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80" r:id="rId3"/>
    <p:sldId id="257" r:id="rId4"/>
    <p:sldId id="278" r:id="rId5"/>
    <p:sldId id="279" r:id="rId6"/>
    <p:sldId id="270" r:id="rId7"/>
    <p:sldId id="27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1C1A"/>
    <a:srgbClr val="C00000"/>
    <a:srgbClr val="F5822B"/>
    <a:srgbClr val="FFFFFF"/>
    <a:srgbClr val="D94306"/>
    <a:srgbClr val="F08920"/>
    <a:srgbClr val="FA1E03"/>
    <a:srgbClr val="E34A06"/>
    <a:srgbClr val="EF9E31"/>
    <a:srgbClr val="FDEA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0" autoAdjust="0"/>
    <p:restoredTop sz="94637"/>
  </p:normalViewPr>
  <p:slideViewPr>
    <p:cSldViewPr snapToGrid="0" showGuides="1">
      <p:cViewPr varScale="1">
        <p:scale>
          <a:sx n="93" d="100"/>
          <a:sy n="93" d="100"/>
        </p:scale>
        <p:origin x="816" y="208"/>
      </p:cViewPr>
      <p:guideLst>
        <p:guide orient="horz" pos="2183"/>
        <p:guide pos="381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jpeg>
</file>

<file path=ppt/media/image10.png>
</file>

<file path=ppt/media/image11.jpeg>
</file>

<file path=ppt/media/image12.png>
</file>

<file path=ppt/media/image2.jpe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B09BED-28E7-4825-B263-13CA36330B2A}" type="datetimeFigureOut">
              <a:rPr lang="en-US" smtClean="0"/>
              <a:pPr/>
              <a:t>6/20/21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6B5319F-3BDE-49A7-8122-84177D6C193A}"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6B5319F-3BDE-49A7-8122-84177D6C193A}" type="slidenum">
              <a:rPr lang="en-US" smtClean="0"/>
              <a:pPr/>
              <a:t>6</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E03E3-91BB-4C7C-8B6F-30EF40E5637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43B59F8-21CC-466A-85E2-CB9F98E0527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8ED9190-B9B3-45D3-8486-55D6531813A7}"/>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5" name="Footer Placeholder 4">
            <a:extLst>
              <a:ext uri="{FF2B5EF4-FFF2-40B4-BE49-F238E27FC236}">
                <a16:creationId xmlns:a16="http://schemas.microsoft.com/office/drawing/2014/main" id="{0CCC8846-87E2-4A87-B9A7-BF71D90DB547}"/>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31939C5-B6E5-4E64-B2B3-413C864B8A79}"/>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650531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06267-B92D-4D9E-9E0D-D1AB93E7597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C297C8C-C587-4A7A-A2E5-6A18C97A27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86D59D8-2996-4BE5-8668-81FCE285DFDA}"/>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5" name="Footer Placeholder 4">
            <a:extLst>
              <a:ext uri="{FF2B5EF4-FFF2-40B4-BE49-F238E27FC236}">
                <a16:creationId xmlns:a16="http://schemas.microsoft.com/office/drawing/2014/main" id="{C75CAEE8-EB6D-4805-8AEC-CAD273B9678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F876051D-C504-4EF5-9E60-DE5E29C9B0F5}"/>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38243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0932F6-74BE-4FB0-ABA6-C2C632EC2C0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6ABE0E2-2207-4861-B887-876FCA17C3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0396120-9633-4FAE-96D8-73F98F810397}"/>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5" name="Footer Placeholder 4">
            <a:extLst>
              <a:ext uri="{FF2B5EF4-FFF2-40B4-BE49-F238E27FC236}">
                <a16:creationId xmlns:a16="http://schemas.microsoft.com/office/drawing/2014/main" id="{83B281A1-7752-4486-B558-24D2B59058B9}"/>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BB4F99D9-7719-4E2F-85E2-9376E4646E9F}"/>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1805410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85F72-F082-43FE-80C3-855A5D8B00A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768B66E-E965-4112-B3B6-965725BBA9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7C1226-4BA8-4754-AC40-3A0A5C6CFA3D}"/>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5" name="Footer Placeholder 4">
            <a:extLst>
              <a:ext uri="{FF2B5EF4-FFF2-40B4-BE49-F238E27FC236}">
                <a16:creationId xmlns:a16="http://schemas.microsoft.com/office/drawing/2014/main" id="{355BAF31-5A71-40C8-883D-9E7137DAB986}"/>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DC260B42-7F75-4B43-BB6B-4F8AE8B7C745}"/>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10304932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0554D-62F1-4300-B965-D51C4E1115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4EF51DA-11B1-4762-AF0D-2CA6D73EAC1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A024D69-E83C-4085-A7D6-F27740679AC3}"/>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5" name="Footer Placeholder 4">
            <a:extLst>
              <a:ext uri="{FF2B5EF4-FFF2-40B4-BE49-F238E27FC236}">
                <a16:creationId xmlns:a16="http://schemas.microsoft.com/office/drawing/2014/main" id="{BA78234C-4CAD-4C4E-A8B8-718CDFAA9FAF}"/>
              </a:ext>
            </a:extLst>
          </p:cNvPr>
          <p:cNvSpPr>
            <a:spLocks noGrp="1"/>
          </p:cNvSpPr>
          <p:nvPr>
            <p:ph type="ftr" sz="quarter" idx="11"/>
          </p:nvPr>
        </p:nvSpPr>
        <p:spPr/>
        <p:txBody>
          <a:bodyPr/>
          <a:lstStyle/>
          <a:p>
            <a:endParaRPr lang="en-IN" dirty="0"/>
          </a:p>
        </p:txBody>
      </p:sp>
      <p:sp>
        <p:nvSpPr>
          <p:cNvPr id="6" name="Slide Number Placeholder 5">
            <a:extLst>
              <a:ext uri="{FF2B5EF4-FFF2-40B4-BE49-F238E27FC236}">
                <a16:creationId xmlns:a16="http://schemas.microsoft.com/office/drawing/2014/main" id="{3C0E29AB-A505-4F68-8C90-974F6CEDF48A}"/>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377649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44705-894D-49E8-9E1F-2894BD6376D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DFF1F67-7611-457C-AB5B-070A5314AE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43B43FA-AF0A-42DE-AC7A-BA2C46DF5A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9A7849C-AEAA-4A66-90AF-2EC9DB865131}"/>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6" name="Footer Placeholder 5">
            <a:extLst>
              <a:ext uri="{FF2B5EF4-FFF2-40B4-BE49-F238E27FC236}">
                <a16:creationId xmlns:a16="http://schemas.microsoft.com/office/drawing/2014/main" id="{B04E6E3A-BBDD-451B-81F9-45AB09F017FA}"/>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695C6D9F-96A9-4D78-BAA9-519E0397030A}"/>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3772779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98DF02-1006-4D23-94D0-EA18E77C9A3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8F144C7-C721-45F7-863C-F2FB04D441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F9BFE3-6C6B-4B74-83A1-6C3F6F70942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0956908-C839-4A88-A293-34FC469291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7B53866-7AAD-4429-A301-A63BDC75B3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E567871-6EC8-446D-B69F-D24CD41D247C}"/>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8" name="Footer Placeholder 7">
            <a:extLst>
              <a:ext uri="{FF2B5EF4-FFF2-40B4-BE49-F238E27FC236}">
                <a16:creationId xmlns:a16="http://schemas.microsoft.com/office/drawing/2014/main" id="{E64E2BE2-F834-4BF7-BACC-2161539F32C0}"/>
              </a:ext>
            </a:extLst>
          </p:cNvPr>
          <p:cNvSpPr>
            <a:spLocks noGrp="1"/>
          </p:cNvSpPr>
          <p:nvPr>
            <p:ph type="ftr" sz="quarter" idx="11"/>
          </p:nvPr>
        </p:nvSpPr>
        <p:spPr/>
        <p:txBody>
          <a:bodyPr/>
          <a:lstStyle/>
          <a:p>
            <a:endParaRPr lang="en-IN" dirty="0"/>
          </a:p>
        </p:txBody>
      </p:sp>
      <p:sp>
        <p:nvSpPr>
          <p:cNvPr id="9" name="Slide Number Placeholder 8">
            <a:extLst>
              <a:ext uri="{FF2B5EF4-FFF2-40B4-BE49-F238E27FC236}">
                <a16:creationId xmlns:a16="http://schemas.microsoft.com/office/drawing/2014/main" id="{FA7CFDA8-89F5-4CB1-A73D-E2469BDC2C80}"/>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98812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58A0C-880E-423E-9E16-D6C0285A4E2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BD60E57-F7DF-4397-A647-962FD94D895E}"/>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4" name="Footer Placeholder 3">
            <a:extLst>
              <a:ext uri="{FF2B5EF4-FFF2-40B4-BE49-F238E27FC236}">
                <a16:creationId xmlns:a16="http://schemas.microsoft.com/office/drawing/2014/main" id="{39B91DFF-B5DD-4ACD-9275-832AAC45F712}"/>
              </a:ext>
            </a:extLst>
          </p:cNvPr>
          <p:cNvSpPr>
            <a:spLocks noGrp="1"/>
          </p:cNvSpPr>
          <p:nvPr>
            <p:ph type="ftr" sz="quarter" idx="11"/>
          </p:nvPr>
        </p:nvSpPr>
        <p:spPr/>
        <p:txBody>
          <a:bodyPr/>
          <a:lstStyle/>
          <a:p>
            <a:endParaRPr lang="en-IN" dirty="0"/>
          </a:p>
        </p:txBody>
      </p:sp>
      <p:sp>
        <p:nvSpPr>
          <p:cNvPr id="5" name="Slide Number Placeholder 4">
            <a:extLst>
              <a:ext uri="{FF2B5EF4-FFF2-40B4-BE49-F238E27FC236}">
                <a16:creationId xmlns:a16="http://schemas.microsoft.com/office/drawing/2014/main" id="{714E3D26-57FD-44CA-83E4-A31BA1A214EB}"/>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1945858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B761E4-CA5C-46B0-A6DD-8298DCB069D6}"/>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3" name="Footer Placeholder 2">
            <a:extLst>
              <a:ext uri="{FF2B5EF4-FFF2-40B4-BE49-F238E27FC236}">
                <a16:creationId xmlns:a16="http://schemas.microsoft.com/office/drawing/2014/main" id="{243D7326-75FA-42BE-87F8-99FDA5121B70}"/>
              </a:ext>
            </a:extLst>
          </p:cNvPr>
          <p:cNvSpPr>
            <a:spLocks noGrp="1"/>
          </p:cNvSpPr>
          <p:nvPr>
            <p:ph type="ftr" sz="quarter" idx="11"/>
          </p:nvPr>
        </p:nvSpPr>
        <p:spPr/>
        <p:txBody>
          <a:bodyPr/>
          <a:lstStyle/>
          <a:p>
            <a:endParaRPr lang="en-IN" dirty="0"/>
          </a:p>
        </p:txBody>
      </p:sp>
      <p:sp>
        <p:nvSpPr>
          <p:cNvPr id="4" name="Slide Number Placeholder 3">
            <a:extLst>
              <a:ext uri="{FF2B5EF4-FFF2-40B4-BE49-F238E27FC236}">
                <a16:creationId xmlns:a16="http://schemas.microsoft.com/office/drawing/2014/main" id="{40B001AE-45FE-4E74-BF94-464063BAB1ED}"/>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2100820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37D5D-81C5-4442-A283-091608E2D8B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1B6AA80-830C-4785-966A-A03ABF93369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A1C723B-F2EE-42B3-9788-51BBFA3AEF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9682A5-58AB-420A-BD41-A7E6C1A5EDCD}"/>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6" name="Footer Placeholder 5">
            <a:extLst>
              <a:ext uri="{FF2B5EF4-FFF2-40B4-BE49-F238E27FC236}">
                <a16:creationId xmlns:a16="http://schemas.microsoft.com/office/drawing/2014/main" id="{8D9E9267-A16A-4D16-AC52-205259F99033}"/>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DA529141-DF6C-4CF7-80E7-6910961C8B7D}"/>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1410475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8A417-6C47-4A4F-AE52-FD5E01C3FB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79021BC-3C63-4B49-8AAE-BCD075E93F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dirty="0"/>
          </a:p>
        </p:txBody>
      </p:sp>
      <p:sp>
        <p:nvSpPr>
          <p:cNvPr id="4" name="Text Placeholder 3">
            <a:extLst>
              <a:ext uri="{FF2B5EF4-FFF2-40B4-BE49-F238E27FC236}">
                <a16:creationId xmlns:a16="http://schemas.microsoft.com/office/drawing/2014/main" id="{C59C1120-9408-4CC2-A0F6-E4193EE7BB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5D3D47-61D0-42E2-9C6A-C3388404F1E7}"/>
              </a:ext>
            </a:extLst>
          </p:cNvPr>
          <p:cNvSpPr>
            <a:spLocks noGrp="1"/>
          </p:cNvSpPr>
          <p:nvPr>
            <p:ph type="dt" sz="half" idx="10"/>
          </p:nvPr>
        </p:nvSpPr>
        <p:spPr/>
        <p:txBody>
          <a:bodyPr/>
          <a:lstStyle/>
          <a:p>
            <a:fld id="{A5D58EE1-C72E-4225-A65C-9D2989AF2B13}" type="datetimeFigureOut">
              <a:rPr lang="en-IN" smtClean="0"/>
              <a:pPr/>
              <a:t>20/06/21</a:t>
            </a:fld>
            <a:endParaRPr lang="en-IN" dirty="0"/>
          </a:p>
        </p:txBody>
      </p:sp>
      <p:sp>
        <p:nvSpPr>
          <p:cNvPr id="6" name="Footer Placeholder 5">
            <a:extLst>
              <a:ext uri="{FF2B5EF4-FFF2-40B4-BE49-F238E27FC236}">
                <a16:creationId xmlns:a16="http://schemas.microsoft.com/office/drawing/2014/main" id="{EC8B1AAA-4ECC-4739-91B1-6EB19EFFFB72}"/>
              </a:ext>
            </a:extLst>
          </p:cNvPr>
          <p:cNvSpPr>
            <a:spLocks noGrp="1"/>
          </p:cNvSpPr>
          <p:nvPr>
            <p:ph type="ftr" sz="quarter" idx="11"/>
          </p:nvPr>
        </p:nvSpPr>
        <p:spPr/>
        <p:txBody>
          <a:bodyPr/>
          <a:lstStyle/>
          <a:p>
            <a:endParaRPr lang="en-IN" dirty="0"/>
          </a:p>
        </p:txBody>
      </p:sp>
      <p:sp>
        <p:nvSpPr>
          <p:cNvPr id="7" name="Slide Number Placeholder 6">
            <a:extLst>
              <a:ext uri="{FF2B5EF4-FFF2-40B4-BE49-F238E27FC236}">
                <a16:creationId xmlns:a16="http://schemas.microsoft.com/office/drawing/2014/main" id="{B2A470E6-93A1-4183-8A12-050AB00E7C5D}"/>
              </a:ext>
            </a:extLst>
          </p:cNvPr>
          <p:cNvSpPr>
            <a:spLocks noGrp="1"/>
          </p:cNvSpPr>
          <p:nvPr>
            <p:ph type="sldNum" sz="quarter" idx="12"/>
          </p:nvPr>
        </p:nvSpPr>
        <p:spPr/>
        <p:txBody>
          <a:body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19253671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6513883-0FF0-4EA9-81EF-DF2E76B5F03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7E960F5-43D5-49C8-B281-95555289116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51C9C47-96CB-404D-B393-5BC5FD379B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D58EE1-C72E-4225-A65C-9D2989AF2B13}" type="datetimeFigureOut">
              <a:rPr lang="en-IN" smtClean="0"/>
              <a:pPr/>
              <a:t>20/06/21</a:t>
            </a:fld>
            <a:endParaRPr lang="en-IN" dirty="0"/>
          </a:p>
        </p:txBody>
      </p:sp>
      <p:sp>
        <p:nvSpPr>
          <p:cNvPr id="5" name="Footer Placeholder 4">
            <a:extLst>
              <a:ext uri="{FF2B5EF4-FFF2-40B4-BE49-F238E27FC236}">
                <a16:creationId xmlns:a16="http://schemas.microsoft.com/office/drawing/2014/main" id="{34C21AD4-CBCD-4D00-BD5E-DD7FF44642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dirty="0"/>
          </a:p>
        </p:txBody>
      </p:sp>
      <p:sp>
        <p:nvSpPr>
          <p:cNvPr id="6" name="Slide Number Placeholder 5">
            <a:extLst>
              <a:ext uri="{FF2B5EF4-FFF2-40B4-BE49-F238E27FC236}">
                <a16:creationId xmlns:a16="http://schemas.microsoft.com/office/drawing/2014/main" id="{B7B3C7D8-F08B-4355-98D3-4E75030C392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D22DA4-29D7-46D2-B216-283D6BB96F39}" type="slidenum">
              <a:rPr lang="en-IN" smtClean="0"/>
              <a:pPr/>
              <a:t>‹#›</a:t>
            </a:fld>
            <a:endParaRPr lang="en-IN" dirty="0"/>
          </a:p>
        </p:txBody>
      </p:sp>
    </p:spTree>
    <p:extLst>
      <p:ext uri="{BB962C8B-B14F-4D97-AF65-F5344CB8AC3E}">
        <p14:creationId xmlns:p14="http://schemas.microsoft.com/office/powerpoint/2010/main" val="38566661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446FA40-0831-4D61-A199-D0C22CD4B562}"/>
              </a:ext>
            </a:extLst>
          </p:cNvPr>
          <p:cNvPicPr>
            <a:picLocks noChangeAspect="1"/>
          </p:cNvPicPr>
          <p:nvPr/>
        </p:nvPicPr>
        <p:blipFill rotWithShape="1">
          <a:blip r:embed="rId2"/>
          <a:srcRect t="22274" b="22651"/>
          <a:stretch/>
        </p:blipFill>
        <p:spPr>
          <a:xfrm>
            <a:off x="0" y="0"/>
            <a:ext cx="12191999" cy="6811288"/>
          </a:xfrm>
          <a:prstGeom prst="rect">
            <a:avLst/>
          </a:prstGeom>
        </p:spPr>
      </p:pic>
      <p:sp>
        <p:nvSpPr>
          <p:cNvPr id="727" name="Freeform: Shape 726">
            <a:extLst>
              <a:ext uri="{FF2B5EF4-FFF2-40B4-BE49-F238E27FC236}">
                <a16:creationId xmlns:a16="http://schemas.microsoft.com/office/drawing/2014/main" id="{582166C5-7D68-4209-B8F5-ADBEFAC52E3D}"/>
              </a:ext>
            </a:extLst>
          </p:cNvPr>
          <p:cNvSpPr/>
          <p:nvPr/>
        </p:nvSpPr>
        <p:spPr>
          <a:xfrm rot="20639508">
            <a:off x="-36373" y="3237079"/>
            <a:ext cx="13191969" cy="5133310"/>
          </a:xfrm>
          <a:custGeom>
            <a:avLst/>
            <a:gdLst>
              <a:gd name="connsiteX0" fmla="*/ 13191969 w 13191969"/>
              <a:gd name="connsiteY0" fmla="*/ 0 h 5133310"/>
              <a:gd name="connsiteX1" fmla="*/ 11719221 w 13191969"/>
              <a:gd name="connsiteY1" fmla="*/ 5133310 h 5133310"/>
              <a:gd name="connsiteX2" fmla="*/ 0 w 13191969"/>
              <a:gd name="connsiteY2" fmla="*/ 1771062 h 5133310"/>
              <a:gd name="connsiteX3" fmla="*/ 423602 w 13191969"/>
              <a:gd name="connsiteY3" fmla="*/ 294584 h 5133310"/>
              <a:gd name="connsiteX4" fmla="*/ 431477 w 13191969"/>
              <a:gd name="connsiteY4" fmla="*/ 294562 h 5133310"/>
              <a:gd name="connsiteX5" fmla="*/ 12958012 w 13191969"/>
              <a:gd name="connsiteY5" fmla="*/ 1788 h 51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91969" h="5133310">
                <a:moveTo>
                  <a:pt x="13191969" y="0"/>
                </a:moveTo>
                <a:lnTo>
                  <a:pt x="11719221" y="5133310"/>
                </a:lnTo>
                <a:lnTo>
                  <a:pt x="0" y="1771062"/>
                </a:lnTo>
                <a:lnTo>
                  <a:pt x="423602" y="294584"/>
                </a:lnTo>
                <a:lnTo>
                  <a:pt x="431477" y="294562"/>
                </a:lnTo>
                <a:cubicBezTo>
                  <a:pt x="3464018" y="278268"/>
                  <a:pt x="9711165" y="33326"/>
                  <a:pt x="12958012" y="1788"/>
                </a:cubicBezTo>
                <a:close/>
              </a:path>
            </a:pathLst>
          </a:custGeom>
          <a:gradFill flip="none" rotWithShape="1">
            <a:gsLst>
              <a:gs pos="83000">
                <a:srgbClr val="E14506"/>
              </a:gs>
              <a:gs pos="37000">
                <a:srgbClr val="FFB90F"/>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grpSp>
        <p:nvGrpSpPr>
          <p:cNvPr id="529" name="Graphic 140">
            <a:extLst>
              <a:ext uri="{FF2B5EF4-FFF2-40B4-BE49-F238E27FC236}">
                <a16:creationId xmlns:a16="http://schemas.microsoft.com/office/drawing/2014/main" id="{53E60446-703E-42EB-977C-033BC5DCE179}"/>
              </a:ext>
            </a:extLst>
          </p:cNvPr>
          <p:cNvGrpSpPr/>
          <p:nvPr/>
        </p:nvGrpSpPr>
        <p:grpSpPr>
          <a:xfrm rot="9749883">
            <a:off x="2024260" y="3750753"/>
            <a:ext cx="6626904" cy="3179292"/>
            <a:chOff x="-2576941" y="2577367"/>
            <a:chExt cx="2353264" cy="1128991"/>
          </a:xfrm>
          <a:solidFill>
            <a:srgbClr val="F5822B">
              <a:alpha val="82000"/>
            </a:srgbClr>
          </a:solidFill>
        </p:grpSpPr>
        <p:grpSp>
          <p:nvGrpSpPr>
            <p:cNvPr id="530" name="Graphic 140">
              <a:extLst>
                <a:ext uri="{FF2B5EF4-FFF2-40B4-BE49-F238E27FC236}">
                  <a16:creationId xmlns:a16="http://schemas.microsoft.com/office/drawing/2014/main" id="{E7D2BE89-5441-4A43-95B0-A826591FF951}"/>
                </a:ext>
              </a:extLst>
            </p:cNvPr>
            <p:cNvGrpSpPr/>
            <p:nvPr/>
          </p:nvGrpSpPr>
          <p:grpSpPr>
            <a:xfrm>
              <a:off x="-1738665" y="3420856"/>
              <a:ext cx="674011" cy="285476"/>
              <a:chOff x="-1738665" y="3420856"/>
              <a:chExt cx="674011" cy="285476"/>
            </a:xfrm>
            <a:grpFill/>
          </p:grpSpPr>
          <p:grpSp>
            <p:nvGrpSpPr>
              <p:cNvPr id="694" name="Graphic 140">
                <a:extLst>
                  <a:ext uri="{FF2B5EF4-FFF2-40B4-BE49-F238E27FC236}">
                    <a16:creationId xmlns:a16="http://schemas.microsoft.com/office/drawing/2014/main" id="{D03BC168-332F-4A55-B665-8BA88909F740}"/>
                  </a:ext>
                </a:extLst>
              </p:cNvPr>
              <p:cNvGrpSpPr/>
              <p:nvPr/>
            </p:nvGrpSpPr>
            <p:grpSpPr>
              <a:xfrm>
                <a:off x="-1609188" y="3537463"/>
                <a:ext cx="426186" cy="168870"/>
                <a:chOff x="-1609188" y="3537463"/>
                <a:chExt cx="426186" cy="168870"/>
              </a:xfrm>
              <a:grpFill/>
            </p:grpSpPr>
            <p:sp>
              <p:nvSpPr>
                <p:cNvPr id="723" name="Freeform: Shape 722">
                  <a:extLst>
                    <a:ext uri="{FF2B5EF4-FFF2-40B4-BE49-F238E27FC236}">
                      <a16:creationId xmlns:a16="http://schemas.microsoft.com/office/drawing/2014/main" id="{8FFE642A-692F-426E-914F-AA9B3BCC36D4}"/>
                    </a:ext>
                  </a:extLst>
                </p:cNvPr>
                <p:cNvSpPr/>
                <p:nvPr/>
              </p:nvSpPr>
              <p:spPr>
                <a:xfrm>
                  <a:off x="-1609188" y="3537463"/>
                  <a:ext cx="426186" cy="168870"/>
                </a:xfrm>
                <a:custGeom>
                  <a:avLst/>
                  <a:gdLst>
                    <a:gd name="connsiteX0" fmla="*/ 1663 w 426186"/>
                    <a:gd name="connsiteY0" fmla="*/ 147768 h 168870"/>
                    <a:gd name="connsiteX1" fmla="*/ 3464 w 426186"/>
                    <a:gd name="connsiteY1" fmla="*/ 153786 h 168870"/>
                    <a:gd name="connsiteX2" fmla="*/ 5863 w 426186"/>
                    <a:gd name="connsiteY2" fmla="*/ 159588 h 168870"/>
                    <a:gd name="connsiteX3" fmla="*/ 8868 w 426186"/>
                    <a:gd name="connsiteY3" fmla="*/ 165104 h 168870"/>
                    <a:gd name="connsiteX4" fmla="*/ 11448 w 426186"/>
                    <a:gd name="connsiteY4" fmla="*/ 168870 h 168870"/>
                    <a:gd name="connsiteX5" fmla="*/ 26013 w 426186"/>
                    <a:gd name="connsiteY5" fmla="*/ 168870 h 168870"/>
                    <a:gd name="connsiteX6" fmla="*/ 24610 w 426186"/>
                    <a:gd name="connsiteY6" fmla="*/ 167494 h 168870"/>
                    <a:gd name="connsiteX7" fmla="*/ 21319 w 426186"/>
                    <a:gd name="connsiteY7" fmla="*/ 163571 h 168870"/>
                    <a:gd name="connsiteX8" fmla="*/ 18462 w 426186"/>
                    <a:gd name="connsiteY8" fmla="*/ 159311 h 168870"/>
                    <a:gd name="connsiteX9" fmla="*/ 16063 w 426186"/>
                    <a:gd name="connsiteY9" fmla="*/ 154791 h 168870"/>
                    <a:gd name="connsiteX10" fmla="*/ 14141 w 426186"/>
                    <a:gd name="connsiteY10" fmla="*/ 150054 h 168870"/>
                    <a:gd name="connsiteX11" fmla="*/ 12721 w 426186"/>
                    <a:gd name="connsiteY11" fmla="*/ 145136 h 168870"/>
                    <a:gd name="connsiteX12" fmla="*/ 11829 w 426186"/>
                    <a:gd name="connsiteY12" fmla="*/ 140113 h 168870"/>
                    <a:gd name="connsiteX13" fmla="*/ 11665 w 426186"/>
                    <a:gd name="connsiteY13" fmla="*/ 137888 h 168870"/>
                    <a:gd name="connsiteX14" fmla="*/ 13440 w 426186"/>
                    <a:gd name="connsiteY14" fmla="*/ 136589 h 168870"/>
                    <a:gd name="connsiteX15" fmla="*/ 17847 w 426186"/>
                    <a:gd name="connsiteY15" fmla="*/ 134000 h 168870"/>
                    <a:gd name="connsiteX16" fmla="*/ 22506 w 426186"/>
                    <a:gd name="connsiteY16" fmla="*/ 131887 h 168870"/>
                    <a:gd name="connsiteX17" fmla="*/ 27381 w 426186"/>
                    <a:gd name="connsiteY17" fmla="*/ 130259 h 168870"/>
                    <a:gd name="connsiteX18" fmla="*/ 32368 w 426186"/>
                    <a:gd name="connsiteY18" fmla="*/ 129151 h 168870"/>
                    <a:gd name="connsiteX19" fmla="*/ 37469 w 426186"/>
                    <a:gd name="connsiteY19" fmla="*/ 128562 h 168870"/>
                    <a:gd name="connsiteX20" fmla="*/ 42586 w 426186"/>
                    <a:gd name="connsiteY20" fmla="*/ 128502 h 168870"/>
                    <a:gd name="connsiteX21" fmla="*/ 47695 w 426186"/>
                    <a:gd name="connsiteY21" fmla="*/ 128969 h 168870"/>
                    <a:gd name="connsiteX22" fmla="*/ 50968 w 426186"/>
                    <a:gd name="connsiteY22" fmla="*/ 128311 h 168870"/>
                    <a:gd name="connsiteX23" fmla="*/ 53211 w 426186"/>
                    <a:gd name="connsiteY23" fmla="*/ 120587 h 168870"/>
                    <a:gd name="connsiteX24" fmla="*/ 50769 w 426186"/>
                    <a:gd name="connsiteY24" fmla="*/ 116076 h 168870"/>
                    <a:gd name="connsiteX25" fmla="*/ 48786 w 426186"/>
                    <a:gd name="connsiteY25" fmla="*/ 111348 h 168870"/>
                    <a:gd name="connsiteX26" fmla="*/ 47314 w 426186"/>
                    <a:gd name="connsiteY26" fmla="*/ 106421 h 168870"/>
                    <a:gd name="connsiteX27" fmla="*/ 46361 w 426186"/>
                    <a:gd name="connsiteY27" fmla="*/ 101407 h 168870"/>
                    <a:gd name="connsiteX28" fmla="*/ 45929 w 426186"/>
                    <a:gd name="connsiteY28" fmla="*/ 96298 h 168870"/>
                    <a:gd name="connsiteX29" fmla="*/ 46024 w 426186"/>
                    <a:gd name="connsiteY29" fmla="*/ 91198 h 168870"/>
                    <a:gd name="connsiteX30" fmla="*/ 46647 w 426186"/>
                    <a:gd name="connsiteY30" fmla="*/ 86124 h 168870"/>
                    <a:gd name="connsiteX31" fmla="*/ 47149 w 426186"/>
                    <a:gd name="connsiteY31" fmla="*/ 83959 h 168870"/>
                    <a:gd name="connsiteX32" fmla="*/ 49236 w 426186"/>
                    <a:gd name="connsiteY32" fmla="*/ 83215 h 168870"/>
                    <a:gd name="connsiteX33" fmla="*/ 54215 w 426186"/>
                    <a:gd name="connsiteY33" fmla="*/ 82063 h 168870"/>
                    <a:gd name="connsiteX34" fmla="*/ 59290 w 426186"/>
                    <a:gd name="connsiteY34" fmla="*/ 81422 h 168870"/>
                    <a:gd name="connsiteX35" fmla="*/ 64407 w 426186"/>
                    <a:gd name="connsiteY35" fmla="*/ 81284 h 168870"/>
                    <a:gd name="connsiteX36" fmla="*/ 69507 w 426186"/>
                    <a:gd name="connsiteY36" fmla="*/ 81708 h 168870"/>
                    <a:gd name="connsiteX37" fmla="*/ 74547 w 426186"/>
                    <a:gd name="connsiteY37" fmla="*/ 82652 h 168870"/>
                    <a:gd name="connsiteX38" fmla="*/ 79465 w 426186"/>
                    <a:gd name="connsiteY38" fmla="*/ 84098 h 168870"/>
                    <a:gd name="connsiteX39" fmla="*/ 84210 w 426186"/>
                    <a:gd name="connsiteY39" fmla="*/ 86046 h 168870"/>
                    <a:gd name="connsiteX40" fmla="*/ 87510 w 426186"/>
                    <a:gd name="connsiteY40" fmla="*/ 86358 h 168870"/>
                    <a:gd name="connsiteX41" fmla="*/ 91969 w 426186"/>
                    <a:gd name="connsiteY41" fmla="*/ 79673 h 168870"/>
                    <a:gd name="connsiteX42" fmla="*/ 90939 w 426186"/>
                    <a:gd name="connsiteY42" fmla="*/ 74642 h 168870"/>
                    <a:gd name="connsiteX43" fmla="*/ 90428 w 426186"/>
                    <a:gd name="connsiteY43" fmla="*/ 69533 h 168870"/>
                    <a:gd name="connsiteX44" fmla="*/ 90471 w 426186"/>
                    <a:gd name="connsiteY44" fmla="*/ 64407 h 168870"/>
                    <a:gd name="connsiteX45" fmla="*/ 91034 w 426186"/>
                    <a:gd name="connsiteY45" fmla="*/ 59307 h 168870"/>
                    <a:gd name="connsiteX46" fmla="*/ 92116 w 426186"/>
                    <a:gd name="connsiteY46" fmla="*/ 54310 h 168870"/>
                    <a:gd name="connsiteX47" fmla="*/ 93709 w 426186"/>
                    <a:gd name="connsiteY47" fmla="*/ 49461 h 168870"/>
                    <a:gd name="connsiteX48" fmla="*/ 95675 w 426186"/>
                    <a:gd name="connsiteY48" fmla="*/ 45054 h 168870"/>
                    <a:gd name="connsiteX49" fmla="*/ 96939 w 426186"/>
                    <a:gd name="connsiteY49" fmla="*/ 42855 h 168870"/>
                    <a:gd name="connsiteX50" fmla="*/ 99156 w 426186"/>
                    <a:gd name="connsiteY50" fmla="*/ 42785 h 168870"/>
                    <a:gd name="connsiteX51" fmla="*/ 104248 w 426186"/>
                    <a:gd name="connsiteY51" fmla="*/ 43140 h 168870"/>
                    <a:gd name="connsiteX52" fmla="*/ 109278 w 426186"/>
                    <a:gd name="connsiteY52" fmla="*/ 44024 h 168870"/>
                    <a:gd name="connsiteX53" fmla="*/ 114205 w 426186"/>
                    <a:gd name="connsiteY53" fmla="*/ 45409 h 168870"/>
                    <a:gd name="connsiteX54" fmla="*/ 118959 w 426186"/>
                    <a:gd name="connsiteY54" fmla="*/ 47314 h 168870"/>
                    <a:gd name="connsiteX55" fmla="*/ 123497 w 426186"/>
                    <a:gd name="connsiteY55" fmla="*/ 49687 h 168870"/>
                    <a:gd name="connsiteX56" fmla="*/ 127774 w 426186"/>
                    <a:gd name="connsiteY56" fmla="*/ 52527 h 168870"/>
                    <a:gd name="connsiteX57" fmla="*/ 131723 w 426186"/>
                    <a:gd name="connsiteY57" fmla="*/ 55791 h 168870"/>
                    <a:gd name="connsiteX58" fmla="*/ 134797 w 426186"/>
                    <a:gd name="connsiteY58" fmla="*/ 57056 h 168870"/>
                    <a:gd name="connsiteX59" fmla="*/ 141005 w 426186"/>
                    <a:gd name="connsiteY59" fmla="*/ 51964 h 168870"/>
                    <a:gd name="connsiteX60" fmla="*/ 141516 w 426186"/>
                    <a:gd name="connsiteY60" fmla="*/ 46855 h 168870"/>
                    <a:gd name="connsiteX61" fmla="*/ 142547 w 426186"/>
                    <a:gd name="connsiteY61" fmla="*/ 41833 h 168870"/>
                    <a:gd name="connsiteX62" fmla="*/ 144105 w 426186"/>
                    <a:gd name="connsiteY62" fmla="*/ 36949 h 168870"/>
                    <a:gd name="connsiteX63" fmla="*/ 146132 w 426186"/>
                    <a:gd name="connsiteY63" fmla="*/ 32247 h 168870"/>
                    <a:gd name="connsiteX64" fmla="*/ 148643 w 426186"/>
                    <a:gd name="connsiteY64" fmla="*/ 27805 h 168870"/>
                    <a:gd name="connsiteX65" fmla="*/ 151613 w 426186"/>
                    <a:gd name="connsiteY65" fmla="*/ 23605 h 168870"/>
                    <a:gd name="connsiteX66" fmla="*/ 154981 w 426186"/>
                    <a:gd name="connsiteY66" fmla="*/ 19795 h 168870"/>
                    <a:gd name="connsiteX67" fmla="*/ 156618 w 426186"/>
                    <a:gd name="connsiteY67" fmla="*/ 18280 h 168870"/>
                    <a:gd name="connsiteX68" fmla="*/ 158748 w 426186"/>
                    <a:gd name="connsiteY68" fmla="*/ 18851 h 168870"/>
                    <a:gd name="connsiteX69" fmla="*/ 163519 w 426186"/>
                    <a:gd name="connsiteY69" fmla="*/ 20687 h 168870"/>
                    <a:gd name="connsiteX70" fmla="*/ 168082 w 426186"/>
                    <a:gd name="connsiteY70" fmla="*/ 23017 h 168870"/>
                    <a:gd name="connsiteX71" fmla="*/ 172360 w 426186"/>
                    <a:gd name="connsiteY71" fmla="*/ 25805 h 168870"/>
                    <a:gd name="connsiteX72" fmla="*/ 176352 w 426186"/>
                    <a:gd name="connsiteY72" fmla="*/ 29017 h 168870"/>
                    <a:gd name="connsiteX73" fmla="*/ 179997 w 426186"/>
                    <a:gd name="connsiteY73" fmla="*/ 32646 h 168870"/>
                    <a:gd name="connsiteX74" fmla="*/ 183244 w 426186"/>
                    <a:gd name="connsiteY74" fmla="*/ 36594 h 168870"/>
                    <a:gd name="connsiteX75" fmla="*/ 186059 w 426186"/>
                    <a:gd name="connsiteY75" fmla="*/ 40872 h 168870"/>
                    <a:gd name="connsiteX76" fmla="*/ 188596 w 426186"/>
                    <a:gd name="connsiteY76" fmla="*/ 43002 h 168870"/>
                    <a:gd name="connsiteX77" fmla="*/ 196043 w 426186"/>
                    <a:gd name="connsiteY77" fmla="*/ 39954 h 168870"/>
                    <a:gd name="connsiteX78" fmla="*/ 198034 w 426186"/>
                    <a:gd name="connsiteY78" fmla="*/ 35234 h 168870"/>
                    <a:gd name="connsiteX79" fmla="*/ 200493 w 426186"/>
                    <a:gd name="connsiteY79" fmla="*/ 30732 h 168870"/>
                    <a:gd name="connsiteX80" fmla="*/ 203420 w 426186"/>
                    <a:gd name="connsiteY80" fmla="*/ 26524 h 168870"/>
                    <a:gd name="connsiteX81" fmla="*/ 206762 w 426186"/>
                    <a:gd name="connsiteY81" fmla="*/ 22627 h 168870"/>
                    <a:gd name="connsiteX82" fmla="*/ 210477 w 426186"/>
                    <a:gd name="connsiteY82" fmla="*/ 19120 h 168870"/>
                    <a:gd name="connsiteX83" fmla="*/ 214538 w 426186"/>
                    <a:gd name="connsiteY83" fmla="*/ 16011 h 168870"/>
                    <a:gd name="connsiteX84" fmla="*/ 218885 w 426186"/>
                    <a:gd name="connsiteY84" fmla="*/ 13327 h 168870"/>
                    <a:gd name="connsiteX85" fmla="*/ 220886 w 426186"/>
                    <a:gd name="connsiteY85" fmla="*/ 12375 h 168870"/>
                    <a:gd name="connsiteX86" fmla="*/ 222756 w 426186"/>
                    <a:gd name="connsiteY86" fmla="*/ 13561 h 168870"/>
                    <a:gd name="connsiteX87" fmla="*/ 226782 w 426186"/>
                    <a:gd name="connsiteY87" fmla="*/ 16713 h 168870"/>
                    <a:gd name="connsiteX88" fmla="*/ 230454 w 426186"/>
                    <a:gd name="connsiteY88" fmla="*/ 20289 h 168870"/>
                    <a:gd name="connsiteX89" fmla="*/ 233718 w 426186"/>
                    <a:gd name="connsiteY89" fmla="*/ 24203 h 168870"/>
                    <a:gd name="connsiteX90" fmla="*/ 236593 w 426186"/>
                    <a:gd name="connsiteY90" fmla="*/ 28454 h 168870"/>
                    <a:gd name="connsiteX91" fmla="*/ 238992 w 426186"/>
                    <a:gd name="connsiteY91" fmla="*/ 32966 h 168870"/>
                    <a:gd name="connsiteX92" fmla="*/ 240931 w 426186"/>
                    <a:gd name="connsiteY92" fmla="*/ 37737 h 168870"/>
                    <a:gd name="connsiteX93" fmla="*/ 242369 w 426186"/>
                    <a:gd name="connsiteY93" fmla="*/ 42647 h 168870"/>
                    <a:gd name="connsiteX94" fmla="*/ 244178 w 426186"/>
                    <a:gd name="connsiteY94" fmla="*/ 45435 h 168870"/>
                    <a:gd name="connsiteX95" fmla="*/ 252179 w 426186"/>
                    <a:gd name="connsiteY95" fmla="*/ 44725 h 168870"/>
                    <a:gd name="connsiteX96" fmla="*/ 255487 w 426186"/>
                    <a:gd name="connsiteY96" fmla="*/ 40802 h 168870"/>
                    <a:gd name="connsiteX97" fmla="*/ 259176 w 426186"/>
                    <a:gd name="connsiteY97" fmla="*/ 37217 h 168870"/>
                    <a:gd name="connsiteX98" fmla="*/ 263202 w 426186"/>
                    <a:gd name="connsiteY98" fmla="*/ 34057 h 168870"/>
                    <a:gd name="connsiteX99" fmla="*/ 267523 w 426186"/>
                    <a:gd name="connsiteY99" fmla="*/ 31321 h 168870"/>
                    <a:gd name="connsiteX100" fmla="*/ 272121 w 426186"/>
                    <a:gd name="connsiteY100" fmla="*/ 29061 h 168870"/>
                    <a:gd name="connsiteX101" fmla="*/ 276918 w 426186"/>
                    <a:gd name="connsiteY101" fmla="*/ 27277 h 168870"/>
                    <a:gd name="connsiteX102" fmla="*/ 281854 w 426186"/>
                    <a:gd name="connsiteY102" fmla="*/ 26013 h 168870"/>
                    <a:gd name="connsiteX103" fmla="*/ 284071 w 426186"/>
                    <a:gd name="connsiteY103" fmla="*/ 25692 h 168870"/>
                    <a:gd name="connsiteX104" fmla="*/ 285500 w 426186"/>
                    <a:gd name="connsiteY104" fmla="*/ 27363 h 168870"/>
                    <a:gd name="connsiteX105" fmla="*/ 288400 w 426186"/>
                    <a:gd name="connsiteY105" fmla="*/ 31554 h 168870"/>
                    <a:gd name="connsiteX106" fmla="*/ 290860 w 426186"/>
                    <a:gd name="connsiteY106" fmla="*/ 36057 h 168870"/>
                    <a:gd name="connsiteX107" fmla="*/ 292834 w 426186"/>
                    <a:gd name="connsiteY107" fmla="*/ 40785 h 168870"/>
                    <a:gd name="connsiteX108" fmla="*/ 294323 w 426186"/>
                    <a:gd name="connsiteY108" fmla="*/ 45678 h 168870"/>
                    <a:gd name="connsiteX109" fmla="*/ 295302 w 426186"/>
                    <a:gd name="connsiteY109" fmla="*/ 50708 h 168870"/>
                    <a:gd name="connsiteX110" fmla="*/ 295743 w 426186"/>
                    <a:gd name="connsiteY110" fmla="*/ 55826 h 168870"/>
                    <a:gd name="connsiteX111" fmla="*/ 295657 w 426186"/>
                    <a:gd name="connsiteY111" fmla="*/ 60969 h 168870"/>
                    <a:gd name="connsiteX112" fmla="*/ 296557 w 426186"/>
                    <a:gd name="connsiteY112" fmla="*/ 64130 h 168870"/>
                    <a:gd name="connsiteX113" fmla="*/ 304420 w 426186"/>
                    <a:gd name="connsiteY113" fmla="*/ 65818 h 168870"/>
                    <a:gd name="connsiteX114" fmla="*/ 308732 w 426186"/>
                    <a:gd name="connsiteY114" fmla="*/ 63030 h 168870"/>
                    <a:gd name="connsiteX115" fmla="*/ 313313 w 426186"/>
                    <a:gd name="connsiteY115" fmla="*/ 60692 h 168870"/>
                    <a:gd name="connsiteX116" fmla="*/ 318084 w 426186"/>
                    <a:gd name="connsiteY116" fmla="*/ 58865 h 168870"/>
                    <a:gd name="connsiteX117" fmla="*/ 323037 w 426186"/>
                    <a:gd name="connsiteY117" fmla="*/ 57532 h 168870"/>
                    <a:gd name="connsiteX118" fmla="*/ 328094 w 426186"/>
                    <a:gd name="connsiteY118" fmla="*/ 56718 h 168870"/>
                    <a:gd name="connsiteX119" fmla="*/ 333194 w 426186"/>
                    <a:gd name="connsiteY119" fmla="*/ 56441 h 168870"/>
                    <a:gd name="connsiteX120" fmla="*/ 338303 w 426186"/>
                    <a:gd name="connsiteY120" fmla="*/ 56674 h 168870"/>
                    <a:gd name="connsiteX121" fmla="*/ 340493 w 426186"/>
                    <a:gd name="connsiteY121" fmla="*/ 57012 h 168870"/>
                    <a:gd name="connsiteX122" fmla="*/ 341377 w 426186"/>
                    <a:gd name="connsiteY122" fmla="*/ 59030 h 168870"/>
                    <a:gd name="connsiteX123" fmla="*/ 342909 w 426186"/>
                    <a:gd name="connsiteY123" fmla="*/ 63905 h 168870"/>
                    <a:gd name="connsiteX124" fmla="*/ 343948 w 426186"/>
                    <a:gd name="connsiteY124" fmla="*/ 68910 h 168870"/>
                    <a:gd name="connsiteX125" fmla="*/ 344442 w 426186"/>
                    <a:gd name="connsiteY125" fmla="*/ 74010 h 168870"/>
                    <a:gd name="connsiteX126" fmla="*/ 344416 w 426186"/>
                    <a:gd name="connsiteY126" fmla="*/ 79136 h 168870"/>
                    <a:gd name="connsiteX127" fmla="*/ 343871 w 426186"/>
                    <a:gd name="connsiteY127" fmla="*/ 84228 h 168870"/>
                    <a:gd name="connsiteX128" fmla="*/ 342788 w 426186"/>
                    <a:gd name="connsiteY128" fmla="*/ 89250 h 168870"/>
                    <a:gd name="connsiteX129" fmla="*/ 341178 w 426186"/>
                    <a:gd name="connsiteY129" fmla="*/ 94125 h 168870"/>
                    <a:gd name="connsiteX130" fmla="*/ 341108 w 426186"/>
                    <a:gd name="connsiteY130" fmla="*/ 97442 h 168870"/>
                    <a:gd name="connsiteX131" fmla="*/ 348131 w 426186"/>
                    <a:gd name="connsiteY131" fmla="*/ 101364 h 168870"/>
                    <a:gd name="connsiteX132" fmla="*/ 353067 w 426186"/>
                    <a:gd name="connsiteY132" fmla="*/ 99979 h 168870"/>
                    <a:gd name="connsiteX133" fmla="*/ 358123 w 426186"/>
                    <a:gd name="connsiteY133" fmla="*/ 99095 h 168870"/>
                    <a:gd name="connsiteX134" fmla="*/ 363241 w 426186"/>
                    <a:gd name="connsiteY134" fmla="*/ 98758 h 168870"/>
                    <a:gd name="connsiteX135" fmla="*/ 368376 w 426186"/>
                    <a:gd name="connsiteY135" fmla="*/ 98940 h 168870"/>
                    <a:gd name="connsiteX136" fmla="*/ 373433 w 426186"/>
                    <a:gd name="connsiteY136" fmla="*/ 99632 h 168870"/>
                    <a:gd name="connsiteX137" fmla="*/ 378394 w 426186"/>
                    <a:gd name="connsiteY137" fmla="*/ 100862 h 168870"/>
                    <a:gd name="connsiteX138" fmla="*/ 383191 w 426186"/>
                    <a:gd name="connsiteY138" fmla="*/ 102602 h 168870"/>
                    <a:gd name="connsiteX139" fmla="*/ 385200 w 426186"/>
                    <a:gd name="connsiteY139" fmla="*/ 103581 h 168870"/>
                    <a:gd name="connsiteX140" fmla="*/ 385434 w 426186"/>
                    <a:gd name="connsiteY140" fmla="*/ 105771 h 168870"/>
                    <a:gd name="connsiteX141" fmla="*/ 385469 w 426186"/>
                    <a:gd name="connsiteY141" fmla="*/ 110898 h 168870"/>
                    <a:gd name="connsiteX142" fmla="*/ 384967 w 426186"/>
                    <a:gd name="connsiteY142" fmla="*/ 115972 h 168870"/>
                    <a:gd name="connsiteX143" fmla="*/ 383945 w 426186"/>
                    <a:gd name="connsiteY143" fmla="*/ 121011 h 168870"/>
                    <a:gd name="connsiteX144" fmla="*/ 382412 w 426186"/>
                    <a:gd name="connsiteY144" fmla="*/ 125887 h 168870"/>
                    <a:gd name="connsiteX145" fmla="*/ 380377 w 426186"/>
                    <a:gd name="connsiteY145" fmla="*/ 130589 h 168870"/>
                    <a:gd name="connsiteX146" fmla="*/ 377857 w 426186"/>
                    <a:gd name="connsiteY146" fmla="*/ 135074 h 168870"/>
                    <a:gd name="connsiteX147" fmla="*/ 374905 w 426186"/>
                    <a:gd name="connsiteY147" fmla="*/ 139265 h 168870"/>
                    <a:gd name="connsiteX148" fmla="*/ 373857 w 426186"/>
                    <a:gd name="connsiteY148" fmla="*/ 142399 h 168870"/>
                    <a:gd name="connsiteX149" fmla="*/ 379399 w 426186"/>
                    <a:gd name="connsiteY149" fmla="*/ 148227 h 168870"/>
                    <a:gd name="connsiteX150" fmla="*/ 384542 w 426186"/>
                    <a:gd name="connsiteY150" fmla="*/ 148348 h 168870"/>
                    <a:gd name="connsiteX151" fmla="*/ 389634 w 426186"/>
                    <a:gd name="connsiteY151" fmla="*/ 149006 h 168870"/>
                    <a:gd name="connsiteX152" fmla="*/ 394604 w 426186"/>
                    <a:gd name="connsiteY152" fmla="*/ 150175 h 168870"/>
                    <a:gd name="connsiteX153" fmla="*/ 399462 w 426186"/>
                    <a:gd name="connsiteY153" fmla="*/ 151855 h 168870"/>
                    <a:gd name="connsiteX154" fmla="*/ 404095 w 426186"/>
                    <a:gd name="connsiteY154" fmla="*/ 154037 h 168870"/>
                    <a:gd name="connsiteX155" fmla="*/ 408476 w 426186"/>
                    <a:gd name="connsiteY155" fmla="*/ 156670 h 168870"/>
                    <a:gd name="connsiteX156" fmla="*/ 412554 w 426186"/>
                    <a:gd name="connsiteY156" fmla="*/ 159744 h 168870"/>
                    <a:gd name="connsiteX157" fmla="*/ 414182 w 426186"/>
                    <a:gd name="connsiteY157" fmla="*/ 161268 h 168870"/>
                    <a:gd name="connsiteX158" fmla="*/ 413767 w 426186"/>
                    <a:gd name="connsiteY158" fmla="*/ 163433 h 168870"/>
                    <a:gd name="connsiteX159" fmla="*/ 412295 w 426186"/>
                    <a:gd name="connsiteY159" fmla="*/ 168316 h 168870"/>
                    <a:gd name="connsiteX160" fmla="*/ 412070 w 426186"/>
                    <a:gd name="connsiteY160" fmla="*/ 168862 h 168870"/>
                    <a:gd name="connsiteX161" fmla="*/ 424028 w 426186"/>
                    <a:gd name="connsiteY161" fmla="*/ 168862 h 168870"/>
                    <a:gd name="connsiteX162" fmla="*/ 424859 w 426186"/>
                    <a:gd name="connsiteY162" fmla="*/ 166195 h 168870"/>
                    <a:gd name="connsiteX163" fmla="*/ 426080 w 426186"/>
                    <a:gd name="connsiteY163" fmla="*/ 160021 h 168870"/>
                    <a:gd name="connsiteX164" fmla="*/ 424530 w 426186"/>
                    <a:gd name="connsiteY164" fmla="*/ 155215 h 168870"/>
                    <a:gd name="connsiteX165" fmla="*/ 419871 w 426186"/>
                    <a:gd name="connsiteY165" fmla="*/ 150955 h 168870"/>
                    <a:gd name="connsiteX166" fmla="*/ 414806 w 426186"/>
                    <a:gd name="connsiteY166" fmla="*/ 147197 h 168870"/>
                    <a:gd name="connsiteX167" fmla="*/ 409385 w 426186"/>
                    <a:gd name="connsiteY167" fmla="*/ 144019 h 168870"/>
                    <a:gd name="connsiteX168" fmla="*/ 403670 w 426186"/>
                    <a:gd name="connsiteY168" fmla="*/ 141378 h 168870"/>
                    <a:gd name="connsiteX169" fmla="*/ 397713 w 426186"/>
                    <a:gd name="connsiteY169" fmla="*/ 139386 h 168870"/>
                    <a:gd name="connsiteX170" fmla="*/ 391582 w 426186"/>
                    <a:gd name="connsiteY170" fmla="*/ 138001 h 168870"/>
                    <a:gd name="connsiteX171" fmla="*/ 389149 w 426186"/>
                    <a:gd name="connsiteY171" fmla="*/ 137715 h 168870"/>
                    <a:gd name="connsiteX172" fmla="*/ 390370 w 426186"/>
                    <a:gd name="connsiteY172" fmla="*/ 135602 h 168870"/>
                    <a:gd name="connsiteX173" fmla="*/ 392924 w 426186"/>
                    <a:gd name="connsiteY173" fmla="*/ 129852 h 168870"/>
                    <a:gd name="connsiteX174" fmla="*/ 394873 w 426186"/>
                    <a:gd name="connsiteY174" fmla="*/ 123878 h 168870"/>
                    <a:gd name="connsiteX175" fmla="*/ 396189 w 426186"/>
                    <a:gd name="connsiteY175" fmla="*/ 117730 h 168870"/>
                    <a:gd name="connsiteX176" fmla="*/ 396856 w 426186"/>
                    <a:gd name="connsiteY176" fmla="*/ 111469 h 168870"/>
                    <a:gd name="connsiteX177" fmla="*/ 396882 w 426186"/>
                    <a:gd name="connsiteY177" fmla="*/ 105157 h 168870"/>
                    <a:gd name="connsiteX178" fmla="*/ 396241 w 426186"/>
                    <a:gd name="connsiteY178" fmla="*/ 98888 h 168870"/>
                    <a:gd name="connsiteX179" fmla="*/ 393314 w 426186"/>
                    <a:gd name="connsiteY179" fmla="*/ 94740 h 168870"/>
                    <a:gd name="connsiteX180" fmla="*/ 387634 w 426186"/>
                    <a:gd name="connsiteY180" fmla="*/ 92056 h 168870"/>
                    <a:gd name="connsiteX181" fmla="*/ 381676 w 426186"/>
                    <a:gd name="connsiteY181" fmla="*/ 89969 h 168870"/>
                    <a:gd name="connsiteX182" fmla="*/ 375546 w 426186"/>
                    <a:gd name="connsiteY182" fmla="*/ 88505 h 168870"/>
                    <a:gd name="connsiteX183" fmla="*/ 369311 w 426186"/>
                    <a:gd name="connsiteY183" fmla="*/ 87700 h 168870"/>
                    <a:gd name="connsiteX184" fmla="*/ 363016 w 426186"/>
                    <a:gd name="connsiteY184" fmla="*/ 87527 h 168870"/>
                    <a:gd name="connsiteX185" fmla="*/ 356747 w 426186"/>
                    <a:gd name="connsiteY185" fmla="*/ 88020 h 168870"/>
                    <a:gd name="connsiteX186" fmla="*/ 354357 w 426186"/>
                    <a:gd name="connsiteY186" fmla="*/ 88462 h 168870"/>
                    <a:gd name="connsiteX187" fmla="*/ 354902 w 426186"/>
                    <a:gd name="connsiteY187" fmla="*/ 86081 h 168870"/>
                    <a:gd name="connsiteX188" fmla="*/ 355638 w 426186"/>
                    <a:gd name="connsiteY188" fmla="*/ 79837 h 168870"/>
                    <a:gd name="connsiteX189" fmla="*/ 355742 w 426186"/>
                    <a:gd name="connsiteY189" fmla="*/ 73534 h 168870"/>
                    <a:gd name="connsiteX190" fmla="*/ 355188 w 426186"/>
                    <a:gd name="connsiteY190" fmla="*/ 67264 h 168870"/>
                    <a:gd name="connsiteX191" fmla="*/ 353967 w 426186"/>
                    <a:gd name="connsiteY191" fmla="*/ 61091 h 168870"/>
                    <a:gd name="connsiteX192" fmla="*/ 352131 w 426186"/>
                    <a:gd name="connsiteY192" fmla="*/ 55073 h 168870"/>
                    <a:gd name="connsiteX193" fmla="*/ 349681 w 426186"/>
                    <a:gd name="connsiteY193" fmla="*/ 49271 h 168870"/>
                    <a:gd name="connsiteX194" fmla="*/ 345672 w 426186"/>
                    <a:gd name="connsiteY194" fmla="*/ 46188 h 168870"/>
                    <a:gd name="connsiteX195" fmla="*/ 339420 w 426186"/>
                    <a:gd name="connsiteY195" fmla="*/ 45288 h 168870"/>
                    <a:gd name="connsiteX196" fmla="*/ 333125 w 426186"/>
                    <a:gd name="connsiteY196" fmla="*/ 45054 h 168870"/>
                    <a:gd name="connsiteX197" fmla="*/ 326838 w 426186"/>
                    <a:gd name="connsiteY197" fmla="*/ 45470 h 168870"/>
                    <a:gd name="connsiteX198" fmla="*/ 320630 w 426186"/>
                    <a:gd name="connsiteY198" fmla="*/ 46526 h 168870"/>
                    <a:gd name="connsiteX199" fmla="*/ 314586 w 426186"/>
                    <a:gd name="connsiteY199" fmla="*/ 48223 h 168870"/>
                    <a:gd name="connsiteX200" fmla="*/ 308741 w 426186"/>
                    <a:gd name="connsiteY200" fmla="*/ 50535 h 168870"/>
                    <a:gd name="connsiteX201" fmla="*/ 306567 w 426186"/>
                    <a:gd name="connsiteY201" fmla="*/ 51661 h 168870"/>
                    <a:gd name="connsiteX202" fmla="*/ 306377 w 426186"/>
                    <a:gd name="connsiteY202" fmla="*/ 49219 h 168870"/>
                    <a:gd name="connsiteX203" fmla="*/ 305242 w 426186"/>
                    <a:gd name="connsiteY203" fmla="*/ 43045 h 168870"/>
                    <a:gd name="connsiteX204" fmla="*/ 303485 w 426186"/>
                    <a:gd name="connsiteY204" fmla="*/ 37001 h 168870"/>
                    <a:gd name="connsiteX205" fmla="*/ 301121 w 426186"/>
                    <a:gd name="connsiteY205" fmla="*/ 31173 h 168870"/>
                    <a:gd name="connsiteX206" fmla="*/ 298142 w 426186"/>
                    <a:gd name="connsiteY206" fmla="*/ 25623 h 168870"/>
                    <a:gd name="connsiteX207" fmla="*/ 294609 w 426186"/>
                    <a:gd name="connsiteY207" fmla="*/ 20410 h 168870"/>
                    <a:gd name="connsiteX208" fmla="*/ 290548 w 426186"/>
                    <a:gd name="connsiteY208" fmla="*/ 15578 h 168870"/>
                    <a:gd name="connsiteX209" fmla="*/ 285811 w 426186"/>
                    <a:gd name="connsiteY209" fmla="*/ 13821 h 168870"/>
                    <a:gd name="connsiteX210" fmla="*/ 279568 w 426186"/>
                    <a:gd name="connsiteY210" fmla="*/ 14808 h 168870"/>
                    <a:gd name="connsiteX211" fmla="*/ 273489 w 426186"/>
                    <a:gd name="connsiteY211" fmla="*/ 16418 h 168870"/>
                    <a:gd name="connsiteX212" fmla="*/ 267610 w 426186"/>
                    <a:gd name="connsiteY212" fmla="*/ 18670 h 168870"/>
                    <a:gd name="connsiteX213" fmla="*/ 261999 w 426186"/>
                    <a:gd name="connsiteY213" fmla="*/ 21519 h 168870"/>
                    <a:gd name="connsiteX214" fmla="*/ 256717 w 426186"/>
                    <a:gd name="connsiteY214" fmla="*/ 24913 h 168870"/>
                    <a:gd name="connsiteX215" fmla="*/ 251816 w 426186"/>
                    <a:gd name="connsiteY215" fmla="*/ 28844 h 168870"/>
                    <a:gd name="connsiteX216" fmla="*/ 250084 w 426186"/>
                    <a:gd name="connsiteY216" fmla="*/ 30559 h 168870"/>
                    <a:gd name="connsiteX217" fmla="*/ 249183 w 426186"/>
                    <a:gd name="connsiteY217" fmla="*/ 28290 h 168870"/>
                    <a:gd name="connsiteX218" fmla="*/ 246274 w 426186"/>
                    <a:gd name="connsiteY218" fmla="*/ 22722 h 168870"/>
                    <a:gd name="connsiteX219" fmla="*/ 242810 w 426186"/>
                    <a:gd name="connsiteY219" fmla="*/ 17475 h 168870"/>
                    <a:gd name="connsiteX220" fmla="*/ 238819 w 426186"/>
                    <a:gd name="connsiteY220" fmla="*/ 12600 h 168870"/>
                    <a:gd name="connsiteX221" fmla="*/ 234342 w 426186"/>
                    <a:gd name="connsiteY221" fmla="*/ 8166 h 168870"/>
                    <a:gd name="connsiteX222" fmla="*/ 229441 w 426186"/>
                    <a:gd name="connsiteY222" fmla="*/ 4235 h 168870"/>
                    <a:gd name="connsiteX223" fmla="*/ 224133 w 426186"/>
                    <a:gd name="connsiteY223" fmla="*/ 806 h 168870"/>
                    <a:gd name="connsiteX224" fmla="*/ 219084 w 426186"/>
                    <a:gd name="connsiteY224" fmla="*/ 520 h 168870"/>
                    <a:gd name="connsiteX225" fmla="*/ 213439 w 426186"/>
                    <a:gd name="connsiteY225" fmla="*/ 3309 h 168870"/>
                    <a:gd name="connsiteX226" fmla="*/ 208096 w 426186"/>
                    <a:gd name="connsiteY226" fmla="*/ 6660 h 168870"/>
                    <a:gd name="connsiteX227" fmla="*/ 203143 w 426186"/>
                    <a:gd name="connsiteY227" fmla="*/ 10530 h 168870"/>
                    <a:gd name="connsiteX228" fmla="*/ 198606 w 426186"/>
                    <a:gd name="connsiteY228" fmla="*/ 14894 h 168870"/>
                    <a:gd name="connsiteX229" fmla="*/ 194571 w 426186"/>
                    <a:gd name="connsiteY229" fmla="*/ 19700 h 168870"/>
                    <a:gd name="connsiteX230" fmla="*/ 191029 w 426186"/>
                    <a:gd name="connsiteY230" fmla="*/ 24930 h 168870"/>
                    <a:gd name="connsiteX231" fmla="*/ 189877 w 426186"/>
                    <a:gd name="connsiteY231" fmla="*/ 27078 h 168870"/>
                    <a:gd name="connsiteX232" fmla="*/ 188345 w 426186"/>
                    <a:gd name="connsiteY232" fmla="*/ 25164 h 168870"/>
                    <a:gd name="connsiteX233" fmla="*/ 183928 w 426186"/>
                    <a:gd name="connsiteY233" fmla="*/ 20679 h 168870"/>
                    <a:gd name="connsiteX234" fmla="*/ 179071 w 426186"/>
                    <a:gd name="connsiteY234" fmla="*/ 16687 h 168870"/>
                    <a:gd name="connsiteX235" fmla="*/ 173832 w 426186"/>
                    <a:gd name="connsiteY235" fmla="*/ 13214 h 168870"/>
                    <a:gd name="connsiteX236" fmla="*/ 168256 w 426186"/>
                    <a:gd name="connsiteY236" fmla="*/ 10314 h 168870"/>
                    <a:gd name="connsiteX237" fmla="*/ 162385 w 426186"/>
                    <a:gd name="connsiteY237" fmla="*/ 7993 h 168870"/>
                    <a:gd name="connsiteX238" fmla="*/ 156315 w 426186"/>
                    <a:gd name="connsiteY238" fmla="*/ 6304 h 168870"/>
                    <a:gd name="connsiteX239" fmla="*/ 151405 w 426186"/>
                    <a:gd name="connsiteY239" fmla="*/ 7499 h 168870"/>
                    <a:gd name="connsiteX240" fmla="*/ 146807 w 426186"/>
                    <a:gd name="connsiteY240" fmla="*/ 11820 h 168870"/>
                    <a:gd name="connsiteX241" fmla="*/ 142703 w 426186"/>
                    <a:gd name="connsiteY241" fmla="*/ 16600 h 168870"/>
                    <a:gd name="connsiteX242" fmla="*/ 139109 w 426186"/>
                    <a:gd name="connsiteY242" fmla="*/ 21752 h 168870"/>
                    <a:gd name="connsiteX243" fmla="*/ 136061 w 426186"/>
                    <a:gd name="connsiteY243" fmla="*/ 27268 h 168870"/>
                    <a:gd name="connsiteX244" fmla="*/ 133602 w 426186"/>
                    <a:gd name="connsiteY244" fmla="*/ 33070 h 168870"/>
                    <a:gd name="connsiteX245" fmla="*/ 131792 w 426186"/>
                    <a:gd name="connsiteY245" fmla="*/ 39071 h 168870"/>
                    <a:gd name="connsiteX246" fmla="*/ 131307 w 426186"/>
                    <a:gd name="connsiteY246" fmla="*/ 41469 h 168870"/>
                    <a:gd name="connsiteX247" fmla="*/ 129290 w 426186"/>
                    <a:gd name="connsiteY247" fmla="*/ 40101 h 168870"/>
                    <a:gd name="connsiteX248" fmla="*/ 123748 w 426186"/>
                    <a:gd name="connsiteY248" fmla="*/ 37139 h 168870"/>
                    <a:gd name="connsiteX249" fmla="*/ 117929 w 426186"/>
                    <a:gd name="connsiteY249" fmla="*/ 34741 h 168870"/>
                    <a:gd name="connsiteX250" fmla="*/ 111893 w 426186"/>
                    <a:gd name="connsiteY250" fmla="*/ 32983 h 168870"/>
                    <a:gd name="connsiteX251" fmla="*/ 105702 w 426186"/>
                    <a:gd name="connsiteY251" fmla="*/ 31832 h 168870"/>
                    <a:gd name="connsiteX252" fmla="*/ 99416 w 426186"/>
                    <a:gd name="connsiteY252" fmla="*/ 31355 h 168870"/>
                    <a:gd name="connsiteX253" fmla="*/ 93103 w 426186"/>
                    <a:gd name="connsiteY253" fmla="*/ 31520 h 168870"/>
                    <a:gd name="connsiteX254" fmla="*/ 88756 w 426186"/>
                    <a:gd name="connsiteY254" fmla="*/ 34135 h 168870"/>
                    <a:gd name="connsiteX255" fmla="*/ 88618 w 426186"/>
                    <a:gd name="connsiteY255" fmla="*/ 34395 h 168870"/>
                    <a:gd name="connsiteX256" fmla="*/ 85812 w 426186"/>
                    <a:gd name="connsiteY256" fmla="*/ 39348 h 168870"/>
                    <a:gd name="connsiteX257" fmla="*/ 83128 w 426186"/>
                    <a:gd name="connsiteY257" fmla="*/ 45374 h 168870"/>
                    <a:gd name="connsiteX258" fmla="*/ 81214 w 426186"/>
                    <a:gd name="connsiteY258" fmla="*/ 51375 h 168870"/>
                    <a:gd name="connsiteX259" fmla="*/ 79941 w 426186"/>
                    <a:gd name="connsiteY259" fmla="*/ 57532 h 168870"/>
                    <a:gd name="connsiteX260" fmla="*/ 79318 w 426186"/>
                    <a:gd name="connsiteY260" fmla="*/ 63775 h 168870"/>
                    <a:gd name="connsiteX261" fmla="*/ 79335 w 426186"/>
                    <a:gd name="connsiteY261" fmla="*/ 70070 h 168870"/>
                    <a:gd name="connsiteX262" fmla="*/ 79586 w 426186"/>
                    <a:gd name="connsiteY262" fmla="*/ 72503 h 168870"/>
                    <a:gd name="connsiteX263" fmla="*/ 77240 w 426186"/>
                    <a:gd name="connsiteY263" fmla="*/ 71793 h 168870"/>
                    <a:gd name="connsiteX264" fmla="*/ 71083 w 426186"/>
                    <a:gd name="connsiteY264" fmla="*/ 70581 h 168870"/>
                    <a:gd name="connsiteX265" fmla="*/ 64814 w 426186"/>
                    <a:gd name="connsiteY265" fmla="*/ 70018 h 168870"/>
                    <a:gd name="connsiteX266" fmla="*/ 58519 w 426186"/>
                    <a:gd name="connsiteY266" fmla="*/ 70096 h 168870"/>
                    <a:gd name="connsiteX267" fmla="*/ 52267 w 426186"/>
                    <a:gd name="connsiteY267" fmla="*/ 70841 h 168870"/>
                    <a:gd name="connsiteX268" fmla="*/ 46119 w 426186"/>
                    <a:gd name="connsiteY268" fmla="*/ 72217 h 168870"/>
                    <a:gd name="connsiteX269" fmla="*/ 40162 w 426186"/>
                    <a:gd name="connsiteY269" fmla="*/ 74244 h 168870"/>
                    <a:gd name="connsiteX270" fmla="*/ 36776 w 426186"/>
                    <a:gd name="connsiteY270" fmla="*/ 78019 h 168870"/>
                    <a:gd name="connsiteX271" fmla="*/ 35416 w 426186"/>
                    <a:gd name="connsiteY271" fmla="*/ 84176 h 168870"/>
                    <a:gd name="connsiteX272" fmla="*/ 34706 w 426186"/>
                    <a:gd name="connsiteY272" fmla="*/ 90436 h 168870"/>
                    <a:gd name="connsiteX273" fmla="*/ 34646 w 426186"/>
                    <a:gd name="connsiteY273" fmla="*/ 96732 h 168870"/>
                    <a:gd name="connsiteX274" fmla="*/ 35226 w 426186"/>
                    <a:gd name="connsiteY274" fmla="*/ 102992 h 168870"/>
                    <a:gd name="connsiteX275" fmla="*/ 36464 w 426186"/>
                    <a:gd name="connsiteY275" fmla="*/ 109166 h 168870"/>
                    <a:gd name="connsiteX276" fmla="*/ 38343 w 426186"/>
                    <a:gd name="connsiteY276" fmla="*/ 115149 h 168870"/>
                    <a:gd name="connsiteX277" fmla="*/ 39313 w 426186"/>
                    <a:gd name="connsiteY277" fmla="*/ 117418 h 168870"/>
                    <a:gd name="connsiteX278" fmla="*/ 36871 w 426186"/>
                    <a:gd name="connsiteY278" fmla="*/ 117418 h 168870"/>
                    <a:gd name="connsiteX279" fmla="*/ 30611 w 426186"/>
                    <a:gd name="connsiteY279" fmla="*/ 118076 h 168870"/>
                    <a:gd name="connsiteX280" fmla="*/ 24463 w 426186"/>
                    <a:gd name="connsiteY280" fmla="*/ 119375 h 168870"/>
                    <a:gd name="connsiteX281" fmla="*/ 18479 w 426186"/>
                    <a:gd name="connsiteY281" fmla="*/ 121315 h 168870"/>
                    <a:gd name="connsiteX282" fmla="*/ 12730 w 426186"/>
                    <a:gd name="connsiteY282" fmla="*/ 123869 h 168870"/>
                    <a:gd name="connsiteX283" fmla="*/ 7257 w 426186"/>
                    <a:gd name="connsiteY283" fmla="*/ 126995 h 168870"/>
                    <a:gd name="connsiteX284" fmla="*/ 2139 w 426186"/>
                    <a:gd name="connsiteY284" fmla="*/ 130701 h 168870"/>
                    <a:gd name="connsiteX285" fmla="*/ 18 w 426186"/>
                    <a:gd name="connsiteY285" fmla="*/ 135273 h 168870"/>
                    <a:gd name="connsiteX286" fmla="*/ 538 w 426186"/>
                    <a:gd name="connsiteY286" fmla="*/ 141568 h 168870"/>
                    <a:gd name="connsiteX287" fmla="*/ 1663 w 426186"/>
                    <a:gd name="connsiteY287" fmla="*/ 147768 h 168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426186" h="168870">
                      <a:moveTo>
                        <a:pt x="1663" y="147768"/>
                      </a:moveTo>
                      <a:cubicBezTo>
                        <a:pt x="2226" y="149760"/>
                        <a:pt x="2858" y="151786"/>
                        <a:pt x="3464" y="153786"/>
                      </a:cubicBezTo>
                      <a:cubicBezTo>
                        <a:pt x="4226" y="155735"/>
                        <a:pt x="5058" y="157657"/>
                        <a:pt x="5863" y="159588"/>
                      </a:cubicBezTo>
                      <a:cubicBezTo>
                        <a:pt x="6833" y="161441"/>
                        <a:pt x="7855" y="163277"/>
                        <a:pt x="8868" y="165104"/>
                      </a:cubicBezTo>
                      <a:lnTo>
                        <a:pt x="11448" y="168870"/>
                      </a:lnTo>
                      <a:lnTo>
                        <a:pt x="26013" y="168870"/>
                      </a:lnTo>
                      <a:lnTo>
                        <a:pt x="24610" y="167494"/>
                      </a:lnTo>
                      <a:lnTo>
                        <a:pt x="21319" y="163571"/>
                      </a:lnTo>
                      <a:lnTo>
                        <a:pt x="18462" y="159311"/>
                      </a:lnTo>
                      <a:lnTo>
                        <a:pt x="16063" y="154791"/>
                      </a:lnTo>
                      <a:lnTo>
                        <a:pt x="14141" y="150054"/>
                      </a:lnTo>
                      <a:lnTo>
                        <a:pt x="12721" y="145136"/>
                      </a:lnTo>
                      <a:lnTo>
                        <a:pt x="11829" y="140113"/>
                      </a:lnTo>
                      <a:lnTo>
                        <a:pt x="11665" y="137888"/>
                      </a:lnTo>
                      <a:lnTo>
                        <a:pt x="13440" y="136589"/>
                      </a:lnTo>
                      <a:lnTo>
                        <a:pt x="17847" y="134000"/>
                      </a:lnTo>
                      <a:lnTo>
                        <a:pt x="22506" y="131887"/>
                      </a:lnTo>
                      <a:lnTo>
                        <a:pt x="27381" y="130259"/>
                      </a:lnTo>
                      <a:lnTo>
                        <a:pt x="32368" y="129151"/>
                      </a:lnTo>
                      <a:lnTo>
                        <a:pt x="37469" y="128562"/>
                      </a:lnTo>
                      <a:lnTo>
                        <a:pt x="42586" y="128502"/>
                      </a:lnTo>
                      <a:lnTo>
                        <a:pt x="47695" y="128969"/>
                      </a:lnTo>
                      <a:cubicBezTo>
                        <a:pt x="48795" y="129064"/>
                        <a:pt x="49920" y="128865"/>
                        <a:pt x="50968" y="128311"/>
                      </a:cubicBezTo>
                      <a:cubicBezTo>
                        <a:pt x="53704" y="126796"/>
                        <a:pt x="54735" y="123332"/>
                        <a:pt x="53211" y="120587"/>
                      </a:cubicBezTo>
                      <a:lnTo>
                        <a:pt x="50769" y="116076"/>
                      </a:lnTo>
                      <a:lnTo>
                        <a:pt x="48786" y="111348"/>
                      </a:lnTo>
                      <a:lnTo>
                        <a:pt x="47314" y="106421"/>
                      </a:lnTo>
                      <a:lnTo>
                        <a:pt x="46361" y="101407"/>
                      </a:lnTo>
                      <a:lnTo>
                        <a:pt x="45929" y="96298"/>
                      </a:lnTo>
                      <a:lnTo>
                        <a:pt x="46024" y="91198"/>
                      </a:lnTo>
                      <a:lnTo>
                        <a:pt x="46647" y="86124"/>
                      </a:lnTo>
                      <a:lnTo>
                        <a:pt x="47149" y="83959"/>
                      </a:lnTo>
                      <a:lnTo>
                        <a:pt x="49236" y="83215"/>
                      </a:lnTo>
                      <a:lnTo>
                        <a:pt x="54215" y="82063"/>
                      </a:lnTo>
                      <a:lnTo>
                        <a:pt x="59290" y="81422"/>
                      </a:lnTo>
                      <a:lnTo>
                        <a:pt x="64407" y="81284"/>
                      </a:lnTo>
                      <a:lnTo>
                        <a:pt x="69507" y="81708"/>
                      </a:lnTo>
                      <a:lnTo>
                        <a:pt x="74547" y="82652"/>
                      </a:lnTo>
                      <a:lnTo>
                        <a:pt x="79465" y="84098"/>
                      </a:lnTo>
                      <a:lnTo>
                        <a:pt x="84210" y="86046"/>
                      </a:lnTo>
                      <a:cubicBezTo>
                        <a:pt x="85223" y="86471"/>
                        <a:pt x="86367" y="86592"/>
                        <a:pt x="87510" y="86358"/>
                      </a:cubicBezTo>
                      <a:cubicBezTo>
                        <a:pt x="90575" y="85734"/>
                        <a:pt x="92575" y="82738"/>
                        <a:pt x="91969" y="79673"/>
                      </a:cubicBezTo>
                      <a:lnTo>
                        <a:pt x="90939" y="74642"/>
                      </a:lnTo>
                      <a:lnTo>
                        <a:pt x="90428" y="69533"/>
                      </a:lnTo>
                      <a:lnTo>
                        <a:pt x="90471" y="64407"/>
                      </a:lnTo>
                      <a:lnTo>
                        <a:pt x="91034" y="59307"/>
                      </a:lnTo>
                      <a:lnTo>
                        <a:pt x="92116" y="54310"/>
                      </a:lnTo>
                      <a:lnTo>
                        <a:pt x="93709" y="49461"/>
                      </a:lnTo>
                      <a:lnTo>
                        <a:pt x="95675" y="45054"/>
                      </a:lnTo>
                      <a:lnTo>
                        <a:pt x="96939" y="42855"/>
                      </a:lnTo>
                      <a:lnTo>
                        <a:pt x="99156" y="42785"/>
                      </a:lnTo>
                      <a:lnTo>
                        <a:pt x="104248" y="43140"/>
                      </a:lnTo>
                      <a:lnTo>
                        <a:pt x="109278" y="44024"/>
                      </a:lnTo>
                      <a:lnTo>
                        <a:pt x="114205" y="45409"/>
                      </a:lnTo>
                      <a:lnTo>
                        <a:pt x="118959" y="47314"/>
                      </a:lnTo>
                      <a:lnTo>
                        <a:pt x="123497" y="49687"/>
                      </a:lnTo>
                      <a:lnTo>
                        <a:pt x="127774" y="52527"/>
                      </a:lnTo>
                      <a:lnTo>
                        <a:pt x="131723" y="55791"/>
                      </a:lnTo>
                      <a:cubicBezTo>
                        <a:pt x="132571" y="56501"/>
                        <a:pt x="133619" y="56952"/>
                        <a:pt x="134797" y="57056"/>
                      </a:cubicBezTo>
                      <a:cubicBezTo>
                        <a:pt x="137905" y="57376"/>
                        <a:pt x="140694" y="55081"/>
                        <a:pt x="141005" y="51964"/>
                      </a:cubicBezTo>
                      <a:lnTo>
                        <a:pt x="141516" y="46855"/>
                      </a:lnTo>
                      <a:lnTo>
                        <a:pt x="142547" y="41833"/>
                      </a:lnTo>
                      <a:lnTo>
                        <a:pt x="144105" y="36949"/>
                      </a:lnTo>
                      <a:lnTo>
                        <a:pt x="146132" y="32247"/>
                      </a:lnTo>
                      <a:lnTo>
                        <a:pt x="148643" y="27805"/>
                      </a:lnTo>
                      <a:lnTo>
                        <a:pt x="151613" y="23605"/>
                      </a:lnTo>
                      <a:lnTo>
                        <a:pt x="154981" y="19795"/>
                      </a:lnTo>
                      <a:lnTo>
                        <a:pt x="156618" y="18280"/>
                      </a:lnTo>
                      <a:lnTo>
                        <a:pt x="158748" y="18851"/>
                      </a:lnTo>
                      <a:lnTo>
                        <a:pt x="163519" y="20687"/>
                      </a:lnTo>
                      <a:lnTo>
                        <a:pt x="168082" y="23017"/>
                      </a:lnTo>
                      <a:lnTo>
                        <a:pt x="172360" y="25805"/>
                      </a:lnTo>
                      <a:lnTo>
                        <a:pt x="176352" y="29017"/>
                      </a:lnTo>
                      <a:lnTo>
                        <a:pt x="179997" y="32646"/>
                      </a:lnTo>
                      <a:lnTo>
                        <a:pt x="183244" y="36594"/>
                      </a:lnTo>
                      <a:lnTo>
                        <a:pt x="186059" y="40872"/>
                      </a:lnTo>
                      <a:cubicBezTo>
                        <a:pt x="186639" y="41781"/>
                        <a:pt x="187522" y="42551"/>
                        <a:pt x="188596" y="43002"/>
                      </a:cubicBezTo>
                      <a:cubicBezTo>
                        <a:pt x="191496" y="44223"/>
                        <a:pt x="194822" y="42855"/>
                        <a:pt x="196043" y="39954"/>
                      </a:cubicBezTo>
                      <a:lnTo>
                        <a:pt x="198034" y="35234"/>
                      </a:lnTo>
                      <a:lnTo>
                        <a:pt x="200493" y="30732"/>
                      </a:lnTo>
                      <a:lnTo>
                        <a:pt x="203420" y="26524"/>
                      </a:lnTo>
                      <a:lnTo>
                        <a:pt x="206762" y="22627"/>
                      </a:lnTo>
                      <a:lnTo>
                        <a:pt x="210477" y="19120"/>
                      </a:lnTo>
                      <a:lnTo>
                        <a:pt x="214538" y="16011"/>
                      </a:lnTo>
                      <a:lnTo>
                        <a:pt x="218885" y="13327"/>
                      </a:lnTo>
                      <a:lnTo>
                        <a:pt x="220886" y="12375"/>
                      </a:lnTo>
                      <a:lnTo>
                        <a:pt x="222756" y="13561"/>
                      </a:lnTo>
                      <a:lnTo>
                        <a:pt x="226782" y="16713"/>
                      </a:lnTo>
                      <a:lnTo>
                        <a:pt x="230454" y="20289"/>
                      </a:lnTo>
                      <a:lnTo>
                        <a:pt x="233718" y="24203"/>
                      </a:lnTo>
                      <a:lnTo>
                        <a:pt x="236593" y="28454"/>
                      </a:lnTo>
                      <a:lnTo>
                        <a:pt x="238992" y="32966"/>
                      </a:lnTo>
                      <a:lnTo>
                        <a:pt x="240931" y="37737"/>
                      </a:lnTo>
                      <a:lnTo>
                        <a:pt x="242369" y="42647"/>
                      </a:lnTo>
                      <a:cubicBezTo>
                        <a:pt x="242663" y="43703"/>
                        <a:pt x="243278" y="44673"/>
                        <a:pt x="244178" y="45435"/>
                      </a:cubicBezTo>
                      <a:cubicBezTo>
                        <a:pt x="246568" y="47461"/>
                        <a:pt x="250153" y="47141"/>
                        <a:pt x="252179" y="44725"/>
                      </a:cubicBezTo>
                      <a:lnTo>
                        <a:pt x="255487" y="40802"/>
                      </a:lnTo>
                      <a:lnTo>
                        <a:pt x="259176" y="37217"/>
                      </a:lnTo>
                      <a:lnTo>
                        <a:pt x="263202" y="34057"/>
                      </a:lnTo>
                      <a:lnTo>
                        <a:pt x="267523" y="31321"/>
                      </a:lnTo>
                      <a:lnTo>
                        <a:pt x="272121" y="29061"/>
                      </a:lnTo>
                      <a:lnTo>
                        <a:pt x="276918" y="27277"/>
                      </a:lnTo>
                      <a:lnTo>
                        <a:pt x="281854" y="26013"/>
                      </a:lnTo>
                      <a:lnTo>
                        <a:pt x="284071" y="25692"/>
                      </a:lnTo>
                      <a:lnTo>
                        <a:pt x="285500" y="27363"/>
                      </a:lnTo>
                      <a:lnTo>
                        <a:pt x="288400" y="31554"/>
                      </a:lnTo>
                      <a:lnTo>
                        <a:pt x="290860" y="36057"/>
                      </a:lnTo>
                      <a:lnTo>
                        <a:pt x="292834" y="40785"/>
                      </a:lnTo>
                      <a:lnTo>
                        <a:pt x="294323" y="45678"/>
                      </a:lnTo>
                      <a:lnTo>
                        <a:pt x="295302" y="50708"/>
                      </a:lnTo>
                      <a:lnTo>
                        <a:pt x="295743" y="55826"/>
                      </a:lnTo>
                      <a:lnTo>
                        <a:pt x="295657" y="60969"/>
                      </a:lnTo>
                      <a:cubicBezTo>
                        <a:pt x="295631" y="62043"/>
                        <a:pt x="295917" y="63151"/>
                        <a:pt x="296557" y="64130"/>
                      </a:cubicBezTo>
                      <a:cubicBezTo>
                        <a:pt x="298272" y="66771"/>
                        <a:pt x="301787" y="67533"/>
                        <a:pt x="304420" y="65818"/>
                      </a:cubicBezTo>
                      <a:lnTo>
                        <a:pt x="308732" y="63030"/>
                      </a:lnTo>
                      <a:lnTo>
                        <a:pt x="313313" y="60692"/>
                      </a:lnTo>
                      <a:lnTo>
                        <a:pt x="318084" y="58865"/>
                      </a:lnTo>
                      <a:lnTo>
                        <a:pt x="323037" y="57532"/>
                      </a:lnTo>
                      <a:lnTo>
                        <a:pt x="328094" y="56718"/>
                      </a:lnTo>
                      <a:lnTo>
                        <a:pt x="333194" y="56441"/>
                      </a:lnTo>
                      <a:lnTo>
                        <a:pt x="338303" y="56674"/>
                      </a:lnTo>
                      <a:lnTo>
                        <a:pt x="340493" y="57012"/>
                      </a:lnTo>
                      <a:lnTo>
                        <a:pt x="341377" y="59030"/>
                      </a:lnTo>
                      <a:lnTo>
                        <a:pt x="342909" y="63905"/>
                      </a:lnTo>
                      <a:lnTo>
                        <a:pt x="343948" y="68910"/>
                      </a:lnTo>
                      <a:lnTo>
                        <a:pt x="344442" y="74010"/>
                      </a:lnTo>
                      <a:lnTo>
                        <a:pt x="344416" y="79136"/>
                      </a:lnTo>
                      <a:lnTo>
                        <a:pt x="343871" y="84228"/>
                      </a:lnTo>
                      <a:lnTo>
                        <a:pt x="342788" y="89250"/>
                      </a:lnTo>
                      <a:lnTo>
                        <a:pt x="341178" y="94125"/>
                      </a:lnTo>
                      <a:cubicBezTo>
                        <a:pt x="340848" y="95155"/>
                        <a:pt x="340797" y="96307"/>
                        <a:pt x="341108" y="97442"/>
                      </a:cubicBezTo>
                      <a:cubicBezTo>
                        <a:pt x="341974" y="100472"/>
                        <a:pt x="345100" y="102221"/>
                        <a:pt x="348131" y="101364"/>
                      </a:cubicBezTo>
                      <a:lnTo>
                        <a:pt x="353067" y="99979"/>
                      </a:lnTo>
                      <a:lnTo>
                        <a:pt x="358123" y="99095"/>
                      </a:lnTo>
                      <a:lnTo>
                        <a:pt x="363241" y="98758"/>
                      </a:lnTo>
                      <a:lnTo>
                        <a:pt x="368376" y="98940"/>
                      </a:lnTo>
                      <a:lnTo>
                        <a:pt x="373433" y="99632"/>
                      </a:lnTo>
                      <a:lnTo>
                        <a:pt x="378394" y="100862"/>
                      </a:lnTo>
                      <a:lnTo>
                        <a:pt x="383191" y="102602"/>
                      </a:lnTo>
                      <a:lnTo>
                        <a:pt x="385200" y="103581"/>
                      </a:lnTo>
                      <a:lnTo>
                        <a:pt x="385434" y="105771"/>
                      </a:lnTo>
                      <a:lnTo>
                        <a:pt x="385469" y="110898"/>
                      </a:lnTo>
                      <a:lnTo>
                        <a:pt x="384967" y="115972"/>
                      </a:lnTo>
                      <a:lnTo>
                        <a:pt x="383945" y="121011"/>
                      </a:lnTo>
                      <a:lnTo>
                        <a:pt x="382412" y="125887"/>
                      </a:lnTo>
                      <a:lnTo>
                        <a:pt x="380377" y="130589"/>
                      </a:lnTo>
                      <a:lnTo>
                        <a:pt x="377857" y="135074"/>
                      </a:lnTo>
                      <a:lnTo>
                        <a:pt x="374905" y="139265"/>
                      </a:lnTo>
                      <a:cubicBezTo>
                        <a:pt x="374273" y="140165"/>
                        <a:pt x="373883" y="141239"/>
                        <a:pt x="373857" y="142399"/>
                      </a:cubicBezTo>
                      <a:cubicBezTo>
                        <a:pt x="373788" y="145534"/>
                        <a:pt x="376264" y="148149"/>
                        <a:pt x="379399" y="148227"/>
                      </a:cubicBezTo>
                      <a:lnTo>
                        <a:pt x="384542" y="148348"/>
                      </a:lnTo>
                      <a:lnTo>
                        <a:pt x="389634" y="149006"/>
                      </a:lnTo>
                      <a:lnTo>
                        <a:pt x="394604" y="150175"/>
                      </a:lnTo>
                      <a:lnTo>
                        <a:pt x="399462" y="151855"/>
                      </a:lnTo>
                      <a:lnTo>
                        <a:pt x="404095" y="154037"/>
                      </a:lnTo>
                      <a:lnTo>
                        <a:pt x="408476" y="156670"/>
                      </a:lnTo>
                      <a:lnTo>
                        <a:pt x="412554" y="159744"/>
                      </a:lnTo>
                      <a:lnTo>
                        <a:pt x="414182" y="161268"/>
                      </a:lnTo>
                      <a:lnTo>
                        <a:pt x="413767" y="163433"/>
                      </a:lnTo>
                      <a:lnTo>
                        <a:pt x="412295" y="168316"/>
                      </a:lnTo>
                      <a:lnTo>
                        <a:pt x="412070" y="168862"/>
                      </a:lnTo>
                      <a:lnTo>
                        <a:pt x="424028" y="168862"/>
                      </a:lnTo>
                      <a:cubicBezTo>
                        <a:pt x="424305" y="167970"/>
                        <a:pt x="424591" y="167095"/>
                        <a:pt x="424859" y="166195"/>
                      </a:cubicBezTo>
                      <a:lnTo>
                        <a:pt x="426080" y="160021"/>
                      </a:lnTo>
                      <a:cubicBezTo>
                        <a:pt x="426435" y="158315"/>
                        <a:pt x="425898" y="156470"/>
                        <a:pt x="424530" y="155215"/>
                      </a:cubicBezTo>
                      <a:lnTo>
                        <a:pt x="419871" y="150955"/>
                      </a:lnTo>
                      <a:cubicBezTo>
                        <a:pt x="418218" y="149673"/>
                        <a:pt x="416503" y="148452"/>
                        <a:pt x="414806" y="147197"/>
                      </a:cubicBezTo>
                      <a:cubicBezTo>
                        <a:pt x="413022" y="146106"/>
                        <a:pt x="411186" y="145067"/>
                        <a:pt x="409385" y="144019"/>
                      </a:cubicBezTo>
                      <a:cubicBezTo>
                        <a:pt x="407489" y="143101"/>
                        <a:pt x="405584" y="142261"/>
                        <a:pt x="403670" y="141378"/>
                      </a:cubicBezTo>
                      <a:cubicBezTo>
                        <a:pt x="401687" y="140694"/>
                        <a:pt x="399704" y="140044"/>
                        <a:pt x="397713" y="139386"/>
                      </a:cubicBezTo>
                      <a:lnTo>
                        <a:pt x="391582" y="138001"/>
                      </a:lnTo>
                      <a:lnTo>
                        <a:pt x="389149" y="137715"/>
                      </a:lnTo>
                      <a:lnTo>
                        <a:pt x="390370" y="135602"/>
                      </a:lnTo>
                      <a:lnTo>
                        <a:pt x="392924" y="129852"/>
                      </a:lnTo>
                      <a:cubicBezTo>
                        <a:pt x="393582" y="127869"/>
                        <a:pt x="394258" y="125878"/>
                        <a:pt x="394873" y="123878"/>
                      </a:cubicBezTo>
                      <a:cubicBezTo>
                        <a:pt x="395314" y="121825"/>
                        <a:pt x="395782" y="119773"/>
                        <a:pt x="396189" y="117730"/>
                      </a:cubicBezTo>
                      <a:cubicBezTo>
                        <a:pt x="396414" y="115643"/>
                        <a:pt x="396674" y="113565"/>
                        <a:pt x="396856" y="111469"/>
                      </a:cubicBezTo>
                      <a:cubicBezTo>
                        <a:pt x="396873" y="109365"/>
                        <a:pt x="396899" y="107278"/>
                        <a:pt x="396882" y="105157"/>
                      </a:cubicBezTo>
                      <a:lnTo>
                        <a:pt x="396241" y="98888"/>
                      </a:lnTo>
                      <a:cubicBezTo>
                        <a:pt x="396059" y="97164"/>
                        <a:pt x="395003" y="95571"/>
                        <a:pt x="393314" y="94740"/>
                      </a:cubicBezTo>
                      <a:lnTo>
                        <a:pt x="387634" y="92056"/>
                      </a:lnTo>
                      <a:cubicBezTo>
                        <a:pt x="385651" y="91337"/>
                        <a:pt x="383650" y="90653"/>
                        <a:pt x="381676" y="89969"/>
                      </a:cubicBezTo>
                      <a:cubicBezTo>
                        <a:pt x="379650" y="89458"/>
                        <a:pt x="377589" y="88999"/>
                        <a:pt x="375546" y="88505"/>
                      </a:cubicBezTo>
                      <a:cubicBezTo>
                        <a:pt x="373476" y="88211"/>
                        <a:pt x="371398" y="87968"/>
                        <a:pt x="369311" y="87700"/>
                      </a:cubicBezTo>
                      <a:cubicBezTo>
                        <a:pt x="367207" y="87605"/>
                        <a:pt x="365129" y="87579"/>
                        <a:pt x="363016" y="87527"/>
                      </a:cubicBezTo>
                      <a:lnTo>
                        <a:pt x="356747" y="88020"/>
                      </a:lnTo>
                      <a:lnTo>
                        <a:pt x="354357" y="88462"/>
                      </a:lnTo>
                      <a:lnTo>
                        <a:pt x="354902" y="86081"/>
                      </a:lnTo>
                      <a:lnTo>
                        <a:pt x="355638" y="79837"/>
                      </a:lnTo>
                      <a:cubicBezTo>
                        <a:pt x="355673" y="77742"/>
                        <a:pt x="355734" y="75647"/>
                        <a:pt x="355742" y="73534"/>
                      </a:cubicBezTo>
                      <a:cubicBezTo>
                        <a:pt x="355560" y="71464"/>
                        <a:pt x="355387" y="69369"/>
                        <a:pt x="355188" y="67264"/>
                      </a:cubicBezTo>
                      <a:cubicBezTo>
                        <a:pt x="354798" y="65221"/>
                        <a:pt x="354409" y="63134"/>
                        <a:pt x="353967" y="61091"/>
                      </a:cubicBezTo>
                      <a:cubicBezTo>
                        <a:pt x="353370" y="59099"/>
                        <a:pt x="352772" y="57073"/>
                        <a:pt x="352131" y="55073"/>
                      </a:cubicBezTo>
                      <a:lnTo>
                        <a:pt x="349681" y="49271"/>
                      </a:lnTo>
                      <a:cubicBezTo>
                        <a:pt x="348988" y="47660"/>
                        <a:pt x="347516" y="46439"/>
                        <a:pt x="345672" y="46188"/>
                      </a:cubicBezTo>
                      <a:lnTo>
                        <a:pt x="339420" y="45288"/>
                      </a:lnTo>
                      <a:cubicBezTo>
                        <a:pt x="337324" y="45166"/>
                        <a:pt x="335220" y="45115"/>
                        <a:pt x="333125" y="45054"/>
                      </a:cubicBezTo>
                      <a:cubicBezTo>
                        <a:pt x="331029" y="45158"/>
                        <a:pt x="328942" y="45322"/>
                        <a:pt x="326838" y="45470"/>
                      </a:cubicBezTo>
                      <a:cubicBezTo>
                        <a:pt x="324769" y="45773"/>
                        <a:pt x="322690" y="46171"/>
                        <a:pt x="320630" y="46526"/>
                      </a:cubicBezTo>
                      <a:cubicBezTo>
                        <a:pt x="318612" y="47071"/>
                        <a:pt x="316603" y="47660"/>
                        <a:pt x="314586" y="48223"/>
                      </a:cubicBezTo>
                      <a:lnTo>
                        <a:pt x="308741" y="50535"/>
                      </a:lnTo>
                      <a:lnTo>
                        <a:pt x="306567" y="51661"/>
                      </a:lnTo>
                      <a:lnTo>
                        <a:pt x="306377" y="49219"/>
                      </a:lnTo>
                      <a:lnTo>
                        <a:pt x="305242" y="43045"/>
                      </a:lnTo>
                      <a:cubicBezTo>
                        <a:pt x="304680" y="41036"/>
                        <a:pt x="304108" y="39019"/>
                        <a:pt x="303485" y="37001"/>
                      </a:cubicBezTo>
                      <a:cubicBezTo>
                        <a:pt x="302697" y="35061"/>
                        <a:pt x="301943" y="33122"/>
                        <a:pt x="301121" y="31173"/>
                      </a:cubicBezTo>
                      <a:cubicBezTo>
                        <a:pt x="300142" y="29338"/>
                        <a:pt x="299164" y="27459"/>
                        <a:pt x="298142" y="25623"/>
                      </a:cubicBezTo>
                      <a:cubicBezTo>
                        <a:pt x="296964" y="23900"/>
                        <a:pt x="295804" y="22151"/>
                        <a:pt x="294609" y="20410"/>
                      </a:cubicBezTo>
                      <a:lnTo>
                        <a:pt x="290548" y="15578"/>
                      </a:lnTo>
                      <a:cubicBezTo>
                        <a:pt x="289414" y="14262"/>
                        <a:pt x="287647" y="13526"/>
                        <a:pt x="285811" y="13821"/>
                      </a:cubicBezTo>
                      <a:lnTo>
                        <a:pt x="279568" y="14808"/>
                      </a:lnTo>
                      <a:cubicBezTo>
                        <a:pt x="277542" y="15319"/>
                        <a:pt x="275507" y="15864"/>
                        <a:pt x="273489" y="16418"/>
                      </a:cubicBezTo>
                      <a:cubicBezTo>
                        <a:pt x="271515" y="17146"/>
                        <a:pt x="269576" y="17908"/>
                        <a:pt x="267610" y="18670"/>
                      </a:cubicBezTo>
                      <a:cubicBezTo>
                        <a:pt x="265722" y="19588"/>
                        <a:pt x="263861" y="20558"/>
                        <a:pt x="261999" y="21519"/>
                      </a:cubicBezTo>
                      <a:cubicBezTo>
                        <a:pt x="260224" y="22618"/>
                        <a:pt x="258475" y="23779"/>
                        <a:pt x="256717" y="24913"/>
                      </a:cubicBezTo>
                      <a:lnTo>
                        <a:pt x="251816" y="28844"/>
                      </a:lnTo>
                      <a:lnTo>
                        <a:pt x="250084" y="30559"/>
                      </a:lnTo>
                      <a:lnTo>
                        <a:pt x="249183" y="28290"/>
                      </a:lnTo>
                      <a:lnTo>
                        <a:pt x="246274" y="22722"/>
                      </a:lnTo>
                      <a:cubicBezTo>
                        <a:pt x="245122" y="20964"/>
                        <a:pt x="243988" y="19189"/>
                        <a:pt x="242810" y="17475"/>
                      </a:cubicBezTo>
                      <a:cubicBezTo>
                        <a:pt x="241494" y="15847"/>
                        <a:pt x="240178" y="14202"/>
                        <a:pt x="238819" y="12600"/>
                      </a:cubicBezTo>
                      <a:cubicBezTo>
                        <a:pt x="237346" y="11119"/>
                        <a:pt x="235866" y="9621"/>
                        <a:pt x="234342" y="8166"/>
                      </a:cubicBezTo>
                      <a:cubicBezTo>
                        <a:pt x="232714" y="6859"/>
                        <a:pt x="231086" y="5517"/>
                        <a:pt x="229441" y="4235"/>
                      </a:cubicBezTo>
                      <a:lnTo>
                        <a:pt x="224133" y="806"/>
                      </a:lnTo>
                      <a:cubicBezTo>
                        <a:pt x="222669" y="-129"/>
                        <a:pt x="220756" y="-285"/>
                        <a:pt x="219084" y="520"/>
                      </a:cubicBezTo>
                      <a:lnTo>
                        <a:pt x="213439" y="3309"/>
                      </a:lnTo>
                      <a:cubicBezTo>
                        <a:pt x="211638" y="4400"/>
                        <a:pt x="209854" y="5525"/>
                        <a:pt x="208096" y="6660"/>
                      </a:cubicBezTo>
                      <a:cubicBezTo>
                        <a:pt x="206407" y="7915"/>
                        <a:pt x="204771" y="9231"/>
                        <a:pt x="203143" y="10530"/>
                      </a:cubicBezTo>
                      <a:cubicBezTo>
                        <a:pt x="201602" y="11959"/>
                        <a:pt x="200112" y="13448"/>
                        <a:pt x="198606" y="14894"/>
                      </a:cubicBezTo>
                      <a:cubicBezTo>
                        <a:pt x="197246" y="16496"/>
                        <a:pt x="195913" y="18090"/>
                        <a:pt x="194571" y="19700"/>
                      </a:cubicBezTo>
                      <a:lnTo>
                        <a:pt x="191029" y="24930"/>
                      </a:lnTo>
                      <a:lnTo>
                        <a:pt x="189877" y="27078"/>
                      </a:lnTo>
                      <a:lnTo>
                        <a:pt x="188345" y="25164"/>
                      </a:lnTo>
                      <a:lnTo>
                        <a:pt x="183928" y="20679"/>
                      </a:lnTo>
                      <a:cubicBezTo>
                        <a:pt x="182318" y="19363"/>
                        <a:pt x="180716" y="18003"/>
                        <a:pt x="179071" y="16687"/>
                      </a:cubicBezTo>
                      <a:cubicBezTo>
                        <a:pt x="177330" y="15526"/>
                        <a:pt x="175598" y="14349"/>
                        <a:pt x="173832" y="13214"/>
                      </a:cubicBezTo>
                      <a:cubicBezTo>
                        <a:pt x="171988" y="12245"/>
                        <a:pt x="170126" y="11240"/>
                        <a:pt x="168256" y="10314"/>
                      </a:cubicBezTo>
                      <a:cubicBezTo>
                        <a:pt x="166290" y="9517"/>
                        <a:pt x="164342" y="8755"/>
                        <a:pt x="162385" y="7993"/>
                      </a:cubicBezTo>
                      <a:lnTo>
                        <a:pt x="156315" y="6304"/>
                      </a:lnTo>
                      <a:cubicBezTo>
                        <a:pt x="154643" y="5837"/>
                        <a:pt x="152764" y="6227"/>
                        <a:pt x="151405" y="7499"/>
                      </a:cubicBezTo>
                      <a:lnTo>
                        <a:pt x="146807" y="11820"/>
                      </a:lnTo>
                      <a:cubicBezTo>
                        <a:pt x="145430" y="13396"/>
                        <a:pt x="144071" y="14998"/>
                        <a:pt x="142703" y="16600"/>
                      </a:cubicBezTo>
                      <a:cubicBezTo>
                        <a:pt x="141464" y="18289"/>
                        <a:pt x="140295" y="20046"/>
                        <a:pt x="139109" y="21752"/>
                      </a:cubicBezTo>
                      <a:cubicBezTo>
                        <a:pt x="138053" y="23597"/>
                        <a:pt x="137074" y="25441"/>
                        <a:pt x="136061" y="27268"/>
                      </a:cubicBezTo>
                      <a:cubicBezTo>
                        <a:pt x="135221" y="29217"/>
                        <a:pt x="134424" y="31139"/>
                        <a:pt x="133602" y="33070"/>
                      </a:cubicBezTo>
                      <a:lnTo>
                        <a:pt x="131792" y="39071"/>
                      </a:lnTo>
                      <a:lnTo>
                        <a:pt x="131307" y="41469"/>
                      </a:lnTo>
                      <a:lnTo>
                        <a:pt x="129290" y="40101"/>
                      </a:lnTo>
                      <a:lnTo>
                        <a:pt x="123748" y="37139"/>
                      </a:lnTo>
                      <a:cubicBezTo>
                        <a:pt x="121808" y="36326"/>
                        <a:pt x="119877" y="35503"/>
                        <a:pt x="117929" y="34741"/>
                      </a:cubicBezTo>
                      <a:cubicBezTo>
                        <a:pt x="115929" y="34144"/>
                        <a:pt x="113920" y="33537"/>
                        <a:pt x="111893" y="32983"/>
                      </a:cubicBezTo>
                      <a:cubicBezTo>
                        <a:pt x="109841" y="32594"/>
                        <a:pt x="107772" y="32187"/>
                        <a:pt x="105702" y="31832"/>
                      </a:cubicBezTo>
                      <a:cubicBezTo>
                        <a:pt x="103598" y="31658"/>
                        <a:pt x="101520" y="31494"/>
                        <a:pt x="99416" y="31355"/>
                      </a:cubicBezTo>
                      <a:lnTo>
                        <a:pt x="93103" y="31520"/>
                      </a:lnTo>
                      <a:cubicBezTo>
                        <a:pt x="91380" y="31563"/>
                        <a:pt x="89692" y="32507"/>
                        <a:pt x="88756" y="34135"/>
                      </a:cubicBezTo>
                      <a:lnTo>
                        <a:pt x="88618" y="34395"/>
                      </a:lnTo>
                      <a:lnTo>
                        <a:pt x="85812" y="39348"/>
                      </a:lnTo>
                      <a:cubicBezTo>
                        <a:pt x="84886" y="41305"/>
                        <a:pt x="83994" y="43348"/>
                        <a:pt x="83128" y="45374"/>
                      </a:cubicBezTo>
                      <a:cubicBezTo>
                        <a:pt x="82461" y="47366"/>
                        <a:pt x="81855" y="49358"/>
                        <a:pt x="81214" y="51375"/>
                      </a:cubicBezTo>
                      <a:cubicBezTo>
                        <a:pt x="80747" y="53410"/>
                        <a:pt x="80357" y="55471"/>
                        <a:pt x="79941" y="57532"/>
                      </a:cubicBezTo>
                      <a:cubicBezTo>
                        <a:pt x="79716" y="59601"/>
                        <a:pt x="79517" y="61688"/>
                        <a:pt x="79318" y="63775"/>
                      </a:cubicBezTo>
                      <a:lnTo>
                        <a:pt x="79335" y="70070"/>
                      </a:lnTo>
                      <a:lnTo>
                        <a:pt x="79586" y="72503"/>
                      </a:lnTo>
                      <a:lnTo>
                        <a:pt x="77240" y="71793"/>
                      </a:lnTo>
                      <a:lnTo>
                        <a:pt x="71083" y="70581"/>
                      </a:lnTo>
                      <a:cubicBezTo>
                        <a:pt x="69005" y="70390"/>
                        <a:pt x="66927" y="70174"/>
                        <a:pt x="64814" y="70018"/>
                      </a:cubicBezTo>
                      <a:cubicBezTo>
                        <a:pt x="62727" y="70053"/>
                        <a:pt x="60632" y="70035"/>
                        <a:pt x="58519" y="70096"/>
                      </a:cubicBezTo>
                      <a:cubicBezTo>
                        <a:pt x="56441" y="70339"/>
                        <a:pt x="54363" y="70581"/>
                        <a:pt x="52267" y="70841"/>
                      </a:cubicBezTo>
                      <a:cubicBezTo>
                        <a:pt x="50223" y="71308"/>
                        <a:pt x="48171" y="71741"/>
                        <a:pt x="46119" y="72217"/>
                      </a:cubicBezTo>
                      <a:lnTo>
                        <a:pt x="40162" y="74244"/>
                      </a:lnTo>
                      <a:cubicBezTo>
                        <a:pt x="38516" y="74798"/>
                        <a:pt x="37183" y="76175"/>
                        <a:pt x="36776" y="78019"/>
                      </a:cubicBezTo>
                      <a:lnTo>
                        <a:pt x="35416" y="84176"/>
                      </a:lnTo>
                      <a:cubicBezTo>
                        <a:pt x="35165" y="86254"/>
                        <a:pt x="34931" y="88332"/>
                        <a:pt x="34706" y="90436"/>
                      </a:cubicBezTo>
                      <a:cubicBezTo>
                        <a:pt x="34646" y="92532"/>
                        <a:pt x="34646" y="94627"/>
                        <a:pt x="34646" y="96732"/>
                      </a:cubicBezTo>
                      <a:cubicBezTo>
                        <a:pt x="34810" y="98827"/>
                        <a:pt x="35044" y="100905"/>
                        <a:pt x="35226" y="102992"/>
                      </a:cubicBezTo>
                      <a:cubicBezTo>
                        <a:pt x="35616" y="105053"/>
                        <a:pt x="36066" y="107105"/>
                        <a:pt x="36464" y="109166"/>
                      </a:cubicBezTo>
                      <a:lnTo>
                        <a:pt x="38343" y="115149"/>
                      </a:lnTo>
                      <a:lnTo>
                        <a:pt x="39313" y="117418"/>
                      </a:lnTo>
                      <a:lnTo>
                        <a:pt x="36871" y="117418"/>
                      </a:lnTo>
                      <a:lnTo>
                        <a:pt x="30611" y="118076"/>
                      </a:lnTo>
                      <a:cubicBezTo>
                        <a:pt x="28558" y="118500"/>
                        <a:pt x="26506" y="118942"/>
                        <a:pt x="24463" y="119375"/>
                      </a:cubicBezTo>
                      <a:cubicBezTo>
                        <a:pt x="22471" y="120016"/>
                        <a:pt x="20454" y="120639"/>
                        <a:pt x="18479" y="121315"/>
                      </a:cubicBezTo>
                      <a:cubicBezTo>
                        <a:pt x="16557" y="122155"/>
                        <a:pt x="14626" y="122977"/>
                        <a:pt x="12730" y="123869"/>
                      </a:cubicBezTo>
                      <a:cubicBezTo>
                        <a:pt x="10885" y="124899"/>
                        <a:pt x="9058" y="125939"/>
                        <a:pt x="7257" y="126995"/>
                      </a:cubicBezTo>
                      <a:lnTo>
                        <a:pt x="2139" y="130701"/>
                      </a:lnTo>
                      <a:cubicBezTo>
                        <a:pt x="728" y="131723"/>
                        <a:pt x="-138" y="133411"/>
                        <a:pt x="18" y="135273"/>
                      </a:cubicBezTo>
                      <a:lnTo>
                        <a:pt x="538" y="141568"/>
                      </a:lnTo>
                      <a:cubicBezTo>
                        <a:pt x="858" y="143638"/>
                        <a:pt x="1265" y="145690"/>
                        <a:pt x="1663" y="147768"/>
                      </a:cubicBezTo>
                      <a:close/>
                    </a:path>
                  </a:pathLst>
                </a:custGeom>
                <a:grpFill/>
                <a:ln w="8653" cap="flat">
                  <a:noFill/>
                  <a:prstDash val="solid"/>
                  <a:miter/>
                </a:ln>
              </p:spPr>
              <p:txBody>
                <a:bodyPr rtlCol="0" anchor="ctr"/>
                <a:lstStyle/>
                <a:p>
                  <a:endParaRPr lang="en-IN" dirty="0"/>
                </a:p>
              </p:txBody>
            </p:sp>
            <p:sp>
              <p:nvSpPr>
                <p:cNvPr id="724" name="Freeform: Shape 723">
                  <a:extLst>
                    <a:ext uri="{FF2B5EF4-FFF2-40B4-BE49-F238E27FC236}">
                      <a16:creationId xmlns:a16="http://schemas.microsoft.com/office/drawing/2014/main" id="{4D63C9CB-7B32-4D85-88F6-8E1845CDE3E1}"/>
                    </a:ext>
                  </a:extLst>
                </p:cNvPr>
                <p:cNvSpPr/>
                <p:nvPr/>
              </p:nvSpPr>
              <p:spPr>
                <a:xfrm>
                  <a:off x="-1530483" y="3612541"/>
                  <a:ext cx="267976" cy="93791"/>
                </a:xfrm>
                <a:custGeom>
                  <a:avLst/>
                  <a:gdLst>
                    <a:gd name="connsiteX0" fmla="*/ 1617 w 267976"/>
                    <a:gd name="connsiteY0" fmla="*/ 77054 h 93791"/>
                    <a:gd name="connsiteX1" fmla="*/ 2569 w 267976"/>
                    <a:gd name="connsiteY1" fmla="*/ 79712 h 93791"/>
                    <a:gd name="connsiteX2" fmla="*/ 3288 w 267976"/>
                    <a:gd name="connsiteY2" fmla="*/ 82414 h 93791"/>
                    <a:gd name="connsiteX3" fmla="*/ 3764 w 267976"/>
                    <a:gd name="connsiteY3" fmla="*/ 85193 h 93791"/>
                    <a:gd name="connsiteX4" fmla="*/ 3981 w 267976"/>
                    <a:gd name="connsiteY4" fmla="*/ 88008 h 93791"/>
                    <a:gd name="connsiteX5" fmla="*/ 3981 w 267976"/>
                    <a:gd name="connsiteY5" fmla="*/ 90805 h 93791"/>
                    <a:gd name="connsiteX6" fmla="*/ 3730 w 267976"/>
                    <a:gd name="connsiteY6" fmla="*/ 93627 h 93791"/>
                    <a:gd name="connsiteX7" fmla="*/ 3695 w 267976"/>
                    <a:gd name="connsiteY7" fmla="*/ 93792 h 93791"/>
                    <a:gd name="connsiteX8" fmla="*/ 14874 w 267976"/>
                    <a:gd name="connsiteY8" fmla="*/ 93792 h 93791"/>
                    <a:gd name="connsiteX9" fmla="*/ 15125 w 267976"/>
                    <a:gd name="connsiteY9" fmla="*/ 91454 h 93791"/>
                    <a:gd name="connsiteX10" fmla="*/ 15203 w 267976"/>
                    <a:gd name="connsiteY10" fmla="*/ 87652 h 93791"/>
                    <a:gd name="connsiteX11" fmla="*/ 14952 w 267976"/>
                    <a:gd name="connsiteY11" fmla="*/ 83869 h 93791"/>
                    <a:gd name="connsiteX12" fmla="*/ 14380 w 267976"/>
                    <a:gd name="connsiteY12" fmla="*/ 80102 h 93791"/>
                    <a:gd name="connsiteX13" fmla="*/ 13679 w 267976"/>
                    <a:gd name="connsiteY13" fmla="*/ 77218 h 93791"/>
                    <a:gd name="connsiteX14" fmla="*/ 16571 w 267976"/>
                    <a:gd name="connsiteY14" fmla="*/ 76733 h 93791"/>
                    <a:gd name="connsiteX15" fmla="*/ 20268 w 267976"/>
                    <a:gd name="connsiteY15" fmla="*/ 75790 h 93791"/>
                    <a:gd name="connsiteX16" fmla="*/ 23845 w 267976"/>
                    <a:gd name="connsiteY16" fmla="*/ 74517 h 93791"/>
                    <a:gd name="connsiteX17" fmla="*/ 27308 w 267976"/>
                    <a:gd name="connsiteY17" fmla="*/ 72941 h 93791"/>
                    <a:gd name="connsiteX18" fmla="*/ 30616 w 267976"/>
                    <a:gd name="connsiteY18" fmla="*/ 71062 h 93791"/>
                    <a:gd name="connsiteX19" fmla="*/ 33733 w 267976"/>
                    <a:gd name="connsiteY19" fmla="*/ 68914 h 93791"/>
                    <a:gd name="connsiteX20" fmla="*/ 35179 w 267976"/>
                    <a:gd name="connsiteY20" fmla="*/ 67286 h 93791"/>
                    <a:gd name="connsiteX21" fmla="*/ 36989 w 267976"/>
                    <a:gd name="connsiteY21" fmla="*/ 63935 h 93791"/>
                    <a:gd name="connsiteX22" fmla="*/ 38505 w 267976"/>
                    <a:gd name="connsiteY22" fmla="*/ 60446 h 93791"/>
                    <a:gd name="connsiteX23" fmla="*/ 39691 w 267976"/>
                    <a:gd name="connsiteY23" fmla="*/ 56852 h 93791"/>
                    <a:gd name="connsiteX24" fmla="*/ 40574 w 267976"/>
                    <a:gd name="connsiteY24" fmla="*/ 53146 h 93791"/>
                    <a:gd name="connsiteX25" fmla="*/ 41120 w 267976"/>
                    <a:gd name="connsiteY25" fmla="*/ 49371 h 93791"/>
                    <a:gd name="connsiteX26" fmla="*/ 41301 w 267976"/>
                    <a:gd name="connsiteY26" fmla="*/ 46427 h 93791"/>
                    <a:gd name="connsiteX27" fmla="*/ 44228 w 267976"/>
                    <a:gd name="connsiteY27" fmla="*/ 46816 h 93791"/>
                    <a:gd name="connsiteX28" fmla="*/ 48021 w 267976"/>
                    <a:gd name="connsiteY28" fmla="*/ 46990 h 93791"/>
                    <a:gd name="connsiteX29" fmla="*/ 51822 w 267976"/>
                    <a:gd name="connsiteY29" fmla="*/ 46834 h 93791"/>
                    <a:gd name="connsiteX30" fmla="*/ 55589 w 267976"/>
                    <a:gd name="connsiteY30" fmla="*/ 46340 h 93791"/>
                    <a:gd name="connsiteX31" fmla="*/ 59295 w 267976"/>
                    <a:gd name="connsiteY31" fmla="*/ 45509 h 93791"/>
                    <a:gd name="connsiteX32" fmla="*/ 62914 w 267976"/>
                    <a:gd name="connsiteY32" fmla="*/ 44392 h 93791"/>
                    <a:gd name="connsiteX33" fmla="*/ 64793 w 267976"/>
                    <a:gd name="connsiteY33" fmla="*/ 43275 h 93791"/>
                    <a:gd name="connsiteX34" fmla="*/ 67504 w 267976"/>
                    <a:gd name="connsiteY34" fmla="*/ 40599 h 93791"/>
                    <a:gd name="connsiteX35" fmla="*/ 69963 w 267976"/>
                    <a:gd name="connsiteY35" fmla="*/ 37707 h 93791"/>
                    <a:gd name="connsiteX36" fmla="*/ 72171 w 267976"/>
                    <a:gd name="connsiteY36" fmla="*/ 34624 h 93791"/>
                    <a:gd name="connsiteX37" fmla="*/ 74093 w 267976"/>
                    <a:gd name="connsiteY37" fmla="*/ 31351 h 93791"/>
                    <a:gd name="connsiteX38" fmla="*/ 75730 w 267976"/>
                    <a:gd name="connsiteY38" fmla="*/ 27914 h 93791"/>
                    <a:gd name="connsiteX39" fmla="*/ 76769 w 267976"/>
                    <a:gd name="connsiteY39" fmla="*/ 25143 h 93791"/>
                    <a:gd name="connsiteX40" fmla="*/ 79445 w 267976"/>
                    <a:gd name="connsiteY40" fmla="*/ 26390 h 93791"/>
                    <a:gd name="connsiteX41" fmla="*/ 83038 w 267976"/>
                    <a:gd name="connsiteY41" fmla="*/ 27671 h 93791"/>
                    <a:gd name="connsiteX42" fmla="*/ 86701 w 267976"/>
                    <a:gd name="connsiteY42" fmla="*/ 28632 h 93791"/>
                    <a:gd name="connsiteX43" fmla="*/ 90459 w 267976"/>
                    <a:gd name="connsiteY43" fmla="*/ 29282 h 93791"/>
                    <a:gd name="connsiteX44" fmla="*/ 94252 w 267976"/>
                    <a:gd name="connsiteY44" fmla="*/ 29593 h 93791"/>
                    <a:gd name="connsiteX45" fmla="*/ 98036 w 267976"/>
                    <a:gd name="connsiteY45" fmla="*/ 29576 h 93791"/>
                    <a:gd name="connsiteX46" fmla="*/ 100166 w 267976"/>
                    <a:gd name="connsiteY46" fmla="*/ 29039 h 93791"/>
                    <a:gd name="connsiteX47" fmla="*/ 103543 w 267976"/>
                    <a:gd name="connsiteY47" fmla="*/ 27307 h 93791"/>
                    <a:gd name="connsiteX48" fmla="*/ 106747 w 267976"/>
                    <a:gd name="connsiteY48" fmla="*/ 25281 h 93791"/>
                    <a:gd name="connsiteX49" fmla="*/ 109778 w 267976"/>
                    <a:gd name="connsiteY49" fmla="*/ 22943 h 93791"/>
                    <a:gd name="connsiteX50" fmla="*/ 112574 w 267976"/>
                    <a:gd name="connsiteY50" fmla="*/ 20406 h 93791"/>
                    <a:gd name="connsiteX51" fmla="*/ 115146 w 267976"/>
                    <a:gd name="connsiteY51" fmla="*/ 17600 h 93791"/>
                    <a:gd name="connsiteX52" fmla="*/ 116947 w 267976"/>
                    <a:gd name="connsiteY52" fmla="*/ 15263 h 93791"/>
                    <a:gd name="connsiteX53" fmla="*/ 119147 w 267976"/>
                    <a:gd name="connsiteY53" fmla="*/ 17237 h 93791"/>
                    <a:gd name="connsiteX54" fmla="*/ 122195 w 267976"/>
                    <a:gd name="connsiteY54" fmla="*/ 19514 h 93791"/>
                    <a:gd name="connsiteX55" fmla="*/ 125424 w 267976"/>
                    <a:gd name="connsiteY55" fmla="*/ 21523 h 93791"/>
                    <a:gd name="connsiteX56" fmla="*/ 128819 w 267976"/>
                    <a:gd name="connsiteY56" fmla="*/ 23246 h 93791"/>
                    <a:gd name="connsiteX57" fmla="*/ 132343 w 267976"/>
                    <a:gd name="connsiteY57" fmla="*/ 24666 h 93791"/>
                    <a:gd name="connsiteX58" fmla="*/ 135980 w 267976"/>
                    <a:gd name="connsiteY58" fmla="*/ 25749 h 93791"/>
                    <a:gd name="connsiteX59" fmla="*/ 138145 w 267976"/>
                    <a:gd name="connsiteY59" fmla="*/ 25879 h 93791"/>
                    <a:gd name="connsiteX60" fmla="*/ 141894 w 267976"/>
                    <a:gd name="connsiteY60" fmla="*/ 25221 h 93791"/>
                    <a:gd name="connsiteX61" fmla="*/ 145557 w 267976"/>
                    <a:gd name="connsiteY61" fmla="*/ 24216 h 93791"/>
                    <a:gd name="connsiteX62" fmla="*/ 149116 w 267976"/>
                    <a:gd name="connsiteY62" fmla="*/ 22900 h 93791"/>
                    <a:gd name="connsiteX63" fmla="*/ 152553 w 267976"/>
                    <a:gd name="connsiteY63" fmla="*/ 21298 h 93791"/>
                    <a:gd name="connsiteX64" fmla="*/ 155835 w 267976"/>
                    <a:gd name="connsiteY64" fmla="*/ 19376 h 93791"/>
                    <a:gd name="connsiteX65" fmla="*/ 158260 w 267976"/>
                    <a:gd name="connsiteY65" fmla="*/ 17661 h 93791"/>
                    <a:gd name="connsiteX66" fmla="*/ 159775 w 267976"/>
                    <a:gd name="connsiteY66" fmla="*/ 20207 h 93791"/>
                    <a:gd name="connsiteX67" fmla="*/ 162009 w 267976"/>
                    <a:gd name="connsiteY67" fmla="*/ 23272 h 93791"/>
                    <a:gd name="connsiteX68" fmla="*/ 164503 w 267976"/>
                    <a:gd name="connsiteY68" fmla="*/ 26147 h 93791"/>
                    <a:gd name="connsiteX69" fmla="*/ 167231 w 267976"/>
                    <a:gd name="connsiteY69" fmla="*/ 28797 h 93791"/>
                    <a:gd name="connsiteX70" fmla="*/ 170175 w 267976"/>
                    <a:gd name="connsiteY70" fmla="*/ 31178 h 93791"/>
                    <a:gd name="connsiteX71" fmla="*/ 173327 w 267976"/>
                    <a:gd name="connsiteY71" fmla="*/ 33291 h 93791"/>
                    <a:gd name="connsiteX72" fmla="*/ 175370 w 267976"/>
                    <a:gd name="connsiteY72" fmla="*/ 34053 h 93791"/>
                    <a:gd name="connsiteX73" fmla="*/ 179146 w 267976"/>
                    <a:gd name="connsiteY73" fmla="*/ 34520 h 93791"/>
                    <a:gd name="connsiteX74" fmla="*/ 182938 w 267976"/>
                    <a:gd name="connsiteY74" fmla="*/ 34642 h 93791"/>
                    <a:gd name="connsiteX75" fmla="*/ 186731 w 267976"/>
                    <a:gd name="connsiteY75" fmla="*/ 34434 h 93791"/>
                    <a:gd name="connsiteX76" fmla="*/ 190498 w 267976"/>
                    <a:gd name="connsiteY76" fmla="*/ 33914 h 93791"/>
                    <a:gd name="connsiteX77" fmla="*/ 194195 w 267976"/>
                    <a:gd name="connsiteY77" fmla="*/ 33040 h 93791"/>
                    <a:gd name="connsiteX78" fmla="*/ 197018 w 267976"/>
                    <a:gd name="connsiteY78" fmla="*/ 32131 h 93791"/>
                    <a:gd name="connsiteX79" fmla="*/ 197719 w 267976"/>
                    <a:gd name="connsiteY79" fmla="*/ 35005 h 93791"/>
                    <a:gd name="connsiteX80" fmla="*/ 198940 w 267976"/>
                    <a:gd name="connsiteY80" fmla="*/ 38607 h 93791"/>
                    <a:gd name="connsiteX81" fmla="*/ 200482 w 267976"/>
                    <a:gd name="connsiteY81" fmla="*/ 42071 h 93791"/>
                    <a:gd name="connsiteX82" fmla="*/ 202317 w 267976"/>
                    <a:gd name="connsiteY82" fmla="*/ 45405 h 93791"/>
                    <a:gd name="connsiteX83" fmla="*/ 204439 w 267976"/>
                    <a:gd name="connsiteY83" fmla="*/ 48548 h 93791"/>
                    <a:gd name="connsiteX84" fmla="*/ 206794 w 267976"/>
                    <a:gd name="connsiteY84" fmla="*/ 51510 h 93791"/>
                    <a:gd name="connsiteX85" fmla="*/ 208534 w 267976"/>
                    <a:gd name="connsiteY85" fmla="*/ 52843 h 93791"/>
                    <a:gd name="connsiteX86" fmla="*/ 211998 w 267976"/>
                    <a:gd name="connsiteY86" fmla="*/ 54393 h 93791"/>
                    <a:gd name="connsiteX87" fmla="*/ 215583 w 267976"/>
                    <a:gd name="connsiteY87" fmla="*/ 55640 h 93791"/>
                    <a:gd name="connsiteX88" fmla="*/ 219272 w 267976"/>
                    <a:gd name="connsiteY88" fmla="*/ 56558 h 93791"/>
                    <a:gd name="connsiteX89" fmla="*/ 223021 w 267976"/>
                    <a:gd name="connsiteY89" fmla="*/ 57138 h 93791"/>
                    <a:gd name="connsiteX90" fmla="*/ 226822 w 267976"/>
                    <a:gd name="connsiteY90" fmla="*/ 57415 h 93791"/>
                    <a:gd name="connsiteX91" fmla="*/ 229775 w 267976"/>
                    <a:gd name="connsiteY91" fmla="*/ 57372 h 93791"/>
                    <a:gd name="connsiteX92" fmla="*/ 229602 w 267976"/>
                    <a:gd name="connsiteY92" fmla="*/ 60316 h 93791"/>
                    <a:gd name="connsiteX93" fmla="*/ 229706 w 267976"/>
                    <a:gd name="connsiteY93" fmla="*/ 64108 h 93791"/>
                    <a:gd name="connsiteX94" fmla="*/ 230165 w 267976"/>
                    <a:gd name="connsiteY94" fmla="*/ 67893 h 93791"/>
                    <a:gd name="connsiteX95" fmla="*/ 230936 w 267976"/>
                    <a:gd name="connsiteY95" fmla="*/ 71616 h 93791"/>
                    <a:gd name="connsiteX96" fmla="*/ 232018 w 267976"/>
                    <a:gd name="connsiteY96" fmla="*/ 75253 h 93791"/>
                    <a:gd name="connsiteX97" fmla="*/ 233429 w 267976"/>
                    <a:gd name="connsiteY97" fmla="*/ 78768 h 93791"/>
                    <a:gd name="connsiteX98" fmla="*/ 234694 w 267976"/>
                    <a:gd name="connsiteY98" fmla="*/ 80561 h 93791"/>
                    <a:gd name="connsiteX99" fmla="*/ 237534 w 267976"/>
                    <a:gd name="connsiteY99" fmla="*/ 83072 h 93791"/>
                    <a:gd name="connsiteX100" fmla="*/ 240599 w 267976"/>
                    <a:gd name="connsiteY100" fmla="*/ 85297 h 93791"/>
                    <a:gd name="connsiteX101" fmla="*/ 243855 w 267976"/>
                    <a:gd name="connsiteY101" fmla="*/ 87280 h 93791"/>
                    <a:gd name="connsiteX102" fmla="*/ 247267 w 267976"/>
                    <a:gd name="connsiteY102" fmla="*/ 88969 h 93791"/>
                    <a:gd name="connsiteX103" fmla="*/ 250817 w 267976"/>
                    <a:gd name="connsiteY103" fmla="*/ 90337 h 93791"/>
                    <a:gd name="connsiteX104" fmla="*/ 253657 w 267976"/>
                    <a:gd name="connsiteY104" fmla="*/ 91151 h 93791"/>
                    <a:gd name="connsiteX105" fmla="*/ 252679 w 267976"/>
                    <a:gd name="connsiteY105" fmla="*/ 93766 h 93791"/>
                    <a:gd name="connsiteX106" fmla="*/ 264940 w 267976"/>
                    <a:gd name="connsiteY106" fmla="*/ 93766 h 93791"/>
                    <a:gd name="connsiteX107" fmla="*/ 265632 w 267976"/>
                    <a:gd name="connsiteY107" fmla="*/ 92372 h 93791"/>
                    <a:gd name="connsiteX108" fmla="*/ 267113 w 267976"/>
                    <a:gd name="connsiteY108" fmla="*/ 89973 h 93791"/>
                    <a:gd name="connsiteX109" fmla="*/ 267953 w 267976"/>
                    <a:gd name="connsiteY109" fmla="*/ 87454 h 93791"/>
                    <a:gd name="connsiteX110" fmla="*/ 262654 w 267976"/>
                    <a:gd name="connsiteY110" fmla="*/ 81080 h 93791"/>
                    <a:gd name="connsiteX111" fmla="*/ 259848 w 267976"/>
                    <a:gd name="connsiteY111" fmla="*/ 80829 h 93791"/>
                    <a:gd name="connsiteX112" fmla="*/ 257086 w 267976"/>
                    <a:gd name="connsiteY112" fmla="*/ 80318 h 93791"/>
                    <a:gd name="connsiteX113" fmla="*/ 254367 w 267976"/>
                    <a:gd name="connsiteY113" fmla="*/ 79591 h 93791"/>
                    <a:gd name="connsiteX114" fmla="*/ 251743 w 267976"/>
                    <a:gd name="connsiteY114" fmla="*/ 78604 h 93791"/>
                    <a:gd name="connsiteX115" fmla="*/ 249189 w 267976"/>
                    <a:gd name="connsiteY115" fmla="*/ 77409 h 93791"/>
                    <a:gd name="connsiteX116" fmla="*/ 246756 w 267976"/>
                    <a:gd name="connsiteY116" fmla="*/ 75989 h 93791"/>
                    <a:gd name="connsiteX117" fmla="*/ 244435 w 267976"/>
                    <a:gd name="connsiteY117" fmla="*/ 74361 h 93791"/>
                    <a:gd name="connsiteX118" fmla="*/ 243162 w 267976"/>
                    <a:gd name="connsiteY118" fmla="*/ 73270 h 93791"/>
                    <a:gd name="connsiteX119" fmla="*/ 242565 w 267976"/>
                    <a:gd name="connsiteY119" fmla="*/ 71676 h 93791"/>
                    <a:gd name="connsiteX120" fmla="*/ 241785 w 267976"/>
                    <a:gd name="connsiteY120" fmla="*/ 68966 h 93791"/>
                    <a:gd name="connsiteX121" fmla="*/ 241257 w 267976"/>
                    <a:gd name="connsiteY121" fmla="*/ 66187 h 93791"/>
                    <a:gd name="connsiteX122" fmla="*/ 240989 w 267976"/>
                    <a:gd name="connsiteY122" fmla="*/ 63390 h 93791"/>
                    <a:gd name="connsiteX123" fmla="*/ 240937 w 267976"/>
                    <a:gd name="connsiteY123" fmla="*/ 60584 h 93791"/>
                    <a:gd name="connsiteX124" fmla="*/ 241153 w 267976"/>
                    <a:gd name="connsiteY124" fmla="*/ 57779 h 93791"/>
                    <a:gd name="connsiteX125" fmla="*/ 241604 w 267976"/>
                    <a:gd name="connsiteY125" fmla="*/ 54990 h 93791"/>
                    <a:gd name="connsiteX126" fmla="*/ 242296 w 267976"/>
                    <a:gd name="connsiteY126" fmla="*/ 52280 h 93791"/>
                    <a:gd name="connsiteX127" fmla="*/ 242348 w 267976"/>
                    <a:gd name="connsiteY127" fmla="*/ 49605 h 93791"/>
                    <a:gd name="connsiteX128" fmla="*/ 235404 w 267976"/>
                    <a:gd name="connsiteY128" fmla="*/ 45093 h 93791"/>
                    <a:gd name="connsiteX129" fmla="*/ 232659 w 267976"/>
                    <a:gd name="connsiteY129" fmla="*/ 45665 h 93791"/>
                    <a:gd name="connsiteX130" fmla="*/ 229879 w 267976"/>
                    <a:gd name="connsiteY130" fmla="*/ 46002 h 93791"/>
                    <a:gd name="connsiteX131" fmla="*/ 227065 w 267976"/>
                    <a:gd name="connsiteY131" fmla="*/ 46124 h 93791"/>
                    <a:gd name="connsiteX132" fmla="*/ 224251 w 267976"/>
                    <a:gd name="connsiteY132" fmla="*/ 45942 h 93791"/>
                    <a:gd name="connsiteX133" fmla="*/ 221462 w 267976"/>
                    <a:gd name="connsiteY133" fmla="*/ 45552 h 93791"/>
                    <a:gd name="connsiteX134" fmla="*/ 218717 w 267976"/>
                    <a:gd name="connsiteY134" fmla="*/ 44911 h 93791"/>
                    <a:gd name="connsiteX135" fmla="*/ 216050 w 267976"/>
                    <a:gd name="connsiteY135" fmla="*/ 44045 h 93791"/>
                    <a:gd name="connsiteX136" fmla="*/ 214475 w 267976"/>
                    <a:gd name="connsiteY136" fmla="*/ 43370 h 93791"/>
                    <a:gd name="connsiteX137" fmla="*/ 213427 w 267976"/>
                    <a:gd name="connsiteY137" fmla="*/ 42037 h 93791"/>
                    <a:gd name="connsiteX138" fmla="*/ 211911 w 267976"/>
                    <a:gd name="connsiteY138" fmla="*/ 39681 h 93791"/>
                    <a:gd name="connsiteX139" fmla="*/ 210587 w 267976"/>
                    <a:gd name="connsiteY139" fmla="*/ 37187 h 93791"/>
                    <a:gd name="connsiteX140" fmla="*/ 209496 w 267976"/>
                    <a:gd name="connsiteY140" fmla="*/ 34598 h 93791"/>
                    <a:gd name="connsiteX141" fmla="*/ 208621 w 267976"/>
                    <a:gd name="connsiteY141" fmla="*/ 31905 h 93791"/>
                    <a:gd name="connsiteX142" fmla="*/ 207998 w 267976"/>
                    <a:gd name="connsiteY142" fmla="*/ 29169 h 93791"/>
                    <a:gd name="connsiteX143" fmla="*/ 207625 w 267976"/>
                    <a:gd name="connsiteY143" fmla="*/ 26381 h 93791"/>
                    <a:gd name="connsiteX144" fmla="*/ 207469 w 267976"/>
                    <a:gd name="connsiteY144" fmla="*/ 23584 h 93791"/>
                    <a:gd name="connsiteX145" fmla="*/ 206751 w 267976"/>
                    <a:gd name="connsiteY145" fmla="*/ 21021 h 93791"/>
                    <a:gd name="connsiteX146" fmla="*/ 198758 w 267976"/>
                    <a:gd name="connsiteY146" fmla="*/ 18752 h 93791"/>
                    <a:gd name="connsiteX147" fmla="*/ 196308 w 267976"/>
                    <a:gd name="connsiteY147" fmla="*/ 20103 h 93791"/>
                    <a:gd name="connsiteX148" fmla="*/ 193753 w 267976"/>
                    <a:gd name="connsiteY148" fmla="*/ 21272 h 93791"/>
                    <a:gd name="connsiteX149" fmla="*/ 191086 w 267976"/>
                    <a:gd name="connsiteY149" fmla="*/ 22181 h 93791"/>
                    <a:gd name="connsiteX150" fmla="*/ 188367 w 267976"/>
                    <a:gd name="connsiteY150" fmla="*/ 22856 h 93791"/>
                    <a:gd name="connsiteX151" fmla="*/ 185579 w 267976"/>
                    <a:gd name="connsiteY151" fmla="*/ 23307 h 93791"/>
                    <a:gd name="connsiteX152" fmla="*/ 182774 w 267976"/>
                    <a:gd name="connsiteY152" fmla="*/ 23506 h 93791"/>
                    <a:gd name="connsiteX153" fmla="*/ 179959 w 267976"/>
                    <a:gd name="connsiteY153" fmla="*/ 23454 h 93791"/>
                    <a:gd name="connsiteX154" fmla="*/ 178262 w 267976"/>
                    <a:gd name="connsiteY154" fmla="*/ 23272 h 93791"/>
                    <a:gd name="connsiteX155" fmla="*/ 176885 w 267976"/>
                    <a:gd name="connsiteY155" fmla="*/ 22311 h 93791"/>
                    <a:gd name="connsiteX156" fmla="*/ 174721 w 267976"/>
                    <a:gd name="connsiteY156" fmla="*/ 20493 h 93791"/>
                    <a:gd name="connsiteX157" fmla="*/ 172729 w 267976"/>
                    <a:gd name="connsiteY157" fmla="*/ 18501 h 93791"/>
                    <a:gd name="connsiteX158" fmla="*/ 170902 w 267976"/>
                    <a:gd name="connsiteY158" fmla="*/ 16345 h 93791"/>
                    <a:gd name="connsiteX159" fmla="*/ 169291 w 267976"/>
                    <a:gd name="connsiteY159" fmla="*/ 14033 h 93791"/>
                    <a:gd name="connsiteX160" fmla="*/ 167880 w 267976"/>
                    <a:gd name="connsiteY160" fmla="*/ 11600 h 93791"/>
                    <a:gd name="connsiteX161" fmla="*/ 166702 w 267976"/>
                    <a:gd name="connsiteY161" fmla="*/ 9054 h 93791"/>
                    <a:gd name="connsiteX162" fmla="*/ 165733 w 267976"/>
                    <a:gd name="connsiteY162" fmla="*/ 6422 h 93791"/>
                    <a:gd name="connsiteX163" fmla="*/ 164286 w 267976"/>
                    <a:gd name="connsiteY163" fmla="*/ 4188 h 93791"/>
                    <a:gd name="connsiteX164" fmla="*/ 156000 w 267976"/>
                    <a:gd name="connsiteY164" fmla="*/ 4361 h 93791"/>
                    <a:gd name="connsiteX165" fmla="*/ 154060 w 267976"/>
                    <a:gd name="connsiteY165" fmla="*/ 6387 h 93791"/>
                    <a:gd name="connsiteX166" fmla="*/ 151956 w 267976"/>
                    <a:gd name="connsiteY166" fmla="*/ 8249 h 93791"/>
                    <a:gd name="connsiteX167" fmla="*/ 149670 w 267976"/>
                    <a:gd name="connsiteY167" fmla="*/ 9911 h 93791"/>
                    <a:gd name="connsiteX168" fmla="*/ 147271 w 267976"/>
                    <a:gd name="connsiteY168" fmla="*/ 11375 h 93791"/>
                    <a:gd name="connsiteX169" fmla="*/ 144743 w 267976"/>
                    <a:gd name="connsiteY169" fmla="*/ 12613 h 93791"/>
                    <a:gd name="connsiteX170" fmla="*/ 142102 w 267976"/>
                    <a:gd name="connsiteY170" fmla="*/ 13626 h 93791"/>
                    <a:gd name="connsiteX171" fmla="*/ 139400 w 267976"/>
                    <a:gd name="connsiteY171" fmla="*/ 14423 h 93791"/>
                    <a:gd name="connsiteX172" fmla="*/ 137746 w 267976"/>
                    <a:gd name="connsiteY172" fmla="*/ 14743 h 93791"/>
                    <a:gd name="connsiteX173" fmla="*/ 136118 w 267976"/>
                    <a:gd name="connsiteY173" fmla="*/ 14215 h 93791"/>
                    <a:gd name="connsiteX174" fmla="*/ 133521 w 267976"/>
                    <a:gd name="connsiteY174" fmla="*/ 13132 h 93791"/>
                    <a:gd name="connsiteX175" fmla="*/ 131018 w 267976"/>
                    <a:gd name="connsiteY175" fmla="*/ 11816 h 93791"/>
                    <a:gd name="connsiteX176" fmla="*/ 128663 w 267976"/>
                    <a:gd name="connsiteY176" fmla="*/ 10275 h 93791"/>
                    <a:gd name="connsiteX177" fmla="*/ 126438 w 267976"/>
                    <a:gd name="connsiteY177" fmla="*/ 8552 h 93791"/>
                    <a:gd name="connsiteX178" fmla="*/ 124377 w 267976"/>
                    <a:gd name="connsiteY178" fmla="*/ 6629 h 93791"/>
                    <a:gd name="connsiteX179" fmla="*/ 122489 w 267976"/>
                    <a:gd name="connsiteY179" fmla="*/ 4560 h 93791"/>
                    <a:gd name="connsiteX180" fmla="*/ 120800 w 267976"/>
                    <a:gd name="connsiteY180" fmla="*/ 2309 h 93791"/>
                    <a:gd name="connsiteX181" fmla="*/ 118748 w 267976"/>
                    <a:gd name="connsiteY181" fmla="*/ 620 h 93791"/>
                    <a:gd name="connsiteX182" fmla="*/ 110886 w 267976"/>
                    <a:gd name="connsiteY182" fmla="*/ 3235 h 93791"/>
                    <a:gd name="connsiteX183" fmla="*/ 109630 w 267976"/>
                    <a:gd name="connsiteY183" fmla="*/ 5729 h 93791"/>
                    <a:gd name="connsiteX184" fmla="*/ 108158 w 267976"/>
                    <a:gd name="connsiteY184" fmla="*/ 8127 h 93791"/>
                    <a:gd name="connsiteX185" fmla="*/ 106478 w 267976"/>
                    <a:gd name="connsiteY185" fmla="*/ 10388 h 93791"/>
                    <a:gd name="connsiteX186" fmla="*/ 104608 w 267976"/>
                    <a:gd name="connsiteY186" fmla="*/ 12500 h 93791"/>
                    <a:gd name="connsiteX187" fmla="*/ 102564 w 267976"/>
                    <a:gd name="connsiteY187" fmla="*/ 14423 h 93791"/>
                    <a:gd name="connsiteX188" fmla="*/ 100348 w 267976"/>
                    <a:gd name="connsiteY188" fmla="*/ 16198 h 93791"/>
                    <a:gd name="connsiteX189" fmla="*/ 97984 w 267976"/>
                    <a:gd name="connsiteY189" fmla="*/ 17722 h 93791"/>
                    <a:gd name="connsiteX190" fmla="*/ 96494 w 267976"/>
                    <a:gd name="connsiteY190" fmla="*/ 18536 h 93791"/>
                    <a:gd name="connsiteX191" fmla="*/ 94806 w 267976"/>
                    <a:gd name="connsiteY191" fmla="*/ 18518 h 93791"/>
                    <a:gd name="connsiteX192" fmla="*/ 92009 w 267976"/>
                    <a:gd name="connsiteY192" fmla="*/ 18233 h 93791"/>
                    <a:gd name="connsiteX193" fmla="*/ 89238 w 267976"/>
                    <a:gd name="connsiteY193" fmla="*/ 17704 h 93791"/>
                    <a:gd name="connsiteX194" fmla="*/ 86528 w 267976"/>
                    <a:gd name="connsiteY194" fmla="*/ 16942 h 93791"/>
                    <a:gd name="connsiteX195" fmla="*/ 83887 w 267976"/>
                    <a:gd name="connsiteY195" fmla="*/ 15955 h 93791"/>
                    <a:gd name="connsiteX196" fmla="*/ 81350 w 267976"/>
                    <a:gd name="connsiteY196" fmla="*/ 14726 h 93791"/>
                    <a:gd name="connsiteX197" fmla="*/ 78934 w 267976"/>
                    <a:gd name="connsiteY197" fmla="*/ 13288 h 93791"/>
                    <a:gd name="connsiteX198" fmla="*/ 76657 w 267976"/>
                    <a:gd name="connsiteY198" fmla="*/ 11660 h 93791"/>
                    <a:gd name="connsiteX199" fmla="*/ 74206 w 267976"/>
                    <a:gd name="connsiteY199" fmla="*/ 10630 h 93791"/>
                    <a:gd name="connsiteX200" fmla="*/ 67461 w 267976"/>
                    <a:gd name="connsiteY200" fmla="*/ 15453 h 93791"/>
                    <a:gd name="connsiteX201" fmla="*/ 66993 w 267976"/>
                    <a:gd name="connsiteY201" fmla="*/ 18207 h 93791"/>
                    <a:gd name="connsiteX202" fmla="*/ 66300 w 267976"/>
                    <a:gd name="connsiteY202" fmla="*/ 20926 h 93791"/>
                    <a:gd name="connsiteX203" fmla="*/ 65348 w 267976"/>
                    <a:gd name="connsiteY203" fmla="*/ 23584 h 93791"/>
                    <a:gd name="connsiteX204" fmla="*/ 64187 w 267976"/>
                    <a:gd name="connsiteY204" fmla="*/ 26147 h 93791"/>
                    <a:gd name="connsiteX205" fmla="*/ 62785 w 267976"/>
                    <a:gd name="connsiteY205" fmla="*/ 28589 h 93791"/>
                    <a:gd name="connsiteX206" fmla="*/ 61200 w 267976"/>
                    <a:gd name="connsiteY206" fmla="*/ 30910 h 93791"/>
                    <a:gd name="connsiteX207" fmla="*/ 59399 w 267976"/>
                    <a:gd name="connsiteY207" fmla="*/ 33109 h 93791"/>
                    <a:gd name="connsiteX208" fmla="*/ 58221 w 267976"/>
                    <a:gd name="connsiteY208" fmla="*/ 34295 h 93791"/>
                    <a:gd name="connsiteX209" fmla="*/ 56576 w 267976"/>
                    <a:gd name="connsiteY209" fmla="*/ 34780 h 93791"/>
                    <a:gd name="connsiteX210" fmla="*/ 53814 w 267976"/>
                    <a:gd name="connsiteY210" fmla="*/ 35360 h 93791"/>
                    <a:gd name="connsiteX211" fmla="*/ 51026 w 267976"/>
                    <a:gd name="connsiteY211" fmla="*/ 35681 h 93791"/>
                    <a:gd name="connsiteX212" fmla="*/ 48194 w 267976"/>
                    <a:gd name="connsiteY212" fmla="*/ 35741 h 93791"/>
                    <a:gd name="connsiteX213" fmla="*/ 45397 w 267976"/>
                    <a:gd name="connsiteY213" fmla="*/ 35559 h 93791"/>
                    <a:gd name="connsiteX214" fmla="*/ 42618 w 267976"/>
                    <a:gd name="connsiteY214" fmla="*/ 35153 h 93791"/>
                    <a:gd name="connsiteX215" fmla="*/ 40132 w 267976"/>
                    <a:gd name="connsiteY215" fmla="*/ 34564 h 93791"/>
                    <a:gd name="connsiteX216" fmla="*/ 36989 w 267976"/>
                    <a:gd name="connsiteY216" fmla="*/ 33507 h 93791"/>
                    <a:gd name="connsiteX217" fmla="*/ 34417 w 267976"/>
                    <a:gd name="connsiteY217" fmla="*/ 33248 h 93791"/>
                    <a:gd name="connsiteX218" fmla="*/ 29534 w 267976"/>
                    <a:gd name="connsiteY218" fmla="*/ 39690 h 93791"/>
                    <a:gd name="connsiteX219" fmla="*/ 29551 w 267976"/>
                    <a:gd name="connsiteY219" fmla="*/ 39924 h 93791"/>
                    <a:gd name="connsiteX220" fmla="*/ 29932 w 267976"/>
                    <a:gd name="connsiteY220" fmla="*/ 42703 h 93791"/>
                    <a:gd name="connsiteX221" fmla="*/ 30062 w 267976"/>
                    <a:gd name="connsiteY221" fmla="*/ 45500 h 93791"/>
                    <a:gd name="connsiteX222" fmla="*/ 29958 w 267976"/>
                    <a:gd name="connsiteY222" fmla="*/ 48314 h 93791"/>
                    <a:gd name="connsiteX223" fmla="*/ 29577 w 267976"/>
                    <a:gd name="connsiteY223" fmla="*/ 51111 h 93791"/>
                    <a:gd name="connsiteX224" fmla="*/ 28980 w 267976"/>
                    <a:gd name="connsiteY224" fmla="*/ 53865 h 93791"/>
                    <a:gd name="connsiteX225" fmla="*/ 28140 w 267976"/>
                    <a:gd name="connsiteY225" fmla="*/ 56549 h 93791"/>
                    <a:gd name="connsiteX226" fmla="*/ 27049 w 267976"/>
                    <a:gd name="connsiteY226" fmla="*/ 59164 h 93791"/>
                    <a:gd name="connsiteX227" fmla="*/ 26278 w 267976"/>
                    <a:gd name="connsiteY227" fmla="*/ 60662 h 93791"/>
                    <a:gd name="connsiteX228" fmla="*/ 24875 w 267976"/>
                    <a:gd name="connsiteY228" fmla="*/ 61580 h 93791"/>
                    <a:gd name="connsiteX229" fmla="*/ 22399 w 267976"/>
                    <a:gd name="connsiteY229" fmla="*/ 62948 h 93791"/>
                    <a:gd name="connsiteX230" fmla="*/ 19810 w 267976"/>
                    <a:gd name="connsiteY230" fmla="*/ 64083 h 93791"/>
                    <a:gd name="connsiteX231" fmla="*/ 17134 w 267976"/>
                    <a:gd name="connsiteY231" fmla="*/ 64983 h 93791"/>
                    <a:gd name="connsiteX232" fmla="*/ 14398 w 267976"/>
                    <a:gd name="connsiteY232" fmla="*/ 65641 h 93791"/>
                    <a:gd name="connsiteX233" fmla="*/ 11627 w 267976"/>
                    <a:gd name="connsiteY233" fmla="*/ 66066 h 93791"/>
                    <a:gd name="connsiteX234" fmla="*/ 8821 w 267976"/>
                    <a:gd name="connsiteY234" fmla="*/ 66239 h 93791"/>
                    <a:gd name="connsiteX235" fmla="*/ 6016 w 267976"/>
                    <a:gd name="connsiteY235" fmla="*/ 66152 h 93791"/>
                    <a:gd name="connsiteX236" fmla="*/ 3401 w 267976"/>
                    <a:gd name="connsiteY236" fmla="*/ 66706 h 93791"/>
                    <a:gd name="connsiteX237" fmla="*/ 543 w 267976"/>
                    <a:gd name="connsiteY237" fmla="*/ 74482 h 93791"/>
                    <a:gd name="connsiteX238" fmla="*/ 1617 w 267976"/>
                    <a:gd name="connsiteY238" fmla="*/ 77054 h 93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267976" h="93791">
                      <a:moveTo>
                        <a:pt x="1617" y="77054"/>
                      </a:moveTo>
                      <a:lnTo>
                        <a:pt x="2569" y="79712"/>
                      </a:lnTo>
                      <a:lnTo>
                        <a:pt x="3288" y="82414"/>
                      </a:lnTo>
                      <a:lnTo>
                        <a:pt x="3764" y="85193"/>
                      </a:lnTo>
                      <a:lnTo>
                        <a:pt x="3981" y="88008"/>
                      </a:lnTo>
                      <a:lnTo>
                        <a:pt x="3981" y="90805"/>
                      </a:lnTo>
                      <a:lnTo>
                        <a:pt x="3730" y="93627"/>
                      </a:lnTo>
                      <a:lnTo>
                        <a:pt x="3695" y="93792"/>
                      </a:lnTo>
                      <a:lnTo>
                        <a:pt x="14874" y="93792"/>
                      </a:lnTo>
                      <a:lnTo>
                        <a:pt x="15125" y="91454"/>
                      </a:lnTo>
                      <a:lnTo>
                        <a:pt x="15203" y="87652"/>
                      </a:lnTo>
                      <a:lnTo>
                        <a:pt x="14952" y="83869"/>
                      </a:lnTo>
                      <a:lnTo>
                        <a:pt x="14380" y="80102"/>
                      </a:lnTo>
                      <a:lnTo>
                        <a:pt x="13679" y="77218"/>
                      </a:lnTo>
                      <a:lnTo>
                        <a:pt x="16571" y="76733"/>
                      </a:lnTo>
                      <a:lnTo>
                        <a:pt x="20268" y="75790"/>
                      </a:lnTo>
                      <a:lnTo>
                        <a:pt x="23845" y="74517"/>
                      </a:lnTo>
                      <a:lnTo>
                        <a:pt x="27308" y="72941"/>
                      </a:lnTo>
                      <a:lnTo>
                        <a:pt x="30616" y="71062"/>
                      </a:lnTo>
                      <a:lnTo>
                        <a:pt x="33733" y="68914"/>
                      </a:lnTo>
                      <a:cubicBezTo>
                        <a:pt x="34305" y="68507"/>
                        <a:pt x="34824" y="67953"/>
                        <a:pt x="35179" y="67286"/>
                      </a:cubicBezTo>
                      <a:lnTo>
                        <a:pt x="36989" y="63935"/>
                      </a:lnTo>
                      <a:lnTo>
                        <a:pt x="38505" y="60446"/>
                      </a:lnTo>
                      <a:lnTo>
                        <a:pt x="39691" y="56852"/>
                      </a:lnTo>
                      <a:lnTo>
                        <a:pt x="40574" y="53146"/>
                      </a:lnTo>
                      <a:lnTo>
                        <a:pt x="41120" y="49371"/>
                      </a:lnTo>
                      <a:lnTo>
                        <a:pt x="41301" y="46427"/>
                      </a:lnTo>
                      <a:lnTo>
                        <a:pt x="44228" y="46816"/>
                      </a:lnTo>
                      <a:lnTo>
                        <a:pt x="48021" y="46990"/>
                      </a:lnTo>
                      <a:lnTo>
                        <a:pt x="51822" y="46834"/>
                      </a:lnTo>
                      <a:lnTo>
                        <a:pt x="55589" y="46340"/>
                      </a:lnTo>
                      <a:lnTo>
                        <a:pt x="59295" y="45509"/>
                      </a:lnTo>
                      <a:lnTo>
                        <a:pt x="62914" y="44392"/>
                      </a:lnTo>
                      <a:cubicBezTo>
                        <a:pt x="63607" y="44158"/>
                        <a:pt x="64248" y="43803"/>
                        <a:pt x="64793" y="43275"/>
                      </a:cubicBezTo>
                      <a:lnTo>
                        <a:pt x="67504" y="40599"/>
                      </a:lnTo>
                      <a:lnTo>
                        <a:pt x="69963" y="37707"/>
                      </a:lnTo>
                      <a:lnTo>
                        <a:pt x="72171" y="34624"/>
                      </a:lnTo>
                      <a:lnTo>
                        <a:pt x="74093" y="31351"/>
                      </a:lnTo>
                      <a:lnTo>
                        <a:pt x="75730" y="27914"/>
                      </a:lnTo>
                      <a:lnTo>
                        <a:pt x="76769" y="25143"/>
                      </a:lnTo>
                      <a:lnTo>
                        <a:pt x="79445" y="26390"/>
                      </a:lnTo>
                      <a:lnTo>
                        <a:pt x="83038" y="27671"/>
                      </a:lnTo>
                      <a:lnTo>
                        <a:pt x="86701" y="28632"/>
                      </a:lnTo>
                      <a:lnTo>
                        <a:pt x="90459" y="29282"/>
                      </a:lnTo>
                      <a:lnTo>
                        <a:pt x="94252" y="29593"/>
                      </a:lnTo>
                      <a:lnTo>
                        <a:pt x="98036" y="29576"/>
                      </a:lnTo>
                      <a:cubicBezTo>
                        <a:pt x="98763" y="29550"/>
                        <a:pt x="99499" y="29394"/>
                        <a:pt x="100166" y="29039"/>
                      </a:cubicBezTo>
                      <a:lnTo>
                        <a:pt x="103543" y="27307"/>
                      </a:lnTo>
                      <a:lnTo>
                        <a:pt x="106747" y="25281"/>
                      </a:lnTo>
                      <a:lnTo>
                        <a:pt x="109778" y="22943"/>
                      </a:lnTo>
                      <a:lnTo>
                        <a:pt x="112574" y="20406"/>
                      </a:lnTo>
                      <a:lnTo>
                        <a:pt x="115146" y="17600"/>
                      </a:lnTo>
                      <a:lnTo>
                        <a:pt x="116947" y="15263"/>
                      </a:lnTo>
                      <a:lnTo>
                        <a:pt x="119147" y="17237"/>
                      </a:lnTo>
                      <a:lnTo>
                        <a:pt x="122195" y="19514"/>
                      </a:lnTo>
                      <a:lnTo>
                        <a:pt x="125424" y="21523"/>
                      </a:lnTo>
                      <a:lnTo>
                        <a:pt x="128819" y="23246"/>
                      </a:lnTo>
                      <a:lnTo>
                        <a:pt x="132343" y="24666"/>
                      </a:lnTo>
                      <a:lnTo>
                        <a:pt x="135980" y="25749"/>
                      </a:lnTo>
                      <a:cubicBezTo>
                        <a:pt x="136647" y="25965"/>
                        <a:pt x="137409" y="26009"/>
                        <a:pt x="138145" y="25879"/>
                      </a:cubicBezTo>
                      <a:lnTo>
                        <a:pt x="141894" y="25221"/>
                      </a:lnTo>
                      <a:lnTo>
                        <a:pt x="145557" y="24216"/>
                      </a:lnTo>
                      <a:lnTo>
                        <a:pt x="149116" y="22900"/>
                      </a:lnTo>
                      <a:lnTo>
                        <a:pt x="152553" y="21298"/>
                      </a:lnTo>
                      <a:lnTo>
                        <a:pt x="155835" y="19376"/>
                      </a:lnTo>
                      <a:lnTo>
                        <a:pt x="158260" y="17661"/>
                      </a:lnTo>
                      <a:lnTo>
                        <a:pt x="159775" y="20207"/>
                      </a:lnTo>
                      <a:lnTo>
                        <a:pt x="162009" y="23272"/>
                      </a:lnTo>
                      <a:lnTo>
                        <a:pt x="164503" y="26147"/>
                      </a:lnTo>
                      <a:lnTo>
                        <a:pt x="167231" y="28797"/>
                      </a:lnTo>
                      <a:lnTo>
                        <a:pt x="170175" y="31178"/>
                      </a:lnTo>
                      <a:lnTo>
                        <a:pt x="173327" y="33291"/>
                      </a:lnTo>
                      <a:cubicBezTo>
                        <a:pt x="173915" y="33680"/>
                        <a:pt x="174617" y="33966"/>
                        <a:pt x="175370" y="34053"/>
                      </a:cubicBezTo>
                      <a:lnTo>
                        <a:pt x="179146" y="34520"/>
                      </a:lnTo>
                      <a:lnTo>
                        <a:pt x="182938" y="34642"/>
                      </a:lnTo>
                      <a:lnTo>
                        <a:pt x="186731" y="34434"/>
                      </a:lnTo>
                      <a:lnTo>
                        <a:pt x="190498" y="33914"/>
                      </a:lnTo>
                      <a:lnTo>
                        <a:pt x="194195" y="33040"/>
                      </a:lnTo>
                      <a:lnTo>
                        <a:pt x="197018" y="32131"/>
                      </a:lnTo>
                      <a:lnTo>
                        <a:pt x="197719" y="35005"/>
                      </a:lnTo>
                      <a:lnTo>
                        <a:pt x="198940" y="38607"/>
                      </a:lnTo>
                      <a:lnTo>
                        <a:pt x="200482" y="42071"/>
                      </a:lnTo>
                      <a:lnTo>
                        <a:pt x="202317" y="45405"/>
                      </a:lnTo>
                      <a:lnTo>
                        <a:pt x="204439" y="48548"/>
                      </a:lnTo>
                      <a:lnTo>
                        <a:pt x="206794" y="51510"/>
                      </a:lnTo>
                      <a:cubicBezTo>
                        <a:pt x="207262" y="52064"/>
                        <a:pt x="207833" y="52523"/>
                        <a:pt x="208534" y="52843"/>
                      </a:cubicBezTo>
                      <a:lnTo>
                        <a:pt x="211998" y="54393"/>
                      </a:lnTo>
                      <a:lnTo>
                        <a:pt x="215583" y="55640"/>
                      </a:lnTo>
                      <a:lnTo>
                        <a:pt x="219272" y="56558"/>
                      </a:lnTo>
                      <a:lnTo>
                        <a:pt x="223021" y="57138"/>
                      </a:lnTo>
                      <a:lnTo>
                        <a:pt x="226822" y="57415"/>
                      </a:lnTo>
                      <a:lnTo>
                        <a:pt x="229775" y="57372"/>
                      </a:lnTo>
                      <a:lnTo>
                        <a:pt x="229602" y="60316"/>
                      </a:lnTo>
                      <a:lnTo>
                        <a:pt x="229706" y="64108"/>
                      </a:lnTo>
                      <a:lnTo>
                        <a:pt x="230165" y="67893"/>
                      </a:lnTo>
                      <a:lnTo>
                        <a:pt x="230936" y="71616"/>
                      </a:lnTo>
                      <a:lnTo>
                        <a:pt x="232018" y="75253"/>
                      </a:lnTo>
                      <a:lnTo>
                        <a:pt x="233429" y="78768"/>
                      </a:lnTo>
                      <a:cubicBezTo>
                        <a:pt x="233681" y="79427"/>
                        <a:pt x="234122" y="80067"/>
                        <a:pt x="234694" y="80561"/>
                      </a:cubicBezTo>
                      <a:lnTo>
                        <a:pt x="237534" y="83072"/>
                      </a:lnTo>
                      <a:lnTo>
                        <a:pt x="240599" y="85297"/>
                      </a:lnTo>
                      <a:lnTo>
                        <a:pt x="243855" y="87280"/>
                      </a:lnTo>
                      <a:lnTo>
                        <a:pt x="247267" y="88969"/>
                      </a:lnTo>
                      <a:lnTo>
                        <a:pt x="250817" y="90337"/>
                      </a:lnTo>
                      <a:lnTo>
                        <a:pt x="253657" y="91151"/>
                      </a:lnTo>
                      <a:lnTo>
                        <a:pt x="252679" y="93766"/>
                      </a:lnTo>
                      <a:lnTo>
                        <a:pt x="264940" y="93766"/>
                      </a:lnTo>
                      <a:lnTo>
                        <a:pt x="265632" y="92372"/>
                      </a:lnTo>
                      <a:lnTo>
                        <a:pt x="267113" y="89973"/>
                      </a:lnTo>
                      <a:cubicBezTo>
                        <a:pt x="267555" y="89229"/>
                        <a:pt x="267867" y="88354"/>
                        <a:pt x="267953" y="87454"/>
                      </a:cubicBezTo>
                      <a:cubicBezTo>
                        <a:pt x="268239" y="84215"/>
                        <a:pt x="265858" y="81383"/>
                        <a:pt x="262654" y="81080"/>
                      </a:cubicBezTo>
                      <a:lnTo>
                        <a:pt x="259848" y="80829"/>
                      </a:lnTo>
                      <a:lnTo>
                        <a:pt x="257086" y="80318"/>
                      </a:lnTo>
                      <a:lnTo>
                        <a:pt x="254367" y="79591"/>
                      </a:lnTo>
                      <a:lnTo>
                        <a:pt x="251743" y="78604"/>
                      </a:lnTo>
                      <a:lnTo>
                        <a:pt x="249189" y="77409"/>
                      </a:lnTo>
                      <a:lnTo>
                        <a:pt x="246756" y="75989"/>
                      </a:lnTo>
                      <a:lnTo>
                        <a:pt x="244435" y="74361"/>
                      </a:lnTo>
                      <a:lnTo>
                        <a:pt x="243162" y="73270"/>
                      </a:lnTo>
                      <a:lnTo>
                        <a:pt x="242565" y="71676"/>
                      </a:lnTo>
                      <a:lnTo>
                        <a:pt x="241785" y="68966"/>
                      </a:lnTo>
                      <a:lnTo>
                        <a:pt x="241257" y="66187"/>
                      </a:lnTo>
                      <a:lnTo>
                        <a:pt x="240989" y="63390"/>
                      </a:lnTo>
                      <a:lnTo>
                        <a:pt x="240937" y="60584"/>
                      </a:lnTo>
                      <a:lnTo>
                        <a:pt x="241153" y="57779"/>
                      </a:lnTo>
                      <a:lnTo>
                        <a:pt x="241604" y="54990"/>
                      </a:lnTo>
                      <a:lnTo>
                        <a:pt x="242296" y="52280"/>
                      </a:lnTo>
                      <a:cubicBezTo>
                        <a:pt x="242504" y="51432"/>
                        <a:pt x="242547" y="50522"/>
                        <a:pt x="242348" y="49605"/>
                      </a:cubicBezTo>
                      <a:cubicBezTo>
                        <a:pt x="241681" y="46453"/>
                        <a:pt x="238573" y="44427"/>
                        <a:pt x="235404" y="45093"/>
                      </a:cubicBezTo>
                      <a:lnTo>
                        <a:pt x="232659" y="45665"/>
                      </a:lnTo>
                      <a:lnTo>
                        <a:pt x="229879" y="46002"/>
                      </a:lnTo>
                      <a:lnTo>
                        <a:pt x="227065" y="46124"/>
                      </a:lnTo>
                      <a:lnTo>
                        <a:pt x="224251" y="45942"/>
                      </a:lnTo>
                      <a:lnTo>
                        <a:pt x="221462" y="45552"/>
                      </a:lnTo>
                      <a:lnTo>
                        <a:pt x="218717" y="44911"/>
                      </a:lnTo>
                      <a:lnTo>
                        <a:pt x="216050" y="44045"/>
                      </a:lnTo>
                      <a:lnTo>
                        <a:pt x="214475" y="43370"/>
                      </a:lnTo>
                      <a:lnTo>
                        <a:pt x="213427" y="42037"/>
                      </a:lnTo>
                      <a:lnTo>
                        <a:pt x="211911" y="39681"/>
                      </a:lnTo>
                      <a:lnTo>
                        <a:pt x="210587" y="37187"/>
                      </a:lnTo>
                      <a:lnTo>
                        <a:pt x="209496" y="34598"/>
                      </a:lnTo>
                      <a:lnTo>
                        <a:pt x="208621" y="31905"/>
                      </a:lnTo>
                      <a:lnTo>
                        <a:pt x="207998" y="29169"/>
                      </a:lnTo>
                      <a:lnTo>
                        <a:pt x="207625" y="26381"/>
                      </a:lnTo>
                      <a:lnTo>
                        <a:pt x="207469" y="23584"/>
                      </a:lnTo>
                      <a:cubicBezTo>
                        <a:pt x="207435" y="22709"/>
                        <a:pt x="207201" y="21835"/>
                        <a:pt x="206751" y="21021"/>
                      </a:cubicBezTo>
                      <a:cubicBezTo>
                        <a:pt x="205157" y="18198"/>
                        <a:pt x="201590" y="17185"/>
                        <a:pt x="198758" y="18752"/>
                      </a:cubicBezTo>
                      <a:lnTo>
                        <a:pt x="196308" y="20103"/>
                      </a:lnTo>
                      <a:lnTo>
                        <a:pt x="193753" y="21272"/>
                      </a:lnTo>
                      <a:lnTo>
                        <a:pt x="191086" y="22181"/>
                      </a:lnTo>
                      <a:lnTo>
                        <a:pt x="188367" y="22856"/>
                      </a:lnTo>
                      <a:lnTo>
                        <a:pt x="185579" y="23307"/>
                      </a:lnTo>
                      <a:lnTo>
                        <a:pt x="182774" y="23506"/>
                      </a:lnTo>
                      <a:lnTo>
                        <a:pt x="179959" y="23454"/>
                      </a:lnTo>
                      <a:lnTo>
                        <a:pt x="178262" y="23272"/>
                      </a:lnTo>
                      <a:lnTo>
                        <a:pt x="176885" y="22311"/>
                      </a:lnTo>
                      <a:lnTo>
                        <a:pt x="174721" y="20493"/>
                      </a:lnTo>
                      <a:lnTo>
                        <a:pt x="172729" y="18501"/>
                      </a:lnTo>
                      <a:lnTo>
                        <a:pt x="170902" y="16345"/>
                      </a:lnTo>
                      <a:lnTo>
                        <a:pt x="169291" y="14033"/>
                      </a:lnTo>
                      <a:lnTo>
                        <a:pt x="167880" y="11600"/>
                      </a:lnTo>
                      <a:lnTo>
                        <a:pt x="166702" y="9054"/>
                      </a:lnTo>
                      <a:lnTo>
                        <a:pt x="165733" y="6422"/>
                      </a:lnTo>
                      <a:cubicBezTo>
                        <a:pt x="165438" y="5608"/>
                        <a:pt x="164953" y="4828"/>
                        <a:pt x="164286" y="4188"/>
                      </a:cubicBezTo>
                      <a:cubicBezTo>
                        <a:pt x="161948" y="1953"/>
                        <a:pt x="158234" y="2023"/>
                        <a:pt x="156000" y="4361"/>
                      </a:cubicBezTo>
                      <a:lnTo>
                        <a:pt x="154060" y="6387"/>
                      </a:lnTo>
                      <a:lnTo>
                        <a:pt x="151956" y="8249"/>
                      </a:lnTo>
                      <a:lnTo>
                        <a:pt x="149670" y="9911"/>
                      </a:lnTo>
                      <a:lnTo>
                        <a:pt x="147271" y="11375"/>
                      </a:lnTo>
                      <a:lnTo>
                        <a:pt x="144743" y="12613"/>
                      </a:lnTo>
                      <a:lnTo>
                        <a:pt x="142102" y="13626"/>
                      </a:lnTo>
                      <a:lnTo>
                        <a:pt x="139400" y="14423"/>
                      </a:lnTo>
                      <a:lnTo>
                        <a:pt x="137746" y="14743"/>
                      </a:lnTo>
                      <a:lnTo>
                        <a:pt x="136118" y="14215"/>
                      </a:lnTo>
                      <a:lnTo>
                        <a:pt x="133521" y="13132"/>
                      </a:lnTo>
                      <a:lnTo>
                        <a:pt x="131018" y="11816"/>
                      </a:lnTo>
                      <a:lnTo>
                        <a:pt x="128663" y="10275"/>
                      </a:lnTo>
                      <a:lnTo>
                        <a:pt x="126438" y="8552"/>
                      </a:lnTo>
                      <a:lnTo>
                        <a:pt x="124377" y="6629"/>
                      </a:lnTo>
                      <a:lnTo>
                        <a:pt x="122489" y="4560"/>
                      </a:lnTo>
                      <a:lnTo>
                        <a:pt x="120800" y="2309"/>
                      </a:lnTo>
                      <a:cubicBezTo>
                        <a:pt x="120264" y="1633"/>
                        <a:pt x="119562" y="1044"/>
                        <a:pt x="118748" y="620"/>
                      </a:cubicBezTo>
                      <a:cubicBezTo>
                        <a:pt x="115865" y="-826"/>
                        <a:pt x="112341" y="343"/>
                        <a:pt x="110886" y="3235"/>
                      </a:cubicBezTo>
                      <a:lnTo>
                        <a:pt x="109630" y="5729"/>
                      </a:lnTo>
                      <a:lnTo>
                        <a:pt x="108158" y="8127"/>
                      </a:lnTo>
                      <a:lnTo>
                        <a:pt x="106478" y="10388"/>
                      </a:lnTo>
                      <a:lnTo>
                        <a:pt x="104608" y="12500"/>
                      </a:lnTo>
                      <a:lnTo>
                        <a:pt x="102564" y="14423"/>
                      </a:lnTo>
                      <a:lnTo>
                        <a:pt x="100348" y="16198"/>
                      </a:lnTo>
                      <a:lnTo>
                        <a:pt x="97984" y="17722"/>
                      </a:lnTo>
                      <a:lnTo>
                        <a:pt x="96494" y="18536"/>
                      </a:lnTo>
                      <a:lnTo>
                        <a:pt x="94806" y="18518"/>
                      </a:lnTo>
                      <a:lnTo>
                        <a:pt x="92009" y="18233"/>
                      </a:lnTo>
                      <a:lnTo>
                        <a:pt x="89238" y="17704"/>
                      </a:lnTo>
                      <a:lnTo>
                        <a:pt x="86528" y="16942"/>
                      </a:lnTo>
                      <a:lnTo>
                        <a:pt x="83887" y="15955"/>
                      </a:lnTo>
                      <a:lnTo>
                        <a:pt x="81350" y="14726"/>
                      </a:lnTo>
                      <a:lnTo>
                        <a:pt x="78934" y="13288"/>
                      </a:lnTo>
                      <a:lnTo>
                        <a:pt x="76657" y="11660"/>
                      </a:lnTo>
                      <a:cubicBezTo>
                        <a:pt x="75946" y="11149"/>
                        <a:pt x="75107" y="10777"/>
                        <a:pt x="74206" y="10630"/>
                      </a:cubicBezTo>
                      <a:cubicBezTo>
                        <a:pt x="71019" y="10102"/>
                        <a:pt x="67980" y="12266"/>
                        <a:pt x="67461" y="15453"/>
                      </a:cubicBezTo>
                      <a:lnTo>
                        <a:pt x="66993" y="18207"/>
                      </a:lnTo>
                      <a:lnTo>
                        <a:pt x="66300" y="20926"/>
                      </a:lnTo>
                      <a:lnTo>
                        <a:pt x="65348" y="23584"/>
                      </a:lnTo>
                      <a:lnTo>
                        <a:pt x="64187" y="26147"/>
                      </a:lnTo>
                      <a:lnTo>
                        <a:pt x="62785" y="28589"/>
                      </a:lnTo>
                      <a:lnTo>
                        <a:pt x="61200" y="30910"/>
                      </a:lnTo>
                      <a:lnTo>
                        <a:pt x="59399" y="33109"/>
                      </a:lnTo>
                      <a:lnTo>
                        <a:pt x="58221" y="34295"/>
                      </a:lnTo>
                      <a:lnTo>
                        <a:pt x="56576" y="34780"/>
                      </a:lnTo>
                      <a:lnTo>
                        <a:pt x="53814" y="35360"/>
                      </a:lnTo>
                      <a:lnTo>
                        <a:pt x="51026" y="35681"/>
                      </a:lnTo>
                      <a:lnTo>
                        <a:pt x="48194" y="35741"/>
                      </a:lnTo>
                      <a:lnTo>
                        <a:pt x="45397" y="35559"/>
                      </a:lnTo>
                      <a:lnTo>
                        <a:pt x="42618" y="35153"/>
                      </a:lnTo>
                      <a:lnTo>
                        <a:pt x="40132" y="34564"/>
                      </a:lnTo>
                      <a:lnTo>
                        <a:pt x="36989" y="33507"/>
                      </a:lnTo>
                      <a:cubicBezTo>
                        <a:pt x="36184" y="33248"/>
                        <a:pt x="35301" y="33161"/>
                        <a:pt x="34417" y="33248"/>
                      </a:cubicBezTo>
                      <a:cubicBezTo>
                        <a:pt x="31292" y="33707"/>
                        <a:pt x="29101" y="36564"/>
                        <a:pt x="29534" y="39690"/>
                      </a:cubicBezTo>
                      <a:lnTo>
                        <a:pt x="29551" y="39924"/>
                      </a:lnTo>
                      <a:lnTo>
                        <a:pt x="29932" y="42703"/>
                      </a:lnTo>
                      <a:lnTo>
                        <a:pt x="30062" y="45500"/>
                      </a:lnTo>
                      <a:lnTo>
                        <a:pt x="29958" y="48314"/>
                      </a:lnTo>
                      <a:lnTo>
                        <a:pt x="29577" y="51111"/>
                      </a:lnTo>
                      <a:lnTo>
                        <a:pt x="28980" y="53865"/>
                      </a:lnTo>
                      <a:lnTo>
                        <a:pt x="28140" y="56549"/>
                      </a:lnTo>
                      <a:lnTo>
                        <a:pt x="27049" y="59164"/>
                      </a:lnTo>
                      <a:lnTo>
                        <a:pt x="26278" y="60662"/>
                      </a:lnTo>
                      <a:lnTo>
                        <a:pt x="24875" y="61580"/>
                      </a:lnTo>
                      <a:lnTo>
                        <a:pt x="22399" y="62948"/>
                      </a:lnTo>
                      <a:lnTo>
                        <a:pt x="19810" y="64083"/>
                      </a:lnTo>
                      <a:lnTo>
                        <a:pt x="17134" y="64983"/>
                      </a:lnTo>
                      <a:lnTo>
                        <a:pt x="14398" y="65641"/>
                      </a:lnTo>
                      <a:lnTo>
                        <a:pt x="11627" y="66066"/>
                      </a:lnTo>
                      <a:lnTo>
                        <a:pt x="8821" y="66239"/>
                      </a:lnTo>
                      <a:lnTo>
                        <a:pt x="6016" y="66152"/>
                      </a:lnTo>
                      <a:cubicBezTo>
                        <a:pt x="5158" y="66169"/>
                        <a:pt x="4232" y="66325"/>
                        <a:pt x="3401" y="66706"/>
                      </a:cubicBezTo>
                      <a:cubicBezTo>
                        <a:pt x="465" y="68057"/>
                        <a:pt x="-816" y="71547"/>
                        <a:pt x="543" y="74482"/>
                      </a:cubicBezTo>
                      <a:lnTo>
                        <a:pt x="1617" y="77054"/>
                      </a:lnTo>
                      <a:close/>
                    </a:path>
                  </a:pathLst>
                </a:custGeom>
                <a:grpFill/>
                <a:ln w="8653" cap="flat">
                  <a:noFill/>
                  <a:prstDash val="solid"/>
                  <a:miter/>
                </a:ln>
              </p:spPr>
              <p:txBody>
                <a:bodyPr rtlCol="0" anchor="ctr"/>
                <a:lstStyle/>
                <a:p>
                  <a:endParaRPr lang="en-IN" dirty="0"/>
                </a:p>
              </p:txBody>
            </p:sp>
          </p:grpSp>
          <p:sp>
            <p:nvSpPr>
              <p:cNvPr id="695" name="Freeform: Shape 694">
                <a:extLst>
                  <a:ext uri="{FF2B5EF4-FFF2-40B4-BE49-F238E27FC236}">
                    <a16:creationId xmlns:a16="http://schemas.microsoft.com/office/drawing/2014/main" id="{06048FC7-3674-4292-8C73-C58E43EE1559}"/>
                  </a:ext>
                </a:extLst>
              </p:cNvPr>
              <p:cNvSpPr/>
              <p:nvPr/>
            </p:nvSpPr>
            <p:spPr>
              <a:xfrm>
                <a:off x="-1641547" y="3518232"/>
                <a:ext cx="481073" cy="188092"/>
              </a:xfrm>
              <a:custGeom>
                <a:avLst/>
                <a:gdLst>
                  <a:gd name="connsiteX0" fmla="*/ 7603 w 481073"/>
                  <a:gd name="connsiteY0" fmla="*/ 188093 h 188092"/>
                  <a:gd name="connsiteX1" fmla="*/ 8919 w 481073"/>
                  <a:gd name="connsiteY1" fmla="*/ 180559 h 188092"/>
                  <a:gd name="connsiteX2" fmla="*/ 15742 w 481073"/>
                  <a:gd name="connsiteY2" fmla="*/ 163977 h 188092"/>
                  <a:gd name="connsiteX3" fmla="*/ 22678 w 481073"/>
                  <a:gd name="connsiteY3" fmla="*/ 147205 h 188092"/>
                  <a:gd name="connsiteX4" fmla="*/ 22747 w 481073"/>
                  <a:gd name="connsiteY4" fmla="*/ 147083 h 188092"/>
                  <a:gd name="connsiteX5" fmla="*/ 22877 w 481073"/>
                  <a:gd name="connsiteY5" fmla="*/ 146849 h 188092"/>
                  <a:gd name="connsiteX6" fmla="*/ 23128 w 481073"/>
                  <a:gd name="connsiteY6" fmla="*/ 146321 h 188092"/>
                  <a:gd name="connsiteX7" fmla="*/ 23657 w 481073"/>
                  <a:gd name="connsiteY7" fmla="*/ 145325 h 188092"/>
                  <a:gd name="connsiteX8" fmla="*/ 24696 w 481073"/>
                  <a:gd name="connsiteY8" fmla="*/ 143299 h 188092"/>
                  <a:gd name="connsiteX9" fmla="*/ 26791 w 481073"/>
                  <a:gd name="connsiteY9" fmla="*/ 139264 h 188092"/>
                  <a:gd name="connsiteX10" fmla="*/ 30896 w 481073"/>
                  <a:gd name="connsiteY10" fmla="*/ 131142 h 188092"/>
                  <a:gd name="connsiteX11" fmla="*/ 39052 w 481073"/>
                  <a:gd name="connsiteY11" fmla="*/ 115192 h 188092"/>
                  <a:gd name="connsiteX12" fmla="*/ 50448 w 481073"/>
                  <a:gd name="connsiteY12" fmla="*/ 101389 h 188092"/>
                  <a:gd name="connsiteX13" fmla="*/ 61921 w 481073"/>
                  <a:gd name="connsiteY13" fmla="*/ 87509 h 188092"/>
                  <a:gd name="connsiteX14" fmla="*/ 61930 w 481073"/>
                  <a:gd name="connsiteY14" fmla="*/ 87500 h 188092"/>
                  <a:gd name="connsiteX15" fmla="*/ 61938 w 481073"/>
                  <a:gd name="connsiteY15" fmla="*/ 87483 h 188092"/>
                  <a:gd name="connsiteX16" fmla="*/ 61999 w 481073"/>
                  <a:gd name="connsiteY16" fmla="*/ 87414 h 188092"/>
                  <a:gd name="connsiteX17" fmla="*/ 62094 w 481073"/>
                  <a:gd name="connsiteY17" fmla="*/ 87318 h 188092"/>
                  <a:gd name="connsiteX18" fmla="*/ 62294 w 481073"/>
                  <a:gd name="connsiteY18" fmla="*/ 87119 h 188092"/>
                  <a:gd name="connsiteX19" fmla="*/ 62700 w 481073"/>
                  <a:gd name="connsiteY19" fmla="*/ 86712 h 188092"/>
                  <a:gd name="connsiteX20" fmla="*/ 63497 w 481073"/>
                  <a:gd name="connsiteY20" fmla="*/ 85907 h 188092"/>
                  <a:gd name="connsiteX21" fmla="*/ 65099 w 481073"/>
                  <a:gd name="connsiteY21" fmla="*/ 84279 h 188092"/>
                  <a:gd name="connsiteX22" fmla="*/ 68277 w 481073"/>
                  <a:gd name="connsiteY22" fmla="*/ 81014 h 188092"/>
                  <a:gd name="connsiteX23" fmla="*/ 74589 w 481073"/>
                  <a:gd name="connsiteY23" fmla="*/ 74485 h 188092"/>
                  <a:gd name="connsiteX24" fmla="*/ 87041 w 481073"/>
                  <a:gd name="connsiteY24" fmla="*/ 61679 h 188092"/>
                  <a:gd name="connsiteX25" fmla="*/ 102039 w 481073"/>
                  <a:gd name="connsiteY25" fmla="*/ 51799 h 188092"/>
                  <a:gd name="connsiteX26" fmla="*/ 117175 w 481073"/>
                  <a:gd name="connsiteY26" fmla="*/ 41884 h 188092"/>
                  <a:gd name="connsiteX27" fmla="*/ 133047 w 481073"/>
                  <a:gd name="connsiteY27" fmla="*/ 33199 h 188092"/>
                  <a:gd name="connsiteX28" fmla="*/ 148789 w 481073"/>
                  <a:gd name="connsiteY28" fmla="*/ 24618 h 188092"/>
                  <a:gd name="connsiteX29" fmla="*/ 165943 w 481073"/>
                  <a:gd name="connsiteY29" fmla="*/ 19647 h 188092"/>
                  <a:gd name="connsiteX30" fmla="*/ 174749 w 481073"/>
                  <a:gd name="connsiteY30" fmla="*/ 17145 h 188092"/>
                  <a:gd name="connsiteX31" fmla="*/ 183226 w 481073"/>
                  <a:gd name="connsiteY31" fmla="*/ 14642 h 188092"/>
                  <a:gd name="connsiteX32" fmla="*/ 201055 w 481073"/>
                  <a:gd name="connsiteY32" fmla="*/ 11014 h 188092"/>
                  <a:gd name="connsiteX33" fmla="*/ 218694 w 481073"/>
                  <a:gd name="connsiteY33" fmla="*/ 7438 h 188092"/>
                  <a:gd name="connsiteX34" fmla="*/ 236514 w 481073"/>
                  <a:gd name="connsiteY34" fmla="*/ 7759 h 188092"/>
                  <a:gd name="connsiteX35" fmla="*/ 245658 w 481073"/>
                  <a:gd name="connsiteY35" fmla="*/ 7966 h 188092"/>
                  <a:gd name="connsiteX36" fmla="*/ 254499 w 481073"/>
                  <a:gd name="connsiteY36" fmla="*/ 8070 h 188092"/>
                  <a:gd name="connsiteX37" fmla="*/ 272605 w 481073"/>
                  <a:gd name="connsiteY37" fmla="*/ 9854 h 188092"/>
                  <a:gd name="connsiteX38" fmla="*/ 290487 w 481073"/>
                  <a:gd name="connsiteY38" fmla="*/ 11629 h 188092"/>
                  <a:gd name="connsiteX39" fmla="*/ 307432 w 481073"/>
                  <a:gd name="connsiteY39" fmla="*/ 17188 h 188092"/>
                  <a:gd name="connsiteX40" fmla="*/ 316100 w 481073"/>
                  <a:gd name="connsiteY40" fmla="*/ 20072 h 188092"/>
                  <a:gd name="connsiteX41" fmla="*/ 324534 w 481073"/>
                  <a:gd name="connsiteY41" fmla="*/ 22791 h 188092"/>
                  <a:gd name="connsiteX42" fmla="*/ 341315 w 481073"/>
                  <a:gd name="connsiteY42" fmla="*/ 29830 h 188092"/>
                  <a:gd name="connsiteX43" fmla="*/ 357742 w 481073"/>
                  <a:gd name="connsiteY43" fmla="*/ 36732 h 188092"/>
                  <a:gd name="connsiteX44" fmla="*/ 372419 w 481073"/>
                  <a:gd name="connsiteY44" fmla="*/ 47123 h 188092"/>
                  <a:gd name="connsiteX45" fmla="*/ 387131 w 481073"/>
                  <a:gd name="connsiteY45" fmla="*/ 57514 h 188092"/>
                  <a:gd name="connsiteX46" fmla="*/ 387139 w 481073"/>
                  <a:gd name="connsiteY46" fmla="*/ 57531 h 188092"/>
                  <a:gd name="connsiteX47" fmla="*/ 387157 w 481073"/>
                  <a:gd name="connsiteY47" fmla="*/ 57531 h 188092"/>
                  <a:gd name="connsiteX48" fmla="*/ 387191 w 481073"/>
                  <a:gd name="connsiteY48" fmla="*/ 57565 h 188092"/>
                  <a:gd name="connsiteX49" fmla="*/ 387209 w 481073"/>
                  <a:gd name="connsiteY49" fmla="*/ 57583 h 188092"/>
                  <a:gd name="connsiteX50" fmla="*/ 387330 w 481073"/>
                  <a:gd name="connsiteY50" fmla="*/ 57678 h 188092"/>
                  <a:gd name="connsiteX51" fmla="*/ 387546 w 481073"/>
                  <a:gd name="connsiteY51" fmla="*/ 57860 h 188092"/>
                  <a:gd name="connsiteX52" fmla="*/ 387979 w 481073"/>
                  <a:gd name="connsiteY52" fmla="*/ 58206 h 188092"/>
                  <a:gd name="connsiteX53" fmla="*/ 388854 w 481073"/>
                  <a:gd name="connsiteY53" fmla="*/ 58968 h 188092"/>
                  <a:gd name="connsiteX54" fmla="*/ 390586 w 481073"/>
                  <a:gd name="connsiteY54" fmla="*/ 60423 h 188092"/>
                  <a:gd name="connsiteX55" fmla="*/ 394067 w 481073"/>
                  <a:gd name="connsiteY55" fmla="*/ 63367 h 188092"/>
                  <a:gd name="connsiteX56" fmla="*/ 401063 w 481073"/>
                  <a:gd name="connsiteY56" fmla="*/ 69186 h 188092"/>
                  <a:gd name="connsiteX57" fmla="*/ 414770 w 481073"/>
                  <a:gd name="connsiteY57" fmla="*/ 80642 h 188092"/>
                  <a:gd name="connsiteX58" fmla="*/ 425724 w 481073"/>
                  <a:gd name="connsiteY58" fmla="*/ 94878 h 188092"/>
                  <a:gd name="connsiteX59" fmla="*/ 436747 w 481073"/>
                  <a:gd name="connsiteY59" fmla="*/ 109217 h 188092"/>
                  <a:gd name="connsiteX60" fmla="*/ 436756 w 481073"/>
                  <a:gd name="connsiteY60" fmla="*/ 109234 h 188092"/>
                  <a:gd name="connsiteX61" fmla="*/ 436842 w 481073"/>
                  <a:gd name="connsiteY61" fmla="*/ 109356 h 188092"/>
                  <a:gd name="connsiteX62" fmla="*/ 437007 w 481073"/>
                  <a:gd name="connsiteY62" fmla="*/ 109589 h 188092"/>
                  <a:gd name="connsiteX63" fmla="*/ 437301 w 481073"/>
                  <a:gd name="connsiteY63" fmla="*/ 110083 h 188092"/>
                  <a:gd name="connsiteX64" fmla="*/ 437916 w 481073"/>
                  <a:gd name="connsiteY64" fmla="*/ 111027 h 188092"/>
                  <a:gd name="connsiteX65" fmla="*/ 439155 w 481073"/>
                  <a:gd name="connsiteY65" fmla="*/ 112958 h 188092"/>
                  <a:gd name="connsiteX66" fmla="*/ 441614 w 481073"/>
                  <a:gd name="connsiteY66" fmla="*/ 116776 h 188092"/>
                  <a:gd name="connsiteX67" fmla="*/ 446584 w 481073"/>
                  <a:gd name="connsiteY67" fmla="*/ 124388 h 188092"/>
                  <a:gd name="connsiteX68" fmla="*/ 456299 w 481073"/>
                  <a:gd name="connsiteY68" fmla="*/ 139385 h 188092"/>
                  <a:gd name="connsiteX69" fmla="*/ 462560 w 481073"/>
                  <a:gd name="connsiteY69" fmla="*/ 156193 h 188092"/>
                  <a:gd name="connsiteX70" fmla="*/ 468855 w 481073"/>
                  <a:gd name="connsiteY70" fmla="*/ 173086 h 188092"/>
                  <a:gd name="connsiteX71" fmla="*/ 468855 w 481073"/>
                  <a:gd name="connsiteY71" fmla="*/ 173086 h 188092"/>
                  <a:gd name="connsiteX72" fmla="*/ 468864 w 481073"/>
                  <a:gd name="connsiteY72" fmla="*/ 173086 h 188092"/>
                  <a:gd name="connsiteX73" fmla="*/ 468898 w 481073"/>
                  <a:gd name="connsiteY73" fmla="*/ 173190 h 188092"/>
                  <a:gd name="connsiteX74" fmla="*/ 468933 w 481073"/>
                  <a:gd name="connsiteY74" fmla="*/ 173329 h 188092"/>
                  <a:gd name="connsiteX75" fmla="*/ 469011 w 481073"/>
                  <a:gd name="connsiteY75" fmla="*/ 173597 h 188092"/>
                  <a:gd name="connsiteX76" fmla="*/ 469167 w 481073"/>
                  <a:gd name="connsiteY76" fmla="*/ 174143 h 188092"/>
                  <a:gd name="connsiteX77" fmla="*/ 469470 w 481073"/>
                  <a:gd name="connsiteY77" fmla="*/ 175242 h 188092"/>
                  <a:gd name="connsiteX78" fmla="*/ 470076 w 481073"/>
                  <a:gd name="connsiteY78" fmla="*/ 177425 h 188092"/>
                  <a:gd name="connsiteX79" fmla="*/ 471288 w 481073"/>
                  <a:gd name="connsiteY79" fmla="*/ 181806 h 188092"/>
                  <a:gd name="connsiteX80" fmla="*/ 473089 w 481073"/>
                  <a:gd name="connsiteY80" fmla="*/ 188075 h 188092"/>
                  <a:gd name="connsiteX81" fmla="*/ 481073 w 481073"/>
                  <a:gd name="connsiteY81" fmla="*/ 188075 h 188092"/>
                  <a:gd name="connsiteX82" fmla="*/ 478917 w 481073"/>
                  <a:gd name="connsiteY82" fmla="*/ 179642 h 188092"/>
                  <a:gd name="connsiteX83" fmla="*/ 477748 w 481073"/>
                  <a:gd name="connsiteY83" fmla="*/ 175191 h 188092"/>
                  <a:gd name="connsiteX84" fmla="*/ 476484 w 481073"/>
                  <a:gd name="connsiteY84" fmla="*/ 170480 h 188092"/>
                  <a:gd name="connsiteX85" fmla="*/ 469747 w 481073"/>
                  <a:gd name="connsiteY85" fmla="*/ 153474 h 188092"/>
                  <a:gd name="connsiteX86" fmla="*/ 462993 w 481073"/>
                  <a:gd name="connsiteY86" fmla="*/ 136493 h 188092"/>
                  <a:gd name="connsiteX87" fmla="*/ 462950 w 481073"/>
                  <a:gd name="connsiteY87" fmla="*/ 136415 h 188092"/>
                  <a:gd name="connsiteX88" fmla="*/ 462699 w 481073"/>
                  <a:gd name="connsiteY88" fmla="*/ 135896 h 188092"/>
                  <a:gd name="connsiteX89" fmla="*/ 453044 w 481073"/>
                  <a:gd name="connsiteY89" fmla="*/ 120249 h 188092"/>
                  <a:gd name="connsiteX90" fmla="*/ 448264 w 481073"/>
                  <a:gd name="connsiteY90" fmla="*/ 112438 h 188092"/>
                  <a:gd name="connsiteX91" fmla="*/ 445831 w 481073"/>
                  <a:gd name="connsiteY91" fmla="*/ 108533 h 188092"/>
                  <a:gd name="connsiteX92" fmla="*/ 443224 w 481073"/>
                  <a:gd name="connsiteY92" fmla="*/ 104402 h 188092"/>
                  <a:gd name="connsiteX93" fmla="*/ 431786 w 481073"/>
                  <a:gd name="connsiteY93" fmla="*/ 90150 h 188092"/>
                  <a:gd name="connsiteX94" fmla="*/ 420330 w 481073"/>
                  <a:gd name="connsiteY94" fmla="*/ 75897 h 188092"/>
                  <a:gd name="connsiteX95" fmla="*/ 420269 w 481073"/>
                  <a:gd name="connsiteY95" fmla="*/ 75828 h 188092"/>
                  <a:gd name="connsiteX96" fmla="*/ 419862 w 481073"/>
                  <a:gd name="connsiteY96" fmla="*/ 75403 h 188092"/>
                  <a:gd name="connsiteX97" fmla="*/ 406042 w 481073"/>
                  <a:gd name="connsiteY97" fmla="*/ 63324 h 188092"/>
                  <a:gd name="connsiteX98" fmla="*/ 399158 w 481073"/>
                  <a:gd name="connsiteY98" fmla="*/ 57254 h 188092"/>
                  <a:gd name="connsiteX99" fmla="*/ 395686 w 481073"/>
                  <a:gd name="connsiteY99" fmla="*/ 54240 h 188092"/>
                  <a:gd name="connsiteX100" fmla="*/ 391988 w 481073"/>
                  <a:gd name="connsiteY100" fmla="*/ 51063 h 188092"/>
                  <a:gd name="connsiteX101" fmla="*/ 376835 w 481073"/>
                  <a:gd name="connsiteY101" fmla="*/ 40810 h 188092"/>
                  <a:gd name="connsiteX102" fmla="*/ 361690 w 481073"/>
                  <a:gd name="connsiteY102" fmla="*/ 30567 h 188092"/>
                  <a:gd name="connsiteX103" fmla="*/ 361621 w 481073"/>
                  <a:gd name="connsiteY103" fmla="*/ 30523 h 188092"/>
                  <a:gd name="connsiteX104" fmla="*/ 361101 w 481073"/>
                  <a:gd name="connsiteY104" fmla="*/ 30237 h 188092"/>
                  <a:gd name="connsiteX105" fmla="*/ 344337 w 481073"/>
                  <a:gd name="connsiteY105" fmla="*/ 22782 h 188092"/>
                  <a:gd name="connsiteX106" fmla="*/ 327556 w 481073"/>
                  <a:gd name="connsiteY106" fmla="*/ 15309 h 188092"/>
                  <a:gd name="connsiteX107" fmla="*/ 318533 w 481073"/>
                  <a:gd name="connsiteY107" fmla="*/ 12521 h 188092"/>
                  <a:gd name="connsiteX108" fmla="*/ 309779 w 481073"/>
                  <a:gd name="connsiteY108" fmla="*/ 9889 h 188092"/>
                  <a:gd name="connsiteX109" fmla="*/ 292296 w 481073"/>
                  <a:gd name="connsiteY109" fmla="*/ 4555 h 188092"/>
                  <a:gd name="connsiteX110" fmla="*/ 292201 w 481073"/>
                  <a:gd name="connsiteY110" fmla="*/ 4537 h 188092"/>
                  <a:gd name="connsiteX111" fmla="*/ 291647 w 481073"/>
                  <a:gd name="connsiteY111" fmla="*/ 4416 h 188092"/>
                  <a:gd name="connsiteX112" fmla="*/ 273420 w 481073"/>
                  <a:gd name="connsiteY112" fmla="*/ 2217 h 188092"/>
                  <a:gd name="connsiteX113" fmla="*/ 255192 w 481073"/>
                  <a:gd name="connsiteY113" fmla="*/ 35 h 188092"/>
                  <a:gd name="connsiteX114" fmla="*/ 245754 w 481073"/>
                  <a:gd name="connsiteY114" fmla="*/ 0 h 188092"/>
                  <a:gd name="connsiteX115" fmla="*/ 236618 w 481073"/>
                  <a:gd name="connsiteY115" fmla="*/ 86 h 188092"/>
                  <a:gd name="connsiteX116" fmla="*/ 218330 w 481073"/>
                  <a:gd name="connsiteY116" fmla="*/ 147 h 188092"/>
                  <a:gd name="connsiteX117" fmla="*/ 218244 w 481073"/>
                  <a:gd name="connsiteY117" fmla="*/ 164 h 188092"/>
                  <a:gd name="connsiteX118" fmla="*/ 217664 w 481073"/>
                  <a:gd name="connsiteY118" fmla="*/ 216 h 188092"/>
                  <a:gd name="connsiteX119" fmla="*/ 199601 w 481073"/>
                  <a:gd name="connsiteY119" fmla="*/ 3489 h 188092"/>
                  <a:gd name="connsiteX120" fmla="*/ 181538 w 481073"/>
                  <a:gd name="connsiteY120" fmla="*/ 6771 h 188092"/>
                  <a:gd name="connsiteX121" fmla="*/ 172506 w 481073"/>
                  <a:gd name="connsiteY121" fmla="*/ 9516 h 188092"/>
                  <a:gd name="connsiteX122" fmla="*/ 163813 w 481073"/>
                  <a:gd name="connsiteY122" fmla="*/ 12287 h 188092"/>
                  <a:gd name="connsiteX123" fmla="*/ 146339 w 481073"/>
                  <a:gd name="connsiteY123" fmla="*/ 17760 h 188092"/>
                  <a:gd name="connsiteX124" fmla="*/ 146261 w 481073"/>
                  <a:gd name="connsiteY124" fmla="*/ 17760 h 188092"/>
                  <a:gd name="connsiteX125" fmla="*/ 145724 w 481073"/>
                  <a:gd name="connsiteY125" fmla="*/ 17994 h 188092"/>
                  <a:gd name="connsiteX126" fmla="*/ 129419 w 481073"/>
                  <a:gd name="connsiteY126" fmla="*/ 26436 h 188092"/>
                  <a:gd name="connsiteX127" fmla="*/ 113114 w 481073"/>
                  <a:gd name="connsiteY127" fmla="*/ 34913 h 188092"/>
                  <a:gd name="connsiteX128" fmla="*/ 112914 w 481073"/>
                  <a:gd name="connsiteY128" fmla="*/ 35035 h 188092"/>
                  <a:gd name="connsiteX129" fmla="*/ 112880 w 481073"/>
                  <a:gd name="connsiteY129" fmla="*/ 35069 h 188092"/>
                  <a:gd name="connsiteX130" fmla="*/ 97813 w 481073"/>
                  <a:gd name="connsiteY130" fmla="*/ 45399 h 188092"/>
                  <a:gd name="connsiteX131" fmla="*/ 82746 w 481073"/>
                  <a:gd name="connsiteY131" fmla="*/ 55782 h 188092"/>
                  <a:gd name="connsiteX132" fmla="*/ 82668 w 481073"/>
                  <a:gd name="connsiteY132" fmla="*/ 55816 h 188092"/>
                  <a:gd name="connsiteX133" fmla="*/ 82209 w 481073"/>
                  <a:gd name="connsiteY133" fmla="*/ 56189 h 188092"/>
                  <a:gd name="connsiteX134" fmla="*/ 69143 w 481073"/>
                  <a:gd name="connsiteY134" fmla="*/ 69073 h 188092"/>
                  <a:gd name="connsiteX135" fmla="*/ 62571 w 481073"/>
                  <a:gd name="connsiteY135" fmla="*/ 75481 h 188092"/>
                  <a:gd name="connsiteX136" fmla="*/ 59315 w 481073"/>
                  <a:gd name="connsiteY136" fmla="*/ 78711 h 188092"/>
                  <a:gd name="connsiteX137" fmla="*/ 55851 w 481073"/>
                  <a:gd name="connsiteY137" fmla="*/ 82183 h 188092"/>
                  <a:gd name="connsiteX138" fmla="*/ 44516 w 481073"/>
                  <a:gd name="connsiteY138" fmla="*/ 96497 h 188092"/>
                  <a:gd name="connsiteX139" fmla="*/ 33173 w 481073"/>
                  <a:gd name="connsiteY139" fmla="*/ 110854 h 188092"/>
                  <a:gd name="connsiteX140" fmla="*/ 33112 w 481073"/>
                  <a:gd name="connsiteY140" fmla="*/ 110914 h 188092"/>
                  <a:gd name="connsiteX141" fmla="*/ 32801 w 481073"/>
                  <a:gd name="connsiteY141" fmla="*/ 111399 h 188092"/>
                  <a:gd name="connsiteX142" fmla="*/ 24090 w 481073"/>
                  <a:gd name="connsiteY142" fmla="*/ 127574 h 188092"/>
                  <a:gd name="connsiteX143" fmla="*/ 19699 w 481073"/>
                  <a:gd name="connsiteY143" fmla="*/ 135636 h 188092"/>
                  <a:gd name="connsiteX144" fmla="*/ 17535 w 481073"/>
                  <a:gd name="connsiteY144" fmla="*/ 139680 h 188092"/>
                  <a:gd name="connsiteX145" fmla="*/ 15257 w 481073"/>
                  <a:gd name="connsiteY145" fmla="*/ 144009 h 188092"/>
                  <a:gd name="connsiteX146" fmla="*/ 8650 w 481073"/>
                  <a:gd name="connsiteY146" fmla="*/ 161059 h 188092"/>
                  <a:gd name="connsiteX147" fmla="*/ 2035 w 481073"/>
                  <a:gd name="connsiteY147" fmla="*/ 178091 h 188092"/>
                  <a:gd name="connsiteX148" fmla="*/ 2000 w 481073"/>
                  <a:gd name="connsiteY148" fmla="*/ 178187 h 188092"/>
                  <a:gd name="connsiteX149" fmla="*/ 1827 w 481073"/>
                  <a:gd name="connsiteY149" fmla="*/ 178732 h 188092"/>
                  <a:gd name="connsiteX150" fmla="*/ 0 w 481073"/>
                  <a:gd name="connsiteY150" fmla="*/ 188041 h 188092"/>
                  <a:gd name="connsiteX151" fmla="*/ 7603 w 481073"/>
                  <a:gd name="connsiteY151" fmla="*/ 188041 h 188092"/>
                  <a:gd name="connsiteX152" fmla="*/ 387183 w 481073"/>
                  <a:gd name="connsiteY152" fmla="*/ 57574 h 188092"/>
                  <a:gd name="connsiteX153" fmla="*/ 387183 w 481073"/>
                  <a:gd name="connsiteY153" fmla="*/ 57557 h 188092"/>
                  <a:gd name="connsiteX154" fmla="*/ 387183 w 481073"/>
                  <a:gd name="connsiteY154" fmla="*/ 57574 h 188092"/>
                  <a:gd name="connsiteX155" fmla="*/ 387183 w 481073"/>
                  <a:gd name="connsiteY155" fmla="*/ 57574 h 188092"/>
                  <a:gd name="connsiteX156" fmla="*/ 22618 w 481073"/>
                  <a:gd name="connsiteY156" fmla="*/ 147326 h 188092"/>
                  <a:gd name="connsiteX157" fmla="*/ 22618 w 481073"/>
                  <a:gd name="connsiteY157" fmla="*/ 147326 h 188092"/>
                  <a:gd name="connsiteX158" fmla="*/ 22635 w 481073"/>
                  <a:gd name="connsiteY158" fmla="*/ 147291 h 188092"/>
                  <a:gd name="connsiteX159" fmla="*/ 22618 w 481073"/>
                  <a:gd name="connsiteY159" fmla="*/ 147326 h 18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481073" h="188092">
                    <a:moveTo>
                      <a:pt x="7603" y="188093"/>
                    </a:moveTo>
                    <a:cubicBezTo>
                      <a:pt x="8044" y="185581"/>
                      <a:pt x="8460" y="183062"/>
                      <a:pt x="8919" y="180559"/>
                    </a:cubicBezTo>
                    <a:cubicBezTo>
                      <a:pt x="11144" y="175017"/>
                      <a:pt x="13422" y="169493"/>
                      <a:pt x="15742" y="163977"/>
                    </a:cubicBezTo>
                    <a:cubicBezTo>
                      <a:pt x="18097" y="158401"/>
                      <a:pt x="20409" y="152807"/>
                      <a:pt x="22678" y="147205"/>
                    </a:cubicBezTo>
                    <a:lnTo>
                      <a:pt x="22747" y="147083"/>
                    </a:lnTo>
                    <a:lnTo>
                      <a:pt x="22877" y="146849"/>
                    </a:lnTo>
                    <a:lnTo>
                      <a:pt x="23128" y="146321"/>
                    </a:lnTo>
                    <a:lnTo>
                      <a:pt x="23657" y="145325"/>
                    </a:lnTo>
                    <a:lnTo>
                      <a:pt x="24696" y="143299"/>
                    </a:lnTo>
                    <a:lnTo>
                      <a:pt x="26791" y="139264"/>
                    </a:lnTo>
                    <a:lnTo>
                      <a:pt x="30896" y="131142"/>
                    </a:lnTo>
                    <a:cubicBezTo>
                      <a:pt x="33571" y="125799"/>
                      <a:pt x="36299" y="120491"/>
                      <a:pt x="39052" y="115192"/>
                    </a:cubicBezTo>
                    <a:cubicBezTo>
                      <a:pt x="42819" y="110576"/>
                      <a:pt x="46612" y="105961"/>
                      <a:pt x="50448" y="101389"/>
                    </a:cubicBezTo>
                    <a:cubicBezTo>
                      <a:pt x="54310" y="96809"/>
                      <a:pt x="58120" y="92158"/>
                      <a:pt x="61921" y="87509"/>
                    </a:cubicBezTo>
                    <a:lnTo>
                      <a:pt x="61930" y="87500"/>
                    </a:lnTo>
                    <a:lnTo>
                      <a:pt x="61938" y="87483"/>
                    </a:lnTo>
                    <a:lnTo>
                      <a:pt x="61999" y="87414"/>
                    </a:lnTo>
                    <a:lnTo>
                      <a:pt x="62094" y="87318"/>
                    </a:lnTo>
                    <a:lnTo>
                      <a:pt x="62294" y="87119"/>
                    </a:lnTo>
                    <a:lnTo>
                      <a:pt x="62700" y="86712"/>
                    </a:lnTo>
                    <a:lnTo>
                      <a:pt x="63497" y="85907"/>
                    </a:lnTo>
                    <a:lnTo>
                      <a:pt x="65099" y="84279"/>
                    </a:lnTo>
                    <a:lnTo>
                      <a:pt x="68277" y="81014"/>
                    </a:lnTo>
                    <a:lnTo>
                      <a:pt x="74589" y="74485"/>
                    </a:lnTo>
                    <a:cubicBezTo>
                      <a:pt x="78702" y="70173"/>
                      <a:pt x="82868" y="65913"/>
                      <a:pt x="87041" y="61679"/>
                    </a:cubicBezTo>
                    <a:cubicBezTo>
                      <a:pt x="92020" y="58353"/>
                      <a:pt x="97016" y="55055"/>
                      <a:pt x="102039" y="51799"/>
                    </a:cubicBezTo>
                    <a:cubicBezTo>
                      <a:pt x="107113" y="48534"/>
                      <a:pt x="112144" y="45218"/>
                      <a:pt x="117175" y="41884"/>
                    </a:cubicBezTo>
                    <a:cubicBezTo>
                      <a:pt x="122483" y="39026"/>
                      <a:pt x="127782" y="36152"/>
                      <a:pt x="133047" y="33199"/>
                    </a:cubicBezTo>
                    <a:cubicBezTo>
                      <a:pt x="138277" y="30289"/>
                      <a:pt x="143524" y="27423"/>
                      <a:pt x="148789" y="24618"/>
                    </a:cubicBezTo>
                    <a:cubicBezTo>
                      <a:pt x="154495" y="22929"/>
                      <a:pt x="160211" y="21249"/>
                      <a:pt x="165943" y="19647"/>
                    </a:cubicBezTo>
                    <a:lnTo>
                      <a:pt x="174749" y="17145"/>
                    </a:lnTo>
                    <a:lnTo>
                      <a:pt x="183226" y="14642"/>
                    </a:lnTo>
                    <a:cubicBezTo>
                      <a:pt x="189175" y="13474"/>
                      <a:pt x="195115" y="12279"/>
                      <a:pt x="201055" y="11014"/>
                    </a:cubicBezTo>
                    <a:cubicBezTo>
                      <a:pt x="206926" y="9750"/>
                      <a:pt x="212823" y="8572"/>
                      <a:pt x="218694" y="7438"/>
                    </a:cubicBezTo>
                    <a:cubicBezTo>
                      <a:pt x="224634" y="7525"/>
                      <a:pt x="230566" y="7611"/>
                      <a:pt x="236514" y="7759"/>
                    </a:cubicBezTo>
                    <a:lnTo>
                      <a:pt x="245658" y="7966"/>
                    </a:lnTo>
                    <a:lnTo>
                      <a:pt x="254499" y="8070"/>
                    </a:lnTo>
                    <a:cubicBezTo>
                      <a:pt x="260535" y="8702"/>
                      <a:pt x="266561" y="9317"/>
                      <a:pt x="272605" y="9854"/>
                    </a:cubicBezTo>
                    <a:cubicBezTo>
                      <a:pt x="278563" y="10399"/>
                      <a:pt x="284529" y="11006"/>
                      <a:pt x="290487" y="11629"/>
                    </a:cubicBezTo>
                    <a:cubicBezTo>
                      <a:pt x="296150" y="13439"/>
                      <a:pt x="301804" y="15292"/>
                      <a:pt x="307432" y="17188"/>
                    </a:cubicBezTo>
                    <a:lnTo>
                      <a:pt x="316100" y="20072"/>
                    </a:lnTo>
                    <a:lnTo>
                      <a:pt x="324534" y="22791"/>
                    </a:lnTo>
                    <a:cubicBezTo>
                      <a:pt x="330119" y="25163"/>
                      <a:pt x="335687" y="27545"/>
                      <a:pt x="341315" y="29830"/>
                    </a:cubicBezTo>
                    <a:cubicBezTo>
                      <a:pt x="346814" y="32099"/>
                      <a:pt x="352278" y="34403"/>
                      <a:pt x="357742" y="36732"/>
                    </a:cubicBezTo>
                    <a:cubicBezTo>
                      <a:pt x="362651" y="40152"/>
                      <a:pt x="367570" y="43616"/>
                      <a:pt x="372419" y="47123"/>
                    </a:cubicBezTo>
                    <a:cubicBezTo>
                      <a:pt x="377294" y="50612"/>
                      <a:pt x="382204" y="54085"/>
                      <a:pt x="387131" y="57514"/>
                    </a:cubicBezTo>
                    <a:lnTo>
                      <a:pt x="387139" y="57531"/>
                    </a:lnTo>
                    <a:lnTo>
                      <a:pt x="387157" y="57531"/>
                    </a:lnTo>
                    <a:cubicBezTo>
                      <a:pt x="387174" y="57548"/>
                      <a:pt x="387183" y="57548"/>
                      <a:pt x="387191" y="57565"/>
                    </a:cubicBezTo>
                    <a:lnTo>
                      <a:pt x="387209" y="57583"/>
                    </a:lnTo>
                    <a:lnTo>
                      <a:pt x="387330" y="57678"/>
                    </a:lnTo>
                    <a:lnTo>
                      <a:pt x="387546" y="57860"/>
                    </a:lnTo>
                    <a:lnTo>
                      <a:pt x="387979" y="58206"/>
                    </a:lnTo>
                    <a:lnTo>
                      <a:pt x="388854" y="58968"/>
                    </a:lnTo>
                    <a:lnTo>
                      <a:pt x="390586" y="60423"/>
                    </a:lnTo>
                    <a:lnTo>
                      <a:pt x="394067" y="63367"/>
                    </a:lnTo>
                    <a:lnTo>
                      <a:pt x="401063" y="69186"/>
                    </a:lnTo>
                    <a:cubicBezTo>
                      <a:pt x="405661" y="72979"/>
                      <a:pt x="410224" y="76806"/>
                      <a:pt x="414770" y="80642"/>
                    </a:cubicBezTo>
                    <a:cubicBezTo>
                      <a:pt x="418451" y="85370"/>
                      <a:pt x="422113" y="90089"/>
                      <a:pt x="425724" y="94878"/>
                    </a:cubicBezTo>
                    <a:cubicBezTo>
                      <a:pt x="429361" y="99683"/>
                      <a:pt x="433041" y="104446"/>
                      <a:pt x="436747" y="109217"/>
                    </a:cubicBezTo>
                    <a:lnTo>
                      <a:pt x="436756" y="109234"/>
                    </a:lnTo>
                    <a:lnTo>
                      <a:pt x="436842" y="109356"/>
                    </a:lnTo>
                    <a:lnTo>
                      <a:pt x="437007" y="109589"/>
                    </a:lnTo>
                    <a:lnTo>
                      <a:pt x="437301" y="110083"/>
                    </a:lnTo>
                    <a:lnTo>
                      <a:pt x="437916" y="111027"/>
                    </a:lnTo>
                    <a:lnTo>
                      <a:pt x="439155" y="112958"/>
                    </a:lnTo>
                    <a:lnTo>
                      <a:pt x="441614" y="116776"/>
                    </a:lnTo>
                    <a:lnTo>
                      <a:pt x="446584" y="124388"/>
                    </a:lnTo>
                    <a:cubicBezTo>
                      <a:pt x="449866" y="129358"/>
                      <a:pt x="453087" y="134380"/>
                      <a:pt x="456299" y="139385"/>
                    </a:cubicBezTo>
                    <a:cubicBezTo>
                      <a:pt x="458430" y="144979"/>
                      <a:pt x="460525" y="150581"/>
                      <a:pt x="462560" y="156193"/>
                    </a:cubicBezTo>
                    <a:cubicBezTo>
                      <a:pt x="464604" y="161838"/>
                      <a:pt x="466716" y="167467"/>
                      <a:pt x="468855" y="173086"/>
                    </a:cubicBezTo>
                    <a:lnTo>
                      <a:pt x="468855" y="173086"/>
                    </a:lnTo>
                    <a:lnTo>
                      <a:pt x="468864" y="173086"/>
                    </a:lnTo>
                    <a:cubicBezTo>
                      <a:pt x="468872" y="173121"/>
                      <a:pt x="468890" y="173156"/>
                      <a:pt x="468898" y="173190"/>
                    </a:cubicBezTo>
                    <a:lnTo>
                      <a:pt x="468933" y="173329"/>
                    </a:lnTo>
                    <a:lnTo>
                      <a:pt x="469011" y="173597"/>
                    </a:lnTo>
                    <a:lnTo>
                      <a:pt x="469167" y="174143"/>
                    </a:lnTo>
                    <a:lnTo>
                      <a:pt x="469470" y="175242"/>
                    </a:lnTo>
                    <a:lnTo>
                      <a:pt x="470076" y="177425"/>
                    </a:lnTo>
                    <a:lnTo>
                      <a:pt x="471288" y="181806"/>
                    </a:lnTo>
                    <a:lnTo>
                      <a:pt x="473089" y="188075"/>
                    </a:lnTo>
                    <a:lnTo>
                      <a:pt x="481073" y="188075"/>
                    </a:lnTo>
                    <a:lnTo>
                      <a:pt x="478917" y="179642"/>
                    </a:lnTo>
                    <a:lnTo>
                      <a:pt x="477748" y="175191"/>
                    </a:lnTo>
                    <a:lnTo>
                      <a:pt x="476484" y="170480"/>
                    </a:lnTo>
                    <a:cubicBezTo>
                      <a:pt x="474267" y="164808"/>
                      <a:pt x="472033" y="159119"/>
                      <a:pt x="469747" y="153474"/>
                    </a:cubicBezTo>
                    <a:cubicBezTo>
                      <a:pt x="467426" y="147845"/>
                      <a:pt x="465201" y="142156"/>
                      <a:pt x="462993" y="136493"/>
                    </a:cubicBezTo>
                    <a:lnTo>
                      <a:pt x="462950" y="136415"/>
                    </a:lnTo>
                    <a:cubicBezTo>
                      <a:pt x="462880" y="136233"/>
                      <a:pt x="462785" y="136060"/>
                      <a:pt x="462699" y="135896"/>
                    </a:cubicBezTo>
                    <a:cubicBezTo>
                      <a:pt x="459443" y="130683"/>
                      <a:pt x="456230" y="125496"/>
                      <a:pt x="453044" y="120249"/>
                    </a:cubicBezTo>
                    <a:lnTo>
                      <a:pt x="448264" y="112438"/>
                    </a:lnTo>
                    <a:lnTo>
                      <a:pt x="445831" y="108533"/>
                    </a:lnTo>
                    <a:lnTo>
                      <a:pt x="443224" y="104402"/>
                    </a:lnTo>
                    <a:cubicBezTo>
                      <a:pt x="439449" y="99623"/>
                      <a:pt x="435639" y="94869"/>
                      <a:pt x="431786" y="90150"/>
                    </a:cubicBezTo>
                    <a:cubicBezTo>
                      <a:pt x="427924" y="85422"/>
                      <a:pt x="424114" y="80668"/>
                      <a:pt x="420330" y="75897"/>
                    </a:cubicBezTo>
                    <a:lnTo>
                      <a:pt x="420269" y="75828"/>
                    </a:lnTo>
                    <a:cubicBezTo>
                      <a:pt x="420148" y="75672"/>
                      <a:pt x="420018" y="75524"/>
                      <a:pt x="419862" y="75403"/>
                    </a:cubicBezTo>
                    <a:cubicBezTo>
                      <a:pt x="415229" y="71403"/>
                      <a:pt x="410623" y="67385"/>
                      <a:pt x="406042" y="63324"/>
                    </a:cubicBezTo>
                    <a:lnTo>
                      <a:pt x="399158" y="57254"/>
                    </a:lnTo>
                    <a:lnTo>
                      <a:pt x="395686" y="54240"/>
                    </a:lnTo>
                    <a:lnTo>
                      <a:pt x="391988" y="51063"/>
                    </a:lnTo>
                    <a:cubicBezTo>
                      <a:pt x="386966" y="47633"/>
                      <a:pt x="381909" y="44187"/>
                      <a:pt x="376835" y="40810"/>
                    </a:cubicBezTo>
                    <a:cubicBezTo>
                      <a:pt x="371752" y="37442"/>
                      <a:pt x="366721" y="34004"/>
                      <a:pt x="361690" y="30567"/>
                    </a:cubicBezTo>
                    <a:lnTo>
                      <a:pt x="361621" y="30523"/>
                    </a:lnTo>
                    <a:cubicBezTo>
                      <a:pt x="361456" y="30419"/>
                      <a:pt x="361292" y="30324"/>
                      <a:pt x="361101" y="30237"/>
                    </a:cubicBezTo>
                    <a:cubicBezTo>
                      <a:pt x="355499" y="27787"/>
                      <a:pt x="349914" y="25319"/>
                      <a:pt x="344337" y="22782"/>
                    </a:cubicBezTo>
                    <a:cubicBezTo>
                      <a:pt x="338752" y="20236"/>
                      <a:pt x="333167" y="17760"/>
                      <a:pt x="327556" y="15309"/>
                    </a:cubicBezTo>
                    <a:lnTo>
                      <a:pt x="318533" y="12521"/>
                    </a:lnTo>
                    <a:lnTo>
                      <a:pt x="309779" y="9889"/>
                    </a:lnTo>
                    <a:cubicBezTo>
                      <a:pt x="303934" y="8174"/>
                      <a:pt x="298107" y="6382"/>
                      <a:pt x="292296" y="4555"/>
                    </a:cubicBezTo>
                    <a:lnTo>
                      <a:pt x="292201" y="4537"/>
                    </a:lnTo>
                    <a:cubicBezTo>
                      <a:pt x="292010" y="4485"/>
                      <a:pt x="291829" y="4433"/>
                      <a:pt x="291647" y="4416"/>
                    </a:cubicBezTo>
                    <a:cubicBezTo>
                      <a:pt x="285560" y="3723"/>
                      <a:pt x="279481" y="2996"/>
                      <a:pt x="273420" y="2217"/>
                    </a:cubicBezTo>
                    <a:cubicBezTo>
                      <a:pt x="267349" y="1420"/>
                      <a:pt x="261262" y="710"/>
                      <a:pt x="255192" y="35"/>
                    </a:cubicBezTo>
                    <a:lnTo>
                      <a:pt x="245754" y="0"/>
                    </a:lnTo>
                    <a:lnTo>
                      <a:pt x="236618" y="86"/>
                    </a:lnTo>
                    <a:cubicBezTo>
                      <a:pt x="230514" y="164"/>
                      <a:pt x="224418" y="173"/>
                      <a:pt x="218330" y="147"/>
                    </a:cubicBezTo>
                    <a:lnTo>
                      <a:pt x="218244" y="164"/>
                    </a:lnTo>
                    <a:cubicBezTo>
                      <a:pt x="218053" y="156"/>
                      <a:pt x="217845" y="173"/>
                      <a:pt x="217664" y="216"/>
                    </a:cubicBezTo>
                    <a:cubicBezTo>
                      <a:pt x="211646" y="1351"/>
                      <a:pt x="205619" y="2442"/>
                      <a:pt x="199601" y="3489"/>
                    </a:cubicBezTo>
                    <a:cubicBezTo>
                      <a:pt x="193565" y="4529"/>
                      <a:pt x="187547" y="5628"/>
                      <a:pt x="181538" y="6771"/>
                    </a:cubicBezTo>
                    <a:lnTo>
                      <a:pt x="172506" y="9516"/>
                    </a:lnTo>
                    <a:lnTo>
                      <a:pt x="163813" y="12287"/>
                    </a:lnTo>
                    <a:cubicBezTo>
                      <a:pt x="157994" y="14157"/>
                      <a:pt x="152175" y="15967"/>
                      <a:pt x="146339" y="17760"/>
                    </a:cubicBezTo>
                    <a:lnTo>
                      <a:pt x="146261" y="17760"/>
                    </a:lnTo>
                    <a:cubicBezTo>
                      <a:pt x="146079" y="17829"/>
                      <a:pt x="145897" y="17898"/>
                      <a:pt x="145724" y="17994"/>
                    </a:cubicBezTo>
                    <a:cubicBezTo>
                      <a:pt x="140295" y="20842"/>
                      <a:pt x="134874" y="23657"/>
                      <a:pt x="129419" y="26436"/>
                    </a:cubicBezTo>
                    <a:cubicBezTo>
                      <a:pt x="123964" y="29216"/>
                      <a:pt x="118543" y="32047"/>
                      <a:pt x="113114" y="34913"/>
                    </a:cubicBezTo>
                    <a:cubicBezTo>
                      <a:pt x="113044" y="34948"/>
                      <a:pt x="112984" y="34983"/>
                      <a:pt x="112914" y="35035"/>
                    </a:cubicBezTo>
                    <a:lnTo>
                      <a:pt x="112880" y="35069"/>
                    </a:lnTo>
                    <a:cubicBezTo>
                      <a:pt x="107840" y="38489"/>
                      <a:pt x="102792" y="41927"/>
                      <a:pt x="97813" y="45399"/>
                    </a:cubicBezTo>
                    <a:cubicBezTo>
                      <a:pt x="92825" y="48915"/>
                      <a:pt x="87803" y="52353"/>
                      <a:pt x="82746" y="55782"/>
                    </a:cubicBezTo>
                    <a:lnTo>
                      <a:pt x="82668" y="55816"/>
                    </a:lnTo>
                    <a:cubicBezTo>
                      <a:pt x="82521" y="55938"/>
                      <a:pt x="82357" y="56042"/>
                      <a:pt x="82209" y="56189"/>
                    </a:cubicBezTo>
                    <a:cubicBezTo>
                      <a:pt x="77888" y="60518"/>
                      <a:pt x="73533" y="64813"/>
                      <a:pt x="69143" y="69073"/>
                    </a:cubicBezTo>
                    <a:lnTo>
                      <a:pt x="62571" y="75481"/>
                    </a:lnTo>
                    <a:lnTo>
                      <a:pt x="59315" y="78711"/>
                    </a:lnTo>
                    <a:lnTo>
                      <a:pt x="55851" y="82183"/>
                    </a:lnTo>
                    <a:cubicBezTo>
                      <a:pt x="52050" y="86946"/>
                      <a:pt x="48257" y="91691"/>
                      <a:pt x="44516" y="96497"/>
                    </a:cubicBezTo>
                    <a:cubicBezTo>
                      <a:pt x="40776" y="101302"/>
                      <a:pt x="36983" y="106091"/>
                      <a:pt x="33173" y="110854"/>
                    </a:cubicBezTo>
                    <a:lnTo>
                      <a:pt x="33112" y="110914"/>
                    </a:lnTo>
                    <a:cubicBezTo>
                      <a:pt x="32991" y="111061"/>
                      <a:pt x="32896" y="111226"/>
                      <a:pt x="32801" y="111399"/>
                    </a:cubicBezTo>
                    <a:cubicBezTo>
                      <a:pt x="29943" y="116811"/>
                      <a:pt x="27051" y="122188"/>
                      <a:pt x="24090" y="127574"/>
                    </a:cubicBezTo>
                    <a:lnTo>
                      <a:pt x="19699" y="135636"/>
                    </a:lnTo>
                    <a:lnTo>
                      <a:pt x="17535" y="139680"/>
                    </a:lnTo>
                    <a:lnTo>
                      <a:pt x="15257" y="144009"/>
                    </a:lnTo>
                    <a:cubicBezTo>
                      <a:pt x="13015" y="149672"/>
                      <a:pt x="10806" y="155344"/>
                      <a:pt x="8650" y="161059"/>
                    </a:cubicBezTo>
                    <a:cubicBezTo>
                      <a:pt x="6494" y="166757"/>
                      <a:pt x="4269" y="172428"/>
                      <a:pt x="2035" y="178091"/>
                    </a:cubicBezTo>
                    <a:lnTo>
                      <a:pt x="2000" y="178187"/>
                    </a:lnTo>
                    <a:cubicBezTo>
                      <a:pt x="1922" y="178369"/>
                      <a:pt x="1870" y="178550"/>
                      <a:pt x="1827" y="178732"/>
                    </a:cubicBezTo>
                    <a:cubicBezTo>
                      <a:pt x="1247" y="181841"/>
                      <a:pt x="606" y="184941"/>
                      <a:pt x="0" y="188041"/>
                    </a:cubicBezTo>
                    <a:lnTo>
                      <a:pt x="7603" y="188041"/>
                    </a:lnTo>
                    <a:close/>
                    <a:moveTo>
                      <a:pt x="387183" y="57574"/>
                    </a:moveTo>
                    <a:cubicBezTo>
                      <a:pt x="387183" y="57574"/>
                      <a:pt x="387183" y="57565"/>
                      <a:pt x="387183" y="57557"/>
                    </a:cubicBezTo>
                    <a:lnTo>
                      <a:pt x="387183" y="57574"/>
                    </a:lnTo>
                    <a:lnTo>
                      <a:pt x="387183" y="57574"/>
                    </a:lnTo>
                    <a:close/>
                    <a:moveTo>
                      <a:pt x="22618" y="147326"/>
                    </a:moveTo>
                    <a:lnTo>
                      <a:pt x="22618" y="147326"/>
                    </a:lnTo>
                    <a:lnTo>
                      <a:pt x="22635" y="147291"/>
                    </a:lnTo>
                    <a:cubicBezTo>
                      <a:pt x="22618" y="147317"/>
                      <a:pt x="22652" y="147256"/>
                      <a:pt x="22618" y="147326"/>
                    </a:cubicBezTo>
                    <a:close/>
                  </a:path>
                </a:pathLst>
              </a:custGeom>
              <a:grpFill/>
              <a:ln w="8653" cap="flat">
                <a:noFill/>
                <a:prstDash val="solid"/>
                <a:miter/>
              </a:ln>
            </p:spPr>
            <p:txBody>
              <a:bodyPr rtlCol="0" anchor="ctr"/>
              <a:lstStyle/>
              <a:p>
                <a:endParaRPr lang="en-IN" dirty="0"/>
              </a:p>
            </p:txBody>
          </p:sp>
          <p:sp>
            <p:nvSpPr>
              <p:cNvPr id="696" name="Freeform: Shape 695">
                <a:extLst>
                  <a:ext uri="{FF2B5EF4-FFF2-40B4-BE49-F238E27FC236}">
                    <a16:creationId xmlns:a16="http://schemas.microsoft.com/office/drawing/2014/main" id="{BB1D7A3D-31B4-496A-B925-1390689DA82F}"/>
                  </a:ext>
                </a:extLst>
              </p:cNvPr>
              <p:cNvSpPr/>
              <p:nvPr/>
            </p:nvSpPr>
            <p:spPr>
              <a:xfrm>
                <a:off x="-1609304" y="3481853"/>
                <a:ext cx="36154" cy="36157"/>
              </a:xfrm>
              <a:custGeom>
                <a:avLst/>
                <a:gdLst>
                  <a:gd name="connsiteX0" fmla="*/ 20595 w 36154"/>
                  <a:gd name="connsiteY0" fmla="*/ 175 h 36157"/>
                  <a:gd name="connsiteX1" fmla="*/ 35463 w 36154"/>
                  <a:gd name="connsiteY1" fmla="*/ 13137 h 36157"/>
                  <a:gd name="connsiteX2" fmla="*/ 23020 w 36154"/>
                  <a:gd name="connsiteY2" fmla="*/ 35469 h 36157"/>
                  <a:gd name="connsiteX3" fmla="*/ 15556 w 36154"/>
                  <a:gd name="connsiteY3" fmla="*/ 35980 h 36157"/>
                  <a:gd name="connsiteX4" fmla="*/ 688 w 36154"/>
                  <a:gd name="connsiteY4" fmla="*/ 23009 h 36157"/>
                  <a:gd name="connsiteX5" fmla="*/ 13140 w 36154"/>
                  <a:gd name="connsiteY5" fmla="*/ 703 h 36157"/>
                  <a:gd name="connsiteX6" fmla="*/ 20595 w 36154"/>
                  <a:gd name="connsiteY6" fmla="*/ 175 h 36157"/>
                  <a:gd name="connsiteX7" fmla="*/ 16482 w 36154"/>
                  <a:gd name="connsiteY7" fmla="*/ 29486 h 36157"/>
                  <a:gd name="connsiteX8" fmla="*/ 21227 w 36154"/>
                  <a:gd name="connsiteY8" fmla="*/ 29139 h 36157"/>
                  <a:gd name="connsiteX9" fmla="*/ 29159 w 36154"/>
                  <a:gd name="connsiteY9" fmla="*/ 14921 h 36157"/>
                  <a:gd name="connsiteX10" fmla="*/ 19677 w 36154"/>
                  <a:gd name="connsiteY10" fmla="*/ 6678 h 36157"/>
                  <a:gd name="connsiteX11" fmla="*/ 14949 w 36154"/>
                  <a:gd name="connsiteY11" fmla="*/ 7007 h 36157"/>
                  <a:gd name="connsiteX12" fmla="*/ 7018 w 36154"/>
                  <a:gd name="connsiteY12" fmla="*/ 21216 h 36157"/>
                  <a:gd name="connsiteX13" fmla="*/ 16482 w 36154"/>
                  <a:gd name="connsiteY13" fmla="*/ 29486 h 3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54" h="36157">
                    <a:moveTo>
                      <a:pt x="20595" y="175"/>
                    </a:moveTo>
                    <a:cubicBezTo>
                      <a:pt x="27670" y="1171"/>
                      <a:pt x="33506" y="6262"/>
                      <a:pt x="35463" y="13137"/>
                    </a:cubicBezTo>
                    <a:cubicBezTo>
                      <a:pt x="38190" y="22714"/>
                      <a:pt x="32605" y="32750"/>
                      <a:pt x="23020" y="35469"/>
                    </a:cubicBezTo>
                    <a:cubicBezTo>
                      <a:pt x="20578" y="36153"/>
                      <a:pt x="18067" y="36335"/>
                      <a:pt x="15556" y="35980"/>
                    </a:cubicBezTo>
                    <a:cubicBezTo>
                      <a:pt x="8472" y="34984"/>
                      <a:pt x="2636" y="29901"/>
                      <a:pt x="688" y="23009"/>
                    </a:cubicBezTo>
                    <a:cubicBezTo>
                      <a:pt x="-2031" y="13423"/>
                      <a:pt x="3554" y="3422"/>
                      <a:pt x="13140" y="703"/>
                    </a:cubicBezTo>
                    <a:cubicBezTo>
                      <a:pt x="15590" y="-7"/>
                      <a:pt x="18093" y="-172"/>
                      <a:pt x="20595" y="175"/>
                    </a:cubicBezTo>
                    <a:close/>
                    <a:moveTo>
                      <a:pt x="16482" y="29486"/>
                    </a:moveTo>
                    <a:cubicBezTo>
                      <a:pt x="18075" y="29702"/>
                      <a:pt x="19669" y="29590"/>
                      <a:pt x="21227" y="29139"/>
                    </a:cubicBezTo>
                    <a:cubicBezTo>
                      <a:pt x="27323" y="27425"/>
                      <a:pt x="30882" y="21043"/>
                      <a:pt x="29159" y="14921"/>
                    </a:cubicBezTo>
                    <a:cubicBezTo>
                      <a:pt x="27903" y="10557"/>
                      <a:pt x="24189" y="7310"/>
                      <a:pt x="19677" y="6678"/>
                    </a:cubicBezTo>
                    <a:cubicBezTo>
                      <a:pt x="18093" y="6452"/>
                      <a:pt x="16508" y="6565"/>
                      <a:pt x="14949" y="7007"/>
                    </a:cubicBezTo>
                    <a:cubicBezTo>
                      <a:pt x="8836" y="8739"/>
                      <a:pt x="5295" y="15129"/>
                      <a:pt x="7018" y="21216"/>
                    </a:cubicBezTo>
                    <a:cubicBezTo>
                      <a:pt x="8256" y="25589"/>
                      <a:pt x="11979" y="28836"/>
                      <a:pt x="16482" y="29486"/>
                    </a:cubicBezTo>
                    <a:close/>
                  </a:path>
                </a:pathLst>
              </a:custGeom>
              <a:grpFill/>
              <a:ln w="8653" cap="flat">
                <a:noFill/>
                <a:prstDash val="solid"/>
                <a:miter/>
              </a:ln>
            </p:spPr>
            <p:txBody>
              <a:bodyPr rtlCol="0" anchor="ctr"/>
              <a:lstStyle/>
              <a:p>
                <a:endParaRPr lang="en-IN" dirty="0"/>
              </a:p>
            </p:txBody>
          </p:sp>
          <p:sp>
            <p:nvSpPr>
              <p:cNvPr id="697" name="Freeform: Shape 696">
                <a:extLst>
                  <a:ext uri="{FF2B5EF4-FFF2-40B4-BE49-F238E27FC236}">
                    <a16:creationId xmlns:a16="http://schemas.microsoft.com/office/drawing/2014/main" id="{6DB49E76-B3B3-4F19-B8FF-25A9FE995A51}"/>
                  </a:ext>
                </a:extLst>
              </p:cNvPr>
              <p:cNvSpPr/>
              <p:nvPr/>
            </p:nvSpPr>
            <p:spPr>
              <a:xfrm>
                <a:off x="-1679265" y="3549787"/>
                <a:ext cx="36134" cy="36147"/>
              </a:xfrm>
              <a:custGeom>
                <a:avLst/>
                <a:gdLst>
                  <a:gd name="connsiteX0" fmla="*/ 20582 w 36134"/>
                  <a:gd name="connsiteY0" fmla="*/ 180 h 36147"/>
                  <a:gd name="connsiteX1" fmla="*/ 33224 w 36134"/>
                  <a:gd name="connsiteY1" fmla="*/ 8225 h 36147"/>
                  <a:gd name="connsiteX2" fmla="*/ 27916 w 36134"/>
                  <a:gd name="connsiteY2" fmla="*/ 33232 h 36147"/>
                  <a:gd name="connsiteX3" fmla="*/ 15551 w 36134"/>
                  <a:gd name="connsiteY3" fmla="*/ 35968 h 36147"/>
                  <a:gd name="connsiteX4" fmla="*/ 2917 w 36134"/>
                  <a:gd name="connsiteY4" fmla="*/ 27915 h 36147"/>
                  <a:gd name="connsiteX5" fmla="*/ 8225 w 36134"/>
                  <a:gd name="connsiteY5" fmla="*/ 2916 h 36147"/>
                  <a:gd name="connsiteX6" fmla="*/ 20582 w 36134"/>
                  <a:gd name="connsiteY6" fmla="*/ 180 h 36147"/>
                  <a:gd name="connsiteX7" fmla="*/ 16477 w 36134"/>
                  <a:gd name="connsiteY7" fmla="*/ 29448 h 36147"/>
                  <a:gd name="connsiteX8" fmla="*/ 24348 w 36134"/>
                  <a:gd name="connsiteY8" fmla="*/ 27725 h 36147"/>
                  <a:gd name="connsiteX9" fmla="*/ 27717 w 36134"/>
                  <a:gd name="connsiteY9" fmla="*/ 11809 h 36147"/>
                  <a:gd name="connsiteX10" fmla="*/ 19672 w 36134"/>
                  <a:gd name="connsiteY10" fmla="*/ 6683 h 36147"/>
                  <a:gd name="connsiteX11" fmla="*/ 11819 w 36134"/>
                  <a:gd name="connsiteY11" fmla="*/ 8406 h 36147"/>
                  <a:gd name="connsiteX12" fmla="*/ 8433 w 36134"/>
                  <a:gd name="connsiteY12" fmla="*/ 24322 h 36147"/>
                  <a:gd name="connsiteX13" fmla="*/ 16477 w 36134"/>
                  <a:gd name="connsiteY13" fmla="*/ 29448 h 3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34" h="36147">
                    <a:moveTo>
                      <a:pt x="20582" y="180"/>
                    </a:moveTo>
                    <a:cubicBezTo>
                      <a:pt x="25768" y="908"/>
                      <a:pt x="30366" y="3843"/>
                      <a:pt x="33224" y="8225"/>
                    </a:cubicBezTo>
                    <a:cubicBezTo>
                      <a:pt x="38644" y="16589"/>
                      <a:pt x="36281" y="27803"/>
                      <a:pt x="27916" y="33232"/>
                    </a:cubicBezTo>
                    <a:cubicBezTo>
                      <a:pt x="24244" y="35604"/>
                      <a:pt x="19863" y="36583"/>
                      <a:pt x="15551" y="35968"/>
                    </a:cubicBezTo>
                    <a:cubicBezTo>
                      <a:pt x="10355" y="35241"/>
                      <a:pt x="5749" y="32314"/>
                      <a:pt x="2917" y="27915"/>
                    </a:cubicBezTo>
                    <a:cubicBezTo>
                      <a:pt x="-2512" y="19559"/>
                      <a:pt x="-148" y="8346"/>
                      <a:pt x="8225" y="2916"/>
                    </a:cubicBezTo>
                    <a:cubicBezTo>
                      <a:pt x="11888" y="535"/>
                      <a:pt x="16261" y="-435"/>
                      <a:pt x="20582" y="180"/>
                    </a:cubicBezTo>
                    <a:close/>
                    <a:moveTo>
                      <a:pt x="16477" y="29448"/>
                    </a:moveTo>
                    <a:cubicBezTo>
                      <a:pt x="19214" y="29838"/>
                      <a:pt x="22019" y="29231"/>
                      <a:pt x="24348" y="27725"/>
                    </a:cubicBezTo>
                    <a:cubicBezTo>
                      <a:pt x="29648" y="24261"/>
                      <a:pt x="31172" y="17135"/>
                      <a:pt x="27717" y="11809"/>
                    </a:cubicBezTo>
                    <a:cubicBezTo>
                      <a:pt x="25907" y="9021"/>
                      <a:pt x="22963" y="7142"/>
                      <a:pt x="19672" y="6683"/>
                    </a:cubicBezTo>
                    <a:cubicBezTo>
                      <a:pt x="16928" y="6294"/>
                      <a:pt x="14131" y="6891"/>
                      <a:pt x="11819" y="8406"/>
                    </a:cubicBezTo>
                    <a:cubicBezTo>
                      <a:pt x="6493" y="11870"/>
                      <a:pt x="4969" y="18996"/>
                      <a:pt x="8433" y="24322"/>
                    </a:cubicBezTo>
                    <a:cubicBezTo>
                      <a:pt x="10243" y="27119"/>
                      <a:pt x="13169" y="28980"/>
                      <a:pt x="16477" y="29448"/>
                    </a:cubicBezTo>
                    <a:close/>
                  </a:path>
                </a:pathLst>
              </a:custGeom>
              <a:grpFill/>
              <a:ln w="8653" cap="flat">
                <a:noFill/>
                <a:prstDash val="solid"/>
                <a:miter/>
              </a:ln>
            </p:spPr>
            <p:txBody>
              <a:bodyPr rtlCol="0" anchor="ctr"/>
              <a:lstStyle/>
              <a:p>
                <a:endParaRPr lang="en-IN" dirty="0"/>
              </a:p>
            </p:txBody>
          </p:sp>
          <p:sp>
            <p:nvSpPr>
              <p:cNvPr id="698" name="Freeform: Shape 697">
                <a:extLst>
                  <a:ext uri="{FF2B5EF4-FFF2-40B4-BE49-F238E27FC236}">
                    <a16:creationId xmlns:a16="http://schemas.microsoft.com/office/drawing/2014/main" id="{AF3B6E24-0703-43EA-81D5-AD9D2FA7F7CD}"/>
                  </a:ext>
                </a:extLst>
              </p:cNvPr>
              <p:cNvSpPr/>
              <p:nvPr/>
            </p:nvSpPr>
            <p:spPr>
              <a:xfrm>
                <a:off x="-1726110" y="3635319"/>
                <a:ext cx="36139" cy="36141"/>
              </a:xfrm>
              <a:custGeom>
                <a:avLst/>
                <a:gdLst>
                  <a:gd name="connsiteX0" fmla="*/ 20616 w 36139"/>
                  <a:gd name="connsiteY0" fmla="*/ 183 h 36141"/>
                  <a:gd name="connsiteX1" fmla="*/ 29656 w 36139"/>
                  <a:gd name="connsiteY1" fmla="*/ 4209 h 36141"/>
                  <a:gd name="connsiteX2" fmla="*/ 31942 w 36139"/>
                  <a:gd name="connsiteY2" fmla="*/ 29658 h 36141"/>
                  <a:gd name="connsiteX3" fmla="*/ 15533 w 36139"/>
                  <a:gd name="connsiteY3" fmla="*/ 35962 h 36141"/>
                  <a:gd name="connsiteX4" fmla="*/ 6502 w 36139"/>
                  <a:gd name="connsiteY4" fmla="*/ 31944 h 36141"/>
                  <a:gd name="connsiteX5" fmla="*/ 77 w 36139"/>
                  <a:gd name="connsiteY5" fmla="*/ 19683 h 36141"/>
                  <a:gd name="connsiteX6" fmla="*/ 4207 w 36139"/>
                  <a:gd name="connsiteY6" fmla="*/ 6478 h 36141"/>
                  <a:gd name="connsiteX7" fmla="*/ 20616 w 36139"/>
                  <a:gd name="connsiteY7" fmla="*/ 183 h 36141"/>
                  <a:gd name="connsiteX8" fmla="*/ 16460 w 36139"/>
                  <a:gd name="connsiteY8" fmla="*/ 29459 h 36141"/>
                  <a:gd name="connsiteX9" fmla="*/ 26920 w 36139"/>
                  <a:gd name="connsiteY9" fmla="*/ 25441 h 36141"/>
                  <a:gd name="connsiteX10" fmla="*/ 25448 w 36139"/>
                  <a:gd name="connsiteY10" fmla="*/ 9257 h 36141"/>
                  <a:gd name="connsiteX11" fmla="*/ 19698 w 36139"/>
                  <a:gd name="connsiteY11" fmla="*/ 6685 h 36141"/>
                  <a:gd name="connsiteX12" fmla="*/ 9247 w 36139"/>
                  <a:gd name="connsiteY12" fmla="*/ 10703 h 36141"/>
                  <a:gd name="connsiteX13" fmla="*/ 6632 w 36139"/>
                  <a:gd name="connsiteY13" fmla="*/ 19094 h 36141"/>
                  <a:gd name="connsiteX14" fmla="*/ 10710 w 36139"/>
                  <a:gd name="connsiteY14" fmla="*/ 26896 h 36141"/>
                  <a:gd name="connsiteX15" fmla="*/ 16460 w 36139"/>
                  <a:gd name="connsiteY15" fmla="*/ 29459 h 36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9" h="36141">
                    <a:moveTo>
                      <a:pt x="20616" y="183"/>
                    </a:moveTo>
                    <a:cubicBezTo>
                      <a:pt x="23941" y="641"/>
                      <a:pt x="27067" y="2044"/>
                      <a:pt x="29656" y="4209"/>
                    </a:cubicBezTo>
                    <a:cubicBezTo>
                      <a:pt x="37311" y="10582"/>
                      <a:pt x="38333" y="22004"/>
                      <a:pt x="31942" y="29658"/>
                    </a:cubicBezTo>
                    <a:cubicBezTo>
                      <a:pt x="27907" y="34490"/>
                      <a:pt x="21768" y="36837"/>
                      <a:pt x="15533" y="35962"/>
                    </a:cubicBezTo>
                    <a:cubicBezTo>
                      <a:pt x="12208" y="35495"/>
                      <a:pt x="9082" y="34109"/>
                      <a:pt x="6502" y="31944"/>
                    </a:cubicBezTo>
                    <a:cubicBezTo>
                      <a:pt x="2779" y="28853"/>
                      <a:pt x="519" y="24506"/>
                      <a:pt x="77" y="19683"/>
                    </a:cubicBezTo>
                    <a:cubicBezTo>
                      <a:pt x="-365" y="14886"/>
                      <a:pt x="1107" y="10192"/>
                      <a:pt x="4207" y="6478"/>
                    </a:cubicBezTo>
                    <a:cubicBezTo>
                      <a:pt x="8242" y="1655"/>
                      <a:pt x="14364" y="-701"/>
                      <a:pt x="20616" y="183"/>
                    </a:cubicBezTo>
                    <a:close/>
                    <a:moveTo>
                      <a:pt x="16460" y="29459"/>
                    </a:moveTo>
                    <a:cubicBezTo>
                      <a:pt x="20434" y="30013"/>
                      <a:pt x="24340" y="28515"/>
                      <a:pt x="26920" y="25441"/>
                    </a:cubicBezTo>
                    <a:cubicBezTo>
                      <a:pt x="30964" y="20566"/>
                      <a:pt x="30314" y="13310"/>
                      <a:pt x="25448" y="9257"/>
                    </a:cubicBezTo>
                    <a:cubicBezTo>
                      <a:pt x="23794" y="7863"/>
                      <a:pt x="21811" y="6980"/>
                      <a:pt x="19698" y="6685"/>
                    </a:cubicBezTo>
                    <a:cubicBezTo>
                      <a:pt x="15733" y="6123"/>
                      <a:pt x="11819" y="7621"/>
                      <a:pt x="9247" y="10703"/>
                    </a:cubicBezTo>
                    <a:cubicBezTo>
                      <a:pt x="7281" y="13050"/>
                      <a:pt x="6355" y="16037"/>
                      <a:pt x="6632" y="19094"/>
                    </a:cubicBezTo>
                    <a:cubicBezTo>
                      <a:pt x="6892" y="22159"/>
                      <a:pt x="8346" y="24930"/>
                      <a:pt x="10710" y="26896"/>
                    </a:cubicBezTo>
                    <a:cubicBezTo>
                      <a:pt x="12355" y="28281"/>
                      <a:pt x="14330" y="29156"/>
                      <a:pt x="16460" y="29459"/>
                    </a:cubicBezTo>
                    <a:close/>
                  </a:path>
                </a:pathLst>
              </a:custGeom>
              <a:grpFill/>
              <a:ln w="8653" cap="flat">
                <a:noFill/>
                <a:prstDash val="solid"/>
                <a:miter/>
              </a:ln>
            </p:spPr>
            <p:txBody>
              <a:bodyPr rtlCol="0" anchor="ctr"/>
              <a:lstStyle/>
              <a:p>
                <a:endParaRPr lang="en-IN" dirty="0"/>
              </a:p>
            </p:txBody>
          </p:sp>
          <p:sp>
            <p:nvSpPr>
              <p:cNvPr id="699" name="Freeform: Shape 698">
                <a:extLst>
                  <a:ext uri="{FF2B5EF4-FFF2-40B4-BE49-F238E27FC236}">
                    <a16:creationId xmlns:a16="http://schemas.microsoft.com/office/drawing/2014/main" id="{239864B9-1525-4196-9753-02E52405F784}"/>
                  </a:ext>
                </a:extLst>
              </p:cNvPr>
              <p:cNvSpPr/>
              <p:nvPr/>
            </p:nvSpPr>
            <p:spPr>
              <a:xfrm>
                <a:off x="-1117161" y="3621567"/>
                <a:ext cx="36133" cy="36148"/>
              </a:xfrm>
              <a:custGeom>
                <a:avLst/>
                <a:gdLst>
                  <a:gd name="connsiteX0" fmla="*/ 20600 w 36133"/>
                  <a:gd name="connsiteY0" fmla="*/ 184 h 36148"/>
                  <a:gd name="connsiteX1" fmla="*/ 36108 w 36133"/>
                  <a:gd name="connsiteY1" fmla="*/ 17138 h 36148"/>
                  <a:gd name="connsiteX2" fmla="*/ 31501 w 36133"/>
                  <a:gd name="connsiteY2" fmla="*/ 30162 h 36148"/>
                  <a:gd name="connsiteX3" fmla="*/ 19015 w 36133"/>
                  <a:gd name="connsiteY3" fmla="*/ 36119 h 36148"/>
                  <a:gd name="connsiteX4" fmla="*/ 15525 w 36133"/>
                  <a:gd name="connsiteY4" fmla="*/ 35972 h 36148"/>
                  <a:gd name="connsiteX5" fmla="*/ 26 w 36133"/>
                  <a:gd name="connsiteY5" fmla="*/ 19026 h 36148"/>
                  <a:gd name="connsiteX6" fmla="*/ 17127 w 36133"/>
                  <a:gd name="connsiteY6" fmla="*/ 19 h 36148"/>
                  <a:gd name="connsiteX7" fmla="*/ 20600 w 36133"/>
                  <a:gd name="connsiteY7" fmla="*/ 184 h 36148"/>
                  <a:gd name="connsiteX8" fmla="*/ 16443 w 36133"/>
                  <a:gd name="connsiteY8" fmla="*/ 29452 h 36148"/>
                  <a:gd name="connsiteX9" fmla="*/ 18660 w 36133"/>
                  <a:gd name="connsiteY9" fmla="*/ 29564 h 36148"/>
                  <a:gd name="connsiteX10" fmla="*/ 26618 w 36133"/>
                  <a:gd name="connsiteY10" fmla="*/ 25772 h 36148"/>
                  <a:gd name="connsiteX11" fmla="*/ 29545 w 36133"/>
                  <a:gd name="connsiteY11" fmla="*/ 17467 h 36148"/>
                  <a:gd name="connsiteX12" fmla="*/ 19690 w 36133"/>
                  <a:gd name="connsiteY12" fmla="*/ 6678 h 36148"/>
                  <a:gd name="connsiteX13" fmla="*/ 17465 w 36133"/>
                  <a:gd name="connsiteY13" fmla="*/ 6574 h 36148"/>
                  <a:gd name="connsiteX14" fmla="*/ 6581 w 36133"/>
                  <a:gd name="connsiteY14" fmla="*/ 18662 h 36148"/>
                  <a:gd name="connsiteX15" fmla="*/ 16443 w 36133"/>
                  <a:gd name="connsiteY15" fmla="*/ 29452 h 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3" h="36148">
                    <a:moveTo>
                      <a:pt x="20600" y="184"/>
                    </a:moveTo>
                    <a:cubicBezTo>
                      <a:pt x="29138" y="1396"/>
                      <a:pt x="35649" y="8514"/>
                      <a:pt x="36108" y="17138"/>
                    </a:cubicBezTo>
                    <a:cubicBezTo>
                      <a:pt x="36359" y="21962"/>
                      <a:pt x="34731" y="26586"/>
                      <a:pt x="31501" y="30162"/>
                    </a:cubicBezTo>
                    <a:cubicBezTo>
                      <a:pt x="28272" y="33747"/>
                      <a:pt x="23829" y="35868"/>
                      <a:pt x="19015" y="36119"/>
                    </a:cubicBezTo>
                    <a:cubicBezTo>
                      <a:pt x="17838" y="36188"/>
                      <a:pt x="16668" y="36137"/>
                      <a:pt x="15525" y="35972"/>
                    </a:cubicBezTo>
                    <a:cubicBezTo>
                      <a:pt x="6996" y="34768"/>
                      <a:pt x="485" y="27633"/>
                      <a:pt x="26" y="19026"/>
                    </a:cubicBezTo>
                    <a:cubicBezTo>
                      <a:pt x="-503" y="9068"/>
                      <a:pt x="7178" y="539"/>
                      <a:pt x="17127" y="19"/>
                    </a:cubicBezTo>
                    <a:cubicBezTo>
                      <a:pt x="18288" y="-33"/>
                      <a:pt x="19457" y="19"/>
                      <a:pt x="20600" y="184"/>
                    </a:cubicBezTo>
                    <a:close/>
                    <a:moveTo>
                      <a:pt x="16443" y="29452"/>
                    </a:moveTo>
                    <a:cubicBezTo>
                      <a:pt x="17171" y="29564"/>
                      <a:pt x="17924" y="29599"/>
                      <a:pt x="18660" y="29564"/>
                    </a:cubicBezTo>
                    <a:cubicBezTo>
                      <a:pt x="21734" y="29391"/>
                      <a:pt x="24557" y="28040"/>
                      <a:pt x="26618" y="25772"/>
                    </a:cubicBezTo>
                    <a:cubicBezTo>
                      <a:pt x="28670" y="23486"/>
                      <a:pt x="29709" y="20533"/>
                      <a:pt x="29545" y="17467"/>
                    </a:cubicBezTo>
                    <a:cubicBezTo>
                      <a:pt x="29267" y="11986"/>
                      <a:pt x="25120" y="7440"/>
                      <a:pt x="19690" y="6678"/>
                    </a:cubicBezTo>
                    <a:cubicBezTo>
                      <a:pt x="18955" y="6574"/>
                      <a:pt x="18218" y="6540"/>
                      <a:pt x="17465" y="6574"/>
                    </a:cubicBezTo>
                    <a:cubicBezTo>
                      <a:pt x="11135" y="6912"/>
                      <a:pt x="6243" y="12333"/>
                      <a:pt x="6581" y="18662"/>
                    </a:cubicBezTo>
                    <a:cubicBezTo>
                      <a:pt x="6858" y="24169"/>
                      <a:pt x="11014" y="28690"/>
                      <a:pt x="16443" y="29452"/>
                    </a:cubicBezTo>
                    <a:close/>
                  </a:path>
                </a:pathLst>
              </a:custGeom>
              <a:grpFill/>
              <a:ln w="8653" cap="flat">
                <a:noFill/>
                <a:prstDash val="solid"/>
                <a:miter/>
              </a:ln>
            </p:spPr>
            <p:txBody>
              <a:bodyPr rtlCol="0" anchor="ctr"/>
              <a:lstStyle/>
              <a:p>
                <a:endParaRPr lang="en-IN" dirty="0"/>
              </a:p>
            </p:txBody>
          </p:sp>
          <p:sp>
            <p:nvSpPr>
              <p:cNvPr id="700" name="Freeform: Shape 699">
                <a:extLst>
                  <a:ext uri="{FF2B5EF4-FFF2-40B4-BE49-F238E27FC236}">
                    <a16:creationId xmlns:a16="http://schemas.microsoft.com/office/drawing/2014/main" id="{74DCC3E4-5B37-481A-815F-F7877B5DFD97}"/>
                  </a:ext>
                </a:extLst>
              </p:cNvPr>
              <p:cNvSpPr/>
              <p:nvPr/>
            </p:nvSpPr>
            <p:spPr>
              <a:xfrm>
                <a:off x="-1167814" y="3538230"/>
                <a:ext cx="36148" cy="36162"/>
              </a:xfrm>
              <a:custGeom>
                <a:avLst/>
                <a:gdLst>
                  <a:gd name="connsiteX0" fmla="*/ 20580 w 36148"/>
                  <a:gd name="connsiteY0" fmla="*/ 169 h 36162"/>
                  <a:gd name="connsiteX1" fmla="*/ 35032 w 36148"/>
                  <a:gd name="connsiteY1" fmla="*/ 11858 h 36162"/>
                  <a:gd name="connsiteX2" fmla="*/ 34461 w 36148"/>
                  <a:gd name="connsiteY2" fmla="*/ 25678 h 36162"/>
                  <a:gd name="connsiteX3" fmla="*/ 24295 w 36148"/>
                  <a:gd name="connsiteY3" fmla="*/ 35039 h 36162"/>
                  <a:gd name="connsiteX4" fmla="*/ 15549 w 36148"/>
                  <a:gd name="connsiteY4" fmla="*/ 35991 h 36162"/>
                  <a:gd name="connsiteX5" fmla="*/ 1106 w 36148"/>
                  <a:gd name="connsiteY5" fmla="*/ 24302 h 36162"/>
                  <a:gd name="connsiteX6" fmla="*/ 11843 w 36148"/>
                  <a:gd name="connsiteY6" fmla="*/ 1095 h 36162"/>
                  <a:gd name="connsiteX7" fmla="*/ 20580 w 36148"/>
                  <a:gd name="connsiteY7" fmla="*/ 169 h 36162"/>
                  <a:gd name="connsiteX8" fmla="*/ 16458 w 36148"/>
                  <a:gd name="connsiteY8" fmla="*/ 29471 h 36162"/>
                  <a:gd name="connsiteX9" fmla="*/ 22035 w 36148"/>
                  <a:gd name="connsiteY9" fmla="*/ 28865 h 36162"/>
                  <a:gd name="connsiteX10" fmla="*/ 28503 w 36148"/>
                  <a:gd name="connsiteY10" fmla="*/ 22899 h 36162"/>
                  <a:gd name="connsiteX11" fmla="*/ 28867 w 36148"/>
                  <a:gd name="connsiteY11" fmla="*/ 14110 h 36162"/>
                  <a:gd name="connsiteX12" fmla="*/ 19662 w 36148"/>
                  <a:gd name="connsiteY12" fmla="*/ 6680 h 36162"/>
                  <a:gd name="connsiteX13" fmla="*/ 14112 w 36148"/>
                  <a:gd name="connsiteY13" fmla="*/ 7278 h 36162"/>
                  <a:gd name="connsiteX14" fmla="*/ 7262 w 36148"/>
                  <a:gd name="connsiteY14" fmla="*/ 22050 h 36162"/>
                  <a:gd name="connsiteX15" fmla="*/ 16458 w 36148"/>
                  <a:gd name="connsiteY15" fmla="*/ 29471 h 3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48" h="36162">
                    <a:moveTo>
                      <a:pt x="20580" y="169"/>
                    </a:moveTo>
                    <a:cubicBezTo>
                      <a:pt x="27196" y="1104"/>
                      <a:pt x="32729" y="5581"/>
                      <a:pt x="35032" y="11858"/>
                    </a:cubicBezTo>
                    <a:cubicBezTo>
                      <a:pt x="36703" y="16387"/>
                      <a:pt x="36487" y="21297"/>
                      <a:pt x="34461" y="25678"/>
                    </a:cubicBezTo>
                    <a:cubicBezTo>
                      <a:pt x="32452" y="30060"/>
                      <a:pt x="28832" y="33376"/>
                      <a:pt x="24295" y="35039"/>
                    </a:cubicBezTo>
                    <a:cubicBezTo>
                      <a:pt x="21507" y="36078"/>
                      <a:pt x="18485" y="36398"/>
                      <a:pt x="15549" y="35991"/>
                    </a:cubicBezTo>
                    <a:cubicBezTo>
                      <a:pt x="8934" y="35056"/>
                      <a:pt x="3400" y="30571"/>
                      <a:pt x="1106" y="24302"/>
                    </a:cubicBezTo>
                    <a:cubicBezTo>
                      <a:pt x="-2323" y="14941"/>
                      <a:pt x="2491" y="4550"/>
                      <a:pt x="11843" y="1095"/>
                    </a:cubicBezTo>
                    <a:cubicBezTo>
                      <a:pt x="14631" y="99"/>
                      <a:pt x="17653" y="-238"/>
                      <a:pt x="20580" y="169"/>
                    </a:cubicBezTo>
                    <a:close/>
                    <a:moveTo>
                      <a:pt x="16458" y="29471"/>
                    </a:moveTo>
                    <a:cubicBezTo>
                      <a:pt x="18320" y="29722"/>
                      <a:pt x="20251" y="29506"/>
                      <a:pt x="22035" y="28865"/>
                    </a:cubicBezTo>
                    <a:cubicBezTo>
                      <a:pt x="24918" y="27817"/>
                      <a:pt x="27213" y="25696"/>
                      <a:pt x="28503" y="22899"/>
                    </a:cubicBezTo>
                    <a:cubicBezTo>
                      <a:pt x="29785" y="20128"/>
                      <a:pt x="29915" y="17002"/>
                      <a:pt x="28867" y="14110"/>
                    </a:cubicBezTo>
                    <a:cubicBezTo>
                      <a:pt x="27403" y="10135"/>
                      <a:pt x="23871" y="7269"/>
                      <a:pt x="19662" y="6680"/>
                    </a:cubicBezTo>
                    <a:cubicBezTo>
                      <a:pt x="17809" y="6421"/>
                      <a:pt x="15887" y="6628"/>
                      <a:pt x="14112" y="7278"/>
                    </a:cubicBezTo>
                    <a:cubicBezTo>
                      <a:pt x="8154" y="9469"/>
                      <a:pt x="5080" y="16093"/>
                      <a:pt x="7262" y="22050"/>
                    </a:cubicBezTo>
                    <a:cubicBezTo>
                      <a:pt x="8743" y="26025"/>
                      <a:pt x="12259" y="28882"/>
                      <a:pt x="16458" y="29471"/>
                    </a:cubicBezTo>
                    <a:close/>
                  </a:path>
                </a:pathLst>
              </a:custGeom>
              <a:grpFill/>
              <a:ln w="8653" cap="flat">
                <a:noFill/>
                <a:prstDash val="solid"/>
                <a:miter/>
              </a:ln>
            </p:spPr>
            <p:txBody>
              <a:bodyPr rtlCol="0" anchor="ctr"/>
              <a:lstStyle/>
              <a:p>
                <a:endParaRPr lang="en-IN" dirty="0"/>
              </a:p>
            </p:txBody>
          </p:sp>
          <p:sp>
            <p:nvSpPr>
              <p:cNvPr id="701" name="Freeform: Shape 700">
                <a:extLst>
                  <a:ext uri="{FF2B5EF4-FFF2-40B4-BE49-F238E27FC236}">
                    <a16:creationId xmlns:a16="http://schemas.microsoft.com/office/drawing/2014/main" id="{38FDB89E-F215-4BFA-9864-4A4BC374B94E}"/>
                  </a:ext>
                </a:extLst>
              </p:cNvPr>
              <p:cNvSpPr/>
              <p:nvPr/>
            </p:nvSpPr>
            <p:spPr>
              <a:xfrm>
                <a:off x="-1240801" y="3473527"/>
                <a:ext cx="36156" cy="36164"/>
              </a:xfrm>
              <a:custGeom>
                <a:avLst/>
                <a:gdLst>
                  <a:gd name="connsiteX0" fmla="*/ 20597 w 36156"/>
                  <a:gd name="connsiteY0" fmla="*/ 180 h 36164"/>
                  <a:gd name="connsiteX1" fmla="*/ 32451 w 36156"/>
                  <a:gd name="connsiteY1" fmla="*/ 7150 h 36164"/>
                  <a:gd name="connsiteX2" fmla="*/ 35992 w 36156"/>
                  <a:gd name="connsiteY2" fmla="*/ 20511 h 36164"/>
                  <a:gd name="connsiteX3" fmla="*/ 29031 w 36156"/>
                  <a:gd name="connsiteY3" fmla="*/ 32461 h 36164"/>
                  <a:gd name="connsiteX4" fmla="*/ 15548 w 36156"/>
                  <a:gd name="connsiteY4" fmla="*/ 35985 h 36164"/>
                  <a:gd name="connsiteX5" fmla="*/ 3694 w 36156"/>
                  <a:gd name="connsiteY5" fmla="*/ 29015 h 36164"/>
                  <a:gd name="connsiteX6" fmla="*/ 161 w 36156"/>
                  <a:gd name="connsiteY6" fmla="*/ 15654 h 36164"/>
                  <a:gd name="connsiteX7" fmla="*/ 7132 w 36156"/>
                  <a:gd name="connsiteY7" fmla="*/ 3704 h 36164"/>
                  <a:gd name="connsiteX8" fmla="*/ 20597 w 36156"/>
                  <a:gd name="connsiteY8" fmla="*/ 180 h 36164"/>
                  <a:gd name="connsiteX9" fmla="*/ 16466 w 36156"/>
                  <a:gd name="connsiteY9" fmla="*/ 29474 h 36164"/>
                  <a:gd name="connsiteX10" fmla="*/ 25039 w 36156"/>
                  <a:gd name="connsiteY10" fmla="*/ 27222 h 36164"/>
                  <a:gd name="connsiteX11" fmla="*/ 29472 w 36156"/>
                  <a:gd name="connsiteY11" fmla="*/ 19628 h 36164"/>
                  <a:gd name="connsiteX12" fmla="*/ 27221 w 36156"/>
                  <a:gd name="connsiteY12" fmla="*/ 11108 h 36164"/>
                  <a:gd name="connsiteX13" fmla="*/ 19679 w 36156"/>
                  <a:gd name="connsiteY13" fmla="*/ 6691 h 36164"/>
                  <a:gd name="connsiteX14" fmla="*/ 11115 w 36156"/>
                  <a:gd name="connsiteY14" fmla="*/ 8943 h 36164"/>
                  <a:gd name="connsiteX15" fmla="*/ 6673 w 36156"/>
                  <a:gd name="connsiteY15" fmla="*/ 16537 h 36164"/>
                  <a:gd name="connsiteX16" fmla="*/ 8924 w 36156"/>
                  <a:gd name="connsiteY16" fmla="*/ 25040 h 36164"/>
                  <a:gd name="connsiteX17" fmla="*/ 16466 w 36156"/>
                  <a:gd name="connsiteY17" fmla="*/ 29474 h 3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156" h="36164">
                    <a:moveTo>
                      <a:pt x="20597" y="180"/>
                    </a:moveTo>
                    <a:cubicBezTo>
                      <a:pt x="25350" y="855"/>
                      <a:pt x="29559" y="3323"/>
                      <a:pt x="32451" y="7150"/>
                    </a:cubicBezTo>
                    <a:cubicBezTo>
                      <a:pt x="35386" y="10978"/>
                      <a:pt x="36633" y="15714"/>
                      <a:pt x="35992" y="20511"/>
                    </a:cubicBezTo>
                    <a:cubicBezTo>
                      <a:pt x="35343" y="25300"/>
                      <a:pt x="32875" y="29525"/>
                      <a:pt x="29031" y="32461"/>
                    </a:cubicBezTo>
                    <a:cubicBezTo>
                      <a:pt x="25160" y="35414"/>
                      <a:pt x="20371" y="36660"/>
                      <a:pt x="15548" y="35985"/>
                    </a:cubicBezTo>
                    <a:cubicBezTo>
                      <a:pt x="10794" y="35310"/>
                      <a:pt x="6595" y="32842"/>
                      <a:pt x="3694" y="29015"/>
                    </a:cubicBezTo>
                    <a:cubicBezTo>
                      <a:pt x="767" y="25179"/>
                      <a:pt x="-471" y="20433"/>
                      <a:pt x="161" y="15654"/>
                    </a:cubicBezTo>
                    <a:cubicBezTo>
                      <a:pt x="819" y="10865"/>
                      <a:pt x="3278" y="6622"/>
                      <a:pt x="7132" y="3704"/>
                    </a:cubicBezTo>
                    <a:cubicBezTo>
                      <a:pt x="11011" y="743"/>
                      <a:pt x="15782" y="-496"/>
                      <a:pt x="20597" y="180"/>
                    </a:cubicBezTo>
                    <a:close/>
                    <a:moveTo>
                      <a:pt x="16466" y="29474"/>
                    </a:moveTo>
                    <a:cubicBezTo>
                      <a:pt x="19531" y="29898"/>
                      <a:pt x="22571" y="29118"/>
                      <a:pt x="25039" y="27222"/>
                    </a:cubicBezTo>
                    <a:cubicBezTo>
                      <a:pt x="27489" y="25343"/>
                      <a:pt x="29065" y="22667"/>
                      <a:pt x="29472" y="19628"/>
                    </a:cubicBezTo>
                    <a:cubicBezTo>
                      <a:pt x="29888" y="16580"/>
                      <a:pt x="29100" y="13558"/>
                      <a:pt x="27221" y="11108"/>
                    </a:cubicBezTo>
                    <a:cubicBezTo>
                      <a:pt x="25376" y="8683"/>
                      <a:pt x="22701" y="7116"/>
                      <a:pt x="19679" y="6691"/>
                    </a:cubicBezTo>
                    <a:cubicBezTo>
                      <a:pt x="16613" y="6267"/>
                      <a:pt x="13574" y="7047"/>
                      <a:pt x="11115" y="8943"/>
                    </a:cubicBezTo>
                    <a:cubicBezTo>
                      <a:pt x="8656" y="10796"/>
                      <a:pt x="7097" y="13489"/>
                      <a:pt x="6673" y="16537"/>
                    </a:cubicBezTo>
                    <a:cubicBezTo>
                      <a:pt x="6266" y="19593"/>
                      <a:pt x="7062" y="22607"/>
                      <a:pt x="8924" y="25040"/>
                    </a:cubicBezTo>
                    <a:cubicBezTo>
                      <a:pt x="10769" y="27456"/>
                      <a:pt x="13461" y="29040"/>
                      <a:pt x="16466" y="29474"/>
                    </a:cubicBezTo>
                    <a:close/>
                  </a:path>
                </a:pathLst>
              </a:custGeom>
              <a:grpFill/>
              <a:ln w="8653" cap="flat">
                <a:noFill/>
                <a:prstDash val="solid"/>
                <a:miter/>
              </a:ln>
            </p:spPr>
            <p:txBody>
              <a:bodyPr rtlCol="0" anchor="ctr"/>
              <a:lstStyle/>
              <a:p>
                <a:endParaRPr lang="en-IN" dirty="0"/>
              </a:p>
            </p:txBody>
          </p:sp>
          <p:sp>
            <p:nvSpPr>
              <p:cNvPr id="702" name="Freeform: Shape 701">
                <a:extLst>
                  <a:ext uri="{FF2B5EF4-FFF2-40B4-BE49-F238E27FC236}">
                    <a16:creationId xmlns:a16="http://schemas.microsoft.com/office/drawing/2014/main" id="{BAD3F3CA-0DD3-45EE-8AD2-C71A6FF340B9}"/>
                  </a:ext>
                </a:extLst>
              </p:cNvPr>
              <p:cNvSpPr/>
              <p:nvPr/>
            </p:nvSpPr>
            <p:spPr>
              <a:xfrm>
                <a:off x="-1329584" y="3433210"/>
                <a:ext cx="36125" cy="36147"/>
              </a:xfrm>
              <a:custGeom>
                <a:avLst/>
                <a:gdLst>
                  <a:gd name="connsiteX0" fmla="*/ 20598 w 36125"/>
                  <a:gd name="connsiteY0" fmla="*/ 180 h 36147"/>
                  <a:gd name="connsiteX1" fmla="*/ 28590 w 36125"/>
                  <a:gd name="connsiteY1" fmla="*/ 3375 h 36147"/>
                  <a:gd name="connsiteX2" fmla="*/ 32755 w 36125"/>
                  <a:gd name="connsiteY2" fmla="*/ 28591 h 36147"/>
                  <a:gd name="connsiteX3" fmla="*/ 15524 w 36125"/>
                  <a:gd name="connsiteY3" fmla="*/ 35968 h 36147"/>
                  <a:gd name="connsiteX4" fmla="*/ 7549 w 36125"/>
                  <a:gd name="connsiteY4" fmla="*/ 32781 h 36147"/>
                  <a:gd name="connsiteX5" fmla="*/ 3375 w 36125"/>
                  <a:gd name="connsiteY5" fmla="*/ 7557 h 36147"/>
                  <a:gd name="connsiteX6" fmla="*/ 20598 w 36125"/>
                  <a:gd name="connsiteY6" fmla="*/ 180 h 36147"/>
                  <a:gd name="connsiteX7" fmla="*/ 16442 w 36125"/>
                  <a:gd name="connsiteY7" fmla="*/ 29465 h 36147"/>
                  <a:gd name="connsiteX8" fmla="*/ 27430 w 36125"/>
                  <a:gd name="connsiteY8" fmla="*/ 24754 h 36147"/>
                  <a:gd name="connsiteX9" fmla="*/ 24763 w 36125"/>
                  <a:gd name="connsiteY9" fmla="*/ 8726 h 36147"/>
                  <a:gd name="connsiteX10" fmla="*/ 19689 w 36125"/>
                  <a:gd name="connsiteY10" fmla="*/ 6674 h 36147"/>
                  <a:gd name="connsiteX11" fmla="*/ 8709 w 36125"/>
                  <a:gd name="connsiteY11" fmla="*/ 11385 h 36147"/>
                  <a:gd name="connsiteX12" fmla="*/ 11376 w 36125"/>
                  <a:gd name="connsiteY12" fmla="*/ 27430 h 36147"/>
                  <a:gd name="connsiteX13" fmla="*/ 16442 w 36125"/>
                  <a:gd name="connsiteY13" fmla="*/ 29465 h 3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5" h="36147">
                    <a:moveTo>
                      <a:pt x="20598" y="180"/>
                    </a:moveTo>
                    <a:cubicBezTo>
                      <a:pt x="23464" y="587"/>
                      <a:pt x="26209" y="1686"/>
                      <a:pt x="28590" y="3375"/>
                    </a:cubicBezTo>
                    <a:cubicBezTo>
                      <a:pt x="36678" y="9177"/>
                      <a:pt x="38557" y="20494"/>
                      <a:pt x="32755" y="28591"/>
                    </a:cubicBezTo>
                    <a:cubicBezTo>
                      <a:pt x="28833" y="34098"/>
                      <a:pt x="22226" y="36912"/>
                      <a:pt x="15524" y="35968"/>
                    </a:cubicBezTo>
                    <a:cubicBezTo>
                      <a:pt x="12666" y="35561"/>
                      <a:pt x="9913" y="34461"/>
                      <a:pt x="7549" y="32781"/>
                    </a:cubicBezTo>
                    <a:cubicBezTo>
                      <a:pt x="-565" y="26980"/>
                      <a:pt x="-2427" y="15671"/>
                      <a:pt x="3375" y="7557"/>
                    </a:cubicBezTo>
                    <a:cubicBezTo>
                      <a:pt x="7306" y="2050"/>
                      <a:pt x="13913" y="-764"/>
                      <a:pt x="20598" y="180"/>
                    </a:cubicBezTo>
                    <a:close/>
                    <a:moveTo>
                      <a:pt x="16442" y="29465"/>
                    </a:moveTo>
                    <a:cubicBezTo>
                      <a:pt x="20710" y="30062"/>
                      <a:pt x="24919" y="28261"/>
                      <a:pt x="27430" y="24754"/>
                    </a:cubicBezTo>
                    <a:cubicBezTo>
                      <a:pt x="31119" y="19602"/>
                      <a:pt x="29932" y="12398"/>
                      <a:pt x="24763" y="8726"/>
                    </a:cubicBezTo>
                    <a:cubicBezTo>
                      <a:pt x="23239" y="7618"/>
                      <a:pt x="21542" y="6934"/>
                      <a:pt x="19689" y="6674"/>
                    </a:cubicBezTo>
                    <a:cubicBezTo>
                      <a:pt x="15420" y="6077"/>
                      <a:pt x="11220" y="7878"/>
                      <a:pt x="8709" y="11385"/>
                    </a:cubicBezTo>
                    <a:cubicBezTo>
                      <a:pt x="5029" y="16546"/>
                      <a:pt x="6215" y="23741"/>
                      <a:pt x="11376" y="27430"/>
                    </a:cubicBezTo>
                    <a:cubicBezTo>
                      <a:pt x="12900" y="28521"/>
                      <a:pt x="14606" y="29205"/>
                      <a:pt x="16442" y="29465"/>
                    </a:cubicBezTo>
                    <a:close/>
                  </a:path>
                </a:pathLst>
              </a:custGeom>
              <a:grpFill/>
              <a:ln w="8653" cap="flat">
                <a:noFill/>
                <a:prstDash val="solid"/>
                <a:miter/>
              </a:ln>
            </p:spPr>
            <p:txBody>
              <a:bodyPr rtlCol="0" anchor="ctr"/>
              <a:lstStyle/>
              <a:p>
                <a:endParaRPr lang="en-IN" dirty="0"/>
              </a:p>
            </p:txBody>
          </p:sp>
          <p:sp>
            <p:nvSpPr>
              <p:cNvPr id="703" name="Freeform: Shape 702">
                <a:extLst>
                  <a:ext uri="{FF2B5EF4-FFF2-40B4-BE49-F238E27FC236}">
                    <a16:creationId xmlns:a16="http://schemas.microsoft.com/office/drawing/2014/main" id="{1DFDBFD3-F75F-4A67-A42D-DCFC4FACB896}"/>
                  </a:ext>
                </a:extLst>
              </p:cNvPr>
              <p:cNvSpPr/>
              <p:nvPr/>
            </p:nvSpPr>
            <p:spPr>
              <a:xfrm>
                <a:off x="-1426344" y="3420856"/>
                <a:ext cx="36161" cy="36144"/>
              </a:xfrm>
              <a:custGeom>
                <a:avLst/>
                <a:gdLst>
                  <a:gd name="connsiteX0" fmla="*/ 20585 w 36161"/>
                  <a:gd name="connsiteY0" fmla="*/ 177 h 36144"/>
                  <a:gd name="connsiteX1" fmla="*/ 23806 w 36161"/>
                  <a:gd name="connsiteY1" fmla="*/ 922 h 36144"/>
                  <a:gd name="connsiteX2" fmla="*/ 35236 w 36161"/>
                  <a:gd name="connsiteY2" fmla="*/ 23799 h 36144"/>
                  <a:gd name="connsiteX3" fmla="*/ 15571 w 36161"/>
                  <a:gd name="connsiteY3" fmla="*/ 35965 h 36144"/>
                  <a:gd name="connsiteX4" fmla="*/ 12367 w 36161"/>
                  <a:gd name="connsiteY4" fmla="*/ 35220 h 36144"/>
                  <a:gd name="connsiteX5" fmla="*/ 928 w 36161"/>
                  <a:gd name="connsiteY5" fmla="*/ 12360 h 36144"/>
                  <a:gd name="connsiteX6" fmla="*/ 20585 w 36161"/>
                  <a:gd name="connsiteY6" fmla="*/ 177 h 36144"/>
                  <a:gd name="connsiteX7" fmla="*/ 16498 w 36161"/>
                  <a:gd name="connsiteY7" fmla="*/ 29462 h 36144"/>
                  <a:gd name="connsiteX8" fmla="*/ 28993 w 36161"/>
                  <a:gd name="connsiteY8" fmla="*/ 21712 h 36144"/>
                  <a:gd name="connsiteX9" fmla="*/ 21728 w 36161"/>
                  <a:gd name="connsiteY9" fmla="*/ 7165 h 36144"/>
                  <a:gd name="connsiteX10" fmla="*/ 19667 w 36161"/>
                  <a:gd name="connsiteY10" fmla="*/ 6689 h 36144"/>
                  <a:gd name="connsiteX11" fmla="*/ 7180 w 36161"/>
                  <a:gd name="connsiteY11" fmla="*/ 14439 h 36144"/>
                  <a:gd name="connsiteX12" fmla="*/ 14463 w 36161"/>
                  <a:gd name="connsiteY12" fmla="*/ 28986 h 36144"/>
                  <a:gd name="connsiteX13" fmla="*/ 16498 w 36161"/>
                  <a:gd name="connsiteY13" fmla="*/ 29462 h 36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61" h="36144">
                    <a:moveTo>
                      <a:pt x="20585" y="177"/>
                    </a:moveTo>
                    <a:cubicBezTo>
                      <a:pt x="21676" y="341"/>
                      <a:pt x="22749" y="593"/>
                      <a:pt x="23806" y="922"/>
                    </a:cubicBezTo>
                    <a:cubicBezTo>
                      <a:pt x="33253" y="4073"/>
                      <a:pt x="38379" y="14326"/>
                      <a:pt x="35236" y="23799"/>
                    </a:cubicBezTo>
                    <a:cubicBezTo>
                      <a:pt x="32474" y="32068"/>
                      <a:pt x="24213" y="37186"/>
                      <a:pt x="15571" y="35965"/>
                    </a:cubicBezTo>
                    <a:cubicBezTo>
                      <a:pt x="14489" y="35809"/>
                      <a:pt x="13415" y="35567"/>
                      <a:pt x="12367" y="35220"/>
                    </a:cubicBezTo>
                    <a:cubicBezTo>
                      <a:pt x="2911" y="32068"/>
                      <a:pt x="-2223" y="21816"/>
                      <a:pt x="928" y="12360"/>
                    </a:cubicBezTo>
                    <a:cubicBezTo>
                      <a:pt x="3699" y="4082"/>
                      <a:pt x="11969" y="-1035"/>
                      <a:pt x="20585" y="177"/>
                    </a:cubicBezTo>
                    <a:close/>
                    <a:moveTo>
                      <a:pt x="16498" y="29462"/>
                    </a:moveTo>
                    <a:cubicBezTo>
                      <a:pt x="21996" y="30241"/>
                      <a:pt x="27243" y="26977"/>
                      <a:pt x="28993" y="21712"/>
                    </a:cubicBezTo>
                    <a:cubicBezTo>
                      <a:pt x="30993" y="15694"/>
                      <a:pt x="27746" y="9165"/>
                      <a:pt x="21728" y="7165"/>
                    </a:cubicBezTo>
                    <a:cubicBezTo>
                      <a:pt x="21070" y="6948"/>
                      <a:pt x="20368" y="6793"/>
                      <a:pt x="19667" y="6689"/>
                    </a:cubicBezTo>
                    <a:cubicBezTo>
                      <a:pt x="14194" y="5909"/>
                      <a:pt x="8938" y="9156"/>
                      <a:pt x="7180" y="14439"/>
                    </a:cubicBezTo>
                    <a:cubicBezTo>
                      <a:pt x="5180" y="20448"/>
                      <a:pt x="8445" y="26968"/>
                      <a:pt x="14463" y="28986"/>
                    </a:cubicBezTo>
                    <a:cubicBezTo>
                      <a:pt x="15121" y="29202"/>
                      <a:pt x="15814" y="29367"/>
                      <a:pt x="16498" y="29462"/>
                    </a:cubicBezTo>
                    <a:close/>
                  </a:path>
                </a:pathLst>
              </a:custGeom>
              <a:grpFill/>
              <a:ln w="8653" cap="flat">
                <a:noFill/>
                <a:prstDash val="solid"/>
                <a:miter/>
              </a:ln>
            </p:spPr>
            <p:txBody>
              <a:bodyPr rtlCol="0" anchor="ctr"/>
              <a:lstStyle/>
              <a:p>
                <a:endParaRPr lang="en-IN" dirty="0"/>
              </a:p>
            </p:txBody>
          </p:sp>
          <p:sp>
            <p:nvSpPr>
              <p:cNvPr id="704" name="Freeform: Shape 703">
                <a:extLst>
                  <a:ext uri="{FF2B5EF4-FFF2-40B4-BE49-F238E27FC236}">
                    <a16:creationId xmlns:a16="http://schemas.microsoft.com/office/drawing/2014/main" id="{FF43900B-D9C3-426B-9D4D-4290DDB0391E}"/>
                  </a:ext>
                </a:extLst>
              </p:cNvPr>
              <p:cNvSpPr/>
              <p:nvPr/>
            </p:nvSpPr>
            <p:spPr>
              <a:xfrm>
                <a:off x="-1522411" y="3437559"/>
                <a:ext cx="36143" cy="36159"/>
              </a:xfrm>
              <a:custGeom>
                <a:avLst/>
                <a:gdLst>
                  <a:gd name="connsiteX0" fmla="*/ 20613 w 36143"/>
                  <a:gd name="connsiteY0" fmla="*/ 195 h 36159"/>
                  <a:gd name="connsiteX1" fmla="*/ 36139 w 36143"/>
                  <a:gd name="connsiteY1" fmla="*/ 18492 h 36159"/>
                  <a:gd name="connsiteX2" fmla="*/ 17669 w 36143"/>
                  <a:gd name="connsiteY2" fmla="*/ 36156 h 36159"/>
                  <a:gd name="connsiteX3" fmla="*/ 5 w 36143"/>
                  <a:gd name="connsiteY3" fmla="*/ 17677 h 36159"/>
                  <a:gd name="connsiteX4" fmla="*/ 5581 w 36143"/>
                  <a:gd name="connsiteY4" fmla="*/ 5018 h 36159"/>
                  <a:gd name="connsiteX5" fmla="*/ 18475 w 36143"/>
                  <a:gd name="connsiteY5" fmla="*/ 4 h 36159"/>
                  <a:gd name="connsiteX6" fmla="*/ 20613 w 36143"/>
                  <a:gd name="connsiteY6" fmla="*/ 195 h 36159"/>
                  <a:gd name="connsiteX7" fmla="*/ 16457 w 36143"/>
                  <a:gd name="connsiteY7" fmla="*/ 29463 h 36159"/>
                  <a:gd name="connsiteX8" fmla="*/ 17825 w 36143"/>
                  <a:gd name="connsiteY8" fmla="*/ 29584 h 36159"/>
                  <a:gd name="connsiteX9" fmla="*/ 29567 w 36143"/>
                  <a:gd name="connsiteY9" fmla="*/ 18344 h 36159"/>
                  <a:gd name="connsiteX10" fmla="*/ 18327 w 36143"/>
                  <a:gd name="connsiteY10" fmla="*/ 6585 h 36159"/>
                  <a:gd name="connsiteX11" fmla="*/ 10127 w 36143"/>
                  <a:gd name="connsiteY11" fmla="*/ 9763 h 36159"/>
                  <a:gd name="connsiteX12" fmla="*/ 6577 w 36143"/>
                  <a:gd name="connsiteY12" fmla="*/ 17833 h 36159"/>
                  <a:gd name="connsiteX13" fmla="*/ 16457 w 36143"/>
                  <a:gd name="connsiteY13" fmla="*/ 29463 h 3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43" h="36159">
                    <a:moveTo>
                      <a:pt x="20613" y="195"/>
                    </a:moveTo>
                    <a:cubicBezTo>
                      <a:pt x="29671" y="1459"/>
                      <a:pt x="36338" y="9339"/>
                      <a:pt x="36139" y="18492"/>
                    </a:cubicBezTo>
                    <a:cubicBezTo>
                      <a:pt x="35914" y="28449"/>
                      <a:pt x="27636" y="36364"/>
                      <a:pt x="17669" y="36156"/>
                    </a:cubicBezTo>
                    <a:cubicBezTo>
                      <a:pt x="7573" y="35914"/>
                      <a:pt x="-220" y="27540"/>
                      <a:pt x="5" y="17677"/>
                    </a:cubicBezTo>
                    <a:cubicBezTo>
                      <a:pt x="109" y="12837"/>
                      <a:pt x="2092" y="8343"/>
                      <a:pt x="5581" y="5018"/>
                    </a:cubicBezTo>
                    <a:cubicBezTo>
                      <a:pt x="9062" y="1684"/>
                      <a:pt x="13651" y="-100"/>
                      <a:pt x="18475" y="4"/>
                    </a:cubicBezTo>
                    <a:cubicBezTo>
                      <a:pt x="19211" y="39"/>
                      <a:pt x="19921" y="91"/>
                      <a:pt x="20613" y="195"/>
                    </a:cubicBezTo>
                    <a:close/>
                    <a:moveTo>
                      <a:pt x="16457" y="29463"/>
                    </a:moveTo>
                    <a:cubicBezTo>
                      <a:pt x="16907" y="29532"/>
                      <a:pt x="17358" y="29584"/>
                      <a:pt x="17825" y="29584"/>
                    </a:cubicBezTo>
                    <a:cubicBezTo>
                      <a:pt x="24164" y="29705"/>
                      <a:pt x="29437" y="24683"/>
                      <a:pt x="29567" y="18344"/>
                    </a:cubicBezTo>
                    <a:cubicBezTo>
                      <a:pt x="29705" y="12049"/>
                      <a:pt x="24752" y="6732"/>
                      <a:pt x="18327" y="6585"/>
                    </a:cubicBezTo>
                    <a:cubicBezTo>
                      <a:pt x="15262" y="6516"/>
                      <a:pt x="12344" y="7659"/>
                      <a:pt x="10127" y="9763"/>
                    </a:cubicBezTo>
                    <a:cubicBezTo>
                      <a:pt x="7910" y="11902"/>
                      <a:pt x="6638" y="14751"/>
                      <a:pt x="6577" y="17833"/>
                    </a:cubicBezTo>
                    <a:cubicBezTo>
                      <a:pt x="6456" y="23652"/>
                      <a:pt x="10690" y="28657"/>
                      <a:pt x="16457" y="29463"/>
                    </a:cubicBezTo>
                    <a:close/>
                  </a:path>
                </a:pathLst>
              </a:custGeom>
              <a:grpFill/>
              <a:ln w="8653" cap="flat">
                <a:noFill/>
                <a:prstDash val="solid"/>
                <a:miter/>
              </a:ln>
            </p:spPr>
            <p:txBody>
              <a:bodyPr rtlCol="0" anchor="ctr"/>
              <a:lstStyle/>
              <a:p>
                <a:endParaRPr lang="en-IN" dirty="0"/>
              </a:p>
            </p:txBody>
          </p:sp>
          <p:sp>
            <p:nvSpPr>
              <p:cNvPr id="705" name="Freeform: Shape 704">
                <a:extLst>
                  <a:ext uri="{FF2B5EF4-FFF2-40B4-BE49-F238E27FC236}">
                    <a16:creationId xmlns:a16="http://schemas.microsoft.com/office/drawing/2014/main" id="{FE3040D0-07F8-49B3-BB02-DDE300D9D3A6}"/>
                  </a:ext>
                </a:extLst>
              </p:cNvPr>
              <p:cNvSpPr/>
              <p:nvPr/>
            </p:nvSpPr>
            <p:spPr>
              <a:xfrm>
                <a:off x="-1564098" y="3454747"/>
                <a:ext cx="36121" cy="36140"/>
              </a:xfrm>
              <a:custGeom>
                <a:avLst/>
                <a:gdLst>
                  <a:gd name="connsiteX0" fmla="*/ 20598 w 36121"/>
                  <a:gd name="connsiteY0" fmla="*/ 178 h 36140"/>
                  <a:gd name="connsiteX1" fmla="*/ 20598 w 36121"/>
                  <a:gd name="connsiteY1" fmla="*/ 178 h 36140"/>
                  <a:gd name="connsiteX2" fmla="*/ 30590 w 36121"/>
                  <a:gd name="connsiteY2" fmla="*/ 5061 h 36140"/>
                  <a:gd name="connsiteX3" fmla="*/ 31067 w 36121"/>
                  <a:gd name="connsiteY3" fmla="*/ 30606 h 36140"/>
                  <a:gd name="connsiteX4" fmla="*/ 15506 w 36121"/>
                  <a:gd name="connsiteY4" fmla="*/ 35966 h 36140"/>
                  <a:gd name="connsiteX5" fmla="*/ 5522 w 36121"/>
                  <a:gd name="connsiteY5" fmla="*/ 31082 h 36140"/>
                  <a:gd name="connsiteX6" fmla="*/ 5037 w 36121"/>
                  <a:gd name="connsiteY6" fmla="*/ 5537 h 36140"/>
                  <a:gd name="connsiteX7" fmla="*/ 20598 w 36121"/>
                  <a:gd name="connsiteY7" fmla="*/ 178 h 36140"/>
                  <a:gd name="connsiteX8" fmla="*/ 16433 w 36121"/>
                  <a:gd name="connsiteY8" fmla="*/ 29471 h 36140"/>
                  <a:gd name="connsiteX9" fmla="*/ 26348 w 36121"/>
                  <a:gd name="connsiteY9" fmla="*/ 26059 h 36140"/>
                  <a:gd name="connsiteX10" fmla="*/ 26044 w 36121"/>
                  <a:gd name="connsiteY10" fmla="*/ 9789 h 36140"/>
                  <a:gd name="connsiteX11" fmla="*/ 19697 w 36121"/>
                  <a:gd name="connsiteY11" fmla="*/ 6681 h 36140"/>
                  <a:gd name="connsiteX12" fmla="*/ 19697 w 36121"/>
                  <a:gd name="connsiteY12" fmla="*/ 6681 h 36140"/>
                  <a:gd name="connsiteX13" fmla="*/ 9783 w 36121"/>
                  <a:gd name="connsiteY13" fmla="*/ 10092 h 36140"/>
                  <a:gd name="connsiteX14" fmla="*/ 10094 w 36121"/>
                  <a:gd name="connsiteY14" fmla="*/ 26371 h 36140"/>
                  <a:gd name="connsiteX15" fmla="*/ 16433 w 36121"/>
                  <a:gd name="connsiteY15" fmla="*/ 29471 h 36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21" h="36140">
                    <a:moveTo>
                      <a:pt x="20598" y="178"/>
                    </a:moveTo>
                    <a:lnTo>
                      <a:pt x="20598" y="178"/>
                    </a:lnTo>
                    <a:cubicBezTo>
                      <a:pt x="24373" y="714"/>
                      <a:pt x="27837" y="2403"/>
                      <a:pt x="30590" y="5061"/>
                    </a:cubicBezTo>
                    <a:cubicBezTo>
                      <a:pt x="37777" y="11954"/>
                      <a:pt x="37985" y="23436"/>
                      <a:pt x="31067" y="30606"/>
                    </a:cubicBezTo>
                    <a:cubicBezTo>
                      <a:pt x="27058" y="34762"/>
                      <a:pt x="21239" y="36771"/>
                      <a:pt x="15506" y="35966"/>
                    </a:cubicBezTo>
                    <a:cubicBezTo>
                      <a:pt x="11740" y="35420"/>
                      <a:pt x="8276" y="33740"/>
                      <a:pt x="5522" y="31082"/>
                    </a:cubicBezTo>
                    <a:cubicBezTo>
                      <a:pt x="-1647" y="24163"/>
                      <a:pt x="-1864" y="12698"/>
                      <a:pt x="5037" y="5537"/>
                    </a:cubicBezTo>
                    <a:cubicBezTo>
                      <a:pt x="9047" y="1381"/>
                      <a:pt x="14866" y="-636"/>
                      <a:pt x="20598" y="178"/>
                    </a:cubicBezTo>
                    <a:close/>
                    <a:moveTo>
                      <a:pt x="16433" y="29471"/>
                    </a:moveTo>
                    <a:cubicBezTo>
                      <a:pt x="20096" y="29991"/>
                      <a:pt x="23784" y="28709"/>
                      <a:pt x="26348" y="26059"/>
                    </a:cubicBezTo>
                    <a:cubicBezTo>
                      <a:pt x="30738" y="21496"/>
                      <a:pt x="30608" y="14197"/>
                      <a:pt x="26044" y="9789"/>
                    </a:cubicBezTo>
                    <a:cubicBezTo>
                      <a:pt x="24287" y="8101"/>
                      <a:pt x="22079" y="7018"/>
                      <a:pt x="19697" y="6681"/>
                    </a:cubicBezTo>
                    <a:lnTo>
                      <a:pt x="19697" y="6681"/>
                    </a:lnTo>
                    <a:cubicBezTo>
                      <a:pt x="16043" y="6170"/>
                      <a:pt x="12337" y="7460"/>
                      <a:pt x="9783" y="10092"/>
                    </a:cubicBezTo>
                    <a:cubicBezTo>
                      <a:pt x="5375" y="14664"/>
                      <a:pt x="5522" y="21964"/>
                      <a:pt x="10094" y="26371"/>
                    </a:cubicBezTo>
                    <a:cubicBezTo>
                      <a:pt x="11835" y="28060"/>
                      <a:pt x="14034" y="29142"/>
                      <a:pt x="16433" y="29471"/>
                    </a:cubicBezTo>
                    <a:close/>
                  </a:path>
                </a:pathLst>
              </a:custGeom>
              <a:grpFill/>
              <a:ln w="8653" cap="flat">
                <a:noFill/>
                <a:prstDash val="solid"/>
                <a:miter/>
              </a:ln>
            </p:spPr>
            <p:txBody>
              <a:bodyPr rtlCol="0" anchor="ctr"/>
              <a:lstStyle/>
              <a:p>
                <a:endParaRPr lang="en-IN" dirty="0"/>
              </a:p>
            </p:txBody>
          </p:sp>
          <p:sp>
            <p:nvSpPr>
              <p:cNvPr id="706" name="Freeform: Shape 705">
                <a:extLst>
                  <a:ext uri="{FF2B5EF4-FFF2-40B4-BE49-F238E27FC236}">
                    <a16:creationId xmlns:a16="http://schemas.microsoft.com/office/drawing/2014/main" id="{CB5857E9-BD74-4DC7-9729-A0094C11216F}"/>
                  </a:ext>
                </a:extLst>
              </p:cNvPr>
              <p:cNvSpPr/>
              <p:nvPr/>
            </p:nvSpPr>
            <p:spPr>
              <a:xfrm>
                <a:off x="-1644068" y="3510557"/>
                <a:ext cx="36119" cy="36150"/>
              </a:xfrm>
              <a:custGeom>
                <a:avLst/>
                <a:gdLst>
                  <a:gd name="connsiteX0" fmla="*/ 20584 w 36119"/>
                  <a:gd name="connsiteY0" fmla="*/ 176 h 36150"/>
                  <a:gd name="connsiteX1" fmla="*/ 20584 w 36119"/>
                  <a:gd name="connsiteY1" fmla="*/ 176 h 36150"/>
                  <a:gd name="connsiteX2" fmla="*/ 26204 w 36119"/>
                  <a:gd name="connsiteY2" fmla="*/ 1942 h 36150"/>
                  <a:gd name="connsiteX3" fmla="*/ 34179 w 36119"/>
                  <a:gd name="connsiteY3" fmla="*/ 26239 h 36150"/>
                  <a:gd name="connsiteX4" fmla="*/ 15536 w 36119"/>
                  <a:gd name="connsiteY4" fmla="*/ 35972 h 36150"/>
                  <a:gd name="connsiteX5" fmla="*/ 9916 w 36119"/>
                  <a:gd name="connsiteY5" fmla="*/ 34215 h 36150"/>
                  <a:gd name="connsiteX6" fmla="*/ 1941 w 36119"/>
                  <a:gd name="connsiteY6" fmla="*/ 9926 h 36150"/>
                  <a:gd name="connsiteX7" fmla="*/ 20584 w 36119"/>
                  <a:gd name="connsiteY7" fmla="*/ 176 h 36150"/>
                  <a:gd name="connsiteX8" fmla="*/ 16445 w 36119"/>
                  <a:gd name="connsiteY8" fmla="*/ 29469 h 36150"/>
                  <a:gd name="connsiteX9" fmla="*/ 28317 w 36119"/>
                  <a:gd name="connsiteY9" fmla="*/ 23269 h 36150"/>
                  <a:gd name="connsiteX10" fmla="*/ 23234 w 36119"/>
                  <a:gd name="connsiteY10" fmla="*/ 7813 h 36150"/>
                  <a:gd name="connsiteX11" fmla="*/ 19658 w 36119"/>
                  <a:gd name="connsiteY11" fmla="*/ 6696 h 36150"/>
                  <a:gd name="connsiteX12" fmla="*/ 7795 w 36119"/>
                  <a:gd name="connsiteY12" fmla="*/ 12887 h 36150"/>
                  <a:gd name="connsiteX13" fmla="*/ 12878 w 36119"/>
                  <a:gd name="connsiteY13" fmla="*/ 28344 h 36150"/>
                  <a:gd name="connsiteX14" fmla="*/ 16445 w 36119"/>
                  <a:gd name="connsiteY14" fmla="*/ 29469 h 3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19" h="36150">
                    <a:moveTo>
                      <a:pt x="20584" y="176"/>
                    </a:moveTo>
                    <a:lnTo>
                      <a:pt x="20584" y="176"/>
                    </a:lnTo>
                    <a:cubicBezTo>
                      <a:pt x="22550" y="453"/>
                      <a:pt x="24429" y="1050"/>
                      <a:pt x="26204" y="1942"/>
                    </a:cubicBezTo>
                    <a:cubicBezTo>
                      <a:pt x="35097" y="6445"/>
                      <a:pt x="38673" y="17312"/>
                      <a:pt x="34179" y="26239"/>
                    </a:cubicBezTo>
                    <a:cubicBezTo>
                      <a:pt x="30698" y="33141"/>
                      <a:pt x="23190" y="37055"/>
                      <a:pt x="15536" y="35972"/>
                    </a:cubicBezTo>
                    <a:cubicBezTo>
                      <a:pt x="13579" y="35704"/>
                      <a:pt x="11691" y="35089"/>
                      <a:pt x="9916" y="34215"/>
                    </a:cubicBezTo>
                    <a:cubicBezTo>
                      <a:pt x="1023" y="29712"/>
                      <a:pt x="-2553" y="18827"/>
                      <a:pt x="1941" y="9926"/>
                    </a:cubicBezTo>
                    <a:cubicBezTo>
                      <a:pt x="5413" y="3024"/>
                      <a:pt x="12921" y="-898"/>
                      <a:pt x="20584" y="176"/>
                    </a:cubicBezTo>
                    <a:close/>
                    <a:moveTo>
                      <a:pt x="16445" y="29469"/>
                    </a:moveTo>
                    <a:cubicBezTo>
                      <a:pt x="21329" y="30153"/>
                      <a:pt x="26091" y="27659"/>
                      <a:pt x="28317" y="23269"/>
                    </a:cubicBezTo>
                    <a:cubicBezTo>
                      <a:pt x="31183" y="17598"/>
                      <a:pt x="28888" y="10670"/>
                      <a:pt x="23234" y="7813"/>
                    </a:cubicBezTo>
                    <a:cubicBezTo>
                      <a:pt x="22108" y="7259"/>
                      <a:pt x="20887" y="6869"/>
                      <a:pt x="19658" y="6696"/>
                    </a:cubicBezTo>
                    <a:cubicBezTo>
                      <a:pt x="14783" y="6003"/>
                      <a:pt x="10020" y="8488"/>
                      <a:pt x="7795" y="12887"/>
                    </a:cubicBezTo>
                    <a:cubicBezTo>
                      <a:pt x="4928" y="18533"/>
                      <a:pt x="7214" y="25486"/>
                      <a:pt x="12878" y="28344"/>
                    </a:cubicBezTo>
                    <a:cubicBezTo>
                      <a:pt x="13995" y="28924"/>
                      <a:pt x="15215" y="29296"/>
                      <a:pt x="16445" y="29469"/>
                    </a:cubicBezTo>
                    <a:close/>
                  </a:path>
                </a:pathLst>
              </a:custGeom>
              <a:grpFill/>
              <a:ln w="8653" cap="flat">
                <a:noFill/>
                <a:prstDash val="solid"/>
                <a:miter/>
              </a:ln>
            </p:spPr>
            <p:txBody>
              <a:bodyPr rtlCol="0" anchor="ctr"/>
              <a:lstStyle/>
              <a:p>
                <a:endParaRPr lang="en-IN" dirty="0"/>
              </a:p>
            </p:txBody>
          </p:sp>
          <p:sp>
            <p:nvSpPr>
              <p:cNvPr id="707" name="Freeform: Shape 706">
                <a:extLst>
                  <a:ext uri="{FF2B5EF4-FFF2-40B4-BE49-F238E27FC236}">
                    <a16:creationId xmlns:a16="http://schemas.microsoft.com/office/drawing/2014/main" id="{20C6F60B-1ACA-4589-BC7A-B1C7521E1702}"/>
                  </a:ext>
                </a:extLst>
              </p:cNvPr>
              <p:cNvSpPr/>
              <p:nvPr/>
            </p:nvSpPr>
            <p:spPr>
              <a:xfrm>
                <a:off x="-1704050" y="3587475"/>
                <a:ext cx="36145" cy="36139"/>
              </a:xfrm>
              <a:custGeom>
                <a:avLst/>
                <a:gdLst>
                  <a:gd name="connsiteX0" fmla="*/ 20593 w 36145"/>
                  <a:gd name="connsiteY0" fmla="*/ 185 h 36139"/>
                  <a:gd name="connsiteX1" fmla="*/ 20593 w 36145"/>
                  <a:gd name="connsiteY1" fmla="*/ 185 h 36139"/>
                  <a:gd name="connsiteX2" fmla="*/ 21113 w 36145"/>
                  <a:gd name="connsiteY2" fmla="*/ 263 h 36139"/>
                  <a:gd name="connsiteX3" fmla="*/ 35885 w 36145"/>
                  <a:gd name="connsiteY3" fmla="*/ 21097 h 36139"/>
                  <a:gd name="connsiteX4" fmla="*/ 15562 w 36145"/>
                  <a:gd name="connsiteY4" fmla="*/ 35956 h 36139"/>
                  <a:gd name="connsiteX5" fmla="*/ 15052 w 36145"/>
                  <a:gd name="connsiteY5" fmla="*/ 35887 h 36139"/>
                  <a:gd name="connsiteX6" fmla="*/ 253 w 36145"/>
                  <a:gd name="connsiteY6" fmla="*/ 15036 h 36139"/>
                  <a:gd name="connsiteX7" fmla="*/ 20593 w 36145"/>
                  <a:gd name="connsiteY7" fmla="*/ 185 h 36139"/>
                  <a:gd name="connsiteX8" fmla="*/ 16472 w 36145"/>
                  <a:gd name="connsiteY8" fmla="*/ 29462 h 36139"/>
                  <a:gd name="connsiteX9" fmla="*/ 29408 w 36145"/>
                  <a:gd name="connsiteY9" fmla="*/ 20006 h 36139"/>
                  <a:gd name="connsiteX10" fmla="*/ 19996 w 36145"/>
                  <a:gd name="connsiteY10" fmla="*/ 6732 h 36139"/>
                  <a:gd name="connsiteX11" fmla="*/ 19675 w 36145"/>
                  <a:gd name="connsiteY11" fmla="*/ 6688 h 36139"/>
                  <a:gd name="connsiteX12" fmla="*/ 6739 w 36145"/>
                  <a:gd name="connsiteY12" fmla="*/ 16135 h 36139"/>
                  <a:gd name="connsiteX13" fmla="*/ 16143 w 36145"/>
                  <a:gd name="connsiteY13" fmla="*/ 29410 h 36139"/>
                  <a:gd name="connsiteX14" fmla="*/ 16472 w 36145"/>
                  <a:gd name="connsiteY14" fmla="*/ 29462 h 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5" h="36139">
                    <a:moveTo>
                      <a:pt x="20593" y="185"/>
                    </a:moveTo>
                    <a:lnTo>
                      <a:pt x="20593" y="185"/>
                    </a:lnTo>
                    <a:lnTo>
                      <a:pt x="21113" y="263"/>
                    </a:lnTo>
                    <a:cubicBezTo>
                      <a:pt x="30924" y="1908"/>
                      <a:pt x="37565" y="11277"/>
                      <a:pt x="35885" y="21097"/>
                    </a:cubicBezTo>
                    <a:cubicBezTo>
                      <a:pt x="34249" y="30813"/>
                      <a:pt x="25304" y="37333"/>
                      <a:pt x="15562" y="35956"/>
                    </a:cubicBezTo>
                    <a:lnTo>
                      <a:pt x="15052" y="35887"/>
                    </a:lnTo>
                    <a:cubicBezTo>
                      <a:pt x="5223" y="34216"/>
                      <a:pt x="-1401" y="24864"/>
                      <a:pt x="253" y="15036"/>
                    </a:cubicBezTo>
                    <a:cubicBezTo>
                      <a:pt x="1924" y="5329"/>
                      <a:pt x="10843" y="-1200"/>
                      <a:pt x="20593" y="185"/>
                    </a:cubicBezTo>
                    <a:close/>
                    <a:moveTo>
                      <a:pt x="16472" y="29462"/>
                    </a:moveTo>
                    <a:cubicBezTo>
                      <a:pt x="22680" y="30345"/>
                      <a:pt x="28361" y="26197"/>
                      <a:pt x="29408" y="20006"/>
                    </a:cubicBezTo>
                    <a:cubicBezTo>
                      <a:pt x="30465" y="13745"/>
                      <a:pt x="26256" y="7797"/>
                      <a:pt x="19996" y="6732"/>
                    </a:cubicBezTo>
                    <a:lnTo>
                      <a:pt x="19675" y="6688"/>
                    </a:lnTo>
                    <a:cubicBezTo>
                      <a:pt x="13458" y="5805"/>
                      <a:pt x="7778" y="9962"/>
                      <a:pt x="6739" y="16135"/>
                    </a:cubicBezTo>
                    <a:cubicBezTo>
                      <a:pt x="5674" y="22396"/>
                      <a:pt x="9891" y="28345"/>
                      <a:pt x="16143" y="29410"/>
                    </a:cubicBezTo>
                    <a:lnTo>
                      <a:pt x="16472" y="29462"/>
                    </a:lnTo>
                    <a:close/>
                  </a:path>
                </a:pathLst>
              </a:custGeom>
              <a:grpFill/>
              <a:ln w="8653" cap="flat">
                <a:noFill/>
                <a:prstDash val="solid"/>
                <a:miter/>
              </a:ln>
            </p:spPr>
            <p:txBody>
              <a:bodyPr rtlCol="0" anchor="ctr"/>
              <a:lstStyle/>
              <a:p>
                <a:endParaRPr lang="en-IN" dirty="0"/>
              </a:p>
            </p:txBody>
          </p:sp>
          <p:sp>
            <p:nvSpPr>
              <p:cNvPr id="708" name="Freeform: Shape 707">
                <a:extLst>
                  <a:ext uri="{FF2B5EF4-FFF2-40B4-BE49-F238E27FC236}">
                    <a16:creationId xmlns:a16="http://schemas.microsoft.com/office/drawing/2014/main" id="{DD91DE39-7DD9-4D87-B1C8-ED2D49F337C3}"/>
                  </a:ext>
                </a:extLst>
              </p:cNvPr>
              <p:cNvSpPr/>
              <p:nvPr/>
            </p:nvSpPr>
            <p:spPr>
              <a:xfrm>
                <a:off x="-1738665" y="3678635"/>
                <a:ext cx="36142" cy="27689"/>
              </a:xfrm>
              <a:custGeom>
                <a:avLst/>
                <a:gdLst>
                  <a:gd name="connsiteX0" fmla="*/ 2829 w 36142"/>
                  <a:gd name="connsiteY0" fmla="*/ 27690 h 27689"/>
                  <a:gd name="connsiteX1" fmla="*/ 11990 w 36142"/>
                  <a:gd name="connsiteY1" fmla="*/ 27690 h 27689"/>
                  <a:gd name="connsiteX2" fmla="*/ 6648 w 36142"/>
                  <a:gd name="connsiteY2" fmla="*/ 19576 h 27689"/>
                  <a:gd name="connsiteX3" fmla="*/ 8934 w 36142"/>
                  <a:gd name="connsiteY3" fmla="*/ 11090 h 27689"/>
                  <a:gd name="connsiteX4" fmla="*/ 16580 w 36142"/>
                  <a:gd name="connsiteY4" fmla="*/ 6674 h 27689"/>
                  <a:gd name="connsiteX5" fmla="*/ 19680 w 36142"/>
                  <a:gd name="connsiteY5" fmla="*/ 6691 h 27689"/>
                  <a:gd name="connsiteX6" fmla="*/ 29473 w 36142"/>
                  <a:gd name="connsiteY6" fmla="*/ 16580 h 27689"/>
                  <a:gd name="connsiteX7" fmla="*/ 24243 w 36142"/>
                  <a:gd name="connsiteY7" fmla="*/ 27690 h 27689"/>
                  <a:gd name="connsiteX8" fmla="*/ 33275 w 36142"/>
                  <a:gd name="connsiteY8" fmla="*/ 27690 h 27689"/>
                  <a:gd name="connsiteX9" fmla="*/ 35993 w 36142"/>
                  <a:gd name="connsiteY9" fmla="*/ 15723 h 27689"/>
                  <a:gd name="connsiteX10" fmla="*/ 20606 w 36142"/>
                  <a:gd name="connsiteY10" fmla="*/ 163 h 27689"/>
                  <a:gd name="connsiteX11" fmla="*/ 15723 w 36142"/>
                  <a:gd name="connsiteY11" fmla="*/ 163 h 27689"/>
                  <a:gd name="connsiteX12" fmla="*/ 3730 w 36142"/>
                  <a:gd name="connsiteY12" fmla="*/ 7073 h 27689"/>
                  <a:gd name="connsiteX13" fmla="*/ 162 w 36142"/>
                  <a:gd name="connsiteY13" fmla="*/ 20433 h 27689"/>
                  <a:gd name="connsiteX14" fmla="*/ 2829 w 36142"/>
                  <a:gd name="connsiteY14" fmla="*/ 27690 h 2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2" h="27689">
                    <a:moveTo>
                      <a:pt x="2829" y="27690"/>
                    </a:moveTo>
                    <a:lnTo>
                      <a:pt x="11990" y="27690"/>
                    </a:lnTo>
                    <a:cubicBezTo>
                      <a:pt x="9176" y="25897"/>
                      <a:pt x="7115" y="23022"/>
                      <a:pt x="6648" y="19576"/>
                    </a:cubicBezTo>
                    <a:cubicBezTo>
                      <a:pt x="6258" y="16537"/>
                      <a:pt x="7063" y="13506"/>
                      <a:pt x="8934" y="11090"/>
                    </a:cubicBezTo>
                    <a:cubicBezTo>
                      <a:pt x="10813" y="8640"/>
                      <a:pt x="13514" y="7073"/>
                      <a:pt x="16580" y="6674"/>
                    </a:cubicBezTo>
                    <a:cubicBezTo>
                      <a:pt x="17610" y="6536"/>
                      <a:pt x="18658" y="6553"/>
                      <a:pt x="19680" y="6691"/>
                    </a:cubicBezTo>
                    <a:cubicBezTo>
                      <a:pt x="24771" y="7419"/>
                      <a:pt x="28789" y="11471"/>
                      <a:pt x="29473" y="16580"/>
                    </a:cubicBezTo>
                    <a:cubicBezTo>
                      <a:pt x="30053" y="21126"/>
                      <a:pt x="27854" y="25352"/>
                      <a:pt x="24243" y="27690"/>
                    </a:cubicBezTo>
                    <a:lnTo>
                      <a:pt x="33275" y="27690"/>
                    </a:lnTo>
                    <a:cubicBezTo>
                      <a:pt x="35457" y="24235"/>
                      <a:pt x="36565" y="20078"/>
                      <a:pt x="35993" y="15723"/>
                    </a:cubicBezTo>
                    <a:cubicBezTo>
                      <a:pt x="34920" y="7687"/>
                      <a:pt x="28599" y="1297"/>
                      <a:pt x="20606" y="163"/>
                    </a:cubicBezTo>
                    <a:cubicBezTo>
                      <a:pt x="18987" y="-54"/>
                      <a:pt x="17342" y="-54"/>
                      <a:pt x="15723" y="163"/>
                    </a:cubicBezTo>
                    <a:cubicBezTo>
                      <a:pt x="10925" y="768"/>
                      <a:pt x="6674" y="3236"/>
                      <a:pt x="3730" y="7073"/>
                    </a:cubicBezTo>
                    <a:cubicBezTo>
                      <a:pt x="794" y="10900"/>
                      <a:pt x="-479" y="15654"/>
                      <a:pt x="162" y="20433"/>
                    </a:cubicBezTo>
                    <a:cubicBezTo>
                      <a:pt x="500" y="23083"/>
                      <a:pt x="1470" y="25525"/>
                      <a:pt x="2829" y="27690"/>
                    </a:cubicBezTo>
                    <a:close/>
                  </a:path>
                </a:pathLst>
              </a:custGeom>
              <a:grpFill/>
              <a:ln w="8653" cap="flat">
                <a:noFill/>
                <a:prstDash val="solid"/>
                <a:miter/>
              </a:ln>
            </p:spPr>
            <p:txBody>
              <a:bodyPr rtlCol="0" anchor="ctr"/>
              <a:lstStyle/>
              <a:p>
                <a:endParaRPr lang="en-IN" dirty="0"/>
              </a:p>
            </p:txBody>
          </p:sp>
          <p:sp>
            <p:nvSpPr>
              <p:cNvPr id="709" name="Freeform: Shape 708">
                <a:extLst>
                  <a:ext uri="{FF2B5EF4-FFF2-40B4-BE49-F238E27FC236}">
                    <a16:creationId xmlns:a16="http://schemas.microsoft.com/office/drawing/2014/main" id="{A5E5D516-FDC4-4DFD-900F-3F7FF1BF4B99}"/>
                  </a:ext>
                </a:extLst>
              </p:cNvPr>
              <p:cNvSpPr/>
              <p:nvPr/>
            </p:nvSpPr>
            <p:spPr>
              <a:xfrm>
                <a:off x="-1100799" y="3671644"/>
                <a:ext cx="36145" cy="34679"/>
              </a:xfrm>
              <a:custGeom>
                <a:avLst/>
                <a:gdLst>
                  <a:gd name="connsiteX0" fmla="*/ 11114 w 36145"/>
                  <a:gd name="connsiteY0" fmla="*/ 34680 h 34679"/>
                  <a:gd name="connsiteX1" fmla="*/ 25176 w 36145"/>
                  <a:gd name="connsiteY1" fmla="*/ 34680 h 34679"/>
                  <a:gd name="connsiteX2" fmla="*/ 27964 w 36145"/>
                  <a:gd name="connsiteY2" fmla="*/ 33182 h 34679"/>
                  <a:gd name="connsiteX3" fmla="*/ 35757 w 36145"/>
                  <a:gd name="connsiteY3" fmla="*/ 21769 h 34679"/>
                  <a:gd name="connsiteX4" fmla="*/ 33194 w 36145"/>
                  <a:gd name="connsiteY4" fmla="*/ 8183 h 34679"/>
                  <a:gd name="connsiteX5" fmla="*/ 20587 w 36145"/>
                  <a:gd name="connsiteY5" fmla="*/ 173 h 34679"/>
                  <a:gd name="connsiteX6" fmla="*/ 8170 w 36145"/>
                  <a:gd name="connsiteY6" fmla="*/ 2962 h 34679"/>
                  <a:gd name="connsiteX7" fmla="*/ 2939 w 36145"/>
                  <a:gd name="connsiteY7" fmla="*/ 27995 h 34679"/>
                  <a:gd name="connsiteX8" fmla="*/ 11114 w 36145"/>
                  <a:gd name="connsiteY8" fmla="*/ 34680 h 34679"/>
                  <a:gd name="connsiteX9" fmla="*/ 11772 w 36145"/>
                  <a:gd name="connsiteY9" fmla="*/ 8451 h 34679"/>
                  <a:gd name="connsiteX10" fmla="*/ 19677 w 36145"/>
                  <a:gd name="connsiteY10" fmla="*/ 6676 h 34679"/>
                  <a:gd name="connsiteX11" fmla="*/ 27696 w 36145"/>
                  <a:gd name="connsiteY11" fmla="*/ 11777 h 34679"/>
                  <a:gd name="connsiteX12" fmla="*/ 29324 w 36145"/>
                  <a:gd name="connsiteY12" fmla="*/ 20427 h 34679"/>
                  <a:gd name="connsiteX13" fmla="*/ 24362 w 36145"/>
                  <a:gd name="connsiteY13" fmla="*/ 27709 h 34679"/>
                  <a:gd name="connsiteX14" fmla="*/ 16474 w 36145"/>
                  <a:gd name="connsiteY14" fmla="*/ 29484 h 34679"/>
                  <a:gd name="connsiteX15" fmla="*/ 8438 w 36145"/>
                  <a:gd name="connsiteY15" fmla="*/ 24393 h 34679"/>
                  <a:gd name="connsiteX16" fmla="*/ 11772 w 36145"/>
                  <a:gd name="connsiteY16" fmla="*/ 8451 h 34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145" h="34679">
                    <a:moveTo>
                      <a:pt x="11114" y="34680"/>
                    </a:moveTo>
                    <a:lnTo>
                      <a:pt x="25176" y="34680"/>
                    </a:lnTo>
                    <a:cubicBezTo>
                      <a:pt x="26137" y="34264"/>
                      <a:pt x="27081" y="33779"/>
                      <a:pt x="27964" y="33182"/>
                    </a:cubicBezTo>
                    <a:cubicBezTo>
                      <a:pt x="32008" y="30558"/>
                      <a:pt x="34779" y="26488"/>
                      <a:pt x="35757" y="21769"/>
                    </a:cubicBezTo>
                    <a:cubicBezTo>
                      <a:pt x="36745" y="17050"/>
                      <a:pt x="35835" y="12218"/>
                      <a:pt x="33194" y="8183"/>
                    </a:cubicBezTo>
                    <a:cubicBezTo>
                      <a:pt x="30328" y="3828"/>
                      <a:pt x="25748" y="909"/>
                      <a:pt x="20587" y="173"/>
                    </a:cubicBezTo>
                    <a:cubicBezTo>
                      <a:pt x="16248" y="-433"/>
                      <a:pt x="11832" y="563"/>
                      <a:pt x="8170" y="2962"/>
                    </a:cubicBezTo>
                    <a:cubicBezTo>
                      <a:pt x="-169" y="8417"/>
                      <a:pt x="-2507" y="19639"/>
                      <a:pt x="2939" y="27995"/>
                    </a:cubicBezTo>
                    <a:cubicBezTo>
                      <a:pt x="4948" y="31017"/>
                      <a:pt x="7823" y="33303"/>
                      <a:pt x="11114" y="34680"/>
                    </a:cubicBezTo>
                    <a:close/>
                    <a:moveTo>
                      <a:pt x="11772" y="8451"/>
                    </a:moveTo>
                    <a:cubicBezTo>
                      <a:pt x="14110" y="6936"/>
                      <a:pt x="16907" y="6287"/>
                      <a:pt x="19677" y="6676"/>
                    </a:cubicBezTo>
                    <a:cubicBezTo>
                      <a:pt x="22951" y="7144"/>
                      <a:pt x="25877" y="9014"/>
                      <a:pt x="27696" y="11777"/>
                    </a:cubicBezTo>
                    <a:cubicBezTo>
                      <a:pt x="29384" y="14357"/>
                      <a:pt x="29964" y="17414"/>
                      <a:pt x="29324" y="20427"/>
                    </a:cubicBezTo>
                    <a:cubicBezTo>
                      <a:pt x="28700" y="23440"/>
                      <a:pt x="26934" y="26021"/>
                      <a:pt x="24362" y="27709"/>
                    </a:cubicBezTo>
                    <a:cubicBezTo>
                      <a:pt x="22033" y="29233"/>
                      <a:pt x="19219" y="29874"/>
                      <a:pt x="16474" y="29484"/>
                    </a:cubicBezTo>
                    <a:cubicBezTo>
                      <a:pt x="13183" y="29017"/>
                      <a:pt x="10274" y="27155"/>
                      <a:pt x="8438" y="24393"/>
                    </a:cubicBezTo>
                    <a:cubicBezTo>
                      <a:pt x="4983" y="19050"/>
                      <a:pt x="6472" y="11924"/>
                      <a:pt x="11772" y="8451"/>
                    </a:cubicBezTo>
                    <a:close/>
                  </a:path>
                </a:pathLst>
              </a:custGeom>
              <a:grpFill/>
              <a:ln w="8653" cap="flat">
                <a:noFill/>
                <a:prstDash val="solid"/>
                <a:miter/>
              </a:ln>
            </p:spPr>
            <p:txBody>
              <a:bodyPr rtlCol="0" anchor="ctr"/>
              <a:lstStyle/>
              <a:p>
                <a:endParaRPr lang="en-IN" dirty="0"/>
              </a:p>
            </p:txBody>
          </p:sp>
          <p:sp>
            <p:nvSpPr>
              <p:cNvPr id="710" name="Freeform: Shape 709">
                <a:extLst>
                  <a:ext uri="{FF2B5EF4-FFF2-40B4-BE49-F238E27FC236}">
                    <a16:creationId xmlns:a16="http://schemas.microsoft.com/office/drawing/2014/main" id="{CD894E88-8A98-4575-AAAB-6096CD13A2CA}"/>
                  </a:ext>
                </a:extLst>
              </p:cNvPr>
              <p:cNvSpPr/>
              <p:nvPr/>
            </p:nvSpPr>
            <p:spPr>
              <a:xfrm>
                <a:off x="-1137408" y="3581240"/>
                <a:ext cx="36118" cy="36165"/>
              </a:xfrm>
              <a:custGeom>
                <a:avLst/>
                <a:gdLst>
                  <a:gd name="connsiteX0" fmla="*/ 20602 w 36118"/>
                  <a:gd name="connsiteY0" fmla="*/ 177 h 36165"/>
                  <a:gd name="connsiteX1" fmla="*/ 20602 w 36118"/>
                  <a:gd name="connsiteY1" fmla="*/ 177 h 36165"/>
                  <a:gd name="connsiteX2" fmla="*/ 29581 w 36118"/>
                  <a:gd name="connsiteY2" fmla="*/ 4169 h 36165"/>
                  <a:gd name="connsiteX3" fmla="*/ 31963 w 36118"/>
                  <a:gd name="connsiteY3" fmla="*/ 29618 h 36165"/>
                  <a:gd name="connsiteX4" fmla="*/ 15528 w 36118"/>
                  <a:gd name="connsiteY4" fmla="*/ 35982 h 36165"/>
                  <a:gd name="connsiteX5" fmla="*/ 6531 w 36118"/>
                  <a:gd name="connsiteY5" fmla="*/ 32008 h 36165"/>
                  <a:gd name="connsiteX6" fmla="*/ 4150 w 36118"/>
                  <a:gd name="connsiteY6" fmla="*/ 6568 h 36165"/>
                  <a:gd name="connsiteX7" fmla="*/ 20602 w 36118"/>
                  <a:gd name="connsiteY7" fmla="*/ 177 h 36165"/>
                  <a:gd name="connsiteX8" fmla="*/ 16454 w 36118"/>
                  <a:gd name="connsiteY8" fmla="*/ 29480 h 36165"/>
                  <a:gd name="connsiteX9" fmla="*/ 26914 w 36118"/>
                  <a:gd name="connsiteY9" fmla="*/ 25427 h 36165"/>
                  <a:gd name="connsiteX10" fmla="*/ 25391 w 36118"/>
                  <a:gd name="connsiteY10" fmla="*/ 9243 h 36165"/>
                  <a:gd name="connsiteX11" fmla="*/ 19684 w 36118"/>
                  <a:gd name="connsiteY11" fmla="*/ 6706 h 36165"/>
                  <a:gd name="connsiteX12" fmla="*/ 19684 w 36118"/>
                  <a:gd name="connsiteY12" fmla="*/ 6706 h 36165"/>
                  <a:gd name="connsiteX13" fmla="*/ 9198 w 36118"/>
                  <a:gd name="connsiteY13" fmla="*/ 10759 h 36165"/>
                  <a:gd name="connsiteX14" fmla="*/ 10722 w 36118"/>
                  <a:gd name="connsiteY14" fmla="*/ 26943 h 36165"/>
                  <a:gd name="connsiteX15" fmla="*/ 16454 w 36118"/>
                  <a:gd name="connsiteY15" fmla="*/ 29480 h 36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18" h="36165">
                    <a:moveTo>
                      <a:pt x="20602" y="177"/>
                    </a:moveTo>
                    <a:lnTo>
                      <a:pt x="20602" y="177"/>
                    </a:lnTo>
                    <a:cubicBezTo>
                      <a:pt x="23910" y="653"/>
                      <a:pt x="27001" y="2039"/>
                      <a:pt x="29581" y="4169"/>
                    </a:cubicBezTo>
                    <a:cubicBezTo>
                      <a:pt x="37262" y="10542"/>
                      <a:pt x="38327" y="21963"/>
                      <a:pt x="31963" y="29618"/>
                    </a:cubicBezTo>
                    <a:cubicBezTo>
                      <a:pt x="27936" y="34476"/>
                      <a:pt x="21780" y="36875"/>
                      <a:pt x="15528" y="35982"/>
                    </a:cubicBezTo>
                    <a:cubicBezTo>
                      <a:pt x="12211" y="35515"/>
                      <a:pt x="9103" y="34147"/>
                      <a:pt x="6531" y="32008"/>
                    </a:cubicBezTo>
                    <a:cubicBezTo>
                      <a:pt x="-1132" y="25635"/>
                      <a:pt x="-2215" y="14222"/>
                      <a:pt x="4150" y="6568"/>
                    </a:cubicBezTo>
                    <a:cubicBezTo>
                      <a:pt x="8194" y="1701"/>
                      <a:pt x="14333" y="-697"/>
                      <a:pt x="20602" y="177"/>
                    </a:cubicBezTo>
                    <a:close/>
                    <a:moveTo>
                      <a:pt x="16454" y="29480"/>
                    </a:moveTo>
                    <a:cubicBezTo>
                      <a:pt x="20437" y="30043"/>
                      <a:pt x="24343" y="28527"/>
                      <a:pt x="26914" y="25427"/>
                    </a:cubicBezTo>
                    <a:cubicBezTo>
                      <a:pt x="30976" y="20543"/>
                      <a:pt x="30274" y="13296"/>
                      <a:pt x="25391" y="9243"/>
                    </a:cubicBezTo>
                    <a:cubicBezTo>
                      <a:pt x="23754" y="7884"/>
                      <a:pt x="21771" y="7009"/>
                      <a:pt x="19684" y="6706"/>
                    </a:cubicBezTo>
                    <a:lnTo>
                      <a:pt x="19684" y="6706"/>
                    </a:lnTo>
                    <a:cubicBezTo>
                      <a:pt x="15701" y="6152"/>
                      <a:pt x="11778" y="7667"/>
                      <a:pt x="9198" y="10759"/>
                    </a:cubicBezTo>
                    <a:cubicBezTo>
                      <a:pt x="5163" y="15634"/>
                      <a:pt x="5838" y="22890"/>
                      <a:pt x="10722" y="26943"/>
                    </a:cubicBezTo>
                    <a:cubicBezTo>
                      <a:pt x="12367" y="28302"/>
                      <a:pt x="14350" y="29185"/>
                      <a:pt x="16454" y="29480"/>
                    </a:cubicBezTo>
                    <a:close/>
                  </a:path>
                </a:pathLst>
              </a:custGeom>
              <a:grpFill/>
              <a:ln w="8653" cap="flat">
                <a:noFill/>
                <a:prstDash val="solid"/>
                <a:miter/>
              </a:ln>
            </p:spPr>
            <p:txBody>
              <a:bodyPr rtlCol="0" anchor="ctr"/>
              <a:lstStyle/>
              <a:p>
                <a:endParaRPr lang="en-IN" dirty="0"/>
              </a:p>
            </p:txBody>
          </p:sp>
          <p:sp>
            <p:nvSpPr>
              <p:cNvPr id="711" name="Freeform: Shape 710">
                <a:extLst>
                  <a:ext uri="{FF2B5EF4-FFF2-40B4-BE49-F238E27FC236}">
                    <a16:creationId xmlns:a16="http://schemas.microsoft.com/office/drawing/2014/main" id="{051AC987-1A3C-45CE-B783-3678D5971681}"/>
                  </a:ext>
                </a:extLst>
              </p:cNvPr>
              <p:cNvSpPr/>
              <p:nvPr/>
            </p:nvSpPr>
            <p:spPr>
              <a:xfrm>
                <a:off x="-1199058" y="3505679"/>
                <a:ext cx="36141" cy="36168"/>
              </a:xfrm>
              <a:custGeom>
                <a:avLst/>
                <a:gdLst>
                  <a:gd name="connsiteX0" fmla="*/ 20591 w 36141"/>
                  <a:gd name="connsiteY0" fmla="*/ 178 h 36168"/>
                  <a:gd name="connsiteX1" fmla="*/ 20591 w 36141"/>
                  <a:gd name="connsiteY1" fmla="*/ 178 h 36168"/>
                  <a:gd name="connsiteX2" fmla="*/ 24998 w 36141"/>
                  <a:gd name="connsiteY2" fmla="*/ 1399 h 36168"/>
                  <a:gd name="connsiteX3" fmla="*/ 34766 w 36141"/>
                  <a:gd name="connsiteY3" fmla="*/ 25013 h 36168"/>
                  <a:gd name="connsiteX4" fmla="*/ 15560 w 36141"/>
                  <a:gd name="connsiteY4" fmla="*/ 35993 h 36168"/>
                  <a:gd name="connsiteX5" fmla="*/ 11144 w 36141"/>
                  <a:gd name="connsiteY5" fmla="*/ 34789 h 36168"/>
                  <a:gd name="connsiteX6" fmla="*/ 1376 w 36141"/>
                  <a:gd name="connsiteY6" fmla="*/ 11167 h 36168"/>
                  <a:gd name="connsiteX7" fmla="*/ 20591 w 36141"/>
                  <a:gd name="connsiteY7" fmla="*/ 178 h 36168"/>
                  <a:gd name="connsiteX8" fmla="*/ 16486 w 36141"/>
                  <a:gd name="connsiteY8" fmla="*/ 29472 h 36168"/>
                  <a:gd name="connsiteX9" fmla="*/ 28687 w 36141"/>
                  <a:gd name="connsiteY9" fmla="*/ 22493 h 36168"/>
                  <a:gd name="connsiteX10" fmla="*/ 22487 w 36141"/>
                  <a:gd name="connsiteY10" fmla="*/ 7452 h 36168"/>
                  <a:gd name="connsiteX11" fmla="*/ 19673 w 36141"/>
                  <a:gd name="connsiteY11" fmla="*/ 6690 h 36168"/>
                  <a:gd name="connsiteX12" fmla="*/ 7463 w 36141"/>
                  <a:gd name="connsiteY12" fmla="*/ 13695 h 36168"/>
                  <a:gd name="connsiteX13" fmla="*/ 13672 w 36141"/>
                  <a:gd name="connsiteY13" fmla="*/ 28693 h 36168"/>
                  <a:gd name="connsiteX14" fmla="*/ 16486 w 36141"/>
                  <a:gd name="connsiteY14" fmla="*/ 2947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1" h="36168">
                    <a:moveTo>
                      <a:pt x="20591" y="178"/>
                    </a:moveTo>
                    <a:lnTo>
                      <a:pt x="20591" y="178"/>
                    </a:lnTo>
                    <a:cubicBezTo>
                      <a:pt x="22097" y="395"/>
                      <a:pt x="23578" y="785"/>
                      <a:pt x="24998" y="1399"/>
                    </a:cubicBezTo>
                    <a:cubicBezTo>
                      <a:pt x="34203" y="5192"/>
                      <a:pt x="38576" y="15808"/>
                      <a:pt x="34766" y="25013"/>
                    </a:cubicBezTo>
                    <a:cubicBezTo>
                      <a:pt x="31622" y="32615"/>
                      <a:pt x="23708" y="37135"/>
                      <a:pt x="15560" y="35993"/>
                    </a:cubicBezTo>
                    <a:cubicBezTo>
                      <a:pt x="14036" y="35785"/>
                      <a:pt x="12572" y="35369"/>
                      <a:pt x="11144" y="34789"/>
                    </a:cubicBezTo>
                    <a:cubicBezTo>
                      <a:pt x="1939" y="30970"/>
                      <a:pt x="-2434" y="20397"/>
                      <a:pt x="1376" y="11167"/>
                    </a:cubicBezTo>
                    <a:cubicBezTo>
                      <a:pt x="4545" y="3538"/>
                      <a:pt x="12442" y="-973"/>
                      <a:pt x="20591" y="178"/>
                    </a:cubicBezTo>
                    <a:close/>
                    <a:moveTo>
                      <a:pt x="16486" y="29472"/>
                    </a:moveTo>
                    <a:cubicBezTo>
                      <a:pt x="21673" y="30200"/>
                      <a:pt x="26695" y="27342"/>
                      <a:pt x="28687" y="22493"/>
                    </a:cubicBezTo>
                    <a:cubicBezTo>
                      <a:pt x="31120" y="16622"/>
                      <a:pt x="28332" y="9885"/>
                      <a:pt x="22487" y="7452"/>
                    </a:cubicBezTo>
                    <a:cubicBezTo>
                      <a:pt x="21569" y="7080"/>
                      <a:pt x="20617" y="6829"/>
                      <a:pt x="19673" y="6690"/>
                    </a:cubicBezTo>
                    <a:cubicBezTo>
                      <a:pt x="14477" y="5963"/>
                      <a:pt x="9455" y="8838"/>
                      <a:pt x="7463" y="13695"/>
                    </a:cubicBezTo>
                    <a:cubicBezTo>
                      <a:pt x="5039" y="19549"/>
                      <a:pt x="7819" y="26286"/>
                      <a:pt x="13672" y="28693"/>
                    </a:cubicBezTo>
                    <a:cubicBezTo>
                      <a:pt x="14581" y="29083"/>
                      <a:pt x="15516" y="29334"/>
                      <a:pt x="16486" y="29472"/>
                    </a:cubicBezTo>
                    <a:close/>
                  </a:path>
                </a:pathLst>
              </a:custGeom>
              <a:grpFill/>
              <a:ln w="8653" cap="flat">
                <a:noFill/>
                <a:prstDash val="solid"/>
                <a:miter/>
              </a:ln>
            </p:spPr>
            <p:txBody>
              <a:bodyPr rtlCol="0" anchor="ctr"/>
              <a:lstStyle/>
              <a:p>
                <a:endParaRPr lang="en-IN" dirty="0"/>
              </a:p>
            </p:txBody>
          </p:sp>
          <p:sp>
            <p:nvSpPr>
              <p:cNvPr id="712" name="Freeform: Shape 711">
                <a:extLst>
                  <a:ext uri="{FF2B5EF4-FFF2-40B4-BE49-F238E27FC236}">
                    <a16:creationId xmlns:a16="http://schemas.microsoft.com/office/drawing/2014/main" id="{422F758F-4156-4D46-BA9F-2ECE46A57ECB}"/>
                  </a:ext>
                </a:extLst>
              </p:cNvPr>
              <p:cNvSpPr/>
              <p:nvPr/>
            </p:nvSpPr>
            <p:spPr>
              <a:xfrm>
                <a:off x="-1280231" y="3451648"/>
                <a:ext cx="36141" cy="36142"/>
              </a:xfrm>
              <a:custGeom>
                <a:avLst/>
                <a:gdLst>
                  <a:gd name="connsiteX0" fmla="*/ 20602 w 36141"/>
                  <a:gd name="connsiteY0" fmla="*/ 169 h 36142"/>
                  <a:gd name="connsiteX1" fmla="*/ 36058 w 36141"/>
                  <a:gd name="connsiteY1" fmla="*/ 19764 h 36142"/>
                  <a:gd name="connsiteX2" fmla="*/ 16385 w 36141"/>
                  <a:gd name="connsiteY2" fmla="*/ 36060 h 36142"/>
                  <a:gd name="connsiteX3" fmla="*/ 80 w 36141"/>
                  <a:gd name="connsiteY3" fmla="*/ 16387 h 36142"/>
                  <a:gd name="connsiteX4" fmla="*/ 19753 w 36141"/>
                  <a:gd name="connsiteY4" fmla="*/ 82 h 36142"/>
                  <a:gd name="connsiteX5" fmla="*/ 20602 w 36141"/>
                  <a:gd name="connsiteY5" fmla="*/ 169 h 36142"/>
                  <a:gd name="connsiteX6" fmla="*/ 16471 w 36141"/>
                  <a:gd name="connsiteY6" fmla="*/ 29462 h 36142"/>
                  <a:gd name="connsiteX7" fmla="*/ 17008 w 36141"/>
                  <a:gd name="connsiteY7" fmla="*/ 29514 h 36142"/>
                  <a:gd name="connsiteX8" fmla="*/ 29521 w 36141"/>
                  <a:gd name="connsiteY8" fmla="*/ 19141 h 36142"/>
                  <a:gd name="connsiteX9" fmla="*/ 19156 w 36141"/>
                  <a:gd name="connsiteY9" fmla="*/ 6620 h 36142"/>
                  <a:gd name="connsiteX10" fmla="*/ 6643 w 36141"/>
                  <a:gd name="connsiteY10" fmla="*/ 16985 h 36142"/>
                  <a:gd name="connsiteX11" fmla="*/ 16471 w 36141"/>
                  <a:gd name="connsiteY11" fmla="*/ 29462 h 3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141" h="36142">
                    <a:moveTo>
                      <a:pt x="20602" y="169"/>
                    </a:moveTo>
                    <a:cubicBezTo>
                      <a:pt x="30179" y="1519"/>
                      <a:pt x="36976" y="10126"/>
                      <a:pt x="36058" y="19764"/>
                    </a:cubicBezTo>
                    <a:cubicBezTo>
                      <a:pt x="35132" y="29679"/>
                      <a:pt x="26308" y="37004"/>
                      <a:pt x="16385" y="36060"/>
                    </a:cubicBezTo>
                    <a:cubicBezTo>
                      <a:pt x="6262" y="35073"/>
                      <a:pt x="-838" y="26293"/>
                      <a:pt x="80" y="16387"/>
                    </a:cubicBezTo>
                    <a:cubicBezTo>
                      <a:pt x="1024" y="6464"/>
                      <a:pt x="9847" y="-862"/>
                      <a:pt x="19753" y="82"/>
                    </a:cubicBezTo>
                    <a:cubicBezTo>
                      <a:pt x="20056" y="91"/>
                      <a:pt x="20325" y="125"/>
                      <a:pt x="20602" y="169"/>
                    </a:cubicBezTo>
                    <a:close/>
                    <a:moveTo>
                      <a:pt x="16471" y="29462"/>
                    </a:moveTo>
                    <a:cubicBezTo>
                      <a:pt x="16645" y="29480"/>
                      <a:pt x="16835" y="29497"/>
                      <a:pt x="17008" y="29514"/>
                    </a:cubicBezTo>
                    <a:cubicBezTo>
                      <a:pt x="23321" y="30103"/>
                      <a:pt x="28941" y="25436"/>
                      <a:pt x="29521" y="19141"/>
                    </a:cubicBezTo>
                    <a:cubicBezTo>
                      <a:pt x="30118" y="12828"/>
                      <a:pt x="25538" y="7208"/>
                      <a:pt x="19156" y="6620"/>
                    </a:cubicBezTo>
                    <a:cubicBezTo>
                      <a:pt x="12843" y="6031"/>
                      <a:pt x="7232" y="10663"/>
                      <a:pt x="6643" y="16985"/>
                    </a:cubicBezTo>
                    <a:cubicBezTo>
                      <a:pt x="6063" y="23115"/>
                      <a:pt x="10367" y="28605"/>
                      <a:pt x="16471" y="29462"/>
                    </a:cubicBezTo>
                    <a:close/>
                  </a:path>
                </a:pathLst>
              </a:custGeom>
              <a:grpFill/>
              <a:ln w="8653" cap="flat">
                <a:noFill/>
                <a:prstDash val="solid"/>
                <a:miter/>
              </a:ln>
            </p:spPr>
            <p:txBody>
              <a:bodyPr rtlCol="0" anchor="ctr"/>
              <a:lstStyle/>
              <a:p>
                <a:endParaRPr lang="en-IN" dirty="0"/>
              </a:p>
            </p:txBody>
          </p:sp>
          <p:sp>
            <p:nvSpPr>
              <p:cNvPr id="713" name="Freeform: Shape 712">
                <a:extLst>
                  <a:ext uri="{FF2B5EF4-FFF2-40B4-BE49-F238E27FC236}">
                    <a16:creationId xmlns:a16="http://schemas.microsoft.com/office/drawing/2014/main" id="{7F0185C3-46F8-4452-8945-096564E3A427}"/>
                  </a:ext>
                </a:extLst>
              </p:cNvPr>
              <p:cNvSpPr/>
              <p:nvPr/>
            </p:nvSpPr>
            <p:spPr>
              <a:xfrm>
                <a:off x="-1373729" y="3423897"/>
                <a:ext cx="36144" cy="36169"/>
              </a:xfrm>
              <a:custGeom>
                <a:avLst/>
                <a:gdLst>
                  <a:gd name="connsiteX0" fmla="*/ 20599 w 36144"/>
                  <a:gd name="connsiteY0" fmla="*/ 167 h 36169"/>
                  <a:gd name="connsiteX1" fmla="*/ 20599 w 36144"/>
                  <a:gd name="connsiteY1" fmla="*/ 167 h 36169"/>
                  <a:gd name="connsiteX2" fmla="*/ 35761 w 36144"/>
                  <a:gd name="connsiteY2" fmla="*/ 14402 h 36169"/>
                  <a:gd name="connsiteX3" fmla="*/ 21759 w 36144"/>
                  <a:gd name="connsiteY3" fmla="*/ 35773 h 36169"/>
                  <a:gd name="connsiteX4" fmla="*/ 15551 w 36144"/>
                  <a:gd name="connsiteY4" fmla="*/ 35989 h 36169"/>
                  <a:gd name="connsiteX5" fmla="*/ 380 w 36144"/>
                  <a:gd name="connsiteY5" fmla="*/ 21771 h 36169"/>
                  <a:gd name="connsiteX6" fmla="*/ 14382 w 36144"/>
                  <a:gd name="connsiteY6" fmla="*/ 392 h 36169"/>
                  <a:gd name="connsiteX7" fmla="*/ 20599 w 36144"/>
                  <a:gd name="connsiteY7" fmla="*/ 167 h 36169"/>
                  <a:gd name="connsiteX8" fmla="*/ 16477 w 36144"/>
                  <a:gd name="connsiteY8" fmla="*/ 29477 h 36169"/>
                  <a:gd name="connsiteX9" fmla="*/ 20426 w 36144"/>
                  <a:gd name="connsiteY9" fmla="*/ 29339 h 36169"/>
                  <a:gd name="connsiteX10" fmla="*/ 29327 w 36144"/>
                  <a:gd name="connsiteY10" fmla="*/ 15744 h 36169"/>
                  <a:gd name="connsiteX11" fmla="*/ 19681 w 36144"/>
                  <a:gd name="connsiteY11" fmla="*/ 6696 h 36169"/>
                  <a:gd name="connsiteX12" fmla="*/ 15724 w 36144"/>
                  <a:gd name="connsiteY12" fmla="*/ 6834 h 36169"/>
                  <a:gd name="connsiteX13" fmla="*/ 6822 w 36144"/>
                  <a:gd name="connsiteY13" fmla="*/ 20438 h 36169"/>
                  <a:gd name="connsiteX14" fmla="*/ 16477 w 36144"/>
                  <a:gd name="connsiteY14" fmla="*/ 29477 h 36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4" h="36169">
                    <a:moveTo>
                      <a:pt x="20599" y="167"/>
                    </a:moveTo>
                    <a:lnTo>
                      <a:pt x="20599" y="167"/>
                    </a:lnTo>
                    <a:cubicBezTo>
                      <a:pt x="28124" y="1232"/>
                      <a:pt x="34211" y="6964"/>
                      <a:pt x="35761" y="14402"/>
                    </a:cubicBezTo>
                    <a:cubicBezTo>
                      <a:pt x="37796" y="24152"/>
                      <a:pt x="31518" y="33755"/>
                      <a:pt x="21759" y="35773"/>
                    </a:cubicBezTo>
                    <a:cubicBezTo>
                      <a:pt x="19707" y="36223"/>
                      <a:pt x="17612" y="36284"/>
                      <a:pt x="15551" y="35989"/>
                    </a:cubicBezTo>
                    <a:cubicBezTo>
                      <a:pt x="8026" y="34924"/>
                      <a:pt x="1939" y="29226"/>
                      <a:pt x="380" y="21771"/>
                    </a:cubicBezTo>
                    <a:cubicBezTo>
                      <a:pt x="-1646" y="12021"/>
                      <a:pt x="4632" y="2444"/>
                      <a:pt x="14382" y="392"/>
                    </a:cubicBezTo>
                    <a:cubicBezTo>
                      <a:pt x="16443" y="-33"/>
                      <a:pt x="18538" y="-119"/>
                      <a:pt x="20599" y="167"/>
                    </a:cubicBezTo>
                    <a:close/>
                    <a:moveTo>
                      <a:pt x="16477" y="29477"/>
                    </a:moveTo>
                    <a:cubicBezTo>
                      <a:pt x="17776" y="29659"/>
                      <a:pt x="19110" y="29616"/>
                      <a:pt x="20426" y="29339"/>
                    </a:cubicBezTo>
                    <a:cubicBezTo>
                      <a:pt x="26626" y="28049"/>
                      <a:pt x="30644" y="21935"/>
                      <a:pt x="29327" y="15744"/>
                    </a:cubicBezTo>
                    <a:cubicBezTo>
                      <a:pt x="28340" y="10999"/>
                      <a:pt x="24470" y="7371"/>
                      <a:pt x="19681" y="6696"/>
                    </a:cubicBezTo>
                    <a:cubicBezTo>
                      <a:pt x="18374" y="6514"/>
                      <a:pt x="17040" y="6557"/>
                      <a:pt x="15724" y="6834"/>
                    </a:cubicBezTo>
                    <a:cubicBezTo>
                      <a:pt x="9515" y="8116"/>
                      <a:pt x="5515" y="14238"/>
                      <a:pt x="6822" y="20438"/>
                    </a:cubicBezTo>
                    <a:cubicBezTo>
                      <a:pt x="7810" y="25165"/>
                      <a:pt x="11680" y="28802"/>
                      <a:pt x="16477" y="29477"/>
                    </a:cubicBezTo>
                    <a:close/>
                  </a:path>
                </a:pathLst>
              </a:custGeom>
              <a:grpFill/>
              <a:ln w="8653" cap="flat">
                <a:noFill/>
                <a:prstDash val="solid"/>
                <a:miter/>
              </a:ln>
            </p:spPr>
            <p:txBody>
              <a:bodyPr rtlCol="0" anchor="ctr"/>
              <a:lstStyle/>
              <a:p>
                <a:endParaRPr lang="en-IN" dirty="0"/>
              </a:p>
            </p:txBody>
          </p:sp>
          <p:sp>
            <p:nvSpPr>
              <p:cNvPr id="714" name="Freeform: Shape 713">
                <a:extLst>
                  <a:ext uri="{FF2B5EF4-FFF2-40B4-BE49-F238E27FC236}">
                    <a16:creationId xmlns:a16="http://schemas.microsoft.com/office/drawing/2014/main" id="{8AD5B2F8-6A11-4AD0-9495-29E8033AC990}"/>
                  </a:ext>
                </a:extLst>
              </p:cNvPr>
              <p:cNvSpPr/>
              <p:nvPr/>
            </p:nvSpPr>
            <p:spPr>
              <a:xfrm>
                <a:off x="-1471236" y="3424978"/>
                <a:ext cx="36139" cy="36164"/>
              </a:xfrm>
              <a:custGeom>
                <a:avLst/>
                <a:gdLst>
                  <a:gd name="connsiteX0" fmla="*/ 20570 w 36139"/>
                  <a:gd name="connsiteY0" fmla="*/ 176 h 36164"/>
                  <a:gd name="connsiteX1" fmla="*/ 20587 w 36139"/>
                  <a:gd name="connsiteY1" fmla="*/ 185 h 36164"/>
                  <a:gd name="connsiteX2" fmla="*/ 33888 w 36139"/>
                  <a:gd name="connsiteY2" fmla="*/ 9347 h 36164"/>
                  <a:gd name="connsiteX3" fmla="*/ 26813 w 36139"/>
                  <a:gd name="connsiteY3" fmla="*/ 33904 h 36164"/>
                  <a:gd name="connsiteX4" fmla="*/ 15556 w 36139"/>
                  <a:gd name="connsiteY4" fmla="*/ 35982 h 36164"/>
                  <a:gd name="connsiteX5" fmla="*/ 2247 w 36139"/>
                  <a:gd name="connsiteY5" fmla="*/ 26803 h 36164"/>
                  <a:gd name="connsiteX6" fmla="*/ 9322 w 36139"/>
                  <a:gd name="connsiteY6" fmla="*/ 2246 h 36164"/>
                  <a:gd name="connsiteX7" fmla="*/ 20570 w 36139"/>
                  <a:gd name="connsiteY7" fmla="*/ 176 h 36164"/>
                  <a:gd name="connsiteX8" fmla="*/ 16466 w 36139"/>
                  <a:gd name="connsiteY8" fmla="*/ 29462 h 36164"/>
                  <a:gd name="connsiteX9" fmla="*/ 23627 w 36139"/>
                  <a:gd name="connsiteY9" fmla="*/ 28145 h 36164"/>
                  <a:gd name="connsiteX10" fmla="*/ 28129 w 36139"/>
                  <a:gd name="connsiteY10" fmla="*/ 12498 h 36164"/>
                  <a:gd name="connsiteX11" fmla="*/ 19652 w 36139"/>
                  <a:gd name="connsiteY11" fmla="*/ 6688 h 36164"/>
                  <a:gd name="connsiteX12" fmla="*/ 19652 w 36139"/>
                  <a:gd name="connsiteY12" fmla="*/ 6688 h 36164"/>
                  <a:gd name="connsiteX13" fmla="*/ 12491 w 36139"/>
                  <a:gd name="connsiteY13" fmla="*/ 8013 h 36164"/>
                  <a:gd name="connsiteX14" fmla="*/ 7997 w 36139"/>
                  <a:gd name="connsiteY14" fmla="*/ 23634 h 36164"/>
                  <a:gd name="connsiteX15" fmla="*/ 16466 w 36139"/>
                  <a:gd name="connsiteY15" fmla="*/ 29462 h 3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9" h="36164">
                    <a:moveTo>
                      <a:pt x="20570" y="176"/>
                    </a:moveTo>
                    <a:lnTo>
                      <a:pt x="20587" y="185"/>
                    </a:lnTo>
                    <a:cubicBezTo>
                      <a:pt x="26250" y="982"/>
                      <a:pt x="31126" y="4333"/>
                      <a:pt x="33888" y="9347"/>
                    </a:cubicBezTo>
                    <a:cubicBezTo>
                      <a:pt x="38711" y="18057"/>
                      <a:pt x="35524" y="29072"/>
                      <a:pt x="26813" y="33904"/>
                    </a:cubicBezTo>
                    <a:cubicBezTo>
                      <a:pt x="23350" y="35826"/>
                      <a:pt x="19453" y="36536"/>
                      <a:pt x="15556" y="35982"/>
                    </a:cubicBezTo>
                    <a:cubicBezTo>
                      <a:pt x="9876" y="35177"/>
                      <a:pt x="5018" y="31834"/>
                      <a:pt x="2247" y="26803"/>
                    </a:cubicBezTo>
                    <a:cubicBezTo>
                      <a:pt x="-2567" y="18092"/>
                      <a:pt x="611" y="7086"/>
                      <a:pt x="9322" y="2246"/>
                    </a:cubicBezTo>
                    <a:cubicBezTo>
                      <a:pt x="12777" y="358"/>
                      <a:pt x="16682" y="-369"/>
                      <a:pt x="20570" y="176"/>
                    </a:cubicBezTo>
                    <a:close/>
                    <a:moveTo>
                      <a:pt x="16466" y="29462"/>
                    </a:moveTo>
                    <a:cubicBezTo>
                      <a:pt x="18942" y="29817"/>
                      <a:pt x="21427" y="29358"/>
                      <a:pt x="23627" y="28145"/>
                    </a:cubicBezTo>
                    <a:cubicBezTo>
                      <a:pt x="29177" y="25080"/>
                      <a:pt x="31195" y="18057"/>
                      <a:pt x="28129" y="12498"/>
                    </a:cubicBezTo>
                    <a:cubicBezTo>
                      <a:pt x="26372" y="9329"/>
                      <a:pt x="23272" y="7199"/>
                      <a:pt x="19652" y="6688"/>
                    </a:cubicBezTo>
                    <a:lnTo>
                      <a:pt x="19652" y="6688"/>
                    </a:lnTo>
                    <a:cubicBezTo>
                      <a:pt x="17167" y="6342"/>
                      <a:pt x="14717" y="6801"/>
                      <a:pt x="12491" y="8013"/>
                    </a:cubicBezTo>
                    <a:cubicBezTo>
                      <a:pt x="6949" y="11070"/>
                      <a:pt x="4923" y="18075"/>
                      <a:pt x="7997" y="23634"/>
                    </a:cubicBezTo>
                    <a:cubicBezTo>
                      <a:pt x="9764" y="26829"/>
                      <a:pt x="12846" y="28959"/>
                      <a:pt x="16466" y="29462"/>
                    </a:cubicBezTo>
                    <a:close/>
                  </a:path>
                </a:pathLst>
              </a:custGeom>
              <a:grpFill/>
              <a:ln w="8653" cap="flat">
                <a:noFill/>
                <a:prstDash val="solid"/>
                <a:miter/>
              </a:ln>
            </p:spPr>
            <p:txBody>
              <a:bodyPr rtlCol="0" anchor="ctr"/>
              <a:lstStyle/>
              <a:p>
                <a:endParaRPr lang="en-IN" dirty="0"/>
              </a:p>
            </p:txBody>
          </p:sp>
          <p:sp>
            <p:nvSpPr>
              <p:cNvPr id="715" name="Freeform: Shape 714">
                <a:extLst>
                  <a:ext uri="{FF2B5EF4-FFF2-40B4-BE49-F238E27FC236}">
                    <a16:creationId xmlns:a16="http://schemas.microsoft.com/office/drawing/2014/main" id="{00736D2B-0898-4DE9-BCD9-FC08193DDAF5}"/>
                  </a:ext>
                </a:extLst>
              </p:cNvPr>
              <p:cNvSpPr/>
              <p:nvPr/>
            </p:nvSpPr>
            <p:spPr>
              <a:xfrm>
                <a:off x="-1489043" y="3619014"/>
                <a:ext cx="7801" cy="13023"/>
              </a:xfrm>
              <a:custGeom>
                <a:avLst/>
                <a:gdLst>
                  <a:gd name="connsiteX0" fmla="*/ 7802 w 7801"/>
                  <a:gd name="connsiteY0" fmla="*/ 13023 h 13023"/>
                  <a:gd name="connsiteX1" fmla="*/ 546 w 7801"/>
                  <a:gd name="connsiteY1" fmla="*/ 2598 h 13023"/>
                  <a:gd name="connsiteX2" fmla="*/ 0 w 7801"/>
                  <a:gd name="connsiteY2" fmla="*/ 0 h 13023"/>
                  <a:gd name="connsiteX3" fmla="*/ 2018 w 7801"/>
                  <a:gd name="connsiteY3" fmla="*/ 1723 h 13023"/>
                  <a:gd name="connsiteX4" fmla="*/ 7802 w 7801"/>
                  <a:gd name="connsiteY4" fmla="*/ 13023 h 1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1" h="13023">
                    <a:moveTo>
                      <a:pt x="7802" y="13023"/>
                    </a:moveTo>
                    <a:cubicBezTo>
                      <a:pt x="4399" y="10538"/>
                      <a:pt x="1784" y="6953"/>
                      <a:pt x="546" y="2598"/>
                    </a:cubicBezTo>
                    <a:cubicBezTo>
                      <a:pt x="294" y="1723"/>
                      <a:pt x="121" y="883"/>
                      <a:pt x="0" y="0"/>
                    </a:cubicBezTo>
                    <a:cubicBezTo>
                      <a:pt x="701" y="528"/>
                      <a:pt x="1377" y="1091"/>
                      <a:pt x="2018" y="1723"/>
                    </a:cubicBezTo>
                    <a:cubicBezTo>
                      <a:pt x="5273" y="4858"/>
                      <a:pt x="7204" y="8867"/>
                      <a:pt x="7802" y="13023"/>
                    </a:cubicBezTo>
                    <a:close/>
                  </a:path>
                </a:pathLst>
              </a:custGeom>
              <a:grpFill/>
              <a:ln w="8653" cap="flat">
                <a:noFill/>
                <a:prstDash val="solid"/>
                <a:miter/>
              </a:ln>
            </p:spPr>
            <p:txBody>
              <a:bodyPr rtlCol="0" anchor="ctr"/>
              <a:lstStyle/>
              <a:p>
                <a:endParaRPr lang="en-IN" dirty="0"/>
              </a:p>
            </p:txBody>
          </p:sp>
          <p:sp>
            <p:nvSpPr>
              <p:cNvPr id="716" name="Freeform: Shape 715">
                <a:extLst>
                  <a:ext uri="{FF2B5EF4-FFF2-40B4-BE49-F238E27FC236}">
                    <a16:creationId xmlns:a16="http://schemas.microsoft.com/office/drawing/2014/main" id="{20F7702E-1777-424D-A0F4-3278D2DF5C19}"/>
                  </a:ext>
                </a:extLst>
              </p:cNvPr>
              <p:cNvSpPr/>
              <p:nvPr/>
            </p:nvSpPr>
            <p:spPr>
              <a:xfrm>
                <a:off x="-1442047" y="3599566"/>
                <a:ext cx="4105" cy="14738"/>
              </a:xfrm>
              <a:custGeom>
                <a:avLst/>
                <a:gdLst>
                  <a:gd name="connsiteX0" fmla="*/ 3859 w 4105"/>
                  <a:gd name="connsiteY0" fmla="*/ 14738 h 14738"/>
                  <a:gd name="connsiteX1" fmla="*/ 5 w 4105"/>
                  <a:gd name="connsiteY1" fmla="*/ 2633 h 14738"/>
                  <a:gd name="connsiteX2" fmla="*/ 239 w 4105"/>
                  <a:gd name="connsiteY2" fmla="*/ 0 h 14738"/>
                  <a:gd name="connsiteX3" fmla="*/ 1668 w 4105"/>
                  <a:gd name="connsiteY3" fmla="*/ 2234 h 14738"/>
                  <a:gd name="connsiteX4" fmla="*/ 3859 w 4105"/>
                  <a:gd name="connsiteY4" fmla="*/ 14738 h 1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5" h="14738">
                    <a:moveTo>
                      <a:pt x="3859" y="14738"/>
                    </a:moveTo>
                    <a:cubicBezTo>
                      <a:pt x="1347" y="11361"/>
                      <a:pt x="-99" y="7144"/>
                      <a:pt x="5" y="2633"/>
                    </a:cubicBezTo>
                    <a:cubicBezTo>
                      <a:pt x="23" y="1732"/>
                      <a:pt x="109" y="866"/>
                      <a:pt x="239" y="0"/>
                    </a:cubicBezTo>
                    <a:cubicBezTo>
                      <a:pt x="759" y="693"/>
                      <a:pt x="1235" y="1438"/>
                      <a:pt x="1668" y="2234"/>
                    </a:cubicBezTo>
                    <a:cubicBezTo>
                      <a:pt x="3859" y="6174"/>
                      <a:pt x="4525" y="10590"/>
                      <a:pt x="3859" y="14738"/>
                    </a:cubicBezTo>
                    <a:close/>
                  </a:path>
                </a:pathLst>
              </a:custGeom>
              <a:grpFill/>
              <a:ln w="8653" cap="flat">
                <a:noFill/>
                <a:prstDash val="solid"/>
                <a:miter/>
              </a:ln>
            </p:spPr>
            <p:txBody>
              <a:bodyPr rtlCol="0" anchor="ctr"/>
              <a:lstStyle/>
              <a:p>
                <a:endParaRPr lang="en-IN" dirty="0"/>
              </a:p>
            </p:txBody>
          </p:sp>
          <p:sp>
            <p:nvSpPr>
              <p:cNvPr id="717" name="Freeform: Shape 716">
                <a:extLst>
                  <a:ext uri="{FF2B5EF4-FFF2-40B4-BE49-F238E27FC236}">
                    <a16:creationId xmlns:a16="http://schemas.microsoft.com/office/drawing/2014/main" id="{06F04AD6-0909-4B95-ADE6-67685F355E66}"/>
                  </a:ext>
                </a:extLst>
              </p:cNvPr>
              <p:cNvSpPr/>
              <p:nvPr/>
            </p:nvSpPr>
            <p:spPr>
              <a:xfrm>
                <a:off x="-1392933" y="3594882"/>
                <a:ext cx="3127" cy="15153"/>
              </a:xfrm>
              <a:custGeom>
                <a:avLst/>
                <a:gdLst>
                  <a:gd name="connsiteX0" fmla="*/ 1131 w 3127"/>
                  <a:gd name="connsiteY0" fmla="*/ 15153 h 15153"/>
                  <a:gd name="connsiteX1" fmla="*/ 1010 w 3127"/>
                  <a:gd name="connsiteY1" fmla="*/ 2450 h 15153"/>
                  <a:gd name="connsiteX2" fmla="*/ 2006 w 3127"/>
                  <a:gd name="connsiteY2" fmla="*/ 0 h 15153"/>
                  <a:gd name="connsiteX3" fmla="*/ 2707 w 3127"/>
                  <a:gd name="connsiteY3" fmla="*/ 2555 h 15153"/>
                  <a:gd name="connsiteX4" fmla="*/ 1131 w 3127"/>
                  <a:gd name="connsiteY4" fmla="*/ 15153 h 1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7" h="15153">
                    <a:moveTo>
                      <a:pt x="1131" y="15153"/>
                    </a:moveTo>
                    <a:cubicBezTo>
                      <a:pt x="-280" y="11196"/>
                      <a:pt x="-427" y="6745"/>
                      <a:pt x="1010" y="2450"/>
                    </a:cubicBezTo>
                    <a:cubicBezTo>
                      <a:pt x="1278" y="1602"/>
                      <a:pt x="1625" y="797"/>
                      <a:pt x="2006" y="0"/>
                    </a:cubicBezTo>
                    <a:cubicBezTo>
                      <a:pt x="2300" y="849"/>
                      <a:pt x="2543" y="1671"/>
                      <a:pt x="2707" y="2555"/>
                    </a:cubicBezTo>
                    <a:cubicBezTo>
                      <a:pt x="3642" y="7005"/>
                      <a:pt x="2976" y="11378"/>
                      <a:pt x="1131" y="15153"/>
                    </a:cubicBezTo>
                    <a:close/>
                  </a:path>
                </a:pathLst>
              </a:custGeom>
              <a:grpFill/>
              <a:ln w="8653" cap="flat">
                <a:noFill/>
                <a:prstDash val="solid"/>
                <a:miter/>
              </a:ln>
            </p:spPr>
            <p:txBody>
              <a:bodyPr rtlCol="0" anchor="ctr"/>
              <a:lstStyle/>
              <a:p>
                <a:endParaRPr lang="en-IN" dirty="0"/>
              </a:p>
            </p:txBody>
          </p:sp>
          <p:sp>
            <p:nvSpPr>
              <p:cNvPr id="718" name="Freeform: Shape 717">
                <a:extLst>
                  <a:ext uri="{FF2B5EF4-FFF2-40B4-BE49-F238E27FC236}">
                    <a16:creationId xmlns:a16="http://schemas.microsoft.com/office/drawing/2014/main" id="{5D7DD7E8-EBF1-42F7-8327-4836CE85FE93}"/>
                  </a:ext>
                </a:extLst>
              </p:cNvPr>
              <p:cNvSpPr/>
              <p:nvPr/>
            </p:nvSpPr>
            <p:spPr>
              <a:xfrm>
                <a:off x="-1346255" y="3605420"/>
                <a:ext cx="5340" cy="14200"/>
              </a:xfrm>
              <a:custGeom>
                <a:avLst/>
                <a:gdLst>
                  <a:gd name="connsiteX0" fmla="*/ 18 w 5340"/>
                  <a:gd name="connsiteY0" fmla="*/ 14201 h 14200"/>
                  <a:gd name="connsiteX1" fmla="*/ 3638 w 5340"/>
                  <a:gd name="connsiteY1" fmla="*/ 2043 h 14200"/>
                  <a:gd name="connsiteX2" fmla="*/ 5318 w 5340"/>
                  <a:gd name="connsiteY2" fmla="*/ 0 h 14200"/>
                  <a:gd name="connsiteX3" fmla="*/ 5248 w 5340"/>
                  <a:gd name="connsiteY3" fmla="*/ 2658 h 14200"/>
                  <a:gd name="connsiteX4" fmla="*/ 18 w 5340"/>
                  <a:gd name="connsiteY4" fmla="*/ 14201 h 14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0" h="14200">
                    <a:moveTo>
                      <a:pt x="18" y="14201"/>
                    </a:moveTo>
                    <a:cubicBezTo>
                      <a:pt x="-164" y="10010"/>
                      <a:pt x="1005" y="5723"/>
                      <a:pt x="3638" y="2043"/>
                    </a:cubicBezTo>
                    <a:cubicBezTo>
                      <a:pt x="4166" y="1316"/>
                      <a:pt x="4729" y="623"/>
                      <a:pt x="5318" y="0"/>
                    </a:cubicBezTo>
                    <a:cubicBezTo>
                      <a:pt x="5361" y="883"/>
                      <a:pt x="5344" y="1749"/>
                      <a:pt x="5248" y="2658"/>
                    </a:cubicBezTo>
                    <a:cubicBezTo>
                      <a:pt x="4841" y="7152"/>
                      <a:pt x="2902" y="11179"/>
                      <a:pt x="18" y="14201"/>
                    </a:cubicBezTo>
                    <a:close/>
                  </a:path>
                </a:pathLst>
              </a:custGeom>
              <a:grpFill/>
              <a:ln w="8653" cap="flat">
                <a:noFill/>
                <a:prstDash val="solid"/>
                <a:miter/>
              </a:ln>
            </p:spPr>
            <p:txBody>
              <a:bodyPr rtlCol="0" anchor="ctr"/>
              <a:lstStyle/>
              <a:p>
                <a:endParaRPr lang="en-IN" dirty="0"/>
              </a:p>
            </p:txBody>
          </p:sp>
          <p:sp>
            <p:nvSpPr>
              <p:cNvPr id="719" name="Freeform: Shape 718">
                <a:extLst>
                  <a:ext uri="{FF2B5EF4-FFF2-40B4-BE49-F238E27FC236}">
                    <a16:creationId xmlns:a16="http://schemas.microsoft.com/office/drawing/2014/main" id="{178B7461-F4CA-4B71-9498-23066B97EA8B}"/>
                  </a:ext>
                </a:extLst>
              </p:cNvPr>
              <p:cNvSpPr/>
              <p:nvPr/>
            </p:nvSpPr>
            <p:spPr>
              <a:xfrm>
                <a:off x="-1305513" y="3630219"/>
                <a:ext cx="9247" cy="12036"/>
              </a:xfrm>
              <a:custGeom>
                <a:avLst/>
                <a:gdLst>
                  <a:gd name="connsiteX0" fmla="*/ 0 w 9247"/>
                  <a:gd name="connsiteY0" fmla="*/ 12036 h 12036"/>
                  <a:gd name="connsiteX1" fmla="*/ 7040 w 9247"/>
                  <a:gd name="connsiteY1" fmla="*/ 1463 h 12036"/>
                  <a:gd name="connsiteX2" fmla="*/ 9248 w 9247"/>
                  <a:gd name="connsiteY2" fmla="*/ 0 h 12036"/>
                  <a:gd name="connsiteX3" fmla="*/ 8408 w 9247"/>
                  <a:gd name="connsiteY3" fmla="*/ 2511 h 12036"/>
                  <a:gd name="connsiteX4" fmla="*/ 0 w 9247"/>
                  <a:gd name="connsiteY4" fmla="*/ 12036 h 12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7" h="12036">
                    <a:moveTo>
                      <a:pt x="0" y="12036"/>
                    </a:moveTo>
                    <a:cubicBezTo>
                      <a:pt x="1056" y="7966"/>
                      <a:pt x="3438" y="4200"/>
                      <a:pt x="7040" y="1463"/>
                    </a:cubicBezTo>
                    <a:cubicBezTo>
                      <a:pt x="7741" y="918"/>
                      <a:pt x="8486" y="433"/>
                      <a:pt x="9248" y="0"/>
                    </a:cubicBezTo>
                    <a:cubicBezTo>
                      <a:pt x="9023" y="857"/>
                      <a:pt x="8746" y="1689"/>
                      <a:pt x="8408" y="2511"/>
                    </a:cubicBezTo>
                    <a:cubicBezTo>
                      <a:pt x="6676" y="6694"/>
                      <a:pt x="3654" y="9967"/>
                      <a:pt x="0" y="12036"/>
                    </a:cubicBezTo>
                    <a:close/>
                  </a:path>
                </a:pathLst>
              </a:custGeom>
              <a:grpFill/>
              <a:ln w="8653" cap="flat">
                <a:noFill/>
                <a:prstDash val="solid"/>
                <a:miter/>
              </a:ln>
            </p:spPr>
            <p:txBody>
              <a:bodyPr rtlCol="0" anchor="ctr"/>
              <a:lstStyle/>
              <a:p>
                <a:endParaRPr lang="en-IN" dirty="0"/>
              </a:p>
            </p:txBody>
          </p:sp>
          <p:sp>
            <p:nvSpPr>
              <p:cNvPr id="720" name="Freeform: Shape 719">
                <a:extLst>
                  <a:ext uri="{FF2B5EF4-FFF2-40B4-BE49-F238E27FC236}">
                    <a16:creationId xmlns:a16="http://schemas.microsoft.com/office/drawing/2014/main" id="{3C9C7E76-9C4D-4F35-982F-F1AB8F00205E}"/>
                  </a:ext>
                </a:extLst>
              </p:cNvPr>
              <p:cNvSpPr/>
              <p:nvPr/>
            </p:nvSpPr>
            <p:spPr>
              <a:xfrm>
                <a:off x="-1273267" y="3667098"/>
                <a:ext cx="12382" cy="8754"/>
              </a:xfrm>
              <a:custGeom>
                <a:avLst/>
                <a:gdLst>
                  <a:gd name="connsiteX0" fmla="*/ 0 w 12382"/>
                  <a:gd name="connsiteY0" fmla="*/ 8754 h 8754"/>
                  <a:gd name="connsiteX1" fmla="*/ 9845 w 12382"/>
                  <a:gd name="connsiteY1" fmla="*/ 745 h 8754"/>
                  <a:gd name="connsiteX2" fmla="*/ 12383 w 12382"/>
                  <a:gd name="connsiteY2" fmla="*/ 0 h 8754"/>
                  <a:gd name="connsiteX3" fmla="*/ 10850 w 12382"/>
                  <a:gd name="connsiteY3" fmla="*/ 2148 h 8754"/>
                  <a:gd name="connsiteX4" fmla="*/ 0 w 12382"/>
                  <a:gd name="connsiteY4" fmla="*/ 8754 h 8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 h="8754">
                    <a:moveTo>
                      <a:pt x="0" y="8754"/>
                    </a:moveTo>
                    <a:cubicBezTo>
                      <a:pt x="2200" y="5196"/>
                      <a:pt x="5594" y="2303"/>
                      <a:pt x="9845" y="745"/>
                    </a:cubicBezTo>
                    <a:cubicBezTo>
                      <a:pt x="10685" y="424"/>
                      <a:pt x="11525" y="182"/>
                      <a:pt x="12383" y="0"/>
                    </a:cubicBezTo>
                    <a:cubicBezTo>
                      <a:pt x="11915" y="727"/>
                      <a:pt x="11413" y="1455"/>
                      <a:pt x="10850" y="2148"/>
                    </a:cubicBezTo>
                    <a:cubicBezTo>
                      <a:pt x="7949" y="5628"/>
                      <a:pt x="4104" y="7845"/>
                      <a:pt x="0" y="8754"/>
                    </a:cubicBezTo>
                    <a:close/>
                  </a:path>
                </a:pathLst>
              </a:custGeom>
              <a:grpFill/>
              <a:ln w="8653" cap="flat">
                <a:noFill/>
                <a:prstDash val="solid"/>
                <a:miter/>
              </a:ln>
            </p:spPr>
            <p:txBody>
              <a:bodyPr rtlCol="0" anchor="ctr"/>
              <a:lstStyle/>
              <a:p>
                <a:endParaRPr lang="en-IN" dirty="0"/>
              </a:p>
            </p:txBody>
          </p:sp>
          <p:sp>
            <p:nvSpPr>
              <p:cNvPr id="721" name="Freeform: Shape 720">
                <a:extLst>
                  <a:ext uri="{FF2B5EF4-FFF2-40B4-BE49-F238E27FC236}">
                    <a16:creationId xmlns:a16="http://schemas.microsoft.com/office/drawing/2014/main" id="{91BAEF53-556D-4BC6-B4F2-4B16DEEC070E}"/>
                  </a:ext>
                </a:extLst>
              </p:cNvPr>
              <p:cNvSpPr/>
              <p:nvPr/>
            </p:nvSpPr>
            <p:spPr>
              <a:xfrm>
                <a:off x="-1556523" y="3694236"/>
                <a:ext cx="13767" cy="6355"/>
              </a:xfrm>
              <a:custGeom>
                <a:avLst/>
                <a:gdLst>
                  <a:gd name="connsiteX0" fmla="*/ 13768 w 13767"/>
                  <a:gd name="connsiteY0" fmla="*/ 6356 h 6355"/>
                  <a:gd name="connsiteX1" fmla="*/ 1914 w 13767"/>
                  <a:gd name="connsiteY1" fmla="*/ 1844 h 6355"/>
                  <a:gd name="connsiteX2" fmla="*/ 0 w 13767"/>
                  <a:gd name="connsiteY2" fmla="*/ 0 h 6355"/>
                  <a:gd name="connsiteX3" fmla="*/ 2624 w 13767"/>
                  <a:gd name="connsiteY3" fmla="*/ 251 h 6355"/>
                  <a:gd name="connsiteX4" fmla="*/ 13768 w 13767"/>
                  <a:gd name="connsiteY4" fmla="*/ 6356 h 6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67" h="6355">
                    <a:moveTo>
                      <a:pt x="13768" y="6356"/>
                    </a:moveTo>
                    <a:cubicBezTo>
                      <a:pt x="9577" y="6209"/>
                      <a:pt x="5386" y="4728"/>
                      <a:pt x="1914" y="1844"/>
                    </a:cubicBezTo>
                    <a:cubicBezTo>
                      <a:pt x="1221" y="1255"/>
                      <a:pt x="589" y="641"/>
                      <a:pt x="0" y="0"/>
                    </a:cubicBezTo>
                    <a:cubicBezTo>
                      <a:pt x="866" y="35"/>
                      <a:pt x="1740" y="121"/>
                      <a:pt x="2624" y="251"/>
                    </a:cubicBezTo>
                    <a:cubicBezTo>
                      <a:pt x="7092" y="1039"/>
                      <a:pt x="10945" y="3256"/>
                      <a:pt x="13768" y="6356"/>
                    </a:cubicBezTo>
                    <a:close/>
                  </a:path>
                </a:pathLst>
              </a:custGeom>
              <a:grpFill/>
              <a:ln w="8653" cap="flat">
                <a:noFill/>
                <a:prstDash val="solid"/>
                <a:miter/>
              </a:ln>
            </p:spPr>
            <p:txBody>
              <a:bodyPr rtlCol="0" anchor="ctr"/>
              <a:lstStyle/>
              <a:p>
                <a:endParaRPr lang="en-IN" dirty="0"/>
              </a:p>
            </p:txBody>
          </p:sp>
          <p:sp>
            <p:nvSpPr>
              <p:cNvPr id="722" name="Freeform: Shape 721">
                <a:extLst>
                  <a:ext uri="{FF2B5EF4-FFF2-40B4-BE49-F238E27FC236}">
                    <a16:creationId xmlns:a16="http://schemas.microsoft.com/office/drawing/2014/main" id="{B5F4F512-4743-4EC4-8117-D22F3E5D9D2C}"/>
                  </a:ext>
                </a:extLst>
              </p:cNvPr>
              <p:cNvSpPr/>
              <p:nvPr/>
            </p:nvSpPr>
            <p:spPr>
              <a:xfrm>
                <a:off x="-1528450" y="3651538"/>
                <a:ext cx="11291" cy="10148"/>
              </a:xfrm>
              <a:custGeom>
                <a:avLst/>
                <a:gdLst>
                  <a:gd name="connsiteX0" fmla="*/ 11291 w 11291"/>
                  <a:gd name="connsiteY0" fmla="*/ 10148 h 10148"/>
                  <a:gd name="connsiteX1" fmla="*/ 1273 w 11291"/>
                  <a:gd name="connsiteY1" fmla="*/ 2321 h 10148"/>
                  <a:gd name="connsiteX2" fmla="*/ 0 w 11291"/>
                  <a:gd name="connsiteY2" fmla="*/ 0 h 10148"/>
                  <a:gd name="connsiteX3" fmla="*/ 2433 w 11291"/>
                  <a:gd name="connsiteY3" fmla="*/ 1039 h 10148"/>
                  <a:gd name="connsiteX4" fmla="*/ 11291 w 11291"/>
                  <a:gd name="connsiteY4" fmla="*/ 10148 h 1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1" h="10148">
                    <a:moveTo>
                      <a:pt x="11291" y="10148"/>
                    </a:moveTo>
                    <a:cubicBezTo>
                      <a:pt x="7317" y="8780"/>
                      <a:pt x="3750" y="6122"/>
                      <a:pt x="1273" y="2321"/>
                    </a:cubicBezTo>
                    <a:cubicBezTo>
                      <a:pt x="797" y="1576"/>
                      <a:pt x="372" y="788"/>
                      <a:pt x="0" y="0"/>
                    </a:cubicBezTo>
                    <a:cubicBezTo>
                      <a:pt x="823" y="286"/>
                      <a:pt x="1628" y="632"/>
                      <a:pt x="2433" y="1039"/>
                    </a:cubicBezTo>
                    <a:cubicBezTo>
                      <a:pt x="6477" y="3091"/>
                      <a:pt x="9499" y="6321"/>
                      <a:pt x="11291" y="10148"/>
                    </a:cubicBezTo>
                    <a:close/>
                  </a:path>
                </a:pathLst>
              </a:custGeom>
              <a:grpFill/>
              <a:ln w="8653" cap="flat">
                <a:noFill/>
                <a:prstDash val="solid"/>
                <a:miter/>
              </a:ln>
            </p:spPr>
            <p:txBody>
              <a:bodyPr rtlCol="0" anchor="ctr"/>
              <a:lstStyle/>
              <a:p>
                <a:endParaRPr lang="en-IN" dirty="0"/>
              </a:p>
            </p:txBody>
          </p:sp>
        </p:grpSp>
        <p:grpSp>
          <p:nvGrpSpPr>
            <p:cNvPr id="531" name="Graphic 140">
              <a:extLst>
                <a:ext uri="{FF2B5EF4-FFF2-40B4-BE49-F238E27FC236}">
                  <a16:creationId xmlns:a16="http://schemas.microsoft.com/office/drawing/2014/main" id="{80B1F529-7B6A-4A36-A1EC-7121905E1C21}"/>
                </a:ext>
              </a:extLst>
            </p:cNvPr>
            <p:cNvGrpSpPr/>
            <p:nvPr/>
          </p:nvGrpSpPr>
          <p:grpSpPr>
            <a:xfrm>
              <a:off x="-2576941" y="2577367"/>
              <a:ext cx="2353264" cy="1128991"/>
              <a:chOff x="-2576941" y="2577367"/>
              <a:chExt cx="2353264" cy="1128991"/>
            </a:xfrm>
            <a:grpFill/>
          </p:grpSpPr>
          <p:sp>
            <p:nvSpPr>
              <p:cNvPr id="532" name="Freeform: Shape 531">
                <a:extLst>
                  <a:ext uri="{FF2B5EF4-FFF2-40B4-BE49-F238E27FC236}">
                    <a16:creationId xmlns:a16="http://schemas.microsoft.com/office/drawing/2014/main" id="{BCBFF160-8B79-47EB-B01A-80DD49B53077}"/>
                  </a:ext>
                </a:extLst>
              </p:cNvPr>
              <p:cNvSpPr/>
              <p:nvPr/>
            </p:nvSpPr>
            <p:spPr>
              <a:xfrm>
                <a:off x="-2010000" y="3052867"/>
                <a:ext cx="176923" cy="163258"/>
              </a:xfrm>
              <a:custGeom>
                <a:avLst/>
                <a:gdLst>
                  <a:gd name="connsiteX0" fmla="*/ 51331 w 176923"/>
                  <a:gd name="connsiteY0" fmla="*/ 111138 h 163258"/>
                  <a:gd name="connsiteX1" fmla="*/ 66675 w 176923"/>
                  <a:gd name="connsiteY1" fmla="*/ 111683 h 163258"/>
                  <a:gd name="connsiteX2" fmla="*/ 77559 w 176923"/>
                  <a:gd name="connsiteY2" fmla="*/ 123633 h 163258"/>
                  <a:gd name="connsiteX3" fmla="*/ 78192 w 176923"/>
                  <a:gd name="connsiteY3" fmla="*/ 125443 h 163258"/>
                  <a:gd name="connsiteX4" fmla="*/ 78728 w 176923"/>
                  <a:gd name="connsiteY4" fmla="*/ 127504 h 163258"/>
                  <a:gd name="connsiteX5" fmla="*/ 79343 w 176923"/>
                  <a:gd name="connsiteY5" fmla="*/ 131651 h 163258"/>
                  <a:gd name="connsiteX6" fmla="*/ 78685 w 176923"/>
                  <a:gd name="connsiteY6" fmla="*/ 140059 h 163258"/>
                  <a:gd name="connsiteX7" fmla="*/ 75559 w 176923"/>
                  <a:gd name="connsiteY7" fmla="*/ 148026 h 163258"/>
                  <a:gd name="connsiteX8" fmla="*/ 70147 w 176923"/>
                  <a:gd name="connsiteY8" fmla="*/ 154806 h 163258"/>
                  <a:gd name="connsiteX9" fmla="*/ 62865 w 176923"/>
                  <a:gd name="connsiteY9" fmla="*/ 159689 h 163258"/>
                  <a:gd name="connsiteX10" fmla="*/ 60830 w 176923"/>
                  <a:gd name="connsiteY10" fmla="*/ 160529 h 163258"/>
                  <a:gd name="connsiteX11" fmla="*/ 60319 w 176923"/>
                  <a:gd name="connsiteY11" fmla="*/ 160737 h 163258"/>
                  <a:gd name="connsiteX12" fmla="*/ 60068 w 176923"/>
                  <a:gd name="connsiteY12" fmla="*/ 160841 h 163258"/>
                  <a:gd name="connsiteX13" fmla="*/ 59930 w 176923"/>
                  <a:gd name="connsiteY13" fmla="*/ 160884 h 163258"/>
                  <a:gd name="connsiteX14" fmla="*/ 59860 w 176923"/>
                  <a:gd name="connsiteY14" fmla="*/ 160928 h 163258"/>
                  <a:gd name="connsiteX15" fmla="*/ 59566 w 176923"/>
                  <a:gd name="connsiteY15" fmla="*/ 160997 h 163258"/>
                  <a:gd name="connsiteX16" fmla="*/ 58674 w 176923"/>
                  <a:gd name="connsiteY16" fmla="*/ 161265 h 163258"/>
                  <a:gd name="connsiteX17" fmla="*/ 56856 w 176923"/>
                  <a:gd name="connsiteY17" fmla="*/ 161811 h 163258"/>
                  <a:gd name="connsiteX18" fmla="*/ 55938 w 176923"/>
                  <a:gd name="connsiteY18" fmla="*/ 162071 h 163258"/>
                  <a:gd name="connsiteX19" fmla="*/ 54855 w 176923"/>
                  <a:gd name="connsiteY19" fmla="*/ 162287 h 163258"/>
                  <a:gd name="connsiteX20" fmla="*/ 46214 w 176923"/>
                  <a:gd name="connsiteY20" fmla="*/ 163257 h 163258"/>
                  <a:gd name="connsiteX21" fmla="*/ 37676 w 176923"/>
                  <a:gd name="connsiteY21" fmla="*/ 162504 h 163258"/>
                  <a:gd name="connsiteX22" fmla="*/ 9265 w 176923"/>
                  <a:gd name="connsiteY22" fmla="*/ 144068 h 163258"/>
                  <a:gd name="connsiteX23" fmla="*/ 6901 w 176923"/>
                  <a:gd name="connsiteY23" fmla="*/ 140362 h 163258"/>
                  <a:gd name="connsiteX24" fmla="*/ 4918 w 176923"/>
                  <a:gd name="connsiteY24" fmla="*/ 136431 h 163258"/>
                  <a:gd name="connsiteX25" fmla="*/ 4044 w 176923"/>
                  <a:gd name="connsiteY25" fmla="*/ 134414 h 163258"/>
                  <a:gd name="connsiteX26" fmla="*/ 3836 w 176923"/>
                  <a:gd name="connsiteY26" fmla="*/ 133903 h 163258"/>
                  <a:gd name="connsiteX27" fmla="*/ 3775 w 176923"/>
                  <a:gd name="connsiteY27" fmla="*/ 133782 h 163258"/>
                  <a:gd name="connsiteX28" fmla="*/ 3758 w 176923"/>
                  <a:gd name="connsiteY28" fmla="*/ 133704 h 163258"/>
                  <a:gd name="connsiteX29" fmla="*/ 3628 w 176923"/>
                  <a:gd name="connsiteY29" fmla="*/ 133340 h 163258"/>
                  <a:gd name="connsiteX30" fmla="*/ 3550 w 176923"/>
                  <a:gd name="connsiteY30" fmla="*/ 133123 h 163258"/>
                  <a:gd name="connsiteX31" fmla="*/ 3264 w 176923"/>
                  <a:gd name="connsiteY31" fmla="*/ 132214 h 163258"/>
                  <a:gd name="connsiteX32" fmla="*/ 2095 w 176923"/>
                  <a:gd name="connsiteY32" fmla="*/ 128569 h 163258"/>
                  <a:gd name="connsiteX33" fmla="*/ 1117 w 176923"/>
                  <a:gd name="connsiteY33" fmla="*/ 124317 h 163258"/>
                  <a:gd name="connsiteX34" fmla="*/ 424 w 176923"/>
                  <a:gd name="connsiteY34" fmla="*/ 119953 h 163258"/>
                  <a:gd name="connsiteX35" fmla="*/ 17 w 176923"/>
                  <a:gd name="connsiteY35" fmla="*/ 115692 h 163258"/>
                  <a:gd name="connsiteX36" fmla="*/ 0 w 176923"/>
                  <a:gd name="connsiteY36" fmla="*/ 111406 h 163258"/>
                  <a:gd name="connsiteX37" fmla="*/ 2858 w 176923"/>
                  <a:gd name="connsiteY37" fmla="*/ 94452 h 163258"/>
                  <a:gd name="connsiteX38" fmla="*/ 3498 w 176923"/>
                  <a:gd name="connsiteY38" fmla="*/ 92408 h 163258"/>
                  <a:gd name="connsiteX39" fmla="*/ 4330 w 176923"/>
                  <a:gd name="connsiteY39" fmla="*/ 90417 h 163258"/>
                  <a:gd name="connsiteX40" fmla="*/ 6070 w 176923"/>
                  <a:gd name="connsiteY40" fmla="*/ 86442 h 163258"/>
                  <a:gd name="connsiteX41" fmla="*/ 10503 w 176923"/>
                  <a:gd name="connsiteY41" fmla="*/ 78978 h 163258"/>
                  <a:gd name="connsiteX42" fmla="*/ 15933 w 176923"/>
                  <a:gd name="connsiteY42" fmla="*/ 72189 h 163258"/>
                  <a:gd name="connsiteX43" fmla="*/ 22392 w 176923"/>
                  <a:gd name="connsiteY43" fmla="*/ 66353 h 163258"/>
                  <a:gd name="connsiteX44" fmla="*/ 29579 w 176923"/>
                  <a:gd name="connsiteY44" fmla="*/ 61443 h 163258"/>
                  <a:gd name="connsiteX45" fmla="*/ 33467 w 176923"/>
                  <a:gd name="connsiteY45" fmla="*/ 59452 h 163258"/>
                  <a:gd name="connsiteX46" fmla="*/ 35416 w 176923"/>
                  <a:gd name="connsiteY46" fmla="*/ 58499 h 163258"/>
                  <a:gd name="connsiteX47" fmla="*/ 37451 w 176923"/>
                  <a:gd name="connsiteY47" fmla="*/ 57703 h 163258"/>
                  <a:gd name="connsiteX48" fmla="*/ 41529 w 176923"/>
                  <a:gd name="connsiteY48" fmla="*/ 56196 h 163258"/>
                  <a:gd name="connsiteX49" fmla="*/ 45530 w 176923"/>
                  <a:gd name="connsiteY49" fmla="*/ 55131 h 163258"/>
                  <a:gd name="connsiteX50" fmla="*/ 47391 w 176923"/>
                  <a:gd name="connsiteY50" fmla="*/ 54637 h 163258"/>
                  <a:gd name="connsiteX51" fmla="*/ 49374 w 176923"/>
                  <a:gd name="connsiteY51" fmla="*/ 54187 h 163258"/>
                  <a:gd name="connsiteX52" fmla="*/ 53669 w 176923"/>
                  <a:gd name="connsiteY52" fmla="*/ 53416 h 163258"/>
                  <a:gd name="connsiteX53" fmla="*/ 55834 w 176923"/>
                  <a:gd name="connsiteY53" fmla="*/ 53061 h 163258"/>
                  <a:gd name="connsiteX54" fmla="*/ 57929 w 176923"/>
                  <a:gd name="connsiteY54" fmla="*/ 52845 h 163258"/>
                  <a:gd name="connsiteX55" fmla="*/ 62103 w 176923"/>
                  <a:gd name="connsiteY55" fmla="*/ 52498 h 163258"/>
                  <a:gd name="connsiteX56" fmla="*/ 70476 w 176923"/>
                  <a:gd name="connsiteY56" fmla="*/ 52377 h 163258"/>
                  <a:gd name="connsiteX57" fmla="*/ 62562 w 176923"/>
                  <a:gd name="connsiteY57" fmla="*/ 58915 h 163258"/>
                  <a:gd name="connsiteX58" fmla="*/ 64250 w 176923"/>
                  <a:gd name="connsiteY58" fmla="*/ 50698 h 163258"/>
                  <a:gd name="connsiteX59" fmla="*/ 66736 w 176923"/>
                  <a:gd name="connsiteY59" fmla="*/ 42714 h 163258"/>
                  <a:gd name="connsiteX60" fmla="*/ 69957 w 176923"/>
                  <a:gd name="connsiteY60" fmla="*/ 34981 h 163258"/>
                  <a:gd name="connsiteX61" fmla="*/ 70866 w 176923"/>
                  <a:gd name="connsiteY61" fmla="*/ 33085 h 163258"/>
                  <a:gd name="connsiteX62" fmla="*/ 71316 w 176923"/>
                  <a:gd name="connsiteY62" fmla="*/ 32158 h 163258"/>
                  <a:gd name="connsiteX63" fmla="*/ 71550 w 176923"/>
                  <a:gd name="connsiteY63" fmla="*/ 31682 h 163258"/>
                  <a:gd name="connsiteX64" fmla="*/ 71663 w 176923"/>
                  <a:gd name="connsiteY64" fmla="*/ 31448 h 163258"/>
                  <a:gd name="connsiteX65" fmla="*/ 71723 w 176923"/>
                  <a:gd name="connsiteY65" fmla="*/ 31327 h 163258"/>
                  <a:gd name="connsiteX66" fmla="*/ 71974 w 176923"/>
                  <a:gd name="connsiteY66" fmla="*/ 30868 h 163258"/>
                  <a:gd name="connsiteX67" fmla="*/ 73957 w 176923"/>
                  <a:gd name="connsiteY67" fmla="*/ 27604 h 163258"/>
                  <a:gd name="connsiteX68" fmla="*/ 74979 w 176923"/>
                  <a:gd name="connsiteY68" fmla="*/ 25950 h 163258"/>
                  <a:gd name="connsiteX69" fmla="*/ 76365 w 176923"/>
                  <a:gd name="connsiteY69" fmla="*/ 24097 h 163258"/>
                  <a:gd name="connsiteX70" fmla="*/ 79187 w 176923"/>
                  <a:gd name="connsiteY70" fmla="*/ 20469 h 163258"/>
                  <a:gd name="connsiteX71" fmla="*/ 85387 w 176923"/>
                  <a:gd name="connsiteY71" fmla="*/ 14347 h 163258"/>
                  <a:gd name="connsiteX72" fmla="*/ 92332 w 176923"/>
                  <a:gd name="connsiteY72" fmla="*/ 9090 h 163258"/>
                  <a:gd name="connsiteX73" fmla="*/ 100056 w 176923"/>
                  <a:gd name="connsiteY73" fmla="*/ 5064 h 163258"/>
                  <a:gd name="connsiteX74" fmla="*/ 108213 w 176923"/>
                  <a:gd name="connsiteY74" fmla="*/ 2120 h 163258"/>
                  <a:gd name="connsiteX75" fmla="*/ 112447 w 176923"/>
                  <a:gd name="connsiteY75" fmla="*/ 1159 h 163258"/>
                  <a:gd name="connsiteX76" fmla="*/ 114551 w 176923"/>
                  <a:gd name="connsiteY76" fmla="*/ 734 h 163258"/>
                  <a:gd name="connsiteX77" fmla="*/ 116716 w 176923"/>
                  <a:gd name="connsiteY77" fmla="*/ 475 h 163258"/>
                  <a:gd name="connsiteX78" fmla="*/ 133878 w 176923"/>
                  <a:gd name="connsiteY78" fmla="*/ 890 h 163258"/>
                  <a:gd name="connsiteX79" fmla="*/ 150131 w 176923"/>
                  <a:gd name="connsiteY79" fmla="*/ 6112 h 163258"/>
                  <a:gd name="connsiteX80" fmla="*/ 153872 w 176923"/>
                  <a:gd name="connsiteY80" fmla="*/ 8129 h 163258"/>
                  <a:gd name="connsiteX81" fmla="*/ 154807 w 176923"/>
                  <a:gd name="connsiteY81" fmla="*/ 8640 h 163258"/>
                  <a:gd name="connsiteX82" fmla="*/ 155032 w 176923"/>
                  <a:gd name="connsiteY82" fmla="*/ 8761 h 163258"/>
                  <a:gd name="connsiteX83" fmla="*/ 155405 w 176923"/>
                  <a:gd name="connsiteY83" fmla="*/ 8995 h 163258"/>
                  <a:gd name="connsiteX84" fmla="*/ 155500 w 176923"/>
                  <a:gd name="connsiteY84" fmla="*/ 9064 h 163258"/>
                  <a:gd name="connsiteX85" fmla="*/ 155881 w 176923"/>
                  <a:gd name="connsiteY85" fmla="*/ 9333 h 163258"/>
                  <a:gd name="connsiteX86" fmla="*/ 157457 w 176923"/>
                  <a:gd name="connsiteY86" fmla="*/ 10415 h 163258"/>
                  <a:gd name="connsiteX87" fmla="*/ 160938 w 176923"/>
                  <a:gd name="connsiteY87" fmla="*/ 13108 h 163258"/>
                  <a:gd name="connsiteX88" fmla="*/ 164211 w 176923"/>
                  <a:gd name="connsiteY88" fmla="*/ 16200 h 163258"/>
                  <a:gd name="connsiteX89" fmla="*/ 176923 w 176923"/>
                  <a:gd name="connsiteY89" fmla="*/ 47623 h 163258"/>
                  <a:gd name="connsiteX90" fmla="*/ 173520 w 176923"/>
                  <a:gd name="connsiteY90" fmla="*/ 64292 h 163258"/>
                  <a:gd name="connsiteX91" fmla="*/ 171666 w 176923"/>
                  <a:gd name="connsiteY91" fmla="*/ 68120 h 163258"/>
                  <a:gd name="connsiteX92" fmla="*/ 171164 w 176923"/>
                  <a:gd name="connsiteY92" fmla="*/ 69046 h 163258"/>
                  <a:gd name="connsiteX93" fmla="*/ 171034 w 176923"/>
                  <a:gd name="connsiteY93" fmla="*/ 69280 h 163258"/>
                  <a:gd name="connsiteX94" fmla="*/ 171000 w 176923"/>
                  <a:gd name="connsiteY94" fmla="*/ 69332 h 163258"/>
                  <a:gd name="connsiteX95" fmla="*/ 170930 w 176923"/>
                  <a:gd name="connsiteY95" fmla="*/ 69436 h 163258"/>
                  <a:gd name="connsiteX96" fmla="*/ 170801 w 176923"/>
                  <a:gd name="connsiteY96" fmla="*/ 69626 h 163258"/>
                  <a:gd name="connsiteX97" fmla="*/ 170532 w 176923"/>
                  <a:gd name="connsiteY97" fmla="*/ 70033 h 163258"/>
                  <a:gd name="connsiteX98" fmla="*/ 169458 w 176923"/>
                  <a:gd name="connsiteY98" fmla="*/ 71652 h 163258"/>
                  <a:gd name="connsiteX99" fmla="*/ 163163 w 176923"/>
                  <a:gd name="connsiteY99" fmla="*/ 78060 h 163258"/>
                  <a:gd name="connsiteX100" fmla="*/ 155474 w 176923"/>
                  <a:gd name="connsiteY100" fmla="*/ 82052 h 163258"/>
                  <a:gd name="connsiteX101" fmla="*/ 147057 w 176923"/>
                  <a:gd name="connsiteY101" fmla="*/ 83637 h 163258"/>
                  <a:gd name="connsiteX102" fmla="*/ 138675 w 176923"/>
                  <a:gd name="connsiteY102" fmla="*/ 82693 h 163258"/>
                  <a:gd name="connsiteX103" fmla="*/ 131081 w 176923"/>
                  <a:gd name="connsiteY103" fmla="*/ 79385 h 163258"/>
                  <a:gd name="connsiteX104" fmla="*/ 124933 w 176923"/>
                  <a:gd name="connsiteY104" fmla="*/ 73800 h 163258"/>
                  <a:gd name="connsiteX105" fmla="*/ 121452 w 176923"/>
                  <a:gd name="connsiteY105" fmla="*/ 66440 h 163258"/>
                  <a:gd name="connsiteX106" fmla="*/ 123842 w 176923"/>
                  <a:gd name="connsiteY106" fmla="*/ 51269 h 163258"/>
                  <a:gd name="connsiteX107" fmla="*/ 123669 w 176923"/>
                  <a:gd name="connsiteY107" fmla="*/ 65747 h 163258"/>
                  <a:gd name="connsiteX108" fmla="*/ 127462 w 176923"/>
                  <a:gd name="connsiteY108" fmla="*/ 71687 h 163258"/>
                  <a:gd name="connsiteX109" fmla="*/ 133082 w 176923"/>
                  <a:gd name="connsiteY109" fmla="*/ 75644 h 163258"/>
                  <a:gd name="connsiteX110" fmla="*/ 139758 w 176923"/>
                  <a:gd name="connsiteY110" fmla="*/ 77653 h 163258"/>
                  <a:gd name="connsiteX111" fmla="*/ 146572 w 176923"/>
                  <a:gd name="connsiteY111" fmla="*/ 77688 h 163258"/>
                  <a:gd name="connsiteX112" fmla="*/ 152963 w 176923"/>
                  <a:gd name="connsiteY112" fmla="*/ 75800 h 163258"/>
                  <a:gd name="connsiteX113" fmla="*/ 158418 w 176923"/>
                  <a:gd name="connsiteY113" fmla="*/ 72172 h 163258"/>
                  <a:gd name="connsiteX114" fmla="*/ 162436 w 176923"/>
                  <a:gd name="connsiteY114" fmla="*/ 67384 h 163258"/>
                  <a:gd name="connsiteX115" fmla="*/ 163354 w 176923"/>
                  <a:gd name="connsiteY115" fmla="*/ 65730 h 163258"/>
                  <a:gd name="connsiteX116" fmla="*/ 163579 w 176923"/>
                  <a:gd name="connsiteY116" fmla="*/ 65323 h 163258"/>
                  <a:gd name="connsiteX117" fmla="*/ 163691 w 176923"/>
                  <a:gd name="connsiteY117" fmla="*/ 65106 h 163258"/>
                  <a:gd name="connsiteX118" fmla="*/ 163752 w 176923"/>
                  <a:gd name="connsiteY118" fmla="*/ 65002 h 163258"/>
                  <a:gd name="connsiteX119" fmla="*/ 163787 w 176923"/>
                  <a:gd name="connsiteY119" fmla="*/ 64950 h 163258"/>
                  <a:gd name="connsiteX120" fmla="*/ 163700 w 176923"/>
                  <a:gd name="connsiteY120" fmla="*/ 65089 h 163258"/>
                  <a:gd name="connsiteX121" fmla="*/ 164029 w 176923"/>
                  <a:gd name="connsiteY121" fmla="*/ 64301 h 163258"/>
                  <a:gd name="connsiteX122" fmla="*/ 165241 w 176923"/>
                  <a:gd name="connsiteY122" fmla="*/ 61149 h 163258"/>
                  <a:gd name="connsiteX123" fmla="*/ 166843 w 176923"/>
                  <a:gd name="connsiteY123" fmla="*/ 47927 h 163258"/>
                  <a:gd name="connsiteX124" fmla="*/ 163458 w 176923"/>
                  <a:gd name="connsiteY124" fmla="*/ 35172 h 163258"/>
                  <a:gd name="connsiteX125" fmla="*/ 155760 w 176923"/>
                  <a:gd name="connsiteY125" fmla="*/ 24703 h 163258"/>
                  <a:gd name="connsiteX126" fmla="*/ 153370 w 176923"/>
                  <a:gd name="connsiteY126" fmla="*/ 22694 h 163258"/>
                  <a:gd name="connsiteX127" fmla="*/ 150711 w 176923"/>
                  <a:gd name="connsiteY127" fmla="*/ 20849 h 163258"/>
                  <a:gd name="connsiteX128" fmla="*/ 149084 w 176923"/>
                  <a:gd name="connsiteY128" fmla="*/ 19871 h 163258"/>
                  <a:gd name="connsiteX129" fmla="*/ 148659 w 176923"/>
                  <a:gd name="connsiteY129" fmla="*/ 19637 h 163258"/>
                  <a:gd name="connsiteX130" fmla="*/ 148564 w 176923"/>
                  <a:gd name="connsiteY130" fmla="*/ 19585 h 163258"/>
                  <a:gd name="connsiteX131" fmla="*/ 148512 w 176923"/>
                  <a:gd name="connsiteY131" fmla="*/ 19542 h 163258"/>
                  <a:gd name="connsiteX132" fmla="*/ 148711 w 176923"/>
                  <a:gd name="connsiteY132" fmla="*/ 19681 h 163258"/>
                  <a:gd name="connsiteX133" fmla="*/ 148529 w 176923"/>
                  <a:gd name="connsiteY133" fmla="*/ 19585 h 163258"/>
                  <a:gd name="connsiteX134" fmla="*/ 147759 w 176923"/>
                  <a:gd name="connsiteY134" fmla="*/ 19230 h 163258"/>
                  <a:gd name="connsiteX135" fmla="*/ 144693 w 176923"/>
                  <a:gd name="connsiteY135" fmla="*/ 17793 h 163258"/>
                  <a:gd name="connsiteX136" fmla="*/ 131791 w 176923"/>
                  <a:gd name="connsiteY136" fmla="*/ 14260 h 163258"/>
                  <a:gd name="connsiteX137" fmla="*/ 118569 w 176923"/>
                  <a:gd name="connsiteY137" fmla="*/ 14442 h 163258"/>
                  <a:gd name="connsiteX138" fmla="*/ 116932 w 176923"/>
                  <a:gd name="connsiteY138" fmla="*/ 14667 h 163258"/>
                  <a:gd name="connsiteX139" fmla="*/ 115322 w 176923"/>
                  <a:gd name="connsiteY139" fmla="*/ 15065 h 163258"/>
                  <a:gd name="connsiteX140" fmla="*/ 112135 w 176923"/>
                  <a:gd name="connsiteY140" fmla="*/ 15888 h 163258"/>
                  <a:gd name="connsiteX141" fmla="*/ 106022 w 176923"/>
                  <a:gd name="connsiteY141" fmla="*/ 18312 h 163258"/>
                  <a:gd name="connsiteX142" fmla="*/ 100281 w 176923"/>
                  <a:gd name="connsiteY142" fmla="*/ 21473 h 163258"/>
                  <a:gd name="connsiteX143" fmla="*/ 95146 w 176923"/>
                  <a:gd name="connsiteY143" fmla="*/ 25517 h 163258"/>
                  <a:gd name="connsiteX144" fmla="*/ 90583 w 176923"/>
                  <a:gd name="connsiteY144" fmla="*/ 30201 h 163258"/>
                  <a:gd name="connsiteX145" fmla="*/ 88756 w 176923"/>
                  <a:gd name="connsiteY145" fmla="*/ 32617 h 163258"/>
                  <a:gd name="connsiteX146" fmla="*/ 87838 w 176923"/>
                  <a:gd name="connsiteY146" fmla="*/ 33803 h 163258"/>
                  <a:gd name="connsiteX147" fmla="*/ 86877 w 176923"/>
                  <a:gd name="connsiteY147" fmla="*/ 35432 h 163258"/>
                  <a:gd name="connsiteX148" fmla="*/ 84937 w 176923"/>
                  <a:gd name="connsiteY148" fmla="*/ 38696 h 163258"/>
                  <a:gd name="connsiteX149" fmla="*/ 85102 w 176923"/>
                  <a:gd name="connsiteY149" fmla="*/ 38410 h 163258"/>
                  <a:gd name="connsiteX150" fmla="*/ 85084 w 176923"/>
                  <a:gd name="connsiteY150" fmla="*/ 38471 h 163258"/>
                  <a:gd name="connsiteX151" fmla="*/ 85032 w 176923"/>
                  <a:gd name="connsiteY151" fmla="*/ 38549 h 163258"/>
                  <a:gd name="connsiteX152" fmla="*/ 84937 w 176923"/>
                  <a:gd name="connsiteY152" fmla="*/ 38757 h 163258"/>
                  <a:gd name="connsiteX153" fmla="*/ 84755 w 176923"/>
                  <a:gd name="connsiteY153" fmla="*/ 39155 h 163258"/>
                  <a:gd name="connsiteX154" fmla="*/ 84383 w 176923"/>
                  <a:gd name="connsiteY154" fmla="*/ 39934 h 163258"/>
                  <a:gd name="connsiteX155" fmla="*/ 83647 w 176923"/>
                  <a:gd name="connsiteY155" fmla="*/ 41493 h 163258"/>
                  <a:gd name="connsiteX156" fmla="*/ 81023 w 176923"/>
                  <a:gd name="connsiteY156" fmla="*/ 47831 h 163258"/>
                  <a:gd name="connsiteX157" fmla="*/ 79032 w 176923"/>
                  <a:gd name="connsiteY157" fmla="*/ 54438 h 163258"/>
                  <a:gd name="connsiteX158" fmla="*/ 77672 w 176923"/>
                  <a:gd name="connsiteY158" fmla="*/ 61175 h 163258"/>
                  <a:gd name="connsiteX159" fmla="*/ 77663 w 176923"/>
                  <a:gd name="connsiteY159" fmla="*/ 61227 h 163258"/>
                  <a:gd name="connsiteX160" fmla="*/ 69758 w 176923"/>
                  <a:gd name="connsiteY160" fmla="*/ 67704 h 163258"/>
                  <a:gd name="connsiteX161" fmla="*/ 62874 w 176923"/>
                  <a:gd name="connsiteY161" fmla="*/ 67764 h 163258"/>
                  <a:gd name="connsiteX162" fmla="*/ 59445 w 176923"/>
                  <a:gd name="connsiteY162" fmla="*/ 68042 h 163258"/>
                  <a:gd name="connsiteX163" fmla="*/ 57739 w 176923"/>
                  <a:gd name="connsiteY163" fmla="*/ 68198 h 163258"/>
                  <a:gd name="connsiteX164" fmla="*/ 56128 w 176923"/>
                  <a:gd name="connsiteY164" fmla="*/ 68466 h 163258"/>
                  <a:gd name="connsiteX165" fmla="*/ 52916 w 176923"/>
                  <a:gd name="connsiteY165" fmla="*/ 68994 h 163258"/>
                  <a:gd name="connsiteX166" fmla="*/ 51167 w 176923"/>
                  <a:gd name="connsiteY166" fmla="*/ 69366 h 163258"/>
                  <a:gd name="connsiteX167" fmla="*/ 49331 w 176923"/>
                  <a:gd name="connsiteY167" fmla="*/ 69843 h 163258"/>
                  <a:gd name="connsiteX168" fmla="*/ 45936 w 176923"/>
                  <a:gd name="connsiteY168" fmla="*/ 70709 h 163258"/>
                  <a:gd name="connsiteX169" fmla="*/ 42854 w 176923"/>
                  <a:gd name="connsiteY169" fmla="*/ 71808 h 163258"/>
                  <a:gd name="connsiteX170" fmla="*/ 41321 w 176923"/>
                  <a:gd name="connsiteY170" fmla="*/ 72371 h 163258"/>
                  <a:gd name="connsiteX171" fmla="*/ 39840 w 176923"/>
                  <a:gd name="connsiteY171" fmla="*/ 73090 h 163258"/>
                  <a:gd name="connsiteX172" fmla="*/ 36896 w 176923"/>
                  <a:gd name="connsiteY172" fmla="*/ 74510 h 163258"/>
                  <a:gd name="connsiteX173" fmla="*/ 31432 w 176923"/>
                  <a:gd name="connsiteY173" fmla="*/ 78112 h 163258"/>
                  <a:gd name="connsiteX174" fmla="*/ 26497 w 176923"/>
                  <a:gd name="connsiteY174" fmla="*/ 82390 h 163258"/>
                  <a:gd name="connsiteX175" fmla="*/ 22280 w 176923"/>
                  <a:gd name="connsiteY175" fmla="*/ 87403 h 163258"/>
                  <a:gd name="connsiteX176" fmla="*/ 18747 w 176923"/>
                  <a:gd name="connsiteY176" fmla="*/ 92962 h 163258"/>
                  <a:gd name="connsiteX177" fmla="*/ 17335 w 176923"/>
                  <a:gd name="connsiteY177" fmla="*/ 95941 h 163258"/>
                  <a:gd name="connsiteX178" fmla="*/ 16643 w 176923"/>
                  <a:gd name="connsiteY178" fmla="*/ 97465 h 163258"/>
                  <a:gd name="connsiteX179" fmla="*/ 16106 w 176923"/>
                  <a:gd name="connsiteY179" fmla="*/ 99024 h 163258"/>
                  <a:gd name="connsiteX180" fmla="*/ 13413 w 176923"/>
                  <a:gd name="connsiteY180" fmla="*/ 111978 h 163258"/>
                  <a:gd name="connsiteX181" fmla="*/ 13266 w 176923"/>
                  <a:gd name="connsiteY181" fmla="*/ 115311 h 163258"/>
                  <a:gd name="connsiteX182" fmla="*/ 13448 w 176923"/>
                  <a:gd name="connsiteY182" fmla="*/ 118663 h 163258"/>
                  <a:gd name="connsiteX183" fmla="*/ 13829 w 176923"/>
                  <a:gd name="connsiteY183" fmla="*/ 121858 h 163258"/>
                  <a:gd name="connsiteX184" fmla="*/ 14348 w 176923"/>
                  <a:gd name="connsiteY184" fmla="*/ 125070 h 163258"/>
                  <a:gd name="connsiteX185" fmla="*/ 15292 w 176923"/>
                  <a:gd name="connsiteY185" fmla="*/ 128768 h 163258"/>
                  <a:gd name="connsiteX186" fmla="*/ 15526 w 176923"/>
                  <a:gd name="connsiteY186" fmla="*/ 129686 h 163258"/>
                  <a:gd name="connsiteX187" fmla="*/ 15586 w 176923"/>
                  <a:gd name="connsiteY187" fmla="*/ 129937 h 163258"/>
                  <a:gd name="connsiteX188" fmla="*/ 15508 w 176923"/>
                  <a:gd name="connsiteY188" fmla="*/ 129668 h 163258"/>
                  <a:gd name="connsiteX189" fmla="*/ 15517 w 176923"/>
                  <a:gd name="connsiteY189" fmla="*/ 129712 h 163258"/>
                  <a:gd name="connsiteX190" fmla="*/ 15560 w 176923"/>
                  <a:gd name="connsiteY190" fmla="*/ 129807 h 163258"/>
                  <a:gd name="connsiteX191" fmla="*/ 15708 w 176923"/>
                  <a:gd name="connsiteY191" fmla="*/ 130205 h 163258"/>
                  <a:gd name="connsiteX192" fmla="*/ 16253 w 176923"/>
                  <a:gd name="connsiteY192" fmla="*/ 131703 h 163258"/>
                  <a:gd name="connsiteX193" fmla="*/ 17526 w 176923"/>
                  <a:gd name="connsiteY193" fmla="*/ 134682 h 163258"/>
                  <a:gd name="connsiteX194" fmla="*/ 19102 w 176923"/>
                  <a:gd name="connsiteY194" fmla="*/ 137487 h 163258"/>
                  <a:gd name="connsiteX195" fmla="*/ 39823 w 176923"/>
                  <a:gd name="connsiteY195" fmla="*/ 152788 h 163258"/>
                  <a:gd name="connsiteX196" fmla="*/ 46395 w 176923"/>
                  <a:gd name="connsiteY196" fmla="*/ 153922 h 163258"/>
                  <a:gd name="connsiteX197" fmla="*/ 52968 w 176923"/>
                  <a:gd name="connsiteY197" fmla="*/ 153784 h 163258"/>
                  <a:gd name="connsiteX198" fmla="*/ 53747 w 176923"/>
                  <a:gd name="connsiteY198" fmla="*/ 153706 h 163258"/>
                  <a:gd name="connsiteX199" fmla="*/ 54708 w 176923"/>
                  <a:gd name="connsiteY199" fmla="*/ 153498 h 163258"/>
                  <a:gd name="connsiteX200" fmla="*/ 56570 w 176923"/>
                  <a:gd name="connsiteY200" fmla="*/ 153117 h 163258"/>
                  <a:gd name="connsiteX201" fmla="*/ 57488 w 176923"/>
                  <a:gd name="connsiteY201" fmla="*/ 152918 h 163258"/>
                  <a:gd name="connsiteX202" fmla="*/ 57323 w 176923"/>
                  <a:gd name="connsiteY202" fmla="*/ 152953 h 163258"/>
                  <a:gd name="connsiteX203" fmla="*/ 57392 w 176923"/>
                  <a:gd name="connsiteY203" fmla="*/ 152944 h 163258"/>
                  <a:gd name="connsiteX204" fmla="*/ 57479 w 176923"/>
                  <a:gd name="connsiteY204" fmla="*/ 152918 h 163258"/>
                  <a:gd name="connsiteX205" fmla="*/ 57670 w 176923"/>
                  <a:gd name="connsiteY205" fmla="*/ 152858 h 163258"/>
                  <a:gd name="connsiteX206" fmla="*/ 58051 w 176923"/>
                  <a:gd name="connsiteY206" fmla="*/ 152728 h 163258"/>
                  <a:gd name="connsiteX207" fmla="*/ 59592 w 176923"/>
                  <a:gd name="connsiteY207" fmla="*/ 152243 h 163258"/>
                  <a:gd name="connsiteX208" fmla="*/ 65246 w 176923"/>
                  <a:gd name="connsiteY208" fmla="*/ 149125 h 163258"/>
                  <a:gd name="connsiteX209" fmla="*/ 69853 w 176923"/>
                  <a:gd name="connsiteY209" fmla="*/ 144449 h 163258"/>
                  <a:gd name="connsiteX210" fmla="*/ 72927 w 176923"/>
                  <a:gd name="connsiteY210" fmla="*/ 138509 h 163258"/>
                  <a:gd name="connsiteX211" fmla="*/ 74165 w 176923"/>
                  <a:gd name="connsiteY211" fmla="*/ 131790 h 163258"/>
                  <a:gd name="connsiteX212" fmla="*/ 74044 w 176923"/>
                  <a:gd name="connsiteY212" fmla="*/ 128378 h 163258"/>
                  <a:gd name="connsiteX213" fmla="*/ 73853 w 176923"/>
                  <a:gd name="connsiteY213" fmla="*/ 126698 h 163258"/>
                  <a:gd name="connsiteX214" fmla="*/ 73438 w 176923"/>
                  <a:gd name="connsiteY214" fmla="*/ 124836 h 163258"/>
                  <a:gd name="connsiteX215" fmla="*/ 65515 w 176923"/>
                  <a:gd name="connsiteY215" fmla="*/ 113727 h 163258"/>
                  <a:gd name="connsiteX216" fmla="*/ 51331 w 176923"/>
                  <a:gd name="connsiteY216" fmla="*/ 111138 h 16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76923" h="163258">
                    <a:moveTo>
                      <a:pt x="51331" y="111138"/>
                    </a:moveTo>
                    <a:cubicBezTo>
                      <a:pt x="56085" y="109172"/>
                      <a:pt x="61783" y="109423"/>
                      <a:pt x="66675" y="111683"/>
                    </a:cubicBezTo>
                    <a:cubicBezTo>
                      <a:pt x="71567" y="113961"/>
                      <a:pt x="75620" y="118264"/>
                      <a:pt x="77559" y="123633"/>
                    </a:cubicBezTo>
                    <a:lnTo>
                      <a:pt x="78192" y="125443"/>
                    </a:lnTo>
                    <a:cubicBezTo>
                      <a:pt x="78373" y="126092"/>
                      <a:pt x="78547" y="126802"/>
                      <a:pt x="78728" y="127504"/>
                    </a:cubicBezTo>
                    <a:cubicBezTo>
                      <a:pt x="79109" y="128915"/>
                      <a:pt x="79161" y="130266"/>
                      <a:pt x="79343" y="131651"/>
                    </a:cubicBezTo>
                    <a:cubicBezTo>
                      <a:pt x="79525" y="134457"/>
                      <a:pt x="79265" y="137280"/>
                      <a:pt x="78685" y="140059"/>
                    </a:cubicBezTo>
                    <a:cubicBezTo>
                      <a:pt x="78010" y="142813"/>
                      <a:pt x="76962" y="145506"/>
                      <a:pt x="75559" y="148026"/>
                    </a:cubicBezTo>
                    <a:cubicBezTo>
                      <a:pt x="74104" y="150511"/>
                      <a:pt x="72260" y="152780"/>
                      <a:pt x="70147" y="154806"/>
                    </a:cubicBezTo>
                    <a:cubicBezTo>
                      <a:pt x="68000" y="156789"/>
                      <a:pt x="65515" y="158373"/>
                      <a:pt x="62865" y="159689"/>
                    </a:cubicBezTo>
                    <a:cubicBezTo>
                      <a:pt x="62198" y="159984"/>
                      <a:pt x="61523" y="160244"/>
                      <a:pt x="60830" y="160529"/>
                    </a:cubicBezTo>
                    <a:lnTo>
                      <a:pt x="60319" y="160737"/>
                    </a:lnTo>
                    <a:lnTo>
                      <a:pt x="60068" y="160841"/>
                    </a:lnTo>
                    <a:lnTo>
                      <a:pt x="59930" y="160884"/>
                    </a:lnTo>
                    <a:lnTo>
                      <a:pt x="59860" y="160928"/>
                    </a:lnTo>
                    <a:cubicBezTo>
                      <a:pt x="60033" y="160876"/>
                      <a:pt x="59566" y="160997"/>
                      <a:pt x="59566" y="160997"/>
                    </a:cubicBezTo>
                    <a:lnTo>
                      <a:pt x="58674" y="161265"/>
                    </a:lnTo>
                    <a:lnTo>
                      <a:pt x="56856" y="161811"/>
                    </a:lnTo>
                    <a:lnTo>
                      <a:pt x="55938" y="162071"/>
                    </a:lnTo>
                    <a:lnTo>
                      <a:pt x="54855" y="162287"/>
                    </a:lnTo>
                    <a:cubicBezTo>
                      <a:pt x="51868" y="162928"/>
                      <a:pt x="49062" y="163231"/>
                      <a:pt x="46214" y="163257"/>
                    </a:cubicBezTo>
                    <a:cubicBezTo>
                      <a:pt x="43356" y="163283"/>
                      <a:pt x="40490" y="163049"/>
                      <a:pt x="37676" y="162504"/>
                    </a:cubicBezTo>
                    <a:cubicBezTo>
                      <a:pt x="26367" y="160425"/>
                      <a:pt x="16002" y="153645"/>
                      <a:pt x="9265" y="144068"/>
                    </a:cubicBezTo>
                    <a:cubicBezTo>
                      <a:pt x="8425" y="142865"/>
                      <a:pt x="7577" y="141687"/>
                      <a:pt x="6901" y="140362"/>
                    </a:cubicBezTo>
                    <a:cubicBezTo>
                      <a:pt x="6200" y="139089"/>
                      <a:pt x="5447" y="137808"/>
                      <a:pt x="4918" y="136431"/>
                    </a:cubicBezTo>
                    <a:lnTo>
                      <a:pt x="4044" y="134414"/>
                    </a:lnTo>
                    <a:lnTo>
                      <a:pt x="3836" y="133903"/>
                    </a:lnTo>
                    <a:lnTo>
                      <a:pt x="3775" y="133782"/>
                    </a:lnTo>
                    <a:lnTo>
                      <a:pt x="3758" y="133704"/>
                    </a:lnTo>
                    <a:cubicBezTo>
                      <a:pt x="3697" y="133548"/>
                      <a:pt x="3827" y="133963"/>
                      <a:pt x="3628" y="133340"/>
                    </a:cubicBezTo>
                    <a:lnTo>
                      <a:pt x="3550" y="133123"/>
                    </a:lnTo>
                    <a:lnTo>
                      <a:pt x="3264" y="132214"/>
                    </a:lnTo>
                    <a:lnTo>
                      <a:pt x="2095" y="128569"/>
                    </a:lnTo>
                    <a:cubicBezTo>
                      <a:pt x="1706" y="127356"/>
                      <a:pt x="1429" y="125711"/>
                      <a:pt x="1117" y="124317"/>
                    </a:cubicBezTo>
                    <a:cubicBezTo>
                      <a:pt x="823" y="122845"/>
                      <a:pt x="528" y="121338"/>
                      <a:pt x="424" y="119953"/>
                    </a:cubicBezTo>
                    <a:lnTo>
                      <a:pt x="17" y="115692"/>
                    </a:lnTo>
                    <a:lnTo>
                      <a:pt x="0" y="111406"/>
                    </a:lnTo>
                    <a:cubicBezTo>
                      <a:pt x="164" y="105691"/>
                      <a:pt x="961" y="99924"/>
                      <a:pt x="2858" y="94452"/>
                    </a:cubicBezTo>
                    <a:lnTo>
                      <a:pt x="3498" y="92408"/>
                    </a:lnTo>
                    <a:cubicBezTo>
                      <a:pt x="3749" y="91733"/>
                      <a:pt x="4044" y="91057"/>
                      <a:pt x="4330" y="90417"/>
                    </a:cubicBezTo>
                    <a:cubicBezTo>
                      <a:pt x="4901" y="89101"/>
                      <a:pt x="5429" y="87741"/>
                      <a:pt x="6070" y="86442"/>
                    </a:cubicBezTo>
                    <a:cubicBezTo>
                      <a:pt x="7438" y="83896"/>
                      <a:pt x="8780" y="81316"/>
                      <a:pt x="10503" y="78978"/>
                    </a:cubicBezTo>
                    <a:cubicBezTo>
                      <a:pt x="12053" y="76536"/>
                      <a:pt x="14054" y="74389"/>
                      <a:pt x="15933" y="72189"/>
                    </a:cubicBezTo>
                    <a:cubicBezTo>
                      <a:pt x="18028" y="70189"/>
                      <a:pt x="20028" y="68059"/>
                      <a:pt x="22392" y="66353"/>
                    </a:cubicBezTo>
                    <a:cubicBezTo>
                      <a:pt x="24618" y="64457"/>
                      <a:pt x="27138" y="63002"/>
                      <a:pt x="29579" y="61443"/>
                    </a:cubicBezTo>
                    <a:cubicBezTo>
                      <a:pt x="30835" y="60690"/>
                      <a:pt x="32168" y="60118"/>
                      <a:pt x="33467" y="59452"/>
                    </a:cubicBezTo>
                    <a:lnTo>
                      <a:pt x="35416" y="58499"/>
                    </a:lnTo>
                    <a:cubicBezTo>
                      <a:pt x="36091" y="58196"/>
                      <a:pt x="36767" y="57971"/>
                      <a:pt x="37451" y="57703"/>
                    </a:cubicBezTo>
                    <a:lnTo>
                      <a:pt x="41529" y="56196"/>
                    </a:lnTo>
                    <a:lnTo>
                      <a:pt x="45530" y="55131"/>
                    </a:lnTo>
                    <a:lnTo>
                      <a:pt x="47391" y="54637"/>
                    </a:lnTo>
                    <a:cubicBezTo>
                      <a:pt x="47997" y="54455"/>
                      <a:pt x="48603" y="54300"/>
                      <a:pt x="49374" y="54187"/>
                    </a:cubicBezTo>
                    <a:lnTo>
                      <a:pt x="53669" y="53416"/>
                    </a:lnTo>
                    <a:lnTo>
                      <a:pt x="55834" y="53061"/>
                    </a:lnTo>
                    <a:cubicBezTo>
                      <a:pt x="56544" y="52949"/>
                      <a:pt x="57219" y="52905"/>
                      <a:pt x="57929" y="52845"/>
                    </a:cubicBezTo>
                    <a:lnTo>
                      <a:pt x="62103" y="52498"/>
                    </a:lnTo>
                    <a:cubicBezTo>
                      <a:pt x="64874" y="52308"/>
                      <a:pt x="67688" y="52420"/>
                      <a:pt x="70476" y="52377"/>
                    </a:cubicBezTo>
                    <a:lnTo>
                      <a:pt x="62562" y="58915"/>
                    </a:lnTo>
                    <a:cubicBezTo>
                      <a:pt x="63116" y="56179"/>
                      <a:pt x="63540" y="53399"/>
                      <a:pt x="64250" y="50698"/>
                    </a:cubicBezTo>
                    <a:cubicBezTo>
                      <a:pt x="65082" y="48022"/>
                      <a:pt x="65636" y="45286"/>
                      <a:pt x="66736" y="42714"/>
                    </a:cubicBezTo>
                    <a:cubicBezTo>
                      <a:pt x="67697" y="40090"/>
                      <a:pt x="68675" y="37475"/>
                      <a:pt x="69957" y="34981"/>
                    </a:cubicBezTo>
                    <a:lnTo>
                      <a:pt x="70866" y="33085"/>
                    </a:lnTo>
                    <a:lnTo>
                      <a:pt x="71316" y="32158"/>
                    </a:lnTo>
                    <a:lnTo>
                      <a:pt x="71550" y="31682"/>
                    </a:lnTo>
                    <a:lnTo>
                      <a:pt x="71663" y="31448"/>
                    </a:lnTo>
                    <a:lnTo>
                      <a:pt x="71723" y="31327"/>
                    </a:lnTo>
                    <a:lnTo>
                      <a:pt x="71974" y="30868"/>
                    </a:lnTo>
                    <a:lnTo>
                      <a:pt x="73957" y="27604"/>
                    </a:lnTo>
                    <a:cubicBezTo>
                      <a:pt x="74295" y="27049"/>
                      <a:pt x="74572" y="26539"/>
                      <a:pt x="74979" y="25950"/>
                    </a:cubicBezTo>
                    <a:lnTo>
                      <a:pt x="76365" y="24097"/>
                    </a:lnTo>
                    <a:cubicBezTo>
                      <a:pt x="77300" y="22876"/>
                      <a:pt x="78209" y="21568"/>
                      <a:pt x="79187" y="20469"/>
                    </a:cubicBezTo>
                    <a:cubicBezTo>
                      <a:pt x="81170" y="18356"/>
                      <a:pt x="83101" y="16156"/>
                      <a:pt x="85387" y="14347"/>
                    </a:cubicBezTo>
                    <a:cubicBezTo>
                      <a:pt x="87509" y="12338"/>
                      <a:pt x="89968" y="10779"/>
                      <a:pt x="92332" y="9090"/>
                    </a:cubicBezTo>
                    <a:cubicBezTo>
                      <a:pt x="94869" y="7679"/>
                      <a:pt x="97337" y="6112"/>
                      <a:pt x="100056" y="5064"/>
                    </a:cubicBezTo>
                    <a:cubicBezTo>
                      <a:pt x="102671" y="3800"/>
                      <a:pt x="105450" y="2986"/>
                      <a:pt x="108213" y="2120"/>
                    </a:cubicBezTo>
                    <a:cubicBezTo>
                      <a:pt x="109607" y="1713"/>
                      <a:pt x="111027" y="1488"/>
                      <a:pt x="112447" y="1159"/>
                    </a:cubicBezTo>
                    <a:cubicBezTo>
                      <a:pt x="113140" y="1020"/>
                      <a:pt x="113841" y="856"/>
                      <a:pt x="114551" y="734"/>
                    </a:cubicBezTo>
                    <a:lnTo>
                      <a:pt x="116716" y="475"/>
                    </a:lnTo>
                    <a:cubicBezTo>
                      <a:pt x="122414" y="-339"/>
                      <a:pt x="128250" y="-45"/>
                      <a:pt x="133878" y="890"/>
                    </a:cubicBezTo>
                    <a:cubicBezTo>
                      <a:pt x="139567" y="1730"/>
                      <a:pt x="144979" y="3739"/>
                      <a:pt x="150131" y="6112"/>
                    </a:cubicBezTo>
                    <a:lnTo>
                      <a:pt x="153872" y="8129"/>
                    </a:lnTo>
                    <a:lnTo>
                      <a:pt x="154807" y="8640"/>
                    </a:lnTo>
                    <a:lnTo>
                      <a:pt x="155032" y="8761"/>
                    </a:lnTo>
                    <a:lnTo>
                      <a:pt x="155405" y="8995"/>
                    </a:lnTo>
                    <a:lnTo>
                      <a:pt x="155500" y="9064"/>
                    </a:lnTo>
                    <a:lnTo>
                      <a:pt x="155881" y="9333"/>
                    </a:lnTo>
                    <a:lnTo>
                      <a:pt x="157457" y="10415"/>
                    </a:lnTo>
                    <a:cubicBezTo>
                      <a:pt x="158435" y="11004"/>
                      <a:pt x="159752" y="12112"/>
                      <a:pt x="160938" y="13108"/>
                    </a:cubicBezTo>
                    <a:cubicBezTo>
                      <a:pt x="162202" y="14104"/>
                      <a:pt x="163189" y="15152"/>
                      <a:pt x="164211" y="16200"/>
                    </a:cubicBezTo>
                    <a:cubicBezTo>
                      <a:pt x="172333" y="24642"/>
                      <a:pt x="177018" y="36115"/>
                      <a:pt x="176923" y="47623"/>
                    </a:cubicBezTo>
                    <a:cubicBezTo>
                      <a:pt x="176905" y="53338"/>
                      <a:pt x="175728" y="59062"/>
                      <a:pt x="173520" y="64292"/>
                    </a:cubicBezTo>
                    <a:cubicBezTo>
                      <a:pt x="173043" y="65617"/>
                      <a:pt x="172264" y="66855"/>
                      <a:pt x="171666" y="68120"/>
                    </a:cubicBezTo>
                    <a:lnTo>
                      <a:pt x="171164" y="69046"/>
                    </a:lnTo>
                    <a:lnTo>
                      <a:pt x="171034" y="69280"/>
                    </a:lnTo>
                    <a:lnTo>
                      <a:pt x="171000" y="69332"/>
                    </a:lnTo>
                    <a:lnTo>
                      <a:pt x="170930" y="69436"/>
                    </a:lnTo>
                    <a:lnTo>
                      <a:pt x="170801" y="69626"/>
                    </a:lnTo>
                    <a:lnTo>
                      <a:pt x="170532" y="70033"/>
                    </a:lnTo>
                    <a:lnTo>
                      <a:pt x="169458" y="71652"/>
                    </a:lnTo>
                    <a:cubicBezTo>
                      <a:pt x="167536" y="74259"/>
                      <a:pt x="165527" y="76276"/>
                      <a:pt x="163163" y="78060"/>
                    </a:cubicBezTo>
                    <a:cubicBezTo>
                      <a:pt x="160782" y="79740"/>
                      <a:pt x="158202" y="81108"/>
                      <a:pt x="155474" y="82052"/>
                    </a:cubicBezTo>
                    <a:cubicBezTo>
                      <a:pt x="152729" y="82952"/>
                      <a:pt x="149906" y="83507"/>
                      <a:pt x="147057" y="83637"/>
                    </a:cubicBezTo>
                    <a:cubicBezTo>
                      <a:pt x="144217" y="83680"/>
                      <a:pt x="141403" y="83394"/>
                      <a:pt x="138675" y="82693"/>
                    </a:cubicBezTo>
                    <a:cubicBezTo>
                      <a:pt x="136000" y="81922"/>
                      <a:pt x="133402" y="80883"/>
                      <a:pt x="131081" y="79385"/>
                    </a:cubicBezTo>
                    <a:cubicBezTo>
                      <a:pt x="128761" y="78000"/>
                      <a:pt x="126570" y="75999"/>
                      <a:pt x="124933" y="73800"/>
                    </a:cubicBezTo>
                    <a:cubicBezTo>
                      <a:pt x="123297" y="71566"/>
                      <a:pt x="122102" y="69046"/>
                      <a:pt x="121452" y="66440"/>
                    </a:cubicBezTo>
                    <a:cubicBezTo>
                      <a:pt x="120188" y="61201"/>
                      <a:pt x="121002" y="55564"/>
                      <a:pt x="123842" y="51269"/>
                    </a:cubicBezTo>
                    <a:cubicBezTo>
                      <a:pt x="121807" y="55971"/>
                      <a:pt x="121833" y="61279"/>
                      <a:pt x="123669" y="65747"/>
                    </a:cubicBezTo>
                    <a:cubicBezTo>
                      <a:pt x="124561" y="67964"/>
                      <a:pt x="125851" y="70007"/>
                      <a:pt x="127462" y="71687"/>
                    </a:cubicBezTo>
                    <a:cubicBezTo>
                      <a:pt x="129081" y="73376"/>
                      <a:pt x="130908" y="74657"/>
                      <a:pt x="133082" y="75644"/>
                    </a:cubicBezTo>
                    <a:cubicBezTo>
                      <a:pt x="135220" y="76675"/>
                      <a:pt x="137506" y="77211"/>
                      <a:pt x="139758" y="77653"/>
                    </a:cubicBezTo>
                    <a:cubicBezTo>
                      <a:pt x="142026" y="77991"/>
                      <a:pt x="144312" y="77982"/>
                      <a:pt x="146572" y="77688"/>
                    </a:cubicBezTo>
                    <a:cubicBezTo>
                      <a:pt x="148798" y="77367"/>
                      <a:pt x="150937" y="76709"/>
                      <a:pt x="152963" y="75800"/>
                    </a:cubicBezTo>
                    <a:cubicBezTo>
                      <a:pt x="154963" y="74865"/>
                      <a:pt x="156782" y="73592"/>
                      <a:pt x="158418" y="72172"/>
                    </a:cubicBezTo>
                    <a:cubicBezTo>
                      <a:pt x="160003" y="70700"/>
                      <a:pt x="161449" y="68951"/>
                      <a:pt x="162436" y="67384"/>
                    </a:cubicBezTo>
                    <a:lnTo>
                      <a:pt x="163354" y="65730"/>
                    </a:lnTo>
                    <a:lnTo>
                      <a:pt x="163579" y="65323"/>
                    </a:lnTo>
                    <a:lnTo>
                      <a:pt x="163691" y="65106"/>
                    </a:lnTo>
                    <a:lnTo>
                      <a:pt x="163752" y="65002"/>
                    </a:lnTo>
                    <a:lnTo>
                      <a:pt x="163787" y="64950"/>
                    </a:lnTo>
                    <a:cubicBezTo>
                      <a:pt x="163891" y="64769"/>
                      <a:pt x="163674" y="65149"/>
                      <a:pt x="163700" y="65089"/>
                    </a:cubicBezTo>
                    <a:lnTo>
                      <a:pt x="164029" y="64301"/>
                    </a:lnTo>
                    <a:cubicBezTo>
                      <a:pt x="164410" y="63236"/>
                      <a:pt x="164964" y="62249"/>
                      <a:pt x="165241" y="61149"/>
                    </a:cubicBezTo>
                    <a:cubicBezTo>
                      <a:pt x="166662" y="56880"/>
                      <a:pt x="167190" y="52334"/>
                      <a:pt x="166843" y="47927"/>
                    </a:cubicBezTo>
                    <a:cubicBezTo>
                      <a:pt x="166462" y="43493"/>
                      <a:pt x="165363" y="39146"/>
                      <a:pt x="163458" y="35172"/>
                    </a:cubicBezTo>
                    <a:cubicBezTo>
                      <a:pt x="161570" y="31206"/>
                      <a:pt x="158946" y="27630"/>
                      <a:pt x="155760" y="24703"/>
                    </a:cubicBezTo>
                    <a:cubicBezTo>
                      <a:pt x="154954" y="23976"/>
                      <a:pt x="154149" y="23196"/>
                      <a:pt x="153370" y="22694"/>
                    </a:cubicBezTo>
                    <a:cubicBezTo>
                      <a:pt x="152556" y="22114"/>
                      <a:pt x="151941" y="21542"/>
                      <a:pt x="150711" y="20849"/>
                    </a:cubicBezTo>
                    <a:lnTo>
                      <a:pt x="149084" y="19871"/>
                    </a:lnTo>
                    <a:lnTo>
                      <a:pt x="148659" y="19637"/>
                    </a:lnTo>
                    <a:lnTo>
                      <a:pt x="148564" y="19585"/>
                    </a:lnTo>
                    <a:lnTo>
                      <a:pt x="148512" y="19542"/>
                    </a:lnTo>
                    <a:cubicBezTo>
                      <a:pt x="148616" y="19603"/>
                      <a:pt x="148209" y="19360"/>
                      <a:pt x="148711" y="19681"/>
                    </a:cubicBezTo>
                    <a:lnTo>
                      <a:pt x="148529" y="19585"/>
                    </a:lnTo>
                    <a:lnTo>
                      <a:pt x="147759" y="19230"/>
                    </a:lnTo>
                    <a:lnTo>
                      <a:pt x="144693" y="17793"/>
                    </a:lnTo>
                    <a:cubicBezTo>
                      <a:pt x="140520" y="16165"/>
                      <a:pt x="136242" y="14676"/>
                      <a:pt x="131791" y="14260"/>
                    </a:cubicBezTo>
                    <a:cubicBezTo>
                      <a:pt x="127393" y="13732"/>
                      <a:pt x="122924" y="13688"/>
                      <a:pt x="118569" y="14442"/>
                    </a:cubicBezTo>
                    <a:lnTo>
                      <a:pt x="116932" y="14667"/>
                    </a:lnTo>
                    <a:cubicBezTo>
                      <a:pt x="116387" y="14780"/>
                      <a:pt x="115867" y="14927"/>
                      <a:pt x="115322" y="15065"/>
                    </a:cubicBezTo>
                    <a:cubicBezTo>
                      <a:pt x="114265" y="15351"/>
                      <a:pt x="113174" y="15559"/>
                      <a:pt x="112135" y="15888"/>
                    </a:cubicBezTo>
                    <a:cubicBezTo>
                      <a:pt x="110066" y="16624"/>
                      <a:pt x="107962" y="17282"/>
                      <a:pt x="106022" y="18312"/>
                    </a:cubicBezTo>
                    <a:cubicBezTo>
                      <a:pt x="103987" y="19152"/>
                      <a:pt x="102195" y="20408"/>
                      <a:pt x="100281" y="21473"/>
                    </a:cubicBezTo>
                    <a:cubicBezTo>
                      <a:pt x="98540" y="22815"/>
                      <a:pt x="96696" y="23976"/>
                      <a:pt x="95146" y="25517"/>
                    </a:cubicBezTo>
                    <a:cubicBezTo>
                      <a:pt x="93449" y="26902"/>
                      <a:pt x="92063" y="28608"/>
                      <a:pt x="90583" y="30201"/>
                    </a:cubicBezTo>
                    <a:cubicBezTo>
                      <a:pt x="89890" y="31007"/>
                      <a:pt x="89370" y="31829"/>
                      <a:pt x="88756" y="32617"/>
                    </a:cubicBezTo>
                    <a:lnTo>
                      <a:pt x="87838" y="33803"/>
                    </a:lnTo>
                    <a:cubicBezTo>
                      <a:pt x="87543" y="34271"/>
                      <a:pt x="87197" y="34903"/>
                      <a:pt x="86877" y="35432"/>
                    </a:cubicBezTo>
                    <a:lnTo>
                      <a:pt x="84937" y="38696"/>
                    </a:lnTo>
                    <a:cubicBezTo>
                      <a:pt x="84747" y="39016"/>
                      <a:pt x="85145" y="38324"/>
                      <a:pt x="85102" y="38410"/>
                    </a:cubicBezTo>
                    <a:lnTo>
                      <a:pt x="85084" y="38471"/>
                    </a:lnTo>
                    <a:lnTo>
                      <a:pt x="85032" y="38549"/>
                    </a:lnTo>
                    <a:lnTo>
                      <a:pt x="84937" y="38757"/>
                    </a:lnTo>
                    <a:lnTo>
                      <a:pt x="84755" y="39155"/>
                    </a:lnTo>
                    <a:lnTo>
                      <a:pt x="84383" y="39934"/>
                    </a:lnTo>
                    <a:lnTo>
                      <a:pt x="83647" y="41493"/>
                    </a:lnTo>
                    <a:cubicBezTo>
                      <a:pt x="82582" y="43519"/>
                      <a:pt x="81828" y="45693"/>
                      <a:pt x="81023" y="47831"/>
                    </a:cubicBezTo>
                    <a:cubicBezTo>
                      <a:pt x="80123" y="49961"/>
                      <a:pt x="79707" y="52230"/>
                      <a:pt x="79032" y="54438"/>
                    </a:cubicBezTo>
                    <a:cubicBezTo>
                      <a:pt x="78451" y="56664"/>
                      <a:pt x="78148" y="58950"/>
                      <a:pt x="77672" y="61175"/>
                    </a:cubicBezTo>
                    <a:lnTo>
                      <a:pt x="77663" y="61227"/>
                    </a:lnTo>
                    <a:cubicBezTo>
                      <a:pt x="76841" y="65028"/>
                      <a:pt x="73498" y="67652"/>
                      <a:pt x="69758" y="67704"/>
                    </a:cubicBezTo>
                    <a:cubicBezTo>
                      <a:pt x="67463" y="67738"/>
                      <a:pt x="65160" y="67600"/>
                      <a:pt x="62874" y="67764"/>
                    </a:cubicBezTo>
                    <a:lnTo>
                      <a:pt x="59445" y="68042"/>
                    </a:lnTo>
                    <a:cubicBezTo>
                      <a:pt x="58873" y="68094"/>
                      <a:pt x="58284" y="68111"/>
                      <a:pt x="57739" y="68198"/>
                    </a:cubicBezTo>
                    <a:lnTo>
                      <a:pt x="56128" y="68466"/>
                    </a:lnTo>
                    <a:lnTo>
                      <a:pt x="52916" y="68994"/>
                    </a:lnTo>
                    <a:cubicBezTo>
                      <a:pt x="52396" y="69029"/>
                      <a:pt x="51799" y="69193"/>
                      <a:pt x="51167" y="69366"/>
                    </a:cubicBezTo>
                    <a:lnTo>
                      <a:pt x="49331" y="69843"/>
                    </a:lnTo>
                    <a:lnTo>
                      <a:pt x="45936" y="70709"/>
                    </a:lnTo>
                    <a:lnTo>
                      <a:pt x="42854" y="71808"/>
                    </a:lnTo>
                    <a:cubicBezTo>
                      <a:pt x="42334" y="72008"/>
                      <a:pt x="41815" y="72163"/>
                      <a:pt x="41321" y="72371"/>
                    </a:cubicBezTo>
                    <a:lnTo>
                      <a:pt x="39840" y="73090"/>
                    </a:lnTo>
                    <a:cubicBezTo>
                      <a:pt x="38871" y="73575"/>
                      <a:pt x="37849" y="73982"/>
                      <a:pt x="36896" y="74510"/>
                    </a:cubicBezTo>
                    <a:cubicBezTo>
                      <a:pt x="35035" y="75670"/>
                      <a:pt x="33104" y="76692"/>
                      <a:pt x="31432" y="78112"/>
                    </a:cubicBezTo>
                    <a:cubicBezTo>
                      <a:pt x="29623" y="79333"/>
                      <a:pt x="28116" y="80935"/>
                      <a:pt x="26497" y="82390"/>
                    </a:cubicBezTo>
                    <a:cubicBezTo>
                      <a:pt x="25077" y="84061"/>
                      <a:pt x="23475" y="85567"/>
                      <a:pt x="22280" y="87403"/>
                    </a:cubicBezTo>
                    <a:cubicBezTo>
                      <a:pt x="20912" y="89135"/>
                      <a:pt x="19864" y="91066"/>
                      <a:pt x="18747" y="92962"/>
                    </a:cubicBezTo>
                    <a:cubicBezTo>
                      <a:pt x="18219" y="93924"/>
                      <a:pt x="17812" y="94945"/>
                      <a:pt x="17335" y="95941"/>
                    </a:cubicBezTo>
                    <a:cubicBezTo>
                      <a:pt x="17102" y="96435"/>
                      <a:pt x="16851" y="96928"/>
                      <a:pt x="16643" y="97465"/>
                    </a:cubicBezTo>
                    <a:lnTo>
                      <a:pt x="16106" y="99024"/>
                    </a:lnTo>
                    <a:cubicBezTo>
                      <a:pt x="14521" y="103154"/>
                      <a:pt x="13733" y="107544"/>
                      <a:pt x="13413" y="111978"/>
                    </a:cubicBezTo>
                    <a:lnTo>
                      <a:pt x="13266" y="115311"/>
                    </a:lnTo>
                    <a:lnTo>
                      <a:pt x="13448" y="118663"/>
                    </a:lnTo>
                    <a:cubicBezTo>
                      <a:pt x="13456" y="119823"/>
                      <a:pt x="13664" y="120819"/>
                      <a:pt x="13829" y="121858"/>
                    </a:cubicBezTo>
                    <a:cubicBezTo>
                      <a:pt x="14019" y="122923"/>
                      <a:pt x="14028" y="123841"/>
                      <a:pt x="14348" y="125070"/>
                    </a:cubicBezTo>
                    <a:lnTo>
                      <a:pt x="15292" y="128768"/>
                    </a:lnTo>
                    <a:lnTo>
                      <a:pt x="15526" y="129686"/>
                    </a:lnTo>
                    <a:lnTo>
                      <a:pt x="15586" y="129937"/>
                    </a:lnTo>
                    <a:cubicBezTo>
                      <a:pt x="15405" y="129348"/>
                      <a:pt x="15552" y="129781"/>
                      <a:pt x="15508" y="129668"/>
                    </a:cubicBezTo>
                    <a:lnTo>
                      <a:pt x="15517" y="129712"/>
                    </a:lnTo>
                    <a:lnTo>
                      <a:pt x="15560" y="129807"/>
                    </a:lnTo>
                    <a:lnTo>
                      <a:pt x="15708" y="130205"/>
                    </a:lnTo>
                    <a:lnTo>
                      <a:pt x="16253" y="131703"/>
                    </a:lnTo>
                    <a:cubicBezTo>
                      <a:pt x="16565" y="132742"/>
                      <a:pt x="17093" y="133686"/>
                      <a:pt x="17526" y="134682"/>
                    </a:cubicBezTo>
                    <a:cubicBezTo>
                      <a:pt x="17950" y="135678"/>
                      <a:pt x="18556" y="136578"/>
                      <a:pt x="19102" y="137487"/>
                    </a:cubicBezTo>
                    <a:cubicBezTo>
                      <a:pt x="23622" y="144891"/>
                      <a:pt x="31225" y="150433"/>
                      <a:pt x="39823" y="152788"/>
                    </a:cubicBezTo>
                    <a:cubicBezTo>
                      <a:pt x="41971" y="153368"/>
                      <a:pt x="44179" y="153758"/>
                      <a:pt x="46395" y="153922"/>
                    </a:cubicBezTo>
                    <a:cubicBezTo>
                      <a:pt x="48647" y="154104"/>
                      <a:pt x="50924" y="154000"/>
                      <a:pt x="52968" y="153784"/>
                    </a:cubicBezTo>
                    <a:cubicBezTo>
                      <a:pt x="53219" y="153741"/>
                      <a:pt x="53479" y="153741"/>
                      <a:pt x="53747" y="153706"/>
                    </a:cubicBezTo>
                    <a:lnTo>
                      <a:pt x="54708" y="153498"/>
                    </a:lnTo>
                    <a:lnTo>
                      <a:pt x="56570" y="153117"/>
                    </a:lnTo>
                    <a:lnTo>
                      <a:pt x="57488" y="152918"/>
                    </a:lnTo>
                    <a:cubicBezTo>
                      <a:pt x="57566" y="152901"/>
                      <a:pt x="57141" y="153022"/>
                      <a:pt x="57323" y="152953"/>
                    </a:cubicBezTo>
                    <a:lnTo>
                      <a:pt x="57392" y="152944"/>
                    </a:lnTo>
                    <a:lnTo>
                      <a:pt x="57479" y="152918"/>
                    </a:lnTo>
                    <a:lnTo>
                      <a:pt x="57670" y="152858"/>
                    </a:lnTo>
                    <a:lnTo>
                      <a:pt x="58051" y="152728"/>
                    </a:lnTo>
                    <a:lnTo>
                      <a:pt x="59592" y="152243"/>
                    </a:lnTo>
                    <a:cubicBezTo>
                      <a:pt x="61601" y="151455"/>
                      <a:pt x="63480" y="150407"/>
                      <a:pt x="65246" y="149125"/>
                    </a:cubicBezTo>
                    <a:cubicBezTo>
                      <a:pt x="66961" y="147800"/>
                      <a:pt x="68537" y="146242"/>
                      <a:pt x="69853" y="144449"/>
                    </a:cubicBezTo>
                    <a:cubicBezTo>
                      <a:pt x="71117" y="142631"/>
                      <a:pt x="72174" y="140639"/>
                      <a:pt x="72927" y="138509"/>
                    </a:cubicBezTo>
                    <a:cubicBezTo>
                      <a:pt x="73611" y="136353"/>
                      <a:pt x="74061" y="134111"/>
                      <a:pt x="74165" y="131790"/>
                    </a:cubicBezTo>
                    <a:cubicBezTo>
                      <a:pt x="74139" y="130673"/>
                      <a:pt x="74200" y="129452"/>
                      <a:pt x="74044" y="128378"/>
                    </a:cubicBezTo>
                    <a:cubicBezTo>
                      <a:pt x="73966" y="127833"/>
                      <a:pt x="73923" y="127287"/>
                      <a:pt x="73853" y="126698"/>
                    </a:cubicBezTo>
                    <a:lnTo>
                      <a:pt x="73438" y="124836"/>
                    </a:lnTo>
                    <a:cubicBezTo>
                      <a:pt x="72459" y="120438"/>
                      <a:pt x="69584" y="116307"/>
                      <a:pt x="65515" y="113727"/>
                    </a:cubicBezTo>
                    <a:cubicBezTo>
                      <a:pt x="61540" y="111060"/>
                      <a:pt x="56345" y="110021"/>
                      <a:pt x="51331" y="111138"/>
                    </a:cubicBezTo>
                    <a:close/>
                  </a:path>
                </a:pathLst>
              </a:custGeom>
              <a:grpFill/>
              <a:ln w="8653" cap="flat">
                <a:noFill/>
                <a:prstDash val="solid"/>
                <a:miter/>
              </a:ln>
            </p:spPr>
            <p:txBody>
              <a:bodyPr rtlCol="0" anchor="ctr"/>
              <a:lstStyle/>
              <a:p>
                <a:endParaRPr lang="en-IN" dirty="0"/>
              </a:p>
            </p:txBody>
          </p:sp>
          <p:sp>
            <p:nvSpPr>
              <p:cNvPr id="533" name="Freeform: Shape 532">
                <a:extLst>
                  <a:ext uri="{FF2B5EF4-FFF2-40B4-BE49-F238E27FC236}">
                    <a16:creationId xmlns:a16="http://schemas.microsoft.com/office/drawing/2014/main" id="{3E6C5177-E2CF-4A03-8017-146A661B7E7A}"/>
                  </a:ext>
                </a:extLst>
              </p:cNvPr>
              <p:cNvSpPr/>
              <p:nvPr/>
            </p:nvSpPr>
            <p:spPr>
              <a:xfrm>
                <a:off x="-1808919" y="2938313"/>
                <a:ext cx="193271" cy="138056"/>
              </a:xfrm>
              <a:custGeom>
                <a:avLst/>
                <a:gdLst>
                  <a:gd name="connsiteX0" fmla="*/ 52484 w 193271"/>
                  <a:gd name="connsiteY0" fmla="*/ 88031 h 138056"/>
                  <a:gd name="connsiteX1" fmla="*/ 66892 w 193271"/>
                  <a:gd name="connsiteY1" fmla="*/ 93139 h 138056"/>
                  <a:gd name="connsiteX2" fmla="*/ 73690 w 193271"/>
                  <a:gd name="connsiteY2" fmla="*/ 107704 h 138056"/>
                  <a:gd name="connsiteX3" fmla="*/ 73768 w 193271"/>
                  <a:gd name="connsiteY3" fmla="*/ 109609 h 138056"/>
                  <a:gd name="connsiteX4" fmla="*/ 73638 w 193271"/>
                  <a:gd name="connsiteY4" fmla="*/ 111731 h 138056"/>
                  <a:gd name="connsiteX5" fmla="*/ 73040 w 193271"/>
                  <a:gd name="connsiteY5" fmla="*/ 115861 h 138056"/>
                  <a:gd name="connsiteX6" fmla="*/ 69984 w 193271"/>
                  <a:gd name="connsiteY6" fmla="*/ 123663 h 138056"/>
                  <a:gd name="connsiteX7" fmla="*/ 64676 w 193271"/>
                  <a:gd name="connsiteY7" fmla="*/ 130322 h 138056"/>
                  <a:gd name="connsiteX8" fmla="*/ 57541 w 193271"/>
                  <a:gd name="connsiteY8" fmla="*/ 135197 h 138056"/>
                  <a:gd name="connsiteX9" fmla="*/ 49167 w 193271"/>
                  <a:gd name="connsiteY9" fmla="*/ 137760 h 138056"/>
                  <a:gd name="connsiteX10" fmla="*/ 46985 w 193271"/>
                  <a:gd name="connsiteY10" fmla="*/ 137959 h 138056"/>
                  <a:gd name="connsiteX11" fmla="*/ 46440 w 193271"/>
                  <a:gd name="connsiteY11" fmla="*/ 138002 h 138056"/>
                  <a:gd name="connsiteX12" fmla="*/ 46171 w 193271"/>
                  <a:gd name="connsiteY12" fmla="*/ 138037 h 138056"/>
                  <a:gd name="connsiteX13" fmla="*/ 46033 w 193271"/>
                  <a:gd name="connsiteY13" fmla="*/ 138046 h 138056"/>
                  <a:gd name="connsiteX14" fmla="*/ 45946 w 193271"/>
                  <a:gd name="connsiteY14" fmla="*/ 138046 h 138056"/>
                  <a:gd name="connsiteX15" fmla="*/ 45652 w 193271"/>
                  <a:gd name="connsiteY15" fmla="*/ 138054 h 138056"/>
                  <a:gd name="connsiteX16" fmla="*/ 44743 w 193271"/>
                  <a:gd name="connsiteY16" fmla="*/ 138037 h 138056"/>
                  <a:gd name="connsiteX17" fmla="*/ 42829 w 193271"/>
                  <a:gd name="connsiteY17" fmla="*/ 138019 h 138056"/>
                  <a:gd name="connsiteX18" fmla="*/ 41859 w 193271"/>
                  <a:gd name="connsiteY18" fmla="*/ 138028 h 138056"/>
                  <a:gd name="connsiteX19" fmla="*/ 40768 w 193271"/>
                  <a:gd name="connsiteY19" fmla="*/ 137916 h 138056"/>
                  <a:gd name="connsiteX20" fmla="*/ 32230 w 193271"/>
                  <a:gd name="connsiteY20" fmla="*/ 136314 h 138056"/>
                  <a:gd name="connsiteX21" fmla="*/ 24290 w 193271"/>
                  <a:gd name="connsiteY21" fmla="*/ 133092 h 138056"/>
                  <a:gd name="connsiteX22" fmla="*/ 2365 w 193271"/>
                  <a:gd name="connsiteY22" fmla="*/ 107176 h 138056"/>
                  <a:gd name="connsiteX23" fmla="*/ 1179 w 193271"/>
                  <a:gd name="connsiteY23" fmla="*/ 102924 h 138056"/>
                  <a:gd name="connsiteX24" fmla="*/ 391 w 193271"/>
                  <a:gd name="connsiteY24" fmla="*/ 98560 h 138056"/>
                  <a:gd name="connsiteX25" fmla="*/ 148 w 193271"/>
                  <a:gd name="connsiteY25" fmla="*/ 96378 h 138056"/>
                  <a:gd name="connsiteX26" fmla="*/ 96 w 193271"/>
                  <a:gd name="connsiteY26" fmla="*/ 95824 h 138056"/>
                  <a:gd name="connsiteX27" fmla="*/ 70 w 193271"/>
                  <a:gd name="connsiteY27" fmla="*/ 95668 h 138056"/>
                  <a:gd name="connsiteX28" fmla="*/ 62 w 193271"/>
                  <a:gd name="connsiteY28" fmla="*/ 95599 h 138056"/>
                  <a:gd name="connsiteX29" fmla="*/ 62 w 193271"/>
                  <a:gd name="connsiteY29" fmla="*/ 95209 h 138056"/>
                  <a:gd name="connsiteX30" fmla="*/ 53 w 193271"/>
                  <a:gd name="connsiteY30" fmla="*/ 94975 h 138056"/>
                  <a:gd name="connsiteX31" fmla="*/ 44 w 193271"/>
                  <a:gd name="connsiteY31" fmla="*/ 94014 h 138056"/>
                  <a:gd name="connsiteX32" fmla="*/ 1 w 193271"/>
                  <a:gd name="connsiteY32" fmla="*/ 90213 h 138056"/>
                  <a:gd name="connsiteX33" fmla="*/ 321 w 193271"/>
                  <a:gd name="connsiteY33" fmla="*/ 85814 h 138056"/>
                  <a:gd name="connsiteX34" fmla="*/ 884 w 193271"/>
                  <a:gd name="connsiteY34" fmla="*/ 81398 h 138056"/>
                  <a:gd name="connsiteX35" fmla="*/ 1733 w 193271"/>
                  <a:gd name="connsiteY35" fmla="*/ 77189 h 138056"/>
                  <a:gd name="connsiteX36" fmla="*/ 2962 w 193271"/>
                  <a:gd name="connsiteY36" fmla="*/ 73042 h 138056"/>
                  <a:gd name="connsiteX37" fmla="*/ 10600 w 193271"/>
                  <a:gd name="connsiteY37" fmla="*/ 57490 h 138056"/>
                  <a:gd name="connsiteX38" fmla="*/ 22541 w 193271"/>
                  <a:gd name="connsiteY38" fmla="*/ 44778 h 138056"/>
                  <a:gd name="connsiteX39" fmla="*/ 29806 w 193271"/>
                  <a:gd name="connsiteY39" fmla="*/ 39851 h 138056"/>
                  <a:gd name="connsiteX40" fmla="*/ 37824 w 193271"/>
                  <a:gd name="connsiteY40" fmla="*/ 36180 h 138056"/>
                  <a:gd name="connsiteX41" fmla="*/ 54943 w 193271"/>
                  <a:gd name="connsiteY41" fmla="*/ 32595 h 138056"/>
                  <a:gd name="connsiteX42" fmla="*/ 59316 w 193271"/>
                  <a:gd name="connsiteY42" fmla="*/ 32474 h 138056"/>
                  <a:gd name="connsiteX43" fmla="*/ 59783 w 193271"/>
                  <a:gd name="connsiteY43" fmla="*/ 32465 h 138056"/>
                  <a:gd name="connsiteX44" fmla="*/ 59905 w 193271"/>
                  <a:gd name="connsiteY44" fmla="*/ 32483 h 138056"/>
                  <a:gd name="connsiteX45" fmla="*/ 60138 w 193271"/>
                  <a:gd name="connsiteY45" fmla="*/ 32500 h 138056"/>
                  <a:gd name="connsiteX46" fmla="*/ 60606 w 193271"/>
                  <a:gd name="connsiteY46" fmla="*/ 32543 h 138056"/>
                  <a:gd name="connsiteX47" fmla="*/ 61559 w 193271"/>
                  <a:gd name="connsiteY47" fmla="*/ 32612 h 138056"/>
                  <a:gd name="connsiteX48" fmla="*/ 63472 w 193271"/>
                  <a:gd name="connsiteY48" fmla="*/ 32751 h 138056"/>
                  <a:gd name="connsiteX49" fmla="*/ 65368 w 193271"/>
                  <a:gd name="connsiteY49" fmla="*/ 32898 h 138056"/>
                  <a:gd name="connsiteX50" fmla="*/ 67386 w 193271"/>
                  <a:gd name="connsiteY50" fmla="*/ 33106 h 138056"/>
                  <a:gd name="connsiteX51" fmla="*/ 71707 w 193271"/>
                  <a:gd name="connsiteY51" fmla="*/ 33816 h 138056"/>
                  <a:gd name="connsiteX52" fmla="*/ 79890 w 193271"/>
                  <a:gd name="connsiteY52" fmla="*/ 35799 h 138056"/>
                  <a:gd name="connsiteX53" fmla="*/ 87674 w 193271"/>
                  <a:gd name="connsiteY53" fmla="*/ 38665 h 138056"/>
                  <a:gd name="connsiteX54" fmla="*/ 79691 w 193271"/>
                  <a:gd name="connsiteY54" fmla="*/ 41956 h 138056"/>
                  <a:gd name="connsiteX55" fmla="*/ 83189 w 193271"/>
                  <a:gd name="connsiteY55" fmla="*/ 34439 h 138056"/>
                  <a:gd name="connsiteX56" fmla="*/ 87553 w 193271"/>
                  <a:gd name="connsiteY56" fmla="*/ 27330 h 138056"/>
                  <a:gd name="connsiteX57" fmla="*/ 89986 w 193271"/>
                  <a:gd name="connsiteY57" fmla="*/ 23910 h 138056"/>
                  <a:gd name="connsiteX58" fmla="*/ 92679 w 193271"/>
                  <a:gd name="connsiteY58" fmla="*/ 20741 h 138056"/>
                  <a:gd name="connsiteX59" fmla="*/ 94073 w 193271"/>
                  <a:gd name="connsiteY59" fmla="*/ 19130 h 138056"/>
                  <a:gd name="connsiteX60" fmla="*/ 94749 w 193271"/>
                  <a:gd name="connsiteY60" fmla="*/ 18351 h 138056"/>
                  <a:gd name="connsiteX61" fmla="*/ 95095 w 193271"/>
                  <a:gd name="connsiteY61" fmla="*/ 17961 h 138056"/>
                  <a:gd name="connsiteX62" fmla="*/ 95277 w 193271"/>
                  <a:gd name="connsiteY62" fmla="*/ 17762 h 138056"/>
                  <a:gd name="connsiteX63" fmla="*/ 95364 w 193271"/>
                  <a:gd name="connsiteY63" fmla="*/ 17684 h 138056"/>
                  <a:gd name="connsiteX64" fmla="*/ 95416 w 193271"/>
                  <a:gd name="connsiteY64" fmla="*/ 17623 h 138056"/>
                  <a:gd name="connsiteX65" fmla="*/ 95745 w 193271"/>
                  <a:gd name="connsiteY65" fmla="*/ 17286 h 138056"/>
                  <a:gd name="connsiteX66" fmla="*/ 98533 w 193271"/>
                  <a:gd name="connsiteY66" fmla="*/ 14662 h 138056"/>
                  <a:gd name="connsiteX67" fmla="*/ 99970 w 193271"/>
                  <a:gd name="connsiteY67" fmla="*/ 13381 h 138056"/>
                  <a:gd name="connsiteX68" fmla="*/ 101832 w 193271"/>
                  <a:gd name="connsiteY68" fmla="*/ 11961 h 138056"/>
                  <a:gd name="connsiteX69" fmla="*/ 105581 w 193271"/>
                  <a:gd name="connsiteY69" fmla="*/ 9242 h 138056"/>
                  <a:gd name="connsiteX70" fmla="*/ 113331 w 193271"/>
                  <a:gd name="connsiteY70" fmla="*/ 5068 h 138056"/>
                  <a:gd name="connsiteX71" fmla="*/ 121575 w 193271"/>
                  <a:gd name="connsiteY71" fmla="*/ 2037 h 138056"/>
                  <a:gd name="connsiteX72" fmla="*/ 130234 w 193271"/>
                  <a:gd name="connsiteY72" fmla="*/ 409 h 138056"/>
                  <a:gd name="connsiteX73" fmla="*/ 147673 w 193271"/>
                  <a:gd name="connsiteY73" fmla="*/ 1024 h 138056"/>
                  <a:gd name="connsiteX74" fmla="*/ 164030 w 193271"/>
                  <a:gd name="connsiteY74" fmla="*/ 6696 h 138056"/>
                  <a:gd name="connsiteX75" fmla="*/ 178032 w 193271"/>
                  <a:gd name="connsiteY75" fmla="*/ 16610 h 138056"/>
                  <a:gd name="connsiteX76" fmla="*/ 181011 w 193271"/>
                  <a:gd name="connsiteY76" fmla="*/ 19632 h 138056"/>
                  <a:gd name="connsiteX77" fmla="*/ 181755 w 193271"/>
                  <a:gd name="connsiteY77" fmla="*/ 20394 h 138056"/>
                  <a:gd name="connsiteX78" fmla="*/ 181937 w 193271"/>
                  <a:gd name="connsiteY78" fmla="*/ 20585 h 138056"/>
                  <a:gd name="connsiteX79" fmla="*/ 182214 w 193271"/>
                  <a:gd name="connsiteY79" fmla="*/ 20931 h 138056"/>
                  <a:gd name="connsiteX80" fmla="*/ 182292 w 193271"/>
                  <a:gd name="connsiteY80" fmla="*/ 21027 h 138056"/>
                  <a:gd name="connsiteX81" fmla="*/ 182595 w 193271"/>
                  <a:gd name="connsiteY81" fmla="*/ 21399 h 138056"/>
                  <a:gd name="connsiteX82" fmla="*/ 183764 w 193271"/>
                  <a:gd name="connsiteY82" fmla="*/ 22897 h 138056"/>
                  <a:gd name="connsiteX83" fmla="*/ 186275 w 193271"/>
                  <a:gd name="connsiteY83" fmla="*/ 26525 h 138056"/>
                  <a:gd name="connsiteX84" fmla="*/ 188501 w 193271"/>
                  <a:gd name="connsiteY84" fmla="*/ 30482 h 138056"/>
                  <a:gd name="connsiteX85" fmla="*/ 191211 w 193271"/>
                  <a:gd name="connsiteY85" fmla="*/ 64313 h 138056"/>
                  <a:gd name="connsiteX86" fmla="*/ 183002 w 193271"/>
                  <a:gd name="connsiteY86" fmla="*/ 79233 h 138056"/>
                  <a:gd name="connsiteX87" fmla="*/ 180093 w 193271"/>
                  <a:gd name="connsiteY87" fmla="*/ 82316 h 138056"/>
                  <a:gd name="connsiteX88" fmla="*/ 179357 w 193271"/>
                  <a:gd name="connsiteY88" fmla="*/ 83069 h 138056"/>
                  <a:gd name="connsiteX89" fmla="*/ 179149 w 193271"/>
                  <a:gd name="connsiteY89" fmla="*/ 83251 h 138056"/>
                  <a:gd name="connsiteX90" fmla="*/ 179106 w 193271"/>
                  <a:gd name="connsiteY90" fmla="*/ 83277 h 138056"/>
                  <a:gd name="connsiteX91" fmla="*/ 179019 w 193271"/>
                  <a:gd name="connsiteY91" fmla="*/ 83363 h 138056"/>
                  <a:gd name="connsiteX92" fmla="*/ 178837 w 193271"/>
                  <a:gd name="connsiteY92" fmla="*/ 83536 h 138056"/>
                  <a:gd name="connsiteX93" fmla="*/ 178465 w 193271"/>
                  <a:gd name="connsiteY93" fmla="*/ 83814 h 138056"/>
                  <a:gd name="connsiteX94" fmla="*/ 176950 w 193271"/>
                  <a:gd name="connsiteY94" fmla="*/ 85035 h 138056"/>
                  <a:gd name="connsiteX95" fmla="*/ 169070 w 193271"/>
                  <a:gd name="connsiteY95" fmla="*/ 89234 h 138056"/>
                  <a:gd name="connsiteX96" fmla="*/ 160575 w 193271"/>
                  <a:gd name="connsiteY96" fmla="*/ 90801 h 138056"/>
                  <a:gd name="connsiteX97" fmla="*/ 152107 w 193271"/>
                  <a:gd name="connsiteY97" fmla="*/ 89840 h 138056"/>
                  <a:gd name="connsiteX98" fmla="*/ 144443 w 193271"/>
                  <a:gd name="connsiteY98" fmla="*/ 86446 h 138056"/>
                  <a:gd name="connsiteX99" fmla="*/ 138191 w 193271"/>
                  <a:gd name="connsiteY99" fmla="*/ 81069 h 138056"/>
                  <a:gd name="connsiteX100" fmla="*/ 133992 w 193271"/>
                  <a:gd name="connsiteY100" fmla="*/ 73994 h 138056"/>
                  <a:gd name="connsiteX101" fmla="*/ 132814 w 193271"/>
                  <a:gd name="connsiteY101" fmla="*/ 65984 h 138056"/>
                  <a:gd name="connsiteX102" fmla="*/ 139430 w 193271"/>
                  <a:gd name="connsiteY102" fmla="*/ 52208 h 138056"/>
                  <a:gd name="connsiteX103" fmla="*/ 134901 w 193271"/>
                  <a:gd name="connsiteY103" fmla="*/ 65984 h 138056"/>
                  <a:gd name="connsiteX104" fmla="*/ 136754 w 193271"/>
                  <a:gd name="connsiteY104" fmla="*/ 72834 h 138056"/>
                  <a:gd name="connsiteX105" fmla="*/ 140997 w 193271"/>
                  <a:gd name="connsiteY105" fmla="*/ 78350 h 138056"/>
                  <a:gd name="connsiteX106" fmla="*/ 146807 w 193271"/>
                  <a:gd name="connsiteY106" fmla="*/ 82264 h 138056"/>
                  <a:gd name="connsiteX107" fmla="*/ 153345 w 193271"/>
                  <a:gd name="connsiteY107" fmla="*/ 84281 h 138056"/>
                  <a:gd name="connsiteX108" fmla="*/ 160073 w 193271"/>
                  <a:gd name="connsiteY108" fmla="*/ 84385 h 138056"/>
                  <a:gd name="connsiteX109" fmla="*/ 166394 w 193271"/>
                  <a:gd name="connsiteY109" fmla="*/ 82523 h 138056"/>
                  <a:gd name="connsiteX110" fmla="*/ 171650 w 193271"/>
                  <a:gd name="connsiteY110" fmla="*/ 79060 h 138056"/>
                  <a:gd name="connsiteX111" fmla="*/ 173018 w 193271"/>
                  <a:gd name="connsiteY111" fmla="*/ 77752 h 138056"/>
                  <a:gd name="connsiteX112" fmla="*/ 173347 w 193271"/>
                  <a:gd name="connsiteY112" fmla="*/ 77423 h 138056"/>
                  <a:gd name="connsiteX113" fmla="*/ 173521 w 193271"/>
                  <a:gd name="connsiteY113" fmla="*/ 77267 h 138056"/>
                  <a:gd name="connsiteX114" fmla="*/ 173616 w 193271"/>
                  <a:gd name="connsiteY114" fmla="*/ 77181 h 138056"/>
                  <a:gd name="connsiteX115" fmla="*/ 173650 w 193271"/>
                  <a:gd name="connsiteY115" fmla="*/ 77146 h 138056"/>
                  <a:gd name="connsiteX116" fmla="*/ 173529 w 193271"/>
                  <a:gd name="connsiteY116" fmla="*/ 77233 h 138056"/>
                  <a:gd name="connsiteX117" fmla="*/ 174075 w 193271"/>
                  <a:gd name="connsiteY117" fmla="*/ 76575 h 138056"/>
                  <a:gd name="connsiteX118" fmla="*/ 176170 w 193271"/>
                  <a:gd name="connsiteY118" fmla="*/ 73899 h 138056"/>
                  <a:gd name="connsiteX119" fmla="*/ 181565 w 193271"/>
                  <a:gd name="connsiteY119" fmla="*/ 61690 h 138056"/>
                  <a:gd name="connsiteX120" fmla="*/ 177642 w 193271"/>
                  <a:gd name="connsiteY120" fmla="*/ 36318 h 138056"/>
                  <a:gd name="connsiteX121" fmla="*/ 175928 w 193271"/>
                  <a:gd name="connsiteY121" fmla="*/ 33730 h 138056"/>
                  <a:gd name="connsiteX122" fmla="*/ 173919 w 193271"/>
                  <a:gd name="connsiteY122" fmla="*/ 31210 h 138056"/>
                  <a:gd name="connsiteX123" fmla="*/ 172646 w 193271"/>
                  <a:gd name="connsiteY123" fmla="*/ 29807 h 138056"/>
                  <a:gd name="connsiteX124" fmla="*/ 172326 w 193271"/>
                  <a:gd name="connsiteY124" fmla="*/ 29443 h 138056"/>
                  <a:gd name="connsiteX125" fmla="*/ 172239 w 193271"/>
                  <a:gd name="connsiteY125" fmla="*/ 29357 h 138056"/>
                  <a:gd name="connsiteX126" fmla="*/ 172187 w 193271"/>
                  <a:gd name="connsiteY126" fmla="*/ 29313 h 138056"/>
                  <a:gd name="connsiteX127" fmla="*/ 172369 w 193271"/>
                  <a:gd name="connsiteY127" fmla="*/ 29512 h 138056"/>
                  <a:gd name="connsiteX128" fmla="*/ 172213 w 193271"/>
                  <a:gd name="connsiteY128" fmla="*/ 29357 h 138056"/>
                  <a:gd name="connsiteX129" fmla="*/ 171590 w 193271"/>
                  <a:gd name="connsiteY129" fmla="*/ 28803 h 138056"/>
                  <a:gd name="connsiteX130" fmla="*/ 169096 w 193271"/>
                  <a:gd name="connsiteY130" fmla="*/ 26551 h 138056"/>
                  <a:gd name="connsiteX131" fmla="*/ 157804 w 193271"/>
                  <a:gd name="connsiteY131" fmla="*/ 19511 h 138056"/>
                  <a:gd name="connsiteX132" fmla="*/ 145188 w 193271"/>
                  <a:gd name="connsiteY132" fmla="*/ 16004 h 138056"/>
                  <a:gd name="connsiteX133" fmla="*/ 143569 w 193271"/>
                  <a:gd name="connsiteY133" fmla="*/ 15779 h 138056"/>
                  <a:gd name="connsiteX134" fmla="*/ 141941 w 193271"/>
                  <a:gd name="connsiteY134" fmla="*/ 15693 h 138056"/>
                  <a:gd name="connsiteX135" fmla="*/ 138685 w 193271"/>
                  <a:gd name="connsiteY135" fmla="*/ 15528 h 138056"/>
                  <a:gd name="connsiteX136" fmla="*/ 132225 w 193271"/>
                  <a:gd name="connsiteY136" fmla="*/ 16074 h 138056"/>
                  <a:gd name="connsiteX137" fmla="*/ 125904 w 193271"/>
                  <a:gd name="connsiteY137" fmla="*/ 17381 h 138056"/>
                  <a:gd name="connsiteX138" fmla="*/ 119851 w 193271"/>
                  <a:gd name="connsiteY138" fmla="*/ 19667 h 138056"/>
                  <a:gd name="connsiteX139" fmla="*/ 114128 w 193271"/>
                  <a:gd name="connsiteY139" fmla="*/ 22663 h 138056"/>
                  <a:gd name="connsiteX140" fmla="*/ 111651 w 193271"/>
                  <a:gd name="connsiteY140" fmla="*/ 24326 h 138056"/>
                  <a:gd name="connsiteX141" fmla="*/ 110430 w 193271"/>
                  <a:gd name="connsiteY141" fmla="*/ 25148 h 138056"/>
                  <a:gd name="connsiteX142" fmla="*/ 109002 w 193271"/>
                  <a:gd name="connsiteY142" fmla="*/ 26369 h 138056"/>
                  <a:gd name="connsiteX143" fmla="*/ 106092 w 193271"/>
                  <a:gd name="connsiteY143" fmla="*/ 28854 h 138056"/>
                  <a:gd name="connsiteX144" fmla="*/ 106352 w 193271"/>
                  <a:gd name="connsiteY144" fmla="*/ 28620 h 138056"/>
                  <a:gd name="connsiteX145" fmla="*/ 106300 w 193271"/>
                  <a:gd name="connsiteY145" fmla="*/ 28655 h 138056"/>
                  <a:gd name="connsiteX146" fmla="*/ 106231 w 193271"/>
                  <a:gd name="connsiteY146" fmla="*/ 28725 h 138056"/>
                  <a:gd name="connsiteX147" fmla="*/ 106066 w 193271"/>
                  <a:gd name="connsiteY147" fmla="*/ 28898 h 138056"/>
                  <a:gd name="connsiteX148" fmla="*/ 105772 w 193271"/>
                  <a:gd name="connsiteY148" fmla="*/ 29201 h 138056"/>
                  <a:gd name="connsiteX149" fmla="*/ 105183 w 193271"/>
                  <a:gd name="connsiteY149" fmla="*/ 29807 h 138056"/>
                  <a:gd name="connsiteX150" fmla="*/ 103971 w 193271"/>
                  <a:gd name="connsiteY150" fmla="*/ 31037 h 138056"/>
                  <a:gd name="connsiteX151" fmla="*/ 99347 w 193271"/>
                  <a:gd name="connsiteY151" fmla="*/ 36163 h 138056"/>
                  <a:gd name="connsiteX152" fmla="*/ 97208 w 193271"/>
                  <a:gd name="connsiteY152" fmla="*/ 38873 h 138056"/>
                  <a:gd name="connsiteX153" fmla="*/ 95156 w 193271"/>
                  <a:gd name="connsiteY153" fmla="*/ 41670 h 138056"/>
                  <a:gd name="connsiteX154" fmla="*/ 91337 w 193271"/>
                  <a:gd name="connsiteY154" fmla="*/ 47549 h 138056"/>
                  <a:gd name="connsiteX155" fmla="*/ 83336 w 193271"/>
                  <a:gd name="connsiteY155" fmla="*/ 50848 h 138056"/>
                  <a:gd name="connsiteX156" fmla="*/ 76487 w 193271"/>
                  <a:gd name="connsiteY156" fmla="*/ 49368 h 138056"/>
                  <a:gd name="connsiteX157" fmla="*/ 73058 w 193271"/>
                  <a:gd name="connsiteY157" fmla="*/ 48840 h 138056"/>
                  <a:gd name="connsiteX158" fmla="*/ 71352 w 193271"/>
                  <a:gd name="connsiteY158" fmla="*/ 48554 h 138056"/>
                  <a:gd name="connsiteX159" fmla="*/ 69724 w 193271"/>
                  <a:gd name="connsiteY159" fmla="*/ 48441 h 138056"/>
                  <a:gd name="connsiteX160" fmla="*/ 66468 w 193271"/>
                  <a:gd name="connsiteY160" fmla="*/ 48155 h 138056"/>
                  <a:gd name="connsiteX161" fmla="*/ 64693 w 193271"/>
                  <a:gd name="connsiteY161" fmla="*/ 48069 h 138056"/>
                  <a:gd name="connsiteX162" fmla="*/ 62762 w 193271"/>
                  <a:gd name="connsiteY162" fmla="*/ 48034 h 138056"/>
                  <a:gd name="connsiteX163" fmla="*/ 59290 w 193271"/>
                  <a:gd name="connsiteY163" fmla="*/ 47965 h 138056"/>
                  <a:gd name="connsiteX164" fmla="*/ 56034 w 193271"/>
                  <a:gd name="connsiteY164" fmla="*/ 48251 h 138056"/>
                  <a:gd name="connsiteX165" fmla="*/ 54406 w 193271"/>
                  <a:gd name="connsiteY165" fmla="*/ 48355 h 138056"/>
                  <a:gd name="connsiteX166" fmla="*/ 52804 w 193271"/>
                  <a:gd name="connsiteY166" fmla="*/ 48640 h 138056"/>
                  <a:gd name="connsiteX167" fmla="*/ 49600 w 193271"/>
                  <a:gd name="connsiteY167" fmla="*/ 49229 h 138056"/>
                  <a:gd name="connsiteX168" fmla="*/ 43435 w 193271"/>
                  <a:gd name="connsiteY168" fmla="*/ 51143 h 138056"/>
                  <a:gd name="connsiteX169" fmla="*/ 37555 w 193271"/>
                  <a:gd name="connsiteY169" fmla="*/ 53793 h 138056"/>
                  <a:gd name="connsiteX170" fmla="*/ 32144 w 193271"/>
                  <a:gd name="connsiteY170" fmla="*/ 57308 h 138056"/>
                  <a:gd name="connsiteX171" fmla="*/ 27182 w 193271"/>
                  <a:gd name="connsiteY171" fmla="*/ 61473 h 138056"/>
                  <a:gd name="connsiteX172" fmla="*/ 24965 w 193271"/>
                  <a:gd name="connsiteY172" fmla="*/ 63854 h 138056"/>
                  <a:gd name="connsiteX173" fmla="*/ 23865 w 193271"/>
                  <a:gd name="connsiteY173" fmla="*/ 65075 h 138056"/>
                  <a:gd name="connsiteX174" fmla="*/ 22896 w 193271"/>
                  <a:gd name="connsiteY174" fmla="*/ 66374 h 138056"/>
                  <a:gd name="connsiteX175" fmla="*/ 16419 w 193271"/>
                  <a:gd name="connsiteY175" fmla="*/ 77770 h 138056"/>
                  <a:gd name="connsiteX176" fmla="*/ 15258 w 193271"/>
                  <a:gd name="connsiteY176" fmla="*/ 80869 h 138056"/>
                  <a:gd name="connsiteX177" fmla="*/ 14436 w 193271"/>
                  <a:gd name="connsiteY177" fmla="*/ 84091 h 138056"/>
                  <a:gd name="connsiteX178" fmla="*/ 13821 w 193271"/>
                  <a:gd name="connsiteY178" fmla="*/ 87225 h 138056"/>
                  <a:gd name="connsiteX179" fmla="*/ 13345 w 193271"/>
                  <a:gd name="connsiteY179" fmla="*/ 90421 h 138056"/>
                  <a:gd name="connsiteX180" fmla="*/ 13163 w 193271"/>
                  <a:gd name="connsiteY180" fmla="*/ 94213 h 138056"/>
                  <a:gd name="connsiteX181" fmla="*/ 13128 w 193271"/>
                  <a:gd name="connsiteY181" fmla="*/ 95183 h 138056"/>
                  <a:gd name="connsiteX182" fmla="*/ 13111 w 193271"/>
                  <a:gd name="connsiteY182" fmla="*/ 95408 h 138056"/>
                  <a:gd name="connsiteX183" fmla="*/ 13094 w 193271"/>
                  <a:gd name="connsiteY183" fmla="*/ 95140 h 138056"/>
                  <a:gd name="connsiteX184" fmla="*/ 13102 w 193271"/>
                  <a:gd name="connsiteY184" fmla="*/ 95192 h 138056"/>
                  <a:gd name="connsiteX185" fmla="*/ 13111 w 193271"/>
                  <a:gd name="connsiteY185" fmla="*/ 95296 h 138056"/>
                  <a:gd name="connsiteX186" fmla="*/ 13137 w 193271"/>
                  <a:gd name="connsiteY186" fmla="*/ 95685 h 138056"/>
                  <a:gd name="connsiteX187" fmla="*/ 13197 w 193271"/>
                  <a:gd name="connsiteY187" fmla="*/ 97287 h 138056"/>
                  <a:gd name="connsiteX188" fmla="*/ 13518 w 193271"/>
                  <a:gd name="connsiteY188" fmla="*/ 100474 h 138056"/>
                  <a:gd name="connsiteX189" fmla="*/ 14159 w 193271"/>
                  <a:gd name="connsiteY189" fmla="*/ 103634 h 138056"/>
                  <a:gd name="connsiteX190" fmla="*/ 29243 w 193271"/>
                  <a:gd name="connsiteY190" fmla="*/ 124399 h 138056"/>
                  <a:gd name="connsiteX191" fmla="*/ 35183 w 193271"/>
                  <a:gd name="connsiteY191" fmla="*/ 127447 h 138056"/>
                  <a:gd name="connsiteX192" fmla="*/ 41495 w 193271"/>
                  <a:gd name="connsiteY192" fmla="*/ 129265 h 138056"/>
                  <a:gd name="connsiteX193" fmla="*/ 42283 w 193271"/>
                  <a:gd name="connsiteY193" fmla="*/ 129421 h 138056"/>
                  <a:gd name="connsiteX194" fmla="*/ 43236 w 193271"/>
                  <a:gd name="connsiteY194" fmla="*/ 129516 h 138056"/>
                  <a:gd name="connsiteX195" fmla="*/ 45141 w 193271"/>
                  <a:gd name="connsiteY195" fmla="*/ 129698 h 138056"/>
                  <a:gd name="connsiteX196" fmla="*/ 46093 w 193271"/>
                  <a:gd name="connsiteY196" fmla="*/ 129802 h 138056"/>
                  <a:gd name="connsiteX197" fmla="*/ 45929 w 193271"/>
                  <a:gd name="connsiteY197" fmla="*/ 129793 h 138056"/>
                  <a:gd name="connsiteX198" fmla="*/ 45981 w 193271"/>
                  <a:gd name="connsiteY198" fmla="*/ 129785 h 138056"/>
                  <a:gd name="connsiteX199" fmla="*/ 46093 w 193271"/>
                  <a:gd name="connsiteY199" fmla="*/ 129785 h 138056"/>
                  <a:gd name="connsiteX200" fmla="*/ 46284 w 193271"/>
                  <a:gd name="connsiteY200" fmla="*/ 129785 h 138056"/>
                  <a:gd name="connsiteX201" fmla="*/ 46691 w 193271"/>
                  <a:gd name="connsiteY201" fmla="*/ 129793 h 138056"/>
                  <a:gd name="connsiteX202" fmla="*/ 48319 w 193271"/>
                  <a:gd name="connsiteY202" fmla="*/ 129785 h 138056"/>
                  <a:gd name="connsiteX203" fmla="*/ 54675 w 193271"/>
                  <a:gd name="connsiteY203" fmla="*/ 128521 h 138056"/>
                  <a:gd name="connsiteX204" fmla="*/ 60485 w 193271"/>
                  <a:gd name="connsiteY204" fmla="*/ 125377 h 138056"/>
                  <a:gd name="connsiteX205" fmla="*/ 65187 w 193271"/>
                  <a:gd name="connsiteY205" fmla="*/ 120580 h 138056"/>
                  <a:gd name="connsiteX206" fmla="*/ 68391 w 193271"/>
                  <a:gd name="connsiteY206" fmla="*/ 114519 h 138056"/>
                  <a:gd name="connsiteX207" fmla="*/ 69308 w 193271"/>
                  <a:gd name="connsiteY207" fmla="*/ 111185 h 138056"/>
                  <a:gd name="connsiteX208" fmla="*/ 69620 w 193271"/>
                  <a:gd name="connsiteY208" fmla="*/ 109514 h 138056"/>
                  <a:gd name="connsiteX209" fmla="*/ 69759 w 193271"/>
                  <a:gd name="connsiteY209" fmla="*/ 107617 h 138056"/>
                  <a:gd name="connsiteX210" fmla="*/ 65394 w 193271"/>
                  <a:gd name="connsiteY210" fmla="*/ 94577 h 138056"/>
                  <a:gd name="connsiteX211" fmla="*/ 52484 w 193271"/>
                  <a:gd name="connsiteY211" fmla="*/ 88031 h 1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93271" h="138056">
                    <a:moveTo>
                      <a:pt x="52484" y="88031"/>
                    </a:moveTo>
                    <a:cubicBezTo>
                      <a:pt x="57567" y="87632"/>
                      <a:pt x="62961" y="89485"/>
                      <a:pt x="66892" y="93139"/>
                    </a:cubicBezTo>
                    <a:cubicBezTo>
                      <a:pt x="70858" y="96776"/>
                      <a:pt x="73447" y="102032"/>
                      <a:pt x="73690" y="107704"/>
                    </a:cubicBezTo>
                    <a:lnTo>
                      <a:pt x="73768" y="109609"/>
                    </a:lnTo>
                    <a:cubicBezTo>
                      <a:pt x="73750" y="110276"/>
                      <a:pt x="73690" y="111029"/>
                      <a:pt x="73638" y="111731"/>
                    </a:cubicBezTo>
                    <a:cubicBezTo>
                      <a:pt x="73595" y="113168"/>
                      <a:pt x="73283" y="114484"/>
                      <a:pt x="73040" y="115861"/>
                    </a:cubicBezTo>
                    <a:cubicBezTo>
                      <a:pt x="72408" y="118571"/>
                      <a:pt x="71387" y="121212"/>
                      <a:pt x="69984" y="123663"/>
                    </a:cubicBezTo>
                    <a:cubicBezTo>
                      <a:pt x="68538" y="126113"/>
                      <a:pt x="66737" y="128347"/>
                      <a:pt x="64676" y="130322"/>
                    </a:cubicBezTo>
                    <a:cubicBezTo>
                      <a:pt x="62554" y="132270"/>
                      <a:pt x="60147" y="133880"/>
                      <a:pt x="57541" y="135197"/>
                    </a:cubicBezTo>
                    <a:cubicBezTo>
                      <a:pt x="54891" y="136418"/>
                      <a:pt x="52077" y="137275"/>
                      <a:pt x="49167" y="137760"/>
                    </a:cubicBezTo>
                    <a:cubicBezTo>
                      <a:pt x="48449" y="137855"/>
                      <a:pt x="47713" y="137890"/>
                      <a:pt x="46985" y="137959"/>
                    </a:cubicBezTo>
                    <a:lnTo>
                      <a:pt x="46440" y="138002"/>
                    </a:lnTo>
                    <a:lnTo>
                      <a:pt x="46171" y="138037"/>
                    </a:lnTo>
                    <a:lnTo>
                      <a:pt x="46033" y="138046"/>
                    </a:lnTo>
                    <a:lnTo>
                      <a:pt x="45946" y="138046"/>
                    </a:lnTo>
                    <a:cubicBezTo>
                      <a:pt x="46128" y="138063"/>
                      <a:pt x="45652" y="138054"/>
                      <a:pt x="45652" y="138054"/>
                    </a:cubicBezTo>
                    <a:lnTo>
                      <a:pt x="44743" y="138037"/>
                    </a:lnTo>
                    <a:lnTo>
                      <a:pt x="42829" y="138019"/>
                    </a:lnTo>
                    <a:lnTo>
                      <a:pt x="41859" y="138028"/>
                    </a:lnTo>
                    <a:lnTo>
                      <a:pt x="40768" y="137916"/>
                    </a:lnTo>
                    <a:cubicBezTo>
                      <a:pt x="37746" y="137647"/>
                      <a:pt x="34958" y="137119"/>
                      <a:pt x="32230" y="136314"/>
                    </a:cubicBezTo>
                    <a:cubicBezTo>
                      <a:pt x="29485" y="135500"/>
                      <a:pt x="26836" y="134426"/>
                      <a:pt x="24290" y="133092"/>
                    </a:cubicBezTo>
                    <a:cubicBezTo>
                      <a:pt x="14098" y="127785"/>
                      <a:pt x="6071" y="118363"/>
                      <a:pt x="2365" y="107176"/>
                    </a:cubicBezTo>
                    <a:cubicBezTo>
                      <a:pt x="1915" y="105782"/>
                      <a:pt x="1447" y="104370"/>
                      <a:pt x="1179" y="102924"/>
                    </a:cubicBezTo>
                    <a:cubicBezTo>
                      <a:pt x="867" y="101487"/>
                      <a:pt x="503" y="100049"/>
                      <a:pt x="391" y="98560"/>
                    </a:cubicBezTo>
                    <a:lnTo>
                      <a:pt x="148" y="96378"/>
                    </a:lnTo>
                    <a:lnTo>
                      <a:pt x="96" y="95824"/>
                    </a:lnTo>
                    <a:lnTo>
                      <a:pt x="70" y="95668"/>
                    </a:lnTo>
                    <a:lnTo>
                      <a:pt x="62" y="95599"/>
                    </a:lnTo>
                    <a:cubicBezTo>
                      <a:pt x="70" y="95426"/>
                      <a:pt x="62" y="95876"/>
                      <a:pt x="62" y="95209"/>
                    </a:cubicBezTo>
                    <a:lnTo>
                      <a:pt x="53" y="94975"/>
                    </a:lnTo>
                    <a:lnTo>
                      <a:pt x="44" y="94014"/>
                    </a:lnTo>
                    <a:lnTo>
                      <a:pt x="1" y="90213"/>
                    </a:lnTo>
                    <a:cubicBezTo>
                      <a:pt x="-16" y="88923"/>
                      <a:pt x="191" y="87269"/>
                      <a:pt x="321" y="85814"/>
                    </a:cubicBezTo>
                    <a:cubicBezTo>
                      <a:pt x="451" y="84290"/>
                      <a:pt x="581" y="82783"/>
                      <a:pt x="884" y="81398"/>
                    </a:cubicBezTo>
                    <a:lnTo>
                      <a:pt x="1733" y="77189"/>
                    </a:lnTo>
                    <a:lnTo>
                      <a:pt x="2962" y="73042"/>
                    </a:lnTo>
                    <a:cubicBezTo>
                      <a:pt x="4764" y="67578"/>
                      <a:pt x="7223" y="62244"/>
                      <a:pt x="10600" y="57490"/>
                    </a:cubicBezTo>
                    <a:cubicBezTo>
                      <a:pt x="13890" y="52701"/>
                      <a:pt x="17908" y="48372"/>
                      <a:pt x="22541" y="44778"/>
                    </a:cubicBezTo>
                    <a:cubicBezTo>
                      <a:pt x="24766" y="42839"/>
                      <a:pt x="27329" y="41384"/>
                      <a:pt x="29806" y="39851"/>
                    </a:cubicBezTo>
                    <a:cubicBezTo>
                      <a:pt x="32447" y="38535"/>
                      <a:pt x="35027" y="37106"/>
                      <a:pt x="37824" y="36180"/>
                    </a:cubicBezTo>
                    <a:cubicBezTo>
                      <a:pt x="43279" y="33963"/>
                      <a:pt x="49141" y="32950"/>
                      <a:pt x="54943" y="32595"/>
                    </a:cubicBezTo>
                    <a:cubicBezTo>
                      <a:pt x="56406" y="32508"/>
                      <a:pt x="57861" y="32508"/>
                      <a:pt x="59316" y="32474"/>
                    </a:cubicBezTo>
                    <a:lnTo>
                      <a:pt x="59783" y="32465"/>
                    </a:lnTo>
                    <a:lnTo>
                      <a:pt x="59905" y="32483"/>
                    </a:lnTo>
                    <a:lnTo>
                      <a:pt x="60138" y="32500"/>
                    </a:lnTo>
                    <a:lnTo>
                      <a:pt x="60606" y="32543"/>
                    </a:lnTo>
                    <a:lnTo>
                      <a:pt x="61559" y="32612"/>
                    </a:lnTo>
                    <a:lnTo>
                      <a:pt x="63472" y="32751"/>
                    </a:lnTo>
                    <a:lnTo>
                      <a:pt x="65368" y="32898"/>
                    </a:lnTo>
                    <a:cubicBezTo>
                      <a:pt x="66001" y="32924"/>
                      <a:pt x="66633" y="32993"/>
                      <a:pt x="67386" y="33106"/>
                    </a:cubicBezTo>
                    <a:lnTo>
                      <a:pt x="71707" y="33816"/>
                    </a:lnTo>
                    <a:cubicBezTo>
                      <a:pt x="74651" y="34206"/>
                      <a:pt x="77197" y="35089"/>
                      <a:pt x="79890" y="35799"/>
                    </a:cubicBezTo>
                    <a:cubicBezTo>
                      <a:pt x="82565" y="36569"/>
                      <a:pt x="85111" y="37704"/>
                      <a:pt x="87674" y="38665"/>
                    </a:cubicBezTo>
                    <a:lnTo>
                      <a:pt x="79691" y="41956"/>
                    </a:lnTo>
                    <a:cubicBezTo>
                      <a:pt x="80825" y="39479"/>
                      <a:pt x="81847" y="36855"/>
                      <a:pt x="83189" y="34439"/>
                    </a:cubicBezTo>
                    <a:cubicBezTo>
                      <a:pt x="84600" y="32076"/>
                      <a:pt x="85847" y="29556"/>
                      <a:pt x="87553" y="27330"/>
                    </a:cubicBezTo>
                    <a:lnTo>
                      <a:pt x="89986" y="23910"/>
                    </a:lnTo>
                    <a:cubicBezTo>
                      <a:pt x="90792" y="22784"/>
                      <a:pt x="91787" y="21806"/>
                      <a:pt x="92679" y="20741"/>
                    </a:cubicBezTo>
                    <a:lnTo>
                      <a:pt x="94073" y="19130"/>
                    </a:lnTo>
                    <a:lnTo>
                      <a:pt x="94749" y="18351"/>
                    </a:lnTo>
                    <a:lnTo>
                      <a:pt x="95095" y="17961"/>
                    </a:lnTo>
                    <a:lnTo>
                      <a:pt x="95277" y="17762"/>
                    </a:lnTo>
                    <a:lnTo>
                      <a:pt x="95364" y="17684"/>
                    </a:lnTo>
                    <a:lnTo>
                      <a:pt x="95416" y="17623"/>
                    </a:lnTo>
                    <a:lnTo>
                      <a:pt x="95745" y="17286"/>
                    </a:lnTo>
                    <a:lnTo>
                      <a:pt x="98533" y="14662"/>
                    </a:lnTo>
                    <a:cubicBezTo>
                      <a:pt x="99009" y="14229"/>
                      <a:pt x="99416" y="13822"/>
                      <a:pt x="99970" y="13381"/>
                    </a:cubicBezTo>
                    <a:lnTo>
                      <a:pt x="101832" y="11961"/>
                    </a:lnTo>
                    <a:cubicBezTo>
                      <a:pt x="103070" y="11051"/>
                      <a:pt x="104326" y="10038"/>
                      <a:pt x="105581" y="9242"/>
                    </a:cubicBezTo>
                    <a:cubicBezTo>
                      <a:pt x="108092" y="7717"/>
                      <a:pt x="110578" y="6150"/>
                      <a:pt x="113331" y="5068"/>
                    </a:cubicBezTo>
                    <a:cubicBezTo>
                      <a:pt x="115964" y="3769"/>
                      <a:pt x="118812" y="2972"/>
                      <a:pt x="121575" y="2037"/>
                    </a:cubicBezTo>
                    <a:cubicBezTo>
                      <a:pt x="124449" y="1396"/>
                      <a:pt x="127281" y="626"/>
                      <a:pt x="130234" y="409"/>
                    </a:cubicBezTo>
                    <a:cubicBezTo>
                      <a:pt x="136035" y="-310"/>
                      <a:pt x="141958" y="-67"/>
                      <a:pt x="147673" y="1024"/>
                    </a:cubicBezTo>
                    <a:cubicBezTo>
                      <a:pt x="153405" y="2020"/>
                      <a:pt x="158913" y="4089"/>
                      <a:pt x="164030" y="6696"/>
                    </a:cubicBezTo>
                    <a:cubicBezTo>
                      <a:pt x="169243" y="9215"/>
                      <a:pt x="173824" y="12800"/>
                      <a:pt x="178032" y="16610"/>
                    </a:cubicBezTo>
                    <a:lnTo>
                      <a:pt x="181011" y="19632"/>
                    </a:lnTo>
                    <a:lnTo>
                      <a:pt x="181755" y="20394"/>
                    </a:lnTo>
                    <a:lnTo>
                      <a:pt x="181937" y="20585"/>
                    </a:lnTo>
                    <a:lnTo>
                      <a:pt x="182214" y="20931"/>
                    </a:lnTo>
                    <a:lnTo>
                      <a:pt x="182292" y="21027"/>
                    </a:lnTo>
                    <a:lnTo>
                      <a:pt x="182595" y="21399"/>
                    </a:lnTo>
                    <a:lnTo>
                      <a:pt x="183764" y="22897"/>
                    </a:lnTo>
                    <a:cubicBezTo>
                      <a:pt x="184500" y="23763"/>
                      <a:pt x="185435" y="25235"/>
                      <a:pt x="186275" y="26525"/>
                    </a:cubicBezTo>
                    <a:cubicBezTo>
                      <a:pt x="187202" y="27867"/>
                      <a:pt x="187825" y="29192"/>
                      <a:pt x="188501" y="30482"/>
                    </a:cubicBezTo>
                    <a:cubicBezTo>
                      <a:pt x="193731" y="41038"/>
                      <a:pt x="194701" y="53394"/>
                      <a:pt x="191211" y="64313"/>
                    </a:cubicBezTo>
                    <a:cubicBezTo>
                      <a:pt x="189471" y="69794"/>
                      <a:pt x="186682" y="74886"/>
                      <a:pt x="183002" y="79233"/>
                    </a:cubicBezTo>
                    <a:cubicBezTo>
                      <a:pt x="182145" y="80359"/>
                      <a:pt x="181063" y="81277"/>
                      <a:pt x="180093" y="82316"/>
                    </a:cubicBezTo>
                    <a:lnTo>
                      <a:pt x="179357" y="83069"/>
                    </a:lnTo>
                    <a:lnTo>
                      <a:pt x="179149" y="83251"/>
                    </a:lnTo>
                    <a:lnTo>
                      <a:pt x="179106" y="83277"/>
                    </a:lnTo>
                    <a:lnTo>
                      <a:pt x="179019" y="83363"/>
                    </a:lnTo>
                    <a:lnTo>
                      <a:pt x="178837" y="83536"/>
                    </a:lnTo>
                    <a:lnTo>
                      <a:pt x="178465" y="83814"/>
                    </a:lnTo>
                    <a:lnTo>
                      <a:pt x="176950" y="85035"/>
                    </a:lnTo>
                    <a:cubicBezTo>
                      <a:pt x="174352" y="86948"/>
                      <a:pt x="171806" y="88238"/>
                      <a:pt x="169070" y="89234"/>
                    </a:cubicBezTo>
                    <a:cubicBezTo>
                      <a:pt x="166290" y="90143"/>
                      <a:pt x="163450" y="90706"/>
                      <a:pt x="160575" y="90801"/>
                    </a:cubicBezTo>
                    <a:cubicBezTo>
                      <a:pt x="157709" y="90862"/>
                      <a:pt x="154852" y="90559"/>
                      <a:pt x="152107" y="89840"/>
                    </a:cubicBezTo>
                    <a:cubicBezTo>
                      <a:pt x="149396" y="89061"/>
                      <a:pt x="146799" y="87918"/>
                      <a:pt x="144443" y="86446"/>
                    </a:cubicBezTo>
                    <a:cubicBezTo>
                      <a:pt x="142140" y="84887"/>
                      <a:pt x="139967" y="83164"/>
                      <a:pt x="138191" y="81069"/>
                    </a:cubicBezTo>
                    <a:cubicBezTo>
                      <a:pt x="136408" y="79086"/>
                      <a:pt x="134884" y="76566"/>
                      <a:pt x="133992" y="73994"/>
                    </a:cubicBezTo>
                    <a:cubicBezTo>
                      <a:pt x="133065" y="71414"/>
                      <a:pt x="132684" y="68669"/>
                      <a:pt x="132814" y="65984"/>
                    </a:cubicBezTo>
                    <a:cubicBezTo>
                      <a:pt x="133022" y="60625"/>
                      <a:pt x="135542" y="55516"/>
                      <a:pt x="139430" y="52208"/>
                    </a:cubicBezTo>
                    <a:cubicBezTo>
                      <a:pt x="136018" y="56052"/>
                      <a:pt x="134555" y="61170"/>
                      <a:pt x="134901" y="65984"/>
                    </a:cubicBezTo>
                    <a:cubicBezTo>
                      <a:pt x="135066" y="68383"/>
                      <a:pt x="135706" y="70721"/>
                      <a:pt x="136754" y="72834"/>
                    </a:cubicBezTo>
                    <a:cubicBezTo>
                      <a:pt x="137810" y="74947"/>
                      <a:pt x="139187" y="76739"/>
                      <a:pt x="140997" y="78350"/>
                    </a:cubicBezTo>
                    <a:cubicBezTo>
                      <a:pt x="142720" y="79977"/>
                      <a:pt x="144755" y="81190"/>
                      <a:pt x="146807" y="82264"/>
                    </a:cubicBezTo>
                    <a:cubicBezTo>
                      <a:pt x="148911" y="83242"/>
                      <a:pt x="151119" y="83883"/>
                      <a:pt x="153345" y="84281"/>
                    </a:cubicBezTo>
                    <a:cubicBezTo>
                      <a:pt x="155596" y="84628"/>
                      <a:pt x="157856" y="84636"/>
                      <a:pt x="160073" y="84385"/>
                    </a:cubicBezTo>
                    <a:cubicBezTo>
                      <a:pt x="162281" y="84065"/>
                      <a:pt x="164403" y="83407"/>
                      <a:pt x="166394" y="82523"/>
                    </a:cubicBezTo>
                    <a:cubicBezTo>
                      <a:pt x="168368" y="81597"/>
                      <a:pt x="170230" y="80272"/>
                      <a:pt x="171650" y="79060"/>
                    </a:cubicBezTo>
                    <a:lnTo>
                      <a:pt x="173018" y="77752"/>
                    </a:lnTo>
                    <a:lnTo>
                      <a:pt x="173347" y="77423"/>
                    </a:lnTo>
                    <a:lnTo>
                      <a:pt x="173521" y="77267"/>
                    </a:lnTo>
                    <a:lnTo>
                      <a:pt x="173616" y="77181"/>
                    </a:lnTo>
                    <a:lnTo>
                      <a:pt x="173650" y="77146"/>
                    </a:lnTo>
                    <a:cubicBezTo>
                      <a:pt x="173806" y="76973"/>
                      <a:pt x="173486" y="77285"/>
                      <a:pt x="173529" y="77233"/>
                    </a:cubicBezTo>
                    <a:lnTo>
                      <a:pt x="174075" y="76575"/>
                    </a:lnTo>
                    <a:cubicBezTo>
                      <a:pt x="174767" y="75674"/>
                      <a:pt x="175599" y="74886"/>
                      <a:pt x="176170" y="73899"/>
                    </a:cubicBezTo>
                    <a:cubicBezTo>
                      <a:pt x="178777" y="70219"/>
                      <a:pt x="180604" y="66036"/>
                      <a:pt x="181565" y="61690"/>
                    </a:cubicBezTo>
                    <a:cubicBezTo>
                      <a:pt x="183522" y="52996"/>
                      <a:pt x="182076" y="43679"/>
                      <a:pt x="177642" y="36318"/>
                    </a:cubicBezTo>
                    <a:cubicBezTo>
                      <a:pt x="177088" y="35392"/>
                      <a:pt x="176543" y="34439"/>
                      <a:pt x="175928" y="33730"/>
                    </a:cubicBezTo>
                    <a:cubicBezTo>
                      <a:pt x="175330" y="32942"/>
                      <a:pt x="174906" y="32223"/>
                      <a:pt x="173919" y="31210"/>
                    </a:cubicBezTo>
                    <a:lnTo>
                      <a:pt x="172646" y="29807"/>
                    </a:lnTo>
                    <a:lnTo>
                      <a:pt x="172326" y="29443"/>
                    </a:lnTo>
                    <a:lnTo>
                      <a:pt x="172239" y="29357"/>
                    </a:lnTo>
                    <a:lnTo>
                      <a:pt x="172187" y="29313"/>
                    </a:lnTo>
                    <a:cubicBezTo>
                      <a:pt x="172300" y="29400"/>
                      <a:pt x="171962" y="29036"/>
                      <a:pt x="172369" y="29512"/>
                    </a:cubicBezTo>
                    <a:lnTo>
                      <a:pt x="172213" y="29357"/>
                    </a:lnTo>
                    <a:lnTo>
                      <a:pt x="171590" y="28803"/>
                    </a:lnTo>
                    <a:lnTo>
                      <a:pt x="169096" y="26551"/>
                    </a:lnTo>
                    <a:cubicBezTo>
                      <a:pt x="165580" y="23771"/>
                      <a:pt x="161917" y="21174"/>
                      <a:pt x="157804" y="19511"/>
                    </a:cubicBezTo>
                    <a:cubicBezTo>
                      <a:pt x="153769" y="17779"/>
                      <a:pt x="149535" y="16463"/>
                      <a:pt x="145188" y="16004"/>
                    </a:cubicBezTo>
                    <a:lnTo>
                      <a:pt x="143569" y="15779"/>
                    </a:lnTo>
                    <a:lnTo>
                      <a:pt x="141941" y="15693"/>
                    </a:lnTo>
                    <a:cubicBezTo>
                      <a:pt x="140850" y="15666"/>
                      <a:pt x="139767" y="15511"/>
                      <a:pt x="138685" y="15528"/>
                    </a:cubicBezTo>
                    <a:cubicBezTo>
                      <a:pt x="136520" y="15649"/>
                      <a:pt x="134355" y="15649"/>
                      <a:pt x="132225" y="16074"/>
                    </a:cubicBezTo>
                    <a:cubicBezTo>
                      <a:pt x="130052" y="16273"/>
                      <a:pt x="128008" y="16965"/>
                      <a:pt x="125904" y="17381"/>
                    </a:cubicBezTo>
                    <a:cubicBezTo>
                      <a:pt x="123869" y="18108"/>
                      <a:pt x="121774" y="18663"/>
                      <a:pt x="119851" y="19667"/>
                    </a:cubicBezTo>
                    <a:cubicBezTo>
                      <a:pt x="117860" y="20464"/>
                      <a:pt x="116042" y="21633"/>
                      <a:pt x="114128" y="22663"/>
                    </a:cubicBezTo>
                    <a:cubicBezTo>
                      <a:pt x="113227" y="23208"/>
                      <a:pt x="112500" y="23780"/>
                      <a:pt x="111651" y="24326"/>
                    </a:cubicBezTo>
                    <a:lnTo>
                      <a:pt x="110430" y="25148"/>
                    </a:lnTo>
                    <a:cubicBezTo>
                      <a:pt x="109980" y="25495"/>
                      <a:pt x="109469" y="25979"/>
                      <a:pt x="109002" y="26369"/>
                    </a:cubicBezTo>
                    <a:lnTo>
                      <a:pt x="106092" y="28854"/>
                    </a:lnTo>
                    <a:cubicBezTo>
                      <a:pt x="105815" y="29105"/>
                      <a:pt x="106430" y="28542"/>
                      <a:pt x="106352" y="28620"/>
                    </a:cubicBezTo>
                    <a:lnTo>
                      <a:pt x="106300" y="28655"/>
                    </a:lnTo>
                    <a:lnTo>
                      <a:pt x="106231" y="28725"/>
                    </a:lnTo>
                    <a:lnTo>
                      <a:pt x="106066" y="28898"/>
                    </a:lnTo>
                    <a:lnTo>
                      <a:pt x="105772" y="29201"/>
                    </a:lnTo>
                    <a:lnTo>
                      <a:pt x="105183" y="29807"/>
                    </a:lnTo>
                    <a:lnTo>
                      <a:pt x="103971" y="31037"/>
                    </a:lnTo>
                    <a:cubicBezTo>
                      <a:pt x="102308" y="32621"/>
                      <a:pt x="100871" y="34431"/>
                      <a:pt x="99347" y="36163"/>
                    </a:cubicBezTo>
                    <a:cubicBezTo>
                      <a:pt x="98585" y="37020"/>
                      <a:pt x="97840" y="37929"/>
                      <a:pt x="97208" y="38873"/>
                    </a:cubicBezTo>
                    <a:lnTo>
                      <a:pt x="95156" y="41670"/>
                    </a:lnTo>
                    <a:cubicBezTo>
                      <a:pt x="93814" y="43575"/>
                      <a:pt x="92653" y="45601"/>
                      <a:pt x="91337" y="47549"/>
                    </a:cubicBezTo>
                    <a:cubicBezTo>
                      <a:pt x="89527" y="50234"/>
                      <a:pt x="86332" y="51428"/>
                      <a:pt x="83336" y="50848"/>
                    </a:cubicBezTo>
                    <a:cubicBezTo>
                      <a:pt x="81016" y="50381"/>
                      <a:pt x="78781" y="49757"/>
                      <a:pt x="76487" y="49368"/>
                    </a:cubicBezTo>
                    <a:lnTo>
                      <a:pt x="73058" y="48840"/>
                    </a:lnTo>
                    <a:cubicBezTo>
                      <a:pt x="72486" y="48727"/>
                      <a:pt x="71915" y="48632"/>
                      <a:pt x="71352" y="48554"/>
                    </a:cubicBezTo>
                    <a:lnTo>
                      <a:pt x="69724" y="48441"/>
                    </a:lnTo>
                    <a:lnTo>
                      <a:pt x="66468" y="48155"/>
                    </a:lnTo>
                    <a:cubicBezTo>
                      <a:pt x="65966" y="48069"/>
                      <a:pt x="65325" y="48069"/>
                      <a:pt x="64693" y="48069"/>
                    </a:cubicBezTo>
                    <a:lnTo>
                      <a:pt x="62762" y="48034"/>
                    </a:lnTo>
                    <a:lnTo>
                      <a:pt x="59290" y="47965"/>
                    </a:lnTo>
                    <a:cubicBezTo>
                      <a:pt x="58216" y="48077"/>
                      <a:pt x="57125" y="48199"/>
                      <a:pt x="56034" y="48251"/>
                    </a:cubicBezTo>
                    <a:cubicBezTo>
                      <a:pt x="55497" y="48285"/>
                      <a:pt x="54960" y="48303"/>
                      <a:pt x="54406" y="48355"/>
                    </a:cubicBezTo>
                    <a:lnTo>
                      <a:pt x="52804" y="48640"/>
                    </a:lnTo>
                    <a:cubicBezTo>
                      <a:pt x="51739" y="48840"/>
                      <a:pt x="50665" y="48961"/>
                      <a:pt x="49600" y="49229"/>
                    </a:cubicBezTo>
                    <a:cubicBezTo>
                      <a:pt x="47548" y="49835"/>
                      <a:pt x="45435" y="50294"/>
                      <a:pt x="43435" y="51143"/>
                    </a:cubicBezTo>
                    <a:cubicBezTo>
                      <a:pt x="41383" y="51775"/>
                      <a:pt x="39504" y="52866"/>
                      <a:pt x="37555" y="53793"/>
                    </a:cubicBezTo>
                    <a:cubicBezTo>
                      <a:pt x="35772" y="54962"/>
                      <a:pt x="33806" y="55931"/>
                      <a:pt x="32144" y="57308"/>
                    </a:cubicBezTo>
                    <a:cubicBezTo>
                      <a:pt x="30325" y="58503"/>
                      <a:pt x="28792" y="60027"/>
                      <a:pt x="27182" y="61473"/>
                    </a:cubicBezTo>
                    <a:cubicBezTo>
                      <a:pt x="26394" y="62218"/>
                      <a:pt x="25710" y="63075"/>
                      <a:pt x="24965" y="63854"/>
                    </a:cubicBezTo>
                    <a:lnTo>
                      <a:pt x="23865" y="65075"/>
                    </a:lnTo>
                    <a:lnTo>
                      <a:pt x="22896" y="66374"/>
                    </a:lnTo>
                    <a:cubicBezTo>
                      <a:pt x="20116" y="69760"/>
                      <a:pt x="18047" y="73682"/>
                      <a:pt x="16419" y="77770"/>
                    </a:cubicBezTo>
                    <a:lnTo>
                      <a:pt x="15258" y="80869"/>
                    </a:lnTo>
                    <a:lnTo>
                      <a:pt x="14436" y="84091"/>
                    </a:lnTo>
                    <a:cubicBezTo>
                      <a:pt x="14089" y="85173"/>
                      <a:pt x="13968" y="86186"/>
                      <a:pt x="13821" y="87225"/>
                    </a:cubicBezTo>
                    <a:cubicBezTo>
                      <a:pt x="13674" y="88299"/>
                      <a:pt x="13414" y="89148"/>
                      <a:pt x="13345" y="90421"/>
                    </a:cubicBezTo>
                    <a:lnTo>
                      <a:pt x="13163" y="94213"/>
                    </a:lnTo>
                    <a:lnTo>
                      <a:pt x="13128" y="95183"/>
                    </a:lnTo>
                    <a:lnTo>
                      <a:pt x="13111" y="95408"/>
                    </a:lnTo>
                    <a:cubicBezTo>
                      <a:pt x="13102" y="94776"/>
                      <a:pt x="13111" y="95252"/>
                      <a:pt x="13094" y="95140"/>
                    </a:cubicBezTo>
                    <a:lnTo>
                      <a:pt x="13102" y="95192"/>
                    </a:lnTo>
                    <a:lnTo>
                      <a:pt x="13111" y="95296"/>
                    </a:lnTo>
                    <a:lnTo>
                      <a:pt x="13137" y="95685"/>
                    </a:lnTo>
                    <a:lnTo>
                      <a:pt x="13197" y="97287"/>
                    </a:lnTo>
                    <a:cubicBezTo>
                      <a:pt x="13180" y="98361"/>
                      <a:pt x="13379" y="99409"/>
                      <a:pt x="13518" y="100474"/>
                    </a:cubicBezTo>
                    <a:cubicBezTo>
                      <a:pt x="13622" y="101539"/>
                      <a:pt x="13908" y="102569"/>
                      <a:pt x="14159" y="103634"/>
                    </a:cubicBezTo>
                    <a:cubicBezTo>
                      <a:pt x="16202" y="111982"/>
                      <a:pt x="21735" y="119602"/>
                      <a:pt x="29243" y="124399"/>
                    </a:cubicBezTo>
                    <a:cubicBezTo>
                      <a:pt x="31113" y="125602"/>
                      <a:pt x="33113" y="126624"/>
                      <a:pt x="35183" y="127447"/>
                    </a:cubicBezTo>
                    <a:cubicBezTo>
                      <a:pt x="37278" y="128278"/>
                      <a:pt x="39478" y="128875"/>
                      <a:pt x="41495" y="129265"/>
                    </a:cubicBezTo>
                    <a:cubicBezTo>
                      <a:pt x="41764" y="129309"/>
                      <a:pt x="41998" y="129378"/>
                      <a:pt x="42283" y="129421"/>
                    </a:cubicBezTo>
                    <a:lnTo>
                      <a:pt x="43236" y="129516"/>
                    </a:lnTo>
                    <a:lnTo>
                      <a:pt x="45141" y="129698"/>
                    </a:lnTo>
                    <a:lnTo>
                      <a:pt x="46093" y="129802"/>
                    </a:lnTo>
                    <a:cubicBezTo>
                      <a:pt x="46154" y="129793"/>
                      <a:pt x="45730" y="129785"/>
                      <a:pt x="45929" y="129793"/>
                    </a:cubicBezTo>
                    <a:lnTo>
                      <a:pt x="45981" y="129785"/>
                    </a:lnTo>
                    <a:lnTo>
                      <a:pt x="46093" y="129785"/>
                    </a:lnTo>
                    <a:lnTo>
                      <a:pt x="46284" y="129785"/>
                    </a:lnTo>
                    <a:lnTo>
                      <a:pt x="46691" y="129793"/>
                    </a:lnTo>
                    <a:lnTo>
                      <a:pt x="48319" y="129785"/>
                    </a:lnTo>
                    <a:cubicBezTo>
                      <a:pt x="50466" y="129629"/>
                      <a:pt x="52614" y="129231"/>
                      <a:pt x="54675" y="128521"/>
                    </a:cubicBezTo>
                    <a:cubicBezTo>
                      <a:pt x="56718" y="127741"/>
                      <a:pt x="58684" y="126711"/>
                      <a:pt x="60485" y="125377"/>
                    </a:cubicBezTo>
                    <a:cubicBezTo>
                      <a:pt x="62234" y="124009"/>
                      <a:pt x="63827" y="122399"/>
                      <a:pt x="65187" y="120580"/>
                    </a:cubicBezTo>
                    <a:cubicBezTo>
                      <a:pt x="66477" y="118701"/>
                      <a:pt x="67611" y="116718"/>
                      <a:pt x="68391" y="114519"/>
                    </a:cubicBezTo>
                    <a:cubicBezTo>
                      <a:pt x="68711" y="113428"/>
                      <a:pt x="69144" y="112267"/>
                      <a:pt x="69308" y="111185"/>
                    </a:cubicBezTo>
                    <a:cubicBezTo>
                      <a:pt x="69412" y="110631"/>
                      <a:pt x="69516" y="110085"/>
                      <a:pt x="69620" y="109514"/>
                    </a:cubicBezTo>
                    <a:lnTo>
                      <a:pt x="69759" y="107617"/>
                    </a:lnTo>
                    <a:cubicBezTo>
                      <a:pt x="70131" y="103071"/>
                      <a:pt x="68546" y="98231"/>
                      <a:pt x="65394" y="94577"/>
                    </a:cubicBezTo>
                    <a:cubicBezTo>
                      <a:pt x="62251" y="90957"/>
                      <a:pt x="57610" y="88351"/>
                      <a:pt x="52484" y="88031"/>
                    </a:cubicBezTo>
                    <a:close/>
                  </a:path>
                </a:pathLst>
              </a:custGeom>
              <a:grpFill/>
              <a:ln w="8653" cap="flat">
                <a:noFill/>
                <a:prstDash val="solid"/>
                <a:miter/>
              </a:ln>
            </p:spPr>
            <p:txBody>
              <a:bodyPr rtlCol="0" anchor="ctr"/>
              <a:lstStyle/>
              <a:p>
                <a:endParaRPr lang="en-IN" dirty="0"/>
              </a:p>
            </p:txBody>
          </p:sp>
          <p:sp>
            <p:nvSpPr>
              <p:cNvPr id="534" name="Freeform: Shape 533">
                <a:extLst>
                  <a:ext uri="{FF2B5EF4-FFF2-40B4-BE49-F238E27FC236}">
                    <a16:creationId xmlns:a16="http://schemas.microsoft.com/office/drawing/2014/main" id="{57F341E2-5B00-4F2A-8FCA-316469FF0B81}"/>
                  </a:ext>
                </a:extLst>
              </p:cNvPr>
              <p:cNvSpPr/>
              <p:nvPr/>
            </p:nvSpPr>
            <p:spPr>
              <a:xfrm>
                <a:off x="-1576195" y="2892578"/>
                <a:ext cx="201118" cy="108672"/>
              </a:xfrm>
              <a:custGeom>
                <a:avLst/>
                <a:gdLst>
                  <a:gd name="connsiteX0" fmla="*/ 53572 w 201118"/>
                  <a:gd name="connsiteY0" fmla="*/ 61800 h 108672"/>
                  <a:gd name="connsiteX1" fmla="*/ 65842 w 201118"/>
                  <a:gd name="connsiteY1" fmla="*/ 70953 h 108672"/>
                  <a:gd name="connsiteX2" fmla="*/ 68042 w 201118"/>
                  <a:gd name="connsiteY2" fmla="*/ 86859 h 108672"/>
                  <a:gd name="connsiteX3" fmla="*/ 67548 w 201118"/>
                  <a:gd name="connsiteY3" fmla="*/ 88712 h 108672"/>
                  <a:gd name="connsiteX4" fmla="*/ 66821 w 201118"/>
                  <a:gd name="connsiteY4" fmla="*/ 90695 h 108672"/>
                  <a:gd name="connsiteX5" fmla="*/ 65020 w 201118"/>
                  <a:gd name="connsiteY5" fmla="*/ 94479 h 108672"/>
                  <a:gd name="connsiteX6" fmla="*/ 59798 w 201118"/>
                  <a:gd name="connsiteY6" fmla="*/ 101043 h 108672"/>
                  <a:gd name="connsiteX7" fmla="*/ 52759 w 201118"/>
                  <a:gd name="connsiteY7" fmla="*/ 105823 h 108672"/>
                  <a:gd name="connsiteX8" fmla="*/ 44506 w 201118"/>
                  <a:gd name="connsiteY8" fmla="*/ 108368 h 108672"/>
                  <a:gd name="connsiteX9" fmla="*/ 35743 w 201118"/>
                  <a:gd name="connsiteY9" fmla="*/ 108360 h 108672"/>
                  <a:gd name="connsiteX10" fmla="*/ 33596 w 201118"/>
                  <a:gd name="connsiteY10" fmla="*/ 107909 h 108672"/>
                  <a:gd name="connsiteX11" fmla="*/ 33068 w 201118"/>
                  <a:gd name="connsiteY11" fmla="*/ 107788 h 108672"/>
                  <a:gd name="connsiteX12" fmla="*/ 32791 w 201118"/>
                  <a:gd name="connsiteY12" fmla="*/ 107719 h 108672"/>
                  <a:gd name="connsiteX13" fmla="*/ 32643 w 201118"/>
                  <a:gd name="connsiteY13" fmla="*/ 107702 h 108672"/>
                  <a:gd name="connsiteX14" fmla="*/ 32591 w 201118"/>
                  <a:gd name="connsiteY14" fmla="*/ 107676 h 108672"/>
                  <a:gd name="connsiteX15" fmla="*/ 32297 w 201118"/>
                  <a:gd name="connsiteY15" fmla="*/ 107598 h 108672"/>
                  <a:gd name="connsiteX16" fmla="*/ 31405 w 201118"/>
                  <a:gd name="connsiteY16" fmla="*/ 107329 h 108672"/>
                  <a:gd name="connsiteX17" fmla="*/ 29578 w 201118"/>
                  <a:gd name="connsiteY17" fmla="*/ 106741 h 108672"/>
                  <a:gd name="connsiteX18" fmla="*/ 28669 w 201118"/>
                  <a:gd name="connsiteY18" fmla="*/ 106455 h 108672"/>
                  <a:gd name="connsiteX19" fmla="*/ 27673 w 201118"/>
                  <a:gd name="connsiteY19" fmla="*/ 106013 h 108672"/>
                  <a:gd name="connsiteX20" fmla="*/ 19967 w 201118"/>
                  <a:gd name="connsiteY20" fmla="*/ 101987 h 108672"/>
                  <a:gd name="connsiteX21" fmla="*/ 13325 w 201118"/>
                  <a:gd name="connsiteY21" fmla="*/ 96566 h 108672"/>
                  <a:gd name="connsiteX22" fmla="*/ 16 w 201118"/>
                  <a:gd name="connsiteY22" fmla="*/ 65341 h 108672"/>
                  <a:gd name="connsiteX23" fmla="*/ 137 w 201118"/>
                  <a:gd name="connsiteY23" fmla="*/ 60925 h 108672"/>
                  <a:gd name="connsiteX24" fmla="*/ 683 w 201118"/>
                  <a:gd name="connsiteY24" fmla="*/ 56526 h 108672"/>
                  <a:gd name="connsiteX25" fmla="*/ 1090 w 201118"/>
                  <a:gd name="connsiteY25" fmla="*/ 54336 h 108672"/>
                  <a:gd name="connsiteX26" fmla="*/ 1211 w 201118"/>
                  <a:gd name="connsiteY26" fmla="*/ 53790 h 108672"/>
                  <a:gd name="connsiteX27" fmla="*/ 1237 w 201118"/>
                  <a:gd name="connsiteY27" fmla="*/ 53669 h 108672"/>
                  <a:gd name="connsiteX28" fmla="*/ 1246 w 201118"/>
                  <a:gd name="connsiteY28" fmla="*/ 53600 h 108672"/>
                  <a:gd name="connsiteX29" fmla="*/ 1367 w 201118"/>
                  <a:gd name="connsiteY29" fmla="*/ 53210 h 108672"/>
                  <a:gd name="connsiteX30" fmla="*/ 1436 w 201118"/>
                  <a:gd name="connsiteY30" fmla="*/ 52985 h 108672"/>
                  <a:gd name="connsiteX31" fmla="*/ 1687 w 201118"/>
                  <a:gd name="connsiteY31" fmla="*/ 52067 h 108672"/>
                  <a:gd name="connsiteX32" fmla="*/ 2787 w 201118"/>
                  <a:gd name="connsiteY32" fmla="*/ 48413 h 108672"/>
                  <a:gd name="connsiteX33" fmla="*/ 4380 w 201118"/>
                  <a:gd name="connsiteY33" fmla="*/ 44308 h 108672"/>
                  <a:gd name="connsiteX34" fmla="*/ 6233 w 201118"/>
                  <a:gd name="connsiteY34" fmla="*/ 40273 h 108672"/>
                  <a:gd name="connsiteX35" fmla="*/ 8285 w 201118"/>
                  <a:gd name="connsiteY35" fmla="*/ 36481 h 108672"/>
                  <a:gd name="connsiteX36" fmla="*/ 10675 w 201118"/>
                  <a:gd name="connsiteY36" fmla="*/ 32879 h 108672"/>
                  <a:gd name="connsiteX37" fmla="*/ 22556 w 201118"/>
                  <a:gd name="connsiteY37" fmla="*/ 20262 h 108672"/>
                  <a:gd name="connsiteX38" fmla="*/ 37709 w 201118"/>
                  <a:gd name="connsiteY38" fmla="*/ 11638 h 108672"/>
                  <a:gd name="connsiteX39" fmla="*/ 46108 w 201118"/>
                  <a:gd name="connsiteY39" fmla="*/ 9066 h 108672"/>
                  <a:gd name="connsiteX40" fmla="*/ 54828 w 201118"/>
                  <a:gd name="connsiteY40" fmla="*/ 7923 h 108672"/>
                  <a:gd name="connsiteX41" fmla="*/ 72259 w 201118"/>
                  <a:gd name="connsiteY41" fmla="*/ 9534 h 108672"/>
                  <a:gd name="connsiteX42" fmla="*/ 76467 w 201118"/>
                  <a:gd name="connsiteY42" fmla="*/ 10711 h 108672"/>
                  <a:gd name="connsiteX43" fmla="*/ 76917 w 201118"/>
                  <a:gd name="connsiteY43" fmla="*/ 10850 h 108672"/>
                  <a:gd name="connsiteX44" fmla="*/ 77013 w 201118"/>
                  <a:gd name="connsiteY44" fmla="*/ 10910 h 108672"/>
                  <a:gd name="connsiteX45" fmla="*/ 77238 w 201118"/>
                  <a:gd name="connsiteY45" fmla="*/ 11006 h 108672"/>
                  <a:gd name="connsiteX46" fmla="*/ 77679 w 201118"/>
                  <a:gd name="connsiteY46" fmla="*/ 11179 h 108672"/>
                  <a:gd name="connsiteX47" fmla="*/ 78580 w 201118"/>
                  <a:gd name="connsiteY47" fmla="*/ 11516 h 108672"/>
                  <a:gd name="connsiteX48" fmla="*/ 80346 w 201118"/>
                  <a:gd name="connsiteY48" fmla="*/ 12218 h 108672"/>
                  <a:gd name="connsiteX49" fmla="*/ 82130 w 201118"/>
                  <a:gd name="connsiteY49" fmla="*/ 12911 h 108672"/>
                  <a:gd name="connsiteX50" fmla="*/ 84001 w 201118"/>
                  <a:gd name="connsiteY50" fmla="*/ 13716 h 108672"/>
                  <a:gd name="connsiteX51" fmla="*/ 87906 w 201118"/>
                  <a:gd name="connsiteY51" fmla="*/ 15664 h 108672"/>
                  <a:gd name="connsiteX52" fmla="*/ 95162 w 201118"/>
                  <a:gd name="connsiteY52" fmla="*/ 19994 h 108672"/>
                  <a:gd name="connsiteX53" fmla="*/ 101760 w 201118"/>
                  <a:gd name="connsiteY53" fmla="*/ 25016 h 108672"/>
                  <a:gd name="connsiteX54" fmla="*/ 93145 w 201118"/>
                  <a:gd name="connsiteY54" fmla="*/ 25804 h 108672"/>
                  <a:gd name="connsiteX55" fmla="*/ 98704 w 201118"/>
                  <a:gd name="connsiteY55" fmla="*/ 19656 h 108672"/>
                  <a:gd name="connsiteX56" fmla="*/ 104981 w 201118"/>
                  <a:gd name="connsiteY56" fmla="*/ 14157 h 108672"/>
                  <a:gd name="connsiteX57" fmla="*/ 108315 w 201118"/>
                  <a:gd name="connsiteY57" fmla="*/ 11620 h 108672"/>
                  <a:gd name="connsiteX58" fmla="*/ 111839 w 201118"/>
                  <a:gd name="connsiteY58" fmla="*/ 9334 h 108672"/>
                  <a:gd name="connsiteX59" fmla="*/ 113615 w 201118"/>
                  <a:gd name="connsiteY59" fmla="*/ 8235 h 108672"/>
                  <a:gd name="connsiteX60" fmla="*/ 114515 w 201118"/>
                  <a:gd name="connsiteY60" fmla="*/ 7689 h 108672"/>
                  <a:gd name="connsiteX61" fmla="*/ 114965 w 201118"/>
                  <a:gd name="connsiteY61" fmla="*/ 7421 h 108672"/>
                  <a:gd name="connsiteX62" fmla="*/ 115173 w 201118"/>
                  <a:gd name="connsiteY62" fmla="*/ 7282 h 108672"/>
                  <a:gd name="connsiteX63" fmla="*/ 115286 w 201118"/>
                  <a:gd name="connsiteY63" fmla="*/ 7204 h 108672"/>
                  <a:gd name="connsiteX64" fmla="*/ 115346 w 201118"/>
                  <a:gd name="connsiteY64" fmla="*/ 7161 h 108672"/>
                  <a:gd name="connsiteX65" fmla="*/ 115762 w 201118"/>
                  <a:gd name="connsiteY65" fmla="*/ 6979 h 108672"/>
                  <a:gd name="connsiteX66" fmla="*/ 119191 w 201118"/>
                  <a:gd name="connsiteY66" fmla="*/ 5291 h 108672"/>
                  <a:gd name="connsiteX67" fmla="*/ 120975 w 201118"/>
                  <a:gd name="connsiteY67" fmla="*/ 4459 h 108672"/>
                  <a:gd name="connsiteX68" fmla="*/ 123148 w 201118"/>
                  <a:gd name="connsiteY68" fmla="*/ 3663 h 108672"/>
                  <a:gd name="connsiteX69" fmla="*/ 127556 w 201118"/>
                  <a:gd name="connsiteY69" fmla="*/ 2173 h 108672"/>
                  <a:gd name="connsiteX70" fmla="*/ 136180 w 201118"/>
                  <a:gd name="connsiteY70" fmla="*/ 467 h 108672"/>
                  <a:gd name="connsiteX71" fmla="*/ 144969 w 201118"/>
                  <a:gd name="connsiteY71" fmla="*/ 0 h 108672"/>
                  <a:gd name="connsiteX72" fmla="*/ 153698 w 201118"/>
                  <a:gd name="connsiteY72" fmla="*/ 996 h 108672"/>
                  <a:gd name="connsiteX73" fmla="*/ 170184 w 201118"/>
                  <a:gd name="connsiteY73" fmla="*/ 6719 h 108672"/>
                  <a:gd name="connsiteX74" fmla="*/ 184152 w 201118"/>
                  <a:gd name="connsiteY74" fmla="*/ 16972 h 108672"/>
                  <a:gd name="connsiteX75" fmla="*/ 194603 w 201118"/>
                  <a:gd name="connsiteY75" fmla="*/ 30567 h 108672"/>
                  <a:gd name="connsiteX76" fmla="*/ 196551 w 201118"/>
                  <a:gd name="connsiteY76" fmla="*/ 34359 h 108672"/>
                  <a:gd name="connsiteX77" fmla="*/ 197028 w 201118"/>
                  <a:gd name="connsiteY77" fmla="*/ 35320 h 108672"/>
                  <a:gd name="connsiteX78" fmla="*/ 197166 w 201118"/>
                  <a:gd name="connsiteY78" fmla="*/ 35537 h 108672"/>
                  <a:gd name="connsiteX79" fmla="*/ 197348 w 201118"/>
                  <a:gd name="connsiteY79" fmla="*/ 35944 h 108672"/>
                  <a:gd name="connsiteX80" fmla="*/ 197391 w 201118"/>
                  <a:gd name="connsiteY80" fmla="*/ 36065 h 108672"/>
                  <a:gd name="connsiteX81" fmla="*/ 197564 w 201118"/>
                  <a:gd name="connsiteY81" fmla="*/ 36506 h 108672"/>
                  <a:gd name="connsiteX82" fmla="*/ 198249 w 201118"/>
                  <a:gd name="connsiteY82" fmla="*/ 38282 h 108672"/>
                  <a:gd name="connsiteX83" fmla="*/ 199582 w 201118"/>
                  <a:gd name="connsiteY83" fmla="*/ 42507 h 108672"/>
                  <a:gd name="connsiteX84" fmla="*/ 200535 w 201118"/>
                  <a:gd name="connsiteY84" fmla="*/ 46950 h 108672"/>
                  <a:gd name="connsiteX85" fmla="*/ 193140 w 201118"/>
                  <a:gd name="connsiteY85" fmla="*/ 80070 h 108672"/>
                  <a:gd name="connsiteX86" fmla="*/ 180904 w 201118"/>
                  <a:gd name="connsiteY86" fmla="*/ 91882 h 108672"/>
                  <a:gd name="connsiteX87" fmla="*/ 177233 w 201118"/>
                  <a:gd name="connsiteY87" fmla="*/ 93968 h 108672"/>
                  <a:gd name="connsiteX88" fmla="*/ 176289 w 201118"/>
                  <a:gd name="connsiteY88" fmla="*/ 94462 h 108672"/>
                  <a:gd name="connsiteX89" fmla="*/ 176047 w 201118"/>
                  <a:gd name="connsiteY89" fmla="*/ 94592 h 108672"/>
                  <a:gd name="connsiteX90" fmla="*/ 176003 w 201118"/>
                  <a:gd name="connsiteY90" fmla="*/ 94626 h 108672"/>
                  <a:gd name="connsiteX91" fmla="*/ 175882 w 201118"/>
                  <a:gd name="connsiteY91" fmla="*/ 94653 h 108672"/>
                  <a:gd name="connsiteX92" fmla="*/ 175648 w 201118"/>
                  <a:gd name="connsiteY92" fmla="*/ 94756 h 108672"/>
                  <a:gd name="connsiteX93" fmla="*/ 175224 w 201118"/>
                  <a:gd name="connsiteY93" fmla="*/ 94938 h 108672"/>
                  <a:gd name="connsiteX94" fmla="*/ 173414 w 201118"/>
                  <a:gd name="connsiteY94" fmla="*/ 95674 h 108672"/>
                  <a:gd name="connsiteX95" fmla="*/ 164651 w 201118"/>
                  <a:gd name="connsiteY95" fmla="*/ 97345 h 108672"/>
                  <a:gd name="connsiteX96" fmla="*/ 156061 w 201118"/>
                  <a:gd name="connsiteY96" fmla="*/ 96350 h 108672"/>
                  <a:gd name="connsiteX97" fmla="*/ 148286 w 201118"/>
                  <a:gd name="connsiteY97" fmla="*/ 92929 h 108672"/>
                  <a:gd name="connsiteX98" fmla="*/ 141956 w 201118"/>
                  <a:gd name="connsiteY98" fmla="*/ 87405 h 108672"/>
                  <a:gd name="connsiteX99" fmla="*/ 137574 w 201118"/>
                  <a:gd name="connsiteY99" fmla="*/ 80443 h 108672"/>
                  <a:gd name="connsiteX100" fmla="*/ 135643 w 201118"/>
                  <a:gd name="connsiteY100" fmla="*/ 72416 h 108672"/>
                  <a:gd name="connsiteX101" fmla="*/ 136864 w 201118"/>
                  <a:gd name="connsiteY101" fmla="*/ 64432 h 108672"/>
                  <a:gd name="connsiteX102" fmla="*/ 147255 w 201118"/>
                  <a:gd name="connsiteY102" fmla="*/ 53201 h 108672"/>
                  <a:gd name="connsiteX103" fmla="*/ 138865 w 201118"/>
                  <a:gd name="connsiteY103" fmla="*/ 65021 h 108672"/>
                  <a:gd name="connsiteX104" fmla="*/ 138613 w 201118"/>
                  <a:gd name="connsiteY104" fmla="*/ 72130 h 108672"/>
                  <a:gd name="connsiteX105" fmla="*/ 141038 w 201118"/>
                  <a:gd name="connsiteY105" fmla="*/ 78624 h 108672"/>
                  <a:gd name="connsiteX106" fmla="*/ 145428 w 201118"/>
                  <a:gd name="connsiteY106" fmla="*/ 84088 h 108672"/>
                  <a:gd name="connsiteX107" fmla="*/ 151091 w 201118"/>
                  <a:gd name="connsiteY107" fmla="*/ 87959 h 108672"/>
                  <a:gd name="connsiteX108" fmla="*/ 157482 w 201118"/>
                  <a:gd name="connsiteY108" fmla="*/ 90020 h 108672"/>
                  <a:gd name="connsiteX109" fmla="*/ 164080 w 201118"/>
                  <a:gd name="connsiteY109" fmla="*/ 90124 h 108672"/>
                  <a:gd name="connsiteX110" fmla="*/ 170132 w 201118"/>
                  <a:gd name="connsiteY110" fmla="*/ 88383 h 108672"/>
                  <a:gd name="connsiteX111" fmla="*/ 171804 w 201118"/>
                  <a:gd name="connsiteY111" fmla="*/ 87517 h 108672"/>
                  <a:gd name="connsiteX112" fmla="*/ 172237 w 201118"/>
                  <a:gd name="connsiteY112" fmla="*/ 87292 h 108672"/>
                  <a:gd name="connsiteX113" fmla="*/ 172444 w 201118"/>
                  <a:gd name="connsiteY113" fmla="*/ 87180 h 108672"/>
                  <a:gd name="connsiteX114" fmla="*/ 172548 w 201118"/>
                  <a:gd name="connsiteY114" fmla="*/ 87128 h 108672"/>
                  <a:gd name="connsiteX115" fmla="*/ 172600 w 201118"/>
                  <a:gd name="connsiteY115" fmla="*/ 87110 h 108672"/>
                  <a:gd name="connsiteX116" fmla="*/ 172462 w 201118"/>
                  <a:gd name="connsiteY116" fmla="*/ 87162 h 108672"/>
                  <a:gd name="connsiteX117" fmla="*/ 173163 w 201118"/>
                  <a:gd name="connsiteY117" fmla="*/ 86703 h 108672"/>
                  <a:gd name="connsiteX118" fmla="*/ 175951 w 201118"/>
                  <a:gd name="connsiteY118" fmla="*/ 84755 h 108672"/>
                  <a:gd name="connsiteX119" fmla="*/ 184723 w 201118"/>
                  <a:gd name="connsiteY119" fmla="*/ 74667 h 108672"/>
                  <a:gd name="connsiteX120" fmla="*/ 188446 w 201118"/>
                  <a:gd name="connsiteY120" fmla="*/ 49253 h 108672"/>
                  <a:gd name="connsiteX121" fmla="*/ 187563 w 201118"/>
                  <a:gd name="connsiteY121" fmla="*/ 46283 h 108672"/>
                  <a:gd name="connsiteX122" fmla="*/ 186377 w 201118"/>
                  <a:gd name="connsiteY122" fmla="*/ 43304 h 108672"/>
                  <a:gd name="connsiteX123" fmla="*/ 185580 w 201118"/>
                  <a:gd name="connsiteY123" fmla="*/ 41572 h 108672"/>
                  <a:gd name="connsiteX124" fmla="*/ 185373 w 201118"/>
                  <a:gd name="connsiteY124" fmla="*/ 41131 h 108672"/>
                  <a:gd name="connsiteX125" fmla="*/ 185329 w 201118"/>
                  <a:gd name="connsiteY125" fmla="*/ 41009 h 108672"/>
                  <a:gd name="connsiteX126" fmla="*/ 185295 w 201118"/>
                  <a:gd name="connsiteY126" fmla="*/ 40957 h 108672"/>
                  <a:gd name="connsiteX127" fmla="*/ 185416 w 201118"/>
                  <a:gd name="connsiteY127" fmla="*/ 41208 h 108672"/>
                  <a:gd name="connsiteX128" fmla="*/ 185295 w 201118"/>
                  <a:gd name="connsiteY128" fmla="*/ 41035 h 108672"/>
                  <a:gd name="connsiteX129" fmla="*/ 184862 w 201118"/>
                  <a:gd name="connsiteY129" fmla="*/ 40291 h 108672"/>
                  <a:gd name="connsiteX130" fmla="*/ 183147 w 201118"/>
                  <a:gd name="connsiteY130" fmla="*/ 37399 h 108672"/>
                  <a:gd name="connsiteX131" fmla="*/ 174436 w 201118"/>
                  <a:gd name="connsiteY131" fmla="*/ 27371 h 108672"/>
                  <a:gd name="connsiteX132" fmla="*/ 163404 w 201118"/>
                  <a:gd name="connsiteY132" fmla="*/ 20288 h 108672"/>
                  <a:gd name="connsiteX133" fmla="*/ 161941 w 201118"/>
                  <a:gd name="connsiteY133" fmla="*/ 19587 h 108672"/>
                  <a:gd name="connsiteX134" fmla="*/ 160408 w 201118"/>
                  <a:gd name="connsiteY134" fmla="*/ 19041 h 108672"/>
                  <a:gd name="connsiteX135" fmla="*/ 157343 w 201118"/>
                  <a:gd name="connsiteY135" fmla="*/ 17942 h 108672"/>
                  <a:gd name="connsiteX136" fmla="*/ 151013 w 201118"/>
                  <a:gd name="connsiteY136" fmla="*/ 16539 h 108672"/>
                  <a:gd name="connsiteX137" fmla="*/ 144588 w 201118"/>
                  <a:gd name="connsiteY137" fmla="*/ 15933 h 108672"/>
                  <a:gd name="connsiteX138" fmla="*/ 138137 w 201118"/>
                  <a:gd name="connsiteY138" fmla="*/ 16340 h 108672"/>
                  <a:gd name="connsiteX139" fmla="*/ 131799 w 201118"/>
                  <a:gd name="connsiteY139" fmla="*/ 17500 h 108672"/>
                  <a:gd name="connsiteX140" fmla="*/ 128924 w 201118"/>
                  <a:gd name="connsiteY140" fmla="*/ 18383 h 108672"/>
                  <a:gd name="connsiteX141" fmla="*/ 127504 w 201118"/>
                  <a:gd name="connsiteY141" fmla="*/ 18799 h 108672"/>
                  <a:gd name="connsiteX142" fmla="*/ 125798 w 201118"/>
                  <a:gd name="connsiteY142" fmla="*/ 19561 h 108672"/>
                  <a:gd name="connsiteX143" fmla="*/ 122291 w 201118"/>
                  <a:gd name="connsiteY143" fmla="*/ 21067 h 108672"/>
                  <a:gd name="connsiteX144" fmla="*/ 122603 w 201118"/>
                  <a:gd name="connsiteY144" fmla="*/ 20894 h 108672"/>
                  <a:gd name="connsiteX145" fmla="*/ 122559 w 201118"/>
                  <a:gd name="connsiteY145" fmla="*/ 20929 h 108672"/>
                  <a:gd name="connsiteX146" fmla="*/ 122456 w 201118"/>
                  <a:gd name="connsiteY146" fmla="*/ 20981 h 108672"/>
                  <a:gd name="connsiteX147" fmla="*/ 122274 w 201118"/>
                  <a:gd name="connsiteY147" fmla="*/ 21085 h 108672"/>
                  <a:gd name="connsiteX148" fmla="*/ 121893 w 201118"/>
                  <a:gd name="connsiteY148" fmla="*/ 21293 h 108672"/>
                  <a:gd name="connsiteX149" fmla="*/ 121139 w 201118"/>
                  <a:gd name="connsiteY149" fmla="*/ 21700 h 108672"/>
                  <a:gd name="connsiteX150" fmla="*/ 119624 w 201118"/>
                  <a:gd name="connsiteY150" fmla="*/ 22531 h 108672"/>
                  <a:gd name="connsiteX151" fmla="*/ 113693 w 201118"/>
                  <a:gd name="connsiteY151" fmla="*/ 26072 h 108672"/>
                  <a:gd name="connsiteX152" fmla="*/ 110852 w 201118"/>
                  <a:gd name="connsiteY152" fmla="*/ 28021 h 108672"/>
                  <a:gd name="connsiteX153" fmla="*/ 108047 w 201118"/>
                  <a:gd name="connsiteY153" fmla="*/ 30082 h 108672"/>
                  <a:gd name="connsiteX154" fmla="*/ 102678 w 201118"/>
                  <a:gd name="connsiteY154" fmla="*/ 34576 h 108672"/>
                  <a:gd name="connsiteX155" fmla="*/ 94054 w 201118"/>
                  <a:gd name="connsiteY155" fmla="*/ 35364 h 108672"/>
                  <a:gd name="connsiteX156" fmla="*/ 87958 w 201118"/>
                  <a:gd name="connsiteY156" fmla="*/ 31943 h 108672"/>
                  <a:gd name="connsiteX157" fmla="*/ 84840 w 201118"/>
                  <a:gd name="connsiteY157" fmla="*/ 30419 h 108672"/>
                  <a:gd name="connsiteX158" fmla="*/ 83282 w 201118"/>
                  <a:gd name="connsiteY158" fmla="*/ 29640 h 108672"/>
                  <a:gd name="connsiteX159" fmla="*/ 81766 w 201118"/>
                  <a:gd name="connsiteY159" fmla="*/ 29034 h 108672"/>
                  <a:gd name="connsiteX160" fmla="*/ 78727 w 201118"/>
                  <a:gd name="connsiteY160" fmla="*/ 27813 h 108672"/>
                  <a:gd name="connsiteX161" fmla="*/ 77056 w 201118"/>
                  <a:gd name="connsiteY161" fmla="*/ 27207 h 108672"/>
                  <a:gd name="connsiteX162" fmla="*/ 75237 w 201118"/>
                  <a:gd name="connsiteY162" fmla="*/ 26635 h 108672"/>
                  <a:gd name="connsiteX163" fmla="*/ 71921 w 201118"/>
                  <a:gd name="connsiteY163" fmla="*/ 25544 h 108672"/>
                  <a:gd name="connsiteX164" fmla="*/ 68735 w 201118"/>
                  <a:gd name="connsiteY164" fmla="*/ 24843 h 108672"/>
                  <a:gd name="connsiteX165" fmla="*/ 67141 w 201118"/>
                  <a:gd name="connsiteY165" fmla="*/ 24470 h 108672"/>
                  <a:gd name="connsiteX166" fmla="*/ 65522 w 201118"/>
                  <a:gd name="connsiteY166" fmla="*/ 24271 h 108672"/>
                  <a:gd name="connsiteX167" fmla="*/ 62318 w 201118"/>
                  <a:gd name="connsiteY167" fmla="*/ 23899 h 108672"/>
                  <a:gd name="connsiteX168" fmla="*/ 55858 w 201118"/>
                  <a:gd name="connsiteY168" fmla="*/ 23916 h 108672"/>
                  <a:gd name="connsiteX169" fmla="*/ 49451 w 201118"/>
                  <a:gd name="connsiteY169" fmla="*/ 24696 h 108672"/>
                  <a:gd name="connsiteX170" fmla="*/ 43225 w 201118"/>
                  <a:gd name="connsiteY170" fmla="*/ 26471 h 108672"/>
                  <a:gd name="connsiteX171" fmla="*/ 37250 w 201118"/>
                  <a:gd name="connsiteY171" fmla="*/ 28991 h 108672"/>
                  <a:gd name="connsiteX172" fmla="*/ 34453 w 201118"/>
                  <a:gd name="connsiteY172" fmla="*/ 30618 h 108672"/>
                  <a:gd name="connsiteX173" fmla="*/ 33042 w 201118"/>
                  <a:gd name="connsiteY173" fmla="*/ 31467 h 108672"/>
                  <a:gd name="connsiteX174" fmla="*/ 31734 w 201118"/>
                  <a:gd name="connsiteY174" fmla="*/ 32428 h 108672"/>
                  <a:gd name="connsiteX175" fmla="*/ 22175 w 201118"/>
                  <a:gd name="connsiteY175" fmla="*/ 41382 h 108672"/>
                  <a:gd name="connsiteX176" fmla="*/ 20157 w 201118"/>
                  <a:gd name="connsiteY176" fmla="*/ 44031 h 108672"/>
                  <a:gd name="connsiteX177" fmla="*/ 18425 w 201118"/>
                  <a:gd name="connsiteY177" fmla="*/ 46863 h 108672"/>
                  <a:gd name="connsiteX178" fmla="*/ 16910 w 201118"/>
                  <a:gd name="connsiteY178" fmla="*/ 49651 h 108672"/>
                  <a:gd name="connsiteX179" fmla="*/ 15524 w 201118"/>
                  <a:gd name="connsiteY179" fmla="*/ 52604 h 108672"/>
                  <a:gd name="connsiteX180" fmla="*/ 14217 w 201118"/>
                  <a:gd name="connsiteY180" fmla="*/ 56172 h 108672"/>
                  <a:gd name="connsiteX181" fmla="*/ 13897 w 201118"/>
                  <a:gd name="connsiteY181" fmla="*/ 57072 h 108672"/>
                  <a:gd name="connsiteX182" fmla="*/ 13810 w 201118"/>
                  <a:gd name="connsiteY182" fmla="*/ 57306 h 108672"/>
                  <a:gd name="connsiteX183" fmla="*/ 13905 w 201118"/>
                  <a:gd name="connsiteY183" fmla="*/ 57037 h 108672"/>
                  <a:gd name="connsiteX184" fmla="*/ 13879 w 201118"/>
                  <a:gd name="connsiteY184" fmla="*/ 57089 h 108672"/>
                  <a:gd name="connsiteX185" fmla="*/ 13862 w 201118"/>
                  <a:gd name="connsiteY185" fmla="*/ 57176 h 108672"/>
                  <a:gd name="connsiteX186" fmla="*/ 13775 w 201118"/>
                  <a:gd name="connsiteY186" fmla="*/ 57565 h 108672"/>
                  <a:gd name="connsiteX187" fmla="*/ 13360 w 201118"/>
                  <a:gd name="connsiteY187" fmla="*/ 59116 h 108672"/>
                  <a:gd name="connsiteX188" fmla="*/ 12728 w 201118"/>
                  <a:gd name="connsiteY188" fmla="*/ 62259 h 108672"/>
                  <a:gd name="connsiteX189" fmla="*/ 12398 w 201118"/>
                  <a:gd name="connsiteY189" fmla="*/ 65463 h 108672"/>
                  <a:gd name="connsiteX190" fmla="*/ 20694 w 201118"/>
                  <a:gd name="connsiteY190" fmla="*/ 89760 h 108672"/>
                  <a:gd name="connsiteX191" fmla="*/ 25482 w 201118"/>
                  <a:gd name="connsiteY191" fmla="*/ 94419 h 108672"/>
                  <a:gd name="connsiteX192" fmla="*/ 30981 w 201118"/>
                  <a:gd name="connsiteY192" fmla="*/ 98004 h 108672"/>
                  <a:gd name="connsiteX193" fmla="*/ 31682 w 201118"/>
                  <a:gd name="connsiteY193" fmla="*/ 98410 h 108672"/>
                  <a:gd name="connsiteX194" fmla="*/ 32574 w 201118"/>
                  <a:gd name="connsiteY194" fmla="*/ 98783 h 108672"/>
                  <a:gd name="connsiteX195" fmla="*/ 34332 w 201118"/>
                  <a:gd name="connsiteY195" fmla="*/ 99510 h 108672"/>
                  <a:gd name="connsiteX196" fmla="*/ 35215 w 201118"/>
                  <a:gd name="connsiteY196" fmla="*/ 99874 h 108672"/>
                  <a:gd name="connsiteX197" fmla="*/ 35059 w 201118"/>
                  <a:gd name="connsiteY197" fmla="*/ 99831 h 108672"/>
                  <a:gd name="connsiteX198" fmla="*/ 35120 w 201118"/>
                  <a:gd name="connsiteY198" fmla="*/ 99839 h 108672"/>
                  <a:gd name="connsiteX199" fmla="*/ 35215 w 201118"/>
                  <a:gd name="connsiteY199" fmla="*/ 99874 h 108672"/>
                  <a:gd name="connsiteX200" fmla="*/ 35406 w 201118"/>
                  <a:gd name="connsiteY200" fmla="*/ 99917 h 108672"/>
                  <a:gd name="connsiteX201" fmla="*/ 35787 w 201118"/>
                  <a:gd name="connsiteY201" fmla="*/ 100047 h 108672"/>
                  <a:gd name="connsiteX202" fmla="*/ 37345 w 201118"/>
                  <a:gd name="connsiteY202" fmla="*/ 100532 h 108672"/>
                  <a:gd name="connsiteX203" fmla="*/ 43805 w 201118"/>
                  <a:gd name="connsiteY203" fmla="*/ 101181 h 108672"/>
                  <a:gd name="connsiteX204" fmla="*/ 50282 w 201118"/>
                  <a:gd name="connsiteY204" fmla="*/ 99909 h 108672"/>
                  <a:gd name="connsiteX205" fmla="*/ 56187 w 201118"/>
                  <a:gd name="connsiteY205" fmla="*/ 96713 h 108672"/>
                  <a:gd name="connsiteX206" fmla="*/ 61045 w 201118"/>
                  <a:gd name="connsiteY206" fmla="*/ 91856 h 108672"/>
                  <a:gd name="connsiteX207" fmla="*/ 62898 w 201118"/>
                  <a:gd name="connsiteY207" fmla="*/ 88929 h 108672"/>
                  <a:gd name="connsiteX208" fmla="*/ 63686 w 201118"/>
                  <a:gd name="connsiteY208" fmla="*/ 87431 h 108672"/>
                  <a:gd name="connsiteX209" fmla="*/ 64396 w 201118"/>
                  <a:gd name="connsiteY209" fmla="*/ 85647 h 108672"/>
                  <a:gd name="connsiteX210" fmla="*/ 64059 w 201118"/>
                  <a:gd name="connsiteY210" fmla="*/ 71914 h 108672"/>
                  <a:gd name="connsiteX211" fmla="*/ 53572 w 201118"/>
                  <a:gd name="connsiteY211" fmla="*/ 61800 h 10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201118" h="108672">
                    <a:moveTo>
                      <a:pt x="53572" y="61800"/>
                    </a:moveTo>
                    <a:cubicBezTo>
                      <a:pt x="58551" y="62943"/>
                      <a:pt x="63158" y="66303"/>
                      <a:pt x="65842" y="70953"/>
                    </a:cubicBezTo>
                    <a:cubicBezTo>
                      <a:pt x="68553" y="75568"/>
                      <a:pt x="69479" y="81361"/>
                      <a:pt x="68042" y="86859"/>
                    </a:cubicBezTo>
                    <a:lnTo>
                      <a:pt x="67548" y="88712"/>
                    </a:lnTo>
                    <a:cubicBezTo>
                      <a:pt x="67349" y="89353"/>
                      <a:pt x="67072" y="90028"/>
                      <a:pt x="66821" y="90695"/>
                    </a:cubicBezTo>
                    <a:cubicBezTo>
                      <a:pt x="66345" y="92072"/>
                      <a:pt x="65652" y="93224"/>
                      <a:pt x="65020" y="94479"/>
                    </a:cubicBezTo>
                    <a:cubicBezTo>
                      <a:pt x="63608" y="96878"/>
                      <a:pt x="61859" y="99077"/>
                      <a:pt x="59798" y="101043"/>
                    </a:cubicBezTo>
                    <a:cubicBezTo>
                      <a:pt x="57694" y="102939"/>
                      <a:pt x="55322" y="104541"/>
                      <a:pt x="52759" y="105823"/>
                    </a:cubicBezTo>
                    <a:cubicBezTo>
                      <a:pt x="50152" y="107052"/>
                      <a:pt x="47372" y="107892"/>
                      <a:pt x="44506" y="108368"/>
                    </a:cubicBezTo>
                    <a:cubicBezTo>
                      <a:pt x="41606" y="108775"/>
                      <a:pt x="38670" y="108775"/>
                      <a:pt x="35743" y="108360"/>
                    </a:cubicBezTo>
                    <a:cubicBezTo>
                      <a:pt x="35033" y="108230"/>
                      <a:pt x="34323" y="108065"/>
                      <a:pt x="33596" y="107909"/>
                    </a:cubicBezTo>
                    <a:lnTo>
                      <a:pt x="33068" y="107788"/>
                    </a:lnTo>
                    <a:lnTo>
                      <a:pt x="32791" y="107719"/>
                    </a:lnTo>
                    <a:lnTo>
                      <a:pt x="32643" y="107702"/>
                    </a:lnTo>
                    <a:lnTo>
                      <a:pt x="32591" y="107676"/>
                    </a:lnTo>
                    <a:cubicBezTo>
                      <a:pt x="32747" y="107736"/>
                      <a:pt x="32297" y="107598"/>
                      <a:pt x="32297" y="107598"/>
                    </a:cubicBezTo>
                    <a:lnTo>
                      <a:pt x="31405" y="107329"/>
                    </a:lnTo>
                    <a:lnTo>
                      <a:pt x="29578" y="106741"/>
                    </a:lnTo>
                    <a:lnTo>
                      <a:pt x="28669" y="106455"/>
                    </a:lnTo>
                    <a:lnTo>
                      <a:pt x="27673" y="106013"/>
                    </a:lnTo>
                    <a:cubicBezTo>
                      <a:pt x="24859" y="104879"/>
                      <a:pt x="22348" y="103545"/>
                      <a:pt x="19967" y="101987"/>
                    </a:cubicBezTo>
                    <a:cubicBezTo>
                      <a:pt x="17594" y="100393"/>
                      <a:pt x="15369" y="98575"/>
                      <a:pt x="13325" y="96566"/>
                    </a:cubicBezTo>
                    <a:cubicBezTo>
                      <a:pt x="5151" y="88487"/>
                      <a:pt x="276" y="77100"/>
                      <a:pt x="16" y="65341"/>
                    </a:cubicBezTo>
                    <a:cubicBezTo>
                      <a:pt x="7" y="63878"/>
                      <a:pt x="-53" y="62380"/>
                      <a:pt x="137" y="60925"/>
                    </a:cubicBezTo>
                    <a:cubicBezTo>
                      <a:pt x="276" y="59453"/>
                      <a:pt x="345" y="57964"/>
                      <a:pt x="683" y="56526"/>
                    </a:cubicBezTo>
                    <a:lnTo>
                      <a:pt x="1090" y="54336"/>
                    </a:lnTo>
                    <a:lnTo>
                      <a:pt x="1211" y="53790"/>
                    </a:lnTo>
                    <a:lnTo>
                      <a:pt x="1237" y="53669"/>
                    </a:lnTo>
                    <a:lnTo>
                      <a:pt x="1246" y="53600"/>
                    </a:lnTo>
                    <a:cubicBezTo>
                      <a:pt x="1298" y="53426"/>
                      <a:pt x="1159" y="53860"/>
                      <a:pt x="1367" y="53210"/>
                    </a:cubicBezTo>
                    <a:lnTo>
                      <a:pt x="1436" y="52985"/>
                    </a:lnTo>
                    <a:lnTo>
                      <a:pt x="1687" y="52067"/>
                    </a:lnTo>
                    <a:lnTo>
                      <a:pt x="2787" y="48413"/>
                    </a:lnTo>
                    <a:cubicBezTo>
                      <a:pt x="3151" y="47192"/>
                      <a:pt x="3843" y="45668"/>
                      <a:pt x="4380" y="44308"/>
                    </a:cubicBezTo>
                    <a:cubicBezTo>
                      <a:pt x="4952" y="42897"/>
                      <a:pt x="5523" y="41486"/>
                      <a:pt x="6233" y="40273"/>
                    </a:cubicBezTo>
                    <a:lnTo>
                      <a:pt x="8285" y="36481"/>
                    </a:lnTo>
                    <a:lnTo>
                      <a:pt x="10675" y="32879"/>
                    </a:lnTo>
                    <a:cubicBezTo>
                      <a:pt x="14000" y="28177"/>
                      <a:pt x="17923" y="23813"/>
                      <a:pt x="22556" y="20262"/>
                    </a:cubicBezTo>
                    <a:cubicBezTo>
                      <a:pt x="27102" y="16643"/>
                      <a:pt x="32219" y="13690"/>
                      <a:pt x="37709" y="11638"/>
                    </a:cubicBezTo>
                    <a:cubicBezTo>
                      <a:pt x="40411" y="10452"/>
                      <a:pt x="43277" y="9828"/>
                      <a:pt x="46108" y="9066"/>
                    </a:cubicBezTo>
                    <a:cubicBezTo>
                      <a:pt x="49018" y="8598"/>
                      <a:pt x="51901" y="8001"/>
                      <a:pt x="54828" y="7923"/>
                    </a:cubicBezTo>
                    <a:cubicBezTo>
                      <a:pt x="60699" y="7421"/>
                      <a:pt x="66596" y="8165"/>
                      <a:pt x="72259" y="9534"/>
                    </a:cubicBezTo>
                    <a:cubicBezTo>
                      <a:pt x="73670" y="9897"/>
                      <a:pt x="75064" y="10322"/>
                      <a:pt x="76467" y="10711"/>
                    </a:cubicBezTo>
                    <a:lnTo>
                      <a:pt x="76917" y="10850"/>
                    </a:lnTo>
                    <a:lnTo>
                      <a:pt x="77013" y="10910"/>
                    </a:lnTo>
                    <a:lnTo>
                      <a:pt x="77238" y="11006"/>
                    </a:lnTo>
                    <a:lnTo>
                      <a:pt x="77679" y="11179"/>
                    </a:lnTo>
                    <a:lnTo>
                      <a:pt x="78580" y="11516"/>
                    </a:lnTo>
                    <a:lnTo>
                      <a:pt x="80346" y="12218"/>
                    </a:lnTo>
                    <a:lnTo>
                      <a:pt x="82130" y="12911"/>
                    </a:lnTo>
                    <a:cubicBezTo>
                      <a:pt x="82710" y="13136"/>
                      <a:pt x="83308" y="13361"/>
                      <a:pt x="84001" y="13716"/>
                    </a:cubicBezTo>
                    <a:lnTo>
                      <a:pt x="87906" y="15664"/>
                    </a:lnTo>
                    <a:cubicBezTo>
                      <a:pt x="90616" y="16920"/>
                      <a:pt x="92781" y="18522"/>
                      <a:pt x="95162" y="19994"/>
                    </a:cubicBezTo>
                    <a:cubicBezTo>
                      <a:pt x="97483" y="21509"/>
                      <a:pt x="99578" y="23345"/>
                      <a:pt x="101760" y="25016"/>
                    </a:cubicBezTo>
                    <a:lnTo>
                      <a:pt x="93145" y="25804"/>
                    </a:lnTo>
                    <a:cubicBezTo>
                      <a:pt x="94980" y="23769"/>
                      <a:pt x="96703" y="21561"/>
                      <a:pt x="98704" y="19656"/>
                    </a:cubicBezTo>
                    <a:cubicBezTo>
                      <a:pt x="100764" y="17794"/>
                      <a:pt x="102695" y="15768"/>
                      <a:pt x="104981" y="14157"/>
                    </a:cubicBezTo>
                    <a:lnTo>
                      <a:pt x="108315" y="11620"/>
                    </a:lnTo>
                    <a:cubicBezTo>
                      <a:pt x="109424" y="10754"/>
                      <a:pt x="110653" y="10105"/>
                      <a:pt x="111839" y="9334"/>
                    </a:cubicBezTo>
                    <a:lnTo>
                      <a:pt x="113615" y="8235"/>
                    </a:lnTo>
                    <a:lnTo>
                      <a:pt x="114515" y="7689"/>
                    </a:lnTo>
                    <a:lnTo>
                      <a:pt x="114965" y="7421"/>
                    </a:lnTo>
                    <a:lnTo>
                      <a:pt x="115173" y="7282"/>
                    </a:lnTo>
                    <a:lnTo>
                      <a:pt x="115286" y="7204"/>
                    </a:lnTo>
                    <a:lnTo>
                      <a:pt x="115346" y="7161"/>
                    </a:lnTo>
                    <a:lnTo>
                      <a:pt x="115762" y="6979"/>
                    </a:lnTo>
                    <a:lnTo>
                      <a:pt x="119191" y="5291"/>
                    </a:lnTo>
                    <a:cubicBezTo>
                      <a:pt x="119797" y="5022"/>
                      <a:pt x="120299" y="4736"/>
                      <a:pt x="120975" y="4459"/>
                    </a:cubicBezTo>
                    <a:lnTo>
                      <a:pt x="123148" y="3663"/>
                    </a:lnTo>
                    <a:cubicBezTo>
                      <a:pt x="124620" y="3152"/>
                      <a:pt x="126110" y="2563"/>
                      <a:pt x="127556" y="2173"/>
                    </a:cubicBezTo>
                    <a:cubicBezTo>
                      <a:pt x="130387" y="1463"/>
                      <a:pt x="133236" y="693"/>
                      <a:pt x="136180" y="467"/>
                    </a:cubicBezTo>
                    <a:cubicBezTo>
                      <a:pt x="139081" y="0"/>
                      <a:pt x="142034" y="69"/>
                      <a:pt x="144969" y="0"/>
                    </a:cubicBezTo>
                    <a:cubicBezTo>
                      <a:pt x="147879" y="216"/>
                      <a:pt x="150840" y="329"/>
                      <a:pt x="153698" y="996"/>
                    </a:cubicBezTo>
                    <a:cubicBezTo>
                      <a:pt x="159464" y="2018"/>
                      <a:pt x="165050" y="3992"/>
                      <a:pt x="170184" y="6719"/>
                    </a:cubicBezTo>
                    <a:cubicBezTo>
                      <a:pt x="175380" y="9378"/>
                      <a:pt x="180030" y="12962"/>
                      <a:pt x="184152" y="16972"/>
                    </a:cubicBezTo>
                    <a:cubicBezTo>
                      <a:pt x="188386" y="20912"/>
                      <a:pt x="191676" y="25691"/>
                      <a:pt x="194603" y="30567"/>
                    </a:cubicBezTo>
                    <a:lnTo>
                      <a:pt x="196551" y="34359"/>
                    </a:lnTo>
                    <a:lnTo>
                      <a:pt x="197028" y="35320"/>
                    </a:lnTo>
                    <a:lnTo>
                      <a:pt x="197166" y="35537"/>
                    </a:lnTo>
                    <a:lnTo>
                      <a:pt x="197348" y="35944"/>
                    </a:lnTo>
                    <a:lnTo>
                      <a:pt x="197391" y="36065"/>
                    </a:lnTo>
                    <a:lnTo>
                      <a:pt x="197564" y="36506"/>
                    </a:lnTo>
                    <a:lnTo>
                      <a:pt x="198249" y="38282"/>
                    </a:lnTo>
                    <a:cubicBezTo>
                      <a:pt x="198716" y="39338"/>
                      <a:pt x="199166" y="40992"/>
                      <a:pt x="199582" y="42507"/>
                    </a:cubicBezTo>
                    <a:cubicBezTo>
                      <a:pt x="200084" y="44049"/>
                      <a:pt x="200283" y="45469"/>
                      <a:pt x="200535" y="46950"/>
                    </a:cubicBezTo>
                    <a:cubicBezTo>
                      <a:pt x="202414" y="58561"/>
                      <a:pt x="199703" y="70641"/>
                      <a:pt x="193140" y="80070"/>
                    </a:cubicBezTo>
                    <a:cubicBezTo>
                      <a:pt x="189867" y="84764"/>
                      <a:pt x="185693" y="88833"/>
                      <a:pt x="180904" y="91882"/>
                    </a:cubicBezTo>
                    <a:cubicBezTo>
                      <a:pt x="179761" y="92704"/>
                      <a:pt x="178454" y="93275"/>
                      <a:pt x="177233" y="93968"/>
                    </a:cubicBezTo>
                    <a:lnTo>
                      <a:pt x="176289" y="94462"/>
                    </a:lnTo>
                    <a:lnTo>
                      <a:pt x="176047" y="94592"/>
                    </a:lnTo>
                    <a:lnTo>
                      <a:pt x="176003" y="94626"/>
                    </a:lnTo>
                    <a:lnTo>
                      <a:pt x="175882" y="94653"/>
                    </a:lnTo>
                    <a:lnTo>
                      <a:pt x="175648" y="94756"/>
                    </a:lnTo>
                    <a:lnTo>
                      <a:pt x="175224" y="94938"/>
                    </a:lnTo>
                    <a:lnTo>
                      <a:pt x="173414" y="95674"/>
                    </a:lnTo>
                    <a:cubicBezTo>
                      <a:pt x="170366" y="96705"/>
                      <a:pt x="167561" y="97198"/>
                      <a:pt x="164651" y="97345"/>
                    </a:cubicBezTo>
                    <a:cubicBezTo>
                      <a:pt x="161733" y="97397"/>
                      <a:pt x="158832" y="97094"/>
                      <a:pt x="156061" y="96350"/>
                    </a:cubicBezTo>
                    <a:cubicBezTo>
                      <a:pt x="153325" y="95544"/>
                      <a:pt x="150684" y="94401"/>
                      <a:pt x="148286" y="92929"/>
                    </a:cubicBezTo>
                    <a:cubicBezTo>
                      <a:pt x="145913" y="91371"/>
                      <a:pt x="143774" y="89526"/>
                      <a:pt x="141956" y="87405"/>
                    </a:cubicBezTo>
                    <a:cubicBezTo>
                      <a:pt x="140207" y="85249"/>
                      <a:pt x="138639" y="82954"/>
                      <a:pt x="137574" y="80443"/>
                    </a:cubicBezTo>
                    <a:cubicBezTo>
                      <a:pt x="136440" y="77992"/>
                      <a:pt x="135739" y="75152"/>
                      <a:pt x="135643" y="72416"/>
                    </a:cubicBezTo>
                    <a:cubicBezTo>
                      <a:pt x="135513" y="69697"/>
                      <a:pt x="135955" y="66961"/>
                      <a:pt x="136864" y="64432"/>
                    </a:cubicBezTo>
                    <a:cubicBezTo>
                      <a:pt x="138648" y="59358"/>
                      <a:pt x="142571" y="55236"/>
                      <a:pt x="147255" y="53201"/>
                    </a:cubicBezTo>
                    <a:cubicBezTo>
                      <a:pt x="142874" y="55886"/>
                      <a:pt x="139947" y="60345"/>
                      <a:pt x="138865" y="65021"/>
                    </a:cubicBezTo>
                    <a:cubicBezTo>
                      <a:pt x="138319" y="67385"/>
                      <a:pt x="138232" y="69809"/>
                      <a:pt x="138613" y="72130"/>
                    </a:cubicBezTo>
                    <a:cubicBezTo>
                      <a:pt x="138994" y="74468"/>
                      <a:pt x="139791" y="76590"/>
                      <a:pt x="141038" y="78624"/>
                    </a:cubicBezTo>
                    <a:cubicBezTo>
                      <a:pt x="142207" y="80711"/>
                      <a:pt x="143783" y="82460"/>
                      <a:pt x="145428" y="84088"/>
                    </a:cubicBezTo>
                    <a:cubicBezTo>
                      <a:pt x="147134" y="85664"/>
                      <a:pt x="149099" y="86911"/>
                      <a:pt x="151091" y="87959"/>
                    </a:cubicBezTo>
                    <a:cubicBezTo>
                      <a:pt x="153135" y="88937"/>
                      <a:pt x="155299" y="89613"/>
                      <a:pt x="157482" y="90020"/>
                    </a:cubicBezTo>
                    <a:cubicBezTo>
                      <a:pt x="159690" y="90375"/>
                      <a:pt x="161915" y="90375"/>
                      <a:pt x="164080" y="90124"/>
                    </a:cubicBezTo>
                    <a:cubicBezTo>
                      <a:pt x="166236" y="89803"/>
                      <a:pt x="168409" y="89093"/>
                      <a:pt x="170132" y="88383"/>
                    </a:cubicBezTo>
                    <a:lnTo>
                      <a:pt x="171804" y="87517"/>
                    </a:lnTo>
                    <a:lnTo>
                      <a:pt x="172237" y="87292"/>
                    </a:lnTo>
                    <a:lnTo>
                      <a:pt x="172444" y="87180"/>
                    </a:lnTo>
                    <a:lnTo>
                      <a:pt x="172548" y="87128"/>
                    </a:lnTo>
                    <a:lnTo>
                      <a:pt x="172600" y="87110"/>
                    </a:lnTo>
                    <a:cubicBezTo>
                      <a:pt x="172791" y="87006"/>
                      <a:pt x="172410" y="87197"/>
                      <a:pt x="172462" y="87162"/>
                    </a:cubicBezTo>
                    <a:lnTo>
                      <a:pt x="173163" y="86703"/>
                    </a:lnTo>
                    <a:cubicBezTo>
                      <a:pt x="174090" y="86028"/>
                      <a:pt x="175112" y="85526"/>
                      <a:pt x="175951" y="84755"/>
                    </a:cubicBezTo>
                    <a:cubicBezTo>
                      <a:pt x="179545" y="82002"/>
                      <a:pt x="182515" y="78529"/>
                      <a:pt x="184723" y="74667"/>
                    </a:cubicBezTo>
                    <a:cubicBezTo>
                      <a:pt x="189139" y="66943"/>
                      <a:pt x="190481" y="57635"/>
                      <a:pt x="188446" y="49253"/>
                    </a:cubicBezTo>
                    <a:cubicBezTo>
                      <a:pt x="188161" y="48222"/>
                      <a:pt x="187944" y="47149"/>
                      <a:pt x="187563" y="46283"/>
                    </a:cubicBezTo>
                    <a:cubicBezTo>
                      <a:pt x="187234" y="45365"/>
                      <a:pt x="187026" y="44551"/>
                      <a:pt x="186377" y="43304"/>
                    </a:cubicBezTo>
                    <a:lnTo>
                      <a:pt x="185580" y="41572"/>
                    </a:lnTo>
                    <a:lnTo>
                      <a:pt x="185373" y="41131"/>
                    </a:lnTo>
                    <a:lnTo>
                      <a:pt x="185329" y="41009"/>
                    </a:lnTo>
                    <a:lnTo>
                      <a:pt x="185295" y="40957"/>
                    </a:lnTo>
                    <a:cubicBezTo>
                      <a:pt x="185346" y="41087"/>
                      <a:pt x="185147" y="40637"/>
                      <a:pt x="185416" y="41208"/>
                    </a:cubicBezTo>
                    <a:lnTo>
                      <a:pt x="185295" y="41035"/>
                    </a:lnTo>
                    <a:lnTo>
                      <a:pt x="184862" y="40291"/>
                    </a:lnTo>
                    <a:lnTo>
                      <a:pt x="183147" y="37399"/>
                    </a:lnTo>
                    <a:cubicBezTo>
                      <a:pt x="180601" y="33727"/>
                      <a:pt x="177874" y="30168"/>
                      <a:pt x="174436" y="27371"/>
                    </a:cubicBezTo>
                    <a:cubicBezTo>
                      <a:pt x="171085" y="24514"/>
                      <a:pt x="167431" y="22003"/>
                      <a:pt x="163404" y="20288"/>
                    </a:cubicBezTo>
                    <a:lnTo>
                      <a:pt x="161941" y="19587"/>
                    </a:lnTo>
                    <a:lnTo>
                      <a:pt x="160408" y="19041"/>
                    </a:lnTo>
                    <a:cubicBezTo>
                      <a:pt x="159387" y="18660"/>
                      <a:pt x="158382" y="18245"/>
                      <a:pt x="157343" y="17942"/>
                    </a:cubicBezTo>
                    <a:cubicBezTo>
                      <a:pt x="155239" y="17396"/>
                      <a:pt x="153169" y="16772"/>
                      <a:pt x="151013" y="16539"/>
                    </a:cubicBezTo>
                    <a:cubicBezTo>
                      <a:pt x="148892" y="16097"/>
                      <a:pt x="146727" y="16149"/>
                      <a:pt x="144588" y="15933"/>
                    </a:cubicBezTo>
                    <a:cubicBezTo>
                      <a:pt x="142423" y="16054"/>
                      <a:pt x="140267" y="15950"/>
                      <a:pt x="138137" y="16340"/>
                    </a:cubicBezTo>
                    <a:cubicBezTo>
                      <a:pt x="135990" y="16513"/>
                      <a:pt x="133911" y="17084"/>
                      <a:pt x="131799" y="17500"/>
                    </a:cubicBezTo>
                    <a:cubicBezTo>
                      <a:pt x="130777" y="17742"/>
                      <a:pt x="129902" y="18097"/>
                      <a:pt x="128924" y="18383"/>
                    </a:cubicBezTo>
                    <a:lnTo>
                      <a:pt x="127504" y="18799"/>
                    </a:lnTo>
                    <a:cubicBezTo>
                      <a:pt x="126976" y="18998"/>
                      <a:pt x="126361" y="19318"/>
                      <a:pt x="125798" y="19561"/>
                    </a:cubicBezTo>
                    <a:lnTo>
                      <a:pt x="122291" y="21067"/>
                    </a:lnTo>
                    <a:cubicBezTo>
                      <a:pt x="121962" y="21232"/>
                      <a:pt x="122698" y="20868"/>
                      <a:pt x="122603" y="20894"/>
                    </a:cubicBezTo>
                    <a:lnTo>
                      <a:pt x="122559" y="20929"/>
                    </a:lnTo>
                    <a:lnTo>
                      <a:pt x="122456" y="20981"/>
                    </a:lnTo>
                    <a:lnTo>
                      <a:pt x="122274" y="21085"/>
                    </a:lnTo>
                    <a:lnTo>
                      <a:pt x="121893" y="21293"/>
                    </a:lnTo>
                    <a:lnTo>
                      <a:pt x="121139" y="21700"/>
                    </a:lnTo>
                    <a:lnTo>
                      <a:pt x="119624" y="22531"/>
                    </a:lnTo>
                    <a:cubicBezTo>
                      <a:pt x="117555" y="23544"/>
                      <a:pt x="115649" y="24825"/>
                      <a:pt x="113693" y="26072"/>
                    </a:cubicBezTo>
                    <a:cubicBezTo>
                      <a:pt x="112705" y="26652"/>
                      <a:pt x="111744" y="27285"/>
                      <a:pt x="110852" y="28021"/>
                    </a:cubicBezTo>
                    <a:lnTo>
                      <a:pt x="108047" y="30082"/>
                    </a:lnTo>
                    <a:cubicBezTo>
                      <a:pt x="106211" y="31502"/>
                      <a:pt x="104505" y="33078"/>
                      <a:pt x="102678" y="34576"/>
                    </a:cubicBezTo>
                    <a:cubicBezTo>
                      <a:pt x="100158" y="36611"/>
                      <a:pt x="96738" y="36818"/>
                      <a:pt x="94054" y="35364"/>
                    </a:cubicBezTo>
                    <a:cubicBezTo>
                      <a:pt x="91993" y="34247"/>
                      <a:pt x="90019" y="33000"/>
                      <a:pt x="87958" y="31943"/>
                    </a:cubicBezTo>
                    <a:lnTo>
                      <a:pt x="84840" y="30419"/>
                    </a:lnTo>
                    <a:cubicBezTo>
                      <a:pt x="84312" y="30160"/>
                      <a:pt x="83810" y="29874"/>
                      <a:pt x="83282" y="29640"/>
                    </a:cubicBezTo>
                    <a:lnTo>
                      <a:pt x="81766" y="29034"/>
                    </a:lnTo>
                    <a:lnTo>
                      <a:pt x="78727" y="27813"/>
                    </a:lnTo>
                    <a:cubicBezTo>
                      <a:pt x="78277" y="27588"/>
                      <a:pt x="77662" y="27389"/>
                      <a:pt x="77056" y="27207"/>
                    </a:cubicBezTo>
                    <a:lnTo>
                      <a:pt x="75237" y="26635"/>
                    </a:lnTo>
                    <a:lnTo>
                      <a:pt x="71921" y="25544"/>
                    </a:lnTo>
                    <a:cubicBezTo>
                      <a:pt x="70865" y="25319"/>
                      <a:pt x="69800" y="25111"/>
                      <a:pt x="68735" y="24843"/>
                    </a:cubicBezTo>
                    <a:cubicBezTo>
                      <a:pt x="68206" y="24722"/>
                      <a:pt x="67678" y="24574"/>
                      <a:pt x="67141" y="24470"/>
                    </a:cubicBezTo>
                    <a:lnTo>
                      <a:pt x="65522" y="24271"/>
                    </a:lnTo>
                    <a:cubicBezTo>
                      <a:pt x="64457" y="24167"/>
                      <a:pt x="63383" y="23934"/>
                      <a:pt x="62318" y="23899"/>
                    </a:cubicBezTo>
                    <a:cubicBezTo>
                      <a:pt x="60145" y="23882"/>
                      <a:pt x="57989" y="23700"/>
                      <a:pt x="55858" y="23916"/>
                    </a:cubicBezTo>
                    <a:cubicBezTo>
                      <a:pt x="53694" y="23916"/>
                      <a:pt x="51589" y="24401"/>
                      <a:pt x="49451" y="24696"/>
                    </a:cubicBezTo>
                    <a:cubicBezTo>
                      <a:pt x="47390" y="25302"/>
                      <a:pt x="45242" y="25648"/>
                      <a:pt x="43225" y="26471"/>
                    </a:cubicBezTo>
                    <a:cubicBezTo>
                      <a:pt x="41173" y="27094"/>
                      <a:pt x="39233" y="28081"/>
                      <a:pt x="37250" y="28991"/>
                    </a:cubicBezTo>
                    <a:cubicBezTo>
                      <a:pt x="36298" y="29467"/>
                      <a:pt x="35397" y="30073"/>
                      <a:pt x="34453" y="30618"/>
                    </a:cubicBezTo>
                    <a:lnTo>
                      <a:pt x="33042" y="31467"/>
                    </a:lnTo>
                    <a:lnTo>
                      <a:pt x="31734" y="32428"/>
                    </a:lnTo>
                    <a:cubicBezTo>
                      <a:pt x="28080" y="34835"/>
                      <a:pt x="24954" y="37979"/>
                      <a:pt x="22175" y="41382"/>
                    </a:cubicBezTo>
                    <a:lnTo>
                      <a:pt x="20157" y="44031"/>
                    </a:lnTo>
                    <a:lnTo>
                      <a:pt x="18425" y="46863"/>
                    </a:lnTo>
                    <a:cubicBezTo>
                      <a:pt x="17793" y="47807"/>
                      <a:pt x="17369" y="48750"/>
                      <a:pt x="16910" y="49651"/>
                    </a:cubicBezTo>
                    <a:cubicBezTo>
                      <a:pt x="16460" y="50655"/>
                      <a:pt x="15957" y="51392"/>
                      <a:pt x="15524" y="52604"/>
                    </a:cubicBezTo>
                    <a:lnTo>
                      <a:pt x="14217" y="56172"/>
                    </a:lnTo>
                    <a:lnTo>
                      <a:pt x="13897" y="57072"/>
                    </a:lnTo>
                    <a:lnTo>
                      <a:pt x="13810" y="57306"/>
                    </a:lnTo>
                    <a:cubicBezTo>
                      <a:pt x="13992" y="56700"/>
                      <a:pt x="13862" y="57150"/>
                      <a:pt x="13905" y="57037"/>
                    </a:cubicBezTo>
                    <a:lnTo>
                      <a:pt x="13879" y="57089"/>
                    </a:lnTo>
                    <a:lnTo>
                      <a:pt x="13862" y="57176"/>
                    </a:lnTo>
                    <a:lnTo>
                      <a:pt x="13775" y="57565"/>
                    </a:lnTo>
                    <a:lnTo>
                      <a:pt x="13360" y="59116"/>
                    </a:lnTo>
                    <a:cubicBezTo>
                      <a:pt x="13013" y="60146"/>
                      <a:pt x="12909" y="61202"/>
                      <a:pt x="12728" y="62259"/>
                    </a:cubicBezTo>
                    <a:cubicBezTo>
                      <a:pt x="12502" y="63315"/>
                      <a:pt x="12485" y="64389"/>
                      <a:pt x="12398" y="65463"/>
                    </a:cubicBezTo>
                    <a:cubicBezTo>
                      <a:pt x="11888" y="74035"/>
                      <a:pt x="14944" y="82963"/>
                      <a:pt x="20694" y="89760"/>
                    </a:cubicBezTo>
                    <a:cubicBezTo>
                      <a:pt x="22123" y="91466"/>
                      <a:pt x="23742" y="93033"/>
                      <a:pt x="25482" y="94419"/>
                    </a:cubicBezTo>
                    <a:cubicBezTo>
                      <a:pt x="27240" y="95821"/>
                      <a:pt x="29162" y="97051"/>
                      <a:pt x="30981" y="98004"/>
                    </a:cubicBezTo>
                    <a:cubicBezTo>
                      <a:pt x="31215" y="98142"/>
                      <a:pt x="31422" y="98272"/>
                      <a:pt x="31682" y="98410"/>
                    </a:cubicBezTo>
                    <a:lnTo>
                      <a:pt x="32574" y="98783"/>
                    </a:lnTo>
                    <a:lnTo>
                      <a:pt x="34332" y="99510"/>
                    </a:lnTo>
                    <a:lnTo>
                      <a:pt x="35215" y="99874"/>
                    </a:lnTo>
                    <a:cubicBezTo>
                      <a:pt x="35284" y="99900"/>
                      <a:pt x="34877" y="99761"/>
                      <a:pt x="35059" y="99831"/>
                    </a:cubicBezTo>
                    <a:lnTo>
                      <a:pt x="35120" y="99839"/>
                    </a:lnTo>
                    <a:lnTo>
                      <a:pt x="35215" y="99874"/>
                    </a:lnTo>
                    <a:lnTo>
                      <a:pt x="35406" y="99917"/>
                    </a:lnTo>
                    <a:lnTo>
                      <a:pt x="35787" y="100047"/>
                    </a:lnTo>
                    <a:lnTo>
                      <a:pt x="37345" y="100532"/>
                    </a:lnTo>
                    <a:cubicBezTo>
                      <a:pt x="39441" y="101026"/>
                      <a:pt x="41614" y="101268"/>
                      <a:pt x="43805" y="101181"/>
                    </a:cubicBezTo>
                    <a:cubicBezTo>
                      <a:pt x="45970" y="101034"/>
                      <a:pt x="48169" y="100644"/>
                      <a:pt x="50282" y="99909"/>
                    </a:cubicBezTo>
                    <a:cubicBezTo>
                      <a:pt x="52352" y="99103"/>
                      <a:pt x="54352" y="98047"/>
                      <a:pt x="56187" y="96713"/>
                    </a:cubicBezTo>
                    <a:cubicBezTo>
                      <a:pt x="57963" y="95293"/>
                      <a:pt x="59642" y="93726"/>
                      <a:pt x="61045" y="91856"/>
                    </a:cubicBezTo>
                    <a:cubicBezTo>
                      <a:pt x="61677" y="90912"/>
                      <a:pt x="62413" y="89924"/>
                      <a:pt x="62898" y="88929"/>
                    </a:cubicBezTo>
                    <a:cubicBezTo>
                      <a:pt x="63149" y="88444"/>
                      <a:pt x="63435" y="87985"/>
                      <a:pt x="63686" y="87431"/>
                    </a:cubicBezTo>
                    <a:lnTo>
                      <a:pt x="64396" y="85647"/>
                    </a:lnTo>
                    <a:cubicBezTo>
                      <a:pt x="66068" y="81439"/>
                      <a:pt x="66007" y="76347"/>
                      <a:pt x="64059" y="71914"/>
                    </a:cubicBezTo>
                    <a:cubicBezTo>
                      <a:pt x="62058" y="67489"/>
                      <a:pt x="58378" y="63644"/>
                      <a:pt x="53572" y="61800"/>
                    </a:cubicBezTo>
                    <a:close/>
                  </a:path>
                </a:pathLst>
              </a:custGeom>
              <a:grpFill/>
              <a:ln w="8653" cap="flat">
                <a:noFill/>
                <a:prstDash val="solid"/>
                <a:miter/>
              </a:ln>
            </p:spPr>
            <p:txBody>
              <a:bodyPr rtlCol="0" anchor="ctr"/>
              <a:lstStyle/>
              <a:p>
                <a:endParaRPr lang="en-IN" dirty="0"/>
              </a:p>
            </p:txBody>
          </p:sp>
          <p:sp>
            <p:nvSpPr>
              <p:cNvPr id="535" name="Freeform: Shape 534">
                <a:extLst>
                  <a:ext uri="{FF2B5EF4-FFF2-40B4-BE49-F238E27FC236}">
                    <a16:creationId xmlns:a16="http://schemas.microsoft.com/office/drawing/2014/main" id="{7C86336B-C57B-4EC6-849A-209F0A04C788}"/>
                  </a:ext>
                </a:extLst>
              </p:cNvPr>
              <p:cNvSpPr/>
              <p:nvPr/>
            </p:nvSpPr>
            <p:spPr>
              <a:xfrm>
                <a:off x="-1331923" y="2901751"/>
                <a:ext cx="199181" cy="120453"/>
              </a:xfrm>
              <a:custGeom>
                <a:avLst/>
                <a:gdLst>
                  <a:gd name="connsiteX0" fmla="*/ 53945 w 199181"/>
                  <a:gd name="connsiteY0" fmla="*/ 52817 h 120453"/>
                  <a:gd name="connsiteX1" fmla="*/ 62960 w 199181"/>
                  <a:gd name="connsiteY1" fmla="*/ 65156 h 120453"/>
                  <a:gd name="connsiteX2" fmla="*/ 60379 w 199181"/>
                  <a:gd name="connsiteY2" fmla="*/ 81002 h 120453"/>
                  <a:gd name="connsiteX3" fmla="*/ 59375 w 199181"/>
                  <a:gd name="connsiteY3" fmla="*/ 82630 h 120453"/>
                  <a:gd name="connsiteX4" fmla="*/ 58084 w 199181"/>
                  <a:gd name="connsiteY4" fmla="*/ 84301 h 120453"/>
                  <a:gd name="connsiteX5" fmla="*/ 55253 w 199181"/>
                  <a:gd name="connsiteY5" fmla="*/ 87375 h 120453"/>
                  <a:gd name="connsiteX6" fmla="*/ 48343 w 199181"/>
                  <a:gd name="connsiteY6" fmla="*/ 92111 h 120453"/>
                  <a:gd name="connsiteX7" fmla="*/ 40203 w 199181"/>
                  <a:gd name="connsiteY7" fmla="*/ 94614 h 120453"/>
                  <a:gd name="connsiteX8" fmla="*/ 31570 w 199181"/>
                  <a:gd name="connsiteY8" fmla="*/ 94614 h 120453"/>
                  <a:gd name="connsiteX9" fmla="*/ 23223 w 199181"/>
                  <a:gd name="connsiteY9" fmla="*/ 92016 h 120453"/>
                  <a:gd name="connsiteX10" fmla="*/ 21283 w 199181"/>
                  <a:gd name="connsiteY10" fmla="*/ 90951 h 120453"/>
                  <a:gd name="connsiteX11" fmla="*/ 20790 w 199181"/>
                  <a:gd name="connsiteY11" fmla="*/ 90683 h 120453"/>
                  <a:gd name="connsiteX12" fmla="*/ 20565 w 199181"/>
                  <a:gd name="connsiteY12" fmla="*/ 90561 h 120453"/>
                  <a:gd name="connsiteX13" fmla="*/ 20435 w 199181"/>
                  <a:gd name="connsiteY13" fmla="*/ 90483 h 120453"/>
                  <a:gd name="connsiteX14" fmla="*/ 20383 w 199181"/>
                  <a:gd name="connsiteY14" fmla="*/ 90449 h 120453"/>
                  <a:gd name="connsiteX15" fmla="*/ 20158 w 199181"/>
                  <a:gd name="connsiteY15" fmla="*/ 90293 h 120453"/>
                  <a:gd name="connsiteX16" fmla="*/ 19361 w 199181"/>
                  <a:gd name="connsiteY16" fmla="*/ 89739 h 120453"/>
                  <a:gd name="connsiteX17" fmla="*/ 17802 w 199181"/>
                  <a:gd name="connsiteY17" fmla="*/ 88674 h 120453"/>
                  <a:gd name="connsiteX18" fmla="*/ 17014 w 199181"/>
                  <a:gd name="connsiteY18" fmla="*/ 88128 h 120453"/>
                  <a:gd name="connsiteX19" fmla="*/ 16166 w 199181"/>
                  <a:gd name="connsiteY19" fmla="*/ 87401 h 120453"/>
                  <a:gd name="connsiteX20" fmla="*/ 10001 w 199181"/>
                  <a:gd name="connsiteY20" fmla="*/ 81279 h 120453"/>
                  <a:gd name="connsiteX21" fmla="*/ 5247 w 199181"/>
                  <a:gd name="connsiteY21" fmla="*/ 74144 h 120453"/>
                  <a:gd name="connsiteX22" fmla="*/ 1740 w 199181"/>
                  <a:gd name="connsiteY22" fmla="*/ 40382 h 120453"/>
                  <a:gd name="connsiteX23" fmla="*/ 3134 w 199181"/>
                  <a:gd name="connsiteY23" fmla="*/ 36200 h 120453"/>
                  <a:gd name="connsiteX24" fmla="*/ 4970 w 199181"/>
                  <a:gd name="connsiteY24" fmla="*/ 32156 h 120453"/>
                  <a:gd name="connsiteX25" fmla="*/ 6009 w 199181"/>
                  <a:gd name="connsiteY25" fmla="*/ 30199 h 120453"/>
                  <a:gd name="connsiteX26" fmla="*/ 6260 w 199181"/>
                  <a:gd name="connsiteY26" fmla="*/ 29714 h 120453"/>
                  <a:gd name="connsiteX27" fmla="*/ 6329 w 199181"/>
                  <a:gd name="connsiteY27" fmla="*/ 29575 h 120453"/>
                  <a:gd name="connsiteX28" fmla="*/ 6364 w 199181"/>
                  <a:gd name="connsiteY28" fmla="*/ 29506 h 120453"/>
                  <a:gd name="connsiteX29" fmla="*/ 6580 w 199181"/>
                  <a:gd name="connsiteY29" fmla="*/ 29186 h 120453"/>
                  <a:gd name="connsiteX30" fmla="*/ 6710 w 199181"/>
                  <a:gd name="connsiteY30" fmla="*/ 28987 h 120453"/>
                  <a:gd name="connsiteX31" fmla="*/ 7247 w 199181"/>
                  <a:gd name="connsiteY31" fmla="*/ 28190 h 120453"/>
                  <a:gd name="connsiteX32" fmla="*/ 9360 w 199181"/>
                  <a:gd name="connsiteY32" fmla="*/ 25012 h 120453"/>
                  <a:gd name="connsiteX33" fmla="*/ 12096 w 199181"/>
                  <a:gd name="connsiteY33" fmla="*/ 21583 h 120453"/>
                  <a:gd name="connsiteX34" fmla="*/ 15040 w 199181"/>
                  <a:gd name="connsiteY34" fmla="*/ 18267 h 120453"/>
                  <a:gd name="connsiteX35" fmla="*/ 18114 w 199181"/>
                  <a:gd name="connsiteY35" fmla="*/ 15227 h 120453"/>
                  <a:gd name="connsiteX36" fmla="*/ 21465 w 199181"/>
                  <a:gd name="connsiteY36" fmla="*/ 12508 h 120453"/>
                  <a:gd name="connsiteX37" fmla="*/ 36532 w 199181"/>
                  <a:gd name="connsiteY37" fmla="*/ 3970 h 120453"/>
                  <a:gd name="connsiteX38" fmla="*/ 53564 w 199181"/>
                  <a:gd name="connsiteY38" fmla="*/ 178 h 120453"/>
                  <a:gd name="connsiteX39" fmla="*/ 62362 w 199181"/>
                  <a:gd name="connsiteY39" fmla="*/ 212 h 120453"/>
                  <a:gd name="connsiteX40" fmla="*/ 71030 w 199181"/>
                  <a:gd name="connsiteY40" fmla="*/ 1685 h 120453"/>
                  <a:gd name="connsiteX41" fmla="*/ 87205 w 199181"/>
                  <a:gd name="connsiteY41" fmla="*/ 8361 h 120453"/>
                  <a:gd name="connsiteX42" fmla="*/ 90876 w 199181"/>
                  <a:gd name="connsiteY42" fmla="*/ 10716 h 120453"/>
                  <a:gd name="connsiteX43" fmla="*/ 91257 w 199181"/>
                  <a:gd name="connsiteY43" fmla="*/ 10976 h 120453"/>
                  <a:gd name="connsiteX44" fmla="*/ 91344 w 199181"/>
                  <a:gd name="connsiteY44" fmla="*/ 11062 h 120453"/>
                  <a:gd name="connsiteX45" fmla="*/ 91526 w 199181"/>
                  <a:gd name="connsiteY45" fmla="*/ 11227 h 120453"/>
                  <a:gd name="connsiteX46" fmla="*/ 91907 w 199181"/>
                  <a:gd name="connsiteY46" fmla="*/ 11504 h 120453"/>
                  <a:gd name="connsiteX47" fmla="*/ 92652 w 199181"/>
                  <a:gd name="connsiteY47" fmla="*/ 12084 h 120453"/>
                  <a:gd name="connsiteX48" fmla="*/ 94158 w 199181"/>
                  <a:gd name="connsiteY48" fmla="*/ 13296 h 120453"/>
                  <a:gd name="connsiteX49" fmla="*/ 95648 w 199181"/>
                  <a:gd name="connsiteY49" fmla="*/ 14474 h 120453"/>
                  <a:gd name="connsiteX50" fmla="*/ 97189 w 199181"/>
                  <a:gd name="connsiteY50" fmla="*/ 15790 h 120453"/>
                  <a:gd name="connsiteX51" fmla="*/ 100349 w 199181"/>
                  <a:gd name="connsiteY51" fmla="*/ 18829 h 120453"/>
                  <a:gd name="connsiteX52" fmla="*/ 106004 w 199181"/>
                  <a:gd name="connsiteY52" fmla="*/ 25073 h 120453"/>
                  <a:gd name="connsiteX53" fmla="*/ 110827 w 199181"/>
                  <a:gd name="connsiteY53" fmla="*/ 31818 h 120453"/>
                  <a:gd name="connsiteX54" fmla="*/ 102376 w 199181"/>
                  <a:gd name="connsiteY54" fmla="*/ 30052 h 120453"/>
                  <a:gd name="connsiteX55" fmla="*/ 109511 w 199181"/>
                  <a:gd name="connsiteY55" fmla="*/ 25817 h 120453"/>
                  <a:gd name="connsiteX56" fmla="*/ 117105 w 199181"/>
                  <a:gd name="connsiteY56" fmla="*/ 22397 h 120453"/>
                  <a:gd name="connsiteX57" fmla="*/ 121036 w 199181"/>
                  <a:gd name="connsiteY57" fmla="*/ 20942 h 120453"/>
                  <a:gd name="connsiteX58" fmla="*/ 125071 w 199181"/>
                  <a:gd name="connsiteY58" fmla="*/ 19825 h 120453"/>
                  <a:gd name="connsiteX59" fmla="*/ 127097 w 199181"/>
                  <a:gd name="connsiteY59" fmla="*/ 19297 h 120453"/>
                  <a:gd name="connsiteX60" fmla="*/ 128119 w 199181"/>
                  <a:gd name="connsiteY60" fmla="*/ 19029 h 120453"/>
                  <a:gd name="connsiteX61" fmla="*/ 128621 w 199181"/>
                  <a:gd name="connsiteY61" fmla="*/ 18907 h 120453"/>
                  <a:gd name="connsiteX62" fmla="*/ 128873 w 199181"/>
                  <a:gd name="connsiteY62" fmla="*/ 18838 h 120453"/>
                  <a:gd name="connsiteX63" fmla="*/ 129011 w 199181"/>
                  <a:gd name="connsiteY63" fmla="*/ 18804 h 120453"/>
                  <a:gd name="connsiteX64" fmla="*/ 129063 w 199181"/>
                  <a:gd name="connsiteY64" fmla="*/ 18795 h 120453"/>
                  <a:gd name="connsiteX65" fmla="*/ 129531 w 199181"/>
                  <a:gd name="connsiteY65" fmla="*/ 18700 h 120453"/>
                  <a:gd name="connsiteX66" fmla="*/ 133306 w 199181"/>
                  <a:gd name="connsiteY66" fmla="*/ 18111 h 120453"/>
                  <a:gd name="connsiteX67" fmla="*/ 135237 w 199181"/>
                  <a:gd name="connsiteY67" fmla="*/ 17842 h 120453"/>
                  <a:gd name="connsiteX68" fmla="*/ 137575 w 199181"/>
                  <a:gd name="connsiteY68" fmla="*/ 17730 h 120453"/>
                  <a:gd name="connsiteX69" fmla="*/ 142216 w 199181"/>
                  <a:gd name="connsiteY69" fmla="*/ 17600 h 120453"/>
                  <a:gd name="connsiteX70" fmla="*/ 150953 w 199181"/>
                  <a:gd name="connsiteY70" fmla="*/ 18500 h 120453"/>
                  <a:gd name="connsiteX71" fmla="*/ 159482 w 199181"/>
                  <a:gd name="connsiteY71" fmla="*/ 20639 h 120453"/>
                  <a:gd name="connsiteX72" fmla="*/ 167527 w 199181"/>
                  <a:gd name="connsiteY72" fmla="*/ 24181 h 120453"/>
                  <a:gd name="connsiteX73" fmla="*/ 181606 w 199181"/>
                  <a:gd name="connsiteY73" fmla="*/ 34502 h 120453"/>
                  <a:gd name="connsiteX74" fmla="*/ 191928 w 199181"/>
                  <a:gd name="connsiteY74" fmla="*/ 48400 h 120453"/>
                  <a:gd name="connsiteX75" fmla="*/ 197911 w 199181"/>
                  <a:gd name="connsiteY75" fmla="*/ 64463 h 120453"/>
                  <a:gd name="connsiteX76" fmla="*/ 198647 w 199181"/>
                  <a:gd name="connsiteY76" fmla="*/ 68680 h 120453"/>
                  <a:gd name="connsiteX77" fmla="*/ 198829 w 199181"/>
                  <a:gd name="connsiteY77" fmla="*/ 69710 h 120453"/>
                  <a:gd name="connsiteX78" fmla="*/ 198864 w 199181"/>
                  <a:gd name="connsiteY78" fmla="*/ 69970 h 120453"/>
                  <a:gd name="connsiteX79" fmla="*/ 198933 w 199181"/>
                  <a:gd name="connsiteY79" fmla="*/ 70420 h 120453"/>
                  <a:gd name="connsiteX80" fmla="*/ 198933 w 199181"/>
                  <a:gd name="connsiteY80" fmla="*/ 70533 h 120453"/>
                  <a:gd name="connsiteX81" fmla="*/ 198976 w 199181"/>
                  <a:gd name="connsiteY81" fmla="*/ 71018 h 120453"/>
                  <a:gd name="connsiteX82" fmla="*/ 199098 w 199181"/>
                  <a:gd name="connsiteY82" fmla="*/ 72932 h 120453"/>
                  <a:gd name="connsiteX83" fmla="*/ 199141 w 199181"/>
                  <a:gd name="connsiteY83" fmla="*/ 77356 h 120453"/>
                  <a:gd name="connsiteX84" fmla="*/ 198743 w 199181"/>
                  <a:gd name="connsiteY84" fmla="*/ 81859 h 120453"/>
                  <a:gd name="connsiteX85" fmla="*/ 181909 w 199181"/>
                  <a:gd name="connsiteY85" fmla="*/ 111343 h 120453"/>
                  <a:gd name="connsiteX86" fmla="*/ 166739 w 199181"/>
                  <a:gd name="connsiteY86" fmla="*/ 119033 h 120453"/>
                  <a:gd name="connsiteX87" fmla="*/ 162600 w 199181"/>
                  <a:gd name="connsiteY87" fmla="*/ 119950 h 120453"/>
                  <a:gd name="connsiteX88" fmla="*/ 161561 w 199181"/>
                  <a:gd name="connsiteY88" fmla="*/ 120141 h 120453"/>
                  <a:gd name="connsiteX89" fmla="*/ 161283 w 199181"/>
                  <a:gd name="connsiteY89" fmla="*/ 120184 h 120453"/>
                  <a:gd name="connsiteX90" fmla="*/ 161240 w 199181"/>
                  <a:gd name="connsiteY90" fmla="*/ 120176 h 120453"/>
                  <a:gd name="connsiteX91" fmla="*/ 161110 w 199181"/>
                  <a:gd name="connsiteY91" fmla="*/ 120201 h 120453"/>
                  <a:gd name="connsiteX92" fmla="*/ 160868 w 199181"/>
                  <a:gd name="connsiteY92" fmla="*/ 120228 h 120453"/>
                  <a:gd name="connsiteX93" fmla="*/ 160392 w 199181"/>
                  <a:gd name="connsiteY93" fmla="*/ 120279 h 120453"/>
                  <a:gd name="connsiteX94" fmla="*/ 158461 w 199181"/>
                  <a:gd name="connsiteY94" fmla="*/ 120435 h 120453"/>
                  <a:gd name="connsiteX95" fmla="*/ 149585 w 199181"/>
                  <a:gd name="connsiteY95" fmla="*/ 119440 h 120453"/>
                  <a:gd name="connsiteX96" fmla="*/ 141688 w 199181"/>
                  <a:gd name="connsiteY96" fmla="*/ 115976 h 120453"/>
                  <a:gd name="connsiteX97" fmla="*/ 135254 w 199181"/>
                  <a:gd name="connsiteY97" fmla="*/ 110408 h 120453"/>
                  <a:gd name="connsiteX98" fmla="*/ 130829 w 199181"/>
                  <a:gd name="connsiteY98" fmla="*/ 103290 h 120453"/>
                  <a:gd name="connsiteX99" fmla="*/ 128699 w 199181"/>
                  <a:gd name="connsiteY99" fmla="*/ 95324 h 120453"/>
                  <a:gd name="connsiteX100" fmla="*/ 129202 w 199181"/>
                  <a:gd name="connsiteY100" fmla="*/ 87106 h 120453"/>
                  <a:gd name="connsiteX101" fmla="*/ 132734 w 199181"/>
                  <a:gd name="connsiteY101" fmla="*/ 79833 h 120453"/>
                  <a:gd name="connsiteX102" fmla="*/ 145966 w 199181"/>
                  <a:gd name="connsiteY102" fmla="*/ 72169 h 120453"/>
                  <a:gd name="connsiteX103" fmla="*/ 134449 w 199181"/>
                  <a:gd name="connsiteY103" fmla="*/ 80993 h 120453"/>
                  <a:gd name="connsiteX104" fmla="*/ 132120 w 199181"/>
                  <a:gd name="connsiteY104" fmla="*/ 87704 h 120453"/>
                  <a:gd name="connsiteX105" fmla="*/ 132518 w 199181"/>
                  <a:gd name="connsiteY105" fmla="*/ 94640 h 120453"/>
                  <a:gd name="connsiteX106" fmla="*/ 135142 w 199181"/>
                  <a:gd name="connsiteY106" fmla="*/ 101134 h 120453"/>
                  <a:gd name="connsiteX107" fmla="*/ 139385 w 199181"/>
                  <a:gd name="connsiteY107" fmla="*/ 106520 h 120453"/>
                  <a:gd name="connsiteX108" fmla="*/ 144883 w 199181"/>
                  <a:gd name="connsiteY108" fmla="*/ 110374 h 120453"/>
                  <a:gd name="connsiteX109" fmla="*/ 151178 w 199181"/>
                  <a:gd name="connsiteY109" fmla="*/ 112400 h 120453"/>
                  <a:gd name="connsiteX110" fmla="*/ 157473 w 199181"/>
                  <a:gd name="connsiteY110" fmla="*/ 112504 h 120453"/>
                  <a:gd name="connsiteX111" fmla="*/ 159335 w 199181"/>
                  <a:gd name="connsiteY111" fmla="*/ 112201 h 120453"/>
                  <a:gd name="connsiteX112" fmla="*/ 159803 w 199181"/>
                  <a:gd name="connsiteY112" fmla="*/ 112114 h 120453"/>
                  <a:gd name="connsiteX113" fmla="*/ 160045 w 199181"/>
                  <a:gd name="connsiteY113" fmla="*/ 112053 h 120453"/>
                  <a:gd name="connsiteX114" fmla="*/ 160158 w 199181"/>
                  <a:gd name="connsiteY114" fmla="*/ 112045 h 120453"/>
                  <a:gd name="connsiteX115" fmla="*/ 160218 w 199181"/>
                  <a:gd name="connsiteY115" fmla="*/ 112036 h 120453"/>
                  <a:gd name="connsiteX116" fmla="*/ 160063 w 199181"/>
                  <a:gd name="connsiteY116" fmla="*/ 112053 h 120453"/>
                  <a:gd name="connsiteX117" fmla="*/ 160885 w 199181"/>
                  <a:gd name="connsiteY117" fmla="*/ 111811 h 120453"/>
                  <a:gd name="connsiteX118" fmla="*/ 164124 w 199181"/>
                  <a:gd name="connsiteY118" fmla="*/ 110798 h 120453"/>
                  <a:gd name="connsiteX119" fmla="*/ 175458 w 199181"/>
                  <a:gd name="connsiteY119" fmla="*/ 103740 h 120453"/>
                  <a:gd name="connsiteX120" fmla="*/ 186499 w 199181"/>
                  <a:gd name="connsiteY120" fmla="*/ 80560 h 120453"/>
                  <a:gd name="connsiteX121" fmla="*/ 186551 w 199181"/>
                  <a:gd name="connsiteY121" fmla="*/ 77452 h 120453"/>
                  <a:gd name="connsiteX122" fmla="*/ 186308 w 199181"/>
                  <a:gd name="connsiteY122" fmla="*/ 74239 h 120453"/>
                  <a:gd name="connsiteX123" fmla="*/ 186031 w 199181"/>
                  <a:gd name="connsiteY123" fmla="*/ 72360 h 120453"/>
                  <a:gd name="connsiteX124" fmla="*/ 185979 w 199181"/>
                  <a:gd name="connsiteY124" fmla="*/ 71884 h 120453"/>
                  <a:gd name="connsiteX125" fmla="*/ 185962 w 199181"/>
                  <a:gd name="connsiteY125" fmla="*/ 71771 h 120453"/>
                  <a:gd name="connsiteX126" fmla="*/ 185945 w 199181"/>
                  <a:gd name="connsiteY126" fmla="*/ 71693 h 120453"/>
                  <a:gd name="connsiteX127" fmla="*/ 185997 w 199181"/>
                  <a:gd name="connsiteY127" fmla="*/ 71953 h 120453"/>
                  <a:gd name="connsiteX128" fmla="*/ 185927 w 199181"/>
                  <a:gd name="connsiteY128" fmla="*/ 71763 h 120453"/>
                  <a:gd name="connsiteX129" fmla="*/ 185728 w 199181"/>
                  <a:gd name="connsiteY129" fmla="*/ 70949 h 120453"/>
                  <a:gd name="connsiteX130" fmla="*/ 184958 w 199181"/>
                  <a:gd name="connsiteY130" fmla="*/ 67667 h 120453"/>
                  <a:gd name="connsiteX131" fmla="*/ 179580 w 199181"/>
                  <a:gd name="connsiteY131" fmla="*/ 55527 h 120453"/>
                  <a:gd name="connsiteX132" fmla="*/ 171138 w 199181"/>
                  <a:gd name="connsiteY132" fmla="*/ 45500 h 120453"/>
                  <a:gd name="connsiteX133" fmla="*/ 169925 w 199181"/>
                  <a:gd name="connsiteY133" fmla="*/ 44400 h 120453"/>
                  <a:gd name="connsiteX134" fmla="*/ 168626 w 199181"/>
                  <a:gd name="connsiteY134" fmla="*/ 43421 h 120453"/>
                  <a:gd name="connsiteX135" fmla="*/ 166020 w 199181"/>
                  <a:gd name="connsiteY135" fmla="*/ 41456 h 120453"/>
                  <a:gd name="connsiteX136" fmla="*/ 160366 w 199181"/>
                  <a:gd name="connsiteY136" fmla="*/ 38269 h 120453"/>
                  <a:gd name="connsiteX137" fmla="*/ 154408 w 199181"/>
                  <a:gd name="connsiteY137" fmla="*/ 35793 h 120453"/>
                  <a:gd name="connsiteX138" fmla="*/ 148139 w 199181"/>
                  <a:gd name="connsiteY138" fmla="*/ 34269 h 120453"/>
                  <a:gd name="connsiteX139" fmla="*/ 141723 w 199181"/>
                  <a:gd name="connsiteY139" fmla="*/ 33489 h 120453"/>
                  <a:gd name="connsiteX140" fmla="*/ 138727 w 199181"/>
                  <a:gd name="connsiteY140" fmla="*/ 33489 h 120453"/>
                  <a:gd name="connsiteX141" fmla="*/ 137237 w 199181"/>
                  <a:gd name="connsiteY141" fmla="*/ 33489 h 120453"/>
                  <a:gd name="connsiteX142" fmla="*/ 135384 w 199181"/>
                  <a:gd name="connsiteY142" fmla="*/ 33671 h 120453"/>
                  <a:gd name="connsiteX143" fmla="*/ 131591 w 199181"/>
                  <a:gd name="connsiteY143" fmla="*/ 34095 h 120453"/>
                  <a:gd name="connsiteX144" fmla="*/ 131938 w 199181"/>
                  <a:gd name="connsiteY144" fmla="*/ 34044 h 120453"/>
                  <a:gd name="connsiteX145" fmla="*/ 131877 w 199181"/>
                  <a:gd name="connsiteY145" fmla="*/ 34026 h 120453"/>
                  <a:gd name="connsiteX146" fmla="*/ 131773 w 199181"/>
                  <a:gd name="connsiteY146" fmla="*/ 34061 h 120453"/>
                  <a:gd name="connsiteX147" fmla="*/ 131557 w 199181"/>
                  <a:gd name="connsiteY147" fmla="*/ 34104 h 120453"/>
                  <a:gd name="connsiteX148" fmla="*/ 131141 w 199181"/>
                  <a:gd name="connsiteY148" fmla="*/ 34217 h 120453"/>
                  <a:gd name="connsiteX149" fmla="*/ 130293 w 199181"/>
                  <a:gd name="connsiteY149" fmla="*/ 34373 h 120453"/>
                  <a:gd name="connsiteX150" fmla="*/ 128613 w 199181"/>
                  <a:gd name="connsiteY150" fmla="*/ 34710 h 120453"/>
                  <a:gd name="connsiteX151" fmla="*/ 121911 w 199181"/>
                  <a:gd name="connsiteY151" fmla="*/ 36338 h 120453"/>
                  <a:gd name="connsiteX152" fmla="*/ 118612 w 199181"/>
                  <a:gd name="connsiteY152" fmla="*/ 37360 h 120453"/>
                  <a:gd name="connsiteX153" fmla="*/ 115330 w 199181"/>
                  <a:gd name="connsiteY153" fmla="*/ 38520 h 120453"/>
                  <a:gd name="connsiteX154" fmla="*/ 108853 w 199181"/>
                  <a:gd name="connsiteY154" fmla="*/ 41222 h 120453"/>
                  <a:gd name="connsiteX155" fmla="*/ 100393 w 199181"/>
                  <a:gd name="connsiteY155" fmla="*/ 39447 h 120453"/>
                  <a:gd name="connsiteX156" fmla="*/ 95561 w 199181"/>
                  <a:gd name="connsiteY156" fmla="*/ 34373 h 120453"/>
                  <a:gd name="connsiteX157" fmla="*/ 93024 w 199181"/>
                  <a:gd name="connsiteY157" fmla="*/ 31991 h 120453"/>
                  <a:gd name="connsiteX158" fmla="*/ 91786 w 199181"/>
                  <a:gd name="connsiteY158" fmla="*/ 30805 h 120453"/>
                  <a:gd name="connsiteX159" fmla="*/ 90504 w 199181"/>
                  <a:gd name="connsiteY159" fmla="*/ 29775 h 120453"/>
                  <a:gd name="connsiteX160" fmla="*/ 87967 w 199181"/>
                  <a:gd name="connsiteY160" fmla="*/ 27714 h 120453"/>
                  <a:gd name="connsiteX161" fmla="*/ 86538 w 199181"/>
                  <a:gd name="connsiteY161" fmla="*/ 26631 h 120453"/>
                  <a:gd name="connsiteX162" fmla="*/ 84980 w 199181"/>
                  <a:gd name="connsiteY162" fmla="*/ 25549 h 120453"/>
                  <a:gd name="connsiteX163" fmla="*/ 82139 w 199181"/>
                  <a:gd name="connsiteY163" fmla="*/ 23557 h 120453"/>
                  <a:gd name="connsiteX164" fmla="*/ 79291 w 199181"/>
                  <a:gd name="connsiteY164" fmla="*/ 21929 h 120453"/>
                  <a:gd name="connsiteX165" fmla="*/ 77888 w 199181"/>
                  <a:gd name="connsiteY165" fmla="*/ 21115 h 120453"/>
                  <a:gd name="connsiteX166" fmla="*/ 76407 w 199181"/>
                  <a:gd name="connsiteY166" fmla="*/ 20457 h 120453"/>
                  <a:gd name="connsiteX167" fmla="*/ 73428 w 199181"/>
                  <a:gd name="connsiteY167" fmla="*/ 19141 h 120453"/>
                  <a:gd name="connsiteX168" fmla="*/ 67263 w 199181"/>
                  <a:gd name="connsiteY168" fmla="*/ 17228 h 120453"/>
                  <a:gd name="connsiteX169" fmla="*/ 60916 w 199181"/>
                  <a:gd name="connsiteY169" fmla="*/ 16093 h 120453"/>
                  <a:gd name="connsiteX170" fmla="*/ 54465 w 199181"/>
                  <a:gd name="connsiteY170" fmla="*/ 15955 h 120453"/>
                  <a:gd name="connsiteX171" fmla="*/ 47997 w 199181"/>
                  <a:gd name="connsiteY171" fmla="*/ 16595 h 120453"/>
                  <a:gd name="connsiteX172" fmla="*/ 44827 w 199181"/>
                  <a:gd name="connsiteY172" fmla="*/ 17331 h 120453"/>
                  <a:gd name="connsiteX173" fmla="*/ 43243 w 199181"/>
                  <a:gd name="connsiteY173" fmla="*/ 17712 h 120453"/>
                  <a:gd name="connsiteX174" fmla="*/ 41701 w 199181"/>
                  <a:gd name="connsiteY174" fmla="*/ 18241 h 120453"/>
                  <a:gd name="connsiteX175" fmla="*/ 29934 w 199181"/>
                  <a:gd name="connsiteY175" fmla="*/ 23990 h 120453"/>
                  <a:gd name="connsiteX176" fmla="*/ 27223 w 199181"/>
                  <a:gd name="connsiteY176" fmla="*/ 25930 h 120453"/>
                  <a:gd name="connsiteX177" fmla="*/ 24730 w 199181"/>
                  <a:gd name="connsiteY177" fmla="*/ 28121 h 120453"/>
                  <a:gd name="connsiteX178" fmla="*/ 22452 w 199181"/>
                  <a:gd name="connsiteY178" fmla="*/ 30372 h 120453"/>
                  <a:gd name="connsiteX179" fmla="*/ 20262 w 199181"/>
                  <a:gd name="connsiteY179" fmla="*/ 32736 h 120453"/>
                  <a:gd name="connsiteX180" fmla="*/ 17958 w 199181"/>
                  <a:gd name="connsiteY180" fmla="*/ 35801 h 120453"/>
                  <a:gd name="connsiteX181" fmla="*/ 17369 w 199181"/>
                  <a:gd name="connsiteY181" fmla="*/ 36563 h 120453"/>
                  <a:gd name="connsiteX182" fmla="*/ 17240 w 199181"/>
                  <a:gd name="connsiteY182" fmla="*/ 36745 h 120453"/>
                  <a:gd name="connsiteX183" fmla="*/ 17395 w 199181"/>
                  <a:gd name="connsiteY183" fmla="*/ 36529 h 120453"/>
                  <a:gd name="connsiteX184" fmla="*/ 17369 w 199181"/>
                  <a:gd name="connsiteY184" fmla="*/ 36563 h 120453"/>
                  <a:gd name="connsiteX185" fmla="*/ 17317 w 199181"/>
                  <a:gd name="connsiteY185" fmla="*/ 36650 h 120453"/>
                  <a:gd name="connsiteX186" fmla="*/ 17118 w 199181"/>
                  <a:gd name="connsiteY186" fmla="*/ 37005 h 120453"/>
                  <a:gd name="connsiteX187" fmla="*/ 16270 w 199181"/>
                  <a:gd name="connsiteY187" fmla="*/ 38339 h 120453"/>
                  <a:gd name="connsiteX188" fmla="*/ 14728 w 199181"/>
                  <a:gd name="connsiteY188" fmla="*/ 41161 h 120453"/>
                  <a:gd name="connsiteX189" fmla="*/ 13481 w 199181"/>
                  <a:gd name="connsiteY189" fmla="*/ 44105 h 120453"/>
                  <a:gd name="connsiteX190" fmla="*/ 14243 w 199181"/>
                  <a:gd name="connsiteY190" fmla="*/ 69780 h 120453"/>
                  <a:gd name="connsiteX191" fmla="*/ 17430 w 199181"/>
                  <a:gd name="connsiteY191" fmla="*/ 75668 h 120453"/>
                  <a:gd name="connsiteX192" fmla="*/ 21630 w 199181"/>
                  <a:gd name="connsiteY192" fmla="*/ 80699 h 120453"/>
                  <a:gd name="connsiteX193" fmla="*/ 22175 w 199181"/>
                  <a:gd name="connsiteY193" fmla="*/ 81288 h 120453"/>
                  <a:gd name="connsiteX194" fmla="*/ 22911 w 199181"/>
                  <a:gd name="connsiteY194" fmla="*/ 81885 h 120453"/>
                  <a:gd name="connsiteX195" fmla="*/ 24383 w 199181"/>
                  <a:gd name="connsiteY195" fmla="*/ 83115 h 120453"/>
                  <a:gd name="connsiteX196" fmla="*/ 25119 w 199181"/>
                  <a:gd name="connsiteY196" fmla="*/ 83738 h 120453"/>
                  <a:gd name="connsiteX197" fmla="*/ 24989 w 199181"/>
                  <a:gd name="connsiteY197" fmla="*/ 83634 h 120453"/>
                  <a:gd name="connsiteX198" fmla="*/ 25033 w 199181"/>
                  <a:gd name="connsiteY198" fmla="*/ 83660 h 120453"/>
                  <a:gd name="connsiteX199" fmla="*/ 25119 w 199181"/>
                  <a:gd name="connsiteY199" fmla="*/ 83721 h 120453"/>
                  <a:gd name="connsiteX200" fmla="*/ 25284 w 199181"/>
                  <a:gd name="connsiteY200" fmla="*/ 83833 h 120453"/>
                  <a:gd name="connsiteX201" fmla="*/ 25622 w 199181"/>
                  <a:gd name="connsiteY201" fmla="*/ 84059 h 120453"/>
                  <a:gd name="connsiteX202" fmla="*/ 26955 w 199181"/>
                  <a:gd name="connsiteY202" fmla="*/ 84959 h 120453"/>
                  <a:gd name="connsiteX203" fmla="*/ 32938 w 199181"/>
                  <a:gd name="connsiteY203" fmla="*/ 87505 h 120453"/>
                  <a:gd name="connsiteX204" fmla="*/ 39493 w 199181"/>
                  <a:gd name="connsiteY204" fmla="*/ 88171 h 120453"/>
                  <a:gd name="connsiteX205" fmla="*/ 46100 w 199181"/>
                  <a:gd name="connsiteY205" fmla="*/ 86855 h 120453"/>
                  <a:gd name="connsiteX206" fmla="*/ 52162 w 199181"/>
                  <a:gd name="connsiteY206" fmla="*/ 83660 h 120453"/>
                  <a:gd name="connsiteX207" fmla="*/ 54785 w 199181"/>
                  <a:gd name="connsiteY207" fmla="*/ 81426 h 120453"/>
                  <a:gd name="connsiteX208" fmla="*/ 55998 w 199181"/>
                  <a:gd name="connsiteY208" fmla="*/ 80214 h 120453"/>
                  <a:gd name="connsiteX209" fmla="*/ 57193 w 199181"/>
                  <a:gd name="connsiteY209" fmla="*/ 78733 h 120453"/>
                  <a:gd name="connsiteX210" fmla="*/ 60916 w 199181"/>
                  <a:gd name="connsiteY210" fmla="*/ 65493 h 120453"/>
                  <a:gd name="connsiteX211" fmla="*/ 53945 w 199181"/>
                  <a:gd name="connsiteY211" fmla="*/ 52817 h 12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99181" h="120453">
                    <a:moveTo>
                      <a:pt x="53945" y="52817"/>
                    </a:moveTo>
                    <a:cubicBezTo>
                      <a:pt x="58379" y="55354"/>
                      <a:pt x="61790" y="59917"/>
                      <a:pt x="62960" y="65156"/>
                    </a:cubicBezTo>
                    <a:cubicBezTo>
                      <a:pt x="64224" y="70386"/>
                      <a:pt x="63366" y="76187"/>
                      <a:pt x="60379" y="81002"/>
                    </a:cubicBezTo>
                    <a:lnTo>
                      <a:pt x="59375" y="82630"/>
                    </a:lnTo>
                    <a:cubicBezTo>
                      <a:pt x="58994" y="83175"/>
                      <a:pt x="58526" y="83747"/>
                      <a:pt x="58084" y="84301"/>
                    </a:cubicBezTo>
                    <a:cubicBezTo>
                      <a:pt x="57227" y="85470"/>
                      <a:pt x="56240" y="86379"/>
                      <a:pt x="55253" y="87375"/>
                    </a:cubicBezTo>
                    <a:cubicBezTo>
                      <a:pt x="53209" y="89271"/>
                      <a:pt x="50871" y="90839"/>
                      <a:pt x="48343" y="92111"/>
                    </a:cubicBezTo>
                    <a:cubicBezTo>
                      <a:pt x="45780" y="93315"/>
                      <a:pt x="43035" y="94146"/>
                      <a:pt x="40203" y="94614"/>
                    </a:cubicBezTo>
                    <a:cubicBezTo>
                      <a:pt x="37363" y="95021"/>
                      <a:pt x="34454" y="95021"/>
                      <a:pt x="31570" y="94614"/>
                    </a:cubicBezTo>
                    <a:cubicBezTo>
                      <a:pt x="28687" y="94138"/>
                      <a:pt x="25890" y="93263"/>
                      <a:pt x="23223" y="92016"/>
                    </a:cubicBezTo>
                    <a:cubicBezTo>
                      <a:pt x="22565" y="91687"/>
                      <a:pt x="21933" y="91315"/>
                      <a:pt x="21283" y="90951"/>
                    </a:cubicBezTo>
                    <a:lnTo>
                      <a:pt x="20790" y="90683"/>
                    </a:lnTo>
                    <a:lnTo>
                      <a:pt x="20565" y="90561"/>
                    </a:lnTo>
                    <a:lnTo>
                      <a:pt x="20435" y="90483"/>
                    </a:lnTo>
                    <a:lnTo>
                      <a:pt x="20383" y="90449"/>
                    </a:lnTo>
                    <a:cubicBezTo>
                      <a:pt x="20504" y="90553"/>
                      <a:pt x="20140" y="90276"/>
                      <a:pt x="20158" y="90293"/>
                    </a:cubicBezTo>
                    <a:lnTo>
                      <a:pt x="19361" y="89739"/>
                    </a:lnTo>
                    <a:lnTo>
                      <a:pt x="17802" y="88674"/>
                    </a:lnTo>
                    <a:lnTo>
                      <a:pt x="17014" y="88128"/>
                    </a:lnTo>
                    <a:lnTo>
                      <a:pt x="16166" y="87401"/>
                    </a:lnTo>
                    <a:cubicBezTo>
                      <a:pt x="13810" y="85479"/>
                      <a:pt x="11810" y="83461"/>
                      <a:pt x="10001" y="81279"/>
                    </a:cubicBezTo>
                    <a:cubicBezTo>
                      <a:pt x="8191" y="79071"/>
                      <a:pt x="6597" y="76681"/>
                      <a:pt x="5247" y="74144"/>
                    </a:cubicBezTo>
                    <a:cubicBezTo>
                      <a:pt x="-183" y="64039"/>
                      <a:pt x="-1481" y="51700"/>
                      <a:pt x="1740" y="40382"/>
                    </a:cubicBezTo>
                    <a:cubicBezTo>
                      <a:pt x="2155" y="38988"/>
                      <a:pt x="2545" y="37551"/>
                      <a:pt x="3134" y="36200"/>
                    </a:cubicBezTo>
                    <a:cubicBezTo>
                      <a:pt x="3705" y="34849"/>
                      <a:pt x="4216" y="33463"/>
                      <a:pt x="4970" y="32156"/>
                    </a:cubicBezTo>
                    <a:lnTo>
                      <a:pt x="6009" y="30199"/>
                    </a:lnTo>
                    <a:lnTo>
                      <a:pt x="6260" y="29714"/>
                    </a:lnTo>
                    <a:lnTo>
                      <a:pt x="6329" y="29575"/>
                    </a:lnTo>
                    <a:lnTo>
                      <a:pt x="6364" y="29506"/>
                    </a:lnTo>
                    <a:cubicBezTo>
                      <a:pt x="6459" y="29368"/>
                      <a:pt x="6208" y="29740"/>
                      <a:pt x="6580" y="29186"/>
                    </a:cubicBezTo>
                    <a:lnTo>
                      <a:pt x="6710" y="28987"/>
                    </a:lnTo>
                    <a:lnTo>
                      <a:pt x="7247" y="28190"/>
                    </a:lnTo>
                    <a:lnTo>
                      <a:pt x="9360" y="25012"/>
                    </a:lnTo>
                    <a:cubicBezTo>
                      <a:pt x="10070" y="23947"/>
                      <a:pt x="11178" y="22700"/>
                      <a:pt x="12096" y="21583"/>
                    </a:cubicBezTo>
                    <a:cubicBezTo>
                      <a:pt x="13048" y="20397"/>
                      <a:pt x="14018" y="19228"/>
                      <a:pt x="15040" y="18267"/>
                    </a:cubicBezTo>
                    <a:lnTo>
                      <a:pt x="18114" y="15227"/>
                    </a:lnTo>
                    <a:lnTo>
                      <a:pt x="21465" y="12508"/>
                    </a:lnTo>
                    <a:cubicBezTo>
                      <a:pt x="26037" y="9002"/>
                      <a:pt x="31068" y="5971"/>
                      <a:pt x="36532" y="3970"/>
                    </a:cubicBezTo>
                    <a:cubicBezTo>
                      <a:pt x="41944" y="1849"/>
                      <a:pt x="47719" y="533"/>
                      <a:pt x="53564" y="178"/>
                    </a:cubicBezTo>
                    <a:cubicBezTo>
                      <a:pt x="56483" y="-169"/>
                      <a:pt x="59435" y="74"/>
                      <a:pt x="62362" y="212"/>
                    </a:cubicBezTo>
                    <a:cubicBezTo>
                      <a:pt x="65263" y="619"/>
                      <a:pt x="68198" y="870"/>
                      <a:pt x="71030" y="1685"/>
                    </a:cubicBezTo>
                    <a:cubicBezTo>
                      <a:pt x="76779" y="2940"/>
                      <a:pt x="82209" y="5408"/>
                      <a:pt x="87205" y="8361"/>
                    </a:cubicBezTo>
                    <a:cubicBezTo>
                      <a:pt x="88443" y="9123"/>
                      <a:pt x="89655" y="9937"/>
                      <a:pt x="90876" y="10716"/>
                    </a:cubicBezTo>
                    <a:lnTo>
                      <a:pt x="91257" y="10976"/>
                    </a:lnTo>
                    <a:lnTo>
                      <a:pt x="91344" y="11062"/>
                    </a:lnTo>
                    <a:lnTo>
                      <a:pt x="91526" y="11227"/>
                    </a:lnTo>
                    <a:lnTo>
                      <a:pt x="91907" y="11504"/>
                    </a:lnTo>
                    <a:lnTo>
                      <a:pt x="92652" y="12084"/>
                    </a:lnTo>
                    <a:lnTo>
                      <a:pt x="94158" y="13296"/>
                    </a:lnTo>
                    <a:lnTo>
                      <a:pt x="95648" y="14474"/>
                    </a:lnTo>
                    <a:cubicBezTo>
                      <a:pt x="96141" y="14864"/>
                      <a:pt x="96643" y="15262"/>
                      <a:pt x="97189" y="15790"/>
                    </a:cubicBezTo>
                    <a:lnTo>
                      <a:pt x="100349" y="18829"/>
                    </a:lnTo>
                    <a:cubicBezTo>
                      <a:pt x="102566" y="20804"/>
                      <a:pt x="104159" y="22977"/>
                      <a:pt x="106004" y="25073"/>
                    </a:cubicBezTo>
                    <a:cubicBezTo>
                      <a:pt x="107770" y="27212"/>
                      <a:pt x="109251" y="29575"/>
                      <a:pt x="110827" y="31818"/>
                    </a:cubicBezTo>
                    <a:lnTo>
                      <a:pt x="102376" y="30052"/>
                    </a:lnTo>
                    <a:cubicBezTo>
                      <a:pt x="104722" y="28640"/>
                      <a:pt x="107017" y="27047"/>
                      <a:pt x="109511" y="25817"/>
                    </a:cubicBezTo>
                    <a:cubicBezTo>
                      <a:pt x="112013" y="24631"/>
                      <a:pt x="114446" y="23263"/>
                      <a:pt x="117105" y="22397"/>
                    </a:cubicBezTo>
                    <a:lnTo>
                      <a:pt x="121036" y="20942"/>
                    </a:lnTo>
                    <a:cubicBezTo>
                      <a:pt x="122344" y="20457"/>
                      <a:pt x="123729" y="20198"/>
                      <a:pt x="125071" y="19825"/>
                    </a:cubicBezTo>
                    <a:lnTo>
                      <a:pt x="127097" y="19297"/>
                    </a:lnTo>
                    <a:lnTo>
                      <a:pt x="128119" y="19029"/>
                    </a:lnTo>
                    <a:lnTo>
                      <a:pt x="128621" y="18907"/>
                    </a:lnTo>
                    <a:lnTo>
                      <a:pt x="128873" y="18838"/>
                    </a:lnTo>
                    <a:lnTo>
                      <a:pt x="129011" y="18804"/>
                    </a:lnTo>
                    <a:lnTo>
                      <a:pt x="129063" y="18795"/>
                    </a:lnTo>
                    <a:lnTo>
                      <a:pt x="129531" y="18700"/>
                    </a:lnTo>
                    <a:lnTo>
                      <a:pt x="133306" y="18111"/>
                    </a:lnTo>
                    <a:cubicBezTo>
                      <a:pt x="133955" y="18033"/>
                      <a:pt x="134536" y="17929"/>
                      <a:pt x="135237" y="17842"/>
                    </a:cubicBezTo>
                    <a:lnTo>
                      <a:pt x="137575" y="17730"/>
                    </a:lnTo>
                    <a:cubicBezTo>
                      <a:pt x="139116" y="17669"/>
                      <a:pt x="140727" y="17539"/>
                      <a:pt x="142216" y="17600"/>
                    </a:cubicBezTo>
                    <a:cubicBezTo>
                      <a:pt x="145143" y="17756"/>
                      <a:pt x="148078" y="17851"/>
                      <a:pt x="150953" y="18500"/>
                    </a:cubicBezTo>
                    <a:cubicBezTo>
                      <a:pt x="153871" y="18916"/>
                      <a:pt x="156668" y="19843"/>
                      <a:pt x="159482" y="20639"/>
                    </a:cubicBezTo>
                    <a:cubicBezTo>
                      <a:pt x="162210" y="21704"/>
                      <a:pt x="165016" y="22674"/>
                      <a:pt x="167527" y="24181"/>
                    </a:cubicBezTo>
                    <a:cubicBezTo>
                      <a:pt x="172757" y="26848"/>
                      <a:pt x="177493" y="30381"/>
                      <a:pt x="181606" y="34502"/>
                    </a:cubicBezTo>
                    <a:cubicBezTo>
                      <a:pt x="185780" y="38564"/>
                      <a:pt x="189166" y="43335"/>
                      <a:pt x="191928" y="48400"/>
                    </a:cubicBezTo>
                    <a:cubicBezTo>
                      <a:pt x="194811" y="53405"/>
                      <a:pt x="196569" y="58956"/>
                      <a:pt x="197911" y="64463"/>
                    </a:cubicBezTo>
                    <a:lnTo>
                      <a:pt x="198647" y="68680"/>
                    </a:lnTo>
                    <a:lnTo>
                      <a:pt x="198829" y="69710"/>
                    </a:lnTo>
                    <a:lnTo>
                      <a:pt x="198864" y="69970"/>
                    </a:lnTo>
                    <a:lnTo>
                      <a:pt x="198933" y="70420"/>
                    </a:lnTo>
                    <a:lnTo>
                      <a:pt x="198933" y="70533"/>
                    </a:lnTo>
                    <a:lnTo>
                      <a:pt x="198976" y="71018"/>
                    </a:lnTo>
                    <a:lnTo>
                      <a:pt x="199098" y="72932"/>
                    </a:lnTo>
                    <a:cubicBezTo>
                      <a:pt x="199228" y="74066"/>
                      <a:pt x="199176" y="75798"/>
                      <a:pt x="199141" y="77356"/>
                    </a:cubicBezTo>
                    <a:cubicBezTo>
                      <a:pt x="199150" y="78984"/>
                      <a:pt x="198933" y="80404"/>
                      <a:pt x="198743" y="81859"/>
                    </a:cubicBezTo>
                    <a:cubicBezTo>
                      <a:pt x="197124" y="93532"/>
                      <a:pt x="190967" y="104295"/>
                      <a:pt x="181909" y="111343"/>
                    </a:cubicBezTo>
                    <a:cubicBezTo>
                      <a:pt x="177398" y="114902"/>
                      <a:pt x="172211" y="117517"/>
                      <a:pt x="166739" y="119033"/>
                    </a:cubicBezTo>
                    <a:cubicBezTo>
                      <a:pt x="165405" y="119491"/>
                      <a:pt x="163968" y="119639"/>
                      <a:pt x="162600" y="119950"/>
                    </a:cubicBezTo>
                    <a:lnTo>
                      <a:pt x="161561" y="120141"/>
                    </a:lnTo>
                    <a:lnTo>
                      <a:pt x="161283" y="120184"/>
                    </a:lnTo>
                    <a:lnTo>
                      <a:pt x="161240" y="120176"/>
                    </a:lnTo>
                    <a:lnTo>
                      <a:pt x="161110" y="120201"/>
                    </a:lnTo>
                    <a:lnTo>
                      <a:pt x="160868" y="120228"/>
                    </a:lnTo>
                    <a:lnTo>
                      <a:pt x="160392" y="120279"/>
                    </a:lnTo>
                    <a:lnTo>
                      <a:pt x="158461" y="120435"/>
                    </a:lnTo>
                    <a:cubicBezTo>
                      <a:pt x="155239" y="120539"/>
                      <a:pt x="152425" y="120184"/>
                      <a:pt x="149585" y="119440"/>
                    </a:cubicBezTo>
                    <a:cubicBezTo>
                      <a:pt x="146797" y="118643"/>
                      <a:pt x="144121" y="117500"/>
                      <a:pt x="141688" y="115976"/>
                    </a:cubicBezTo>
                    <a:cubicBezTo>
                      <a:pt x="139281" y="114400"/>
                      <a:pt x="137107" y="112547"/>
                      <a:pt x="135254" y="110408"/>
                    </a:cubicBezTo>
                    <a:cubicBezTo>
                      <a:pt x="133436" y="108235"/>
                      <a:pt x="131929" y="105845"/>
                      <a:pt x="130829" y="103290"/>
                    </a:cubicBezTo>
                    <a:cubicBezTo>
                      <a:pt x="129782" y="100710"/>
                      <a:pt x="128968" y="98052"/>
                      <a:pt x="128699" y="95324"/>
                    </a:cubicBezTo>
                    <a:cubicBezTo>
                      <a:pt x="128327" y="92666"/>
                      <a:pt x="128500" y="89730"/>
                      <a:pt x="129202" y="87106"/>
                    </a:cubicBezTo>
                    <a:cubicBezTo>
                      <a:pt x="129903" y="84448"/>
                      <a:pt x="131124" y="81972"/>
                      <a:pt x="132734" y="79833"/>
                    </a:cubicBezTo>
                    <a:cubicBezTo>
                      <a:pt x="135921" y="75520"/>
                      <a:pt x="140883" y="72715"/>
                      <a:pt x="145966" y="72169"/>
                    </a:cubicBezTo>
                    <a:cubicBezTo>
                      <a:pt x="140995" y="73425"/>
                      <a:pt x="136882" y="76828"/>
                      <a:pt x="134449" y="80993"/>
                    </a:cubicBezTo>
                    <a:cubicBezTo>
                      <a:pt x="133237" y="83071"/>
                      <a:pt x="132457" y="85383"/>
                      <a:pt x="132120" y="87704"/>
                    </a:cubicBezTo>
                    <a:cubicBezTo>
                      <a:pt x="131808" y="90051"/>
                      <a:pt x="131938" y="92302"/>
                      <a:pt x="132518" y="94640"/>
                    </a:cubicBezTo>
                    <a:cubicBezTo>
                      <a:pt x="133046" y="96960"/>
                      <a:pt x="134033" y="99117"/>
                      <a:pt x="135142" y="101134"/>
                    </a:cubicBezTo>
                    <a:cubicBezTo>
                      <a:pt x="136311" y="103143"/>
                      <a:pt x="137791" y="104927"/>
                      <a:pt x="139385" y="106520"/>
                    </a:cubicBezTo>
                    <a:cubicBezTo>
                      <a:pt x="141056" y="108079"/>
                      <a:pt x="142918" y="109343"/>
                      <a:pt x="144883" y="110374"/>
                    </a:cubicBezTo>
                    <a:cubicBezTo>
                      <a:pt x="146892" y="111352"/>
                      <a:pt x="149031" y="112001"/>
                      <a:pt x="151178" y="112400"/>
                    </a:cubicBezTo>
                    <a:cubicBezTo>
                      <a:pt x="153317" y="112737"/>
                      <a:pt x="155612" y="112711"/>
                      <a:pt x="157473" y="112504"/>
                    </a:cubicBezTo>
                    <a:lnTo>
                      <a:pt x="159335" y="112201"/>
                    </a:lnTo>
                    <a:lnTo>
                      <a:pt x="159803" y="112114"/>
                    </a:lnTo>
                    <a:lnTo>
                      <a:pt x="160045" y="112053"/>
                    </a:lnTo>
                    <a:lnTo>
                      <a:pt x="160158" y="112045"/>
                    </a:lnTo>
                    <a:lnTo>
                      <a:pt x="160218" y="112036"/>
                    </a:lnTo>
                    <a:cubicBezTo>
                      <a:pt x="160418" y="111993"/>
                      <a:pt x="160002" y="112079"/>
                      <a:pt x="160063" y="112053"/>
                    </a:cubicBezTo>
                    <a:lnTo>
                      <a:pt x="160885" y="111811"/>
                    </a:lnTo>
                    <a:cubicBezTo>
                      <a:pt x="161959" y="111456"/>
                      <a:pt x="163085" y="111265"/>
                      <a:pt x="164124" y="110798"/>
                    </a:cubicBezTo>
                    <a:cubicBezTo>
                      <a:pt x="168349" y="109196"/>
                      <a:pt x="172211" y="106771"/>
                      <a:pt x="175458" y="103740"/>
                    </a:cubicBezTo>
                    <a:cubicBezTo>
                      <a:pt x="181961" y="97653"/>
                      <a:pt x="186014" y="89159"/>
                      <a:pt x="186499" y="80560"/>
                    </a:cubicBezTo>
                    <a:cubicBezTo>
                      <a:pt x="186551" y="79478"/>
                      <a:pt x="186646" y="78395"/>
                      <a:pt x="186551" y="77452"/>
                    </a:cubicBezTo>
                    <a:cubicBezTo>
                      <a:pt x="186490" y="76473"/>
                      <a:pt x="186533" y="75633"/>
                      <a:pt x="186308" y="74239"/>
                    </a:cubicBezTo>
                    <a:lnTo>
                      <a:pt x="186031" y="72360"/>
                    </a:lnTo>
                    <a:lnTo>
                      <a:pt x="185979" y="71884"/>
                    </a:lnTo>
                    <a:lnTo>
                      <a:pt x="185962" y="71771"/>
                    </a:lnTo>
                    <a:lnTo>
                      <a:pt x="185945" y="71693"/>
                    </a:lnTo>
                    <a:cubicBezTo>
                      <a:pt x="185971" y="71840"/>
                      <a:pt x="185901" y="71356"/>
                      <a:pt x="185997" y="71953"/>
                    </a:cubicBezTo>
                    <a:lnTo>
                      <a:pt x="185927" y="71763"/>
                    </a:lnTo>
                    <a:lnTo>
                      <a:pt x="185728" y="70949"/>
                    </a:lnTo>
                    <a:lnTo>
                      <a:pt x="184958" y="67667"/>
                    </a:lnTo>
                    <a:cubicBezTo>
                      <a:pt x="183589" y="63407"/>
                      <a:pt x="182031" y="59198"/>
                      <a:pt x="179580" y="55527"/>
                    </a:cubicBezTo>
                    <a:cubicBezTo>
                      <a:pt x="177225" y="51803"/>
                      <a:pt x="174463" y="48340"/>
                      <a:pt x="171138" y="45500"/>
                    </a:cubicBezTo>
                    <a:lnTo>
                      <a:pt x="169925" y="44400"/>
                    </a:lnTo>
                    <a:lnTo>
                      <a:pt x="168626" y="43421"/>
                    </a:lnTo>
                    <a:cubicBezTo>
                      <a:pt x="167752" y="42763"/>
                      <a:pt x="166929" y="42079"/>
                      <a:pt x="166020" y="41456"/>
                    </a:cubicBezTo>
                    <a:cubicBezTo>
                      <a:pt x="164176" y="40330"/>
                      <a:pt x="162366" y="39118"/>
                      <a:pt x="160366" y="38269"/>
                    </a:cubicBezTo>
                    <a:cubicBezTo>
                      <a:pt x="158487" y="37222"/>
                      <a:pt x="156391" y="36624"/>
                      <a:pt x="154408" y="35793"/>
                    </a:cubicBezTo>
                    <a:cubicBezTo>
                      <a:pt x="152330" y="35247"/>
                      <a:pt x="150286" y="34529"/>
                      <a:pt x="148139" y="34269"/>
                    </a:cubicBezTo>
                    <a:cubicBezTo>
                      <a:pt x="146018" y="33792"/>
                      <a:pt x="143861" y="33723"/>
                      <a:pt x="141723" y="33489"/>
                    </a:cubicBezTo>
                    <a:cubicBezTo>
                      <a:pt x="140675" y="33429"/>
                      <a:pt x="139740" y="33507"/>
                      <a:pt x="138727" y="33489"/>
                    </a:cubicBezTo>
                    <a:lnTo>
                      <a:pt x="137237" y="33489"/>
                    </a:lnTo>
                    <a:cubicBezTo>
                      <a:pt x="136692" y="33515"/>
                      <a:pt x="135990" y="33628"/>
                      <a:pt x="135384" y="33671"/>
                    </a:cubicBezTo>
                    <a:lnTo>
                      <a:pt x="131591" y="34095"/>
                    </a:lnTo>
                    <a:cubicBezTo>
                      <a:pt x="131228" y="34156"/>
                      <a:pt x="132042" y="34009"/>
                      <a:pt x="131938" y="34044"/>
                    </a:cubicBezTo>
                    <a:lnTo>
                      <a:pt x="131877" y="34026"/>
                    </a:lnTo>
                    <a:lnTo>
                      <a:pt x="131773" y="34061"/>
                    </a:lnTo>
                    <a:lnTo>
                      <a:pt x="131557" y="34104"/>
                    </a:lnTo>
                    <a:lnTo>
                      <a:pt x="131141" y="34217"/>
                    </a:lnTo>
                    <a:lnTo>
                      <a:pt x="130293" y="34373"/>
                    </a:lnTo>
                    <a:lnTo>
                      <a:pt x="128613" y="34710"/>
                    </a:lnTo>
                    <a:cubicBezTo>
                      <a:pt x="126335" y="35074"/>
                      <a:pt x="124136" y="35723"/>
                      <a:pt x="121911" y="36338"/>
                    </a:cubicBezTo>
                    <a:cubicBezTo>
                      <a:pt x="120794" y="36624"/>
                      <a:pt x="119677" y="36953"/>
                      <a:pt x="118612" y="37360"/>
                    </a:cubicBezTo>
                    <a:lnTo>
                      <a:pt x="115330" y="38520"/>
                    </a:lnTo>
                    <a:cubicBezTo>
                      <a:pt x="113139" y="39343"/>
                      <a:pt x="111052" y="40339"/>
                      <a:pt x="108853" y="41222"/>
                    </a:cubicBezTo>
                    <a:cubicBezTo>
                      <a:pt x="105839" y="42425"/>
                      <a:pt x="102540" y="41620"/>
                      <a:pt x="100393" y="39447"/>
                    </a:cubicBezTo>
                    <a:cubicBezTo>
                      <a:pt x="98756" y="37741"/>
                      <a:pt x="97232" y="36000"/>
                      <a:pt x="95561" y="34373"/>
                    </a:cubicBezTo>
                    <a:lnTo>
                      <a:pt x="93024" y="31991"/>
                    </a:lnTo>
                    <a:cubicBezTo>
                      <a:pt x="92608" y="31593"/>
                      <a:pt x="92201" y="31177"/>
                      <a:pt x="91786" y="30805"/>
                    </a:cubicBezTo>
                    <a:lnTo>
                      <a:pt x="90504" y="29775"/>
                    </a:lnTo>
                    <a:lnTo>
                      <a:pt x="87967" y="27714"/>
                    </a:lnTo>
                    <a:cubicBezTo>
                      <a:pt x="87595" y="27376"/>
                      <a:pt x="87075" y="27004"/>
                      <a:pt x="86538" y="26631"/>
                    </a:cubicBezTo>
                    <a:lnTo>
                      <a:pt x="84980" y="25549"/>
                    </a:lnTo>
                    <a:lnTo>
                      <a:pt x="82139" y="23557"/>
                    </a:lnTo>
                    <a:cubicBezTo>
                      <a:pt x="81178" y="23012"/>
                      <a:pt x="80226" y="22492"/>
                      <a:pt x="79291" y="21929"/>
                    </a:cubicBezTo>
                    <a:cubicBezTo>
                      <a:pt x="78823" y="21661"/>
                      <a:pt x="78373" y="21358"/>
                      <a:pt x="77888" y="21115"/>
                    </a:cubicBezTo>
                    <a:lnTo>
                      <a:pt x="76407" y="20457"/>
                    </a:lnTo>
                    <a:cubicBezTo>
                      <a:pt x="75420" y="20007"/>
                      <a:pt x="74459" y="19496"/>
                      <a:pt x="73428" y="19141"/>
                    </a:cubicBezTo>
                    <a:cubicBezTo>
                      <a:pt x="71385" y="18466"/>
                      <a:pt x="69385" y="17669"/>
                      <a:pt x="67263" y="17228"/>
                    </a:cubicBezTo>
                    <a:cubicBezTo>
                      <a:pt x="65194" y="16621"/>
                      <a:pt x="63029" y="16448"/>
                      <a:pt x="60916" y="16093"/>
                    </a:cubicBezTo>
                    <a:cubicBezTo>
                      <a:pt x="58768" y="16067"/>
                      <a:pt x="56612" y="15764"/>
                      <a:pt x="54465" y="15955"/>
                    </a:cubicBezTo>
                    <a:cubicBezTo>
                      <a:pt x="52283" y="15937"/>
                      <a:pt x="50153" y="16327"/>
                      <a:pt x="47997" y="16595"/>
                    </a:cubicBezTo>
                    <a:cubicBezTo>
                      <a:pt x="46932" y="16786"/>
                      <a:pt x="45892" y="17106"/>
                      <a:pt x="44827" y="17331"/>
                    </a:cubicBezTo>
                    <a:lnTo>
                      <a:pt x="43243" y="17712"/>
                    </a:lnTo>
                    <a:lnTo>
                      <a:pt x="41701" y="18241"/>
                    </a:lnTo>
                    <a:cubicBezTo>
                      <a:pt x="37502" y="19496"/>
                      <a:pt x="33579" y="21574"/>
                      <a:pt x="29934" y="23990"/>
                    </a:cubicBezTo>
                    <a:lnTo>
                      <a:pt x="27223" y="25930"/>
                    </a:lnTo>
                    <a:lnTo>
                      <a:pt x="24730" y="28121"/>
                    </a:lnTo>
                    <a:cubicBezTo>
                      <a:pt x="23829" y="28848"/>
                      <a:pt x="23162" y="29601"/>
                      <a:pt x="22452" y="30372"/>
                    </a:cubicBezTo>
                    <a:cubicBezTo>
                      <a:pt x="21734" y="31169"/>
                      <a:pt x="21024" y="31740"/>
                      <a:pt x="20262" y="32736"/>
                    </a:cubicBezTo>
                    <a:lnTo>
                      <a:pt x="17958" y="35801"/>
                    </a:lnTo>
                    <a:lnTo>
                      <a:pt x="17369" y="36563"/>
                    </a:lnTo>
                    <a:lnTo>
                      <a:pt x="17240" y="36745"/>
                    </a:lnTo>
                    <a:cubicBezTo>
                      <a:pt x="17595" y="36208"/>
                      <a:pt x="17326" y="36624"/>
                      <a:pt x="17395" y="36529"/>
                    </a:cubicBezTo>
                    <a:lnTo>
                      <a:pt x="17369" y="36563"/>
                    </a:lnTo>
                    <a:lnTo>
                      <a:pt x="17317" y="36650"/>
                    </a:lnTo>
                    <a:lnTo>
                      <a:pt x="17118" y="37005"/>
                    </a:lnTo>
                    <a:lnTo>
                      <a:pt x="16270" y="38339"/>
                    </a:lnTo>
                    <a:cubicBezTo>
                      <a:pt x="15646" y="39230"/>
                      <a:pt x="15231" y="40200"/>
                      <a:pt x="14728" y="41161"/>
                    </a:cubicBezTo>
                    <a:cubicBezTo>
                      <a:pt x="14209" y="42105"/>
                      <a:pt x="13862" y="43127"/>
                      <a:pt x="13481" y="44105"/>
                    </a:cubicBezTo>
                    <a:cubicBezTo>
                      <a:pt x="10459" y="52193"/>
                      <a:pt x="10745" y="61597"/>
                      <a:pt x="14243" y="69780"/>
                    </a:cubicBezTo>
                    <a:cubicBezTo>
                      <a:pt x="15101" y="71832"/>
                      <a:pt x="16183" y="73798"/>
                      <a:pt x="17430" y="75668"/>
                    </a:cubicBezTo>
                    <a:cubicBezTo>
                      <a:pt x="18694" y="77530"/>
                      <a:pt x="20166" y="79253"/>
                      <a:pt x="21630" y="80699"/>
                    </a:cubicBezTo>
                    <a:cubicBezTo>
                      <a:pt x="21812" y="80898"/>
                      <a:pt x="21976" y="81088"/>
                      <a:pt x="22175" y="81288"/>
                    </a:cubicBezTo>
                    <a:lnTo>
                      <a:pt x="22911" y="81885"/>
                    </a:lnTo>
                    <a:lnTo>
                      <a:pt x="24383" y="83115"/>
                    </a:lnTo>
                    <a:lnTo>
                      <a:pt x="25119" y="83738"/>
                    </a:lnTo>
                    <a:cubicBezTo>
                      <a:pt x="25171" y="83764"/>
                      <a:pt x="24834" y="83513"/>
                      <a:pt x="24989" y="83634"/>
                    </a:cubicBezTo>
                    <a:lnTo>
                      <a:pt x="25033" y="83660"/>
                    </a:lnTo>
                    <a:lnTo>
                      <a:pt x="25119" y="83721"/>
                    </a:lnTo>
                    <a:lnTo>
                      <a:pt x="25284" y="83833"/>
                    </a:lnTo>
                    <a:lnTo>
                      <a:pt x="25622" y="84059"/>
                    </a:lnTo>
                    <a:lnTo>
                      <a:pt x="26955" y="84959"/>
                    </a:lnTo>
                    <a:cubicBezTo>
                      <a:pt x="28834" y="86059"/>
                      <a:pt x="30817" y="86942"/>
                      <a:pt x="32938" y="87505"/>
                    </a:cubicBezTo>
                    <a:cubicBezTo>
                      <a:pt x="35060" y="88024"/>
                      <a:pt x="37268" y="88276"/>
                      <a:pt x="39493" y="88171"/>
                    </a:cubicBezTo>
                    <a:cubicBezTo>
                      <a:pt x="41727" y="88024"/>
                      <a:pt x="43944" y="87609"/>
                      <a:pt x="46100" y="86855"/>
                    </a:cubicBezTo>
                    <a:cubicBezTo>
                      <a:pt x="48213" y="86041"/>
                      <a:pt x="50265" y="85028"/>
                      <a:pt x="52162" y="83660"/>
                    </a:cubicBezTo>
                    <a:cubicBezTo>
                      <a:pt x="53036" y="82950"/>
                      <a:pt x="54041" y="82240"/>
                      <a:pt x="54785" y="81426"/>
                    </a:cubicBezTo>
                    <a:cubicBezTo>
                      <a:pt x="55184" y="81019"/>
                      <a:pt x="55582" y="80647"/>
                      <a:pt x="55998" y="80214"/>
                    </a:cubicBezTo>
                    <a:lnTo>
                      <a:pt x="57193" y="78733"/>
                    </a:lnTo>
                    <a:cubicBezTo>
                      <a:pt x="60024" y="75191"/>
                      <a:pt x="61470" y="70308"/>
                      <a:pt x="60916" y="65493"/>
                    </a:cubicBezTo>
                    <a:cubicBezTo>
                      <a:pt x="60379" y="60748"/>
                      <a:pt x="58006" y="55960"/>
                      <a:pt x="53945" y="52817"/>
                    </a:cubicBezTo>
                    <a:close/>
                  </a:path>
                </a:pathLst>
              </a:custGeom>
              <a:grpFill/>
              <a:ln w="8653" cap="flat">
                <a:noFill/>
                <a:prstDash val="solid"/>
                <a:miter/>
              </a:ln>
            </p:spPr>
            <p:txBody>
              <a:bodyPr rtlCol="0" anchor="ctr"/>
              <a:lstStyle/>
              <a:p>
                <a:endParaRPr lang="en-IN" dirty="0"/>
              </a:p>
            </p:txBody>
          </p:sp>
          <p:sp>
            <p:nvSpPr>
              <p:cNvPr id="536" name="Freeform: Shape 535">
                <a:extLst>
                  <a:ext uri="{FF2B5EF4-FFF2-40B4-BE49-F238E27FC236}">
                    <a16:creationId xmlns:a16="http://schemas.microsoft.com/office/drawing/2014/main" id="{EBFB9CFA-54FE-4C83-9D7B-38AEE7AEDA8B}"/>
                  </a:ext>
                </a:extLst>
              </p:cNvPr>
              <p:cNvSpPr/>
              <p:nvPr/>
            </p:nvSpPr>
            <p:spPr>
              <a:xfrm>
                <a:off x="-1097867" y="2974880"/>
                <a:ext cx="187956" cy="148533"/>
              </a:xfrm>
              <a:custGeom>
                <a:avLst/>
                <a:gdLst>
                  <a:gd name="connsiteX0" fmla="*/ 53615 w 187956"/>
                  <a:gd name="connsiteY0" fmla="*/ 51940 h 148533"/>
                  <a:gd name="connsiteX1" fmla="*/ 58586 w 187956"/>
                  <a:gd name="connsiteY1" fmla="*/ 66409 h 148533"/>
                  <a:gd name="connsiteX2" fmla="*/ 51442 w 187956"/>
                  <a:gd name="connsiteY2" fmla="*/ 80801 h 148533"/>
                  <a:gd name="connsiteX3" fmla="*/ 49996 w 187956"/>
                  <a:gd name="connsiteY3" fmla="*/ 82056 h 148533"/>
                  <a:gd name="connsiteX4" fmla="*/ 48273 w 187956"/>
                  <a:gd name="connsiteY4" fmla="*/ 83277 h 148533"/>
                  <a:gd name="connsiteX5" fmla="*/ 44670 w 187956"/>
                  <a:gd name="connsiteY5" fmla="*/ 85381 h 148533"/>
                  <a:gd name="connsiteX6" fmla="*/ 36652 w 187956"/>
                  <a:gd name="connsiteY6" fmla="*/ 87858 h 148533"/>
                  <a:gd name="connsiteX7" fmla="*/ 28158 w 187956"/>
                  <a:gd name="connsiteY7" fmla="*/ 87840 h 148533"/>
                  <a:gd name="connsiteX8" fmla="*/ 19897 w 187956"/>
                  <a:gd name="connsiteY8" fmla="*/ 85303 h 148533"/>
                  <a:gd name="connsiteX9" fmla="*/ 12675 w 187956"/>
                  <a:gd name="connsiteY9" fmla="*/ 80376 h 148533"/>
                  <a:gd name="connsiteX10" fmla="*/ 11142 w 187956"/>
                  <a:gd name="connsiteY10" fmla="*/ 78792 h 148533"/>
                  <a:gd name="connsiteX11" fmla="*/ 10761 w 187956"/>
                  <a:gd name="connsiteY11" fmla="*/ 78402 h 148533"/>
                  <a:gd name="connsiteX12" fmla="*/ 10580 w 187956"/>
                  <a:gd name="connsiteY12" fmla="*/ 78194 h 148533"/>
                  <a:gd name="connsiteX13" fmla="*/ 10484 w 187956"/>
                  <a:gd name="connsiteY13" fmla="*/ 78081 h 148533"/>
                  <a:gd name="connsiteX14" fmla="*/ 10450 w 187956"/>
                  <a:gd name="connsiteY14" fmla="*/ 78038 h 148533"/>
                  <a:gd name="connsiteX15" fmla="*/ 10268 w 187956"/>
                  <a:gd name="connsiteY15" fmla="*/ 77830 h 148533"/>
                  <a:gd name="connsiteX16" fmla="*/ 9688 w 187956"/>
                  <a:gd name="connsiteY16" fmla="*/ 77069 h 148533"/>
                  <a:gd name="connsiteX17" fmla="*/ 8501 w 187956"/>
                  <a:gd name="connsiteY17" fmla="*/ 75579 h 148533"/>
                  <a:gd name="connsiteX18" fmla="*/ 7913 w 187956"/>
                  <a:gd name="connsiteY18" fmla="*/ 74817 h 148533"/>
                  <a:gd name="connsiteX19" fmla="*/ 7306 w 187956"/>
                  <a:gd name="connsiteY19" fmla="*/ 73899 h 148533"/>
                  <a:gd name="connsiteX20" fmla="*/ 3237 w 187956"/>
                  <a:gd name="connsiteY20" fmla="*/ 66219 h 148533"/>
                  <a:gd name="connsiteX21" fmla="*/ 803 w 187956"/>
                  <a:gd name="connsiteY21" fmla="*/ 58010 h 148533"/>
                  <a:gd name="connsiteX22" fmla="*/ 7393 w 187956"/>
                  <a:gd name="connsiteY22" fmla="*/ 24707 h 148533"/>
                  <a:gd name="connsiteX23" fmla="*/ 9982 w 187956"/>
                  <a:gd name="connsiteY23" fmla="*/ 21122 h 148533"/>
                  <a:gd name="connsiteX24" fmla="*/ 12909 w 187956"/>
                  <a:gd name="connsiteY24" fmla="*/ 17806 h 148533"/>
                  <a:gd name="connsiteX25" fmla="*/ 14494 w 187956"/>
                  <a:gd name="connsiteY25" fmla="*/ 16230 h 148533"/>
                  <a:gd name="connsiteX26" fmla="*/ 14892 w 187956"/>
                  <a:gd name="connsiteY26" fmla="*/ 15840 h 148533"/>
                  <a:gd name="connsiteX27" fmla="*/ 14987 w 187956"/>
                  <a:gd name="connsiteY27" fmla="*/ 15736 h 148533"/>
                  <a:gd name="connsiteX28" fmla="*/ 15030 w 187956"/>
                  <a:gd name="connsiteY28" fmla="*/ 15684 h 148533"/>
                  <a:gd name="connsiteX29" fmla="*/ 15342 w 187956"/>
                  <a:gd name="connsiteY29" fmla="*/ 15433 h 148533"/>
                  <a:gd name="connsiteX30" fmla="*/ 15515 w 187956"/>
                  <a:gd name="connsiteY30" fmla="*/ 15277 h 148533"/>
                  <a:gd name="connsiteX31" fmla="*/ 16260 w 187956"/>
                  <a:gd name="connsiteY31" fmla="*/ 14680 h 148533"/>
                  <a:gd name="connsiteX32" fmla="*/ 19230 w 187956"/>
                  <a:gd name="connsiteY32" fmla="*/ 12273 h 148533"/>
                  <a:gd name="connsiteX33" fmla="*/ 22850 w 187956"/>
                  <a:gd name="connsiteY33" fmla="*/ 9787 h 148533"/>
                  <a:gd name="connsiteX34" fmla="*/ 26651 w 187956"/>
                  <a:gd name="connsiteY34" fmla="*/ 7484 h 148533"/>
                  <a:gd name="connsiteX35" fmla="*/ 30470 w 187956"/>
                  <a:gd name="connsiteY35" fmla="*/ 5501 h 148533"/>
                  <a:gd name="connsiteX36" fmla="*/ 34479 w 187956"/>
                  <a:gd name="connsiteY36" fmla="*/ 3882 h 148533"/>
                  <a:gd name="connsiteX37" fmla="*/ 51407 w 187956"/>
                  <a:gd name="connsiteY37" fmla="*/ 158 h 148533"/>
                  <a:gd name="connsiteX38" fmla="*/ 68795 w 187956"/>
                  <a:gd name="connsiteY38" fmla="*/ 1561 h 148533"/>
                  <a:gd name="connsiteX39" fmla="*/ 77185 w 187956"/>
                  <a:gd name="connsiteY39" fmla="*/ 4159 h 148533"/>
                  <a:gd name="connsiteX40" fmla="*/ 85030 w 187956"/>
                  <a:gd name="connsiteY40" fmla="*/ 8142 h 148533"/>
                  <a:gd name="connsiteX41" fmla="*/ 98530 w 187956"/>
                  <a:gd name="connsiteY41" fmla="*/ 19278 h 148533"/>
                  <a:gd name="connsiteX42" fmla="*/ 101336 w 187956"/>
                  <a:gd name="connsiteY42" fmla="*/ 22620 h 148533"/>
                  <a:gd name="connsiteX43" fmla="*/ 101613 w 187956"/>
                  <a:gd name="connsiteY43" fmla="*/ 22992 h 148533"/>
                  <a:gd name="connsiteX44" fmla="*/ 101673 w 187956"/>
                  <a:gd name="connsiteY44" fmla="*/ 23088 h 148533"/>
                  <a:gd name="connsiteX45" fmla="*/ 101803 w 187956"/>
                  <a:gd name="connsiteY45" fmla="*/ 23287 h 148533"/>
                  <a:gd name="connsiteX46" fmla="*/ 102080 w 187956"/>
                  <a:gd name="connsiteY46" fmla="*/ 23668 h 148533"/>
                  <a:gd name="connsiteX47" fmla="*/ 102626 w 187956"/>
                  <a:gd name="connsiteY47" fmla="*/ 24464 h 148533"/>
                  <a:gd name="connsiteX48" fmla="*/ 103725 w 187956"/>
                  <a:gd name="connsiteY48" fmla="*/ 26058 h 148533"/>
                  <a:gd name="connsiteX49" fmla="*/ 104791 w 187956"/>
                  <a:gd name="connsiteY49" fmla="*/ 27634 h 148533"/>
                  <a:gd name="connsiteX50" fmla="*/ 105873 w 187956"/>
                  <a:gd name="connsiteY50" fmla="*/ 29339 h 148533"/>
                  <a:gd name="connsiteX51" fmla="*/ 108012 w 187956"/>
                  <a:gd name="connsiteY51" fmla="*/ 33158 h 148533"/>
                  <a:gd name="connsiteX52" fmla="*/ 111571 w 187956"/>
                  <a:gd name="connsiteY52" fmla="*/ 40804 h 148533"/>
                  <a:gd name="connsiteX53" fmla="*/ 114177 w 187956"/>
                  <a:gd name="connsiteY53" fmla="*/ 48675 h 148533"/>
                  <a:gd name="connsiteX54" fmla="*/ 106626 w 187956"/>
                  <a:gd name="connsiteY54" fmla="*/ 44484 h 148533"/>
                  <a:gd name="connsiteX55" fmla="*/ 114688 w 187956"/>
                  <a:gd name="connsiteY55" fmla="*/ 42536 h 148533"/>
                  <a:gd name="connsiteX56" fmla="*/ 122975 w 187956"/>
                  <a:gd name="connsiteY56" fmla="*/ 41523 h 148533"/>
                  <a:gd name="connsiteX57" fmla="*/ 127140 w 187956"/>
                  <a:gd name="connsiteY57" fmla="*/ 41298 h 148533"/>
                  <a:gd name="connsiteX58" fmla="*/ 131322 w 187956"/>
                  <a:gd name="connsiteY58" fmla="*/ 41410 h 148533"/>
                  <a:gd name="connsiteX59" fmla="*/ 133417 w 187956"/>
                  <a:gd name="connsiteY59" fmla="*/ 41523 h 148533"/>
                  <a:gd name="connsiteX60" fmla="*/ 134465 w 187956"/>
                  <a:gd name="connsiteY60" fmla="*/ 41558 h 148533"/>
                  <a:gd name="connsiteX61" fmla="*/ 134993 w 187956"/>
                  <a:gd name="connsiteY61" fmla="*/ 41592 h 148533"/>
                  <a:gd name="connsiteX62" fmla="*/ 135262 w 187956"/>
                  <a:gd name="connsiteY62" fmla="*/ 41610 h 148533"/>
                  <a:gd name="connsiteX63" fmla="*/ 135400 w 187956"/>
                  <a:gd name="connsiteY63" fmla="*/ 41592 h 148533"/>
                  <a:gd name="connsiteX64" fmla="*/ 135452 w 187956"/>
                  <a:gd name="connsiteY64" fmla="*/ 41610 h 148533"/>
                  <a:gd name="connsiteX65" fmla="*/ 135911 w 187956"/>
                  <a:gd name="connsiteY65" fmla="*/ 41670 h 148533"/>
                  <a:gd name="connsiteX66" fmla="*/ 139704 w 187956"/>
                  <a:gd name="connsiteY66" fmla="*/ 42207 h 148533"/>
                  <a:gd name="connsiteX67" fmla="*/ 141635 w 187956"/>
                  <a:gd name="connsiteY67" fmla="*/ 42545 h 148533"/>
                  <a:gd name="connsiteX68" fmla="*/ 143895 w 187956"/>
                  <a:gd name="connsiteY68" fmla="*/ 43099 h 148533"/>
                  <a:gd name="connsiteX69" fmla="*/ 148372 w 187956"/>
                  <a:gd name="connsiteY69" fmla="*/ 44354 h 148533"/>
                  <a:gd name="connsiteX70" fmla="*/ 156459 w 187956"/>
                  <a:gd name="connsiteY70" fmla="*/ 47792 h 148533"/>
                  <a:gd name="connsiteX71" fmla="*/ 163984 w 187956"/>
                  <a:gd name="connsiteY71" fmla="*/ 52338 h 148533"/>
                  <a:gd name="connsiteX72" fmla="*/ 170634 w 187956"/>
                  <a:gd name="connsiteY72" fmla="*/ 58096 h 148533"/>
                  <a:gd name="connsiteX73" fmla="*/ 181025 w 187956"/>
                  <a:gd name="connsiteY73" fmla="*/ 72115 h 148533"/>
                  <a:gd name="connsiteX74" fmla="*/ 186801 w 187956"/>
                  <a:gd name="connsiteY74" fmla="*/ 88438 h 148533"/>
                  <a:gd name="connsiteX75" fmla="*/ 187779 w 187956"/>
                  <a:gd name="connsiteY75" fmla="*/ 105574 h 148533"/>
                  <a:gd name="connsiteX76" fmla="*/ 187251 w 187956"/>
                  <a:gd name="connsiteY76" fmla="*/ 109800 h 148533"/>
                  <a:gd name="connsiteX77" fmla="*/ 187104 w 187956"/>
                  <a:gd name="connsiteY77" fmla="*/ 110874 h 148533"/>
                  <a:gd name="connsiteX78" fmla="*/ 187069 w 187956"/>
                  <a:gd name="connsiteY78" fmla="*/ 111116 h 148533"/>
                  <a:gd name="connsiteX79" fmla="*/ 186991 w 187956"/>
                  <a:gd name="connsiteY79" fmla="*/ 111566 h 148533"/>
                  <a:gd name="connsiteX80" fmla="*/ 186965 w 187956"/>
                  <a:gd name="connsiteY80" fmla="*/ 111687 h 148533"/>
                  <a:gd name="connsiteX81" fmla="*/ 186835 w 187956"/>
                  <a:gd name="connsiteY81" fmla="*/ 112155 h 148533"/>
                  <a:gd name="connsiteX82" fmla="*/ 186402 w 187956"/>
                  <a:gd name="connsiteY82" fmla="*/ 113999 h 148533"/>
                  <a:gd name="connsiteX83" fmla="*/ 185138 w 187956"/>
                  <a:gd name="connsiteY83" fmla="*/ 118242 h 148533"/>
                  <a:gd name="connsiteX84" fmla="*/ 183432 w 187956"/>
                  <a:gd name="connsiteY84" fmla="*/ 122425 h 148533"/>
                  <a:gd name="connsiteX85" fmla="*/ 158641 w 187956"/>
                  <a:gd name="connsiteY85" fmla="*/ 145640 h 148533"/>
                  <a:gd name="connsiteX86" fmla="*/ 141903 w 187956"/>
                  <a:gd name="connsiteY86" fmla="*/ 148515 h 148533"/>
                  <a:gd name="connsiteX87" fmla="*/ 137660 w 187956"/>
                  <a:gd name="connsiteY87" fmla="*/ 148177 h 148533"/>
                  <a:gd name="connsiteX88" fmla="*/ 136613 w 187956"/>
                  <a:gd name="connsiteY88" fmla="*/ 148056 h 148533"/>
                  <a:gd name="connsiteX89" fmla="*/ 136353 w 187956"/>
                  <a:gd name="connsiteY89" fmla="*/ 148021 h 148533"/>
                  <a:gd name="connsiteX90" fmla="*/ 136275 w 187956"/>
                  <a:gd name="connsiteY90" fmla="*/ 148012 h 148533"/>
                  <a:gd name="connsiteX91" fmla="*/ 136171 w 187956"/>
                  <a:gd name="connsiteY91" fmla="*/ 147978 h 148533"/>
                  <a:gd name="connsiteX92" fmla="*/ 135937 w 187956"/>
                  <a:gd name="connsiteY92" fmla="*/ 147926 h 148533"/>
                  <a:gd name="connsiteX93" fmla="*/ 135470 w 187956"/>
                  <a:gd name="connsiteY93" fmla="*/ 147831 h 148533"/>
                  <a:gd name="connsiteX94" fmla="*/ 133573 w 187956"/>
                  <a:gd name="connsiteY94" fmla="*/ 147406 h 148533"/>
                  <a:gd name="connsiteX95" fmla="*/ 125373 w 187956"/>
                  <a:gd name="connsiteY95" fmla="*/ 143856 h 148533"/>
                  <a:gd name="connsiteX96" fmla="*/ 118853 w 187956"/>
                  <a:gd name="connsiteY96" fmla="*/ 138210 h 148533"/>
                  <a:gd name="connsiteX97" fmla="*/ 114342 w 187956"/>
                  <a:gd name="connsiteY97" fmla="*/ 130989 h 148533"/>
                  <a:gd name="connsiteX98" fmla="*/ 112211 w 187956"/>
                  <a:gd name="connsiteY98" fmla="*/ 122875 h 148533"/>
                  <a:gd name="connsiteX99" fmla="*/ 112506 w 187956"/>
                  <a:gd name="connsiteY99" fmla="*/ 114649 h 148533"/>
                  <a:gd name="connsiteX100" fmla="*/ 115424 w 187956"/>
                  <a:gd name="connsiteY100" fmla="*/ 106916 h 148533"/>
                  <a:gd name="connsiteX101" fmla="*/ 120948 w 187956"/>
                  <a:gd name="connsiteY101" fmla="*/ 101020 h 148533"/>
                  <a:gd name="connsiteX102" fmla="*/ 135868 w 187956"/>
                  <a:gd name="connsiteY102" fmla="*/ 97591 h 148533"/>
                  <a:gd name="connsiteX103" fmla="*/ 122265 w 187956"/>
                  <a:gd name="connsiteY103" fmla="*/ 102630 h 148533"/>
                  <a:gd name="connsiteX104" fmla="*/ 118065 w 187956"/>
                  <a:gd name="connsiteY104" fmla="*/ 108354 h 148533"/>
                  <a:gd name="connsiteX105" fmla="*/ 116402 w 187956"/>
                  <a:gd name="connsiteY105" fmla="*/ 115108 h 148533"/>
                  <a:gd name="connsiteX106" fmla="*/ 116974 w 187956"/>
                  <a:gd name="connsiteY106" fmla="*/ 122087 h 148533"/>
                  <a:gd name="connsiteX107" fmla="*/ 119459 w 187956"/>
                  <a:gd name="connsiteY107" fmla="*/ 128469 h 148533"/>
                  <a:gd name="connsiteX108" fmla="*/ 123581 w 187956"/>
                  <a:gd name="connsiteY108" fmla="*/ 133760 h 148533"/>
                  <a:gd name="connsiteX109" fmla="*/ 128984 w 187956"/>
                  <a:gd name="connsiteY109" fmla="*/ 137561 h 148533"/>
                  <a:gd name="connsiteX110" fmla="*/ 134959 w 187956"/>
                  <a:gd name="connsiteY110" fmla="*/ 139535 h 148533"/>
                  <a:gd name="connsiteX111" fmla="*/ 136829 w 187956"/>
                  <a:gd name="connsiteY111" fmla="*/ 139760 h 148533"/>
                  <a:gd name="connsiteX112" fmla="*/ 137314 w 187956"/>
                  <a:gd name="connsiteY112" fmla="*/ 139830 h 148533"/>
                  <a:gd name="connsiteX113" fmla="*/ 137539 w 187956"/>
                  <a:gd name="connsiteY113" fmla="*/ 139864 h 148533"/>
                  <a:gd name="connsiteX114" fmla="*/ 137669 w 187956"/>
                  <a:gd name="connsiteY114" fmla="*/ 139882 h 148533"/>
                  <a:gd name="connsiteX115" fmla="*/ 137712 w 187956"/>
                  <a:gd name="connsiteY115" fmla="*/ 139882 h 148533"/>
                  <a:gd name="connsiteX116" fmla="*/ 137513 w 187956"/>
                  <a:gd name="connsiteY116" fmla="*/ 139855 h 148533"/>
                  <a:gd name="connsiteX117" fmla="*/ 138431 w 187956"/>
                  <a:gd name="connsiteY117" fmla="*/ 139864 h 148533"/>
                  <a:gd name="connsiteX118" fmla="*/ 141817 w 187956"/>
                  <a:gd name="connsiteY118" fmla="*/ 139847 h 148533"/>
                  <a:gd name="connsiteX119" fmla="*/ 154727 w 187956"/>
                  <a:gd name="connsiteY119" fmla="*/ 136426 h 148533"/>
                  <a:gd name="connsiteX120" fmla="*/ 172124 w 187956"/>
                  <a:gd name="connsiteY120" fmla="*/ 117532 h 148533"/>
                  <a:gd name="connsiteX121" fmla="*/ 173076 w 187956"/>
                  <a:gd name="connsiteY121" fmla="*/ 114588 h 148533"/>
                  <a:gd name="connsiteX122" fmla="*/ 173786 w 187956"/>
                  <a:gd name="connsiteY122" fmla="*/ 111445 h 148533"/>
                  <a:gd name="connsiteX123" fmla="*/ 174089 w 187956"/>
                  <a:gd name="connsiteY123" fmla="*/ 109557 h 148533"/>
                  <a:gd name="connsiteX124" fmla="*/ 174176 w 187956"/>
                  <a:gd name="connsiteY124" fmla="*/ 109090 h 148533"/>
                  <a:gd name="connsiteX125" fmla="*/ 174193 w 187956"/>
                  <a:gd name="connsiteY125" fmla="*/ 108969 h 148533"/>
                  <a:gd name="connsiteX126" fmla="*/ 174202 w 187956"/>
                  <a:gd name="connsiteY126" fmla="*/ 108908 h 148533"/>
                  <a:gd name="connsiteX127" fmla="*/ 174150 w 187956"/>
                  <a:gd name="connsiteY127" fmla="*/ 109168 h 148533"/>
                  <a:gd name="connsiteX128" fmla="*/ 174176 w 187956"/>
                  <a:gd name="connsiteY128" fmla="*/ 108969 h 148533"/>
                  <a:gd name="connsiteX129" fmla="*/ 174210 w 187956"/>
                  <a:gd name="connsiteY129" fmla="*/ 108120 h 148533"/>
                  <a:gd name="connsiteX130" fmla="*/ 174427 w 187956"/>
                  <a:gd name="connsiteY130" fmla="*/ 104769 h 148533"/>
                  <a:gd name="connsiteX131" fmla="*/ 172877 w 187956"/>
                  <a:gd name="connsiteY131" fmla="*/ 91564 h 148533"/>
                  <a:gd name="connsiteX132" fmla="*/ 167751 w 187956"/>
                  <a:gd name="connsiteY132" fmla="*/ 79502 h 148533"/>
                  <a:gd name="connsiteX133" fmla="*/ 166920 w 187956"/>
                  <a:gd name="connsiteY133" fmla="*/ 78081 h 148533"/>
                  <a:gd name="connsiteX134" fmla="*/ 165984 w 187956"/>
                  <a:gd name="connsiteY134" fmla="*/ 76757 h 148533"/>
                  <a:gd name="connsiteX135" fmla="*/ 164062 w 187956"/>
                  <a:gd name="connsiteY135" fmla="*/ 74124 h 148533"/>
                  <a:gd name="connsiteX136" fmla="*/ 159603 w 187956"/>
                  <a:gd name="connsiteY136" fmla="*/ 69422 h 148533"/>
                  <a:gd name="connsiteX137" fmla="*/ 154641 w 187956"/>
                  <a:gd name="connsiteY137" fmla="*/ 65275 h 148533"/>
                  <a:gd name="connsiteX138" fmla="*/ 149099 w 187956"/>
                  <a:gd name="connsiteY138" fmla="*/ 61976 h 148533"/>
                  <a:gd name="connsiteX139" fmla="*/ 143185 w 187956"/>
                  <a:gd name="connsiteY139" fmla="*/ 59352 h 148533"/>
                  <a:gd name="connsiteX140" fmla="*/ 140336 w 187956"/>
                  <a:gd name="connsiteY140" fmla="*/ 58469 h 148533"/>
                  <a:gd name="connsiteX141" fmla="*/ 138907 w 187956"/>
                  <a:gd name="connsiteY141" fmla="*/ 58010 h 148533"/>
                  <a:gd name="connsiteX142" fmla="*/ 137089 w 187956"/>
                  <a:gd name="connsiteY142" fmla="*/ 57655 h 148533"/>
                  <a:gd name="connsiteX143" fmla="*/ 133314 w 187956"/>
                  <a:gd name="connsiteY143" fmla="*/ 56936 h 148533"/>
                  <a:gd name="connsiteX144" fmla="*/ 133669 w 187956"/>
                  <a:gd name="connsiteY144" fmla="*/ 56988 h 148533"/>
                  <a:gd name="connsiteX145" fmla="*/ 133599 w 187956"/>
                  <a:gd name="connsiteY145" fmla="*/ 56979 h 148533"/>
                  <a:gd name="connsiteX146" fmla="*/ 133504 w 187956"/>
                  <a:gd name="connsiteY146" fmla="*/ 56962 h 148533"/>
                  <a:gd name="connsiteX147" fmla="*/ 133296 w 187956"/>
                  <a:gd name="connsiteY147" fmla="*/ 56945 h 148533"/>
                  <a:gd name="connsiteX148" fmla="*/ 132872 w 187956"/>
                  <a:gd name="connsiteY148" fmla="*/ 56901 h 148533"/>
                  <a:gd name="connsiteX149" fmla="*/ 132006 w 187956"/>
                  <a:gd name="connsiteY149" fmla="*/ 56806 h 148533"/>
                  <a:gd name="connsiteX150" fmla="*/ 130292 w 187956"/>
                  <a:gd name="connsiteY150" fmla="*/ 56633 h 148533"/>
                  <a:gd name="connsiteX151" fmla="*/ 123399 w 187956"/>
                  <a:gd name="connsiteY151" fmla="*/ 56217 h 148533"/>
                  <a:gd name="connsiteX152" fmla="*/ 119953 w 187956"/>
                  <a:gd name="connsiteY152" fmla="*/ 56226 h 148533"/>
                  <a:gd name="connsiteX153" fmla="*/ 116472 w 187956"/>
                  <a:gd name="connsiteY153" fmla="*/ 56364 h 148533"/>
                  <a:gd name="connsiteX154" fmla="*/ 109510 w 187956"/>
                  <a:gd name="connsiteY154" fmla="*/ 57031 h 148533"/>
                  <a:gd name="connsiteX155" fmla="*/ 101950 w 187956"/>
                  <a:gd name="connsiteY155" fmla="*/ 52849 h 148533"/>
                  <a:gd name="connsiteX156" fmla="*/ 98816 w 187956"/>
                  <a:gd name="connsiteY156" fmla="*/ 46571 h 148533"/>
                  <a:gd name="connsiteX157" fmla="*/ 97110 w 187956"/>
                  <a:gd name="connsiteY157" fmla="*/ 43540 h 148533"/>
                  <a:gd name="connsiteX158" fmla="*/ 96261 w 187956"/>
                  <a:gd name="connsiteY158" fmla="*/ 42034 h 148533"/>
                  <a:gd name="connsiteX159" fmla="*/ 95344 w 187956"/>
                  <a:gd name="connsiteY159" fmla="*/ 40692 h 148533"/>
                  <a:gd name="connsiteX160" fmla="*/ 93534 w 187956"/>
                  <a:gd name="connsiteY160" fmla="*/ 37981 h 148533"/>
                  <a:gd name="connsiteX161" fmla="*/ 92495 w 187956"/>
                  <a:gd name="connsiteY161" fmla="*/ 36518 h 148533"/>
                  <a:gd name="connsiteX162" fmla="*/ 91334 w 187956"/>
                  <a:gd name="connsiteY162" fmla="*/ 35003 h 148533"/>
                  <a:gd name="connsiteX163" fmla="*/ 89196 w 187956"/>
                  <a:gd name="connsiteY163" fmla="*/ 32275 h 148533"/>
                  <a:gd name="connsiteX164" fmla="*/ 86953 w 187956"/>
                  <a:gd name="connsiteY164" fmla="*/ 29902 h 148533"/>
                  <a:gd name="connsiteX165" fmla="*/ 85845 w 187956"/>
                  <a:gd name="connsiteY165" fmla="*/ 28699 h 148533"/>
                  <a:gd name="connsiteX166" fmla="*/ 84624 w 187956"/>
                  <a:gd name="connsiteY166" fmla="*/ 27617 h 148533"/>
                  <a:gd name="connsiteX167" fmla="*/ 82190 w 187956"/>
                  <a:gd name="connsiteY167" fmla="*/ 25469 h 148533"/>
                  <a:gd name="connsiteX168" fmla="*/ 76848 w 187956"/>
                  <a:gd name="connsiteY168" fmla="*/ 21849 h 148533"/>
                  <a:gd name="connsiteX169" fmla="*/ 71107 w 187956"/>
                  <a:gd name="connsiteY169" fmla="*/ 18888 h 148533"/>
                  <a:gd name="connsiteX170" fmla="*/ 64976 w 187956"/>
                  <a:gd name="connsiteY170" fmla="*/ 16844 h 148533"/>
                  <a:gd name="connsiteX171" fmla="*/ 58620 w 187956"/>
                  <a:gd name="connsiteY171" fmla="*/ 15580 h 148533"/>
                  <a:gd name="connsiteX172" fmla="*/ 55373 w 187956"/>
                  <a:gd name="connsiteY172" fmla="*/ 15338 h 148533"/>
                  <a:gd name="connsiteX173" fmla="*/ 53745 w 187956"/>
                  <a:gd name="connsiteY173" fmla="*/ 15251 h 148533"/>
                  <a:gd name="connsiteX174" fmla="*/ 52117 w 187956"/>
                  <a:gd name="connsiteY174" fmla="*/ 15277 h 148533"/>
                  <a:gd name="connsiteX175" fmla="*/ 39172 w 187956"/>
                  <a:gd name="connsiteY175" fmla="*/ 17321 h 148533"/>
                  <a:gd name="connsiteX176" fmla="*/ 36029 w 187956"/>
                  <a:gd name="connsiteY176" fmla="*/ 18368 h 148533"/>
                  <a:gd name="connsiteX177" fmla="*/ 32998 w 187956"/>
                  <a:gd name="connsiteY177" fmla="*/ 19737 h 148533"/>
                  <a:gd name="connsiteX178" fmla="*/ 30158 w 187956"/>
                  <a:gd name="connsiteY178" fmla="*/ 21191 h 148533"/>
                  <a:gd name="connsiteX179" fmla="*/ 27361 w 187956"/>
                  <a:gd name="connsiteY179" fmla="*/ 22828 h 148533"/>
                  <a:gd name="connsiteX180" fmla="*/ 24270 w 187956"/>
                  <a:gd name="connsiteY180" fmla="*/ 25062 h 148533"/>
                  <a:gd name="connsiteX181" fmla="*/ 23499 w 187956"/>
                  <a:gd name="connsiteY181" fmla="*/ 25607 h 148533"/>
                  <a:gd name="connsiteX182" fmla="*/ 23300 w 187956"/>
                  <a:gd name="connsiteY182" fmla="*/ 25755 h 148533"/>
                  <a:gd name="connsiteX183" fmla="*/ 23525 w 187956"/>
                  <a:gd name="connsiteY183" fmla="*/ 25573 h 148533"/>
                  <a:gd name="connsiteX184" fmla="*/ 23473 w 187956"/>
                  <a:gd name="connsiteY184" fmla="*/ 25616 h 148533"/>
                  <a:gd name="connsiteX185" fmla="*/ 23404 w 187956"/>
                  <a:gd name="connsiteY185" fmla="*/ 25677 h 148533"/>
                  <a:gd name="connsiteX186" fmla="*/ 23118 w 187956"/>
                  <a:gd name="connsiteY186" fmla="*/ 25963 h 148533"/>
                  <a:gd name="connsiteX187" fmla="*/ 21897 w 187956"/>
                  <a:gd name="connsiteY187" fmla="*/ 26984 h 148533"/>
                  <a:gd name="connsiteX188" fmla="*/ 19602 w 187956"/>
                  <a:gd name="connsiteY188" fmla="*/ 29236 h 148533"/>
                  <a:gd name="connsiteX189" fmla="*/ 17533 w 187956"/>
                  <a:gd name="connsiteY189" fmla="*/ 31695 h 148533"/>
                  <a:gd name="connsiteX190" fmla="*/ 10692 w 187956"/>
                  <a:gd name="connsiteY190" fmla="*/ 56442 h 148533"/>
                  <a:gd name="connsiteX191" fmla="*/ 12017 w 187956"/>
                  <a:gd name="connsiteY191" fmla="*/ 62980 h 148533"/>
                  <a:gd name="connsiteX192" fmla="*/ 14537 w 187956"/>
                  <a:gd name="connsiteY192" fmla="*/ 69050 h 148533"/>
                  <a:gd name="connsiteX193" fmla="*/ 14901 w 187956"/>
                  <a:gd name="connsiteY193" fmla="*/ 69769 h 148533"/>
                  <a:gd name="connsiteX194" fmla="*/ 15429 w 187956"/>
                  <a:gd name="connsiteY194" fmla="*/ 70574 h 148533"/>
                  <a:gd name="connsiteX195" fmla="*/ 16477 w 187956"/>
                  <a:gd name="connsiteY195" fmla="*/ 72185 h 148533"/>
                  <a:gd name="connsiteX196" fmla="*/ 16996 w 187956"/>
                  <a:gd name="connsiteY196" fmla="*/ 72981 h 148533"/>
                  <a:gd name="connsiteX197" fmla="*/ 16901 w 187956"/>
                  <a:gd name="connsiteY197" fmla="*/ 72860 h 148533"/>
                  <a:gd name="connsiteX198" fmla="*/ 16927 w 187956"/>
                  <a:gd name="connsiteY198" fmla="*/ 72895 h 148533"/>
                  <a:gd name="connsiteX199" fmla="*/ 16996 w 187956"/>
                  <a:gd name="connsiteY199" fmla="*/ 72973 h 148533"/>
                  <a:gd name="connsiteX200" fmla="*/ 17126 w 187956"/>
                  <a:gd name="connsiteY200" fmla="*/ 73129 h 148533"/>
                  <a:gd name="connsiteX201" fmla="*/ 17386 w 187956"/>
                  <a:gd name="connsiteY201" fmla="*/ 73440 h 148533"/>
                  <a:gd name="connsiteX202" fmla="*/ 18390 w 187956"/>
                  <a:gd name="connsiteY202" fmla="*/ 74713 h 148533"/>
                  <a:gd name="connsiteX203" fmla="*/ 23360 w 187956"/>
                  <a:gd name="connsiteY203" fmla="*/ 78896 h 148533"/>
                  <a:gd name="connsiteX204" fmla="*/ 29430 w 187956"/>
                  <a:gd name="connsiteY204" fmla="*/ 81467 h 148533"/>
                  <a:gd name="connsiteX205" fmla="*/ 36107 w 187956"/>
                  <a:gd name="connsiteY205" fmla="*/ 82160 h 148533"/>
                  <a:gd name="connsiteX206" fmla="*/ 42843 w 187956"/>
                  <a:gd name="connsiteY206" fmla="*/ 80896 h 148533"/>
                  <a:gd name="connsiteX207" fmla="*/ 46013 w 187956"/>
                  <a:gd name="connsiteY207" fmla="*/ 79528 h 148533"/>
                  <a:gd name="connsiteX208" fmla="*/ 47519 w 187956"/>
                  <a:gd name="connsiteY208" fmla="*/ 78731 h 148533"/>
                  <a:gd name="connsiteX209" fmla="*/ 49095 w 187956"/>
                  <a:gd name="connsiteY209" fmla="*/ 77666 h 148533"/>
                  <a:gd name="connsiteX210" fmla="*/ 56551 w 187956"/>
                  <a:gd name="connsiteY210" fmla="*/ 66115 h 148533"/>
                  <a:gd name="connsiteX211" fmla="*/ 53615 w 187956"/>
                  <a:gd name="connsiteY211" fmla="*/ 51940 h 14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87956" h="148533">
                    <a:moveTo>
                      <a:pt x="53615" y="51940"/>
                    </a:moveTo>
                    <a:cubicBezTo>
                      <a:pt x="57088" y="55706"/>
                      <a:pt x="59010" y="61049"/>
                      <a:pt x="58586" y="66409"/>
                    </a:cubicBezTo>
                    <a:cubicBezTo>
                      <a:pt x="58231" y="71769"/>
                      <a:pt x="55719" y="77060"/>
                      <a:pt x="51442" y="80801"/>
                    </a:cubicBezTo>
                    <a:lnTo>
                      <a:pt x="49996" y="82056"/>
                    </a:lnTo>
                    <a:cubicBezTo>
                      <a:pt x="49468" y="82463"/>
                      <a:pt x="48844" y="82879"/>
                      <a:pt x="48273" y="83277"/>
                    </a:cubicBezTo>
                    <a:cubicBezTo>
                      <a:pt x="47104" y="84160"/>
                      <a:pt x="45900" y="84715"/>
                      <a:pt x="44670" y="85381"/>
                    </a:cubicBezTo>
                    <a:cubicBezTo>
                      <a:pt x="42159" y="86576"/>
                      <a:pt x="39440" y="87416"/>
                      <a:pt x="36652" y="87858"/>
                    </a:cubicBezTo>
                    <a:cubicBezTo>
                      <a:pt x="33855" y="88265"/>
                      <a:pt x="30980" y="88239"/>
                      <a:pt x="28158" y="87840"/>
                    </a:cubicBezTo>
                    <a:cubicBezTo>
                      <a:pt x="25309" y="87399"/>
                      <a:pt x="22538" y="86524"/>
                      <a:pt x="19897" y="85303"/>
                    </a:cubicBezTo>
                    <a:cubicBezTo>
                      <a:pt x="17282" y="84022"/>
                      <a:pt x="14857" y="82359"/>
                      <a:pt x="12675" y="80376"/>
                    </a:cubicBezTo>
                    <a:cubicBezTo>
                      <a:pt x="12147" y="79865"/>
                      <a:pt x="11662" y="79320"/>
                      <a:pt x="11142" y="78792"/>
                    </a:cubicBezTo>
                    <a:lnTo>
                      <a:pt x="10761" y="78402"/>
                    </a:lnTo>
                    <a:lnTo>
                      <a:pt x="10580" y="78194"/>
                    </a:lnTo>
                    <a:lnTo>
                      <a:pt x="10484" y="78081"/>
                    </a:lnTo>
                    <a:lnTo>
                      <a:pt x="10450" y="78038"/>
                    </a:lnTo>
                    <a:cubicBezTo>
                      <a:pt x="10545" y="78186"/>
                      <a:pt x="10251" y="77796"/>
                      <a:pt x="10268" y="77830"/>
                    </a:cubicBezTo>
                    <a:lnTo>
                      <a:pt x="9688" y="77069"/>
                    </a:lnTo>
                    <a:lnTo>
                      <a:pt x="8501" y="75579"/>
                    </a:lnTo>
                    <a:lnTo>
                      <a:pt x="7913" y="74817"/>
                    </a:lnTo>
                    <a:lnTo>
                      <a:pt x="7306" y="73899"/>
                    </a:lnTo>
                    <a:cubicBezTo>
                      <a:pt x="5635" y="71371"/>
                      <a:pt x="4319" y="68860"/>
                      <a:pt x="3237" y="66219"/>
                    </a:cubicBezTo>
                    <a:cubicBezTo>
                      <a:pt x="2163" y="63569"/>
                      <a:pt x="1340" y="60815"/>
                      <a:pt x="803" y="58010"/>
                    </a:cubicBezTo>
                    <a:cubicBezTo>
                      <a:pt x="-1405" y="46744"/>
                      <a:pt x="985" y="34578"/>
                      <a:pt x="7393" y="24707"/>
                    </a:cubicBezTo>
                    <a:cubicBezTo>
                      <a:pt x="8216" y="23486"/>
                      <a:pt x="9012" y="22239"/>
                      <a:pt x="9982" y="21122"/>
                    </a:cubicBezTo>
                    <a:cubicBezTo>
                      <a:pt x="10917" y="19979"/>
                      <a:pt x="11827" y="18793"/>
                      <a:pt x="12909" y="17806"/>
                    </a:cubicBezTo>
                    <a:lnTo>
                      <a:pt x="14494" y="16230"/>
                    </a:lnTo>
                    <a:lnTo>
                      <a:pt x="14892" y="15840"/>
                    </a:lnTo>
                    <a:lnTo>
                      <a:pt x="14987" y="15736"/>
                    </a:lnTo>
                    <a:lnTo>
                      <a:pt x="15030" y="15684"/>
                    </a:lnTo>
                    <a:cubicBezTo>
                      <a:pt x="15169" y="15572"/>
                      <a:pt x="14814" y="15857"/>
                      <a:pt x="15342" y="15433"/>
                    </a:cubicBezTo>
                    <a:lnTo>
                      <a:pt x="15515" y="15277"/>
                    </a:lnTo>
                    <a:lnTo>
                      <a:pt x="16260" y="14680"/>
                    </a:lnTo>
                    <a:lnTo>
                      <a:pt x="19230" y="12273"/>
                    </a:lnTo>
                    <a:cubicBezTo>
                      <a:pt x="20217" y="11441"/>
                      <a:pt x="21646" y="10619"/>
                      <a:pt x="22850" y="9787"/>
                    </a:cubicBezTo>
                    <a:cubicBezTo>
                      <a:pt x="24105" y="8939"/>
                      <a:pt x="25387" y="8099"/>
                      <a:pt x="26651" y="7484"/>
                    </a:cubicBezTo>
                    <a:lnTo>
                      <a:pt x="30470" y="5501"/>
                    </a:lnTo>
                    <a:lnTo>
                      <a:pt x="34479" y="3882"/>
                    </a:lnTo>
                    <a:cubicBezTo>
                      <a:pt x="39873" y="1882"/>
                      <a:pt x="45571" y="470"/>
                      <a:pt x="51407" y="158"/>
                    </a:cubicBezTo>
                    <a:cubicBezTo>
                      <a:pt x="57183" y="-274"/>
                      <a:pt x="63097" y="176"/>
                      <a:pt x="68795" y="1561"/>
                    </a:cubicBezTo>
                    <a:cubicBezTo>
                      <a:pt x="71687" y="2107"/>
                      <a:pt x="74414" y="3189"/>
                      <a:pt x="77185" y="4159"/>
                    </a:cubicBezTo>
                    <a:cubicBezTo>
                      <a:pt x="79844" y="5423"/>
                      <a:pt x="82563" y="6540"/>
                      <a:pt x="85030" y="8142"/>
                    </a:cubicBezTo>
                    <a:cubicBezTo>
                      <a:pt x="90157" y="11034"/>
                      <a:pt x="94607" y="14966"/>
                      <a:pt x="98530" y="19278"/>
                    </a:cubicBezTo>
                    <a:cubicBezTo>
                      <a:pt x="99474" y="20378"/>
                      <a:pt x="100400" y="21503"/>
                      <a:pt x="101336" y="22620"/>
                    </a:cubicBezTo>
                    <a:lnTo>
                      <a:pt x="101613" y="22992"/>
                    </a:lnTo>
                    <a:lnTo>
                      <a:pt x="101673" y="23088"/>
                    </a:lnTo>
                    <a:lnTo>
                      <a:pt x="101803" y="23287"/>
                    </a:lnTo>
                    <a:lnTo>
                      <a:pt x="102080" y="23668"/>
                    </a:lnTo>
                    <a:lnTo>
                      <a:pt x="102626" y="24464"/>
                    </a:lnTo>
                    <a:lnTo>
                      <a:pt x="103725" y="26058"/>
                    </a:lnTo>
                    <a:lnTo>
                      <a:pt x="104791" y="27634"/>
                    </a:lnTo>
                    <a:cubicBezTo>
                      <a:pt x="105146" y="28144"/>
                      <a:pt x="105501" y="28681"/>
                      <a:pt x="105873" y="29339"/>
                    </a:cubicBezTo>
                    <a:lnTo>
                      <a:pt x="108012" y="33158"/>
                    </a:lnTo>
                    <a:cubicBezTo>
                      <a:pt x="109527" y="35713"/>
                      <a:pt x="110419" y="38250"/>
                      <a:pt x="111571" y="40804"/>
                    </a:cubicBezTo>
                    <a:cubicBezTo>
                      <a:pt x="112636" y="43367"/>
                      <a:pt x="113337" y="46078"/>
                      <a:pt x="114177" y="48675"/>
                    </a:cubicBezTo>
                    <a:lnTo>
                      <a:pt x="106626" y="44484"/>
                    </a:lnTo>
                    <a:cubicBezTo>
                      <a:pt x="109293" y="43817"/>
                      <a:pt x="111960" y="42969"/>
                      <a:pt x="114688" y="42536"/>
                    </a:cubicBezTo>
                    <a:cubicBezTo>
                      <a:pt x="117424" y="42155"/>
                      <a:pt x="120186" y="41549"/>
                      <a:pt x="122975" y="41523"/>
                    </a:cubicBezTo>
                    <a:lnTo>
                      <a:pt x="127140" y="41298"/>
                    </a:lnTo>
                    <a:cubicBezTo>
                      <a:pt x="128542" y="41211"/>
                      <a:pt x="129937" y="41367"/>
                      <a:pt x="131322" y="41410"/>
                    </a:cubicBezTo>
                    <a:lnTo>
                      <a:pt x="133417" y="41523"/>
                    </a:lnTo>
                    <a:lnTo>
                      <a:pt x="134465" y="41558"/>
                    </a:lnTo>
                    <a:lnTo>
                      <a:pt x="134993" y="41592"/>
                    </a:lnTo>
                    <a:lnTo>
                      <a:pt x="135262" y="41610"/>
                    </a:lnTo>
                    <a:lnTo>
                      <a:pt x="135400" y="41592"/>
                    </a:lnTo>
                    <a:lnTo>
                      <a:pt x="135452" y="41610"/>
                    </a:lnTo>
                    <a:lnTo>
                      <a:pt x="135911" y="41670"/>
                    </a:lnTo>
                    <a:lnTo>
                      <a:pt x="139704" y="42207"/>
                    </a:lnTo>
                    <a:cubicBezTo>
                      <a:pt x="140345" y="42328"/>
                      <a:pt x="140925" y="42380"/>
                      <a:pt x="141635" y="42545"/>
                    </a:cubicBezTo>
                    <a:lnTo>
                      <a:pt x="143895" y="43099"/>
                    </a:lnTo>
                    <a:cubicBezTo>
                      <a:pt x="145384" y="43515"/>
                      <a:pt x="146960" y="43852"/>
                      <a:pt x="148372" y="44354"/>
                    </a:cubicBezTo>
                    <a:cubicBezTo>
                      <a:pt x="151117" y="45359"/>
                      <a:pt x="153905" y="46329"/>
                      <a:pt x="156459" y="47792"/>
                    </a:cubicBezTo>
                    <a:cubicBezTo>
                      <a:pt x="159126" y="49039"/>
                      <a:pt x="161525" y="50762"/>
                      <a:pt x="163984" y="52338"/>
                    </a:cubicBezTo>
                    <a:cubicBezTo>
                      <a:pt x="166270" y="54191"/>
                      <a:pt x="168651" y="55923"/>
                      <a:pt x="170634" y="58096"/>
                    </a:cubicBezTo>
                    <a:cubicBezTo>
                      <a:pt x="174817" y="62192"/>
                      <a:pt x="178324" y="66955"/>
                      <a:pt x="181025" y="72115"/>
                    </a:cubicBezTo>
                    <a:cubicBezTo>
                      <a:pt x="183822" y="77224"/>
                      <a:pt x="185640" y="82801"/>
                      <a:pt x="186801" y="88438"/>
                    </a:cubicBezTo>
                    <a:cubicBezTo>
                      <a:pt x="188065" y="94084"/>
                      <a:pt x="188117" y="99894"/>
                      <a:pt x="187779" y="105574"/>
                    </a:cubicBezTo>
                    <a:lnTo>
                      <a:pt x="187251" y="109800"/>
                    </a:lnTo>
                    <a:lnTo>
                      <a:pt x="187104" y="110874"/>
                    </a:lnTo>
                    <a:lnTo>
                      <a:pt x="187069" y="111116"/>
                    </a:lnTo>
                    <a:lnTo>
                      <a:pt x="186991" y="111566"/>
                    </a:lnTo>
                    <a:lnTo>
                      <a:pt x="186965" y="111687"/>
                    </a:lnTo>
                    <a:lnTo>
                      <a:pt x="186835" y="112155"/>
                    </a:lnTo>
                    <a:lnTo>
                      <a:pt x="186402" y="113999"/>
                    </a:lnTo>
                    <a:cubicBezTo>
                      <a:pt x="186195" y="115143"/>
                      <a:pt x="185632" y="116770"/>
                      <a:pt x="185138" y="118242"/>
                    </a:cubicBezTo>
                    <a:cubicBezTo>
                      <a:pt x="184671" y="119801"/>
                      <a:pt x="184021" y="121100"/>
                      <a:pt x="183432" y="122425"/>
                    </a:cubicBezTo>
                    <a:cubicBezTo>
                      <a:pt x="178445" y="133101"/>
                      <a:pt x="169379" y="141561"/>
                      <a:pt x="158641" y="145640"/>
                    </a:cubicBezTo>
                    <a:cubicBezTo>
                      <a:pt x="153299" y="147701"/>
                      <a:pt x="147558" y="148688"/>
                      <a:pt x="141903" y="148515"/>
                    </a:cubicBezTo>
                    <a:cubicBezTo>
                      <a:pt x="140475" y="148567"/>
                      <a:pt x="139072" y="148298"/>
                      <a:pt x="137660" y="148177"/>
                    </a:cubicBezTo>
                    <a:lnTo>
                      <a:pt x="136613" y="148056"/>
                    </a:lnTo>
                    <a:lnTo>
                      <a:pt x="136353" y="148021"/>
                    </a:lnTo>
                    <a:lnTo>
                      <a:pt x="136275" y="148012"/>
                    </a:lnTo>
                    <a:lnTo>
                      <a:pt x="136171" y="147978"/>
                    </a:lnTo>
                    <a:lnTo>
                      <a:pt x="135937" y="147926"/>
                    </a:lnTo>
                    <a:lnTo>
                      <a:pt x="135470" y="147831"/>
                    </a:lnTo>
                    <a:lnTo>
                      <a:pt x="133573" y="147406"/>
                    </a:lnTo>
                    <a:cubicBezTo>
                      <a:pt x="130465" y="146558"/>
                      <a:pt x="127876" y="145397"/>
                      <a:pt x="125373" y="143856"/>
                    </a:cubicBezTo>
                    <a:cubicBezTo>
                      <a:pt x="122940" y="142245"/>
                      <a:pt x="120732" y="140392"/>
                      <a:pt x="118853" y="138210"/>
                    </a:cubicBezTo>
                    <a:cubicBezTo>
                      <a:pt x="117017" y="135994"/>
                      <a:pt x="115484" y="133578"/>
                      <a:pt x="114342" y="130989"/>
                    </a:cubicBezTo>
                    <a:cubicBezTo>
                      <a:pt x="113242" y="128382"/>
                      <a:pt x="112523" y="125646"/>
                      <a:pt x="112211" y="122875"/>
                    </a:cubicBezTo>
                    <a:cubicBezTo>
                      <a:pt x="111986" y="120113"/>
                      <a:pt x="111978" y="117333"/>
                      <a:pt x="112506" y="114649"/>
                    </a:cubicBezTo>
                    <a:cubicBezTo>
                      <a:pt x="112956" y="111982"/>
                      <a:pt x="113969" y="109228"/>
                      <a:pt x="115424" y="106916"/>
                    </a:cubicBezTo>
                    <a:cubicBezTo>
                      <a:pt x="116887" y="104596"/>
                      <a:pt x="118775" y="102587"/>
                      <a:pt x="120948" y="101020"/>
                    </a:cubicBezTo>
                    <a:cubicBezTo>
                      <a:pt x="125278" y="97833"/>
                      <a:pt x="130846" y="96612"/>
                      <a:pt x="135868" y="97591"/>
                    </a:cubicBezTo>
                    <a:cubicBezTo>
                      <a:pt x="130716" y="97339"/>
                      <a:pt x="125798" y="99348"/>
                      <a:pt x="122265" y="102630"/>
                    </a:cubicBezTo>
                    <a:cubicBezTo>
                      <a:pt x="120498" y="104267"/>
                      <a:pt x="119061" y="106232"/>
                      <a:pt x="118065" y="108354"/>
                    </a:cubicBezTo>
                    <a:cubicBezTo>
                      <a:pt x="117069" y="110510"/>
                      <a:pt x="116524" y="112709"/>
                      <a:pt x="116402" y="115108"/>
                    </a:cubicBezTo>
                    <a:cubicBezTo>
                      <a:pt x="116221" y="117472"/>
                      <a:pt x="116532" y="119827"/>
                      <a:pt x="116974" y="122087"/>
                    </a:cubicBezTo>
                    <a:cubicBezTo>
                      <a:pt x="117502" y="124356"/>
                      <a:pt x="118411" y="126460"/>
                      <a:pt x="119459" y="128469"/>
                    </a:cubicBezTo>
                    <a:cubicBezTo>
                      <a:pt x="120593" y="130452"/>
                      <a:pt x="122005" y="132209"/>
                      <a:pt x="123581" y="133760"/>
                    </a:cubicBezTo>
                    <a:cubicBezTo>
                      <a:pt x="125217" y="135318"/>
                      <a:pt x="127053" y="136548"/>
                      <a:pt x="128984" y="137561"/>
                    </a:cubicBezTo>
                    <a:cubicBezTo>
                      <a:pt x="130932" y="138522"/>
                      <a:pt x="133132" y="139172"/>
                      <a:pt x="134959" y="139535"/>
                    </a:cubicBezTo>
                    <a:lnTo>
                      <a:pt x="136829" y="139760"/>
                    </a:lnTo>
                    <a:lnTo>
                      <a:pt x="137314" y="139830"/>
                    </a:lnTo>
                    <a:lnTo>
                      <a:pt x="137539" y="139864"/>
                    </a:lnTo>
                    <a:lnTo>
                      <a:pt x="137669" y="139882"/>
                    </a:lnTo>
                    <a:lnTo>
                      <a:pt x="137712" y="139882"/>
                    </a:lnTo>
                    <a:cubicBezTo>
                      <a:pt x="137920" y="139916"/>
                      <a:pt x="137513" y="139855"/>
                      <a:pt x="137513" y="139855"/>
                    </a:cubicBezTo>
                    <a:lnTo>
                      <a:pt x="138431" y="139864"/>
                    </a:lnTo>
                    <a:cubicBezTo>
                      <a:pt x="139557" y="139847"/>
                      <a:pt x="140700" y="140003"/>
                      <a:pt x="141817" y="139847"/>
                    </a:cubicBezTo>
                    <a:cubicBezTo>
                      <a:pt x="146328" y="139578"/>
                      <a:pt x="150736" y="138392"/>
                      <a:pt x="154727" y="136426"/>
                    </a:cubicBezTo>
                    <a:cubicBezTo>
                      <a:pt x="162746" y="132538"/>
                      <a:pt x="169102" y="125611"/>
                      <a:pt x="172124" y="117532"/>
                    </a:cubicBezTo>
                    <a:cubicBezTo>
                      <a:pt x="172487" y="116519"/>
                      <a:pt x="172912" y="115489"/>
                      <a:pt x="173076" y="114588"/>
                    </a:cubicBezTo>
                    <a:cubicBezTo>
                      <a:pt x="173319" y="113636"/>
                      <a:pt x="173604" y="112848"/>
                      <a:pt x="173786" y="111445"/>
                    </a:cubicBezTo>
                    <a:lnTo>
                      <a:pt x="174089" y="109557"/>
                    </a:lnTo>
                    <a:lnTo>
                      <a:pt x="174176" y="109090"/>
                    </a:lnTo>
                    <a:lnTo>
                      <a:pt x="174193" y="108969"/>
                    </a:lnTo>
                    <a:lnTo>
                      <a:pt x="174202" y="108908"/>
                    </a:lnTo>
                    <a:cubicBezTo>
                      <a:pt x="174176" y="109038"/>
                      <a:pt x="174271" y="108544"/>
                      <a:pt x="174150" y="109168"/>
                    </a:cubicBezTo>
                    <a:lnTo>
                      <a:pt x="174176" y="108969"/>
                    </a:lnTo>
                    <a:lnTo>
                      <a:pt x="174210" y="108120"/>
                    </a:lnTo>
                    <a:lnTo>
                      <a:pt x="174427" y="104769"/>
                    </a:lnTo>
                    <a:cubicBezTo>
                      <a:pt x="174384" y="100292"/>
                      <a:pt x="174133" y="95815"/>
                      <a:pt x="172877" y="91564"/>
                    </a:cubicBezTo>
                    <a:cubicBezTo>
                      <a:pt x="171717" y="87321"/>
                      <a:pt x="170115" y="83191"/>
                      <a:pt x="167751" y="79502"/>
                    </a:cubicBezTo>
                    <a:lnTo>
                      <a:pt x="166920" y="78081"/>
                    </a:lnTo>
                    <a:lnTo>
                      <a:pt x="165984" y="76757"/>
                    </a:lnTo>
                    <a:cubicBezTo>
                      <a:pt x="165335" y="75882"/>
                      <a:pt x="164755" y="74973"/>
                      <a:pt x="164062" y="74124"/>
                    </a:cubicBezTo>
                    <a:cubicBezTo>
                      <a:pt x="162633" y="72514"/>
                      <a:pt x="161265" y="70825"/>
                      <a:pt x="159603" y="69422"/>
                    </a:cubicBezTo>
                    <a:cubicBezTo>
                      <a:pt x="158105" y="67855"/>
                      <a:pt x="156277" y="66678"/>
                      <a:pt x="154641" y="65275"/>
                    </a:cubicBezTo>
                    <a:cubicBezTo>
                      <a:pt x="152788" y="64158"/>
                      <a:pt x="151082" y="62859"/>
                      <a:pt x="149099" y="61976"/>
                    </a:cubicBezTo>
                    <a:cubicBezTo>
                      <a:pt x="147220" y="60911"/>
                      <a:pt x="145177" y="60218"/>
                      <a:pt x="143185" y="59352"/>
                    </a:cubicBezTo>
                    <a:cubicBezTo>
                      <a:pt x="142206" y="58980"/>
                      <a:pt x="141271" y="58798"/>
                      <a:pt x="140336" y="58469"/>
                    </a:cubicBezTo>
                    <a:lnTo>
                      <a:pt x="138907" y="58010"/>
                    </a:lnTo>
                    <a:cubicBezTo>
                      <a:pt x="138362" y="57871"/>
                      <a:pt x="137678" y="57793"/>
                      <a:pt x="137089" y="57655"/>
                    </a:cubicBezTo>
                    <a:lnTo>
                      <a:pt x="133314" y="56936"/>
                    </a:lnTo>
                    <a:cubicBezTo>
                      <a:pt x="132950" y="56876"/>
                      <a:pt x="133772" y="56997"/>
                      <a:pt x="133669" y="56988"/>
                    </a:cubicBezTo>
                    <a:lnTo>
                      <a:pt x="133599" y="56979"/>
                    </a:lnTo>
                    <a:lnTo>
                      <a:pt x="133504" y="56962"/>
                    </a:lnTo>
                    <a:lnTo>
                      <a:pt x="133296" y="56945"/>
                    </a:lnTo>
                    <a:lnTo>
                      <a:pt x="132872" y="56901"/>
                    </a:lnTo>
                    <a:lnTo>
                      <a:pt x="132006" y="56806"/>
                    </a:lnTo>
                    <a:lnTo>
                      <a:pt x="130292" y="56633"/>
                    </a:lnTo>
                    <a:cubicBezTo>
                      <a:pt x="128006" y="56313"/>
                      <a:pt x="125720" y="56304"/>
                      <a:pt x="123399" y="56217"/>
                    </a:cubicBezTo>
                    <a:cubicBezTo>
                      <a:pt x="122247" y="56148"/>
                      <a:pt x="121096" y="56131"/>
                      <a:pt x="119953" y="56226"/>
                    </a:cubicBezTo>
                    <a:lnTo>
                      <a:pt x="116472" y="56364"/>
                    </a:lnTo>
                    <a:cubicBezTo>
                      <a:pt x="114151" y="56503"/>
                      <a:pt x="111856" y="56841"/>
                      <a:pt x="109510" y="57031"/>
                    </a:cubicBezTo>
                    <a:cubicBezTo>
                      <a:pt x="106271" y="57291"/>
                      <a:pt x="103345" y="55542"/>
                      <a:pt x="101950" y="52849"/>
                    </a:cubicBezTo>
                    <a:cubicBezTo>
                      <a:pt x="100877" y="50754"/>
                      <a:pt x="99950" y="48606"/>
                      <a:pt x="98816" y="46571"/>
                    </a:cubicBezTo>
                    <a:lnTo>
                      <a:pt x="97110" y="43540"/>
                    </a:lnTo>
                    <a:cubicBezTo>
                      <a:pt x="96833" y="43047"/>
                      <a:pt x="96564" y="42527"/>
                      <a:pt x="96261" y="42034"/>
                    </a:cubicBezTo>
                    <a:lnTo>
                      <a:pt x="95344" y="40692"/>
                    </a:lnTo>
                    <a:lnTo>
                      <a:pt x="93534" y="37981"/>
                    </a:lnTo>
                    <a:cubicBezTo>
                      <a:pt x="93291" y="37540"/>
                      <a:pt x="92884" y="37037"/>
                      <a:pt x="92495" y="36518"/>
                    </a:cubicBezTo>
                    <a:lnTo>
                      <a:pt x="91334" y="35003"/>
                    </a:lnTo>
                    <a:lnTo>
                      <a:pt x="89196" y="32275"/>
                    </a:lnTo>
                    <a:cubicBezTo>
                      <a:pt x="88434" y="31487"/>
                      <a:pt x="87672" y="30690"/>
                      <a:pt x="86953" y="29902"/>
                    </a:cubicBezTo>
                    <a:cubicBezTo>
                      <a:pt x="86589" y="29495"/>
                      <a:pt x="86243" y="29071"/>
                      <a:pt x="85845" y="28699"/>
                    </a:cubicBezTo>
                    <a:lnTo>
                      <a:pt x="84624" y="27617"/>
                    </a:lnTo>
                    <a:cubicBezTo>
                      <a:pt x="83792" y="26906"/>
                      <a:pt x="83039" y="26127"/>
                      <a:pt x="82190" y="25469"/>
                    </a:cubicBezTo>
                    <a:cubicBezTo>
                      <a:pt x="80407" y="24248"/>
                      <a:pt x="78735" y="22897"/>
                      <a:pt x="76848" y="21849"/>
                    </a:cubicBezTo>
                    <a:cubicBezTo>
                      <a:pt x="75055" y="20646"/>
                      <a:pt x="73029" y="19866"/>
                      <a:pt x="71107" y="18888"/>
                    </a:cubicBezTo>
                    <a:cubicBezTo>
                      <a:pt x="69054" y="18230"/>
                      <a:pt x="67098" y="17312"/>
                      <a:pt x="64976" y="16844"/>
                    </a:cubicBezTo>
                    <a:cubicBezTo>
                      <a:pt x="62924" y="16195"/>
                      <a:pt x="60750" y="15935"/>
                      <a:pt x="58620" y="15580"/>
                    </a:cubicBezTo>
                    <a:cubicBezTo>
                      <a:pt x="57538" y="15442"/>
                      <a:pt x="56455" y="15442"/>
                      <a:pt x="55373" y="15338"/>
                    </a:cubicBezTo>
                    <a:lnTo>
                      <a:pt x="53745" y="15251"/>
                    </a:lnTo>
                    <a:lnTo>
                      <a:pt x="52117" y="15277"/>
                    </a:lnTo>
                    <a:cubicBezTo>
                      <a:pt x="47753" y="15225"/>
                      <a:pt x="43389" y="16056"/>
                      <a:pt x="39172" y="17321"/>
                    </a:cubicBezTo>
                    <a:lnTo>
                      <a:pt x="36029" y="18368"/>
                    </a:lnTo>
                    <a:lnTo>
                      <a:pt x="32998" y="19737"/>
                    </a:lnTo>
                    <a:cubicBezTo>
                      <a:pt x="31924" y="20144"/>
                      <a:pt x="31041" y="20663"/>
                      <a:pt x="30158" y="21191"/>
                    </a:cubicBezTo>
                    <a:cubicBezTo>
                      <a:pt x="29231" y="21754"/>
                      <a:pt x="28391" y="22092"/>
                      <a:pt x="27361" y="22828"/>
                    </a:cubicBezTo>
                    <a:lnTo>
                      <a:pt x="24270" y="25062"/>
                    </a:lnTo>
                    <a:lnTo>
                      <a:pt x="23499" y="25607"/>
                    </a:lnTo>
                    <a:lnTo>
                      <a:pt x="23300" y="25755"/>
                    </a:lnTo>
                    <a:cubicBezTo>
                      <a:pt x="23793" y="25365"/>
                      <a:pt x="23421" y="25651"/>
                      <a:pt x="23525" y="25573"/>
                    </a:cubicBezTo>
                    <a:lnTo>
                      <a:pt x="23473" y="25616"/>
                    </a:lnTo>
                    <a:lnTo>
                      <a:pt x="23404" y="25677"/>
                    </a:lnTo>
                    <a:lnTo>
                      <a:pt x="23118" y="25963"/>
                    </a:lnTo>
                    <a:lnTo>
                      <a:pt x="21897" y="26984"/>
                    </a:lnTo>
                    <a:cubicBezTo>
                      <a:pt x="21040" y="27651"/>
                      <a:pt x="20347" y="28465"/>
                      <a:pt x="19602" y="29236"/>
                    </a:cubicBezTo>
                    <a:cubicBezTo>
                      <a:pt x="18814" y="29972"/>
                      <a:pt x="18191" y="30846"/>
                      <a:pt x="17533" y="31695"/>
                    </a:cubicBezTo>
                    <a:cubicBezTo>
                      <a:pt x="12285" y="38518"/>
                      <a:pt x="9774" y="47584"/>
                      <a:pt x="10692" y="56442"/>
                    </a:cubicBezTo>
                    <a:cubicBezTo>
                      <a:pt x="10926" y="58651"/>
                      <a:pt x="11368" y="60841"/>
                      <a:pt x="12017" y="62980"/>
                    </a:cubicBezTo>
                    <a:cubicBezTo>
                      <a:pt x="12684" y="65145"/>
                      <a:pt x="13576" y="67240"/>
                      <a:pt x="14537" y="69050"/>
                    </a:cubicBezTo>
                    <a:cubicBezTo>
                      <a:pt x="14658" y="69284"/>
                      <a:pt x="14762" y="69509"/>
                      <a:pt x="14901" y="69769"/>
                    </a:cubicBezTo>
                    <a:lnTo>
                      <a:pt x="15429" y="70574"/>
                    </a:lnTo>
                    <a:lnTo>
                      <a:pt x="16477" y="72185"/>
                    </a:lnTo>
                    <a:lnTo>
                      <a:pt x="16996" y="72981"/>
                    </a:lnTo>
                    <a:cubicBezTo>
                      <a:pt x="17039" y="73051"/>
                      <a:pt x="16779" y="72696"/>
                      <a:pt x="16901" y="72860"/>
                    </a:cubicBezTo>
                    <a:lnTo>
                      <a:pt x="16927" y="72895"/>
                    </a:lnTo>
                    <a:lnTo>
                      <a:pt x="16996" y="72973"/>
                    </a:lnTo>
                    <a:lnTo>
                      <a:pt x="17126" y="73129"/>
                    </a:lnTo>
                    <a:lnTo>
                      <a:pt x="17386" y="73440"/>
                    </a:lnTo>
                    <a:lnTo>
                      <a:pt x="18390" y="74713"/>
                    </a:lnTo>
                    <a:cubicBezTo>
                      <a:pt x="19845" y="76298"/>
                      <a:pt x="21490" y="77718"/>
                      <a:pt x="23360" y="78896"/>
                    </a:cubicBezTo>
                    <a:cubicBezTo>
                      <a:pt x="25231" y="79995"/>
                      <a:pt x="27266" y="80904"/>
                      <a:pt x="29430" y="81467"/>
                    </a:cubicBezTo>
                    <a:cubicBezTo>
                      <a:pt x="31595" y="81987"/>
                      <a:pt x="33838" y="82255"/>
                      <a:pt x="36107" y="82160"/>
                    </a:cubicBezTo>
                    <a:cubicBezTo>
                      <a:pt x="38358" y="82004"/>
                      <a:pt x="40635" y="81649"/>
                      <a:pt x="42843" y="80896"/>
                    </a:cubicBezTo>
                    <a:cubicBezTo>
                      <a:pt x="43882" y="80471"/>
                      <a:pt x="45051" y="80082"/>
                      <a:pt x="46013" y="79528"/>
                    </a:cubicBezTo>
                    <a:cubicBezTo>
                      <a:pt x="46506" y="79276"/>
                      <a:pt x="47000" y="79017"/>
                      <a:pt x="47519" y="78731"/>
                    </a:cubicBezTo>
                    <a:lnTo>
                      <a:pt x="49095" y="77666"/>
                    </a:lnTo>
                    <a:cubicBezTo>
                      <a:pt x="52871" y="75112"/>
                      <a:pt x="55676" y="70869"/>
                      <a:pt x="56551" y="66115"/>
                    </a:cubicBezTo>
                    <a:cubicBezTo>
                      <a:pt x="57425" y="61439"/>
                      <a:pt x="56542" y="56157"/>
                      <a:pt x="53615" y="51940"/>
                    </a:cubicBezTo>
                    <a:close/>
                  </a:path>
                </a:pathLst>
              </a:custGeom>
              <a:grpFill/>
              <a:ln w="8653" cap="flat">
                <a:noFill/>
                <a:prstDash val="solid"/>
                <a:miter/>
              </a:ln>
            </p:spPr>
            <p:txBody>
              <a:bodyPr rtlCol="0" anchor="ctr"/>
              <a:lstStyle/>
              <a:p>
                <a:endParaRPr lang="en-IN" dirty="0"/>
              </a:p>
            </p:txBody>
          </p:sp>
          <p:sp>
            <p:nvSpPr>
              <p:cNvPr id="537" name="Freeform: Shape 536">
                <a:extLst>
                  <a:ext uri="{FF2B5EF4-FFF2-40B4-BE49-F238E27FC236}">
                    <a16:creationId xmlns:a16="http://schemas.microsoft.com/office/drawing/2014/main" id="{05A1A2AB-495F-4242-947B-9EC5508F3E63}"/>
                  </a:ext>
                </a:extLst>
              </p:cNvPr>
              <p:cNvSpPr/>
              <p:nvPr/>
            </p:nvSpPr>
            <p:spPr>
              <a:xfrm>
                <a:off x="-894719" y="3113074"/>
                <a:ext cx="169313" cy="172258"/>
              </a:xfrm>
              <a:custGeom>
                <a:avLst/>
                <a:gdLst>
                  <a:gd name="connsiteX0" fmla="*/ 52485 w 169313"/>
                  <a:gd name="connsiteY0" fmla="*/ 51728 h 172258"/>
                  <a:gd name="connsiteX1" fmla="*/ 52995 w 169313"/>
                  <a:gd name="connsiteY1" fmla="*/ 67002 h 172258"/>
                  <a:gd name="connsiteX2" fmla="*/ 41938 w 169313"/>
                  <a:gd name="connsiteY2" fmla="*/ 78640 h 172258"/>
                  <a:gd name="connsiteX3" fmla="*/ 40180 w 169313"/>
                  <a:gd name="connsiteY3" fmla="*/ 79419 h 172258"/>
                  <a:gd name="connsiteX4" fmla="*/ 38180 w 169313"/>
                  <a:gd name="connsiteY4" fmla="*/ 80086 h 172258"/>
                  <a:gd name="connsiteX5" fmla="*/ 34101 w 169313"/>
                  <a:gd name="connsiteY5" fmla="*/ 81021 h 172258"/>
                  <a:gd name="connsiteX6" fmla="*/ 25711 w 169313"/>
                  <a:gd name="connsiteY6" fmla="*/ 81030 h 172258"/>
                  <a:gd name="connsiteX7" fmla="*/ 17588 w 169313"/>
                  <a:gd name="connsiteY7" fmla="*/ 78510 h 172258"/>
                  <a:gd name="connsiteX8" fmla="*/ 10462 w 169313"/>
                  <a:gd name="connsiteY8" fmla="*/ 73635 h 172258"/>
                  <a:gd name="connsiteX9" fmla="*/ 5007 w 169313"/>
                  <a:gd name="connsiteY9" fmla="*/ 66803 h 172258"/>
                  <a:gd name="connsiteX10" fmla="*/ 4028 w 169313"/>
                  <a:gd name="connsiteY10" fmla="*/ 64829 h 172258"/>
                  <a:gd name="connsiteX11" fmla="*/ 3786 w 169313"/>
                  <a:gd name="connsiteY11" fmla="*/ 64335 h 172258"/>
                  <a:gd name="connsiteX12" fmla="*/ 3647 w 169313"/>
                  <a:gd name="connsiteY12" fmla="*/ 64093 h 172258"/>
                  <a:gd name="connsiteX13" fmla="*/ 3587 w 169313"/>
                  <a:gd name="connsiteY13" fmla="*/ 63954 h 172258"/>
                  <a:gd name="connsiteX14" fmla="*/ 3569 w 169313"/>
                  <a:gd name="connsiteY14" fmla="*/ 63902 h 172258"/>
                  <a:gd name="connsiteX15" fmla="*/ 3448 w 169313"/>
                  <a:gd name="connsiteY15" fmla="*/ 63643 h 172258"/>
                  <a:gd name="connsiteX16" fmla="*/ 3110 w 169313"/>
                  <a:gd name="connsiteY16" fmla="*/ 62759 h 172258"/>
                  <a:gd name="connsiteX17" fmla="*/ 2435 w 169313"/>
                  <a:gd name="connsiteY17" fmla="*/ 60958 h 172258"/>
                  <a:gd name="connsiteX18" fmla="*/ 2080 w 169313"/>
                  <a:gd name="connsiteY18" fmla="*/ 60075 h 172258"/>
                  <a:gd name="connsiteX19" fmla="*/ 1794 w 169313"/>
                  <a:gd name="connsiteY19" fmla="*/ 59010 h 172258"/>
                  <a:gd name="connsiteX20" fmla="*/ 166 w 169313"/>
                  <a:gd name="connsiteY20" fmla="*/ 50498 h 172258"/>
                  <a:gd name="connsiteX21" fmla="*/ 253 w 169313"/>
                  <a:gd name="connsiteY21" fmla="*/ 41917 h 172258"/>
                  <a:gd name="connsiteX22" fmla="*/ 16376 w 169313"/>
                  <a:gd name="connsiteY22" fmla="*/ 12043 h 172258"/>
                  <a:gd name="connsiteX23" fmla="*/ 19892 w 169313"/>
                  <a:gd name="connsiteY23" fmla="*/ 9384 h 172258"/>
                  <a:gd name="connsiteX24" fmla="*/ 23676 w 169313"/>
                  <a:gd name="connsiteY24" fmla="*/ 7055 h 172258"/>
                  <a:gd name="connsiteX25" fmla="*/ 25641 w 169313"/>
                  <a:gd name="connsiteY25" fmla="*/ 6016 h 172258"/>
                  <a:gd name="connsiteX26" fmla="*/ 26135 w 169313"/>
                  <a:gd name="connsiteY26" fmla="*/ 5774 h 172258"/>
                  <a:gd name="connsiteX27" fmla="*/ 26274 w 169313"/>
                  <a:gd name="connsiteY27" fmla="*/ 5696 h 172258"/>
                  <a:gd name="connsiteX28" fmla="*/ 26325 w 169313"/>
                  <a:gd name="connsiteY28" fmla="*/ 5679 h 172258"/>
                  <a:gd name="connsiteX29" fmla="*/ 26698 w 169313"/>
                  <a:gd name="connsiteY29" fmla="*/ 5505 h 172258"/>
                  <a:gd name="connsiteX30" fmla="*/ 26906 w 169313"/>
                  <a:gd name="connsiteY30" fmla="*/ 5427 h 172258"/>
                  <a:gd name="connsiteX31" fmla="*/ 27789 w 169313"/>
                  <a:gd name="connsiteY31" fmla="*/ 5064 h 172258"/>
                  <a:gd name="connsiteX32" fmla="*/ 31339 w 169313"/>
                  <a:gd name="connsiteY32" fmla="*/ 3626 h 172258"/>
                  <a:gd name="connsiteX33" fmla="*/ 35539 w 169313"/>
                  <a:gd name="connsiteY33" fmla="*/ 2328 h 172258"/>
                  <a:gd name="connsiteX34" fmla="*/ 39842 w 169313"/>
                  <a:gd name="connsiteY34" fmla="*/ 1262 h 172258"/>
                  <a:gd name="connsiteX35" fmla="*/ 44085 w 169313"/>
                  <a:gd name="connsiteY35" fmla="*/ 483 h 172258"/>
                  <a:gd name="connsiteX36" fmla="*/ 48389 w 169313"/>
                  <a:gd name="connsiteY36" fmla="*/ 111 h 172258"/>
                  <a:gd name="connsiteX37" fmla="*/ 65646 w 169313"/>
                  <a:gd name="connsiteY37" fmla="*/ 1531 h 172258"/>
                  <a:gd name="connsiteX38" fmla="*/ 81848 w 169313"/>
                  <a:gd name="connsiteY38" fmla="*/ 8008 h 172258"/>
                  <a:gd name="connsiteX39" fmla="*/ 89104 w 169313"/>
                  <a:gd name="connsiteY39" fmla="*/ 12961 h 172258"/>
                  <a:gd name="connsiteX40" fmla="*/ 95425 w 169313"/>
                  <a:gd name="connsiteY40" fmla="*/ 19074 h 172258"/>
                  <a:gd name="connsiteX41" fmla="*/ 105028 w 169313"/>
                  <a:gd name="connsiteY41" fmla="*/ 33708 h 172258"/>
                  <a:gd name="connsiteX42" fmla="*/ 106734 w 169313"/>
                  <a:gd name="connsiteY42" fmla="*/ 37734 h 172258"/>
                  <a:gd name="connsiteX43" fmla="*/ 106890 w 169313"/>
                  <a:gd name="connsiteY43" fmla="*/ 38176 h 172258"/>
                  <a:gd name="connsiteX44" fmla="*/ 106924 w 169313"/>
                  <a:gd name="connsiteY44" fmla="*/ 38280 h 172258"/>
                  <a:gd name="connsiteX45" fmla="*/ 107002 w 169313"/>
                  <a:gd name="connsiteY45" fmla="*/ 38505 h 172258"/>
                  <a:gd name="connsiteX46" fmla="*/ 107132 w 169313"/>
                  <a:gd name="connsiteY46" fmla="*/ 38973 h 172258"/>
                  <a:gd name="connsiteX47" fmla="*/ 107426 w 169313"/>
                  <a:gd name="connsiteY47" fmla="*/ 39873 h 172258"/>
                  <a:gd name="connsiteX48" fmla="*/ 107989 w 169313"/>
                  <a:gd name="connsiteY48" fmla="*/ 41683 h 172258"/>
                  <a:gd name="connsiteX49" fmla="*/ 108552 w 169313"/>
                  <a:gd name="connsiteY49" fmla="*/ 43519 h 172258"/>
                  <a:gd name="connsiteX50" fmla="*/ 109089 w 169313"/>
                  <a:gd name="connsiteY50" fmla="*/ 45476 h 172258"/>
                  <a:gd name="connsiteX51" fmla="*/ 110007 w 169313"/>
                  <a:gd name="connsiteY51" fmla="*/ 49745 h 172258"/>
                  <a:gd name="connsiteX52" fmla="*/ 111150 w 169313"/>
                  <a:gd name="connsiteY52" fmla="*/ 58101 h 172258"/>
                  <a:gd name="connsiteX53" fmla="*/ 111332 w 169313"/>
                  <a:gd name="connsiteY53" fmla="*/ 66405 h 172258"/>
                  <a:gd name="connsiteX54" fmla="*/ 105340 w 169313"/>
                  <a:gd name="connsiteY54" fmla="*/ 60170 h 172258"/>
                  <a:gd name="connsiteX55" fmla="*/ 113626 w 169313"/>
                  <a:gd name="connsiteY55" fmla="*/ 60690 h 172258"/>
                  <a:gd name="connsiteX56" fmla="*/ 121827 w 169313"/>
                  <a:gd name="connsiteY56" fmla="*/ 62153 h 172258"/>
                  <a:gd name="connsiteX57" fmla="*/ 125905 w 169313"/>
                  <a:gd name="connsiteY57" fmla="*/ 63175 h 172258"/>
                  <a:gd name="connsiteX58" fmla="*/ 129862 w 169313"/>
                  <a:gd name="connsiteY58" fmla="*/ 64526 h 172258"/>
                  <a:gd name="connsiteX59" fmla="*/ 131836 w 169313"/>
                  <a:gd name="connsiteY59" fmla="*/ 65218 h 172258"/>
                  <a:gd name="connsiteX60" fmla="*/ 132824 w 169313"/>
                  <a:gd name="connsiteY60" fmla="*/ 65591 h 172258"/>
                  <a:gd name="connsiteX61" fmla="*/ 133317 w 169313"/>
                  <a:gd name="connsiteY61" fmla="*/ 65773 h 172258"/>
                  <a:gd name="connsiteX62" fmla="*/ 133568 w 169313"/>
                  <a:gd name="connsiteY62" fmla="*/ 65851 h 172258"/>
                  <a:gd name="connsiteX63" fmla="*/ 133698 w 169313"/>
                  <a:gd name="connsiteY63" fmla="*/ 65902 h 172258"/>
                  <a:gd name="connsiteX64" fmla="*/ 133759 w 169313"/>
                  <a:gd name="connsiteY64" fmla="*/ 65928 h 172258"/>
                  <a:gd name="connsiteX65" fmla="*/ 134183 w 169313"/>
                  <a:gd name="connsiteY65" fmla="*/ 66128 h 172258"/>
                  <a:gd name="connsiteX66" fmla="*/ 137621 w 169313"/>
                  <a:gd name="connsiteY66" fmla="*/ 67756 h 172258"/>
                  <a:gd name="connsiteX67" fmla="*/ 139370 w 169313"/>
                  <a:gd name="connsiteY67" fmla="*/ 68630 h 172258"/>
                  <a:gd name="connsiteX68" fmla="*/ 141362 w 169313"/>
                  <a:gd name="connsiteY68" fmla="*/ 69825 h 172258"/>
                  <a:gd name="connsiteX69" fmla="*/ 145267 w 169313"/>
                  <a:gd name="connsiteY69" fmla="*/ 72328 h 172258"/>
                  <a:gd name="connsiteX70" fmla="*/ 151960 w 169313"/>
                  <a:gd name="connsiteY70" fmla="*/ 78017 h 172258"/>
                  <a:gd name="connsiteX71" fmla="*/ 157805 w 169313"/>
                  <a:gd name="connsiteY71" fmla="*/ 84606 h 172258"/>
                  <a:gd name="connsiteX72" fmla="*/ 162481 w 169313"/>
                  <a:gd name="connsiteY72" fmla="*/ 92044 h 172258"/>
                  <a:gd name="connsiteX73" fmla="*/ 168274 w 169313"/>
                  <a:gd name="connsiteY73" fmla="*/ 108488 h 172258"/>
                  <a:gd name="connsiteX74" fmla="*/ 168993 w 169313"/>
                  <a:gd name="connsiteY74" fmla="*/ 125806 h 172258"/>
                  <a:gd name="connsiteX75" fmla="*/ 164871 w 169313"/>
                  <a:gd name="connsiteY75" fmla="*/ 142457 h 172258"/>
                  <a:gd name="connsiteX76" fmla="*/ 163113 w 169313"/>
                  <a:gd name="connsiteY76" fmla="*/ 146337 h 172258"/>
                  <a:gd name="connsiteX77" fmla="*/ 162680 w 169313"/>
                  <a:gd name="connsiteY77" fmla="*/ 147307 h 172258"/>
                  <a:gd name="connsiteX78" fmla="*/ 162550 w 169313"/>
                  <a:gd name="connsiteY78" fmla="*/ 147540 h 172258"/>
                  <a:gd name="connsiteX79" fmla="*/ 162351 w 169313"/>
                  <a:gd name="connsiteY79" fmla="*/ 147956 h 172258"/>
                  <a:gd name="connsiteX80" fmla="*/ 162290 w 169313"/>
                  <a:gd name="connsiteY80" fmla="*/ 148051 h 172258"/>
                  <a:gd name="connsiteX81" fmla="*/ 162057 w 169313"/>
                  <a:gd name="connsiteY81" fmla="*/ 148467 h 172258"/>
                  <a:gd name="connsiteX82" fmla="*/ 161087 w 169313"/>
                  <a:gd name="connsiteY82" fmla="*/ 150112 h 172258"/>
                  <a:gd name="connsiteX83" fmla="*/ 158628 w 169313"/>
                  <a:gd name="connsiteY83" fmla="*/ 153784 h 172258"/>
                  <a:gd name="connsiteX84" fmla="*/ 155770 w 169313"/>
                  <a:gd name="connsiteY84" fmla="*/ 157282 h 172258"/>
                  <a:gd name="connsiteX85" fmla="*/ 125247 w 169313"/>
                  <a:gd name="connsiteY85" fmla="*/ 172158 h 172258"/>
                  <a:gd name="connsiteX86" fmla="*/ 108388 w 169313"/>
                  <a:gd name="connsiteY86" fmla="*/ 169950 h 172258"/>
                  <a:gd name="connsiteX87" fmla="*/ 104448 w 169313"/>
                  <a:gd name="connsiteY87" fmla="*/ 168391 h 172258"/>
                  <a:gd name="connsiteX88" fmla="*/ 103478 w 169313"/>
                  <a:gd name="connsiteY88" fmla="*/ 167967 h 172258"/>
                  <a:gd name="connsiteX89" fmla="*/ 103244 w 169313"/>
                  <a:gd name="connsiteY89" fmla="*/ 167837 h 172258"/>
                  <a:gd name="connsiteX90" fmla="*/ 103184 w 169313"/>
                  <a:gd name="connsiteY90" fmla="*/ 167811 h 172258"/>
                  <a:gd name="connsiteX91" fmla="*/ 103088 w 169313"/>
                  <a:gd name="connsiteY91" fmla="*/ 167742 h 172258"/>
                  <a:gd name="connsiteX92" fmla="*/ 102881 w 169313"/>
                  <a:gd name="connsiteY92" fmla="*/ 167638 h 172258"/>
                  <a:gd name="connsiteX93" fmla="*/ 102448 w 169313"/>
                  <a:gd name="connsiteY93" fmla="*/ 167404 h 172258"/>
                  <a:gd name="connsiteX94" fmla="*/ 100768 w 169313"/>
                  <a:gd name="connsiteY94" fmla="*/ 166461 h 172258"/>
                  <a:gd name="connsiteX95" fmla="*/ 93988 w 169313"/>
                  <a:gd name="connsiteY95" fmla="*/ 160642 h 172258"/>
                  <a:gd name="connsiteX96" fmla="*/ 89424 w 169313"/>
                  <a:gd name="connsiteY96" fmla="*/ 153316 h 172258"/>
                  <a:gd name="connsiteX97" fmla="*/ 87251 w 169313"/>
                  <a:gd name="connsiteY97" fmla="*/ 145081 h 172258"/>
                  <a:gd name="connsiteX98" fmla="*/ 87597 w 169313"/>
                  <a:gd name="connsiteY98" fmla="*/ 136699 h 172258"/>
                  <a:gd name="connsiteX99" fmla="*/ 90316 w 169313"/>
                  <a:gd name="connsiteY99" fmla="*/ 128941 h 172258"/>
                  <a:gd name="connsiteX100" fmla="*/ 95364 w 169313"/>
                  <a:gd name="connsiteY100" fmla="*/ 122429 h 172258"/>
                  <a:gd name="connsiteX101" fmla="*/ 102396 w 169313"/>
                  <a:gd name="connsiteY101" fmla="*/ 118411 h 172258"/>
                  <a:gd name="connsiteX102" fmla="*/ 117636 w 169313"/>
                  <a:gd name="connsiteY102" fmla="*/ 119546 h 172258"/>
                  <a:gd name="connsiteX103" fmla="*/ 103166 w 169313"/>
                  <a:gd name="connsiteY103" fmla="*/ 120325 h 172258"/>
                  <a:gd name="connsiteX104" fmla="*/ 97460 w 169313"/>
                  <a:gd name="connsiteY104" fmla="*/ 124568 h 172258"/>
                  <a:gd name="connsiteX105" fmla="*/ 93884 w 169313"/>
                  <a:gd name="connsiteY105" fmla="*/ 130525 h 172258"/>
                  <a:gd name="connsiteX106" fmla="*/ 92377 w 169313"/>
                  <a:gd name="connsiteY106" fmla="*/ 137375 h 172258"/>
                  <a:gd name="connsiteX107" fmla="*/ 92862 w 169313"/>
                  <a:gd name="connsiteY107" fmla="*/ 144224 h 172258"/>
                  <a:gd name="connsiteX108" fmla="*/ 95226 w 169313"/>
                  <a:gd name="connsiteY108" fmla="*/ 150484 h 172258"/>
                  <a:gd name="connsiteX109" fmla="*/ 99278 w 169313"/>
                  <a:gd name="connsiteY109" fmla="*/ 155715 h 172258"/>
                  <a:gd name="connsiteX110" fmla="*/ 104430 w 169313"/>
                  <a:gd name="connsiteY110" fmla="*/ 159351 h 172258"/>
                  <a:gd name="connsiteX111" fmla="*/ 106136 w 169313"/>
                  <a:gd name="connsiteY111" fmla="*/ 160148 h 172258"/>
                  <a:gd name="connsiteX112" fmla="*/ 106569 w 169313"/>
                  <a:gd name="connsiteY112" fmla="*/ 160330 h 172258"/>
                  <a:gd name="connsiteX113" fmla="*/ 106786 w 169313"/>
                  <a:gd name="connsiteY113" fmla="*/ 160434 h 172258"/>
                  <a:gd name="connsiteX114" fmla="*/ 106898 w 169313"/>
                  <a:gd name="connsiteY114" fmla="*/ 160486 h 172258"/>
                  <a:gd name="connsiteX115" fmla="*/ 106950 w 169313"/>
                  <a:gd name="connsiteY115" fmla="*/ 160503 h 172258"/>
                  <a:gd name="connsiteX116" fmla="*/ 106812 w 169313"/>
                  <a:gd name="connsiteY116" fmla="*/ 160434 h 172258"/>
                  <a:gd name="connsiteX117" fmla="*/ 107626 w 169313"/>
                  <a:gd name="connsiteY117" fmla="*/ 160685 h 172258"/>
                  <a:gd name="connsiteX118" fmla="*/ 110890 w 169313"/>
                  <a:gd name="connsiteY118" fmla="*/ 161663 h 172258"/>
                  <a:gd name="connsiteX119" fmla="*/ 124217 w 169313"/>
                  <a:gd name="connsiteY119" fmla="*/ 162218 h 172258"/>
                  <a:gd name="connsiteX120" fmla="*/ 146401 w 169313"/>
                  <a:gd name="connsiteY120" fmla="*/ 149281 h 172258"/>
                  <a:gd name="connsiteX121" fmla="*/ 148185 w 169313"/>
                  <a:gd name="connsiteY121" fmla="*/ 146752 h 172258"/>
                  <a:gd name="connsiteX122" fmla="*/ 149795 w 169313"/>
                  <a:gd name="connsiteY122" fmla="*/ 143964 h 172258"/>
                  <a:gd name="connsiteX123" fmla="*/ 150635 w 169313"/>
                  <a:gd name="connsiteY123" fmla="*/ 142258 h 172258"/>
                  <a:gd name="connsiteX124" fmla="*/ 150861 w 169313"/>
                  <a:gd name="connsiteY124" fmla="*/ 141834 h 172258"/>
                  <a:gd name="connsiteX125" fmla="*/ 150912 w 169313"/>
                  <a:gd name="connsiteY125" fmla="*/ 141722 h 172258"/>
                  <a:gd name="connsiteX126" fmla="*/ 150930 w 169313"/>
                  <a:gd name="connsiteY126" fmla="*/ 141669 h 172258"/>
                  <a:gd name="connsiteX127" fmla="*/ 150817 w 169313"/>
                  <a:gd name="connsiteY127" fmla="*/ 141903 h 172258"/>
                  <a:gd name="connsiteX128" fmla="*/ 150887 w 169313"/>
                  <a:gd name="connsiteY128" fmla="*/ 141713 h 172258"/>
                  <a:gd name="connsiteX129" fmla="*/ 151190 w 169313"/>
                  <a:gd name="connsiteY129" fmla="*/ 140908 h 172258"/>
                  <a:gd name="connsiteX130" fmla="*/ 152384 w 169313"/>
                  <a:gd name="connsiteY130" fmla="*/ 137764 h 172258"/>
                  <a:gd name="connsiteX131" fmla="*/ 154783 w 169313"/>
                  <a:gd name="connsiteY131" fmla="*/ 124715 h 172258"/>
                  <a:gd name="connsiteX132" fmla="*/ 153458 w 169313"/>
                  <a:gd name="connsiteY132" fmla="*/ 111683 h 172258"/>
                  <a:gd name="connsiteX133" fmla="*/ 153077 w 169313"/>
                  <a:gd name="connsiteY133" fmla="*/ 110073 h 172258"/>
                  <a:gd name="connsiteX134" fmla="*/ 152566 w 169313"/>
                  <a:gd name="connsiteY134" fmla="*/ 108522 h 172258"/>
                  <a:gd name="connsiteX135" fmla="*/ 151519 w 169313"/>
                  <a:gd name="connsiteY135" fmla="*/ 105440 h 172258"/>
                  <a:gd name="connsiteX136" fmla="*/ 148644 w 169313"/>
                  <a:gd name="connsiteY136" fmla="*/ 99621 h 172258"/>
                  <a:gd name="connsiteX137" fmla="*/ 145111 w 169313"/>
                  <a:gd name="connsiteY137" fmla="*/ 94226 h 172258"/>
                  <a:gd name="connsiteX138" fmla="*/ 140790 w 169313"/>
                  <a:gd name="connsiteY138" fmla="*/ 89429 h 172258"/>
                  <a:gd name="connsiteX139" fmla="*/ 135915 w 169313"/>
                  <a:gd name="connsiteY139" fmla="*/ 85195 h 172258"/>
                  <a:gd name="connsiteX140" fmla="*/ 133456 w 169313"/>
                  <a:gd name="connsiteY140" fmla="*/ 83489 h 172258"/>
                  <a:gd name="connsiteX141" fmla="*/ 132226 w 169313"/>
                  <a:gd name="connsiteY141" fmla="*/ 82641 h 172258"/>
                  <a:gd name="connsiteX142" fmla="*/ 130581 w 169313"/>
                  <a:gd name="connsiteY142" fmla="*/ 81766 h 172258"/>
                  <a:gd name="connsiteX143" fmla="*/ 127204 w 169313"/>
                  <a:gd name="connsiteY143" fmla="*/ 79965 h 172258"/>
                  <a:gd name="connsiteX144" fmla="*/ 127533 w 169313"/>
                  <a:gd name="connsiteY144" fmla="*/ 80112 h 172258"/>
                  <a:gd name="connsiteX145" fmla="*/ 127464 w 169313"/>
                  <a:gd name="connsiteY145" fmla="*/ 80095 h 172258"/>
                  <a:gd name="connsiteX146" fmla="*/ 127360 w 169313"/>
                  <a:gd name="connsiteY146" fmla="*/ 80051 h 172258"/>
                  <a:gd name="connsiteX147" fmla="*/ 127169 w 169313"/>
                  <a:gd name="connsiteY147" fmla="*/ 79973 h 172258"/>
                  <a:gd name="connsiteX148" fmla="*/ 126780 w 169313"/>
                  <a:gd name="connsiteY148" fmla="*/ 79792 h 172258"/>
                  <a:gd name="connsiteX149" fmla="*/ 125974 w 169313"/>
                  <a:gd name="connsiteY149" fmla="*/ 79463 h 172258"/>
                  <a:gd name="connsiteX150" fmla="*/ 124381 w 169313"/>
                  <a:gd name="connsiteY150" fmla="*/ 78787 h 172258"/>
                  <a:gd name="connsiteX151" fmla="*/ 117947 w 169313"/>
                  <a:gd name="connsiteY151" fmla="*/ 76371 h 172258"/>
                  <a:gd name="connsiteX152" fmla="*/ 114631 w 169313"/>
                  <a:gd name="connsiteY152" fmla="*/ 75367 h 172258"/>
                  <a:gd name="connsiteX153" fmla="*/ 111263 w 169313"/>
                  <a:gd name="connsiteY153" fmla="*/ 74466 h 172258"/>
                  <a:gd name="connsiteX154" fmla="*/ 104413 w 169313"/>
                  <a:gd name="connsiteY154" fmla="*/ 73046 h 172258"/>
                  <a:gd name="connsiteX155" fmla="*/ 98421 w 169313"/>
                  <a:gd name="connsiteY155" fmla="*/ 66803 h 172258"/>
                  <a:gd name="connsiteX156" fmla="*/ 97287 w 169313"/>
                  <a:gd name="connsiteY156" fmla="*/ 59902 h 172258"/>
                  <a:gd name="connsiteX157" fmla="*/ 96533 w 169313"/>
                  <a:gd name="connsiteY157" fmla="*/ 56499 h 172258"/>
                  <a:gd name="connsiteX158" fmla="*/ 96170 w 169313"/>
                  <a:gd name="connsiteY158" fmla="*/ 54810 h 172258"/>
                  <a:gd name="connsiteX159" fmla="*/ 95676 w 169313"/>
                  <a:gd name="connsiteY159" fmla="*/ 53243 h 172258"/>
                  <a:gd name="connsiteX160" fmla="*/ 94758 w 169313"/>
                  <a:gd name="connsiteY160" fmla="*/ 50108 h 172258"/>
                  <a:gd name="connsiteX161" fmla="*/ 94204 w 169313"/>
                  <a:gd name="connsiteY161" fmla="*/ 48420 h 172258"/>
                  <a:gd name="connsiteX162" fmla="*/ 93520 w 169313"/>
                  <a:gd name="connsiteY162" fmla="*/ 46636 h 172258"/>
                  <a:gd name="connsiteX163" fmla="*/ 92299 w 169313"/>
                  <a:gd name="connsiteY163" fmla="*/ 43380 h 172258"/>
                  <a:gd name="connsiteX164" fmla="*/ 90862 w 169313"/>
                  <a:gd name="connsiteY164" fmla="*/ 40436 h 172258"/>
                  <a:gd name="connsiteX165" fmla="*/ 90152 w 169313"/>
                  <a:gd name="connsiteY165" fmla="*/ 38981 h 172258"/>
                  <a:gd name="connsiteX166" fmla="*/ 89303 w 169313"/>
                  <a:gd name="connsiteY166" fmla="*/ 37596 h 172258"/>
                  <a:gd name="connsiteX167" fmla="*/ 87606 w 169313"/>
                  <a:gd name="connsiteY167" fmla="*/ 34825 h 172258"/>
                  <a:gd name="connsiteX168" fmla="*/ 83571 w 169313"/>
                  <a:gd name="connsiteY168" fmla="*/ 29794 h 172258"/>
                  <a:gd name="connsiteX169" fmla="*/ 78955 w 169313"/>
                  <a:gd name="connsiteY169" fmla="*/ 25283 h 172258"/>
                  <a:gd name="connsiteX170" fmla="*/ 73699 w 169313"/>
                  <a:gd name="connsiteY170" fmla="*/ 21516 h 172258"/>
                  <a:gd name="connsiteX171" fmla="*/ 68002 w 169313"/>
                  <a:gd name="connsiteY171" fmla="*/ 18433 h 172258"/>
                  <a:gd name="connsiteX172" fmla="*/ 64971 w 169313"/>
                  <a:gd name="connsiteY172" fmla="*/ 17256 h 172258"/>
                  <a:gd name="connsiteX173" fmla="*/ 63430 w 169313"/>
                  <a:gd name="connsiteY173" fmla="*/ 16667 h 172258"/>
                  <a:gd name="connsiteX174" fmla="*/ 61862 w 169313"/>
                  <a:gd name="connsiteY174" fmla="*/ 16225 h 172258"/>
                  <a:gd name="connsiteX175" fmla="*/ 48900 w 169313"/>
                  <a:gd name="connsiteY175" fmla="*/ 14355 h 172258"/>
                  <a:gd name="connsiteX176" fmla="*/ 45583 w 169313"/>
                  <a:gd name="connsiteY176" fmla="*/ 14433 h 172258"/>
                  <a:gd name="connsiteX177" fmla="*/ 42275 w 169313"/>
                  <a:gd name="connsiteY177" fmla="*/ 14840 h 172258"/>
                  <a:gd name="connsiteX178" fmla="*/ 39141 w 169313"/>
                  <a:gd name="connsiteY178" fmla="*/ 15403 h 172258"/>
                  <a:gd name="connsiteX179" fmla="*/ 35998 w 169313"/>
                  <a:gd name="connsiteY179" fmla="*/ 16121 h 172258"/>
                  <a:gd name="connsiteX180" fmla="*/ 32369 w 169313"/>
                  <a:gd name="connsiteY180" fmla="*/ 17368 h 172258"/>
                  <a:gd name="connsiteX181" fmla="*/ 31469 w 169313"/>
                  <a:gd name="connsiteY181" fmla="*/ 17654 h 172258"/>
                  <a:gd name="connsiteX182" fmla="*/ 31252 w 169313"/>
                  <a:gd name="connsiteY182" fmla="*/ 17741 h 172258"/>
                  <a:gd name="connsiteX183" fmla="*/ 31495 w 169313"/>
                  <a:gd name="connsiteY183" fmla="*/ 17645 h 172258"/>
                  <a:gd name="connsiteX184" fmla="*/ 31452 w 169313"/>
                  <a:gd name="connsiteY184" fmla="*/ 17654 h 172258"/>
                  <a:gd name="connsiteX185" fmla="*/ 31365 w 169313"/>
                  <a:gd name="connsiteY185" fmla="*/ 17715 h 172258"/>
                  <a:gd name="connsiteX186" fmla="*/ 30993 w 169313"/>
                  <a:gd name="connsiteY186" fmla="*/ 17870 h 172258"/>
                  <a:gd name="connsiteX187" fmla="*/ 29538 w 169313"/>
                  <a:gd name="connsiteY187" fmla="*/ 18520 h 172258"/>
                  <a:gd name="connsiteX188" fmla="*/ 26689 w 169313"/>
                  <a:gd name="connsiteY188" fmla="*/ 19983 h 172258"/>
                  <a:gd name="connsiteX189" fmla="*/ 23979 w 169313"/>
                  <a:gd name="connsiteY189" fmla="*/ 21715 h 172258"/>
                  <a:gd name="connsiteX190" fmla="*/ 10159 w 169313"/>
                  <a:gd name="connsiteY190" fmla="*/ 43354 h 172258"/>
                  <a:gd name="connsiteX191" fmla="*/ 9484 w 169313"/>
                  <a:gd name="connsiteY191" fmla="*/ 50004 h 172258"/>
                  <a:gd name="connsiteX192" fmla="*/ 10098 w 169313"/>
                  <a:gd name="connsiteY192" fmla="*/ 56542 h 172258"/>
                  <a:gd name="connsiteX193" fmla="*/ 10237 w 169313"/>
                  <a:gd name="connsiteY193" fmla="*/ 57347 h 172258"/>
                  <a:gd name="connsiteX194" fmla="*/ 10505 w 169313"/>
                  <a:gd name="connsiteY194" fmla="*/ 58248 h 172258"/>
                  <a:gd name="connsiteX195" fmla="*/ 11025 w 169313"/>
                  <a:gd name="connsiteY195" fmla="*/ 60101 h 172258"/>
                  <a:gd name="connsiteX196" fmla="*/ 11293 w 169313"/>
                  <a:gd name="connsiteY196" fmla="*/ 61010 h 172258"/>
                  <a:gd name="connsiteX197" fmla="*/ 11241 w 169313"/>
                  <a:gd name="connsiteY197" fmla="*/ 60854 h 172258"/>
                  <a:gd name="connsiteX198" fmla="*/ 11259 w 169313"/>
                  <a:gd name="connsiteY198" fmla="*/ 60906 h 172258"/>
                  <a:gd name="connsiteX199" fmla="*/ 11293 w 169313"/>
                  <a:gd name="connsiteY199" fmla="*/ 61010 h 172258"/>
                  <a:gd name="connsiteX200" fmla="*/ 11371 w 169313"/>
                  <a:gd name="connsiteY200" fmla="*/ 61192 h 172258"/>
                  <a:gd name="connsiteX201" fmla="*/ 11492 w 169313"/>
                  <a:gd name="connsiteY201" fmla="*/ 61608 h 172258"/>
                  <a:gd name="connsiteX202" fmla="*/ 12090 w 169313"/>
                  <a:gd name="connsiteY202" fmla="*/ 63114 h 172258"/>
                  <a:gd name="connsiteX203" fmla="*/ 15588 w 169313"/>
                  <a:gd name="connsiteY203" fmla="*/ 68578 h 172258"/>
                  <a:gd name="connsiteX204" fmla="*/ 20636 w 169313"/>
                  <a:gd name="connsiteY204" fmla="*/ 72821 h 172258"/>
                  <a:gd name="connsiteX205" fmla="*/ 26819 w 169313"/>
                  <a:gd name="connsiteY205" fmla="*/ 75453 h 172258"/>
                  <a:gd name="connsiteX206" fmla="*/ 33625 w 169313"/>
                  <a:gd name="connsiteY206" fmla="*/ 76241 h 172258"/>
                  <a:gd name="connsiteX207" fmla="*/ 37054 w 169313"/>
                  <a:gd name="connsiteY207" fmla="*/ 75852 h 172258"/>
                  <a:gd name="connsiteX208" fmla="*/ 38743 w 169313"/>
                  <a:gd name="connsiteY208" fmla="*/ 75549 h 172258"/>
                  <a:gd name="connsiteX209" fmla="*/ 40561 w 169313"/>
                  <a:gd name="connsiteY209" fmla="*/ 75003 h 172258"/>
                  <a:gd name="connsiteX210" fmla="*/ 51082 w 169313"/>
                  <a:gd name="connsiteY210" fmla="*/ 66145 h 172258"/>
                  <a:gd name="connsiteX211" fmla="*/ 52485 w 169313"/>
                  <a:gd name="connsiteY211" fmla="*/ 51728 h 17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69313" h="172258">
                    <a:moveTo>
                      <a:pt x="52485" y="51728"/>
                    </a:moveTo>
                    <a:cubicBezTo>
                      <a:pt x="54701" y="56308"/>
                      <a:pt x="54970" y="61997"/>
                      <a:pt x="52995" y="67002"/>
                    </a:cubicBezTo>
                    <a:cubicBezTo>
                      <a:pt x="51073" y="72024"/>
                      <a:pt x="47125" y="76337"/>
                      <a:pt x="41938" y="78640"/>
                    </a:cubicBezTo>
                    <a:lnTo>
                      <a:pt x="40180" y="79419"/>
                    </a:lnTo>
                    <a:cubicBezTo>
                      <a:pt x="39557" y="79653"/>
                      <a:pt x="38846" y="79861"/>
                      <a:pt x="38180" y="80086"/>
                    </a:cubicBezTo>
                    <a:cubicBezTo>
                      <a:pt x="36812" y="80562"/>
                      <a:pt x="35469" y="80736"/>
                      <a:pt x="34101" y="81021"/>
                    </a:cubicBezTo>
                    <a:cubicBezTo>
                      <a:pt x="31339" y="81419"/>
                      <a:pt x="28516" y="81428"/>
                      <a:pt x="25711" y="81030"/>
                    </a:cubicBezTo>
                    <a:cubicBezTo>
                      <a:pt x="22914" y="80580"/>
                      <a:pt x="20186" y="79731"/>
                      <a:pt x="17588" y="78510"/>
                    </a:cubicBezTo>
                    <a:cubicBezTo>
                      <a:pt x="14999" y="77255"/>
                      <a:pt x="12618" y="75609"/>
                      <a:pt x="10462" y="73635"/>
                    </a:cubicBezTo>
                    <a:cubicBezTo>
                      <a:pt x="8341" y="71635"/>
                      <a:pt x="6513" y="69323"/>
                      <a:pt x="5007" y="66803"/>
                    </a:cubicBezTo>
                    <a:cubicBezTo>
                      <a:pt x="4669" y="66171"/>
                      <a:pt x="4357" y="65504"/>
                      <a:pt x="4028" y="64829"/>
                    </a:cubicBezTo>
                    <a:lnTo>
                      <a:pt x="3786" y="64335"/>
                    </a:lnTo>
                    <a:lnTo>
                      <a:pt x="3647" y="64093"/>
                    </a:lnTo>
                    <a:lnTo>
                      <a:pt x="3587" y="63954"/>
                    </a:lnTo>
                    <a:lnTo>
                      <a:pt x="3569" y="63902"/>
                    </a:lnTo>
                    <a:cubicBezTo>
                      <a:pt x="3621" y="64049"/>
                      <a:pt x="3457" y="63608"/>
                      <a:pt x="3448" y="63643"/>
                    </a:cubicBezTo>
                    <a:lnTo>
                      <a:pt x="3110" y="62759"/>
                    </a:lnTo>
                    <a:lnTo>
                      <a:pt x="2435" y="60958"/>
                    </a:lnTo>
                    <a:lnTo>
                      <a:pt x="2080" y="60075"/>
                    </a:lnTo>
                    <a:lnTo>
                      <a:pt x="1794" y="59010"/>
                    </a:lnTo>
                    <a:cubicBezTo>
                      <a:pt x="928" y="56092"/>
                      <a:pt x="426" y="53304"/>
                      <a:pt x="166" y="50498"/>
                    </a:cubicBezTo>
                    <a:cubicBezTo>
                      <a:pt x="-76" y="47649"/>
                      <a:pt x="-59" y="44783"/>
                      <a:pt x="253" y="41917"/>
                    </a:cubicBezTo>
                    <a:cubicBezTo>
                      <a:pt x="1474" y="30496"/>
                      <a:pt x="7336" y="19576"/>
                      <a:pt x="16376" y="12043"/>
                    </a:cubicBezTo>
                    <a:cubicBezTo>
                      <a:pt x="17519" y="11125"/>
                      <a:pt x="18645" y="10147"/>
                      <a:pt x="19892" y="9384"/>
                    </a:cubicBezTo>
                    <a:cubicBezTo>
                      <a:pt x="21130" y="8562"/>
                      <a:pt x="22334" y="7705"/>
                      <a:pt x="23676" y="7055"/>
                    </a:cubicBezTo>
                    <a:lnTo>
                      <a:pt x="25641" y="6016"/>
                    </a:lnTo>
                    <a:lnTo>
                      <a:pt x="26135" y="5774"/>
                    </a:lnTo>
                    <a:lnTo>
                      <a:pt x="26274" y="5696"/>
                    </a:lnTo>
                    <a:lnTo>
                      <a:pt x="26325" y="5679"/>
                    </a:lnTo>
                    <a:cubicBezTo>
                      <a:pt x="26481" y="5609"/>
                      <a:pt x="26074" y="5774"/>
                      <a:pt x="26698" y="5505"/>
                    </a:cubicBezTo>
                    <a:lnTo>
                      <a:pt x="26906" y="5427"/>
                    </a:lnTo>
                    <a:lnTo>
                      <a:pt x="27789" y="5064"/>
                    </a:lnTo>
                    <a:lnTo>
                      <a:pt x="31339" y="3626"/>
                    </a:lnTo>
                    <a:cubicBezTo>
                      <a:pt x="32525" y="3150"/>
                      <a:pt x="34145" y="2743"/>
                      <a:pt x="35539" y="2328"/>
                    </a:cubicBezTo>
                    <a:cubicBezTo>
                      <a:pt x="36994" y="1886"/>
                      <a:pt x="38440" y="1462"/>
                      <a:pt x="39842" y="1262"/>
                    </a:cubicBezTo>
                    <a:lnTo>
                      <a:pt x="44085" y="483"/>
                    </a:lnTo>
                    <a:lnTo>
                      <a:pt x="48389" y="111"/>
                    </a:lnTo>
                    <a:cubicBezTo>
                      <a:pt x="54130" y="-210"/>
                      <a:pt x="60001" y="137"/>
                      <a:pt x="65646" y="1531"/>
                    </a:cubicBezTo>
                    <a:cubicBezTo>
                      <a:pt x="71318" y="2847"/>
                      <a:pt x="76817" y="4994"/>
                      <a:pt x="81848" y="8008"/>
                    </a:cubicBezTo>
                    <a:cubicBezTo>
                      <a:pt x="84454" y="9359"/>
                      <a:pt x="86749" y="11220"/>
                      <a:pt x="89104" y="12961"/>
                    </a:cubicBezTo>
                    <a:cubicBezTo>
                      <a:pt x="91277" y="14952"/>
                      <a:pt x="93546" y="16806"/>
                      <a:pt x="95425" y="19074"/>
                    </a:cubicBezTo>
                    <a:cubicBezTo>
                      <a:pt x="99477" y="23360"/>
                      <a:pt x="102560" y="28435"/>
                      <a:pt x="105028" y="33708"/>
                    </a:cubicBezTo>
                    <a:cubicBezTo>
                      <a:pt x="105634" y="35024"/>
                      <a:pt x="106180" y="36401"/>
                      <a:pt x="106734" y="37734"/>
                    </a:cubicBezTo>
                    <a:lnTo>
                      <a:pt x="106890" y="38176"/>
                    </a:lnTo>
                    <a:lnTo>
                      <a:pt x="106924" y="38280"/>
                    </a:lnTo>
                    <a:lnTo>
                      <a:pt x="107002" y="38505"/>
                    </a:lnTo>
                    <a:lnTo>
                      <a:pt x="107132" y="38973"/>
                    </a:lnTo>
                    <a:lnTo>
                      <a:pt x="107426" y="39873"/>
                    </a:lnTo>
                    <a:lnTo>
                      <a:pt x="107989" y="41683"/>
                    </a:lnTo>
                    <a:lnTo>
                      <a:pt x="108552" y="43519"/>
                    </a:lnTo>
                    <a:cubicBezTo>
                      <a:pt x="108743" y="44108"/>
                      <a:pt x="108933" y="44722"/>
                      <a:pt x="109089" y="45476"/>
                    </a:cubicBezTo>
                    <a:lnTo>
                      <a:pt x="110007" y="49745"/>
                    </a:lnTo>
                    <a:cubicBezTo>
                      <a:pt x="110708" y="52637"/>
                      <a:pt x="110804" y="55330"/>
                      <a:pt x="111150" y="58101"/>
                    </a:cubicBezTo>
                    <a:cubicBezTo>
                      <a:pt x="111401" y="60880"/>
                      <a:pt x="111288" y="63668"/>
                      <a:pt x="111332" y="66405"/>
                    </a:cubicBezTo>
                    <a:lnTo>
                      <a:pt x="105340" y="60170"/>
                    </a:lnTo>
                    <a:cubicBezTo>
                      <a:pt x="108076" y="60317"/>
                      <a:pt x="110890" y="60317"/>
                      <a:pt x="113626" y="60690"/>
                    </a:cubicBezTo>
                    <a:cubicBezTo>
                      <a:pt x="116345" y="61131"/>
                      <a:pt x="119160" y="61382"/>
                      <a:pt x="121827" y="62153"/>
                    </a:cubicBezTo>
                    <a:lnTo>
                      <a:pt x="125905" y="63175"/>
                    </a:lnTo>
                    <a:cubicBezTo>
                      <a:pt x="127256" y="63504"/>
                      <a:pt x="128537" y="64067"/>
                      <a:pt x="129862" y="64526"/>
                    </a:cubicBezTo>
                    <a:lnTo>
                      <a:pt x="131836" y="65218"/>
                    </a:lnTo>
                    <a:lnTo>
                      <a:pt x="132824" y="65591"/>
                    </a:lnTo>
                    <a:lnTo>
                      <a:pt x="133317" y="65773"/>
                    </a:lnTo>
                    <a:lnTo>
                      <a:pt x="133568" y="65851"/>
                    </a:lnTo>
                    <a:lnTo>
                      <a:pt x="133698" y="65902"/>
                    </a:lnTo>
                    <a:lnTo>
                      <a:pt x="133759" y="65928"/>
                    </a:lnTo>
                    <a:lnTo>
                      <a:pt x="134183" y="66128"/>
                    </a:lnTo>
                    <a:lnTo>
                      <a:pt x="137621" y="67756"/>
                    </a:lnTo>
                    <a:cubicBezTo>
                      <a:pt x="138201" y="68041"/>
                      <a:pt x="138746" y="68266"/>
                      <a:pt x="139370" y="68630"/>
                    </a:cubicBezTo>
                    <a:lnTo>
                      <a:pt x="141362" y="69825"/>
                    </a:lnTo>
                    <a:cubicBezTo>
                      <a:pt x="142660" y="70656"/>
                      <a:pt x="144072" y="71453"/>
                      <a:pt x="145267" y="72328"/>
                    </a:cubicBezTo>
                    <a:cubicBezTo>
                      <a:pt x="147596" y="74120"/>
                      <a:pt x="149960" y="75860"/>
                      <a:pt x="151960" y="78017"/>
                    </a:cubicBezTo>
                    <a:cubicBezTo>
                      <a:pt x="154151" y="79991"/>
                      <a:pt x="155935" y="82337"/>
                      <a:pt x="157805" y="84606"/>
                    </a:cubicBezTo>
                    <a:cubicBezTo>
                      <a:pt x="159450" y="87022"/>
                      <a:pt x="161234" y="89395"/>
                      <a:pt x="162481" y="92044"/>
                    </a:cubicBezTo>
                    <a:cubicBezTo>
                      <a:pt x="165269" y="97188"/>
                      <a:pt x="167200" y="102782"/>
                      <a:pt x="168274" y="108488"/>
                    </a:cubicBezTo>
                    <a:cubicBezTo>
                      <a:pt x="169443" y="114194"/>
                      <a:pt x="169538" y="120083"/>
                      <a:pt x="168993" y="125806"/>
                    </a:cubicBezTo>
                    <a:cubicBezTo>
                      <a:pt x="168534" y="131564"/>
                      <a:pt x="166862" y="137132"/>
                      <a:pt x="164871" y="142457"/>
                    </a:cubicBezTo>
                    <a:lnTo>
                      <a:pt x="163113" y="146337"/>
                    </a:lnTo>
                    <a:lnTo>
                      <a:pt x="162680" y="147307"/>
                    </a:lnTo>
                    <a:lnTo>
                      <a:pt x="162550" y="147540"/>
                    </a:lnTo>
                    <a:lnTo>
                      <a:pt x="162351" y="147956"/>
                    </a:lnTo>
                    <a:lnTo>
                      <a:pt x="162290" y="148051"/>
                    </a:lnTo>
                    <a:lnTo>
                      <a:pt x="162057" y="148467"/>
                    </a:lnTo>
                    <a:lnTo>
                      <a:pt x="161087" y="150112"/>
                    </a:lnTo>
                    <a:cubicBezTo>
                      <a:pt x="160541" y="151117"/>
                      <a:pt x="159537" y="152511"/>
                      <a:pt x="158628" y="153784"/>
                    </a:cubicBezTo>
                    <a:cubicBezTo>
                      <a:pt x="157727" y="155117"/>
                      <a:pt x="156731" y="156174"/>
                      <a:pt x="155770" y="157282"/>
                    </a:cubicBezTo>
                    <a:cubicBezTo>
                      <a:pt x="147864" y="165993"/>
                      <a:pt x="136703" y="171422"/>
                      <a:pt x="125247" y="172158"/>
                    </a:cubicBezTo>
                    <a:cubicBezTo>
                      <a:pt x="119532" y="172548"/>
                      <a:pt x="113748" y="171794"/>
                      <a:pt x="108388" y="169950"/>
                    </a:cubicBezTo>
                    <a:cubicBezTo>
                      <a:pt x="107028" y="169586"/>
                      <a:pt x="105755" y="168920"/>
                      <a:pt x="104448" y="168391"/>
                    </a:cubicBezTo>
                    <a:lnTo>
                      <a:pt x="103478" y="167967"/>
                    </a:lnTo>
                    <a:lnTo>
                      <a:pt x="103244" y="167837"/>
                    </a:lnTo>
                    <a:lnTo>
                      <a:pt x="103184" y="167811"/>
                    </a:lnTo>
                    <a:lnTo>
                      <a:pt x="103088" y="167742"/>
                    </a:lnTo>
                    <a:lnTo>
                      <a:pt x="102881" y="167638"/>
                    </a:lnTo>
                    <a:lnTo>
                      <a:pt x="102448" y="167404"/>
                    </a:lnTo>
                    <a:lnTo>
                      <a:pt x="100768" y="166461"/>
                    </a:lnTo>
                    <a:cubicBezTo>
                      <a:pt x="98057" y="164720"/>
                      <a:pt x="95927" y="162832"/>
                      <a:pt x="93988" y="160642"/>
                    </a:cubicBezTo>
                    <a:cubicBezTo>
                      <a:pt x="92126" y="158390"/>
                      <a:pt x="90576" y="155957"/>
                      <a:pt x="89424" y="153316"/>
                    </a:cubicBezTo>
                    <a:cubicBezTo>
                      <a:pt x="88325" y="150658"/>
                      <a:pt x="87563" y="147887"/>
                      <a:pt x="87251" y="145081"/>
                    </a:cubicBezTo>
                    <a:cubicBezTo>
                      <a:pt x="86974" y="142276"/>
                      <a:pt x="87078" y="139444"/>
                      <a:pt x="87597" y="136699"/>
                    </a:cubicBezTo>
                    <a:cubicBezTo>
                      <a:pt x="88186" y="133989"/>
                      <a:pt x="89017" y="131331"/>
                      <a:pt x="90316" y="128941"/>
                    </a:cubicBezTo>
                    <a:cubicBezTo>
                      <a:pt x="91520" y="126534"/>
                      <a:pt x="93304" y="124204"/>
                      <a:pt x="95364" y="122429"/>
                    </a:cubicBezTo>
                    <a:cubicBezTo>
                      <a:pt x="97434" y="120628"/>
                      <a:pt x="99858" y="119268"/>
                      <a:pt x="102396" y="118411"/>
                    </a:cubicBezTo>
                    <a:cubicBezTo>
                      <a:pt x="107453" y="116627"/>
                      <a:pt x="113142" y="117130"/>
                      <a:pt x="117636" y="119546"/>
                    </a:cubicBezTo>
                    <a:cubicBezTo>
                      <a:pt x="112813" y="117779"/>
                      <a:pt x="107504" y="118264"/>
                      <a:pt x="103166" y="120325"/>
                    </a:cubicBezTo>
                    <a:cubicBezTo>
                      <a:pt x="100993" y="121364"/>
                      <a:pt x="99036" y="122819"/>
                      <a:pt x="97460" y="124568"/>
                    </a:cubicBezTo>
                    <a:cubicBezTo>
                      <a:pt x="95867" y="126326"/>
                      <a:pt x="94706" y="128274"/>
                      <a:pt x="93884" y="130525"/>
                    </a:cubicBezTo>
                    <a:cubicBezTo>
                      <a:pt x="92992" y="132733"/>
                      <a:pt x="92611" y="135071"/>
                      <a:pt x="92377" y="137375"/>
                    </a:cubicBezTo>
                    <a:cubicBezTo>
                      <a:pt x="92204" y="139687"/>
                      <a:pt x="92446" y="141973"/>
                      <a:pt x="92862" y="144224"/>
                    </a:cubicBezTo>
                    <a:cubicBezTo>
                      <a:pt x="93364" y="146423"/>
                      <a:pt x="94187" y="148536"/>
                      <a:pt x="95226" y="150484"/>
                    </a:cubicBezTo>
                    <a:cubicBezTo>
                      <a:pt x="96343" y="152433"/>
                      <a:pt x="97728" y="154173"/>
                      <a:pt x="99278" y="155715"/>
                    </a:cubicBezTo>
                    <a:cubicBezTo>
                      <a:pt x="100863" y="157204"/>
                      <a:pt x="102768" y="158477"/>
                      <a:pt x="104430" y="159351"/>
                    </a:cubicBezTo>
                    <a:lnTo>
                      <a:pt x="106136" y="160148"/>
                    </a:lnTo>
                    <a:lnTo>
                      <a:pt x="106569" y="160330"/>
                    </a:lnTo>
                    <a:lnTo>
                      <a:pt x="106786" y="160434"/>
                    </a:lnTo>
                    <a:lnTo>
                      <a:pt x="106898" y="160486"/>
                    </a:lnTo>
                    <a:lnTo>
                      <a:pt x="106950" y="160503"/>
                    </a:lnTo>
                    <a:cubicBezTo>
                      <a:pt x="107132" y="160607"/>
                      <a:pt x="106760" y="160399"/>
                      <a:pt x="106812" y="160434"/>
                    </a:cubicBezTo>
                    <a:lnTo>
                      <a:pt x="107626" y="160685"/>
                    </a:lnTo>
                    <a:cubicBezTo>
                      <a:pt x="108717" y="161005"/>
                      <a:pt x="109756" y="161464"/>
                      <a:pt x="110890" y="161663"/>
                    </a:cubicBezTo>
                    <a:cubicBezTo>
                      <a:pt x="115263" y="162737"/>
                      <a:pt x="119818" y="162919"/>
                      <a:pt x="124217" y="162218"/>
                    </a:cubicBezTo>
                    <a:cubicBezTo>
                      <a:pt x="133014" y="160849"/>
                      <a:pt x="141145" y="156113"/>
                      <a:pt x="146401" y="149281"/>
                    </a:cubicBezTo>
                    <a:cubicBezTo>
                      <a:pt x="147051" y="148432"/>
                      <a:pt x="147752" y="147575"/>
                      <a:pt x="148185" y="146752"/>
                    </a:cubicBezTo>
                    <a:cubicBezTo>
                      <a:pt x="148696" y="145895"/>
                      <a:pt x="149198" y="145254"/>
                      <a:pt x="149795" y="143964"/>
                    </a:cubicBezTo>
                    <a:lnTo>
                      <a:pt x="150635" y="142258"/>
                    </a:lnTo>
                    <a:lnTo>
                      <a:pt x="150861" y="141834"/>
                    </a:lnTo>
                    <a:lnTo>
                      <a:pt x="150912" y="141722"/>
                    </a:lnTo>
                    <a:lnTo>
                      <a:pt x="150930" y="141669"/>
                    </a:lnTo>
                    <a:cubicBezTo>
                      <a:pt x="150869" y="141800"/>
                      <a:pt x="151103" y="141349"/>
                      <a:pt x="150817" y="141903"/>
                    </a:cubicBezTo>
                    <a:lnTo>
                      <a:pt x="150887" y="141713"/>
                    </a:lnTo>
                    <a:lnTo>
                      <a:pt x="151190" y="140908"/>
                    </a:lnTo>
                    <a:lnTo>
                      <a:pt x="152384" y="137764"/>
                    </a:lnTo>
                    <a:cubicBezTo>
                      <a:pt x="153657" y="133487"/>
                      <a:pt x="154749" y="129122"/>
                      <a:pt x="154783" y="124715"/>
                    </a:cubicBezTo>
                    <a:cubicBezTo>
                      <a:pt x="154930" y="120308"/>
                      <a:pt x="154601" y="115883"/>
                      <a:pt x="153458" y="111683"/>
                    </a:cubicBezTo>
                    <a:lnTo>
                      <a:pt x="153077" y="110073"/>
                    </a:lnTo>
                    <a:lnTo>
                      <a:pt x="152566" y="108522"/>
                    </a:lnTo>
                    <a:cubicBezTo>
                      <a:pt x="152211" y="107501"/>
                      <a:pt x="151908" y="106453"/>
                      <a:pt x="151519" y="105440"/>
                    </a:cubicBezTo>
                    <a:cubicBezTo>
                      <a:pt x="150618" y="103474"/>
                      <a:pt x="149821" y="101465"/>
                      <a:pt x="148644" y="99621"/>
                    </a:cubicBezTo>
                    <a:cubicBezTo>
                      <a:pt x="147665" y="97690"/>
                      <a:pt x="146280" y="96019"/>
                      <a:pt x="145111" y="94226"/>
                    </a:cubicBezTo>
                    <a:cubicBezTo>
                      <a:pt x="143682" y="92598"/>
                      <a:pt x="142409" y="90849"/>
                      <a:pt x="140790" y="89429"/>
                    </a:cubicBezTo>
                    <a:cubicBezTo>
                      <a:pt x="139309" y="87845"/>
                      <a:pt x="137560" y="86572"/>
                      <a:pt x="135915" y="85195"/>
                    </a:cubicBezTo>
                    <a:cubicBezTo>
                      <a:pt x="135075" y="84537"/>
                      <a:pt x="134261" y="84087"/>
                      <a:pt x="133456" y="83489"/>
                    </a:cubicBezTo>
                    <a:lnTo>
                      <a:pt x="132226" y="82641"/>
                    </a:lnTo>
                    <a:cubicBezTo>
                      <a:pt x="131750" y="82363"/>
                      <a:pt x="131118" y="82069"/>
                      <a:pt x="130581" y="81766"/>
                    </a:cubicBezTo>
                    <a:lnTo>
                      <a:pt x="127204" y="79965"/>
                    </a:lnTo>
                    <a:cubicBezTo>
                      <a:pt x="126858" y="79800"/>
                      <a:pt x="127602" y="80147"/>
                      <a:pt x="127533" y="80112"/>
                    </a:cubicBezTo>
                    <a:lnTo>
                      <a:pt x="127464" y="80095"/>
                    </a:lnTo>
                    <a:lnTo>
                      <a:pt x="127360" y="80051"/>
                    </a:lnTo>
                    <a:lnTo>
                      <a:pt x="127169" y="79973"/>
                    </a:lnTo>
                    <a:lnTo>
                      <a:pt x="126780" y="79792"/>
                    </a:lnTo>
                    <a:lnTo>
                      <a:pt x="125974" y="79463"/>
                    </a:lnTo>
                    <a:lnTo>
                      <a:pt x="124381" y="78787"/>
                    </a:lnTo>
                    <a:cubicBezTo>
                      <a:pt x="122303" y="77817"/>
                      <a:pt x="120121" y="77125"/>
                      <a:pt x="117947" y="76371"/>
                    </a:cubicBezTo>
                    <a:cubicBezTo>
                      <a:pt x="116856" y="75973"/>
                      <a:pt x="115757" y="75601"/>
                      <a:pt x="114631" y="75367"/>
                    </a:cubicBezTo>
                    <a:lnTo>
                      <a:pt x="111263" y="74466"/>
                    </a:lnTo>
                    <a:cubicBezTo>
                      <a:pt x="109011" y="73912"/>
                      <a:pt x="106708" y="73557"/>
                      <a:pt x="104413" y="73046"/>
                    </a:cubicBezTo>
                    <a:cubicBezTo>
                      <a:pt x="101244" y="72345"/>
                      <a:pt x="98967" y="69799"/>
                      <a:pt x="98421" y="66803"/>
                    </a:cubicBezTo>
                    <a:cubicBezTo>
                      <a:pt x="98014" y="64491"/>
                      <a:pt x="97746" y="62179"/>
                      <a:pt x="97287" y="59902"/>
                    </a:cubicBezTo>
                    <a:lnTo>
                      <a:pt x="96533" y="56499"/>
                    </a:lnTo>
                    <a:cubicBezTo>
                      <a:pt x="96395" y="55945"/>
                      <a:pt x="96308" y="55364"/>
                      <a:pt x="96170" y="54810"/>
                    </a:cubicBezTo>
                    <a:lnTo>
                      <a:pt x="95676" y="53243"/>
                    </a:lnTo>
                    <a:lnTo>
                      <a:pt x="94758" y="50108"/>
                    </a:lnTo>
                    <a:cubicBezTo>
                      <a:pt x="94646" y="49615"/>
                      <a:pt x="94429" y="49026"/>
                      <a:pt x="94204" y="48420"/>
                    </a:cubicBezTo>
                    <a:lnTo>
                      <a:pt x="93520" y="46636"/>
                    </a:lnTo>
                    <a:lnTo>
                      <a:pt x="92299" y="43380"/>
                    </a:lnTo>
                    <a:cubicBezTo>
                      <a:pt x="91797" y="42402"/>
                      <a:pt x="91303" y="41441"/>
                      <a:pt x="90862" y="40436"/>
                    </a:cubicBezTo>
                    <a:cubicBezTo>
                      <a:pt x="90619" y="39960"/>
                      <a:pt x="90411" y="39458"/>
                      <a:pt x="90152" y="38981"/>
                    </a:cubicBezTo>
                    <a:lnTo>
                      <a:pt x="89303" y="37596"/>
                    </a:lnTo>
                    <a:cubicBezTo>
                      <a:pt x="88723" y="36678"/>
                      <a:pt x="88229" y="35717"/>
                      <a:pt x="87606" y="34825"/>
                    </a:cubicBezTo>
                    <a:cubicBezTo>
                      <a:pt x="86264" y="33154"/>
                      <a:pt x="85077" y="31344"/>
                      <a:pt x="83571" y="29794"/>
                    </a:cubicBezTo>
                    <a:cubicBezTo>
                      <a:pt x="82203" y="28106"/>
                      <a:pt x="80514" y="26763"/>
                      <a:pt x="78955" y="25283"/>
                    </a:cubicBezTo>
                    <a:cubicBezTo>
                      <a:pt x="77198" y="24036"/>
                      <a:pt x="75578" y="22598"/>
                      <a:pt x="73699" y="21516"/>
                    </a:cubicBezTo>
                    <a:cubicBezTo>
                      <a:pt x="71924" y="20286"/>
                      <a:pt x="69941" y="19403"/>
                      <a:pt x="68002" y="18433"/>
                    </a:cubicBezTo>
                    <a:cubicBezTo>
                      <a:pt x="67023" y="17974"/>
                      <a:pt x="65993" y="17654"/>
                      <a:pt x="64971" y="17256"/>
                    </a:cubicBezTo>
                    <a:lnTo>
                      <a:pt x="63430" y="16667"/>
                    </a:lnTo>
                    <a:lnTo>
                      <a:pt x="61862" y="16225"/>
                    </a:lnTo>
                    <a:cubicBezTo>
                      <a:pt x="57715" y="14901"/>
                      <a:pt x="53299" y="14381"/>
                      <a:pt x="48900" y="14355"/>
                    </a:cubicBezTo>
                    <a:lnTo>
                      <a:pt x="45583" y="14433"/>
                    </a:lnTo>
                    <a:lnTo>
                      <a:pt x="42275" y="14840"/>
                    </a:lnTo>
                    <a:cubicBezTo>
                      <a:pt x="41133" y="14926"/>
                      <a:pt x="40137" y="15177"/>
                      <a:pt x="39141" y="15403"/>
                    </a:cubicBezTo>
                    <a:cubicBezTo>
                      <a:pt x="38085" y="15662"/>
                      <a:pt x="37184" y="15732"/>
                      <a:pt x="35998" y="16121"/>
                    </a:cubicBezTo>
                    <a:lnTo>
                      <a:pt x="32369" y="17368"/>
                    </a:lnTo>
                    <a:lnTo>
                      <a:pt x="31469" y="17654"/>
                    </a:lnTo>
                    <a:lnTo>
                      <a:pt x="31252" y="17741"/>
                    </a:lnTo>
                    <a:cubicBezTo>
                      <a:pt x="31833" y="17507"/>
                      <a:pt x="31400" y="17697"/>
                      <a:pt x="31495" y="17645"/>
                    </a:cubicBezTo>
                    <a:lnTo>
                      <a:pt x="31452" y="17654"/>
                    </a:lnTo>
                    <a:lnTo>
                      <a:pt x="31365" y="17715"/>
                    </a:lnTo>
                    <a:lnTo>
                      <a:pt x="30993" y="17870"/>
                    </a:lnTo>
                    <a:lnTo>
                      <a:pt x="29538" y="18520"/>
                    </a:lnTo>
                    <a:cubicBezTo>
                      <a:pt x="28542" y="18884"/>
                      <a:pt x="27624" y="19464"/>
                      <a:pt x="26689" y="19983"/>
                    </a:cubicBezTo>
                    <a:cubicBezTo>
                      <a:pt x="25728" y="20460"/>
                      <a:pt x="24879" y="21109"/>
                      <a:pt x="23979" y="21715"/>
                    </a:cubicBezTo>
                    <a:cubicBezTo>
                      <a:pt x="16956" y="26677"/>
                      <a:pt x="11882" y="34626"/>
                      <a:pt x="10159" y="43354"/>
                    </a:cubicBezTo>
                    <a:cubicBezTo>
                      <a:pt x="9717" y="45528"/>
                      <a:pt x="9501" y="47770"/>
                      <a:pt x="9484" y="50004"/>
                    </a:cubicBezTo>
                    <a:cubicBezTo>
                      <a:pt x="9484" y="52256"/>
                      <a:pt x="9726" y="54516"/>
                      <a:pt x="10098" y="56542"/>
                    </a:cubicBezTo>
                    <a:cubicBezTo>
                      <a:pt x="10159" y="56802"/>
                      <a:pt x="10176" y="57062"/>
                      <a:pt x="10237" y="57347"/>
                    </a:cubicBezTo>
                    <a:lnTo>
                      <a:pt x="10505" y="58248"/>
                    </a:lnTo>
                    <a:lnTo>
                      <a:pt x="11025" y="60101"/>
                    </a:lnTo>
                    <a:lnTo>
                      <a:pt x="11293" y="61010"/>
                    </a:lnTo>
                    <a:cubicBezTo>
                      <a:pt x="11319" y="61062"/>
                      <a:pt x="11172" y="60672"/>
                      <a:pt x="11241" y="60854"/>
                    </a:cubicBezTo>
                    <a:lnTo>
                      <a:pt x="11259" y="60906"/>
                    </a:lnTo>
                    <a:lnTo>
                      <a:pt x="11293" y="61010"/>
                    </a:lnTo>
                    <a:lnTo>
                      <a:pt x="11371" y="61192"/>
                    </a:lnTo>
                    <a:lnTo>
                      <a:pt x="11492" y="61608"/>
                    </a:lnTo>
                    <a:lnTo>
                      <a:pt x="12090" y="63114"/>
                    </a:lnTo>
                    <a:cubicBezTo>
                      <a:pt x="12999" y="65063"/>
                      <a:pt x="14168" y="66916"/>
                      <a:pt x="15588" y="68578"/>
                    </a:cubicBezTo>
                    <a:cubicBezTo>
                      <a:pt x="17060" y="70197"/>
                      <a:pt x="18740" y="71643"/>
                      <a:pt x="20636" y="72821"/>
                    </a:cubicBezTo>
                    <a:cubicBezTo>
                      <a:pt x="22550" y="73973"/>
                      <a:pt x="24628" y="74865"/>
                      <a:pt x="26819" y="75453"/>
                    </a:cubicBezTo>
                    <a:cubicBezTo>
                      <a:pt x="29027" y="75973"/>
                      <a:pt x="31313" y="76319"/>
                      <a:pt x="33625" y="76241"/>
                    </a:cubicBezTo>
                    <a:cubicBezTo>
                      <a:pt x="34759" y="76129"/>
                      <a:pt x="35998" y="76120"/>
                      <a:pt x="37054" y="75852"/>
                    </a:cubicBezTo>
                    <a:cubicBezTo>
                      <a:pt x="37608" y="75748"/>
                      <a:pt x="38162" y="75696"/>
                      <a:pt x="38743" y="75549"/>
                    </a:cubicBezTo>
                    <a:lnTo>
                      <a:pt x="40561" y="75003"/>
                    </a:lnTo>
                    <a:cubicBezTo>
                      <a:pt x="44899" y="73661"/>
                      <a:pt x="48856" y="70431"/>
                      <a:pt x="51082" y="66145"/>
                    </a:cubicBezTo>
                    <a:cubicBezTo>
                      <a:pt x="53350" y="61893"/>
                      <a:pt x="54061" y="56620"/>
                      <a:pt x="52485" y="51728"/>
                    </a:cubicBezTo>
                    <a:close/>
                  </a:path>
                </a:pathLst>
              </a:custGeom>
              <a:grpFill/>
              <a:ln w="8653" cap="flat">
                <a:noFill/>
                <a:prstDash val="solid"/>
                <a:miter/>
              </a:ln>
            </p:spPr>
            <p:txBody>
              <a:bodyPr rtlCol="0" anchor="ctr"/>
              <a:lstStyle/>
              <a:p>
                <a:endParaRPr lang="en-IN" dirty="0"/>
              </a:p>
            </p:txBody>
          </p:sp>
          <p:sp>
            <p:nvSpPr>
              <p:cNvPr id="538" name="Freeform: Shape 537">
                <a:extLst>
                  <a:ext uri="{FF2B5EF4-FFF2-40B4-BE49-F238E27FC236}">
                    <a16:creationId xmlns:a16="http://schemas.microsoft.com/office/drawing/2014/main" id="{BCD08E89-831B-45E9-B411-19EC9156AAAE}"/>
                  </a:ext>
                </a:extLst>
              </p:cNvPr>
              <p:cNvSpPr/>
              <p:nvPr/>
            </p:nvSpPr>
            <p:spPr>
              <a:xfrm>
                <a:off x="-740490" y="3303929"/>
                <a:ext cx="144911" cy="189958"/>
              </a:xfrm>
              <a:custGeom>
                <a:avLst/>
                <a:gdLst>
                  <a:gd name="connsiteX0" fmla="*/ 50664 w 144911"/>
                  <a:gd name="connsiteY0" fmla="*/ 52239 h 189958"/>
                  <a:gd name="connsiteX1" fmla="*/ 46629 w 144911"/>
                  <a:gd name="connsiteY1" fmla="*/ 66985 h 189958"/>
                  <a:gd name="connsiteX2" fmla="*/ 32628 w 144911"/>
                  <a:gd name="connsiteY2" fmla="*/ 74847 h 189958"/>
                  <a:gd name="connsiteX3" fmla="*/ 30740 w 144911"/>
                  <a:gd name="connsiteY3" fmla="*/ 75064 h 189958"/>
                  <a:gd name="connsiteX4" fmla="*/ 28627 w 144911"/>
                  <a:gd name="connsiteY4" fmla="*/ 75116 h 189958"/>
                  <a:gd name="connsiteX5" fmla="*/ 24445 w 144911"/>
                  <a:gd name="connsiteY5" fmla="*/ 74813 h 189958"/>
                  <a:gd name="connsiteX6" fmla="*/ 16418 w 144911"/>
                  <a:gd name="connsiteY6" fmla="*/ 72354 h 189958"/>
                  <a:gd name="connsiteX7" fmla="*/ 9404 w 144911"/>
                  <a:gd name="connsiteY7" fmla="*/ 67556 h 189958"/>
                  <a:gd name="connsiteX8" fmla="*/ 4018 w 144911"/>
                  <a:gd name="connsiteY8" fmla="*/ 60794 h 189958"/>
                  <a:gd name="connsiteX9" fmla="*/ 831 w 144911"/>
                  <a:gd name="connsiteY9" fmla="*/ 52645 h 189958"/>
                  <a:gd name="connsiteX10" fmla="*/ 476 w 144911"/>
                  <a:gd name="connsiteY10" fmla="*/ 50481 h 189958"/>
                  <a:gd name="connsiteX11" fmla="*/ 372 w 144911"/>
                  <a:gd name="connsiteY11" fmla="*/ 49935 h 189958"/>
                  <a:gd name="connsiteX12" fmla="*/ 329 w 144911"/>
                  <a:gd name="connsiteY12" fmla="*/ 49684 h 189958"/>
                  <a:gd name="connsiteX13" fmla="*/ 303 w 144911"/>
                  <a:gd name="connsiteY13" fmla="*/ 49537 h 189958"/>
                  <a:gd name="connsiteX14" fmla="*/ 286 w 144911"/>
                  <a:gd name="connsiteY14" fmla="*/ 49459 h 189958"/>
                  <a:gd name="connsiteX15" fmla="*/ 268 w 144911"/>
                  <a:gd name="connsiteY15" fmla="*/ 49190 h 189958"/>
                  <a:gd name="connsiteX16" fmla="*/ 199 w 144911"/>
                  <a:gd name="connsiteY16" fmla="*/ 48229 h 189958"/>
                  <a:gd name="connsiteX17" fmla="*/ 78 w 144911"/>
                  <a:gd name="connsiteY17" fmla="*/ 46333 h 189958"/>
                  <a:gd name="connsiteX18" fmla="*/ 0 w 144911"/>
                  <a:gd name="connsiteY18" fmla="*/ 45372 h 189958"/>
                  <a:gd name="connsiteX19" fmla="*/ 43 w 144911"/>
                  <a:gd name="connsiteY19" fmla="*/ 44272 h 189958"/>
                  <a:gd name="connsiteX20" fmla="*/ 987 w 144911"/>
                  <a:gd name="connsiteY20" fmla="*/ 35639 h 189958"/>
                  <a:gd name="connsiteX21" fmla="*/ 3611 w 144911"/>
                  <a:gd name="connsiteY21" fmla="*/ 27473 h 189958"/>
                  <a:gd name="connsiteX22" fmla="*/ 27813 w 144911"/>
                  <a:gd name="connsiteY22" fmla="*/ 3687 h 189958"/>
                  <a:gd name="connsiteX23" fmla="*/ 31961 w 144911"/>
                  <a:gd name="connsiteY23" fmla="*/ 2180 h 189958"/>
                  <a:gd name="connsiteX24" fmla="*/ 36238 w 144911"/>
                  <a:gd name="connsiteY24" fmla="*/ 1080 h 189958"/>
                  <a:gd name="connsiteX25" fmla="*/ 38438 w 144911"/>
                  <a:gd name="connsiteY25" fmla="*/ 665 h 189958"/>
                  <a:gd name="connsiteX26" fmla="*/ 38983 w 144911"/>
                  <a:gd name="connsiteY26" fmla="*/ 570 h 189958"/>
                  <a:gd name="connsiteX27" fmla="*/ 39131 w 144911"/>
                  <a:gd name="connsiteY27" fmla="*/ 526 h 189958"/>
                  <a:gd name="connsiteX28" fmla="*/ 39200 w 144911"/>
                  <a:gd name="connsiteY28" fmla="*/ 518 h 189958"/>
                  <a:gd name="connsiteX29" fmla="*/ 39598 w 144911"/>
                  <a:gd name="connsiteY29" fmla="*/ 483 h 189958"/>
                  <a:gd name="connsiteX30" fmla="*/ 39832 w 144911"/>
                  <a:gd name="connsiteY30" fmla="*/ 466 h 189958"/>
                  <a:gd name="connsiteX31" fmla="*/ 40776 w 144911"/>
                  <a:gd name="connsiteY31" fmla="*/ 379 h 189958"/>
                  <a:gd name="connsiteX32" fmla="*/ 44586 w 144911"/>
                  <a:gd name="connsiteY32" fmla="*/ 59 h 189958"/>
                  <a:gd name="connsiteX33" fmla="*/ 48985 w 144911"/>
                  <a:gd name="connsiteY33" fmla="*/ 41 h 189958"/>
                  <a:gd name="connsiteX34" fmla="*/ 53409 w 144911"/>
                  <a:gd name="connsiteY34" fmla="*/ 293 h 189958"/>
                  <a:gd name="connsiteX35" fmla="*/ 57696 w 144911"/>
                  <a:gd name="connsiteY35" fmla="*/ 795 h 189958"/>
                  <a:gd name="connsiteX36" fmla="*/ 61913 w 144911"/>
                  <a:gd name="connsiteY36" fmla="*/ 1713 h 189958"/>
                  <a:gd name="connsiteX37" fmla="*/ 77984 w 144911"/>
                  <a:gd name="connsiteY37" fmla="*/ 8172 h 189958"/>
                  <a:gd name="connsiteX38" fmla="*/ 91553 w 144911"/>
                  <a:gd name="connsiteY38" fmla="*/ 19135 h 189958"/>
                  <a:gd name="connsiteX39" fmla="*/ 97017 w 144911"/>
                  <a:gd name="connsiteY39" fmla="*/ 26019 h 189958"/>
                  <a:gd name="connsiteX40" fmla="*/ 101268 w 144911"/>
                  <a:gd name="connsiteY40" fmla="*/ 33717 h 189958"/>
                  <a:gd name="connsiteX41" fmla="*/ 106143 w 144911"/>
                  <a:gd name="connsiteY41" fmla="*/ 50515 h 189958"/>
                  <a:gd name="connsiteX42" fmla="*/ 106585 w 144911"/>
                  <a:gd name="connsiteY42" fmla="*/ 54871 h 189958"/>
                  <a:gd name="connsiteX43" fmla="*/ 106611 w 144911"/>
                  <a:gd name="connsiteY43" fmla="*/ 55330 h 189958"/>
                  <a:gd name="connsiteX44" fmla="*/ 106611 w 144911"/>
                  <a:gd name="connsiteY44" fmla="*/ 55451 h 189958"/>
                  <a:gd name="connsiteX45" fmla="*/ 106602 w 144911"/>
                  <a:gd name="connsiteY45" fmla="*/ 55693 h 189958"/>
                  <a:gd name="connsiteX46" fmla="*/ 106611 w 144911"/>
                  <a:gd name="connsiteY46" fmla="*/ 56196 h 189958"/>
                  <a:gd name="connsiteX47" fmla="*/ 106611 w 144911"/>
                  <a:gd name="connsiteY47" fmla="*/ 57122 h 189958"/>
                  <a:gd name="connsiteX48" fmla="*/ 106611 w 144911"/>
                  <a:gd name="connsiteY48" fmla="*/ 59036 h 189958"/>
                  <a:gd name="connsiteX49" fmla="*/ 106628 w 144911"/>
                  <a:gd name="connsiteY49" fmla="*/ 60949 h 189958"/>
                  <a:gd name="connsiteX50" fmla="*/ 106559 w 144911"/>
                  <a:gd name="connsiteY50" fmla="*/ 62967 h 189958"/>
                  <a:gd name="connsiteX51" fmla="*/ 106152 w 144911"/>
                  <a:gd name="connsiteY51" fmla="*/ 67323 h 189958"/>
                  <a:gd name="connsiteX52" fmla="*/ 104801 w 144911"/>
                  <a:gd name="connsiteY52" fmla="*/ 75644 h 189958"/>
                  <a:gd name="connsiteX53" fmla="*/ 102515 w 144911"/>
                  <a:gd name="connsiteY53" fmla="*/ 83645 h 189958"/>
                  <a:gd name="connsiteX54" fmla="*/ 98627 w 144911"/>
                  <a:gd name="connsiteY54" fmla="*/ 75904 h 189958"/>
                  <a:gd name="connsiteX55" fmla="*/ 106386 w 144911"/>
                  <a:gd name="connsiteY55" fmla="*/ 78839 h 189958"/>
                  <a:gd name="connsiteX56" fmla="*/ 113806 w 144911"/>
                  <a:gd name="connsiteY56" fmla="*/ 82658 h 189958"/>
                  <a:gd name="connsiteX57" fmla="*/ 117374 w 144911"/>
                  <a:gd name="connsiteY57" fmla="*/ 84840 h 189958"/>
                  <a:gd name="connsiteX58" fmla="*/ 120786 w 144911"/>
                  <a:gd name="connsiteY58" fmla="*/ 87273 h 189958"/>
                  <a:gd name="connsiteX59" fmla="*/ 122466 w 144911"/>
                  <a:gd name="connsiteY59" fmla="*/ 88537 h 189958"/>
                  <a:gd name="connsiteX60" fmla="*/ 123297 w 144911"/>
                  <a:gd name="connsiteY60" fmla="*/ 89161 h 189958"/>
                  <a:gd name="connsiteX61" fmla="*/ 123712 w 144911"/>
                  <a:gd name="connsiteY61" fmla="*/ 89464 h 189958"/>
                  <a:gd name="connsiteX62" fmla="*/ 123929 w 144911"/>
                  <a:gd name="connsiteY62" fmla="*/ 89637 h 189958"/>
                  <a:gd name="connsiteX63" fmla="*/ 124024 w 144911"/>
                  <a:gd name="connsiteY63" fmla="*/ 89706 h 189958"/>
                  <a:gd name="connsiteX64" fmla="*/ 124094 w 144911"/>
                  <a:gd name="connsiteY64" fmla="*/ 89758 h 189958"/>
                  <a:gd name="connsiteX65" fmla="*/ 124431 w 144911"/>
                  <a:gd name="connsiteY65" fmla="*/ 90079 h 189958"/>
                  <a:gd name="connsiteX66" fmla="*/ 127237 w 144911"/>
                  <a:gd name="connsiteY66" fmla="*/ 92633 h 189958"/>
                  <a:gd name="connsiteX67" fmla="*/ 128648 w 144911"/>
                  <a:gd name="connsiteY67" fmla="*/ 94001 h 189958"/>
                  <a:gd name="connsiteX68" fmla="*/ 130198 w 144911"/>
                  <a:gd name="connsiteY68" fmla="*/ 95725 h 189958"/>
                  <a:gd name="connsiteX69" fmla="*/ 133203 w 144911"/>
                  <a:gd name="connsiteY69" fmla="*/ 99275 h 189958"/>
                  <a:gd name="connsiteX70" fmla="*/ 137931 w 144911"/>
                  <a:gd name="connsiteY70" fmla="*/ 106687 h 189958"/>
                  <a:gd name="connsiteX71" fmla="*/ 141585 w 144911"/>
                  <a:gd name="connsiteY71" fmla="*/ 114679 h 189958"/>
                  <a:gd name="connsiteX72" fmla="*/ 143836 w 144911"/>
                  <a:gd name="connsiteY72" fmla="*/ 123182 h 189958"/>
                  <a:gd name="connsiteX73" fmla="*/ 144529 w 144911"/>
                  <a:gd name="connsiteY73" fmla="*/ 140622 h 189958"/>
                  <a:gd name="connsiteX74" fmla="*/ 140113 w 144911"/>
                  <a:gd name="connsiteY74" fmla="*/ 157386 h 189958"/>
                  <a:gd name="connsiteX75" fmla="*/ 131263 w 144911"/>
                  <a:gd name="connsiteY75" fmla="*/ 172063 h 189958"/>
                  <a:gd name="connsiteX76" fmla="*/ 128449 w 144911"/>
                  <a:gd name="connsiteY76" fmla="*/ 175275 h 189958"/>
                  <a:gd name="connsiteX77" fmla="*/ 127748 w 144911"/>
                  <a:gd name="connsiteY77" fmla="*/ 176072 h 189958"/>
                  <a:gd name="connsiteX78" fmla="*/ 127566 w 144911"/>
                  <a:gd name="connsiteY78" fmla="*/ 176254 h 189958"/>
                  <a:gd name="connsiteX79" fmla="*/ 127245 w 144911"/>
                  <a:gd name="connsiteY79" fmla="*/ 176574 h 189958"/>
                  <a:gd name="connsiteX80" fmla="*/ 127159 w 144911"/>
                  <a:gd name="connsiteY80" fmla="*/ 176652 h 189958"/>
                  <a:gd name="connsiteX81" fmla="*/ 126812 w 144911"/>
                  <a:gd name="connsiteY81" fmla="*/ 176964 h 189958"/>
                  <a:gd name="connsiteX82" fmla="*/ 125410 w 144911"/>
                  <a:gd name="connsiteY82" fmla="*/ 178254 h 189958"/>
                  <a:gd name="connsiteX83" fmla="*/ 121972 w 144911"/>
                  <a:gd name="connsiteY83" fmla="*/ 181043 h 189958"/>
                  <a:gd name="connsiteX84" fmla="*/ 118197 w 144911"/>
                  <a:gd name="connsiteY84" fmla="*/ 183553 h 189958"/>
                  <a:gd name="connsiteX85" fmla="*/ 84643 w 144911"/>
                  <a:gd name="connsiteY85" fmla="*/ 188766 h 189958"/>
                  <a:gd name="connsiteX86" fmla="*/ 69178 w 144911"/>
                  <a:gd name="connsiteY86" fmla="*/ 181709 h 189958"/>
                  <a:gd name="connsiteX87" fmla="*/ 65878 w 144911"/>
                  <a:gd name="connsiteY87" fmla="*/ 179042 h 189958"/>
                  <a:gd name="connsiteX88" fmla="*/ 65082 w 144911"/>
                  <a:gd name="connsiteY88" fmla="*/ 178384 h 189958"/>
                  <a:gd name="connsiteX89" fmla="*/ 64891 w 144911"/>
                  <a:gd name="connsiteY89" fmla="*/ 178194 h 189958"/>
                  <a:gd name="connsiteX90" fmla="*/ 64831 w 144911"/>
                  <a:gd name="connsiteY90" fmla="*/ 178150 h 189958"/>
                  <a:gd name="connsiteX91" fmla="*/ 64761 w 144911"/>
                  <a:gd name="connsiteY91" fmla="*/ 178064 h 189958"/>
                  <a:gd name="connsiteX92" fmla="*/ 64597 w 144911"/>
                  <a:gd name="connsiteY92" fmla="*/ 177882 h 189958"/>
                  <a:gd name="connsiteX93" fmla="*/ 64259 w 144911"/>
                  <a:gd name="connsiteY93" fmla="*/ 177544 h 189958"/>
                  <a:gd name="connsiteX94" fmla="*/ 62934 w 144911"/>
                  <a:gd name="connsiteY94" fmla="*/ 176133 h 189958"/>
                  <a:gd name="connsiteX95" fmla="*/ 58163 w 144911"/>
                  <a:gd name="connsiteY95" fmla="*/ 168573 h 189958"/>
                  <a:gd name="connsiteX96" fmla="*/ 55964 w 144911"/>
                  <a:gd name="connsiteY96" fmla="*/ 160226 h 189958"/>
                  <a:gd name="connsiteX97" fmla="*/ 56284 w 144911"/>
                  <a:gd name="connsiteY97" fmla="*/ 151731 h 189958"/>
                  <a:gd name="connsiteX98" fmla="*/ 59107 w 144911"/>
                  <a:gd name="connsiteY98" fmla="*/ 143826 h 189958"/>
                  <a:gd name="connsiteX99" fmla="*/ 63991 w 144911"/>
                  <a:gd name="connsiteY99" fmla="*/ 137193 h 189958"/>
                  <a:gd name="connsiteX100" fmla="*/ 70736 w 144911"/>
                  <a:gd name="connsiteY100" fmla="*/ 132465 h 189958"/>
                  <a:gd name="connsiteX101" fmla="*/ 78625 w 144911"/>
                  <a:gd name="connsiteY101" fmla="*/ 130699 h 189958"/>
                  <a:gd name="connsiteX102" fmla="*/ 92878 w 144911"/>
                  <a:gd name="connsiteY102" fmla="*/ 136284 h 189958"/>
                  <a:gd name="connsiteX103" fmla="*/ 78807 w 144911"/>
                  <a:gd name="connsiteY103" fmla="*/ 132785 h 189958"/>
                  <a:gd name="connsiteX104" fmla="*/ 72096 w 144911"/>
                  <a:gd name="connsiteY104" fmla="*/ 135132 h 189958"/>
                  <a:gd name="connsiteX105" fmla="*/ 66935 w 144911"/>
                  <a:gd name="connsiteY105" fmla="*/ 139773 h 189958"/>
                  <a:gd name="connsiteX106" fmla="*/ 63471 w 144911"/>
                  <a:gd name="connsiteY106" fmla="*/ 145878 h 189958"/>
                  <a:gd name="connsiteX107" fmla="*/ 61930 w 144911"/>
                  <a:gd name="connsiteY107" fmla="*/ 152537 h 189958"/>
                  <a:gd name="connsiteX108" fmla="*/ 62337 w 144911"/>
                  <a:gd name="connsiteY108" fmla="*/ 159248 h 189958"/>
                  <a:gd name="connsiteX109" fmla="*/ 64666 w 144911"/>
                  <a:gd name="connsiteY109" fmla="*/ 165421 h 189958"/>
                  <a:gd name="connsiteX110" fmla="*/ 68493 w 144911"/>
                  <a:gd name="connsiteY110" fmla="*/ 170418 h 189958"/>
                  <a:gd name="connsiteX111" fmla="*/ 69914 w 144911"/>
                  <a:gd name="connsiteY111" fmla="*/ 171665 h 189958"/>
                  <a:gd name="connsiteX112" fmla="*/ 70269 w 144911"/>
                  <a:gd name="connsiteY112" fmla="*/ 171985 h 189958"/>
                  <a:gd name="connsiteX113" fmla="*/ 70450 w 144911"/>
                  <a:gd name="connsiteY113" fmla="*/ 172158 h 189958"/>
                  <a:gd name="connsiteX114" fmla="*/ 70537 w 144911"/>
                  <a:gd name="connsiteY114" fmla="*/ 172228 h 189958"/>
                  <a:gd name="connsiteX115" fmla="*/ 70580 w 144911"/>
                  <a:gd name="connsiteY115" fmla="*/ 172280 h 189958"/>
                  <a:gd name="connsiteX116" fmla="*/ 70468 w 144911"/>
                  <a:gd name="connsiteY116" fmla="*/ 172158 h 189958"/>
                  <a:gd name="connsiteX117" fmla="*/ 71160 w 144911"/>
                  <a:gd name="connsiteY117" fmla="*/ 172652 h 189958"/>
                  <a:gd name="connsiteX118" fmla="*/ 73992 w 144911"/>
                  <a:gd name="connsiteY118" fmla="*/ 174548 h 189958"/>
                  <a:gd name="connsiteX119" fmla="*/ 86565 w 144911"/>
                  <a:gd name="connsiteY119" fmla="*/ 178999 h 189958"/>
                  <a:gd name="connsiteX120" fmla="*/ 111581 w 144911"/>
                  <a:gd name="connsiteY120" fmla="*/ 173197 h 189958"/>
                  <a:gd name="connsiteX121" fmla="*/ 114023 w 144911"/>
                  <a:gd name="connsiteY121" fmla="*/ 171284 h 189958"/>
                  <a:gd name="connsiteX122" fmla="*/ 116378 w 144911"/>
                  <a:gd name="connsiteY122" fmla="*/ 169084 h 189958"/>
                  <a:gd name="connsiteX123" fmla="*/ 117686 w 144911"/>
                  <a:gd name="connsiteY123" fmla="*/ 167716 h 189958"/>
                  <a:gd name="connsiteX124" fmla="*/ 118015 w 144911"/>
                  <a:gd name="connsiteY124" fmla="*/ 167361 h 189958"/>
                  <a:gd name="connsiteX125" fmla="*/ 118101 w 144911"/>
                  <a:gd name="connsiteY125" fmla="*/ 167292 h 189958"/>
                  <a:gd name="connsiteX126" fmla="*/ 118145 w 144911"/>
                  <a:gd name="connsiteY126" fmla="*/ 167240 h 189958"/>
                  <a:gd name="connsiteX127" fmla="*/ 117963 w 144911"/>
                  <a:gd name="connsiteY127" fmla="*/ 167422 h 189958"/>
                  <a:gd name="connsiteX128" fmla="*/ 118084 w 144911"/>
                  <a:gd name="connsiteY128" fmla="*/ 167248 h 189958"/>
                  <a:gd name="connsiteX129" fmla="*/ 118604 w 144911"/>
                  <a:gd name="connsiteY129" fmla="*/ 166590 h 189958"/>
                  <a:gd name="connsiteX130" fmla="*/ 120682 w 144911"/>
                  <a:gd name="connsiteY130" fmla="*/ 163932 h 189958"/>
                  <a:gd name="connsiteX131" fmla="*/ 126821 w 144911"/>
                  <a:gd name="connsiteY131" fmla="*/ 152147 h 189958"/>
                  <a:gd name="connsiteX132" fmla="*/ 129401 w 144911"/>
                  <a:gd name="connsiteY132" fmla="*/ 139314 h 189958"/>
                  <a:gd name="connsiteX133" fmla="*/ 129505 w 144911"/>
                  <a:gd name="connsiteY133" fmla="*/ 137678 h 189958"/>
                  <a:gd name="connsiteX134" fmla="*/ 129471 w 144911"/>
                  <a:gd name="connsiteY134" fmla="*/ 136050 h 189958"/>
                  <a:gd name="connsiteX135" fmla="*/ 129367 w 144911"/>
                  <a:gd name="connsiteY135" fmla="*/ 132811 h 189958"/>
                  <a:gd name="connsiteX136" fmla="*/ 128354 w 144911"/>
                  <a:gd name="connsiteY136" fmla="*/ 126404 h 189958"/>
                  <a:gd name="connsiteX137" fmla="*/ 126561 w 144911"/>
                  <a:gd name="connsiteY137" fmla="*/ 120195 h 189958"/>
                  <a:gd name="connsiteX138" fmla="*/ 123851 w 144911"/>
                  <a:gd name="connsiteY138" fmla="*/ 114342 h 189958"/>
                  <a:gd name="connsiteX139" fmla="*/ 120431 w 144911"/>
                  <a:gd name="connsiteY139" fmla="*/ 108843 h 189958"/>
                  <a:gd name="connsiteX140" fmla="*/ 118569 w 144911"/>
                  <a:gd name="connsiteY140" fmla="*/ 106496 h 189958"/>
                  <a:gd name="connsiteX141" fmla="*/ 117660 w 144911"/>
                  <a:gd name="connsiteY141" fmla="*/ 105336 h 189958"/>
                  <a:gd name="connsiteX142" fmla="*/ 116344 w 144911"/>
                  <a:gd name="connsiteY142" fmla="*/ 104011 h 189958"/>
                  <a:gd name="connsiteX143" fmla="*/ 113651 w 144911"/>
                  <a:gd name="connsiteY143" fmla="*/ 101301 h 189958"/>
                  <a:gd name="connsiteX144" fmla="*/ 113919 w 144911"/>
                  <a:gd name="connsiteY144" fmla="*/ 101535 h 189958"/>
                  <a:gd name="connsiteX145" fmla="*/ 113867 w 144911"/>
                  <a:gd name="connsiteY145" fmla="*/ 101500 h 189958"/>
                  <a:gd name="connsiteX146" fmla="*/ 113789 w 144911"/>
                  <a:gd name="connsiteY146" fmla="*/ 101413 h 189958"/>
                  <a:gd name="connsiteX147" fmla="*/ 113616 w 144911"/>
                  <a:gd name="connsiteY147" fmla="*/ 101292 h 189958"/>
                  <a:gd name="connsiteX148" fmla="*/ 113287 w 144911"/>
                  <a:gd name="connsiteY148" fmla="*/ 101006 h 189958"/>
                  <a:gd name="connsiteX149" fmla="*/ 112638 w 144911"/>
                  <a:gd name="connsiteY149" fmla="*/ 100461 h 189958"/>
                  <a:gd name="connsiteX150" fmla="*/ 111321 w 144911"/>
                  <a:gd name="connsiteY150" fmla="*/ 99352 h 189958"/>
                  <a:gd name="connsiteX151" fmla="*/ 105857 w 144911"/>
                  <a:gd name="connsiteY151" fmla="*/ 95127 h 189958"/>
                  <a:gd name="connsiteX152" fmla="*/ 103000 w 144911"/>
                  <a:gd name="connsiteY152" fmla="*/ 93179 h 189958"/>
                  <a:gd name="connsiteX153" fmla="*/ 100047 w 144911"/>
                  <a:gd name="connsiteY153" fmla="*/ 91334 h 189958"/>
                  <a:gd name="connsiteX154" fmla="*/ 93908 w 144911"/>
                  <a:gd name="connsiteY154" fmla="*/ 87957 h 189958"/>
                  <a:gd name="connsiteX155" fmla="*/ 90037 w 144911"/>
                  <a:gd name="connsiteY155" fmla="*/ 80233 h 189958"/>
                  <a:gd name="connsiteX156" fmla="*/ 90981 w 144911"/>
                  <a:gd name="connsiteY156" fmla="*/ 73289 h 189958"/>
                  <a:gd name="connsiteX157" fmla="*/ 91250 w 144911"/>
                  <a:gd name="connsiteY157" fmla="*/ 69842 h 189958"/>
                  <a:gd name="connsiteX158" fmla="*/ 91414 w 144911"/>
                  <a:gd name="connsiteY158" fmla="*/ 68110 h 189958"/>
                  <a:gd name="connsiteX159" fmla="*/ 91414 w 144911"/>
                  <a:gd name="connsiteY159" fmla="*/ 66474 h 189958"/>
                  <a:gd name="connsiteX160" fmla="*/ 91449 w 144911"/>
                  <a:gd name="connsiteY160" fmla="*/ 63218 h 189958"/>
                  <a:gd name="connsiteX161" fmla="*/ 91405 w 144911"/>
                  <a:gd name="connsiteY161" fmla="*/ 61417 h 189958"/>
                  <a:gd name="connsiteX162" fmla="*/ 91284 w 144911"/>
                  <a:gd name="connsiteY162" fmla="*/ 59512 h 189958"/>
                  <a:gd name="connsiteX163" fmla="*/ 91076 w 144911"/>
                  <a:gd name="connsiteY163" fmla="*/ 56057 h 189958"/>
                  <a:gd name="connsiteX164" fmla="*/ 90565 w 144911"/>
                  <a:gd name="connsiteY164" fmla="*/ 52836 h 189958"/>
                  <a:gd name="connsiteX165" fmla="*/ 90332 w 144911"/>
                  <a:gd name="connsiteY165" fmla="*/ 51217 h 189958"/>
                  <a:gd name="connsiteX166" fmla="*/ 89933 w 144911"/>
                  <a:gd name="connsiteY166" fmla="*/ 49623 h 189958"/>
                  <a:gd name="connsiteX167" fmla="*/ 89111 w 144911"/>
                  <a:gd name="connsiteY167" fmla="*/ 46498 h 189958"/>
                  <a:gd name="connsiteX168" fmla="*/ 86738 w 144911"/>
                  <a:gd name="connsiteY168" fmla="*/ 40488 h 189958"/>
                  <a:gd name="connsiteX169" fmla="*/ 83673 w 144911"/>
                  <a:gd name="connsiteY169" fmla="*/ 34816 h 189958"/>
                  <a:gd name="connsiteX170" fmla="*/ 79750 w 144911"/>
                  <a:gd name="connsiteY170" fmla="*/ 29664 h 189958"/>
                  <a:gd name="connsiteX171" fmla="*/ 75213 w 144911"/>
                  <a:gd name="connsiteY171" fmla="*/ 25040 h 189958"/>
                  <a:gd name="connsiteX172" fmla="*/ 72667 w 144911"/>
                  <a:gd name="connsiteY172" fmla="*/ 23014 h 189958"/>
                  <a:gd name="connsiteX173" fmla="*/ 71386 w 144911"/>
                  <a:gd name="connsiteY173" fmla="*/ 22027 h 189958"/>
                  <a:gd name="connsiteX174" fmla="*/ 70000 w 144911"/>
                  <a:gd name="connsiteY174" fmla="*/ 21135 h 189958"/>
                  <a:gd name="connsiteX175" fmla="*/ 58181 w 144911"/>
                  <a:gd name="connsiteY175" fmla="*/ 15524 h 189958"/>
                  <a:gd name="connsiteX176" fmla="*/ 54985 w 144911"/>
                  <a:gd name="connsiteY176" fmla="*/ 14615 h 189958"/>
                  <a:gd name="connsiteX177" fmla="*/ 51704 w 144911"/>
                  <a:gd name="connsiteY177" fmla="*/ 14026 h 189958"/>
                  <a:gd name="connsiteX178" fmla="*/ 48552 w 144911"/>
                  <a:gd name="connsiteY178" fmla="*/ 13654 h 189958"/>
                  <a:gd name="connsiteX179" fmla="*/ 45313 w 144911"/>
                  <a:gd name="connsiteY179" fmla="*/ 13437 h 189958"/>
                  <a:gd name="connsiteX180" fmla="*/ 41503 w 144911"/>
                  <a:gd name="connsiteY180" fmla="*/ 13532 h 189958"/>
                  <a:gd name="connsiteX181" fmla="*/ 40551 w 144911"/>
                  <a:gd name="connsiteY181" fmla="*/ 13576 h 189958"/>
                  <a:gd name="connsiteX182" fmla="*/ 40317 w 144911"/>
                  <a:gd name="connsiteY182" fmla="*/ 13558 h 189958"/>
                  <a:gd name="connsiteX183" fmla="*/ 40594 w 144911"/>
                  <a:gd name="connsiteY183" fmla="*/ 13550 h 189958"/>
                  <a:gd name="connsiteX184" fmla="*/ 40533 w 144911"/>
                  <a:gd name="connsiteY184" fmla="*/ 13541 h 189958"/>
                  <a:gd name="connsiteX185" fmla="*/ 40429 w 144911"/>
                  <a:gd name="connsiteY185" fmla="*/ 13558 h 189958"/>
                  <a:gd name="connsiteX186" fmla="*/ 40040 w 144911"/>
                  <a:gd name="connsiteY186" fmla="*/ 13610 h 189958"/>
                  <a:gd name="connsiteX187" fmla="*/ 38446 w 144911"/>
                  <a:gd name="connsiteY187" fmla="*/ 13792 h 189958"/>
                  <a:gd name="connsiteX188" fmla="*/ 35294 w 144911"/>
                  <a:gd name="connsiteY188" fmla="*/ 14346 h 189958"/>
                  <a:gd name="connsiteX189" fmla="*/ 32203 w 144911"/>
                  <a:gd name="connsiteY189" fmla="*/ 15212 h 189958"/>
                  <a:gd name="connsiteX190" fmla="*/ 12616 w 144911"/>
                  <a:gd name="connsiteY190" fmla="*/ 31812 h 189958"/>
                  <a:gd name="connsiteX191" fmla="*/ 10010 w 144911"/>
                  <a:gd name="connsiteY191" fmla="*/ 37977 h 189958"/>
                  <a:gd name="connsiteX192" fmla="*/ 8685 w 144911"/>
                  <a:gd name="connsiteY192" fmla="*/ 44402 h 189958"/>
                  <a:gd name="connsiteX193" fmla="*/ 8564 w 144911"/>
                  <a:gd name="connsiteY193" fmla="*/ 45216 h 189958"/>
                  <a:gd name="connsiteX194" fmla="*/ 8564 w 144911"/>
                  <a:gd name="connsiteY194" fmla="*/ 46160 h 189958"/>
                  <a:gd name="connsiteX195" fmla="*/ 8512 w 144911"/>
                  <a:gd name="connsiteY195" fmla="*/ 48065 h 189958"/>
                  <a:gd name="connsiteX196" fmla="*/ 8495 w 144911"/>
                  <a:gd name="connsiteY196" fmla="*/ 49026 h 189958"/>
                  <a:gd name="connsiteX197" fmla="*/ 8495 w 144911"/>
                  <a:gd name="connsiteY197" fmla="*/ 48861 h 189958"/>
                  <a:gd name="connsiteX198" fmla="*/ 8495 w 144911"/>
                  <a:gd name="connsiteY198" fmla="*/ 48931 h 189958"/>
                  <a:gd name="connsiteX199" fmla="*/ 8495 w 144911"/>
                  <a:gd name="connsiteY199" fmla="*/ 49026 h 189958"/>
                  <a:gd name="connsiteX200" fmla="*/ 8521 w 144911"/>
                  <a:gd name="connsiteY200" fmla="*/ 49234 h 189958"/>
                  <a:gd name="connsiteX201" fmla="*/ 8555 w 144911"/>
                  <a:gd name="connsiteY201" fmla="*/ 49623 h 189958"/>
                  <a:gd name="connsiteX202" fmla="*/ 8676 w 144911"/>
                  <a:gd name="connsiteY202" fmla="*/ 51234 h 189958"/>
                  <a:gd name="connsiteX203" fmla="*/ 10408 w 144911"/>
                  <a:gd name="connsiteY203" fmla="*/ 57495 h 189958"/>
                  <a:gd name="connsiteX204" fmla="*/ 13976 w 144911"/>
                  <a:gd name="connsiteY204" fmla="*/ 63062 h 189958"/>
                  <a:gd name="connsiteX205" fmla="*/ 19119 w 144911"/>
                  <a:gd name="connsiteY205" fmla="*/ 67401 h 189958"/>
                  <a:gd name="connsiteX206" fmla="*/ 25406 w 144911"/>
                  <a:gd name="connsiteY206" fmla="*/ 70128 h 189958"/>
                  <a:gd name="connsiteX207" fmla="*/ 28792 w 144911"/>
                  <a:gd name="connsiteY207" fmla="*/ 70786 h 189958"/>
                  <a:gd name="connsiteX208" fmla="*/ 30506 w 144911"/>
                  <a:gd name="connsiteY208" fmla="*/ 70977 h 189958"/>
                  <a:gd name="connsiteX209" fmla="*/ 32411 w 144911"/>
                  <a:gd name="connsiteY209" fmla="*/ 70977 h 189958"/>
                  <a:gd name="connsiteX210" fmla="*/ 45071 w 144911"/>
                  <a:gd name="connsiteY210" fmla="*/ 65643 h 189958"/>
                  <a:gd name="connsiteX211" fmla="*/ 50664 w 144911"/>
                  <a:gd name="connsiteY211" fmla="*/ 52239 h 18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44911" h="189958">
                    <a:moveTo>
                      <a:pt x="50664" y="52239"/>
                    </a:moveTo>
                    <a:cubicBezTo>
                      <a:pt x="51426" y="57278"/>
                      <a:pt x="49989" y="62794"/>
                      <a:pt x="46629" y="66985"/>
                    </a:cubicBezTo>
                    <a:cubicBezTo>
                      <a:pt x="43330" y="71210"/>
                      <a:pt x="38256" y="74189"/>
                      <a:pt x="32628" y="74847"/>
                    </a:cubicBezTo>
                    <a:lnTo>
                      <a:pt x="30740" y="75064"/>
                    </a:lnTo>
                    <a:cubicBezTo>
                      <a:pt x="30056" y="75107"/>
                      <a:pt x="29328" y="75107"/>
                      <a:pt x="28627" y="75116"/>
                    </a:cubicBezTo>
                    <a:cubicBezTo>
                      <a:pt x="27164" y="75159"/>
                      <a:pt x="25839" y="74951"/>
                      <a:pt x="24445" y="74813"/>
                    </a:cubicBezTo>
                    <a:cubicBezTo>
                      <a:pt x="21691" y="74388"/>
                      <a:pt x="18998" y="73557"/>
                      <a:pt x="16418" y="72354"/>
                    </a:cubicBezTo>
                    <a:cubicBezTo>
                      <a:pt x="13889" y="71107"/>
                      <a:pt x="11534" y="69461"/>
                      <a:pt x="9404" y="67556"/>
                    </a:cubicBezTo>
                    <a:cubicBezTo>
                      <a:pt x="7308" y="65573"/>
                      <a:pt x="5516" y="63296"/>
                      <a:pt x="4018" y="60794"/>
                    </a:cubicBezTo>
                    <a:cubicBezTo>
                      <a:pt x="2580" y="58257"/>
                      <a:pt x="1524" y="55512"/>
                      <a:pt x="831" y="52645"/>
                    </a:cubicBezTo>
                    <a:cubicBezTo>
                      <a:pt x="675" y="51935"/>
                      <a:pt x="580" y="51208"/>
                      <a:pt x="476" y="50481"/>
                    </a:cubicBezTo>
                    <a:lnTo>
                      <a:pt x="372" y="49935"/>
                    </a:lnTo>
                    <a:lnTo>
                      <a:pt x="329" y="49684"/>
                    </a:lnTo>
                    <a:lnTo>
                      <a:pt x="303" y="49537"/>
                    </a:lnTo>
                    <a:lnTo>
                      <a:pt x="286" y="49459"/>
                    </a:lnTo>
                    <a:cubicBezTo>
                      <a:pt x="295" y="49632"/>
                      <a:pt x="277" y="49156"/>
                      <a:pt x="268" y="49190"/>
                    </a:cubicBezTo>
                    <a:lnTo>
                      <a:pt x="199" y="48229"/>
                    </a:lnTo>
                    <a:lnTo>
                      <a:pt x="78" y="46333"/>
                    </a:lnTo>
                    <a:lnTo>
                      <a:pt x="0" y="45372"/>
                    </a:lnTo>
                    <a:lnTo>
                      <a:pt x="43" y="44272"/>
                    </a:lnTo>
                    <a:cubicBezTo>
                      <a:pt x="78" y="41241"/>
                      <a:pt x="398" y="38419"/>
                      <a:pt x="987" y="35639"/>
                    </a:cubicBezTo>
                    <a:cubicBezTo>
                      <a:pt x="1576" y="32859"/>
                      <a:pt x="2451" y="30115"/>
                      <a:pt x="3611" y="27473"/>
                    </a:cubicBezTo>
                    <a:cubicBezTo>
                      <a:pt x="8114" y="16927"/>
                      <a:pt x="16955" y="8233"/>
                      <a:pt x="27813" y="3687"/>
                    </a:cubicBezTo>
                    <a:cubicBezTo>
                      <a:pt x="29164" y="3141"/>
                      <a:pt x="30523" y="2553"/>
                      <a:pt x="31961" y="2180"/>
                    </a:cubicBezTo>
                    <a:cubicBezTo>
                      <a:pt x="33381" y="1756"/>
                      <a:pt x="34784" y="1288"/>
                      <a:pt x="36238" y="1080"/>
                    </a:cubicBezTo>
                    <a:lnTo>
                      <a:pt x="38438" y="665"/>
                    </a:lnTo>
                    <a:lnTo>
                      <a:pt x="38983" y="570"/>
                    </a:lnTo>
                    <a:lnTo>
                      <a:pt x="39131" y="526"/>
                    </a:lnTo>
                    <a:lnTo>
                      <a:pt x="39200" y="518"/>
                    </a:lnTo>
                    <a:cubicBezTo>
                      <a:pt x="39373" y="509"/>
                      <a:pt x="38923" y="552"/>
                      <a:pt x="39598" y="483"/>
                    </a:cubicBezTo>
                    <a:lnTo>
                      <a:pt x="39832" y="466"/>
                    </a:lnTo>
                    <a:lnTo>
                      <a:pt x="40776" y="379"/>
                    </a:lnTo>
                    <a:lnTo>
                      <a:pt x="44586" y="59"/>
                    </a:lnTo>
                    <a:cubicBezTo>
                      <a:pt x="45850" y="-62"/>
                      <a:pt x="47521" y="41"/>
                      <a:pt x="48985" y="41"/>
                    </a:cubicBezTo>
                    <a:cubicBezTo>
                      <a:pt x="50500" y="59"/>
                      <a:pt x="52024" y="59"/>
                      <a:pt x="53409" y="293"/>
                    </a:cubicBezTo>
                    <a:lnTo>
                      <a:pt x="57696" y="795"/>
                    </a:lnTo>
                    <a:lnTo>
                      <a:pt x="61913" y="1713"/>
                    </a:lnTo>
                    <a:cubicBezTo>
                      <a:pt x="67498" y="3098"/>
                      <a:pt x="72996" y="5159"/>
                      <a:pt x="77984" y="8172"/>
                    </a:cubicBezTo>
                    <a:cubicBezTo>
                      <a:pt x="83023" y="11082"/>
                      <a:pt x="87639" y="14788"/>
                      <a:pt x="91553" y="19135"/>
                    </a:cubicBezTo>
                    <a:cubicBezTo>
                      <a:pt x="93648" y="21195"/>
                      <a:pt x="95293" y="23646"/>
                      <a:pt x="97017" y="26019"/>
                    </a:cubicBezTo>
                    <a:cubicBezTo>
                      <a:pt x="98523" y="28547"/>
                      <a:pt x="100134" y="31006"/>
                      <a:pt x="101268" y="33717"/>
                    </a:cubicBezTo>
                    <a:cubicBezTo>
                      <a:pt x="103883" y="38990"/>
                      <a:pt x="105338" y="44757"/>
                      <a:pt x="106143" y="50515"/>
                    </a:cubicBezTo>
                    <a:cubicBezTo>
                      <a:pt x="106316" y="51970"/>
                      <a:pt x="106438" y="53407"/>
                      <a:pt x="106585" y="54871"/>
                    </a:cubicBezTo>
                    <a:lnTo>
                      <a:pt x="106611" y="55330"/>
                    </a:lnTo>
                    <a:lnTo>
                      <a:pt x="106611" y="55451"/>
                    </a:lnTo>
                    <a:lnTo>
                      <a:pt x="106602" y="55693"/>
                    </a:lnTo>
                    <a:lnTo>
                      <a:pt x="106611" y="56196"/>
                    </a:lnTo>
                    <a:lnTo>
                      <a:pt x="106611" y="57122"/>
                    </a:lnTo>
                    <a:lnTo>
                      <a:pt x="106611" y="59036"/>
                    </a:lnTo>
                    <a:lnTo>
                      <a:pt x="106628" y="60949"/>
                    </a:lnTo>
                    <a:cubicBezTo>
                      <a:pt x="106628" y="61564"/>
                      <a:pt x="106628" y="62214"/>
                      <a:pt x="106559" y="62967"/>
                    </a:cubicBezTo>
                    <a:lnTo>
                      <a:pt x="106152" y="67323"/>
                    </a:lnTo>
                    <a:cubicBezTo>
                      <a:pt x="105987" y="70284"/>
                      <a:pt x="105295" y="72890"/>
                      <a:pt x="104801" y="75644"/>
                    </a:cubicBezTo>
                    <a:cubicBezTo>
                      <a:pt x="104238" y="78363"/>
                      <a:pt x="103277" y="80995"/>
                      <a:pt x="102515" y="83645"/>
                    </a:cubicBezTo>
                    <a:lnTo>
                      <a:pt x="98627" y="75904"/>
                    </a:lnTo>
                    <a:cubicBezTo>
                      <a:pt x="101216" y="76865"/>
                      <a:pt x="103883" y="77679"/>
                      <a:pt x="106386" y="78839"/>
                    </a:cubicBezTo>
                    <a:cubicBezTo>
                      <a:pt x="108879" y="80077"/>
                      <a:pt x="111486" y="81125"/>
                      <a:pt x="113806" y="82658"/>
                    </a:cubicBezTo>
                    <a:lnTo>
                      <a:pt x="117374" y="84840"/>
                    </a:lnTo>
                    <a:cubicBezTo>
                      <a:pt x="118586" y="85559"/>
                      <a:pt x="119643" y="86468"/>
                      <a:pt x="120786" y="87273"/>
                    </a:cubicBezTo>
                    <a:lnTo>
                      <a:pt x="122466" y="88537"/>
                    </a:lnTo>
                    <a:lnTo>
                      <a:pt x="123297" y="89161"/>
                    </a:lnTo>
                    <a:lnTo>
                      <a:pt x="123712" y="89464"/>
                    </a:lnTo>
                    <a:lnTo>
                      <a:pt x="123929" y="89637"/>
                    </a:lnTo>
                    <a:lnTo>
                      <a:pt x="124024" y="89706"/>
                    </a:lnTo>
                    <a:lnTo>
                      <a:pt x="124094" y="89758"/>
                    </a:lnTo>
                    <a:lnTo>
                      <a:pt x="124431" y="90079"/>
                    </a:lnTo>
                    <a:lnTo>
                      <a:pt x="127237" y="92633"/>
                    </a:lnTo>
                    <a:cubicBezTo>
                      <a:pt x="127722" y="93109"/>
                      <a:pt x="128155" y="93482"/>
                      <a:pt x="128648" y="94001"/>
                    </a:cubicBezTo>
                    <a:lnTo>
                      <a:pt x="130198" y="95725"/>
                    </a:lnTo>
                    <a:cubicBezTo>
                      <a:pt x="131203" y="96911"/>
                      <a:pt x="132302" y="98071"/>
                      <a:pt x="133203" y="99275"/>
                    </a:cubicBezTo>
                    <a:cubicBezTo>
                      <a:pt x="134891" y="101656"/>
                      <a:pt x="136641" y="104028"/>
                      <a:pt x="137931" y="106687"/>
                    </a:cubicBezTo>
                    <a:cubicBezTo>
                      <a:pt x="139455" y="109215"/>
                      <a:pt x="140442" y="111986"/>
                      <a:pt x="141585" y="114679"/>
                    </a:cubicBezTo>
                    <a:cubicBezTo>
                      <a:pt x="142451" y="117502"/>
                      <a:pt x="143429" y="120273"/>
                      <a:pt x="143836" y="123182"/>
                    </a:cubicBezTo>
                    <a:cubicBezTo>
                      <a:pt x="145005" y="128915"/>
                      <a:pt x="145196" y="134838"/>
                      <a:pt x="144529" y="140622"/>
                    </a:cubicBezTo>
                    <a:cubicBezTo>
                      <a:pt x="143966" y="146423"/>
                      <a:pt x="142330" y="152035"/>
                      <a:pt x="140113" y="157386"/>
                    </a:cubicBezTo>
                    <a:cubicBezTo>
                      <a:pt x="137974" y="162755"/>
                      <a:pt x="134736" y="167586"/>
                      <a:pt x="131263" y="172063"/>
                    </a:cubicBezTo>
                    <a:lnTo>
                      <a:pt x="128449" y="175275"/>
                    </a:lnTo>
                    <a:lnTo>
                      <a:pt x="127748" y="176072"/>
                    </a:lnTo>
                    <a:lnTo>
                      <a:pt x="127566" y="176254"/>
                    </a:lnTo>
                    <a:lnTo>
                      <a:pt x="127245" y="176574"/>
                    </a:lnTo>
                    <a:lnTo>
                      <a:pt x="127159" y="176652"/>
                    </a:lnTo>
                    <a:lnTo>
                      <a:pt x="126812" y="176964"/>
                    </a:lnTo>
                    <a:lnTo>
                      <a:pt x="125410" y="178254"/>
                    </a:lnTo>
                    <a:cubicBezTo>
                      <a:pt x="124596" y="179077"/>
                      <a:pt x="123210" y="180107"/>
                      <a:pt x="121972" y="181043"/>
                    </a:cubicBezTo>
                    <a:cubicBezTo>
                      <a:pt x="120708" y="182064"/>
                      <a:pt x="119452" y="182783"/>
                      <a:pt x="118197" y="183553"/>
                    </a:cubicBezTo>
                    <a:cubicBezTo>
                      <a:pt x="108083" y="189554"/>
                      <a:pt x="95813" y="191451"/>
                      <a:pt x="84643" y="188766"/>
                    </a:cubicBezTo>
                    <a:cubicBezTo>
                      <a:pt x="79058" y="187459"/>
                      <a:pt x="73767" y="185043"/>
                      <a:pt x="69178" y="181709"/>
                    </a:cubicBezTo>
                    <a:cubicBezTo>
                      <a:pt x="67983" y="180939"/>
                      <a:pt x="66978" y="179926"/>
                      <a:pt x="65878" y="179042"/>
                    </a:cubicBezTo>
                    <a:lnTo>
                      <a:pt x="65082" y="178384"/>
                    </a:lnTo>
                    <a:lnTo>
                      <a:pt x="64891" y="178194"/>
                    </a:lnTo>
                    <a:lnTo>
                      <a:pt x="64831" y="178150"/>
                    </a:lnTo>
                    <a:lnTo>
                      <a:pt x="64761" y="178064"/>
                    </a:lnTo>
                    <a:lnTo>
                      <a:pt x="64597" y="177882"/>
                    </a:lnTo>
                    <a:lnTo>
                      <a:pt x="64259" y="177544"/>
                    </a:lnTo>
                    <a:lnTo>
                      <a:pt x="62934" y="176133"/>
                    </a:lnTo>
                    <a:cubicBezTo>
                      <a:pt x="60848" y="173691"/>
                      <a:pt x="59375" y="171249"/>
                      <a:pt x="58163" y="168573"/>
                    </a:cubicBezTo>
                    <a:cubicBezTo>
                      <a:pt x="57055" y="165889"/>
                      <a:pt x="56284" y="163084"/>
                      <a:pt x="55964" y="160226"/>
                    </a:cubicBezTo>
                    <a:cubicBezTo>
                      <a:pt x="55687" y="157386"/>
                      <a:pt x="55782" y="154520"/>
                      <a:pt x="56284" y="151731"/>
                    </a:cubicBezTo>
                    <a:cubicBezTo>
                      <a:pt x="56873" y="148952"/>
                      <a:pt x="57808" y="146294"/>
                      <a:pt x="59107" y="143826"/>
                    </a:cubicBezTo>
                    <a:cubicBezTo>
                      <a:pt x="60475" y="141418"/>
                      <a:pt x="62051" y="139106"/>
                      <a:pt x="63991" y="137193"/>
                    </a:cubicBezTo>
                    <a:cubicBezTo>
                      <a:pt x="65852" y="135253"/>
                      <a:pt x="68234" y="133556"/>
                      <a:pt x="70736" y="132465"/>
                    </a:cubicBezTo>
                    <a:cubicBezTo>
                      <a:pt x="73256" y="131374"/>
                      <a:pt x="75958" y="130768"/>
                      <a:pt x="78625" y="130699"/>
                    </a:cubicBezTo>
                    <a:cubicBezTo>
                      <a:pt x="83993" y="130499"/>
                      <a:pt x="89267" y="132647"/>
                      <a:pt x="92878" y="136284"/>
                    </a:cubicBezTo>
                    <a:cubicBezTo>
                      <a:pt x="88790" y="133166"/>
                      <a:pt x="83560" y="132075"/>
                      <a:pt x="78807" y="132785"/>
                    </a:cubicBezTo>
                    <a:cubicBezTo>
                      <a:pt x="76417" y="133123"/>
                      <a:pt x="74122" y="133937"/>
                      <a:pt x="72096" y="135132"/>
                    </a:cubicBezTo>
                    <a:cubicBezTo>
                      <a:pt x="70069" y="136353"/>
                      <a:pt x="68381" y="137860"/>
                      <a:pt x="66935" y="139773"/>
                    </a:cubicBezTo>
                    <a:cubicBezTo>
                      <a:pt x="65446" y="141609"/>
                      <a:pt x="64363" y="143739"/>
                      <a:pt x="63471" y="145878"/>
                    </a:cubicBezTo>
                    <a:cubicBezTo>
                      <a:pt x="62623" y="148034"/>
                      <a:pt x="62172" y="150285"/>
                      <a:pt x="61930" y="152537"/>
                    </a:cubicBezTo>
                    <a:cubicBezTo>
                      <a:pt x="61748" y="154823"/>
                      <a:pt x="61904" y="157074"/>
                      <a:pt x="62337" y="159248"/>
                    </a:cubicBezTo>
                    <a:cubicBezTo>
                      <a:pt x="62822" y="161430"/>
                      <a:pt x="63627" y="163499"/>
                      <a:pt x="64666" y="165421"/>
                    </a:cubicBezTo>
                    <a:cubicBezTo>
                      <a:pt x="65740" y="167318"/>
                      <a:pt x="67195" y="169093"/>
                      <a:pt x="68493" y="170418"/>
                    </a:cubicBezTo>
                    <a:lnTo>
                      <a:pt x="69914" y="171665"/>
                    </a:lnTo>
                    <a:lnTo>
                      <a:pt x="70269" y="171985"/>
                    </a:lnTo>
                    <a:lnTo>
                      <a:pt x="70450" y="172158"/>
                    </a:lnTo>
                    <a:lnTo>
                      <a:pt x="70537" y="172228"/>
                    </a:lnTo>
                    <a:lnTo>
                      <a:pt x="70580" y="172280"/>
                    </a:lnTo>
                    <a:cubicBezTo>
                      <a:pt x="70745" y="172409"/>
                      <a:pt x="70416" y="172115"/>
                      <a:pt x="70468" y="172158"/>
                    </a:cubicBezTo>
                    <a:lnTo>
                      <a:pt x="71160" y="172652"/>
                    </a:lnTo>
                    <a:cubicBezTo>
                      <a:pt x="72122" y="173267"/>
                      <a:pt x="72970" y="174037"/>
                      <a:pt x="73992" y="174548"/>
                    </a:cubicBezTo>
                    <a:cubicBezTo>
                      <a:pt x="77854" y="176869"/>
                      <a:pt x="82166" y="178367"/>
                      <a:pt x="86565" y="178999"/>
                    </a:cubicBezTo>
                    <a:cubicBezTo>
                      <a:pt x="95380" y="180298"/>
                      <a:pt x="104550" y="178150"/>
                      <a:pt x="111581" y="173197"/>
                    </a:cubicBezTo>
                    <a:cubicBezTo>
                      <a:pt x="112456" y="172574"/>
                      <a:pt x="113365" y="171959"/>
                      <a:pt x="114023" y="171284"/>
                    </a:cubicBezTo>
                    <a:cubicBezTo>
                      <a:pt x="114759" y="170626"/>
                      <a:pt x="115434" y="170149"/>
                      <a:pt x="116378" y="169084"/>
                    </a:cubicBezTo>
                    <a:lnTo>
                      <a:pt x="117686" y="167716"/>
                    </a:lnTo>
                    <a:lnTo>
                      <a:pt x="118015" y="167361"/>
                    </a:lnTo>
                    <a:lnTo>
                      <a:pt x="118101" y="167292"/>
                    </a:lnTo>
                    <a:lnTo>
                      <a:pt x="118145" y="167240"/>
                    </a:lnTo>
                    <a:cubicBezTo>
                      <a:pt x="118067" y="167326"/>
                      <a:pt x="118396" y="166989"/>
                      <a:pt x="117963" y="167422"/>
                    </a:cubicBezTo>
                    <a:lnTo>
                      <a:pt x="118084" y="167248"/>
                    </a:lnTo>
                    <a:lnTo>
                      <a:pt x="118604" y="166590"/>
                    </a:lnTo>
                    <a:lnTo>
                      <a:pt x="120682" y="163932"/>
                    </a:lnTo>
                    <a:cubicBezTo>
                      <a:pt x="123150" y="160217"/>
                      <a:pt x="125479" y="156373"/>
                      <a:pt x="126821" y="152147"/>
                    </a:cubicBezTo>
                    <a:cubicBezTo>
                      <a:pt x="128259" y="147999"/>
                      <a:pt x="129263" y="143670"/>
                      <a:pt x="129401" y="139314"/>
                    </a:cubicBezTo>
                    <a:lnTo>
                      <a:pt x="129505" y="137678"/>
                    </a:lnTo>
                    <a:lnTo>
                      <a:pt x="129471" y="136050"/>
                    </a:lnTo>
                    <a:cubicBezTo>
                      <a:pt x="129419" y="134976"/>
                      <a:pt x="129462" y="133876"/>
                      <a:pt x="129367" y="132811"/>
                    </a:cubicBezTo>
                    <a:cubicBezTo>
                      <a:pt x="129107" y="130647"/>
                      <a:pt x="128925" y="128490"/>
                      <a:pt x="128354" y="126404"/>
                    </a:cubicBezTo>
                    <a:cubicBezTo>
                      <a:pt x="127981" y="124256"/>
                      <a:pt x="127133" y="122256"/>
                      <a:pt x="126561" y="120195"/>
                    </a:cubicBezTo>
                    <a:cubicBezTo>
                      <a:pt x="125678" y="118229"/>
                      <a:pt x="124985" y="116169"/>
                      <a:pt x="123851" y="114342"/>
                    </a:cubicBezTo>
                    <a:cubicBezTo>
                      <a:pt x="122899" y="112411"/>
                      <a:pt x="121600" y="110679"/>
                      <a:pt x="120431" y="108843"/>
                    </a:cubicBezTo>
                    <a:cubicBezTo>
                      <a:pt x="119833" y="107977"/>
                      <a:pt x="119175" y="107293"/>
                      <a:pt x="118569" y="106496"/>
                    </a:cubicBezTo>
                    <a:lnTo>
                      <a:pt x="117660" y="105336"/>
                    </a:lnTo>
                    <a:cubicBezTo>
                      <a:pt x="117288" y="104912"/>
                      <a:pt x="116777" y="104444"/>
                      <a:pt x="116344" y="104011"/>
                    </a:cubicBezTo>
                    <a:lnTo>
                      <a:pt x="113651" y="101301"/>
                    </a:lnTo>
                    <a:cubicBezTo>
                      <a:pt x="113382" y="101050"/>
                      <a:pt x="113988" y="101595"/>
                      <a:pt x="113919" y="101535"/>
                    </a:cubicBezTo>
                    <a:lnTo>
                      <a:pt x="113867" y="101500"/>
                    </a:lnTo>
                    <a:lnTo>
                      <a:pt x="113789" y="101413"/>
                    </a:lnTo>
                    <a:lnTo>
                      <a:pt x="113616" y="101292"/>
                    </a:lnTo>
                    <a:lnTo>
                      <a:pt x="113287" y="101006"/>
                    </a:lnTo>
                    <a:lnTo>
                      <a:pt x="112638" y="100461"/>
                    </a:lnTo>
                    <a:lnTo>
                      <a:pt x="111321" y="99352"/>
                    </a:lnTo>
                    <a:cubicBezTo>
                      <a:pt x="109616" y="97794"/>
                      <a:pt x="107719" y="96495"/>
                      <a:pt x="105857" y="95127"/>
                    </a:cubicBezTo>
                    <a:cubicBezTo>
                      <a:pt x="104957" y="94417"/>
                      <a:pt x="104004" y="93759"/>
                      <a:pt x="103000" y="93179"/>
                    </a:cubicBezTo>
                    <a:lnTo>
                      <a:pt x="100047" y="91334"/>
                    </a:lnTo>
                    <a:cubicBezTo>
                      <a:pt x="98064" y="90131"/>
                      <a:pt x="95951" y="89126"/>
                      <a:pt x="93908" y="87957"/>
                    </a:cubicBezTo>
                    <a:cubicBezTo>
                      <a:pt x="91102" y="86355"/>
                      <a:pt x="89656" y="83264"/>
                      <a:pt x="90037" y="80233"/>
                    </a:cubicBezTo>
                    <a:cubicBezTo>
                      <a:pt x="90314" y="77895"/>
                      <a:pt x="90765" y="75601"/>
                      <a:pt x="90981" y="73289"/>
                    </a:cubicBezTo>
                    <a:lnTo>
                      <a:pt x="91250" y="69842"/>
                    </a:lnTo>
                    <a:cubicBezTo>
                      <a:pt x="91302" y="69271"/>
                      <a:pt x="91388" y="68682"/>
                      <a:pt x="91414" y="68110"/>
                    </a:cubicBezTo>
                    <a:lnTo>
                      <a:pt x="91414" y="66474"/>
                    </a:lnTo>
                    <a:lnTo>
                      <a:pt x="91449" y="63218"/>
                    </a:lnTo>
                    <a:cubicBezTo>
                      <a:pt x="91492" y="62699"/>
                      <a:pt x="91457" y="62066"/>
                      <a:pt x="91405" y="61417"/>
                    </a:cubicBezTo>
                    <a:lnTo>
                      <a:pt x="91284" y="59512"/>
                    </a:lnTo>
                    <a:lnTo>
                      <a:pt x="91076" y="56057"/>
                    </a:lnTo>
                    <a:cubicBezTo>
                      <a:pt x="90895" y="54966"/>
                      <a:pt x="90704" y="53892"/>
                      <a:pt x="90565" y="52836"/>
                    </a:cubicBezTo>
                    <a:cubicBezTo>
                      <a:pt x="90488" y="52290"/>
                      <a:pt x="90427" y="51745"/>
                      <a:pt x="90332" y="51217"/>
                    </a:cubicBezTo>
                    <a:lnTo>
                      <a:pt x="89933" y="49623"/>
                    </a:lnTo>
                    <a:cubicBezTo>
                      <a:pt x="89639" y="48593"/>
                      <a:pt x="89457" y="47510"/>
                      <a:pt x="89111" y="46498"/>
                    </a:cubicBezTo>
                    <a:cubicBezTo>
                      <a:pt x="88340" y="44480"/>
                      <a:pt x="87725" y="42419"/>
                      <a:pt x="86738" y="40488"/>
                    </a:cubicBezTo>
                    <a:cubicBezTo>
                      <a:pt x="85942" y="38488"/>
                      <a:pt x="84712" y="36695"/>
                      <a:pt x="83673" y="34816"/>
                    </a:cubicBezTo>
                    <a:cubicBezTo>
                      <a:pt x="82357" y="33128"/>
                      <a:pt x="81240" y="31249"/>
                      <a:pt x="79750" y="29664"/>
                    </a:cubicBezTo>
                    <a:cubicBezTo>
                      <a:pt x="78417" y="27984"/>
                      <a:pt x="76789" y="26530"/>
                      <a:pt x="75213" y="25040"/>
                    </a:cubicBezTo>
                    <a:cubicBezTo>
                      <a:pt x="74408" y="24313"/>
                      <a:pt x="73516" y="23707"/>
                      <a:pt x="72667" y="23014"/>
                    </a:cubicBezTo>
                    <a:lnTo>
                      <a:pt x="71386" y="22027"/>
                    </a:lnTo>
                    <a:lnTo>
                      <a:pt x="70000" y="21135"/>
                    </a:lnTo>
                    <a:cubicBezTo>
                      <a:pt x="66433" y="18632"/>
                      <a:pt x="62354" y="16875"/>
                      <a:pt x="58181" y="15524"/>
                    </a:cubicBezTo>
                    <a:lnTo>
                      <a:pt x="54985" y="14615"/>
                    </a:lnTo>
                    <a:lnTo>
                      <a:pt x="51704" y="14026"/>
                    </a:lnTo>
                    <a:cubicBezTo>
                      <a:pt x="50587" y="13775"/>
                      <a:pt x="49573" y="13731"/>
                      <a:pt x="48552" y="13654"/>
                    </a:cubicBezTo>
                    <a:cubicBezTo>
                      <a:pt x="47461" y="13593"/>
                      <a:pt x="46586" y="13402"/>
                      <a:pt x="45313" y="13437"/>
                    </a:cubicBezTo>
                    <a:lnTo>
                      <a:pt x="41503" y="13532"/>
                    </a:lnTo>
                    <a:lnTo>
                      <a:pt x="40551" y="13576"/>
                    </a:lnTo>
                    <a:lnTo>
                      <a:pt x="40317" y="13558"/>
                    </a:lnTo>
                    <a:cubicBezTo>
                      <a:pt x="40949" y="13515"/>
                      <a:pt x="40473" y="13558"/>
                      <a:pt x="40594" y="13550"/>
                    </a:cubicBezTo>
                    <a:lnTo>
                      <a:pt x="40533" y="13541"/>
                    </a:lnTo>
                    <a:lnTo>
                      <a:pt x="40429" y="13558"/>
                    </a:lnTo>
                    <a:lnTo>
                      <a:pt x="40040" y="13610"/>
                    </a:lnTo>
                    <a:lnTo>
                      <a:pt x="38446" y="13792"/>
                    </a:lnTo>
                    <a:cubicBezTo>
                      <a:pt x="37373" y="13853"/>
                      <a:pt x="36351" y="14147"/>
                      <a:pt x="35294" y="14346"/>
                    </a:cubicBezTo>
                    <a:cubicBezTo>
                      <a:pt x="34247" y="14528"/>
                      <a:pt x="33234" y="14900"/>
                      <a:pt x="32203" y="15212"/>
                    </a:cubicBezTo>
                    <a:cubicBezTo>
                      <a:pt x="24020" y="17897"/>
                      <a:pt x="16842" y="23993"/>
                      <a:pt x="12616" y="31812"/>
                    </a:cubicBezTo>
                    <a:cubicBezTo>
                      <a:pt x="11551" y="33786"/>
                      <a:pt x="10677" y="35847"/>
                      <a:pt x="10010" y="37977"/>
                    </a:cubicBezTo>
                    <a:cubicBezTo>
                      <a:pt x="9361" y="40124"/>
                      <a:pt x="8919" y="42367"/>
                      <a:pt x="8685" y="44402"/>
                    </a:cubicBezTo>
                    <a:cubicBezTo>
                      <a:pt x="8651" y="44653"/>
                      <a:pt x="8599" y="44922"/>
                      <a:pt x="8564" y="45216"/>
                    </a:cubicBezTo>
                    <a:lnTo>
                      <a:pt x="8564" y="46160"/>
                    </a:lnTo>
                    <a:lnTo>
                      <a:pt x="8512" y="48065"/>
                    </a:lnTo>
                    <a:lnTo>
                      <a:pt x="8495" y="49026"/>
                    </a:lnTo>
                    <a:cubicBezTo>
                      <a:pt x="8503" y="49095"/>
                      <a:pt x="8477" y="48680"/>
                      <a:pt x="8495" y="48861"/>
                    </a:cubicBezTo>
                    <a:lnTo>
                      <a:pt x="8495" y="48931"/>
                    </a:lnTo>
                    <a:lnTo>
                      <a:pt x="8495" y="49026"/>
                    </a:lnTo>
                    <a:lnTo>
                      <a:pt x="8521" y="49234"/>
                    </a:lnTo>
                    <a:lnTo>
                      <a:pt x="8555" y="49623"/>
                    </a:lnTo>
                    <a:lnTo>
                      <a:pt x="8676" y="51234"/>
                    </a:lnTo>
                    <a:cubicBezTo>
                      <a:pt x="8988" y="53381"/>
                      <a:pt x="9560" y="55494"/>
                      <a:pt x="10408" y="57495"/>
                    </a:cubicBezTo>
                    <a:cubicBezTo>
                      <a:pt x="11344" y="59478"/>
                      <a:pt x="12530" y="61348"/>
                      <a:pt x="13976" y="63062"/>
                    </a:cubicBezTo>
                    <a:cubicBezTo>
                      <a:pt x="15483" y="64690"/>
                      <a:pt x="17188" y="66180"/>
                      <a:pt x="19119" y="67401"/>
                    </a:cubicBezTo>
                    <a:cubicBezTo>
                      <a:pt x="21076" y="68526"/>
                      <a:pt x="23172" y="69505"/>
                      <a:pt x="25406" y="70128"/>
                    </a:cubicBezTo>
                    <a:cubicBezTo>
                      <a:pt x="26514" y="70362"/>
                      <a:pt x="27700" y="70717"/>
                      <a:pt x="28792" y="70786"/>
                    </a:cubicBezTo>
                    <a:cubicBezTo>
                      <a:pt x="29363" y="70838"/>
                      <a:pt x="29900" y="70942"/>
                      <a:pt x="30506" y="70977"/>
                    </a:cubicBezTo>
                    <a:lnTo>
                      <a:pt x="32411" y="70977"/>
                    </a:lnTo>
                    <a:cubicBezTo>
                      <a:pt x="36948" y="71003"/>
                      <a:pt x="41668" y="69072"/>
                      <a:pt x="45071" y="65643"/>
                    </a:cubicBezTo>
                    <a:cubicBezTo>
                      <a:pt x="48474" y="62196"/>
                      <a:pt x="50725" y="57365"/>
                      <a:pt x="50664" y="52239"/>
                    </a:cubicBezTo>
                    <a:close/>
                  </a:path>
                </a:pathLst>
              </a:custGeom>
              <a:grpFill/>
              <a:ln w="8653" cap="flat">
                <a:noFill/>
                <a:prstDash val="solid"/>
                <a:miter/>
              </a:ln>
            </p:spPr>
            <p:txBody>
              <a:bodyPr rtlCol="0" anchor="ctr"/>
              <a:lstStyle/>
              <a:p>
                <a:endParaRPr lang="en-IN" dirty="0"/>
              </a:p>
            </p:txBody>
          </p:sp>
          <p:sp>
            <p:nvSpPr>
              <p:cNvPr id="539" name="Freeform: Shape 538">
                <a:extLst>
                  <a:ext uri="{FF2B5EF4-FFF2-40B4-BE49-F238E27FC236}">
                    <a16:creationId xmlns:a16="http://schemas.microsoft.com/office/drawing/2014/main" id="{9AB5D729-76F0-4E01-A263-2D6A8323D802}"/>
                  </a:ext>
                </a:extLst>
              </p:cNvPr>
              <p:cNvSpPr/>
              <p:nvPr/>
            </p:nvSpPr>
            <p:spPr>
              <a:xfrm>
                <a:off x="-648412" y="3530592"/>
                <a:ext cx="116278" cy="175732"/>
              </a:xfrm>
              <a:custGeom>
                <a:avLst/>
                <a:gdLst>
                  <a:gd name="connsiteX0" fmla="*/ 3856 w 116278"/>
                  <a:gd name="connsiteY0" fmla="*/ 55830 h 175732"/>
                  <a:gd name="connsiteX1" fmla="*/ 9155 w 116278"/>
                  <a:gd name="connsiteY1" fmla="*/ 62480 h 175732"/>
                  <a:gd name="connsiteX2" fmla="*/ 16091 w 116278"/>
                  <a:gd name="connsiteY2" fmla="*/ 67217 h 175732"/>
                  <a:gd name="connsiteX3" fmla="*/ 19996 w 116278"/>
                  <a:gd name="connsiteY3" fmla="*/ 68732 h 175732"/>
                  <a:gd name="connsiteX4" fmla="*/ 22031 w 116278"/>
                  <a:gd name="connsiteY4" fmla="*/ 69295 h 175732"/>
                  <a:gd name="connsiteX5" fmla="*/ 23910 w 116278"/>
                  <a:gd name="connsiteY5" fmla="*/ 69659 h 175732"/>
                  <a:gd name="connsiteX6" fmla="*/ 39592 w 116278"/>
                  <a:gd name="connsiteY6" fmla="*/ 66273 h 175732"/>
                  <a:gd name="connsiteX7" fmla="*/ 47809 w 116278"/>
                  <a:gd name="connsiteY7" fmla="*/ 53345 h 175732"/>
                  <a:gd name="connsiteX8" fmla="*/ 38510 w 116278"/>
                  <a:gd name="connsiteY8" fmla="*/ 64489 h 175732"/>
                  <a:gd name="connsiteX9" fmla="*/ 24845 w 116278"/>
                  <a:gd name="connsiteY9" fmla="*/ 65875 h 175732"/>
                  <a:gd name="connsiteX10" fmla="*/ 23018 w 116278"/>
                  <a:gd name="connsiteY10" fmla="*/ 65286 h 175732"/>
                  <a:gd name="connsiteX11" fmla="*/ 21451 w 116278"/>
                  <a:gd name="connsiteY11" fmla="*/ 64610 h 175732"/>
                  <a:gd name="connsiteX12" fmla="*/ 18412 w 116278"/>
                  <a:gd name="connsiteY12" fmla="*/ 62982 h 175732"/>
                  <a:gd name="connsiteX13" fmla="*/ 13216 w 116278"/>
                  <a:gd name="connsiteY13" fmla="*/ 58497 h 175732"/>
                  <a:gd name="connsiteX14" fmla="*/ 9579 w 116278"/>
                  <a:gd name="connsiteY14" fmla="*/ 52851 h 175732"/>
                  <a:gd name="connsiteX15" fmla="*/ 7804 w 116278"/>
                  <a:gd name="connsiteY15" fmla="*/ 46513 h 175732"/>
                  <a:gd name="connsiteX16" fmla="*/ 7986 w 116278"/>
                  <a:gd name="connsiteY16" fmla="*/ 40018 h 175732"/>
                  <a:gd name="connsiteX17" fmla="*/ 8341 w 116278"/>
                  <a:gd name="connsiteY17" fmla="*/ 38434 h 175732"/>
                  <a:gd name="connsiteX18" fmla="*/ 8428 w 116278"/>
                  <a:gd name="connsiteY18" fmla="*/ 38035 h 175732"/>
                  <a:gd name="connsiteX19" fmla="*/ 8480 w 116278"/>
                  <a:gd name="connsiteY19" fmla="*/ 37836 h 175732"/>
                  <a:gd name="connsiteX20" fmla="*/ 8480 w 116278"/>
                  <a:gd name="connsiteY20" fmla="*/ 37819 h 175732"/>
                  <a:gd name="connsiteX21" fmla="*/ 8480 w 116278"/>
                  <a:gd name="connsiteY21" fmla="*/ 37836 h 175732"/>
                  <a:gd name="connsiteX22" fmla="*/ 8766 w 116278"/>
                  <a:gd name="connsiteY22" fmla="*/ 36936 h 175732"/>
                  <a:gd name="connsiteX23" fmla="*/ 9372 w 116278"/>
                  <a:gd name="connsiteY23" fmla="*/ 35135 h 175732"/>
                  <a:gd name="connsiteX24" fmla="*/ 9666 w 116278"/>
                  <a:gd name="connsiteY24" fmla="*/ 34225 h 175732"/>
                  <a:gd name="connsiteX25" fmla="*/ 10004 w 116278"/>
                  <a:gd name="connsiteY25" fmla="*/ 33481 h 175732"/>
                  <a:gd name="connsiteX26" fmla="*/ 13173 w 116278"/>
                  <a:gd name="connsiteY26" fmla="*/ 27731 h 175732"/>
                  <a:gd name="connsiteX27" fmla="*/ 17468 w 116278"/>
                  <a:gd name="connsiteY27" fmla="*/ 22614 h 175732"/>
                  <a:gd name="connsiteX28" fmla="*/ 41073 w 116278"/>
                  <a:gd name="connsiteY28" fmla="*/ 12543 h 175732"/>
                  <a:gd name="connsiteX29" fmla="*/ 44294 w 116278"/>
                  <a:gd name="connsiteY29" fmla="*/ 12630 h 175732"/>
                  <a:gd name="connsiteX30" fmla="*/ 47480 w 116278"/>
                  <a:gd name="connsiteY30" fmla="*/ 13011 h 175732"/>
                  <a:gd name="connsiteX31" fmla="*/ 49048 w 116278"/>
                  <a:gd name="connsiteY31" fmla="*/ 13288 h 175732"/>
                  <a:gd name="connsiteX32" fmla="*/ 49437 w 116278"/>
                  <a:gd name="connsiteY32" fmla="*/ 13374 h 175732"/>
                  <a:gd name="connsiteX33" fmla="*/ 49489 w 116278"/>
                  <a:gd name="connsiteY33" fmla="*/ 13392 h 175732"/>
                  <a:gd name="connsiteX34" fmla="*/ 49559 w 116278"/>
                  <a:gd name="connsiteY34" fmla="*/ 13409 h 175732"/>
                  <a:gd name="connsiteX35" fmla="*/ 50468 w 116278"/>
                  <a:gd name="connsiteY35" fmla="*/ 13660 h 175732"/>
                  <a:gd name="connsiteX36" fmla="*/ 54148 w 116278"/>
                  <a:gd name="connsiteY36" fmla="*/ 14673 h 175732"/>
                  <a:gd name="connsiteX37" fmla="*/ 57153 w 116278"/>
                  <a:gd name="connsiteY37" fmla="*/ 15842 h 175732"/>
                  <a:gd name="connsiteX38" fmla="*/ 60079 w 116278"/>
                  <a:gd name="connsiteY38" fmla="*/ 17159 h 175732"/>
                  <a:gd name="connsiteX39" fmla="*/ 63041 w 116278"/>
                  <a:gd name="connsiteY39" fmla="*/ 18674 h 175732"/>
                  <a:gd name="connsiteX40" fmla="*/ 65812 w 116278"/>
                  <a:gd name="connsiteY40" fmla="*/ 20492 h 175732"/>
                  <a:gd name="connsiteX41" fmla="*/ 75475 w 116278"/>
                  <a:gd name="connsiteY41" fmla="*/ 29350 h 175732"/>
                  <a:gd name="connsiteX42" fmla="*/ 76514 w 116278"/>
                  <a:gd name="connsiteY42" fmla="*/ 30589 h 175732"/>
                  <a:gd name="connsiteX43" fmla="*/ 77458 w 116278"/>
                  <a:gd name="connsiteY43" fmla="*/ 31913 h 175732"/>
                  <a:gd name="connsiteX44" fmla="*/ 79302 w 116278"/>
                  <a:gd name="connsiteY44" fmla="*/ 34598 h 175732"/>
                  <a:gd name="connsiteX45" fmla="*/ 82264 w 116278"/>
                  <a:gd name="connsiteY45" fmla="*/ 40374 h 175732"/>
                  <a:gd name="connsiteX46" fmla="*/ 84481 w 116278"/>
                  <a:gd name="connsiteY46" fmla="*/ 46444 h 175732"/>
                  <a:gd name="connsiteX47" fmla="*/ 85753 w 116278"/>
                  <a:gd name="connsiteY47" fmla="*/ 52765 h 175732"/>
                  <a:gd name="connsiteX48" fmla="*/ 86256 w 116278"/>
                  <a:gd name="connsiteY48" fmla="*/ 59216 h 175732"/>
                  <a:gd name="connsiteX49" fmla="*/ 86108 w 116278"/>
                  <a:gd name="connsiteY49" fmla="*/ 62445 h 175732"/>
                  <a:gd name="connsiteX50" fmla="*/ 86022 w 116278"/>
                  <a:gd name="connsiteY50" fmla="*/ 64074 h 175732"/>
                  <a:gd name="connsiteX51" fmla="*/ 85779 w 116278"/>
                  <a:gd name="connsiteY51" fmla="*/ 65684 h 175732"/>
                  <a:gd name="connsiteX52" fmla="*/ 85303 w 116278"/>
                  <a:gd name="connsiteY52" fmla="*/ 68914 h 175732"/>
                  <a:gd name="connsiteX53" fmla="*/ 84481 w 116278"/>
                  <a:gd name="connsiteY53" fmla="*/ 72300 h 175732"/>
                  <a:gd name="connsiteX54" fmla="*/ 84030 w 116278"/>
                  <a:gd name="connsiteY54" fmla="*/ 74179 h 175732"/>
                  <a:gd name="connsiteX55" fmla="*/ 83545 w 116278"/>
                  <a:gd name="connsiteY55" fmla="*/ 75867 h 175732"/>
                  <a:gd name="connsiteX56" fmla="*/ 82550 w 116278"/>
                  <a:gd name="connsiteY56" fmla="*/ 78984 h 175732"/>
                  <a:gd name="connsiteX57" fmla="*/ 82056 w 116278"/>
                  <a:gd name="connsiteY57" fmla="*/ 80560 h 175732"/>
                  <a:gd name="connsiteX58" fmla="*/ 81407 w 116278"/>
                  <a:gd name="connsiteY58" fmla="*/ 82162 h 175732"/>
                  <a:gd name="connsiteX59" fmla="*/ 80125 w 116278"/>
                  <a:gd name="connsiteY59" fmla="*/ 85384 h 175732"/>
                  <a:gd name="connsiteX60" fmla="*/ 77181 w 116278"/>
                  <a:gd name="connsiteY60" fmla="*/ 91731 h 175732"/>
                  <a:gd name="connsiteX61" fmla="*/ 78601 w 116278"/>
                  <a:gd name="connsiteY61" fmla="*/ 100260 h 175732"/>
                  <a:gd name="connsiteX62" fmla="*/ 83476 w 116278"/>
                  <a:gd name="connsiteY62" fmla="*/ 105291 h 175732"/>
                  <a:gd name="connsiteX63" fmla="*/ 85745 w 116278"/>
                  <a:gd name="connsiteY63" fmla="*/ 107914 h 175732"/>
                  <a:gd name="connsiteX64" fmla="*/ 87918 w 116278"/>
                  <a:gd name="connsiteY64" fmla="*/ 110625 h 175732"/>
                  <a:gd name="connsiteX65" fmla="*/ 91884 w 116278"/>
                  <a:gd name="connsiteY65" fmla="*/ 116270 h 175732"/>
                  <a:gd name="connsiteX66" fmla="*/ 92819 w 116278"/>
                  <a:gd name="connsiteY66" fmla="*/ 117708 h 175732"/>
                  <a:gd name="connsiteX67" fmla="*/ 93287 w 116278"/>
                  <a:gd name="connsiteY67" fmla="*/ 118409 h 175732"/>
                  <a:gd name="connsiteX68" fmla="*/ 93512 w 116278"/>
                  <a:gd name="connsiteY68" fmla="*/ 118790 h 175732"/>
                  <a:gd name="connsiteX69" fmla="*/ 93625 w 116278"/>
                  <a:gd name="connsiteY69" fmla="*/ 118972 h 175732"/>
                  <a:gd name="connsiteX70" fmla="*/ 93659 w 116278"/>
                  <a:gd name="connsiteY70" fmla="*/ 119015 h 175732"/>
                  <a:gd name="connsiteX71" fmla="*/ 95313 w 116278"/>
                  <a:gd name="connsiteY71" fmla="*/ 122185 h 175732"/>
                  <a:gd name="connsiteX72" fmla="*/ 96188 w 116278"/>
                  <a:gd name="connsiteY72" fmla="*/ 123839 h 175732"/>
                  <a:gd name="connsiteX73" fmla="*/ 96707 w 116278"/>
                  <a:gd name="connsiteY73" fmla="*/ 125224 h 175732"/>
                  <a:gd name="connsiteX74" fmla="*/ 97807 w 116278"/>
                  <a:gd name="connsiteY74" fmla="*/ 128012 h 175732"/>
                  <a:gd name="connsiteX75" fmla="*/ 99435 w 116278"/>
                  <a:gd name="connsiteY75" fmla="*/ 134255 h 175732"/>
                  <a:gd name="connsiteX76" fmla="*/ 100309 w 116278"/>
                  <a:gd name="connsiteY76" fmla="*/ 140646 h 175732"/>
                  <a:gd name="connsiteX77" fmla="*/ 100180 w 116278"/>
                  <a:gd name="connsiteY77" fmla="*/ 147105 h 175732"/>
                  <a:gd name="connsiteX78" fmla="*/ 99279 w 116278"/>
                  <a:gd name="connsiteY78" fmla="*/ 153522 h 175732"/>
                  <a:gd name="connsiteX79" fmla="*/ 98413 w 116278"/>
                  <a:gd name="connsiteY79" fmla="*/ 156656 h 175732"/>
                  <a:gd name="connsiteX80" fmla="*/ 97963 w 116278"/>
                  <a:gd name="connsiteY80" fmla="*/ 158232 h 175732"/>
                  <a:gd name="connsiteX81" fmla="*/ 97383 w 116278"/>
                  <a:gd name="connsiteY81" fmla="*/ 159774 h 175732"/>
                  <a:gd name="connsiteX82" fmla="*/ 91140 w 116278"/>
                  <a:gd name="connsiteY82" fmla="*/ 171282 h 175732"/>
                  <a:gd name="connsiteX83" fmla="*/ 87312 w 116278"/>
                  <a:gd name="connsiteY83" fmla="*/ 175732 h 175732"/>
                  <a:gd name="connsiteX84" fmla="*/ 105557 w 116278"/>
                  <a:gd name="connsiteY84" fmla="*/ 175732 h 175732"/>
                  <a:gd name="connsiteX85" fmla="*/ 111445 w 116278"/>
                  <a:gd name="connsiteY85" fmla="*/ 165506 h 175732"/>
                  <a:gd name="connsiteX86" fmla="*/ 115922 w 116278"/>
                  <a:gd name="connsiteY86" fmla="*/ 148647 h 175732"/>
                  <a:gd name="connsiteX87" fmla="*/ 116268 w 116278"/>
                  <a:gd name="connsiteY87" fmla="*/ 139866 h 175732"/>
                  <a:gd name="connsiteX88" fmla="*/ 115142 w 116278"/>
                  <a:gd name="connsiteY88" fmla="*/ 131138 h 175732"/>
                  <a:gd name="connsiteX89" fmla="*/ 112796 w 116278"/>
                  <a:gd name="connsiteY89" fmla="*/ 122661 h 175732"/>
                  <a:gd name="connsiteX90" fmla="*/ 110986 w 116278"/>
                  <a:gd name="connsiteY90" fmla="*/ 118392 h 175732"/>
                  <a:gd name="connsiteX91" fmla="*/ 110016 w 116278"/>
                  <a:gd name="connsiteY91" fmla="*/ 116262 h 175732"/>
                  <a:gd name="connsiteX92" fmla="*/ 109081 w 116278"/>
                  <a:gd name="connsiteY92" fmla="*/ 114565 h 175732"/>
                  <a:gd name="connsiteX93" fmla="*/ 107141 w 116278"/>
                  <a:gd name="connsiteY93" fmla="*/ 111274 h 175732"/>
                  <a:gd name="connsiteX94" fmla="*/ 106908 w 116278"/>
                  <a:gd name="connsiteY94" fmla="*/ 110876 h 175732"/>
                  <a:gd name="connsiteX95" fmla="*/ 106856 w 116278"/>
                  <a:gd name="connsiteY95" fmla="*/ 110815 h 175732"/>
                  <a:gd name="connsiteX96" fmla="*/ 106778 w 116278"/>
                  <a:gd name="connsiteY96" fmla="*/ 110720 h 175732"/>
                  <a:gd name="connsiteX97" fmla="*/ 106631 w 116278"/>
                  <a:gd name="connsiteY97" fmla="*/ 110521 h 175732"/>
                  <a:gd name="connsiteX98" fmla="*/ 106328 w 116278"/>
                  <a:gd name="connsiteY98" fmla="*/ 110079 h 175732"/>
                  <a:gd name="connsiteX99" fmla="*/ 105713 w 116278"/>
                  <a:gd name="connsiteY99" fmla="*/ 109222 h 175732"/>
                  <a:gd name="connsiteX100" fmla="*/ 104466 w 116278"/>
                  <a:gd name="connsiteY100" fmla="*/ 107525 h 175732"/>
                  <a:gd name="connsiteX101" fmla="*/ 101955 w 116278"/>
                  <a:gd name="connsiteY101" fmla="*/ 104182 h 175732"/>
                  <a:gd name="connsiteX102" fmla="*/ 99175 w 116278"/>
                  <a:gd name="connsiteY102" fmla="*/ 101048 h 175732"/>
                  <a:gd name="connsiteX103" fmla="*/ 93218 w 116278"/>
                  <a:gd name="connsiteY103" fmla="*/ 95220 h 175732"/>
                  <a:gd name="connsiteX104" fmla="*/ 91304 w 116278"/>
                  <a:gd name="connsiteY104" fmla="*/ 93731 h 175732"/>
                  <a:gd name="connsiteX105" fmla="*/ 92629 w 116278"/>
                  <a:gd name="connsiteY105" fmla="*/ 91705 h 175732"/>
                  <a:gd name="connsiteX106" fmla="*/ 96387 w 116278"/>
                  <a:gd name="connsiteY106" fmla="*/ 84137 h 175732"/>
                  <a:gd name="connsiteX107" fmla="*/ 98041 w 116278"/>
                  <a:gd name="connsiteY107" fmla="*/ 80084 h 175732"/>
                  <a:gd name="connsiteX108" fmla="*/ 98699 w 116278"/>
                  <a:gd name="connsiteY108" fmla="*/ 78179 h 175732"/>
                  <a:gd name="connsiteX109" fmla="*/ 99253 w 116278"/>
                  <a:gd name="connsiteY109" fmla="*/ 76343 h 175732"/>
                  <a:gd name="connsiteX110" fmla="*/ 99807 w 116278"/>
                  <a:gd name="connsiteY110" fmla="*/ 74516 h 175732"/>
                  <a:gd name="connsiteX111" fmla="*/ 100084 w 116278"/>
                  <a:gd name="connsiteY111" fmla="*/ 73607 h 175732"/>
                  <a:gd name="connsiteX112" fmla="*/ 100223 w 116278"/>
                  <a:gd name="connsiteY112" fmla="*/ 73140 h 175732"/>
                  <a:gd name="connsiteX113" fmla="*/ 100301 w 116278"/>
                  <a:gd name="connsiteY113" fmla="*/ 72932 h 175732"/>
                  <a:gd name="connsiteX114" fmla="*/ 100335 w 116278"/>
                  <a:gd name="connsiteY114" fmla="*/ 72819 h 175732"/>
                  <a:gd name="connsiteX115" fmla="*/ 100457 w 116278"/>
                  <a:gd name="connsiteY115" fmla="*/ 72360 h 175732"/>
                  <a:gd name="connsiteX116" fmla="*/ 101314 w 116278"/>
                  <a:gd name="connsiteY116" fmla="*/ 68083 h 175732"/>
                  <a:gd name="connsiteX117" fmla="*/ 101608 w 116278"/>
                  <a:gd name="connsiteY117" fmla="*/ 50583 h 175732"/>
                  <a:gd name="connsiteX118" fmla="*/ 99833 w 116278"/>
                  <a:gd name="connsiteY118" fmla="*/ 41976 h 175732"/>
                  <a:gd name="connsiteX119" fmla="*/ 96647 w 116278"/>
                  <a:gd name="connsiteY119" fmla="*/ 33784 h 175732"/>
                  <a:gd name="connsiteX120" fmla="*/ 86888 w 116278"/>
                  <a:gd name="connsiteY120" fmla="*/ 19315 h 175732"/>
                  <a:gd name="connsiteX121" fmla="*/ 73432 w 116278"/>
                  <a:gd name="connsiteY121" fmla="*/ 8404 h 175732"/>
                  <a:gd name="connsiteX122" fmla="*/ 69656 w 116278"/>
                  <a:gd name="connsiteY122" fmla="*/ 6291 h 175732"/>
                  <a:gd name="connsiteX123" fmla="*/ 65716 w 116278"/>
                  <a:gd name="connsiteY123" fmla="*/ 4534 h 175732"/>
                  <a:gd name="connsiteX124" fmla="*/ 61569 w 116278"/>
                  <a:gd name="connsiteY124" fmla="*/ 2992 h 175732"/>
                  <a:gd name="connsiteX125" fmla="*/ 57369 w 116278"/>
                  <a:gd name="connsiteY125" fmla="*/ 1711 h 175732"/>
                  <a:gd name="connsiteX126" fmla="*/ 53620 w 116278"/>
                  <a:gd name="connsiteY126" fmla="*/ 905 h 175732"/>
                  <a:gd name="connsiteX127" fmla="*/ 52702 w 116278"/>
                  <a:gd name="connsiteY127" fmla="*/ 715 h 175732"/>
                  <a:gd name="connsiteX128" fmla="*/ 52477 w 116278"/>
                  <a:gd name="connsiteY128" fmla="*/ 646 h 175732"/>
                  <a:gd name="connsiteX129" fmla="*/ 52078 w 116278"/>
                  <a:gd name="connsiteY129" fmla="*/ 568 h 175732"/>
                  <a:gd name="connsiteX130" fmla="*/ 52009 w 116278"/>
                  <a:gd name="connsiteY130" fmla="*/ 559 h 175732"/>
                  <a:gd name="connsiteX131" fmla="*/ 51870 w 116278"/>
                  <a:gd name="connsiteY131" fmla="*/ 542 h 175732"/>
                  <a:gd name="connsiteX132" fmla="*/ 51316 w 116278"/>
                  <a:gd name="connsiteY132" fmla="*/ 472 h 175732"/>
                  <a:gd name="connsiteX133" fmla="*/ 49117 w 116278"/>
                  <a:gd name="connsiteY133" fmla="*/ 230 h 175732"/>
                  <a:gd name="connsiteX134" fmla="*/ 44683 w 116278"/>
                  <a:gd name="connsiteY134" fmla="*/ 13 h 175732"/>
                  <a:gd name="connsiteX135" fmla="*/ 40276 w 116278"/>
                  <a:gd name="connsiteY135" fmla="*/ 230 h 175732"/>
                  <a:gd name="connsiteX136" fmla="*/ 10116 w 116278"/>
                  <a:gd name="connsiteY136" fmla="*/ 15842 h 175732"/>
                  <a:gd name="connsiteX137" fmla="*/ 5233 w 116278"/>
                  <a:gd name="connsiteY137" fmla="*/ 22874 h 175732"/>
                  <a:gd name="connsiteX138" fmla="*/ 1769 w 116278"/>
                  <a:gd name="connsiteY138" fmla="*/ 30840 h 175732"/>
                  <a:gd name="connsiteX139" fmla="*/ 1431 w 116278"/>
                  <a:gd name="connsiteY139" fmla="*/ 31888 h 175732"/>
                  <a:gd name="connsiteX140" fmla="*/ 1206 w 116278"/>
                  <a:gd name="connsiteY140" fmla="*/ 32814 h 175732"/>
                  <a:gd name="connsiteX141" fmla="*/ 773 w 116278"/>
                  <a:gd name="connsiteY141" fmla="*/ 34676 h 175732"/>
                  <a:gd name="connsiteX142" fmla="*/ 539 w 116278"/>
                  <a:gd name="connsiteY142" fmla="*/ 35602 h 175732"/>
                  <a:gd name="connsiteX143" fmla="*/ 487 w 116278"/>
                  <a:gd name="connsiteY143" fmla="*/ 35871 h 175732"/>
                  <a:gd name="connsiteX144" fmla="*/ 470 w 116278"/>
                  <a:gd name="connsiteY144" fmla="*/ 35940 h 175732"/>
                  <a:gd name="connsiteX145" fmla="*/ 453 w 116278"/>
                  <a:gd name="connsiteY145" fmla="*/ 36079 h 175732"/>
                  <a:gd name="connsiteX146" fmla="*/ 418 w 116278"/>
                  <a:gd name="connsiteY146" fmla="*/ 36347 h 175732"/>
                  <a:gd name="connsiteX147" fmla="*/ 332 w 116278"/>
                  <a:gd name="connsiteY147" fmla="*/ 36893 h 175732"/>
                  <a:gd name="connsiteX148" fmla="*/ 72 w 116278"/>
                  <a:gd name="connsiteY148" fmla="*/ 39075 h 175732"/>
                  <a:gd name="connsiteX149" fmla="*/ 704 w 116278"/>
                  <a:gd name="connsiteY149" fmla="*/ 47786 h 175732"/>
                  <a:gd name="connsiteX150" fmla="*/ 3856 w 116278"/>
                  <a:gd name="connsiteY150" fmla="*/ 55830 h 175732"/>
                  <a:gd name="connsiteX151" fmla="*/ 93616 w 116278"/>
                  <a:gd name="connsiteY151" fmla="*/ 118894 h 175732"/>
                  <a:gd name="connsiteX152" fmla="*/ 93564 w 116278"/>
                  <a:gd name="connsiteY152" fmla="*/ 118790 h 175732"/>
                  <a:gd name="connsiteX153" fmla="*/ 93616 w 116278"/>
                  <a:gd name="connsiteY153" fmla="*/ 118894 h 17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116278" h="175732">
                    <a:moveTo>
                      <a:pt x="3856" y="55830"/>
                    </a:moveTo>
                    <a:cubicBezTo>
                      <a:pt x="5328" y="58289"/>
                      <a:pt x="7103" y="60549"/>
                      <a:pt x="9155" y="62480"/>
                    </a:cubicBezTo>
                    <a:cubicBezTo>
                      <a:pt x="11251" y="64394"/>
                      <a:pt x="13589" y="65987"/>
                      <a:pt x="16091" y="67217"/>
                    </a:cubicBezTo>
                    <a:cubicBezTo>
                      <a:pt x="17390" y="67762"/>
                      <a:pt x="18585" y="68351"/>
                      <a:pt x="19996" y="68732"/>
                    </a:cubicBezTo>
                    <a:cubicBezTo>
                      <a:pt x="20663" y="68923"/>
                      <a:pt x="21373" y="69148"/>
                      <a:pt x="22031" y="69295"/>
                    </a:cubicBezTo>
                    <a:lnTo>
                      <a:pt x="23910" y="69659"/>
                    </a:lnTo>
                    <a:cubicBezTo>
                      <a:pt x="29487" y="70680"/>
                      <a:pt x="35202" y="69338"/>
                      <a:pt x="39592" y="66273"/>
                    </a:cubicBezTo>
                    <a:cubicBezTo>
                      <a:pt x="44060" y="63233"/>
                      <a:pt x="47039" y="58402"/>
                      <a:pt x="47809" y="53345"/>
                    </a:cubicBezTo>
                    <a:cubicBezTo>
                      <a:pt x="46346" y="58263"/>
                      <a:pt x="42770" y="62238"/>
                      <a:pt x="38510" y="64489"/>
                    </a:cubicBezTo>
                    <a:cubicBezTo>
                      <a:pt x="34249" y="66758"/>
                      <a:pt x="29184" y="67217"/>
                      <a:pt x="24845" y="65875"/>
                    </a:cubicBezTo>
                    <a:lnTo>
                      <a:pt x="23018" y="65286"/>
                    </a:lnTo>
                    <a:cubicBezTo>
                      <a:pt x="22473" y="65087"/>
                      <a:pt x="21988" y="64844"/>
                      <a:pt x="21451" y="64610"/>
                    </a:cubicBezTo>
                    <a:cubicBezTo>
                      <a:pt x="20429" y="64229"/>
                      <a:pt x="19399" y="63537"/>
                      <a:pt x="18412" y="62982"/>
                    </a:cubicBezTo>
                    <a:cubicBezTo>
                      <a:pt x="16455" y="61727"/>
                      <a:pt x="14749" y="60177"/>
                      <a:pt x="13216" y="58497"/>
                    </a:cubicBezTo>
                    <a:cubicBezTo>
                      <a:pt x="11727" y="56791"/>
                      <a:pt x="10523" y="54860"/>
                      <a:pt x="9579" y="52851"/>
                    </a:cubicBezTo>
                    <a:cubicBezTo>
                      <a:pt x="8679" y="50816"/>
                      <a:pt x="8116" y="48669"/>
                      <a:pt x="7804" y="46513"/>
                    </a:cubicBezTo>
                    <a:cubicBezTo>
                      <a:pt x="7579" y="44313"/>
                      <a:pt x="7657" y="42131"/>
                      <a:pt x="7986" y="40018"/>
                    </a:cubicBezTo>
                    <a:lnTo>
                      <a:pt x="8341" y="38434"/>
                    </a:lnTo>
                    <a:lnTo>
                      <a:pt x="8428" y="38035"/>
                    </a:lnTo>
                    <a:lnTo>
                      <a:pt x="8480" y="37836"/>
                    </a:lnTo>
                    <a:lnTo>
                      <a:pt x="8480" y="37819"/>
                    </a:lnTo>
                    <a:lnTo>
                      <a:pt x="8480" y="37836"/>
                    </a:lnTo>
                    <a:lnTo>
                      <a:pt x="8766" y="36936"/>
                    </a:lnTo>
                    <a:lnTo>
                      <a:pt x="9372" y="35135"/>
                    </a:lnTo>
                    <a:lnTo>
                      <a:pt x="9666" y="34225"/>
                    </a:lnTo>
                    <a:cubicBezTo>
                      <a:pt x="9779" y="33949"/>
                      <a:pt x="9891" y="33732"/>
                      <a:pt x="10004" y="33481"/>
                    </a:cubicBezTo>
                    <a:cubicBezTo>
                      <a:pt x="10826" y="31602"/>
                      <a:pt x="11909" y="29602"/>
                      <a:pt x="13173" y="27731"/>
                    </a:cubicBezTo>
                    <a:cubicBezTo>
                      <a:pt x="14437" y="25878"/>
                      <a:pt x="15875" y="24181"/>
                      <a:pt x="17468" y="22614"/>
                    </a:cubicBezTo>
                    <a:cubicBezTo>
                      <a:pt x="23815" y="16362"/>
                      <a:pt x="32465" y="12682"/>
                      <a:pt x="41073" y="12543"/>
                    </a:cubicBezTo>
                    <a:cubicBezTo>
                      <a:pt x="42155" y="12535"/>
                      <a:pt x="43229" y="12474"/>
                      <a:pt x="44294" y="12630"/>
                    </a:cubicBezTo>
                    <a:cubicBezTo>
                      <a:pt x="45359" y="12734"/>
                      <a:pt x="46433" y="12751"/>
                      <a:pt x="47480" y="13011"/>
                    </a:cubicBezTo>
                    <a:lnTo>
                      <a:pt x="49048" y="13288"/>
                    </a:lnTo>
                    <a:lnTo>
                      <a:pt x="49437" y="13374"/>
                    </a:lnTo>
                    <a:lnTo>
                      <a:pt x="49489" y="13392"/>
                    </a:lnTo>
                    <a:lnTo>
                      <a:pt x="49559" y="13409"/>
                    </a:lnTo>
                    <a:lnTo>
                      <a:pt x="50468" y="13660"/>
                    </a:lnTo>
                    <a:lnTo>
                      <a:pt x="54148" y="14673"/>
                    </a:lnTo>
                    <a:cubicBezTo>
                      <a:pt x="55360" y="15046"/>
                      <a:pt x="56139" y="15470"/>
                      <a:pt x="57153" y="15842"/>
                    </a:cubicBezTo>
                    <a:cubicBezTo>
                      <a:pt x="58122" y="16232"/>
                      <a:pt x="59083" y="16570"/>
                      <a:pt x="60079" y="17159"/>
                    </a:cubicBezTo>
                    <a:lnTo>
                      <a:pt x="63041" y="18674"/>
                    </a:lnTo>
                    <a:lnTo>
                      <a:pt x="65812" y="20492"/>
                    </a:lnTo>
                    <a:cubicBezTo>
                      <a:pt x="69431" y="22995"/>
                      <a:pt x="72791" y="25896"/>
                      <a:pt x="75475" y="29350"/>
                    </a:cubicBezTo>
                    <a:lnTo>
                      <a:pt x="76514" y="30589"/>
                    </a:lnTo>
                    <a:lnTo>
                      <a:pt x="77458" y="31913"/>
                    </a:lnTo>
                    <a:cubicBezTo>
                      <a:pt x="78056" y="32814"/>
                      <a:pt x="78740" y="33680"/>
                      <a:pt x="79302" y="34598"/>
                    </a:cubicBezTo>
                    <a:cubicBezTo>
                      <a:pt x="80350" y="36512"/>
                      <a:pt x="81485" y="38365"/>
                      <a:pt x="82264" y="40374"/>
                    </a:cubicBezTo>
                    <a:cubicBezTo>
                      <a:pt x="83225" y="42313"/>
                      <a:pt x="83727" y="44426"/>
                      <a:pt x="84481" y="46444"/>
                    </a:cubicBezTo>
                    <a:cubicBezTo>
                      <a:pt x="84940" y="48556"/>
                      <a:pt x="85589" y="50617"/>
                      <a:pt x="85753" y="52765"/>
                    </a:cubicBezTo>
                    <a:cubicBezTo>
                      <a:pt x="86135" y="54895"/>
                      <a:pt x="86108" y="57051"/>
                      <a:pt x="86256" y="59216"/>
                    </a:cubicBezTo>
                    <a:cubicBezTo>
                      <a:pt x="86282" y="60281"/>
                      <a:pt x="86143" y="61363"/>
                      <a:pt x="86108" y="62445"/>
                    </a:cubicBezTo>
                    <a:lnTo>
                      <a:pt x="86022" y="64074"/>
                    </a:lnTo>
                    <a:cubicBezTo>
                      <a:pt x="85979" y="64610"/>
                      <a:pt x="85849" y="65138"/>
                      <a:pt x="85779" y="65684"/>
                    </a:cubicBezTo>
                    <a:cubicBezTo>
                      <a:pt x="85598" y="66767"/>
                      <a:pt x="85468" y="67840"/>
                      <a:pt x="85303" y="68914"/>
                    </a:cubicBezTo>
                    <a:lnTo>
                      <a:pt x="84481" y="72300"/>
                    </a:lnTo>
                    <a:lnTo>
                      <a:pt x="84030" y="74179"/>
                    </a:lnTo>
                    <a:cubicBezTo>
                      <a:pt x="83874" y="74785"/>
                      <a:pt x="83727" y="75417"/>
                      <a:pt x="83545" y="75867"/>
                    </a:cubicBezTo>
                    <a:lnTo>
                      <a:pt x="82550" y="78984"/>
                    </a:lnTo>
                    <a:lnTo>
                      <a:pt x="82056" y="80560"/>
                    </a:lnTo>
                    <a:cubicBezTo>
                      <a:pt x="81866" y="81097"/>
                      <a:pt x="81632" y="81617"/>
                      <a:pt x="81407" y="82162"/>
                    </a:cubicBezTo>
                    <a:lnTo>
                      <a:pt x="80125" y="85384"/>
                    </a:lnTo>
                    <a:cubicBezTo>
                      <a:pt x="79225" y="87540"/>
                      <a:pt x="78142" y="89583"/>
                      <a:pt x="77181" y="91731"/>
                    </a:cubicBezTo>
                    <a:cubicBezTo>
                      <a:pt x="75925" y="94519"/>
                      <a:pt x="76384" y="97904"/>
                      <a:pt x="78601" y="100260"/>
                    </a:cubicBezTo>
                    <a:cubicBezTo>
                      <a:pt x="80220" y="101957"/>
                      <a:pt x="81926" y="103568"/>
                      <a:pt x="83476" y="105291"/>
                    </a:cubicBezTo>
                    <a:lnTo>
                      <a:pt x="85745" y="107914"/>
                    </a:lnTo>
                    <a:cubicBezTo>
                      <a:pt x="86550" y="108763"/>
                      <a:pt x="87252" y="109672"/>
                      <a:pt x="87918" y="110625"/>
                    </a:cubicBezTo>
                    <a:cubicBezTo>
                      <a:pt x="89295" y="112487"/>
                      <a:pt x="90715" y="114287"/>
                      <a:pt x="91884" y="116270"/>
                    </a:cubicBezTo>
                    <a:lnTo>
                      <a:pt x="92819" y="117708"/>
                    </a:lnTo>
                    <a:lnTo>
                      <a:pt x="93287" y="118409"/>
                    </a:lnTo>
                    <a:lnTo>
                      <a:pt x="93512" y="118790"/>
                    </a:lnTo>
                    <a:lnTo>
                      <a:pt x="93625" y="118972"/>
                    </a:lnTo>
                    <a:lnTo>
                      <a:pt x="93659" y="119015"/>
                    </a:lnTo>
                    <a:lnTo>
                      <a:pt x="95313" y="122185"/>
                    </a:lnTo>
                    <a:cubicBezTo>
                      <a:pt x="95582" y="122730"/>
                      <a:pt x="95945" y="123336"/>
                      <a:pt x="96188" y="123839"/>
                    </a:cubicBezTo>
                    <a:lnTo>
                      <a:pt x="96707" y="125224"/>
                    </a:lnTo>
                    <a:cubicBezTo>
                      <a:pt x="97062" y="126168"/>
                      <a:pt x="97487" y="126999"/>
                      <a:pt x="97807" y="128012"/>
                    </a:cubicBezTo>
                    <a:cubicBezTo>
                      <a:pt x="98361" y="130090"/>
                      <a:pt x="99097" y="132125"/>
                      <a:pt x="99435" y="134255"/>
                    </a:cubicBezTo>
                    <a:cubicBezTo>
                      <a:pt x="99980" y="136351"/>
                      <a:pt x="100050" y="138516"/>
                      <a:pt x="100309" y="140646"/>
                    </a:cubicBezTo>
                    <a:cubicBezTo>
                      <a:pt x="100257" y="142802"/>
                      <a:pt x="100465" y="144967"/>
                      <a:pt x="100180" y="147105"/>
                    </a:cubicBezTo>
                    <a:cubicBezTo>
                      <a:pt x="100119" y="149270"/>
                      <a:pt x="99643" y="151392"/>
                      <a:pt x="99279" y="153522"/>
                    </a:cubicBezTo>
                    <a:cubicBezTo>
                      <a:pt x="99045" y="154587"/>
                      <a:pt x="98690" y="155617"/>
                      <a:pt x="98413" y="156656"/>
                    </a:cubicBezTo>
                    <a:lnTo>
                      <a:pt x="97963" y="158232"/>
                    </a:lnTo>
                    <a:lnTo>
                      <a:pt x="97383" y="159774"/>
                    </a:lnTo>
                    <a:cubicBezTo>
                      <a:pt x="95971" y="163904"/>
                      <a:pt x="93729" y="167740"/>
                      <a:pt x="91140" y="171282"/>
                    </a:cubicBezTo>
                    <a:cubicBezTo>
                      <a:pt x="90014" y="172892"/>
                      <a:pt x="88689" y="174338"/>
                      <a:pt x="87312" y="175732"/>
                    </a:cubicBezTo>
                    <a:lnTo>
                      <a:pt x="105557" y="175732"/>
                    </a:lnTo>
                    <a:cubicBezTo>
                      <a:pt x="107826" y="172511"/>
                      <a:pt x="109904" y="169160"/>
                      <a:pt x="111445" y="165506"/>
                    </a:cubicBezTo>
                    <a:cubicBezTo>
                      <a:pt x="113792" y="160181"/>
                      <a:pt x="115324" y="154466"/>
                      <a:pt x="115922" y="148647"/>
                    </a:cubicBezTo>
                    <a:cubicBezTo>
                      <a:pt x="116389" y="145737"/>
                      <a:pt x="116260" y="142793"/>
                      <a:pt x="116268" y="139866"/>
                    </a:cubicBezTo>
                    <a:cubicBezTo>
                      <a:pt x="115982" y="136931"/>
                      <a:pt x="115835" y="133996"/>
                      <a:pt x="115142" y="131138"/>
                    </a:cubicBezTo>
                    <a:cubicBezTo>
                      <a:pt x="114684" y="128211"/>
                      <a:pt x="113714" y="125423"/>
                      <a:pt x="112796" y="122661"/>
                    </a:cubicBezTo>
                    <a:cubicBezTo>
                      <a:pt x="112294" y="121249"/>
                      <a:pt x="111592" y="119812"/>
                      <a:pt x="110986" y="118392"/>
                    </a:cubicBezTo>
                    <a:lnTo>
                      <a:pt x="110016" y="116262"/>
                    </a:lnTo>
                    <a:cubicBezTo>
                      <a:pt x="109696" y="115621"/>
                      <a:pt x="109393" y="115127"/>
                      <a:pt x="109081" y="114565"/>
                    </a:cubicBezTo>
                    <a:lnTo>
                      <a:pt x="107141" y="111274"/>
                    </a:lnTo>
                    <a:lnTo>
                      <a:pt x="106908" y="110876"/>
                    </a:lnTo>
                    <a:lnTo>
                      <a:pt x="106856" y="110815"/>
                    </a:lnTo>
                    <a:lnTo>
                      <a:pt x="106778" y="110720"/>
                    </a:lnTo>
                    <a:lnTo>
                      <a:pt x="106631" y="110521"/>
                    </a:lnTo>
                    <a:lnTo>
                      <a:pt x="106328" y="110079"/>
                    </a:lnTo>
                    <a:lnTo>
                      <a:pt x="105713" y="109222"/>
                    </a:lnTo>
                    <a:lnTo>
                      <a:pt x="104466" y="107525"/>
                    </a:lnTo>
                    <a:cubicBezTo>
                      <a:pt x="103626" y="106416"/>
                      <a:pt x="102890" y="105221"/>
                      <a:pt x="101955" y="104182"/>
                    </a:cubicBezTo>
                    <a:lnTo>
                      <a:pt x="99175" y="101048"/>
                    </a:lnTo>
                    <a:cubicBezTo>
                      <a:pt x="97400" y="98900"/>
                      <a:pt x="95227" y="97116"/>
                      <a:pt x="93218" y="95220"/>
                    </a:cubicBezTo>
                    <a:cubicBezTo>
                      <a:pt x="92620" y="94675"/>
                      <a:pt x="91945" y="94242"/>
                      <a:pt x="91304" y="93731"/>
                    </a:cubicBezTo>
                    <a:cubicBezTo>
                      <a:pt x="91737" y="93055"/>
                      <a:pt x="92230" y="92415"/>
                      <a:pt x="92629" y="91705"/>
                    </a:cubicBezTo>
                    <a:cubicBezTo>
                      <a:pt x="93910" y="89211"/>
                      <a:pt x="95339" y="86925"/>
                      <a:pt x="96387" y="84137"/>
                    </a:cubicBezTo>
                    <a:lnTo>
                      <a:pt x="98041" y="80084"/>
                    </a:lnTo>
                    <a:cubicBezTo>
                      <a:pt x="98335" y="79391"/>
                      <a:pt x="98534" y="78785"/>
                      <a:pt x="98699" y="78179"/>
                    </a:cubicBezTo>
                    <a:lnTo>
                      <a:pt x="99253" y="76343"/>
                    </a:lnTo>
                    <a:lnTo>
                      <a:pt x="99807" y="74516"/>
                    </a:lnTo>
                    <a:lnTo>
                      <a:pt x="100084" y="73607"/>
                    </a:lnTo>
                    <a:lnTo>
                      <a:pt x="100223" y="73140"/>
                    </a:lnTo>
                    <a:lnTo>
                      <a:pt x="100301" y="72932"/>
                    </a:lnTo>
                    <a:lnTo>
                      <a:pt x="100335" y="72819"/>
                    </a:lnTo>
                    <a:lnTo>
                      <a:pt x="100457" y="72360"/>
                    </a:lnTo>
                    <a:cubicBezTo>
                      <a:pt x="100751" y="70931"/>
                      <a:pt x="101045" y="69511"/>
                      <a:pt x="101314" y="68083"/>
                    </a:cubicBezTo>
                    <a:cubicBezTo>
                      <a:pt x="102240" y="62333"/>
                      <a:pt x="102561" y="56393"/>
                      <a:pt x="101608" y="50583"/>
                    </a:cubicBezTo>
                    <a:cubicBezTo>
                      <a:pt x="101331" y="47647"/>
                      <a:pt x="100509" y="44833"/>
                      <a:pt x="99833" y="41976"/>
                    </a:cubicBezTo>
                    <a:cubicBezTo>
                      <a:pt x="98872" y="39205"/>
                      <a:pt x="98015" y="36382"/>
                      <a:pt x="96647" y="33784"/>
                    </a:cubicBezTo>
                    <a:cubicBezTo>
                      <a:pt x="94170" y="28467"/>
                      <a:pt x="90836" y="23575"/>
                      <a:pt x="86888" y="19315"/>
                    </a:cubicBezTo>
                    <a:cubicBezTo>
                      <a:pt x="83009" y="14968"/>
                      <a:pt x="78359" y="11383"/>
                      <a:pt x="73432" y="8404"/>
                    </a:cubicBezTo>
                    <a:lnTo>
                      <a:pt x="69656" y="6291"/>
                    </a:lnTo>
                    <a:lnTo>
                      <a:pt x="65716" y="4534"/>
                    </a:lnTo>
                    <a:cubicBezTo>
                      <a:pt x="64452" y="3936"/>
                      <a:pt x="63006" y="3451"/>
                      <a:pt x="61569" y="2992"/>
                    </a:cubicBezTo>
                    <a:cubicBezTo>
                      <a:pt x="60157" y="2551"/>
                      <a:pt x="58607" y="1979"/>
                      <a:pt x="57369" y="1711"/>
                    </a:cubicBezTo>
                    <a:lnTo>
                      <a:pt x="53620" y="905"/>
                    </a:lnTo>
                    <a:lnTo>
                      <a:pt x="52702" y="715"/>
                    </a:lnTo>
                    <a:lnTo>
                      <a:pt x="52477" y="646"/>
                    </a:lnTo>
                    <a:cubicBezTo>
                      <a:pt x="51801" y="507"/>
                      <a:pt x="52251" y="611"/>
                      <a:pt x="52078" y="568"/>
                    </a:cubicBezTo>
                    <a:lnTo>
                      <a:pt x="52009" y="559"/>
                    </a:lnTo>
                    <a:lnTo>
                      <a:pt x="51870" y="542"/>
                    </a:lnTo>
                    <a:lnTo>
                      <a:pt x="51316" y="472"/>
                    </a:lnTo>
                    <a:lnTo>
                      <a:pt x="49117" y="230"/>
                    </a:lnTo>
                    <a:cubicBezTo>
                      <a:pt x="47636" y="5"/>
                      <a:pt x="46164" y="39"/>
                      <a:pt x="44683" y="13"/>
                    </a:cubicBezTo>
                    <a:cubicBezTo>
                      <a:pt x="43211" y="-47"/>
                      <a:pt x="41739" y="109"/>
                      <a:pt x="40276" y="230"/>
                    </a:cubicBezTo>
                    <a:cubicBezTo>
                      <a:pt x="28560" y="1356"/>
                      <a:pt x="17555" y="7088"/>
                      <a:pt x="10116" y="15842"/>
                    </a:cubicBezTo>
                    <a:cubicBezTo>
                      <a:pt x="8272" y="18007"/>
                      <a:pt x="6635" y="20380"/>
                      <a:pt x="5233" y="22874"/>
                    </a:cubicBezTo>
                    <a:cubicBezTo>
                      <a:pt x="3847" y="25341"/>
                      <a:pt x="2696" y="27939"/>
                      <a:pt x="1769" y="30840"/>
                    </a:cubicBezTo>
                    <a:lnTo>
                      <a:pt x="1431" y="31888"/>
                    </a:lnTo>
                    <a:lnTo>
                      <a:pt x="1206" y="32814"/>
                    </a:lnTo>
                    <a:lnTo>
                      <a:pt x="773" y="34676"/>
                    </a:lnTo>
                    <a:lnTo>
                      <a:pt x="539" y="35602"/>
                    </a:lnTo>
                    <a:cubicBezTo>
                      <a:pt x="565" y="35568"/>
                      <a:pt x="435" y="36027"/>
                      <a:pt x="487" y="35871"/>
                    </a:cubicBezTo>
                    <a:lnTo>
                      <a:pt x="470" y="35940"/>
                    </a:lnTo>
                    <a:lnTo>
                      <a:pt x="453" y="36079"/>
                    </a:lnTo>
                    <a:lnTo>
                      <a:pt x="418" y="36347"/>
                    </a:lnTo>
                    <a:lnTo>
                      <a:pt x="332" y="36893"/>
                    </a:lnTo>
                    <a:cubicBezTo>
                      <a:pt x="245" y="37620"/>
                      <a:pt x="132" y="38347"/>
                      <a:pt x="72" y="39075"/>
                    </a:cubicBezTo>
                    <a:cubicBezTo>
                      <a:pt x="-127" y="42010"/>
                      <a:pt x="89" y="44972"/>
                      <a:pt x="704" y="47786"/>
                    </a:cubicBezTo>
                    <a:cubicBezTo>
                      <a:pt x="1397" y="50626"/>
                      <a:pt x="2444" y="53328"/>
                      <a:pt x="3856" y="55830"/>
                    </a:cubicBezTo>
                    <a:close/>
                    <a:moveTo>
                      <a:pt x="93616" y="118894"/>
                    </a:moveTo>
                    <a:cubicBezTo>
                      <a:pt x="93529" y="118747"/>
                      <a:pt x="93451" y="118609"/>
                      <a:pt x="93564" y="118790"/>
                    </a:cubicBezTo>
                    <a:lnTo>
                      <a:pt x="93616" y="118894"/>
                    </a:lnTo>
                    <a:close/>
                  </a:path>
                </a:pathLst>
              </a:custGeom>
              <a:grpFill/>
              <a:ln w="8653" cap="flat">
                <a:noFill/>
                <a:prstDash val="solid"/>
                <a:miter/>
              </a:ln>
            </p:spPr>
            <p:txBody>
              <a:bodyPr rtlCol="0" anchor="ctr"/>
              <a:lstStyle/>
              <a:p>
                <a:endParaRPr lang="en-IN" dirty="0"/>
              </a:p>
            </p:txBody>
          </p:sp>
          <p:sp>
            <p:nvSpPr>
              <p:cNvPr id="540" name="Freeform: Shape 539">
                <a:extLst>
                  <a:ext uri="{FF2B5EF4-FFF2-40B4-BE49-F238E27FC236}">
                    <a16:creationId xmlns:a16="http://schemas.microsoft.com/office/drawing/2014/main" id="{8B20B48A-E8E3-40DB-9927-18850DB509B1}"/>
                  </a:ext>
                </a:extLst>
              </p:cNvPr>
              <p:cNvSpPr/>
              <p:nvPr/>
            </p:nvSpPr>
            <p:spPr>
              <a:xfrm>
                <a:off x="-627877" y="3666394"/>
                <a:ext cx="42852" cy="39913"/>
              </a:xfrm>
              <a:custGeom>
                <a:avLst/>
                <a:gdLst>
                  <a:gd name="connsiteX0" fmla="*/ 11385 w 42852"/>
                  <a:gd name="connsiteY0" fmla="*/ 38640 h 39913"/>
                  <a:gd name="connsiteX1" fmla="*/ 10857 w 42852"/>
                  <a:gd name="connsiteY1" fmla="*/ 37982 h 39913"/>
                  <a:gd name="connsiteX2" fmla="*/ 10918 w 42852"/>
                  <a:gd name="connsiteY2" fmla="*/ 38138 h 39913"/>
                  <a:gd name="connsiteX3" fmla="*/ 10900 w 42852"/>
                  <a:gd name="connsiteY3" fmla="*/ 38086 h 39913"/>
                  <a:gd name="connsiteX4" fmla="*/ 10822 w 42852"/>
                  <a:gd name="connsiteY4" fmla="*/ 37982 h 39913"/>
                  <a:gd name="connsiteX5" fmla="*/ 10710 w 42852"/>
                  <a:gd name="connsiteY5" fmla="*/ 37766 h 39913"/>
                  <a:gd name="connsiteX6" fmla="*/ 10467 w 42852"/>
                  <a:gd name="connsiteY6" fmla="*/ 37359 h 39913"/>
                  <a:gd name="connsiteX7" fmla="*/ 9489 w 42852"/>
                  <a:gd name="connsiteY7" fmla="*/ 35748 h 39913"/>
                  <a:gd name="connsiteX8" fmla="*/ 7281 w 42852"/>
                  <a:gd name="connsiteY8" fmla="*/ 29842 h 39913"/>
                  <a:gd name="connsiteX9" fmla="*/ 6883 w 42852"/>
                  <a:gd name="connsiteY9" fmla="*/ 23253 h 39913"/>
                  <a:gd name="connsiteX10" fmla="*/ 8467 w 42852"/>
                  <a:gd name="connsiteY10" fmla="*/ 16715 h 39913"/>
                  <a:gd name="connsiteX11" fmla="*/ 11914 w 42852"/>
                  <a:gd name="connsiteY11" fmla="*/ 10801 h 39913"/>
                  <a:gd name="connsiteX12" fmla="*/ 17022 w 42852"/>
                  <a:gd name="connsiteY12" fmla="*/ 5995 h 39913"/>
                  <a:gd name="connsiteX13" fmla="*/ 23326 w 42852"/>
                  <a:gd name="connsiteY13" fmla="*/ 3077 h 39913"/>
                  <a:gd name="connsiteX14" fmla="*/ 30418 w 42852"/>
                  <a:gd name="connsiteY14" fmla="*/ 2792 h 39913"/>
                  <a:gd name="connsiteX15" fmla="*/ 42852 w 42852"/>
                  <a:gd name="connsiteY15" fmla="*/ 10290 h 39913"/>
                  <a:gd name="connsiteX16" fmla="*/ 30877 w 42852"/>
                  <a:gd name="connsiteY16" fmla="*/ 757 h 39913"/>
                  <a:gd name="connsiteX17" fmla="*/ 22807 w 42852"/>
                  <a:gd name="connsiteY17" fmla="*/ 133 h 39913"/>
                  <a:gd name="connsiteX18" fmla="*/ 14979 w 42852"/>
                  <a:gd name="connsiteY18" fmla="*/ 2653 h 39913"/>
                  <a:gd name="connsiteX19" fmla="*/ 8337 w 42852"/>
                  <a:gd name="connsiteY19" fmla="*/ 7537 h 39913"/>
                  <a:gd name="connsiteX20" fmla="*/ 3324 w 42852"/>
                  <a:gd name="connsiteY20" fmla="*/ 14274 h 39913"/>
                  <a:gd name="connsiteX21" fmla="*/ 501 w 42852"/>
                  <a:gd name="connsiteY21" fmla="*/ 22300 h 39913"/>
                  <a:gd name="connsiteX22" fmla="*/ 146 w 42852"/>
                  <a:gd name="connsiteY22" fmla="*/ 30925 h 39913"/>
                  <a:gd name="connsiteX23" fmla="*/ 2484 w 42852"/>
                  <a:gd name="connsiteY23" fmla="*/ 39549 h 39913"/>
                  <a:gd name="connsiteX24" fmla="*/ 2666 w 42852"/>
                  <a:gd name="connsiteY24" fmla="*/ 39913 h 39913"/>
                  <a:gd name="connsiteX25" fmla="*/ 12424 w 42852"/>
                  <a:gd name="connsiteY25" fmla="*/ 39913 h 39913"/>
                  <a:gd name="connsiteX26" fmla="*/ 11385 w 42852"/>
                  <a:gd name="connsiteY26" fmla="*/ 38640 h 3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2852" h="39913">
                    <a:moveTo>
                      <a:pt x="11385" y="38640"/>
                    </a:moveTo>
                    <a:lnTo>
                      <a:pt x="10857" y="37982"/>
                    </a:lnTo>
                    <a:cubicBezTo>
                      <a:pt x="10822" y="37921"/>
                      <a:pt x="11039" y="38303"/>
                      <a:pt x="10918" y="38138"/>
                    </a:cubicBezTo>
                    <a:lnTo>
                      <a:pt x="10900" y="38086"/>
                    </a:lnTo>
                    <a:lnTo>
                      <a:pt x="10822" y="37982"/>
                    </a:lnTo>
                    <a:lnTo>
                      <a:pt x="10710" y="37766"/>
                    </a:lnTo>
                    <a:lnTo>
                      <a:pt x="10467" y="37359"/>
                    </a:lnTo>
                    <a:lnTo>
                      <a:pt x="9489" y="35748"/>
                    </a:lnTo>
                    <a:cubicBezTo>
                      <a:pt x="8614" y="34094"/>
                      <a:pt x="7757" y="31955"/>
                      <a:pt x="7281" y="29842"/>
                    </a:cubicBezTo>
                    <a:cubicBezTo>
                      <a:pt x="6874" y="27695"/>
                      <a:pt x="6709" y="25496"/>
                      <a:pt x="6883" y="23253"/>
                    </a:cubicBezTo>
                    <a:cubicBezTo>
                      <a:pt x="7125" y="21036"/>
                      <a:pt x="7636" y="18828"/>
                      <a:pt x="8467" y="16715"/>
                    </a:cubicBezTo>
                    <a:cubicBezTo>
                      <a:pt x="9368" y="14663"/>
                      <a:pt x="10467" y="12628"/>
                      <a:pt x="11914" y="10801"/>
                    </a:cubicBezTo>
                    <a:cubicBezTo>
                      <a:pt x="13403" y="9035"/>
                      <a:pt x="15048" y="7329"/>
                      <a:pt x="17022" y="5995"/>
                    </a:cubicBezTo>
                    <a:cubicBezTo>
                      <a:pt x="18971" y="4584"/>
                      <a:pt x="21023" y="3632"/>
                      <a:pt x="23326" y="3077"/>
                    </a:cubicBezTo>
                    <a:cubicBezTo>
                      <a:pt x="25612" y="2523"/>
                      <a:pt x="28037" y="2437"/>
                      <a:pt x="30418" y="2792"/>
                    </a:cubicBezTo>
                    <a:cubicBezTo>
                      <a:pt x="35181" y="3536"/>
                      <a:pt x="39848" y="6108"/>
                      <a:pt x="42852" y="10290"/>
                    </a:cubicBezTo>
                    <a:cubicBezTo>
                      <a:pt x="40480" y="5770"/>
                      <a:pt x="36072" y="2168"/>
                      <a:pt x="30877" y="757"/>
                    </a:cubicBezTo>
                    <a:cubicBezTo>
                      <a:pt x="28297" y="47"/>
                      <a:pt x="25534" y="-170"/>
                      <a:pt x="22807" y="133"/>
                    </a:cubicBezTo>
                    <a:cubicBezTo>
                      <a:pt x="20096" y="436"/>
                      <a:pt x="17317" y="1354"/>
                      <a:pt x="14979" y="2653"/>
                    </a:cubicBezTo>
                    <a:cubicBezTo>
                      <a:pt x="12546" y="3909"/>
                      <a:pt x="10364" y="5640"/>
                      <a:pt x="8337" y="7537"/>
                    </a:cubicBezTo>
                    <a:cubicBezTo>
                      <a:pt x="6372" y="9528"/>
                      <a:pt x="4675" y="11797"/>
                      <a:pt x="3324" y="14274"/>
                    </a:cubicBezTo>
                    <a:cubicBezTo>
                      <a:pt x="2033" y="16776"/>
                      <a:pt x="1090" y="19486"/>
                      <a:pt x="501" y="22300"/>
                    </a:cubicBezTo>
                    <a:cubicBezTo>
                      <a:pt x="-45" y="25123"/>
                      <a:pt x="-114" y="28033"/>
                      <a:pt x="146" y="30925"/>
                    </a:cubicBezTo>
                    <a:cubicBezTo>
                      <a:pt x="518" y="33826"/>
                      <a:pt x="1202" y="36597"/>
                      <a:pt x="2484" y="39549"/>
                    </a:cubicBezTo>
                    <a:lnTo>
                      <a:pt x="2666" y="39913"/>
                    </a:lnTo>
                    <a:lnTo>
                      <a:pt x="12424" y="39913"/>
                    </a:lnTo>
                    <a:cubicBezTo>
                      <a:pt x="12087" y="39480"/>
                      <a:pt x="11740" y="39082"/>
                      <a:pt x="11385" y="38640"/>
                    </a:cubicBezTo>
                    <a:close/>
                  </a:path>
                </a:pathLst>
              </a:custGeom>
              <a:grpFill/>
              <a:ln w="8653" cap="flat">
                <a:noFill/>
                <a:prstDash val="solid"/>
                <a:miter/>
              </a:ln>
            </p:spPr>
            <p:txBody>
              <a:bodyPr rtlCol="0" anchor="ctr"/>
              <a:lstStyle/>
              <a:p>
                <a:endParaRPr lang="en-IN" dirty="0"/>
              </a:p>
            </p:txBody>
          </p:sp>
          <p:sp>
            <p:nvSpPr>
              <p:cNvPr id="541" name="Freeform: Shape 540">
                <a:extLst>
                  <a:ext uri="{FF2B5EF4-FFF2-40B4-BE49-F238E27FC236}">
                    <a16:creationId xmlns:a16="http://schemas.microsoft.com/office/drawing/2014/main" id="{921A4A59-BF93-4C71-AFD2-97B89C6E25A5}"/>
                  </a:ext>
                </a:extLst>
              </p:cNvPr>
              <p:cNvSpPr/>
              <p:nvPr/>
            </p:nvSpPr>
            <p:spPr>
              <a:xfrm>
                <a:off x="-2265504" y="3678944"/>
                <a:ext cx="87690" cy="27380"/>
              </a:xfrm>
              <a:custGeom>
                <a:avLst/>
                <a:gdLst>
                  <a:gd name="connsiteX0" fmla="*/ 18591 w 87690"/>
                  <a:gd name="connsiteY0" fmla="*/ 27380 h 27380"/>
                  <a:gd name="connsiteX1" fmla="*/ 20912 w 87690"/>
                  <a:gd name="connsiteY1" fmla="*/ 24748 h 27380"/>
                  <a:gd name="connsiteX2" fmla="*/ 31554 w 87690"/>
                  <a:gd name="connsiteY2" fmla="*/ 16799 h 27380"/>
                  <a:gd name="connsiteX3" fmla="*/ 34584 w 87690"/>
                  <a:gd name="connsiteY3" fmla="*/ 15310 h 27380"/>
                  <a:gd name="connsiteX4" fmla="*/ 35346 w 87690"/>
                  <a:gd name="connsiteY4" fmla="*/ 14937 h 27380"/>
                  <a:gd name="connsiteX5" fmla="*/ 35528 w 87690"/>
                  <a:gd name="connsiteY5" fmla="*/ 14833 h 27380"/>
                  <a:gd name="connsiteX6" fmla="*/ 35346 w 87690"/>
                  <a:gd name="connsiteY6" fmla="*/ 14902 h 27380"/>
                  <a:gd name="connsiteX7" fmla="*/ 35442 w 87690"/>
                  <a:gd name="connsiteY7" fmla="*/ 14851 h 27380"/>
                  <a:gd name="connsiteX8" fmla="*/ 35883 w 87690"/>
                  <a:gd name="connsiteY8" fmla="*/ 14677 h 27380"/>
                  <a:gd name="connsiteX9" fmla="*/ 37684 w 87690"/>
                  <a:gd name="connsiteY9" fmla="*/ 14011 h 27380"/>
                  <a:gd name="connsiteX10" fmla="*/ 40750 w 87690"/>
                  <a:gd name="connsiteY10" fmla="*/ 13067 h 27380"/>
                  <a:gd name="connsiteX11" fmla="*/ 43780 w 87690"/>
                  <a:gd name="connsiteY11" fmla="*/ 12409 h 27380"/>
                  <a:gd name="connsiteX12" fmla="*/ 68831 w 87690"/>
                  <a:gd name="connsiteY12" fmla="*/ 18029 h 27380"/>
                  <a:gd name="connsiteX13" fmla="*/ 78114 w 87690"/>
                  <a:gd name="connsiteY13" fmla="*/ 27372 h 27380"/>
                  <a:gd name="connsiteX14" fmla="*/ 87691 w 87690"/>
                  <a:gd name="connsiteY14" fmla="*/ 27372 h 27380"/>
                  <a:gd name="connsiteX15" fmla="*/ 87509 w 87690"/>
                  <a:gd name="connsiteY15" fmla="*/ 26930 h 27380"/>
                  <a:gd name="connsiteX16" fmla="*/ 85690 w 87690"/>
                  <a:gd name="connsiteY16" fmla="*/ 23111 h 27380"/>
                  <a:gd name="connsiteX17" fmla="*/ 74823 w 87690"/>
                  <a:gd name="connsiteY17" fmla="*/ 10027 h 27380"/>
                  <a:gd name="connsiteX18" fmla="*/ 42343 w 87690"/>
                  <a:gd name="connsiteY18" fmla="*/ 165 h 27380"/>
                  <a:gd name="connsiteX19" fmla="*/ 37832 w 87690"/>
                  <a:gd name="connsiteY19" fmla="*/ 805 h 27380"/>
                  <a:gd name="connsiteX20" fmla="*/ 33545 w 87690"/>
                  <a:gd name="connsiteY20" fmla="*/ 1801 h 27380"/>
                  <a:gd name="connsiteX21" fmla="*/ 31710 w 87690"/>
                  <a:gd name="connsiteY21" fmla="*/ 2347 h 27380"/>
                  <a:gd name="connsiteX22" fmla="*/ 31251 w 87690"/>
                  <a:gd name="connsiteY22" fmla="*/ 2494 h 27380"/>
                  <a:gd name="connsiteX23" fmla="*/ 31138 w 87690"/>
                  <a:gd name="connsiteY23" fmla="*/ 2529 h 27380"/>
                  <a:gd name="connsiteX24" fmla="*/ 30714 w 87690"/>
                  <a:gd name="connsiteY24" fmla="*/ 2685 h 27380"/>
                  <a:gd name="connsiteX25" fmla="*/ 30463 w 87690"/>
                  <a:gd name="connsiteY25" fmla="*/ 2788 h 27380"/>
                  <a:gd name="connsiteX26" fmla="*/ 29484 w 87690"/>
                  <a:gd name="connsiteY26" fmla="*/ 3204 h 27380"/>
                  <a:gd name="connsiteX27" fmla="*/ 25562 w 87690"/>
                  <a:gd name="connsiteY27" fmla="*/ 4867 h 27380"/>
                  <a:gd name="connsiteX28" fmla="*/ 11205 w 87690"/>
                  <a:gd name="connsiteY28" fmla="*/ 14270 h 27380"/>
                  <a:gd name="connsiteX29" fmla="*/ 0 w 87690"/>
                  <a:gd name="connsiteY29" fmla="*/ 27380 h 27380"/>
                  <a:gd name="connsiteX30" fmla="*/ 18591 w 87690"/>
                  <a:gd name="connsiteY30" fmla="*/ 27380 h 27380"/>
                  <a:gd name="connsiteX31" fmla="*/ 35260 w 87690"/>
                  <a:gd name="connsiteY31" fmla="*/ 14929 h 27380"/>
                  <a:gd name="connsiteX32" fmla="*/ 35312 w 87690"/>
                  <a:gd name="connsiteY32" fmla="*/ 14929 h 27380"/>
                  <a:gd name="connsiteX33" fmla="*/ 35260 w 87690"/>
                  <a:gd name="connsiteY33" fmla="*/ 14929 h 27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87690" h="27380">
                    <a:moveTo>
                      <a:pt x="18591" y="27380"/>
                    </a:moveTo>
                    <a:cubicBezTo>
                      <a:pt x="19362" y="26497"/>
                      <a:pt x="20080" y="25579"/>
                      <a:pt x="20912" y="24748"/>
                    </a:cubicBezTo>
                    <a:cubicBezTo>
                      <a:pt x="23960" y="21535"/>
                      <a:pt x="27709" y="19068"/>
                      <a:pt x="31554" y="16799"/>
                    </a:cubicBezTo>
                    <a:lnTo>
                      <a:pt x="34584" y="15310"/>
                    </a:lnTo>
                    <a:lnTo>
                      <a:pt x="35346" y="14937"/>
                    </a:lnTo>
                    <a:lnTo>
                      <a:pt x="35528" y="14833"/>
                    </a:lnTo>
                    <a:cubicBezTo>
                      <a:pt x="35355" y="14902"/>
                      <a:pt x="35381" y="14885"/>
                      <a:pt x="35346" y="14902"/>
                    </a:cubicBezTo>
                    <a:lnTo>
                      <a:pt x="35442" y="14851"/>
                    </a:lnTo>
                    <a:lnTo>
                      <a:pt x="35883" y="14677"/>
                    </a:lnTo>
                    <a:lnTo>
                      <a:pt x="37684" y="14011"/>
                    </a:lnTo>
                    <a:cubicBezTo>
                      <a:pt x="38975" y="13465"/>
                      <a:pt x="39789" y="13344"/>
                      <a:pt x="40750" y="13067"/>
                    </a:cubicBezTo>
                    <a:cubicBezTo>
                      <a:pt x="41624" y="12755"/>
                      <a:pt x="42733" y="12608"/>
                      <a:pt x="43780" y="12409"/>
                    </a:cubicBezTo>
                    <a:cubicBezTo>
                      <a:pt x="52266" y="10997"/>
                      <a:pt x="61454" y="13041"/>
                      <a:pt x="68831" y="18029"/>
                    </a:cubicBezTo>
                    <a:cubicBezTo>
                      <a:pt x="72485" y="20479"/>
                      <a:pt x="75646" y="23639"/>
                      <a:pt x="78114" y="27372"/>
                    </a:cubicBezTo>
                    <a:lnTo>
                      <a:pt x="87691" y="27372"/>
                    </a:lnTo>
                    <a:lnTo>
                      <a:pt x="87509" y="26930"/>
                    </a:lnTo>
                    <a:cubicBezTo>
                      <a:pt x="86894" y="25666"/>
                      <a:pt x="86426" y="24324"/>
                      <a:pt x="85690" y="23111"/>
                    </a:cubicBezTo>
                    <a:cubicBezTo>
                      <a:pt x="82997" y="18106"/>
                      <a:pt x="79283" y="13647"/>
                      <a:pt x="74823" y="10027"/>
                    </a:cubicBezTo>
                    <a:cubicBezTo>
                      <a:pt x="65922" y="2788"/>
                      <a:pt x="54059" y="-840"/>
                      <a:pt x="42343" y="165"/>
                    </a:cubicBezTo>
                    <a:cubicBezTo>
                      <a:pt x="40871" y="321"/>
                      <a:pt x="39416" y="424"/>
                      <a:pt x="37832" y="805"/>
                    </a:cubicBezTo>
                    <a:cubicBezTo>
                      <a:pt x="36308" y="1109"/>
                      <a:pt x="34619" y="1429"/>
                      <a:pt x="33545" y="1801"/>
                    </a:cubicBezTo>
                    <a:lnTo>
                      <a:pt x="31710" y="2347"/>
                    </a:lnTo>
                    <a:lnTo>
                      <a:pt x="31251" y="2494"/>
                    </a:lnTo>
                    <a:lnTo>
                      <a:pt x="31138" y="2529"/>
                    </a:lnTo>
                    <a:lnTo>
                      <a:pt x="30714" y="2685"/>
                    </a:lnTo>
                    <a:lnTo>
                      <a:pt x="30463" y="2788"/>
                    </a:lnTo>
                    <a:lnTo>
                      <a:pt x="29484" y="3204"/>
                    </a:lnTo>
                    <a:lnTo>
                      <a:pt x="25562" y="4867"/>
                    </a:lnTo>
                    <a:cubicBezTo>
                      <a:pt x="20487" y="7412"/>
                      <a:pt x="15474" y="10339"/>
                      <a:pt x="11205" y="14270"/>
                    </a:cubicBezTo>
                    <a:cubicBezTo>
                      <a:pt x="6927" y="18063"/>
                      <a:pt x="3039" y="22427"/>
                      <a:pt x="0" y="27380"/>
                    </a:cubicBezTo>
                    <a:lnTo>
                      <a:pt x="18591" y="27380"/>
                    </a:lnTo>
                    <a:close/>
                    <a:moveTo>
                      <a:pt x="35260" y="14929"/>
                    </a:moveTo>
                    <a:lnTo>
                      <a:pt x="35312" y="14929"/>
                    </a:lnTo>
                    <a:cubicBezTo>
                      <a:pt x="35260" y="14929"/>
                      <a:pt x="35346" y="14902"/>
                      <a:pt x="35260" y="14929"/>
                    </a:cubicBezTo>
                    <a:close/>
                  </a:path>
                </a:pathLst>
              </a:custGeom>
              <a:grpFill/>
              <a:ln w="8653" cap="flat">
                <a:noFill/>
                <a:prstDash val="solid"/>
                <a:miter/>
              </a:ln>
            </p:spPr>
            <p:txBody>
              <a:bodyPr rtlCol="0" anchor="ctr"/>
              <a:lstStyle/>
              <a:p>
                <a:endParaRPr lang="en-IN" dirty="0"/>
              </a:p>
            </p:txBody>
          </p:sp>
          <p:sp>
            <p:nvSpPr>
              <p:cNvPr id="542" name="Freeform: Shape 541">
                <a:extLst>
                  <a:ext uri="{FF2B5EF4-FFF2-40B4-BE49-F238E27FC236}">
                    <a16:creationId xmlns:a16="http://schemas.microsoft.com/office/drawing/2014/main" id="{72C950AA-B8D5-4676-9649-1CB377694BF5}"/>
                  </a:ext>
                </a:extLst>
              </p:cNvPr>
              <p:cNvSpPr/>
              <p:nvPr/>
            </p:nvSpPr>
            <p:spPr>
              <a:xfrm>
                <a:off x="-2253375" y="3439546"/>
                <a:ext cx="127793" cy="197208"/>
              </a:xfrm>
              <a:custGeom>
                <a:avLst/>
                <a:gdLst>
                  <a:gd name="connsiteX0" fmla="*/ 52503 w 127793"/>
                  <a:gd name="connsiteY0" fmla="*/ 143265 h 197208"/>
                  <a:gd name="connsiteX1" fmla="*/ 65500 w 127793"/>
                  <a:gd name="connsiteY1" fmla="*/ 135212 h 197208"/>
                  <a:gd name="connsiteX2" fmla="*/ 81113 w 127793"/>
                  <a:gd name="connsiteY2" fmla="*/ 138970 h 197208"/>
                  <a:gd name="connsiteX3" fmla="*/ 82654 w 127793"/>
                  <a:gd name="connsiteY3" fmla="*/ 140104 h 197208"/>
                  <a:gd name="connsiteX4" fmla="*/ 84239 w 127793"/>
                  <a:gd name="connsiteY4" fmla="*/ 141507 h 197208"/>
                  <a:gd name="connsiteX5" fmla="*/ 87096 w 127793"/>
                  <a:gd name="connsiteY5" fmla="*/ 144572 h 197208"/>
                  <a:gd name="connsiteX6" fmla="*/ 91296 w 127793"/>
                  <a:gd name="connsiteY6" fmla="*/ 151811 h 197208"/>
                  <a:gd name="connsiteX7" fmla="*/ 93183 w 127793"/>
                  <a:gd name="connsiteY7" fmla="*/ 160132 h 197208"/>
                  <a:gd name="connsiteX8" fmla="*/ 92525 w 127793"/>
                  <a:gd name="connsiteY8" fmla="*/ 168740 h 197208"/>
                  <a:gd name="connsiteX9" fmla="*/ 89339 w 127793"/>
                  <a:gd name="connsiteY9" fmla="*/ 176871 h 197208"/>
                  <a:gd name="connsiteX10" fmla="*/ 88126 w 127793"/>
                  <a:gd name="connsiteY10" fmla="*/ 178698 h 197208"/>
                  <a:gd name="connsiteX11" fmla="*/ 87832 w 127793"/>
                  <a:gd name="connsiteY11" fmla="*/ 179174 h 197208"/>
                  <a:gd name="connsiteX12" fmla="*/ 87668 w 127793"/>
                  <a:gd name="connsiteY12" fmla="*/ 179399 h 197208"/>
                  <a:gd name="connsiteX13" fmla="*/ 87581 w 127793"/>
                  <a:gd name="connsiteY13" fmla="*/ 179512 h 197208"/>
                  <a:gd name="connsiteX14" fmla="*/ 87555 w 127793"/>
                  <a:gd name="connsiteY14" fmla="*/ 179581 h 197208"/>
                  <a:gd name="connsiteX15" fmla="*/ 87373 w 127793"/>
                  <a:gd name="connsiteY15" fmla="*/ 179771 h 197208"/>
                  <a:gd name="connsiteX16" fmla="*/ 86793 w 127793"/>
                  <a:gd name="connsiteY16" fmla="*/ 180525 h 197208"/>
                  <a:gd name="connsiteX17" fmla="*/ 85572 w 127793"/>
                  <a:gd name="connsiteY17" fmla="*/ 182005 h 197208"/>
                  <a:gd name="connsiteX18" fmla="*/ 84975 w 127793"/>
                  <a:gd name="connsiteY18" fmla="*/ 182750 h 197208"/>
                  <a:gd name="connsiteX19" fmla="*/ 84213 w 127793"/>
                  <a:gd name="connsiteY19" fmla="*/ 183538 h 197208"/>
                  <a:gd name="connsiteX20" fmla="*/ 77632 w 127793"/>
                  <a:gd name="connsiteY20" fmla="*/ 189218 h 197208"/>
                  <a:gd name="connsiteX21" fmla="*/ 70176 w 127793"/>
                  <a:gd name="connsiteY21" fmla="*/ 193427 h 197208"/>
                  <a:gd name="connsiteX22" fmla="*/ 36233 w 127793"/>
                  <a:gd name="connsiteY22" fmla="*/ 194388 h 197208"/>
                  <a:gd name="connsiteX23" fmla="*/ 32163 w 127793"/>
                  <a:gd name="connsiteY23" fmla="*/ 192699 h 197208"/>
                  <a:gd name="connsiteX24" fmla="*/ 28266 w 127793"/>
                  <a:gd name="connsiteY24" fmla="*/ 190587 h 197208"/>
                  <a:gd name="connsiteX25" fmla="*/ 26396 w 127793"/>
                  <a:gd name="connsiteY25" fmla="*/ 189400 h 197208"/>
                  <a:gd name="connsiteX26" fmla="*/ 25928 w 127793"/>
                  <a:gd name="connsiteY26" fmla="*/ 189097 h 197208"/>
                  <a:gd name="connsiteX27" fmla="*/ 25807 w 127793"/>
                  <a:gd name="connsiteY27" fmla="*/ 189011 h 197208"/>
                  <a:gd name="connsiteX28" fmla="*/ 25738 w 127793"/>
                  <a:gd name="connsiteY28" fmla="*/ 188985 h 197208"/>
                  <a:gd name="connsiteX29" fmla="*/ 25435 w 127793"/>
                  <a:gd name="connsiteY29" fmla="*/ 188733 h 197208"/>
                  <a:gd name="connsiteX30" fmla="*/ 25253 w 127793"/>
                  <a:gd name="connsiteY30" fmla="*/ 188586 h 197208"/>
                  <a:gd name="connsiteX31" fmla="*/ 24491 w 127793"/>
                  <a:gd name="connsiteY31" fmla="*/ 187998 h 197208"/>
                  <a:gd name="connsiteX32" fmla="*/ 21477 w 127793"/>
                  <a:gd name="connsiteY32" fmla="*/ 185660 h 197208"/>
                  <a:gd name="connsiteX33" fmla="*/ 18248 w 127793"/>
                  <a:gd name="connsiteY33" fmla="*/ 182681 h 197208"/>
                  <a:gd name="connsiteX34" fmla="*/ 15165 w 127793"/>
                  <a:gd name="connsiteY34" fmla="*/ 179486 h 197208"/>
                  <a:gd name="connsiteX35" fmla="*/ 12385 w 127793"/>
                  <a:gd name="connsiteY35" fmla="*/ 176186 h 197208"/>
                  <a:gd name="connsiteX36" fmla="*/ 9909 w 127793"/>
                  <a:gd name="connsiteY36" fmla="*/ 172654 h 197208"/>
                  <a:gd name="connsiteX37" fmla="*/ 2514 w 127793"/>
                  <a:gd name="connsiteY37" fmla="*/ 156972 h 197208"/>
                  <a:gd name="connsiteX38" fmla="*/ 20 w 127793"/>
                  <a:gd name="connsiteY38" fmla="*/ 139706 h 197208"/>
                  <a:gd name="connsiteX39" fmla="*/ 678 w 127793"/>
                  <a:gd name="connsiteY39" fmla="*/ 130960 h 197208"/>
                  <a:gd name="connsiteX40" fmla="*/ 2808 w 127793"/>
                  <a:gd name="connsiteY40" fmla="*/ 122422 h 197208"/>
                  <a:gd name="connsiteX41" fmla="*/ 10671 w 127793"/>
                  <a:gd name="connsiteY41" fmla="*/ 106775 h 197208"/>
                  <a:gd name="connsiteX42" fmla="*/ 13303 w 127793"/>
                  <a:gd name="connsiteY42" fmla="*/ 103312 h 197208"/>
                  <a:gd name="connsiteX43" fmla="*/ 13606 w 127793"/>
                  <a:gd name="connsiteY43" fmla="*/ 102939 h 197208"/>
                  <a:gd name="connsiteX44" fmla="*/ 13684 w 127793"/>
                  <a:gd name="connsiteY44" fmla="*/ 102853 h 197208"/>
                  <a:gd name="connsiteX45" fmla="*/ 13849 w 127793"/>
                  <a:gd name="connsiteY45" fmla="*/ 102680 h 197208"/>
                  <a:gd name="connsiteX46" fmla="*/ 14178 w 127793"/>
                  <a:gd name="connsiteY46" fmla="*/ 102316 h 197208"/>
                  <a:gd name="connsiteX47" fmla="*/ 14827 w 127793"/>
                  <a:gd name="connsiteY47" fmla="*/ 101632 h 197208"/>
                  <a:gd name="connsiteX48" fmla="*/ 16109 w 127793"/>
                  <a:gd name="connsiteY48" fmla="*/ 100229 h 197208"/>
                  <a:gd name="connsiteX49" fmla="*/ 17408 w 127793"/>
                  <a:gd name="connsiteY49" fmla="*/ 98826 h 197208"/>
                  <a:gd name="connsiteX50" fmla="*/ 18828 w 127793"/>
                  <a:gd name="connsiteY50" fmla="*/ 97380 h 197208"/>
                  <a:gd name="connsiteX51" fmla="*/ 22084 w 127793"/>
                  <a:gd name="connsiteY51" fmla="*/ 94445 h 197208"/>
                  <a:gd name="connsiteX52" fmla="*/ 28751 w 127793"/>
                  <a:gd name="connsiteY52" fmla="*/ 89284 h 197208"/>
                  <a:gd name="connsiteX53" fmla="*/ 35843 w 127793"/>
                  <a:gd name="connsiteY53" fmla="*/ 84989 h 197208"/>
                  <a:gd name="connsiteX54" fmla="*/ 33436 w 127793"/>
                  <a:gd name="connsiteY54" fmla="*/ 93276 h 197208"/>
                  <a:gd name="connsiteX55" fmla="*/ 29738 w 127793"/>
                  <a:gd name="connsiteY55" fmla="*/ 85855 h 197208"/>
                  <a:gd name="connsiteX56" fmla="*/ 26907 w 127793"/>
                  <a:gd name="connsiteY56" fmla="*/ 78001 h 197208"/>
                  <a:gd name="connsiteX57" fmla="*/ 25764 w 127793"/>
                  <a:gd name="connsiteY57" fmla="*/ 73992 h 197208"/>
                  <a:gd name="connsiteX58" fmla="*/ 24941 w 127793"/>
                  <a:gd name="connsiteY58" fmla="*/ 69870 h 197208"/>
                  <a:gd name="connsiteX59" fmla="*/ 24569 w 127793"/>
                  <a:gd name="connsiteY59" fmla="*/ 67809 h 197208"/>
                  <a:gd name="connsiteX60" fmla="*/ 24387 w 127793"/>
                  <a:gd name="connsiteY60" fmla="*/ 66779 h 197208"/>
                  <a:gd name="connsiteX61" fmla="*/ 24292 w 127793"/>
                  <a:gd name="connsiteY61" fmla="*/ 66251 h 197208"/>
                  <a:gd name="connsiteX62" fmla="*/ 24240 w 127793"/>
                  <a:gd name="connsiteY62" fmla="*/ 66000 h 197208"/>
                  <a:gd name="connsiteX63" fmla="*/ 24214 w 127793"/>
                  <a:gd name="connsiteY63" fmla="*/ 65861 h 197208"/>
                  <a:gd name="connsiteX64" fmla="*/ 24196 w 127793"/>
                  <a:gd name="connsiteY64" fmla="*/ 65800 h 197208"/>
                  <a:gd name="connsiteX65" fmla="*/ 24170 w 127793"/>
                  <a:gd name="connsiteY65" fmla="*/ 65333 h 197208"/>
                  <a:gd name="connsiteX66" fmla="*/ 23859 w 127793"/>
                  <a:gd name="connsiteY66" fmla="*/ 61531 h 197208"/>
                  <a:gd name="connsiteX67" fmla="*/ 23737 w 127793"/>
                  <a:gd name="connsiteY67" fmla="*/ 59583 h 197208"/>
                  <a:gd name="connsiteX68" fmla="*/ 23781 w 127793"/>
                  <a:gd name="connsiteY68" fmla="*/ 57245 h 197208"/>
                  <a:gd name="connsiteX69" fmla="*/ 23989 w 127793"/>
                  <a:gd name="connsiteY69" fmla="*/ 52630 h 197208"/>
                  <a:gd name="connsiteX70" fmla="*/ 25556 w 127793"/>
                  <a:gd name="connsiteY70" fmla="*/ 43971 h 197208"/>
                  <a:gd name="connsiteX71" fmla="*/ 28335 w 127793"/>
                  <a:gd name="connsiteY71" fmla="*/ 35623 h 197208"/>
                  <a:gd name="connsiteX72" fmla="*/ 32457 w 127793"/>
                  <a:gd name="connsiteY72" fmla="*/ 27856 h 197208"/>
                  <a:gd name="connsiteX73" fmla="*/ 43818 w 127793"/>
                  <a:gd name="connsiteY73" fmla="*/ 14608 h 197208"/>
                  <a:gd name="connsiteX74" fmla="*/ 58452 w 127793"/>
                  <a:gd name="connsiteY74" fmla="*/ 5334 h 197208"/>
                  <a:gd name="connsiteX75" fmla="*/ 74921 w 127793"/>
                  <a:gd name="connsiteY75" fmla="*/ 589 h 197208"/>
                  <a:gd name="connsiteX76" fmla="*/ 79173 w 127793"/>
                  <a:gd name="connsiteY76" fmla="*/ 156 h 197208"/>
                  <a:gd name="connsiteX77" fmla="*/ 80229 w 127793"/>
                  <a:gd name="connsiteY77" fmla="*/ 52 h 197208"/>
                  <a:gd name="connsiteX78" fmla="*/ 80489 w 127793"/>
                  <a:gd name="connsiteY78" fmla="*/ 17 h 197208"/>
                  <a:gd name="connsiteX79" fmla="*/ 80948 w 127793"/>
                  <a:gd name="connsiteY79" fmla="*/ 9 h 197208"/>
                  <a:gd name="connsiteX80" fmla="*/ 81061 w 127793"/>
                  <a:gd name="connsiteY80" fmla="*/ 0 h 197208"/>
                  <a:gd name="connsiteX81" fmla="*/ 81537 w 127793"/>
                  <a:gd name="connsiteY81" fmla="*/ 0 h 197208"/>
                  <a:gd name="connsiteX82" fmla="*/ 83451 w 127793"/>
                  <a:gd name="connsiteY82" fmla="*/ 17 h 197208"/>
                  <a:gd name="connsiteX83" fmla="*/ 87858 w 127793"/>
                  <a:gd name="connsiteY83" fmla="*/ 320 h 197208"/>
                  <a:gd name="connsiteX84" fmla="*/ 92335 w 127793"/>
                  <a:gd name="connsiteY84" fmla="*/ 1048 h 197208"/>
                  <a:gd name="connsiteX85" fmla="*/ 120477 w 127793"/>
                  <a:gd name="connsiteY85" fmla="*/ 20037 h 197208"/>
                  <a:gd name="connsiteX86" fmla="*/ 127014 w 127793"/>
                  <a:gd name="connsiteY86" fmla="*/ 35745 h 197208"/>
                  <a:gd name="connsiteX87" fmla="*/ 127621 w 127793"/>
                  <a:gd name="connsiteY87" fmla="*/ 39927 h 197208"/>
                  <a:gd name="connsiteX88" fmla="*/ 127742 w 127793"/>
                  <a:gd name="connsiteY88" fmla="*/ 40957 h 197208"/>
                  <a:gd name="connsiteX89" fmla="*/ 127768 w 127793"/>
                  <a:gd name="connsiteY89" fmla="*/ 41243 h 197208"/>
                  <a:gd name="connsiteX90" fmla="*/ 127759 w 127793"/>
                  <a:gd name="connsiteY90" fmla="*/ 41304 h 197208"/>
                  <a:gd name="connsiteX91" fmla="*/ 127759 w 127793"/>
                  <a:gd name="connsiteY91" fmla="*/ 41425 h 197208"/>
                  <a:gd name="connsiteX92" fmla="*/ 127759 w 127793"/>
                  <a:gd name="connsiteY92" fmla="*/ 41659 h 197208"/>
                  <a:gd name="connsiteX93" fmla="*/ 127776 w 127793"/>
                  <a:gd name="connsiteY93" fmla="*/ 42152 h 197208"/>
                  <a:gd name="connsiteX94" fmla="*/ 127794 w 127793"/>
                  <a:gd name="connsiteY94" fmla="*/ 44083 h 197208"/>
                  <a:gd name="connsiteX95" fmla="*/ 126149 w 127793"/>
                  <a:gd name="connsiteY95" fmla="*/ 52881 h 197208"/>
                  <a:gd name="connsiteX96" fmla="*/ 122096 w 127793"/>
                  <a:gd name="connsiteY96" fmla="*/ 60510 h 197208"/>
                  <a:gd name="connsiteX97" fmla="*/ 116052 w 127793"/>
                  <a:gd name="connsiteY97" fmla="*/ 66493 h 197208"/>
                  <a:gd name="connsiteX98" fmla="*/ 108631 w 127793"/>
                  <a:gd name="connsiteY98" fmla="*/ 70364 h 197208"/>
                  <a:gd name="connsiteX99" fmla="*/ 100526 w 127793"/>
                  <a:gd name="connsiteY99" fmla="*/ 71905 h 197208"/>
                  <a:gd name="connsiteX100" fmla="*/ 92361 w 127793"/>
                  <a:gd name="connsiteY100" fmla="*/ 70771 h 197208"/>
                  <a:gd name="connsiteX101" fmla="*/ 85382 w 127793"/>
                  <a:gd name="connsiteY101" fmla="*/ 66701 h 197208"/>
                  <a:gd name="connsiteX102" fmla="*/ 78723 w 127793"/>
                  <a:gd name="connsiteY102" fmla="*/ 52942 h 197208"/>
                  <a:gd name="connsiteX103" fmla="*/ 86663 w 127793"/>
                  <a:gd name="connsiteY103" fmla="*/ 65073 h 197208"/>
                  <a:gd name="connsiteX104" fmla="*/ 93183 w 127793"/>
                  <a:gd name="connsiteY104" fmla="*/ 67896 h 197208"/>
                  <a:gd name="connsiteX105" fmla="*/ 100128 w 127793"/>
                  <a:gd name="connsiteY105" fmla="*/ 68017 h 197208"/>
                  <a:gd name="connsiteX106" fmla="*/ 106804 w 127793"/>
                  <a:gd name="connsiteY106" fmla="*/ 65896 h 197208"/>
                  <a:gd name="connsiteX107" fmla="*/ 112484 w 127793"/>
                  <a:gd name="connsiteY107" fmla="*/ 62060 h 197208"/>
                  <a:gd name="connsiteX108" fmla="*/ 116745 w 127793"/>
                  <a:gd name="connsiteY108" fmla="*/ 56856 h 197208"/>
                  <a:gd name="connsiteX109" fmla="*/ 119239 w 127793"/>
                  <a:gd name="connsiteY109" fmla="*/ 50760 h 197208"/>
                  <a:gd name="connsiteX110" fmla="*/ 119810 w 127793"/>
                  <a:gd name="connsiteY110" fmla="*/ 44473 h 197208"/>
                  <a:gd name="connsiteX111" fmla="*/ 119628 w 127793"/>
                  <a:gd name="connsiteY111" fmla="*/ 42603 h 197208"/>
                  <a:gd name="connsiteX112" fmla="*/ 119585 w 127793"/>
                  <a:gd name="connsiteY112" fmla="*/ 42126 h 197208"/>
                  <a:gd name="connsiteX113" fmla="*/ 119559 w 127793"/>
                  <a:gd name="connsiteY113" fmla="*/ 41910 h 197208"/>
                  <a:gd name="connsiteX114" fmla="*/ 119542 w 127793"/>
                  <a:gd name="connsiteY114" fmla="*/ 41772 h 197208"/>
                  <a:gd name="connsiteX115" fmla="*/ 119542 w 127793"/>
                  <a:gd name="connsiteY115" fmla="*/ 41702 h 197208"/>
                  <a:gd name="connsiteX116" fmla="*/ 119559 w 127793"/>
                  <a:gd name="connsiteY116" fmla="*/ 41875 h 197208"/>
                  <a:gd name="connsiteX117" fmla="*/ 119377 w 127793"/>
                  <a:gd name="connsiteY117" fmla="*/ 41018 h 197208"/>
                  <a:gd name="connsiteX118" fmla="*/ 118598 w 127793"/>
                  <a:gd name="connsiteY118" fmla="*/ 37728 h 197208"/>
                  <a:gd name="connsiteX119" fmla="*/ 112407 w 127793"/>
                  <a:gd name="connsiteY119" fmla="*/ 25908 h 197208"/>
                  <a:gd name="connsiteX120" fmla="*/ 90109 w 127793"/>
                  <a:gd name="connsiteY120" fmla="*/ 13153 h 197208"/>
                  <a:gd name="connsiteX121" fmla="*/ 87044 w 127793"/>
                  <a:gd name="connsiteY121" fmla="*/ 12867 h 197208"/>
                  <a:gd name="connsiteX122" fmla="*/ 83823 w 127793"/>
                  <a:gd name="connsiteY122" fmla="*/ 12885 h 197208"/>
                  <a:gd name="connsiteX123" fmla="*/ 81909 w 127793"/>
                  <a:gd name="connsiteY123" fmla="*/ 13006 h 197208"/>
                  <a:gd name="connsiteX124" fmla="*/ 81433 w 127793"/>
                  <a:gd name="connsiteY124" fmla="*/ 13023 h 197208"/>
                  <a:gd name="connsiteX125" fmla="*/ 81312 w 127793"/>
                  <a:gd name="connsiteY125" fmla="*/ 13040 h 197208"/>
                  <a:gd name="connsiteX126" fmla="*/ 81242 w 127793"/>
                  <a:gd name="connsiteY126" fmla="*/ 13040 h 197208"/>
                  <a:gd name="connsiteX127" fmla="*/ 81511 w 127793"/>
                  <a:gd name="connsiteY127" fmla="*/ 13040 h 197208"/>
                  <a:gd name="connsiteX128" fmla="*/ 81294 w 127793"/>
                  <a:gd name="connsiteY128" fmla="*/ 13075 h 197208"/>
                  <a:gd name="connsiteX129" fmla="*/ 80463 w 127793"/>
                  <a:gd name="connsiteY129" fmla="*/ 13214 h 197208"/>
                  <a:gd name="connsiteX130" fmla="*/ 77147 w 127793"/>
                  <a:gd name="connsiteY130" fmla="*/ 13742 h 197208"/>
                  <a:gd name="connsiteX131" fmla="*/ 64617 w 127793"/>
                  <a:gd name="connsiteY131" fmla="*/ 18210 h 197208"/>
                  <a:gd name="connsiteX132" fmla="*/ 54001 w 127793"/>
                  <a:gd name="connsiteY132" fmla="*/ 25882 h 197208"/>
                  <a:gd name="connsiteX133" fmla="*/ 52815 w 127793"/>
                  <a:gd name="connsiteY133" fmla="*/ 27008 h 197208"/>
                  <a:gd name="connsiteX134" fmla="*/ 51724 w 127793"/>
                  <a:gd name="connsiteY134" fmla="*/ 28229 h 197208"/>
                  <a:gd name="connsiteX135" fmla="*/ 49576 w 127793"/>
                  <a:gd name="connsiteY135" fmla="*/ 30662 h 197208"/>
                  <a:gd name="connsiteX136" fmla="*/ 45974 w 127793"/>
                  <a:gd name="connsiteY136" fmla="*/ 36065 h 197208"/>
                  <a:gd name="connsiteX137" fmla="*/ 43065 w 127793"/>
                  <a:gd name="connsiteY137" fmla="*/ 41841 h 197208"/>
                  <a:gd name="connsiteX138" fmla="*/ 41073 w 127793"/>
                  <a:gd name="connsiteY138" fmla="*/ 47971 h 197208"/>
                  <a:gd name="connsiteX139" fmla="*/ 39835 w 127793"/>
                  <a:gd name="connsiteY139" fmla="*/ 54301 h 197208"/>
                  <a:gd name="connsiteX140" fmla="*/ 39601 w 127793"/>
                  <a:gd name="connsiteY140" fmla="*/ 57289 h 197208"/>
                  <a:gd name="connsiteX141" fmla="*/ 39488 w 127793"/>
                  <a:gd name="connsiteY141" fmla="*/ 58769 h 197208"/>
                  <a:gd name="connsiteX142" fmla="*/ 39549 w 127793"/>
                  <a:gd name="connsiteY142" fmla="*/ 60631 h 197208"/>
                  <a:gd name="connsiteX143" fmla="*/ 39670 w 127793"/>
                  <a:gd name="connsiteY143" fmla="*/ 64450 h 197208"/>
                  <a:gd name="connsiteX144" fmla="*/ 39653 w 127793"/>
                  <a:gd name="connsiteY144" fmla="*/ 64112 h 197208"/>
                  <a:gd name="connsiteX145" fmla="*/ 39653 w 127793"/>
                  <a:gd name="connsiteY145" fmla="*/ 64164 h 197208"/>
                  <a:gd name="connsiteX146" fmla="*/ 39662 w 127793"/>
                  <a:gd name="connsiteY146" fmla="*/ 64276 h 197208"/>
                  <a:gd name="connsiteX147" fmla="*/ 39696 w 127793"/>
                  <a:gd name="connsiteY147" fmla="*/ 64484 h 197208"/>
                  <a:gd name="connsiteX148" fmla="*/ 39748 w 127793"/>
                  <a:gd name="connsiteY148" fmla="*/ 64909 h 197208"/>
                  <a:gd name="connsiteX149" fmla="*/ 39852 w 127793"/>
                  <a:gd name="connsiteY149" fmla="*/ 65757 h 197208"/>
                  <a:gd name="connsiteX150" fmla="*/ 40060 w 127793"/>
                  <a:gd name="connsiteY150" fmla="*/ 67463 h 197208"/>
                  <a:gd name="connsiteX151" fmla="*/ 41194 w 127793"/>
                  <a:gd name="connsiteY151" fmla="*/ 74260 h 197208"/>
                  <a:gd name="connsiteX152" fmla="*/ 41974 w 127793"/>
                  <a:gd name="connsiteY152" fmla="*/ 77655 h 197208"/>
                  <a:gd name="connsiteX153" fmla="*/ 42874 w 127793"/>
                  <a:gd name="connsiteY153" fmla="*/ 80997 h 197208"/>
                  <a:gd name="connsiteX154" fmla="*/ 45082 w 127793"/>
                  <a:gd name="connsiteY154" fmla="*/ 87647 h 197208"/>
                  <a:gd name="connsiteX155" fmla="*/ 42666 w 127793"/>
                  <a:gd name="connsiteY155" fmla="*/ 95969 h 197208"/>
                  <a:gd name="connsiteX156" fmla="*/ 37254 w 127793"/>
                  <a:gd name="connsiteY156" fmla="*/ 100402 h 197208"/>
                  <a:gd name="connsiteX157" fmla="*/ 34683 w 127793"/>
                  <a:gd name="connsiteY157" fmla="*/ 102757 h 197208"/>
                  <a:gd name="connsiteX158" fmla="*/ 33418 w 127793"/>
                  <a:gd name="connsiteY158" fmla="*/ 103918 h 197208"/>
                  <a:gd name="connsiteX159" fmla="*/ 32301 w 127793"/>
                  <a:gd name="connsiteY159" fmla="*/ 105121 h 197208"/>
                  <a:gd name="connsiteX160" fmla="*/ 30050 w 127793"/>
                  <a:gd name="connsiteY160" fmla="*/ 107485 h 197208"/>
                  <a:gd name="connsiteX161" fmla="*/ 28872 w 127793"/>
                  <a:gd name="connsiteY161" fmla="*/ 108819 h 197208"/>
                  <a:gd name="connsiteX162" fmla="*/ 27651 w 127793"/>
                  <a:gd name="connsiteY162" fmla="*/ 110282 h 197208"/>
                  <a:gd name="connsiteX163" fmla="*/ 25443 w 127793"/>
                  <a:gd name="connsiteY163" fmla="*/ 112984 h 197208"/>
                  <a:gd name="connsiteX164" fmla="*/ 23616 w 127793"/>
                  <a:gd name="connsiteY164" fmla="*/ 115694 h 197208"/>
                  <a:gd name="connsiteX165" fmla="*/ 22698 w 127793"/>
                  <a:gd name="connsiteY165" fmla="*/ 117045 h 197208"/>
                  <a:gd name="connsiteX166" fmla="*/ 21928 w 127793"/>
                  <a:gd name="connsiteY166" fmla="*/ 118482 h 197208"/>
                  <a:gd name="connsiteX167" fmla="*/ 20386 w 127793"/>
                  <a:gd name="connsiteY167" fmla="*/ 121305 h 197208"/>
                  <a:gd name="connsiteX168" fmla="*/ 18040 w 127793"/>
                  <a:gd name="connsiteY168" fmla="*/ 127341 h 197208"/>
                  <a:gd name="connsiteX169" fmla="*/ 16429 w 127793"/>
                  <a:gd name="connsiteY169" fmla="*/ 133575 h 197208"/>
                  <a:gd name="connsiteX170" fmla="*/ 15814 w 127793"/>
                  <a:gd name="connsiteY170" fmla="*/ 140017 h 197208"/>
                  <a:gd name="connsiteX171" fmla="*/ 15988 w 127793"/>
                  <a:gd name="connsiteY171" fmla="*/ 146503 h 197208"/>
                  <a:gd name="connsiteX172" fmla="*/ 16481 w 127793"/>
                  <a:gd name="connsiteY172" fmla="*/ 149716 h 197208"/>
                  <a:gd name="connsiteX173" fmla="*/ 16732 w 127793"/>
                  <a:gd name="connsiteY173" fmla="*/ 151344 h 197208"/>
                  <a:gd name="connsiteX174" fmla="*/ 17148 w 127793"/>
                  <a:gd name="connsiteY174" fmla="*/ 152920 h 197208"/>
                  <a:gd name="connsiteX175" fmla="*/ 22023 w 127793"/>
                  <a:gd name="connsiteY175" fmla="*/ 165077 h 197208"/>
                  <a:gd name="connsiteX176" fmla="*/ 23737 w 127793"/>
                  <a:gd name="connsiteY176" fmla="*/ 167908 h 197208"/>
                  <a:gd name="connsiteX177" fmla="*/ 25729 w 127793"/>
                  <a:gd name="connsiteY177" fmla="*/ 170575 h 197208"/>
                  <a:gd name="connsiteX178" fmla="*/ 27781 w 127793"/>
                  <a:gd name="connsiteY178" fmla="*/ 173008 h 197208"/>
                  <a:gd name="connsiteX179" fmla="*/ 29998 w 127793"/>
                  <a:gd name="connsiteY179" fmla="*/ 175355 h 197208"/>
                  <a:gd name="connsiteX180" fmla="*/ 32873 w 127793"/>
                  <a:gd name="connsiteY180" fmla="*/ 177892 h 197208"/>
                  <a:gd name="connsiteX181" fmla="*/ 33591 w 127793"/>
                  <a:gd name="connsiteY181" fmla="*/ 178533 h 197208"/>
                  <a:gd name="connsiteX182" fmla="*/ 33773 w 127793"/>
                  <a:gd name="connsiteY182" fmla="*/ 178672 h 197208"/>
                  <a:gd name="connsiteX183" fmla="*/ 33566 w 127793"/>
                  <a:gd name="connsiteY183" fmla="*/ 178507 h 197208"/>
                  <a:gd name="connsiteX184" fmla="*/ 33600 w 127793"/>
                  <a:gd name="connsiteY184" fmla="*/ 178533 h 197208"/>
                  <a:gd name="connsiteX185" fmla="*/ 33678 w 127793"/>
                  <a:gd name="connsiteY185" fmla="*/ 178585 h 197208"/>
                  <a:gd name="connsiteX186" fmla="*/ 33998 w 127793"/>
                  <a:gd name="connsiteY186" fmla="*/ 178819 h 197208"/>
                  <a:gd name="connsiteX187" fmla="*/ 35289 w 127793"/>
                  <a:gd name="connsiteY187" fmla="*/ 179745 h 197208"/>
                  <a:gd name="connsiteX188" fmla="*/ 37990 w 127793"/>
                  <a:gd name="connsiteY188" fmla="*/ 181486 h 197208"/>
                  <a:gd name="connsiteX189" fmla="*/ 40831 w 127793"/>
                  <a:gd name="connsiteY189" fmla="*/ 182975 h 197208"/>
                  <a:gd name="connsiteX190" fmla="*/ 66487 w 127793"/>
                  <a:gd name="connsiteY190" fmla="*/ 184127 h 197208"/>
                  <a:gd name="connsiteX191" fmla="*/ 72583 w 127793"/>
                  <a:gd name="connsiteY191" fmla="*/ 181382 h 197208"/>
                  <a:gd name="connsiteX192" fmla="*/ 77935 w 127793"/>
                  <a:gd name="connsiteY192" fmla="*/ 177581 h 197208"/>
                  <a:gd name="connsiteX193" fmla="*/ 78558 w 127793"/>
                  <a:gd name="connsiteY193" fmla="*/ 177061 h 197208"/>
                  <a:gd name="connsiteX194" fmla="*/ 79216 w 127793"/>
                  <a:gd name="connsiteY194" fmla="*/ 176386 h 197208"/>
                  <a:gd name="connsiteX195" fmla="*/ 80541 w 127793"/>
                  <a:gd name="connsiteY195" fmla="*/ 175000 h 197208"/>
                  <a:gd name="connsiteX196" fmla="*/ 81208 w 127793"/>
                  <a:gd name="connsiteY196" fmla="*/ 174316 h 197208"/>
                  <a:gd name="connsiteX197" fmla="*/ 81104 w 127793"/>
                  <a:gd name="connsiteY197" fmla="*/ 174446 h 197208"/>
                  <a:gd name="connsiteX198" fmla="*/ 81121 w 127793"/>
                  <a:gd name="connsiteY198" fmla="*/ 174394 h 197208"/>
                  <a:gd name="connsiteX199" fmla="*/ 81199 w 127793"/>
                  <a:gd name="connsiteY199" fmla="*/ 174308 h 197208"/>
                  <a:gd name="connsiteX200" fmla="*/ 81320 w 127793"/>
                  <a:gd name="connsiteY200" fmla="*/ 174143 h 197208"/>
                  <a:gd name="connsiteX201" fmla="*/ 81580 w 127793"/>
                  <a:gd name="connsiteY201" fmla="*/ 173831 h 197208"/>
                  <a:gd name="connsiteX202" fmla="*/ 82585 w 127793"/>
                  <a:gd name="connsiteY202" fmla="*/ 172567 h 197208"/>
                  <a:gd name="connsiteX203" fmla="*/ 85563 w 127793"/>
                  <a:gd name="connsiteY203" fmla="*/ 166809 h 197208"/>
                  <a:gd name="connsiteX204" fmla="*/ 86715 w 127793"/>
                  <a:gd name="connsiteY204" fmla="*/ 160297 h 197208"/>
                  <a:gd name="connsiteX205" fmla="*/ 85910 w 127793"/>
                  <a:gd name="connsiteY205" fmla="*/ 153621 h 197208"/>
                  <a:gd name="connsiteX206" fmla="*/ 83173 w 127793"/>
                  <a:gd name="connsiteY206" fmla="*/ 147326 h 197208"/>
                  <a:gd name="connsiteX207" fmla="*/ 81130 w 127793"/>
                  <a:gd name="connsiteY207" fmla="*/ 144555 h 197208"/>
                  <a:gd name="connsiteX208" fmla="*/ 80022 w 127793"/>
                  <a:gd name="connsiteY208" fmla="*/ 143273 h 197208"/>
                  <a:gd name="connsiteX209" fmla="*/ 78619 w 127793"/>
                  <a:gd name="connsiteY209" fmla="*/ 141966 h 197208"/>
                  <a:gd name="connsiteX210" fmla="*/ 65725 w 127793"/>
                  <a:gd name="connsiteY210" fmla="*/ 137264 h 197208"/>
                  <a:gd name="connsiteX211" fmla="*/ 52503 w 127793"/>
                  <a:gd name="connsiteY211" fmla="*/ 143265 h 197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27793" h="197208">
                    <a:moveTo>
                      <a:pt x="52503" y="143265"/>
                    </a:moveTo>
                    <a:cubicBezTo>
                      <a:pt x="55386" y="139056"/>
                      <a:pt x="60184" y="135991"/>
                      <a:pt x="65500" y="135212"/>
                    </a:cubicBezTo>
                    <a:cubicBezTo>
                      <a:pt x="70800" y="134363"/>
                      <a:pt x="76532" y="135619"/>
                      <a:pt x="81113" y="138970"/>
                    </a:cubicBezTo>
                    <a:lnTo>
                      <a:pt x="82654" y="140104"/>
                    </a:lnTo>
                    <a:cubicBezTo>
                      <a:pt x="83182" y="140537"/>
                      <a:pt x="83710" y="141022"/>
                      <a:pt x="84239" y="141507"/>
                    </a:cubicBezTo>
                    <a:cubicBezTo>
                      <a:pt x="85338" y="142459"/>
                      <a:pt x="86161" y="143516"/>
                      <a:pt x="87096" y="144572"/>
                    </a:cubicBezTo>
                    <a:cubicBezTo>
                      <a:pt x="88828" y="146746"/>
                      <a:pt x="90239" y="149205"/>
                      <a:pt x="91296" y="151811"/>
                    </a:cubicBezTo>
                    <a:cubicBezTo>
                      <a:pt x="92309" y="154469"/>
                      <a:pt x="92924" y="157266"/>
                      <a:pt x="93183" y="160132"/>
                    </a:cubicBezTo>
                    <a:cubicBezTo>
                      <a:pt x="93374" y="162990"/>
                      <a:pt x="93140" y="165882"/>
                      <a:pt x="92525" y="168740"/>
                    </a:cubicBezTo>
                    <a:cubicBezTo>
                      <a:pt x="91859" y="171580"/>
                      <a:pt x="90776" y="174308"/>
                      <a:pt x="89339" y="176871"/>
                    </a:cubicBezTo>
                    <a:cubicBezTo>
                      <a:pt x="88958" y="177494"/>
                      <a:pt x="88542" y="178109"/>
                      <a:pt x="88126" y="178698"/>
                    </a:cubicBezTo>
                    <a:lnTo>
                      <a:pt x="87832" y="179174"/>
                    </a:lnTo>
                    <a:lnTo>
                      <a:pt x="87668" y="179399"/>
                    </a:lnTo>
                    <a:lnTo>
                      <a:pt x="87581" y="179512"/>
                    </a:lnTo>
                    <a:lnTo>
                      <a:pt x="87555" y="179581"/>
                    </a:lnTo>
                    <a:cubicBezTo>
                      <a:pt x="87659" y="179442"/>
                      <a:pt x="87373" y="179797"/>
                      <a:pt x="87373" y="179771"/>
                    </a:cubicBezTo>
                    <a:lnTo>
                      <a:pt x="86793" y="180525"/>
                    </a:lnTo>
                    <a:lnTo>
                      <a:pt x="85572" y="182005"/>
                    </a:lnTo>
                    <a:lnTo>
                      <a:pt x="84975" y="182750"/>
                    </a:lnTo>
                    <a:lnTo>
                      <a:pt x="84213" y="183538"/>
                    </a:lnTo>
                    <a:cubicBezTo>
                      <a:pt x="82108" y="185755"/>
                      <a:pt x="79970" y="187599"/>
                      <a:pt x="77632" y="189218"/>
                    </a:cubicBezTo>
                    <a:cubicBezTo>
                      <a:pt x="75294" y="190872"/>
                      <a:pt x="72800" y="192284"/>
                      <a:pt x="70176" y="193427"/>
                    </a:cubicBezTo>
                    <a:cubicBezTo>
                      <a:pt x="59673" y="198103"/>
                      <a:pt x="47290" y="198466"/>
                      <a:pt x="36233" y="194388"/>
                    </a:cubicBezTo>
                    <a:cubicBezTo>
                      <a:pt x="34864" y="193877"/>
                      <a:pt x="33462" y="193375"/>
                      <a:pt x="32163" y="192699"/>
                    </a:cubicBezTo>
                    <a:cubicBezTo>
                      <a:pt x="30855" y="192024"/>
                      <a:pt x="29504" y="191418"/>
                      <a:pt x="28266" y="190587"/>
                    </a:cubicBezTo>
                    <a:lnTo>
                      <a:pt x="26396" y="189400"/>
                    </a:lnTo>
                    <a:lnTo>
                      <a:pt x="25928" y="189097"/>
                    </a:lnTo>
                    <a:lnTo>
                      <a:pt x="25807" y="189011"/>
                    </a:lnTo>
                    <a:lnTo>
                      <a:pt x="25738" y="188985"/>
                    </a:lnTo>
                    <a:cubicBezTo>
                      <a:pt x="25616" y="188872"/>
                      <a:pt x="25954" y="189158"/>
                      <a:pt x="25435" y="188733"/>
                    </a:cubicBezTo>
                    <a:lnTo>
                      <a:pt x="25253" y="188586"/>
                    </a:lnTo>
                    <a:lnTo>
                      <a:pt x="24491" y="187998"/>
                    </a:lnTo>
                    <a:lnTo>
                      <a:pt x="21477" y="185660"/>
                    </a:lnTo>
                    <a:cubicBezTo>
                      <a:pt x="20473" y="184880"/>
                      <a:pt x="19313" y="183677"/>
                      <a:pt x="18248" y="182681"/>
                    </a:cubicBezTo>
                    <a:cubicBezTo>
                      <a:pt x="17157" y="181633"/>
                      <a:pt x="16031" y="180585"/>
                      <a:pt x="15165" y="179486"/>
                    </a:cubicBezTo>
                    <a:lnTo>
                      <a:pt x="12385" y="176186"/>
                    </a:lnTo>
                    <a:lnTo>
                      <a:pt x="9909" y="172654"/>
                    </a:lnTo>
                    <a:cubicBezTo>
                      <a:pt x="6766" y="167830"/>
                      <a:pt x="4125" y="162592"/>
                      <a:pt x="2514" y="156972"/>
                    </a:cubicBezTo>
                    <a:cubicBezTo>
                      <a:pt x="808" y="151422"/>
                      <a:pt x="-66" y="145568"/>
                      <a:pt x="20" y="139706"/>
                    </a:cubicBezTo>
                    <a:cubicBezTo>
                      <a:pt x="-101" y="136779"/>
                      <a:pt x="349" y="133869"/>
                      <a:pt x="678" y="130960"/>
                    </a:cubicBezTo>
                    <a:cubicBezTo>
                      <a:pt x="1319" y="128076"/>
                      <a:pt x="1804" y="125176"/>
                      <a:pt x="2808" y="122422"/>
                    </a:cubicBezTo>
                    <a:cubicBezTo>
                      <a:pt x="4488" y="116776"/>
                      <a:pt x="7354" y="111564"/>
                      <a:pt x="10671" y="106775"/>
                    </a:cubicBezTo>
                    <a:cubicBezTo>
                      <a:pt x="11528" y="105606"/>
                      <a:pt x="12420" y="104446"/>
                      <a:pt x="13303" y="103312"/>
                    </a:cubicBezTo>
                    <a:lnTo>
                      <a:pt x="13606" y="102939"/>
                    </a:lnTo>
                    <a:lnTo>
                      <a:pt x="13684" y="102853"/>
                    </a:lnTo>
                    <a:lnTo>
                      <a:pt x="13849" y="102680"/>
                    </a:lnTo>
                    <a:lnTo>
                      <a:pt x="14178" y="102316"/>
                    </a:lnTo>
                    <a:lnTo>
                      <a:pt x="14827" y="101632"/>
                    </a:lnTo>
                    <a:lnTo>
                      <a:pt x="16109" y="100229"/>
                    </a:lnTo>
                    <a:lnTo>
                      <a:pt x="17408" y="98826"/>
                    </a:lnTo>
                    <a:cubicBezTo>
                      <a:pt x="17832" y="98367"/>
                      <a:pt x="18265" y="97882"/>
                      <a:pt x="18828" y="97380"/>
                    </a:cubicBezTo>
                    <a:lnTo>
                      <a:pt x="22084" y="94445"/>
                    </a:lnTo>
                    <a:cubicBezTo>
                      <a:pt x="24214" y="92392"/>
                      <a:pt x="26508" y="90964"/>
                      <a:pt x="28751" y="89284"/>
                    </a:cubicBezTo>
                    <a:cubicBezTo>
                      <a:pt x="31020" y="87656"/>
                      <a:pt x="33496" y="86383"/>
                      <a:pt x="35843" y="84989"/>
                    </a:cubicBezTo>
                    <a:lnTo>
                      <a:pt x="33436" y="93276"/>
                    </a:lnTo>
                    <a:cubicBezTo>
                      <a:pt x="32206" y="90825"/>
                      <a:pt x="30795" y="88418"/>
                      <a:pt x="29738" y="85855"/>
                    </a:cubicBezTo>
                    <a:cubicBezTo>
                      <a:pt x="28751" y="83266"/>
                      <a:pt x="27565" y="80711"/>
                      <a:pt x="26907" y="78001"/>
                    </a:cubicBezTo>
                    <a:lnTo>
                      <a:pt x="25764" y="73992"/>
                    </a:lnTo>
                    <a:cubicBezTo>
                      <a:pt x="25365" y="72632"/>
                      <a:pt x="25218" y="71247"/>
                      <a:pt x="24941" y="69870"/>
                    </a:cubicBezTo>
                    <a:lnTo>
                      <a:pt x="24569" y="67809"/>
                    </a:lnTo>
                    <a:lnTo>
                      <a:pt x="24387" y="66779"/>
                    </a:lnTo>
                    <a:lnTo>
                      <a:pt x="24292" y="66251"/>
                    </a:lnTo>
                    <a:lnTo>
                      <a:pt x="24240" y="66000"/>
                    </a:lnTo>
                    <a:lnTo>
                      <a:pt x="24214" y="65861"/>
                    </a:lnTo>
                    <a:lnTo>
                      <a:pt x="24196" y="65800"/>
                    </a:lnTo>
                    <a:lnTo>
                      <a:pt x="24170" y="65333"/>
                    </a:lnTo>
                    <a:lnTo>
                      <a:pt x="23859" y="61531"/>
                    </a:lnTo>
                    <a:cubicBezTo>
                      <a:pt x="23807" y="60891"/>
                      <a:pt x="23746" y="60302"/>
                      <a:pt x="23737" y="59583"/>
                    </a:cubicBezTo>
                    <a:lnTo>
                      <a:pt x="23781" y="57245"/>
                    </a:lnTo>
                    <a:cubicBezTo>
                      <a:pt x="23841" y="55713"/>
                      <a:pt x="23841" y="54102"/>
                      <a:pt x="23989" y="52630"/>
                    </a:cubicBezTo>
                    <a:cubicBezTo>
                      <a:pt x="24378" y="49712"/>
                      <a:pt x="24716" y="46776"/>
                      <a:pt x="25556" y="43971"/>
                    </a:cubicBezTo>
                    <a:cubicBezTo>
                      <a:pt x="26197" y="41096"/>
                      <a:pt x="27331" y="38377"/>
                      <a:pt x="28335" y="35623"/>
                    </a:cubicBezTo>
                    <a:cubicBezTo>
                      <a:pt x="29600" y="32974"/>
                      <a:pt x="30786" y="30272"/>
                      <a:pt x="32457" y="27856"/>
                    </a:cubicBezTo>
                    <a:cubicBezTo>
                      <a:pt x="35522" y="22869"/>
                      <a:pt x="39402" y="18383"/>
                      <a:pt x="43818" y="14608"/>
                    </a:cubicBezTo>
                    <a:cubicBezTo>
                      <a:pt x="48182" y="10746"/>
                      <a:pt x="53204" y="7733"/>
                      <a:pt x="58452" y="5334"/>
                    </a:cubicBezTo>
                    <a:cubicBezTo>
                      <a:pt x="63673" y="2849"/>
                      <a:pt x="69328" y="1524"/>
                      <a:pt x="74921" y="589"/>
                    </a:cubicBezTo>
                    <a:lnTo>
                      <a:pt x="79173" y="156"/>
                    </a:lnTo>
                    <a:lnTo>
                      <a:pt x="80229" y="52"/>
                    </a:lnTo>
                    <a:lnTo>
                      <a:pt x="80489" y="17"/>
                    </a:lnTo>
                    <a:lnTo>
                      <a:pt x="80948" y="9"/>
                    </a:lnTo>
                    <a:lnTo>
                      <a:pt x="81061" y="0"/>
                    </a:lnTo>
                    <a:lnTo>
                      <a:pt x="81537" y="0"/>
                    </a:lnTo>
                    <a:lnTo>
                      <a:pt x="83451" y="17"/>
                    </a:lnTo>
                    <a:cubicBezTo>
                      <a:pt x="84594" y="-17"/>
                      <a:pt x="86308" y="164"/>
                      <a:pt x="87858" y="320"/>
                    </a:cubicBezTo>
                    <a:cubicBezTo>
                      <a:pt x="89486" y="442"/>
                      <a:pt x="90889" y="745"/>
                      <a:pt x="92335" y="1048"/>
                    </a:cubicBezTo>
                    <a:cubicBezTo>
                      <a:pt x="103843" y="3550"/>
                      <a:pt x="114112" y="10486"/>
                      <a:pt x="120477" y="20037"/>
                    </a:cubicBezTo>
                    <a:cubicBezTo>
                      <a:pt x="123663" y="24799"/>
                      <a:pt x="125923" y="30168"/>
                      <a:pt x="127014" y="35745"/>
                    </a:cubicBezTo>
                    <a:cubicBezTo>
                      <a:pt x="127361" y="37096"/>
                      <a:pt x="127413" y="38533"/>
                      <a:pt x="127621" y="39927"/>
                    </a:cubicBezTo>
                    <a:lnTo>
                      <a:pt x="127742" y="40957"/>
                    </a:lnTo>
                    <a:lnTo>
                      <a:pt x="127768" y="41243"/>
                    </a:lnTo>
                    <a:lnTo>
                      <a:pt x="127759" y="41304"/>
                    </a:lnTo>
                    <a:lnTo>
                      <a:pt x="127759" y="41425"/>
                    </a:lnTo>
                    <a:lnTo>
                      <a:pt x="127759" y="41659"/>
                    </a:lnTo>
                    <a:lnTo>
                      <a:pt x="127776" y="42152"/>
                    </a:lnTo>
                    <a:lnTo>
                      <a:pt x="127794" y="44083"/>
                    </a:lnTo>
                    <a:cubicBezTo>
                      <a:pt x="127655" y="47313"/>
                      <a:pt x="127075" y="50084"/>
                      <a:pt x="126149" y="52881"/>
                    </a:cubicBezTo>
                    <a:cubicBezTo>
                      <a:pt x="125135" y="55591"/>
                      <a:pt x="123793" y="58189"/>
                      <a:pt x="122096" y="60510"/>
                    </a:cubicBezTo>
                    <a:cubicBezTo>
                      <a:pt x="120347" y="62761"/>
                      <a:pt x="118312" y="64796"/>
                      <a:pt x="116052" y="66493"/>
                    </a:cubicBezTo>
                    <a:cubicBezTo>
                      <a:pt x="113749" y="68130"/>
                      <a:pt x="111246" y="69455"/>
                      <a:pt x="108631" y="70364"/>
                    </a:cubicBezTo>
                    <a:cubicBezTo>
                      <a:pt x="105982" y="71212"/>
                      <a:pt x="103263" y="71827"/>
                      <a:pt x="100526" y="71905"/>
                    </a:cubicBezTo>
                    <a:cubicBezTo>
                      <a:pt x="97833" y="72061"/>
                      <a:pt x="94932" y="71680"/>
                      <a:pt x="92361" y="70771"/>
                    </a:cubicBezTo>
                    <a:cubicBezTo>
                      <a:pt x="89780" y="69887"/>
                      <a:pt x="87390" y="68485"/>
                      <a:pt x="85382" y="66701"/>
                    </a:cubicBezTo>
                    <a:cubicBezTo>
                      <a:pt x="81303" y="63203"/>
                      <a:pt x="78887" y="58033"/>
                      <a:pt x="78723" y="52942"/>
                    </a:cubicBezTo>
                    <a:cubicBezTo>
                      <a:pt x="79615" y="57999"/>
                      <a:pt x="82680" y="62345"/>
                      <a:pt x="86663" y="65073"/>
                    </a:cubicBezTo>
                    <a:cubicBezTo>
                      <a:pt x="88655" y="66433"/>
                      <a:pt x="90871" y="67411"/>
                      <a:pt x="93183" y="67896"/>
                    </a:cubicBezTo>
                    <a:cubicBezTo>
                      <a:pt x="95504" y="68398"/>
                      <a:pt x="97764" y="68433"/>
                      <a:pt x="100128" y="68017"/>
                    </a:cubicBezTo>
                    <a:cubicBezTo>
                      <a:pt x="102475" y="67662"/>
                      <a:pt x="104691" y="66839"/>
                      <a:pt x="106804" y="65896"/>
                    </a:cubicBezTo>
                    <a:cubicBezTo>
                      <a:pt x="108900" y="64891"/>
                      <a:pt x="110770" y="63549"/>
                      <a:pt x="112484" y="62060"/>
                    </a:cubicBezTo>
                    <a:cubicBezTo>
                      <a:pt x="114147" y="60536"/>
                      <a:pt x="115550" y="58760"/>
                      <a:pt x="116745" y="56856"/>
                    </a:cubicBezTo>
                    <a:cubicBezTo>
                      <a:pt x="117870" y="54951"/>
                      <a:pt x="118693" y="52872"/>
                      <a:pt x="119239" y="50760"/>
                    </a:cubicBezTo>
                    <a:cubicBezTo>
                      <a:pt x="119732" y="48647"/>
                      <a:pt x="119879" y="46343"/>
                      <a:pt x="119810" y="44473"/>
                    </a:cubicBezTo>
                    <a:lnTo>
                      <a:pt x="119628" y="42603"/>
                    </a:lnTo>
                    <a:lnTo>
                      <a:pt x="119585" y="42126"/>
                    </a:lnTo>
                    <a:lnTo>
                      <a:pt x="119559" y="41910"/>
                    </a:lnTo>
                    <a:lnTo>
                      <a:pt x="119542" y="41772"/>
                    </a:lnTo>
                    <a:lnTo>
                      <a:pt x="119542" y="41702"/>
                    </a:lnTo>
                    <a:cubicBezTo>
                      <a:pt x="119524" y="41494"/>
                      <a:pt x="119576" y="41910"/>
                      <a:pt x="119559" y="41875"/>
                    </a:cubicBezTo>
                    <a:lnTo>
                      <a:pt x="119377" y="41018"/>
                    </a:lnTo>
                    <a:cubicBezTo>
                      <a:pt x="119109" y="39927"/>
                      <a:pt x="118987" y="38810"/>
                      <a:pt x="118598" y="37728"/>
                    </a:cubicBezTo>
                    <a:cubicBezTo>
                      <a:pt x="117334" y="33398"/>
                      <a:pt x="115195" y="29363"/>
                      <a:pt x="112407" y="25908"/>
                    </a:cubicBezTo>
                    <a:cubicBezTo>
                      <a:pt x="106813" y="18955"/>
                      <a:pt x="98656" y="14296"/>
                      <a:pt x="90109" y="13153"/>
                    </a:cubicBezTo>
                    <a:cubicBezTo>
                      <a:pt x="89044" y="13006"/>
                      <a:pt x="87962" y="12833"/>
                      <a:pt x="87044" y="12867"/>
                    </a:cubicBezTo>
                    <a:cubicBezTo>
                      <a:pt x="86040" y="12850"/>
                      <a:pt x="85226" y="12738"/>
                      <a:pt x="83823" y="12885"/>
                    </a:cubicBezTo>
                    <a:lnTo>
                      <a:pt x="81909" y="13006"/>
                    </a:lnTo>
                    <a:lnTo>
                      <a:pt x="81433" y="13023"/>
                    </a:lnTo>
                    <a:lnTo>
                      <a:pt x="81312" y="13040"/>
                    </a:lnTo>
                    <a:lnTo>
                      <a:pt x="81242" y="13040"/>
                    </a:lnTo>
                    <a:cubicBezTo>
                      <a:pt x="81364" y="13032"/>
                      <a:pt x="80870" y="13058"/>
                      <a:pt x="81511" y="13040"/>
                    </a:cubicBezTo>
                    <a:lnTo>
                      <a:pt x="81294" y="13075"/>
                    </a:lnTo>
                    <a:lnTo>
                      <a:pt x="80463" y="13214"/>
                    </a:lnTo>
                    <a:lnTo>
                      <a:pt x="77147" y="13742"/>
                    </a:lnTo>
                    <a:cubicBezTo>
                      <a:pt x="72800" y="14790"/>
                      <a:pt x="68470" y="16019"/>
                      <a:pt x="64617" y="18210"/>
                    </a:cubicBezTo>
                    <a:cubicBezTo>
                      <a:pt x="60746" y="20271"/>
                      <a:pt x="57075" y="22765"/>
                      <a:pt x="54001" y="25882"/>
                    </a:cubicBezTo>
                    <a:lnTo>
                      <a:pt x="52815" y="27008"/>
                    </a:lnTo>
                    <a:lnTo>
                      <a:pt x="51724" y="28229"/>
                    </a:lnTo>
                    <a:cubicBezTo>
                      <a:pt x="51022" y="29051"/>
                      <a:pt x="50243" y="29822"/>
                      <a:pt x="49576" y="30662"/>
                    </a:cubicBezTo>
                    <a:cubicBezTo>
                      <a:pt x="48321" y="32437"/>
                      <a:pt x="46978" y="34143"/>
                      <a:pt x="45974" y="36065"/>
                    </a:cubicBezTo>
                    <a:cubicBezTo>
                      <a:pt x="44788" y="37866"/>
                      <a:pt x="44034" y="39910"/>
                      <a:pt x="43065" y="41841"/>
                    </a:cubicBezTo>
                    <a:cubicBezTo>
                      <a:pt x="42372" y="43867"/>
                      <a:pt x="41480" y="45833"/>
                      <a:pt x="41073" y="47971"/>
                    </a:cubicBezTo>
                    <a:cubicBezTo>
                      <a:pt x="40449" y="50041"/>
                      <a:pt x="40224" y="52180"/>
                      <a:pt x="39835" y="54301"/>
                    </a:cubicBezTo>
                    <a:cubicBezTo>
                      <a:pt x="39679" y="55349"/>
                      <a:pt x="39696" y="56284"/>
                      <a:pt x="39601" y="57289"/>
                    </a:cubicBezTo>
                    <a:lnTo>
                      <a:pt x="39488" y="58769"/>
                    </a:lnTo>
                    <a:cubicBezTo>
                      <a:pt x="39462" y="59315"/>
                      <a:pt x="39523" y="60016"/>
                      <a:pt x="39549" y="60631"/>
                    </a:cubicBezTo>
                    <a:lnTo>
                      <a:pt x="39670" y="64450"/>
                    </a:lnTo>
                    <a:cubicBezTo>
                      <a:pt x="39696" y="64822"/>
                      <a:pt x="39636" y="63991"/>
                      <a:pt x="39653" y="64112"/>
                    </a:cubicBezTo>
                    <a:lnTo>
                      <a:pt x="39653" y="64164"/>
                    </a:lnTo>
                    <a:lnTo>
                      <a:pt x="39662" y="64276"/>
                    </a:lnTo>
                    <a:lnTo>
                      <a:pt x="39696" y="64484"/>
                    </a:lnTo>
                    <a:lnTo>
                      <a:pt x="39748" y="64909"/>
                    </a:lnTo>
                    <a:lnTo>
                      <a:pt x="39852" y="65757"/>
                    </a:lnTo>
                    <a:lnTo>
                      <a:pt x="40060" y="67463"/>
                    </a:lnTo>
                    <a:cubicBezTo>
                      <a:pt x="40259" y="69775"/>
                      <a:pt x="40753" y="72000"/>
                      <a:pt x="41194" y="74260"/>
                    </a:cubicBezTo>
                    <a:cubicBezTo>
                      <a:pt x="41376" y="75412"/>
                      <a:pt x="41618" y="76546"/>
                      <a:pt x="41974" y="77655"/>
                    </a:cubicBezTo>
                    <a:lnTo>
                      <a:pt x="42874" y="80997"/>
                    </a:lnTo>
                    <a:cubicBezTo>
                      <a:pt x="43515" y="83240"/>
                      <a:pt x="44372" y="85413"/>
                      <a:pt x="45082" y="87647"/>
                    </a:cubicBezTo>
                    <a:cubicBezTo>
                      <a:pt x="46043" y="90739"/>
                      <a:pt x="44996" y="93986"/>
                      <a:pt x="42666" y="95969"/>
                    </a:cubicBezTo>
                    <a:cubicBezTo>
                      <a:pt x="40874" y="97493"/>
                      <a:pt x="38995" y="98861"/>
                      <a:pt x="37254" y="100402"/>
                    </a:cubicBezTo>
                    <a:lnTo>
                      <a:pt x="34683" y="102757"/>
                    </a:lnTo>
                    <a:cubicBezTo>
                      <a:pt x="34276" y="103138"/>
                      <a:pt x="33817" y="103502"/>
                      <a:pt x="33418" y="103918"/>
                    </a:cubicBezTo>
                    <a:lnTo>
                      <a:pt x="32301" y="105121"/>
                    </a:lnTo>
                    <a:lnTo>
                      <a:pt x="30050" y="107485"/>
                    </a:lnTo>
                    <a:cubicBezTo>
                      <a:pt x="29678" y="107814"/>
                      <a:pt x="29271" y="108325"/>
                      <a:pt x="28872" y="108819"/>
                    </a:cubicBezTo>
                    <a:lnTo>
                      <a:pt x="27651" y="110282"/>
                    </a:lnTo>
                    <a:lnTo>
                      <a:pt x="25443" y="112984"/>
                    </a:lnTo>
                    <a:cubicBezTo>
                      <a:pt x="24837" y="113884"/>
                      <a:pt x="24248" y="114802"/>
                      <a:pt x="23616" y="115694"/>
                    </a:cubicBezTo>
                    <a:cubicBezTo>
                      <a:pt x="23313" y="116136"/>
                      <a:pt x="22984" y="116577"/>
                      <a:pt x="22698" y="117045"/>
                    </a:cubicBezTo>
                    <a:lnTo>
                      <a:pt x="21928" y="118482"/>
                    </a:lnTo>
                    <a:cubicBezTo>
                      <a:pt x="21425" y="119417"/>
                      <a:pt x="20837" y="120344"/>
                      <a:pt x="20386" y="121305"/>
                    </a:cubicBezTo>
                    <a:cubicBezTo>
                      <a:pt x="19572" y="123314"/>
                      <a:pt x="18620" y="125254"/>
                      <a:pt x="18040" y="127341"/>
                    </a:cubicBezTo>
                    <a:cubicBezTo>
                      <a:pt x="17260" y="129349"/>
                      <a:pt x="16940" y="131488"/>
                      <a:pt x="16429" y="133575"/>
                    </a:cubicBezTo>
                    <a:cubicBezTo>
                      <a:pt x="16247" y="135731"/>
                      <a:pt x="15788" y="137861"/>
                      <a:pt x="15814" y="140017"/>
                    </a:cubicBezTo>
                    <a:cubicBezTo>
                      <a:pt x="15633" y="142182"/>
                      <a:pt x="15858" y="144330"/>
                      <a:pt x="15988" y="146503"/>
                    </a:cubicBezTo>
                    <a:cubicBezTo>
                      <a:pt x="16083" y="147586"/>
                      <a:pt x="16317" y="148633"/>
                      <a:pt x="16481" y="149716"/>
                    </a:cubicBezTo>
                    <a:lnTo>
                      <a:pt x="16732" y="151344"/>
                    </a:lnTo>
                    <a:lnTo>
                      <a:pt x="17148" y="152920"/>
                    </a:lnTo>
                    <a:cubicBezTo>
                      <a:pt x="18074" y="157197"/>
                      <a:pt x="19841" y="161258"/>
                      <a:pt x="22023" y="165077"/>
                    </a:cubicBezTo>
                    <a:lnTo>
                      <a:pt x="23737" y="167908"/>
                    </a:lnTo>
                    <a:lnTo>
                      <a:pt x="25729" y="170575"/>
                    </a:lnTo>
                    <a:cubicBezTo>
                      <a:pt x="26370" y="171519"/>
                      <a:pt x="27089" y="172255"/>
                      <a:pt x="27781" y="173008"/>
                    </a:cubicBezTo>
                    <a:cubicBezTo>
                      <a:pt x="28543" y="173796"/>
                      <a:pt x="29045" y="174533"/>
                      <a:pt x="29998" y="175355"/>
                    </a:cubicBezTo>
                    <a:lnTo>
                      <a:pt x="32873" y="177892"/>
                    </a:lnTo>
                    <a:lnTo>
                      <a:pt x="33591" y="178533"/>
                    </a:lnTo>
                    <a:lnTo>
                      <a:pt x="33773" y="178672"/>
                    </a:lnTo>
                    <a:cubicBezTo>
                      <a:pt x="33262" y="178273"/>
                      <a:pt x="33652" y="178585"/>
                      <a:pt x="33566" y="178507"/>
                    </a:cubicBezTo>
                    <a:lnTo>
                      <a:pt x="33600" y="178533"/>
                    </a:lnTo>
                    <a:lnTo>
                      <a:pt x="33678" y="178585"/>
                    </a:lnTo>
                    <a:lnTo>
                      <a:pt x="33998" y="178819"/>
                    </a:lnTo>
                    <a:lnTo>
                      <a:pt x="35289" y="179745"/>
                    </a:lnTo>
                    <a:cubicBezTo>
                      <a:pt x="36111" y="180438"/>
                      <a:pt x="37064" y="180949"/>
                      <a:pt x="37990" y="181486"/>
                    </a:cubicBezTo>
                    <a:cubicBezTo>
                      <a:pt x="38891" y="182092"/>
                      <a:pt x="39887" y="182508"/>
                      <a:pt x="40831" y="182975"/>
                    </a:cubicBezTo>
                    <a:cubicBezTo>
                      <a:pt x="48650" y="186577"/>
                      <a:pt x="58062" y="187002"/>
                      <a:pt x="66487" y="184127"/>
                    </a:cubicBezTo>
                    <a:cubicBezTo>
                      <a:pt x="68600" y="183417"/>
                      <a:pt x="70644" y="182490"/>
                      <a:pt x="72583" y="181382"/>
                    </a:cubicBezTo>
                    <a:cubicBezTo>
                      <a:pt x="74540" y="180248"/>
                      <a:pt x="76367" y="178914"/>
                      <a:pt x="77935" y="177581"/>
                    </a:cubicBezTo>
                    <a:cubicBezTo>
                      <a:pt x="78134" y="177399"/>
                      <a:pt x="78342" y="177260"/>
                      <a:pt x="78558" y="177061"/>
                    </a:cubicBezTo>
                    <a:lnTo>
                      <a:pt x="79216" y="176386"/>
                    </a:lnTo>
                    <a:lnTo>
                      <a:pt x="80541" y="175000"/>
                    </a:lnTo>
                    <a:lnTo>
                      <a:pt x="81208" y="174316"/>
                    </a:lnTo>
                    <a:cubicBezTo>
                      <a:pt x="81242" y="174255"/>
                      <a:pt x="80965" y="174576"/>
                      <a:pt x="81104" y="174446"/>
                    </a:cubicBezTo>
                    <a:lnTo>
                      <a:pt x="81121" y="174394"/>
                    </a:lnTo>
                    <a:lnTo>
                      <a:pt x="81199" y="174308"/>
                    </a:lnTo>
                    <a:lnTo>
                      <a:pt x="81320" y="174143"/>
                    </a:lnTo>
                    <a:lnTo>
                      <a:pt x="81580" y="173831"/>
                    </a:lnTo>
                    <a:lnTo>
                      <a:pt x="82585" y="172567"/>
                    </a:lnTo>
                    <a:cubicBezTo>
                      <a:pt x="83806" y="170783"/>
                      <a:pt x="84827" y="168852"/>
                      <a:pt x="85563" y="166809"/>
                    </a:cubicBezTo>
                    <a:cubicBezTo>
                      <a:pt x="86213" y="164713"/>
                      <a:pt x="86637" y="162531"/>
                      <a:pt x="86715" y="160297"/>
                    </a:cubicBezTo>
                    <a:cubicBezTo>
                      <a:pt x="86732" y="158080"/>
                      <a:pt x="86490" y="155820"/>
                      <a:pt x="85910" y="153621"/>
                    </a:cubicBezTo>
                    <a:cubicBezTo>
                      <a:pt x="85243" y="151456"/>
                      <a:pt x="84394" y="149335"/>
                      <a:pt x="83173" y="147326"/>
                    </a:cubicBezTo>
                    <a:cubicBezTo>
                      <a:pt x="82507" y="146417"/>
                      <a:pt x="81892" y="145360"/>
                      <a:pt x="81130" y="144555"/>
                    </a:cubicBezTo>
                    <a:cubicBezTo>
                      <a:pt x="80758" y="144130"/>
                      <a:pt x="80420" y="143689"/>
                      <a:pt x="80022" y="143273"/>
                    </a:cubicBezTo>
                    <a:lnTo>
                      <a:pt x="78619" y="141966"/>
                    </a:lnTo>
                    <a:cubicBezTo>
                      <a:pt x="75311" y="138866"/>
                      <a:pt x="70531" y="137073"/>
                      <a:pt x="65725" y="137264"/>
                    </a:cubicBezTo>
                    <a:cubicBezTo>
                      <a:pt x="60894" y="137463"/>
                      <a:pt x="55958" y="139481"/>
                      <a:pt x="52503" y="143265"/>
                    </a:cubicBezTo>
                    <a:close/>
                  </a:path>
                </a:pathLst>
              </a:custGeom>
              <a:grpFill/>
              <a:ln w="8653" cap="flat">
                <a:noFill/>
                <a:prstDash val="solid"/>
                <a:miter/>
              </a:ln>
            </p:spPr>
            <p:txBody>
              <a:bodyPr rtlCol="0" anchor="ctr"/>
              <a:lstStyle/>
              <a:p>
                <a:endParaRPr lang="en-IN" dirty="0"/>
              </a:p>
            </p:txBody>
          </p:sp>
          <p:sp>
            <p:nvSpPr>
              <p:cNvPr id="543" name="Freeform: Shape 542">
                <a:extLst>
                  <a:ext uri="{FF2B5EF4-FFF2-40B4-BE49-F238E27FC236}">
                    <a16:creationId xmlns:a16="http://schemas.microsoft.com/office/drawing/2014/main" id="{55340A7E-485C-44ED-8F4E-E36A18C37BEB}"/>
                  </a:ext>
                </a:extLst>
              </p:cNvPr>
              <p:cNvSpPr/>
              <p:nvPr/>
            </p:nvSpPr>
            <p:spPr>
              <a:xfrm>
                <a:off x="-2163136" y="3224668"/>
                <a:ext cx="154968" cy="183920"/>
              </a:xfrm>
              <a:custGeom>
                <a:avLst/>
                <a:gdLst>
                  <a:gd name="connsiteX0" fmla="*/ 51808 w 154968"/>
                  <a:gd name="connsiteY0" fmla="*/ 130478 h 183920"/>
                  <a:gd name="connsiteX1" fmla="*/ 66597 w 154968"/>
                  <a:gd name="connsiteY1" fmla="*/ 126590 h 183920"/>
                  <a:gd name="connsiteX2" fmla="*/ 80417 w 154968"/>
                  <a:gd name="connsiteY2" fmla="*/ 134799 h 183920"/>
                  <a:gd name="connsiteX3" fmla="*/ 81560 w 154968"/>
                  <a:gd name="connsiteY3" fmla="*/ 136323 h 183920"/>
                  <a:gd name="connsiteX4" fmla="*/ 82651 w 154968"/>
                  <a:gd name="connsiteY4" fmla="*/ 138142 h 183920"/>
                  <a:gd name="connsiteX5" fmla="*/ 84478 w 154968"/>
                  <a:gd name="connsiteY5" fmla="*/ 141917 h 183920"/>
                  <a:gd name="connsiteX6" fmla="*/ 86366 w 154968"/>
                  <a:gd name="connsiteY6" fmla="*/ 150074 h 183920"/>
                  <a:gd name="connsiteX7" fmla="*/ 85708 w 154968"/>
                  <a:gd name="connsiteY7" fmla="*/ 158551 h 183920"/>
                  <a:gd name="connsiteX8" fmla="*/ 82556 w 154968"/>
                  <a:gd name="connsiteY8" fmla="*/ 166604 h 183920"/>
                  <a:gd name="connsiteX9" fmla="*/ 77101 w 154968"/>
                  <a:gd name="connsiteY9" fmla="*/ 173436 h 183920"/>
                  <a:gd name="connsiteX10" fmla="*/ 75412 w 154968"/>
                  <a:gd name="connsiteY10" fmla="*/ 174839 h 183920"/>
                  <a:gd name="connsiteX11" fmla="*/ 74979 w 154968"/>
                  <a:gd name="connsiteY11" fmla="*/ 175194 h 183920"/>
                  <a:gd name="connsiteX12" fmla="*/ 74763 w 154968"/>
                  <a:gd name="connsiteY12" fmla="*/ 175367 h 183920"/>
                  <a:gd name="connsiteX13" fmla="*/ 74668 w 154968"/>
                  <a:gd name="connsiteY13" fmla="*/ 175454 h 183920"/>
                  <a:gd name="connsiteX14" fmla="*/ 74607 w 154968"/>
                  <a:gd name="connsiteY14" fmla="*/ 175497 h 183920"/>
                  <a:gd name="connsiteX15" fmla="*/ 74373 w 154968"/>
                  <a:gd name="connsiteY15" fmla="*/ 175662 h 183920"/>
                  <a:gd name="connsiteX16" fmla="*/ 73585 w 154968"/>
                  <a:gd name="connsiteY16" fmla="*/ 176207 h 183920"/>
                  <a:gd name="connsiteX17" fmla="*/ 72001 w 154968"/>
                  <a:gd name="connsiteY17" fmla="*/ 177255 h 183920"/>
                  <a:gd name="connsiteX18" fmla="*/ 71187 w 154968"/>
                  <a:gd name="connsiteY18" fmla="*/ 177791 h 183920"/>
                  <a:gd name="connsiteX19" fmla="*/ 70234 w 154968"/>
                  <a:gd name="connsiteY19" fmla="*/ 178311 h 183920"/>
                  <a:gd name="connsiteX20" fmla="*/ 62276 w 154968"/>
                  <a:gd name="connsiteY20" fmla="*/ 181809 h 183920"/>
                  <a:gd name="connsiteX21" fmla="*/ 53903 w 154968"/>
                  <a:gd name="connsiteY21" fmla="*/ 183619 h 183920"/>
                  <a:gd name="connsiteX22" fmla="*/ 21198 w 154968"/>
                  <a:gd name="connsiteY22" fmla="*/ 174570 h 183920"/>
                  <a:gd name="connsiteX23" fmla="*/ 17803 w 154968"/>
                  <a:gd name="connsiteY23" fmla="*/ 171722 h 183920"/>
                  <a:gd name="connsiteX24" fmla="*/ 14721 w 154968"/>
                  <a:gd name="connsiteY24" fmla="*/ 168570 h 183920"/>
                  <a:gd name="connsiteX25" fmla="*/ 13257 w 154968"/>
                  <a:gd name="connsiteY25" fmla="*/ 166872 h 183920"/>
                  <a:gd name="connsiteX26" fmla="*/ 12911 w 154968"/>
                  <a:gd name="connsiteY26" fmla="*/ 166457 h 183920"/>
                  <a:gd name="connsiteX27" fmla="*/ 12816 w 154968"/>
                  <a:gd name="connsiteY27" fmla="*/ 166353 h 183920"/>
                  <a:gd name="connsiteX28" fmla="*/ 12781 w 154968"/>
                  <a:gd name="connsiteY28" fmla="*/ 166301 h 183920"/>
                  <a:gd name="connsiteX29" fmla="*/ 12539 w 154968"/>
                  <a:gd name="connsiteY29" fmla="*/ 165963 h 183920"/>
                  <a:gd name="connsiteX30" fmla="*/ 12409 w 154968"/>
                  <a:gd name="connsiteY30" fmla="*/ 165781 h 183920"/>
                  <a:gd name="connsiteX31" fmla="*/ 11863 w 154968"/>
                  <a:gd name="connsiteY31" fmla="*/ 165002 h 183920"/>
                  <a:gd name="connsiteX32" fmla="*/ 9681 w 154968"/>
                  <a:gd name="connsiteY32" fmla="*/ 161859 h 183920"/>
                  <a:gd name="connsiteX33" fmla="*/ 7456 w 154968"/>
                  <a:gd name="connsiteY33" fmla="*/ 158066 h 183920"/>
                  <a:gd name="connsiteX34" fmla="*/ 5464 w 154968"/>
                  <a:gd name="connsiteY34" fmla="*/ 154092 h 183920"/>
                  <a:gd name="connsiteX35" fmla="*/ 3784 w 154968"/>
                  <a:gd name="connsiteY35" fmla="*/ 150134 h 183920"/>
                  <a:gd name="connsiteX36" fmla="*/ 2459 w 154968"/>
                  <a:gd name="connsiteY36" fmla="*/ 145995 h 183920"/>
                  <a:gd name="connsiteX37" fmla="*/ 9 w 154968"/>
                  <a:gd name="connsiteY37" fmla="*/ 128859 h 183920"/>
                  <a:gd name="connsiteX38" fmla="*/ 2710 w 154968"/>
                  <a:gd name="connsiteY38" fmla="*/ 111627 h 183920"/>
                  <a:gd name="connsiteX39" fmla="*/ 5940 w 154968"/>
                  <a:gd name="connsiteY39" fmla="*/ 103462 h 183920"/>
                  <a:gd name="connsiteX40" fmla="*/ 10486 w 154968"/>
                  <a:gd name="connsiteY40" fmla="*/ 95920 h 183920"/>
                  <a:gd name="connsiteX41" fmla="*/ 22600 w 154968"/>
                  <a:gd name="connsiteY41" fmla="*/ 83321 h 183920"/>
                  <a:gd name="connsiteX42" fmla="*/ 26151 w 154968"/>
                  <a:gd name="connsiteY42" fmla="*/ 80749 h 183920"/>
                  <a:gd name="connsiteX43" fmla="*/ 26532 w 154968"/>
                  <a:gd name="connsiteY43" fmla="*/ 80498 h 183920"/>
                  <a:gd name="connsiteX44" fmla="*/ 26644 w 154968"/>
                  <a:gd name="connsiteY44" fmla="*/ 80446 h 183920"/>
                  <a:gd name="connsiteX45" fmla="*/ 26843 w 154968"/>
                  <a:gd name="connsiteY45" fmla="*/ 80325 h 183920"/>
                  <a:gd name="connsiteX46" fmla="*/ 27259 w 154968"/>
                  <a:gd name="connsiteY46" fmla="*/ 80082 h 183920"/>
                  <a:gd name="connsiteX47" fmla="*/ 28090 w 154968"/>
                  <a:gd name="connsiteY47" fmla="*/ 79615 h 183920"/>
                  <a:gd name="connsiteX48" fmla="*/ 29736 w 154968"/>
                  <a:gd name="connsiteY48" fmla="*/ 78654 h 183920"/>
                  <a:gd name="connsiteX49" fmla="*/ 31389 w 154968"/>
                  <a:gd name="connsiteY49" fmla="*/ 77692 h 183920"/>
                  <a:gd name="connsiteX50" fmla="*/ 33165 w 154968"/>
                  <a:gd name="connsiteY50" fmla="*/ 76749 h 183920"/>
                  <a:gd name="connsiteX51" fmla="*/ 37139 w 154968"/>
                  <a:gd name="connsiteY51" fmla="*/ 74887 h 183920"/>
                  <a:gd name="connsiteX52" fmla="*/ 45036 w 154968"/>
                  <a:gd name="connsiteY52" fmla="*/ 71908 h 183920"/>
                  <a:gd name="connsiteX53" fmla="*/ 53089 w 154968"/>
                  <a:gd name="connsiteY53" fmla="*/ 69917 h 183920"/>
                  <a:gd name="connsiteX54" fmla="*/ 48327 w 154968"/>
                  <a:gd name="connsiteY54" fmla="*/ 77130 h 183920"/>
                  <a:gd name="connsiteX55" fmla="*/ 47002 w 154968"/>
                  <a:gd name="connsiteY55" fmla="*/ 68938 h 183920"/>
                  <a:gd name="connsiteX56" fmla="*/ 46603 w 154968"/>
                  <a:gd name="connsiteY56" fmla="*/ 60608 h 183920"/>
                  <a:gd name="connsiteX57" fmla="*/ 46690 w 154968"/>
                  <a:gd name="connsiteY57" fmla="*/ 56426 h 183920"/>
                  <a:gd name="connsiteX58" fmla="*/ 47123 w 154968"/>
                  <a:gd name="connsiteY58" fmla="*/ 52252 h 183920"/>
                  <a:gd name="connsiteX59" fmla="*/ 47374 w 154968"/>
                  <a:gd name="connsiteY59" fmla="*/ 50182 h 183920"/>
                  <a:gd name="connsiteX60" fmla="*/ 47504 w 154968"/>
                  <a:gd name="connsiteY60" fmla="*/ 49152 h 183920"/>
                  <a:gd name="connsiteX61" fmla="*/ 47556 w 154968"/>
                  <a:gd name="connsiteY61" fmla="*/ 48615 h 183920"/>
                  <a:gd name="connsiteX62" fmla="*/ 47591 w 154968"/>
                  <a:gd name="connsiteY62" fmla="*/ 48373 h 183920"/>
                  <a:gd name="connsiteX63" fmla="*/ 47617 w 154968"/>
                  <a:gd name="connsiteY63" fmla="*/ 48234 h 183920"/>
                  <a:gd name="connsiteX64" fmla="*/ 47617 w 154968"/>
                  <a:gd name="connsiteY64" fmla="*/ 48165 h 183920"/>
                  <a:gd name="connsiteX65" fmla="*/ 47712 w 154968"/>
                  <a:gd name="connsiteY65" fmla="*/ 47697 h 183920"/>
                  <a:gd name="connsiteX66" fmla="*/ 48543 w 154968"/>
                  <a:gd name="connsiteY66" fmla="*/ 43983 h 183920"/>
                  <a:gd name="connsiteX67" fmla="*/ 49011 w 154968"/>
                  <a:gd name="connsiteY67" fmla="*/ 42078 h 183920"/>
                  <a:gd name="connsiteX68" fmla="*/ 49747 w 154968"/>
                  <a:gd name="connsiteY68" fmla="*/ 39861 h 183920"/>
                  <a:gd name="connsiteX69" fmla="*/ 51314 w 154968"/>
                  <a:gd name="connsiteY69" fmla="*/ 35506 h 183920"/>
                  <a:gd name="connsiteX70" fmla="*/ 55375 w 154968"/>
                  <a:gd name="connsiteY70" fmla="*/ 27695 h 183920"/>
                  <a:gd name="connsiteX71" fmla="*/ 60484 w 154968"/>
                  <a:gd name="connsiteY71" fmla="*/ 20534 h 183920"/>
                  <a:gd name="connsiteX72" fmla="*/ 66710 w 154968"/>
                  <a:gd name="connsiteY72" fmla="*/ 14343 h 183920"/>
                  <a:gd name="connsiteX73" fmla="*/ 81456 w 154968"/>
                  <a:gd name="connsiteY73" fmla="*/ 5025 h 183920"/>
                  <a:gd name="connsiteX74" fmla="*/ 98186 w 154968"/>
                  <a:gd name="connsiteY74" fmla="*/ 479 h 183920"/>
                  <a:gd name="connsiteX75" fmla="*/ 115322 w 154968"/>
                  <a:gd name="connsiteY75" fmla="*/ 782 h 183920"/>
                  <a:gd name="connsiteX76" fmla="*/ 119504 w 154968"/>
                  <a:gd name="connsiteY76" fmla="*/ 1631 h 183920"/>
                  <a:gd name="connsiteX77" fmla="*/ 120561 w 154968"/>
                  <a:gd name="connsiteY77" fmla="*/ 1856 h 183920"/>
                  <a:gd name="connsiteX78" fmla="*/ 120812 w 154968"/>
                  <a:gd name="connsiteY78" fmla="*/ 1899 h 183920"/>
                  <a:gd name="connsiteX79" fmla="*/ 121245 w 154968"/>
                  <a:gd name="connsiteY79" fmla="*/ 2021 h 183920"/>
                  <a:gd name="connsiteX80" fmla="*/ 121366 w 154968"/>
                  <a:gd name="connsiteY80" fmla="*/ 2055 h 183920"/>
                  <a:gd name="connsiteX81" fmla="*/ 121808 w 154968"/>
                  <a:gd name="connsiteY81" fmla="*/ 2194 h 183920"/>
                  <a:gd name="connsiteX82" fmla="*/ 123643 w 154968"/>
                  <a:gd name="connsiteY82" fmla="*/ 2783 h 183920"/>
                  <a:gd name="connsiteX83" fmla="*/ 127774 w 154968"/>
                  <a:gd name="connsiteY83" fmla="*/ 4359 h 183920"/>
                  <a:gd name="connsiteX84" fmla="*/ 131818 w 154968"/>
                  <a:gd name="connsiteY84" fmla="*/ 6367 h 183920"/>
                  <a:gd name="connsiteX85" fmla="*/ 153110 w 154968"/>
                  <a:gd name="connsiteY85" fmla="*/ 32821 h 183920"/>
                  <a:gd name="connsiteX86" fmla="*/ 154738 w 154968"/>
                  <a:gd name="connsiteY86" fmla="*/ 49741 h 183920"/>
                  <a:gd name="connsiteX87" fmla="*/ 154080 w 154968"/>
                  <a:gd name="connsiteY87" fmla="*/ 53923 h 183920"/>
                  <a:gd name="connsiteX88" fmla="*/ 153898 w 154968"/>
                  <a:gd name="connsiteY88" fmla="*/ 54971 h 183920"/>
                  <a:gd name="connsiteX89" fmla="*/ 153829 w 154968"/>
                  <a:gd name="connsiteY89" fmla="*/ 55222 h 183920"/>
                  <a:gd name="connsiteX90" fmla="*/ 153812 w 154968"/>
                  <a:gd name="connsiteY90" fmla="*/ 55292 h 183920"/>
                  <a:gd name="connsiteX91" fmla="*/ 153777 w 154968"/>
                  <a:gd name="connsiteY91" fmla="*/ 55395 h 183920"/>
                  <a:gd name="connsiteX92" fmla="*/ 153708 w 154968"/>
                  <a:gd name="connsiteY92" fmla="*/ 55638 h 183920"/>
                  <a:gd name="connsiteX93" fmla="*/ 153569 w 154968"/>
                  <a:gd name="connsiteY93" fmla="*/ 56071 h 183920"/>
                  <a:gd name="connsiteX94" fmla="*/ 153006 w 154968"/>
                  <a:gd name="connsiteY94" fmla="*/ 57950 h 183920"/>
                  <a:gd name="connsiteX95" fmla="*/ 148859 w 154968"/>
                  <a:gd name="connsiteY95" fmla="*/ 65847 h 183920"/>
                  <a:gd name="connsiteX96" fmla="*/ 142719 w 154968"/>
                  <a:gd name="connsiteY96" fmla="*/ 71943 h 183920"/>
                  <a:gd name="connsiteX97" fmla="*/ 135186 w 154968"/>
                  <a:gd name="connsiteY97" fmla="*/ 75909 h 183920"/>
                  <a:gd name="connsiteX98" fmla="*/ 126960 w 154968"/>
                  <a:gd name="connsiteY98" fmla="*/ 77415 h 183920"/>
                  <a:gd name="connsiteX99" fmla="*/ 118760 w 154968"/>
                  <a:gd name="connsiteY99" fmla="*/ 76489 h 183920"/>
                  <a:gd name="connsiteX100" fmla="*/ 111287 w 154968"/>
                  <a:gd name="connsiteY100" fmla="*/ 73034 h 183920"/>
                  <a:gd name="connsiteX101" fmla="*/ 105823 w 154968"/>
                  <a:gd name="connsiteY101" fmla="*/ 67085 h 183920"/>
                  <a:gd name="connsiteX102" fmla="*/ 103528 w 154968"/>
                  <a:gd name="connsiteY102" fmla="*/ 51949 h 183920"/>
                  <a:gd name="connsiteX103" fmla="*/ 107520 w 154968"/>
                  <a:gd name="connsiteY103" fmla="*/ 65882 h 183920"/>
                  <a:gd name="connsiteX104" fmla="*/ 112941 w 154968"/>
                  <a:gd name="connsiteY104" fmla="*/ 70514 h 183920"/>
                  <a:gd name="connsiteX105" fmla="*/ 119522 w 154968"/>
                  <a:gd name="connsiteY105" fmla="*/ 72670 h 183920"/>
                  <a:gd name="connsiteX106" fmla="*/ 126544 w 154968"/>
                  <a:gd name="connsiteY106" fmla="*/ 72610 h 183920"/>
                  <a:gd name="connsiteX107" fmla="*/ 133090 w 154968"/>
                  <a:gd name="connsiteY107" fmla="*/ 70618 h 183920"/>
                  <a:gd name="connsiteX108" fmla="*/ 138684 w 154968"/>
                  <a:gd name="connsiteY108" fmla="*/ 66912 h 183920"/>
                  <a:gd name="connsiteX109" fmla="*/ 142867 w 154968"/>
                  <a:gd name="connsiteY109" fmla="*/ 61803 h 183920"/>
                  <a:gd name="connsiteX110" fmla="*/ 145274 w 154968"/>
                  <a:gd name="connsiteY110" fmla="*/ 55993 h 183920"/>
                  <a:gd name="connsiteX111" fmla="*/ 145663 w 154968"/>
                  <a:gd name="connsiteY111" fmla="*/ 54140 h 183920"/>
                  <a:gd name="connsiteX112" fmla="*/ 145750 w 154968"/>
                  <a:gd name="connsiteY112" fmla="*/ 53663 h 183920"/>
                  <a:gd name="connsiteX113" fmla="*/ 145802 w 154968"/>
                  <a:gd name="connsiteY113" fmla="*/ 53438 h 183920"/>
                  <a:gd name="connsiteX114" fmla="*/ 145819 w 154968"/>
                  <a:gd name="connsiteY114" fmla="*/ 53309 h 183920"/>
                  <a:gd name="connsiteX115" fmla="*/ 145819 w 154968"/>
                  <a:gd name="connsiteY115" fmla="*/ 53265 h 183920"/>
                  <a:gd name="connsiteX116" fmla="*/ 145802 w 154968"/>
                  <a:gd name="connsiteY116" fmla="*/ 53421 h 183920"/>
                  <a:gd name="connsiteX117" fmla="*/ 145871 w 154968"/>
                  <a:gd name="connsiteY117" fmla="*/ 52546 h 183920"/>
                  <a:gd name="connsiteX118" fmla="*/ 146088 w 154968"/>
                  <a:gd name="connsiteY118" fmla="*/ 49178 h 183920"/>
                  <a:gd name="connsiteX119" fmla="*/ 143663 w 154968"/>
                  <a:gd name="connsiteY119" fmla="*/ 36025 h 183920"/>
                  <a:gd name="connsiteX120" fmla="*/ 126129 w 154968"/>
                  <a:gd name="connsiteY120" fmla="*/ 17278 h 183920"/>
                  <a:gd name="connsiteX121" fmla="*/ 123262 w 154968"/>
                  <a:gd name="connsiteY121" fmla="*/ 16092 h 183920"/>
                  <a:gd name="connsiteX122" fmla="*/ 120188 w 154968"/>
                  <a:gd name="connsiteY122" fmla="*/ 15165 h 183920"/>
                  <a:gd name="connsiteX123" fmla="*/ 118292 w 154968"/>
                  <a:gd name="connsiteY123" fmla="*/ 14698 h 183920"/>
                  <a:gd name="connsiteX124" fmla="*/ 117816 w 154968"/>
                  <a:gd name="connsiteY124" fmla="*/ 14559 h 183920"/>
                  <a:gd name="connsiteX125" fmla="*/ 117703 w 154968"/>
                  <a:gd name="connsiteY125" fmla="*/ 14542 h 183920"/>
                  <a:gd name="connsiteX126" fmla="*/ 117643 w 154968"/>
                  <a:gd name="connsiteY126" fmla="*/ 14542 h 183920"/>
                  <a:gd name="connsiteX127" fmla="*/ 117911 w 154968"/>
                  <a:gd name="connsiteY127" fmla="*/ 14602 h 183920"/>
                  <a:gd name="connsiteX128" fmla="*/ 117695 w 154968"/>
                  <a:gd name="connsiteY128" fmla="*/ 14576 h 183920"/>
                  <a:gd name="connsiteX129" fmla="*/ 116846 w 154968"/>
                  <a:gd name="connsiteY129" fmla="*/ 14455 h 183920"/>
                  <a:gd name="connsiteX130" fmla="*/ 113512 w 154968"/>
                  <a:gd name="connsiteY130" fmla="*/ 13979 h 183920"/>
                  <a:gd name="connsiteX131" fmla="*/ 100255 w 154968"/>
                  <a:gd name="connsiteY131" fmla="*/ 14550 h 183920"/>
                  <a:gd name="connsiteX132" fmla="*/ 87829 w 154968"/>
                  <a:gd name="connsiteY132" fmla="*/ 18759 h 183920"/>
                  <a:gd name="connsiteX133" fmla="*/ 86357 w 154968"/>
                  <a:gd name="connsiteY133" fmla="*/ 19452 h 183920"/>
                  <a:gd name="connsiteX134" fmla="*/ 84963 w 154968"/>
                  <a:gd name="connsiteY134" fmla="*/ 20300 h 183920"/>
                  <a:gd name="connsiteX135" fmla="*/ 82192 w 154968"/>
                  <a:gd name="connsiteY135" fmla="*/ 22023 h 183920"/>
                  <a:gd name="connsiteX136" fmla="*/ 77170 w 154968"/>
                  <a:gd name="connsiteY136" fmla="*/ 26102 h 183920"/>
                  <a:gd name="connsiteX137" fmla="*/ 72676 w 154968"/>
                  <a:gd name="connsiteY137" fmla="*/ 30769 h 183920"/>
                  <a:gd name="connsiteX138" fmla="*/ 68961 w 154968"/>
                  <a:gd name="connsiteY138" fmla="*/ 36042 h 183920"/>
                  <a:gd name="connsiteX139" fmla="*/ 65913 w 154968"/>
                  <a:gd name="connsiteY139" fmla="*/ 41740 h 183920"/>
                  <a:gd name="connsiteX140" fmla="*/ 64805 w 154968"/>
                  <a:gd name="connsiteY140" fmla="*/ 44511 h 183920"/>
                  <a:gd name="connsiteX141" fmla="*/ 64259 w 154968"/>
                  <a:gd name="connsiteY141" fmla="*/ 45896 h 183920"/>
                  <a:gd name="connsiteX142" fmla="*/ 63783 w 154968"/>
                  <a:gd name="connsiteY142" fmla="*/ 47689 h 183920"/>
                  <a:gd name="connsiteX143" fmla="*/ 62761 w 154968"/>
                  <a:gd name="connsiteY143" fmla="*/ 51360 h 183920"/>
                  <a:gd name="connsiteX144" fmla="*/ 62848 w 154968"/>
                  <a:gd name="connsiteY144" fmla="*/ 51031 h 183920"/>
                  <a:gd name="connsiteX145" fmla="*/ 62839 w 154968"/>
                  <a:gd name="connsiteY145" fmla="*/ 51092 h 183920"/>
                  <a:gd name="connsiteX146" fmla="*/ 62813 w 154968"/>
                  <a:gd name="connsiteY146" fmla="*/ 51196 h 183920"/>
                  <a:gd name="connsiteX147" fmla="*/ 62779 w 154968"/>
                  <a:gd name="connsiteY147" fmla="*/ 51395 h 183920"/>
                  <a:gd name="connsiteX148" fmla="*/ 62692 w 154968"/>
                  <a:gd name="connsiteY148" fmla="*/ 51836 h 183920"/>
                  <a:gd name="connsiteX149" fmla="*/ 62545 w 154968"/>
                  <a:gd name="connsiteY149" fmla="*/ 52677 h 183920"/>
                  <a:gd name="connsiteX150" fmla="*/ 62233 w 154968"/>
                  <a:gd name="connsiteY150" fmla="*/ 54391 h 183920"/>
                  <a:gd name="connsiteX151" fmla="*/ 61324 w 154968"/>
                  <a:gd name="connsiteY151" fmla="*/ 61206 h 183920"/>
                  <a:gd name="connsiteX152" fmla="*/ 61081 w 154968"/>
                  <a:gd name="connsiteY152" fmla="*/ 64669 h 183920"/>
                  <a:gd name="connsiteX153" fmla="*/ 60952 w 154968"/>
                  <a:gd name="connsiteY153" fmla="*/ 68133 h 183920"/>
                  <a:gd name="connsiteX154" fmla="*/ 61090 w 154968"/>
                  <a:gd name="connsiteY154" fmla="*/ 75138 h 183920"/>
                  <a:gd name="connsiteX155" fmla="*/ 56345 w 154968"/>
                  <a:gd name="connsiteY155" fmla="*/ 82360 h 183920"/>
                  <a:gd name="connsiteX156" fmla="*/ 49868 w 154968"/>
                  <a:gd name="connsiteY156" fmla="*/ 85001 h 183920"/>
                  <a:gd name="connsiteX157" fmla="*/ 46725 w 154968"/>
                  <a:gd name="connsiteY157" fmla="*/ 86507 h 183920"/>
                  <a:gd name="connsiteX158" fmla="*/ 45166 w 154968"/>
                  <a:gd name="connsiteY158" fmla="*/ 87217 h 183920"/>
                  <a:gd name="connsiteX159" fmla="*/ 43737 w 154968"/>
                  <a:gd name="connsiteY159" fmla="*/ 88049 h 183920"/>
                  <a:gd name="connsiteX160" fmla="*/ 40906 w 154968"/>
                  <a:gd name="connsiteY160" fmla="*/ 89659 h 183920"/>
                  <a:gd name="connsiteX161" fmla="*/ 39356 w 154968"/>
                  <a:gd name="connsiteY161" fmla="*/ 90586 h 183920"/>
                  <a:gd name="connsiteX162" fmla="*/ 37754 w 154968"/>
                  <a:gd name="connsiteY162" fmla="*/ 91616 h 183920"/>
                  <a:gd name="connsiteX163" fmla="*/ 34870 w 154968"/>
                  <a:gd name="connsiteY163" fmla="*/ 93530 h 183920"/>
                  <a:gd name="connsiteX164" fmla="*/ 32325 w 154968"/>
                  <a:gd name="connsiteY164" fmla="*/ 95591 h 183920"/>
                  <a:gd name="connsiteX165" fmla="*/ 31043 w 154968"/>
                  <a:gd name="connsiteY165" fmla="*/ 96613 h 183920"/>
                  <a:gd name="connsiteX166" fmla="*/ 29883 w 154968"/>
                  <a:gd name="connsiteY166" fmla="*/ 97756 h 183920"/>
                  <a:gd name="connsiteX167" fmla="*/ 27579 w 154968"/>
                  <a:gd name="connsiteY167" fmla="*/ 100042 h 183920"/>
                  <a:gd name="connsiteX168" fmla="*/ 23562 w 154968"/>
                  <a:gd name="connsiteY168" fmla="*/ 105090 h 183920"/>
                  <a:gd name="connsiteX169" fmla="*/ 20176 w 154968"/>
                  <a:gd name="connsiteY169" fmla="*/ 110597 h 183920"/>
                  <a:gd name="connsiteX170" fmla="*/ 17682 w 154968"/>
                  <a:gd name="connsiteY170" fmla="*/ 116563 h 183920"/>
                  <a:gd name="connsiteX171" fmla="*/ 15924 w 154968"/>
                  <a:gd name="connsiteY171" fmla="*/ 122789 h 183920"/>
                  <a:gd name="connsiteX172" fmla="*/ 15448 w 154968"/>
                  <a:gd name="connsiteY172" fmla="*/ 126019 h 183920"/>
                  <a:gd name="connsiteX173" fmla="*/ 15223 w 154968"/>
                  <a:gd name="connsiteY173" fmla="*/ 127629 h 183920"/>
                  <a:gd name="connsiteX174" fmla="*/ 15145 w 154968"/>
                  <a:gd name="connsiteY174" fmla="*/ 129266 h 183920"/>
                  <a:gd name="connsiteX175" fmla="*/ 16210 w 154968"/>
                  <a:gd name="connsiteY175" fmla="*/ 142333 h 183920"/>
                  <a:gd name="connsiteX176" fmla="*/ 17033 w 154968"/>
                  <a:gd name="connsiteY176" fmla="*/ 145528 h 183920"/>
                  <a:gd name="connsiteX177" fmla="*/ 18167 w 154968"/>
                  <a:gd name="connsiteY177" fmla="*/ 148662 h 183920"/>
                  <a:gd name="connsiteX178" fmla="*/ 19405 w 154968"/>
                  <a:gd name="connsiteY178" fmla="*/ 151598 h 183920"/>
                  <a:gd name="connsiteX179" fmla="*/ 20825 w 154968"/>
                  <a:gd name="connsiteY179" fmla="*/ 154507 h 183920"/>
                  <a:gd name="connsiteX180" fmla="*/ 22817 w 154968"/>
                  <a:gd name="connsiteY180" fmla="*/ 157763 h 183920"/>
                  <a:gd name="connsiteX181" fmla="*/ 23328 w 154968"/>
                  <a:gd name="connsiteY181" fmla="*/ 158577 h 183920"/>
                  <a:gd name="connsiteX182" fmla="*/ 23458 w 154968"/>
                  <a:gd name="connsiteY182" fmla="*/ 158768 h 183920"/>
                  <a:gd name="connsiteX183" fmla="*/ 23293 w 154968"/>
                  <a:gd name="connsiteY183" fmla="*/ 158542 h 183920"/>
                  <a:gd name="connsiteX184" fmla="*/ 23328 w 154968"/>
                  <a:gd name="connsiteY184" fmla="*/ 158594 h 183920"/>
                  <a:gd name="connsiteX185" fmla="*/ 23397 w 154968"/>
                  <a:gd name="connsiteY185" fmla="*/ 158664 h 183920"/>
                  <a:gd name="connsiteX186" fmla="*/ 23614 w 154968"/>
                  <a:gd name="connsiteY186" fmla="*/ 159001 h 183920"/>
                  <a:gd name="connsiteX187" fmla="*/ 24575 w 154968"/>
                  <a:gd name="connsiteY187" fmla="*/ 160266 h 183920"/>
                  <a:gd name="connsiteX188" fmla="*/ 26627 w 154968"/>
                  <a:gd name="connsiteY188" fmla="*/ 162716 h 183920"/>
                  <a:gd name="connsiteX189" fmla="*/ 28930 w 154968"/>
                  <a:gd name="connsiteY189" fmla="*/ 164967 h 183920"/>
                  <a:gd name="connsiteX190" fmla="*/ 53106 w 154968"/>
                  <a:gd name="connsiteY190" fmla="*/ 173627 h 183920"/>
                  <a:gd name="connsiteX191" fmla="*/ 59731 w 154968"/>
                  <a:gd name="connsiteY191" fmla="*/ 172804 h 183920"/>
                  <a:gd name="connsiteX192" fmla="*/ 65974 w 154968"/>
                  <a:gd name="connsiteY192" fmla="*/ 170752 h 183920"/>
                  <a:gd name="connsiteX193" fmla="*/ 66727 w 154968"/>
                  <a:gd name="connsiteY193" fmla="*/ 170431 h 183920"/>
                  <a:gd name="connsiteX194" fmla="*/ 67558 w 154968"/>
                  <a:gd name="connsiteY194" fmla="*/ 169972 h 183920"/>
                  <a:gd name="connsiteX195" fmla="*/ 69230 w 154968"/>
                  <a:gd name="connsiteY195" fmla="*/ 169063 h 183920"/>
                  <a:gd name="connsiteX196" fmla="*/ 70070 w 154968"/>
                  <a:gd name="connsiteY196" fmla="*/ 168587 h 183920"/>
                  <a:gd name="connsiteX197" fmla="*/ 69940 w 154968"/>
                  <a:gd name="connsiteY197" fmla="*/ 168691 h 183920"/>
                  <a:gd name="connsiteX198" fmla="*/ 69983 w 154968"/>
                  <a:gd name="connsiteY198" fmla="*/ 168656 h 183920"/>
                  <a:gd name="connsiteX199" fmla="*/ 70070 w 154968"/>
                  <a:gd name="connsiteY199" fmla="*/ 168587 h 183920"/>
                  <a:gd name="connsiteX200" fmla="*/ 70234 w 154968"/>
                  <a:gd name="connsiteY200" fmla="*/ 168483 h 183920"/>
                  <a:gd name="connsiteX201" fmla="*/ 70572 w 154968"/>
                  <a:gd name="connsiteY201" fmla="*/ 168249 h 183920"/>
                  <a:gd name="connsiteX202" fmla="*/ 71897 w 154968"/>
                  <a:gd name="connsiteY202" fmla="*/ 167340 h 183920"/>
                  <a:gd name="connsiteX203" fmla="*/ 76443 w 154968"/>
                  <a:gd name="connsiteY203" fmla="*/ 162708 h 183920"/>
                  <a:gd name="connsiteX204" fmla="*/ 79465 w 154968"/>
                  <a:gd name="connsiteY204" fmla="*/ 156837 h 183920"/>
                  <a:gd name="connsiteX205" fmla="*/ 80668 w 154968"/>
                  <a:gd name="connsiteY205" fmla="*/ 150221 h 183920"/>
                  <a:gd name="connsiteX206" fmla="*/ 79889 w 154968"/>
                  <a:gd name="connsiteY206" fmla="*/ 143406 h 183920"/>
                  <a:gd name="connsiteX207" fmla="*/ 78763 w 154968"/>
                  <a:gd name="connsiteY207" fmla="*/ 140142 h 183920"/>
                  <a:gd name="connsiteX208" fmla="*/ 78097 w 154968"/>
                  <a:gd name="connsiteY208" fmla="*/ 138583 h 183920"/>
                  <a:gd name="connsiteX209" fmla="*/ 77135 w 154968"/>
                  <a:gd name="connsiteY209" fmla="*/ 136929 h 183920"/>
                  <a:gd name="connsiteX210" fmla="*/ 66182 w 154968"/>
                  <a:gd name="connsiteY210" fmla="*/ 128625 h 183920"/>
                  <a:gd name="connsiteX211" fmla="*/ 51808 w 154968"/>
                  <a:gd name="connsiteY211" fmla="*/ 130478 h 18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54968" h="183920">
                    <a:moveTo>
                      <a:pt x="51808" y="130478"/>
                    </a:moveTo>
                    <a:cubicBezTo>
                      <a:pt x="55791" y="127300"/>
                      <a:pt x="61281" y="125776"/>
                      <a:pt x="66597" y="126590"/>
                    </a:cubicBezTo>
                    <a:cubicBezTo>
                      <a:pt x="71923" y="127344"/>
                      <a:pt x="77023" y="130244"/>
                      <a:pt x="80417" y="134799"/>
                    </a:cubicBezTo>
                    <a:lnTo>
                      <a:pt x="81560" y="136323"/>
                    </a:lnTo>
                    <a:cubicBezTo>
                      <a:pt x="81915" y="136903"/>
                      <a:pt x="82288" y="137535"/>
                      <a:pt x="82651" y="138142"/>
                    </a:cubicBezTo>
                    <a:cubicBezTo>
                      <a:pt x="83431" y="139371"/>
                      <a:pt x="83915" y="140627"/>
                      <a:pt x="84478" y="141917"/>
                    </a:cubicBezTo>
                    <a:cubicBezTo>
                      <a:pt x="85483" y="144498"/>
                      <a:pt x="86115" y="147260"/>
                      <a:pt x="86366" y="150074"/>
                    </a:cubicBezTo>
                    <a:cubicBezTo>
                      <a:pt x="86548" y="152905"/>
                      <a:pt x="86314" y="155763"/>
                      <a:pt x="85708" y="158551"/>
                    </a:cubicBezTo>
                    <a:cubicBezTo>
                      <a:pt x="85067" y="161357"/>
                      <a:pt x="83967" y="164041"/>
                      <a:pt x="82556" y="166604"/>
                    </a:cubicBezTo>
                    <a:cubicBezTo>
                      <a:pt x="81075" y="169089"/>
                      <a:pt x="79222" y="171410"/>
                      <a:pt x="77101" y="173436"/>
                    </a:cubicBezTo>
                    <a:cubicBezTo>
                      <a:pt x="76555" y="173912"/>
                      <a:pt x="75984" y="174363"/>
                      <a:pt x="75412" y="174839"/>
                    </a:cubicBezTo>
                    <a:lnTo>
                      <a:pt x="74979" y="175194"/>
                    </a:lnTo>
                    <a:lnTo>
                      <a:pt x="74763" y="175367"/>
                    </a:lnTo>
                    <a:lnTo>
                      <a:pt x="74668" y="175454"/>
                    </a:lnTo>
                    <a:lnTo>
                      <a:pt x="74607" y="175497"/>
                    </a:lnTo>
                    <a:cubicBezTo>
                      <a:pt x="74745" y="175410"/>
                      <a:pt x="74356" y="175670"/>
                      <a:pt x="74373" y="175662"/>
                    </a:cubicBezTo>
                    <a:lnTo>
                      <a:pt x="73585" y="176207"/>
                    </a:lnTo>
                    <a:lnTo>
                      <a:pt x="72001" y="177255"/>
                    </a:lnTo>
                    <a:lnTo>
                      <a:pt x="71187" y="177791"/>
                    </a:lnTo>
                    <a:lnTo>
                      <a:pt x="70234" y="178311"/>
                    </a:lnTo>
                    <a:cubicBezTo>
                      <a:pt x="67584" y="179801"/>
                      <a:pt x="64995" y="180935"/>
                      <a:pt x="62276" y="181809"/>
                    </a:cubicBezTo>
                    <a:cubicBezTo>
                      <a:pt x="59557" y="182684"/>
                      <a:pt x="56752" y="183299"/>
                      <a:pt x="53903" y="183619"/>
                    </a:cubicBezTo>
                    <a:cubicBezTo>
                      <a:pt x="42508" y="184979"/>
                      <a:pt x="30549" y="181697"/>
                      <a:pt x="21198" y="174570"/>
                    </a:cubicBezTo>
                    <a:cubicBezTo>
                      <a:pt x="20029" y="173661"/>
                      <a:pt x="18851" y="172778"/>
                      <a:pt x="17803" y="171722"/>
                    </a:cubicBezTo>
                    <a:cubicBezTo>
                      <a:pt x="16738" y="170700"/>
                      <a:pt x="15639" y="169721"/>
                      <a:pt x="14721" y="168570"/>
                    </a:cubicBezTo>
                    <a:lnTo>
                      <a:pt x="13257" y="166872"/>
                    </a:lnTo>
                    <a:lnTo>
                      <a:pt x="12911" y="166457"/>
                    </a:lnTo>
                    <a:lnTo>
                      <a:pt x="12816" y="166353"/>
                    </a:lnTo>
                    <a:lnTo>
                      <a:pt x="12781" y="166301"/>
                    </a:lnTo>
                    <a:cubicBezTo>
                      <a:pt x="12668" y="166154"/>
                      <a:pt x="12937" y="166518"/>
                      <a:pt x="12539" y="165963"/>
                    </a:cubicBezTo>
                    <a:lnTo>
                      <a:pt x="12409" y="165781"/>
                    </a:lnTo>
                    <a:lnTo>
                      <a:pt x="11863" y="165002"/>
                    </a:lnTo>
                    <a:lnTo>
                      <a:pt x="9681" y="161859"/>
                    </a:lnTo>
                    <a:cubicBezTo>
                      <a:pt x="8945" y="160811"/>
                      <a:pt x="8192" y="159322"/>
                      <a:pt x="7456" y="158066"/>
                    </a:cubicBezTo>
                    <a:cubicBezTo>
                      <a:pt x="6728" y="156741"/>
                      <a:pt x="5975" y="155408"/>
                      <a:pt x="5464" y="154092"/>
                    </a:cubicBezTo>
                    <a:lnTo>
                      <a:pt x="3784" y="150134"/>
                    </a:lnTo>
                    <a:lnTo>
                      <a:pt x="2459" y="145995"/>
                    </a:lnTo>
                    <a:cubicBezTo>
                      <a:pt x="866" y="140471"/>
                      <a:pt x="-104" y="134687"/>
                      <a:pt x="9" y="128859"/>
                    </a:cubicBezTo>
                    <a:cubicBezTo>
                      <a:pt x="9" y="123049"/>
                      <a:pt x="909" y="117204"/>
                      <a:pt x="2710" y="111627"/>
                    </a:cubicBezTo>
                    <a:cubicBezTo>
                      <a:pt x="3472" y="108787"/>
                      <a:pt x="4754" y="106129"/>
                      <a:pt x="5940" y="103462"/>
                    </a:cubicBezTo>
                    <a:cubicBezTo>
                      <a:pt x="7395" y="100907"/>
                      <a:pt x="8711" y="98258"/>
                      <a:pt x="10486" y="95920"/>
                    </a:cubicBezTo>
                    <a:cubicBezTo>
                      <a:pt x="13759" y="91036"/>
                      <a:pt x="18020" y="86888"/>
                      <a:pt x="22600" y="83321"/>
                    </a:cubicBezTo>
                    <a:cubicBezTo>
                      <a:pt x="23769" y="82438"/>
                      <a:pt x="24964" y="81615"/>
                      <a:pt x="26151" y="80749"/>
                    </a:cubicBezTo>
                    <a:lnTo>
                      <a:pt x="26532" y="80498"/>
                    </a:lnTo>
                    <a:lnTo>
                      <a:pt x="26644" y="80446"/>
                    </a:lnTo>
                    <a:lnTo>
                      <a:pt x="26843" y="80325"/>
                    </a:lnTo>
                    <a:lnTo>
                      <a:pt x="27259" y="80082"/>
                    </a:lnTo>
                    <a:lnTo>
                      <a:pt x="28090" y="79615"/>
                    </a:lnTo>
                    <a:lnTo>
                      <a:pt x="29736" y="78654"/>
                    </a:lnTo>
                    <a:lnTo>
                      <a:pt x="31389" y="77692"/>
                    </a:lnTo>
                    <a:cubicBezTo>
                      <a:pt x="31918" y="77381"/>
                      <a:pt x="32463" y="77060"/>
                      <a:pt x="33165" y="76749"/>
                    </a:cubicBezTo>
                    <a:lnTo>
                      <a:pt x="37139" y="74887"/>
                    </a:lnTo>
                    <a:cubicBezTo>
                      <a:pt x="39797" y="73571"/>
                      <a:pt x="42386" y="72878"/>
                      <a:pt x="45036" y="71908"/>
                    </a:cubicBezTo>
                    <a:cubicBezTo>
                      <a:pt x="47677" y="71025"/>
                      <a:pt x="50405" y="70540"/>
                      <a:pt x="53089" y="69917"/>
                    </a:cubicBezTo>
                    <a:lnTo>
                      <a:pt x="48327" y="77130"/>
                    </a:lnTo>
                    <a:cubicBezTo>
                      <a:pt x="47868" y="74419"/>
                      <a:pt x="47227" y="71709"/>
                      <a:pt x="47002" y="68938"/>
                    </a:cubicBezTo>
                    <a:cubicBezTo>
                      <a:pt x="46820" y="66185"/>
                      <a:pt x="46439" y="63388"/>
                      <a:pt x="46603" y="60608"/>
                    </a:cubicBezTo>
                    <a:lnTo>
                      <a:pt x="46690" y="56426"/>
                    </a:lnTo>
                    <a:cubicBezTo>
                      <a:pt x="46707" y="55023"/>
                      <a:pt x="46976" y="53672"/>
                      <a:pt x="47123" y="52252"/>
                    </a:cubicBezTo>
                    <a:lnTo>
                      <a:pt x="47374" y="50182"/>
                    </a:lnTo>
                    <a:lnTo>
                      <a:pt x="47504" y="49152"/>
                    </a:lnTo>
                    <a:lnTo>
                      <a:pt x="47556" y="48615"/>
                    </a:lnTo>
                    <a:lnTo>
                      <a:pt x="47591" y="48373"/>
                    </a:lnTo>
                    <a:lnTo>
                      <a:pt x="47617" y="48234"/>
                    </a:lnTo>
                    <a:lnTo>
                      <a:pt x="47617" y="48165"/>
                    </a:lnTo>
                    <a:lnTo>
                      <a:pt x="47712" y="47697"/>
                    </a:lnTo>
                    <a:lnTo>
                      <a:pt x="48543" y="43983"/>
                    </a:lnTo>
                    <a:cubicBezTo>
                      <a:pt x="48708" y="43342"/>
                      <a:pt x="48803" y="42770"/>
                      <a:pt x="49011" y="42078"/>
                    </a:cubicBezTo>
                    <a:lnTo>
                      <a:pt x="49747" y="39861"/>
                    </a:lnTo>
                    <a:cubicBezTo>
                      <a:pt x="50266" y="38406"/>
                      <a:pt x="50725" y="36874"/>
                      <a:pt x="51314" y="35506"/>
                    </a:cubicBezTo>
                    <a:cubicBezTo>
                      <a:pt x="52535" y="32838"/>
                      <a:pt x="53713" y="30137"/>
                      <a:pt x="55375" y="27695"/>
                    </a:cubicBezTo>
                    <a:cubicBezTo>
                      <a:pt x="56813" y="25132"/>
                      <a:pt x="58709" y="22880"/>
                      <a:pt x="60484" y="20534"/>
                    </a:cubicBezTo>
                    <a:cubicBezTo>
                      <a:pt x="62467" y="18404"/>
                      <a:pt x="64389" y="16152"/>
                      <a:pt x="66710" y="14343"/>
                    </a:cubicBezTo>
                    <a:cubicBezTo>
                      <a:pt x="71100" y="10455"/>
                      <a:pt x="76122" y="7337"/>
                      <a:pt x="81456" y="5025"/>
                    </a:cubicBezTo>
                    <a:cubicBezTo>
                      <a:pt x="86782" y="2610"/>
                      <a:pt x="92462" y="1224"/>
                      <a:pt x="98186" y="479"/>
                    </a:cubicBezTo>
                    <a:cubicBezTo>
                      <a:pt x="103901" y="-369"/>
                      <a:pt x="109694" y="20"/>
                      <a:pt x="115322" y="782"/>
                    </a:cubicBezTo>
                    <a:lnTo>
                      <a:pt x="119504" y="1631"/>
                    </a:lnTo>
                    <a:lnTo>
                      <a:pt x="120561" y="1856"/>
                    </a:lnTo>
                    <a:lnTo>
                      <a:pt x="120812" y="1899"/>
                    </a:lnTo>
                    <a:lnTo>
                      <a:pt x="121245" y="2021"/>
                    </a:lnTo>
                    <a:lnTo>
                      <a:pt x="121366" y="2055"/>
                    </a:lnTo>
                    <a:lnTo>
                      <a:pt x="121808" y="2194"/>
                    </a:lnTo>
                    <a:lnTo>
                      <a:pt x="123643" y="2783"/>
                    </a:lnTo>
                    <a:cubicBezTo>
                      <a:pt x="124743" y="3069"/>
                      <a:pt x="126328" y="3744"/>
                      <a:pt x="127774" y="4359"/>
                    </a:cubicBezTo>
                    <a:cubicBezTo>
                      <a:pt x="129280" y="4947"/>
                      <a:pt x="130527" y="5675"/>
                      <a:pt x="131818" y="6367"/>
                    </a:cubicBezTo>
                    <a:cubicBezTo>
                      <a:pt x="142087" y="12135"/>
                      <a:pt x="149854" y="21807"/>
                      <a:pt x="153110" y="32821"/>
                    </a:cubicBezTo>
                    <a:cubicBezTo>
                      <a:pt x="154764" y="38311"/>
                      <a:pt x="155336" y="44104"/>
                      <a:pt x="154738" y="49741"/>
                    </a:cubicBezTo>
                    <a:cubicBezTo>
                      <a:pt x="154669" y="51161"/>
                      <a:pt x="154288" y="52538"/>
                      <a:pt x="154080" y="53923"/>
                    </a:cubicBezTo>
                    <a:lnTo>
                      <a:pt x="153898" y="54971"/>
                    </a:lnTo>
                    <a:lnTo>
                      <a:pt x="153829" y="55222"/>
                    </a:lnTo>
                    <a:lnTo>
                      <a:pt x="153812" y="55292"/>
                    </a:lnTo>
                    <a:lnTo>
                      <a:pt x="153777" y="55395"/>
                    </a:lnTo>
                    <a:lnTo>
                      <a:pt x="153708" y="55638"/>
                    </a:lnTo>
                    <a:lnTo>
                      <a:pt x="153569" y="56071"/>
                    </a:lnTo>
                    <a:lnTo>
                      <a:pt x="153006" y="57950"/>
                    </a:lnTo>
                    <a:cubicBezTo>
                      <a:pt x="151941" y="60989"/>
                      <a:pt x="150565" y="63492"/>
                      <a:pt x="148859" y="65847"/>
                    </a:cubicBezTo>
                    <a:cubicBezTo>
                      <a:pt x="147084" y="68176"/>
                      <a:pt x="145031" y="70228"/>
                      <a:pt x="142719" y="71943"/>
                    </a:cubicBezTo>
                    <a:cubicBezTo>
                      <a:pt x="140381" y="73605"/>
                      <a:pt x="137844" y="74948"/>
                      <a:pt x="135186" y="75909"/>
                    </a:cubicBezTo>
                    <a:cubicBezTo>
                      <a:pt x="132502" y="76792"/>
                      <a:pt x="129731" y="77294"/>
                      <a:pt x="126960" y="77415"/>
                    </a:cubicBezTo>
                    <a:cubicBezTo>
                      <a:pt x="124172" y="77450"/>
                      <a:pt x="121392" y="77234"/>
                      <a:pt x="118760" y="76489"/>
                    </a:cubicBezTo>
                    <a:cubicBezTo>
                      <a:pt x="116153" y="75874"/>
                      <a:pt x="113486" y="74645"/>
                      <a:pt x="111287" y="73034"/>
                    </a:cubicBezTo>
                    <a:cubicBezTo>
                      <a:pt x="109087" y="71406"/>
                      <a:pt x="107226" y="69371"/>
                      <a:pt x="105823" y="67085"/>
                    </a:cubicBezTo>
                    <a:cubicBezTo>
                      <a:pt x="102957" y="62539"/>
                      <a:pt x="102186" y="56867"/>
                      <a:pt x="103528" y="51949"/>
                    </a:cubicBezTo>
                    <a:cubicBezTo>
                      <a:pt x="102879" y="57041"/>
                      <a:pt x="104533" y="62115"/>
                      <a:pt x="107520" y="65882"/>
                    </a:cubicBezTo>
                    <a:cubicBezTo>
                      <a:pt x="109027" y="67778"/>
                      <a:pt x="110871" y="69345"/>
                      <a:pt x="112941" y="70514"/>
                    </a:cubicBezTo>
                    <a:cubicBezTo>
                      <a:pt x="114984" y="71666"/>
                      <a:pt x="117132" y="72376"/>
                      <a:pt x="119522" y="72670"/>
                    </a:cubicBezTo>
                    <a:cubicBezTo>
                      <a:pt x="121868" y="73043"/>
                      <a:pt x="124241" y="72895"/>
                      <a:pt x="126544" y="72610"/>
                    </a:cubicBezTo>
                    <a:cubicBezTo>
                      <a:pt x="128830" y="72272"/>
                      <a:pt x="131030" y="71527"/>
                      <a:pt x="133090" y="70618"/>
                    </a:cubicBezTo>
                    <a:cubicBezTo>
                      <a:pt x="135143" y="69640"/>
                      <a:pt x="137013" y="68367"/>
                      <a:pt x="138684" y="66912"/>
                    </a:cubicBezTo>
                    <a:cubicBezTo>
                      <a:pt x="140338" y="65388"/>
                      <a:pt x="141724" y="63656"/>
                      <a:pt x="142867" y="61803"/>
                    </a:cubicBezTo>
                    <a:cubicBezTo>
                      <a:pt x="143975" y="59924"/>
                      <a:pt x="144780" y="57794"/>
                      <a:pt x="145274" y="55993"/>
                    </a:cubicBezTo>
                    <a:lnTo>
                      <a:pt x="145663" y="54140"/>
                    </a:lnTo>
                    <a:lnTo>
                      <a:pt x="145750" y="53663"/>
                    </a:lnTo>
                    <a:lnTo>
                      <a:pt x="145802" y="53438"/>
                    </a:lnTo>
                    <a:lnTo>
                      <a:pt x="145819" y="53309"/>
                    </a:lnTo>
                    <a:lnTo>
                      <a:pt x="145819" y="53265"/>
                    </a:lnTo>
                    <a:cubicBezTo>
                      <a:pt x="145871" y="53066"/>
                      <a:pt x="145776" y="53456"/>
                      <a:pt x="145802" y="53421"/>
                    </a:cubicBezTo>
                    <a:lnTo>
                      <a:pt x="145871" y="52546"/>
                    </a:lnTo>
                    <a:cubicBezTo>
                      <a:pt x="145932" y="51412"/>
                      <a:pt x="146166" y="50295"/>
                      <a:pt x="146088" y="49178"/>
                    </a:cubicBezTo>
                    <a:cubicBezTo>
                      <a:pt x="146166" y="44650"/>
                      <a:pt x="145308" y="40164"/>
                      <a:pt x="143663" y="36025"/>
                    </a:cubicBezTo>
                    <a:cubicBezTo>
                      <a:pt x="140373" y="27755"/>
                      <a:pt x="133948" y="20889"/>
                      <a:pt x="126129" y="17278"/>
                    </a:cubicBezTo>
                    <a:cubicBezTo>
                      <a:pt x="125159" y="16845"/>
                      <a:pt x="124154" y="16352"/>
                      <a:pt x="123262" y="16092"/>
                    </a:cubicBezTo>
                    <a:cubicBezTo>
                      <a:pt x="122319" y="15797"/>
                      <a:pt x="121583" y="15442"/>
                      <a:pt x="120188" y="15165"/>
                    </a:cubicBezTo>
                    <a:lnTo>
                      <a:pt x="118292" y="14698"/>
                    </a:lnTo>
                    <a:lnTo>
                      <a:pt x="117816" y="14559"/>
                    </a:lnTo>
                    <a:lnTo>
                      <a:pt x="117703" y="14542"/>
                    </a:lnTo>
                    <a:lnTo>
                      <a:pt x="117643" y="14542"/>
                    </a:lnTo>
                    <a:cubicBezTo>
                      <a:pt x="117764" y="14559"/>
                      <a:pt x="117288" y="14447"/>
                      <a:pt x="117911" y="14602"/>
                    </a:cubicBezTo>
                    <a:lnTo>
                      <a:pt x="117695" y="14576"/>
                    </a:lnTo>
                    <a:lnTo>
                      <a:pt x="116846" y="14455"/>
                    </a:lnTo>
                    <a:lnTo>
                      <a:pt x="113512" y="13979"/>
                    </a:lnTo>
                    <a:cubicBezTo>
                      <a:pt x="109053" y="13702"/>
                      <a:pt x="104576" y="13606"/>
                      <a:pt x="100255" y="14550"/>
                    </a:cubicBezTo>
                    <a:cubicBezTo>
                      <a:pt x="95926" y="15390"/>
                      <a:pt x="91683" y="16672"/>
                      <a:pt x="87829" y="18759"/>
                    </a:cubicBezTo>
                    <a:lnTo>
                      <a:pt x="86357" y="19452"/>
                    </a:lnTo>
                    <a:lnTo>
                      <a:pt x="84963" y="20300"/>
                    </a:lnTo>
                    <a:cubicBezTo>
                      <a:pt x="84054" y="20889"/>
                      <a:pt x="83084" y="21400"/>
                      <a:pt x="82192" y="22023"/>
                    </a:cubicBezTo>
                    <a:cubicBezTo>
                      <a:pt x="80486" y="23322"/>
                      <a:pt x="78685" y="24578"/>
                      <a:pt x="77170" y="26102"/>
                    </a:cubicBezTo>
                    <a:cubicBezTo>
                      <a:pt x="75516" y="27487"/>
                      <a:pt x="74183" y="29228"/>
                      <a:pt x="72676" y="30769"/>
                    </a:cubicBezTo>
                    <a:cubicBezTo>
                      <a:pt x="71412" y="32509"/>
                      <a:pt x="69983" y="34146"/>
                      <a:pt x="68961" y="36042"/>
                    </a:cubicBezTo>
                    <a:cubicBezTo>
                      <a:pt x="67758" y="37826"/>
                      <a:pt x="66909" y="39818"/>
                      <a:pt x="65913" y="41740"/>
                    </a:cubicBezTo>
                    <a:cubicBezTo>
                      <a:pt x="65454" y="42684"/>
                      <a:pt x="65203" y="43584"/>
                      <a:pt x="64805" y="44511"/>
                    </a:cubicBezTo>
                    <a:lnTo>
                      <a:pt x="64259" y="45896"/>
                    </a:lnTo>
                    <a:cubicBezTo>
                      <a:pt x="64077" y="46407"/>
                      <a:pt x="63948" y="47100"/>
                      <a:pt x="63783" y="47689"/>
                    </a:cubicBezTo>
                    <a:lnTo>
                      <a:pt x="62761" y="51360"/>
                    </a:lnTo>
                    <a:cubicBezTo>
                      <a:pt x="62683" y="51750"/>
                      <a:pt x="62865" y="50919"/>
                      <a:pt x="62848" y="51031"/>
                    </a:cubicBezTo>
                    <a:lnTo>
                      <a:pt x="62839" y="51092"/>
                    </a:lnTo>
                    <a:lnTo>
                      <a:pt x="62813" y="51196"/>
                    </a:lnTo>
                    <a:lnTo>
                      <a:pt x="62779" y="51395"/>
                    </a:lnTo>
                    <a:lnTo>
                      <a:pt x="62692" y="51836"/>
                    </a:lnTo>
                    <a:lnTo>
                      <a:pt x="62545" y="52677"/>
                    </a:lnTo>
                    <a:lnTo>
                      <a:pt x="62233" y="54391"/>
                    </a:lnTo>
                    <a:cubicBezTo>
                      <a:pt x="61748" y="56608"/>
                      <a:pt x="61575" y="58920"/>
                      <a:pt x="61324" y="61206"/>
                    </a:cubicBezTo>
                    <a:cubicBezTo>
                      <a:pt x="61159" y="62357"/>
                      <a:pt x="61064" y="63518"/>
                      <a:pt x="61081" y="64669"/>
                    </a:cubicBezTo>
                    <a:lnTo>
                      <a:pt x="60952" y="68133"/>
                    </a:lnTo>
                    <a:cubicBezTo>
                      <a:pt x="60900" y="70445"/>
                      <a:pt x="61073" y="72774"/>
                      <a:pt x="61090" y="75138"/>
                    </a:cubicBezTo>
                    <a:cubicBezTo>
                      <a:pt x="61116" y="78377"/>
                      <a:pt x="59133" y="81173"/>
                      <a:pt x="56345" y="82360"/>
                    </a:cubicBezTo>
                    <a:cubicBezTo>
                      <a:pt x="54180" y="83269"/>
                      <a:pt x="51972" y="84031"/>
                      <a:pt x="49868" y="85001"/>
                    </a:cubicBezTo>
                    <a:lnTo>
                      <a:pt x="46725" y="86507"/>
                    </a:lnTo>
                    <a:cubicBezTo>
                      <a:pt x="46205" y="86741"/>
                      <a:pt x="45668" y="86958"/>
                      <a:pt x="45166" y="87217"/>
                    </a:cubicBezTo>
                    <a:lnTo>
                      <a:pt x="43737" y="88049"/>
                    </a:lnTo>
                    <a:lnTo>
                      <a:pt x="40906" y="89659"/>
                    </a:lnTo>
                    <a:cubicBezTo>
                      <a:pt x="40421" y="89858"/>
                      <a:pt x="39910" y="90222"/>
                      <a:pt x="39356" y="90586"/>
                    </a:cubicBezTo>
                    <a:lnTo>
                      <a:pt x="37754" y="91616"/>
                    </a:lnTo>
                    <a:lnTo>
                      <a:pt x="34870" y="93530"/>
                    </a:lnTo>
                    <a:cubicBezTo>
                      <a:pt x="34022" y="94240"/>
                      <a:pt x="33199" y="94933"/>
                      <a:pt x="32325" y="95591"/>
                    </a:cubicBezTo>
                    <a:cubicBezTo>
                      <a:pt x="31909" y="95946"/>
                      <a:pt x="31459" y="96258"/>
                      <a:pt x="31043" y="96613"/>
                    </a:cubicBezTo>
                    <a:lnTo>
                      <a:pt x="29883" y="97756"/>
                    </a:lnTo>
                    <a:cubicBezTo>
                      <a:pt x="29121" y="98518"/>
                      <a:pt x="28298" y="99228"/>
                      <a:pt x="27579" y="100042"/>
                    </a:cubicBezTo>
                    <a:cubicBezTo>
                      <a:pt x="26229" y="101704"/>
                      <a:pt x="24731" y="103280"/>
                      <a:pt x="23562" y="105090"/>
                    </a:cubicBezTo>
                    <a:cubicBezTo>
                      <a:pt x="22219" y="106787"/>
                      <a:pt x="21276" y="108735"/>
                      <a:pt x="20176" y="110597"/>
                    </a:cubicBezTo>
                    <a:cubicBezTo>
                      <a:pt x="19362" y="112580"/>
                      <a:pt x="18297" y="114468"/>
                      <a:pt x="17682" y="116563"/>
                    </a:cubicBezTo>
                    <a:cubicBezTo>
                      <a:pt x="16877" y="118546"/>
                      <a:pt x="16452" y="120693"/>
                      <a:pt x="15924" y="122789"/>
                    </a:cubicBezTo>
                    <a:cubicBezTo>
                      <a:pt x="15725" y="123846"/>
                      <a:pt x="15621" y="124945"/>
                      <a:pt x="15448" y="126019"/>
                    </a:cubicBezTo>
                    <a:lnTo>
                      <a:pt x="15223" y="127629"/>
                    </a:lnTo>
                    <a:lnTo>
                      <a:pt x="15145" y="129266"/>
                    </a:lnTo>
                    <a:cubicBezTo>
                      <a:pt x="14781" y="133613"/>
                      <a:pt x="15266" y="138029"/>
                      <a:pt x="16210" y="142333"/>
                    </a:cubicBezTo>
                    <a:lnTo>
                      <a:pt x="17033" y="145528"/>
                    </a:lnTo>
                    <a:lnTo>
                      <a:pt x="18167" y="148662"/>
                    </a:lnTo>
                    <a:cubicBezTo>
                      <a:pt x="18496" y="149762"/>
                      <a:pt x="18972" y="150645"/>
                      <a:pt x="19405" y="151598"/>
                    </a:cubicBezTo>
                    <a:cubicBezTo>
                      <a:pt x="19907" y="152550"/>
                      <a:pt x="20167" y="153434"/>
                      <a:pt x="20825" y="154507"/>
                    </a:cubicBezTo>
                    <a:lnTo>
                      <a:pt x="22817" y="157763"/>
                    </a:lnTo>
                    <a:lnTo>
                      <a:pt x="23328" y="158577"/>
                    </a:lnTo>
                    <a:lnTo>
                      <a:pt x="23458" y="158768"/>
                    </a:lnTo>
                    <a:cubicBezTo>
                      <a:pt x="23085" y="158257"/>
                      <a:pt x="23362" y="158655"/>
                      <a:pt x="23293" y="158542"/>
                    </a:cubicBezTo>
                    <a:lnTo>
                      <a:pt x="23328" y="158594"/>
                    </a:lnTo>
                    <a:lnTo>
                      <a:pt x="23397" y="158664"/>
                    </a:lnTo>
                    <a:lnTo>
                      <a:pt x="23614" y="159001"/>
                    </a:lnTo>
                    <a:lnTo>
                      <a:pt x="24575" y="160266"/>
                    </a:lnTo>
                    <a:cubicBezTo>
                      <a:pt x="25155" y="161175"/>
                      <a:pt x="25917" y="161928"/>
                      <a:pt x="26627" y="162716"/>
                    </a:cubicBezTo>
                    <a:cubicBezTo>
                      <a:pt x="27311" y="163556"/>
                      <a:pt x="28142" y="164240"/>
                      <a:pt x="28930" y="164967"/>
                    </a:cubicBezTo>
                    <a:cubicBezTo>
                      <a:pt x="35347" y="170717"/>
                      <a:pt x="44205" y="173895"/>
                      <a:pt x="53106" y="173627"/>
                    </a:cubicBezTo>
                    <a:cubicBezTo>
                      <a:pt x="55332" y="173592"/>
                      <a:pt x="57557" y="173289"/>
                      <a:pt x="59731" y="172804"/>
                    </a:cubicBezTo>
                    <a:cubicBezTo>
                      <a:pt x="61930" y="172302"/>
                      <a:pt x="64077" y="171574"/>
                      <a:pt x="65974" y="170752"/>
                    </a:cubicBezTo>
                    <a:cubicBezTo>
                      <a:pt x="66216" y="170639"/>
                      <a:pt x="66467" y="170570"/>
                      <a:pt x="66727" y="170431"/>
                    </a:cubicBezTo>
                    <a:lnTo>
                      <a:pt x="67558" y="169972"/>
                    </a:lnTo>
                    <a:lnTo>
                      <a:pt x="69230" y="169063"/>
                    </a:lnTo>
                    <a:lnTo>
                      <a:pt x="70070" y="168587"/>
                    </a:lnTo>
                    <a:cubicBezTo>
                      <a:pt x="70130" y="168561"/>
                      <a:pt x="69775" y="168786"/>
                      <a:pt x="69940" y="168691"/>
                    </a:cubicBezTo>
                    <a:lnTo>
                      <a:pt x="69983" y="168656"/>
                    </a:lnTo>
                    <a:lnTo>
                      <a:pt x="70070" y="168587"/>
                    </a:lnTo>
                    <a:lnTo>
                      <a:pt x="70234" y="168483"/>
                    </a:lnTo>
                    <a:lnTo>
                      <a:pt x="70572" y="168249"/>
                    </a:lnTo>
                    <a:lnTo>
                      <a:pt x="71897" y="167340"/>
                    </a:lnTo>
                    <a:cubicBezTo>
                      <a:pt x="73576" y="166015"/>
                      <a:pt x="75135" y="164448"/>
                      <a:pt x="76443" y="162708"/>
                    </a:cubicBezTo>
                    <a:cubicBezTo>
                      <a:pt x="77690" y="160898"/>
                      <a:pt x="78737" y="158949"/>
                      <a:pt x="79465" y="156837"/>
                    </a:cubicBezTo>
                    <a:cubicBezTo>
                      <a:pt x="80140" y="154715"/>
                      <a:pt x="80582" y="152490"/>
                      <a:pt x="80668" y="150221"/>
                    </a:cubicBezTo>
                    <a:cubicBezTo>
                      <a:pt x="80651" y="147935"/>
                      <a:pt x="80478" y="145675"/>
                      <a:pt x="79889" y="143406"/>
                    </a:cubicBezTo>
                    <a:cubicBezTo>
                      <a:pt x="79551" y="142324"/>
                      <a:pt x="79257" y="141120"/>
                      <a:pt x="78763" y="140142"/>
                    </a:cubicBezTo>
                    <a:cubicBezTo>
                      <a:pt x="78547" y="139622"/>
                      <a:pt x="78348" y="139129"/>
                      <a:pt x="78097" y="138583"/>
                    </a:cubicBezTo>
                    <a:lnTo>
                      <a:pt x="77135" y="136929"/>
                    </a:lnTo>
                    <a:cubicBezTo>
                      <a:pt x="74884" y="132972"/>
                      <a:pt x="70858" y="129855"/>
                      <a:pt x="66182" y="128625"/>
                    </a:cubicBezTo>
                    <a:cubicBezTo>
                      <a:pt x="61540" y="127396"/>
                      <a:pt x="56241" y="127863"/>
                      <a:pt x="51808" y="130478"/>
                    </a:cubicBezTo>
                    <a:close/>
                  </a:path>
                </a:pathLst>
              </a:custGeom>
              <a:grpFill/>
              <a:ln w="8653" cap="flat">
                <a:noFill/>
                <a:prstDash val="solid"/>
                <a:miter/>
              </a:ln>
            </p:spPr>
            <p:txBody>
              <a:bodyPr rtlCol="0" anchor="ctr"/>
              <a:lstStyle/>
              <a:p>
                <a:endParaRPr lang="en-IN" dirty="0"/>
              </a:p>
            </p:txBody>
          </p:sp>
          <p:sp>
            <p:nvSpPr>
              <p:cNvPr id="544" name="Freeform: Shape 543">
                <a:extLst>
                  <a:ext uri="{FF2B5EF4-FFF2-40B4-BE49-F238E27FC236}">
                    <a16:creationId xmlns:a16="http://schemas.microsoft.com/office/drawing/2014/main" id="{000C66FB-F17C-46B0-BCD1-8B34C5967EFC}"/>
                  </a:ext>
                </a:extLst>
              </p:cNvPr>
              <p:cNvSpPr/>
              <p:nvPr/>
            </p:nvSpPr>
            <p:spPr>
              <a:xfrm>
                <a:off x="-2034420" y="2908697"/>
                <a:ext cx="105582" cy="80702"/>
              </a:xfrm>
              <a:custGeom>
                <a:avLst/>
                <a:gdLst>
                  <a:gd name="connsiteX0" fmla="*/ 1 w 105582"/>
                  <a:gd name="connsiteY0" fmla="*/ 55681 h 80702"/>
                  <a:gd name="connsiteX1" fmla="*/ 261 w 105582"/>
                  <a:gd name="connsiteY1" fmla="*/ 52928 h 80702"/>
                  <a:gd name="connsiteX2" fmla="*/ 599 w 105582"/>
                  <a:gd name="connsiteY2" fmla="*/ 49663 h 80702"/>
                  <a:gd name="connsiteX3" fmla="*/ 1456 w 105582"/>
                  <a:gd name="connsiteY3" fmla="*/ 45212 h 80702"/>
                  <a:gd name="connsiteX4" fmla="*/ 2920 w 105582"/>
                  <a:gd name="connsiteY4" fmla="*/ 39731 h 80702"/>
                  <a:gd name="connsiteX5" fmla="*/ 3881 w 105582"/>
                  <a:gd name="connsiteY5" fmla="*/ 36666 h 80702"/>
                  <a:gd name="connsiteX6" fmla="*/ 5162 w 105582"/>
                  <a:gd name="connsiteY6" fmla="*/ 33453 h 80702"/>
                  <a:gd name="connsiteX7" fmla="*/ 5838 w 105582"/>
                  <a:gd name="connsiteY7" fmla="*/ 31765 h 80702"/>
                  <a:gd name="connsiteX8" fmla="*/ 6020 w 105582"/>
                  <a:gd name="connsiteY8" fmla="*/ 31341 h 80702"/>
                  <a:gd name="connsiteX9" fmla="*/ 6115 w 105582"/>
                  <a:gd name="connsiteY9" fmla="*/ 31124 h 80702"/>
                  <a:gd name="connsiteX10" fmla="*/ 6167 w 105582"/>
                  <a:gd name="connsiteY10" fmla="*/ 31003 h 80702"/>
                  <a:gd name="connsiteX11" fmla="*/ 6288 w 105582"/>
                  <a:gd name="connsiteY11" fmla="*/ 30769 h 80702"/>
                  <a:gd name="connsiteX12" fmla="*/ 6704 w 105582"/>
                  <a:gd name="connsiteY12" fmla="*/ 29964 h 80702"/>
                  <a:gd name="connsiteX13" fmla="*/ 8453 w 105582"/>
                  <a:gd name="connsiteY13" fmla="*/ 26604 h 80702"/>
                  <a:gd name="connsiteX14" fmla="*/ 10782 w 105582"/>
                  <a:gd name="connsiteY14" fmla="*/ 23019 h 80702"/>
                  <a:gd name="connsiteX15" fmla="*/ 12046 w 105582"/>
                  <a:gd name="connsiteY15" fmla="*/ 21149 h 80702"/>
                  <a:gd name="connsiteX16" fmla="*/ 13484 w 105582"/>
                  <a:gd name="connsiteY16" fmla="*/ 19417 h 80702"/>
                  <a:gd name="connsiteX17" fmla="*/ 28507 w 105582"/>
                  <a:gd name="connsiteY17" fmla="*/ 6853 h 80702"/>
                  <a:gd name="connsiteX18" fmla="*/ 49514 w 105582"/>
                  <a:gd name="connsiteY18" fmla="*/ 289 h 80702"/>
                  <a:gd name="connsiteX19" fmla="*/ 72937 w 105582"/>
                  <a:gd name="connsiteY19" fmla="*/ 2835 h 80702"/>
                  <a:gd name="connsiteX20" fmla="*/ 78583 w 105582"/>
                  <a:gd name="connsiteY20" fmla="*/ 5026 h 80702"/>
                  <a:gd name="connsiteX21" fmla="*/ 83995 w 105582"/>
                  <a:gd name="connsiteY21" fmla="*/ 7822 h 80702"/>
                  <a:gd name="connsiteX22" fmla="*/ 84168 w 105582"/>
                  <a:gd name="connsiteY22" fmla="*/ 7909 h 80702"/>
                  <a:gd name="connsiteX23" fmla="*/ 84506 w 105582"/>
                  <a:gd name="connsiteY23" fmla="*/ 8100 h 80702"/>
                  <a:gd name="connsiteX24" fmla="*/ 84800 w 105582"/>
                  <a:gd name="connsiteY24" fmla="*/ 8299 h 80702"/>
                  <a:gd name="connsiteX25" fmla="*/ 85380 w 105582"/>
                  <a:gd name="connsiteY25" fmla="*/ 8706 h 80702"/>
                  <a:gd name="connsiteX26" fmla="*/ 86575 w 105582"/>
                  <a:gd name="connsiteY26" fmla="*/ 9468 h 80702"/>
                  <a:gd name="connsiteX27" fmla="*/ 87753 w 105582"/>
                  <a:gd name="connsiteY27" fmla="*/ 10273 h 80702"/>
                  <a:gd name="connsiteX28" fmla="*/ 89052 w 105582"/>
                  <a:gd name="connsiteY28" fmla="*/ 11295 h 80702"/>
                  <a:gd name="connsiteX29" fmla="*/ 91563 w 105582"/>
                  <a:gd name="connsiteY29" fmla="*/ 13407 h 80702"/>
                  <a:gd name="connsiteX30" fmla="*/ 93797 w 105582"/>
                  <a:gd name="connsiteY30" fmla="*/ 15624 h 80702"/>
                  <a:gd name="connsiteX31" fmla="*/ 100940 w 105582"/>
                  <a:gd name="connsiteY31" fmla="*/ 25842 h 80702"/>
                  <a:gd name="connsiteX32" fmla="*/ 104854 w 105582"/>
                  <a:gd name="connsiteY32" fmla="*/ 37497 h 80702"/>
                  <a:gd name="connsiteX33" fmla="*/ 102646 w 105582"/>
                  <a:gd name="connsiteY33" fmla="*/ 60920 h 80702"/>
                  <a:gd name="connsiteX34" fmla="*/ 101495 w 105582"/>
                  <a:gd name="connsiteY34" fmla="*/ 63544 h 80702"/>
                  <a:gd name="connsiteX35" fmla="*/ 100863 w 105582"/>
                  <a:gd name="connsiteY35" fmla="*/ 64825 h 80702"/>
                  <a:gd name="connsiteX36" fmla="*/ 100568 w 105582"/>
                  <a:gd name="connsiteY36" fmla="*/ 65449 h 80702"/>
                  <a:gd name="connsiteX37" fmla="*/ 100404 w 105582"/>
                  <a:gd name="connsiteY37" fmla="*/ 65769 h 80702"/>
                  <a:gd name="connsiteX38" fmla="*/ 100317 w 105582"/>
                  <a:gd name="connsiteY38" fmla="*/ 65942 h 80702"/>
                  <a:gd name="connsiteX39" fmla="*/ 100187 w 105582"/>
                  <a:gd name="connsiteY39" fmla="*/ 66159 h 80702"/>
                  <a:gd name="connsiteX40" fmla="*/ 100153 w 105582"/>
                  <a:gd name="connsiteY40" fmla="*/ 66211 h 80702"/>
                  <a:gd name="connsiteX41" fmla="*/ 98767 w 105582"/>
                  <a:gd name="connsiteY41" fmla="*/ 68436 h 80702"/>
                  <a:gd name="connsiteX42" fmla="*/ 96923 w 105582"/>
                  <a:gd name="connsiteY42" fmla="*/ 70809 h 80702"/>
                  <a:gd name="connsiteX43" fmla="*/ 88212 w 105582"/>
                  <a:gd name="connsiteY43" fmla="*/ 77649 h 80702"/>
                  <a:gd name="connsiteX44" fmla="*/ 68581 w 105582"/>
                  <a:gd name="connsiteY44" fmla="*/ 79918 h 80702"/>
                  <a:gd name="connsiteX45" fmla="*/ 60329 w 105582"/>
                  <a:gd name="connsiteY45" fmla="*/ 76515 h 80702"/>
                  <a:gd name="connsiteX46" fmla="*/ 58710 w 105582"/>
                  <a:gd name="connsiteY46" fmla="*/ 75441 h 80702"/>
                  <a:gd name="connsiteX47" fmla="*/ 57022 w 105582"/>
                  <a:gd name="connsiteY47" fmla="*/ 74082 h 80702"/>
                  <a:gd name="connsiteX48" fmla="*/ 55593 w 105582"/>
                  <a:gd name="connsiteY48" fmla="*/ 72662 h 80702"/>
                  <a:gd name="connsiteX49" fmla="*/ 54337 w 105582"/>
                  <a:gd name="connsiteY49" fmla="*/ 71146 h 80702"/>
                  <a:gd name="connsiteX50" fmla="*/ 49869 w 105582"/>
                  <a:gd name="connsiteY50" fmla="*/ 58937 h 80702"/>
                  <a:gd name="connsiteX51" fmla="*/ 51159 w 105582"/>
                  <a:gd name="connsiteY51" fmla="*/ 50633 h 80702"/>
                  <a:gd name="connsiteX52" fmla="*/ 52043 w 105582"/>
                  <a:gd name="connsiteY52" fmla="*/ 48589 h 80702"/>
                  <a:gd name="connsiteX53" fmla="*/ 52398 w 105582"/>
                  <a:gd name="connsiteY53" fmla="*/ 47914 h 80702"/>
                  <a:gd name="connsiteX54" fmla="*/ 54787 w 105582"/>
                  <a:gd name="connsiteY54" fmla="*/ 47100 h 80702"/>
                  <a:gd name="connsiteX55" fmla="*/ 55636 w 105582"/>
                  <a:gd name="connsiteY55" fmla="*/ 49429 h 80702"/>
                  <a:gd name="connsiteX56" fmla="*/ 55567 w 105582"/>
                  <a:gd name="connsiteY56" fmla="*/ 49611 h 80702"/>
                  <a:gd name="connsiteX57" fmla="*/ 55307 w 105582"/>
                  <a:gd name="connsiteY57" fmla="*/ 50183 h 80702"/>
                  <a:gd name="connsiteX58" fmla="*/ 54632 w 105582"/>
                  <a:gd name="connsiteY58" fmla="*/ 51888 h 80702"/>
                  <a:gd name="connsiteX59" fmla="*/ 53783 w 105582"/>
                  <a:gd name="connsiteY59" fmla="*/ 58703 h 80702"/>
                  <a:gd name="connsiteX60" fmla="*/ 57706 w 105582"/>
                  <a:gd name="connsiteY60" fmla="*/ 68497 h 80702"/>
                  <a:gd name="connsiteX61" fmla="*/ 58736 w 105582"/>
                  <a:gd name="connsiteY61" fmla="*/ 69674 h 80702"/>
                  <a:gd name="connsiteX62" fmla="*/ 59914 w 105582"/>
                  <a:gd name="connsiteY62" fmla="*/ 70765 h 80702"/>
                  <a:gd name="connsiteX63" fmla="*/ 61135 w 105582"/>
                  <a:gd name="connsiteY63" fmla="*/ 71709 h 80702"/>
                  <a:gd name="connsiteX64" fmla="*/ 62754 w 105582"/>
                  <a:gd name="connsiteY64" fmla="*/ 72722 h 80702"/>
                  <a:gd name="connsiteX65" fmla="*/ 69621 w 105582"/>
                  <a:gd name="connsiteY65" fmla="*/ 75259 h 80702"/>
                  <a:gd name="connsiteX66" fmla="*/ 85640 w 105582"/>
                  <a:gd name="connsiteY66" fmla="*/ 72809 h 80702"/>
                  <a:gd name="connsiteX67" fmla="*/ 92385 w 105582"/>
                  <a:gd name="connsiteY67" fmla="*/ 67085 h 80702"/>
                  <a:gd name="connsiteX68" fmla="*/ 93632 w 105582"/>
                  <a:gd name="connsiteY68" fmla="*/ 65336 h 80702"/>
                  <a:gd name="connsiteX69" fmla="*/ 94914 w 105582"/>
                  <a:gd name="connsiteY69" fmla="*/ 63076 h 80702"/>
                  <a:gd name="connsiteX70" fmla="*/ 95832 w 105582"/>
                  <a:gd name="connsiteY70" fmla="*/ 60989 h 80702"/>
                  <a:gd name="connsiteX71" fmla="*/ 96698 w 105582"/>
                  <a:gd name="connsiteY71" fmla="*/ 58720 h 80702"/>
                  <a:gd name="connsiteX72" fmla="*/ 97589 w 105582"/>
                  <a:gd name="connsiteY72" fmla="*/ 39021 h 80702"/>
                  <a:gd name="connsiteX73" fmla="*/ 93892 w 105582"/>
                  <a:gd name="connsiteY73" fmla="*/ 29548 h 80702"/>
                  <a:gd name="connsiteX74" fmla="*/ 87753 w 105582"/>
                  <a:gd name="connsiteY74" fmla="*/ 21452 h 80702"/>
                  <a:gd name="connsiteX75" fmla="*/ 85900 w 105582"/>
                  <a:gd name="connsiteY75" fmla="*/ 19720 h 80702"/>
                  <a:gd name="connsiteX76" fmla="*/ 84029 w 105582"/>
                  <a:gd name="connsiteY76" fmla="*/ 18213 h 80702"/>
                  <a:gd name="connsiteX77" fmla="*/ 79674 w 105582"/>
                  <a:gd name="connsiteY77" fmla="*/ 15373 h 80702"/>
                  <a:gd name="connsiteX78" fmla="*/ 75015 w 105582"/>
                  <a:gd name="connsiteY78" fmla="*/ 13070 h 80702"/>
                  <a:gd name="connsiteX79" fmla="*/ 70166 w 105582"/>
                  <a:gd name="connsiteY79" fmla="*/ 11260 h 80702"/>
                  <a:gd name="connsiteX80" fmla="*/ 50319 w 105582"/>
                  <a:gd name="connsiteY80" fmla="*/ 9052 h 80702"/>
                  <a:gd name="connsiteX81" fmla="*/ 32335 w 105582"/>
                  <a:gd name="connsiteY81" fmla="*/ 14117 h 80702"/>
                  <a:gd name="connsiteX82" fmla="*/ 28438 w 105582"/>
                  <a:gd name="connsiteY82" fmla="*/ 16230 h 80702"/>
                  <a:gd name="connsiteX83" fmla="*/ 24818 w 105582"/>
                  <a:gd name="connsiteY83" fmla="*/ 18612 h 80702"/>
                  <a:gd name="connsiteX84" fmla="*/ 21571 w 105582"/>
                  <a:gd name="connsiteY84" fmla="*/ 21270 h 80702"/>
                  <a:gd name="connsiteX85" fmla="*/ 18610 w 105582"/>
                  <a:gd name="connsiteY85" fmla="*/ 24024 h 80702"/>
                  <a:gd name="connsiteX86" fmla="*/ 17207 w 105582"/>
                  <a:gd name="connsiteY86" fmla="*/ 25409 h 80702"/>
                  <a:gd name="connsiteX87" fmla="*/ 16003 w 105582"/>
                  <a:gd name="connsiteY87" fmla="*/ 26864 h 80702"/>
                  <a:gd name="connsiteX88" fmla="*/ 13666 w 105582"/>
                  <a:gd name="connsiteY88" fmla="*/ 29721 h 80702"/>
                  <a:gd name="connsiteX89" fmla="*/ 11518 w 105582"/>
                  <a:gd name="connsiteY89" fmla="*/ 32847 h 80702"/>
                  <a:gd name="connsiteX90" fmla="*/ 10990 w 105582"/>
                  <a:gd name="connsiteY90" fmla="*/ 33609 h 80702"/>
                  <a:gd name="connsiteX91" fmla="*/ 10964 w 105582"/>
                  <a:gd name="connsiteY91" fmla="*/ 33644 h 80702"/>
                  <a:gd name="connsiteX92" fmla="*/ 10990 w 105582"/>
                  <a:gd name="connsiteY92" fmla="*/ 33575 h 80702"/>
                  <a:gd name="connsiteX93" fmla="*/ 10938 w 105582"/>
                  <a:gd name="connsiteY93" fmla="*/ 33670 h 80702"/>
                  <a:gd name="connsiteX94" fmla="*/ 10834 w 105582"/>
                  <a:gd name="connsiteY94" fmla="*/ 33860 h 80702"/>
                  <a:gd name="connsiteX95" fmla="*/ 10626 w 105582"/>
                  <a:gd name="connsiteY95" fmla="*/ 34250 h 80702"/>
                  <a:gd name="connsiteX96" fmla="*/ 9778 w 105582"/>
                  <a:gd name="connsiteY96" fmla="*/ 35722 h 80702"/>
                  <a:gd name="connsiteX97" fmla="*/ 8158 w 105582"/>
                  <a:gd name="connsiteY97" fmla="*/ 38545 h 80702"/>
                  <a:gd name="connsiteX98" fmla="*/ 6807 w 105582"/>
                  <a:gd name="connsiteY98" fmla="*/ 41255 h 80702"/>
                  <a:gd name="connsiteX99" fmla="*/ 4591 w 105582"/>
                  <a:gd name="connsiteY99" fmla="*/ 46139 h 80702"/>
                  <a:gd name="connsiteX100" fmla="*/ 2963 w 105582"/>
                  <a:gd name="connsiteY100" fmla="*/ 50183 h 80702"/>
                  <a:gd name="connsiteX101" fmla="*/ 1941 w 105582"/>
                  <a:gd name="connsiteY101" fmla="*/ 53291 h 80702"/>
                  <a:gd name="connsiteX102" fmla="*/ 1058 w 105582"/>
                  <a:gd name="connsiteY102" fmla="*/ 55880 h 80702"/>
                  <a:gd name="connsiteX103" fmla="*/ 348 w 105582"/>
                  <a:gd name="connsiteY103" fmla="*/ 56235 h 80702"/>
                  <a:gd name="connsiteX104" fmla="*/ 1 w 105582"/>
                  <a:gd name="connsiteY104" fmla="*/ 55681 h 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5582" h="80702">
                    <a:moveTo>
                      <a:pt x="1" y="55681"/>
                    </a:moveTo>
                    <a:cubicBezTo>
                      <a:pt x="1" y="55681"/>
                      <a:pt x="97" y="54737"/>
                      <a:pt x="261" y="52928"/>
                    </a:cubicBezTo>
                    <a:cubicBezTo>
                      <a:pt x="356" y="52044"/>
                      <a:pt x="460" y="50962"/>
                      <a:pt x="599" y="49663"/>
                    </a:cubicBezTo>
                    <a:cubicBezTo>
                      <a:pt x="833" y="48364"/>
                      <a:pt x="1127" y="46884"/>
                      <a:pt x="1456" y="45212"/>
                    </a:cubicBezTo>
                    <a:cubicBezTo>
                      <a:pt x="1759" y="43507"/>
                      <a:pt x="2331" y="41714"/>
                      <a:pt x="2920" y="39731"/>
                    </a:cubicBezTo>
                    <a:cubicBezTo>
                      <a:pt x="3223" y="38761"/>
                      <a:pt x="3465" y="37714"/>
                      <a:pt x="3881" y="36666"/>
                    </a:cubicBezTo>
                    <a:cubicBezTo>
                      <a:pt x="4296" y="35618"/>
                      <a:pt x="4721" y="34553"/>
                      <a:pt x="5162" y="33453"/>
                    </a:cubicBezTo>
                    <a:cubicBezTo>
                      <a:pt x="5387" y="32899"/>
                      <a:pt x="5621" y="32328"/>
                      <a:pt x="5838" y="31765"/>
                    </a:cubicBezTo>
                    <a:lnTo>
                      <a:pt x="6020" y="31341"/>
                    </a:lnTo>
                    <a:lnTo>
                      <a:pt x="6115" y="31124"/>
                    </a:lnTo>
                    <a:lnTo>
                      <a:pt x="6167" y="31003"/>
                    </a:lnTo>
                    <a:lnTo>
                      <a:pt x="6288" y="30769"/>
                    </a:lnTo>
                    <a:lnTo>
                      <a:pt x="6704" y="29964"/>
                    </a:lnTo>
                    <a:cubicBezTo>
                      <a:pt x="7258" y="28881"/>
                      <a:pt x="7864" y="27738"/>
                      <a:pt x="8453" y="26604"/>
                    </a:cubicBezTo>
                    <a:cubicBezTo>
                      <a:pt x="9042" y="25452"/>
                      <a:pt x="9985" y="24240"/>
                      <a:pt x="10782" y="23019"/>
                    </a:cubicBezTo>
                    <a:cubicBezTo>
                      <a:pt x="11198" y="22404"/>
                      <a:pt x="11622" y="21772"/>
                      <a:pt x="12046" y="21149"/>
                    </a:cubicBezTo>
                    <a:cubicBezTo>
                      <a:pt x="12514" y="20551"/>
                      <a:pt x="12999" y="19988"/>
                      <a:pt x="13484" y="19417"/>
                    </a:cubicBezTo>
                    <a:cubicBezTo>
                      <a:pt x="17276" y="14689"/>
                      <a:pt x="22368" y="10256"/>
                      <a:pt x="28507" y="6853"/>
                    </a:cubicBezTo>
                    <a:cubicBezTo>
                      <a:pt x="34672" y="3502"/>
                      <a:pt x="41834" y="1008"/>
                      <a:pt x="49514" y="289"/>
                    </a:cubicBezTo>
                    <a:cubicBezTo>
                      <a:pt x="57177" y="-490"/>
                      <a:pt x="65274" y="289"/>
                      <a:pt x="72937" y="2835"/>
                    </a:cubicBezTo>
                    <a:cubicBezTo>
                      <a:pt x="74833" y="3519"/>
                      <a:pt x="76695" y="4298"/>
                      <a:pt x="78583" y="5026"/>
                    </a:cubicBezTo>
                    <a:cubicBezTo>
                      <a:pt x="80410" y="5909"/>
                      <a:pt x="82202" y="6887"/>
                      <a:pt x="83995" y="7822"/>
                    </a:cubicBezTo>
                    <a:lnTo>
                      <a:pt x="84168" y="7909"/>
                    </a:lnTo>
                    <a:lnTo>
                      <a:pt x="84506" y="8100"/>
                    </a:lnTo>
                    <a:lnTo>
                      <a:pt x="84800" y="8299"/>
                    </a:lnTo>
                    <a:lnTo>
                      <a:pt x="85380" y="8706"/>
                    </a:lnTo>
                    <a:lnTo>
                      <a:pt x="86575" y="9468"/>
                    </a:lnTo>
                    <a:lnTo>
                      <a:pt x="87753" y="10273"/>
                    </a:lnTo>
                    <a:lnTo>
                      <a:pt x="89052" y="11295"/>
                    </a:lnTo>
                    <a:cubicBezTo>
                      <a:pt x="89891" y="12014"/>
                      <a:pt x="90809" y="12680"/>
                      <a:pt x="91563" y="13407"/>
                    </a:cubicBezTo>
                    <a:lnTo>
                      <a:pt x="93797" y="15624"/>
                    </a:lnTo>
                    <a:cubicBezTo>
                      <a:pt x="96611" y="18716"/>
                      <a:pt x="99079" y="22136"/>
                      <a:pt x="100940" y="25842"/>
                    </a:cubicBezTo>
                    <a:cubicBezTo>
                      <a:pt x="102733" y="29583"/>
                      <a:pt x="104127" y="33471"/>
                      <a:pt x="104854" y="37497"/>
                    </a:cubicBezTo>
                    <a:cubicBezTo>
                      <a:pt x="106335" y="45515"/>
                      <a:pt x="105538" y="53768"/>
                      <a:pt x="102646" y="60920"/>
                    </a:cubicBezTo>
                    <a:cubicBezTo>
                      <a:pt x="102343" y="61829"/>
                      <a:pt x="101936" y="62704"/>
                      <a:pt x="101495" y="63544"/>
                    </a:cubicBezTo>
                    <a:lnTo>
                      <a:pt x="100863" y="64825"/>
                    </a:lnTo>
                    <a:lnTo>
                      <a:pt x="100568" y="65449"/>
                    </a:lnTo>
                    <a:lnTo>
                      <a:pt x="100404" y="65769"/>
                    </a:lnTo>
                    <a:lnTo>
                      <a:pt x="100317" y="65942"/>
                    </a:lnTo>
                    <a:lnTo>
                      <a:pt x="100187" y="66159"/>
                    </a:lnTo>
                    <a:lnTo>
                      <a:pt x="100153" y="66211"/>
                    </a:lnTo>
                    <a:cubicBezTo>
                      <a:pt x="99685" y="66955"/>
                      <a:pt x="99235" y="67700"/>
                      <a:pt x="98767" y="68436"/>
                    </a:cubicBezTo>
                    <a:cubicBezTo>
                      <a:pt x="98152" y="69233"/>
                      <a:pt x="97529" y="70021"/>
                      <a:pt x="96923" y="70809"/>
                    </a:cubicBezTo>
                    <a:cubicBezTo>
                      <a:pt x="94446" y="73727"/>
                      <a:pt x="91433" y="76030"/>
                      <a:pt x="88212" y="77649"/>
                    </a:cubicBezTo>
                    <a:cubicBezTo>
                      <a:pt x="81752" y="80957"/>
                      <a:pt x="74608" y="81347"/>
                      <a:pt x="68581" y="79918"/>
                    </a:cubicBezTo>
                    <a:cubicBezTo>
                      <a:pt x="65542" y="79139"/>
                      <a:pt x="62944" y="78013"/>
                      <a:pt x="60329" y="76515"/>
                    </a:cubicBezTo>
                    <a:cubicBezTo>
                      <a:pt x="59784" y="76151"/>
                      <a:pt x="59247" y="75796"/>
                      <a:pt x="58710" y="75441"/>
                    </a:cubicBezTo>
                    <a:cubicBezTo>
                      <a:pt x="58147" y="74965"/>
                      <a:pt x="57567" y="74532"/>
                      <a:pt x="57022" y="74082"/>
                    </a:cubicBezTo>
                    <a:cubicBezTo>
                      <a:pt x="56528" y="73580"/>
                      <a:pt x="56060" y="73112"/>
                      <a:pt x="55593" y="72662"/>
                    </a:cubicBezTo>
                    <a:cubicBezTo>
                      <a:pt x="55169" y="72134"/>
                      <a:pt x="54736" y="71640"/>
                      <a:pt x="54337" y="71146"/>
                    </a:cubicBezTo>
                    <a:cubicBezTo>
                      <a:pt x="51246" y="67042"/>
                      <a:pt x="49999" y="62574"/>
                      <a:pt x="49869" y="58937"/>
                    </a:cubicBezTo>
                    <a:cubicBezTo>
                      <a:pt x="49696" y="55266"/>
                      <a:pt x="50467" y="52443"/>
                      <a:pt x="51159" y="50633"/>
                    </a:cubicBezTo>
                    <a:cubicBezTo>
                      <a:pt x="51462" y="49707"/>
                      <a:pt x="51843" y="49040"/>
                      <a:pt x="52043" y="48589"/>
                    </a:cubicBezTo>
                    <a:cubicBezTo>
                      <a:pt x="52259" y="48139"/>
                      <a:pt x="52398" y="47914"/>
                      <a:pt x="52398" y="47914"/>
                    </a:cubicBezTo>
                    <a:cubicBezTo>
                      <a:pt x="52831" y="47013"/>
                      <a:pt x="53904" y="46650"/>
                      <a:pt x="54787" y="47100"/>
                    </a:cubicBezTo>
                    <a:cubicBezTo>
                      <a:pt x="55662" y="47524"/>
                      <a:pt x="56034" y="48555"/>
                      <a:pt x="55636" y="49429"/>
                    </a:cubicBezTo>
                    <a:lnTo>
                      <a:pt x="55567" y="49611"/>
                    </a:lnTo>
                    <a:cubicBezTo>
                      <a:pt x="55567" y="49611"/>
                      <a:pt x="55472" y="49793"/>
                      <a:pt x="55307" y="50183"/>
                    </a:cubicBezTo>
                    <a:cubicBezTo>
                      <a:pt x="55151" y="50555"/>
                      <a:pt x="54848" y="51109"/>
                      <a:pt x="54632" y="51888"/>
                    </a:cubicBezTo>
                    <a:cubicBezTo>
                      <a:pt x="54095" y="53361"/>
                      <a:pt x="53558" y="55707"/>
                      <a:pt x="53783" y="58703"/>
                    </a:cubicBezTo>
                    <a:cubicBezTo>
                      <a:pt x="53965" y="61665"/>
                      <a:pt x="55117" y="65284"/>
                      <a:pt x="57706" y="68497"/>
                    </a:cubicBezTo>
                    <a:cubicBezTo>
                      <a:pt x="58026" y="68886"/>
                      <a:pt x="58381" y="69285"/>
                      <a:pt x="58736" y="69674"/>
                    </a:cubicBezTo>
                    <a:cubicBezTo>
                      <a:pt x="59117" y="70038"/>
                      <a:pt x="59507" y="70402"/>
                      <a:pt x="59914" y="70765"/>
                    </a:cubicBezTo>
                    <a:cubicBezTo>
                      <a:pt x="60312" y="71069"/>
                      <a:pt x="60719" y="71389"/>
                      <a:pt x="61135" y="71709"/>
                    </a:cubicBezTo>
                    <a:cubicBezTo>
                      <a:pt x="61672" y="72047"/>
                      <a:pt x="62208" y="72367"/>
                      <a:pt x="62754" y="72722"/>
                    </a:cubicBezTo>
                    <a:cubicBezTo>
                      <a:pt x="64694" y="73718"/>
                      <a:pt x="67135" y="74749"/>
                      <a:pt x="69621" y="75259"/>
                    </a:cubicBezTo>
                    <a:cubicBezTo>
                      <a:pt x="74686" y="76273"/>
                      <a:pt x="80548" y="75666"/>
                      <a:pt x="85640" y="72809"/>
                    </a:cubicBezTo>
                    <a:cubicBezTo>
                      <a:pt x="88186" y="71389"/>
                      <a:pt x="90506" y="69440"/>
                      <a:pt x="92385" y="67085"/>
                    </a:cubicBezTo>
                    <a:lnTo>
                      <a:pt x="93632" y="65336"/>
                    </a:lnTo>
                    <a:cubicBezTo>
                      <a:pt x="94074" y="64574"/>
                      <a:pt x="94498" y="63830"/>
                      <a:pt x="94914" y="63076"/>
                    </a:cubicBezTo>
                    <a:lnTo>
                      <a:pt x="95832" y="60989"/>
                    </a:lnTo>
                    <a:cubicBezTo>
                      <a:pt x="96178" y="60279"/>
                      <a:pt x="96472" y="59517"/>
                      <a:pt x="96698" y="58720"/>
                    </a:cubicBezTo>
                    <a:cubicBezTo>
                      <a:pt x="98828" y="52555"/>
                      <a:pt x="99131" y="45611"/>
                      <a:pt x="97589" y="39021"/>
                    </a:cubicBezTo>
                    <a:cubicBezTo>
                      <a:pt x="96827" y="35722"/>
                      <a:pt x="95503" y="32544"/>
                      <a:pt x="93892" y="29548"/>
                    </a:cubicBezTo>
                    <a:cubicBezTo>
                      <a:pt x="92264" y="26552"/>
                      <a:pt x="90099" y="23885"/>
                      <a:pt x="87753" y="21452"/>
                    </a:cubicBezTo>
                    <a:lnTo>
                      <a:pt x="85900" y="19720"/>
                    </a:lnTo>
                    <a:cubicBezTo>
                      <a:pt x="85293" y="19140"/>
                      <a:pt x="84635" y="18724"/>
                      <a:pt x="84029" y="18213"/>
                    </a:cubicBezTo>
                    <a:cubicBezTo>
                      <a:pt x="83033" y="17313"/>
                      <a:pt x="80791" y="16083"/>
                      <a:pt x="79674" y="15373"/>
                    </a:cubicBezTo>
                    <a:cubicBezTo>
                      <a:pt x="78124" y="14594"/>
                      <a:pt x="76556" y="13849"/>
                      <a:pt x="75015" y="13070"/>
                    </a:cubicBezTo>
                    <a:cubicBezTo>
                      <a:pt x="73387" y="12473"/>
                      <a:pt x="71794" y="11806"/>
                      <a:pt x="70166" y="11260"/>
                    </a:cubicBezTo>
                    <a:cubicBezTo>
                      <a:pt x="63628" y="9199"/>
                      <a:pt x="56822" y="8455"/>
                      <a:pt x="50319" y="9052"/>
                    </a:cubicBezTo>
                    <a:cubicBezTo>
                      <a:pt x="43860" y="9684"/>
                      <a:pt x="37686" y="11399"/>
                      <a:pt x="32335" y="14117"/>
                    </a:cubicBezTo>
                    <a:cubicBezTo>
                      <a:pt x="31053" y="14880"/>
                      <a:pt x="29685" y="15486"/>
                      <a:pt x="28438" y="16230"/>
                    </a:cubicBezTo>
                    <a:cubicBezTo>
                      <a:pt x="27200" y="17044"/>
                      <a:pt x="26005" y="17858"/>
                      <a:pt x="24818" y="18612"/>
                    </a:cubicBezTo>
                    <a:cubicBezTo>
                      <a:pt x="23710" y="19521"/>
                      <a:pt x="22636" y="20404"/>
                      <a:pt x="21571" y="21270"/>
                    </a:cubicBezTo>
                    <a:cubicBezTo>
                      <a:pt x="20472" y="22101"/>
                      <a:pt x="19597" y="23166"/>
                      <a:pt x="18610" y="24024"/>
                    </a:cubicBezTo>
                    <a:cubicBezTo>
                      <a:pt x="18142" y="24517"/>
                      <a:pt x="17649" y="24941"/>
                      <a:pt x="17207" y="25409"/>
                    </a:cubicBezTo>
                    <a:cubicBezTo>
                      <a:pt x="16800" y="25911"/>
                      <a:pt x="16402" y="26379"/>
                      <a:pt x="16003" y="26864"/>
                    </a:cubicBezTo>
                    <a:cubicBezTo>
                      <a:pt x="15215" y="27842"/>
                      <a:pt x="14376" y="28630"/>
                      <a:pt x="13666" y="29721"/>
                    </a:cubicBezTo>
                    <a:cubicBezTo>
                      <a:pt x="12929" y="30795"/>
                      <a:pt x="12211" y="31851"/>
                      <a:pt x="11518" y="32847"/>
                    </a:cubicBezTo>
                    <a:lnTo>
                      <a:pt x="10990" y="33609"/>
                    </a:lnTo>
                    <a:lnTo>
                      <a:pt x="10964" y="33644"/>
                    </a:lnTo>
                    <a:cubicBezTo>
                      <a:pt x="10973" y="33618"/>
                      <a:pt x="10851" y="33817"/>
                      <a:pt x="10990" y="33575"/>
                    </a:cubicBezTo>
                    <a:lnTo>
                      <a:pt x="10938" y="33670"/>
                    </a:lnTo>
                    <a:lnTo>
                      <a:pt x="10834" y="33860"/>
                    </a:lnTo>
                    <a:lnTo>
                      <a:pt x="10626" y="34250"/>
                    </a:lnTo>
                    <a:cubicBezTo>
                      <a:pt x="10349" y="34744"/>
                      <a:pt x="10063" y="35211"/>
                      <a:pt x="9778" y="35722"/>
                    </a:cubicBezTo>
                    <a:cubicBezTo>
                      <a:pt x="9215" y="36692"/>
                      <a:pt x="8678" y="37636"/>
                      <a:pt x="8158" y="38545"/>
                    </a:cubicBezTo>
                    <a:cubicBezTo>
                      <a:pt x="7656" y="39463"/>
                      <a:pt x="7249" y="40389"/>
                      <a:pt x="6807" y="41255"/>
                    </a:cubicBezTo>
                    <a:cubicBezTo>
                      <a:pt x="5959" y="43013"/>
                      <a:pt x="5136" y="44632"/>
                      <a:pt x="4591" y="46139"/>
                    </a:cubicBezTo>
                    <a:cubicBezTo>
                      <a:pt x="3993" y="47646"/>
                      <a:pt x="3439" y="48996"/>
                      <a:pt x="2963" y="50183"/>
                    </a:cubicBezTo>
                    <a:cubicBezTo>
                      <a:pt x="2556" y="51404"/>
                      <a:pt x="2218" y="52443"/>
                      <a:pt x="1941" y="53291"/>
                    </a:cubicBezTo>
                    <a:cubicBezTo>
                      <a:pt x="1361" y="54988"/>
                      <a:pt x="1058" y="55880"/>
                      <a:pt x="1058" y="55880"/>
                    </a:cubicBezTo>
                    <a:cubicBezTo>
                      <a:pt x="954" y="56183"/>
                      <a:pt x="642" y="56339"/>
                      <a:pt x="348" y="56235"/>
                    </a:cubicBezTo>
                    <a:cubicBezTo>
                      <a:pt x="123" y="56183"/>
                      <a:pt x="-16" y="55932"/>
                      <a:pt x="1" y="55681"/>
                    </a:cubicBezTo>
                    <a:close/>
                  </a:path>
                </a:pathLst>
              </a:custGeom>
              <a:grpFill/>
              <a:ln w="8653" cap="flat">
                <a:noFill/>
                <a:prstDash val="solid"/>
                <a:miter/>
              </a:ln>
            </p:spPr>
            <p:txBody>
              <a:bodyPr rtlCol="0" anchor="ctr"/>
              <a:lstStyle/>
              <a:p>
                <a:endParaRPr lang="en-IN" dirty="0"/>
              </a:p>
            </p:txBody>
          </p:sp>
          <p:sp>
            <p:nvSpPr>
              <p:cNvPr id="545" name="Freeform: Shape 544">
                <a:extLst>
                  <a:ext uri="{FF2B5EF4-FFF2-40B4-BE49-F238E27FC236}">
                    <a16:creationId xmlns:a16="http://schemas.microsoft.com/office/drawing/2014/main" id="{319B6D36-B545-4786-9B92-28AF3EE55CBE}"/>
                  </a:ext>
                </a:extLst>
              </p:cNvPr>
              <p:cNvSpPr/>
              <p:nvPr/>
            </p:nvSpPr>
            <p:spPr>
              <a:xfrm>
                <a:off x="-2244497" y="3114749"/>
                <a:ext cx="101722" cy="74990"/>
              </a:xfrm>
              <a:custGeom>
                <a:avLst/>
                <a:gdLst>
                  <a:gd name="connsiteX0" fmla="*/ 1949 w 101722"/>
                  <a:gd name="connsiteY0" fmla="*/ 71970 h 74990"/>
                  <a:gd name="connsiteX1" fmla="*/ 1377 w 101722"/>
                  <a:gd name="connsiteY1" fmla="*/ 69277 h 74990"/>
                  <a:gd name="connsiteX2" fmla="*/ 736 w 101722"/>
                  <a:gd name="connsiteY2" fmla="*/ 66073 h 74990"/>
                  <a:gd name="connsiteX3" fmla="*/ 251 w 101722"/>
                  <a:gd name="connsiteY3" fmla="*/ 61535 h 74990"/>
                  <a:gd name="connsiteX4" fmla="*/ 26 w 101722"/>
                  <a:gd name="connsiteY4" fmla="*/ 55890 h 74990"/>
                  <a:gd name="connsiteX5" fmla="*/ 35 w 101722"/>
                  <a:gd name="connsiteY5" fmla="*/ 52660 h 74990"/>
                  <a:gd name="connsiteX6" fmla="*/ 329 w 101722"/>
                  <a:gd name="connsiteY6" fmla="*/ 49231 h 74990"/>
                  <a:gd name="connsiteX7" fmla="*/ 494 w 101722"/>
                  <a:gd name="connsiteY7" fmla="*/ 47404 h 74990"/>
                  <a:gd name="connsiteX8" fmla="*/ 520 w 101722"/>
                  <a:gd name="connsiteY8" fmla="*/ 46936 h 74990"/>
                  <a:gd name="connsiteX9" fmla="*/ 555 w 101722"/>
                  <a:gd name="connsiteY9" fmla="*/ 46711 h 74990"/>
                  <a:gd name="connsiteX10" fmla="*/ 555 w 101722"/>
                  <a:gd name="connsiteY10" fmla="*/ 46590 h 74990"/>
                  <a:gd name="connsiteX11" fmla="*/ 606 w 101722"/>
                  <a:gd name="connsiteY11" fmla="*/ 46338 h 74990"/>
                  <a:gd name="connsiteX12" fmla="*/ 780 w 101722"/>
                  <a:gd name="connsiteY12" fmla="*/ 45429 h 74990"/>
                  <a:gd name="connsiteX13" fmla="*/ 1455 w 101722"/>
                  <a:gd name="connsiteY13" fmla="*/ 41706 h 74990"/>
                  <a:gd name="connsiteX14" fmla="*/ 2615 w 101722"/>
                  <a:gd name="connsiteY14" fmla="*/ 37602 h 74990"/>
                  <a:gd name="connsiteX15" fmla="*/ 3282 w 101722"/>
                  <a:gd name="connsiteY15" fmla="*/ 35454 h 74990"/>
                  <a:gd name="connsiteX16" fmla="*/ 4148 w 101722"/>
                  <a:gd name="connsiteY16" fmla="*/ 33367 h 74990"/>
                  <a:gd name="connsiteX17" fmla="*/ 14807 w 101722"/>
                  <a:gd name="connsiteY17" fmla="*/ 16924 h 74990"/>
                  <a:gd name="connsiteX18" fmla="*/ 32957 w 101722"/>
                  <a:gd name="connsiteY18" fmla="*/ 4472 h 74990"/>
                  <a:gd name="connsiteX19" fmla="*/ 56068 w 101722"/>
                  <a:gd name="connsiteY19" fmla="*/ 13 h 74990"/>
                  <a:gd name="connsiteX20" fmla="*/ 62121 w 101722"/>
                  <a:gd name="connsiteY20" fmla="*/ 445 h 74990"/>
                  <a:gd name="connsiteX21" fmla="*/ 68113 w 101722"/>
                  <a:gd name="connsiteY21" fmla="*/ 1511 h 74990"/>
                  <a:gd name="connsiteX22" fmla="*/ 68295 w 101722"/>
                  <a:gd name="connsiteY22" fmla="*/ 1545 h 74990"/>
                  <a:gd name="connsiteX23" fmla="*/ 68589 w 101722"/>
                  <a:gd name="connsiteY23" fmla="*/ 1614 h 74990"/>
                  <a:gd name="connsiteX24" fmla="*/ 68684 w 101722"/>
                  <a:gd name="connsiteY24" fmla="*/ 1649 h 74990"/>
                  <a:gd name="connsiteX25" fmla="*/ 69022 w 101722"/>
                  <a:gd name="connsiteY25" fmla="*/ 1753 h 74990"/>
                  <a:gd name="connsiteX26" fmla="*/ 69689 w 101722"/>
                  <a:gd name="connsiteY26" fmla="*/ 1952 h 74990"/>
                  <a:gd name="connsiteX27" fmla="*/ 71057 w 101722"/>
                  <a:gd name="connsiteY27" fmla="*/ 2359 h 74990"/>
                  <a:gd name="connsiteX28" fmla="*/ 72416 w 101722"/>
                  <a:gd name="connsiteY28" fmla="*/ 2749 h 74990"/>
                  <a:gd name="connsiteX29" fmla="*/ 73958 w 101722"/>
                  <a:gd name="connsiteY29" fmla="*/ 3355 h 74990"/>
                  <a:gd name="connsiteX30" fmla="*/ 76980 w 101722"/>
                  <a:gd name="connsiteY30" fmla="*/ 4610 h 74990"/>
                  <a:gd name="connsiteX31" fmla="*/ 79768 w 101722"/>
                  <a:gd name="connsiteY31" fmla="*/ 6065 h 74990"/>
                  <a:gd name="connsiteX32" fmla="*/ 89596 w 101722"/>
                  <a:gd name="connsiteY32" fmla="*/ 13754 h 74990"/>
                  <a:gd name="connsiteX33" fmla="*/ 96774 w 101722"/>
                  <a:gd name="connsiteY33" fmla="*/ 23730 h 74990"/>
                  <a:gd name="connsiteX34" fmla="*/ 101589 w 101722"/>
                  <a:gd name="connsiteY34" fmla="*/ 46754 h 74990"/>
                  <a:gd name="connsiteX35" fmla="*/ 101260 w 101722"/>
                  <a:gd name="connsiteY35" fmla="*/ 49612 h 74990"/>
                  <a:gd name="connsiteX36" fmla="*/ 101052 w 101722"/>
                  <a:gd name="connsiteY36" fmla="*/ 51006 h 74990"/>
                  <a:gd name="connsiteX37" fmla="*/ 100931 w 101722"/>
                  <a:gd name="connsiteY37" fmla="*/ 51707 h 74990"/>
                  <a:gd name="connsiteX38" fmla="*/ 100870 w 101722"/>
                  <a:gd name="connsiteY38" fmla="*/ 52062 h 74990"/>
                  <a:gd name="connsiteX39" fmla="*/ 100835 w 101722"/>
                  <a:gd name="connsiteY39" fmla="*/ 52235 h 74990"/>
                  <a:gd name="connsiteX40" fmla="*/ 100801 w 101722"/>
                  <a:gd name="connsiteY40" fmla="*/ 52478 h 74990"/>
                  <a:gd name="connsiteX41" fmla="*/ 100766 w 101722"/>
                  <a:gd name="connsiteY41" fmla="*/ 52556 h 74990"/>
                  <a:gd name="connsiteX42" fmla="*/ 100108 w 101722"/>
                  <a:gd name="connsiteY42" fmla="*/ 55067 h 74990"/>
                  <a:gd name="connsiteX43" fmla="*/ 99052 w 101722"/>
                  <a:gd name="connsiteY43" fmla="*/ 57899 h 74990"/>
                  <a:gd name="connsiteX44" fmla="*/ 92739 w 101722"/>
                  <a:gd name="connsiteY44" fmla="*/ 66999 h 74990"/>
                  <a:gd name="connsiteX45" fmla="*/ 74659 w 101722"/>
                  <a:gd name="connsiteY45" fmla="*/ 74948 h 74990"/>
                  <a:gd name="connsiteX46" fmla="*/ 65749 w 101722"/>
                  <a:gd name="connsiteY46" fmla="*/ 74134 h 74990"/>
                  <a:gd name="connsiteX47" fmla="*/ 63913 w 101722"/>
                  <a:gd name="connsiteY47" fmla="*/ 73580 h 74990"/>
                  <a:gd name="connsiteX48" fmla="*/ 61887 w 101722"/>
                  <a:gd name="connsiteY48" fmla="*/ 72783 h 74990"/>
                  <a:gd name="connsiteX49" fmla="*/ 60086 w 101722"/>
                  <a:gd name="connsiteY49" fmla="*/ 71840 h 74990"/>
                  <a:gd name="connsiteX50" fmla="*/ 58458 w 101722"/>
                  <a:gd name="connsiteY50" fmla="*/ 70775 h 74990"/>
                  <a:gd name="connsiteX51" fmla="*/ 50587 w 101722"/>
                  <a:gd name="connsiteY51" fmla="*/ 60410 h 74990"/>
                  <a:gd name="connsiteX52" fmla="*/ 49374 w 101722"/>
                  <a:gd name="connsiteY52" fmla="*/ 52106 h 74990"/>
                  <a:gd name="connsiteX53" fmla="*/ 49634 w 101722"/>
                  <a:gd name="connsiteY53" fmla="*/ 49889 h 74990"/>
                  <a:gd name="connsiteX54" fmla="*/ 49738 w 101722"/>
                  <a:gd name="connsiteY54" fmla="*/ 49136 h 74990"/>
                  <a:gd name="connsiteX55" fmla="*/ 51799 w 101722"/>
                  <a:gd name="connsiteY55" fmla="*/ 47638 h 74990"/>
                  <a:gd name="connsiteX56" fmla="*/ 53288 w 101722"/>
                  <a:gd name="connsiteY56" fmla="*/ 49621 h 74990"/>
                  <a:gd name="connsiteX57" fmla="*/ 53271 w 101722"/>
                  <a:gd name="connsiteY57" fmla="*/ 49811 h 74990"/>
                  <a:gd name="connsiteX58" fmla="*/ 53202 w 101722"/>
                  <a:gd name="connsiteY58" fmla="*/ 50434 h 74990"/>
                  <a:gd name="connsiteX59" fmla="*/ 53046 w 101722"/>
                  <a:gd name="connsiteY59" fmla="*/ 52261 h 74990"/>
                  <a:gd name="connsiteX60" fmla="*/ 54250 w 101722"/>
                  <a:gd name="connsiteY60" fmla="*/ 59024 h 74990"/>
                  <a:gd name="connsiteX61" fmla="*/ 60882 w 101722"/>
                  <a:gd name="connsiteY61" fmla="*/ 67224 h 74990"/>
                  <a:gd name="connsiteX62" fmla="*/ 62216 w 101722"/>
                  <a:gd name="connsiteY62" fmla="*/ 68030 h 74990"/>
                  <a:gd name="connsiteX63" fmla="*/ 63662 w 101722"/>
                  <a:gd name="connsiteY63" fmla="*/ 68731 h 74990"/>
                  <a:gd name="connsiteX64" fmla="*/ 65117 w 101722"/>
                  <a:gd name="connsiteY64" fmla="*/ 69285 h 74990"/>
                  <a:gd name="connsiteX65" fmla="*/ 66961 w 101722"/>
                  <a:gd name="connsiteY65" fmla="*/ 69770 h 74990"/>
                  <a:gd name="connsiteX66" fmla="*/ 74287 w 101722"/>
                  <a:gd name="connsiteY66" fmla="*/ 70186 h 74990"/>
                  <a:gd name="connsiteX67" fmla="*/ 88851 w 101722"/>
                  <a:gd name="connsiteY67" fmla="*/ 63120 h 74990"/>
                  <a:gd name="connsiteX68" fmla="*/ 93596 w 101722"/>
                  <a:gd name="connsiteY68" fmla="*/ 55665 h 74990"/>
                  <a:gd name="connsiteX69" fmla="*/ 94281 w 101722"/>
                  <a:gd name="connsiteY69" fmla="*/ 53630 h 74990"/>
                  <a:gd name="connsiteX70" fmla="*/ 94861 w 101722"/>
                  <a:gd name="connsiteY70" fmla="*/ 51084 h 74990"/>
                  <a:gd name="connsiteX71" fmla="*/ 95112 w 101722"/>
                  <a:gd name="connsiteY71" fmla="*/ 48833 h 74990"/>
                  <a:gd name="connsiteX72" fmla="*/ 95268 w 101722"/>
                  <a:gd name="connsiteY72" fmla="*/ 46399 h 74990"/>
                  <a:gd name="connsiteX73" fmla="*/ 90306 w 101722"/>
                  <a:gd name="connsiteY73" fmla="*/ 27323 h 74990"/>
                  <a:gd name="connsiteX74" fmla="*/ 83994 w 101722"/>
                  <a:gd name="connsiteY74" fmla="*/ 19340 h 74990"/>
                  <a:gd name="connsiteX75" fmla="*/ 75759 w 101722"/>
                  <a:gd name="connsiteY75" fmla="*/ 13417 h 74990"/>
                  <a:gd name="connsiteX76" fmla="*/ 73455 w 101722"/>
                  <a:gd name="connsiteY76" fmla="*/ 12300 h 74990"/>
                  <a:gd name="connsiteX77" fmla="*/ 71221 w 101722"/>
                  <a:gd name="connsiteY77" fmla="*/ 11434 h 74990"/>
                  <a:gd name="connsiteX78" fmla="*/ 66242 w 101722"/>
                  <a:gd name="connsiteY78" fmla="*/ 9979 h 74990"/>
                  <a:gd name="connsiteX79" fmla="*/ 61082 w 101722"/>
                  <a:gd name="connsiteY79" fmla="*/ 9165 h 74990"/>
                  <a:gd name="connsiteX80" fmla="*/ 55929 w 101722"/>
                  <a:gd name="connsiteY80" fmla="*/ 8845 h 74990"/>
                  <a:gd name="connsiteX81" fmla="*/ 36325 w 101722"/>
                  <a:gd name="connsiteY81" fmla="*/ 12603 h 74990"/>
                  <a:gd name="connsiteX82" fmla="*/ 20626 w 101722"/>
                  <a:gd name="connsiteY82" fmla="*/ 22769 h 74990"/>
                  <a:gd name="connsiteX83" fmla="*/ 17526 w 101722"/>
                  <a:gd name="connsiteY83" fmla="*/ 25929 h 74990"/>
                  <a:gd name="connsiteX84" fmla="*/ 14773 w 101722"/>
                  <a:gd name="connsiteY84" fmla="*/ 29280 h 74990"/>
                  <a:gd name="connsiteX85" fmla="*/ 12443 w 101722"/>
                  <a:gd name="connsiteY85" fmla="*/ 32752 h 74990"/>
                  <a:gd name="connsiteX86" fmla="*/ 10443 w 101722"/>
                  <a:gd name="connsiteY86" fmla="*/ 36277 h 74990"/>
                  <a:gd name="connsiteX87" fmla="*/ 9508 w 101722"/>
                  <a:gd name="connsiteY87" fmla="*/ 38017 h 74990"/>
                  <a:gd name="connsiteX88" fmla="*/ 8781 w 101722"/>
                  <a:gd name="connsiteY88" fmla="*/ 39723 h 74990"/>
                  <a:gd name="connsiteX89" fmla="*/ 7404 w 101722"/>
                  <a:gd name="connsiteY89" fmla="*/ 43169 h 74990"/>
                  <a:gd name="connsiteX90" fmla="*/ 6278 w 101722"/>
                  <a:gd name="connsiteY90" fmla="*/ 46789 h 74990"/>
                  <a:gd name="connsiteX91" fmla="*/ 6001 w 101722"/>
                  <a:gd name="connsiteY91" fmla="*/ 47672 h 74990"/>
                  <a:gd name="connsiteX92" fmla="*/ 5984 w 101722"/>
                  <a:gd name="connsiteY92" fmla="*/ 47724 h 74990"/>
                  <a:gd name="connsiteX93" fmla="*/ 5992 w 101722"/>
                  <a:gd name="connsiteY93" fmla="*/ 47638 h 74990"/>
                  <a:gd name="connsiteX94" fmla="*/ 5966 w 101722"/>
                  <a:gd name="connsiteY94" fmla="*/ 47741 h 74990"/>
                  <a:gd name="connsiteX95" fmla="*/ 5923 w 101722"/>
                  <a:gd name="connsiteY95" fmla="*/ 47941 h 74990"/>
                  <a:gd name="connsiteX96" fmla="*/ 5819 w 101722"/>
                  <a:gd name="connsiteY96" fmla="*/ 48382 h 74990"/>
                  <a:gd name="connsiteX97" fmla="*/ 5456 w 101722"/>
                  <a:gd name="connsiteY97" fmla="*/ 50019 h 74990"/>
                  <a:gd name="connsiteX98" fmla="*/ 4746 w 101722"/>
                  <a:gd name="connsiteY98" fmla="*/ 53214 h 74990"/>
                  <a:gd name="connsiteX99" fmla="*/ 4269 w 101722"/>
                  <a:gd name="connsiteY99" fmla="*/ 56210 h 74990"/>
                  <a:gd name="connsiteX100" fmla="*/ 3594 w 101722"/>
                  <a:gd name="connsiteY100" fmla="*/ 61518 h 74990"/>
                  <a:gd name="connsiteX101" fmla="*/ 3222 w 101722"/>
                  <a:gd name="connsiteY101" fmla="*/ 65848 h 74990"/>
                  <a:gd name="connsiteX102" fmla="*/ 3152 w 101722"/>
                  <a:gd name="connsiteY102" fmla="*/ 69147 h 74990"/>
                  <a:gd name="connsiteX103" fmla="*/ 3066 w 101722"/>
                  <a:gd name="connsiteY103" fmla="*/ 71866 h 74990"/>
                  <a:gd name="connsiteX104" fmla="*/ 2503 w 101722"/>
                  <a:gd name="connsiteY104" fmla="*/ 72411 h 74990"/>
                  <a:gd name="connsiteX105" fmla="*/ 1949 w 101722"/>
                  <a:gd name="connsiteY105" fmla="*/ 71970 h 74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01722" h="74990">
                    <a:moveTo>
                      <a:pt x="1949" y="71970"/>
                    </a:moveTo>
                    <a:cubicBezTo>
                      <a:pt x="1949" y="71970"/>
                      <a:pt x="1749" y="71052"/>
                      <a:pt x="1377" y="69277"/>
                    </a:cubicBezTo>
                    <a:cubicBezTo>
                      <a:pt x="1213" y="68411"/>
                      <a:pt x="987" y="67328"/>
                      <a:pt x="736" y="66073"/>
                    </a:cubicBezTo>
                    <a:cubicBezTo>
                      <a:pt x="589" y="64748"/>
                      <a:pt x="433" y="63241"/>
                      <a:pt x="251" y="61535"/>
                    </a:cubicBezTo>
                    <a:cubicBezTo>
                      <a:pt x="26" y="59829"/>
                      <a:pt x="52" y="57942"/>
                      <a:pt x="26" y="55890"/>
                    </a:cubicBezTo>
                    <a:cubicBezTo>
                      <a:pt x="35" y="54859"/>
                      <a:pt x="-43" y="53785"/>
                      <a:pt x="35" y="52660"/>
                    </a:cubicBezTo>
                    <a:cubicBezTo>
                      <a:pt x="139" y="51560"/>
                      <a:pt x="234" y="50426"/>
                      <a:pt x="329" y="49231"/>
                    </a:cubicBezTo>
                    <a:cubicBezTo>
                      <a:pt x="373" y="48625"/>
                      <a:pt x="433" y="48018"/>
                      <a:pt x="494" y="47404"/>
                    </a:cubicBezTo>
                    <a:lnTo>
                      <a:pt x="520" y="46936"/>
                    </a:lnTo>
                    <a:lnTo>
                      <a:pt x="555" y="46711"/>
                    </a:lnTo>
                    <a:lnTo>
                      <a:pt x="555" y="46590"/>
                    </a:lnTo>
                    <a:lnTo>
                      <a:pt x="606" y="46338"/>
                    </a:lnTo>
                    <a:lnTo>
                      <a:pt x="780" y="45429"/>
                    </a:lnTo>
                    <a:cubicBezTo>
                      <a:pt x="1005" y="44226"/>
                      <a:pt x="1221" y="42996"/>
                      <a:pt x="1455" y="41706"/>
                    </a:cubicBezTo>
                    <a:cubicBezTo>
                      <a:pt x="1672" y="40442"/>
                      <a:pt x="2226" y="39004"/>
                      <a:pt x="2615" y="37602"/>
                    </a:cubicBezTo>
                    <a:cubicBezTo>
                      <a:pt x="2832" y="36883"/>
                      <a:pt x="3066" y="36164"/>
                      <a:pt x="3282" y="35454"/>
                    </a:cubicBezTo>
                    <a:cubicBezTo>
                      <a:pt x="3542" y="34735"/>
                      <a:pt x="3845" y="34060"/>
                      <a:pt x="4148" y="33367"/>
                    </a:cubicBezTo>
                    <a:cubicBezTo>
                      <a:pt x="6391" y="27739"/>
                      <a:pt x="9941" y="22006"/>
                      <a:pt x="14807" y="16924"/>
                    </a:cubicBezTo>
                    <a:cubicBezTo>
                      <a:pt x="19708" y="11910"/>
                      <a:pt x="25813" y="7425"/>
                      <a:pt x="32957" y="4472"/>
                    </a:cubicBezTo>
                    <a:cubicBezTo>
                      <a:pt x="40023" y="1467"/>
                      <a:pt x="47998" y="-161"/>
                      <a:pt x="56068" y="13"/>
                    </a:cubicBezTo>
                    <a:cubicBezTo>
                      <a:pt x="58077" y="91"/>
                      <a:pt x="60094" y="298"/>
                      <a:pt x="62121" y="445"/>
                    </a:cubicBezTo>
                    <a:cubicBezTo>
                      <a:pt x="64121" y="731"/>
                      <a:pt x="66113" y="1155"/>
                      <a:pt x="68113" y="1511"/>
                    </a:cubicBezTo>
                    <a:lnTo>
                      <a:pt x="68295" y="1545"/>
                    </a:lnTo>
                    <a:lnTo>
                      <a:pt x="68589" y="1614"/>
                    </a:lnTo>
                    <a:lnTo>
                      <a:pt x="68684" y="1649"/>
                    </a:lnTo>
                    <a:lnTo>
                      <a:pt x="69022" y="1753"/>
                    </a:lnTo>
                    <a:lnTo>
                      <a:pt x="69689" y="1952"/>
                    </a:lnTo>
                    <a:lnTo>
                      <a:pt x="71057" y="2359"/>
                    </a:lnTo>
                    <a:lnTo>
                      <a:pt x="72416" y="2749"/>
                    </a:lnTo>
                    <a:lnTo>
                      <a:pt x="73958" y="3355"/>
                    </a:lnTo>
                    <a:cubicBezTo>
                      <a:pt x="74971" y="3779"/>
                      <a:pt x="76044" y="4134"/>
                      <a:pt x="76980" y="4610"/>
                    </a:cubicBezTo>
                    <a:lnTo>
                      <a:pt x="79768" y="6065"/>
                    </a:lnTo>
                    <a:cubicBezTo>
                      <a:pt x="83370" y="8213"/>
                      <a:pt x="86747" y="10732"/>
                      <a:pt x="89596" y="13754"/>
                    </a:cubicBezTo>
                    <a:cubicBezTo>
                      <a:pt x="92427" y="16777"/>
                      <a:pt x="94904" y="20101"/>
                      <a:pt x="96774" y="23730"/>
                    </a:cubicBezTo>
                    <a:cubicBezTo>
                      <a:pt x="100558" y="30951"/>
                      <a:pt x="102230" y="39065"/>
                      <a:pt x="101589" y="46754"/>
                    </a:cubicBezTo>
                    <a:cubicBezTo>
                      <a:pt x="101554" y="47716"/>
                      <a:pt x="101442" y="48668"/>
                      <a:pt x="101260" y="49612"/>
                    </a:cubicBezTo>
                    <a:lnTo>
                      <a:pt x="101052" y="51006"/>
                    </a:lnTo>
                    <a:lnTo>
                      <a:pt x="100931" y="51707"/>
                    </a:lnTo>
                    <a:lnTo>
                      <a:pt x="100870" y="52062"/>
                    </a:lnTo>
                    <a:lnTo>
                      <a:pt x="100835" y="52235"/>
                    </a:lnTo>
                    <a:lnTo>
                      <a:pt x="100801" y="52478"/>
                    </a:lnTo>
                    <a:lnTo>
                      <a:pt x="100766" y="52556"/>
                    </a:lnTo>
                    <a:cubicBezTo>
                      <a:pt x="100532" y="53404"/>
                      <a:pt x="100316" y="54236"/>
                      <a:pt x="100108" y="55067"/>
                    </a:cubicBezTo>
                    <a:cubicBezTo>
                      <a:pt x="99744" y="56019"/>
                      <a:pt x="99389" y="56972"/>
                      <a:pt x="99052" y="57899"/>
                    </a:cubicBezTo>
                    <a:cubicBezTo>
                      <a:pt x="97519" y="61405"/>
                      <a:pt x="95337" y="64497"/>
                      <a:pt x="92739" y="66999"/>
                    </a:cubicBezTo>
                    <a:cubicBezTo>
                      <a:pt x="87526" y="72048"/>
                      <a:pt x="80824" y="74558"/>
                      <a:pt x="74659" y="74948"/>
                    </a:cubicBezTo>
                    <a:cubicBezTo>
                      <a:pt x="71507" y="75113"/>
                      <a:pt x="68693" y="74792"/>
                      <a:pt x="65749" y="74134"/>
                    </a:cubicBezTo>
                    <a:cubicBezTo>
                      <a:pt x="65143" y="73953"/>
                      <a:pt x="64519" y="73771"/>
                      <a:pt x="63913" y="73580"/>
                    </a:cubicBezTo>
                    <a:cubicBezTo>
                      <a:pt x="63220" y="73312"/>
                      <a:pt x="62545" y="73035"/>
                      <a:pt x="61887" y="72783"/>
                    </a:cubicBezTo>
                    <a:cubicBezTo>
                      <a:pt x="61281" y="72463"/>
                      <a:pt x="60683" y="72143"/>
                      <a:pt x="60086" y="71840"/>
                    </a:cubicBezTo>
                    <a:cubicBezTo>
                      <a:pt x="59540" y="71485"/>
                      <a:pt x="58986" y="71130"/>
                      <a:pt x="58458" y="70775"/>
                    </a:cubicBezTo>
                    <a:cubicBezTo>
                      <a:pt x="54293" y="67744"/>
                      <a:pt x="51764" y="63839"/>
                      <a:pt x="50587" y="60410"/>
                    </a:cubicBezTo>
                    <a:cubicBezTo>
                      <a:pt x="49349" y="56981"/>
                      <a:pt x="49245" y="54045"/>
                      <a:pt x="49374" y="52106"/>
                    </a:cubicBezTo>
                    <a:cubicBezTo>
                      <a:pt x="49383" y="51118"/>
                      <a:pt x="49565" y="50391"/>
                      <a:pt x="49634" y="49889"/>
                    </a:cubicBezTo>
                    <a:cubicBezTo>
                      <a:pt x="49704" y="49395"/>
                      <a:pt x="49738" y="49136"/>
                      <a:pt x="49738" y="49136"/>
                    </a:cubicBezTo>
                    <a:cubicBezTo>
                      <a:pt x="49903" y="48157"/>
                      <a:pt x="50821" y="47490"/>
                      <a:pt x="51799" y="47638"/>
                    </a:cubicBezTo>
                    <a:cubicBezTo>
                      <a:pt x="52743" y="47793"/>
                      <a:pt x="53427" y="48659"/>
                      <a:pt x="53288" y="49621"/>
                    </a:cubicBezTo>
                    <a:lnTo>
                      <a:pt x="53271" y="49811"/>
                    </a:lnTo>
                    <a:cubicBezTo>
                      <a:pt x="53271" y="49811"/>
                      <a:pt x="53245" y="50001"/>
                      <a:pt x="53202" y="50434"/>
                    </a:cubicBezTo>
                    <a:cubicBezTo>
                      <a:pt x="53167" y="50859"/>
                      <a:pt x="53029" y="51448"/>
                      <a:pt x="53046" y="52261"/>
                    </a:cubicBezTo>
                    <a:cubicBezTo>
                      <a:pt x="52994" y="53855"/>
                      <a:pt x="53158" y="56236"/>
                      <a:pt x="54250" y="59024"/>
                    </a:cubicBezTo>
                    <a:cubicBezTo>
                      <a:pt x="55289" y="61795"/>
                      <a:pt x="57479" y="64921"/>
                      <a:pt x="60882" y="67224"/>
                    </a:cubicBezTo>
                    <a:cubicBezTo>
                      <a:pt x="61333" y="67493"/>
                      <a:pt x="61783" y="67753"/>
                      <a:pt x="62216" y="68030"/>
                    </a:cubicBezTo>
                    <a:cubicBezTo>
                      <a:pt x="62709" y="68272"/>
                      <a:pt x="63177" y="68506"/>
                      <a:pt x="63662" y="68731"/>
                    </a:cubicBezTo>
                    <a:cubicBezTo>
                      <a:pt x="64147" y="68913"/>
                      <a:pt x="64614" y="69103"/>
                      <a:pt x="65117" y="69285"/>
                    </a:cubicBezTo>
                    <a:cubicBezTo>
                      <a:pt x="65731" y="69441"/>
                      <a:pt x="66329" y="69588"/>
                      <a:pt x="66961" y="69770"/>
                    </a:cubicBezTo>
                    <a:cubicBezTo>
                      <a:pt x="69100" y="70160"/>
                      <a:pt x="71741" y="70402"/>
                      <a:pt x="74287" y="70186"/>
                    </a:cubicBezTo>
                    <a:cubicBezTo>
                      <a:pt x="79404" y="69640"/>
                      <a:pt x="84825" y="67346"/>
                      <a:pt x="88851" y="63120"/>
                    </a:cubicBezTo>
                    <a:cubicBezTo>
                      <a:pt x="90852" y="61024"/>
                      <a:pt x="92505" y="58470"/>
                      <a:pt x="93596" y="55665"/>
                    </a:cubicBezTo>
                    <a:cubicBezTo>
                      <a:pt x="93822" y="54980"/>
                      <a:pt x="94055" y="54296"/>
                      <a:pt x="94281" y="53630"/>
                    </a:cubicBezTo>
                    <a:cubicBezTo>
                      <a:pt x="94462" y="52790"/>
                      <a:pt x="94670" y="51950"/>
                      <a:pt x="94861" y="51084"/>
                    </a:cubicBezTo>
                    <a:lnTo>
                      <a:pt x="95112" y="48833"/>
                    </a:lnTo>
                    <a:cubicBezTo>
                      <a:pt x="95233" y="48027"/>
                      <a:pt x="95285" y="47222"/>
                      <a:pt x="95268" y="46399"/>
                    </a:cubicBezTo>
                    <a:cubicBezTo>
                      <a:pt x="95484" y="39888"/>
                      <a:pt x="93726" y="33177"/>
                      <a:pt x="90306" y="27323"/>
                    </a:cubicBezTo>
                    <a:cubicBezTo>
                      <a:pt x="88600" y="24396"/>
                      <a:pt x="86401" y="21755"/>
                      <a:pt x="83994" y="19340"/>
                    </a:cubicBezTo>
                    <a:cubicBezTo>
                      <a:pt x="81578" y="16976"/>
                      <a:pt x="78711" y="15053"/>
                      <a:pt x="75759" y="13417"/>
                    </a:cubicBezTo>
                    <a:lnTo>
                      <a:pt x="73455" y="12300"/>
                    </a:lnTo>
                    <a:cubicBezTo>
                      <a:pt x="72711" y="11945"/>
                      <a:pt x="71966" y="11737"/>
                      <a:pt x="71221" y="11434"/>
                    </a:cubicBezTo>
                    <a:cubicBezTo>
                      <a:pt x="70018" y="10845"/>
                      <a:pt x="67507" y="10334"/>
                      <a:pt x="66242" y="9979"/>
                    </a:cubicBezTo>
                    <a:cubicBezTo>
                      <a:pt x="64519" y="9711"/>
                      <a:pt x="62805" y="9433"/>
                      <a:pt x="61082" y="9165"/>
                    </a:cubicBezTo>
                    <a:cubicBezTo>
                      <a:pt x="59358" y="9061"/>
                      <a:pt x="57644" y="8914"/>
                      <a:pt x="55929" y="8845"/>
                    </a:cubicBezTo>
                    <a:cubicBezTo>
                      <a:pt x="49071" y="8810"/>
                      <a:pt x="42361" y="10118"/>
                      <a:pt x="36325" y="12603"/>
                    </a:cubicBezTo>
                    <a:cubicBezTo>
                      <a:pt x="30324" y="15105"/>
                      <a:pt x="24947" y="18586"/>
                      <a:pt x="20626" y="22769"/>
                    </a:cubicBezTo>
                    <a:cubicBezTo>
                      <a:pt x="19613" y="23860"/>
                      <a:pt x="18505" y="24855"/>
                      <a:pt x="17526" y="25929"/>
                    </a:cubicBezTo>
                    <a:cubicBezTo>
                      <a:pt x="16600" y="27063"/>
                      <a:pt x="15682" y="28181"/>
                      <a:pt x="14773" y="29280"/>
                    </a:cubicBezTo>
                    <a:cubicBezTo>
                      <a:pt x="13993" y="30449"/>
                      <a:pt x="13205" y="31618"/>
                      <a:pt x="12443" y="32752"/>
                    </a:cubicBezTo>
                    <a:cubicBezTo>
                      <a:pt x="11647" y="33887"/>
                      <a:pt x="11127" y="35125"/>
                      <a:pt x="10443" y="36277"/>
                    </a:cubicBezTo>
                    <a:cubicBezTo>
                      <a:pt x="10131" y="36848"/>
                      <a:pt x="9785" y="37437"/>
                      <a:pt x="9508" y="38017"/>
                    </a:cubicBezTo>
                    <a:cubicBezTo>
                      <a:pt x="9274" y="38589"/>
                      <a:pt x="9014" y="39160"/>
                      <a:pt x="8781" y="39723"/>
                    </a:cubicBezTo>
                    <a:cubicBezTo>
                      <a:pt x="8322" y="40892"/>
                      <a:pt x="7759" y="41905"/>
                      <a:pt x="7404" y="43169"/>
                    </a:cubicBezTo>
                    <a:cubicBezTo>
                      <a:pt x="7014" y="44408"/>
                      <a:pt x="6642" y="45603"/>
                      <a:pt x="6278" y="46789"/>
                    </a:cubicBezTo>
                    <a:lnTo>
                      <a:pt x="6001" y="47672"/>
                    </a:lnTo>
                    <a:lnTo>
                      <a:pt x="5984" y="47724"/>
                    </a:lnTo>
                    <a:cubicBezTo>
                      <a:pt x="5992" y="47672"/>
                      <a:pt x="5932" y="47906"/>
                      <a:pt x="5992" y="47638"/>
                    </a:cubicBezTo>
                    <a:lnTo>
                      <a:pt x="5966" y="47741"/>
                    </a:lnTo>
                    <a:lnTo>
                      <a:pt x="5923" y="47941"/>
                    </a:lnTo>
                    <a:lnTo>
                      <a:pt x="5819" y="48382"/>
                    </a:lnTo>
                    <a:cubicBezTo>
                      <a:pt x="5698" y="48928"/>
                      <a:pt x="5585" y="49499"/>
                      <a:pt x="5456" y="50019"/>
                    </a:cubicBezTo>
                    <a:cubicBezTo>
                      <a:pt x="5213" y="51136"/>
                      <a:pt x="4971" y="52184"/>
                      <a:pt x="4746" y="53214"/>
                    </a:cubicBezTo>
                    <a:cubicBezTo>
                      <a:pt x="4546" y="54244"/>
                      <a:pt x="4425" y="55240"/>
                      <a:pt x="4269" y="56210"/>
                    </a:cubicBezTo>
                    <a:cubicBezTo>
                      <a:pt x="3958" y="58141"/>
                      <a:pt x="3646" y="59933"/>
                      <a:pt x="3594" y="61518"/>
                    </a:cubicBezTo>
                    <a:cubicBezTo>
                      <a:pt x="3438" y="63146"/>
                      <a:pt x="3325" y="64583"/>
                      <a:pt x="3222" y="65848"/>
                    </a:cubicBezTo>
                    <a:cubicBezTo>
                      <a:pt x="3187" y="67146"/>
                      <a:pt x="3170" y="68238"/>
                      <a:pt x="3152" y="69147"/>
                    </a:cubicBezTo>
                    <a:cubicBezTo>
                      <a:pt x="3100" y="70922"/>
                      <a:pt x="3066" y="71866"/>
                      <a:pt x="3066" y="71866"/>
                    </a:cubicBezTo>
                    <a:cubicBezTo>
                      <a:pt x="3066" y="72169"/>
                      <a:pt x="2806" y="72437"/>
                      <a:pt x="2503" y="72411"/>
                    </a:cubicBezTo>
                    <a:cubicBezTo>
                      <a:pt x="2200" y="72428"/>
                      <a:pt x="1983" y="72229"/>
                      <a:pt x="1949" y="71970"/>
                    </a:cubicBezTo>
                    <a:close/>
                  </a:path>
                </a:pathLst>
              </a:custGeom>
              <a:grpFill/>
              <a:ln w="8653" cap="flat">
                <a:noFill/>
                <a:prstDash val="solid"/>
                <a:miter/>
              </a:ln>
            </p:spPr>
            <p:txBody>
              <a:bodyPr rtlCol="0" anchor="ctr"/>
              <a:lstStyle/>
              <a:p>
                <a:endParaRPr lang="en-IN" dirty="0"/>
              </a:p>
            </p:txBody>
          </p:sp>
          <p:sp>
            <p:nvSpPr>
              <p:cNvPr id="546" name="Freeform: Shape 545">
                <a:extLst>
                  <a:ext uri="{FF2B5EF4-FFF2-40B4-BE49-F238E27FC236}">
                    <a16:creationId xmlns:a16="http://schemas.microsoft.com/office/drawing/2014/main" id="{B6F2C31F-E73D-4CC1-AB2B-D8257A611D9A}"/>
                  </a:ext>
                </a:extLst>
              </p:cNvPr>
              <p:cNvSpPr/>
              <p:nvPr/>
            </p:nvSpPr>
            <p:spPr>
              <a:xfrm>
                <a:off x="-2385423" y="3373616"/>
                <a:ext cx="98289" cy="87228"/>
              </a:xfrm>
              <a:custGeom>
                <a:avLst/>
                <a:gdLst>
                  <a:gd name="connsiteX0" fmla="*/ 9516 w 98289"/>
                  <a:gd name="connsiteY0" fmla="*/ 86937 h 87228"/>
                  <a:gd name="connsiteX1" fmla="*/ 8192 w 98289"/>
                  <a:gd name="connsiteY1" fmla="*/ 84547 h 87228"/>
                  <a:gd name="connsiteX2" fmla="*/ 6607 w 98289"/>
                  <a:gd name="connsiteY2" fmla="*/ 81655 h 87228"/>
                  <a:gd name="connsiteX3" fmla="*/ 4806 w 98289"/>
                  <a:gd name="connsiteY3" fmla="*/ 77464 h 87228"/>
                  <a:gd name="connsiteX4" fmla="*/ 2927 w 98289"/>
                  <a:gd name="connsiteY4" fmla="*/ 72139 h 87228"/>
                  <a:gd name="connsiteX5" fmla="*/ 2000 w 98289"/>
                  <a:gd name="connsiteY5" fmla="*/ 69065 h 87228"/>
                  <a:gd name="connsiteX6" fmla="*/ 1264 w 98289"/>
                  <a:gd name="connsiteY6" fmla="*/ 65679 h 87228"/>
                  <a:gd name="connsiteX7" fmla="*/ 875 w 98289"/>
                  <a:gd name="connsiteY7" fmla="*/ 63904 h 87228"/>
                  <a:gd name="connsiteX8" fmla="*/ 771 w 98289"/>
                  <a:gd name="connsiteY8" fmla="*/ 63428 h 87228"/>
                  <a:gd name="connsiteX9" fmla="*/ 727 w 98289"/>
                  <a:gd name="connsiteY9" fmla="*/ 63220 h 87228"/>
                  <a:gd name="connsiteX10" fmla="*/ 710 w 98289"/>
                  <a:gd name="connsiteY10" fmla="*/ 63090 h 87228"/>
                  <a:gd name="connsiteX11" fmla="*/ 684 w 98289"/>
                  <a:gd name="connsiteY11" fmla="*/ 62830 h 87228"/>
                  <a:gd name="connsiteX12" fmla="*/ 554 w 98289"/>
                  <a:gd name="connsiteY12" fmla="*/ 61939 h 87228"/>
                  <a:gd name="connsiteX13" fmla="*/ 104 w 98289"/>
                  <a:gd name="connsiteY13" fmla="*/ 58154 h 87228"/>
                  <a:gd name="connsiteX14" fmla="*/ 9 w 98289"/>
                  <a:gd name="connsiteY14" fmla="*/ 53894 h 87228"/>
                  <a:gd name="connsiteX15" fmla="*/ 0 w 98289"/>
                  <a:gd name="connsiteY15" fmla="*/ 51626 h 87228"/>
                  <a:gd name="connsiteX16" fmla="*/ 199 w 98289"/>
                  <a:gd name="connsiteY16" fmla="*/ 49383 h 87228"/>
                  <a:gd name="connsiteX17" fmla="*/ 5550 w 98289"/>
                  <a:gd name="connsiteY17" fmla="*/ 30532 h 87228"/>
                  <a:gd name="connsiteX18" fmla="*/ 19206 w 98289"/>
                  <a:gd name="connsiteY18" fmla="*/ 13283 h 87228"/>
                  <a:gd name="connsiteX19" fmla="*/ 39996 w 98289"/>
                  <a:gd name="connsiteY19" fmla="*/ 2199 h 87228"/>
                  <a:gd name="connsiteX20" fmla="*/ 45911 w 98289"/>
                  <a:gd name="connsiteY20" fmla="*/ 823 h 87228"/>
                  <a:gd name="connsiteX21" fmla="*/ 51955 w 98289"/>
                  <a:gd name="connsiteY21" fmla="*/ 87 h 87228"/>
                  <a:gd name="connsiteX22" fmla="*/ 52145 w 98289"/>
                  <a:gd name="connsiteY22" fmla="*/ 61 h 87228"/>
                  <a:gd name="connsiteX23" fmla="*/ 52526 w 98289"/>
                  <a:gd name="connsiteY23" fmla="*/ 52 h 87228"/>
                  <a:gd name="connsiteX24" fmla="*/ 52872 w 98289"/>
                  <a:gd name="connsiteY24" fmla="*/ 52 h 87228"/>
                  <a:gd name="connsiteX25" fmla="*/ 53600 w 98289"/>
                  <a:gd name="connsiteY25" fmla="*/ 43 h 87228"/>
                  <a:gd name="connsiteX26" fmla="*/ 55011 w 98289"/>
                  <a:gd name="connsiteY26" fmla="*/ 0 h 87228"/>
                  <a:gd name="connsiteX27" fmla="*/ 56449 w 98289"/>
                  <a:gd name="connsiteY27" fmla="*/ 0 h 87228"/>
                  <a:gd name="connsiteX28" fmla="*/ 58085 w 98289"/>
                  <a:gd name="connsiteY28" fmla="*/ 121 h 87228"/>
                  <a:gd name="connsiteX29" fmla="*/ 61341 w 98289"/>
                  <a:gd name="connsiteY29" fmla="*/ 442 h 87228"/>
                  <a:gd name="connsiteX30" fmla="*/ 64432 w 98289"/>
                  <a:gd name="connsiteY30" fmla="*/ 1013 h 87228"/>
                  <a:gd name="connsiteX31" fmla="*/ 76096 w 98289"/>
                  <a:gd name="connsiteY31" fmla="*/ 5438 h 87228"/>
                  <a:gd name="connsiteX32" fmla="*/ 85898 w 98289"/>
                  <a:gd name="connsiteY32" fmla="*/ 12850 h 87228"/>
                  <a:gd name="connsiteX33" fmla="*/ 97268 w 98289"/>
                  <a:gd name="connsiteY33" fmla="*/ 33450 h 87228"/>
                  <a:gd name="connsiteX34" fmla="*/ 97813 w 98289"/>
                  <a:gd name="connsiteY34" fmla="*/ 36264 h 87228"/>
                  <a:gd name="connsiteX35" fmla="*/ 97995 w 98289"/>
                  <a:gd name="connsiteY35" fmla="*/ 37676 h 87228"/>
                  <a:gd name="connsiteX36" fmla="*/ 98099 w 98289"/>
                  <a:gd name="connsiteY36" fmla="*/ 38368 h 87228"/>
                  <a:gd name="connsiteX37" fmla="*/ 98142 w 98289"/>
                  <a:gd name="connsiteY37" fmla="*/ 38724 h 87228"/>
                  <a:gd name="connsiteX38" fmla="*/ 98159 w 98289"/>
                  <a:gd name="connsiteY38" fmla="*/ 38905 h 87228"/>
                  <a:gd name="connsiteX39" fmla="*/ 98185 w 98289"/>
                  <a:gd name="connsiteY39" fmla="*/ 39148 h 87228"/>
                  <a:gd name="connsiteX40" fmla="*/ 98194 w 98289"/>
                  <a:gd name="connsiteY40" fmla="*/ 39217 h 87228"/>
                  <a:gd name="connsiteX41" fmla="*/ 98289 w 98289"/>
                  <a:gd name="connsiteY41" fmla="*/ 41832 h 87228"/>
                  <a:gd name="connsiteX42" fmla="*/ 98116 w 98289"/>
                  <a:gd name="connsiteY42" fmla="*/ 44846 h 87228"/>
                  <a:gd name="connsiteX43" fmla="*/ 94765 w 98289"/>
                  <a:gd name="connsiteY43" fmla="*/ 55410 h 87228"/>
                  <a:gd name="connsiteX44" fmla="*/ 79820 w 98289"/>
                  <a:gd name="connsiteY44" fmla="*/ 68329 h 87228"/>
                  <a:gd name="connsiteX45" fmla="*/ 71074 w 98289"/>
                  <a:gd name="connsiteY45" fmla="*/ 70173 h 87228"/>
                  <a:gd name="connsiteX46" fmla="*/ 69134 w 98289"/>
                  <a:gd name="connsiteY46" fmla="*/ 70208 h 87228"/>
                  <a:gd name="connsiteX47" fmla="*/ 66961 w 98289"/>
                  <a:gd name="connsiteY47" fmla="*/ 70009 h 87228"/>
                  <a:gd name="connsiteX48" fmla="*/ 64978 w 98289"/>
                  <a:gd name="connsiteY48" fmla="*/ 69654 h 87228"/>
                  <a:gd name="connsiteX49" fmla="*/ 63099 w 98289"/>
                  <a:gd name="connsiteY49" fmla="*/ 69117 h 87228"/>
                  <a:gd name="connsiteX50" fmla="*/ 52535 w 98289"/>
                  <a:gd name="connsiteY50" fmla="*/ 61532 h 87228"/>
                  <a:gd name="connsiteX51" fmla="*/ 48924 w 98289"/>
                  <a:gd name="connsiteY51" fmla="*/ 53955 h 87228"/>
                  <a:gd name="connsiteX52" fmla="*/ 48508 w 98289"/>
                  <a:gd name="connsiteY52" fmla="*/ 51756 h 87228"/>
                  <a:gd name="connsiteX53" fmla="*/ 48404 w 98289"/>
                  <a:gd name="connsiteY53" fmla="*/ 51002 h 87228"/>
                  <a:gd name="connsiteX54" fmla="*/ 49928 w 98289"/>
                  <a:gd name="connsiteY54" fmla="*/ 48967 h 87228"/>
                  <a:gd name="connsiteX55" fmla="*/ 51946 w 98289"/>
                  <a:gd name="connsiteY55" fmla="*/ 50439 h 87228"/>
                  <a:gd name="connsiteX56" fmla="*/ 51972 w 98289"/>
                  <a:gd name="connsiteY56" fmla="*/ 50612 h 87228"/>
                  <a:gd name="connsiteX57" fmla="*/ 52102 w 98289"/>
                  <a:gd name="connsiteY57" fmla="*/ 51236 h 87228"/>
                  <a:gd name="connsiteX58" fmla="*/ 52491 w 98289"/>
                  <a:gd name="connsiteY58" fmla="*/ 53011 h 87228"/>
                  <a:gd name="connsiteX59" fmla="*/ 55643 w 98289"/>
                  <a:gd name="connsiteY59" fmla="*/ 59150 h 87228"/>
                  <a:gd name="connsiteX60" fmla="*/ 64398 w 98289"/>
                  <a:gd name="connsiteY60" fmla="*/ 65021 h 87228"/>
                  <a:gd name="connsiteX61" fmla="*/ 65913 w 98289"/>
                  <a:gd name="connsiteY61" fmla="*/ 65402 h 87228"/>
                  <a:gd name="connsiteX62" fmla="*/ 67498 w 98289"/>
                  <a:gd name="connsiteY62" fmla="*/ 65653 h 87228"/>
                  <a:gd name="connsiteX63" fmla="*/ 69048 w 98289"/>
                  <a:gd name="connsiteY63" fmla="*/ 65749 h 87228"/>
                  <a:gd name="connsiteX64" fmla="*/ 70953 w 98289"/>
                  <a:gd name="connsiteY64" fmla="*/ 65679 h 87228"/>
                  <a:gd name="connsiteX65" fmla="*/ 78062 w 98289"/>
                  <a:gd name="connsiteY65" fmla="*/ 63913 h 87228"/>
                  <a:gd name="connsiteX66" fmla="*/ 89899 w 98289"/>
                  <a:gd name="connsiteY66" fmla="*/ 52864 h 87228"/>
                  <a:gd name="connsiteX67" fmla="*/ 92228 w 98289"/>
                  <a:gd name="connsiteY67" fmla="*/ 44343 h 87228"/>
                  <a:gd name="connsiteX68" fmla="*/ 92289 w 98289"/>
                  <a:gd name="connsiteY68" fmla="*/ 42178 h 87228"/>
                  <a:gd name="connsiteX69" fmla="*/ 92089 w 98289"/>
                  <a:gd name="connsiteY69" fmla="*/ 39590 h 87228"/>
                  <a:gd name="connsiteX70" fmla="*/ 91665 w 98289"/>
                  <a:gd name="connsiteY70" fmla="*/ 37355 h 87228"/>
                  <a:gd name="connsiteX71" fmla="*/ 91102 w 98289"/>
                  <a:gd name="connsiteY71" fmla="*/ 34992 h 87228"/>
                  <a:gd name="connsiteX72" fmla="*/ 80737 w 98289"/>
                  <a:gd name="connsiteY72" fmla="*/ 18227 h 87228"/>
                  <a:gd name="connsiteX73" fmla="*/ 72355 w 98289"/>
                  <a:gd name="connsiteY73" fmla="*/ 12452 h 87228"/>
                  <a:gd name="connsiteX74" fmla="*/ 62718 w 98289"/>
                  <a:gd name="connsiteY74" fmla="*/ 9231 h 87228"/>
                  <a:gd name="connsiteX75" fmla="*/ 60207 w 98289"/>
                  <a:gd name="connsiteY75" fmla="*/ 8832 h 87228"/>
                  <a:gd name="connsiteX76" fmla="*/ 57817 w 98289"/>
                  <a:gd name="connsiteY76" fmla="*/ 8668 h 87228"/>
                  <a:gd name="connsiteX77" fmla="*/ 56630 w 98289"/>
                  <a:gd name="connsiteY77" fmla="*/ 8581 h 87228"/>
                  <a:gd name="connsiteX78" fmla="*/ 55219 w 98289"/>
                  <a:gd name="connsiteY78" fmla="*/ 8633 h 87228"/>
                  <a:gd name="connsiteX79" fmla="*/ 53799 w 98289"/>
                  <a:gd name="connsiteY79" fmla="*/ 8685 h 87228"/>
                  <a:gd name="connsiteX80" fmla="*/ 53098 w 98289"/>
                  <a:gd name="connsiteY80" fmla="*/ 8728 h 87228"/>
                  <a:gd name="connsiteX81" fmla="*/ 52743 w 98289"/>
                  <a:gd name="connsiteY81" fmla="*/ 8737 h 87228"/>
                  <a:gd name="connsiteX82" fmla="*/ 52647 w 98289"/>
                  <a:gd name="connsiteY82" fmla="*/ 8737 h 87228"/>
                  <a:gd name="connsiteX83" fmla="*/ 52786 w 98289"/>
                  <a:gd name="connsiteY83" fmla="*/ 8720 h 87228"/>
                  <a:gd name="connsiteX84" fmla="*/ 52621 w 98289"/>
                  <a:gd name="connsiteY84" fmla="*/ 8754 h 87228"/>
                  <a:gd name="connsiteX85" fmla="*/ 47452 w 98289"/>
                  <a:gd name="connsiteY85" fmla="*/ 9499 h 87228"/>
                  <a:gd name="connsiteX86" fmla="*/ 42430 w 98289"/>
                  <a:gd name="connsiteY86" fmla="*/ 10720 h 87228"/>
                  <a:gd name="connsiteX87" fmla="*/ 24826 w 98289"/>
                  <a:gd name="connsiteY87" fmla="*/ 20072 h 87228"/>
                  <a:gd name="connsiteX88" fmla="*/ 12789 w 98289"/>
                  <a:gd name="connsiteY88" fmla="*/ 34411 h 87228"/>
                  <a:gd name="connsiteX89" fmla="*/ 10755 w 98289"/>
                  <a:gd name="connsiteY89" fmla="*/ 38351 h 87228"/>
                  <a:gd name="connsiteX90" fmla="*/ 9118 w 98289"/>
                  <a:gd name="connsiteY90" fmla="*/ 42360 h 87228"/>
                  <a:gd name="connsiteX91" fmla="*/ 7923 w 98289"/>
                  <a:gd name="connsiteY91" fmla="*/ 46378 h 87228"/>
                  <a:gd name="connsiteX92" fmla="*/ 7040 w 98289"/>
                  <a:gd name="connsiteY92" fmla="*/ 50344 h 87228"/>
                  <a:gd name="connsiteX93" fmla="*/ 6659 w 98289"/>
                  <a:gd name="connsiteY93" fmla="*/ 52258 h 87228"/>
                  <a:gd name="connsiteX94" fmla="*/ 6477 w 98289"/>
                  <a:gd name="connsiteY94" fmla="*/ 54128 h 87228"/>
                  <a:gd name="connsiteX95" fmla="*/ 6165 w 98289"/>
                  <a:gd name="connsiteY95" fmla="*/ 57825 h 87228"/>
                  <a:gd name="connsiteX96" fmla="*/ 6157 w 98289"/>
                  <a:gd name="connsiteY96" fmla="*/ 61618 h 87228"/>
                  <a:gd name="connsiteX97" fmla="*/ 6148 w 98289"/>
                  <a:gd name="connsiteY97" fmla="*/ 62536 h 87228"/>
                  <a:gd name="connsiteX98" fmla="*/ 6148 w 98289"/>
                  <a:gd name="connsiteY98" fmla="*/ 62605 h 87228"/>
                  <a:gd name="connsiteX99" fmla="*/ 6148 w 98289"/>
                  <a:gd name="connsiteY99" fmla="*/ 62510 h 87228"/>
                  <a:gd name="connsiteX100" fmla="*/ 6148 w 98289"/>
                  <a:gd name="connsiteY100" fmla="*/ 62631 h 87228"/>
                  <a:gd name="connsiteX101" fmla="*/ 6165 w 98289"/>
                  <a:gd name="connsiteY101" fmla="*/ 62830 h 87228"/>
                  <a:gd name="connsiteX102" fmla="*/ 6191 w 98289"/>
                  <a:gd name="connsiteY102" fmla="*/ 63272 h 87228"/>
                  <a:gd name="connsiteX103" fmla="*/ 6338 w 98289"/>
                  <a:gd name="connsiteY103" fmla="*/ 64943 h 87228"/>
                  <a:gd name="connsiteX104" fmla="*/ 6590 w 98289"/>
                  <a:gd name="connsiteY104" fmla="*/ 68208 h 87228"/>
                  <a:gd name="connsiteX105" fmla="*/ 7014 w 98289"/>
                  <a:gd name="connsiteY105" fmla="*/ 71212 h 87228"/>
                  <a:gd name="connsiteX106" fmla="*/ 7932 w 98289"/>
                  <a:gd name="connsiteY106" fmla="*/ 76477 h 87228"/>
                  <a:gd name="connsiteX107" fmla="*/ 8841 w 98289"/>
                  <a:gd name="connsiteY107" fmla="*/ 80720 h 87228"/>
                  <a:gd name="connsiteX108" fmla="*/ 9767 w 98289"/>
                  <a:gd name="connsiteY108" fmla="*/ 83898 h 87228"/>
                  <a:gd name="connsiteX109" fmla="*/ 10495 w 98289"/>
                  <a:gd name="connsiteY109" fmla="*/ 86530 h 87228"/>
                  <a:gd name="connsiteX110" fmla="*/ 10114 w 98289"/>
                  <a:gd name="connsiteY110" fmla="*/ 87215 h 87228"/>
                  <a:gd name="connsiteX111" fmla="*/ 9516 w 98289"/>
                  <a:gd name="connsiteY111" fmla="*/ 86937 h 8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8289" h="87228">
                    <a:moveTo>
                      <a:pt x="9516" y="86937"/>
                    </a:moveTo>
                    <a:cubicBezTo>
                      <a:pt x="9516" y="86937"/>
                      <a:pt x="9049" y="86106"/>
                      <a:pt x="8192" y="84547"/>
                    </a:cubicBezTo>
                    <a:cubicBezTo>
                      <a:pt x="7767" y="83751"/>
                      <a:pt x="7239" y="82790"/>
                      <a:pt x="6607" y="81655"/>
                    </a:cubicBezTo>
                    <a:cubicBezTo>
                      <a:pt x="6079" y="80426"/>
                      <a:pt x="5481" y="79032"/>
                      <a:pt x="4806" y="77464"/>
                    </a:cubicBezTo>
                    <a:cubicBezTo>
                      <a:pt x="4096" y="75888"/>
                      <a:pt x="3559" y="74096"/>
                      <a:pt x="2927" y="72139"/>
                    </a:cubicBezTo>
                    <a:cubicBezTo>
                      <a:pt x="2641" y="71161"/>
                      <a:pt x="2234" y="70130"/>
                      <a:pt x="2000" y="69065"/>
                    </a:cubicBezTo>
                    <a:cubicBezTo>
                      <a:pt x="1758" y="67974"/>
                      <a:pt x="1507" y="66848"/>
                      <a:pt x="1264" y="65679"/>
                    </a:cubicBezTo>
                    <a:cubicBezTo>
                      <a:pt x="1117" y="65099"/>
                      <a:pt x="1004" y="64493"/>
                      <a:pt x="875" y="63904"/>
                    </a:cubicBezTo>
                    <a:lnTo>
                      <a:pt x="771" y="63428"/>
                    </a:lnTo>
                    <a:lnTo>
                      <a:pt x="727" y="63220"/>
                    </a:lnTo>
                    <a:lnTo>
                      <a:pt x="710" y="63090"/>
                    </a:lnTo>
                    <a:lnTo>
                      <a:pt x="684" y="62830"/>
                    </a:lnTo>
                    <a:lnTo>
                      <a:pt x="554" y="61939"/>
                    </a:lnTo>
                    <a:cubicBezTo>
                      <a:pt x="416" y="60709"/>
                      <a:pt x="268" y="59453"/>
                      <a:pt x="104" y="58154"/>
                    </a:cubicBezTo>
                    <a:cubicBezTo>
                      <a:pt x="-61" y="56890"/>
                      <a:pt x="52" y="55340"/>
                      <a:pt x="9" y="53894"/>
                    </a:cubicBezTo>
                    <a:cubicBezTo>
                      <a:pt x="0" y="53141"/>
                      <a:pt x="9" y="52405"/>
                      <a:pt x="0" y="51626"/>
                    </a:cubicBezTo>
                    <a:cubicBezTo>
                      <a:pt x="52" y="50890"/>
                      <a:pt x="130" y="50145"/>
                      <a:pt x="199" y="49383"/>
                    </a:cubicBezTo>
                    <a:cubicBezTo>
                      <a:pt x="693" y="43348"/>
                      <a:pt x="2390" y="36827"/>
                      <a:pt x="5550" y="30532"/>
                    </a:cubicBezTo>
                    <a:cubicBezTo>
                      <a:pt x="8763" y="24289"/>
                      <a:pt x="13274" y="18202"/>
                      <a:pt x="19206" y="13283"/>
                    </a:cubicBezTo>
                    <a:cubicBezTo>
                      <a:pt x="25103" y="8330"/>
                      <a:pt x="32220" y="4416"/>
                      <a:pt x="39996" y="2199"/>
                    </a:cubicBezTo>
                    <a:cubicBezTo>
                      <a:pt x="41945" y="1680"/>
                      <a:pt x="43936" y="1282"/>
                      <a:pt x="45911" y="823"/>
                    </a:cubicBezTo>
                    <a:cubicBezTo>
                      <a:pt x="47902" y="528"/>
                      <a:pt x="49928" y="321"/>
                      <a:pt x="51955" y="87"/>
                    </a:cubicBezTo>
                    <a:lnTo>
                      <a:pt x="52145" y="61"/>
                    </a:lnTo>
                    <a:lnTo>
                      <a:pt x="52526" y="52"/>
                    </a:lnTo>
                    <a:lnTo>
                      <a:pt x="52872" y="52"/>
                    </a:lnTo>
                    <a:lnTo>
                      <a:pt x="53600" y="43"/>
                    </a:lnTo>
                    <a:lnTo>
                      <a:pt x="55011" y="0"/>
                    </a:lnTo>
                    <a:lnTo>
                      <a:pt x="56449" y="0"/>
                    </a:lnTo>
                    <a:lnTo>
                      <a:pt x="58085" y="121"/>
                    </a:lnTo>
                    <a:cubicBezTo>
                      <a:pt x="59176" y="225"/>
                      <a:pt x="60311" y="268"/>
                      <a:pt x="61341" y="442"/>
                    </a:cubicBezTo>
                    <a:lnTo>
                      <a:pt x="64432" y="1013"/>
                    </a:lnTo>
                    <a:cubicBezTo>
                      <a:pt x="68511" y="1974"/>
                      <a:pt x="72485" y="3394"/>
                      <a:pt x="76096" y="5438"/>
                    </a:cubicBezTo>
                    <a:cubicBezTo>
                      <a:pt x="79690" y="7490"/>
                      <a:pt x="83041" y="9949"/>
                      <a:pt x="85898" y="12850"/>
                    </a:cubicBezTo>
                    <a:cubicBezTo>
                      <a:pt x="91648" y="18643"/>
                      <a:pt x="95622" y="25925"/>
                      <a:pt x="97268" y="33450"/>
                    </a:cubicBezTo>
                    <a:cubicBezTo>
                      <a:pt x="97536" y="34377"/>
                      <a:pt x="97692" y="35312"/>
                      <a:pt x="97813" y="36264"/>
                    </a:cubicBezTo>
                    <a:lnTo>
                      <a:pt x="97995" y="37676"/>
                    </a:lnTo>
                    <a:lnTo>
                      <a:pt x="98099" y="38368"/>
                    </a:lnTo>
                    <a:lnTo>
                      <a:pt x="98142" y="38724"/>
                    </a:lnTo>
                    <a:lnTo>
                      <a:pt x="98159" y="38905"/>
                    </a:lnTo>
                    <a:lnTo>
                      <a:pt x="98185" y="39148"/>
                    </a:lnTo>
                    <a:lnTo>
                      <a:pt x="98194" y="39217"/>
                    </a:lnTo>
                    <a:cubicBezTo>
                      <a:pt x="98229" y="40100"/>
                      <a:pt x="98255" y="40966"/>
                      <a:pt x="98289" y="41832"/>
                    </a:cubicBezTo>
                    <a:cubicBezTo>
                      <a:pt x="98229" y="42828"/>
                      <a:pt x="98168" y="43841"/>
                      <a:pt x="98116" y="44846"/>
                    </a:cubicBezTo>
                    <a:cubicBezTo>
                      <a:pt x="97692" y="48656"/>
                      <a:pt x="96506" y="52249"/>
                      <a:pt x="94765" y="55410"/>
                    </a:cubicBezTo>
                    <a:cubicBezTo>
                      <a:pt x="91275" y="61765"/>
                      <a:pt x="85595" y="66121"/>
                      <a:pt x="79820" y="68329"/>
                    </a:cubicBezTo>
                    <a:cubicBezTo>
                      <a:pt x="76858" y="69403"/>
                      <a:pt x="74087" y="69957"/>
                      <a:pt x="71074" y="70173"/>
                    </a:cubicBezTo>
                    <a:cubicBezTo>
                      <a:pt x="70424" y="70173"/>
                      <a:pt x="69784" y="70191"/>
                      <a:pt x="69134" y="70208"/>
                    </a:cubicBezTo>
                    <a:cubicBezTo>
                      <a:pt x="68424" y="70139"/>
                      <a:pt x="67688" y="70078"/>
                      <a:pt x="66961" y="70009"/>
                    </a:cubicBezTo>
                    <a:cubicBezTo>
                      <a:pt x="66303" y="69905"/>
                      <a:pt x="65636" y="69792"/>
                      <a:pt x="64978" y="69654"/>
                    </a:cubicBezTo>
                    <a:cubicBezTo>
                      <a:pt x="64337" y="69472"/>
                      <a:pt x="63714" y="69299"/>
                      <a:pt x="63099" y="69117"/>
                    </a:cubicBezTo>
                    <a:cubicBezTo>
                      <a:pt x="58232" y="67472"/>
                      <a:pt x="54674" y="64458"/>
                      <a:pt x="52535" y="61532"/>
                    </a:cubicBezTo>
                    <a:cubicBezTo>
                      <a:pt x="50335" y="58605"/>
                      <a:pt x="49366" y="55834"/>
                      <a:pt x="48924" y="53955"/>
                    </a:cubicBezTo>
                    <a:cubicBezTo>
                      <a:pt x="48647" y="52994"/>
                      <a:pt x="48595" y="52249"/>
                      <a:pt x="48508" y="51756"/>
                    </a:cubicBezTo>
                    <a:cubicBezTo>
                      <a:pt x="48448" y="51262"/>
                      <a:pt x="48404" y="51002"/>
                      <a:pt x="48404" y="51002"/>
                    </a:cubicBezTo>
                    <a:cubicBezTo>
                      <a:pt x="48257" y="50015"/>
                      <a:pt x="48941" y="49114"/>
                      <a:pt x="49928" y="48967"/>
                    </a:cubicBezTo>
                    <a:cubicBezTo>
                      <a:pt x="50881" y="48829"/>
                      <a:pt x="51773" y="49487"/>
                      <a:pt x="51946" y="50439"/>
                    </a:cubicBezTo>
                    <a:lnTo>
                      <a:pt x="51972" y="50612"/>
                    </a:lnTo>
                    <a:cubicBezTo>
                      <a:pt x="51972" y="50612"/>
                      <a:pt x="52024" y="50829"/>
                      <a:pt x="52102" y="51236"/>
                    </a:cubicBezTo>
                    <a:cubicBezTo>
                      <a:pt x="52188" y="51626"/>
                      <a:pt x="52232" y="52249"/>
                      <a:pt x="52491" y="53011"/>
                    </a:cubicBezTo>
                    <a:cubicBezTo>
                      <a:pt x="52916" y="54552"/>
                      <a:pt x="53764" y="56804"/>
                      <a:pt x="55643" y="59150"/>
                    </a:cubicBezTo>
                    <a:cubicBezTo>
                      <a:pt x="57444" y="61497"/>
                      <a:pt x="60440" y="63826"/>
                      <a:pt x="64398" y="65021"/>
                    </a:cubicBezTo>
                    <a:cubicBezTo>
                      <a:pt x="64883" y="65160"/>
                      <a:pt x="65393" y="65290"/>
                      <a:pt x="65913" y="65402"/>
                    </a:cubicBezTo>
                    <a:cubicBezTo>
                      <a:pt x="66441" y="65515"/>
                      <a:pt x="66969" y="65584"/>
                      <a:pt x="67498" y="65653"/>
                    </a:cubicBezTo>
                    <a:cubicBezTo>
                      <a:pt x="68009" y="65688"/>
                      <a:pt x="68519" y="65714"/>
                      <a:pt x="69048" y="65749"/>
                    </a:cubicBezTo>
                    <a:cubicBezTo>
                      <a:pt x="69671" y="65731"/>
                      <a:pt x="70295" y="65697"/>
                      <a:pt x="70953" y="65679"/>
                    </a:cubicBezTo>
                    <a:cubicBezTo>
                      <a:pt x="73100" y="65411"/>
                      <a:pt x="75706" y="64883"/>
                      <a:pt x="78062" y="63913"/>
                    </a:cubicBezTo>
                    <a:cubicBezTo>
                      <a:pt x="82807" y="61895"/>
                      <a:pt x="87284" y="58085"/>
                      <a:pt x="89899" y="52864"/>
                    </a:cubicBezTo>
                    <a:cubicBezTo>
                      <a:pt x="91189" y="50266"/>
                      <a:pt x="92012" y="47339"/>
                      <a:pt x="92228" y="44343"/>
                    </a:cubicBezTo>
                    <a:cubicBezTo>
                      <a:pt x="92245" y="43633"/>
                      <a:pt x="92271" y="42923"/>
                      <a:pt x="92289" y="42178"/>
                    </a:cubicBezTo>
                    <a:cubicBezTo>
                      <a:pt x="92219" y="41330"/>
                      <a:pt x="92159" y="40473"/>
                      <a:pt x="92089" y="39590"/>
                    </a:cubicBezTo>
                    <a:lnTo>
                      <a:pt x="91665" y="37355"/>
                    </a:lnTo>
                    <a:cubicBezTo>
                      <a:pt x="91544" y="36550"/>
                      <a:pt x="91371" y="35762"/>
                      <a:pt x="91102" y="34992"/>
                    </a:cubicBezTo>
                    <a:cubicBezTo>
                      <a:pt x="89405" y="28696"/>
                      <a:pt x="85725" y="22799"/>
                      <a:pt x="80737" y="18227"/>
                    </a:cubicBezTo>
                    <a:cubicBezTo>
                      <a:pt x="78235" y="15907"/>
                      <a:pt x="75360" y="14054"/>
                      <a:pt x="72355" y="12452"/>
                    </a:cubicBezTo>
                    <a:cubicBezTo>
                      <a:pt x="69307" y="10902"/>
                      <a:pt x="66034" y="9923"/>
                      <a:pt x="62718" y="9231"/>
                    </a:cubicBezTo>
                    <a:lnTo>
                      <a:pt x="60207" y="8832"/>
                    </a:lnTo>
                    <a:cubicBezTo>
                      <a:pt x="59375" y="8720"/>
                      <a:pt x="58605" y="8737"/>
                      <a:pt x="57817" y="8668"/>
                    </a:cubicBezTo>
                    <a:lnTo>
                      <a:pt x="56630" y="8581"/>
                    </a:lnTo>
                    <a:lnTo>
                      <a:pt x="55219" y="8633"/>
                    </a:lnTo>
                    <a:lnTo>
                      <a:pt x="53799" y="8685"/>
                    </a:lnTo>
                    <a:lnTo>
                      <a:pt x="53098" y="8728"/>
                    </a:lnTo>
                    <a:lnTo>
                      <a:pt x="52743" y="8737"/>
                    </a:lnTo>
                    <a:lnTo>
                      <a:pt x="52647" y="8737"/>
                    </a:lnTo>
                    <a:cubicBezTo>
                      <a:pt x="52561" y="8754"/>
                      <a:pt x="52994" y="8720"/>
                      <a:pt x="52786" y="8720"/>
                    </a:cubicBezTo>
                    <a:lnTo>
                      <a:pt x="52621" y="8754"/>
                    </a:lnTo>
                    <a:cubicBezTo>
                      <a:pt x="50898" y="8997"/>
                      <a:pt x="49175" y="9265"/>
                      <a:pt x="47452" y="9499"/>
                    </a:cubicBezTo>
                    <a:cubicBezTo>
                      <a:pt x="45789" y="9906"/>
                      <a:pt x="44075" y="10261"/>
                      <a:pt x="42430" y="10720"/>
                    </a:cubicBezTo>
                    <a:cubicBezTo>
                      <a:pt x="35875" y="12703"/>
                      <a:pt x="29831" y="15933"/>
                      <a:pt x="24826" y="20072"/>
                    </a:cubicBezTo>
                    <a:cubicBezTo>
                      <a:pt x="19821" y="24246"/>
                      <a:pt x="15690" y="29138"/>
                      <a:pt x="12789" y="34411"/>
                    </a:cubicBezTo>
                    <a:cubicBezTo>
                      <a:pt x="12157" y="35745"/>
                      <a:pt x="11378" y="37018"/>
                      <a:pt x="10755" y="38351"/>
                    </a:cubicBezTo>
                    <a:cubicBezTo>
                      <a:pt x="10209" y="39711"/>
                      <a:pt x="9655" y="41044"/>
                      <a:pt x="9118" y="42360"/>
                    </a:cubicBezTo>
                    <a:cubicBezTo>
                      <a:pt x="8720" y="43711"/>
                      <a:pt x="8313" y="45062"/>
                      <a:pt x="7923" y="46378"/>
                    </a:cubicBezTo>
                    <a:cubicBezTo>
                      <a:pt x="7499" y="47677"/>
                      <a:pt x="7369" y="49045"/>
                      <a:pt x="7040" y="50344"/>
                    </a:cubicBezTo>
                    <a:cubicBezTo>
                      <a:pt x="6910" y="50976"/>
                      <a:pt x="6763" y="51626"/>
                      <a:pt x="6659" y="52258"/>
                    </a:cubicBezTo>
                    <a:cubicBezTo>
                      <a:pt x="6598" y="52898"/>
                      <a:pt x="6538" y="53522"/>
                      <a:pt x="6477" y="54128"/>
                    </a:cubicBezTo>
                    <a:cubicBezTo>
                      <a:pt x="6382" y="55392"/>
                      <a:pt x="6139" y="56492"/>
                      <a:pt x="6165" y="57825"/>
                    </a:cubicBezTo>
                    <a:cubicBezTo>
                      <a:pt x="6165" y="59124"/>
                      <a:pt x="6148" y="60397"/>
                      <a:pt x="6157" y="61618"/>
                    </a:cubicBezTo>
                    <a:lnTo>
                      <a:pt x="6148" y="62536"/>
                    </a:lnTo>
                    <a:lnTo>
                      <a:pt x="6148" y="62605"/>
                    </a:lnTo>
                    <a:cubicBezTo>
                      <a:pt x="6139" y="62545"/>
                      <a:pt x="6157" y="62770"/>
                      <a:pt x="6148" y="62510"/>
                    </a:cubicBezTo>
                    <a:lnTo>
                      <a:pt x="6148" y="62631"/>
                    </a:lnTo>
                    <a:lnTo>
                      <a:pt x="6165" y="62830"/>
                    </a:lnTo>
                    <a:lnTo>
                      <a:pt x="6191" y="63272"/>
                    </a:lnTo>
                    <a:cubicBezTo>
                      <a:pt x="6243" y="63826"/>
                      <a:pt x="6278" y="64406"/>
                      <a:pt x="6338" y="64943"/>
                    </a:cubicBezTo>
                    <a:cubicBezTo>
                      <a:pt x="6434" y="66078"/>
                      <a:pt x="6512" y="67160"/>
                      <a:pt x="6590" y="68208"/>
                    </a:cubicBezTo>
                    <a:cubicBezTo>
                      <a:pt x="6693" y="69256"/>
                      <a:pt x="6884" y="70234"/>
                      <a:pt x="7014" y="71212"/>
                    </a:cubicBezTo>
                    <a:cubicBezTo>
                      <a:pt x="7291" y="73152"/>
                      <a:pt x="7507" y="74944"/>
                      <a:pt x="7932" y="76477"/>
                    </a:cubicBezTo>
                    <a:cubicBezTo>
                      <a:pt x="8269" y="78071"/>
                      <a:pt x="8590" y="79491"/>
                      <a:pt x="8841" y="80720"/>
                    </a:cubicBezTo>
                    <a:cubicBezTo>
                      <a:pt x="9205" y="81976"/>
                      <a:pt x="9499" y="83023"/>
                      <a:pt x="9767" y="83898"/>
                    </a:cubicBezTo>
                    <a:cubicBezTo>
                      <a:pt x="10244" y="85604"/>
                      <a:pt x="10495" y="86530"/>
                      <a:pt x="10495" y="86530"/>
                    </a:cubicBezTo>
                    <a:cubicBezTo>
                      <a:pt x="10573" y="86825"/>
                      <a:pt x="10408" y="87128"/>
                      <a:pt x="10114" y="87215"/>
                    </a:cubicBezTo>
                    <a:cubicBezTo>
                      <a:pt x="9889" y="87266"/>
                      <a:pt x="9638" y="87171"/>
                      <a:pt x="9516" y="86937"/>
                    </a:cubicBezTo>
                    <a:close/>
                  </a:path>
                </a:pathLst>
              </a:custGeom>
              <a:grpFill/>
              <a:ln w="8653" cap="flat">
                <a:noFill/>
                <a:prstDash val="solid"/>
                <a:miter/>
              </a:ln>
            </p:spPr>
            <p:txBody>
              <a:bodyPr rtlCol="0" anchor="ctr"/>
              <a:lstStyle/>
              <a:p>
                <a:endParaRPr lang="en-IN" dirty="0"/>
              </a:p>
            </p:txBody>
          </p:sp>
          <p:sp>
            <p:nvSpPr>
              <p:cNvPr id="547" name="Freeform: Shape 546">
                <a:extLst>
                  <a:ext uri="{FF2B5EF4-FFF2-40B4-BE49-F238E27FC236}">
                    <a16:creationId xmlns:a16="http://schemas.microsoft.com/office/drawing/2014/main" id="{F89B4881-43F4-4751-A0C8-08571A685A71}"/>
                  </a:ext>
                </a:extLst>
              </p:cNvPr>
              <p:cNvSpPr/>
              <p:nvPr/>
            </p:nvSpPr>
            <p:spPr>
              <a:xfrm>
                <a:off x="-2442495" y="3663097"/>
                <a:ext cx="92634" cy="43227"/>
              </a:xfrm>
              <a:custGeom>
                <a:avLst/>
                <a:gdLst>
                  <a:gd name="connsiteX0" fmla="*/ 8824 w 92634"/>
                  <a:gd name="connsiteY0" fmla="*/ 43228 h 43227"/>
                  <a:gd name="connsiteX1" fmla="*/ 14807 w 92634"/>
                  <a:gd name="connsiteY1" fmla="*/ 29997 h 43227"/>
                  <a:gd name="connsiteX2" fmla="*/ 28895 w 92634"/>
                  <a:gd name="connsiteY2" fmla="*/ 15873 h 43227"/>
                  <a:gd name="connsiteX3" fmla="*/ 33338 w 92634"/>
                  <a:gd name="connsiteY3" fmla="*/ 13215 h 43227"/>
                  <a:gd name="connsiteX4" fmla="*/ 38039 w 92634"/>
                  <a:gd name="connsiteY4" fmla="*/ 10999 h 43227"/>
                  <a:gd name="connsiteX5" fmla="*/ 38187 w 92634"/>
                  <a:gd name="connsiteY5" fmla="*/ 10929 h 43227"/>
                  <a:gd name="connsiteX6" fmla="*/ 38065 w 92634"/>
                  <a:gd name="connsiteY6" fmla="*/ 10964 h 43227"/>
                  <a:gd name="connsiteX7" fmla="*/ 38143 w 92634"/>
                  <a:gd name="connsiteY7" fmla="*/ 10929 h 43227"/>
                  <a:gd name="connsiteX8" fmla="*/ 38481 w 92634"/>
                  <a:gd name="connsiteY8" fmla="*/ 10808 h 43227"/>
                  <a:gd name="connsiteX9" fmla="*/ 39139 w 92634"/>
                  <a:gd name="connsiteY9" fmla="*/ 10592 h 43227"/>
                  <a:gd name="connsiteX10" fmla="*/ 40473 w 92634"/>
                  <a:gd name="connsiteY10" fmla="*/ 10107 h 43227"/>
                  <a:gd name="connsiteX11" fmla="*/ 41815 w 92634"/>
                  <a:gd name="connsiteY11" fmla="*/ 9648 h 43227"/>
                  <a:gd name="connsiteX12" fmla="*/ 42958 w 92634"/>
                  <a:gd name="connsiteY12" fmla="*/ 9370 h 43227"/>
                  <a:gd name="connsiteX13" fmla="*/ 45313 w 92634"/>
                  <a:gd name="connsiteY13" fmla="*/ 8825 h 43227"/>
                  <a:gd name="connsiteX14" fmla="*/ 47824 w 92634"/>
                  <a:gd name="connsiteY14" fmla="*/ 8461 h 43227"/>
                  <a:gd name="connsiteX15" fmla="*/ 57990 w 92634"/>
                  <a:gd name="connsiteY15" fmla="*/ 8704 h 43227"/>
                  <a:gd name="connsiteX16" fmla="*/ 67697 w 92634"/>
                  <a:gd name="connsiteY16" fmla="*/ 11734 h 43227"/>
                  <a:gd name="connsiteX17" fmla="*/ 82538 w 92634"/>
                  <a:gd name="connsiteY17" fmla="*/ 24714 h 43227"/>
                  <a:gd name="connsiteX18" fmla="*/ 83777 w 92634"/>
                  <a:gd name="connsiteY18" fmla="*/ 26801 h 43227"/>
                  <a:gd name="connsiteX19" fmla="*/ 84842 w 92634"/>
                  <a:gd name="connsiteY19" fmla="*/ 28802 h 43227"/>
                  <a:gd name="connsiteX20" fmla="*/ 85786 w 92634"/>
                  <a:gd name="connsiteY20" fmla="*/ 31226 h 43227"/>
                  <a:gd name="connsiteX21" fmla="*/ 86366 w 92634"/>
                  <a:gd name="connsiteY21" fmla="*/ 33287 h 43227"/>
                  <a:gd name="connsiteX22" fmla="*/ 86643 w 92634"/>
                  <a:gd name="connsiteY22" fmla="*/ 42128 h 43227"/>
                  <a:gd name="connsiteX23" fmla="*/ 86357 w 92634"/>
                  <a:gd name="connsiteY23" fmla="*/ 43210 h 43227"/>
                  <a:gd name="connsiteX24" fmla="*/ 92029 w 92634"/>
                  <a:gd name="connsiteY24" fmla="*/ 43210 h 43227"/>
                  <a:gd name="connsiteX25" fmla="*/ 92046 w 92634"/>
                  <a:gd name="connsiteY25" fmla="*/ 43150 h 43227"/>
                  <a:gd name="connsiteX26" fmla="*/ 92141 w 92634"/>
                  <a:gd name="connsiteY26" fmla="*/ 32057 h 43227"/>
                  <a:gd name="connsiteX27" fmla="*/ 91414 w 92634"/>
                  <a:gd name="connsiteY27" fmla="*/ 29139 h 43227"/>
                  <a:gd name="connsiteX28" fmla="*/ 90548 w 92634"/>
                  <a:gd name="connsiteY28" fmla="*/ 26671 h 43227"/>
                  <a:gd name="connsiteX29" fmla="*/ 90522 w 92634"/>
                  <a:gd name="connsiteY29" fmla="*/ 26594 h 43227"/>
                  <a:gd name="connsiteX30" fmla="*/ 90427 w 92634"/>
                  <a:gd name="connsiteY30" fmla="*/ 26377 h 43227"/>
                  <a:gd name="connsiteX31" fmla="*/ 90349 w 92634"/>
                  <a:gd name="connsiteY31" fmla="*/ 26221 h 43227"/>
                  <a:gd name="connsiteX32" fmla="*/ 90202 w 92634"/>
                  <a:gd name="connsiteY32" fmla="*/ 25901 h 43227"/>
                  <a:gd name="connsiteX33" fmla="*/ 89890 w 92634"/>
                  <a:gd name="connsiteY33" fmla="*/ 25260 h 43227"/>
                  <a:gd name="connsiteX34" fmla="*/ 89293 w 92634"/>
                  <a:gd name="connsiteY34" fmla="*/ 23978 h 43227"/>
                  <a:gd name="connsiteX35" fmla="*/ 87959 w 92634"/>
                  <a:gd name="connsiteY35" fmla="*/ 21424 h 43227"/>
                  <a:gd name="connsiteX36" fmla="*/ 71013 w 92634"/>
                  <a:gd name="connsiteY36" fmla="*/ 5102 h 43227"/>
                  <a:gd name="connsiteX37" fmla="*/ 59462 w 92634"/>
                  <a:gd name="connsiteY37" fmla="*/ 919 h 43227"/>
                  <a:gd name="connsiteX38" fmla="*/ 47019 w 92634"/>
                  <a:gd name="connsiteY38" fmla="*/ 114 h 43227"/>
                  <a:gd name="connsiteX39" fmla="*/ 43893 w 92634"/>
                  <a:gd name="connsiteY39" fmla="*/ 469 h 43227"/>
                  <a:gd name="connsiteX40" fmla="*/ 40689 w 92634"/>
                  <a:gd name="connsiteY40" fmla="*/ 1136 h 43227"/>
                  <a:gd name="connsiteX41" fmla="*/ 39078 w 92634"/>
                  <a:gd name="connsiteY41" fmla="*/ 1491 h 43227"/>
                  <a:gd name="connsiteX42" fmla="*/ 37719 w 92634"/>
                  <a:gd name="connsiteY42" fmla="*/ 1941 h 43227"/>
                  <a:gd name="connsiteX43" fmla="*/ 36360 w 92634"/>
                  <a:gd name="connsiteY43" fmla="*/ 2383 h 43227"/>
                  <a:gd name="connsiteX44" fmla="*/ 35693 w 92634"/>
                  <a:gd name="connsiteY44" fmla="*/ 2582 h 43227"/>
                  <a:gd name="connsiteX45" fmla="*/ 35346 w 92634"/>
                  <a:gd name="connsiteY45" fmla="*/ 2694 h 43227"/>
                  <a:gd name="connsiteX46" fmla="*/ 34983 w 92634"/>
                  <a:gd name="connsiteY46" fmla="*/ 2842 h 43227"/>
                  <a:gd name="connsiteX47" fmla="*/ 34801 w 92634"/>
                  <a:gd name="connsiteY47" fmla="*/ 2928 h 43227"/>
                  <a:gd name="connsiteX48" fmla="*/ 29250 w 92634"/>
                  <a:gd name="connsiteY48" fmla="*/ 5413 h 43227"/>
                  <a:gd name="connsiteX49" fmla="*/ 24012 w 92634"/>
                  <a:gd name="connsiteY49" fmla="*/ 8479 h 43227"/>
                  <a:gd name="connsiteX50" fmla="*/ 7412 w 92634"/>
                  <a:gd name="connsiteY50" fmla="*/ 25191 h 43227"/>
                  <a:gd name="connsiteX51" fmla="*/ 0 w 92634"/>
                  <a:gd name="connsiteY51" fmla="*/ 43228 h 43227"/>
                  <a:gd name="connsiteX52" fmla="*/ 8824 w 92634"/>
                  <a:gd name="connsiteY52" fmla="*/ 43228 h 4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92634" h="43227">
                    <a:moveTo>
                      <a:pt x="8824" y="43228"/>
                    </a:moveTo>
                    <a:cubicBezTo>
                      <a:pt x="10200" y="38707"/>
                      <a:pt x="12079" y="34205"/>
                      <a:pt x="14807" y="29997"/>
                    </a:cubicBezTo>
                    <a:cubicBezTo>
                      <a:pt x="18401" y="24550"/>
                      <a:pt x="23215" y="19692"/>
                      <a:pt x="28895" y="15873"/>
                    </a:cubicBezTo>
                    <a:cubicBezTo>
                      <a:pt x="30341" y="14947"/>
                      <a:pt x="31848" y="14116"/>
                      <a:pt x="33338" y="13215"/>
                    </a:cubicBezTo>
                    <a:cubicBezTo>
                      <a:pt x="34905" y="12470"/>
                      <a:pt x="36472" y="11726"/>
                      <a:pt x="38039" y="10999"/>
                    </a:cubicBezTo>
                    <a:lnTo>
                      <a:pt x="38187" y="10929"/>
                    </a:lnTo>
                    <a:cubicBezTo>
                      <a:pt x="38394" y="10843"/>
                      <a:pt x="37996" y="10999"/>
                      <a:pt x="38065" y="10964"/>
                    </a:cubicBezTo>
                    <a:lnTo>
                      <a:pt x="38143" y="10929"/>
                    </a:lnTo>
                    <a:lnTo>
                      <a:pt x="38481" y="10808"/>
                    </a:lnTo>
                    <a:lnTo>
                      <a:pt x="39139" y="10592"/>
                    </a:lnTo>
                    <a:lnTo>
                      <a:pt x="40473" y="10107"/>
                    </a:lnTo>
                    <a:lnTo>
                      <a:pt x="41815" y="9648"/>
                    </a:lnTo>
                    <a:lnTo>
                      <a:pt x="42958" y="9370"/>
                    </a:lnTo>
                    <a:cubicBezTo>
                      <a:pt x="43737" y="9197"/>
                      <a:pt x="44464" y="8964"/>
                      <a:pt x="45313" y="8825"/>
                    </a:cubicBezTo>
                    <a:lnTo>
                      <a:pt x="47824" y="8461"/>
                    </a:lnTo>
                    <a:cubicBezTo>
                      <a:pt x="51193" y="8150"/>
                      <a:pt x="54630" y="8115"/>
                      <a:pt x="57990" y="8704"/>
                    </a:cubicBezTo>
                    <a:cubicBezTo>
                      <a:pt x="61324" y="9319"/>
                      <a:pt x="64631" y="10280"/>
                      <a:pt x="67697" y="11734"/>
                    </a:cubicBezTo>
                    <a:cubicBezTo>
                      <a:pt x="73827" y="14644"/>
                      <a:pt x="79066" y="19207"/>
                      <a:pt x="82538" y="24714"/>
                    </a:cubicBezTo>
                    <a:cubicBezTo>
                      <a:pt x="83023" y="25364"/>
                      <a:pt x="83430" y="26074"/>
                      <a:pt x="83777" y="26801"/>
                    </a:cubicBezTo>
                    <a:lnTo>
                      <a:pt x="84842" y="28802"/>
                    </a:lnTo>
                    <a:cubicBezTo>
                      <a:pt x="85154" y="29624"/>
                      <a:pt x="85483" y="30429"/>
                      <a:pt x="85786" y="31226"/>
                    </a:cubicBezTo>
                    <a:lnTo>
                      <a:pt x="86366" y="33287"/>
                    </a:lnTo>
                    <a:cubicBezTo>
                      <a:pt x="87050" y="36231"/>
                      <a:pt x="87136" y="39253"/>
                      <a:pt x="86643" y="42128"/>
                    </a:cubicBezTo>
                    <a:cubicBezTo>
                      <a:pt x="86582" y="42500"/>
                      <a:pt x="86444" y="42838"/>
                      <a:pt x="86357" y="43210"/>
                    </a:cubicBezTo>
                    <a:lnTo>
                      <a:pt x="92029" y="43210"/>
                    </a:lnTo>
                    <a:cubicBezTo>
                      <a:pt x="92029" y="43184"/>
                      <a:pt x="92037" y="43167"/>
                      <a:pt x="92046" y="43150"/>
                    </a:cubicBezTo>
                    <a:cubicBezTo>
                      <a:pt x="92773" y="39608"/>
                      <a:pt x="92851" y="35807"/>
                      <a:pt x="92141" y="32057"/>
                    </a:cubicBezTo>
                    <a:cubicBezTo>
                      <a:pt x="91899" y="31079"/>
                      <a:pt x="91648" y="30118"/>
                      <a:pt x="91414" y="29139"/>
                    </a:cubicBezTo>
                    <a:cubicBezTo>
                      <a:pt x="91128" y="28317"/>
                      <a:pt x="90834" y="27511"/>
                      <a:pt x="90548" y="26671"/>
                    </a:cubicBezTo>
                    <a:lnTo>
                      <a:pt x="90522" y="26594"/>
                    </a:lnTo>
                    <a:lnTo>
                      <a:pt x="90427" y="26377"/>
                    </a:lnTo>
                    <a:lnTo>
                      <a:pt x="90349" y="26221"/>
                    </a:lnTo>
                    <a:lnTo>
                      <a:pt x="90202" y="25901"/>
                    </a:lnTo>
                    <a:lnTo>
                      <a:pt x="89890" y="25260"/>
                    </a:lnTo>
                    <a:lnTo>
                      <a:pt x="89293" y="23978"/>
                    </a:lnTo>
                    <a:cubicBezTo>
                      <a:pt x="88912" y="23095"/>
                      <a:pt x="88470" y="22238"/>
                      <a:pt x="87959" y="21424"/>
                    </a:cubicBezTo>
                    <a:cubicBezTo>
                      <a:pt x="84166" y="14722"/>
                      <a:pt x="78200" y="8946"/>
                      <a:pt x="71013" y="5102"/>
                    </a:cubicBezTo>
                    <a:cubicBezTo>
                      <a:pt x="67428" y="3171"/>
                      <a:pt x="63497" y="1811"/>
                      <a:pt x="59462" y="919"/>
                    </a:cubicBezTo>
                    <a:cubicBezTo>
                      <a:pt x="55401" y="27"/>
                      <a:pt x="51193" y="-155"/>
                      <a:pt x="47019" y="114"/>
                    </a:cubicBezTo>
                    <a:lnTo>
                      <a:pt x="43893" y="469"/>
                    </a:lnTo>
                    <a:cubicBezTo>
                      <a:pt x="42854" y="616"/>
                      <a:pt x="41754" y="902"/>
                      <a:pt x="40689" y="1136"/>
                    </a:cubicBezTo>
                    <a:lnTo>
                      <a:pt x="39078" y="1491"/>
                    </a:lnTo>
                    <a:lnTo>
                      <a:pt x="37719" y="1941"/>
                    </a:lnTo>
                    <a:lnTo>
                      <a:pt x="36360" y="2383"/>
                    </a:lnTo>
                    <a:lnTo>
                      <a:pt x="35693" y="2582"/>
                    </a:lnTo>
                    <a:lnTo>
                      <a:pt x="35346" y="2694"/>
                    </a:lnTo>
                    <a:lnTo>
                      <a:pt x="34983" y="2842"/>
                    </a:lnTo>
                    <a:lnTo>
                      <a:pt x="34801" y="2928"/>
                    </a:lnTo>
                    <a:cubicBezTo>
                      <a:pt x="32948" y="3742"/>
                      <a:pt x="31060" y="4539"/>
                      <a:pt x="29250" y="5413"/>
                    </a:cubicBezTo>
                    <a:cubicBezTo>
                      <a:pt x="27501" y="6435"/>
                      <a:pt x="25709" y="7396"/>
                      <a:pt x="24012" y="8479"/>
                    </a:cubicBezTo>
                    <a:cubicBezTo>
                      <a:pt x="17232" y="12851"/>
                      <a:pt x="11577" y="18714"/>
                      <a:pt x="7412" y="25191"/>
                    </a:cubicBezTo>
                    <a:cubicBezTo>
                      <a:pt x="3697" y="30871"/>
                      <a:pt x="1368" y="37097"/>
                      <a:pt x="0" y="43228"/>
                    </a:cubicBezTo>
                    <a:lnTo>
                      <a:pt x="8824" y="43228"/>
                    </a:lnTo>
                    <a:close/>
                  </a:path>
                </a:pathLst>
              </a:custGeom>
              <a:grpFill/>
              <a:ln w="8653" cap="flat">
                <a:noFill/>
                <a:prstDash val="solid"/>
                <a:miter/>
              </a:ln>
            </p:spPr>
            <p:txBody>
              <a:bodyPr rtlCol="0" anchor="ctr"/>
              <a:lstStyle/>
              <a:p>
                <a:endParaRPr lang="en-IN" dirty="0"/>
              </a:p>
            </p:txBody>
          </p:sp>
          <p:sp>
            <p:nvSpPr>
              <p:cNvPr id="548" name="Freeform: Shape 547">
                <a:extLst>
                  <a:ext uri="{FF2B5EF4-FFF2-40B4-BE49-F238E27FC236}">
                    <a16:creationId xmlns:a16="http://schemas.microsoft.com/office/drawing/2014/main" id="{A4EFEF96-0BBC-4E82-BFE2-5FD1B8E65B64}"/>
                  </a:ext>
                </a:extLst>
              </p:cNvPr>
              <p:cNvSpPr/>
              <p:nvPr/>
            </p:nvSpPr>
            <p:spPr>
              <a:xfrm>
                <a:off x="-393313" y="3618067"/>
                <a:ext cx="31492" cy="88257"/>
              </a:xfrm>
              <a:custGeom>
                <a:avLst/>
                <a:gdLst>
                  <a:gd name="connsiteX0" fmla="*/ 6719 w 31492"/>
                  <a:gd name="connsiteY0" fmla="*/ 5433 h 88257"/>
                  <a:gd name="connsiteX1" fmla="*/ 9386 w 31492"/>
                  <a:gd name="connsiteY1" fmla="*/ 8871 h 88257"/>
                  <a:gd name="connsiteX2" fmla="*/ 12495 w 31492"/>
                  <a:gd name="connsiteY2" fmla="*/ 13218 h 88257"/>
                  <a:gd name="connsiteX3" fmla="*/ 14184 w 31492"/>
                  <a:gd name="connsiteY3" fmla="*/ 15737 h 88257"/>
                  <a:gd name="connsiteX4" fmla="*/ 15829 w 31492"/>
                  <a:gd name="connsiteY4" fmla="*/ 18552 h 88257"/>
                  <a:gd name="connsiteX5" fmla="*/ 16686 w 31492"/>
                  <a:gd name="connsiteY5" fmla="*/ 20024 h 88257"/>
                  <a:gd name="connsiteX6" fmla="*/ 16903 w 31492"/>
                  <a:gd name="connsiteY6" fmla="*/ 20396 h 88257"/>
                  <a:gd name="connsiteX7" fmla="*/ 17015 w 31492"/>
                  <a:gd name="connsiteY7" fmla="*/ 20578 h 88257"/>
                  <a:gd name="connsiteX8" fmla="*/ 17076 w 31492"/>
                  <a:gd name="connsiteY8" fmla="*/ 20682 h 88257"/>
                  <a:gd name="connsiteX9" fmla="*/ 17024 w 31492"/>
                  <a:gd name="connsiteY9" fmla="*/ 20595 h 88257"/>
                  <a:gd name="connsiteX10" fmla="*/ 17041 w 31492"/>
                  <a:gd name="connsiteY10" fmla="*/ 20647 h 88257"/>
                  <a:gd name="connsiteX11" fmla="*/ 17431 w 31492"/>
                  <a:gd name="connsiteY11" fmla="*/ 21496 h 88257"/>
                  <a:gd name="connsiteX12" fmla="*/ 19067 w 31492"/>
                  <a:gd name="connsiteY12" fmla="*/ 24916 h 88257"/>
                  <a:gd name="connsiteX13" fmla="*/ 20392 w 31492"/>
                  <a:gd name="connsiteY13" fmla="*/ 28380 h 88257"/>
                  <a:gd name="connsiteX14" fmla="*/ 21033 w 31492"/>
                  <a:gd name="connsiteY14" fmla="*/ 30120 h 88257"/>
                  <a:gd name="connsiteX15" fmla="*/ 21518 w 31492"/>
                  <a:gd name="connsiteY15" fmla="*/ 32034 h 88257"/>
                  <a:gd name="connsiteX16" fmla="*/ 22444 w 31492"/>
                  <a:gd name="connsiteY16" fmla="*/ 35974 h 88257"/>
                  <a:gd name="connsiteX17" fmla="*/ 23102 w 31492"/>
                  <a:gd name="connsiteY17" fmla="*/ 40130 h 88257"/>
                  <a:gd name="connsiteX18" fmla="*/ 23353 w 31492"/>
                  <a:gd name="connsiteY18" fmla="*/ 44425 h 88257"/>
                  <a:gd name="connsiteX19" fmla="*/ 23250 w 31492"/>
                  <a:gd name="connsiteY19" fmla="*/ 48893 h 88257"/>
                  <a:gd name="connsiteX20" fmla="*/ 18634 w 31492"/>
                  <a:gd name="connsiteY20" fmla="*/ 67008 h 88257"/>
                  <a:gd name="connsiteX21" fmla="*/ 6815 w 31492"/>
                  <a:gd name="connsiteY21" fmla="*/ 83079 h 88257"/>
                  <a:gd name="connsiteX22" fmla="*/ 2823 w 31492"/>
                  <a:gd name="connsiteY22" fmla="*/ 86352 h 88257"/>
                  <a:gd name="connsiteX23" fmla="*/ 0 w 31492"/>
                  <a:gd name="connsiteY23" fmla="*/ 88257 h 88257"/>
                  <a:gd name="connsiteX24" fmla="*/ 14166 w 31492"/>
                  <a:gd name="connsiteY24" fmla="*/ 88257 h 88257"/>
                  <a:gd name="connsiteX25" fmla="*/ 26653 w 31492"/>
                  <a:gd name="connsiteY25" fmla="*/ 70662 h 88257"/>
                  <a:gd name="connsiteX26" fmla="*/ 31484 w 31492"/>
                  <a:gd name="connsiteY26" fmla="*/ 49196 h 88257"/>
                  <a:gd name="connsiteX27" fmla="*/ 28116 w 31492"/>
                  <a:gd name="connsiteY27" fmla="*/ 29886 h 88257"/>
                  <a:gd name="connsiteX28" fmla="*/ 27328 w 31492"/>
                  <a:gd name="connsiteY28" fmla="*/ 27791 h 88257"/>
                  <a:gd name="connsiteX29" fmla="*/ 26350 w 31492"/>
                  <a:gd name="connsiteY29" fmla="*/ 25747 h 88257"/>
                  <a:gd name="connsiteX30" fmla="*/ 24401 w 31492"/>
                  <a:gd name="connsiteY30" fmla="*/ 21955 h 88257"/>
                  <a:gd name="connsiteX31" fmla="*/ 22358 w 31492"/>
                  <a:gd name="connsiteY31" fmla="*/ 18759 h 88257"/>
                  <a:gd name="connsiteX32" fmla="*/ 21864 w 31492"/>
                  <a:gd name="connsiteY32" fmla="*/ 17989 h 88257"/>
                  <a:gd name="connsiteX33" fmla="*/ 21726 w 31492"/>
                  <a:gd name="connsiteY33" fmla="*/ 17790 h 88257"/>
                  <a:gd name="connsiteX34" fmla="*/ 21656 w 31492"/>
                  <a:gd name="connsiteY34" fmla="*/ 17686 h 88257"/>
                  <a:gd name="connsiteX35" fmla="*/ 21501 w 31492"/>
                  <a:gd name="connsiteY35" fmla="*/ 17504 h 88257"/>
                  <a:gd name="connsiteX36" fmla="*/ 21215 w 31492"/>
                  <a:gd name="connsiteY36" fmla="*/ 17123 h 88257"/>
                  <a:gd name="connsiteX37" fmla="*/ 20089 w 31492"/>
                  <a:gd name="connsiteY37" fmla="*/ 15694 h 88257"/>
                  <a:gd name="connsiteX38" fmla="*/ 17968 w 31492"/>
                  <a:gd name="connsiteY38" fmla="*/ 12984 h 88257"/>
                  <a:gd name="connsiteX39" fmla="*/ 15794 w 31492"/>
                  <a:gd name="connsiteY39" fmla="*/ 10603 h 88257"/>
                  <a:gd name="connsiteX40" fmla="*/ 11776 w 31492"/>
                  <a:gd name="connsiteY40" fmla="*/ 6602 h 88257"/>
                  <a:gd name="connsiteX41" fmla="*/ 8339 w 31492"/>
                  <a:gd name="connsiteY41" fmla="*/ 3632 h 88257"/>
                  <a:gd name="connsiteX42" fmla="*/ 5672 w 31492"/>
                  <a:gd name="connsiteY42" fmla="*/ 1692 h 88257"/>
                  <a:gd name="connsiteX43" fmla="*/ 3438 w 31492"/>
                  <a:gd name="connsiteY43" fmla="*/ 99 h 88257"/>
                  <a:gd name="connsiteX44" fmla="*/ 2736 w 31492"/>
                  <a:gd name="connsiteY44" fmla="*/ 142 h 88257"/>
                  <a:gd name="connsiteX45" fmla="*/ 2684 w 31492"/>
                  <a:gd name="connsiteY45" fmla="*/ 939 h 88257"/>
                  <a:gd name="connsiteX46" fmla="*/ 4503 w 31492"/>
                  <a:gd name="connsiteY46" fmla="*/ 2991 h 88257"/>
                  <a:gd name="connsiteX47" fmla="*/ 6719 w 31492"/>
                  <a:gd name="connsiteY47" fmla="*/ 5433 h 8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492" h="88257">
                    <a:moveTo>
                      <a:pt x="6719" y="5433"/>
                    </a:moveTo>
                    <a:cubicBezTo>
                      <a:pt x="7499" y="6437"/>
                      <a:pt x="8373" y="7581"/>
                      <a:pt x="9386" y="8871"/>
                    </a:cubicBezTo>
                    <a:cubicBezTo>
                      <a:pt x="10426" y="10083"/>
                      <a:pt x="11404" y="11598"/>
                      <a:pt x="12495" y="13218"/>
                    </a:cubicBezTo>
                    <a:cubicBezTo>
                      <a:pt x="13041" y="14040"/>
                      <a:pt x="13629" y="14854"/>
                      <a:pt x="14184" y="15737"/>
                    </a:cubicBezTo>
                    <a:cubicBezTo>
                      <a:pt x="14712" y="16638"/>
                      <a:pt x="15257" y="17599"/>
                      <a:pt x="15829" y="18552"/>
                    </a:cubicBezTo>
                    <a:cubicBezTo>
                      <a:pt x="16106" y="19037"/>
                      <a:pt x="16383" y="19521"/>
                      <a:pt x="16686" y="20024"/>
                    </a:cubicBezTo>
                    <a:lnTo>
                      <a:pt x="16903" y="20396"/>
                    </a:lnTo>
                    <a:lnTo>
                      <a:pt x="17015" y="20578"/>
                    </a:lnTo>
                    <a:lnTo>
                      <a:pt x="17076" y="20682"/>
                    </a:lnTo>
                    <a:cubicBezTo>
                      <a:pt x="17024" y="20595"/>
                      <a:pt x="17024" y="20595"/>
                      <a:pt x="17024" y="20595"/>
                    </a:cubicBezTo>
                    <a:lnTo>
                      <a:pt x="17041" y="20647"/>
                    </a:lnTo>
                    <a:lnTo>
                      <a:pt x="17431" y="21496"/>
                    </a:lnTo>
                    <a:cubicBezTo>
                      <a:pt x="17968" y="22613"/>
                      <a:pt x="18504" y="23738"/>
                      <a:pt x="19067" y="24916"/>
                    </a:cubicBezTo>
                    <a:cubicBezTo>
                      <a:pt x="19656" y="26085"/>
                      <a:pt x="19925" y="27211"/>
                      <a:pt x="20392" y="28380"/>
                    </a:cubicBezTo>
                    <a:cubicBezTo>
                      <a:pt x="20600" y="28934"/>
                      <a:pt x="20808" y="29531"/>
                      <a:pt x="21033" y="30120"/>
                    </a:cubicBezTo>
                    <a:cubicBezTo>
                      <a:pt x="21206" y="30744"/>
                      <a:pt x="21353" y="31384"/>
                      <a:pt x="21518" y="32034"/>
                    </a:cubicBezTo>
                    <a:cubicBezTo>
                      <a:pt x="21804" y="33333"/>
                      <a:pt x="22262" y="34606"/>
                      <a:pt x="22444" y="35974"/>
                    </a:cubicBezTo>
                    <a:cubicBezTo>
                      <a:pt x="22661" y="37342"/>
                      <a:pt x="22894" y="38710"/>
                      <a:pt x="23102" y="40130"/>
                    </a:cubicBezTo>
                    <a:cubicBezTo>
                      <a:pt x="23198" y="41533"/>
                      <a:pt x="23276" y="42987"/>
                      <a:pt x="23353" y="44425"/>
                    </a:cubicBezTo>
                    <a:cubicBezTo>
                      <a:pt x="23388" y="45897"/>
                      <a:pt x="23250" y="47369"/>
                      <a:pt x="23250" y="48893"/>
                    </a:cubicBezTo>
                    <a:cubicBezTo>
                      <a:pt x="22929" y="54876"/>
                      <a:pt x="21319" y="61068"/>
                      <a:pt x="18634" y="67008"/>
                    </a:cubicBezTo>
                    <a:cubicBezTo>
                      <a:pt x="15907" y="72931"/>
                      <a:pt x="11872" y="78455"/>
                      <a:pt x="6815" y="83079"/>
                    </a:cubicBezTo>
                    <a:cubicBezTo>
                      <a:pt x="5516" y="84205"/>
                      <a:pt x="4148" y="85253"/>
                      <a:pt x="2823" y="86352"/>
                    </a:cubicBezTo>
                    <a:lnTo>
                      <a:pt x="0" y="88257"/>
                    </a:lnTo>
                    <a:lnTo>
                      <a:pt x="14166" y="88257"/>
                    </a:lnTo>
                    <a:cubicBezTo>
                      <a:pt x="19509" y="83148"/>
                      <a:pt x="23769" y="77096"/>
                      <a:pt x="26653" y="70662"/>
                    </a:cubicBezTo>
                    <a:cubicBezTo>
                      <a:pt x="29865" y="63657"/>
                      <a:pt x="31285" y="56201"/>
                      <a:pt x="31484" y="49196"/>
                    </a:cubicBezTo>
                    <a:cubicBezTo>
                      <a:pt x="31606" y="42156"/>
                      <a:pt x="30289" y="35549"/>
                      <a:pt x="28116" y="29886"/>
                    </a:cubicBezTo>
                    <a:cubicBezTo>
                      <a:pt x="27848" y="29176"/>
                      <a:pt x="27605" y="28475"/>
                      <a:pt x="27328" y="27791"/>
                    </a:cubicBezTo>
                    <a:cubicBezTo>
                      <a:pt x="26990" y="27107"/>
                      <a:pt x="26670" y="26414"/>
                      <a:pt x="26350" y="25747"/>
                    </a:cubicBezTo>
                    <a:cubicBezTo>
                      <a:pt x="25674" y="24466"/>
                      <a:pt x="25103" y="23020"/>
                      <a:pt x="24401" y="21955"/>
                    </a:cubicBezTo>
                    <a:cubicBezTo>
                      <a:pt x="23691" y="20872"/>
                      <a:pt x="23033" y="19790"/>
                      <a:pt x="22358" y="18759"/>
                    </a:cubicBezTo>
                    <a:lnTo>
                      <a:pt x="21864" y="17989"/>
                    </a:lnTo>
                    <a:lnTo>
                      <a:pt x="21726" y="17790"/>
                    </a:lnTo>
                    <a:lnTo>
                      <a:pt x="21656" y="17686"/>
                    </a:lnTo>
                    <a:lnTo>
                      <a:pt x="21501" y="17504"/>
                    </a:lnTo>
                    <a:lnTo>
                      <a:pt x="21215" y="17123"/>
                    </a:lnTo>
                    <a:cubicBezTo>
                      <a:pt x="20834" y="16638"/>
                      <a:pt x="20461" y="16162"/>
                      <a:pt x="20089" y="15694"/>
                    </a:cubicBezTo>
                    <a:cubicBezTo>
                      <a:pt x="19362" y="14750"/>
                      <a:pt x="18652" y="13850"/>
                      <a:pt x="17968" y="12984"/>
                    </a:cubicBezTo>
                    <a:cubicBezTo>
                      <a:pt x="17275" y="12092"/>
                      <a:pt x="16478" y="11364"/>
                      <a:pt x="15794" y="10603"/>
                    </a:cubicBezTo>
                    <a:cubicBezTo>
                      <a:pt x="14365" y="9113"/>
                      <a:pt x="13110" y="7719"/>
                      <a:pt x="11776" y="6602"/>
                    </a:cubicBezTo>
                    <a:cubicBezTo>
                      <a:pt x="10495" y="5485"/>
                      <a:pt x="9343" y="4489"/>
                      <a:pt x="8339" y="3632"/>
                    </a:cubicBezTo>
                    <a:cubicBezTo>
                      <a:pt x="7291" y="2861"/>
                      <a:pt x="6399" y="2238"/>
                      <a:pt x="5672" y="1692"/>
                    </a:cubicBezTo>
                    <a:cubicBezTo>
                      <a:pt x="4217" y="653"/>
                      <a:pt x="3438" y="99"/>
                      <a:pt x="3438" y="99"/>
                    </a:cubicBezTo>
                    <a:cubicBezTo>
                      <a:pt x="3230" y="-39"/>
                      <a:pt x="2927" y="-39"/>
                      <a:pt x="2736" y="142"/>
                    </a:cubicBezTo>
                    <a:cubicBezTo>
                      <a:pt x="2502" y="333"/>
                      <a:pt x="2485" y="705"/>
                      <a:pt x="2684" y="939"/>
                    </a:cubicBezTo>
                    <a:cubicBezTo>
                      <a:pt x="2684" y="939"/>
                      <a:pt x="3316" y="1658"/>
                      <a:pt x="4503" y="2991"/>
                    </a:cubicBezTo>
                    <a:cubicBezTo>
                      <a:pt x="5126" y="3658"/>
                      <a:pt x="5871" y="4481"/>
                      <a:pt x="6719" y="5433"/>
                    </a:cubicBezTo>
                    <a:close/>
                  </a:path>
                </a:pathLst>
              </a:custGeom>
              <a:grpFill/>
              <a:ln w="8653" cap="flat">
                <a:noFill/>
                <a:prstDash val="solid"/>
                <a:miter/>
              </a:ln>
            </p:spPr>
            <p:txBody>
              <a:bodyPr rtlCol="0" anchor="ctr"/>
              <a:lstStyle/>
              <a:p>
                <a:endParaRPr lang="en-IN" dirty="0"/>
              </a:p>
            </p:txBody>
          </p:sp>
          <p:sp>
            <p:nvSpPr>
              <p:cNvPr id="549" name="Freeform: Shape 548">
                <a:extLst>
                  <a:ext uri="{FF2B5EF4-FFF2-40B4-BE49-F238E27FC236}">
                    <a16:creationId xmlns:a16="http://schemas.microsoft.com/office/drawing/2014/main" id="{D4CCE927-3221-4DCE-9ADB-9259469BD751}"/>
                  </a:ext>
                </a:extLst>
              </p:cNvPr>
              <p:cNvSpPr/>
              <p:nvPr/>
            </p:nvSpPr>
            <p:spPr>
              <a:xfrm>
                <a:off x="-453039" y="3657343"/>
                <a:ext cx="44018" cy="48989"/>
              </a:xfrm>
              <a:custGeom>
                <a:avLst/>
                <a:gdLst>
                  <a:gd name="connsiteX0" fmla="*/ 2750 w 44018"/>
                  <a:gd name="connsiteY0" fmla="*/ 39984 h 48989"/>
                  <a:gd name="connsiteX1" fmla="*/ 3971 w 44018"/>
                  <a:gd name="connsiteY1" fmla="*/ 42296 h 48989"/>
                  <a:gd name="connsiteX2" fmla="*/ 4005 w 44018"/>
                  <a:gd name="connsiteY2" fmla="*/ 42366 h 48989"/>
                  <a:gd name="connsiteX3" fmla="*/ 4153 w 44018"/>
                  <a:gd name="connsiteY3" fmla="*/ 42565 h 48989"/>
                  <a:gd name="connsiteX4" fmla="*/ 4248 w 44018"/>
                  <a:gd name="connsiteY4" fmla="*/ 42721 h 48989"/>
                  <a:gd name="connsiteX5" fmla="*/ 4438 w 44018"/>
                  <a:gd name="connsiteY5" fmla="*/ 43024 h 48989"/>
                  <a:gd name="connsiteX6" fmla="*/ 4837 w 44018"/>
                  <a:gd name="connsiteY6" fmla="*/ 43604 h 48989"/>
                  <a:gd name="connsiteX7" fmla="*/ 5616 w 44018"/>
                  <a:gd name="connsiteY7" fmla="*/ 44782 h 48989"/>
                  <a:gd name="connsiteX8" fmla="*/ 7322 w 44018"/>
                  <a:gd name="connsiteY8" fmla="*/ 47102 h 48989"/>
                  <a:gd name="connsiteX9" fmla="*/ 9036 w 44018"/>
                  <a:gd name="connsiteY9" fmla="*/ 48990 h 48989"/>
                  <a:gd name="connsiteX10" fmla="*/ 19020 w 44018"/>
                  <a:gd name="connsiteY10" fmla="*/ 48990 h 48989"/>
                  <a:gd name="connsiteX11" fmla="*/ 12197 w 44018"/>
                  <a:gd name="connsiteY11" fmla="*/ 43041 h 48989"/>
                  <a:gd name="connsiteX12" fmla="*/ 10647 w 44018"/>
                  <a:gd name="connsiteY12" fmla="*/ 41162 h 48989"/>
                  <a:gd name="connsiteX13" fmla="*/ 9313 w 44018"/>
                  <a:gd name="connsiteY13" fmla="*/ 39326 h 48989"/>
                  <a:gd name="connsiteX14" fmla="*/ 8015 w 44018"/>
                  <a:gd name="connsiteY14" fmla="*/ 37084 h 48989"/>
                  <a:gd name="connsiteX15" fmla="*/ 7131 w 44018"/>
                  <a:gd name="connsiteY15" fmla="*/ 35118 h 48989"/>
                  <a:gd name="connsiteX16" fmla="*/ 5529 w 44018"/>
                  <a:gd name="connsiteY16" fmla="*/ 26424 h 48989"/>
                  <a:gd name="connsiteX17" fmla="*/ 11392 w 44018"/>
                  <a:gd name="connsiteY17" fmla="*/ 11323 h 48989"/>
                  <a:gd name="connsiteX18" fmla="*/ 17037 w 44018"/>
                  <a:gd name="connsiteY18" fmla="*/ 6664 h 48989"/>
                  <a:gd name="connsiteX19" fmla="*/ 18726 w 44018"/>
                  <a:gd name="connsiteY19" fmla="*/ 5764 h 48989"/>
                  <a:gd name="connsiteX20" fmla="*/ 20155 w 44018"/>
                  <a:gd name="connsiteY20" fmla="*/ 5175 h 48989"/>
                  <a:gd name="connsiteX21" fmla="*/ 21687 w 44018"/>
                  <a:gd name="connsiteY21" fmla="*/ 4707 h 48989"/>
                  <a:gd name="connsiteX22" fmla="*/ 23229 w 44018"/>
                  <a:gd name="connsiteY22" fmla="*/ 4396 h 48989"/>
                  <a:gd name="connsiteX23" fmla="*/ 33663 w 44018"/>
                  <a:gd name="connsiteY23" fmla="*/ 5920 h 48989"/>
                  <a:gd name="connsiteX24" fmla="*/ 39144 w 44018"/>
                  <a:gd name="connsiteY24" fmla="*/ 10050 h 48989"/>
                  <a:gd name="connsiteX25" fmla="*/ 40278 w 44018"/>
                  <a:gd name="connsiteY25" fmla="*/ 11487 h 48989"/>
                  <a:gd name="connsiteX26" fmla="*/ 40651 w 44018"/>
                  <a:gd name="connsiteY26" fmla="*/ 11998 h 48989"/>
                  <a:gd name="connsiteX27" fmla="*/ 40772 w 44018"/>
                  <a:gd name="connsiteY27" fmla="*/ 12171 h 48989"/>
                  <a:gd name="connsiteX28" fmla="*/ 43222 w 44018"/>
                  <a:gd name="connsiteY28" fmla="*/ 12578 h 48989"/>
                  <a:gd name="connsiteX29" fmla="*/ 43707 w 44018"/>
                  <a:gd name="connsiteY29" fmla="*/ 10111 h 48989"/>
                  <a:gd name="connsiteX30" fmla="*/ 43283 w 44018"/>
                  <a:gd name="connsiteY30" fmla="*/ 9470 h 48989"/>
                  <a:gd name="connsiteX31" fmla="*/ 41967 w 44018"/>
                  <a:gd name="connsiteY31" fmla="*/ 7677 h 48989"/>
                  <a:gd name="connsiteX32" fmla="*/ 35421 w 44018"/>
                  <a:gd name="connsiteY32" fmla="*/ 2421 h 48989"/>
                  <a:gd name="connsiteX33" fmla="*/ 22614 w 44018"/>
                  <a:gd name="connsiteY33" fmla="*/ 170 h 48989"/>
                  <a:gd name="connsiteX34" fmla="*/ 20674 w 44018"/>
                  <a:gd name="connsiteY34" fmla="*/ 508 h 48989"/>
                  <a:gd name="connsiteX35" fmla="*/ 18717 w 44018"/>
                  <a:gd name="connsiteY35" fmla="*/ 1036 h 48989"/>
                  <a:gd name="connsiteX36" fmla="*/ 16700 w 44018"/>
                  <a:gd name="connsiteY36" fmla="*/ 1832 h 48989"/>
                  <a:gd name="connsiteX37" fmla="*/ 14977 w 44018"/>
                  <a:gd name="connsiteY37" fmla="*/ 2681 h 48989"/>
                  <a:gd name="connsiteX38" fmla="*/ 7893 w 44018"/>
                  <a:gd name="connsiteY38" fmla="*/ 8128 h 48989"/>
                  <a:gd name="connsiteX39" fmla="*/ 40 w 44018"/>
                  <a:gd name="connsiteY39" fmla="*/ 26260 h 48989"/>
                  <a:gd name="connsiteX40" fmla="*/ 1616 w 44018"/>
                  <a:gd name="connsiteY40" fmla="*/ 37231 h 48989"/>
                  <a:gd name="connsiteX41" fmla="*/ 2750 w 44018"/>
                  <a:gd name="connsiteY41" fmla="*/ 39984 h 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4018" h="48989">
                    <a:moveTo>
                      <a:pt x="2750" y="39984"/>
                    </a:moveTo>
                    <a:lnTo>
                      <a:pt x="3971" y="42296"/>
                    </a:lnTo>
                    <a:lnTo>
                      <a:pt x="4005" y="42366"/>
                    </a:lnTo>
                    <a:lnTo>
                      <a:pt x="4153" y="42565"/>
                    </a:lnTo>
                    <a:lnTo>
                      <a:pt x="4248" y="42721"/>
                    </a:lnTo>
                    <a:lnTo>
                      <a:pt x="4438" y="43024"/>
                    </a:lnTo>
                    <a:lnTo>
                      <a:pt x="4837" y="43604"/>
                    </a:lnTo>
                    <a:lnTo>
                      <a:pt x="5616" y="44782"/>
                    </a:lnTo>
                    <a:cubicBezTo>
                      <a:pt x="6127" y="45596"/>
                      <a:pt x="6690" y="46375"/>
                      <a:pt x="7322" y="47102"/>
                    </a:cubicBezTo>
                    <a:cubicBezTo>
                      <a:pt x="7841" y="47760"/>
                      <a:pt x="8473" y="48358"/>
                      <a:pt x="9036" y="48990"/>
                    </a:cubicBezTo>
                    <a:lnTo>
                      <a:pt x="19020" y="48990"/>
                    </a:lnTo>
                    <a:cubicBezTo>
                      <a:pt x="16483" y="47284"/>
                      <a:pt x="14145" y="45310"/>
                      <a:pt x="12197" y="43041"/>
                    </a:cubicBezTo>
                    <a:cubicBezTo>
                      <a:pt x="11625" y="42470"/>
                      <a:pt x="11115" y="41820"/>
                      <a:pt x="10647" y="41162"/>
                    </a:cubicBezTo>
                    <a:lnTo>
                      <a:pt x="9313" y="39326"/>
                    </a:lnTo>
                    <a:lnTo>
                      <a:pt x="8015" y="37084"/>
                    </a:lnTo>
                    <a:lnTo>
                      <a:pt x="7131" y="35118"/>
                    </a:lnTo>
                    <a:cubicBezTo>
                      <a:pt x="5997" y="32313"/>
                      <a:pt x="5486" y="29334"/>
                      <a:pt x="5529" y="26424"/>
                    </a:cubicBezTo>
                    <a:cubicBezTo>
                      <a:pt x="5607" y="20588"/>
                      <a:pt x="7980" y="15202"/>
                      <a:pt x="11392" y="11323"/>
                    </a:cubicBezTo>
                    <a:cubicBezTo>
                      <a:pt x="13097" y="9426"/>
                      <a:pt x="15210" y="7842"/>
                      <a:pt x="17037" y="6664"/>
                    </a:cubicBezTo>
                    <a:cubicBezTo>
                      <a:pt x="17609" y="6352"/>
                      <a:pt x="18163" y="6049"/>
                      <a:pt x="18726" y="5764"/>
                    </a:cubicBezTo>
                    <a:cubicBezTo>
                      <a:pt x="19202" y="5582"/>
                      <a:pt x="19670" y="5357"/>
                      <a:pt x="20155" y="5175"/>
                    </a:cubicBezTo>
                    <a:cubicBezTo>
                      <a:pt x="20665" y="5019"/>
                      <a:pt x="21176" y="4863"/>
                      <a:pt x="21687" y="4707"/>
                    </a:cubicBezTo>
                    <a:cubicBezTo>
                      <a:pt x="22216" y="4595"/>
                      <a:pt x="22709" y="4499"/>
                      <a:pt x="23229" y="4396"/>
                    </a:cubicBezTo>
                    <a:cubicBezTo>
                      <a:pt x="27298" y="3772"/>
                      <a:pt x="31004" y="4577"/>
                      <a:pt x="33663" y="5920"/>
                    </a:cubicBezTo>
                    <a:cubicBezTo>
                      <a:pt x="36364" y="7184"/>
                      <a:pt x="38122" y="8838"/>
                      <a:pt x="39144" y="10050"/>
                    </a:cubicBezTo>
                    <a:cubicBezTo>
                      <a:pt x="39698" y="10639"/>
                      <a:pt x="40045" y="11158"/>
                      <a:pt x="40278" y="11487"/>
                    </a:cubicBezTo>
                    <a:cubicBezTo>
                      <a:pt x="40521" y="11834"/>
                      <a:pt x="40651" y="11998"/>
                      <a:pt x="40651" y="11998"/>
                    </a:cubicBezTo>
                    <a:lnTo>
                      <a:pt x="40772" y="12171"/>
                    </a:lnTo>
                    <a:cubicBezTo>
                      <a:pt x="41326" y="12933"/>
                      <a:pt x="42417" y="13115"/>
                      <a:pt x="43222" y="12578"/>
                    </a:cubicBezTo>
                    <a:cubicBezTo>
                      <a:pt x="44045" y="12033"/>
                      <a:pt x="44270" y="10925"/>
                      <a:pt x="43707" y="10111"/>
                    </a:cubicBezTo>
                    <a:cubicBezTo>
                      <a:pt x="43707" y="10111"/>
                      <a:pt x="43560" y="9894"/>
                      <a:pt x="43283" y="9470"/>
                    </a:cubicBezTo>
                    <a:cubicBezTo>
                      <a:pt x="42997" y="9054"/>
                      <a:pt x="42616" y="8413"/>
                      <a:pt x="41967" y="7677"/>
                    </a:cubicBezTo>
                    <a:cubicBezTo>
                      <a:pt x="40746" y="6171"/>
                      <a:pt x="38676" y="4110"/>
                      <a:pt x="35421" y="2421"/>
                    </a:cubicBezTo>
                    <a:cubicBezTo>
                      <a:pt x="32225" y="715"/>
                      <a:pt x="27714" y="-453"/>
                      <a:pt x="22614" y="170"/>
                    </a:cubicBezTo>
                    <a:cubicBezTo>
                      <a:pt x="21982" y="274"/>
                      <a:pt x="21341" y="386"/>
                      <a:pt x="20674" y="508"/>
                    </a:cubicBezTo>
                    <a:cubicBezTo>
                      <a:pt x="20042" y="672"/>
                      <a:pt x="19393" y="845"/>
                      <a:pt x="18717" y="1036"/>
                    </a:cubicBezTo>
                    <a:cubicBezTo>
                      <a:pt x="18068" y="1287"/>
                      <a:pt x="17392" y="1564"/>
                      <a:pt x="16700" y="1832"/>
                    </a:cubicBezTo>
                    <a:cubicBezTo>
                      <a:pt x="16128" y="2101"/>
                      <a:pt x="15548" y="2387"/>
                      <a:pt x="14977" y="2681"/>
                    </a:cubicBezTo>
                    <a:cubicBezTo>
                      <a:pt x="12361" y="4188"/>
                      <a:pt x="10093" y="5876"/>
                      <a:pt x="7893" y="8128"/>
                    </a:cubicBezTo>
                    <a:cubicBezTo>
                      <a:pt x="3650" y="12613"/>
                      <a:pt x="421" y="19012"/>
                      <a:pt x="40" y="26260"/>
                    </a:cubicBezTo>
                    <a:cubicBezTo>
                      <a:pt x="-151" y="29862"/>
                      <a:pt x="343" y="33620"/>
                      <a:pt x="1616" y="37231"/>
                    </a:cubicBezTo>
                    <a:cubicBezTo>
                      <a:pt x="1971" y="38114"/>
                      <a:pt x="2360" y="39049"/>
                      <a:pt x="2750" y="39984"/>
                    </a:cubicBezTo>
                    <a:close/>
                  </a:path>
                </a:pathLst>
              </a:custGeom>
              <a:grpFill/>
              <a:ln w="8653" cap="flat">
                <a:noFill/>
                <a:prstDash val="solid"/>
                <a:miter/>
              </a:ln>
            </p:spPr>
            <p:txBody>
              <a:bodyPr rtlCol="0" anchor="ctr"/>
              <a:lstStyle/>
              <a:p>
                <a:endParaRPr lang="en-IN" dirty="0"/>
              </a:p>
            </p:txBody>
          </p:sp>
          <p:sp>
            <p:nvSpPr>
              <p:cNvPr id="550" name="Freeform: Shape 549">
                <a:extLst>
                  <a:ext uri="{FF2B5EF4-FFF2-40B4-BE49-F238E27FC236}">
                    <a16:creationId xmlns:a16="http://schemas.microsoft.com/office/drawing/2014/main" id="{6B5CD4DA-D4C5-4EEC-B29C-870A10474511}"/>
                  </a:ext>
                </a:extLst>
              </p:cNvPr>
              <p:cNvSpPr/>
              <p:nvPr/>
            </p:nvSpPr>
            <p:spPr>
              <a:xfrm>
                <a:off x="-520267" y="3326691"/>
                <a:ext cx="85319" cy="106337"/>
              </a:xfrm>
              <a:custGeom>
                <a:avLst/>
                <a:gdLst>
                  <a:gd name="connsiteX0" fmla="*/ 41922 w 85319"/>
                  <a:gd name="connsiteY0" fmla="*/ 27 h 106337"/>
                  <a:gd name="connsiteX1" fmla="*/ 44529 w 85319"/>
                  <a:gd name="connsiteY1" fmla="*/ 893 h 106337"/>
                  <a:gd name="connsiteX2" fmla="*/ 47637 w 85319"/>
                  <a:gd name="connsiteY2" fmla="*/ 1941 h 106337"/>
                  <a:gd name="connsiteX3" fmla="*/ 51802 w 85319"/>
                  <a:gd name="connsiteY3" fmla="*/ 3768 h 106337"/>
                  <a:gd name="connsiteX4" fmla="*/ 56798 w 85319"/>
                  <a:gd name="connsiteY4" fmla="*/ 6409 h 106337"/>
                  <a:gd name="connsiteX5" fmla="*/ 59595 w 85319"/>
                  <a:gd name="connsiteY5" fmla="*/ 8045 h 106337"/>
                  <a:gd name="connsiteX6" fmla="*/ 62435 w 85319"/>
                  <a:gd name="connsiteY6" fmla="*/ 10011 h 106337"/>
                  <a:gd name="connsiteX7" fmla="*/ 63934 w 85319"/>
                  <a:gd name="connsiteY7" fmla="*/ 11059 h 106337"/>
                  <a:gd name="connsiteX8" fmla="*/ 64306 w 85319"/>
                  <a:gd name="connsiteY8" fmla="*/ 11327 h 106337"/>
                  <a:gd name="connsiteX9" fmla="*/ 64505 w 85319"/>
                  <a:gd name="connsiteY9" fmla="*/ 11449 h 106337"/>
                  <a:gd name="connsiteX10" fmla="*/ 64600 w 85319"/>
                  <a:gd name="connsiteY10" fmla="*/ 11535 h 106337"/>
                  <a:gd name="connsiteX11" fmla="*/ 64782 w 85319"/>
                  <a:gd name="connsiteY11" fmla="*/ 11708 h 106337"/>
                  <a:gd name="connsiteX12" fmla="*/ 65475 w 85319"/>
                  <a:gd name="connsiteY12" fmla="*/ 12280 h 106337"/>
                  <a:gd name="connsiteX13" fmla="*/ 68376 w 85319"/>
                  <a:gd name="connsiteY13" fmla="*/ 14747 h 106337"/>
                  <a:gd name="connsiteX14" fmla="*/ 71354 w 85319"/>
                  <a:gd name="connsiteY14" fmla="*/ 17813 h 106337"/>
                  <a:gd name="connsiteX15" fmla="*/ 72896 w 85319"/>
                  <a:gd name="connsiteY15" fmla="*/ 19449 h 106337"/>
                  <a:gd name="connsiteX16" fmla="*/ 74264 w 85319"/>
                  <a:gd name="connsiteY16" fmla="*/ 21242 h 106337"/>
                  <a:gd name="connsiteX17" fmla="*/ 83165 w 85319"/>
                  <a:gd name="connsiteY17" fmla="*/ 38707 h 106337"/>
                  <a:gd name="connsiteX18" fmla="*/ 84889 w 85319"/>
                  <a:gd name="connsiteY18" fmla="*/ 60650 h 106337"/>
                  <a:gd name="connsiteX19" fmla="*/ 77191 w 85319"/>
                  <a:gd name="connsiteY19" fmla="*/ 82886 h 106337"/>
                  <a:gd name="connsiteX20" fmla="*/ 73779 w 85319"/>
                  <a:gd name="connsiteY20" fmla="*/ 87926 h 106337"/>
                  <a:gd name="connsiteX21" fmla="*/ 69874 w 85319"/>
                  <a:gd name="connsiteY21" fmla="*/ 92558 h 106337"/>
                  <a:gd name="connsiteX22" fmla="*/ 69735 w 85319"/>
                  <a:gd name="connsiteY22" fmla="*/ 92723 h 106337"/>
                  <a:gd name="connsiteX23" fmla="*/ 69527 w 85319"/>
                  <a:gd name="connsiteY23" fmla="*/ 92931 h 106337"/>
                  <a:gd name="connsiteX24" fmla="*/ 69458 w 85319"/>
                  <a:gd name="connsiteY24" fmla="*/ 92982 h 106337"/>
                  <a:gd name="connsiteX25" fmla="*/ 69207 w 85319"/>
                  <a:gd name="connsiteY25" fmla="*/ 93234 h 106337"/>
                  <a:gd name="connsiteX26" fmla="*/ 68679 w 85319"/>
                  <a:gd name="connsiteY26" fmla="*/ 93727 h 106337"/>
                  <a:gd name="connsiteX27" fmla="*/ 67674 w 85319"/>
                  <a:gd name="connsiteY27" fmla="*/ 94714 h 106337"/>
                  <a:gd name="connsiteX28" fmla="*/ 66635 w 85319"/>
                  <a:gd name="connsiteY28" fmla="*/ 95701 h 106337"/>
                  <a:gd name="connsiteX29" fmla="*/ 65345 w 85319"/>
                  <a:gd name="connsiteY29" fmla="*/ 96714 h 106337"/>
                  <a:gd name="connsiteX30" fmla="*/ 62739 w 85319"/>
                  <a:gd name="connsiteY30" fmla="*/ 98697 h 106337"/>
                  <a:gd name="connsiteX31" fmla="*/ 60080 w 85319"/>
                  <a:gd name="connsiteY31" fmla="*/ 100377 h 106337"/>
                  <a:gd name="connsiteX32" fmla="*/ 48520 w 85319"/>
                  <a:gd name="connsiteY32" fmla="*/ 105053 h 106337"/>
                  <a:gd name="connsiteX33" fmla="*/ 36285 w 85319"/>
                  <a:gd name="connsiteY33" fmla="*/ 106300 h 106337"/>
                  <a:gd name="connsiteX34" fmla="*/ 13936 w 85319"/>
                  <a:gd name="connsiteY34" fmla="*/ 98923 h 106337"/>
                  <a:gd name="connsiteX35" fmla="*/ 11633 w 85319"/>
                  <a:gd name="connsiteY35" fmla="*/ 97234 h 106337"/>
                  <a:gd name="connsiteX36" fmla="*/ 10533 w 85319"/>
                  <a:gd name="connsiteY36" fmla="*/ 96342 h 106337"/>
                  <a:gd name="connsiteX37" fmla="*/ 9979 w 85319"/>
                  <a:gd name="connsiteY37" fmla="*/ 95883 h 106337"/>
                  <a:gd name="connsiteX38" fmla="*/ 9719 w 85319"/>
                  <a:gd name="connsiteY38" fmla="*/ 95667 h 106337"/>
                  <a:gd name="connsiteX39" fmla="*/ 9563 w 85319"/>
                  <a:gd name="connsiteY39" fmla="*/ 95546 h 106337"/>
                  <a:gd name="connsiteX40" fmla="*/ 9381 w 85319"/>
                  <a:gd name="connsiteY40" fmla="*/ 95381 h 106337"/>
                  <a:gd name="connsiteX41" fmla="*/ 9329 w 85319"/>
                  <a:gd name="connsiteY41" fmla="*/ 95329 h 106337"/>
                  <a:gd name="connsiteX42" fmla="*/ 7476 w 85319"/>
                  <a:gd name="connsiteY42" fmla="*/ 93476 h 106337"/>
                  <a:gd name="connsiteX43" fmla="*/ 5563 w 85319"/>
                  <a:gd name="connsiteY43" fmla="*/ 91155 h 106337"/>
                  <a:gd name="connsiteX44" fmla="*/ 835 w 85319"/>
                  <a:gd name="connsiteY44" fmla="*/ 81137 h 106337"/>
                  <a:gd name="connsiteX45" fmla="*/ 2999 w 85319"/>
                  <a:gd name="connsiteY45" fmla="*/ 61489 h 106337"/>
                  <a:gd name="connsiteX46" fmla="*/ 8152 w 85319"/>
                  <a:gd name="connsiteY46" fmla="*/ 54190 h 106337"/>
                  <a:gd name="connsiteX47" fmla="*/ 9546 w 85319"/>
                  <a:gd name="connsiteY47" fmla="*/ 52874 h 106337"/>
                  <a:gd name="connsiteX48" fmla="*/ 11269 w 85319"/>
                  <a:gd name="connsiteY48" fmla="*/ 51523 h 106337"/>
                  <a:gd name="connsiteX49" fmla="*/ 12957 w 85319"/>
                  <a:gd name="connsiteY49" fmla="*/ 50458 h 106337"/>
                  <a:gd name="connsiteX50" fmla="*/ 14715 w 85319"/>
                  <a:gd name="connsiteY50" fmla="*/ 49557 h 106337"/>
                  <a:gd name="connsiteX51" fmla="*/ 27617 w 85319"/>
                  <a:gd name="connsiteY51" fmla="*/ 47938 h 106337"/>
                  <a:gd name="connsiteX52" fmla="*/ 35410 w 85319"/>
                  <a:gd name="connsiteY52" fmla="*/ 51038 h 106337"/>
                  <a:gd name="connsiteX53" fmla="*/ 37203 w 85319"/>
                  <a:gd name="connsiteY53" fmla="*/ 52345 h 106337"/>
                  <a:gd name="connsiteX54" fmla="*/ 37792 w 85319"/>
                  <a:gd name="connsiteY54" fmla="*/ 52839 h 106337"/>
                  <a:gd name="connsiteX55" fmla="*/ 38052 w 85319"/>
                  <a:gd name="connsiteY55" fmla="*/ 55359 h 106337"/>
                  <a:gd name="connsiteX56" fmla="*/ 35584 w 85319"/>
                  <a:gd name="connsiteY56" fmla="*/ 55670 h 106337"/>
                  <a:gd name="connsiteX57" fmla="*/ 35428 w 85319"/>
                  <a:gd name="connsiteY57" fmla="*/ 55549 h 106337"/>
                  <a:gd name="connsiteX58" fmla="*/ 34926 w 85319"/>
                  <a:gd name="connsiteY58" fmla="*/ 55186 h 106337"/>
                  <a:gd name="connsiteX59" fmla="*/ 33419 w 85319"/>
                  <a:gd name="connsiteY59" fmla="*/ 54146 h 106337"/>
                  <a:gd name="connsiteX60" fmla="*/ 26959 w 85319"/>
                  <a:gd name="connsiteY60" fmla="*/ 51800 h 106337"/>
                  <a:gd name="connsiteX61" fmla="*/ 16525 w 85319"/>
                  <a:gd name="connsiteY61" fmla="*/ 53419 h 106337"/>
                  <a:gd name="connsiteX62" fmla="*/ 15165 w 85319"/>
                  <a:gd name="connsiteY62" fmla="*/ 54181 h 106337"/>
                  <a:gd name="connsiteX63" fmla="*/ 13832 w 85319"/>
                  <a:gd name="connsiteY63" fmla="*/ 55090 h 106337"/>
                  <a:gd name="connsiteX64" fmla="*/ 12637 w 85319"/>
                  <a:gd name="connsiteY64" fmla="*/ 56069 h 106337"/>
                  <a:gd name="connsiteX65" fmla="*/ 11286 w 85319"/>
                  <a:gd name="connsiteY65" fmla="*/ 57411 h 106337"/>
                  <a:gd name="connsiteX66" fmla="*/ 7277 w 85319"/>
                  <a:gd name="connsiteY66" fmla="*/ 63542 h 106337"/>
                  <a:gd name="connsiteX67" fmla="*/ 6108 w 85319"/>
                  <a:gd name="connsiteY67" fmla="*/ 79708 h 106337"/>
                  <a:gd name="connsiteX68" fmla="*/ 10204 w 85319"/>
                  <a:gd name="connsiteY68" fmla="*/ 87536 h 106337"/>
                  <a:gd name="connsiteX69" fmla="*/ 11624 w 85319"/>
                  <a:gd name="connsiteY69" fmla="*/ 89138 h 106337"/>
                  <a:gd name="connsiteX70" fmla="*/ 13538 w 85319"/>
                  <a:gd name="connsiteY70" fmla="*/ 90921 h 106337"/>
                  <a:gd name="connsiteX71" fmla="*/ 15365 w 85319"/>
                  <a:gd name="connsiteY71" fmla="*/ 92255 h 106337"/>
                  <a:gd name="connsiteX72" fmla="*/ 17391 w 85319"/>
                  <a:gd name="connsiteY72" fmla="*/ 93597 h 106337"/>
                  <a:gd name="connsiteX73" fmla="*/ 36398 w 85319"/>
                  <a:gd name="connsiteY73" fmla="*/ 98862 h 106337"/>
                  <a:gd name="connsiteX74" fmla="*/ 46442 w 85319"/>
                  <a:gd name="connsiteY74" fmla="*/ 97373 h 106337"/>
                  <a:gd name="connsiteX75" fmla="*/ 55707 w 85319"/>
                  <a:gd name="connsiteY75" fmla="*/ 93182 h 106337"/>
                  <a:gd name="connsiteX76" fmla="*/ 57812 w 85319"/>
                  <a:gd name="connsiteY76" fmla="*/ 91762 h 106337"/>
                  <a:gd name="connsiteX77" fmla="*/ 59682 w 85319"/>
                  <a:gd name="connsiteY77" fmla="*/ 90272 h 106337"/>
                  <a:gd name="connsiteX78" fmla="*/ 63423 w 85319"/>
                  <a:gd name="connsiteY78" fmla="*/ 86670 h 106337"/>
                  <a:gd name="connsiteX79" fmla="*/ 66722 w 85319"/>
                  <a:gd name="connsiteY79" fmla="*/ 82626 h 106337"/>
                  <a:gd name="connsiteX80" fmla="*/ 69562 w 85319"/>
                  <a:gd name="connsiteY80" fmla="*/ 78314 h 106337"/>
                  <a:gd name="connsiteX81" fmla="*/ 76108 w 85319"/>
                  <a:gd name="connsiteY81" fmla="*/ 59463 h 106337"/>
                  <a:gd name="connsiteX82" fmla="*/ 75190 w 85319"/>
                  <a:gd name="connsiteY82" fmla="*/ 40777 h 106337"/>
                  <a:gd name="connsiteX83" fmla="*/ 73978 w 85319"/>
                  <a:gd name="connsiteY83" fmla="*/ 36508 h 106337"/>
                  <a:gd name="connsiteX84" fmla="*/ 72463 w 85319"/>
                  <a:gd name="connsiteY84" fmla="*/ 32464 h 106337"/>
                  <a:gd name="connsiteX85" fmla="*/ 70592 w 85319"/>
                  <a:gd name="connsiteY85" fmla="*/ 28689 h 106337"/>
                  <a:gd name="connsiteX86" fmla="*/ 68566 w 85319"/>
                  <a:gd name="connsiteY86" fmla="*/ 25208 h 106337"/>
                  <a:gd name="connsiteX87" fmla="*/ 67527 w 85319"/>
                  <a:gd name="connsiteY87" fmla="*/ 23519 h 106337"/>
                  <a:gd name="connsiteX88" fmla="*/ 66401 w 85319"/>
                  <a:gd name="connsiteY88" fmla="*/ 22030 h 106337"/>
                  <a:gd name="connsiteX89" fmla="*/ 64107 w 85319"/>
                  <a:gd name="connsiteY89" fmla="*/ 19120 h 106337"/>
                  <a:gd name="connsiteX90" fmla="*/ 61544 w 85319"/>
                  <a:gd name="connsiteY90" fmla="*/ 16323 h 106337"/>
                  <a:gd name="connsiteX91" fmla="*/ 60929 w 85319"/>
                  <a:gd name="connsiteY91" fmla="*/ 15639 h 106337"/>
                  <a:gd name="connsiteX92" fmla="*/ 60885 w 85319"/>
                  <a:gd name="connsiteY92" fmla="*/ 15605 h 106337"/>
                  <a:gd name="connsiteX93" fmla="*/ 60955 w 85319"/>
                  <a:gd name="connsiteY93" fmla="*/ 15674 h 106337"/>
                  <a:gd name="connsiteX94" fmla="*/ 60868 w 85319"/>
                  <a:gd name="connsiteY94" fmla="*/ 15588 h 106337"/>
                  <a:gd name="connsiteX95" fmla="*/ 60712 w 85319"/>
                  <a:gd name="connsiteY95" fmla="*/ 15432 h 106337"/>
                  <a:gd name="connsiteX96" fmla="*/ 60392 w 85319"/>
                  <a:gd name="connsiteY96" fmla="*/ 15146 h 106337"/>
                  <a:gd name="connsiteX97" fmla="*/ 59128 w 85319"/>
                  <a:gd name="connsiteY97" fmla="*/ 13994 h 106337"/>
                  <a:gd name="connsiteX98" fmla="*/ 56738 w 85319"/>
                  <a:gd name="connsiteY98" fmla="*/ 11795 h 106337"/>
                  <a:gd name="connsiteX99" fmla="*/ 54391 w 85319"/>
                  <a:gd name="connsiteY99" fmla="*/ 9881 h 106337"/>
                  <a:gd name="connsiteX100" fmla="*/ 50140 w 85319"/>
                  <a:gd name="connsiteY100" fmla="*/ 6634 h 106337"/>
                  <a:gd name="connsiteX101" fmla="*/ 46581 w 85319"/>
                  <a:gd name="connsiteY101" fmla="*/ 4149 h 106337"/>
                  <a:gd name="connsiteX102" fmla="*/ 43766 w 85319"/>
                  <a:gd name="connsiteY102" fmla="*/ 2443 h 106337"/>
                  <a:gd name="connsiteX103" fmla="*/ 41420 w 85319"/>
                  <a:gd name="connsiteY103" fmla="*/ 1006 h 106337"/>
                  <a:gd name="connsiteX104" fmla="*/ 41238 w 85319"/>
                  <a:gd name="connsiteY104" fmla="*/ 244 h 106337"/>
                  <a:gd name="connsiteX105" fmla="*/ 41922 w 85319"/>
                  <a:gd name="connsiteY105" fmla="*/ 27 h 106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319" h="106337">
                    <a:moveTo>
                      <a:pt x="41922" y="27"/>
                    </a:moveTo>
                    <a:cubicBezTo>
                      <a:pt x="41922" y="27"/>
                      <a:pt x="42823" y="347"/>
                      <a:pt x="44529" y="893"/>
                    </a:cubicBezTo>
                    <a:cubicBezTo>
                      <a:pt x="45377" y="1196"/>
                      <a:pt x="46425" y="1542"/>
                      <a:pt x="47637" y="1941"/>
                    </a:cubicBezTo>
                    <a:cubicBezTo>
                      <a:pt x="48858" y="2486"/>
                      <a:pt x="50243" y="3093"/>
                      <a:pt x="51802" y="3768"/>
                    </a:cubicBezTo>
                    <a:cubicBezTo>
                      <a:pt x="53413" y="4461"/>
                      <a:pt x="55023" y="5404"/>
                      <a:pt x="56798" y="6409"/>
                    </a:cubicBezTo>
                    <a:cubicBezTo>
                      <a:pt x="57699" y="6946"/>
                      <a:pt x="58677" y="7405"/>
                      <a:pt x="59595" y="8045"/>
                    </a:cubicBezTo>
                    <a:cubicBezTo>
                      <a:pt x="60496" y="8678"/>
                      <a:pt x="61448" y="9327"/>
                      <a:pt x="62435" y="10011"/>
                    </a:cubicBezTo>
                    <a:cubicBezTo>
                      <a:pt x="62929" y="10366"/>
                      <a:pt x="63423" y="10704"/>
                      <a:pt x="63934" y="11059"/>
                    </a:cubicBezTo>
                    <a:lnTo>
                      <a:pt x="64306" y="11327"/>
                    </a:lnTo>
                    <a:lnTo>
                      <a:pt x="64505" y="11449"/>
                    </a:lnTo>
                    <a:lnTo>
                      <a:pt x="64600" y="11535"/>
                    </a:lnTo>
                    <a:lnTo>
                      <a:pt x="64782" y="11708"/>
                    </a:lnTo>
                    <a:lnTo>
                      <a:pt x="65475" y="12280"/>
                    </a:lnTo>
                    <a:cubicBezTo>
                      <a:pt x="66419" y="13094"/>
                      <a:pt x="67389" y="13908"/>
                      <a:pt x="68376" y="14747"/>
                    </a:cubicBezTo>
                    <a:cubicBezTo>
                      <a:pt x="69354" y="15579"/>
                      <a:pt x="70333" y="16757"/>
                      <a:pt x="71354" y="17813"/>
                    </a:cubicBezTo>
                    <a:cubicBezTo>
                      <a:pt x="71857" y="18359"/>
                      <a:pt x="72367" y="18904"/>
                      <a:pt x="72896" y="19449"/>
                    </a:cubicBezTo>
                    <a:cubicBezTo>
                      <a:pt x="73372" y="20038"/>
                      <a:pt x="73796" y="20636"/>
                      <a:pt x="74264" y="21242"/>
                    </a:cubicBezTo>
                    <a:cubicBezTo>
                      <a:pt x="78022" y="25996"/>
                      <a:pt x="81217" y="31945"/>
                      <a:pt x="83165" y="38707"/>
                    </a:cubicBezTo>
                    <a:cubicBezTo>
                      <a:pt x="85070" y="45453"/>
                      <a:pt x="85893" y="52986"/>
                      <a:pt x="84889" y="60650"/>
                    </a:cubicBezTo>
                    <a:cubicBezTo>
                      <a:pt x="83953" y="68261"/>
                      <a:pt x="81390" y="75985"/>
                      <a:pt x="77191" y="82886"/>
                    </a:cubicBezTo>
                    <a:cubicBezTo>
                      <a:pt x="76117" y="84601"/>
                      <a:pt x="74913" y="86237"/>
                      <a:pt x="73779" y="87926"/>
                    </a:cubicBezTo>
                    <a:cubicBezTo>
                      <a:pt x="72515" y="89519"/>
                      <a:pt x="71181" y="91026"/>
                      <a:pt x="69874" y="92558"/>
                    </a:cubicBezTo>
                    <a:lnTo>
                      <a:pt x="69735" y="92723"/>
                    </a:lnTo>
                    <a:lnTo>
                      <a:pt x="69527" y="92931"/>
                    </a:lnTo>
                    <a:lnTo>
                      <a:pt x="69458" y="92982"/>
                    </a:lnTo>
                    <a:lnTo>
                      <a:pt x="69207" y="93234"/>
                    </a:lnTo>
                    <a:lnTo>
                      <a:pt x="68679" y="93727"/>
                    </a:lnTo>
                    <a:lnTo>
                      <a:pt x="67674" y="94714"/>
                    </a:lnTo>
                    <a:lnTo>
                      <a:pt x="66635" y="95701"/>
                    </a:lnTo>
                    <a:lnTo>
                      <a:pt x="65345" y="96714"/>
                    </a:lnTo>
                    <a:cubicBezTo>
                      <a:pt x="64479" y="97373"/>
                      <a:pt x="63622" y="98135"/>
                      <a:pt x="62739" y="98697"/>
                    </a:cubicBezTo>
                    <a:lnTo>
                      <a:pt x="60080" y="100377"/>
                    </a:lnTo>
                    <a:cubicBezTo>
                      <a:pt x="56435" y="102438"/>
                      <a:pt x="52555" y="104083"/>
                      <a:pt x="48520" y="105053"/>
                    </a:cubicBezTo>
                    <a:cubicBezTo>
                      <a:pt x="44468" y="105997"/>
                      <a:pt x="40372" y="106482"/>
                      <a:pt x="36285" y="106300"/>
                    </a:cubicBezTo>
                    <a:cubicBezTo>
                      <a:pt x="28137" y="105962"/>
                      <a:pt x="20266" y="103339"/>
                      <a:pt x="13936" y="98923"/>
                    </a:cubicBezTo>
                    <a:cubicBezTo>
                      <a:pt x="13113" y="98429"/>
                      <a:pt x="12369" y="97858"/>
                      <a:pt x="11633" y="97234"/>
                    </a:cubicBezTo>
                    <a:lnTo>
                      <a:pt x="10533" y="96342"/>
                    </a:lnTo>
                    <a:lnTo>
                      <a:pt x="9979" y="95883"/>
                    </a:lnTo>
                    <a:lnTo>
                      <a:pt x="9719" y="95667"/>
                    </a:lnTo>
                    <a:lnTo>
                      <a:pt x="9563" y="95546"/>
                    </a:lnTo>
                    <a:lnTo>
                      <a:pt x="9381" y="95381"/>
                    </a:lnTo>
                    <a:lnTo>
                      <a:pt x="9329" y="95329"/>
                    </a:lnTo>
                    <a:lnTo>
                      <a:pt x="7476" y="93476"/>
                    </a:lnTo>
                    <a:cubicBezTo>
                      <a:pt x="6844" y="92705"/>
                      <a:pt x="6203" y="91909"/>
                      <a:pt x="5563" y="91155"/>
                    </a:cubicBezTo>
                    <a:cubicBezTo>
                      <a:pt x="3277" y="88073"/>
                      <a:pt x="1701" y="84618"/>
                      <a:pt x="835" y="81137"/>
                    </a:cubicBezTo>
                    <a:cubicBezTo>
                      <a:pt x="-940" y="74097"/>
                      <a:pt x="272" y="67031"/>
                      <a:pt x="2999" y="61489"/>
                    </a:cubicBezTo>
                    <a:cubicBezTo>
                      <a:pt x="4420" y="58675"/>
                      <a:pt x="6117" y="56406"/>
                      <a:pt x="8152" y="54190"/>
                    </a:cubicBezTo>
                    <a:cubicBezTo>
                      <a:pt x="8619" y="53731"/>
                      <a:pt x="9087" y="53298"/>
                      <a:pt x="9546" y="52874"/>
                    </a:cubicBezTo>
                    <a:cubicBezTo>
                      <a:pt x="10126" y="52415"/>
                      <a:pt x="10706" y="51973"/>
                      <a:pt x="11269" y="51523"/>
                    </a:cubicBezTo>
                    <a:cubicBezTo>
                      <a:pt x="11840" y="51150"/>
                      <a:pt x="12412" y="50795"/>
                      <a:pt x="12957" y="50458"/>
                    </a:cubicBezTo>
                    <a:cubicBezTo>
                      <a:pt x="13555" y="50137"/>
                      <a:pt x="14144" y="49834"/>
                      <a:pt x="14715" y="49557"/>
                    </a:cubicBezTo>
                    <a:cubicBezTo>
                      <a:pt x="19391" y="47470"/>
                      <a:pt x="24041" y="47228"/>
                      <a:pt x="27617" y="47938"/>
                    </a:cubicBezTo>
                    <a:cubicBezTo>
                      <a:pt x="31211" y="48579"/>
                      <a:pt x="33800" y="49964"/>
                      <a:pt x="35410" y="51038"/>
                    </a:cubicBezTo>
                    <a:cubicBezTo>
                      <a:pt x="36242" y="51540"/>
                      <a:pt x="36796" y="52042"/>
                      <a:pt x="37203" y="52345"/>
                    </a:cubicBezTo>
                    <a:cubicBezTo>
                      <a:pt x="37584" y="52674"/>
                      <a:pt x="37792" y="52839"/>
                      <a:pt x="37792" y="52839"/>
                    </a:cubicBezTo>
                    <a:cubicBezTo>
                      <a:pt x="38554" y="53462"/>
                      <a:pt x="38692" y="54579"/>
                      <a:pt x="38052" y="55359"/>
                    </a:cubicBezTo>
                    <a:cubicBezTo>
                      <a:pt x="37445" y="56112"/>
                      <a:pt x="36354" y="56242"/>
                      <a:pt x="35584" y="55670"/>
                    </a:cubicBezTo>
                    <a:lnTo>
                      <a:pt x="35428" y="55549"/>
                    </a:lnTo>
                    <a:cubicBezTo>
                      <a:pt x="35428" y="55549"/>
                      <a:pt x="35255" y="55419"/>
                      <a:pt x="34926" y="55186"/>
                    </a:cubicBezTo>
                    <a:cubicBezTo>
                      <a:pt x="34588" y="54935"/>
                      <a:pt x="34129" y="54519"/>
                      <a:pt x="33419" y="54146"/>
                    </a:cubicBezTo>
                    <a:cubicBezTo>
                      <a:pt x="32068" y="53272"/>
                      <a:pt x="29912" y="52224"/>
                      <a:pt x="26959" y="51800"/>
                    </a:cubicBezTo>
                    <a:cubicBezTo>
                      <a:pt x="24032" y="51306"/>
                      <a:pt x="20240" y="51635"/>
                      <a:pt x="16525" y="53419"/>
                    </a:cubicBezTo>
                    <a:cubicBezTo>
                      <a:pt x="16083" y="53679"/>
                      <a:pt x="15624" y="53930"/>
                      <a:pt x="15165" y="54181"/>
                    </a:cubicBezTo>
                    <a:cubicBezTo>
                      <a:pt x="14724" y="54475"/>
                      <a:pt x="14282" y="54779"/>
                      <a:pt x="13832" y="55090"/>
                    </a:cubicBezTo>
                    <a:cubicBezTo>
                      <a:pt x="13434" y="55411"/>
                      <a:pt x="13044" y="55731"/>
                      <a:pt x="12637" y="56069"/>
                    </a:cubicBezTo>
                    <a:cubicBezTo>
                      <a:pt x="12187" y="56510"/>
                      <a:pt x="11737" y="56952"/>
                      <a:pt x="11286" y="57411"/>
                    </a:cubicBezTo>
                    <a:cubicBezTo>
                      <a:pt x="9901" y="59074"/>
                      <a:pt x="8342" y="61221"/>
                      <a:pt x="7277" y="63542"/>
                    </a:cubicBezTo>
                    <a:cubicBezTo>
                      <a:pt x="5164" y="68243"/>
                      <a:pt x="4463" y="74097"/>
                      <a:pt x="6108" y="79708"/>
                    </a:cubicBezTo>
                    <a:cubicBezTo>
                      <a:pt x="6931" y="82479"/>
                      <a:pt x="8316" y="85189"/>
                      <a:pt x="10204" y="87536"/>
                    </a:cubicBezTo>
                    <a:lnTo>
                      <a:pt x="11624" y="89138"/>
                    </a:lnTo>
                    <a:lnTo>
                      <a:pt x="13538" y="90921"/>
                    </a:lnTo>
                    <a:lnTo>
                      <a:pt x="15365" y="92255"/>
                    </a:lnTo>
                    <a:cubicBezTo>
                      <a:pt x="16005" y="92766"/>
                      <a:pt x="16672" y="93216"/>
                      <a:pt x="17391" y="93597"/>
                    </a:cubicBezTo>
                    <a:cubicBezTo>
                      <a:pt x="22915" y="97061"/>
                      <a:pt x="29626" y="98888"/>
                      <a:pt x="36398" y="98862"/>
                    </a:cubicBezTo>
                    <a:cubicBezTo>
                      <a:pt x="39783" y="98853"/>
                      <a:pt x="43160" y="98238"/>
                      <a:pt x="46442" y="97373"/>
                    </a:cubicBezTo>
                    <a:cubicBezTo>
                      <a:pt x="49741" y="96446"/>
                      <a:pt x="52807" y="94931"/>
                      <a:pt x="55707" y="93182"/>
                    </a:cubicBezTo>
                    <a:lnTo>
                      <a:pt x="57812" y="91762"/>
                    </a:lnTo>
                    <a:cubicBezTo>
                      <a:pt x="58496" y="91285"/>
                      <a:pt x="59058" y="90748"/>
                      <a:pt x="59682" y="90272"/>
                    </a:cubicBezTo>
                    <a:cubicBezTo>
                      <a:pt x="60790" y="89493"/>
                      <a:pt x="62487" y="87588"/>
                      <a:pt x="63423" y="86670"/>
                    </a:cubicBezTo>
                    <a:cubicBezTo>
                      <a:pt x="64522" y="85319"/>
                      <a:pt x="65622" y="83977"/>
                      <a:pt x="66722" y="82626"/>
                    </a:cubicBezTo>
                    <a:cubicBezTo>
                      <a:pt x="67657" y="81172"/>
                      <a:pt x="68661" y="79777"/>
                      <a:pt x="69562" y="78314"/>
                    </a:cubicBezTo>
                    <a:cubicBezTo>
                      <a:pt x="73026" y="72391"/>
                      <a:pt x="75260" y="65923"/>
                      <a:pt x="76108" y="59463"/>
                    </a:cubicBezTo>
                    <a:cubicBezTo>
                      <a:pt x="76948" y="53003"/>
                      <a:pt x="76654" y="46596"/>
                      <a:pt x="75190" y="40777"/>
                    </a:cubicBezTo>
                    <a:cubicBezTo>
                      <a:pt x="74740" y="39348"/>
                      <a:pt x="74446" y="37893"/>
                      <a:pt x="73978" y="36508"/>
                    </a:cubicBezTo>
                    <a:cubicBezTo>
                      <a:pt x="73476" y="35140"/>
                      <a:pt x="72956" y="33798"/>
                      <a:pt x="72463" y="32464"/>
                    </a:cubicBezTo>
                    <a:cubicBezTo>
                      <a:pt x="71839" y="31183"/>
                      <a:pt x="71216" y="29936"/>
                      <a:pt x="70592" y="28689"/>
                    </a:cubicBezTo>
                    <a:cubicBezTo>
                      <a:pt x="70038" y="27433"/>
                      <a:pt x="69207" y="26351"/>
                      <a:pt x="68566" y="25208"/>
                    </a:cubicBezTo>
                    <a:cubicBezTo>
                      <a:pt x="68211" y="24636"/>
                      <a:pt x="67891" y="24039"/>
                      <a:pt x="67527" y="23519"/>
                    </a:cubicBezTo>
                    <a:cubicBezTo>
                      <a:pt x="67155" y="23008"/>
                      <a:pt x="66774" y="22506"/>
                      <a:pt x="66401" y="22030"/>
                    </a:cubicBezTo>
                    <a:cubicBezTo>
                      <a:pt x="65613" y="21043"/>
                      <a:pt x="65042" y="20064"/>
                      <a:pt x="64107" y="19120"/>
                    </a:cubicBezTo>
                    <a:cubicBezTo>
                      <a:pt x="63232" y="18142"/>
                      <a:pt x="62375" y="17224"/>
                      <a:pt x="61544" y="16323"/>
                    </a:cubicBezTo>
                    <a:lnTo>
                      <a:pt x="60929" y="15639"/>
                    </a:lnTo>
                    <a:lnTo>
                      <a:pt x="60885" y="15605"/>
                    </a:lnTo>
                    <a:cubicBezTo>
                      <a:pt x="60920" y="15639"/>
                      <a:pt x="60747" y="15475"/>
                      <a:pt x="60955" y="15674"/>
                    </a:cubicBezTo>
                    <a:lnTo>
                      <a:pt x="60868" y="15588"/>
                    </a:lnTo>
                    <a:lnTo>
                      <a:pt x="60712" y="15432"/>
                    </a:lnTo>
                    <a:lnTo>
                      <a:pt x="60392" y="15146"/>
                    </a:lnTo>
                    <a:cubicBezTo>
                      <a:pt x="59959" y="14765"/>
                      <a:pt x="59543" y="14375"/>
                      <a:pt x="59128" y="13994"/>
                    </a:cubicBezTo>
                    <a:cubicBezTo>
                      <a:pt x="58305" y="13232"/>
                      <a:pt x="57508" y="12505"/>
                      <a:pt x="56738" y="11795"/>
                    </a:cubicBezTo>
                    <a:cubicBezTo>
                      <a:pt x="55967" y="11085"/>
                      <a:pt x="55136" y="10496"/>
                      <a:pt x="54391" y="9881"/>
                    </a:cubicBezTo>
                    <a:cubicBezTo>
                      <a:pt x="52876" y="8643"/>
                      <a:pt x="51490" y="7491"/>
                      <a:pt x="50140" y="6634"/>
                    </a:cubicBezTo>
                    <a:cubicBezTo>
                      <a:pt x="48806" y="5699"/>
                      <a:pt x="47602" y="4876"/>
                      <a:pt x="46581" y="4149"/>
                    </a:cubicBezTo>
                    <a:cubicBezTo>
                      <a:pt x="45455" y="3456"/>
                      <a:pt x="44511" y="2893"/>
                      <a:pt x="43766" y="2443"/>
                    </a:cubicBezTo>
                    <a:cubicBezTo>
                      <a:pt x="42234" y="1517"/>
                      <a:pt x="41420" y="1006"/>
                      <a:pt x="41420" y="1006"/>
                    </a:cubicBezTo>
                    <a:cubicBezTo>
                      <a:pt x="41160" y="850"/>
                      <a:pt x="41091" y="495"/>
                      <a:pt x="41238" y="244"/>
                    </a:cubicBezTo>
                    <a:cubicBezTo>
                      <a:pt x="41403" y="44"/>
                      <a:pt x="41680" y="-51"/>
                      <a:pt x="41922" y="27"/>
                    </a:cubicBezTo>
                    <a:close/>
                  </a:path>
                </a:pathLst>
              </a:custGeom>
              <a:grpFill/>
              <a:ln w="8653" cap="flat">
                <a:noFill/>
                <a:prstDash val="solid"/>
                <a:miter/>
              </a:ln>
            </p:spPr>
            <p:txBody>
              <a:bodyPr rtlCol="0" anchor="ctr"/>
              <a:lstStyle/>
              <a:p>
                <a:endParaRPr lang="en-IN" dirty="0"/>
              </a:p>
            </p:txBody>
          </p:sp>
          <p:sp>
            <p:nvSpPr>
              <p:cNvPr id="551" name="Freeform: Shape 550">
                <a:extLst>
                  <a:ext uri="{FF2B5EF4-FFF2-40B4-BE49-F238E27FC236}">
                    <a16:creationId xmlns:a16="http://schemas.microsoft.com/office/drawing/2014/main" id="{49892431-EBA8-42E7-AABC-91027A2EC2CD}"/>
                  </a:ext>
                </a:extLst>
              </p:cNvPr>
              <p:cNvSpPr/>
              <p:nvPr/>
            </p:nvSpPr>
            <p:spPr>
              <a:xfrm>
                <a:off x="-668228" y="3074336"/>
                <a:ext cx="79222" cy="104635"/>
              </a:xfrm>
              <a:custGeom>
                <a:avLst/>
                <a:gdLst>
                  <a:gd name="connsiteX0" fmla="*/ 19420 w 79222"/>
                  <a:gd name="connsiteY0" fmla="*/ 4 h 104635"/>
                  <a:gd name="connsiteX1" fmla="*/ 22147 w 79222"/>
                  <a:gd name="connsiteY1" fmla="*/ 56 h 104635"/>
                  <a:gd name="connsiteX2" fmla="*/ 25438 w 79222"/>
                  <a:gd name="connsiteY2" fmla="*/ 125 h 104635"/>
                  <a:gd name="connsiteX3" fmla="*/ 29958 w 79222"/>
                  <a:gd name="connsiteY3" fmla="*/ 662 h 104635"/>
                  <a:gd name="connsiteX4" fmla="*/ 35517 w 79222"/>
                  <a:gd name="connsiteY4" fmla="*/ 1701 h 104635"/>
                  <a:gd name="connsiteX5" fmla="*/ 38652 w 79222"/>
                  <a:gd name="connsiteY5" fmla="*/ 2437 h 104635"/>
                  <a:gd name="connsiteX6" fmla="*/ 41959 w 79222"/>
                  <a:gd name="connsiteY6" fmla="*/ 3477 h 104635"/>
                  <a:gd name="connsiteX7" fmla="*/ 43691 w 79222"/>
                  <a:gd name="connsiteY7" fmla="*/ 4048 h 104635"/>
                  <a:gd name="connsiteX8" fmla="*/ 44133 w 79222"/>
                  <a:gd name="connsiteY8" fmla="*/ 4178 h 104635"/>
                  <a:gd name="connsiteX9" fmla="*/ 44349 w 79222"/>
                  <a:gd name="connsiteY9" fmla="*/ 4256 h 104635"/>
                  <a:gd name="connsiteX10" fmla="*/ 44479 w 79222"/>
                  <a:gd name="connsiteY10" fmla="*/ 4290 h 104635"/>
                  <a:gd name="connsiteX11" fmla="*/ 44704 w 79222"/>
                  <a:gd name="connsiteY11" fmla="*/ 4394 h 104635"/>
                  <a:gd name="connsiteX12" fmla="*/ 45553 w 79222"/>
                  <a:gd name="connsiteY12" fmla="*/ 4758 h 104635"/>
                  <a:gd name="connsiteX13" fmla="*/ 49025 w 79222"/>
                  <a:gd name="connsiteY13" fmla="*/ 6256 h 104635"/>
                  <a:gd name="connsiteX14" fmla="*/ 52783 w 79222"/>
                  <a:gd name="connsiteY14" fmla="*/ 8299 h 104635"/>
                  <a:gd name="connsiteX15" fmla="*/ 54732 w 79222"/>
                  <a:gd name="connsiteY15" fmla="*/ 9434 h 104635"/>
                  <a:gd name="connsiteX16" fmla="*/ 56576 w 79222"/>
                  <a:gd name="connsiteY16" fmla="*/ 10716 h 104635"/>
                  <a:gd name="connsiteX17" fmla="*/ 70240 w 79222"/>
                  <a:gd name="connsiteY17" fmla="*/ 24778 h 104635"/>
                  <a:gd name="connsiteX18" fmla="*/ 78345 w 79222"/>
                  <a:gd name="connsiteY18" fmla="*/ 45222 h 104635"/>
                  <a:gd name="connsiteX19" fmla="*/ 77548 w 79222"/>
                  <a:gd name="connsiteY19" fmla="*/ 68783 h 104635"/>
                  <a:gd name="connsiteX20" fmla="*/ 75791 w 79222"/>
                  <a:gd name="connsiteY20" fmla="*/ 74585 h 104635"/>
                  <a:gd name="connsiteX21" fmla="*/ 73409 w 79222"/>
                  <a:gd name="connsiteY21" fmla="*/ 80187 h 104635"/>
                  <a:gd name="connsiteX22" fmla="*/ 73331 w 79222"/>
                  <a:gd name="connsiteY22" fmla="*/ 80361 h 104635"/>
                  <a:gd name="connsiteX23" fmla="*/ 73193 w 79222"/>
                  <a:gd name="connsiteY23" fmla="*/ 80620 h 104635"/>
                  <a:gd name="connsiteX24" fmla="*/ 73149 w 79222"/>
                  <a:gd name="connsiteY24" fmla="*/ 80698 h 104635"/>
                  <a:gd name="connsiteX25" fmla="*/ 72968 w 79222"/>
                  <a:gd name="connsiteY25" fmla="*/ 81019 h 104635"/>
                  <a:gd name="connsiteX26" fmla="*/ 72621 w 79222"/>
                  <a:gd name="connsiteY26" fmla="*/ 81625 h 104635"/>
                  <a:gd name="connsiteX27" fmla="*/ 71929 w 79222"/>
                  <a:gd name="connsiteY27" fmla="*/ 82880 h 104635"/>
                  <a:gd name="connsiteX28" fmla="*/ 71227 w 79222"/>
                  <a:gd name="connsiteY28" fmla="*/ 84101 h 104635"/>
                  <a:gd name="connsiteX29" fmla="*/ 70301 w 79222"/>
                  <a:gd name="connsiteY29" fmla="*/ 85487 h 104635"/>
                  <a:gd name="connsiteX30" fmla="*/ 68396 w 79222"/>
                  <a:gd name="connsiteY30" fmla="*/ 88154 h 104635"/>
                  <a:gd name="connsiteX31" fmla="*/ 66361 w 79222"/>
                  <a:gd name="connsiteY31" fmla="*/ 90544 h 104635"/>
                  <a:gd name="connsiteX32" fmla="*/ 56697 w 79222"/>
                  <a:gd name="connsiteY32" fmla="*/ 98406 h 104635"/>
                  <a:gd name="connsiteX33" fmla="*/ 45362 w 79222"/>
                  <a:gd name="connsiteY33" fmla="*/ 103203 h 104635"/>
                  <a:gd name="connsiteX34" fmla="*/ 21853 w 79222"/>
                  <a:gd name="connsiteY34" fmla="*/ 102753 h 104635"/>
                  <a:gd name="connsiteX35" fmla="*/ 19143 w 79222"/>
                  <a:gd name="connsiteY35" fmla="*/ 101809 h 104635"/>
                  <a:gd name="connsiteX36" fmla="*/ 17835 w 79222"/>
                  <a:gd name="connsiteY36" fmla="*/ 101272 h 104635"/>
                  <a:gd name="connsiteX37" fmla="*/ 17177 w 79222"/>
                  <a:gd name="connsiteY37" fmla="*/ 101012 h 104635"/>
                  <a:gd name="connsiteX38" fmla="*/ 16839 w 79222"/>
                  <a:gd name="connsiteY38" fmla="*/ 100883 h 104635"/>
                  <a:gd name="connsiteX39" fmla="*/ 16675 w 79222"/>
                  <a:gd name="connsiteY39" fmla="*/ 100805 h 104635"/>
                  <a:gd name="connsiteX40" fmla="*/ 16450 w 79222"/>
                  <a:gd name="connsiteY40" fmla="*/ 100701 h 104635"/>
                  <a:gd name="connsiteX41" fmla="*/ 16380 w 79222"/>
                  <a:gd name="connsiteY41" fmla="*/ 100657 h 104635"/>
                  <a:gd name="connsiteX42" fmla="*/ 14077 w 79222"/>
                  <a:gd name="connsiteY42" fmla="*/ 99445 h 104635"/>
                  <a:gd name="connsiteX43" fmla="*/ 11557 w 79222"/>
                  <a:gd name="connsiteY43" fmla="*/ 97783 h 104635"/>
                  <a:gd name="connsiteX44" fmla="*/ 4085 w 79222"/>
                  <a:gd name="connsiteY44" fmla="*/ 89626 h 104635"/>
                  <a:gd name="connsiteX45" fmla="*/ 361 w 79222"/>
                  <a:gd name="connsiteY45" fmla="*/ 70212 h 104635"/>
                  <a:gd name="connsiteX46" fmla="*/ 3123 w 79222"/>
                  <a:gd name="connsiteY46" fmla="*/ 61726 h 104635"/>
                  <a:gd name="connsiteX47" fmla="*/ 4076 w 79222"/>
                  <a:gd name="connsiteY47" fmla="*/ 60046 h 104635"/>
                  <a:gd name="connsiteX48" fmla="*/ 5314 w 79222"/>
                  <a:gd name="connsiteY48" fmla="*/ 58245 h 104635"/>
                  <a:gd name="connsiteX49" fmla="*/ 6630 w 79222"/>
                  <a:gd name="connsiteY49" fmla="*/ 56721 h 104635"/>
                  <a:gd name="connsiteX50" fmla="*/ 8042 w 79222"/>
                  <a:gd name="connsiteY50" fmla="*/ 55362 h 104635"/>
                  <a:gd name="connsiteX51" fmla="*/ 19887 w 79222"/>
                  <a:gd name="connsiteY51" fmla="*/ 49993 h 104635"/>
                  <a:gd name="connsiteX52" fmla="*/ 28252 w 79222"/>
                  <a:gd name="connsiteY52" fmla="*/ 50668 h 104635"/>
                  <a:gd name="connsiteX53" fmla="*/ 30356 w 79222"/>
                  <a:gd name="connsiteY53" fmla="*/ 51396 h 104635"/>
                  <a:gd name="connsiteX54" fmla="*/ 31066 w 79222"/>
                  <a:gd name="connsiteY54" fmla="*/ 51682 h 104635"/>
                  <a:gd name="connsiteX55" fmla="*/ 32062 w 79222"/>
                  <a:gd name="connsiteY55" fmla="*/ 54019 h 104635"/>
                  <a:gd name="connsiteX56" fmla="*/ 29785 w 79222"/>
                  <a:gd name="connsiteY56" fmla="*/ 55050 h 104635"/>
                  <a:gd name="connsiteX57" fmla="*/ 29603 w 79222"/>
                  <a:gd name="connsiteY57" fmla="*/ 54981 h 104635"/>
                  <a:gd name="connsiteX58" fmla="*/ 29014 w 79222"/>
                  <a:gd name="connsiteY58" fmla="*/ 54764 h 104635"/>
                  <a:gd name="connsiteX59" fmla="*/ 27265 w 79222"/>
                  <a:gd name="connsiteY59" fmla="*/ 54219 h 104635"/>
                  <a:gd name="connsiteX60" fmla="*/ 20407 w 79222"/>
                  <a:gd name="connsiteY60" fmla="*/ 53898 h 104635"/>
                  <a:gd name="connsiteX61" fmla="*/ 10925 w 79222"/>
                  <a:gd name="connsiteY61" fmla="*/ 58522 h 104635"/>
                  <a:gd name="connsiteX62" fmla="*/ 9843 w 79222"/>
                  <a:gd name="connsiteY62" fmla="*/ 59656 h 104635"/>
                  <a:gd name="connsiteX63" fmla="*/ 8838 w 79222"/>
                  <a:gd name="connsiteY63" fmla="*/ 60895 h 104635"/>
                  <a:gd name="connsiteX64" fmla="*/ 7973 w 79222"/>
                  <a:gd name="connsiteY64" fmla="*/ 62202 h 104635"/>
                  <a:gd name="connsiteX65" fmla="*/ 7089 w 79222"/>
                  <a:gd name="connsiteY65" fmla="*/ 63882 h 104635"/>
                  <a:gd name="connsiteX66" fmla="*/ 5063 w 79222"/>
                  <a:gd name="connsiteY66" fmla="*/ 70922 h 104635"/>
                  <a:gd name="connsiteX67" fmla="*/ 8717 w 79222"/>
                  <a:gd name="connsiteY67" fmla="*/ 86699 h 104635"/>
                  <a:gd name="connsiteX68" fmla="*/ 14934 w 79222"/>
                  <a:gd name="connsiteY68" fmla="*/ 92994 h 104635"/>
                  <a:gd name="connsiteX69" fmla="*/ 16753 w 79222"/>
                  <a:gd name="connsiteY69" fmla="*/ 94120 h 104635"/>
                  <a:gd name="connsiteX70" fmla="*/ 19108 w 79222"/>
                  <a:gd name="connsiteY70" fmla="*/ 95246 h 104635"/>
                  <a:gd name="connsiteX71" fmla="*/ 21247 w 79222"/>
                  <a:gd name="connsiteY71" fmla="*/ 95990 h 104635"/>
                  <a:gd name="connsiteX72" fmla="*/ 23585 w 79222"/>
                  <a:gd name="connsiteY72" fmla="*/ 96683 h 104635"/>
                  <a:gd name="connsiteX73" fmla="*/ 43284 w 79222"/>
                  <a:gd name="connsiteY73" fmla="*/ 96094 h 104635"/>
                  <a:gd name="connsiteX74" fmla="*/ 52472 w 79222"/>
                  <a:gd name="connsiteY74" fmla="*/ 91695 h 104635"/>
                  <a:gd name="connsiteX75" fmla="*/ 60083 w 79222"/>
                  <a:gd name="connsiteY75" fmla="*/ 84984 h 104635"/>
                  <a:gd name="connsiteX76" fmla="*/ 61693 w 79222"/>
                  <a:gd name="connsiteY76" fmla="*/ 83010 h 104635"/>
                  <a:gd name="connsiteX77" fmla="*/ 63027 w 79222"/>
                  <a:gd name="connsiteY77" fmla="*/ 81027 h 104635"/>
                  <a:gd name="connsiteX78" fmla="*/ 65547 w 79222"/>
                  <a:gd name="connsiteY78" fmla="*/ 76481 h 104635"/>
                  <a:gd name="connsiteX79" fmla="*/ 67495 w 79222"/>
                  <a:gd name="connsiteY79" fmla="*/ 71641 h 104635"/>
                  <a:gd name="connsiteX80" fmla="*/ 68950 w 79222"/>
                  <a:gd name="connsiteY80" fmla="*/ 66705 h 104635"/>
                  <a:gd name="connsiteX81" fmla="*/ 69660 w 79222"/>
                  <a:gd name="connsiteY81" fmla="*/ 46746 h 104635"/>
                  <a:gd name="connsiteX82" fmla="*/ 63252 w 79222"/>
                  <a:gd name="connsiteY82" fmla="*/ 29177 h 104635"/>
                  <a:gd name="connsiteX83" fmla="*/ 60862 w 79222"/>
                  <a:gd name="connsiteY83" fmla="*/ 25436 h 104635"/>
                  <a:gd name="connsiteX84" fmla="*/ 58204 w 79222"/>
                  <a:gd name="connsiteY84" fmla="*/ 22016 h 104635"/>
                  <a:gd name="connsiteX85" fmla="*/ 55320 w 79222"/>
                  <a:gd name="connsiteY85" fmla="*/ 18959 h 104635"/>
                  <a:gd name="connsiteX86" fmla="*/ 52324 w 79222"/>
                  <a:gd name="connsiteY86" fmla="*/ 16231 h 104635"/>
                  <a:gd name="connsiteX87" fmla="*/ 50844 w 79222"/>
                  <a:gd name="connsiteY87" fmla="*/ 14932 h 104635"/>
                  <a:gd name="connsiteX88" fmla="*/ 49328 w 79222"/>
                  <a:gd name="connsiteY88" fmla="*/ 13850 h 104635"/>
                  <a:gd name="connsiteX89" fmla="*/ 46272 w 79222"/>
                  <a:gd name="connsiteY89" fmla="*/ 11737 h 104635"/>
                  <a:gd name="connsiteX90" fmla="*/ 42999 w 79222"/>
                  <a:gd name="connsiteY90" fmla="*/ 9824 h 104635"/>
                  <a:gd name="connsiteX91" fmla="*/ 42211 w 79222"/>
                  <a:gd name="connsiteY91" fmla="*/ 9356 h 104635"/>
                  <a:gd name="connsiteX92" fmla="*/ 42150 w 79222"/>
                  <a:gd name="connsiteY92" fmla="*/ 9321 h 104635"/>
                  <a:gd name="connsiteX93" fmla="*/ 42245 w 79222"/>
                  <a:gd name="connsiteY93" fmla="*/ 9365 h 104635"/>
                  <a:gd name="connsiteX94" fmla="*/ 42133 w 79222"/>
                  <a:gd name="connsiteY94" fmla="*/ 9313 h 104635"/>
                  <a:gd name="connsiteX95" fmla="*/ 41951 w 79222"/>
                  <a:gd name="connsiteY95" fmla="*/ 9209 h 104635"/>
                  <a:gd name="connsiteX96" fmla="*/ 41561 w 79222"/>
                  <a:gd name="connsiteY96" fmla="*/ 9027 h 104635"/>
                  <a:gd name="connsiteX97" fmla="*/ 40003 w 79222"/>
                  <a:gd name="connsiteY97" fmla="*/ 8308 h 104635"/>
                  <a:gd name="connsiteX98" fmla="*/ 37076 w 79222"/>
                  <a:gd name="connsiteY98" fmla="*/ 6897 h 104635"/>
                  <a:gd name="connsiteX99" fmla="*/ 34253 w 79222"/>
                  <a:gd name="connsiteY99" fmla="*/ 5762 h 104635"/>
                  <a:gd name="connsiteX100" fmla="*/ 29239 w 79222"/>
                  <a:gd name="connsiteY100" fmla="*/ 3909 h 104635"/>
                  <a:gd name="connsiteX101" fmla="*/ 25092 w 79222"/>
                  <a:gd name="connsiteY101" fmla="*/ 2593 h 104635"/>
                  <a:gd name="connsiteX102" fmla="*/ 21905 w 79222"/>
                  <a:gd name="connsiteY102" fmla="*/ 1788 h 104635"/>
                  <a:gd name="connsiteX103" fmla="*/ 19247 w 79222"/>
                  <a:gd name="connsiteY103" fmla="*/ 1121 h 104635"/>
                  <a:gd name="connsiteX104" fmla="*/ 18848 w 79222"/>
                  <a:gd name="connsiteY104" fmla="*/ 428 h 104635"/>
                  <a:gd name="connsiteX105" fmla="*/ 19420 w 79222"/>
                  <a:gd name="connsiteY105" fmla="*/ 4 h 104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79222" h="104635">
                    <a:moveTo>
                      <a:pt x="19420" y="4"/>
                    </a:moveTo>
                    <a:cubicBezTo>
                      <a:pt x="19420" y="4"/>
                      <a:pt x="20364" y="4"/>
                      <a:pt x="22147" y="56"/>
                    </a:cubicBezTo>
                    <a:cubicBezTo>
                      <a:pt x="23048" y="73"/>
                      <a:pt x="24139" y="99"/>
                      <a:pt x="25438" y="125"/>
                    </a:cubicBezTo>
                    <a:cubicBezTo>
                      <a:pt x="26754" y="290"/>
                      <a:pt x="28278" y="463"/>
                      <a:pt x="29958" y="662"/>
                    </a:cubicBezTo>
                    <a:cubicBezTo>
                      <a:pt x="31690" y="844"/>
                      <a:pt x="33499" y="1260"/>
                      <a:pt x="35517" y="1701"/>
                    </a:cubicBezTo>
                    <a:cubicBezTo>
                      <a:pt x="36522" y="1935"/>
                      <a:pt x="37604" y="2100"/>
                      <a:pt x="38652" y="2437"/>
                    </a:cubicBezTo>
                    <a:cubicBezTo>
                      <a:pt x="39725" y="2775"/>
                      <a:pt x="40816" y="3121"/>
                      <a:pt x="41959" y="3477"/>
                    </a:cubicBezTo>
                    <a:cubicBezTo>
                      <a:pt x="42531" y="3667"/>
                      <a:pt x="43111" y="3840"/>
                      <a:pt x="43691" y="4048"/>
                    </a:cubicBezTo>
                    <a:lnTo>
                      <a:pt x="44133" y="4178"/>
                    </a:lnTo>
                    <a:lnTo>
                      <a:pt x="44349" y="4256"/>
                    </a:lnTo>
                    <a:lnTo>
                      <a:pt x="44479" y="4290"/>
                    </a:lnTo>
                    <a:lnTo>
                      <a:pt x="44704" y="4394"/>
                    </a:lnTo>
                    <a:lnTo>
                      <a:pt x="45553" y="4758"/>
                    </a:lnTo>
                    <a:cubicBezTo>
                      <a:pt x="46679" y="5252"/>
                      <a:pt x="47848" y="5736"/>
                      <a:pt x="49025" y="6256"/>
                    </a:cubicBezTo>
                    <a:cubicBezTo>
                      <a:pt x="50220" y="6750"/>
                      <a:pt x="51493" y="7589"/>
                      <a:pt x="52783" y="8299"/>
                    </a:cubicBezTo>
                    <a:cubicBezTo>
                      <a:pt x="53424" y="8672"/>
                      <a:pt x="54065" y="9044"/>
                      <a:pt x="54732" y="9434"/>
                    </a:cubicBezTo>
                    <a:cubicBezTo>
                      <a:pt x="55372" y="9841"/>
                      <a:pt x="55970" y="10282"/>
                      <a:pt x="56576" y="10716"/>
                    </a:cubicBezTo>
                    <a:cubicBezTo>
                      <a:pt x="61564" y="14162"/>
                      <a:pt x="66369" y="18898"/>
                      <a:pt x="70240" y="24778"/>
                    </a:cubicBezTo>
                    <a:cubicBezTo>
                      <a:pt x="74033" y="30675"/>
                      <a:pt x="77046" y="37636"/>
                      <a:pt x="78345" y="45222"/>
                    </a:cubicBezTo>
                    <a:cubicBezTo>
                      <a:pt x="79696" y="52807"/>
                      <a:pt x="79531" y="60929"/>
                      <a:pt x="77548" y="68783"/>
                    </a:cubicBezTo>
                    <a:cubicBezTo>
                      <a:pt x="77020" y="70706"/>
                      <a:pt x="76379" y="72645"/>
                      <a:pt x="75791" y="74585"/>
                    </a:cubicBezTo>
                    <a:cubicBezTo>
                      <a:pt x="75054" y="76455"/>
                      <a:pt x="74206" y="78326"/>
                      <a:pt x="73409" y="80187"/>
                    </a:cubicBezTo>
                    <a:lnTo>
                      <a:pt x="73331" y="80361"/>
                    </a:lnTo>
                    <a:lnTo>
                      <a:pt x="73193" y="80620"/>
                    </a:lnTo>
                    <a:lnTo>
                      <a:pt x="73149" y="80698"/>
                    </a:lnTo>
                    <a:lnTo>
                      <a:pt x="72968" y="81019"/>
                    </a:lnTo>
                    <a:lnTo>
                      <a:pt x="72621" y="81625"/>
                    </a:lnTo>
                    <a:lnTo>
                      <a:pt x="71929" y="82880"/>
                    </a:lnTo>
                    <a:lnTo>
                      <a:pt x="71227" y="84101"/>
                    </a:lnTo>
                    <a:lnTo>
                      <a:pt x="70301" y="85487"/>
                    </a:lnTo>
                    <a:cubicBezTo>
                      <a:pt x="69677" y="86370"/>
                      <a:pt x="69071" y="87331"/>
                      <a:pt x="68396" y="88154"/>
                    </a:cubicBezTo>
                    <a:lnTo>
                      <a:pt x="66361" y="90544"/>
                    </a:lnTo>
                    <a:cubicBezTo>
                      <a:pt x="63477" y="93574"/>
                      <a:pt x="60282" y="96293"/>
                      <a:pt x="56697" y="98406"/>
                    </a:cubicBezTo>
                    <a:cubicBezTo>
                      <a:pt x="53112" y="100502"/>
                      <a:pt x="49320" y="102181"/>
                      <a:pt x="45362" y="103203"/>
                    </a:cubicBezTo>
                    <a:cubicBezTo>
                      <a:pt x="37483" y="105264"/>
                      <a:pt x="29196" y="105091"/>
                      <a:pt x="21853" y="102753"/>
                    </a:cubicBezTo>
                    <a:cubicBezTo>
                      <a:pt x="20918" y="102519"/>
                      <a:pt x="20026" y="102190"/>
                      <a:pt x="19143" y="101809"/>
                    </a:cubicBezTo>
                    <a:lnTo>
                      <a:pt x="17835" y="101272"/>
                    </a:lnTo>
                    <a:lnTo>
                      <a:pt x="17177" y="101012"/>
                    </a:lnTo>
                    <a:lnTo>
                      <a:pt x="16839" y="100883"/>
                    </a:lnTo>
                    <a:lnTo>
                      <a:pt x="16675" y="100805"/>
                    </a:lnTo>
                    <a:lnTo>
                      <a:pt x="16450" y="100701"/>
                    </a:lnTo>
                    <a:lnTo>
                      <a:pt x="16380" y="100657"/>
                    </a:lnTo>
                    <a:cubicBezTo>
                      <a:pt x="15610" y="100259"/>
                      <a:pt x="14839" y="99835"/>
                      <a:pt x="14077" y="99445"/>
                    </a:cubicBezTo>
                    <a:cubicBezTo>
                      <a:pt x="13220" y="98891"/>
                      <a:pt x="12397" y="98328"/>
                      <a:pt x="11557" y="97783"/>
                    </a:cubicBezTo>
                    <a:cubicBezTo>
                      <a:pt x="8483" y="95531"/>
                      <a:pt x="5946" y="92700"/>
                      <a:pt x="4085" y="89626"/>
                    </a:cubicBezTo>
                    <a:cubicBezTo>
                      <a:pt x="318" y="83408"/>
                      <a:pt x="-617" y="76300"/>
                      <a:pt x="361" y="70212"/>
                    </a:cubicBezTo>
                    <a:cubicBezTo>
                      <a:pt x="907" y="67103"/>
                      <a:pt x="1833" y="64436"/>
                      <a:pt x="3123" y="61726"/>
                    </a:cubicBezTo>
                    <a:cubicBezTo>
                      <a:pt x="3452" y="61172"/>
                      <a:pt x="3764" y="60609"/>
                      <a:pt x="4076" y="60046"/>
                    </a:cubicBezTo>
                    <a:cubicBezTo>
                      <a:pt x="4509" y="59449"/>
                      <a:pt x="4907" y="58834"/>
                      <a:pt x="5314" y="58245"/>
                    </a:cubicBezTo>
                    <a:cubicBezTo>
                      <a:pt x="5773" y="57734"/>
                      <a:pt x="6197" y="57232"/>
                      <a:pt x="6630" y="56721"/>
                    </a:cubicBezTo>
                    <a:cubicBezTo>
                      <a:pt x="7107" y="56245"/>
                      <a:pt x="7566" y="55812"/>
                      <a:pt x="8042" y="55362"/>
                    </a:cubicBezTo>
                    <a:cubicBezTo>
                      <a:pt x="11904" y="51967"/>
                      <a:pt x="16277" y="50383"/>
                      <a:pt x="19887" y="49993"/>
                    </a:cubicBezTo>
                    <a:cubicBezTo>
                      <a:pt x="23524" y="49569"/>
                      <a:pt x="26399" y="50114"/>
                      <a:pt x="28252" y="50668"/>
                    </a:cubicBezTo>
                    <a:cubicBezTo>
                      <a:pt x="29205" y="50902"/>
                      <a:pt x="29880" y="51214"/>
                      <a:pt x="30356" y="51396"/>
                    </a:cubicBezTo>
                    <a:cubicBezTo>
                      <a:pt x="30824" y="51578"/>
                      <a:pt x="31066" y="51682"/>
                      <a:pt x="31066" y="51682"/>
                    </a:cubicBezTo>
                    <a:cubicBezTo>
                      <a:pt x="31976" y="52063"/>
                      <a:pt x="32434" y="53084"/>
                      <a:pt x="32062" y="54019"/>
                    </a:cubicBezTo>
                    <a:cubicBezTo>
                      <a:pt x="31690" y="54929"/>
                      <a:pt x="30703" y="55362"/>
                      <a:pt x="29785" y="55050"/>
                    </a:cubicBezTo>
                    <a:lnTo>
                      <a:pt x="29603" y="54981"/>
                    </a:lnTo>
                    <a:cubicBezTo>
                      <a:pt x="29603" y="54981"/>
                      <a:pt x="29404" y="54903"/>
                      <a:pt x="29014" y="54764"/>
                    </a:cubicBezTo>
                    <a:cubicBezTo>
                      <a:pt x="28616" y="54626"/>
                      <a:pt x="28053" y="54375"/>
                      <a:pt x="27265" y="54219"/>
                    </a:cubicBezTo>
                    <a:cubicBezTo>
                      <a:pt x="25732" y="53820"/>
                      <a:pt x="23360" y="53439"/>
                      <a:pt x="20407" y="53898"/>
                    </a:cubicBezTo>
                    <a:cubicBezTo>
                      <a:pt x="17463" y="54279"/>
                      <a:pt x="13947" y="55717"/>
                      <a:pt x="10925" y="58522"/>
                    </a:cubicBezTo>
                    <a:cubicBezTo>
                      <a:pt x="10562" y="58886"/>
                      <a:pt x="10207" y="59267"/>
                      <a:pt x="9843" y="59656"/>
                    </a:cubicBezTo>
                    <a:cubicBezTo>
                      <a:pt x="9505" y="60064"/>
                      <a:pt x="9167" y="60488"/>
                      <a:pt x="8838" y="60895"/>
                    </a:cubicBezTo>
                    <a:cubicBezTo>
                      <a:pt x="8553" y="61319"/>
                      <a:pt x="8276" y="61761"/>
                      <a:pt x="7973" y="62202"/>
                    </a:cubicBezTo>
                    <a:cubicBezTo>
                      <a:pt x="7687" y="62748"/>
                      <a:pt x="7392" y="63319"/>
                      <a:pt x="7089" y="63882"/>
                    </a:cubicBezTo>
                    <a:cubicBezTo>
                      <a:pt x="6223" y="65874"/>
                      <a:pt x="5401" y="68394"/>
                      <a:pt x="5063" y="70922"/>
                    </a:cubicBezTo>
                    <a:cubicBezTo>
                      <a:pt x="4440" y="76048"/>
                      <a:pt x="5487" y="81824"/>
                      <a:pt x="8717" y="86699"/>
                    </a:cubicBezTo>
                    <a:cubicBezTo>
                      <a:pt x="10328" y="89132"/>
                      <a:pt x="12441" y="91297"/>
                      <a:pt x="14934" y="92994"/>
                    </a:cubicBezTo>
                    <a:lnTo>
                      <a:pt x="16753" y="94120"/>
                    </a:lnTo>
                    <a:cubicBezTo>
                      <a:pt x="17549" y="94492"/>
                      <a:pt x="18329" y="94856"/>
                      <a:pt x="19108" y="95246"/>
                    </a:cubicBezTo>
                    <a:lnTo>
                      <a:pt x="21247" y="95990"/>
                    </a:lnTo>
                    <a:cubicBezTo>
                      <a:pt x="22009" y="96293"/>
                      <a:pt x="22788" y="96518"/>
                      <a:pt x="23585" y="96683"/>
                    </a:cubicBezTo>
                    <a:cubicBezTo>
                      <a:pt x="29897" y="98345"/>
                      <a:pt x="36825" y="98129"/>
                      <a:pt x="43284" y="96094"/>
                    </a:cubicBezTo>
                    <a:cubicBezTo>
                      <a:pt x="46531" y="95081"/>
                      <a:pt x="49597" y="93522"/>
                      <a:pt x="52472" y="91695"/>
                    </a:cubicBezTo>
                    <a:cubicBezTo>
                      <a:pt x="55338" y="89851"/>
                      <a:pt x="57832" y="87513"/>
                      <a:pt x="60083" y="84984"/>
                    </a:cubicBezTo>
                    <a:lnTo>
                      <a:pt x="61693" y="83010"/>
                    </a:lnTo>
                    <a:cubicBezTo>
                      <a:pt x="62213" y="82361"/>
                      <a:pt x="62577" y="81668"/>
                      <a:pt x="63027" y="81027"/>
                    </a:cubicBezTo>
                    <a:cubicBezTo>
                      <a:pt x="63876" y="79971"/>
                      <a:pt x="64923" y="77659"/>
                      <a:pt x="65547" y="76481"/>
                    </a:cubicBezTo>
                    <a:cubicBezTo>
                      <a:pt x="66188" y="74871"/>
                      <a:pt x="66837" y="73269"/>
                      <a:pt x="67495" y="71641"/>
                    </a:cubicBezTo>
                    <a:cubicBezTo>
                      <a:pt x="67971" y="69987"/>
                      <a:pt x="68500" y="68350"/>
                      <a:pt x="68950" y="66705"/>
                    </a:cubicBezTo>
                    <a:cubicBezTo>
                      <a:pt x="70508" y="60029"/>
                      <a:pt x="70734" y="53171"/>
                      <a:pt x="69660" y="46746"/>
                    </a:cubicBezTo>
                    <a:cubicBezTo>
                      <a:pt x="68543" y="40356"/>
                      <a:pt x="66361" y="34294"/>
                      <a:pt x="63252" y="29177"/>
                    </a:cubicBezTo>
                    <a:cubicBezTo>
                      <a:pt x="62395" y="27938"/>
                      <a:pt x="61685" y="26631"/>
                      <a:pt x="60862" y="25436"/>
                    </a:cubicBezTo>
                    <a:cubicBezTo>
                      <a:pt x="59962" y="24284"/>
                      <a:pt x="59078" y="23133"/>
                      <a:pt x="58204" y="22016"/>
                    </a:cubicBezTo>
                    <a:cubicBezTo>
                      <a:pt x="57234" y="20985"/>
                      <a:pt x="56264" y="19981"/>
                      <a:pt x="55320" y="18959"/>
                    </a:cubicBezTo>
                    <a:cubicBezTo>
                      <a:pt x="54403" y="17937"/>
                      <a:pt x="53294" y="17141"/>
                      <a:pt x="52324" y="16231"/>
                    </a:cubicBezTo>
                    <a:cubicBezTo>
                      <a:pt x="51831" y="15790"/>
                      <a:pt x="51346" y="15331"/>
                      <a:pt x="50844" y="14932"/>
                    </a:cubicBezTo>
                    <a:cubicBezTo>
                      <a:pt x="50333" y="14560"/>
                      <a:pt x="49831" y="14214"/>
                      <a:pt x="49328" y="13850"/>
                    </a:cubicBezTo>
                    <a:cubicBezTo>
                      <a:pt x="48281" y="13140"/>
                      <a:pt x="47432" y="12343"/>
                      <a:pt x="46272" y="11737"/>
                    </a:cubicBezTo>
                    <a:cubicBezTo>
                      <a:pt x="45163" y="11062"/>
                      <a:pt x="44064" y="10447"/>
                      <a:pt x="42999" y="9824"/>
                    </a:cubicBezTo>
                    <a:lnTo>
                      <a:pt x="42211" y="9356"/>
                    </a:lnTo>
                    <a:lnTo>
                      <a:pt x="42150" y="9321"/>
                    </a:lnTo>
                    <a:cubicBezTo>
                      <a:pt x="42219" y="9330"/>
                      <a:pt x="41994" y="9226"/>
                      <a:pt x="42245" y="9365"/>
                    </a:cubicBezTo>
                    <a:lnTo>
                      <a:pt x="42133" y="9313"/>
                    </a:lnTo>
                    <a:lnTo>
                      <a:pt x="41951" y="9209"/>
                    </a:lnTo>
                    <a:lnTo>
                      <a:pt x="41561" y="9027"/>
                    </a:lnTo>
                    <a:cubicBezTo>
                      <a:pt x="41033" y="8767"/>
                      <a:pt x="40531" y="8525"/>
                      <a:pt x="40003" y="8308"/>
                    </a:cubicBezTo>
                    <a:cubicBezTo>
                      <a:pt x="39007" y="7815"/>
                      <a:pt x="38020" y="7347"/>
                      <a:pt x="37076" y="6897"/>
                    </a:cubicBezTo>
                    <a:cubicBezTo>
                      <a:pt x="36123" y="6464"/>
                      <a:pt x="35162" y="6126"/>
                      <a:pt x="34253" y="5762"/>
                    </a:cubicBezTo>
                    <a:cubicBezTo>
                      <a:pt x="32452" y="5035"/>
                      <a:pt x="30789" y="4325"/>
                      <a:pt x="29239" y="3909"/>
                    </a:cubicBezTo>
                    <a:cubicBezTo>
                      <a:pt x="27681" y="3399"/>
                      <a:pt x="26295" y="2965"/>
                      <a:pt x="25092" y="2593"/>
                    </a:cubicBezTo>
                    <a:cubicBezTo>
                      <a:pt x="23836" y="2273"/>
                      <a:pt x="22762" y="2013"/>
                      <a:pt x="21905" y="1788"/>
                    </a:cubicBezTo>
                    <a:cubicBezTo>
                      <a:pt x="20165" y="1338"/>
                      <a:pt x="19247" y="1121"/>
                      <a:pt x="19247" y="1121"/>
                    </a:cubicBezTo>
                    <a:cubicBezTo>
                      <a:pt x="18944" y="1035"/>
                      <a:pt x="18762" y="731"/>
                      <a:pt x="18848" y="428"/>
                    </a:cubicBezTo>
                    <a:cubicBezTo>
                      <a:pt x="18926" y="151"/>
                      <a:pt x="19160" y="-30"/>
                      <a:pt x="19420" y="4"/>
                    </a:cubicBezTo>
                    <a:close/>
                  </a:path>
                </a:pathLst>
              </a:custGeom>
              <a:grpFill/>
              <a:ln w="8653" cap="flat">
                <a:noFill/>
                <a:prstDash val="solid"/>
                <a:miter/>
              </a:ln>
            </p:spPr>
            <p:txBody>
              <a:bodyPr rtlCol="0" anchor="ctr"/>
              <a:lstStyle/>
              <a:p>
                <a:endParaRPr lang="en-IN" dirty="0"/>
              </a:p>
            </p:txBody>
          </p:sp>
          <p:sp>
            <p:nvSpPr>
              <p:cNvPr id="552" name="Freeform: Shape 551">
                <a:extLst>
                  <a:ext uri="{FF2B5EF4-FFF2-40B4-BE49-F238E27FC236}">
                    <a16:creationId xmlns:a16="http://schemas.microsoft.com/office/drawing/2014/main" id="{F2937128-8E9A-49A7-9F12-BFB55AA9AA3B}"/>
                  </a:ext>
                </a:extLst>
              </p:cNvPr>
              <p:cNvSpPr/>
              <p:nvPr/>
            </p:nvSpPr>
            <p:spPr>
              <a:xfrm>
                <a:off x="-886543" y="2880046"/>
                <a:ext cx="76296" cy="100819"/>
              </a:xfrm>
              <a:custGeom>
                <a:avLst/>
                <a:gdLst>
                  <a:gd name="connsiteX0" fmla="*/ 442 w 76296"/>
                  <a:gd name="connsiteY0" fmla="*/ 3335 h 100819"/>
                  <a:gd name="connsiteX1" fmla="*/ 3083 w 76296"/>
                  <a:gd name="connsiteY1" fmla="*/ 2573 h 100819"/>
                  <a:gd name="connsiteX2" fmla="*/ 6243 w 76296"/>
                  <a:gd name="connsiteY2" fmla="*/ 1673 h 100819"/>
                  <a:gd name="connsiteX3" fmla="*/ 10729 w 76296"/>
                  <a:gd name="connsiteY3" fmla="*/ 859 h 100819"/>
                  <a:gd name="connsiteX4" fmla="*/ 16340 w 76296"/>
                  <a:gd name="connsiteY4" fmla="*/ 201 h 100819"/>
                  <a:gd name="connsiteX5" fmla="*/ 19552 w 76296"/>
                  <a:gd name="connsiteY5" fmla="*/ 1 h 100819"/>
                  <a:gd name="connsiteX6" fmla="*/ 23016 w 76296"/>
                  <a:gd name="connsiteY6" fmla="*/ 19 h 100819"/>
                  <a:gd name="connsiteX7" fmla="*/ 24834 w 76296"/>
                  <a:gd name="connsiteY7" fmla="*/ 45 h 100819"/>
                  <a:gd name="connsiteX8" fmla="*/ 25302 w 76296"/>
                  <a:gd name="connsiteY8" fmla="*/ 45 h 100819"/>
                  <a:gd name="connsiteX9" fmla="*/ 25536 w 76296"/>
                  <a:gd name="connsiteY9" fmla="*/ 53 h 100819"/>
                  <a:gd name="connsiteX10" fmla="*/ 25657 w 76296"/>
                  <a:gd name="connsiteY10" fmla="*/ 45 h 100819"/>
                  <a:gd name="connsiteX11" fmla="*/ 25899 w 76296"/>
                  <a:gd name="connsiteY11" fmla="*/ 88 h 100819"/>
                  <a:gd name="connsiteX12" fmla="*/ 26817 w 76296"/>
                  <a:gd name="connsiteY12" fmla="*/ 175 h 100819"/>
                  <a:gd name="connsiteX13" fmla="*/ 30584 w 76296"/>
                  <a:gd name="connsiteY13" fmla="*/ 599 h 100819"/>
                  <a:gd name="connsiteX14" fmla="*/ 34766 w 76296"/>
                  <a:gd name="connsiteY14" fmla="*/ 1430 h 100819"/>
                  <a:gd name="connsiteX15" fmla="*/ 36966 w 76296"/>
                  <a:gd name="connsiteY15" fmla="*/ 1941 h 100819"/>
                  <a:gd name="connsiteX16" fmla="*/ 39104 w 76296"/>
                  <a:gd name="connsiteY16" fmla="*/ 2634 h 100819"/>
                  <a:gd name="connsiteX17" fmla="*/ 56293 w 76296"/>
                  <a:gd name="connsiteY17" fmla="*/ 12038 h 100819"/>
                  <a:gd name="connsiteX18" fmla="*/ 70078 w 76296"/>
                  <a:gd name="connsiteY18" fmla="*/ 29200 h 100819"/>
                  <a:gd name="connsiteX19" fmla="*/ 76261 w 76296"/>
                  <a:gd name="connsiteY19" fmla="*/ 51913 h 100819"/>
                  <a:gd name="connsiteX20" fmla="*/ 76278 w 76296"/>
                  <a:gd name="connsiteY20" fmla="*/ 57983 h 100819"/>
                  <a:gd name="connsiteX21" fmla="*/ 75672 w 76296"/>
                  <a:gd name="connsiteY21" fmla="*/ 64053 h 100819"/>
                  <a:gd name="connsiteX22" fmla="*/ 75637 w 76296"/>
                  <a:gd name="connsiteY22" fmla="*/ 64235 h 100819"/>
                  <a:gd name="connsiteX23" fmla="*/ 75577 w 76296"/>
                  <a:gd name="connsiteY23" fmla="*/ 64616 h 100819"/>
                  <a:gd name="connsiteX24" fmla="*/ 75490 w 76296"/>
                  <a:gd name="connsiteY24" fmla="*/ 64971 h 100819"/>
                  <a:gd name="connsiteX25" fmla="*/ 75343 w 76296"/>
                  <a:gd name="connsiteY25" fmla="*/ 65663 h 100819"/>
                  <a:gd name="connsiteX26" fmla="*/ 75057 w 76296"/>
                  <a:gd name="connsiteY26" fmla="*/ 67058 h 100819"/>
                  <a:gd name="connsiteX27" fmla="*/ 74745 w 76296"/>
                  <a:gd name="connsiteY27" fmla="*/ 68443 h 100819"/>
                  <a:gd name="connsiteX28" fmla="*/ 74252 w 76296"/>
                  <a:gd name="connsiteY28" fmla="*/ 70019 h 100819"/>
                  <a:gd name="connsiteX29" fmla="*/ 73221 w 76296"/>
                  <a:gd name="connsiteY29" fmla="*/ 73119 h 100819"/>
                  <a:gd name="connsiteX30" fmla="*/ 71966 w 76296"/>
                  <a:gd name="connsiteY30" fmla="*/ 76028 h 100819"/>
                  <a:gd name="connsiteX31" fmla="*/ 65056 w 76296"/>
                  <a:gd name="connsiteY31" fmla="*/ 86393 h 100819"/>
                  <a:gd name="connsiteX32" fmla="*/ 55643 w 76296"/>
                  <a:gd name="connsiteY32" fmla="*/ 94308 h 100819"/>
                  <a:gd name="connsiteX33" fmla="*/ 33052 w 76296"/>
                  <a:gd name="connsiteY33" fmla="*/ 100802 h 100819"/>
                  <a:gd name="connsiteX34" fmla="*/ 30194 w 76296"/>
                  <a:gd name="connsiteY34" fmla="*/ 100698 h 100819"/>
                  <a:gd name="connsiteX35" fmla="*/ 28757 w 76296"/>
                  <a:gd name="connsiteY35" fmla="*/ 100577 h 100819"/>
                  <a:gd name="connsiteX36" fmla="*/ 28055 w 76296"/>
                  <a:gd name="connsiteY36" fmla="*/ 100507 h 100819"/>
                  <a:gd name="connsiteX37" fmla="*/ 27709 w 76296"/>
                  <a:gd name="connsiteY37" fmla="*/ 100482 h 100819"/>
                  <a:gd name="connsiteX38" fmla="*/ 27527 w 76296"/>
                  <a:gd name="connsiteY38" fmla="*/ 100473 h 100819"/>
                  <a:gd name="connsiteX39" fmla="*/ 27285 w 76296"/>
                  <a:gd name="connsiteY39" fmla="*/ 100438 h 100819"/>
                  <a:gd name="connsiteX40" fmla="*/ 27190 w 76296"/>
                  <a:gd name="connsiteY40" fmla="*/ 100421 h 100819"/>
                  <a:gd name="connsiteX41" fmla="*/ 24644 w 76296"/>
                  <a:gd name="connsiteY41" fmla="*/ 99945 h 100819"/>
                  <a:gd name="connsiteX42" fmla="*/ 21734 w 76296"/>
                  <a:gd name="connsiteY42" fmla="*/ 99096 h 100819"/>
                  <a:gd name="connsiteX43" fmla="*/ 12183 w 76296"/>
                  <a:gd name="connsiteY43" fmla="*/ 93485 h 100819"/>
                  <a:gd name="connsiteX44" fmla="*/ 2909 w 76296"/>
                  <a:gd name="connsiteY44" fmla="*/ 76020 h 100819"/>
                  <a:gd name="connsiteX45" fmla="*/ 3065 w 76296"/>
                  <a:gd name="connsiteY45" fmla="*/ 67101 h 100819"/>
                  <a:gd name="connsiteX46" fmla="*/ 3472 w 76296"/>
                  <a:gd name="connsiteY46" fmla="*/ 65222 h 100819"/>
                  <a:gd name="connsiteX47" fmla="*/ 4130 w 76296"/>
                  <a:gd name="connsiteY47" fmla="*/ 63144 h 100819"/>
                  <a:gd name="connsiteX48" fmla="*/ 4927 w 76296"/>
                  <a:gd name="connsiteY48" fmla="*/ 61282 h 100819"/>
                  <a:gd name="connsiteX49" fmla="*/ 5862 w 76296"/>
                  <a:gd name="connsiteY49" fmla="*/ 59576 h 100819"/>
                  <a:gd name="connsiteX50" fmla="*/ 15612 w 76296"/>
                  <a:gd name="connsiteY50" fmla="*/ 50960 h 100819"/>
                  <a:gd name="connsiteX51" fmla="*/ 23813 w 76296"/>
                  <a:gd name="connsiteY51" fmla="*/ 49124 h 100819"/>
                  <a:gd name="connsiteX52" fmla="*/ 26038 w 76296"/>
                  <a:gd name="connsiteY52" fmla="*/ 49211 h 100819"/>
                  <a:gd name="connsiteX53" fmla="*/ 26808 w 76296"/>
                  <a:gd name="connsiteY53" fmla="*/ 49280 h 100819"/>
                  <a:gd name="connsiteX54" fmla="*/ 28436 w 76296"/>
                  <a:gd name="connsiteY54" fmla="*/ 51220 h 100819"/>
                  <a:gd name="connsiteX55" fmla="*/ 26583 w 76296"/>
                  <a:gd name="connsiteY55" fmla="*/ 52857 h 100819"/>
                  <a:gd name="connsiteX56" fmla="*/ 26393 w 76296"/>
                  <a:gd name="connsiteY56" fmla="*/ 52857 h 100819"/>
                  <a:gd name="connsiteX57" fmla="*/ 25761 w 76296"/>
                  <a:gd name="connsiteY57" fmla="*/ 52831 h 100819"/>
                  <a:gd name="connsiteX58" fmla="*/ 23925 w 76296"/>
                  <a:gd name="connsiteY58" fmla="*/ 52813 h 100819"/>
                  <a:gd name="connsiteX59" fmla="*/ 17266 w 76296"/>
                  <a:gd name="connsiteY59" fmla="*/ 54519 h 100819"/>
                  <a:gd name="connsiteX60" fmla="*/ 9568 w 76296"/>
                  <a:gd name="connsiteY60" fmla="*/ 61741 h 100819"/>
                  <a:gd name="connsiteX61" fmla="*/ 8858 w 76296"/>
                  <a:gd name="connsiteY61" fmla="*/ 63135 h 100819"/>
                  <a:gd name="connsiteX62" fmla="*/ 8269 w 76296"/>
                  <a:gd name="connsiteY62" fmla="*/ 64633 h 100819"/>
                  <a:gd name="connsiteX63" fmla="*/ 7845 w 76296"/>
                  <a:gd name="connsiteY63" fmla="*/ 66122 h 100819"/>
                  <a:gd name="connsiteX64" fmla="*/ 7499 w 76296"/>
                  <a:gd name="connsiteY64" fmla="*/ 67984 h 100819"/>
                  <a:gd name="connsiteX65" fmla="*/ 7637 w 76296"/>
                  <a:gd name="connsiteY65" fmla="*/ 75310 h 100819"/>
                  <a:gd name="connsiteX66" fmla="*/ 15777 w 76296"/>
                  <a:gd name="connsiteY66" fmla="*/ 89311 h 100819"/>
                  <a:gd name="connsiteX67" fmla="*/ 23570 w 76296"/>
                  <a:gd name="connsiteY67" fmla="*/ 93502 h 100819"/>
                  <a:gd name="connsiteX68" fmla="*/ 25640 w 76296"/>
                  <a:gd name="connsiteY68" fmla="*/ 94013 h 100819"/>
                  <a:gd name="connsiteX69" fmla="*/ 28211 w 76296"/>
                  <a:gd name="connsiteY69" fmla="*/ 94412 h 100819"/>
                  <a:gd name="connsiteX70" fmla="*/ 30480 w 76296"/>
                  <a:gd name="connsiteY70" fmla="*/ 94507 h 100819"/>
                  <a:gd name="connsiteX71" fmla="*/ 32913 w 76296"/>
                  <a:gd name="connsiteY71" fmla="*/ 94472 h 100819"/>
                  <a:gd name="connsiteX72" fmla="*/ 51573 w 76296"/>
                  <a:gd name="connsiteY72" fmla="*/ 88108 h 100819"/>
                  <a:gd name="connsiteX73" fmla="*/ 59038 w 76296"/>
                  <a:gd name="connsiteY73" fmla="*/ 81189 h 100819"/>
                  <a:gd name="connsiteX74" fmla="*/ 64337 w 76296"/>
                  <a:gd name="connsiteY74" fmla="*/ 72521 h 100819"/>
                  <a:gd name="connsiteX75" fmla="*/ 65272 w 76296"/>
                  <a:gd name="connsiteY75" fmla="*/ 70175 h 100819"/>
                  <a:gd name="connsiteX76" fmla="*/ 65974 w 76296"/>
                  <a:gd name="connsiteY76" fmla="*/ 67880 h 100819"/>
                  <a:gd name="connsiteX77" fmla="*/ 66320 w 76296"/>
                  <a:gd name="connsiteY77" fmla="*/ 66728 h 100819"/>
                  <a:gd name="connsiteX78" fmla="*/ 66580 w 76296"/>
                  <a:gd name="connsiteY78" fmla="*/ 65352 h 100819"/>
                  <a:gd name="connsiteX79" fmla="*/ 66831 w 76296"/>
                  <a:gd name="connsiteY79" fmla="*/ 63949 h 100819"/>
                  <a:gd name="connsiteX80" fmla="*/ 66969 w 76296"/>
                  <a:gd name="connsiteY80" fmla="*/ 63256 h 100819"/>
                  <a:gd name="connsiteX81" fmla="*/ 67039 w 76296"/>
                  <a:gd name="connsiteY81" fmla="*/ 62936 h 100819"/>
                  <a:gd name="connsiteX82" fmla="*/ 67047 w 76296"/>
                  <a:gd name="connsiteY82" fmla="*/ 62832 h 100819"/>
                  <a:gd name="connsiteX83" fmla="*/ 67030 w 76296"/>
                  <a:gd name="connsiteY83" fmla="*/ 62970 h 100819"/>
                  <a:gd name="connsiteX84" fmla="*/ 67039 w 76296"/>
                  <a:gd name="connsiteY84" fmla="*/ 62797 h 100819"/>
                  <a:gd name="connsiteX85" fmla="*/ 67489 w 76296"/>
                  <a:gd name="connsiteY85" fmla="*/ 57602 h 100819"/>
                  <a:gd name="connsiteX86" fmla="*/ 67402 w 76296"/>
                  <a:gd name="connsiteY86" fmla="*/ 52432 h 100819"/>
                  <a:gd name="connsiteX87" fmla="*/ 62190 w 76296"/>
                  <a:gd name="connsiteY87" fmla="*/ 33157 h 100819"/>
                  <a:gd name="connsiteX88" fmla="*/ 50898 w 76296"/>
                  <a:gd name="connsiteY88" fmla="*/ 18263 h 100819"/>
                  <a:gd name="connsiteX89" fmla="*/ 47495 w 76296"/>
                  <a:gd name="connsiteY89" fmla="*/ 15389 h 100819"/>
                  <a:gd name="connsiteX90" fmla="*/ 43962 w 76296"/>
                  <a:gd name="connsiteY90" fmla="*/ 12912 h 100819"/>
                  <a:gd name="connsiteX91" fmla="*/ 40308 w 76296"/>
                  <a:gd name="connsiteY91" fmla="*/ 10843 h 100819"/>
                  <a:gd name="connsiteX92" fmla="*/ 36637 w 76296"/>
                  <a:gd name="connsiteY92" fmla="*/ 9119 h 100819"/>
                  <a:gd name="connsiteX93" fmla="*/ 34835 w 76296"/>
                  <a:gd name="connsiteY93" fmla="*/ 8314 h 100819"/>
                  <a:gd name="connsiteX94" fmla="*/ 33060 w 76296"/>
                  <a:gd name="connsiteY94" fmla="*/ 7717 h 100819"/>
                  <a:gd name="connsiteX95" fmla="*/ 29536 w 76296"/>
                  <a:gd name="connsiteY95" fmla="*/ 6600 h 100819"/>
                  <a:gd name="connsiteX96" fmla="*/ 25839 w 76296"/>
                  <a:gd name="connsiteY96" fmla="*/ 5725 h 100819"/>
                  <a:gd name="connsiteX97" fmla="*/ 24938 w 76296"/>
                  <a:gd name="connsiteY97" fmla="*/ 5526 h 100819"/>
                  <a:gd name="connsiteX98" fmla="*/ 24886 w 76296"/>
                  <a:gd name="connsiteY98" fmla="*/ 5509 h 100819"/>
                  <a:gd name="connsiteX99" fmla="*/ 24981 w 76296"/>
                  <a:gd name="connsiteY99" fmla="*/ 5526 h 100819"/>
                  <a:gd name="connsiteX100" fmla="*/ 24860 w 76296"/>
                  <a:gd name="connsiteY100" fmla="*/ 5509 h 100819"/>
                  <a:gd name="connsiteX101" fmla="*/ 24652 w 76296"/>
                  <a:gd name="connsiteY101" fmla="*/ 5474 h 100819"/>
                  <a:gd name="connsiteX102" fmla="*/ 24228 w 76296"/>
                  <a:gd name="connsiteY102" fmla="*/ 5413 h 100819"/>
                  <a:gd name="connsiteX103" fmla="*/ 22548 w 76296"/>
                  <a:gd name="connsiteY103" fmla="*/ 5180 h 100819"/>
                  <a:gd name="connsiteX104" fmla="*/ 19318 w 76296"/>
                  <a:gd name="connsiteY104" fmla="*/ 4695 h 100819"/>
                  <a:gd name="connsiteX105" fmla="*/ 16296 w 76296"/>
                  <a:gd name="connsiteY105" fmla="*/ 4435 h 100819"/>
                  <a:gd name="connsiteX106" fmla="*/ 10954 w 76296"/>
                  <a:gd name="connsiteY106" fmla="*/ 4158 h 100819"/>
                  <a:gd name="connsiteX107" fmla="*/ 6615 w 76296"/>
                  <a:gd name="connsiteY107" fmla="*/ 4106 h 100819"/>
                  <a:gd name="connsiteX108" fmla="*/ 3316 w 76296"/>
                  <a:gd name="connsiteY108" fmla="*/ 4288 h 100819"/>
                  <a:gd name="connsiteX109" fmla="*/ 571 w 76296"/>
                  <a:gd name="connsiteY109" fmla="*/ 4426 h 100819"/>
                  <a:gd name="connsiteX110" fmla="*/ 0 w 76296"/>
                  <a:gd name="connsiteY110" fmla="*/ 3898 h 100819"/>
                  <a:gd name="connsiteX111" fmla="*/ 442 w 76296"/>
                  <a:gd name="connsiteY111" fmla="*/ 3335 h 10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76296" h="100819">
                    <a:moveTo>
                      <a:pt x="442" y="3335"/>
                    </a:moveTo>
                    <a:cubicBezTo>
                      <a:pt x="442" y="3335"/>
                      <a:pt x="1359" y="3067"/>
                      <a:pt x="3083" y="2573"/>
                    </a:cubicBezTo>
                    <a:cubicBezTo>
                      <a:pt x="3948" y="2340"/>
                      <a:pt x="4996" y="2028"/>
                      <a:pt x="6243" y="1673"/>
                    </a:cubicBezTo>
                    <a:cubicBezTo>
                      <a:pt x="7551" y="1456"/>
                      <a:pt x="9049" y="1170"/>
                      <a:pt x="10729" y="859"/>
                    </a:cubicBezTo>
                    <a:cubicBezTo>
                      <a:pt x="12417" y="504"/>
                      <a:pt x="14287" y="400"/>
                      <a:pt x="16340" y="201"/>
                    </a:cubicBezTo>
                    <a:cubicBezTo>
                      <a:pt x="17370" y="131"/>
                      <a:pt x="18444" y="-16"/>
                      <a:pt x="19552" y="1"/>
                    </a:cubicBezTo>
                    <a:cubicBezTo>
                      <a:pt x="20661" y="19"/>
                      <a:pt x="21821" y="1"/>
                      <a:pt x="23016" y="19"/>
                    </a:cubicBezTo>
                    <a:cubicBezTo>
                      <a:pt x="23605" y="28"/>
                      <a:pt x="24219" y="36"/>
                      <a:pt x="24834" y="45"/>
                    </a:cubicBezTo>
                    <a:lnTo>
                      <a:pt x="25302" y="45"/>
                    </a:lnTo>
                    <a:lnTo>
                      <a:pt x="25536" y="53"/>
                    </a:lnTo>
                    <a:lnTo>
                      <a:pt x="25657" y="45"/>
                    </a:lnTo>
                    <a:lnTo>
                      <a:pt x="25899" y="88"/>
                    </a:lnTo>
                    <a:lnTo>
                      <a:pt x="26817" y="175"/>
                    </a:lnTo>
                    <a:cubicBezTo>
                      <a:pt x="28047" y="313"/>
                      <a:pt x="29285" y="443"/>
                      <a:pt x="30584" y="599"/>
                    </a:cubicBezTo>
                    <a:cubicBezTo>
                      <a:pt x="31865" y="703"/>
                      <a:pt x="33337" y="1145"/>
                      <a:pt x="34766" y="1430"/>
                    </a:cubicBezTo>
                    <a:cubicBezTo>
                      <a:pt x="35494" y="1612"/>
                      <a:pt x="36230" y="1777"/>
                      <a:pt x="36966" y="1941"/>
                    </a:cubicBezTo>
                    <a:cubicBezTo>
                      <a:pt x="37684" y="2140"/>
                      <a:pt x="38386" y="2400"/>
                      <a:pt x="39104" y="2634"/>
                    </a:cubicBezTo>
                    <a:cubicBezTo>
                      <a:pt x="44889" y="4452"/>
                      <a:pt x="50872" y="7561"/>
                      <a:pt x="56293" y="12038"/>
                    </a:cubicBezTo>
                    <a:cubicBezTo>
                      <a:pt x="61653" y="16549"/>
                      <a:pt x="66588" y="22325"/>
                      <a:pt x="70078" y="29200"/>
                    </a:cubicBezTo>
                    <a:cubicBezTo>
                      <a:pt x="73602" y="36032"/>
                      <a:pt x="75836" y="43851"/>
                      <a:pt x="76261" y="51913"/>
                    </a:cubicBezTo>
                    <a:cubicBezTo>
                      <a:pt x="76330" y="53939"/>
                      <a:pt x="76278" y="55974"/>
                      <a:pt x="76278" y="57983"/>
                    </a:cubicBezTo>
                    <a:cubicBezTo>
                      <a:pt x="76139" y="59992"/>
                      <a:pt x="75880" y="62035"/>
                      <a:pt x="75672" y="64053"/>
                    </a:cubicBezTo>
                    <a:lnTo>
                      <a:pt x="75637" y="64235"/>
                    </a:lnTo>
                    <a:lnTo>
                      <a:pt x="75577" y="64616"/>
                    </a:lnTo>
                    <a:lnTo>
                      <a:pt x="75490" y="64971"/>
                    </a:lnTo>
                    <a:lnTo>
                      <a:pt x="75343" y="65663"/>
                    </a:lnTo>
                    <a:lnTo>
                      <a:pt x="75057" y="67058"/>
                    </a:lnTo>
                    <a:lnTo>
                      <a:pt x="74745" y="68443"/>
                    </a:lnTo>
                    <a:lnTo>
                      <a:pt x="74252" y="70019"/>
                    </a:lnTo>
                    <a:cubicBezTo>
                      <a:pt x="73914" y="71058"/>
                      <a:pt x="73628" y="72175"/>
                      <a:pt x="73221" y="73119"/>
                    </a:cubicBezTo>
                    <a:lnTo>
                      <a:pt x="71966" y="76028"/>
                    </a:lnTo>
                    <a:cubicBezTo>
                      <a:pt x="70121" y="79769"/>
                      <a:pt x="67844" y="83319"/>
                      <a:pt x="65056" y="86393"/>
                    </a:cubicBezTo>
                    <a:cubicBezTo>
                      <a:pt x="62259" y="89441"/>
                      <a:pt x="59116" y="92169"/>
                      <a:pt x="55643" y="94308"/>
                    </a:cubicBezTo>
                    <a:cubicBezTo>
                      <a:pt x="48725" y="98620"/>
                      <a:pt x="40750" y="100888"/>
                      <a:pt x="33052" y="100802"/>
                    </a:cubicBezTo>
                    <a:cubicBezTo>
                      <a:pt x="32082" y="100845"/>
                      <a:pt x="31138" y="100811"/>
                      <a:pt x="30194" y="100698"/>
                    </a:cubicBezTo>
                    <a:lnTo>
                      <a:pt x="28757" y="100577"/>
                    </a:lnTo>
                    <a:lnTo>
                      <a:pt x="28055" y="100507"/>
                    </a:lnTo>
                    <a:lnTo>
                      <a:pt x="27709" y="100482"/>
                    </a:lnTo>
                    <a:lnTo>
                      <a:pt x="27527" y="100473"/>
                    </a:lnTo>
                    <a:lnTo>
                      <a:pt x="27285" y="100438"/>
                    </a:lnTo>
                    <a:lnTo>
                      <a:pt x="27190" y="100421"/>
                    </a:lnTo>
                    <a:cubicBezTo>
                      <a:pt x="26341" y="100256"/>
                      <a:pt x="25484" y="100100"/>
                      <a:pt x="24644" y="99945"/>
                    </a:cubicBezTo>
                    <a:cubicBezTo>
                      <a:pt x="23665" y="99650"/>
                      <a:pt x="22695" y="99373"/>
                      <a:pt x="21734" y="99096"/>
                    </a:cubicBezTo>
                    <a:cubicBezTo>
                      <a:pt x="18123" y="97832"/>
                      <a:pt x="14885" y="95875"/>
                      <a:pt x="12183" y="93485"/>
                    </a:cubicBezTo>
                    <a:cubicBezTo>
                      <a:pt x="6763" y="88653"/>
                      <a:pt x="3767" y="82150"/>
                      <a:pt x="2909" y="76020"/>
                    </a:cubicBezTo>
                    <a:cubicBezTo>
                      <a:pt x="2511" y="72920"/>
                      <a:pt x="2624" y="70071"/>
                      <a:pt x="3065" y="67101"/>
                    </a:cubicBezTo>
                    <a:cubicBezTo>
                      <a:pt x="3204" y="66477"/>
                      <a:pt x="3334" y="65845"/>
                      <a:pt x="3472" y="65222"/>
                    </a:cubicBezTo>
                    <a:cubicBezTo>
                      <a:pt x="3697" y="64512"/>
                      <a:pt x="3914" y="63819"/>
                      <a:pt x="4130" y="63144"/>
                    </a:cubicBezTo>
                    <a:cubicBezTo>
                      <a:pt x="4408" y="62511"/>
                      <a:pt x="4676" y="61879"/>
                      <a:pt x="4927" y="61282"/>
                    </a:cubicBezTo>
                    <a:cubicBezTo>
                      <a:pt x="5247" y="60710"/>
                      <a:pt x="5559" y="60130"/>
                      <a:pt x="5862" y="59576"/>
                    </a:cubicBezTo>
                    <a:cubicBezTo>
                      <a:pt x="8572" y="55195"/>
                      <a:pt x="12261" y="52406"/>
                      <a:pt x="15612" y="50960"/>
                    </a:cubicBezTo>
                    <a:cubicBezTo>
                      <a:pt x="18963" y="49471"/>
                      <a:pt x="21873" y="49142"/>
                      <a:pt x="23813" y="49124"/>
                    </a:cubicBezTo>
                    <a:cubicBezTo>
                      <a:pt x="24791" y="49073"/>
                      <a:pt x="25527" y="49177"/>
                      <a:pt x="26038" y="49211"/>
                    </a:cubicBezTo>
                    <a:cubicBezTo>
                      <a:pt x="26540" y="49263"/>
                      <a:pt x="26808" y="49280"/>
                      <a:pt x="26808" y="49280"/>
                    </a:cubicBezTo>
                    <a:cubicBezTo>
                      <a:pt x="27787" y="49367"/>
                      <a:pt x="28514" y="50224"/>
                      <a:pt x="28436" y="51220"/>
                    </a:cubicBezTo>
                    <a:cubicBezTo>
                      <a:pt x="28358" y="52190"/>
                      <a:pt x="27545" y="52900"/>
                      <a:pt x="26583" y="52857"/>
                    </a:cubicBezTo>
                    <a:lnTo>
                      <a:pt x="26393" y="52857"/>
                    </a:lnTo>
                    <a:cubicBezTo>
                      <a:pt x="26393" y="52857"/>
                      <a:pt x="26185" y="52848"/>
                      <a:pt x="25761" y="52831"/>
                    </a:cubicBezTo>
                    <a:cubicBezTo>
                      <a:pt x="25345" y="52813"/>
                      <a:pt x="24739" y="52727"/>
                      <a:pt x="23925" y="52813"/>
                    </a:cubicBezTo>
                    <a:cubicBezTo>
                      <a:pt x="22340" y="52882"/>
                      <a:pt x="19968" y="53203"/>
                      <a:pt x="17266" y="54519"/>
                    </a:cubicBezTo>
                    <a:cubicBezTo>
                      <a:pt x="14573" y="55757"/>
                      <a:pt x="11638" y="58165"/>
                      <a:pt x="9568" y="61741"/>
                    </a:cubicBezTo>
                    <a:cubicBezTo>
                      <a:pt x="9343" y="62200"/>
                      <a:pt x="9101" y="62650"/>
                      <a:pt x="8858" y="63135"/>
                    </a:cubicBezTo>
                    <a:cubicBezTo>
                      <a:pt x="8668" y="63637"/>
                      <a:pt x="8469" y="64139"/>
                      <a:pt x="8269" y="64633"/>
                    </a:cubicBezTo>
                    <a:cubicBezTo>
                      <a:pt x="8122" y="65126"/>
                      <a:pt x="7992" y="65594"/>
                      <a:pt x="7845" y="66122"/>
                    </a:cubicBezTo>
                    <a:cubicBezTo>
                      <a:pt x="7724" y="66728"/>
                      <a:pt x="7611" y="67343"/>
                      <a:pt x="7499" y="67984"/>
                    </a:cubicBezTo>
                    <a:cubicBezTo>
                      <a:pt x="7282" y="70166"/>
                      <a:pt x="7213" y="72807"/>
                      <a:pt x="7637" y="75310"/>
                    </a:cubicBezTo>
                    <a:cubicBezTo>
                      <a:pt x="8547" y="80401"/>
                      <a:pt x="11257" y="85622"/>
                      <a:pt x="15777" y="89311"/>
                    </a:cubicBezTo>
                    <a:cubicBezTo>
                      <a:pt x="18020" y="91173"/>
                      <a:pt x="20678" y="92628"/>
                      <a:pt x="23570" y="93502"/>
                    </a:cubicBezTo>
                    <a:cubicBezTo>
                      <a:pt x="24245" y="93675"/>
                      <a:pt x="24947" y="93849"/>
                      <a:pt x="25640" y="94013"/>
                    </a:cubicBezTo>
                    <a:cubicBezTo>
                      <a:pt x="26488" y="94161"/>
                      <a:pt x="27345" y="94282"/>
                      <a:pt x="28211" y="94412"/>
                    </a:cubicBezTo>
                    <a:lnTo>
                      <a:pt x="30480" y="94507"/>
                    </a:lnTo>
                    <a:cubicBezTo>
                      <a:pt x="31294" y="94567"/>
                      <a:pt x="32108" y="94559"/>
                      <a:pt x="32913" y="94472"/>
                    </a:cubicBezTo>
                    <a:cubicBezTo>
                      <a:pt x="39434" y="94221"/>
                      <a:pt x="46014" y="91952"/>
                      <a:pt x="51573" y="88108"/>
                    </a:cubicBezTo>
                    <a:cubicBezTo>
                      <a:pt x="54370" y="86185"/>
                      <a:pt x="56838" y="83787"/>
                      <a:pt x="59038" y="81189"/>
                    </a:cubicBezTo>
                    <a:cubicBezTo>
                      <a:pt x="61246" y="78574"/>
                      <a:pt x="62934" y="75595"/>
                      <a:pt x="64337" y="72521"/>
                    </a:cubicBezTo>
                    <a:lnTo>
                      <a:pt x="65272" y="70175"/>
                    </a:lnTo>
                    <a:cubicBezTo>
                      <a:pt x="65584" y="69395"/>
                      <a:pt x="65731" y="68633"/>
                      <a:pt x="65974" y="67880"/>
                    </a:cubicBezTo>
                    <a:lnTo>
                      <a:pt x="66320" y="66728"/>
                    </a:lnTo>
                    <a:lnTo>
                      <a:pt x="66580" y="65352"/>
                    </a:lnTo>
                    <a:lnTo>
                      <a:pt x="66831" y="63949"/>
                    </a:lnTo>
                    <a:lnTo>
                      <a:pt x="66969" y="63256"/>
                    </a:lnTo>
                    <a:lnTo>
                      <a:pt x="67039" y="62936"/>
                    </a:lnTo>
                    <a:lnTo>
                      <a:pt x="67047" y="62832"/>
                    </a:lnTo>
                    <a:cubicBezTo>
                      <a:pt x="67073" y="62763"/>
                      <a:pt x="66995" y="63170"/>
                      <a:pt x="67030" y="62970"/>
                    </a:cubicBezTo>
                    <a:lnTo>
                      <a:pt x="67039" y="62797"/>
                    </a:lnTo>
                    <a:cubicBezTo>
                      <a:pt x="67186" y="61057"/>
                      <a:pt x="67333" y="59334"/>
                      <a:pt x="67489" y="57602"/>
                    </a:cubicBezTo>
                    <a:cubicBezTo>
                      <a:pt x="67437" y="55870"/>
                      <a:pt x="67472" y="54138"/>
                      <a:pt x="67402" y="52432"/>
                    </a:cubicBezTo>
                    <a:cubicBezTo>
                      <a:pt x="66926" y="45592"/>
                      <a:pt x="65125" y="38976"/>
                      <a:pt x="62190" y="33157"/>
                    </a:cubicBezTo>
                    <a:cubicBezTo>
                      <a:pt x="59237" y="27364"/>
                      <a:pt x="55384" y="22264"/>
                      <a:pt x="50898" y="18263"/>
                    </a:cubicBezTo>
                    <a:cubicBezTo>
                      <a:pt x="49712" y="17337"/>
                      <a:pt x="48664" y="16289"/>
                      <a:pt x="47495" y="15389"/>
                    </a:cubicBezTo>
                    <a:cubicBezTo>
                      <a:pt x="46291" y="14549"/>
                      <a:pt x="45123" y="13726"/>
                      <a:pt x="43962" y="12912"/>
                    </a:cubicBezTo>
                    <a:cubicBezTo>
                      <a:pt x="42724" y="12202"/>
                      <a:pt x="41503" y="11527"/>
                      <a:pt x="40308" y="10843"/>
                    </a:cubicBezTo>
                    <a:cubicBezTo>
                      <a:pt x="39122" y="10141"/>
                      <a:pt x="37849" y="9700"/>
                      <a:pt x="36637" y="9119"/>
                    </a:cubicBezTo>
                    <a:cubicBezTo>
                      <a:pt x="36039" y="8860"/>
                      <a:pt x="35424" y="8557"/>
                      <a:pt x="34835" y="8314"/>
                    </a:cubicBezTo>
                    <a:cubicBezTo>
                      <a:pt x="34247" y="8115"/>
                      <a:pt x="33649" y="7907"/>
                      <a:pt x="33060" y="7717"/>
                    </a:cubicBezTo>
                    <a:cubicBezTo>
                      <a:pt x="31865" y="7344"/>
                      <a:pt x="30826" y="6842"/>
                      <a:pt x="29536" y="6600"/>
                    </a:cubicBezTo>
                    <a:cubicBezTo>
                      <a:pt x="28272" y="6305"/>
                      <a:pt x="27042" y="6020"/>
                      <a:pt x="25839" y="5725"/>
                    </a:cubicBezTo>
                    <a:lnTo>
                      <a:pt x="24938" y="5526"/>
                    </a:lnTo>
                    <a:lnTo>
                      <a:pt x="24886" y="5509"/>
                    </a:lnTo>
                    <a:cubicBezTo>
                      <a:pt x="24886" y="5509"/>
                      <a:pt x="24713" y="5491"/>
                      <a:pt x="24981" y="5526"/>
                    </a:cubicBezTo>
                    <a:lnTo>
                      <a:pt x="24860" y="5509"/>
                    </a:lnTo>
                    <a:lnTo>
                      <a:pt x="24652" y="5474"/>
                    </a:lnTo>
                    <a:lnTo>
                      <a:pt x="24228" y="5413"/>
                    </a:lnTo>
                    <a:cubicBezTo>
                      <a:pt x="23657" y="5335"/>
                      <a:pt x="23102" y="5249"/>
                      <a:pt x="22548" y="5180"/>
                    </a:cubicBezTo>
                    <a:cubicBezTo>
                      <a:pt x="21440" y="4998"/>
                      <a:pt x="20358" y="4850"/>
                      <a:pt x="19318" y="4695"/>
                    </a:cubicBezTo>
                    <a:cubicBezTo>
                      <a:pt x="18288" y="4574"/>
                      <a:pt x="17284" y="4521"/>
                      <a:pt x="16296" y="4435"/>
                    </a:cubicBezTo>
                    <a:cubicBezTo>
                      <a:pt x="14348" y="4288"/>
                      <a:pt x="12547" y="4123"/>
                      <a:pt x="10954" y="4158"/>
                    </a:cubicBezTo>
                    <a:cubicBezTo>
                      <a:pt x="9326" y="4149"/>
                      <a:pt x="7862" y="4123"/>
                      <a:pt x="6615" y="4106"/>
                    </a:cubicBezTo>
                    <a:cubicBezTo>
                      <a:pt x="5308" y="4175"/>
                      <a:pt x="4217" y="4262"/>
                      <a:pt x="3316" y="4288"/>
                    </a:cubicBezTo>
                    <a:cubicBezTo>
                      <a:pt x="1541" y="4374"/>
                      <a:pt x="571" y="4426"/>
                      <a:pt x="571" y="4426"/>
                    </a:cubicBezTo>
                    <a:cubicBezTo>
                      <a:pt x="268" y="4452"/>
                      <a:pt x="17" y="4218"/>
                      <a:pt x="0" y="3898"/>
                    </a:cubicBezTo>
                    <a:cubicBezTo>
                      <a:pt x="9" y="3638"/>
                      <a:pt x="191" y="3413"/>
                      <a:pt x="442" y="3335"/>
                    </a:cubicBezTo>
                    <a:close/>
                  </a:path>
                </a:pathLst>
              </a:custGeom>
              <a:grpFill/>
              <a:ln w="8653" cap="flat">
                <a:noFill/>
                <a:prstDash val="solid"/>
                <a:miter/>
              </a:ln>
            </p:spPr>
            <p:txBody>
              <a:bodyPr rtlCol="0" anchor="ctr"/>
              <a:lstStyle/>
              <a:p>
                <a:endParaRPr lang="en-IN" dirty="0"/>
              </a:p>
            </p:txBody>
          </p:sp>
          <p:sp>
            <p:nvSpPr>
              <p:cNvPr id="553" name="Freeform: Shape 552">
                <a:extLst>
                  <a:ext uri="{FF2B5EF4-FFF2-40B4-BE49-F238E27FC236}">
                    <a16:creationId xmlns:a16="http://schemas.microsoft.com/office/drawing/2014/main" id="{77618E40-0484-42D7-B87C-7CF8448EDC15}"/>
                  </a:ext>
                </a:extLst>
              </p:cNvPr>
              <p:cNvSpPr/>
              <p:nvPr/>
            </p:nvSpPr>
            <p:spPr>
              <a:xfrm>
                <a:off x="-1169397" y="2758733"/>
                <a:ext cx="90491" cy="97338"/>
              </a:xfrm>
              <a:custGeom>
                <a:avLst/>
                <a:gdLst>
                  <a:gd name="connsiteX0" fmla="*/ 264 w 90491"/>
                  <a:gd name="connsiteY0" fmla="*/ 12141 h 97338"/>
                  <a:gd name="connsiteX1" fmla="*/ 2567 w 90491"/>
                  <a:gd name="connsiteY1" fmla="*/ 10626 h 97338"/>
                  <a:gd name="connsiteX2" fmla="*/ 5321 w 90491"/>
                  <a:gd name="connsiteY2" fmla="*/ 8851 h 97338"/>
                  <a:gd name="connsiteX3" fmla="*/ 9347 w 90491"/>
                  <a:gd name="connsiteY3" fmla="*/ 6747 h 97338"/>
                  <a:gd name="connsiteX4" fmla="*/ 14543 w 90491"/>
                  <a:gd name="connsiteY4" fmla="*/ 4469 h 97338"/>
                  <a:gd name="connsiteX5" fmla="*/ 17556 w 90491"/>
                  <a:gd name="connsiteY5" fmla="*/ 3300 h 97338"/>
                  <a:gd name="connsiteX6" fmla="*/ 20864 w 90491"/>
                  <a:gd name="connsiteY6" fmla="*/ 2322 h 97338"/>
                  <a:gd name="connsiteX7" fmla="*/ 22613 w 90491"/>
                  <a:gd name="connsiteY7" fmla="*/ 1794 h 97338"/>
                  <a:gd name="connsiteX8" fmla="*/ 23063 w 90491"/>
                  <a:gd name="connsiteY8" fmla="*/ 1655 h 97338"/>
                  <a:gd name="connsiteX9" fmla="*/ 23280 w 90491"/>
                  <a:gd name="connsiteY9" fmla="*/ 1586 h 97338"/>
                  <a:gd name="connsiteX10" fmla="*/ 23392 w 90491"/>
                  <a:gd name="connsiteY10" fmla="*/ 1569 h 97338"/>
                  <a:gd name="connsiteX11" fmla="*/ 23652 w 90491"/>
                  <a:gd name="connsiteY11" fmla="*/ 1499 h 97338"/>
                  <a:gd name="connsiteX12" fmla="*/ 24553 w 90491"/>
                  <a:gd name="connsiteY12" fmla="*/ 1326 h 97338"/>
                  <a:gd name="connsiteX13" fmla="*/ 28267 w 90491"/>
                  <a:gd name="connsiteY13" fmla="*/ 599 h 97338"/>
                  <a:gd name="connsiteX14" fmla="*/ 32510 w 90491"/>
                  <a:gd name="connsiteY14" fmla="*/ 166 h 97338"/>
                  <a:gd name="connsiteX15" fmla="*/ 34770 w 90491"/>
                  <a:gd name="connsiteY15" fmla="*/ 1 h 97338"/>
                  <a:gd name="connsiteX16" fmla="*/ 37022 w 90491"/>
                  <a:gd name="connsiteY16" fmla="*/ 36 h 97338"/>
                  <a:gd name="connsiteX17" fmla="*/ 56219 w 90491"/>
                  <a:gd name="connsiteY17" fmla="*/ 3950 h 97338"/>
                  <a:gd name="connsiteX18" fmla="*/ 74438 w 90491"/>
                  <a:gd name="connsiteY18" fmla="*/ 16306 h 97338"/>
                  <a:gd name="connsiteX19" fmla="*/ 87037 w 90491"/>
                  <a:gd name="connsiteY19" fmla="*/ 36188 h 97338"/>
                  <a:gd name="connsiteX20" fmla="*/ 88855 w 90491"/>
                  <a:gd name="connsiteY20" fmla="*/ 41972 h 97338"/>
                  <a:gd name="connsiteX21" fmla="*/ 90050 w 90491"/>
                  <a:gd name="connsiteY21" fmla="*/ 47938 h 97338"/>
                  <a:gd name="connsiteX22" fmla="*/ 90085 w 90491"/>
                  <a:gd name="connsiteY22" fmla="*/ 48128 h 97338"/>
                  <a:gd name="connsiteX23" fmla="*/ 90128 w 90491"/>
                  <a:gd name="connsiteY23" fmla="*/ 48527 h 97338"/>
                  <a:gd name="connsiteX24" fmla="*/ 90171 w 90491"/>
                  <a:gd name="connsiteY24" fmla="*/ 48873 h 97338"/>
                  <a:gd name="connsiteX25" fmla="*/ 90232 w 90491"/>
                  <a:gd name="connsiteY25" fmla="*/ 49583 h 97338"/>
                  <a:gd name="connsiteX26" fmla="*/ 90362 w 90491"/>
                  <a:gd name="connsiteY26" fmla="*/ 51003 h 97338"/>
                  <a:gd name="connsiteX27" fmla="*/ 90483 w 90491"/>
                  <a:gd name="connsiteY27" fmla="*/ 52406 h 97338"/>
                  <a:gd name="connsiteX28" fmla="*/ 90492 w 90491"/>
                  <a:gd name="connsiteY28" fmla="*/ 54069 h 97338"/>
                  <a:gd name="connsiteX29" fmla="*/ 90405 w 90491"/>
                  <a:gd name="connsiteY29" fmla="*/ 57333 h 97338"/>
                  <a:gd name="connsiteX30" fmla="*/ 90067 w 90491"/>
                  <a:gd name="connsiteY30" fmla="*/ 60468 h 97338"/>
                  <a:gd name="connsiteX31" fmla="*/ 86517 w 90491"/>
                  <a:gd name="connsiteY31" fmla="*/ 72417 h 97338"/>
                  <a:gd name="connsiteX32" fmla="*/ 79850 w 90491"/>
                  <a:gd name="connsiteY32" fmla="*/ 82739 h 97338"/>
                  <a:gd name="connsiteX33" fmla="*/ 60185 w 90491"/>
                  <a:gd name="connsiteY33" fmla="*/ 95632 h 97338"/>
                  <a:gd name="connsiteX34" fmla="*/ 57414 w 90491"/>
                  <a:gd name="connsiteY34" fmla="*/ 96368 h 97338"/>
                  <a:gd name="connsiteX35" fmla="*/ 56020 w 90491"/>
                  <a:gd name="connsiteY35" fmla="*/ 96672 h 97338"/>
                  <a:gd name="connsiteX36" fmla="*/ 55318 w 90491"/>
                  <a:gd name="connsiteY36" fmla="*/ 96810 h 97338"/>
                  <a:gd name="connsiteX37" fmla="*/ 54981 w 90491"/>
                  <a:gd name="connsiteY37" fmla="*/ 96914 h 97338"/>
                  <a:gd name="connsiteX38" fmla="*/ 54808 w 90491"/>
                  <a:gd name="connsiteY38" fmla="*/ 96931 h 97338"/>
                  <a:gd name="connsiteX39" fmla="*/ 54565 w 90491"/>
                  <a:gd name="connsiteY39" fmla="*/ 96983 h 97338"/>
                  <a:gd name="connsiteX40" fmla="*/ 54487 w 90491"/>
                  <a:gd name="connsiteY40" fmla="*/ 96983 h 97338"/>
                  <a:gd name="connsiteX41" fmla="*/ 51889 w 90491"/>
                  <a:gd name="connsiteY41" fmla="*/ 97277 h 97338"/>
                  <a:gd name="connsiteX42" fmla="*/ 48867 w 90491"/>
                  <a:gd name="connsiteY42" fmla="*/ 97338 h 97338"/>
                  <a:gd name="connsiteX43" fmla="*/ 38095 w 90491"/>
                  <a:gd name="connsiteY43" fmla="*/ 94784 h 97338"/>
                  <a:gd name="connsiteX44" fmla="*/ 24085 w 90491"/>
                  <a:gd name="connsiteY44" fmla="*/ 80851 h 97338"/>
                  <a:gd name="connsiteX45" fmla="*/ 21609 w 90491"/>
                  <a:gd name="connsiteY45" fmla="*/ 72279 h 97338"/>
                  <a:gd name="connsiteX46" fmla="*/ 21427 w 90491"/>
                  <a:gd name="connsiteY46" fmla="*/ 70357 h 97338"/>
                  <a:gd name="connsiteX47" fmla="*/ 21444 w 90491"/>
                  <a:gd name="connsiteY47" fmla="*/ 68174 h 97338"/>
                  <a:gd name="connsiteX48" fmla="*/ 21661 w 90491"/>
                  <a:gd name="connsiteY48" fmla="*/ 66157 h 97338"/>
                  <a:gd name="connsiteX49" fmla="*/ 22059 w 90491"/>
                  <a:gd name="connsiteY49" fmla="*/ 64243 h 97338"/>
                  <a:gd name="connsiteX50" fmla="*/ 28822 w 90491"/>
                  <a:gd name="connsiteY50" fmla="*/ 53151 h 97338"/>
                  <a:gd name="connsiteX51" fmla="*/ 36130 w 90491"/>
                  <a:gd name="connsiteY51" fmla="*/ 48977 h 97338"/>
                  <a:gd name="connsiteX52" fmla="*/ 38277 w 90491"/>
                  <a:gd name="connsiteY52" fmla="*/ 48414 h 97338"/>
                  <a:gd name="connsiteX53" fmla="*/ 39022 w 90491"/>
                  <a:gd name="connsiteY53" fmla="*/ 48232 h 97338"/>
                  <a:gd name="connsiteX54" fmla="*/ 41169 w 90491"/>
                  <a:gd name="connsiteY54" fmla="*/ 49601 h 97338"/>
                  <a:gd name="connsiteX55" fmla="*/ 39862 w 90491"/>
                  <a:gd name="connsiteY55" fmla="*/ 51748 h 97338"/>
                  <a:gd name="connsiteX56" fmla="*/ 39680 w 90491"/>
                  <a:gd name="connsiteY56" fmla="*/ 51783 h 97338"/>
                  <a:gd name="connsiteX57" fmla="*/ 39074 w 90491"/>
                  <a:gd name="connsiteY57" fmla="*/ 51947 h 97338"/>
                  <a:gd name="connsiteX58" fmla="*/ 37325 w 90491"/>
                  <a:gd name="connsiteY58" fmla="*/ 52467 h 97338"/>
                  <a:gd name="connsiteX59" fmla="*/ 31454 w 90491"/>
                  <a:gd name="connsiteY59" fmla="*/ 56060 h 97338"/>
                  <a:gd name="connsiteX60" fmla="*/ 26224 w 90491"/>
                  <a:gd name="connsiteY60" fmla="*/ 65239 h 97338"/>
                  <a:gd name="connsiteX61" fmla="*/ 25964 w 90491"/>
                  <a:gd name="connsiteY61" fmla="*/ 66780 h 97338"/>
                  <a:gd name="connsiteX62" fmla="*/ 25834 w 90491"/>
                  <a:gd name="connsiteY62" fmla="*/ 68391 h 97338"/>
                  <a:gd name="connsiteX63" fmla="*/ 25860 w 90491"/>
                  <a:gd name="connsiteY63" fmla="*/ 69932 h 97338"/>
                  <a:gd name="connsiteX64" fmla="*/ 26085 w 90491"/>
                  <a:gd name="connsiteY64" fmla="*/ 71828 h 97338"/>
                  <a:gd name="connsiteX65" fmla="*/ 28371 w 90491"/>
                  <a:gd name="connsiteY65" fmla="*/ 78799 h 97338"/>
                  <a:gd name="connsiteX66" fmla="*/ 40269 w 90491"/>
                  <a:gd name="connsiteY66" fmla="*/ 89779 h 97338"/>
                  <a:gd name="connsiteX67" fmla="*/ 48963 w 90491"/>
                  <a:gd name="connsiteY67" fmla="*/ 91467 h 97338"/>
                  <a:gd name="connsiteX68" fmla="*/ 51101 w 90491"/>
                  <a:gd name="connsiteY68" fmla="*/ 91363 h 97338"/>
                  <a:gd name="connsiteX69" fmla="*/ 53664 w 90491"/>
                  <a:gd name="connsiteY69" fmla="*/ 90974 h 97338"/>
                  <a:gd name="connsiteX70" fmla="*/ 55864 w 90491"/>
                  <a:gd name="connsiteY70" fmla="*/ 90394 h 97338"/>
                  <a:gd name="connsiteX71" fmla="*/ 58185 w 90491"/>
                  <a:gd name="connsiteY71" fmla="*/ 89640 h 97338"/>
                  <a:gd name="connsiteX72" fmla="*/ 74143 w 90491"/>
                  <a:gd name="connsiteY72" fmla="*/ 78054 h 97338"/>
                  <a:gd name="connsiteX73" fmla="*/ 79243 w 90491"/>
                  <a:gd name="connsiteY73" fmla="*/ 69265 h 97338"/>
                  <a:gd name="connsiteX74" fmla="*/ 81763 w 90491"/>
                  <a:gd name="connsiteY74" fmla="*/ 59403 h 97338"/>
                  <a:gd name="connsiteX75" fmla="*/ 81954 w 90491"/>
                  <a:gd name="connsiteY75" fmla="*/ 56874 h 97338"/>
                  <a:gd name="connsiteX76" fmla="*/ 81945 w 90491"/>
                  <a:gd name="connsiteY76" fmla="*/ 54476 h 97338"/>
                  <a:gd name="connsiteX77" fmla="*/ 81945 w 90491"/>
                  <a:gd name="connsiteY77" fmla="*/ 53272 h 97338"/>
                  <a:gd name="connsiteX78" fmla="*/ 81789 w 90491"/>
                  <a:gd name="connsiteY78" fmla="*/ 51904 h 97338"/>
                  <a:gd name="connsiteX79" fmla="*/ 81616 w 90491"/>
                  <a:gd name="connsiteY79" fmla="*/ 50466 h 97338"/>
                  <a:gd name="connsiteX80" fmla="*/ 81538 w 90491"/>
                  <a:gd name="connsiteY80" fmla="*/ 49782 h 97338"/>
                  <a:gd name="connsiteX81" fmla="*/ 81495 w 90491"/>
                  <a:gd name="connsiteY81" fmla="*/ 49427 h 97338"/>
                  <a:gd name="connsiteX82" fmla="*/ 81477 w 90491"/>
                  <a:gd name="connsiteY82" fmla="*/ 49341 h 97338"/>
                  <a:gd name="connsiteX83" fmla="*/ 81503 w 90491"/>
                  <a:gd name="connsiteY83" fmla="*/ 49471 h 97338"/>
                  <a:gd name="connsiteX84" fmla="*/ 81460 w 90491"/>
                  <a:gd name="connsiteY84" fmla="*/ 49315 h 97338"/>
                  <a:gd name="connsiteX85" fmla="*/ 80343 w 90491"/>
                  <a:gd name="connsiteY85" fmla="*/ 44223 h 97338"/>
                  <a:gd name="connsiteX86" fmla="*/ 78750 w 90491"/>
                  <a:gd name="connsiteY86" fmla="*/ 39313 h 97338"/>
                  <a:gd name="connsiteX87" fmla="*/ 68099 w 90491"/>
                  <a:gd name="connsiteY87" fmla="*/ 22446 h 97338"/>
                  <a:gd name="connsiteX88" fmla="*/ 52903 w 90491"/>
                  <a:gd name="connsiteY88" fmla="*/ 11518 h 97338"/>
                  <a:gd name="connsiteX89" fmla="*/ 48815 w 90491"/>
                  <a:gd name="connsiteY89" fmla="*/ 9786 h 97338"/>
                  <a:gd name="connsiteX90" fmla="*/ 44702 w 90491"/>
                  <a:gd name="connsiteY90" fmla="*/ 8461 h 97338"/>
                  <a:gd name="connsiteX91" fmla="*/ 40607 w 90491"/>
                  <a:gd name="connsiteY91" fmla="*/ 7561 h 97338"/>
                  <a:gd name="connsiteX92" fmla="*/ 36589 w 90491"/>
                  <a:gd name="connsiteY92" fmla="*/ 6972 h 97338"/>
                  <a:gd name="connsiteX93" fmla="*/ 34623 w 90491"/>
                  <a:gd name="connsiteY93" fmla="*/ 6755 h 97338"/>
                  <a:gd name="connsiteX94" fmla="*/ 32761 w 90491"/>
                  <a:gd name="connsiteY94" fmla="*/ 6703 h 97338"/>
                  <a:gd name="connsiteX95" fmla="*/ 29047 w 90491"/>
                  <a:gd name="connsiteY95" fmla="*/ 6678 h 97338"/>
                  <a:gd name="connsiteX96" fmla="*/ 25254 w 90491"/>
                  <a:gd name="connsiteY96" fmla="*/ 6954 h 97338"/>
                  <a:gd name="connsiteX97" fmla="*/ 24354 w 90491"/>
                  <a:gd name="connsiteY97" fmla="*/ 7007 h 97338"/>
                  <a:gd name="connsiteX98" fmla="*/ 24293 w 90491"/>
                  <a:gd name="connsiteY98" fmla="*/ 6998 h 97338"/>
                  <a:gd name="connsiteX99" fmla="*/ 24379 w 90491"/>
                  <a:gd name="connsiteY99" fmla="*/ 6981 h 97338"/>
                  <a:gd name="connsiteX100" fmla="*/ 24267 w 90491"/>
                  <a:gd name="connsiteY100" fmla="*/ 6998 h 97338"/>
                  <a:gd name="connsiteX101" fmla="*/ 24059 w 90491"/>
                  <a:gd name="connsiteY101" fmla="*/ 7032 h 97338"/>
                  <a:gd name="connsiteX102" fmla="*/ 23635 w 90491"/>
                  <a:gd name="connsiteY102" fmla="*/ 7110 h 97338"/>
                  <a:gd name="connsiteX103" fmla="*/ 21938 w 90491"/>
                  <a:gd name="connsiteY103" fmla="*/ 7379 h 97338"/>
                  <a:gd name="connsiteX104" fmla="*/ 18742 w 90491"/>
                  <a:gd name="connsiteY104" fmla="*/ 7872 h 97338"/>
                  <a:gd name="connsiteX105" fmla="*/ 15772 w 90491"/>
                  <a:gd name="connsiteY105" fmla="*/ 8513 h 97338"/>
                  <a:gd name="connsiteX106" fmla="*/ 10577 w 90491"/>
                  <a:gd name="connsiteY106" fmla="*/ 9829 h 97338"/>
                  <a:gd name="connsiteX107" fmla="*/ 6403 w 90491"/>
                  <a:gd name="connsiteY107" fmla="*/ 11059 h 97338"/>
                  <a:gd name="connsiteX108" fmla="*/ 3329 w 90491"/>
                  <a:gd name="connsiteY108" fmla="*/ 12210 h 97338"/>
                  <a:gd name="connsiteX109" fmla="*/ 740 w 90491"/>
                  <a:gd name="connsiteY109" fmla="*/ 13137 h 97338"/>
                  <a:gd name="connsiteX110" fmla="*/ 21 w 90491"/>
                  <a:gd name="connsiteY110" fmla="*/ 12800 h 97338"/>
                  <a:gd name="connsiteX111" fmla="*/ 264 w 90491"/>
                  <a:gd name="connsiteY111" fmla="*/ 12141 h 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0491" h="97338">
                    <a:moveTo>
                      <a:pt x="264" y="12141"/>
                    </a:moveTo>
                    <a:cubicBezTo>
                      <a:pt x="264" y="12141"/>
                      <a:pt x="1069" y="11613"/>
                      <a:pt x="2567" y="10626"/>
                    </a:cubicBezTo>
                    <a:cubicBezTo>
                      <a:pt x="3312" y="10150"/>
                      <a:pt x="4238" y="9552"/>
                      <a:pt x="5321" y="8851"/>
                    </a:cubicBezTo>
                    <a:cubicBezTo>
                      <a:pt x="6490" y="8236"/>
                      <a:pt x="7849" y="7535"/>
                      <a:pt x="9347" y="6747"/>
                    </a:cubicBezTo>
                    <a:cubicBezTo>
                      <a:pt x="10889" y="5907"/>
                      <a:pt x="12638" y="5240"/>
                      <a:pt x="14543" y="4469"/>
                    </a:cubicBezTo>
                    <a:cubicBezTo>
                      <a:pt x="15504" y="4097"/>
                      <a:pt x="16482" y="3629"/>
                      <a:pt x="17556" y="3300"/>
                    </a:cubicBezTo>
                    <a:cubicBezTo>
                      <a:pt x="18612" y="2980"/>
                      <a:pt x="19729" y="2651"/>
                      <a:pt x="20864" y="2322"/>
                    </a:cubicBezTo>
                    <a:cubicBezTo>
                      <a:pt x="21444" y="2140"/>
                      <a:pt x="22041" y="1967"/>
                      <a:pt x="22613" y="1794"/>
                    </a:cubicBezTo>
                    <a:lnTo>
                      <a:pt x="23063" y="1655"/>
                    </a:lnTo>
                    <a:lnTo>
                      <a:pt x="23280" y="1586"/>
                    </a:lnTo>
                    <a:lnTo>
                      <a:pt x="23392" y="1569"/>
                    </a:lnTo>
                    <a:lnTo>
                      <a:pt x="23652" y="1499"/>
                    </a:lnTo>
                    <a:lnTo>
                      <a:pt x="24553" y="1326"/>
                    </a:lnTo>
                    <a:cubicBezTo>
                      <a:pt x="25756" y="1084"/>
                      <a:pt x="26986" y="832"/>
                      <a:pt x="28267" y="599"/>
                    </a:cubicBezTo>
                    <a:cubicBezTo>
                      <a:pt x="29523" y="348"/>
                      <a:pt x="31064" y="313"/>
                      <a:pt x="32510" y="166"/>
                    </a:cubicBezTo>
                    <a:cubicBezTo>
                      <a:pt x="33255" y="114"/>
                      <a:pt x="34008" y="62"/>
                      <a:pt x="34770" y="1"/>
                    </a:cubicBezTo>
                    <a:cubicBezTo>
                      <a:pt x="35524" y="-7"/>
                      <a:pt x="36260" y="27"/>
                      <a:pt x="37022" y="36"/>
                    </a:cubicBezTo>
                    <a:cubicBezTo>
                      <a:pt x="43074" y="71"/>
                      <a:pt x="49725" y="1283"/>
                      <a:pt x="56219" y="3950"/>
                    </a:cubicBezTo>
                    <a:cubicBezTo>
                      <a:pt x="62679" y="6695"/>
                      <a:pt x="69086" y="10730"/>
                      <a:pt x="74438" y="16306"/>
                    </a:cubicBezTo>
                    <a:cubicBezTo>
                      <a:pt x="79815" y="21788"/>
                      <a:pt x="84274" y="28602"/>
                      <a:pt x="87037" y="36188"/>
                    </a:cubicBezTo>
                    <a:cubicBezTo>
                      <a:pt x="87712" y="38075"/>
                      <a:pt x="88249" y="40050"/>
                      <a:pt x="88855" y="41972"/>
                    </a:cubicBezTo>
                    <a:cubicBezTo>
                      <a:pt x="89314" y="43955"/>
                      <a:pt x="89652" y="45955"/>
                      <a:pt x="90050" y="47938"/>
                    </a:cubicBezTo>
                    <a:lnTo>
                      <a:pt x="90085" y="48128"/>
                    </a:lnTo>
                    <a:lnTo>
                      <a:pt x="90128" y="48527"/>
                    </a:lnTo>
                    <a:lnTo>
                      <a:pt x="90171" y="48873"/>
                    </a:lnTo>
                    <a:lnTo>
                      <a:pt x="90232" y="49583"/>
                    </a:lnTo>
                    <a:lnTo>
                      <a:pt x="90362" y="51003"/>
                    </a:lnTo>
                    <a:lnTo>
                      <a:pt x="90483" y="52406"/>
                    </a:lnTo>
                    <a:lnTo>
                      <a:pt x="90492" y="54069"/>
                    </a:lnTo>
                    <a:cubicBezTo>
                      <a:pt x="90466" y="55151"/>
                      <a:pt x="90509" y="56294"/>
                      <a:pt x="90405" y="57333"/>
                    </a:cubicBezTo>
                    <a:lnTo>
                      <a:pt x="90067" y="60468"/>
                    </a:lnTo>
                    <a:cubicBezTo>
                      <a:pt x="89409" y="64598"/>
                      <a:pt x="88275" y="68642"/>
                      <a:pt x="86517" y="72417"/>
                    </a:cubicBezTo>
                    <a:cubicBezTo>
                      <a:pt x="84733" y="76158"/>
                      <a:pt x="82542" y="79691"/>
                      <a:pt x="79850" y="82739"/>
                    </a:cubicBezTo>
                    <a:cubicBezTo>
                      <a:pt x="74524" y="88896"/>
                      <a:pt x="67562" y="93424"/>
                      <a:pt x="60185" y="95632"/>
                    </a:cubicBezTo>
                    <a:cubicBezTo>
                      <a:pt x="59276" y="95944"/>
                      <a:pt x="58340" y="96178"/>
                      <a:pt x="57414" y="96368"/>
                    </a:cubicBezTo>
                    <a:lnTo>
                      <a:pt x="56020" y="96672"/>
                    </a:lnTo>
                    <a:lnTo>
                      <a:pt x="55318" y="96810"/>
                    </a:lnTo>
                    <a:lnTo>
                      <a:pt x="54981" y="96914"/>
                    </a:lnTo>
                    <a:lnTo>
                      <a:pt x="54808" y="96931"/>
                    </a:lnTo>
                    <a:lnTo>
                      <a:pt x="54565" y="96983"/>
                    </a:lnTo>
                    <a:lnTo>
                      <a:pt x="54487" y="96983"/>
                    </a:lnTo>
                    <a:cubicBezTo>
                      <a:pt x="53621" y="97087"/>
                      <a:pt x="52764" y="97182"/>
                      <a:pt x="51889" y="97277"/>
                    </a:cubicBezTo>
                    <a:cubicBezTo>
                      <a:pt x="50885" y="97304"/>
                      <a:pt x="49881" y="97321"/>
                      <a:pt x="48867" y="97338"/>
                    </a:cubicBezTo>
                    <a:cubicBezTo>
                      <a:pt x="45049" y="97199"/>
                      <a:pt x="41377" y="96273"/>
                      <a:pt x="38095" y="94784"/>
                    </a:cubicBezTo>
                    <a:cubicBezTo>
                      <a:pt x="31489" y="91770"/>
                      <a:pt x="26717" y="86428"/>
                      <a:pt x="24085" y="80851"/>
                    </a:cubicBezTo>
                    <a:cubicBezTo>
                      <a:pt x="22795" y="77976"/>
                      <a:pt x="22059" y="75249"/>
                      <a:pt x="21609" y="72279"/>
                    </a:cubicBezTo>
                    <a:cubicBezTo>
                      <a:pt x="21539" y="71621"/>
                      <a:pt x="21496" y="70989"/>
                      <a:pt x="21427" y="70357"/>
                    </a:cubicBezTo>
                    <a:cubicBezTo>
                      <a:pt x="21444" y="69612"/>
                      <a:pt x="21444" y="68893"/>
                      <a:pt x="21444" y="68174"/>
                    </a:cubicBezTo>
                    <a:cubicBezTo>
                      <a:pt x="21522" y="67490"/>
                      <a:pt x="21591" y="66815"/>
                      <a:pt x="21661" y="66157"/>
                    </a:cubicBezTo>
                    <a:cubicBezTo>
                      <a:pt x="21799" y="65516"/>
                      <a:pt x="21929" y="64875"/>
                      <a:pt x="22059" y="64243"/>
                    </a:cubicBezTo>
                    <a:cubicBezTo>
                      <a:pt x="23340" y="59255"/>
                      <a:pt x="26068" y="55497"/>
                      <a:pt x="28822" y="53151"/>
                    </a:cubicBezTo>
                    <a:cubicBezTo>
                      <a:pt x="31566" y="50735"/>
                      <a:pt x="34277" y="49574"/>
                      <a:pt x="36130" y="48977"/>
                    </a:cubicBezTo>
                    <a:cubicBezTo>
                      <a:pt x="37039" y="48639"/>
                      <a:pt x="37784" y="48518"/>
                      <a:pt x="38277" y="48414"/>
                    </a:cubicBezTo>
                    <a:cubicBezTo>
                      <a:pt x="38762" y="48302"/>
                      <a:pt x="39022" y="48232"/>
                      <a:pt x="39022" y="48232"/>
                    </a:cubicBezTo>
                    <a:cubicBezTo>
                      <a:pt x="39983" y="48033"/>
                      <a:pt x="40944" y="48639"/>
                      <a:pt x="41169" y="49601"/>
                    </a:cubicBezTo>
                    <a:cubicBezTo>
                      <a:pt x="41377" y="50544"/>
                      <a:pt x="40797" y="51479"/>
                      <a:pt x="39862" y="51748"/>
                    </a:cubicBezTo>
                    <a:lnTo>
                      <a:pt x="39680" y="51783"/>
                    </a:lnTo>
                    <a:cubicBezTo>
                      <a:pt x="39680" y="51783"/>
                      <a:pt x="39472" y="51835"/>
                      <a:pt x="39074" y="51947"/>
                    </a:cubicBezTo>
                    <a:cubicBezTo>
                      <a:pt x="38667" y="52069"/>
                      <a:pt x="38061" y="52146"/>
                      <a:pt x="37325" y="52467"/>
                    </a:cubicBezTo>
                    <a:cubicBezTo>
                      <a:pt x="35818" y="53004"/>
                      <a:pt x="33645" y="54025"/>
                      <a:pt x="31454" y="56060"/>
                    </a:cubicBezTo>
                    <a:cubicBezTo>
                      <a:pt x="29246" y="58043"/>
                      <a:pt x="27142" y="61213"/>
                      <a:pt x="26224" y="65239"/>
                    </a:cubicBezTo>
                    <a:cubicBezTo>
                      <a:pt x="26129" y="65750"/>
                      <a:pt x="26042" y="66269"/>
                      <a:pt x="25964" y="66780"/>
                    </a:cubicBezTo>
                    <a:cubicBezTo>
                      <a:pt x="25912" y="67308"/>
                      <a:pt x="25877" y="67854"/>
                      <a:pt x="25834" y="68391"/>
                    </a:cubicBezTo>
                    <a:cubicBezTo>
                      <a:pt x="25843" y="68919"/>
                      <a:pt x="25860" y="69421"/>
                      <a:pt x="25860" y="69932"/>
                    </a:cubicBezTo>
                    <a:cubicBezTo>
                      <a:pt x="25938" y="70555"/>
                      <a:pt x="26007" y="71196"/>
                      <a:pt x="26085" y="71828"/>
                    </a:cubicBezTo>
                    <a:cubicBezTo>
                      <a:pt x="26501" y="73967"/>
                      <a:pt x="27246" y="76513"/>
                      <a:pt x="28371" y="78799"/>
                    </a:cubicBezTo>
                    <a:cubicBezTo>
                      <a:pt x="30735" y="83380"/>
                      <a:pt x="34874" y="87571"/>
                      <a:pt x="40269" y="89779"/>
                    </a:cubicBezTo>
                    <a:cubicBezTo>
                      <a:pt x="42962" y="90896"/>
                      <a:pt x="45941" y="91476"/>
                      <a:pt x="48963" y="91467"/>
                    </a:cubicBezTo>
                    <a:cubicBezTo>
                      <a:pt x="49673" y="91433"/>
                      <a:pt x="50383" y="91398"/>
                      <a:pt x="51101" y="91363"/>
                    </a:cubicBezTo>
                    <a:cubicBezTo>
                      <a:pt x="51950" y="91225"/>
                      <a:pt x="52799" y="91112"/>
                      <a:pt x="53664" y="90974"/>
                    </a:cubicBezTo>
                    <a:lnTo>
                      <a:pt x="55864" y="90394"/>
                    </a:lnTo>
                    <a:cubicBezTo>
                      <a:pt x="56660" y="90203"/>
                      <a:pt x="57422" y="89960"/>
                      <a:pt x="58185" y="89640"/>
                    </a:cubicBezTo>
                    <a:cubicBezTo>
                      <a:pt x="64341" y="87458"/>
                      <a:pt x="69952" y="83371"/>
                      <a:pt x="74143" y="78054"/>
                    </a:cubicBezTo>
                    <a:cubicBezTo>
                      <a:pt x="76256" y="75396"/>
                      <a:pt x="77901" y="72383"/>
                      <a:pt x="79243" y="69265"/>
                    </a:cubicBezTo>
                    <a:cubicBezTo>
                      <a:pt x="80577" y="66113"/>
                      <a:pt x="81322" y="62762"/>
                      <a:pt x="81763" y="59403"/>
                    </a:cubicBezTo>
                    <a:lnTo>
                      <a:pt x="81954" y="56874"/>
                    </a:lnTo>
                    <a:cubicBezTo>
                      <a:pt x="82023" y="56034"/>
                      <a:pt x="81945" y="55272"/>
                      <a:pt x="81945" y="54476"/>
                    </a:cubicBezTo>
                    <a:lnTo>
                      <a:pt x="81945" y="53272"/>
                    </a:lnTo>
                    <a:lnTo>
                      <a:pt x="81789" y="51904"/>
                    </a:lnTo>
                    <a:lnTo>
                      <a:pt x="81616" y="50466"/>
                    </a:lnTo>
                    <a:lnTo>
                      <a:pt x="81538" y="49782"/>
                    </a:lnTo>
                    <a:lnTo>
                      <a:pt x="81495" y="49427"/>
                    </a:lnTo>
                    <a:lnTo>
                      <a:pt x="81477" y="49341"/>
                    </a:lnTo>
                    <a:cubicBezTo>
                      <a:pt x="81477" y="49263"/>
                      <a:pt x="81529" y="49687"/>
                      <a:pt x="81503" y="49471"/>
                    </a:cubicBezTo>
                    <a:lnTo>
                      <a:pt x="81460" y="49315"/>
                    </a:lnTo>
                    <a:cubicBezTo>
                      <a:pt x="81088" y="47609"/>
                      <a:pt x="80707" y="45912"/>
                      <a:pt x="80343" y="44223"/>
                    </a:cubicBezTo>
                    <a:cubicBezTo>
                      <a:pt x="79789" y="42569"/>
                      <a:pt x="79330" y="40915"/>
                      <a:pt x="78750" y="39313"/>
                    </a:cubicBezTo>
                    <a:cubicBezTo>
                      <a:pt x="76282" y="32915"/>
                      <a:pt x="72611" y="27130"/>
                      <a:pt x="68099" y="22446"/>
                    </a:cubicBezTo>
                    <a:cubicBezTo>
                      <a:pt x="63579" y="17752"/>
                      <a:pt x="58384" y="14003"/>
                      <a:pt x="52903" y="11518"/>
                    </a:cubicBezTo>
                    <a:cubicBezTo>
                      <a:pt x="51517" y="10972"/>
                      <a:pt x="50192" y="10297"/>
                      <a:pt x="48815" y="9786"/>
                    </a:cubicBezTo>
                    <a:cubicBezTo>
                      <a:pt x="47430" y="9327"/>
                      <a:pt x="46044" y="8886"/>
                      <a:pt x="44702" y="8461"/>
                    </a:cubicBezTo>
                    <a:cubicBezTo>
                      <a:pt x="43317" y="8158"/>
                      <a:pt x="41949" y="7855"/>
                      <a:pt x="40607" y="7561"/>
                    </a:cubicBezTo>
                    <a:cubicBezTo>
                      <a:pt x="39256" y="7240"/>
                      <a:pt x="37896" y="7197"/>
                      <a:pt x="36589" y="6972"/>
                    </a:cubicBezTo>
                    <a:cubicBezTo>
                      <a:pt x="35931" y="6911"/>
                      <a:pt x="35264" y="6790"/>
                      <a:pt x="34623" y="6755"/>
                    </a:cubicBezTo>
                    <a:cubicBezTo>
                      <a:pt x="33991" y="6738"/>
                      <a:pt x="33376" y="6721"/>
                      <a:pt x="32761" y="6703"/>
                    </a:cubicBezTo>
                    <a:cubicBezTo>
                      <a:pt x="31489" y="6703"/>
                      <a:pt x="30372" y="6539"/>
                      <a:pt x="29047" y="6678"/>
                    </a:cubicBezTo>
                    <a:cubicBezTo>
                      <a:pt x="27748" y="6764"/>
                      <a:pt x="26492" y="6851"/>
                      <a:pt x="25254" y="6954"/>
                    </a:cubicBezTo>
                    <a:lnTo>
                      <a:pt x="24354" y="7007"/>
                    </a:lnTo>
                    <a:lnTo>
                      <a:pt x="24293" y="6998"/>
                    </a:lnTo>
                    <a:cubicBezTo>
                      <a:pt x="24336" y="7007"/>
                      <a:pt x="24111" y="7032"/>
                      <a:pt x="24379" y="6981"/>
                    </a:cubicBezTo>
                    <a:lnTo>
                      <a:pt x="24267" y="6998"/>
                    </a:lnTo>
                    <a:lnTo>
                      <a:pt x="24059" y="7032"/>
                    </a:lnTo>
                    <a:lnTo>
                      <a:pt x="23635" y="7110"/>
                    </a:lnTo>
                    <a:cubicBezTo>
                      <a:pt x="23063" y="7197"/>
                      <a:pt x="22500" y="7275"/>
                      <a:pt x="21938" y="7379"/>
                    </a:cubicBezTo>
                    <a:cubicBezTo>
                      <a:pt x="20846" y="7552"/>
                      <a:pt x="19764" y="7717"/>
                      <a:pt x="18742" y="7872"/>
                    </a:cubicBezTo>
                    <a:cubicBezTo>
                      <a:pt x="17703" y="8046"/>
                      <a:pt x="16733" y="8305"/>
                      <a:pt x="15772" y="8513"/>
                    </a:cubicBezTo>
                    <a:cubicBezTo>
                      <a:pt x="13850" y="8937"/>
                      <a:pt x="12084" y="9310"/>
                      <a:pt x="10577" y="9829"/>
                    </a:cubicBezTo>
                    <a:cubicBezTo>
                      <a:pt x="9018" y="10288"/>
                      <a:pt x="7615" y="10695"/>
                      <a:pt x="6403" y="11059"/>
                    </a:cubicBezTo>
                    <a:cubicBezTo>
                      <a:pt x="5191" y="11518"/>
                      <a:pt x="4161" y="11890"/>
                      <a:pt x="3329" y="12210"/>
                    </a:cubicBezTo>
                    <a:cubicBezTo>
                      <a:pt x="1649" y="12800"/>
                      <a:pt x="740" y="13137"/>
                      <a:pt x="740" y="13137"/>
                    </a:cubicBezTo>
                    <a:cubicBezTo>
                      <a:pt x="463" y="13232"/>
                      <a:pt x="134" y="13085"/>
                      <a:pt x="21" y="12800"/>
                    </a:cubicBezTo>
                    <a:cubicBezTo>
                      <a:pt x="-48" y="12540"/>
                      <a:pt x="56" y="12280"/>
                      <a:pt x="264" y="12141"/>
                    </a:cubicBezTo>
                    <a:close/>
                  </a:path>
                </a:pathLst>
              </a:custGeom>
              <a:grpFill/>
              <a:ln w="8653" cap="flat">
                <a:noFill/>
                <a:prstDash val="solid"/>
                <a:miter/>
              </a:ln>
            </p:spPr>
            <p:txBody>
              <a:bodyPr rtlCol="0" anchor="ctr"/>
              <a:lstStyle/>
              <a:p>
                <a:endParaRPr lang="en-IN" dirty="0"/>
              </a:p>
            </p:txBody>
          </p:sp>
          <p:sp>
            <p:nvSpPr>
              <p:cNvPr id="554" name="Freeform: Shape 553">
                <a:extLst>
                  <a:ext uri="{FF2B5EF4-FFF2-40B4-BE49-F238E27FC236}">
                    <a16:creationId xmlns:a16="http://schemas.microsoft.com/office/drawing/2014/main" id="{A3E4D192-F786-4E41-8299-E2C9EE06B110}"/>
                  </a:ext>
                </a:extLst>
              </p:cNvPr>
              <p:cNvSpPr/>
              <p:nvPr/>
            </p:nvSpPr>
            <p:spPr>
              <a:xfrm>
                <a:off x="-1472887" y="2722278"/>
                <a:ext cx="100701" cy="92589"/>
              </a:xfrm>
              <a:custGeom>
                <a:avLst/>
                <a:gdLst>
                  <a:gd name="connsiteX0" fmla="*/ 132 w 100701"/>
                  <a:gd name="connsiteY0" fmla="*/ 24498 h 92589"/>
                  <a:gd name="connsiteX1" fmla="*/ 1889 w 100701"/>
                  <a:gd name="connsiteY1" fmla="*/ 22376 h 92589"/>
                  <a:gd name="connsiteX2" fmla="*/ 4002 w 100701"/>
                  <a:gd name="connsiteY2" fmla="*/ 19865 h 92589"/>
                  <a:gd name="connsiteX3" fmla="*/ 7241 w 100701"/>
                  <a:gd name="connsiteY3" fmla="*/ 16661 h 92589"/>
                  <a:gd name="connsiteX4" fmla="*/ 11518 w 100701"/>
                  <a:gd name="connsiteY4" fmla="*/ 12964 h 92589"/>
                  <a:gd name="connsiteX5" fmla="*/ 14038 w 100701"/>
                  <a:gd name="connsiteY5" fmla="*/ 10981 h 92589"/>
                  <a:gd name="connsiteX6" fmla="*/ 16921 w 100701"/>
                  <a:gd name="connsiteY6" fmla="*/ 9059 h 92589"/>
                  <a:gd name="connsiteX7" fmla="*/ 18437 w 100701"/>
                  <a:gd name="connsiteY7" fmla="*/ 8037 h 92589"/>
                  <a:gd name="connsiteX8" fmla="*/ 18818 w 100701"/>
                  <a:gd name="connsiteY8" fmla="*/ 7786 h 92589"/>
                  <a:gd name="connsiteX9" fmla="*/ 19026 w 100701"/>
                  <a:gd name="connsiteY9" fmla="*/ 7656 h 92589"/>
                  <a:gd name="connsiteX10" fmla="*/ 19121 w 100701"/>
                  <a:gd name="connsiteY10" fmla="*/ 7578 h 92589"/>
                  <a:gd name="connsiteX11" fmla="*/ 19337 w 100701"/>
                  <a:gd name="connsiteY11" fmla="*/ 7465 h 92589"/>
                  <a:gd name="connsiteX12" fmla="*/ 20160 w 100701"/>
                  <a:gd name="connsiteY12" fmla="*/ 7032 h 92589"/>
                  <a:gd name="connsiteX13" fmla="*/ 23485 w 100701"/>
                  <a:gd name="connsiteY13" fmla="*/ 5240 h 92589"/>
                  <a:gd name="connsiteX14" fmla="*/ 27425 w 100701"/>
                  <a:gd name="connsiteY14" fmla="*/ 3595 h 92589"/>
                  <a:gd name="connsiteX15" fmla="*/ 29538 w 100701"/>
                  <a:gd name="connsiteY15" fmla="*/ 2755 h 92589"/>
                  <a:gd name="connsiteX16" fmla="*/ 31685 w 100701"/>
                  <a:gd name="connsiteY16" fmla="*/ 2131 h 92589"/>
                  <a:gd name="connsiteX17" fmla="*/ 51186 w 100701"/>
                  <a:gd name="connsiteY17" fmla="*/ 218 h 92589"/>
                  <a:gd name="connsiteX18" fmla="*/ 72236 w 100701"/>
                  <a:gd name="connsiteY18" fmla="*/ 6625 h 92589"/>
                  <a:gd name="connsiteX19" fmla="*/ 90151 w 100701"/>
                  <a:gd name="connsiteY19" fmla="*/ 21917 h 92589"/>
                  <a:gd name="connsiteX20" fmla="*/ 93581 w 100701"/>
                  <a:gd name="connsiteY20" fmla="*/ 26922 h 92589"/>
                  <a:gd name="connsiteX21" fmla="*/ 96473 w 100701"/>
                  <a:gd name="connsiteY21" fmla="*/ 32265 h 92589"/>
                  <a:gd name="connsiteX22" fmla="*/ 96568 w 100701"/>
                  <a:gd name="connsiteY22" fmla="*/ 32438 h 92589"/>
                  <a:gd name="connsiteX23" fmla="*/ 96732 w 100701"/>
                  <a:gd name="connsiteY23" fmla="*/ 32810 h 92589"/>
                  <a:gd name="connsiteX24" fmla="*/ 96880 w 100701"/>
                  <a:gd name="connsiteY24" fmla="*/ 33131 h 92589"/>
                  <a:gd name="connsiteX25" fmla="*/ 97139 w 100701"/>
                  <a:gd name="connsiteY25" fmla="*/ 33780 h 92589"/>
                  <a:gd name="connsiteX26" fmla="*/ 97668 w 100701"/>
                  <a:gd name="connsiteY26" fmla="*/ 35105 h 92589"/>
                  <a:gd name="connsiteX27" fmla="*/ 98213 w 100701"/>
                  <a:gd name="connsiteY27" fmla="*/ 36421 h 92589"/>
                  <a:gd name="connsiteX28" fmla="*/ 98698 w 100701"/>
                  <a:gd name="connsiteY28" fmla="*/ 38006 h 92589"/>
                  <a:gd name="connsiteX29" fmla="*/ 99599 w 100701"/>
                  <a:gd name="connsiteY29" fmla="*/ 41149 h 92589"/>
                  <a:gd name="connsiteX30" fmla="*/ 100196 w 100701"/>
                  <a:gd name="connsiteY30" fmla="*/ 44223 h 92589"/>
                  <a:gd name="connsiteX31" fmla="*/ 100326 w 100701"/>
                  <a:gd name="connsiteY31" fmla="*/ 56692 h 92589"/>
                  <a:gd name="connsiteX32" fmla="*/ 97010 w 100701"/>
                  <a:gd name="connsiteY32" fmla="*/ 68547 h 92589"/>
                  <a:gd name="connsiteX33" fmla="*/ 81995 w 100701"/>
                  <a:gd name="connsiteY33" fmla="*/ 86635 h 92589"/>
                  <a:gd name="connsiteX34" fmla="*/ 79579 w 100701"/>
                  <a:gd name="connsiteY34" fmla="*/ 88168 h 92589"/>
                  <a:gd name="connsiteX35" fmla="*/ 78323 w 100701"/>
                  <a:gd name="connsiteY35" fmla="*/ 88869 h 92589"/>
                  <a:gd name="connsiteX36" fmla="*/ 77717 w 100701"/>
                  <a:gd name="connsiteY36" fmla="*/ 89224 h 92589"/>
                  <a:gd name="connsiteX37" fmla="*/ 77405 w 100701"/>
                  <a:gd name="connsiteY37" fmla="*/ 89380 h 92589"/>
                  <a:gd name="connsiteX38" fmla="*/ 77249 w 100701"/>
                  <a:gd name="connsiteY38" fmla="*/ 89475 h 92589"/>
                  <a:gd name="connsiteX39" fmla="*/ 77033 w 100701"/>
                  <a:gd name="connsiteY39" fmla="*/ 89588 h 92589"/>
                  <a:gd name="connsiteX40" fmla="*/ 76955 w 100701"/>
                  <a:gd name="connsiteY40" fmla="*/ 89631 h 92589"/>
                  <a:gd name="connsiteX41" fmla="*/ 74574 w 100701"/>
                  <a:gd name="connsiteY41" fmla="*/ 90679 h 92589"/>
                  <a:gd name="connsiteX42" fmla="*/ 71699 w 100701"/>
                  <a:gd name="connsiteY42" fmla="*/ 91597 h 92589"/>
                  <a:gd name="connsiteX43" fmla="*/ 60659 w 100701"/>
                  <a:gd name="connsiteY43" fmla="*/ 92350 h 92589"/>
                  <a:gd name="connsiteX44" fmla="*/ 43159 w 100701"/>
                  <a:gd name="connsiteY44" fmla="*/ 83163 h 92589"/>
                  <a:gd name="connsiteX45" fmla="*/ 38258 w 100701"/>
                  <a:gd name="connsiteY45" fmla="*/ 75690 h 92589"/>
                  <a:gd name="connsiteX46" fmla="*/ 37539 w 100701"/>
                  <a:gd name="connsiteY46" fmla="*/ 73915 h 92589"/>
                  <a:gd name="connsiteX47" fmla="*/ 36915 w 100701"/>
                  <a:gd name="connsiteY47" fmla="*/ 71828 h 92589"/>
                  <a:gd name="connsiteX48" fmla="*/ 36534 w 100701"/>
                  <a:gd name="connsiteY48" fmla="*/ 69845 h 92589"/>
                  <a:gd name="connsiteX49" fmla="*/ 36327 w 100701"/>
                  <a:gd name="connsiteY49" fmla="*/ 67897 h 92589"/>
                  <a:gd name="connsiteX50" fmla="*/ 39539 w 100701"/>
                  <a:gd name="connsiteY50" fmla="*/ 55298 h 92589"/>
                  <a:gd name="connsiteX51" fmla="*/ 45289 w 100701"/>
                  <a:gd name="connsiteY51" fmla="*/ 49167 h 92589"/>
                  <a:gd name="connsiteX52" fmla="*/ 47159 w 100701"/>
                  <a:gd name="connsiteY52" fmla="*/ 47981 h 92589"/>
                  <a:gd name="connsiteX53" fmla="*/ 47826 w 100701"/>
                  <a:gd name="connsiteY53" fmla="*/ 47600 h 92589"/>
                  <a:gd name="connsiteX54" fmla="*/ 50285 w 100701"/>
                  <a:gd name="connsiteY54" fmla="*/ 48276 h 92589"/>
                  <a:gd name="connsiteX55" fmla="*/ 49670 w 100701"/>
                  <a:gd name="connsiteY55" fmla="*/ 50691 h 92589"/>
                  <a:gd name="connsiteX56" fmla="*/ 49497 w 100701"/>
                  <a:gd name="connsiteY56" fmla="*/ 50795 h 92589"/>
                  <a:gd name="connsiteX57" fmla="*/ 48952 w 100701"/>
                  <a:gd name="connsiteY57" fmla="*/ 51107 h 92589"/>
                  <a:gd name="connsiteX58" fmla="*/ 47445 w 100701"/>
                  <a:gd name="connsiteY58" fmla="*/ 52129 h 92589"/>
                  <a:gd name="connsiteX59" fmla="*/ 42899 w 100701"/>
                  <a:gd name="connsiteY59" fmla="*/ 57290 h 92589"/>
                  <a:gd name="connsiteX60" fmla="*/ 40604 w 100701"/>
                  <a:gd name="connsiteY60" fmla="*/ 67603 h 92589"/>
                  <a:gd name="connsiteX61" fmla="*/ 40795 w 100701"/>
                  <a:gd name="connsiteY61" fmla="*/ 69135 h 92589"/>
                  <a:gd name="connsiteX62" fmla="*/ 41150 w 100701"/>
                  <a:gd name="connsiteY62" fmla="*/ 70720 h 92589"/>
                  <a:gd name="connsiteX63" fmla="*/ 41643 w 100701"/>
                  <a:gd name="connsiteY63" fmla="*/ 72192 h 92589"/>
                  <a:gd name="connsiteX64" fmla="*/ 42405 w 100701"/>
                  <a:gd name="connsiteY64" fmla="*/ 73924 h 92589"/>
                  <a:gd name="connsiteX65" fmla="*/ 46648 w 100701"/>
                  <a:gd name="connsiteY65" fmla="*/ 79916 h 92589"/>
                  <a:gd name="connsiteX66" fmla="*/ 61265 w 100701"/>
                  <a:gd name="connsiteY66" fmla="*/ 86878 h 92589"/>
                  <a:gd name="connsiteX67" fmla="*/ 70054 w 100701"/>
                  <a:gd name="connsiteY67" fmla="*/ 85960 h 92589"/>
                  <a:gd name="connsiteX68" fmla="*/ 72063 w 100701"/>
                  <a:gd name="connsiteY68" fmla="*/ 85224 h 92589"/>
                  <a:gd name="connsiteX69" fmla="*/ 74409 w 100701"/>
                  <a:gd name="connsiteY69" fmla="*/ 84098 h 92589"/>
                  <a:gd name="connsiteX70" fmla="*/ 76323 w 100701"/>
                  <a:gd name="connsiteY70" fmla="*/ 82886 h 92589"/>
                  <a:gd name="connsiteX71" fmla="*/ 78315 w 100701"/>
                  <a:gd name="connsiteY71" fmla="*/ 81483 h 92589"/>
                  <a:gd name="connsiteX72" fmla="*/ 90143 w 100701"/>
                  <a:gd name="connsiteY72" fmla="*/ 65715 h 92589"/>
                  <a:gd name="connsiteX73" fmla="*/ 92438 w 100701"/>
                  <a:gd name="connsiteY73" fmla="*/ 55818 h 92589"/>
                  <a:gd name="connsiteX74" fmla="*/ 91927 w 100701"/>
                  <a:gd name="connsiteY74" fmla="*/ 45652 h 92589"/>
                  <a:gd name="connsiteX75" fmla="*/ 91381 w 100701"/>
                  <a:gd name="connsiteY75" fmla="*/ 43167 h 92589"/>
                  <a:gd name="connsiteX76" fmla="*/ 90662 w 100701"/>
                  <a:gd name="connsiteY76" fmla="*/ 40881 h 92589"/>
                  <a:gd name="connsiteX77" fmla="*/ 88671 w 100701"/>
                  <a:gd name="connsiteY77" fmla="*/ 36075 h 92589"/>
                  <a:gd name="connsiteX78" fmla="*/ 86108 w 100701"/>
                  <a:gd name="connsiteY78" fmla="*/ 31564 h 92589"/>
                  <a:gd name="connsiteX79" fmla="*/ 83146 w 100701"/>
                  <a:gd name="connsiteY79" fmla="*/ 27320 h 92589"/>
                  <a:gd name="connsiteX80" fmla="*/ 67993 w 100701"/>
                  <a:gd name="connsiteY80" fmla="*/ 14341 h 92589"/>
                  <a:gd name="connsiteX81" fmla="*/ 50259 w 100701"/>
                  <a:gd name="connsiteY81" fmla="*/ 8383 h 92589"/>
                  <a:gd name="connsiteX82" fmla="*/ 45826 w 100701"/>
                  <a:gd name="connsiteY82" fmla="*/ 7933 h 92589"/>
                  <a:gd name="connsiteX83" fmla="*/ 41522 w 100701"/>
                  <a:gd name="connsiteY83" fmla="*/ 7855 h 92589"/>
                  <a:gd name="connsiteX84" fmla="*/ 37340 w 100701"/>
                  <a:gd name="connsiteY84" fmla="*/ 8219 h 92589"/>
                  <a:gd name="connsiteX85" fmla="*/ 33322 w 100701"/>
                  <a:gd name="connsiteY85" fmla="*/ 8842 h 92589"/>
                  <a:gd name="connsiteX86" fmla="*/ 31391 w 100701"/>
                  <a:gd name="connsiteY86" fmla="*/ 9188 h 92589"/>
                  <a:gd name="connsiteX87" fmla="*/ 29590 w 100701"/>
                  <a:gd name="connsiteY87" fmla="*/ 9699 h 92589"/>
                  <a:gd name="connsiteX88" fmla="*/ 26040 w 100701"/>
                  <a:gd name="connsiteY88" fmla="*/ 10764 h 92589"/>
                  <a:gd name="connsiteX89" fmla="*/ 22507 w 100701"/>
                  <a:gd name="connsiteY89" fmla="*/ 12124 h 92589"/>
                  <a:gd name="connsiteX90" fmla="*/ 21649 w 100701"/>
                  <a:gd name="connsiteY90" fmla="*/ 12461 h 92589"/>
                  <a:gd name="connsiteX91" fmla="*/ 21597 w 100701"/>
                  <a:gd name="connsiteY91" fmla="*/ 12479 h 92589"/>
                  <a:gd name="connsiteX92" fmla="*/ 21667 w 100701"/>
                  <a:gd name="connsiteY92" fmla="*/ 12444 h 92589"/>
                  <a:gd name="connsiteX93" fmla="*/ 21580 w 100701"/>
                  <a:gd name="connsiteY93" fmla="*/ 12479 h 92589"/>
                  <a:gd name="connsiteX94" fmla="*/ 21381 w 100701"/>
                  <a:gd name="connsiteY94" fmla="*/ 12591 h 92589"/>
                  <a:gd name="connsiteX95" fmla="*/ 20991 w 100701"/>
                  <a:gd name="connsiteY95" fmla="*/ 12773 h 92589"/>
                  <a:gd name="connsiteX96" fmla="*/ 19467 w 100701"/>
                  <a:gd name="connsiteY96" fmla="*/ 13509 h 92589"/>
                  <a:gd name="connsiteX97" fmla="*/ 16541 w 100701"/>
                  <a:gd name="connsiteY97" fmla="*/ 14947 h 92589"/>
                  <a:gd name="connsiteX98" fmla="*/ 13882 w 100701"/>
                  <a:gd name="connsiteY98" fmla="*/ 16436 h 92589"/>
                  <a:gd name="connsiteX99" fmla="*/ 9310 w 100701"/>
                  <a:gd name="connsiteY99" fmla="*/ 19207 h 92589"/>
                  <a:gd name="connsiteX100" fmla="*/ 5682 w 100701"/>
                  <a:gd name="connsiteY100" fmla="*/ 21623 h 92589"/>
                  <a:gd name="connsiteX101" fmla="*/ 3076 w 100701"/>
                  <a:gd name="connsiteY101" fmla="*/ 23632 h 92589"/>
                  <a:gd name="connsiteX102" fmla="*/ 894 w 100701"/>
                  <a:gd name="connsiteY102" fmla="*/ 25268 h 92589"/>
                  <a:gd name="connsiteX103" fmla="*/ 97 w 100701"/>
                  <a:gd name="connsiteY103" fmla="*/ 25156 h 92589"/>
                  <a:gd name="connsiteX104" fmla="*/ 132 w 100701"/>
                  <a:gd name="connsiteY104" fmla="*/ 24498 h 9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0701" h="92589">
                    <a:moveTo>
                      <a:pt x="132" y="24498"/>
                    </a:moveTo>
                    <a:cubicBezTo>
                      <a:pt x="132" y="24498"/>
                      <a:pt x="738" y="23762"/>
                      <a:pt x="1889" y="22376"/>
                    </a:cubicBezTo>
                    <a:cubicBezTo>
                      <a:pt x="2461" y="21710"/>
                      <a:pt x="3154" y="20852"/>
                      <a:pt x="4002" y="19865"/>
                    </a:cubicBezTo>
                    <a:cubicBezTo>
                      <a:pt x="4946" y="18947"/>
                      <a:pt x="6028" y="17865"/>
                      <a:pt x="7241" y="16661"/>
                    </a:cubicBezTo>
                    <a:cubicBezTo>
                      <a:pt x="8453" y="15414"/>
                      <a:pt x="9925" y="14271"/>
                      <a:pt x="11518" y="12964"/>
                    </a:cubicBezTo>
                    <a:cubicBezTo>
                      <a:pt x="12324" y="12332"/>
                      <a:pt x="13120" y="11604"/>
                      <a:pt x="14038" y="10981"/>
                    </a:cubicBezTo>
                    <a:cubicBezTo>
                      <a:pt x="14956" y="10357"/>
                      <a:pt x="15926" y="9717"/>
                      <a:pt x="16921" y="9059"/>
                    </a:cubicBezTo>
                    <a:cubicBezTo>
                      <a:pt x="17415" y="8712"/>
                      <a:pt x="17917" y="8383"/>
                      <a:pt x="18437" y="8037"/>
                    </a:cubicBezTo>
                    <a:lnTo>
                      <a:pt x="18818" y="7786"/>
                    </a:lnTo>
                    <a:lnTo>
                      <a:pt x="19026" y="7656"/>
                    </a:lnTo>
                    <a:lnTo>
                      <a:pt x="19121" y="7578"/>
                    </a:lnTo>
                    <a:lnTo>
                      <a:pt x="19337" y="7465"/>
                    </a:lnTo>
                    <a:lnTo>
                      <a:pt x="20160" y="7032"/>
                    </a:lnTo>
                    <a:cubicBezTo>
                      <a:pt x="21225" y="6444"/>
                      <a:pt x="22351" y="5837"/>
                      <a:pt x="23485" y="5240"/>
                    </a:cubicBezTo>
                    <a:cubicBezTo>
                      <a:pt x="24619" y="4617"/>
                      <a:pt x="26074" y="4157"/>
                      <a:pt x="27425" y="3595"/>
                    </a:cubicBezTo>
                    <a:cubicBezTo>
                      <a:pt x="28118" y="3317"/>
                      <a:pt x="28819" y="3040"/>
                      <a:pt x="29538" y="2755"/>
                    </a:cubicBezTo>
                    <a:cubicBezTo>
                      <a:pt x="30248" y="2512"/>
                      <a:pt x="30967" y="2330"/>
                      <a:pt x="31685" y="2131"/>
                    </a:cubicBezTo>
                    <a:cubicBezTo>
                      <a:pt x="37487" y="391"/>
                      <a:pt x="44180" y="-423"/>
                      <a:pt x="51186" y="218"/>
                    </a:cubicBezTo>
                    <a:cubicBezTo>
                      <a:pt x="58156" y="919"/>
                      <a:pt x="65490" y="2893"/>
                      <a:pt x="72236" y="6625"/>
                    </a:cubicBezTo>
                    <a:cubicBezTo>
                      <a:pt x="78999" y="10288"/>
                      <a:pt x="85268" y="15483"/>
                      <a:pt x="90151" y="21917"/>
                    </a:cubicBezTo>
                    <a:cubicBezTo>
                      <a:pt x="91338" y="23545"/>
                      <a:pt x="92446" y="25260"/>
                      <a:pt x="93581" y="26922"/>
                    </a:cubicBezTo>
                    <a:cubicBezTo>
                      <a:pt x="94611" y="28663"/>
                      <a:pt x="95529" y="30481"/>
                      <a:pt x="96473" y="32265"/>
                    </a:cubicBezTo>
                    <a:lnTo>
                      <a:pt x="96568" y="32438"/>
                    </a:lnTo>
                    <a:lnTo>
                      <a:pt x="96732" y="32810"/>
                    </a:lnTo>
                    <a:lnTo>
                      <a:pt x="96880" y="33131"/>
                    </a:lnTo>
                    <a:lnTo>
                      <a:pt x="97139" y="33780"/>
                    </a:lnTo>
                    <a:lnTo>
                      <a:pt x="97668" y="35105"/>
                    </a:lnTo>
                    <a:lnTo>
                      <a:pt x="98213" y="36421"/>
                    </a:lnTo>
                    <a:lnTo>
                      <a:pt x="98698" y="38006"/>
                    </a:lnTo>
                    <a:cubicBezTo>
                      <a:pt x="99001" y="39045"/>
                      <a:pt x="99391" y="40110"/>
                      <a:pt x="99599" y="41149"/>
                    </a:cubicBezTo>
                    <a:lnTo>
                      <a:pt x="100196" y="44223"/>
                    </a:lnTo>
                    <a:cubicBezTo>
                      <a:pt x="100776" y="48379"/>
                      <a:pt x="100906" y="52588"/>
                      <a:pt x="100326" y="56692"/>
                    </a:cubicBezTo>
                    <a:cubicBezTo>
                      <a:pt x="99737" y="60788"/>
                      <a:pt x="98681" y="64814"/>
                      <a:pt x="97010" y="68547"/>
                    </a:cubicBezTo>
                    <a:cubicBezTo>
                      <a:pt x="93719" y="75985"/>
                      <a:pt x="88394" y="82367"/>
                      <a:pt x="81995" y="86635"/>
                    </a:cubicBezTo>
                    <a:cubicBezTo>
                      <a:pt x="81233" y="87233"/>
                      <a:pt x="80419" y="87709"/>
                      <a:pt x="79579" y="88168"/>
                    </a:cubicBezTo>
                    <a:lnTo>
                      <a:pt x="78323" y="88869"/>
                    </a:lnTo>
                    <a:lnTo>
                      <a:pt x="77717" y="89224"/>
                    </a:lnTo>
                    <a:lnTo>
                      <a:pt x="77405" y="89380"/>
                    </a:lnTo>
                    <a:lnTo>
                      <a:pt x="77249" y="89475"/>
                    </a:lnTo>
                    <a:lnTo>
                      <a:pt x="77033" y="89588"/>
                    </a:lnTo>
                    <a:lnTo>
                      <a:pt x="76955" y="89631"/>
                    </a:lnTo>
                    <a:cubicBezTo>
                      <a:pt x="76158" y="89978"/>
                      <a:pt x="75353" y="90316"/>
                      <a:pt x="74574" y="90679"/>
                    </a:cubicBezTo>
                    <a:cubicBezTo>
                      <a:pt x="73630" y="90991"/>
                      <a:pt x="72660" y="91303"/>
                      <a:pt x="71699" y="91597"/>
                    </a:cubicBezTo>
                    <a:cubicBezTo>
                      <a:pt x="68019" y="92601"/>
                      <a:pt x="64226" y="92827"/>
                      <a:pt x="60659" y="92350"/>
                    </a:cubicBezTo>
                    <a:cubicBezTo>
                      <a:pt x="53454" y="91441"/>
                      <a:pt x="47324" y="87735"/>
                      <a:pt x="43159" y="83163"/>
                    </a:cubicBezTo>
                    <a:cubicBezTo>
                      <a:pt x="41072" y="80799"/>
                      <a:pt x="39565" y="78409"/>
                      <a:pt x="38258" y="75690"/>
                    </a:cubicBezTo>
                    <a:cubicBezTo>
                      <a:pt x="38024" y="75101"/>
                      <a:pt x="37773" y="74495"/>
                      <a:pt x="37539" y="73915"/>
                    </a:cubicBezTo>
                    <a:cubicBezTo>
                      <a:pt x="37314" y="73205"/>
                      <a:pt x="37115" y="72512"/>
                      <a:pt x="36915" y="71828"/>
                    </a:cubicBezTo>
                    <a:cubicBezTo>
                      <a:pt x="36768" y="71162"/>
                      <a:pt x="36656" y="70503"/>
                      <a:pt x="36534" y="69845"/>
                    </a:cubicBezTo>
                    <a:cubicBezTo>
                      <a:pt x="36457" y="69179"/>
                      <a:pt x="36387" y="68529"/>
                      <a:pt x="36327" y="67897"/>
                    </a:cubicBezTo>
                    <a:cubicBezTo>
                      <a:pt x="36101" y="62754"/>
                      <a:pt x="37591" y="58363"/>
                      <a:pt x="39539" y="55298"/>
                    </a:cubicBezTo>
                    <a:cubicBezTo>
                      <a:pt x="41470" y="52189"/>
                      <a:pt x="43687" y="50267"/>
                      <a:pt x="45289" y="49167"/>
                    </a:cubicBezTo>
                    <a:cubicBezTo>
                      <a:pt x="46059" y="48561"/>
                      <a:pt x="46735" y="48241"/>
                      <a:pt x="47159" y="47981"/>
                    </a:cubicBezTo>
                    <a:cubicBezTo>
                      <a:pt x="47601" y="47739"/>
                      <a:pt x="47826" y="47600"/>
                      <a:pt x="47826" y="47600"/>
                    </a:cubicBezTo>
                    <a:cubicBezTo>
                      <a:pt x="48692" y="47098"/>
                      <a:pt x="49791" y="47418"/>
                      <a:pt x="50285" y="48276"/>
                    </a:cubicBezTo>
                    <a:cubicBezTo>
                      <a:pt x="50753" y="49124"/>
                      <a:pt x="50475" y="50189"/>
                      <a:pt x="49670" y="50691"/>
                    </a:cubicBezTo>
                    <a:lnTo>
                      <a:pt x="49497" y="50795"/>
                    </a:lnTo>
                    <a:cubicBezTo>
                      <a:pt x="49497" y="50795"/>
                      <a:pt x="49315" y="50899"/>
                      <a:pt x="48952" y="51107"/>
                    </a:cubicBezTo>
                    <a:cubicBezTo>
                      <a:pt x="48605" y="51350"/>
                      <a:pt x="48060" y="51627"/>
                      <a:pt x="47445" y="52129"/>
                    </a:cubicBezTo>
                    <a:cubicBezTo>
                      <a:pt x="46163" y="53073"/>
                      <a:pt x="44380" y="54701"/>
                      <a:pt x="42899" y="57290"/>
                    </a:cubicBezTo>
                    <a:cubicBezTo>
                      <a:pt x="41375" y="59835"/>
                      <a:pt x="40292" y="63481"/>
                      <a:pt x="40604" y="67603"/>
                    </a:cubicBezTo>
                    <a:cubicBezTo>
                      <a:pt x="40682" y="68105"/>
                      <a:pt x="40743" y="68633"/>
                      <a:pt x="40795" y="69135"/>
                    </a:cubicBezTo>
                    <a:cubicBezTo>
                      <a:pt x="40916" y="69672"/>
                      <a:pt x="41029" y="70192"/>
                      <a:pt x="41150" y="70720"/>
                    </a:cubicBezTo>
                    <a:cubicBezTo>
                      <a:pt x="41323" y="71205"/>
                      <a:pt x="41479" y="71681"/>
                      <a:pt x="41643" y="72192"/>
                    </a:cubicBezTo>
                    <a:cubicBezTo>
                      <a:pt x="41894" y="72746"/>
                      <a:pt x="42154" y="73344"/>
                      <a:pt x="42405" y="73924"/>
                    </a:cubicBezTo>
                    <a:cubicBezTo>
                      <a:pt x="43427" y="75846"/>
                      <a:pt x="44890" y="78072"/>
                      <a:pt x="46648" y="79916"/>
                    </a:cubicBezTo>
                    <a:cubicBezTo>
                      <a:pt x="50250" y="83605"/>
                      <a:pt x="55446" y="86376"/>
                      <a:pt x="61265" y="86878"/>
                    </a:cubicBezTo>
                    <a:cubicBezTo>
                      <a:pt x="64148" y="87146"/>
                      <a:pt x="67170" y="86852"/>
                      <a:pt x="70054" y="85960"/>
                    </a:cubicBezTo>
                    <a:lnTo>
                      <a:pt x="72063" y="85224"/>
                    </a:lnTo>
                    <a:lnTo>
                      <a:pt x="74409" y="84098"/>
                    </a:lnTo>
                    <a:lnTo>
                      <a:pt x="76323" y="82886"/>
                    </a:lnTo>
                    <a:cubicBezTo>
                      <a:pt x="77033" y="82470"/>
                      <a:pt x="77700" y="82011"/>
                      <a:pt x="78315" y="81483"/>
                    </a:cubicBezTo>
                    <a:cubicBezTo>
                      <a:pt x="83553" y="77595"/>
                      <a:pt x="87718" y="72019"/>
                      <a:pt x="90143" y="65715"/>
                    </a:cubicBezTo>
                    <a:cubicBezTo>
                      <a:pt x="91381" y="62554"/>
                      <a:pt x="92065" y="59186"/>
                      <a:pt x="92438" y="55818"/>
                    </a:cubicBezTo>
                    <a:cubicBezTo>
                      <a:pt x="92775" y="52397"/>
                      <a:pt x="92498" y="48986"/>
                      <a:pt x="91927" y="45652"/>
                    </a:cubicBezTo>
                    <a:lnTo>
                      <a:pt x="91381" y="43167"/>
                    </a:lnTo>
                    <a:cubicBezTo>
                      <a:pt x="91191" y="42353"/>
                      <a:pt x="90879" y="41643"/>
                      <a:pt x="90662" y="40881"/>
                    </a:cubicBezTo>
                    <a:cubicBezTo>
                      <a:pt x="90368" y="39564"/>
                      <a:pt x="89199" y="37287"/>
                      <a:pt x="88671" y="36075"/>
                    </a:cubicBezTo>
                    <a:lnTo>
                      <a:pt x="86108" y="31564"/>
                    </a:lnTo>
                    <a:cubicBezTo>
                      <a:pt x="85103" y="30143"/>
                      <a:pt x="84168" y="28697"/>
                      <a:pt x="83146" y="27320"/>
                    </a:cubicBezTo>
                    <a:cubicBezTo>
                      <a:pt x="78903" y="21943"/>
                      <a:pt x="73690" y="17493"/>
                      <a:pt x="67993" y="14341"/>
                    </a:cubicBezTo>
                    <a:cubicBezTo>
                      <a:pt x="62286" y="11206"/>
                      <a:pt x="56225" y="9162"/>
                      <a:pt x="50259" y="8383"/>
                    </a:cubicBezTo>
                    <a:cubicBezTo>
                      <a:pt x="48761" y="8279"/>
                      <a:pt x="47298" y="8019"/>
                      <a:pt x="45826" y="7933"/>
                    </a:cubicBezTo>
                    <a:cubicBezTo>
                      <a:pt x="44362" y="7907"/>
                      <a:pt x="42925" y="7881"/>
                      <a:pt x="41522" y="7855"/>
                    </a:cubicBezTo>
                    <a:cubicBezTo>
                      <a:pt x="40093" y="7985"/>
                      <a:pt x="38708" y="8097"/>
                      <a:pt x="37340" y="8219"/>
                    </a:cubicBezTo>
                    <a:cubicBezTo>
                      <a:pt x="35954" y="8305"/>
                      <a:pt x="34638" y="8660"/>
                      <a:pt x="33322" y="8842"/>
                    </a:cubicBezTo>
                    <a:cubicBezTo>
                      <a:pt x="32698" y="8955"/>
                      <a:pt x="32023" y="9050"/>
                      <a:pt x="31391" y="9188"/>
                    </a:cubicBezTo>
                    <a:cubicBezTo>
                      <a:pt x="30785" y="9362"/>
                      <a:pt x="30170" y="9526"/>
                      <a:pt x="29590" y="9699"/>
                    </a:cubicBezTo>
                    <a:cubicBezTo>
                      <a:pt x="28377" y="10080"/>
                      <a:pt x="27243" y="10254"/>
                      <a:pt x="26040" y="10764"/>
                    </a:cubicBezTo>
                    <a:cubicBezTo>
                      <a:pt x="24827" y="11241"/>
                      <a:pt x="23650" y="11691"/>
                      <a:pt x="22507" y="12124"/>
                    </a:cubicBezTo>
                    <a:lnTo>
                      <a:pt x="21649" y="12461"/>
                    </a:lnTo>
                    <a:lnTo>
                      <a:pt x="21597" y="12479"/>
                    </a:lnTo>
                    <a:cubicBezTo>
                      <a:pt x="21632" y="12461"/>
                      <a:pt x="21433" y="12557"/>
                      <a:pt x="21667" y="12444"/>
                    </a:cubicBezTo>
                    <a:lnTo>
                      <a:pt x="21580" y="12479"/>
                    </a:lnTo>
                    <a:lnTo>
                      <a:pt x="21381" y="12591"/>
                    </a:lnTo>
                    <a:lnTo>
                      <a:pt x="20991" y="12773"/>
                    </a:lnTo>
                    <a:cubicBezTo>
                      <a:pt x="20463" y="13033"/>
                      <a:pt x="19970" y="13276"/>
                      <a:pt x="19467" y="13509"/>
                    </a:cubicBezTo>
                    <a:cubicBezTo>
                      <a:pt x="18454" y="14012"/>
                      <a:pt x="17476" y="14488"/>
                      <a:pt x="16541" y="14947"/>
                    </a:cubicBezTo>
                    <a:cubicBezTo>
                      <a:pt x="15605" y="15432"/>
                      <a:pt x="14748" y="15960"/>
                      <a:pt x="13882" y="16436"/>
                    </a:cubicBezTo>
                    <a:cubicBezTo>
                      <a:pt x="12194" y="17415"/>
                      <a:pt x="10600" y="18272"/>
                      <a:pt x="9310" y="19207"/>
                    </a:cubicBezTo>
                    <a:cubicBezTo>
                      <a:pt x="7968" y="20125"/>
                      <a:pt x="6747" y="20930"/>
                      <a:pt x="5682" y="21623"/>
                    </a:cubicBezTo>
                    <a:cubicBezTo>
                      <a:pt x="4669" y="22420"/>
                      <a:pt x="3794" y="23086"/>
                      <a:pt x="3076" y="23632"/>
                    </a:cubicBezTo>
                    <a:cubicBezTo>
                      <a:pt x="1656" y="24697"/>
                      <a:pt x="894" y="25268"/>
                      <a:pt x="894" y="25268"/>
                    </a:cubicBezTo>
                    <a:cubicBezTo>
                      <a:pt x="634" y="25459"/>
                      <a:pt x="296" y="25415"/>
                      <a:pt x="97" y="25156"/>
                    </a:cubicBezTo>
                    <a:cubicBezTo>
                      <a:pt x="-42" y="24974"/>
                      <a:pt x="-33" y="24680"/>
                      <a:pt x="132" y="24498"/>
                    </a:cubicBezTo>
                    <a:close/>
                  </a:path>
                </a:pathLst>
              </a:custGeom>
              <a:grpFill/>
              <a:ln w="8653" cap="flat">
                <a:noFill/>
                <a:prstDash val="solid"/>
                <a:miter/>
              </a:ln>
            </p:spPr>
            <p:txBody>
              <a:bodyPr rtlCol="0" anchor="ctr"/>
              <a:lstStyle/>
              <a:p>
                <a:endParaRPr lang="en-IN" dirty="0"/>
              </a:p>
            </p:txBody>
          </p:sp>
          <p:sp>
            <p:nvSpPr>
              <p:cNvPr id="555" name="Freeform: Shape 554">
                <a:extLst>
                  <a:ext uri="{FF2B5EF4-FFF2-40B4-BE49-F238E27FC236}">
                    <a16:creationId xmlns:a16="http://schemas.microsoft.com/office/drawing/2014/main" id="{2A3EA421-07D9-4B56-87F4-4D5F58564800}"/>
                  </a:ext>
                </a:extLst>
              </p:cNvPr>
              <p:cNvSpPr/>
              <p:nvPr/>
            </p:nvSpPr>
            <p:spPr>
              <a:xfrm>
                <a:off x="-1770018" y="2773814"/>
                <a:ext cx="105871" cy="86825"/>
              </a:xfrm>
              <a:custGeom>
                <a:avLst/>
                <a:gdLst>
                  <a:gd name="connsiteX0" fmla="*/ 40 w 105871"/>
                  <a:gd name="connsiteY0" fmla="*/ 39420 h 86825"/>
                  <a:gd name="connsiteX1" fmla="*/ 1088 w 105871"/>
                  <a:gd name="connsiteY1" fmla="*/ 36891 h 86825"/>
                  <a:gd name="connsiteX2" fmla="*/ 2361 w 105871"/>
                  <a:gd name="connsiteY2" fmla="*/ 33852 h 86825"/>
                  <a:gd name="connsiteX3" fmla="*/ 4508 w 105871"/>
                  <a:gd name="connsiteY3" fmla="*/ 29834 h 86825"/>
                  <a:gd name="connsiteX4" fmla="*/ 7521 w 105871"/>
                  <a:gd name="connsiteY4" fmla="*/ 25029 h 86825"/>
                  <a:gd name="connsiteX5" fmla="*/ 9331 w 105871"/>
                  <a:gd name="connsiteY5" fmla="*/ 22396 h 86825"/>
                  <a:gd name="connsiteX6" fmla="*/ 11513 w 105871"/>
                  <a:gd name="connsiteY6" fmla="*/ 19703 h 86825"/>
                  <a:gd name="connsiteX7" fmla="*/ 12682 w 105871"/>
                  <a:gd name="connsiteY7" fmla="*/ 18274 h 86825"/>
                  <a:gd name="connsiteX8" fmla="*/ 12968 w 105871"/>
                  <a:gd name="connsiteY8" fmla="*/ 17928 h 86825"/>
                  <a:gd name="connsiteX9" fmla="*/ 13124 w 105871"/>
                  <a:gd name="connsiteY9" fmla="*/ 17746 h 86825"/>
                  <a:gd name="connsiteX10" fmla="*/ 13193 w 105871"/>
                  <a:gd name="connsiteY10" fmla="*/ 17660 h 86825"/>
                  <a:gd name="connsiteX11" fmla="*/ 13375 w 105871"/>
                  <a:gd name="connsiteY11" fmla="*/ 17478 h 86825"/>
                  <a:gd name="connsiteX12" fmla="*/ 14007 w 105871"/>
                  <a:gd name="connsiteY12" fmla="*/ 16811 h 86825"/>
                  <a:gd name="connsiteX13" fmla="*/ 16691 w 105871"/>
                  <a:gd name="connsiteY13" fmla="*/ 14127 h 86825"/>
                  <a:gd name="connsiteX14" fmla="*/ 19956 w 105871"/>
                  <a:gd name="connsiteY14" fmla="*/ 11390 h 86825"/>
                  <a:gd name="connsiteX15" fmla="*/ 21714 w 105871"/>
                  <a:gd name="connsiteY15" fmla="*/ 9970 h 86825"/>
                  <a:gd name="connsiteX16" fmla="*/ 23619 w 105871"/>
                  <a:gd name="connsiteY16" fmla="*/ 8724 h 86825"/>
                  <a:gd name="connsiteX17" fmla="*/ 41673 w 105871"/>
                  <a:gd name="connsiteY17" fmla="*/ 1147 h 86825"/>
                  <a:gd name="connsiteX18" fmla="*/ 63693 w 105871"/>
                  <a:gd name="connsiteY18" fmla="*/ 1069 h 86825"/>
                  <a:gd name="connsiteX19" fmla="*/ 85297 w 105871"/>
                  <a:gd name="connsiteY19" fmla="*/ 10421 h 86825"/>
                  <a:gd name="connsiteX20" fmla="*/ 90069 w 105871"/>
                  <a:gd name="connsiteY20" fmla="*/ 14187 h 86825"/>
                  <a:gd name="connsiteX21" fmla="*/ 94398 w 105871"/>
                  <a:gd name="connsiteY21" fmla="*/ 18422 h 86825"/>
                  <a:gd name="connsiteX22" fmla="*/ 94537 w 105871"/>
                  <a:gd name="connsiteY22" fmla="*/ 18569 h 86825"/>
                  <a:gd name="connsiteX23" fmla="*/ 94796 w 105871"/>
                  <a:gd name="connsiteY23" fmla="*/ 18881 h 86825"/>
                  <a:gd name="connsiteX24" fmla="*/ 95030 w 105871"/>
                  <a:gd name="connsiteY24" fmla="*/ 19149 h 86825"/>
                  <a:gd name="connsiteX25" fmla="*/ 95481 w 105871"/>
                  <a:gd name="connsiteY25" fmla="*/ 19695 h 86825"/>
                  <a:gd name="connsiteX26" fmla="*/ 96381 w 105871"/>
                  <a:gd name="connsiteY26" fmla="*/ 20786 h 86825"/>
                  <a:gd name="connsiteX27" fmla="*/ 97282 w 105871"/>
                  <a:gd name="connsiteY27" fmla="*/ 21911 h 86825"/>
                  <a:gd name="connsiteX28" fmla="*/ 98200 w 105871"/>
                  <a:gd name="connsiteY28" fmla="*/ 23254 h 86825"/>
                  <a:gd name="connsiteX29" fmla="*/ 99992 w 105871"/>
                  <a:gd name="connsiteY29" fmla="*/ 26016 h 86825"/>
                  <a:gd name="connsiteX30" fmla="*/ 101481 w 105871"/>
                  <a:gd name="connsiteY30" fmla="*/ 28778 h 86825"/>
                  <a:gd name="connsiteX31" fmla="*/ 105274 w 105871"/>
                  <a:gd name="connsiteY31" fmla="*/ 40649 h 86825"/>
                  <a:gd name="connsiteX32" fmla="*/ 105586 w 105871"/>
                  <a:gd name="connsiteY32" fmla="*/ 52937 h 86825"/>
                  <a:gd name="connsiteX33" fmla="*/ 96572 w 105871"/>
                  <a:gd name="connsiteY33" fmla="*/ 74680 h 86825"/>
                  <a:gd name="connsiteX34" fmla="*/ 94710 w 105871"/>
                  <a:gd name="connsiteY34" fmla="*/ 76845 h 86825"/>
                  <a:gd name="connsiteX35" fmla="*/ 93749 w 105871"/>
                  <a:gd name="connsiteY35" fmla="*/ 77875 h 86825"/>
                  <a:gd name="connsiteX36" fmla="*/ 93247 w 105871"/>
                  <a:gd name="connsiteY36" fmla="*/ 78394 h 86825"/>
                  <a:gd name="connsiteX37" fmla="*/ 93004 w 105871"/>
                  <a:gd name="connsiteY37" fmla="*/ 78646 h 86825"/>
                  <a:gd name="connsiteX38" fmla="*/ 92874 w 105871"/>
                  <a:gd name="connsiteY38" fmla="*/ 78793 h 86825"/>
                  <a:gd name="connsiteX39" fmla="*/ 92710 w 105871"/>
                  <a:gd name="connsiteY39" fmla="*/ 78966 h 86825"/>
                  <a:gd name="connsiteX40" fmla="*/ 92623 w 105871"/>
                  <a:gd name="connsiteY40" fmla="*/ 79027 h 86825"/>
                  <a:gd name="connsiteX41" fmla="*/ 90657 w 105871"/>
                  <a:gd name="connsiteY41" fmla="*/ 80724 h 86825"/>
                  <a:gd name="connsiteX42" fmla="*/ 88198 w 105871"/>
                  <a:gd name="connsiteY42" fmla="*/ 82456 h 86825"/>
                  <a:gd name="connsiteX43" fmla="*/ 77859 w 105871"/>
                  <a:gd name="connsiteY43" fmla="*/ 86413 h 86825"/>
                  <a:gd name="connsiteX44" fmla="*/ 58437 w 105871"/>
                  <a:gd name="connsiteY44" fmla="*/ 82802 h 86825"/>
                  <a:gd name="connsiteX45" fmla="*/ 51544 w 105871"/>
                  <a:gd name="connsiteY45" fmla="*/ 77113 h 86825"/>
                  <a:gd name="connsiteX46" fmla="*/ 50323 w 105871"/>
                  <a:gd name="connsiteY46" fmla="*/ 75632 h 86825"/>
                  <a:gd name="connsiteX47" fmla="*/ 49111 w 105871"/>
                  <a:gd name="connsiteY47" fmla="*/ 73796 h 86825"/>
                  <a:gd name="connsiteX48" fmla="*/ 48141 w 105871"/>
                  <a:gd name="connsiteY48" fmla="*/ 72030 h 86825"/>
                  <a:gd name="connsiteX49" fmla="*/ 47397 w 105871"/>
                  <a:gd name="connsiteY49" fmla="*/ 70229 h 86825"/>
                  <a:gd name="connsiteX50" fmla="*/ 46739 w 105871"/>
                  <a:gd name="connsiteY50" fmla="*/ 57240 h 86825"/>
                  <a:gd name="connsiteX51" fmla="*/ 50427 w 105871"/>
                  <a:gd name="connsiteY51" fmla="*/ 49690 h 86825"/>
                  <a:gd name="connsiteX52" fmla="*/ 51882 w 105871"/>
                  <a:gd name="connsiteY52" fmla="*/ 48001 h 86825"/>
                  <a:gd name="connsiteX53" fmla="*/ 52410 w 105871"/>
                  <a:gd name="connsiteY53" fmla="*/ 47456 h 86825"/>
                  <a:gd name="connsiteX54" fmla="*/ 54947 w 105871"/>
                  <a:gd name="connsiteY54" fmla="*/ 47386 h 86825"/>
                  <a:gd name="connsiteX55" fmla="*/ 55069 w 105871"/>
                  <a:gd name="connsiteY55" fmla="*/ 49863 h 86825"/>
                  <a:gd name="connsiteX56" fmla="*/ 54947 w 105871"/>
                  <a:gd name="connsiteY56" fmla="*/ 50010 h 86825"/>
                  <a:gd name="connsiteX57" fmla="*/ 54532 w 105871"/>
                  <a:gd name="connsiteY57" fmla="*/ 50478 h 86825"/>
                  <a:gd name="connsiteX58" fmla="*/ 53371 w 105871"/>
                  <a:gd name="connsiteY58" fmla="*/ 51898 h 86825"/>
                  <a:gd name="connsiteX59" fmla="*/ 50557 w 105871"/>
                  <a:gd name="connsiteY59" fmla="*/ 58184 h 86825"/>
                  <a:gd name="connsiteX60" fmla="*/ 51406 w 105871"/>
                  <a:gd name="connsiteY60" fmla="*/ 68696 h 86825"/>
                  <a:gd name="connsiteX61" fmla="*/ 52055 w 105871"/>
                  <a:gd name="connsiteY61" fmla="*/ 70108 h 86825"/>
                  <a:gd name="connsiteX62" fmla="*/ 52869 w 105871"/>
                  <a:gd name="connsiteY62" fmla="*/ 71511 h 86825"/>
                  <a:gd name="connsiteX63" fmla="*/ 53752 w 105871"/>
                  <a:gd name="connsiteY63" fmla="*/ 72766 h 86825"/>
                  <a:gd name="connsiteX64" fmla="*/ 55008 w 105871"/>
                  <a:gd name="connsiteY64" fmla="*/ 74212 h 86825"/>
                  <a:gd name="connsiteX65" fmla="*/ 60827 w 105871"/>
                  <a:gd name="connsiteY65" fmla="*/ 78698 h 86825"/>
                  <a:gd name="connsiteX66" fmla="*/ 76846 w 105871"/>
                  <a:gd name="connsiteY66" fmla="*/ 81044 h 86825"/>
                  <a:gd name="connsiteX67" fmla="*/ 84968 w 105871"/>
                  <a:gd name="connsiteY67" fmla="*/ 77572 h 86825"/>
                  <a:gd name="connsiteX68" fmla="*/ 86674 w 105871"/>
                  <a:gd name="connsiteY68" fmla="*/ 76282 h 86825"/>
                  <a:gd name="connsiteX69" fmla="*/ 88571 w 105871"/>
                  <a:gd name="connsiteY69" fmla="*/ 74489 h 86825"/>
                  <a:gd name="connsiteX70" fmla="*/ 90069 w 105871"/>
                  <a:gd name="connsiteY70" fmla="*/ 72783 h 86825"/>
                  <a:gd name="connsiteX71" fmla="*/ 91558 w 105871"/>
                  <a:gd name="connsiteY71" fmla="*/ 70861 h 86825"/>
                  <a:gd name="connsiteX72" fmla="*/ 98217 w 105871"/>
                  <a:gd name="connsiteY72" fmla="*/ 52296 h 86825"/>
                  <a:gd name="connsiteX73" fmla="*/ 97481 w 105871"/>
                  <a:gd name="connsiteY73" fmla="*/ 42156 h 86825"/>
                  <a:gd name="connsiteX74" fmla="*/ 94026 w 105871"/>
                  <a:gd name="connsiteY74" fmla="*/ 32605 h 86825"/>
                  <a:gd name="connsiteX75" fmla="*/ 92762 w 105871"/>
                  <a:gd name="connsiteY75" fmla="*/ 30406 h 86825"/>
                  <a:gd name="connsiteX76" fmla="*/ 91419 w 105871"/>
                  <a:gd name="connsiteY76" fmla="*/ 28414 h 86825"/>
                  <a:gd name="connsiteX77" fmla="*/ 88094 w 105871"/>
                  <a:gd name="connsiteY77" fmla="*/ 24431 h 86825"/>
                  <a:gd name="connsiteX78" fmla="*/ 84310 w 105871"/>
                  <a:gd name="connsiteY78" fmla="*/ 20837 h 86825"/>
                  <a:gd name="connsiteX79" fmla="*/ 80223 w 105871"/>
                  <a:gd name="connsiteY79" fmla="*/ 17677 h 86825"/>
                  <a:gd name="connsiteX80" fmla="*/ 61918 w 105871"/>
                  <a:gd name="connsiteY80" fmla="*/ 9745 h 86825"/>
                  <a:gd name="connsiteX81" fmla="*/ 43214 w 105871"/>
                  <a:gd name="connsiteY81" fmla="*/ 9286 h 86825"/>
                  <a:gd name="connsiteX82" fmla="*/ 38859 w 105871"/>
                  <a:gd name="connsiteY82" fmla="*/ 10135 h 86825"/>
                  <a:gd name="connsiteX83" fmla="*/ 34711 w 105871"/>
                  <a:gd name="connsiteY83" fmla="*/ 11364 h 86825"/>
                  <a:gd name="connsiteX84" fmla="*/ 30814 w 105871"/>
                  <a:gd name="connsiteY84" fmla="*/ 12923 h 86825"/>
                  <a:gd name="connsiteX85" fmla="*/ 27178 w 105871"/>
                  <a:gd name="connsiteY85" fmla="*/ 14724 h 86825"/>
                  <a:gd name="connsiteX86" fmla="*/ 25428 w 105871"/>
                  <a:gd name="connsiteY86" fmla="*/ 15625 h 86825"/>
                  <a:gd name="connsiteX87" fmla="*/ 23853 w 105871"/>
                  <a:gd name="connsiteY87" fmla="*/ 16638 h 86825"/>
                  <a:gd name="connsiteX88" fmla="*/ 20770 w 105871"/>
                  <a:gd name="connsiteY88" fmla="*/ 18699 h 86825"/>
                  <a:gd name="connsiteX89" fmla="*/ 17800 w 105871"/>
                  <a:gd name="connsiteY89" fmla="*/ 21054 h 86825"/>
                  <a:gd name="connsiteX90" fmla="*/ 17081 w 105871"/>
                  <a:gd name="connsiteY90" fmla="*/ 21617 h 86825"/>
                  <a:gd name="connsiteX91" fmla="*/ 17038 w 105871"/>
                  <a:gd name="connsiteY91" fmla="*/ 21660 h 86825"/>
                  <a:gd name="connsiteX92" fmla="*/ 17107 w 105871"/>
                  <a:gd name="connsiteY92" fmla="*/ 21600 h 86825"/>
                  <a:gd name="connsiteX93" fmla="*/ 17021 w 105871"/>
                  <a:gd name="connsiteY93" fmla="*/ 21651 h 86825"/>
                  <a:gd name="connsiteX94" fmla="*/ 16856 w 105871"/>
                  <a:gd name="connsiteY94" fmla="*/ 21825 h 86825"/>
                  <a:gd name="connsiteX95" fmla="*/ 16544 w 105871"/>
                  <a:gd name="connsiteY95" fmla="*/ 22128 h 86825"/>
                  <a:gd name="connsiteX96" fmla="*/ 15297 w 105871"/>
                  <a:gd name="connsiteY96" fmla="*/ 23279 h 86825"/>
                  <a:gd name="connsiteX97" fmla="*/ 12916 w 105871"/>
                  <a:gd name="connsiteY97" fmla="*/ 25496 h 86825"/>
                  <a:gd name="connsiteX98" fmla="*/ 10829 w 105871"/>
                  <a:gd name="connsiteY98" fmla="*/ 27713 h 86825"/>
                  <a:gd name="connsiteX99" fmla="*/ 7288 w 105871"/>
                  <a:gd name="connsiteY99" fmla="*/ 31722 h 86825"/>
                  <a:gd name="connsiteX100" fmla="*/ 4543 w 105871"/>
                  <a:gd name="connsiteY100" fmla="*/ 35064 h 86825"/>
                  <a:gd name="connsiteX101" fmla="*/ 2638 w 105871"/>
                  <a:gd name="connsiteY101" fmla="*/ 37775 h 86825"/>
                  <a:gd name="connsiteX102" fmla="*/ 1027 w 105871"/>
                  <a:gd name="connsiteY102" fmla="*/ 39991 h 86825"/>
                  <a:gd name="connsiteX103" fmla="*/ 239 w 105871"/>
                  <a:gd name="connsiteY103" fmla="*/ 40121 h 86825"/>
                  <a:gd name="connsiteX104" fmla="*/ 40 w 105871"/>
                  <a:gd name="connsiteY104" fmla="*/ 39420 h 8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5871" h="86825">
                    <a:moveTo>
                      <a:pt x="40" y="39420"/>
                    </a:moveTo>
                    <a:cubicBezTo>
                      <a:pt x="40" y="39420"/>
                      <a:pt x="404" y="38528"/>
                      <a:pt x="1088" y="36891"/>
                    </a:cubicBezTo>
                    <a:cubicBezTo>
                      <a:pt x="1434" y="36052"/>
                      <a:pt x="1876" y="35047"/>
                      <a:pt x="2361" y="33852"/>
                    </a:cubicBezTo>
                    <a:cubicBezTo>
                      <a:pt x="2993" y="32683"/>
                      <a:pt x="3703" y="31341"/>
                      <a:pt x="4508" y="29834"/>
                    </a:cubicBezTo>
                    <a:cubicBezTo>
                      <a:pt x="5296" y="28293"/>
                      <a:pt x="6361" y="26769"/>
                      <a:pt x="7521" y="25029"/>
                    </a:cubicBezTo>
                    <a:cubicBezTo>
                      <a:pt x="8093" y="24197"/>
                      <a:pt x="8656" y="23271"/>
                      <a:pt x="9331" y="22396"/>
                    </a:cubicBezTo>
                    <a:cubicBezTo>
                      <a:pt x="10041" y="21522"/>
                      <a:pt x="10769" y="20630"/>
                      <a:pt x="11513" y="19703"/>
                    </a:cubicBezTo>
                    <a:cubicBezTo>
                      <a:pt x="11912" y="19227"/>
                      <a:pt x="12284" y="18768"/>
                      <a:pt x="12682" y="18274"/>
                    </a:cubicBezTo>
                    <a:lnTo>
                      <a:pt x="12968" y="17928"/>
                    </a:lnTo>
                    <a:lnTo>
                      <a:pt x="13124" y="17746"/>
                    </a:lnTo>
                    <a:lnTo>
                      <a:pt x="13193" y="17660"/>
                    </a:lnTo>
                    <a:lnTo>
                      <a:pt x="13375" y="17478"/>
                    </a:lnTo>
                    <a:lnTo>
                      <a:pt x="14007" y="16811"/>
                    </a:lnTo>
                    <a:cubicBezTo>
                      <a:pt x="14882" y="15945"/>
                      <a:pt x="15765" y="15044"/>
                      <a:pt x="16691" y="14127"/>
                    </a:cubicBezTo>
                    <a:cubicBezTo>
                      <a:pt x="17575" y="13183"/>
                      <a:pt x="18839" y="12308"/>
                      <a:pt x="19956" y="11390"/>
                    </a:cubicBezTo>
                    <a:cubicBezTo>
                      <a:pt x="20545" y="10914"/>
                      <a:pt x="21134" y="10455"/>
                      <a:pt x="21714" y="9970"/>
                    </a:cubicBezTo>
                    <a:cubicBezTo>
                      <a:pt x="22337" y="9537"/>
                      <a:pt x="22978" y="9148"/>
                      <a:pt x="23619" y="8724"/>
                    </a:cubicBezTo>
                    <a:cubicBezTo>
                      <a:pt x="28632" y="5346"/>
                      <a:pt x="34798" y="2593"/>
                      <a:pt x="41673" y="1147"/>
                    </a:cubicBezTo>
                    <a:cubicBezTo>
                      <a:pt x="48548" y="-230"/>
                      <a:pt x="56134" y="-498"/>
                      <a:pt x="63693" y="1069"/>
                    </a:cubicBezTo>
                    <a:cubicBezTo>
                      <a:pt x="71226" y="2576"/>
                      <a:pt x="78725" y="5710"/>
                      <a:pt x="85297" y="10421"/>
                    </a:cubicBezTo>
                    <a:cubicBezTo>
                      <a:pt x="86917" y="11616"/>
                      <a:pt x="88467" y="12923"/>
                      <a:pt x="90069" y="14187"/>
                    </a:cubicBezTo>
                    <a:cubicBezTo>
                      <a:pt x="91541" y="15538"/>
                      <a:pt x="92961" y="17002"/>
                      <a:pt x="94398" y="18422"/>
                    </a:cubicBezTo>
                    <a:lnTo>
                      <a:pt x="94537" y="18569"/>
                    </a:lnTo>
                    <a:lnTo>
                      <a:pt x="94796" y="18881"/>
                    </a:lnTo>
                    <a:lnTo>
                      <a:pt x="95030" y="19149"/>
                    </a:lnTo>
                    <a:lnTo>
                      <a:pt x="95481" y="19695"/>
                    </a:lnTo>
                    <a:lnTo>
                      <a:pt x="96381" y="20786"/>
                    </a:lnTo>
                    <a:lnTo>
                      <a:pt x="97282" y="21911"/>
                    </a:lnTo>
                    <a:lnTo>
                      <a:pt x="98200" y="23254"/>
                    </a:lnTo>
                    <a:cubicBezTo>
                      <a:pt x="98797" y="24171"/>
                      <a:pt x="99481" y="25089"/>
                      <a:pt x="99992" y="26016"/>
                    </a:cubicBezTo>
                    <a:lnTo>
                      <a:pt x="101481" y="28778"/>
                    </a:lnTo>
                    <a:cubicBezTo>
                      <a:pt x="103248" y="32562"/>
                      <a:pt x="104607" y="36554"/>
                      <a:pt x="105274" y="40649"/>
                    </a:cubicBezTo>
                    <a:cubicBezTo>
                      <a:pt x="105906" y="44754"/>
                      <a:pt x="106079" y="48893"/>
                      <a:pt x="105586" y="52937"/>
                    </a:cubicBezTo>
                    <a:cubicBezTo>
                      <a:pt x="104642" y="61059"/>
                      <a:pt x="101438" y="68696"/>
                      <a:pt x="96572" y="74680"/>
                    </a:cubicBezTo>
                    <a:cubicBezTo>
                      <a:pt x="96017" y="75450"/>
                      <a:pt x="95377" y="76178"/>
                      <a:pt x="94710" y="76845"/>
                    </a:cubicBezTo>
                    <a:lnTo>
                      <a:pt x="93749" y="77875"/>
                    </a:lnTo>
                    <a:lnTo>
                      <a:pt x="93247" y="78394"/>
                    </a:lnTo>
                    <a:lnTo>
                      <a:pt x="93004" y="78646"/>
                    </a:lnTo>
                    <a:lnTo>
                      <a:pt x="92874" y="78793"/>
                    </a:lnTo>
                    <a:lnTo>
                      <a:pt x="92710" y="78966"/>
                    </a:lnTo>
                    <a:lnTo>
                      <a:pt x="92623" y="79027"/>
                    </a:lnTo>
                    <a:lnTo>
                      <a:pt x="90657" y="80724"/>
                    </a:lnTo>
                    <a:cubicBezTo>
                      <a:pt x="89826" y="81287"/>
                      <a:pt x="89012" y="81884"/>
                      <a:pt x="88198" y="82456"/>
                    </a:cubicBezTo>
                    <a:cubicBezTo>
                      <a:pt x="84951" y="84499"/>
                      <a:pt x="81409" y="85815"/>
                      <a:pt x="77859" y="86413"/>
                    </a:cubicBezTo>
                    <a:cubicBezTo>
                      <a:pt x="70707" y="87668"/>
                      <a:pt x="63745" y="85945"/>
                      <a:pt x="58437" y="82802"/>
                    </a:cubicBezTo>
                    <a:cubicBezTo>
                      <a:pt x="55744" y="81157"/>
                      <a:pt x="53588" y="79321"/>
                      <a:pt x="51544" y="77113"/>
                    </a:cubicBezTo>
                    <a:cubicBezTo>
                      <a:pt x="51137" y="76602"/>
                      <a:pt x="50730" y="76135"/>
                      <a:pt x="50323" y="75632"/>
                    </a:cubicBezTo>
                    <a:cubicBezTo>
                      <a:pt x="49908" y="75000"/>
                      <a:pt x="49509" y="74403"/>
                      <a:pt x="49111" y="73796"/>
                    </a:cubicBezTo>
                    <a:cubicBezTo>
                      <a:pt x="48791" y="73208"/>
                      <a:pt x="48462" y="72610"/>
                      <a:pt x="48141" y="72030"/>
                    </a:cubicBezTo>
                    <a:cubicBezTo>
                      <a:pt x="47908" y="71415"/>
                      <a:pt x="47639" y="70801"/>
                      <a:pt x="47397" y="70229"/>
                    </a:cubicBezTo>
                    <a:cubicBezTo>
                      <a:pt x="45665" y="65371"/>
                      <a:pt x="45769" y="60739"/>
                      <a:pt x="46739" y="57240"/>
                    </a:cubicBezTo>
                    <a:cubicBezTo>
                      <a:pt x="47656" y="53681"/>
                      <a:pt x="49224" y="51222"/>
                      <a:pt x="50427" y="49690"/>
                    </a:cubicBezTo>
                    <a:cubicBezTo>
                      <a:pt x="50981" y="48884"/>
                      <a:pt x="51544" y="48365"/>
                      <a:pt x="51882" y="48001"/>
                    </a:cubicBezTo>
                    <a:cubicBezTo>
                      <a:pt x="52228" y="47637"/>
                      <a:pt x="52410" y="47456"/>
                      <a:pt x="52410" y="47456"/>
                    </a:cubicBezTo>
                    <a:cubicBezTo>
                      <a:pt x="53086" y="46728"/>
                      <a:pt x="54220" y="46694"/>
                      <a:pt x="54947" y="47386"/>
                    </a:cubicBezTo>
                    <a:cubicBezTo>
                      <a:pt x="55657" y="48027"/>
                      <a:pt x="55701" y="49127"/>
                      <a:pt x="55069" y="49863"/>
                    </a:cubicBezTo>
                    <a:lnTo>
                      <a:pt x="54947" y="50010"/>
                    </a:lnTo>
                    <a:cubicBezTo>
                      <a:pt x="54947" y="50010"/>
                      <a:pt x="54791" y="50166"/>
                      <a:pt x="54532" y="50478"/>
                    </a:cubicBezTo>
                    <a:cubicBezTo>
                      <a:pt x="54255" y="50807"/>
                      <a:pt x="53813" y="51231"/>
                      <a:pt x="53371" y="51898"/>
                    </a:cubicBezTo>
                    <a:cubicBezTo>
                      <a:pt x="52436" y="53171"/>
                      <a:pt x="51207" y="55257"/>
                      <a:pt x="50557" y="58184"/>
                    </a:cubicBezTo>
                    <a:cubicBezTo>
                      <a:pt x="49856" y="61059"/>
                      <a:pt x="49899" y="64860"/>
                      <a:pt x="51406" y="68696"/>
                    </a:cubicBezTo>
                    <a:cubicBezTo>
                      <a:pt x="51614" y="69164"/>
                      <a:pt x="51839" y="69632"/>
                      <a:pt x="52055" y="70108"/>
                    </a:cubicBezTo>
                    <a:cubicBezTo>
                      <a:pt x="52315" y="70584"/>
                      <a:pt x="52583" y="71034"/>
                      <a:pt x="52869" y="71511"/>
                    </a:cubicBezTo>
                    <a:cubicBezTo>
                      <a:pt x="53146" y="71918"/>
                      <a:pt x="53441" y="72359"/>
                      <a:pt x="53752" y="72766"/>
                    </a:cubicBezTo>
                    <a:cubicBezTo>
                      <a:pt x="54177" y="73260"/>
                      <a:pt x="54592" y="73727"/>
                      <a:pt x="55008" y="74212"/>
                    </a:cubicBezTo>
                    <a:cubicBezTo>
                      <a:pt x="56558" y="75745"/>
                      <a:pt x="58593" y="77451"/>
                      <a:pt x="60827" y="78698"/>
                    </a:cubicBezTo>
                    <a:cubicBezTo>
                      <a:pt x="65347" y="81131"/>
                      <a:pt x="71131" y="82274"/>
                      <a:pt x="76846" y="81044"/>
                    </a:cubicBezTo>
                    <a:cubicBezTo>
                      <a:pt x="79695" y="80447"/>
                      <a:pt x="82483" y="79278"/>
                      <a:pt x="84968" y="77572"/>
                    </a:cubicBezTo>
                    <a:lnTo>
                      <a:pt x="86674" y="76282"/>
                    </a:lnTo>
                    <a:lnTo>
                      <a:pt x="88571" y="74489"/>
                    </a:lnTo>
                    <a:lnTo>
                      <a:pt x="90069" y="72783"/>
                    </a:lnTo>
                    <a:cubicBezTo>
                      <a:pt x="90614" y="72195"/>
                      <a:pt x="91108" y="71562"/>
                      <a:pt x="91558" y="70861"/>
                    </a:cubicBezTo>
                    <a:cubicBezTo>
                      <a:pt x="95420" y="65614"/>
                      <a:pt x="97749" y="59059"/>
                      <a:pt x="98217" y="52296"/>
                    </a:cubicBezTo>
                    <a:cubicBezTo>
                      <a:pt x="98459" y="48910"/>
                      <a:pt x="98113" y="45499"/>
                      <a:pt x="97481" y="42156"/>
                    </a:cubicBezTo>
                    <a:cubicBezTo>
                      <a:pt x="96823" y="38805"/>
                      <a:pt x="95524" y="35627"/>
                      <a:pt x="94026" y="32605"/>
                    </a:cubicBezTo>
                    <a:lnTo>
                      <a:pt x="92762" y="30406"/>
                    </a:lnTo>
                    <a:cubicBezTo>
                      <a:pt x="92329" y="29678"/>
                      <a:pt x="91844" y="29081"/>
                      <a:pt x="91419" y="28414"/>
                    </a:cubicBezTo>
                    <a:cubicBezTo>
                      <a:pt x="90727" y="27271"/>
                      <a:pt x="88960" y="25427"/>
                      <a:pt x="88094" y="24431"/>
                    </a:cubicBezTo>
                    <a:cubicBezTo>
                      <a:pt x="86830" y="23219"/>
                      <a:pt x="85566" y="22050"/>
                      <a:pt x="84310" y="20837"/>
                    </a:cubicBezTo>
                    <a:cubicBezTo>
                      <a:pt x="82925" y="19781"/>
                      <a:pt x="81600" y="18699"/>
                      <a:pt x="80223" y="17677"/>
                    </a:cubicBezTo>
                    <a:cubicBezTo>
                      <a:pt x="74577" y="13789"/>
                      <a:pt x="68291" y="11070"/>
                      <a:pt x="61918" y="9745"/>
                    </a:cubicBezTo>
                    <a:cubicBezTo>
                      <a:pt x="55545" y="8429"/>
                      <a:pt x="49128" y="8256"/>
                      <a:pt x="43214" y="9286"/>
                    </a:cubicBezTo>
                    <a:cubicBezTo>
                      <a:pt x="41760" y="9607"/>
                      <a:pt x="40279" y="9797"/>
                      <a:pt x="38859" y="10135"/>
                    </a:cubicBezTo>
                    <a:cubicBezTo>
                      <a:pt x="37447" y="10568"/>
                      <a:pt x="36070" y="10966"/>
                      <a:pt x="34711" y="11364"/>
                    </a:cubicBezTo>
                    <a:cubicBezTo>
                      <a:pt x="33395" y="11910"/>
                      <a:pt x="32096" y="12421"/>
                      <a:pt x="30814" y="12923"/>
                    </a:cubicBezTo>
                    <a:cubicBezTo>
                      <a:pt x="29533" y="13425"/>
                      <a:pt x="28381" y="14161"/>
                      <a:pt x="27178" y="14724"/>
                    </a:cubicBezTo>
                    <a:cubicBezTo>
                      <a:pt x="26597" y="15027"/>
                      <a:pt x="25974" y="15296"/>
                      <a:pt x="25428" y="15625"/>
                    </a:cubicBezTo>
                    <a:cubicBezTo>
                      <a:pt x="24892" y="15962"/>
                      <a:pt x="24372" y="16300"/>
                      <a:pt x="23853" y="16638"/>
                    </a:cubicBezTo>
                    <a:cubicBezTo>
                      <a:pt x="22805" y="17365"/>
                      <a:pt x="21783" y="17868"/>
                      <a:pt x="20770" y="18699"/>
                    </a:cubicBezTo>
                    <a:cubicBezTo>
                      <a:pt x="19757" y="19521"/>
                      <a:pt x="18778" y="20301"/>
                      <a:pt x="17800" y="21054"/>
                    </a:cubicBezTo>
                    <a:lnTo>
                      <a:pt x="17081" y="21617"/>
                    </a:lnTo>
                    <a:lnTo>
                      <a:pt x="17038" y="21660"/>
                    </a:lnTo>
                    <a:cubicBezTo>
                      <a:pt x="17064" y="21617"/>
                      <a:pt x="16908" y="21790"/>
                      <a:pt x="17107" y="21600"/>
                    </a:cubicBezTo>
                    <a:lnTo>
                      <a:pt x="17021" y="21651"/>
                    </a:lnTo>
                    <a:lnTo>
                      <a:pt x="16856" y="21825"/>
                    </a:lnTo>
                    <a:lnTo>
                      <a:pt x="16544" y="22128"/>
                    </a:lnTo>
                    <a:cubicBezTo>
                      <a:pt x="16120" y="22509"/>
                      <a:pt x="15696" y="22907"/>
                      <a:pt x="15297" y="23279"/>
                    </a:cubicBezTo>
                    <a:cubicBezTo>
                      <a:pt x="14475" y="24050"/>
                      <a:pt x="13687" y="24777"/>
                      <a:pt x="12916" y="25496"/>
                    </a:cubicBezTo>
                    <a:cubicBezTo>
                      <a:pt x="12180" y="26241"/>
                      <a:pt x="11513" y="27003"/>
                      <a:pt x="10829" y="27713"/>
                    </a:cubicBezTo>
                    <a:cubicBezTo>
                      <a:pt x="9513" y="29124"/>
                      <a:pt x="8249" y="30432"/>
                      <a:pt x="7288" y="31722"/>
                    </a:cubicBezTo>
                    <a:cubicBezTo>
                      <a:pt x="6266" y="32986"/>
                      <a:pt x="5331" y="34103"/>
                      <a:pt x="4543" y="35064"/>
                    </a:cubicBezTo>
                    <a:cubicBezTo>
                      <a:pt x="3789" y="36138"/>
                      <a:pt x="3149" y="37047"/>
                      <a:pt x="2638" y="37775"/>
                    </a:cubicBezTo>
                    <a:cubicBezTo>
                      <a:pt x="1590" y="39212"/>
                      <a:pt x="1027" y="39991"/>
                      <a:pt x="1027" y="39991"/>
                    </a:cubicBezTo>
                    <a:cubicBezTo>
                      <a:pt x="845" y="40242"/>
                      <a:pt x="490" y="40303"/>
                      <a:pt x="239" y="40121"/>
                    </a:cubicBezTo>
                    <a:cubicBezTo>
                      <a:pt x="23" y="39939"/>
                      <a:pt x="-55" y="39654"/>
                      <a:pt x="40" y="39420"/>
                    </a:cubicBezTo>
                    <a:close/>
                  </a:path>
                </a:pathLst>
              </a:custGeom>
              <a:grpFill/>
              <a:ln w="8653" cap="flat">
                <a:noFill/>
                <a:prstDash val="solid"/>
                <a:miter/>
              </a:ln>
            </p:spPr>
            <p:txBody>
              <a:bodyPr rtlCol="0" anchor="ctr"/>
              <a:lstStyle/>
              <a:p>
                <a:endParaRPr lang="en-IN" dirty="0"/>
              </a:p>
            </p:txBody>
          </p:sp>
          <p:sp>
            <p:nvSpPr>
              <p:cNvPr id="556" name="Freeform: Shape 555">
                <a:extLst>
                  <a:ext uri="{FF2B5EF4-FFF2-40B4-BE49-F238E27FC236}">
                    <a16:creationId xmlns:a16="http://schemas.microsoft.com/office/drawing/2014/main" id="{27D82F9D-740C-4364-AFC1-2CA5D34B6BA7}"/>
                  </a:ext>
                </a:extLst>
              </p:cNvPr>
              <p:cNvSpPr/>
              <p:nvPr/>
            </p:nvSpPr>
            <p:spPr>
              <a:xfrm>
                <a:off x="-1891725" y="2823476"/>
                <a:ext cx="82127" cy="99572"/>
              </a:xfrm>
              <a:custGeom>
                <a:avLst/>
                <a:gdLst>
                  <a:gd name="connsiteX0" fmla="*/ 81447 w 82127"/>
                  <a:gd name="connsiteY0" fmla="*/ 7319 h 99572"/>
                  <a:gd name="connsiteX1" fmla="*/ 78737 w 82127"/>
                  <a:gd name="connsiteY1" fmla="*/ 6868 h 99572"/>
                  <a:gd name="connsiteX2" fmla="*/ 75507 w 82127"/>
                  <a:gd name="connsiteY2" fmla="*/ 6288 h 99572"/>
                  <a:gd name="connsiteX3" fmla="*/ 71178 w 82127"/>
                  <a:gd name="connsiteY3" fmla="*/ 5838 h 99572"/>
                  <a:gd name="connsiteX4" fmla="*/ 65835 w 82127"/>
                  <a:gd name="connsiteY4" fmla="*/ 5500 h 99572"/>
                  <a:gd name="connsiteX5" fmla="*/ 62796 w 82127"/>
                  <a:gd name="connsiteY5" fmla="*/ 5414 h 99572"/>
                  <a:gd name="connsiteX6" fmla="*/ 59540 w 82127"/>
                  <a:gd name="connsiteY6" fmla="*/ 5500 h 99572"/>
                  <a:gd name="connsiteX7" fmla="*/ 57843 w 82127"/>
                  <a:gd name="connsiteY7" fmla="*/ 5552 h 99572"/>
                  <a:gd name="connsiteX8" fmla="*/ 57401 w 82127"/>
                  <a:gd name="connsiteY8" fmla="*/ 5561 h 99572"/>
                  <a:gd name="connsiteX9" fmla="*/ 57193 w 82127"/>
                  <a:gd name="connsiteY9" fmla="*/ 5578 h 99572"/>
                  <a:gd name="connsiteX10" fmla="*/ 57089 w 82127"/>
                  <a:gd name="connsiteY10" fmla="*/ 5570 h 99572"/>
                  <a:gd name="connsiteX11" fmla="*/ 57176 w 82127"/>
                  <a:gd name="connsiteY11" fmla="*/ 5578 h 99572"/>
                  <a:gd name="connsiteX12" fmla="*/ 57107 w 82127"/>
                  <a:gd name="connsiteY12" fmla="*/ 5587 h 99572"/>
                  <a:gd name="connsiteX13" fmla="*/ 56206 w 82127"/>
                  <a:gd name="connsiteY13" fmla="*/ 5691 h 99572"/>
                  <a:gd name="connsiteX14" fmla="*/ 52431 w 82127"/>
                  <a:gd name="connsiteY14" fmla="*/ 6115 h 99572"/>
                  <a:gd name="connsiteX15" fmla="*/ 48794 w 82127"/>
                  <a:gd name="connsiteY15" fmla="*/ 6816 h 99572"/>
                  <a:gd name="connsiteX16" fmla="*/ 46967 w 82127"/>
                  <a:gd name="connsiteY16" fmla="*/ 7206 h 99572"/>
                  <a:gd name="connsiteX17" fmla="*/ 45079 w 82127"/>
                  <a:gd name="connsiteY17" fmla="*/ 7804 h 99572"/>
                  <a:gd name="connsiteX18" fmla="*/ 41252 w 82127"/>
                  <a:gd name="connsiteY18" fmla="*/ 9085 h 99572"/>
                  <a:gd name="connsiteX19" fmla="*/ 37381 w 82127"/>
                  <a:gd name="connsiteY19" fmla="*/ 10722 h 99572"/>
                  <a:gd name="connsiteX20" fmla="*/ 33580 w 82127"/>
                  <a:gd name="connsiteY20" fmla="*/ 12765 h 99572"/>
                  <a:gd name="connsiteX21" fmla="*/ 29865 w 82127"/>
                  <a:gd name="connsiteY21" fmla="*/ 15216 h 99572"/>
                  <a:gd name="connsiteX22" fmla="*/ 16920 w 82127"/>
                  <a:gd name="connsiteY22" fmla="*/ 28733 h 99572"/>
                  <a:gd name="connsiteX23" fmla="*/ 9525 w 82127"/>
                  <a:gd name="connsiteY23" fmla="*/ 47254 h 99572"/>
                  <a:gd name="connsiteX24" fmla="*/ 8850 w 82127"/>
                  <a:gd name="connsiteY24" fmla="*/ 52381 h 99572"/>
                  <a:gd name="connsiteX25" fmla="*/ 8694 w 82127"/>
                  <a:gd name="connsiteY25" fmla="*/ 57593 h 99572"/>
                  <a:gd name="connsiteX26" fmla="*/ 8685 w 82127"/>
                  <a:gd name="connsiteY26" fmla="*/ 57749 h 99572"/>
                  <a:gd name="connsiteX27" fmla="*/ 8668 w 82127"/>
                  <a:gd name="connsiteY27" fmla="*/ 57619 h 99572"/>
                  <a:gd name="connsiteX28" fmla="*/ 8676 w 82127"/>
                  <a:gd name="connsiteY28" fmla="*/ 57697 h 99572"/>
                  <a:gd name="connsiteX29" fmla="*/ 8702 w 82127"/>
                  <a:gd name="connsiteY29" fmla="*/ 58070 h 99572"/>
                  <a:gd name="connsiteX30" fmla="*/ 8737 w 82127"/>
                  <a:gd name="connsiteY30" fmla="*/ 58771 h 99572"/>
                  <a:gd name="connsiteX31" fmla="*/ 8841 w 82127"/>
                  <a:gd name="connsiteY31" fmla="*/ 60183 h 99572"/>
                  <a:gd name="connsiteX32" fmla="*/ 8945 w 82127"/>
                  <a:gd name="connsiteY32" fmla="*/ 61585 h 99572"/>
                  <a:gd name="connsiteX33" fmla="*/ 9144 w 82127"/>
                  <a:gd name="connsiteY33" fmla="*/ 62771 h 99572"/>
                  <a:gd name="connsiteX34" fmla="*/ 9586 w 82127"/>
                  <a:gd name="connsiteY34" fmla="*/ 65118 h 99572"/>
                  <a:gd name="connsiteX35" fmla="*/ 10244 w 82127"/>
                  <a:gd name="connsiteY35" fmla="*/ 67560 h 99572"/>
                  <a:gd name="connsiteX36" fmla="*/ 14504 w 82127"/>
                  <a:gd name="connsiteY36" fmla="*/ 76799 h 99572"/>
                  <a:gd name="connsiteX37" fmla="*/ 21128 w 82127"/>
                  <a:gd name="connsiteY37" fmla="*/ 84515 h 99572"/>
                  <a:gd name="connsiteX38" fmla="*/ 38931 w 82127"/>
                  <a:gd name="connsiteY38" fmla="*/ 93000 h 99572"/>
                  <a:gd name="connsiteX39" fmla="*/ 41339 w 82127"/>
                  <a:gd name="connsiteY39" fmla="*/ 93303 h 99572"/>
                  <a:gd name="connsiteX40" fmla="*/ 43616 w 82127"/>
                  <a:gd name="connsiteY40" fmla="*/ 93485 h 99572"/>
                  <a:gd name="connsiteX41" fmla="*/ 46222 w 82127"/>
                  <a:gd name="connsiteY41" fmla="*/ 93381 h 99572"/>
                  <a:gd name="connsiteX42" fmla="*/ 48335 w 82127"/>
                  <a:gd name="connsiteY42" fmla="*/ 93104 h 99572"/>
                  <a:gd name="connsiteX43" fmla="*/ 56553 w 82127"/>
                  <a:gd name="connsiteY43" fmla="*/ 89866 h 99572"/>
                  <a:gd name="connsiteX44" fmla="*/ 66268 w 82127"/>
                  <a:gd name="connsiteY44" fmla="*/ 76912 h 99572"/>
                  <a:gd name="connsiteX45" fmla="*/ 67238 w 82127"/>
                  <a:gd name="connsiteY45" fmla="*/ 69638 h 99572"/>
                  <a:gd name="connsiteX46" fmla="*/ 67117 w 82127"/>
                  <a:gd name="connsiteY46" fmla="*/ 67724 h 99572"/>
                  <a:gd name="connsiteX47" fmla="*/ 66857 w 82127"/>
                  <a:gd name="connsiteY47" fmla="*/ 66209 h 99572"/>
                  <a:gd name="connsiteX48" fmla="*/ 66441 w 82127"/>
                  <a:gd name="connsiteY48" fmla="*/ 64659 h 99572"/>
                  <a:gd name="connsiteX49" fmla="*/ 65904 w 82127"/>
                  <a:gd name="connsiteY49" fmla="*/ 63170 h 99572"/>
                  <a:gd name="connsiteX50" fmla="*/ 59090 w 82127"/>
                  <a:gd name="connsiteY50" fmla="*/ 55117 h 99572"/>
                  <a:gd name="connsiteX51" fmla="*/ 52665 w 82127"/>
                  <a:gd name="connsiteY51" fmla="*/ 52658 h 99572"/>
                  <a:gd name="connsiteX52" fmla="*/ 50864 w 82127"/>
                  <a:gd name="connsiteY52" fmla="*/ 52450 h 99572"/>
                  <a:gd name="connsiteX53" fmla="*/ 50231 w 82127"/>
                  <a:gd name="connsiteY53" fmla="*/ 52398 h 99572"/>
                  <a:gd name="connsiteX54" fmla="*/ 50041 w 82127"/>
                  <a:gd name="connsiteY54" fmla="*/ 52398 h 99572"/>
                  <a:gd name="connsiteX55" fmla="*/ 48396 w 82127"/>
                  <a:gd name="connsiteY55" fmla="*/ 50467 h 99572"/>
                  <a:gd name="connsiteX56" fmla="*/ 50249 w 82127"/>
                  <a:gd name="connsiteY56" fmla="*/ 48813 h 99572"/>
                  <a:gd name="connsiteX57" fmla="*/ 51011 w 82127"/>
                  <a:gd name="connsiteY57" fmla="*/ 48830 h 99572"/>
                  <a:gd name="connsiteX58" fmla="*/ 53236 w 82127"/>
                  <a:gd name="connsiteY58" fmla="*/ 49012 h 99572"/>
                  <a:gd name="connsiteX59" fmla="*/ 61159 w 82127"/>
                  <a:gd name="connsiteY59" fmla="*/ 51775 h 99572"/>
                  <a:gd name="connsiteX60" fmla="*/ 69836 w 82127"/>
                  <a:gd name="connsiteY60" fmla="*/ 61447 h 99572"/>
                  <a:gd name="connsiteX61" fmla="*/ 70580 w 82127"/>
                  <a:gd name="connsiteY61" fmla="*/ 63274 h 99572"/>
                  <a:gd name="connsiteX62" fmla="*/ 71160 w 82127"/>
                  <a:gd name="connsiteY62" fmla="*/ 65213 h 99572"/>
                  <a:gd name="connsiteX63" fmla="*/ 71576 w 82127"/>
                  <a:gd name="connsiteY63" fmla="*/ 67352 h 99572"/>
                  <a:gd name="connsiteX64" fmla="*/ 71758 w 82127"/>
                  <a:gd name="connsiteY64" fmla="*/ 69283 h 99572"/>
                  <a:gd name="connsiteX65" fmla="*/ 70875 w 82127"/>
                  <a:gd name="connsiteY65" fmla="*/ 78159 h 99572"/>
                  <a:gd name="connsiteX66" fmla="*/ 59635 w 82127"/>
                  <a:gd name="connsiteY66" fmla="*/ 94412 h 99572"/>
                  <a:gd name="connsiteX67" fmla="*/ 49504 w 82127"/>
                  <a:gd name="connsiteY67" fmla="*/ 98897 h 99572"/>
                  <a:gd name="connsiteX68" fmla="*/ 46525 w 82127"/>
                  <a:gd name="connsiteY68" fmla="*/ 99382 h 99572"/>
                  <a:gd name="connsiteX69" fmla="*/ 43928 w 82127"/>
                  <a:gd name="connsiteY69" fmla="*/ 99564 h 99572"/>
                  <a:gd name="connsiteX70" fmla="*/ 43832 w 82127"/>
                  <a:gd name="connsiteY70" fmla="*/ 99573 h 99572"/>
                  <a:gd name="connsiteX71" fmla="*/ 43599 w 82127"/>
                  <a:gd name="connsiteY71" fmla="*/ 99564 h 99572"/>
                  <a:gd name="connsiteX72" fmla="*/ 43417 w 82127"/>
                  <a:gd name="connsiteY72" fmla="*/ 99573 h 99572"/>
                  <a:gd name="connsiteX73" fmla="*/ 43070 w 82127"/>
                  <a:gd name="connsiteY73" fmla="*/ 99555 h 99572"/>
                  <a:gd name="connsiteX74" fmla="*/ 42360 w 82127"/>
                  <a:gd name="connsiteY74" fmla="*/ 99538 h 99572"/>
                  <a:gd name="connsiteX75" fmla="*/ 40932 w 82127"/>
                  <a:gd name="connsiteY75" fmla="*/ 99495 h 99572"/>
                  <a:gd name="connsiteX76" fmla="*/ 38074 w 82127"/>
                  <a:gd name="connsiteY76" fmla="*/ 99261 h 99572"/>
                  <a:gd name="connsiteX77" fmla="*/ 16374 w 82127"/>
                  <a:gd name="connsiteY77" fmla="*/ 90186 h 99572"/>
                  <a:gd name="connsiteX78" fmla="*/ 7940 w 82127"/>
                  <a:gd name="connsiteY78" fmla="*/ 81241 h 99572"/>
                  <a:gd name="connsiteX79" fmla="*/ 2277 w 82127"/>
                  <a:gd name="connsiteY79" fmla="*/ 70132 h 99572"/>
                  <a:gd name="connsiteX80" fmla="*/ 1377 w 82127"/>
                  <a:gd name="connsiteY80" fmla="*/ 67127 h 99572"/>
                  <a:gd name="connsiteX81" fmla="*/ 710 w 82127"/>
                  <a:gd name="connsiteY81" fmla="*/ 63923 h 99572"/>
                  <a:gd name="connsiteX82" fmla="*/ 416 w 82127"/>
                  <a:gd name="connsiteY82" fmla="*/ 62295 h 99572"/>
                  <a:gd name="connsiteX83" fmla="*/ 260 w 82127"/>
                  <a:gd name="connsiteY83" fmla="*/ 60875 h 99572"/>
                  <a:gd name="connsiteX84" fmla="*/ 139 w 82127"/>
                  <a:gd name="connsiteY84" fmla="*/ 59464 h 99572"/>
                  <a:gd name="connsiteX85" fmla="*/ 69 w 82127"/>
                  <a:gd name="connsiteY85" fmla="*/ 58745 h 99572"/>
                  <a:gd name="connsiteX86" fmla="*/ 26 w 82127"/>
                  <a:gd name="connsiteY86" fmla="*/ 58390 h 99572"/>
                  <a:gd name="connsiteX87" fmla="*/ 0 w 82127"/>
                  <a:gd name="connsiteY87" fmla="*/ 58000 h 99572"/>
                  <a:gd name="connsiteX88" fmla="*/ 9 w 82127"/>
                  <a:gd name="connsiteY88" fmla="*/ 57819 h 99572"/>
                  <a:gd name="connsiteX89" fmla="*/ 95 w 82127"/>
                  <a:gd name="connsiteY89" fmla="*/ 51748 h 99572"/>
                  <a:gd name="connsiteX90" fmla="*/ 831 w 82127"/>
                  <a:gd name="connsiteY90" fmla="*/ 45704 h 99572"/>
                  <a:gd name="connsiteX91" fmla="*/ 9603 w 82127"/>
                  <a:gd name="connsiteY91" fmla="*/ 23849 h 99572"/>
                  <a:gd name="connsiteX92" fmla="*/ 25267 w 82127"/>
                  <a:gd name="connsiteY92" fmla="*/ 8410 h 99572"/>
                  <a:gd name="connsiteX93" fmla="*/ 43451 w 82127"/>
                  <a:gd name="connsiteY93" fmla="*/ 1050 h 99572"/>
                  <a:gd name="connsiteX94" fmla="*/ 45651 w 82127"/>
                  <a:gd name="connsiteY94" fmla="*/ 599 h 99572"/>
                  <a:gd name="connsiteX95" fmla="*/ 47893 w 82127"/>
                  <a:gd name="connsiteY95" fmla="*/ 365 h 99572"/>
                  <a:gd name="connsiteX96" fmla="*/ 52154 w 82127"/>
                  <a:gd name="connsiteY96" fmla="*/ 2 h 99572"/>
                  <a:gd name="connsiteX97" fmla="*/ 55946 w 82127"/>
                  <a:gd name="connsiteY97" fmla="*/ 54 h 99572"/>
                  <a:gd name="connsiteX98" fmla="*/ 56856 w 82127"/>
                  <a:gd name="connsiteY98" fmla="*/ 71 h 99572"/>
                  <a:gd name="connsiteX99" fmla="*/ 57115 w 82127"/>
                  <a:gd name="connsiteY99" fmla="*/ 54 h 99572"/>
                  <a:gd name="connsiteX100" fmla="*/ 57228 w 82127"/>
                  <a:gd name="connsiteY100" fmla="*/ 71 h 99572"/>
                  <a:gd name="connsiteX101" fmla="*/ 57462 w 82127"/>
                  <a:gd name="connsiteY101" fmla="*/ 97 h 99572"/>
                  <a:gd name="connsiteX102" fmla="*/ 57921 w 82127"/>
                  <a:gd name="connsiteY102" fmla="*/ 140 h 99572"/>
                  <a:gd name="connsiteX103" fmla="*/ 59739 w 82127"/>
                  <a:gd name="connsiteY103" fmla="*/ 322 h 99572"/>
                  <a:gd name="connsiteX104" fmla="*/ 63168 w 82127"/>
                  <a:gd name="connsiteY104" fmla="*/ 703 h 99572"/>
                  <a:gd name="connsiteX105" fmla="*/ 66329 w 82127"/>
                  <a:gd name="connsiteY105" fmla="*/ 1283 h 99572"/>
                  <a:gd name="connsiteX106" fmla="*/ 71853 w 82127"/>
                  <a:gd name="connsiteY106" fmla="*/ 2582 h 99572"/>
                  <a:gd name="connsiteX107" fmla="*/ 76200 w 82127"/>
                  <a:gd name="connsiteY107" fmla="*/ 3916 h 99572"/>
                  <a:gd name="connsiteX108" fmla="*/ 79231 w 82127"/>
                  <a:gd name="connsiteY108" fmla="*/ 5180 h 99572"/>
                  <a:gd name="connsiteX109" fmla="*/ 81776 w 82127"/>
                  <a:gd name="connsiteY109" fmla="*/ 6219 h 99572"/>
                  <a:gd name="connsiteX110" fmla="*/ 82080 w 82127"/>
                  <a:gd name="connsiteY110" fmla="*/ 6946 h 99572"/>
                  <a:gd name="connsiteX111" fmla="*/ 81447 w 82127"/>
                  <a:gd name="connsiteY111" fmla="*/ 7319 h 99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2127" h="99572">
                    <a:moveTo>
                      <a:pt x="81447" y="7319"/>
                    </a:moveTo>
                    <a:cubicBezTo>
                      <a:pt x="81447" y="7319"/>
                      <a:pt x="80512" y="7154"/>
                      <a:pt x="78737" y="6868"/>
                    </a:cubicBezTo>
                    <a:cubicBezTo>
                      <a:pt x="77854" y="6695"/>
                      <a:pt x="76763" y="6522"/>
                      <a:pt x="75507" y="6288"/>
                    </a:cubicBezTo>
                    <a:cubicBezTo>
                      <a:pt x="74243" y="6167"/>
                      <a:pt x="72780" y="6028"/>
                      <a:pt x="71178" y="5838"/>
                    </a:cubicBezTo>
                    <a:cubicBezTo>
                      <a:pt x="69584" y="5596"/>
                      <a:pt x="67775" y="5570"/>
                      <a:pt x="65835" y="5500"/>
                    </a:cubicBezTo>
                    <a:cubicBezTo>
                      <a:pt x="64857" y="5483"/>
                      <a:pt x="63843" y="5396"/>
                      <a:pt x="62796" y="5414"/>
                    </a:cubicBezTo>
                    <a:cubicBezTo>
                      <a:pt x="61748" y="5431"/>
                      <a:pt x="60666" y="5466"/>
                      <a:pt x="59540" y="5500"/>
                    </a:cubicBezTo>
                    <a:cubicBezTo>
                      <a:pt x="58986" y="5535"/>
                      <a:pt x="58406" y="5535"/>
                      <a:pt x="57843" y="5552"/>
                    </a:cubicBezTo>
                    <a:lnTo>
                      <a:pt x="57401" y="5561"/>
                    </a:lnTo>
                    <a:lnTo>
                      <a:pt x="57193" y="5578"/>
                    </a:lnTo>
                    <a:lnTo>
                      <a:pt x="57089" y="5570"/>
                    </a:lnTo>
                    <a:cubicBezTo>
                      <a:pt x="57349" y="5587"/>
                      <a:pt x="57133" y="5578"/>
                      <a:pt x="57176" y="5578"/>
                    </a:cubicBezTo>
                    <a:lnTo>
                      <a:pt x="57107" y="5587"/>
                    </a:lnTo>
                    <a:lnTo>
                      <a:pt x="56206" y="5691"/>
                    </a:lnTo>
                    <a:cubicBezTo>
                      <a:pt x="54985" y="5829"/>
                      <a:pt x="53730" y="5977"/>
                      <a:pt x="52431" y="6115"/>
                    </a:cubicBezTo>
                    <a:cubicBezTo>
                      <a:pt x="51123" y="6228"/>
                      <a:pt x="50050" y="6609"/>
                      <a:pt x="48794" y="6816"/>
                    </a:cubicBezTo>
                    <a:cubicBezTo>
                      <a:pt x="48179" y="6955"/>
                      <a:pt x="47573" y="7076"/>
                      <a:pt x="46967" y="7206"/>
                    </a:cubicBezTo>
                    <a:cubicBezTo>
                      <a:pt x="46344" y="7379"/>
                      <a:pt x="45703" y="7596"/>
                      <a:pt x="45079" y="7804"/>
                    </a:cubicBezTo>
                    <a:cubicBezTo>
                      <a:pt x="43815" y="8245"/>
                      <a:pt x="42499" y="8531"/>
                      <a:pt x="41252" y="9085"/>
                    </a:cubicBezTo>
                    <a:cubicBezTo>
                      <a:pt x="39979" y="9631"/>
                      <a:pt x="38680" y="10168"/>
                      <a:pt x="37381" y="10722"/>
                    </a:cubicBezTo>
                    <a:cubicBezTo>
                      <a:pt x="36126" y="11397"/>
                      <a:pt x="34862" y="12073"/>
                      <a:pt x="33580" y="12765"/>
                    </a:cubicBezTo>
                    <a:cubicBezTo>
                      <a:pt x="32316" y="13527"/>
                      <a:pt x="31147" y="14436"/>
                      <a:pt x="29865" y="15216"/>
                    </a:cubicBezTo>
                    <a:cubicBezTo>
                      <a:pt x="24947" y="18662"/>
                      <a:pt x="20522" y="23295"/>
                      <a:pt x="16920" y="28733"/>
                    </a:cubicBezTo>
                    <a:cubicBezTo>
                      <a:pt x="13335" y="34162"/>
                      <a:pt x="10789" y="40518"/>
                      <a:pt x="9525" y="47254"/>
                    </a:cubicBezTo>
                    <a:cubicBezTo>
                      <a:pt x="9257" y="48943"/>
                      <a:pt x="9092" y="50675"/>
                      <a:pt x="8850" y="52381"/>
                    </a:cubicBezTo>
                    <a:cubicBezTo>
                      <a:pt x="8806" y="54095"/>
                      <a:pt x="8746" y="55836"/>
                      <a:pt x="8694" y="57593"/>
                    </a:cubicBezTo>
                    <a:lnTo>
                      <a:pt x="8685" y="57749"/>
                    </a:lnTo>
                    <a:cubicBezTo>
                      <a:pt x="8685" y="57966"/>
                      <a:pt x="8659" y="57541"/>
                      <a:pt x="8668" y="57619"/>
                    </a:cubicBezTo>
                    <a:lnTo>
                      <a:pt x="8676" y="57697"/>
                    </a:lnTo>
                    <a:lnTo>
                      <a:pt x="8702" y="58070"/>
                    </a:lnTo>
                    <a:lnTo>
                      <a:pt x="8737" y="58771"/>
                    </a:lnTo>
                    <a:lnTo>
                      <a:pt x="8841" y="60183"/>
                    </a:lnTo>
                    <a:lnTo>
                      <a:pt x="8945" y="61585"/>
                    </a:lnTo>
                    <a:lnTo>
                      <a:pt x="9144" y="62771"/>
                    </a:lnTo>
                    <a:cubicBezTo>
                      <a:pt x="9309" y="63551"/>
                      <a:pt x="9369" y="64313"/>
                      <a:pt x="9586" y="65118"/>
                    </a:cubicBezTo>
                    <a:lnTo>
                      <a:pt x="10244" y="67560"/>
                    </a:lnTo>
                    <a:cubicBezTo>
                      <a:pt x="11291" y="70790"/>
                      <a:pt x="12625" y="73951"/>
                      <a:pt x="14504" y="76799"/>
                    </a:cubicBezTo>
                    <a:cubicBezTo>
                      <a:pt x="16409" y="79605"/>
                      <a:pt x="18565" y="82263"/>
                      <a:pt x="21128" y="84515"/>
                    </a:cubicBezTo>
                    <a:cubicBezTo>
                      <a:pt x="26220" y="88991"/>
                      <a:pt x="32480" y="91987"/>
                      <a:pt x="38931" y="93000"/>
                    </a:cubicBezTo>
                    <a:cubicBezTo>
                      <a:pt x="39737" y="93174"/>
                      <a:pt x="40542" y="93269"/>
                      <a:pt x="41339" y="93303"/>
                    </a:cubicBezTo>
                    <a:lnTo>
                      <a:pt x="43616" y="93485"/>
                    </a:lnTo>
                    <a:cubicBezTo>
                      <a:pt x="44482" y="93451"/>
                      <a:pt x="45339" y="93425"/>
                      <a:pt x="46222" y="93381"/>
                    </a:cubicBezTo>
                    <a:lnTo>
                      <a:pt x="48335" y="93104"/>
                    </a:lnTo>
                    <a:cubicBezTo>
                      <a:pt x="51305" y="92559"/>
                      <a:pt x="54119" y="91442"/>
                      <a:pt x="56553" y="89866"/>
                    </a:cubicBezTo>
                    <a:cubicBezTo>
                      <a:pt x="61471" y="86705"/>
                      <a:pt x="64770" y="81813"/>
                      <a:pt x="66268" y="76912"/>
                    </a:cubicBezTo>
                    <a:cubicBezTo>
                      <a:pt x="66969" y="74453"/>
                      <a:pt x="67229" y="71820"/>
                      <a:pt x="67238" y="69638"/>
                    </a:cubicBezTo>
                    <a:cubicBezTo>
                      <a:pt x="67203" y="68997"/>
                      <a:pt x="67151" y="68365"/>
                      <a:pt x="67117" y="67724"/>
                    </a:cubicBezTo>
                    <a:cubicBezTo>
                      <a:pt x="67021" y="67214"/>
                      <a:pt x="66935" y="66712"/>
                      <a:pt x="66857" y="66209"/>
                    </a:cubicBezTo>
                    <a:cubicBezTo>
                      <a:pt x="66710" y="65681"/>
                      <a:pt x="66580" y="65170"/>
                      <a:pt x="66441" y="64659"/>
                    </a:cubicBezTo>
                    <a:cubicBezTo>
                      <a:pt x="66259" y="64148"/>
                      <a:pt x="66069" y="63663"/>
                      <a:pt x="65904" y="63170"/>
                    </a:cubicBezTo>
                    <a:cubicBezTo>
                      <a:pt x="64276" y="59377"/>
                      <a:pt x="61627" y="56667"/>
                      <a:pt x="59090" y="55117"/>
                    </a:cubicBezTo>
                    <a:cubicBezTo>
                      <a:pt x="56570" y="53489"/>
                      <a:pt x="54232" y="52883"/>
                      <a:pt x="52665" y="52658"/>
                    </a:cubicBezTo>
                    <a:cubicBezTo>
                      <a:pt x="51877" y="52476"/>
                      <a:pt x="51271" y="52493"/>
                      <a:pt x="50864" y="52450"/>
                    </a:cubicBezTo>
                    <a:cubicBezTo>
                      <a:pt x="50439" y="52433"/>
                      <a:pt x="50231" y="52398"/>
                      <a:pt x="50231" y="52398"/>
                    </a:cubicBezTo>
                    <a:lnTo>
                      <a:pt x="50041" y="52398"/>
                    </a:lnTo>
                    <a:cubicBezTo>
                      <a:pt x="49062" y="52329"/>
                      <a:pt x="48326" y="51471"/>
                      <a:pt x="48396" y="50467"/>
                    </a:cubicBezTo>
                    <a:cubicBezTo>
                      <a:pt x="48456" y="49506"/>
                      <a:pt x="49288" y="48770"/>
                      <a:pt x="50249" y="48813"/>
                    </a:cubicBezTo>
                    <a:cubicBezTo>
                      <a:pt x="50249" y="48813"/>
                      <a:pt x="50500" y="48830"/>
                      <a:pt x="51011" y="48830"/>
                    </a:cubicBezTo>
                    <a:cubicBezTo>
                      <a:pt x="51522" y="48874"/>
                      <a:pt x="52275" y="48848"/>
                      <a:pt x="53236" y="49012"/>
                    </a:cubicBezTo>
                    <a:cubicBezTo>
                      <a:pt x="55158" y="49255"/>
                      <a:pt x="58016" y="49913"/>
                      <a:pt x="61159" y="51775"/>
                    </a:cubicBezTo>
                    <a:cubicBezTo>
                      <a:pt x="64294" y="53602"/>
                      <a:pt x="67671" y="56797"/>
                      <a:pt x="69836" y="61447"/>
                    </a:cubicBezTo>
                    <a:cubicBezTo>
                      <a:pt x="70078" y="62053"/>
                      <a:pt x="70329" y="62650"/>
                      <a:pt x="70580" y="63274"/>
                    </a:cubicBezTo>
                    <a:cubicBezTo>
                      <a:pt x="70762" y="63915"/>
                      <a:pt x="70970" y="64538"/>
                      <a:pt x="71160" y="65213"/>
                    </a:cubicBezTo>
                    <a:cubicBezTo>
                      <a:pt x="71290" y="65924"/>
                      <a:pt x="71420" y="66625"/>
                      <a:pt x="71576" y="67352"/>
                    </a:cubicBezTo>
                    <a:cubicBezTo>
                      <a:pt x="71628" y="67993"/>
                      <a:pt x="71697" y="68617"/>
                      <a:pt x="71758" y="69283"/>
                    </a:cubicBezTo>
                    <a:cubicBezTo>
                      <a:pt x="71853" y="72288"/>
                      <a:pt x="71619" y="75102"/>
                      <a:pt x="70875" y="78159"/>
                    </a:cubicBezTo>
                    <a:cubicBezTo>
                      <a:pt x="69299" y="84134"/>
                      <a:pt x="65584" y="90256"/>
                      <a:pt x="59635" y="94412"/>
                    </a:cubicBezTo>
                    <a:cubicBezTo>
                      <a:pt x="56674" y="96490"/>
                      <a:pt x="53236" y="98049"/>
                      <a:pt x="49504" y="98897"/>
                    </a:cubicBezTo>
                    <a:cubicBezTo>
                      <a:pt x="48517" y="99044"/>
                      <a:pt x="47521" y="99209"/>
                      <a:pt x="46525" y="99382"/>
                    </a:cubicBezTo>
                    <a:cubicBezTo>
                      <a:pt x="45642" y="99460"/>
                      <a:pt x="44794" y="99512"/>
                      <a:pt x="43928" y="99564"/>
                    </a:cubicBezTo>
                    <a:lnTo>
                      <a:pt x="43832" y="99573"/>
                    </a:lnTo>
                    <a:lnTo>
                      <a:pt x="43599" y="99564"/>
                    </a:lnTo>
                    <a:lnTo>
                      <a:pt x="43417" y="99573"/>
                    </a:lnTo>
                    <a:lnTo>
                      <a:pt x="43070" y="99555"/>
                    </a:lnTo>
                    <a:lnTo>
                      <a:pt x="42360" y="99538"/>
                    </a:lnTo>
                    <a:lnTo>
                      <a:pt x="40932" y="99495"/>
                    </a:lnTo>
                    <a:cubicBezTo>
                      <a:pt x="39988" y="99469"/>
                      <a:pt x="39035" y="99417"/>
                      <a:pt x="38074" y="99261"/>
                    </a:cubicBezTo>
                    <a:cubicBezTo>
                      <a:pt x="30411" y="98438"/>
                      <a:pt x="22756" y="95252"/>
                      <a:pt x="16374" y="90186"/>
                    </a:cubicBezTo>
                    <a:cubicBezTo>
                      <a:pt x="13179" y="87666"/>
                      <a:pt x="10382" y="84593"/>
                      <a:pt x="7940" y="81241"/>
                    </a:cubicBezTo>
                    <a:cubicBezTo>
                      <a:pt x="5533" y="77864"/>
                      <a:pt x="3689" y="74089"/>
                      <a:pt x="2277" y="70132"/>
                    </a:cubicBezTo>
                    <a:lnTo>
                      <a:pt x="1377" y="67127"/>
                    </a:lnTo>
                    <a:cubicBezTo>
                      <a:pt x="1091" y="66088"/>
                      <a:pt x="935" y="64988"/>
                      <a:pt x="710" y="63923"/>
                    </a:cubicBezTo>
                    <a:lnTo>
                      <a:pt x="416" y="62295"/>
                    </a:lnTo>
                    <a:lnTo>
                      <a:pt x="260" y="60875"/>
                    </a:lnTo>
                    <a:lnTo>
                      <a:pt x="139" y="59464"/>
                    </a:lnTo>
                    <a:lnTo>
                      <a:pt x="69" y="58745"/>
                    </a:lnTo>
                    <a:lnTo>
                      <a:pt x="26" y="58390"/>
                    </a:lnTo>
                    <a:lnTo>
                      <a:pt x="0" y="58000"/>
                    </a:lnTo>
                    <a:lnTo>
                      <a:pt x="9" y="57819"/>
                    </a:lnTo>
                    <a:cubicBezTo>
                      <a:pt x="9" y="55775"/>
                      <a:pt x="0" y="53740"/>
                      <a:pt x="95" y="51748"/>
                    </a:cubicBezTo>
                    <a:cubicBezTo>
                      <a:pt x="320" y="49722"/>
                      <a:pt x="520" y="47696"/>
                      <a:pt x="831" y="45704"/>
                    </a:cubicBezTo>
                    <a:cubicBezTo>
                      <a:pt x="2165" y="37738"/>
                      <a:pt x="5308" y="30231"/>
                      <a:pt x="9603" y="23849"/>
                    </a:cubicBezTo>
                    <a:cubicBezTo>
                      <a:pt x="13837" y="17424"/>
                      <a:pt x="19422" y="12263"/>
                      <a:pt x="25267" y="8410"/>
                    </a:cubicBezTo>
                    <a:cubicBezTo>
                      <a:pt x="31181" y="4591"/>
                      <a:pt x="37485" y="2192"/>
                      <a:pt x="43451" y="1050"/>
                    </a:cubicBezTo>
                    <a:cubicBezTo>
                      <a:pt x="44187" y="894"/>
                      <a:pt x="44906" y="729"/>
                      <a:pt x="45651" y="599"/>
                    </a:cubicBezTo>
                    <a:cubicBezTo>
                      <a:pt x="46404" y="521"/>
                      <a:pt x="47149" y="435"/>
                      <a:pt x="47893" y="365"/>
                    </a:cubicBezTo>
                    <a:cubicBezTo>
                      <a:pt x="49348" y="236"/>
                      <a:pt x="50872" y="-24"/>
                      <a:pt x="52154" y="2"/>
                    </a:cubicBezTo>
                    <a:cubicBezTo>
                      <a:pt x="53453" y="19"/>
                      <a:pt x="54708" y="36"/>
                      <a:pt x="55946" y="54"/>
                    </a:cubicBezTo>
                    <a:lnTo>
                      <a:pt x="56856" y="71"/>
                    </a:lnTo>
                    <a:lnTo>
                      <a:pt x="57115" y="54"/>
                    </a:lnTo>
                    <a:lnTo>
                      <a:pt x="57228" y="71"/>
                    </a:lnTo>
                    <a:lnTo>
                      <a:pt x="57462" y="97"/>
                    </a:lnTo>
                    <a:lnTo>
                      <a:pt x="57921" y="140"/>
                    </a:lnTo>
                    <a:cubicBezTo>
                      <a:pt x="58535" y="227"/>
                      <a:pt x="59142" y="279"/>
                      <a:pt x="59739" y="322"/>
                    </a:cubicBezTo>
                    <a:cubicBezTo>
                      <a:pt x="60925" y="461"/>
                      <a:pt x="62068" y="573"/>
                      <a:pt x="63168" y="703"/>
                    </a:cubicBezTo>
                    <a:cubicBezTo>
                      <a:pt x="64268" y="833"/>
                      <a:pt x="65333" y="1110"/>
                      <a:pt x="66329" y="1283"/>
                    </a:cubicBezTo>
                    <a:cubicBezTo>
                      <a:pt x="68355" y="1708"/>
                      <a:pt x="70199" y="2045"/>
                      <a:pt x="71853" y="2582"/>
                    </a:cubicBezTo>
                    <a:cubicBezTo>
                      <a:pt x="73481" y="3084"/>
                      <a:pt x="74918" y="3526"/>
                      <a:pt x="76200" y="3916"/>
                    </a:cubicBezTo>
                    <a:cubicBezTo>
                      <a:pt x="77395" y="4409"/>
                      <a:pt x="78417" y="4825"/>
                      <a:pt x="79231" y="5180"/>
                    </a:cubicBezTo>
                    <a:cubicBezTo>
                      <a:pt x="80893" y="5864"/>
                      <a:pt x="81776" y="6219"/>
                      <a:pt x="81776" y="6219"/>
                    </a:cubicBezTo>
                    <a:cubicBezTo>
                      <a:pt x="82062" y="6340"/>
                      <a:pt x="82209" y="6669"/>
                      <a:pt x="82080" y="6946"/>
                    </a:cubicBezTo>
                    <a:cubicBezTo>
                      <a:pt x="81958" y="7223"/>
                      <a:pt x="81699" y="7353"/>
                      <a:pt x="81447" y="7319"/>
                    </a:cubicBezTo>
                    <a:close/>
                  </a:path>
                </a:pathLst>
              </a:custGeom>
              <a:grpFill/>
              <a:ln w="8653" cap="flat">
                <a:noFill/>
                <a:prstDash val="solid"/>
                <a:miter/>
              </a:ln>
            </p:spPr>
            <p:txBody>
              <a:bodyPr rtlCol="0" anchor="ctr"/>
              <a:lstStyle/>
              <a:p>
                <a:endParaRPr lang="en-IN" dirty="0"/>
              </a:p>
            </p:txBody>
          </p:sp>
          <p:sp>
            <p:nvSpPr>
              <p:cNvPr id="557" name="Freeform: Shape 556">
                <a:extLst>
                  <a:ext uri="{FF2B5EF4-FFF2-40B4-BE49-F238E27FC236}">
                    <a16:creationId xmlns:a16="http://schemas.microsoft.com/office/drawing/2014/main" id="{7D8349D3-C5B0-42CD-955E-8234E7B346A6}"/>
                  </a:ext>
                </a:extLst>
              </p:cNvPr>
              <p:cNvSpPr/>
              <p:nvPr/>
            </p:nvSpPr>
            <p:spPr>
              <a:xfrm>
                <a:off x="-2133947" y="2991317"/>
                <a:ext cx="77007" cy="103064"/>
              </a:xfrm>
              <a:custGeom>
                <a:avLst/>
                <a:gdLst>
                  <a:gd name="connsiteX0" fmla="*/ 66191 w 77007"/>
                  <a:gd name="connsiteY0" fmla="*/ 1689 h 103064"/>
                  <a:gd name="connsiteX1" fmla="*/ 63490 w 77007"/>
                  <a:gd name="connsiteY1" fmla="*/ 2061 h 103064"/>
                  <a:gd name="connsiteX2" fmla="*/ 60208 w 77007"/>
                  <a:gd name="connsiteY2" fmla="*/ 2485 h 103064"/>
                  <a:gd name="connsiteX3" fmla="*/ 55948 w 77007"/>
                  <a:gd name="connsiteY3" fmla="*/ 3334 h 103064"/>
                  <a:gd name="connsiteX4" fmla="*/ 50744 w 77007"/>
                  <a:gd name="connsiteY4" fmla="*/ 4581 h 103064"/>
                  <a:gd name="connsiteX5" fmla="*/ 47808 w 77007"/>
                  <a:gd name="connsiteY5" fmla="*/ 5386 h 103064"/>
                  <a:gd name="connsiteX6" fmla="*/ 44743 w 77007"/>
                  <a:gd name="connsiteY6" fmla="*/ 6417 h 103064"/>
                  <a:gd name="connsiteX7" fmla="*/ 43124 w 77007"/>
                  <a:gd name="connsiteY7" fmla="*/ 6971 h 103064"/>
                  <a:gd name="connsiteX8" fmla="*/ 42717 w 77007"/>
                  <a:gd name="connsiteY8" fmla="*/ 7101 h 103064"/>
                  <a:gd name="connsiteX9" fmla="*/ 42500 w 77007"/>
                  <a:gd name="connsiteY9" fmla="*/ 7179 h 103064"/>
                  <a:gd name="connsiteX10" fmla="*/ 42396 w 77007"/>
                  <a:gd name="connsiteY10" fmla="*/ 7213 h 103064"/>
                  <a:gd name="connsiteX11" fmla="*/ 42492 w 77007"/>
                  <a:gd name="connsiteY11" fmla="*/ 7187 h 103064"/>
                  <a:gd name="connsiteX12" fmla="*/ 42431 w 77007"/>
                  <a:gd name="connsiteY12" fmla="*/ 7213 h 103064"/>
                  <a:gd name="connsiteX13" fmla="*/ 41582 w 77007"/>
                  <a:gd name="connsiteY13" fmla="*/ 7586 h 103064"/>
                  <a:gd name="connsiteX14" fmla="*/ 38127 w 77007"/>
                  <a:gd name="connsiteY14" fmla="*/ 9110 h 103064"/>
                  <a:gd name="connsiteX15" fmla="*/ 34846 w 77007"/>
                  <a:gd name="connsiteY15" fmla="*/ 10850 h 103064"/>
                  <a:gd name="connsiteX16" fmla="*/ 33218 w 77007"/>
                  <a:gd name="connsiteY16" fmla="*/ 11751 h 103064"/>
                  <a:gd name="connsiteX17" fmla="*/ 31590 w 77007"/>
                  <a:gd name="connsiteY17" fmla="*/ 12876 h 103064"/>
                  <a:gd name="connsiteX18" fmla="*/ 28308 w 77007"/>
                  <a:gd name="connsiteY18" fmla="*/ 15240 h 103064"/>
                  <a:gd name="connsiteX19" fmla="*/ 25095 w 77007"/>
                  <a:gd name="connsiteY19" fmla="*/ 17951 h 103064"/>
                  <a:gd name="connsiteX20" fmla="*/ 22065 w 77007"/>
                  <a:gd name="connsiteY20" fmla="*/ 21025 h 103064"/>
                  <a:gd name="connsiteX21" fmla="*/ 19242 w 77007"/>
                  <a:gd name="connsiteY21" fmla="*/ 24462 h 103064"/>
                  <a:gd name="connsiteX22" fmla="*/ 10851 w 77007"/>
                  <a:gd name="connsiteY22" fmla="*/ 41183 h 103064"/>
                  <a:gd name="connsiteX23" fmla="*/ 9241 w 77007"/>
                  <a:gd name="connsiteY23" fmla="*/ 61073 h 103064"/>
                  <a:gd name="connsiteX24" fmla="*/ 10107 w 77007"/>
                  <a:gd name="connsiteY24" fmla="*/ 66164 h 103064"/>
                  <a:gd name="connsiteX25" fmla="*/ 11466 w 77007"/>
                  <a:gd name="connsiteY25" fmla="*/ 71187 h 103064"/>
                  <a:gd name="connsiteX26" fmla="*/ 11527 w 77007"/>
                  <a:gd name="connsiteY26" fmla="*/ 71343 h 103064"/>
                  <a:gd name="connsiteX27" fmla="*/ 11466 w 77007"/>
                  <a:gd name="connsiteY27" fmla="*/ 71213 h 103064"/>
                  <a:gd name="connsiteX28" fmla="*/ 11509 w 77007"/>
                  <a:gd name="connsiteY28" fmla="*/ 71291 h 103064"/>
                  <a:gd name="connsiteX29" fmla="*/ 11630 w 77007"/>
                  <a:gd name="connsiteY29" fmla="*/ 71628 h 103064"/>
                  <a:gd name="connsiteX30" fmla="*/ 11890 w 77007"/>
                  <a:gd name="connsiteY30" fmla="*/ 72286 h 103064"/>
                  <a:gd name="connsiteX31" fmla="*/ 12384 w 77007"/>
                  <a:gd name="connsiteY31" fmla="*/ 73620 h 103064"/>
                  <a:gd name="connsiteX32" fmla="*/ 12903 w 77007"/>
                  <a:gd name="connsiteY32" fmla="*/ 74936 h 103064"/>
                  <a:gd name="connsiteX33" fmla="*/ 13449 w 77007"/>
                  <a:gd name="connsiteY33" fmla="*/ 75975 h 103064"/>
                  <a:gd name="connsiteX34" fmla="*/ 14583 w 77007"/>
                  <a:gd name="connsiteY34" fmla="*/ 78114 h 103064"/>
                  <a:gd name="connsiteX35" fmla="*/ 15917 w 77007"/>
                  <a:gd name="connsiteY35" fmla="*/ 80253 h 103064"/>
                  <a:gd name="connsiteX36" fmla="*/ 22714 w 77007"/>
                  <a:gd name="connsiteY36" fmla="*/ 87821 h 103064"/>
                  <a:gd name="connsiteX37" fmla="*/ 31321 w 77007"/>
                  <a:gd name="connsiteY37" fmla="*/ 93250 h 103064"/>
                  <a:gd name="connsiteX38" fmla="*/ 50822 w 77007"/>
                  <a:gd name="connsiteY38" fmla="*/ 96107 h 103064"/>
                  <a:gd name="connsiteX39" fmla="*/ 53211 w 77007"/>
                  <a:gd name="connsiteY39" fmla="*/ 95683 h 103064"/>
                  <a:gd name="connsiteX40" fmla="*/ 55428 w 77007"/>
                  <a:gd name="connsiteY40" fmla="*/ 95172 h 103064"/>
                  <a:gd name="connsiteX41" fmla="*/ 57905 w 77007"/>
                  <a:gd name="connsiteY41" fmla="*/ 94341 h 103064"/>
                  <a:gd name="connsiteX42" fmla="*/ 59853 w 77007"/>
                  <a:gd name="connsiteY42" fmla="*/ 93441 h 103064"/>
                  <a:gd name="connsiteX43" fmla="*/ 66754 w 77007"/>
                  <a:gd name="connsiteY43" fmla="*/ 87907 h 103064"/>
                  <a:gd name="connsiteX44" fmla="*/ 72201 w 77007"/>
                  <a:gd name="connsiteY44" fmla="*/ 72641 h 103064"/>
                  <a:gd name="connsiteX45" fmla="*/ 71006 w 77007"/>
                  <a:gd name="connsiteY45" fmla="*/ 65428 h 103064"/>
                  <a:gd name="connsiteX46" fmla="*/ 70322 w 77007"/>
                  <a:gd name="connsiteY46" fmla="*/ 63645 h 103064"/>
                  <a:gd name="connsiteX47" fmla="*/ 69620 w 77007"/>
                  <a:gd name="connsiteY47" fmla="*/ 62268 h 103064"/>
                  <a:gd name="connsiteX48" fmla="*/ 68763 w 77007"/>
                  <a:gd name="connsiteY48" fmla="*/ 60900 h 103064"/>
                  <a:gd name="connsiteX49" fmla="*/ 67811 w 77007"/>
                  <a:gd name="connsiteY49" fmla="*/ 59662 h 103064"/>
                  <a:gd name="connsiteX50" fmla="*/ 58952 w 77007"/>
                  <a:gd name="connsiteY50" fmla="*/ 53946 h 103064"/>
                  <a:gd name="connsiteX51" fmla="*/ 52077 w 77007"/>
                  <a:gd name="connsiteY51" fmla="*/ 53487 h 103064"/>
                  <a:gd name="connsiteX52" fmla="*/ 50285 w 77007"/>
                  <a:gd name="connsiteY52" fmla="*/ 53825 h 103064"/>
                  <a:gd name="connsiteX53" fmla="*/ 49679 w 77007"/>
                  <a:gd name="connsiteY53" fmla="*/ 53981 h 103064"/>
                  <a:gd name="connsiteX54" fmla="*/ 49497 w 77007"/>
                  <a:gd name="connsiteY54" fmla="*/ 54016 h 103064"/>
                  <a:gd name="connsiteX55" fmla="*/ 47349 w 77007"/>
                  <a:gd name="connsiteY55" fmla="*/ 52682 h 103064"/>
                  <a:gd name="connsiteX56" fmla="*/ 48631 w 77007"/>
                  <a:gd name="connsiteY56" fmla="*/ 50552 h 103064"/>
                  <a:gd name="connsiteX57" fmla="*/ 49358 w 77007"/>
                  <a:gd name="connsiteY57" fmla="*/ 50344 h 103064"/>
                  <a:gd name="connsiteX58" fmla="*/ 51514 w 77007"/>
                  <a:gd name="connsiteY58" fmla="*/ 49859 h 103064"/>
                  <a:gd name="connsiteX59" fmla="*/ 59931 w 77007"/>
                  <a:gd name="connsiteY59" fmla="*/ 50171 h 103064"/>
                  <a:gd name="connsiteX60" fmla="*/ 71066 w 77007"/>
                  <a:gd name="connsiteY60" fmla="*/ 56856 h 103064"/>
                  <a:gd name="connsiteX61" fmla="*/ 72305 w 77007"/>
                  <a:gd name="connsiteY61" fmla="*/ 58371 h 103064"/>
                  <a:gd name="connsiteX62" fmla="*/ 73448 w 77007"/>
                  <a:gd name="connsiteY62" fmla="*/ 60051 h 103064"/>
                  <a:gd name="connsiteX63" fmla="*/ 74461 w 77007"/>
                  <a:gd name="connsiteY63" fmla="*/ 61982 h 103064"/>
                  <a:gd name="connsiteX64" fmla="*/ 75206 w 77007"/>
                  <a:gd name="connsiteY64" fmla="*/ 63740 h 103064"/>
                  <a:gd name="connsiteX65" fmla="*/ 76981 w 77007"/>
                  <a:gd name="connsiteY65" fmla="*/ 72520 h 103064"/>
                  <a:gd name="connsiteX66" fmla="*/ 71032 w 77007"/>
                  <a:gd name="connsiteY66" fmla="*/ 91362 h 103064"/>
                  <a:gd name="connsiteX67" fmla="*/ 62667 w 77007"/>
                  <a:gd name="connsiteY67" fmla="*/ 98601 h 103064"/>
                  <a:gd name="connsiteX68" fmla="*/ 59957 w 77007"/>
                  <a:gd name="connsiteY68" fmla="*/ 99970 h 103064"/>
                  <a:gd name="connsiteX69" fmla="*/ 57524 w 77007"/>
                  <a:gd name="connsiteY69" fmla="*/ 100896 h 103064"/>
                  <a:gd name="connsiteX70" fmla="*/ 57463 w 77007"/>
                  <a:gd name="connsiteY70" fmla="*/ 100931 h 103064"/>
                  <a:gd name="connsiteX71" fmla="*/ 57221 w 77007"/>
                  <a:gd name="connsiteY71" fmla="*/ 101000 h 103064"/>
                  <a:gd name="connsiteX72" fmla="*/ 57056 w 77007"/>
                  <a:gd name="connsiteY72" fmla="*/ 101060 h 103064"/>
                  <a:gd name="connsiteX73" fmla="*/ 56718 w 77007"/>
                  <a:gd name="connsiteY73" fmla="*/ 101156 h 103064"/>
                  <a:gd name="connsiteX74" fmla="*/ 56017 w 77007"/>
                  <a:gd name="connsiteY74" fmla="*/ 101346 h 103064"/>
                  <a:gd name="connsiteX75" fmla="*/ 54649 w 77007"/>
                  <a:gd name="connsiteY75" fmla="*/ 101710 h 103064"/>
                  <a:gd name="connsiteX76" fmla="*/ 51852 w 77007"/>
                  <a:gd name="connsiteY76" fmla="*/ 102351 h 103064"/>
                  <a:gd name="connsiteX77" fmla="*/ 28455 w 77007"/>
                  <a:gd name="connsiteY77" fmla="*/ 100048 h 103064"/>
                  <a:gd name="connsiteX78" fmla="*/ 17752 w 77007"/>
                  <a:gd name="connsiteY78" fmla="*/ 93977 h 103064"/>
                  <a:gd name="connsiteX79" fmla="*/ 9067 w 77007"/>
                  <a:gd name="connsiteY79" fmla="*/ 85050 h 103064"/>
                  <a:gd name="connsiteX80" fmla="*/ 7318 w 77007"/>
                  <a:gd name="connsiteY80" fmla="*/ 82435 h 103064"/>
                  <a:gd name="connsiteX81" fmla="*/ 5725 w 77007"/>
                  <a:gd name="connsiteY81" fmla="*/ 79569 h 103064"/>
                  <a:gd name="connsiteX82" fmla="*/ 4963 w 77007"/>
                  <a:gd name="connsiteY82" fmla="*/ 78114 h 103064"/>
                  <a:gd name="connsiteX83" fmla="*/ 4409 w 77007"/>
                  <a:gd name="connsiteY83" fmla="*/ 76789 h 103064"/>
                  <a:gd name="connsiteX84" fmla="*/ 3881 w 77007"/>
                  <a:gd name="connsiteY84" fmla="*/ 75482 h 103064"/>
                  <a:gd name="connsiteX85" fmla="*/ 3612 w 77007"/>
                  <a:gd name="connsiteY85" fmla="*/ 74823 h 103064"/>
                  <a:gd name="connsiteX86" fmla="*/ 3456 w 77007"/>
                  <a:gd name="connsiteY86" fmla="*/ 74520 h 103064"/>
                  <a:gd name="connsiteX87" fmla="*/ 3318 w 77007"/>
                  <a:gd name="connsiteY87" fmla="*/ 74148 h 103064"/>
                  <a:gd name="connsiteX88" fmla="*/ 3266 w 77007"/>
                  <a:gd name="connsiteY88" fmla="*/ 73949 h 103064"/>
                  <a:gd name="connsiteX89" fmla="*/ 1543 w 77007"/>
                  <a:gd name="connsiteY89" fmla="*/ 68113 h 103064"/>
                  <a:gd name="connsiteX90" fmla="*/ 460 w 77007"/>
                  <a:gd name="connsiteY90" fmla="*/ 62147 h 103064"/>
                  <a:gd name="connsiteX91" fmla="*/ 2409 w 77007"/>
                  <a:gd name="connsiteY91" fmla="*/ 38689 h 103064"/>
                  <a:gd name="connsiteX92" fmla="*/ 12834 w 77007"/>
                  <a:gd name="connsiteY92" fmla="*/ 19301 h 103064"/>
                  <a:gd name="connsiteX93" fmla="*/ 28022 w 77007"/>
                  <a:gd name="connsiteY93" fmla="*/ 6927 h 103064"/>
                  <a:gd name="connsiteX94" fmla="*/ 29996 w 77007"/>
                  <a:gd name="connsiteY94" fmla="*/ 5854 h 103064"/>
                  <a:gd name="connsiteX95" fmla="*/ 32075 w 77007"/>
                  <a:gd name="connsiteY95" fmla="*/ 4945 h 103064"/>
                  <a:gd name="connsiteX96" fmla="*/ 36032 w 77007"/>
                  <a:gd name="connsiteY96" fmla="*/ 3343 h 103064"/>
                  <a:gd name="connsiteX97" fmla="*/ 39660 w 77007"/>
                  <a:gd name="connsiteY97" fmla="*/ 2278 h 103064"/>
                  <a:gd name="connsiteX98" fmla="*/ 40552 w 77007"/>
                  <a:gd name="connsiteY98" fmla="*/ 2027 h 103064"/>
                  <a:gd name="connsiteX99" fmla="*/ 40786 w 77007"/>
                  <a:gd name="connsiteY99" fmla="*/ 1949 h 103064"/>
                  <a:gd name="connsiteX100" fmla="*/ 40916 w 77007"/>
                  <a:gd name="connsiteY100" fmla="*/ 1905 h 103064"/>
                  <a:gd name="connsiteX101" fmla="*/ 41141 w 77007"/>
                  <a:gd name="connsiteY101" fmla="*/ 1888 h 103064"/>
                  <a:gd name="connsiteX102" fmla="*/ 41600 w 77007"/>
                  <a:gd name="connsiteY102" fmla="*/ 1784 h 103064"/>
                  <a:gd name="connsiteX103" fmla="*/ 43392 w 77007"/>
                  <a:gd name="connsiteY103" fmla="*/ 1429 h 103064"/>
                  <a:gd name="connsiteX104" fmla="*/ 46795 w 77007"/>
                  <a:gd name="connsiteY104" fmla="*/ 762 h 103064"/>
                  <a:gd name="connsiteX105" fmla="*/ 49990 w 77007"/>
                  <a:gd name="connsiteY105" fmla="*/ 398 h 103064"/>
                  <a:gd name="connsiteX106" fmla="*/ 55636 w 77007"/>
                  <a:gd name="connsiteY106" fmla="*/ 0 h 103064"/>
                  <a:gd name="connsiteX107" fmla="*/ 60173 w 77007"/>
                  <a:gd name="connsiteY107" fmla="*/ 9 h 103064"/>
                  <a:gd name="connsiteX108" fmla="*/ 63455 w 77007"/>
                  <a:gd name="connsiteY108" fmla="*/ 303 h 103064"/>
                  <a:gd name="connsiteX109" fmla="*/ 66174 w 77007"/>
                  <a:gd name="connsiteY109" fmla="*/ 581 h 103064"/>
                  <a:gd name="connsiteX110" fmla="*/ 66694 w 77007"/>
                  <a:gd name="connsiteY110" fmla="*/ 1169 h 103064"/>
                  <a:gd name="connsiteX111" fmla="*/ 66191 w 77007"/>
                  <a:gd name="connsiteY111" fmla="*/ 1689 h 103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77007" h="103064">
                    <a:moveTo>
                      <a:pt x="66191" y="1689"/>
                    </a:moveTo>
                    <a:cubicBezTo>
                      <a:pt x="66191" y="1689"/>
                      <a:pt x="65248" y="1827"/>
                      <a:pt x="63490" y="2061"/>
                    </a:cubicBezTo>
                    <a:cubicBezTo>
                      <a:pt x="62589" y="2165"/>
                      <a:pt x="61507" y="2312"/>
                      <a:pt x="60208" y="2485"/>
                    </a:cubicBezTo>
                    <a:cubicBezTo>
                      <a:pt x="58970" y="2719"/>
                      <a:pt x="57550" y="3014"/>
                      <a:pt x="55948" y="3334"/>
                    </a:cubicBezTo>
                    <a:cubicBezTo>
                      <a:pt x="54372" y="3551"/>
                      <a:pt x="52614" y="4053"/>
                      <a:pt x="50744" y="4581"/>
                    </a:cubicBezTo>
                    <a:cubicBezTo>
                      <a:pt x="49808" y="4841"/>
                      <a:pt x="48821" y="5066"/>
                      <a:pt x="47808" y="5386"/>
                    </a:cubicBezTo>
                    <a:cubicBezTo>
                      <a:pt x="46812" y="5724"/>
                      <a:pt x="45799" y="6070"/>
                      <a:pt x="44743" y="6417"/>
                    </a:cubicBezTo>
                    <a:cubicBezTo>
                      <a:pt x="44206" y="6598"/>
                      <a:pt x="43669" y="6789"/>
                      <a:pt x="43124" y="6971"/>
                    </a:cubicBezTo>
                    <a:lnTo>
                      <a:pt x="42717" y="7101"/>
                    </a:lnTo>
                    <a:lnTo>
                      <a:pt x="42500" y="7179"/>
                    </a:lnTo>
                    <a:lnTo>
                      <a:pt x="42396" y="7213"/>
                    </a:lnTo>
                    <a:cubicBezTo>
                      <a:pt x="42647" y="7135"/>
                      <a:pt x="42440" y="7213"/>
                      <a:pt x="42492" y="7187"/>
                    </a:cubicBezTo>
                    <a:lnTo>
                      <a:pt x="42431" y="7213"/>
                    </a:lnTo>
                    <a:lnTo>
                      <a:pt x="41582" y="7586"/>
                    </a:lnTo>
                    <a:cubicBezTo>
                      <a:pt x="40457" y="8079"/>
                      <a:pt x="39296" y="8573"/>
                      <a:pt x="38127" y="9110"/>
                    </a:cubicBezTo>
                    <a:cubicBezTo>
                      <a:pt x="36898" y="9612"/>
                      <a:pt x="35971" y="10279"/>
                      <a:pt x="34846" y="10850"/>
                    </a:cubicBezTo>
                    <a:cubicBezTo>
                      <a:pt x="34317" y="11144"/>
                      <a:pt x="33763" y="11456"/>
                      <a:pt x="33218" y="11751"/>
                    </a:cubicBezTo>
                    <a:cubicBezTo>
                      <a:pt x="32672" y="12088"/>
                      <a:pt x="32144" y="12487"/>
                      <a:pt x="31590" y="12876"/>
                    </a:cubicBezTo>
                    <a:cubicBezTo>
                      <a:pt x="30525" y="13673"/>
                      <a:pt x="29338" y="14340"/>
                      <a:pt x="28308" y="15240"/>
                    </a:cubicBezTo>
                    <a:cubicBezTo>
                      <a:pt x="27252" y="16123"/>
                      <a:pt x="26186" y="17024"/>
                      <a:pt x="25095" y="17951"/>
                    </a:cubicBezTo>
                    <a:cubicBezTo>
                      <a:pt x="24100" y="18955"/>
                      <a:pt x="23086" y="19977"/>
                      <a:pt x="22065" y="21025"/>
                    </a:cubicBezTo>
                    <a:cubicBezTo>
                      <a:pt x="21086" y="22116"/>
                      <a:pt x="20229" y="23345"/>
                      <a:pt x="19242" y="24462"/>
                    </a:cubicBezTo>
                    <a:cubicBezTo>
                      <a:pt x="15553" y="29208"/>
                      <a:pt x="12704" y="34922"/>
                      <a:pt x="10851" y="41183"/>
                    </a:cubicBezTo>
                    <a:cubicBezTo>
                      <a:pt x="9024" y="47426"/>
                      <a:pt x="8470" y="54267"/>
                      <a:pt x="9241" y="61073"/>
                    </a:cubicBezTo>
                    <a:cubicBezTo>
                      <a:pt x="9483" y="62753"/>
                      <a:pt x="9829" y="64450"/>
                      <a:pt x="10107" y="66164"/>
                    </a:cubicBezTo>
                    <a:cubicBezTo>
                      <a:pt x="10574" y="67836"/>
                      <a:pt x="11016" y="69507"/>
                      <a:pt x="11466" y="71187"/>
                    </a:cubicBezTo>
                    <a:lnTo>
                      <a:pt x="11527" y="71343"/>
                    </a:lnTo>
                    <a:cubicBezTo>
                      <a:pt x="11596" y="71559"/>
                      <a:pt x="11440" y="71143"/>
                      <a:pt x="11466" y="71213"/>
                    </a:cubicBezTo>
                    <a:lnTo>
                      <a:pt x="11509" y="71291"/>
                    </a:lnTo>
                    <a:lnTo>
                      <a:pt x="11630" y="71628"/>
                    </a:lnTo>
                    <a:lnTo>
                      <a:pt x="11890" y="72286"/>
                    </a:lnTo>
                    <a:lnTo>
                      <a:pt x="12384" y="73620"/>
                    </a:lnTo>
                    <a:lnTo>
                      <a:pt x="12903" y="74936"/>
                    </a:lnTo>
                    <a:lnTo>
                      <a:pt x="13449" y="75975"/>
                    </a:lnTo>
                    <a:cubicBezTo>
                      <a:pt x="13847" y="76677"/>
                      <a:pt x="14124" y="77387"/>
                      <a:pt x="14583" y="78114"/>
                    </a:cubicBezTo>
                    <a:lnTo>
                      <a:pt x="15917" y="80253"/>
                    </a:lnTo>
                    <a:cubicBezTo>
                      <a:pt x="17865" y="83015"/>
                      <a:pt x="20073" y="85656"/>
                      <a:pt x="22714" y="87821"/>
                    </a:cubicBezTo>
                    <a:cubicBezTo>
                      <a:pt x="25355" y="89951"/>
                      <a:pt x="28213" y="91865"/>
                      <a:pt x="31321" y="93250"/>
                    </a:cubicBezTo>
                    <a:cubicBezTo>
                      <a:pt x="37504" y="96004"/>
                      <a:pt x="44371" y="97034"/>
                      <a:pt x="50822" y="96107"/>
                    </a:cubicBezTo>
                    <a:cubicBezTo>
                      <a:pt x="51636" y="96038"/>
                      <a:pt x="52432" y="95900"/>
                      <a:pt x="53211" y="95683"/>
                    </a:cubicBezTo>
                    <a:lnTo>
                      <a:pt x="55428" y="95172"/>
                    </a:lnTo>
                    <a:cubicBezTo>
                      <a:pt x="56268" y="94904"/>
                      <a:pt x="57073" y="94618"/>
                      <a:pt x="57905" y="94341"/>
                    </a:cubicBezTo>
                    <a:lnTo>
                      <a:pt x="59853" y="93441"/>
                    </a:lnTo>
                    <a:cubicBezTo>
                      <a:pt x="62520" y="92038"/>
                      <a:pt x="64875" y="90116"/>
                      <a:pt x="66754" y="87907"/>
                    </a:cubicBezTo>
                    <a:cubicBezTo>
                      <a:pt x="70521" y="83422"/>
                      <a:pt x="72227" y="77811"/>
                      <a:pt x="72201" y="72641"/>
                    </a:cubicBezTo>
                    <a:cubicBezTo>
                      <a:pt x="72158" y="70104"/>
                      <a:pt x="71629" y="67489"/>
                      <a:pt x="71006" y="65428"/>
                    </a:cubicBezTo>
                    <a:cubicBezTo>
                      <a:pt x="70763" y="64822"/>
                      <a:pt x="70547" y="64225"/>
                      <a:pt x="70322" y="63645"/>
                    </a:cubicBezTo>
                    <a:cubicBezTo>
                      <a:pt x="70088" y="63177"/>
                      <a:pt x="69846" y="62709"/>
                      <a:pt x="69620" y="62268"/>
                    </a:cubicBezTo>
                    <a:cubicBezTo>
                      <a:pt x="69335" y="61809"/>
                      <a:pt x="69058" y="61341"/>
                      <a:pt x="68763" y="60900"/>
                    </a:cubicBezTo>
                    <a:cubicBezTo>
                      <a:pt x="68443" y="60475"/>
                      <a:pt x="68131" y="60051"/>
                      <a:pt x="67811" y="59662"/>
                    </a:cubicBezTo>
                    <a:cubicBezTo>
                      <a:pt x="65144" y="56518"/>
                      <a:pt x="61819" y="54691"/>
                      <a:pt x="58952" y="53946"/>
                    </a:cubicBezTo>
                    <a:cubicBezTo>
                      <a:pt x="56060" y="53150"/>
                      <a:pt x="53662" y="53271"/>
                      <a:pt x="52077" y="53487"/>
                    </a:cubicBezTo>
                    <a:cubicBezTo>
                      <a:pt x="51280" y="53557"/>
                      <a:pt x="50692" y="53747"/>
                      <a:pt x="50285" y="53825"/>
                    </a:cubicBezTo>
                    <a:cubicBezTo>
                      <a:pt x="49878" y="53938"/>
                      <a:pt x="49679" y="53981"/>
                      <a:pt x="49679" y="53981"/>
                    </a:cubicBezTo>
                    <a:lnTo>
                      <a:pt x="49497" y="54016"/>
                    </a:lnTo>
                    <a:cubicBezTo>
                      <a:pt x="48536" y="54258"/>
                      <a:pt x="47566" y="53652"/>
                      <a:pt x="47349" y="52682"/>
                    </a:cubicBezTo>
                    <a:cubicBezTo>
                      <a:pt x="47115" y="51738"/>
                      <a:pt x="47687" y="50803"/>
                      <a:pt x="48631" y="50552"/>
                    </a:cubicBezTo>
                    <a:cubicBezTo>
                      <a:pt x="48631" y="50552"/>
                      <a:pt x="48873" y="50483"/>
                      <a:pt x="49358" y="50344"/>
                    </a:cubicBezTo>
                    <a:cubicBezTo>
                      <a:pt x="49843" y="50232"/>
                      <a:pt x="50553" y="49998"/>
                      <a:pt x="51514" y="49859"/>
                    </a:cubicBezTo>
                    <a:cubicBezTo>
                      <a:pt x="53437" y="49522"/>
                      <a:pt x="56363" y="49305"/>
                      <a:pt x="59931" y="50171"/>
                    </a:cubicBezTo>
                    <a:cubicBezTo>
                      <a:pt x="63472" y="50985"/>
                      <a:pt x="67629" y="53037"/>
                      <a:pt x="71066" y="56856"/>
                    </a:cubicBezTo>
                    <a:cubicBezTo>
                      <a:pt x="71482" y="57350"/>
                      <a:pt x="71898" y="57843"/>
                      <a:pt x="72305" y="58371"/>
                    </a:cubicBezTo>
                    <a:cubicBezTo>
                      <a:pt x="72668" y="58917"/>
                      <a:pt x="73058" y="59488"/>
                      <a:pt x="73448" y="60051"/>
                    </a:cubicBezTo>
                    <a:cubicBezTo>
                      <a:pt x="73785" y="60674"/>
                      <a:pt x="74115" y="61307"/>
                      <a:pt x="74461" y="61982"/>
                    </a:cubicBezTo>
                    <a:cubicBezTo>
                      <a:pt x="74712" y="62554"/>
                      <a:pt x="74954" y="63160"/>
                      <a:pt x="75206" y="63740"/>
                    </a:cubicBezTo>
                    <a:cubicBezTo>
                      <a:pt x="76184" y="66606"/>
                      <a:pt x="76807" y="69351"/>
                      <a:pt x="76981" y="72520"/>
                    </a:cubicBezTo>
                    <a:cubicBezTo>
                      <a:pt x="77249" y="78677"/>
                      <a:pt x="75483" y="85647"/>
                      <a:pt x="71032" y="91362"/>
                    </a:cubicBezTo>
                    <a:cubicBezTo>
                      <a:pt x="68815" y="94202"/>
                      <a:pt x="65984" y="96714"/>
                      <a:pt x="62667" y="98601"/>
                    </a:cubicBezTo>
                    <a:cubicBezTo>
                      <a:pt x="61767" y="99060"/>
                      <a:pt x="60866" y="99511"/>
                      <a:pt x="59957" y="99970"/>
                    </a:cubicBezTo>
                    <a:cubicBezTo>
                      <a:pt x="59160" y="100273"/>
                      <a:pt x="58338" y="100584"/>
                      <a:pt x="57524" y="100896"/>
                    </a:cubicBezTo>
                    <a:lnTo>
                      <a:pt x="57463" y="100931"/>
                    </a:lnTo>
                    <a:lnTo>
                      <a:pt x="57221" y="101000"/>
                    </a:lnTo>
                    <a:lnTo>
                      <a:pt x="57056" y="101060"/>
                    </a:lnTo>
                    <a:lnTo>
                      <a:pt x="56718" y="101156"/>
                    </a:lnTo>
                    <a:lnTo>
                      <a:pt x="56017" y="101346"/>
                    </a:lnTo>
                    <a:lnTo>
                      <a:pt x="54649" y="101710"/>
                    </a:lnTo>
                    <a:cubicBezTo>
                      <a:pt x="53740" y="101996"/>
                      <a:pt x="52822" y="102212"/>
                      <a:pt x="51852" y="102351"/>
                    </a:cubicBezTo>
                    <a:cubicBezTo>
                      <a:pt x="44293" y="103805"/>
                      <a:pt x="36032" y="103035"/>
                      <a:pt x="28455" y="100048"/>
                    </a:cubicBezTo>
                    <a:cubicBezTo>
                      <a:pt x="24645" y="98593"/>
                      <a:pt x="21069" y="96480"/>
                      <a:pt x="17752" y="93977"/>
                    </a:cubicBezTo>
                    <a:cubicBezTo>
                      <a:pt x="14453" y="91475"/>
                      <a:pt x="11570" y="88392"/>
                      <a:pt x="9067" y="85050"/>
                    </a:cubicBezTo>
                    <a:lnTo>
                      <a:pt x="7318" y="82435"/>
                    </a:lnTo>
                    <a:cubicBezTo>
                      <a:pt x="6747" y="81543"/>
                      <a:pt x="6262" y="80530"/>
                      <a:pt x="5725" y="79569"/>
                    </a:cubicBezTo>
                    <a:lnTo>
                      <a:pt x="4963" y="78114"/>
                    </a:lnTo>
                    <a:lnTo>
                      <a:pt x="4409" y="76789"/>
                    </a:lnTo>
                    <a:lnTo>
                      <a:pt x="3881" y="75482"/>
                    </a:lnTo>
                    <a:lnTo>
                      <a:pt x="3612" y="74823"/>
                    </a:lnTo>
                    <a:lnTo>
                      <a:pt x="3456" y="74520"/>
                    </a:lnTo>
                    <a:lnTo>
                      <a:pt x="3318" y="74148"/>
                    </a:lnTo>
                    <a:lnTo>
                      <a:pt x="3266" y="73949"/>
                    </a:lnTo>
                    <a:cubicBezTo>
                      <a:pt x="2668" y="72001"/>
                      <a:pt x="2054" y="70078"/>
                      <a:pt x="1543" y="68113"/>
                    </a:cubicBezTo>
                    <a:cubicBezTo>
                      <a:pt x="1179" y="66121"/>
                      <a:pt x="763" y="64138"/>
                      <a:pt x="460" y="62147"/>
                    </a:cubicBezTo>
                    <a:cubicBezTo>
                      <a:pt x="-587" y="54137"/>
                      <a:pt x="192" y="46049"/>
                      <a:pt x="2409" y="38689"/>
                    </a:cubicBezTo>
                    <a:cubicBezTo>
                      <a:pt x="4573" y="31294"/>
                      <a:pt x="8375" y="24705"/>
                      <a:pt x="12834" y="19301"/>
                    </a:cubicBezTo>
                    <a:cubicBezTo>
                      <a:pt x="17354" y="13915"/>
                      <a:pt x="22680" y="9768"/>
                      <a:pt x="28022" y="6927"/>
                    </a:cubicBezTo>
                    <a:cubicBezTo>
                      <a:pt x="28698" y="6555"/>
                      <a:pt x="29330" y="6174"/>
                      <a:pt x="29996" y="5854"/>
                    </a:cubicBezTo>
                    <a:cubicBezTo>
                      <a:pt x="30698" y="5542"/>
                      <a:pt x="31399" y="5239"/>
                      <a:pt x="32075" y="4945"/>
                    </a:cubicBezTo>
                    <a:cubicBezTo>
                      <a:pt x="33425" y="4399"/>
                      <a:pt x="34794" y="3698"/>
                      <a:pt x="36032" y="3343"/>
                    </a:cubicBezTo>
                    <a:cubicBezTo>
                      <a:pt x="37287" y="2979"/>
                      <a:pt x="38482" y="2633"/>
                      <a:pt x="39660" y="2278"/>
                    </a:cubicBezTo>
                    <a:lnTo>
                      <a:pt x="40552" y="2027"/>
                    </a:lnTo>
                    <a:lnTo>
                      <a:pt x="40786" y="1949"/>
                    </a:lnTo>
                    <a:lnTo>
                      <a:pt x="40916" y="1905"/>
                    </a:lnTo>
                    <a:lnTo>
                      <a:pt x="41141" y="1888"/>
                    </a:lnTo>
                    <a:lnTo>
                      <a:pt x="41600" y="1784"/>
                    </a:lnTo>
                    <a:cubicBezTo>
                      <a:pt x="42197" y="1663"/>
                      <a:pt x="42803" y="1550"/>
                      <a:pt x="43392" y="1429"/>
                    </a:cubicBezTo>
                    <a:cubicBezTo>
                      <a:pt x="44544" y="1204"/>
                      <a:pt x="45687" y="970"/>
                      <a:pt x="46795" y="762"/>
                    </a:cubicBezTo>
                    <a:cubicBezTo>
                      <a:pt x="47886" y="572"/>
                      <a:pt x="48968" y="511"/>
                      <a:pt x="49990" y="398"/>
                    </a:cubicBezTo>
                    <a:cubicBezTo>
                      <a:pt x="52034" y="217"/>
                      <a:pt x="53895" y="-8"/>
                      <a:pt x="55636" y="0"/>
                    </a:cubicBezTo>
                    <a:cubicBezTo>
                      <a:pt x="57325" y="18"/>
                      <a:pt x="58849" y="9"/>
                      <a:pt x="60173" y="9"/>
                    </a:cubicBezTo>
                    <a:cubicBezTo>
                      <a:pt x="61464" y="130"/>
                      <a:pt x="62563" y="225"/>
                      <a:pt x="63455" y="303"/>
                    </a:cubicBezTo>
                    <a:cubicBezTo>
                      <a:pt x="65222" y="476"/>
                      <a:pt x="66174" y="581"/>
                      <a:pt x="66174" y="581"/>
                    </a:cubicBezTo>
                    <a:cubicBezTo>
                      <a:pt x="66486" y="598"/>
                      <a:pt x="66711" y="875"/>
                      <a:pt x="66694" y="1169"/>
                    </a:cubicBezTo>
                    <a:cubicBezTo>
                      <a:pt x="66650" y="1455"/>
                      <a:pt x="66443" y="1654"/>
                      <a:pt x="66191" y="1689"/>
                    </a:cubicBezTo>
                    <a:close/>
                  </a:path>
                </a:pathLst>
              </a:custGeom>
              <a:grpFill/>
              <a:ln w="8653" cap="flat">
                <a:noFill/>
                <a:prstDash val="solid"/>
                <a:miter/>
              </a:ln>
            </p:spPr>
            <p:txBody>
              <a:bodyPr rtlCol="0" anchor="ctr"/>
              <a:lstStyle/>
              <a:p>
                <a:endParaRPr lang="en-IN" dirty="0"/>
              </a:p>
            </p:txBody>
          </p:sp>
          <p:sp>
            <p:nvSpPr>
              <p:cNvPr id="558" name="Freeform: Shape 557">
                <a:extLst>
                  <a:ext uri="{FF2B5EF4-FFF2-40B4-BE49-F238E27FC236}">
                    <a16:creationId xmlns:a16="http://schemas.microsoft.com/office/drawing/2014/main" id="{3A2B7D06-0334-4A9F-A083-78F77E794A07}"/>
                  </a:ext>
                </a:extLst>
              </p:cNvPr>
              <p:cNvSpPr/>
              <p:nvPr/>
            </p:nvSpPr>
            <p:spPr>
              <a:xfrm>
                <a:off x="-2316001" y="3222819"/>
                <a:ext cx="82916" cy="106342"/>
              </a:xfrm>
              <a:custGeom>
                <a:avLst/>
                <a:gdLst>
                  <a:gd name="connsiteX0" fmla="*/ 50030 w 82916"/>
                  <a:gd name="connsiteY0" fmla="*/ 1090 h 106342"/>
                  <a:gd name="connsiteX1" fmla="*/ 47553 w 82916"/>
                  <a:gd name="connsiteY1" fmla="*/ 2250 h 106342"/>
                  <a:gd name="connsiteX2" fmla="*/ 44557 w 82916"/>
                  <a:gd name="connsiteY2" fmla="*/ 3610 h 106342"/>
                  <a:gd name="connsiteX3" fmla="*/ 40730 w 82916"/>
                  <a:gd name="connsiteY3" fmla="*/ 5671 h 106342"/>
                  <a:gd name="connsiteX4" fmla="*/ 36123 w 82916"/>
                  <a:gd name="connsiteY4" fmla="*/ 8389 h 106342"/>
                  <a:gd name="connsiteX5" fmla="*/ 33569 w 82916"/>
                  <a:gd name="connsiteY5" fmla="*/ 10035 h 106342"/>
                  <a:gd name="connsiteX6" fmla="*/ 30928 w 82916"/>
                  <a:gd name="connsiteY6" fmla="*/ 11940 h 106342"/>
                  <a:gd name="connsiteX7" fmla="*/ 29551 w 82916"/>
                  <a:gd name="connsiteY7" fmla="*/ 12935 h 106342"/>
                  <a:gd name="connsiteX8" fmla="*/ 29196 w 82916"/>
                  <a:gd name="connsiteY8" fmla="*/ 13186 h 106342"/>
                  <a:gd name="connsiteX9" fmla="*/ 29023 w 82916"/>
                  <a:gd name="connsiteY9" fmla="*/ 13308 h 106342"/>
                  <a:gd name="connsiteX10" fmla="*/ 28919 w 82916"/>
                  <a:gd name="connsiteY10" fmla="*/ 13377 h 106342"/>
                  <a:gd name="connsiteX11" fmla="*/ 29005 w 82916"/>
                  <a:gd name="connsiteY11" fmla="*/ 13325 h 106342"/>
                  <a:gd name="connsiteX12" fmla="*/ 28962 w 82916"/>
                  <a:gd name="connsiteY12" fmla="*/ 13368 h 106342"/>
                  <a:gd name="connsiteX13" fmla="*/ 28261 w 82916"/>
                  <a:gd name="connsiteY13" fmla="*/ 13949 h 106342"/>
                  <a:gd name="connsiteX14" fmla="*/ 25403 w 82916"/>
                  <a:gd name="connsiteY14" fmla="*/ 16425 h 106342"/>
                  <a:gd name="connsiteX15" fmla="*/ 22788 w 82916"/>
                  <a:gd name="connsiteY15" fmla="*/ 19075 h 106342"/>
                  <a:gd name="connsiteX16" fmla="*/ 21498 w 82916"/>
                  <a:gd name="connsiteY16" fmla="*/ 20417 h 106342"/>
                  <a:gd name="connsiteX17" fmla="*/ 20268 w 82916"/>
                  <a:gd name="connsiteY17" fmla="*/ 21967 h 106342"/>
                  <a:gd name="connsiteX18" fmla="*/ 17826 w 82916"/>
                  <a:gd name="connsiteY18" fmla="*/ 25205 h 106342"/>
                  <a:gd name="connsiteX19" fmla="*/ 15549 w 82916"/>
                  <a:gd name="connsiteY19" fmla="*/ 28730 h 106342"/>
                  <a:gd name="connsiteX20" fmla="*/ 13566 w 82916"/>
                  <a:gd name="connsiteY20" fmla="*/ 32566 h 106342"/>
                  <a:gd name="connsiteX21" fmla="*/ 11869 w 82916"/>
                  <a:gd name="connsiteY21" fmla="*/ 36679 h 106342"/>
                  <a:gd name="connsiteX22" fmla="*/ 8795 w 82916"/>
                  <a:gd name="connsiteY22" fmla="*/ 55131 h 106342"/>
                  <a:gd name="connsiteX23" fmla="*/ 13125 w 82916"/>
                  <a:gd name="connsiteY23" fmla="*/ 74606 h 106342"/>
                  <a:gd name="connsiteX24" fmla="*/ 15445 w 82916"/>
                  <a:gd name="connsiteY24" fmla="*/ 79212 h 106342"/>
                  <a:gd name="connsiteX25" fmla="*/ 18242 w 82916"/>
                  <a:gd name="connsiteY25" fmla="*/ 83611 h 106342"/>
                  <a:gd name="connsiteX26" fmla="*/ 18337 w 82916"/>
                  <a:gd name="connsiteY26" fmla="*/ 83750 h 106342"/>
                  <a:gd name="connsiteX27" fmla="*/ 18259 w 82916"/>
                  <a:gd name="connsiteY27" fmla="*/ 83645 h 106342"/>
                  <a:gd name="connsiteX28" fmla="*/ 18303 w 82916"/>
                  <a:gd name="connsiteY28" fmla="*/ 83715 h 106342"/>
                  <a:gd name="connsiteX29" fmla="*/ 18519 w 82916"/>
                  <a:gd name="connsiteY29" fmla="*/ 83992 h 106342"/>
                  <a:gd name="connsiteX30" fmla="*/ 18961 w 82916"/>
                  <a:gd name="connsiteY30" fmla="*/ 84546 h 106342"/>
                  <a:gd name="connsiteX31" fmla="*/ 19827 w 82916"/>
                  <a:gd name="connsiteY31" fmla="*/ 85663 h 106342"/>
                  <a:gd name="connsiteX32" fmla="*/ 20701 w 82916"/>
                  <a:gd name="connsiteY32" fmla="*/ 86763 h 106342"/>
                  <a:gd name="connsiteX33" fmla="*/ 21550 w 82916"/>
                  <a:gd name="connsiteY33" fmla="*/ 87620 h 106342"/>
                  <a:gd name="connsiteX34" fmla="*/ 23238 w 82916"/>
                  <a:gd name="connsiteY34" fmla="*/ 89335 h 106342"/>
                  <a:gd name="connsiteX35" fmla="*/ 25161 w 82916"/>
                  <a:gd name="connsiteY35" fmla="*/ 90980 h 106342"/>
                  <a:gd name="connsiteX36" fmla="*/ 33880 w 82916"/>
                  <a:gd name="connsiteY36" fmla="*/ 96210 h 106342"/>
                  <a:gd name="connsiteX37" fmla="*/ 43691 w 82916"/>
                  <a:gd name="connsiteY37" fmla="*/ 98851 h 106342"/>
                  <a:gd name="connsiteX38" fmla="*/ 63183 w 82916"/>
                  <a:gd name="connsiteY38" fmla="*/ 95838 h 106342"/>
                  <a:gd name="connsiteX39" fmla="*/ 65356 w 82916"/>
                  <a:gd name="connsiteY39" fmla="*/ 94738 h 106342"/>
                  <a:gd name="connsiteX40" fmla="*/ 67322 w 82916"/>
                  <a:gd name="connsiteY40" fmla="*/ 93604 h 106342"/>
                  <a:gd name="connsiteX41" fmla="*/ 69417 w 82916"/>
                  <a:gd name="connsiteY41" fmla="*/ 92062 h 106342"/>
                  <a:gd name="connsiteX42" fmla="*/ 71011 w 82916"/>
                  <a:gd name="connsiteY42" fmla="*/ 90642 h 106342"/>
                  <a:gd name="connsiteX43" fmla="*/ 75990 w 82916"/>
                  <a:gd name="connsiteY43" fmla="*/ 83316 h 106342"/>
                  <a:gd name="connsiteX44" fmla="*/ 76708 w 82916"/>
                  <a:gd name="connsiteY44" fmla="*/ 67133 h 106342"/>
                  <a:gd name="connsiteX45" fmla="*/ 73435 w 82916"/>
                  <a:gd name="connsiteY45" fmla="*/ 60586 h 106342"/>
                  <a:gd name="connsiteX46" fmla="*/ 72258 w 82916"/>
                  <a:gd name="connsiteY46" fmla="*/ 59097 h 106342"/>
                  <a:gd name="connsiteX47" fmla="*/ 71175 w 82916"/>
                  <a:gd name="connsiteY47" fmla="*/ 57980 h 106342"/>
                  <a:gd name="connsiteX48" fmla="*/ 69963 w 82916"/>
                  <a:gd name="connsiteY48" fmla="*/ 56906 h 106342"/>
                  <a:gd name="connsiteX49" fmla="*/ 68690 w 82916"/>
                  <a:gd name="connsiteY49" fmla="*/ 56006 h 106342"/>
                  <a:gd name="connsiteX50" fmla="*/ 58524 w 82916"/>
                  <a:gd name="connsiteY50" fmla="*/ 53157 h 106342"/>
                  <a:gd name="connsiteX51" fmla="*/ 51831 w 82916"/>
                  <a:gd name="connsiteY51" fmla="*/ 54767 h 106342"/>
                  <a:gd name="connsiteX52" fmla="*/ 50211 w 82916"/>
                  <a:gd name="connsiteY52" fmla="*/ 55616 h 106342"/>
                  <a:gd name="connsiteX53" fmla="*/ 49666 w 82916"/>
                  <a:gd name="connsiteY53" fmla="*/ 55937 h 106342"/>
                  <a:gd name="connsiteX54" fmla="*/ 49510 w 82916"/>
                  <a:gd name="connsiteY54" fmla="*/ 56032 h 106342"/>
                  <a:gd name="connsiteX55" fmla="*/ 47060 w 82916"/>
                  <a:gd name="connsiteY55" fmla="*/ 55382 h 106342"/>
                  <a:gd name="connsiteX56" fmla="*/ 47648 w 82916"/>
                  <a:gd name="connsiteY56" fmla="*/ 52975 h 106342"/>
                  <a:gd name="connsiteX57" fmla="*/ 48289 w 82916"/>
                  <a:gd name="connsiteY57" fmla="*/ 52559 h 106342"/>
                  <a:gd name="connsiteX58" fmla="*/ 50220 w 82916"/>
                  <a:gd name="connsiteY58" fmla="*/ 51451 h 106342"/>
                  <a:gd name="connsiteX59" fmla="*/ 58342 w 82916"/>
                  <a:gd name="connsiteY59" fmla="*/ 49278 h 106342"/>
                  <a:gd name="connsiteX60" fmla="*/ 70967 w 82916"/>
                  <a:gd name="connsiteY60" fmla="*/ 52369 h 106342"/>
                  <a:gd name="connsiteX61" fmla="*/ 72595 w 82916"/>
                  <a:gd name="connsiteY61" fmla="*/ 53451 h 106342"/>
                  <a:gd name="connsiteX62" fmla="*/ 74180 w 82916"/>
                  <a:gd name="connsiteY62" fmla="*/ 54733 h 106342"/>
                  <a:gd name="connsiteX63" fmla="*/ 75721 w 82916"/>
                  <a:gd name="connsiteY63" fmla="*/ 56266 h 106342"/>
                  <a:gd name="connsiteX64" fmla="*/ 76959 w 82916"/>
                  <a:gd name="connsiteY64" fmla="*/ 57755 h 106342"/>
                  <a:gd name="connsiteX65" fmla="*/ 81228 w 82916"/>
                  <a:gd name="connsiteY65" fmla="*/ 65583 h 106342"/>
                  <a:gd name="connsiteX66" fmla="*/ 81107 w 82916"/>
                  <a:gd name="connsiteY66" fmla="*/ 85343 h 106342"/>
                  <a:gd name="connsiteX67" fmla="*/ 75245 w 82916"/>
                  <a:gd name="connsiteY67" fmla="*/ 94747 h 106342"/>
                  <a:gd name="connsiteX68" fmla="*/ 73063 w 82916"/>
                  <a:gd name="connsiteY68" fmla="*/ 96833 h 106342"/>
                  <a:gd name="connsiteX69" fmla="*/ 71019 w 82916"/>
                  <a:gd name="connsiteY69" fmla="*/ 98453 h 106342"/>
                  <a:gd name="connsiteX70" fmla="*/ 70959 w 82916"/>
                  <a:gd name="connsiteY70" fmla="*/ 98513 h 106342"/>
                  <a:gd name="connsiteX71" fmla="*/ 70768 w 82916"/>
                  <a:gd name="connsiteY71" fmla="*/ 98660 h 106342"/>
                  <a:gd name="connsiteX72" fmla="*/ 70612 w 82916"/>
                  <a:gd name="connsiteY72" fmla="*/ 98747 h 106342"/>
                  <a:gd name="connsiteX73" fmla="*/ 70309 w 82916"/>
                  <a:gd name="connsiteY73" fmla="*/ 98929 h 106342"/>
                  <a:gd name="connsiteX74" fmla="*/ 69720 w 82916"/>
                  <a:gd name="connsiteY74" fmla="*/ 99319 h 106342"/>
                  <a:gd name="connsiteX75" fmla="*/ 68517 w 82916"/>
                  <a:gd name="connsiteY75" fmla="*/ 100080 h 106342"/>
                  <a:gd name="connsiteX76" fmla="*/ 66014 w 82916"/>
                  <a:gd name="connsiteY76" fmla="*/ 101509 h 106342"/>
                  <a:gd name="connsiteX77" fmla="*/ 42981 w 82916"/>
                  <a:gd name="connsiteY77" fmla="*/ 106220 h 106342"/>
                  <a:gd name="connsiteX78" fmla="*/ 30971 w 82916"/>
                  <a:gd name="connsiteY78" fmla="*/ 103579 h 106342"/>
                  <a:gd name="connsiteX79" fmla="*/ 20035 w 82916"/>
                  <a:gd name="connsiteY79" fmla="*/ 97595 h 106342"/>
                  <a:gd name="connsiteX80" fmla="*/ 17601 w 82916"/>
                  <a:gd name="connsiteY80" fmla="*/ 95612 h 106342"/>
                  <a:gd name="connsiteX81" fmla="*/ 15237 w 82916"/>
                  <a:gd name="connsiteY81" fmla="*/ 93335 h 106342"/>
                  <a:gd name="connsiteX82" fmla="*/ 14068 w 82916"/>
                  <a:gd name="connsiteY82" fmla="*/ 92175 h 106342"/>
                  <a:gd name="connsiteX83" fmla="*/ 13151 w 82916"/>
                  <a:gd name="connsiteY83" fmla="*/ 91075 h 106342"/>
                  <a:gd name="connsiteX84" fmla="*/ 12241 w 82916"/>
                  <a:gd name="connsiteY84" fmla="*/ 89984 h 106342"/>
                  <a:gd name="connsiteX85" fmla="*/ 11800 w 82916"/>
                  <a:gd name="connsiteY85" fmla="*/ 89430 h 106342"/>
                  <a:gd name="connsiteX86" fmla="*/ 11566 w 82916"/>
                  <a:gd name="connsiteY86" fmla="*/ 89170 h 106342"/>
                  <a:gd name="connsiteX87" fmla="*/ 11323 w 82916"/>
                  <a:gd name="connsiteY87" fmla="*/ 88850 h 106342"/>
                  <a:gd name="connsiteX88" fmla="*/ 11228 w 82916"/>
                  <a:gd name="connsiteY88" fmla="*/ 88694 h 106342"/>
                  <a:gd name="connsiteX89" fmla="*/ 7869 w 82916"/>
                  <a:gd name="connsiteY89" fmla="*/ 83611 h 106342"/>
                  <a:gd name="connsiteX90" fmla="*/ 5072 w 82916"/>
                  <a:gd name="connsiteY90" fmla="*/ 78225 h 106342"/>
                  <a:gd name="connsiteX91" fmla="*/ 6 w 82916"/>
                  <a:gd name="connsiteY91" fmla="*/ 55226 h 106342"/>
                  <a:gd name="connsiteX92" fmla="*/ 4249 w 82916"/>
                  <a:gd name="connsiteY92" fmla="*/ 33648 h 106342"/>
                  <a:gd name="connsiteX93" fmla="*/ 15107 w 82916"/>
                  <a:gd name="connsiteY93" fmla="*/ 17325 h 106342"/>
                  <a:gd name="connsiteX94" fmla="*/ 16692 w 82916"/>
                  <a:gd name="connsiteY94" fmla="*/ 15706 h 106342"/>
                  <a:gd name="connsiteX95" fmla="*/ 18407 w 82916"/>
                  <a:gd name="connsiteY95" fmla="*/ 14243 h 106342"/>
                  <a:gd name="connsiteX96" fmla="*/ 21723 w 82916"/>
                  <a:gd name="connsiteY96" fmla="*/ 11567 h 106342"/>
                  <a:gd name="connsiteX97" fmla="*/ 24875 w 82916"/>
                  <a:gd name="connsiteY97" fmla="*/ 9454 h 106342"/>
                  <a:gd name="connsiteX98" fmla="*/ 25637 w 82916"/>
                  <a:gd name="connsiteY98" fmla="*/ 8926 h 106342"/>
                  <a:gd name="connsiteX99" fmla="*/ 25845 w 82916"/>
                  <a:gd name="connsiteY99" fmla="*/ 8796 h 106342"/>
                  <a:gd name="connsiteX100" fmla="*/ 25949 w 82916"/>
                  <a:gd name="connsiteY100" fmla="*/ 8736 h 106342"/>
                  <a:gd name="connsiteX101" fmla="*/ 26156 w 82916"/>
                  <a:gd name="connsiteY101" fmla="*/ 8623 h 106342"/>
                  <a:gd name="connsiteX102" fmla="*/ 26563 w 82916"/>
                  <a:gd name="connsiteY102" fmla="*/ 8398 h 106342"/>
                  <a:gd name="connsiteX103" fmla="*/ 28183 w 82916"/>
                  <a:gd name="connsiteY103" fmla="*/ 7532 h 106342"/>
                  <a:gd name="connsiteX104" fmla="*/ 31231 w 82916"/>
                  <a:gd name="connsiteY104" fmla="*/ 5896 h 106342"/>
                  <a:gd name="connsiteX105" fmla="*/ 34183 w 82916"/>
                  <a:gd name="connsiteY105" fmla="*/ 4614 h 106342"/>
                  <a:gd name="connsiteX106" fmla="*/ 39448 w 82916"/>
                  <a:gd name="connsiteY106" fmla="*/ 2588 h 106342"/>
                  <a:gd name="connsiteX107" fmla="*/ 43804 w 82916"/>
                  <a:gd name="connsiteY107" fmla="*/ 1254 h 106342"/>
                  <a:gd name="connsiteX108" fmla="*/ 47025 w 82916"/>
                  <a:gd name="connsiteY108" fmla="*/ 561 h 106342"/>
                  <a:gd name="connsiteX109" fmla="*/ 49718 w 82916"/>
                  <a:gd name="connsiteY109" fmla="*/ 16 h 106342"/>
                  <a:gd name="connsiteX110" fmla="*/ 50385 w 82916"/>
                  <a:gd name="connsiteY110" fmla="*/ 449 h 106342"/>
                  <a:gd name="connsiteX111" fmla="*/ 50030 w 82916"/>
                  <a:gd name="connsiteY111" fmla="*/ 1090 h 10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2916" h="106342">
                    <a:moveTo>
                      <a:pt x="50030" y="1090"/>
                    </a:moveTo>
                    <a:cubicBezTo>
                      <a:pt x="50030" y="1090"/>
                      <a:pt x="49164" y="1479"/>
                      <a:pt x="47553" y="2250"/>
                    </a:cubicBezTo>
                    <a:cubicBezTo>
                      <a:pt x="46722" y="2614"/>
                      <a:pt x="45735" y="3073"/>
                      <a:pt x="44557" y="3610"/>
                    </a:cubicBezTo>
                    <a:cubicBezTo>
                      <a:pt x="43440" y="4198"/>
                      <a:pt x="42158" y="4891"/>
                      <a:pt x="40730" y="5671"/>
                    </a:cubicBezTo>
                    <a:cubicBezTo>
                      <a:pt x="39284" y="6354"/>
                      <a:pt x="37768" y="7359"/>
                      <a:pt x="36123" y="8389"/>
                    </a:cubicBezTo>
                    <a:cubicBezTo>
                      <a:pt x="35283" y="8918"/>
                      <a:pt x="34426" y="9437"/>
                      <a:pt x="33569" y="10035"/>
                    </a:cubicBezTo>
                    <a:cubicBezTo>
                      <a:pt x="32711" y="10649"/>
                      <a:pt x="31828" y="11281"/>
                      <a:pt x="30928" y="11940"/>
                    </a:cubicBezTo>
                    <a:cubicBezTo>
                      <a:pt x="30477" y="12260"/>
                      <a:pt x="30010" y="12580"/>
                      <a:pt x="29551" y="12935"/>
                    </a:cubicBezTo>
                    <a:lnTo>
                      <a:pt x="29196" y="13186"/>
                    </a:lnTo>
                    <a:lnTo>
                      <a:pt x="29023" y="13308"/>
                    </a:lnTo>
                    <a:lnTo>
                      <a:pt x="28919" y="13377"/>
                    </a:lnTo>
                    <a:cubicBezTo>
                      <a:pt x="29135" y="13213"/>
                      <a:pt x="28962" y="13360"/>
                      <a:pt x="29005" y="13325"/>
                    </a:cubicBezTo>
                    <a:lnTo>
                      <a:pt x="28962" y="13368"/>
                    </a:lnTo>
                    <a:lnTo>
                      <a:pt x="28261" y="13949"/>
                    </a:lnTo>
                    <a:cubicBezTo>
                      <a:pt x="27334" y="14771"/>
                      <a:pt x="26390" y="15594"/>
                      <a:pt x="25403" y="16425"/>
                    </a:cubicBezTo>
                    <a:cubicBezTo>
                      <a:pt x="24373" y="17265"/>
                      <a:pt x="23680" y="18174"/>
                      <a:pt x="22788" y="19075"/>
                    </a:cubicBezTo>
                    <a:cubicBezTo>
                      <a:pt x="22364" y="19516"/>
                      <a:pt x="21931" y="19958"/>
                      <a:pt x="21498" y="20417"/>
                    </a:cubicBezTo>
                    <a:cubicBezTo>
                      <a:pt x="21065" y="20902"/>
                      <a:pt x="20675" y="21439"/>
                      <a:pt x="20268" y="21967"/>
                    </a:cubicBezTo>
                    <a:cubicBezTo>
                      <a:pt x="19480" y="23049"/>
                      <a:pt x="18554" y="24019"/>
                      <a:pt x="17826" y="25205"/>
                    </a:cubicBezTo>
                    <a:cubicBezTo>
                      <a:pt x="17082" y="26348"/>
                      <a:pt x="16320" y="27526"/>
                      <a:pt x="15549" y="28730"/>
                    </a:cubicBezTo>
                    <a:cubicBezTo>
                      <a:pt x="14900" y="29985"/>
                      <a:pt x="14233" y="31258"/>
                      <a:pt x="13566" y="32566"/>
                    </a:cubicBezTo>
                    <a:cubicBezTo>
                      <a:pt x="12960" y="33882"/>
                      <a:pt x="12484" y="35310"/>
                      <a:pt x="11869" y="36679"/>
                    </a:cubicBezTo>
                    <a:cubicBezTo>
                      <a:pt x="9756" y="42290"/>
                      <a:pt x="8717" y="48620"/>
                      <a:pt x="8795" y="55131"/>
                    </a:cubicBezTo>
                    <a:cubicBezTo>
                      <a:pt x="8899" y="61634"/>
                      <a:pt x="10371" y="68319"/>
                      <a:pt x="13125" y="74606"/>
                    </a:cubicBezTo>
                    <a:cubicBezTo>
                      <a:pt x="13843" y="76155"/>
                      <a:pt x="14683" y="77671"/>
                      <a:pt x="15445" y="79212"/>
                    </a:cubicBezTo>
                    <a:lnTo>
                      <a:pt x="18242" y="83611"/>
                    </a:lnTo>
                    <a:lnTo>
                      <a:pt x="18337" y="83750"/>
                    </a:lnTo>
                    <a:cubicBezTo>
                      <a:pt x="18467" y="83931"/>
                      <a:pt x="18207" y="83576"/>
                      <a:pt x="18259" y="83645"/>
                    </a:cubicBezTo>
                    <a:lnTo>
                      <a:pt x="18303" y="83715"/>
                    </a:lnTo>
                    <a:lnTo>
                      <a:pt x="18519" y="83992"/>
                    </a:lnTo>
                    <a:lnTo>
                      <a:pt x="18961" y="84546"/>
                    </a:lnTo>
                    <a:lnTo>
                      <a:pt x="19827" y="85663"/>
                    </a:lnTo>
                    <a:lnTo>
                      <a:pt x="20701" y="86763"/>
                    </a:lnTo>
                    <a:lnTo>
                      <a:pt x="21550" y="87620"/>
                    </a:lnTo>
                    <a:cubicBezTo>
                      <a:pt x="22130" y="88174"/>
                      <a:pt x="22606" y="88772"/>
                      <a:pt x="23238" y="89335"/>
                    </a:cubicBezTo>
                    <a:lnTo>
                      <a:pt x="25161" y="90980"/>
                    </a:lnTo>
                    <a:cubicBezTo>
                      <a:pt x="27836" y="93049"/>
                      <a:pt x="30728" y="94902"/>
                      <a:pt x="33880" y="96210"/>
                    </a:cubicBezTo>
                    <a:cubicBezTo>
                      <a:pt x="37041" y="97465"/>
                      <a:pt x="40331" y="98444"/>
                      <a:pt x="43691" y="98851"/>
                    </a:cubicBezTo>
                    <a:cubicBezTo>
                      <a:pt x="50411" y="99682"/>
                      <a:pt x="57286" y="98626"/>
                      <a:pt x="63183" y="95838"/>
                    </a:cubicBezTo>
                    <a:cubicBezTo>
                      <a:pt x="63945" y="95535"/>
                      <a:pt x="64655" y="95145"/>
                      <a:pt x="65356" y="94738"/>
                    </a:cubicBezTo>
                    <a:lnTo>
                      <a:pt x="67322" y="93604"/>
                    </a:lnTo>
                    <a:lnTo>
                      <a:pt x="69417" y="92062"/>
                    </a:lnTo>
                    <a:lnTo>
                      <a:pt x="71011" y="90642"/>
                    </a:lnTo>
                    <a:cubicBezTo>
                      <a:pt x="73167" y="88529"/>
                      <a:pt x="74855" y="86009"/>
                      <a:pt x="75990" y="83316"/>
                    </a:cubicBezTo>
                    <a:cubicBezTo>
                      <a:pt x="78276" y="77939"/>
                      <a:pt x="78258" y="72051"/>
                      <a:pt x="76708" y="67133"/>
                    </a:cubicBezTo>
                    <a:cubicBezTo>
                      <a:pt x="75903" y="64725"/>
                      <a:pt x="74630" y="62396"/>
                      <a:pt x="73435" y="60586"/>
                    </a:cubicBezTo>
                    <a:cubicBezTo>
                      <a:pt x="73037" y="60076"/>
                      <a:pt x="72630" y="59573"/>
                      <a:pt x="72258" y="59097"/>
                    </a:cubicBezTo>
                    <a:cubicBezTo>
                      <a:pt x="71885" y="58707"/>
                      <a:pt x="71530" y="58335"/>
                      <a:pt x="71175" y="57980"/>
                    </a:cubicBezTo>
                    <a:cubicBezTo>
                      <a:pt x="70759" y="57616"/>
                      <a:pt x="70370" y="57253"/>
                      <a:pt x="69963" y="56906"/>
                    </a:cubicBezTo>
                    <a:cubicBezTo>
                      <a:pt x="69530" y="56612"/>
                      <a:pt x="69097" y="56309"/>
                      <a:pt x="68690" y="56006"/>
                    </a:cubicBezTo>
                    <a:cubicBezTo>
                      <a:pt x="65218" y="53780"/>
                      <a:pt x="61486" y="53027"/>
                      <a:pt x="58524" y="53157"/>
                    </a:cubicBezTo>
                    <a:cubicBezTo>
                      <a:pt x="55528" y="53261"/>
                      <a:pt x="53251" y="54066"/>
                      <a:pt x="51831" y="54767"/>
                    </a:cubicBezTo>
                    <a:cubicBezTo>
                      <a:pt x="51086" y="55071"/>
                      <a:pt x="50575" y="55417"/>
                      <a:pt x="50211" y="55616"/>
                    </a:cubicBezTo>
                    <a:cubicBezTo>
                      <a:pt x="49856" y="55833"/>
                      <a:pt x="49666" y="55937"/>
                      <a:pt x="49666" y="55937"/>
                    </a:cubicBezTo>
                    <a:lnTo>
                      <a:pt x="49510" y="56032"/>
                    </a:lnTo>
                    <a:cubicBezTo>
                      <a:pt x="48653" y="56534"/>
                      <a:pt x="47553" y="56222"/>
                      <a:pt x="47060" y="55382"/>
                    </a:cubicBezTo>
                    <a:cubicBezTo>
                      <a:pt x="46566" y="54551"/>
                      <a:pt x="46852" y="53486"/>
                      <a:pt x="47648" y="52975"/>
                    </a:cubicBezTo>
                    <a:cubicBezTo>
                      <a:pt x="47648" y="52975"/>
                      <a:pt x="47865" y="52828"/>
                      <a:pt x="48289" y="52559"/>
                    </a:cubicBezTo>
                    <a:cubicBezTo>
                      <a:pt x="48731" y="52308"/>
                      <a:pt x="49328" y="51858"/>
                      <a:pt x="50220" y="51451"/>
                    </a:cubicBezTo>
                    <a:cubicBezTo>
                      <a:pt x="51926" y="50568"/>
                      <a:pt x="54671" y="49511"/>
                      <a:pt x="58342" y="49278"/>
                    </a:cubicBezTo>
                    <a:cubicBezTo>
                      <a:pt x="61962" y="48992"/>
                      <a:pt x="66543" y="49754"/>
                      <a:pt x="70967" y="52369"/>
                    </a:cubicBezTo>
                    <a:cubicBezTo>
                      <a:pt x="71504" y="52724"/>
                      <a:pt x="72041" y="53096"/>
                      <a:pt x="72595" y="53451"/>
                    </a:cubicBezTo>
                    <a:cubicBezTo>
                      <a:pt x="73115" y="53876"/>
                      <a:pt x="73634" y="54300"/>
                      <a:pt x="74180" y="54733"/>
                    </a:cubicBezTo>
                    <a:cubicBezTo>
                      <a:pt x="74691" y="55244"/>
                      <a:pt x="75193" y="55746"/>
                      <a:pt x="75721" y="56266"/>
                    </a:cubicBezTo>
                    <a:cubicBezTo>
                      <a:pt x="76137" y="56750"/>
                      <a:pt x="76535" y="57253"/>
                      <a:pt x="76959" y="57755"/>
                    </a:cubicBezTo>
                    <a:cubicBezTo>
                      <a:pt x="78726" y="60188"/>
                      <a:pt x="80137" y="62639"/>
                      <a:pt x="81228" y="65583"/>
                    </a:cubicBezTo>
                    <a:cubicBezTo>
                      <a:pt x="83306" y="71393"/>
                      <a:pt x="83688" y="78563"/>
                      <a:pt x="81107" y="85343"/>
                    </a:cubicBezTo>
                    <a:cubicBezTo>
                      <a:pt x="79834" y="88720"/>
                      <a:pt x="77860" y="91958"/>
                      <a:pt x="75245" y="94747"/>
                    </a:cubicBezTo>
                    <a:cubicBezTo>
                      <a:pt x="74518" y="95439"/>
                      <a:pt x="73790" y="96132"/>
                      <a:pt x="73063" y="96833"/>
                    </a:cubicBezTo>
                    <a:lnTo>
                      <a:pt x="71019" y="98453"/>
                    </a:lnTo>
                    <a:lnTo>
                      <a:pt x="70959" y="98513"/>
                    </a:lnTo>
                    <a:lnTo>
                      <a:pt x="70768" y="98660"/>
                    </a:lnTo>
                    <a:lnTo>
                      <a:pt x="70612" y="98747"/>
                    </a:lnTo>
                    <a:lnTo>
                      <a:pt x="70309" y="98929"/>
                    </a:lnTo>
                    <a:lnTo>
                      <a:pt x="69720" y="99319"/>
                    </a:lnTo>
                    <a:lnTo>
                      <a:pt x="68517" y="100080"/>
                    </a:lnTo>
                    <a:cubicBezTo>
                      <a:pt x="67720" y="100626"/>
                      <a:pt x="66898" y="101111"/>
                      <a:pt x="66014" y="101509"/>
                    </a:cubicBezTo>
                    <a:cubicBezTo>
                      <a:pt x="59226" y="105129"/>
                      <a:pt x="51103" y="106835"/>
                      <a:pt x="42981" y="106220"/>
                    </a:cubicBezTo>
                    <a:cubicBezTo>
                      <a:pt x="38920" y="105951"/>
                      <a:pt x="34876" y="104982"/>
                      <a:pt x="30971" y="103579"/>
                    </a:cubicBezTo>
                    <a:cubicBezTo>
                      <a:pt x="27083" y="102150"/>
                      <a:pt x="23420" y="100046"/>
                      <a:pt x="20035" y="97595"/>
                    </a:cubicBezTo>
                    <a:lnTo>
                      <a:pt x="17601" y="95612"/>
                    </a:lnTo>
                    <a:cubicBezTo>
                      <a:pt x="16779" y="94937"/>
                      <a:pt x="16017" y="94106"/>
                      <a:pt x="15237" y="93335"/>
                    </a:cubicBezTo>
                    <a:lnTo>
                      <a:pt x="14068" y="92175"/>
                    </a:lnTo>
                    <a:lnTo>
                      <a:pt x="13151" y="91075"/>
                    </a:lnTo>
                    <a:lnTo>
                      <a:pt x="12241" y="89984"/>
                    </a:lnTo>
                    <a:lnTo>
                      <a:pt x="11800" y="89430"/>
                    </a:lnTo>
                    <a:lnTo>
                      <a:pt x="11566" y="89170"/>
                    </a:lnTo>
                    <a:lnTo>
                      <a:pt x="11323" y="88850"/>
                    </a:lnTo>
                    <a:lnTo>
                      <a:pt x="11228" y="88694"/>
                    </a:lnTo>
                    <a:cubicBezTo>
                      <a:pt x="10094" y="87005"/>
                      <a:pt x="8916" y="85325"/>
                      <a:pt x="7869" y="83611"/>
                    </a:cubicBezTo>
                    <a:cubicBezTo>
                      <a:pt x="6942" y="81818"/>
                      <a:pt x="5938" y="80043"/>
                      <a:pt x="5072" y="78225"/>
                    </a:cubicBezTo>
                    <a:cubicBezTo>
                      <a:pt x="1703" y="70882"/>
                      <a:pt x="49" y="62916"/>
                      <a:pt x="6" y="55226"/>
                    </a:cubicBezTo>
                    <a:cubicBezTo>
                      <a:pt x="-115" y="47520"/>
                      <a:pt x="1599" y="40125"/>
                      <a:pt x="4249" y="33648"/>
                    </a:cubicBezTo>
                    <a:cubicBezTo>
                      <a:pt x="6977" y="27162"/>
                      <a:pt x="10847" y="21629"/>
                      <a:pt x="15107" y="17325"/>
                    </a:cubicBezTo>
                    <a:cubicBezTo>
                      <a:pt x="15653" y="16780"/>
                      <a:pt x="16155" y="16235"/>
                      <a:pt x="16692" y="15706"/>
                    </a:cubicBezTo>
                    <a:cubicBezTo>
                      <a:pt x="17272" y="15213"/>
                      <a:pt x="17861" y="14737"/>
                      <a:pt x="18407" y="14243"/>
                    </a:cubicBezTo>
                    <a:cubicBezTo>
                      <a:pt x="19541" y="13334"/>
                      <a:pt x="20649" y="12260"/>
                      <a:pt x="21723" y="11567"/>
                    </a:cubicBezTo>
                    <a:cubicBezTo>
                      <a:pt x="22805" y="10840"/>
                      <a:pt x="23862" y="10130"/>
                      <a:pt x="24875" y="9454"/>
                    </a:cubicBezTo>
                    <a:lnTo>
                      <a:pt x="25637" y="8926"/>
                    </a:lnTo>
                    <a:lnTo>
                      <a:pt x="25845" y="8796"/>
                    </a:lnTo>
                    <a:lnTo>
                      <a:pt x="25949" y="8736"/>
                    </a:lnTo>
                    <a:lnTo>
                      <a:pt x="26156" y="8623"/>
                    </a:lnTo>
                    <a:lnTo>
                      <a:pt x="26563" y="8398"/>
                    </a:lnTo>
                    <a:cubicBezTo>
                      <a:pt x="27109" y="8104"/>
                      <a:pt x="27637" y="7827"/>
                      <a:pt x="28183" y="7532"/>
                    </a:cubicBezTo>
                    <a:cubicBezTo>
                      <a:pt x="29239" y="6978"/>
                      <a:pt x="30252" y="6424"/>
                      <a:pt x="31231" y="5896"/>
                    </a:cubicBezTo>
                    <a:cubicBezTo>
                      <a:pt x="32218" y="5385"/>
                      <a:pt x="33240" y="5021"/>
                      <a:pt x="34183" y="4614"/>
                    </a:cubicBezTo>
                    <a:cubicBezTo>
                      <a:pt x="36080" y="3817"/>
                      <a:pt x="37803" y="3064"/>
                      <a:pt x="39448" y="2588"/>
                    </a:cubicBezTo>
                    <a:cubicBezTo>
                      <a:pt x="41085" y="2094"/>
                      <a:pt x="42540" y="1635"/>
                      <a:pt x="43804" y="1254"/>
                    </a:cubicBezTo>
                    <a:cubicBezTo>
                      <a:pt x="45068" y="977"/>
                      <a:pt x="46150" y="761"/>
                      <a:pt x="47025" y="561"/>
                    </a:cubicBezTo>
                    <a:cubicBezTo>
                      <a:pt x="48783" y="215"/>
                      <a:pt x="49718" y="16"/>
                      <a:pt x="49718" y="16"/>
                    </a:cubicBezTo>
                    <a:cubicBezTo>
                      <a:pt x="50021" y="-62"/>
                      <a:pt x="50307" y="154"/>
                      <a:pt x="50385" y="449"/>
                    </a:cubicBezTo>
                    <a:cubicBezTo>
                      <a:pt x="50393" y="726"/>
                      <a:pt x="50263" y="995"/>
                      <a:pt x="50030" y="1090"/>
                    </a:cubicBezTo>
                    <a:close/>
                  </a:path>
                </a:pathLst>
              </a:custGeom>
              <a:grpFill/>
              <a:ln w="8653" cap="flat">
                <a:noFill/>
                <a:prstDash val="solid"/>
                <a:miter/>
              </a:ln>
            </p:spPr>
            <p:txBody>
              <a:bodyPr rtlCol="0" anchor="ctr"/>
              <a:lstStyle/>
              <a:p>
                <a:endParaRPr lang="en-IN" dirty="0"/>
              </a:p>
            </p:txBody>
          </p:sp>
          <p:sp>
            <p:nvSpPr>
              <p:cNvPr id="559" name="Freeform: Shape 558">
                <a:extLst>
                  <a:ext uri="{FF2B5EF4-FFF2-40B4-BE49-F238E27FC236}">
                    <a16:creationId xmlns:a16="http://schemas.microsoft.com/office/drawing/2014/main" id="{B41B7817-27BE-4593-A34F-FFA87B66FEA0}"/>
                  </a:ext>
                </a:extLst>
              </p:cNvPr>
              <p:cNvSpPr/>
              <p:nvPr/>
            </p:nvSpPr>
            <p:spPr>
              <a:xfrm>
                <a:off x="-2421738" y="3502035"/>
                <a:ext cx="88973" cy="104604"/>
              </a:xfrm>
              <a:custGeom>
                <a:avLst/>
                <a:gdLst>
                  <a:gd name="connsiteX0" fmla="*/ 34418 w 88973"/>
                  <a:gd name="connsiteY0" fmla="*/ 947 h 104604"/>
                  <a:gd name="connsiteX1" fmla="*/ 32383 w 88973"/>
                  <a:gd name="connsiteY1" fmla="*/ 2792 h 104604"/>
                  <a:gd name="connsiteX2" fmla="*/ 29933 w 88973"/>
                  <a:gd name="connsiteY2" fmla="*/ 4991 h 104604"/>
                  <a:gd name="connsiteX3" fmla="*/ 26885 w 88973"/>
                  <a:gd name="connsiteY3" fmla="*/ 8065 h 104604"/>
                  <a:gd name="connsiteX4" fmla="*/ 23274 w 88973"/>
                  <a:gd name="connsiteY4" fmla="*/ 12031 h 104604"/>
                  <a:gd name="connsiteX5" fmla="*/ 21326 w 88973"/>
                  <a:gd name="connsiteY5" fmla="*/ 14360 h 104604"/>
                  <a:gd name="connsiteX6" fmla="*/ 19360 w 88973"/>
                  <a:gd name="connsiteY6" fmla="*/ 16967 h 104604"/>
                  <a:gd name="connsiteX7" fmla="*/ 18329 w 88973"/>
                  <a:gd name="connsiteY7" fmla="*/ 18300 h 104604"/>
                  <a:gd name="connsiteX8" fmla="*/ 18070 w 88973"/>
                  <a:gd name="connsiteY8" fmla="*/ 18655 h 104604"/>
                  <a:gd name="connsiteX9" fmla="*/ 17948 w 88973"/>
                  <a:gd name="connsiteY9" fmla="*/ 18828 h 104604"/>
                  <a:gd name="connsiteX10" fmla="*/ 17879 w 88973"/>
                  <a:gd name="connsiteY10" fmla="*/ 18915 h 104604"/>
                  <a:gd name="connsiteX11" fmla="*/ 17922 w 88973"/>
                  <a:gd name="connsiteY11" fmla="*/ 18863 h 104604"/>
                  <a:gd name="connsiteX12" fmla="*/ 17897 w 88973"/>
                  <a:gd name="connsiteY12" fmla="*/ 18906 h 104604"/>
                  <a:gd name="connsiteX13" fmla="*/ 17420 w 88973"/>
                  <a:gd name="connsiteY13" fmla="*/ 19694 h 104604"/>
                  <a:gd name="connsiteX14" fmla="*/ 15403 w 88973"/>
                  <a:gd name="connsiteY14" fmla="*/ 22907 h 104604"/>
                  <a:gd name="connsiteX15" fmla="*/ 13688 w 88973"/>
                  <a:gd name="connsiteY15" fmla="*/ 26171 h 104604"/>
                  <a:gd name="connsiteX16" fmla="*/ 12848 w 88973"/>
                  <a:gd name="connsiteY16" fmla="*/ 27851 h 104604"/>
                  <a:gd name="connsiteX17" fmla="*/ 12130 w 88973"/>
                  <a:gd name="connsiteY17" fmla="*/ 29696 h 104604"/>
                  <a:gd name="connsiteX18" fmla="*/ 10753 w 88973"/>
                  <a:gd name="connsiteY18" fmla="*/ 33497 h 104604"/>
                  <a:gd name="connsiteX19" fmla="*/ 9610 w 88973"/>
                  <a:gd name="connsiteY19" fmla="*/ 37550 h 104604"/>
                  <a:gd name="connsiteX20" fmla="*/ 8848 w 88973"/>
                  <a:gd name="connsiteY20" fmla="*/ 41792 h 104604"/>
                  <a:gd name="connsiteX21" fmla="*/ 8458 w 88973"/>
                  <a:gd name="connsiteY21" fmla="*/ 46217 h 104604"/>
                  <a:gd name="connsiteX22" fmla="*/ 10926 w 88973"/>
                  <a:gd name="connsiteY22" fmla="*/ 64765 h 104604"/>
                  <a:gd name="connsiteX23" fmla="*/ 20815 w 88973"/>
                  <a:gd name="connsiteY23" fmla="*/ 82100 h 104604"/>
                  <a:gd name="connsiteX24" fmla="*/ 24399 w 88973"/>
                  <a:gd name="connsiteY24" fmla="*/ 85824 h 104604"/>
                  <a:gd name="connsiteX25" fmla="*/ 28365 w 88973"/>
                  <a:gd name="connsiteY25" fmla="*/ 89209 h 104604"/>
                  <a:gd name="connsiteX26" fmla="*/ 28487 w 88973"/>
                  <a:gd name="connsiteY26" fmla="*/ 89314 h 104604"/>
                  <a:gd name="connsiteX27" fmla="*/ 28383 w 88973"/>
                  <a:gd name="connsiteY27" fmla="*/ 89218 h 104604"/>
                  <a:gd name="connsiteX28" fmla="*/ 28452 w 88973"/>
                  <a:gd name="connsiteY28" fmla="*/ 89287 h 104604"/>
                  <a:gd name="connsiteX29" fmla="*/ 28755 w 88973"/>
                  <a:gd name="connsiteY29" fmla="*/ 89478 h 104604"/>
                  <a:gd name="connsiteX30" fmla="*/ 29335 w 88973"/>
                  <a:gd name="connsiteY30" fmla="*/ 89894 h 104604"/>
                  <a:gd name="connsiteX31" fmla="*/ 30495 w 88973"/>
                  <a:gd name="connsiteY31" fmla="*/ 90699 h 104604"/>
                  <a:gd name="connsiteX32" fmla="*/ 31656 w 88973"/>
                  <a:gd name="connsiteY32" fmla="*/ 91496 h 104604"/>
                  <a:gd name="connsiteX33" fmla="*/ 32695 w 88973"/>
                  <a:gd name="connsiteY33" fmla="*/ 92067 h 104604"/>
                  <a:gd name="connsiteX34" fmla="*/ 34816 w 88973"/>
                  <a:gd name="connsiteY34" fmla="*/ 93201 h 104604"/>
                  <a:gd name="connsiteX35" fmla="*/ 37146 w 88973"/>
                  <a:gd name="connsiteY35" fmla="*/ 94214 h 104604"/>
                  <a:gd name="connsiteX36" fmla="*/ 47017 w 88973"/>
                  <a:gd name="connsiteY36" fmla="*/ 96631 h 104604"/>
                  <a:gd name="connsiteX37" fmla="*/ 57165 w 88973"/>
                  <a:gd name="connsiteY37" fmla="*/ 96275 h 104604"/>
                  <a:gd name="connsiteX38" fmla="*/ 74899 w 88973"/>
                  <a:gd name="connsiteY38" fmla="*/ 87634 h 104604"/>
                  <a:gd name="connsiteX39" fmla="*/ 76648 w 88973"/>
                  <a:gd name="connsiteY39" fmla="*/ 85945 h 104604"/>
                  <a:gd name="connsiteX40" fmla="*/ 78198 w 88973"/>
                  <a:gd name="connsiteY40" fmla="*/ 84291 h 104604"/>
                  <a:gd name="connsiteX41" fmla="*/ 79766 w 88973"/>
                  <a:gd name="connsiteY41" fmla="*/ 82204 h 104604"/>
                  <a:gd name="connsiteX42" fmla="*/ 80857 w 88973"/>
                  <a:gd name="connsiteY42" fmla="*/ 80369 h 104604"/>
                  <a:gd name="connsiteX43" fmla="*/ 83446 w 88973"/>
                  <a:gd name="connsiteY43" fmla="*/ 71909 h 104604"/>
                  <a:gd name="connsiteX44" fmla="*/ 79367 w 88973"/>
                  <a:gd name="connsiteY44" fmla="*/ 56227 h 104604"/>
                  <a:gd name="connsiteX45" fmla="*/ 74302 w 88973"/>
                  <a:gd name="connsiteY45" fmla="*/ 50936 h 104604"/>
                  <a:gd name="connsiteX46" fmla="*/ 72735 w 88973"/>
                  <a:gd name="connsiteY46" fmla="*/ 49863 h 104604"/>
                  <a:gd name="connsiteX47" fmla="*/ 71392 w 88973"/>
                  <a:gd name="connsiteY47" fmla="*/ 49109 h 104604"/>
                  <a:gd name="connsiteX48" fmla="*/ 69920 w 88973"/>
                  <a:gd name="connsiteY48" fmla="*/ 48451 h 104604"/>
                  <a:gd name="connsiteX49" fmla="*/ 68422 w 88973"/>
                  <a:gd name="connsiteY49" fmla="*/ 47975 h 104604"/>
                  <a:gd name="connsiteX50" fmla="*/ 57884 w 88973"/>
                  <a:gd name="connsiteY50" fmla="*/ 48243 h 104604"/>
                  <a:gd name="connsiteX51" fmla="*/ 51944 w 88973"/>
                  <a:gd name="connsiteY51" fmla="*/ 51742 h 104604"/>
                  <a:gd name="connsiteX52" fmla="*/ 50662 w 88973"/>
                  <a:gd name="connsiteY52" fmla="*/ 53032 h 104604"/>
                  <a:gd name="connsiteX53" fmla="*/ 50230 w 88973"/>
                  <a:gd name="connsiteY53" fmla="*/ 53491 h 104604"/>
                  <a:gd name="connsiteX54" fmla="*/ 50108 w 88973"/>
                  <a:gd name="connsiteY54" fmla="*/ 53638 h 104604"/>
                  <a:gd name="connsiteX55" fmla="*/ 47563 w 88973"/>
                  <a:gd name="connsiteY55" fmla="*/ 53742 h 104604"/>
                  <a:gd name="connsiteX56" fmla="*/ 47415 w 88973"/>
                  <a:gd name="connsiteY56" fmla="*/ 51274 h 104604"/>
                  <a:gd name="connsiteX57" fmla="*/ 47918 w 88973"/>
                  <a:gd name="connsiteY57" fmla="*/ 50685 h 104604"/>
                  <a:gd name="connsiteX58" fmla="*/ 49424 w 88973"/>
                  <a:gd name="connsiteY58" fmla="*/ 49057 h 104604"/>
                  <a:gd name="connsiteX59" fmla="*/ 56551 w 88973"/>
                  <a:gd name="connsiteY59" fmla="*/ 44563 h 104604"/>
                  <a:gd name="connsiteX60" fmla="*/ 69522 w 88973"/>
                  <a:gd name="connsiteY60" fmla="*/ 43810 h 104604"/>
                  <a:gd name="connsiteX61" fmla="*/ 71392 w 88973"/>
                  <a:gd name="connsiteY61" fmla="*/ 44373 h 104604"/>
                  <a:gd name="connsiteX62" fmla="*/ 73263 w 88973"/>
                  <a:gd name="connsiteY62" fmla="*/ 45126 h 104604"/>
                  <a:gd name="connsiteX63" fmla="*/ 75202 w 88973"/>
                  <a:gd name="connsiteY63" fmla="*/ 46122 h 104604"/>
                  <a:gd name="connsiteX64" fmla="*/ 76813 w 88973"/>
                  <a:gd name="connsiteY64" fmla="*/ 47187 h 104604"/>
                  <a:gd name="connsiteX65" fmla="*/ 83221 w 88973"/>
                  <a:gd name="connsiteY65" fmla="*/ 53430 h 104604"/>
                  <a:gd name="connsiteX66" fmla="*/ 88918 w 88973"/>
                  <a:gd name="connsiteY66" fmla="*/ 72342 h 104604"/>
                  <a:gd name="connsiteX67" fmla="*/ 86095 w 88973"/>
                  <a:gd name="connsiteY67" fmla="*/ 83044 h 104604"/>
                  <a:gd name="connsiteX68" fmla="*/ 84641 w 88973"/>
                  <a:gd name="connsiteY68" fmla="*/ 85685 h 104604"/>
                  <a:gd name="connsiteX69" fmla="*/ 83160 w 88973"/>
                  <a:gd name="connsiteY69" fmla="*/ 87833 h 104604"/>
                  <a:gd name="connsiteX70" fmla="*/ 83108 w 88973"/>
                  <a:gd name="connsiteY70" fmla="*/ 87893 h 104604"/>
                  <a:gd name="connsiteX71" fmla="*/ 82952 w 88973"/>
                  <a:gd name="connsiteY71" fmla="*/ 88101 h 104604"/>
                  <a:gd name="connsiteX72" fmla="*/ 82848 w 88973"/>
                  <a:gd name="connsiteY72" fmla="*/ 88222 h 104604"/>
                  <a:gd name="connsiteX73" fmla="*/ 82615 w 88973"/>
                  <a:gd name="connsiteY73" fmla="*/ 88508 h 104604"/>
                  <a:gd name="connsiteX74" fmla="*/ 82156 w 88973"/>
                  <a:gd name="connsiteY74" fmla="*/ 89054 h 104604"/>
                  <a:gd name="connsiteX75" fmla="*/ 81238 w 88973"/>
                  <a:gd name="connsiteY75" fmla="*/ 90136 h 104604"/>
                  <a:gd name="connsiteX76" fmla="*/ 79272 w 88973"/>
                  <a:gd name="connsiteY76" fmla="*/ 92223 h 104604"/>
                  <a:gd name="connsiteX77" fmla="*/ 58646 w 88973"/>
                  <a:gd name="connsiteY77" fmla="*/ 103532 h 104604"/>
                  <a:gd name="connsiteX78" fmla="*/ 46385 w 88973"/>
                  <a:gd name="connsiteY78" fmla="*/ 104545 h 104604"/>
                  <a:gd name="connsiteX79" fmla="*/ 34176 w 88973"/>
                  <a:gd name="connsiteY79" fmla="*/ 102060 h 104604"/>
                  <a:gd name="connsiteX80" fmla="*/ 31249 w 88973"/>
                  <a:gd name="connsiteY80" fmla="*/ 100873 h 104604"/>
                  <a:gd name="connsiteX81" fmla="*/ 28331 w 88973"/>
                  <a:gd name="connsiteY81" fmla="*/ 99384 h 104604"/>
                  <a:gd name="connsiteX82" fmla="*/ 26876 w 88973"/>
                  <a:gd name="connsiteY82" fmla="*/ 98622 h 104604"/>
                  <a:gd name="connsiteX83" fmla="*/ 25690 w 88973"/>
                  <a:gd name="connsiteY83" fmla="*/ 97834 h 104604"/>
                  <a:gd name="connsiteX84" fmla="*/ 24495 w 88973"/>
                  <a:gd name="connsiteY84" fmla="*/ 97081 h 104604"/>
                  <a:gd name="connsiteX85" fmla="*/ 23906 w 88973"/>
                  <a:gd name="connsiteY85" fmla="*/ 96665 h 104604"/>
                  <a:gd name="connsiteX86" fmla="*/ 23603 w 88973"/>
                  <a:gd name="connsiteY86" fmla="*/ 96475 h 104604"/>
                  <a:gd name="connsiteX87" fmla="*/ 23265 w 88973"/>
                  <a:gd name="connsiteY87" fmla="*/ 96258 h 104604"/>
                  <a:gd name="connsiteX88" fmla="*/ 23127 w 88973"/>
                  <a:gd name="connsiteY88" fmla="*/ 96137 h 104604"/>
                  <a:gd name="connsiteX89" fmla="*/ 18416 w 88973"/>
                  <a:gd name="connsiteY89" fmla="*/ 92284 h 104604"/>
                  <a:gd name="connsiteX90" fmla="*/ 14173 w 88973"/>
                  <a:gd name="connsiteY90" fmla="*/ 87954 h 104604"/>
                  <a:gd name="connsiteX91" fmla="*/ 2535 w 88973"/>
                  <a:gd name="connsiteY91" fmla="*/ 67467 h 104604"/>
                  <a:gd name="connsiteX92" fmla="*/ 232 w 88973"/>
                  <a:gd name="connsiteY92" fmla="*/ 45594 h 104604"/>
                  <a:gd name="connsiteX93" fmla="*/ 5826 w 88973"/>
                  <a:gd name="connsiteY93" fmla="*/ 26803 h 104604"/>
                  <a:gd name="connsiteX94" fmla="*/ 6847 w 88973"/>
                  <a:gd name="connsiteY94" fmla="*/ 24812 h 104604"/>
                  <a:gd name="connsiteX95" fmla="*/ 8060 w 88973"/>
                  <a:gd name="connsiteY95" fmla="*/ 22890 h 104604"/>
                  <a:gd name="connsiteX96" fmla="*/ 10432 w 88973"/>
                  <a:gd name="connsiteY96" fmla="*/ 19348 h 104604"/>
                  <a:gd name="connsiteX97" fmla="*/ 12840 w 88973"/>
                  <a:gd name="connsiteY97" fmla="*/ 16413 h 104604"/>
                  <a:gd name="connsiteX98" fmla="*/ 13402 w 88973"/>
                  <a:gd name="connsiteY98" fmla="*/ 15703 h 104604"/>
                  <a:gd name="connsiteX99" fmla="*/ 13567 w 88973"/>
                  <a:gd name="connsiteY99" fmla="*/ 15495 h 104604"/>
                  <a:gd name="connsiteX100" fmla="*/ 13654 w 88973"/>
                  <a:gd name="connsiteY100" fmla="*/ 15408 h 104604"/>
                  <a:gd name="connsiteX101" fmla="*/ 13818 w 88973"/>
                  <a:gd name="connsiteY101" fmla="*/ 15244 h 104604"/>
                  <a:gd name="connsiteX102" fmla="*/ 14147 w 88973"/>
                  <a:gd name="connsiteY102" fmla="*/ 14915 h 104604"/>
                  <a:gd name="connsiteX103" fmla="*/ 15420 w 88973"/>
                  <a:gd name="connsiteY103" fmla="*/ 13616 h 104604"/>
                  <a:gd name="connsiteX104" fmla="*/ 17853 w 88973"/>
                  <a:gd name="connsiteY104" fmla="*/ 11148 h 104604"/>
                  <a:gd name="connsiteX105" fmla="*/ 20286 w 88973"/>
                  <a:gd name="connsiteY105" fmla="*/ 9052 h 104604"/>
                  <a:gd name="connsiteX106" fmla="*/ 24737 w 88973"/>
                  <a:gd name="connsiteY106" fmla="*/ 5554 h 104604"/>
                  <a:gd name="connsiteX107" fmla="*/ 28495 w 88973"/>
                  <a:gd name="connsiteY107" fmla="*/ 2982 h 104604"/>
                  <a:gd name="connsiteX108" fmla="*/ 31379 w 88973"/>
                  <a:gd name="connsiteY108" fmla="*/ 1389 h 104604"/>
                  <a:gd name="connsiteX109" fmla="*/ 33777 w 88973"/>
                  <a:gd name="connsiteY109" fmla="*/ 73 h 104604"/>
                  <a:gd name="connsiteX110" fmla="*/ 34539 w 88973"/>
                  <a:gd name="connsiteY110" fmla="*/ 289 h 104604"/>
                  <a:gd name="connsiteX111" fmla="*/ 34418 w 88973"/>
                  <a:gd name="connsiteY111" fmla="*/ 947 h 104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8973" h="104604">
                    <a:moveTo>
                      <a:pt x="34418" y="947"/>
                    </a:moveTo>
                    <a:cubicBezTo>
                      <a:pt x="34418" y="947"/>
                      <a:pt x="33708" y="1588"/>
                      <a:pt x="32383" y="2792"/>
                    </a:cubicBezTo>
                    <a:cubicBezTo>
                      <a:pt x="31716" y="3389"/>
                      <a:pt x="30894" y="4108"/>
                      <a:pt x="29933" y="4991"/>
                    </a:cubicBezTo>
                    <a:cubicBezTo>
                      <a:pt x="29041" y="5874"/>
                      <a:pt x="28036" y="6922"/>
                      <a:pt x="26885" y="8065"/>
                    </a:cubicBezTo>
                    <a:cubicBezTo>
                      <a:pt x="25707" y="9147"/>
                      <a:pt x="24547" y="10559"/>
                      <a:pt x="23274" y="12031"/>
                    </a:cubicBezTo>
                    <a:cubicBezTo>
                      <a:pt x="22642" y="12793"/>
                      <a:pt x="21958" y="13529"/>
                      <a:pt x="21326" y="14360"/>
                    </a:cubicBezTo>
                    <a:cubicBezTo>
                      <a:pt x="20685" y="15192"/>
                      <a:pt x="20044" y="16066"/>
                      <a:pt x="19360" y="16967"/>
                    </a:cubicBezTo>
                    <a:cubicBezTo>
                      <a:pt x="19014" y="17400"/>
                      <a:pt x="18684" y="17859"/>
                      <a:pt x="18329" y="18300"/>
                    </a:cubicBezTo>
                    <a:lnTo>
                      <a:pt x="18070" y="18655"/>
                    </a:lnTo>
                    <a:lnTo>
                      <a:pt x="17948" y="18828"/>
                    </a:lnTo>
                    <a:lnTo>
                      <a:pt x="17879" y="18915"/>
                    </a:lnTo>
                    <a:cubicBezTo>
                      <a:pt x="18044" y="18716"/>
                      <a:pt x="17897" y="18898"/>
                      <a:pt x="17922" y="18863"/>
                    </a:cubicBezTo>
                    <a:lnTo>
                      <a:pt x="17897" y="18906"/>
                    </a:lnTo>
                    <a:lnTo>
                      <a:pt x="17420" y="19694"/>
                    </a:lnTo>
                    <a:cubicBezTo>
                      <a:pt x="16762" y="20733"/>
                      <a:pt x="16087" y="21799"/>
                      <a:pt x="15403" y="22907"/>
                    </a:cubicBezTo>
                    <a:cubicBezTo>
                      <a:pt x="14667" y="23989"/>
                      <a:pt x="14286" y="25063"/>
                      <a:pt x="13688" y="26171"/>
                    </a:cubicBezTo>
                    <a:cubicBezTo>
                      <a:pt x="13411" y="26734"/>
                      <a:pt x="13134" y="27297"/>
                      <a:pt x="12848" y="27851"/>
                    </a:cubicBezTo>
                    <a:cubicBezTo>
                      <a:pt x="12597" y="28431"/>
                      <a:pt x="12372" y="29081"/>
                      <a:pt x="12130" y="29696"/>
                    </a:cubicBezTo>
                    <a:cubicBezTo>
                      <a:pt x="11697" y="30960"/>
                      <a:pt x="11090" y="32164"/>
                      <a:pt x="10753" y="33497"/>
                    </a:cubicBezTo>
                    <a:cubicBezTo>
                      <a:pt x="10372" y="34822"/>
                      <a:pt x="9982" y="36173"/>
                      <a:pt x="9610" y="37550"/>
                    </a:cubicBezTo>
                    <a:cubicBezTo>
                      <a:pt x="9367" y="38935"/>
                      <a:pt x="9108" y="40346"/>
                      <a:pt x="8848" y="41792"/>
                    </a:cubicBezTo>
                    <a:cubicBezTo>
                      <a:pt x="8657" y="43247"/>
                      <a:pt x="8640" y="44719"/>
                      <a:pt x="8458" y="46217"/>
                    </a:cubicBezTo>
                    <a:cubicBezTo>
                      <a:pt x="8077" y="52209"/>
                      <a:pt x="8960" y="58556"/>
                      <a:pt x="10926" y="64765"/>
                    </a:cubicBezTo>
                    <a:cubicBezTo>
                      <a:pt x="12952" y="70956"/>
                      <a:pt x="16338" y="76905"/>
                      <a:pt x="20815" y="82100"/>
                    </a:cubicBezTo>
                    <a:cubicBezTo>
                      <a:pt x="21958" y="83365"/>
                      <a:pt x="23205" y="84568"/>
                      <a:pt x="24399" y="85824"/>
                    </a:cubicBezTo>
                    <a:cubicBezTo>
                      <a:pt x="25733" y="86941"/>
                      <a:pt x="27041" y="88058"/>
                      <a:pt x="28365" y="89209"/>
                    </a:cubicBezTo>
                    <a:lnTo>
                      <a:pt x="28487" y="89314"/>
                    </a:lnTo>
                    <a:cubicBezTo>
                      <a:pt x="28668" y="89435"/>
                      <a:pt x="28313" y="89201"/>
                      <a:pt x="28383" y="89218"/>
                    </a:cubicBezTo>
                    <a:lnTo>
                      <a:pt x="28452" y="89287"/>
                    </a:lnTo>
                    <a:lnTo>
                      <a:pt x="28755" y="89478"/>
                    </a:lnTo>
                    <a:lnTo>
                      <a:pt x="29335" y="89894"/>
                    </a:lnTo>
                    <a:lnTo>
                      <a:pt x="30495" y="90699"/>
                    </a:lnTo>
                    <a:lnTo>
                      <a:pt x="31656" y="91496"/>
                    </a:lnTo>
                    <a:lnTo>
                      <a:pt x="32695" y="92067"/>
                    </a:lnTo>
                    <a:cubicBezTo>
                      <a:pt x="33414" y="92422"/>
                      <a:pt x="34046" y="92864"/>
                      <a:pt x="34816" y="93201"/>
                    </a:cubicBezTo>
                    <a:lnTo>
                      <a:pt x="37146" y="94214"/>
                    </a:lnTo>
                    <a:cubicBezTo>
                      <a:pt x="40306" y="95392"/>
                      <a:pt x="43614" y="96327"/>
                      <a:pt x="47017" y="96631"/>
                    </a:cubicBezTo>
                    <a:cubicBezTo>
                      <a:pt x="50385" y="96907"/>
                      <a:pt x="53832" y="96864"/>
                      <a:pt x="57165" y="96275"/>
                    </a:cubicBezTo>
                    <a:cubicBezTo>
                      <a:pt x="63842" y="95072"/>
                      <a:pt x="70085" y="92050"/>
                      <a:pt x="74899" y="87634"/>
                    </a:cubicBezTo>
                    <a:cubicBezTo>
                      <a:pt x="75549" y="87123"/>
                      <a:pt x="76129" y="86551"/>
                      <a:pt x="76648" y="85945"/>
                    </a:cubicBezTo>
                    <a:lnTo>
                      <a:pt x="78198" y="84291"/>
                    </a:lnTo>
                    <a:cubicBezTo>
                      <a:pt x="78727" y="83590"/>
                      <a:pt x="79246" y="82889"/>
                      <a:pt x="79766" y="82204"/>
                    </a:cubicBezTo>
                    <a:lnTo>
                      <a:pt x="80857" y="80369"/>
                    </a:lnTo>
                    <a:cubicBezTo>
                      <a:pt x="82294" y="77710"/>
                      <a:pt x="83160" y="74801"/>
                      <a:pt x="83446" y="71909"/>
                    </a:cubicBezTo>
                    <a:cubicBezTo>
                      <a:pt x="84043" y="66099"/>
                      <a:pt x="82286" y="60479"/>
                      <a:pt x="79367" y="56227"/>
                    </a:cubicBezTo>
                    <a:cubicBezTo>
                      <a:pt x="77904" y="54158"/>
                      <a:pt x="75990" y="52313"/>
                      <a:pt x="74302" y="50936"/>
                    </a:cubicBezTo>
                    <a:cubicBezTo>
                      <a:pt x="73774" y="50564"/>
                      <a:pt x="73254" y="50218"/>
                      <a:pt x="72735" y="49863"/>
                    </a:cubicBezTo>
                    <a:cubicBezTo>
                      <a:pt x="72293" y="49603"/>
                      <a:pt x="71843" y="49343"/>
                      <a:pt x="71392" y="49109"/>
                    </a:cubicBezTo>
                    <a:cubicBezTo>
                      <a:pt x="70890" y="48901"/>
                      <a:pt x="70397" y="48668"/>
                      <a:pt x="69920" y="48451"/>
                    </a:cubicBezTo>
                    <a:cubicBezTo>
                      <a:pt x="69418" y="48295"/>
                      <a:pt x="68925" y="48140"/>
                      <a:pt x="68422" y="47975"/>
                    </a:cubicBezTo>
                    <a:cubicBezTo>
                      <a:pt x="64456" y="46875"/>
                      <a:pt x="60672" y="47248"/>
                      <a:pt x="57884" y="48243"/>
                    </a:cubicBezTo>
                    <a:cubicBezTo>
                      <a:pt x="55044" y="49222"/>
                      <a:pt x="53122" y="50659"/>
                      <a:pt x="51944" y="51742"/>
                    </a:cubicBezTo>
                    <a:cubicBezTo>
                      <a:pt x="51329" y="52253"/>
                      <a:pt x="50940" y="52738"/>
                      <a:pt x="50662" y="53032"/>
                    </a:cubicBezTo>
                    <a:cubicBezTo>
                      <a:pt x="50385" y="53326"/>
                      <a:pt x="50230" y="53491"/>
                      <a:pt x="50230" y="53491"/>
                    </a:cubicBezTo>
                    <a:lnTo>
                      <a:pt x="50108" y="53638"/>
                    </a:lnTo>
                    <a:cubicBezTo>
                      <a:pt x="49424" y="54383"/>
                      <a:pt x="48290" y="54400"/>
                      <a:pt x="47563" y="53742"/>
                    </a:cubicBezTo>
                    <a:cubicBezTo>
                      <a:pt x="46853" y="53092"/>
                      <a:pt x="46792" y="51984"/>
                      <a:pt x="47415" y="51274"/>
                    </a:cubicBezTo>
                    <a:cubicBezTo>
                      <a:pt x="47415" y="51274"/>
                      <a:pt x="47597" y="51066"/>
                      <a:pt x="47918" y="50685"/>
                    </a:cubicBezTo>
                    <a:cubicBezTo>
                      <a:pt x="48255" y="50304"/>
                      <a:pt x="48697" y="49689"/>
                      <a:pt x="49424" y="49057"/>
                    </a:cubicBezTo>
                    <a:cubicBezTo>
                      <a:pt x="50818" y="47698"/>
                      <a:pt x="53122" y="45879"/>
                      <a:pt x="56551" y="44563"/>
                    </a:cubicBezTo>
                    <a:cubicBezTo>
                      <a:pt x="59928" y="43238"/>
                      <a:pt x="64534" y="42606"/>
                      <a:pt x="69522" y="43810"/>
                    </a:cubicBezTo>
                    <a:cubicBezTo>
                      <a:pt x="70137" y="43992"/>
                      <a:pt x="70769" y="44182"/>
                      <a:pt x="71392" y="44373"/>
                    </a:cubicBezTo>
                    <a:cubicBezTo>
                      <a:pt x="72016" y="44615"/>
                      <a:pt x="72639" y="44875"/>
                      <a:pt x="73263" y="45126"/>
                    </a:cubicBezTo>
                    <a:cubicBezTo>
                      <a:pt x="73904" y="45447"/>
                      <a:pt x="74536" y="45793"/>
                      <a:pt x="75202" y="46122"/>
                    </a:cubicBezTo>
                    <a:cubicBezTo>
                      <a:pt x="75731" y="46477"/>
                      <a:pt x="76276" y="46832"/>
                      <a:pt x="76813" y="47187"/>
                    </a:cubicBezTo>
                    <a:cubicBezTo>
                      <a:pt x="79237" y="48997"/>
                      <a:pt x="81290" y="50928"/>
                      <a:pt x="83221" y="53430"/>
                    </a:cubicBezTo>
                    <a:cubicBezTo>
                      <a:pt x="86927" y="58366"/>
                      <a:pt x="89377" y="65094"/>
                      <a:pt x="88918" y="72342"/>
                    </a:cubicBezTo>
                    <a:cubicBezTo>
                      <a:pt x="88711" y="75944"/>
                      <a:pt x="87784" y="79615"/>
                      <a:pt x="86095" y="83044"/>
                    </a:cubicBezTo>
                    <a:cubicBezTo>
                      <a:pt x="85602" y="83910"/>
                      <a:pt x="85117" y="84802"/>
                      <a:pt x="84641" y="85685"/>
                    </a:cubicBezTo>
                    <a:cubicBezTo>
                      <a:pt x="84130" y="86395"/>
                      <a:pt x="83645" y="87114"/>
                      <a:pt x="83160" y="87833"/>
                    </a:cubicBezTo>
                    <a:lnTo>
                      <a:pt x="83108" y="87893"/>
                    </a:lnTo>
                    <a:lnTo>
                      <a:pt x="82952" y="88101"/>
                    </a:lnTo>
                    <a:lnTo>
                      <a:pt x="82848" y="88222"/>
                    </a:lnTo>
                    <a:lnTo>
                      <a:pt x="82615" y="88508"/>
                    </a:lnTo>
                    <a:lnTo>
                      <a:pt x="82156" y="89054"/>
                    </a:lnTo>
                    <a:lnTo>
                      <a:pt x="81238" y="90136"/>
                    </a:lnTo>
                    <a:cubicBezTo>
                      <a:pt x="80632" y="90881"/>
                      <a:pt x="79982" y="91573"/>
                      <a:pt x="79272" y="92223"/>
                    </a:cubicBezTo>
                    <a:cubicBezTo>
                      <a:pt x="73843" y="97713"/>
                      <a:pt x="66595" y="101705"/>
                      <a:pt x="58646" y="103532"/>
                    </a:cubicBezTo>
                    <a:cubicBezTo>
                      <a:pt x="54672" y="104458"/>
                      <a:pt x="50524" y="104744"/>
                      <a:pt x="46385" y="104545"/>
                    </a:cubicBezTo>
                    <a:cubicBezTo>
                      <a:pt x="42246" y="104328"/>
                      <a:pt x="38141" y="103402"/>
                      <a:pt x="34176" y="102060"/>
                    </a:cubicBezTo>
                    <a:lnTo>
                      <a:pt x="31249" y="100873"/>
                    </a:lnTo>
                    <a:cubicBezTo>
                      <a:pt x="30288" y="100466"/>
                      <a:pt x="29301" y="99895"/>
                      <a:pt x="28331" y="99384"/>
                    </a:cubicBezTo>
                    <a:lnTo>
                      <a:pt x="26876" y="98622"/>
                    </a:lnTo>
                    <a:lnTo>
                      <a:pt x="25690" y="97834"/>
                    </a:lnTo>
                    <a:lnTo>
                      <a:pt x="24495" y="97081"/>
                    </a:lnTo>
                    <a:lnTo>
                      <a:pt x="23906" y="96665"/>
                    </a:lnTo>
                    <a:lnTo>
                      <a:pt x="23603" y="96475"/>
                    </a:lnTo>
                    <a:lnTo>
                      <a:pt x="23265" y="96258"/>
                    </a:lnTo>
                    <a:lnTo>
                      <a:pt x="23127" y="96137"/>
                    </a:lnTo>
                    <a:cubicBezTo>
                      <a:pt x="21551" y="94873"/>
                      <a:pt x="19949" y="93609"/>
                      <a:pt x="18416" y="92284"/>
                    </a:cubicBezTo>
                    <a:cubicBezTo>
                      <a:pt x="16996" y="90846"/>
                      <a:pt x="15533" y="89435"/>
                      <a:pt x="14173" y="87954"/>
                    </a:cubicBezTo>
                    <a:cubicBezTo>
                      <a:pt x="8787" y="81919"/>
                      <a:pt x="4856" y="74792"/>
                      <a:pt x="2535" y="67467"/>
                    </a:cubicBezTo>
                    <a:cubicBezTo>
                      <a:pt x="171" y="60132"/>
                      <a:pt x="-383" y="52573"/>
                      <a:pt x="232" y="45594"/>
                    </a:cubicBezTo>
                    <a:cubicBezTo>
                      <a:pt x="933" y="38589"/>
                      <a:pt x="2994" y="32172"/>
                      <a:pt x="5826" y="26803"/>
                    </a:cubicBezTo>
                    <a:cubicBezTo>
                      <a:pt x="6172" y="26128"/>
                      <a:pt x="6492" y="25453"/>
                      <a:pt x="6847" y="24812"/>
                    </a:cubicBezTo>
                    <a:cubicBezTo>
                      <a:pt x="7263" y="24154"/>
                      <a:pt x="7661" y="23522"/>
                      <a:pt x="8060" y="22890"/>
                    </a:cubicBezTo>
                    <a:cubicBezTo>
                      <a:pt x="8865" y="21677"/>
                      <a:pt x="9618" y="20327"/>
                      <a:pt x="10432" y="19348"/>
                    </a:cubicBezTo>
                    <a:cubicBezTo>
                      <a:pt x="11246" y="18352"/>
                      <a:pt x="12052" y="17348"/>
                      <a:pt x="12840" y="16413"/>
                    </a:cubicBezTo>
                    <a:lnTo>
                      <a:pt x="13402" y="15703"/>
                    </a:lnTo>
                    <a:lnTo>
                      <a:pt x="13567" y="15495"/>
                    </a:lnTo>
                    <a:lnTo>
                      <a:pt x="13654" y="15408"/>
                    </a:lnTo>
                    <a:lnTo>
                      <a:pt x="13818" y="15244"/>
                    </a:lnTo>
                    <a:lnTo>
                      <a:pt x="14147" y="14915"/>
                    </a:lnTo>
                    <a:cubicBezTo>
                      <a:pt x="14589" y="14482"/>
                      <a:pt x="15013" y="14031"/>
                      <a:pt x="15420" y="13616"/>
                    </a:cubicBezTo>
                    <a:cubicBezTo>
                      <a:pt x="16277" y="12767"/>
                      <a:pt x="17074" y="11953"/>
                      <a:pt x="17853" y="11148"/>
                    </a:cubicBezTo>
                    <a:cubicBezTo>
                      <a:pt x="18641" y="10369"/>
                      <a:pt x="19524" y="9728"/>
                      <a:pt x="20286" y="9052"/>
                    </a:cubicBezTo>
                    <a:cubicBezTo>
                      <a:pt x="21871" y="7736"/>
                      <a:pt x="23282" y="6515"/>
                      <a:pt x="24737" y="5554"/>
                    </a:cubicBezTo>
                    <a:cubicBezTo>
                      <a:pt x="26140" y="4602"/>
                      <a:pt x="27404" y="3727"/>
                      <a:pt x="28495" y="2982"/>
                    </a:cubicBezTo>
                    <a:cubicBezTo>
                      <a:pt x="29630" y="2368"/>
                      <a:pt x="30591" y="1831"/>
                      <a:pt x="31379" y="1389"/>
                    </a:cubicBezTo>
                    <a:cubicBezTo>
                      <a:pt x="32946" y="515"/>
                      <a:pt x="33777" y="73"/>
                      <a:pt x="33777" y="73"/>
                    </a:cubicBezTo>
                    <a:cubicBezTo>
                      <a:pt x="34054" y="-83"/>
                      <a:pt x="34383" y="21"/>
                      <a:pt x="34539" y="289"/>
                    </a:cubicBezTo>
                    <a:cubicBezTo>
                      <a:pt x="34660" y="488"/>
                      <a:pt x="34609" y="792"/>
                      <a:pt x="34418" y="947"/>
                    </a:cubicBezTo>
                    <a:close/>
                  </a:path>
                </a:pathLst>
              </a:custGeom>
              <a:grpFill/>
              <a:ln w="8653" cap="flat">
                <a:noFill/>
                <a:prstDash val="solid"/>
                <a:miter/>
              </a:ln>
            </p:spPr>
            <p:txBody>
              <a:bodyPr rtlCol="0" anchor="ctr"/>
              <a:lstStyle/>
              <a:p>
                <a:endParaRPr lang="en-IN" dirty="0"/>
              </a:p>
            </p:txBody>
          </p:sp>
          <p:sp>
            <p:nvSpPr>
              <p:cNvPr id="560" name="Freeform: Shape 559">
                <a:extLst>
                  <a:ext uri="{FF2B5EF4-FFF2-40B4-BE49-F238E27FC236}">
                    <a16:creationId xmlns:a16="http://schemas.microsoft.com/office/drawing/2014/main" id="{DC12337F-E481-4548-B32A-EE6BCFD7AFEA}"/>
                  </a:ext>
                </a:extLst>
              </p:cNvPr>
              <p:cNvSpPr/>
              <p:nvPr/>
            </p:nvSpPr>
            <p:spPr>
              <a:xfrm>
                <a:off x="-480156" y="3483597"/>
                <a:ext cx="96755" cy="92187"/>
              </a:xfrm>
              <a:custGeom>
                <a:avLst/>
                <a:gdLst>
                  <a:gd name="connsiteX0" fmla="*/ 82176 w 96755"/>
                  <a:gd name="connsiteY0" fmla="*/ 91386 h 92187"/>
                  <a:gd name="connsiteX1" fmla="*/ 83206 w 96755"/>
                  <a:gd name="connsiteY1" fmla="*/ 88840 h 92187"/>
                  <a:gd name="connsiteX2" fmla="*/ 84470 w 96755"/>
                  <a:gd name="connsiteY2" fmla="*/ 85801 h 92187"/>
                  <a:gd name="connsiteX3" fmla="*/ 85873 w 96755"/>
                  <a:gd name="connsiteY3" fmla="*/ 81679 h 92187"/>
                  <a:gd name="connsiteX4" fmla="*/ 87397 w 96755"/>
                  <a:gd name="connsiteY4" fmla="*/ 76553 h 92187"/>
                  <a:gd name="connsiteX5" fmla="*/ 88159 w 96755"/>
                  <a:gd name="connsiteY5" fmla="*/ 73626 h 92187"/>
                  <a:gd name="connsiteX6" fmla="*/ 88800 w 96755"/>
                  <a:gd name="connsiteY6" fmla="*/ 70431 h 92187"/>
                  <a:gd name="connsiteX7" fmla="*/ 89138 w 96755"/>
                  <a:gd name="connsiteY7" fmla="*/ 68760 h 92187"/>
                  <a:gd name="connsiteX8" fmla="*/ 89216 w 96755"/>
                  <a:gd name="connsiteY8" fmla="*/ 68336 h 92187"/>
                  <a:gd name="connsiteX9" fmla="*/ 89268 w 96755"/>
                  <a:gd name="connsiteY9" fmla="*/ 68119 h 92187"/>
                  <a:gd name="connsiteX10" fmla="*/ 89276 w 96755"/>
                  <a:gd name="connsiteY10" fmla="*/ 68015 h 92187"/>
                  <a:gd name="connsiteX11" fmla="*/ 89259 w 96755"/>
                  <a:gd name="connsiteY11" fmla="*/ 68102 h 92187"/>
                  <a:gd name="connsiteX12" fmla="*/ 89268 w 96755"/>
                  <a:gd name="connsiteY12" fmla="*/ 68041 h 92187"/>
                  <a:gd name="connsiteX13" fmla="*/ 89363 w 96755"/>
                  <a:gd name="connsiteY13" fmla="*/ 67132 h 92187"/>
                  <a:gd name="connsiteX14" fmla="*/ 89787 w 96755"/>
                  <a:gd name="connsiteY14" fmla="*/ 63365 h 92187"/>
                  <a:gd name="connsiteX15" fmla="*/ 89926 w 96755"/>
                  <a:gd name="connsiteY15" fmla="*/ 59650 h 92187"/>
                  <a:gd name="connsiteX16" fmla="*/ 89960 w 96755"/>
                  <a:gd name="connsiteY16" fmla="*/ 57789 h 92187"/>
                  <a:gd name="connsiteX17" fmla="*/ 89787 w 96755"/>
                  <a:gd name="connsiteY17" fmla="*/ 55806 h 92187"/>
                  <a:gd name="connsiteX18" fmla="*/ 89380 w 96755"/>
                  <a:gd name="connsiteY18" fmla="*/ 51797 h 92187"/>
                  <a:gd name="connsiteX19" fmla="*/ 88653 w 96755"/>
                  <a:gd name="connsiteY19" fmla="*/ 47666 h 92187"/>
                  <a:gd name="connsiteX20" fmla="*/ 87484 w 96755"/>
                  <a:gd name="connsiteY20" fmla="*/ 43501 h 92187"/>
                  <a:gd name="connsiteX21" fmla="*/ 85925 w 96755"/>
                  <a:gd name="connsiteY21" fmla="*/ 39345 h 92187"/>
                  <a:gd name="connsiteX22" fmla="*/ 75638 w 96755"/>
                  <a:gd name="connsiteY22" fmla="*/ 23706 h 92187"/>
                  <a:gd name="connsiteX23" fmla="*/ 59221 w 96755"/>
                  <a:gd name="connsiteY23" fmla="*/ 12363 h 92187"/>
                  <a:gd name="connsiteX24" fmla="*/ 54372 w 96755"/>
                  <a:gd name="connsiteY24" fmla="*/ 10579 h 92187"/>
                  <a:gd name="connsiteX25" fmla="*/ 49341 w 96755"/>
                  <a:gd name="connsiteY25" fmla="*/ 9255 h 92187"/>
                  <a:gd name="connsiteX26" fmla="*/ 49185 w 96755"/>
                  <a:gd name="connsiteY26" fmla="*/ 9211 h 92187"/>
                  <a:gd name="connsiteX27" fmla="*/ 49306 w 96755"/>
                  <a:gd name="connsiteY27" fmla="*/ 9229 h 92187"/>
                  <a:gd name="connsiteX28" fmla="*/ 49219 w 96755"/>
                  <a:gd name="connsiteY28" fmla="*/ 9220 h 92187"/>
                  <a:gd name="connsiteX29" fmla="*/ 48864 w 96755"/>
                  <a:gd name="connsiteY29" fmla="*/ 9168 h 92187"/>
                  <a:gd name="connsiteX30" fmla="*/ 48163 w 96755"/>
                  <a:gd name="connsiteY30" fmla="*/ 9038 h 92187"/>
                  <a:gd name="connsiteX31" fmla="*/ 46778 w 96755"/>
                  <a:gd name="connsiteY31" fmla="*/ 8822 h 92187"/>
                  <a:gd name="connsiteX32" fmla="*/ 45383 w 96755"/>
                  <a:gd name="connsiteY32" fmla="*/ 8623 h 92187"/>
                  <a:gd name="connsiteX33" fmla="*/ 44197 w 96755"/>
                  <a:gd name="connsiteY33" fmla="*/ 8553 h 92187"/>
                  <a:gd name="connsiteX34" fmla="*/ 41799 w 96755"/>
                  <a:gd name="connsiteY34" fmla="*/ 8458 h 92187"/>
                  <a:gd name="connsiteX35" fmla="*/ 39253 w 96755"/>
                  <a:gd name="connsiteY35" fmla="*/ 8545 h 92187"/>
                  <a:gd name="connsiteX36" fmla="*/ 29321 w 96755"/>
                  <a:gd name="connsiteY36" fmla="*/ 10640 h 92187"/>
                  <a:gd name="connsiteX37" fmla="*/ 20324 w 96755"/>
                  <a:gd name="connsiteY37" fmla="*/ 15385 h 92187"/>
                  <a:gd name="connsiteX38" fmla="*/ 8089 w 96755"/>
                  <a:gd name="connsiteY38" fmla="*/ 30850 h 92187"/>
                  <a:gd name="connsiteX39" fmla="*/ 7240 w 96755"/>
                  <a:gd name="connsiteY39" fmla="*/ 33154 h 92187"/>
                  <a:gd name="connsiteX40" fmla="*/ 6573 w 96755"/>
                  <a:gd name="connsiteY40" fmla="*/ 35310 h 92187"/>
                  <a:gd name="connsiteX41" fmla="*/ 6071 w 96755"/>
                  <a:gd name="connsiteY41" fmla="*/ 37864 h 92187"/>
                  <a:gd name="connsiteX42" fmla="*/ 5872 w 96755"/>
                  <a:gd name="connsiteY42" fmla="*/ 39994 h 92187"/>
                  <a:gd name="connsiteX43" fmla="*/ 7206 w 96755"/>
                  <a:gd name="connsiteY43" fmla="*/ 48740 h 92187"/>
                  <a:gd name="connsiteX44" fmla="*/ 17674 w 96755"/>
                  <a:gd name="connsiteY44" fmla="*/ 61105 h 92187"/>
                  <a:gd name="connsiteX45" fmla="*/ 24541 w 96755"/>
                  <a:gd name="connsiteY45" fmla="*/ 63677 h 92187"/>
                  <a:gd name="connsiteX46" fmla="*/ 26437 w 96755"/>
                  <a:gd name="connsiteY46" fmla="*/ 63963 h 92187"/>
                  <a:gd name="connsiteX47" fmla="*/ 27970 w 96755"/>
                  <a:gd name="connsiteY47" fmla="*/ 64067 h 92187"/>
                  <a:gd name="connsiteX48" fmla="*/ 29598 w 96755"/>
                  <a:gd name="connsiteY48" fmla="*/ 63997 h 92187"/>
                  <a:gd name="connsiteX49" fmla="*/ 31139 w 96755"/>
                  <a:gd name="connsiteY49" fmla="*/ 63798 h 92187"/>
                  <a:gd name="connsiteX50" fmla="*/ 40526 w 96755"/>
                  <a:gd name="connsiteY50" fmla="*/ 58949 h 92187"/>
                  <a:gd name="connsiteX51" fmla="*/ 44344 w 96755"/>
                  <a:gd name="connsiteY51" fmla="*/ 53260 h 92187"/>
                  <a:gd name="connsiteX52" fmla="*/ 44951 w 96755"/>
                  <a:gd name="connsiteY52" fmla="*/ 51520 h 92187"/>
                  <a:gd name="connsiteX53" fmla="*/ 45132 w 96755"/>
                  <a:gd name="connsiteY53" fmla="*/ 50931 h 92187"/>
                  <a:gd name="connsiteX54" fmla="*/ 45184 w 96755"/>
                  <a:gd name="connsiteY54" fmla="*/ 50740 h 92187"/>
                  <a:gd name="connsiteX55" fmla="*/ 47436 w 96755"/>
                  <a:gd name="connsiteY55" fmla="*/ 49563 h 92187"/>
                  <a:gd name="connsiteX56" fmla="*/ 48648 w 96755"/>
                  <a:gd name="connsiteY56" fmla="*/ 51727 h 92187"/>
                  <a:gd name="connsiteX57" fmla="*/ 48457 w 96755"/>
                  <a:gd name="connsiteY57" fmla="*/ 52463 h 92187"/>
                  <a:gd name="connsiteX58" fmla="*/ 47791 w 96755"/>
                  <a:gd name="connsiteY58" fmla="*/ 54585 h 92187"/>
                  <a:gd name="connsiteX59" fmla="*/ 43331 w 96755"/>
                  <a:gd name="connsiteY59" fmla="*/ 61703 h 92187"/>
                  <a:gd name="connsiteX60" fmla="*/ 31962 w 96755"/>
                  <a:gd name="connsiteY60" fmla="*/ 68015 h 92187"/>
                  <a:gd name="connsiteX61" fmla="*/ 30022 w 96755"/>
                  <a:gd name="connsiteY61" fmla="*/ 68318 h 92187"/>
                  <a:gd name="connsiteX62" fmla="*/ 28005 w 96755"/>
                  <a:gd name="connsiteY62" fmla="*/ 68457 h 92187"/>
                  <a:gd name="connsiteX63" fmla="*/ 25823 w 96755"/>
                  <a:gd name="connsiteY63" fmla="*/ 68387 h 92187"/>
                  <a:gd name="connsiteX64" fmla="*/ 23909 w 96755"/>
                  <a:gd name="connsiteY64" fmla="*/ 68154 h 92187"/>
                  <a:gd name="connsiteX65" fmla="*/ 15440 w 96755"/>
                  <a:gd name="connsiteY65" fmla="*/ 65296 h 92187"/>
                  <a:gd name="connsiteX66" fmla="*/ 2097 w 96755"/>
                  <a:gd name="connsiteY66" fmla="*/ 50732 h 92187"/>
                  <a:gd name="connsiteX67" fmla="*/ 1 w 96755"/>
                  <a:gd name="connsiteY67" fmla="*/ 39865 h 92187"/>
                  <a:gd name="connsiteX68" fmla="*/ 174 w 96755"/>
                  <a:gd name="connsiteY68" fmla="*/ 36842 h 92187"/>
                  <a:gd name="connsiteX69" fmla="*/ 564 w 96755"/>
                  <a:gd name="connsiteY69" fmla="*/ 34271 h 92187"/>
                  <a:gd name="connsiteX70" fmla="*/ 581 w 96755"/>
                  <a:gd name="connsiteY70" fmla="*/ 34184 h 92187"/>
                  <a:gd name="connsiteX71" fmla="*/ 633 w 96755"/>
                  <a:gd name="connsiteY71" fmla="*/ 33959 h 92187"/>
                  <a:gd name="connsiteX72" fmla="*/ 685 w 96755"/>
                  <a:gd name="connsiteY72" fmla="*/ 33777 h 92187"/>
                  <a:gd name="connsiteX73" fmla="*/ 772 w 96755"/>
                  <a:gd name="connsiteY73" fmla="*/ 33440 h 92187"/>
                  <a:gd name="connsiteX74" fmla="*/ 954 w 96755"/>
                  <a:gd name="connsiteY74" fmla="*/ 32764 h 92187"/>
                  <a:gd name="connsiteX75" fmla="*/ 1309 w 96755"/>
                  <a:gd name="connsiteY75" fmla="*/ 31387 h 92187"/>
                  <a:gd name="connsiteX76" fmla="*/ 2183 w 96755"/>
                  <a:gd name="connsiteY76" fmla="*/ 28634 h 92187"/>
                  <a:gd name="connsiteX77" fmla="*/ 15856 w 96755"/>
                  <a:gd name="connsiteY77" fmla="*/ 9506 h 92187"/>
                  <a:gd name="connsiteX78" fmla="*/ 26455 w 96755"/>
                  <a:gd name="connsiteY78" fmla="*/ 3280 h 92187"/>
                  <a:gd name="connsiteX79" fmla="*/ 38543 w 96755"/>
                  <a:gd name="connsiteY79" fmla="*/ 215 h 92187"/>
                  <a:gd name="connsiteX80" fmla="*/ 41677 w 96755"/>
                  <a:gd name="connsiteY80" fmla="*/ 15 h 92187"/>
                  <a:gd name="connsiteX81" fmla="*/ 44959 w 96755"/>
                  <a:gd name="connsiteY81" fmla="*/ 76 h 92187"/>
                  <a:gd name="connsiteX82" fmla="*/ 46604 w 96755"/>
                  <a:gd name="connsiteY82" fmla="*/ 145 h 92187"/>
                  <a:gd name="connsiteX83" fmla="*/ 48033 w 96755"/>
                  <a:gd name="connsiteY83" fmla="*/ 327 h 92187"/>
                  <a:gd name="connsiteX84" fmla="*/ 49427 w 96755"/>
                  <a:gd name="connsiteY84" fmla="*/ 509 h 92187"/>
                  <a:gd name="connsiteX85" fmla="*/ 50137 w 96755"/>
                  <a:gd name="connsiteY85" fmla="*/ 596 h 92187"/>
                  <a:gd name="connsiteX86" fmla="*/ 50475 w 96755"/>
                  <a:gd name="connsiteY86" fmla="*/ 647 h 92187"/>
                  <a:gd name="connsiteX87" fmla="*/ 50873 w 96755"/>
                  <a:gd name="connsiteY87" fmla="*/ 717 h 92187"/>
                  <a:gd name="connsiteX88" fmla="*/ 51055 w 96755"/>
                  <a:gd name="connsiteY88" fmla="*/ 751 h 92187"/>
                  <a:gd name="connsiteX89" fmla="*/ 56969 w 96755"/>
                  <a:gd name="connsiteY89" fmla="*/ 2189 h 92187"/>
                  <a:gd name="connsiteX90" fmla="*/ 62676 w 96755"/>
                  <a:gd name="connsiteY90" fmla="*/ 4250 h 92187"/>
                  <a:gd name="connsiteX91" fmla="*/ 82038 w 96755"/>
                  <a:gd name="connsiteY91" fmla="*/ 17671 h 92187"/>
                  <a:gd name="connsiteX92" fmla="*/ 93597 w 96755"/>
                  <a:gd name="connsiteY92" fmla="*/ 36384 h 92187"/>
                  <a:gd name="connsiteX93" fmla="*/ 96723 w 96755"/>
                  <a:gd name="connsiteY93" fmla="*/ 55728 h 92187"/>
                  <a:gd name="connsiteX94" fmla="*/ 96680 w 96755"/>
                  <a:gd name="connsiteY94" fmla="*/ 57979 h 92187"/>
                  <a:gd name="connsiteX95" fmla="*/ 96403 w 96755"/>
                  <a:gd name="connsiteY95" fmla="*/ 60231 h 92187"/>
                  <a:gd name="connsiteX96" fmla="*/ 95814 w 96755"/>
                  <a:gd name="connsiteY96" fmla="*/ 64439 h 92187"/>
                  <a:gd name="connsiteX97" fmla="*/ 94939 w 96755"/>
                  <a:gd name="connsiteY97" fmla="*/ 68128 h 92187"/>
                  <a:gd name="connsiteX98" fmla="*/ 94714 w 96755"/>
                  <a:gd name="connsiteY98" fmla="*/ 69028 h 92187"/>
                  <a:gd name="connsiteX99" fmla="*/ 94662 w 96755"/>
                  <a:gd name="connsiteY99" fmla="*/ 69288 h 92187"/>
                  <a:gd name="connsiteX100" fmla="*/ 94628 w 96755"/>
                  <a:gd name="connsiteY100" fmla="*/ 69383 h 92187"/>
                  <a:gd name="connsiteX101" fmla="*/ 94541 w 96755"/>
                  <a:gd name="connsiteY101" fmla="*/ 69609 h 92187"/>
                  <a:gd name="connsiteX102" fmla="*/ 94385 w 96755"/>
                  <a:gd name="connsiteY102" fmla="*/ 70059 h 92187"/>
                  <a:gd name="connsiteX103" fmla="*/ 93805 w 96755"/>
                  <a:gd name="connsiteY103" fmla="*/ 71773 h 92187"/>
                  <a:gd name="connsiteX104" fmla="*/ 92680 w 96755"/>
                  <a:gd name="connsiteY104" fmla="*/ 75055 h 92187"/>
                  <a:gd name="connsiteX105" fmla="*/ 91398 w 96755"/>
                  <a:gd name="connsiteY105" fmla="*/ 78008 h 92187"/>
                  <a:gd name="connsiteX106" fmla="*/ 88904 w 96755"/>
                  <a:gd name="connsiteY106" fmla="*/ 83082 h 92187"/>
                  <a:gd name="connsiteX107" fmla="*/ 86627 w 96755"/>
                  <a:gd name="connsiteY107" fmla="*/ 87022 h 92187"/>
                  <a:gd name="connsiteX108" fmla="*/ 84739 w 96755"/>
                  <a:gd name="connsiteY108" fmla="*/ 89715 h 92187"/>
                  <a:gd name="connsiteX109" fmla="*/ 83137 w 96755"/>
                  <a:gd name="connsiteY109" fmla="*/ 91931 h 92187"/>
                  <a:gd name="connsiteX110" fmla="*/ 82349 w 96755"/>
                  <a:gd name="connsiteY110" fmla="*/ 92087 h 92187"/>
                  <a:gd name="connsiteX111" fmla="*/ 82176 w 96755"/>
                  <a:gd name="connsiteY111" fmla="*/ 91386 h 9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6755" h="92187">
                    <a:moveTo>
                      <a:pt x="82176" y="91386"/>
                    </a:moveTo>
                    <a:cubicBezTo>
                      <a:pt x="82176" y="91386"/>
                      <a:pt x="82531" y="90494"/>
                      <a:pt x="83206" y="88840"/>
                    </a:cubicBezTo>
                    <a:cubicBezTo>
                      <a:pt x="83544" y="88009"/>
                      <a:pt x="83986" y="86996"/>
                      <a:pt x="84470" y="85801"/>
                    </a:cubicBezTo>
                    <a:cubicBezTo>
                      <a:pt x="84878" y="84606"/>
                      <a:pt x="85363" y="83221"/>
                      <a:pt x="85873" y="81679"/>
                    </a:cubicBezTo>
                    <a:cubicBezTo>
                      <a:pt x="86453" y="80207"/>
                      <a:pt x="86895" y="78441"/>
                      <a:pt x="87397" y="76553"/>
                    </a:cubicBezTo>
                    <a:cubicBezTo>
                      <a:pt x="87648" y="75601"/>
                      <a:pt x="87943" y="74631"/>
                      <a:pt x="88159" y="73626"/>
                    </a:cubicBezTo>
                    <a:cubicBezTo>
                      <a:pt x="88358" y="72596"/>
                      <a:pt x="88584" y="71514"/>
                      <a:pt x="88800" y="70431"/>
                    </a:cubicBezTo>
                    <a:cubicBezTo>
                      <a:pt x="88913" y="69877"/>
                      <a:pt x="89008" y="69331"/>
                      <a:pt x="89138" y="68760"/>
                    </a:cubicBezTo>
                    <a:lnTo>
                      <a:pt x="89216" y="68336"/>
                    </a:lnTo>
                    <a:lnTo>
                      <a:pt x="89268" y="68119"/>
                    </a:lnTo>
                    <a:lnTo>
                      <a:pt x="89276" y="68015"/>
                    </a:lnTo>
                    <a:cubicBezTo>
                      <a:pt x="89224" y="68275"/>
                      <a:pt x="89276" y="68050"/>
                      <a:pt x="89259" y="68102"/>
                    </a:cubicBezTo>
                    <a:lnTo>
                      <a:pt x="89268" y="68041"/>
                    </a:lnTo>
                    <a:lnTo>
                      <a:pt x="89363" y="67132"/>
                    </a:lnTo>
                    <a:cubicBezTo>
                      <a:pt x="89510" y="65902"/>
                      <a:pt x="89649" y="64664"/>
                      <a:pt x="89787" y="63365"/>
                    </a:cubicBezTo>
                    <a:cubicBezTo>
                      <a:pt x="89969" y="62049"/>
                      <a:pt x="89865" y="60915"/>
                      <a:pt x="89926" y="59650"/>
                    </a:cubicBezTo>
                    <a:cubicBezTo>
                      <a:pt x="89934" y="59036"/>
                      <a:pt x="89943" y="58404"/>
                      <a:pt x="89960" y="57789"/>
                    </a:cubicBezTo>
                    <a:cubicBezTo>
                      <a:pt x="89934" y="57139"/>
                      <a:pt x="89848" y="56490"/>
                      <a:pt x="89787" y="55806"/>
                    </a:cubicBezTo>
                    <a:cubicBezTo>
                      <a:pt x="89631" y="54507"/>
                      <a:pt x="89640" y="53148"/>
                      <a:pt x="89380" y="51797"/>
                    </a:cubicBezTo>
                    <a:cubicBezTo>
                      <a:pt x="89138" y="50446"/>
                      <a:pt x="88904" y="49069"/>
                      <a:pt x="88653" y="47666"/>
                    </a:cubicBezTo>
                    <a:cubicBezTo>
                      <a:pt x="88263" y="46307"/>
                      <a:pt x="87882" y="44913"/>
                      <a:pt x="87484" y="43501"/>
                    </a:cubicBezTo>
                    <a:cubicBezTo>
                      <a:pt x="87025" y="42090"/>
                      <a:pt x="86402" y="40739"/>
                      <a:pt x="85925" y="39345"/>
                    </a:cubicBezTo>
                    <a:cubicBezTo>
                      <a:pt x="83657" y="33768"/>
                      <a:pt x="80115" y="28426"/>
                      <a:pt x="75638" y="23706"/>
                    </a:cubicBezTo>
                    <a:cubicBezTo>
                      <a:pt x="71136" y="18996"/>
                      <a:pt x="65499" y="15117"/>
                      <a:pt x="59221" y="12363"/>
                    </a:cubicBezTo>
                    <a:cubicBezTo>
                      <a:pt x="57628" y="11731"/>
                      <a:pt x="55991" y="11186"/>
                      <a:pt x="54372" y="10579"/>
                    </a:cubicBezTo>
                    <a:cubicBezTo>
                      <a:pt x="52700" y="10138"/>
                      <a:pt x="51021" y="9688"/>
                      <a:pt x="49341" y="9255"/>
                    </a:cubicBezTo>
                    <a:lnTo>
                      <a:pt x="49185" y="9211"/>
                    </a:lnTo>
                    <a:cubicBezTo>
                      <a:pt x="48960" y="9177"/>
                      <a:pt x="49375" y="9246"/>
                      <a:pt x="49306" y="9229"/>
                    </a:cubicBezTo>
                    <a:lnTo>
                      <a:pt x="49219" y="9220"/>
                    </a:lnTo>
                    <a:lnTo>
                      <a:pt x="48864" y="9168"/>
                    </a:lnTo>
                    <a:lnTo>
                      <a:pt x="48163" y="9038"/>
                    </a:lnTo>
                    <a:lnTo>
                      <a:pt x="46778" y="8822"/>
                    </a:lnTo>
                    <a:lnTo>
                      <a:pt x="45383" y="8623"/>
                    </a:lnTo>
                    <a:lnTo>
                      <a:pt x="44197" y="8553"/>
                    </a:lnTo>
                    <a:cubicBezTo>
                      <a:pt x="43392" y="8536"/>
                      <a:pt x="42639" y="8423"/>
                      <a:pt x="41799" y="8458"/>
                    </a:cubicBezTo>
                    <a:lnTo>
                      <a:pt x="39253" y="8545"/>
                    </a:lnTo>
                    <a:cubicBezTo>
                      <a:pt x="35884" y="8856"/>
                      <a:pt x="32499" y="9454"/>
                      <a:pt x="29321" y="10640"/>
                    </a:cubicBezTo>
                    <a:cubicBezTo>
                      <a:pt x="26152" y="11878"/>
                      <a:pt x="23069" y="13385"/>
                      <a:pt x="20324" y="15385"/>
                    </a:cubicBezTo>
                    <a:cubicBezTo>
                      <a:pt x="14834" y="19351"/>
                      <a:pt x="10513" y="24789"/>
                      <a:pt x="8089" y="30850"/>
                    </a:cubicBezTo>
                    <a:cubicBezTo>
                      <a:pt x="7734" y="31595"/>
                      <a:pt x="7465" y="32366"/>
                      <a:pt x="7240" y="33154"/>
                    </a:cubicBezTo>
                    <a:lnTo>
                      <a:pt x="6573" y="35310"/>
                    </a:lnTo>
                    <a:cubicBezTo>
                      <a:pt x="6400" y="36158"/>
                      <a:pt x="6236" y="37007"/>
                      <a:pt x="6071" y="37864"/>
                    </a:cubicBezTo>
                    <a:cubicBezTo>
                      <a:pt x="6002" y="38583"/>
                      <a:pt x="5924" y="39302"/>
                      <a:pt x="5872" y="39994"/>
                    </a:cubicBezTo>
                    <a:cubicBezTo>
                      <a:pt x="5733" y="43016"/>
                      <a:pt x="6218" y="46012"/>
                      <a:pt x="7206" y="48740"/>
                    </a:cubicBezTo>
                    <a:cubicBezTo>
                      <a:pt x="9188" y="54238"/>
                      <a:pt x="13206" y="58533"/>
                      <a:pt x="17674" y="61105"/>
                    </a:cubicBezTo>
                    <a:cubicBezTo>
                      <a:pt x="19908" y="62326"/>
                      <a:pt x="22437" y="63166"/>
                      <a:pt x="24541" y="63677"/>
                    </a:cubicBezTo>
                    <a:cubicBezTo>
                      <a:pt x="25182" y="63763"/>
                      <a:pt x="25805" y="63867"/>
                      <a:pt x="26437" y="63963"/>
                    </a:cubicBezTo>
                    <a:cubicBezTo>
                      <a:pt x="26957" y="63997"/>
                      <a:pt x="27468" y="64032"/>
                      <a:pt x="27970" y="64067"/>
                    </a:cubicBezTo>
                    <a:cubicBezTo>
                      <a:pt x="28516" y="64041"/>
                      <a:pt x="29052" y="64015"/>
                      <a:pt x="29598" y="63997"/>
                    </a:cubicBezTo>
                    <a:cubicBezTo>
                      <a:pt x="30126" y="63928"/>
                      <a:pt x="30637" y="63859"/>
                      <a:pt x="31139" y="63798"/>
                    </a:cubicBezTo>
                    <a:cubicBezTo>
                      <a:pt x="35209" y="63062"/>
                      <a:pt x="38456" y="61079"/>
                      <a:pt x="40526" y="58949"/>
                    </a:cubicBezTo>
                    <a:cubicBezTo>
                      <a:pt x="42656" y="56862"/>
                      <a:pt x="43764" y="54715"/>
                      <a:pt x="44344" y="53260"/>
                    </a:cubicBezTo>
                    <a:cubicBezTo>
                      <a:pt x="44691" y="52516"/>
                      <a:pt x="44821" y="51918"/>
                      <a:pt x="44951" y="51520"/>
                    </a:cubicBezTo>
                    <a:cubicBezTo>
                      <a:pt x="45063" y="51121"/>
                      <a:pt x="45132" y="50931"/>
                      <a:pt x="45132" y="50931"/>
                    </a:cubicBezTo>
                    <a:lnTo>
                      <a:pt x="45184" y="50740"/>
                    </a:lnTo>
                    <a:cubicBezTo>
                      <a:pt x="45479" y="49788"/>
                      <a:pt x="46483" y="49260"/>
                      <a:pt x="47436" y="49563"/>
                    </a:cubicBezTo>
                    <a:cubicBezTo>
                      <a:pt x="48354" y="49831"/>
                      <a:pt x="48890" y="50801"/>
                      <a:pt x="48648" y="51727"/>
                    </a:cubicBezTo>
                    <a:cubicBezTo>
                      <a:pt x="48648" y="51727"/>
                      <a:pt x="48579" y="51961"/>
                      <a:pt x="48457" y="52463"/>
                    </a:cubicBezTo>
                    <a:cubicBezTo>
                      <a:pt x="48310" y="52948"/>
                      <a:pt x="48172" y="53684"/>
                      <a:pt x="47791" y="54585"/>
                    </a:cubicBezTo>
                    <a:cubicBezTo>
                      <a:pt x="47133" y="56412"/>
                      <a:pt x="45851" y="59044"/>
                      <a:pt x="43331" y="61703"/>
                    </a:cubicBezTo>
                    <a:cubicBezTo>
                      <a:pt x="40855" y="64378"/>
                      <a:pt x="36993" y="66933"/>
                      <a:pt x="31962" y="68015"/>
                    </a:cubicBezTo>
                    <a:cubicBezTo>
                      <a:pt x="31321" y="68128"/>
                      <a:pt x="30680" y="68223"/>
                      <a:pt x="30022" y="68318"/>
                    </a:cubicBezTo>
                    <a:cubicBezTo>
                      <a:pt x="29364" y="68362"/>
                      <a:pt x="28697" y="68422"/>
                      <a:pt x="28005" y="68457"/>
                    </a:cubicBezTo>
                    <a:cubicBezTo>
                      <a:pt x="27286" y="68439"/>
                      <a:pt x="26559" y="68405"/>
                      <a:pt x="25823" y="68387"/>
                    </a:cubicBezTo>
                    <a:cubicBezTo>
                      <a:pt x="25199" y="68301"/>
                      <a:pt x="24558" y="68232"/>
                      <a:pt x="23909" y="68154"/>
                    </a:cubicBezTo>
                    <a:cubicBezTo>
                      <a:pt x="20956" y="67565"/>
                      <a:pt x="18272" y="66716"/>
                      <a:pt x="15440" y="65296"/>
                    </a:cubicBezTo>
                    <a:cubicBezTo>
                      <a:pt x="9959" y="62456"/>
                      <a:pt x="4824" y="57468"/>
                      <a:pt x="2097" y="50732"/>
                    </a:cubicBezTo>
                    <a:cubicBezTo>
                      <a:pt x="720" y="47381"/>
                      <a:pt x="-33" y="43692"/>
                      <a:pt x="1" y="39865"/>
                    </a:cubicBezTo>
                    <a:cubicBezTo>
                      <a:pt x="53" y="38860"/>
                      <a:pt x="105" y="37847"/>
                      <a:pt x="174" y="36842"/>
                    </a:cubicBezTo>
                    <a:cubicBezTo>
                      <a:pt x="313" y="35985"/>
                      <a:pt x="443" y="35137"/>
                      <a:pt x="564" y="34271"/>
                    </a:cubicBezTo>
                    <a:lnTo>
                      <a:pt x="581" y="34184"/>
                    </a:lnTo>
                    <a:lnTo>
                      <a:pt x="633" y="33959"/>
                    </a:lnTo>
                    <a:lnTo>
                      <a:pt x="685" y="33777"/>
                    </a:lnTo>
                    <a:lnTo>
                      <a:pt x="772" y="33440"/>
                    </a:lnTo>
                    <a:lnTo>
                      <a:pt x="954" y="32764"/>
                    </a:lnTo>
                    <a:lnTo>
                      <a:pt x="1309" y="31387"/>
                    </a:lnTo>
                    <a:cubicBezTo>
                      <a:pt x="1534" y="30452"/>
                      <a:pt x="1802" y="29526"/>
                      <a:pt x="2183" y="28634"/>
                    </a:cubicBezTo>
                    <a:cubicBezTo>
                      <a:pt x="4677" y="21343"/>
                      <a:pt x="9483" y="14597"/>
                      <a:pt x="15856" y="9506"/>
                    </a:cubicBezTo>
                    <a:cubicBezTo>
                      <a:pt x="19017" y="6951"/>
                      <a:pt x="22636" y="4908"/>
                      <a:pt x="26455" y="3280"/>
                    </a:cubicBezTo>
                    <a:cubicBezTo>
                      <a:pt x="30282" y="1669"/>
                      <a:pt x="34378" y="717"/>
                      <a:pt x="38543" y="215"/>
                    </a:cubicBezTo>
                    <a:lnTo>
                      <a:pt x="41677" y="15"/>
                    </a:lnTo>
                    <a:cubicBezTo>
                      <a:pt x="42734" y="-37"/>
                      <a:pt x="43877" y="59"/>
                      <a:pt x="44959" y="76"/>
                    </a:cubicBezTo>
                    <a:lnTo>
                      <a:pt x="46604" y="145"/>
                    </a:lnTo>
                    <a:lnTo>
                      <a:pt x="48033" y="327"/>
                    </a:lnTo>
                    <a:lnTo>
                      <a:pt x="49427" y="509"/>
                    </a:lnTo>
                    <a:lnTo>
                      <a:pt x="50137" y="596"/>
                    </a:lnTo>
                    <a:lnTo>
                      <a:pt x="50475" y="647"/>
                    </a:lnTo>
                    <a:lnTo>
                      <a:pt x="50873" y="717"/>
                    </a:lnTo>
                    <a:lnTo>
                      <a:pt x="51055" y="751"/>
                    </a:lnTo>
                    <a:cubicBezTo>
                      <a:pt x="53029" y="1228"/>
                      <a:pt x="55021" y="1661"/>
                      <a:pt x="56969" y="2189"/>
                    </a:cubicBezTo>
                    <a:cubicBezTo>
                      <a:pt x="58883" y="2864"/>
                      <a:pt x="60805" y="3505"/>
                      <a:pt x="62676" y="4250"/>
                    </a:cubicBezTo>
                    <a:cubicBezTo>
                      <a:pt x="70140" y="7332"/>
                      <a:pt x="76773" y="12052"/>
                      <a:pt x="82038" y="17671"/>
                    </a:cubicBezTo>
                    <a:cubicBezTo>
                      <a:pt x="87354" y="23230"/>
                      <a:pt x="91147" y="29811"/>
                      <a:pt x="93597" y="36384"/>
                    </a:cubicBezTo>
                    <a:cubicBezTo>
                      <a:pt x="96013" y="42982"/>
                      <a:pt x="96948" y="49675"/>
                      <a:pt x="96723" y="55728"/>
                    </a:cubicBezTo>
                    <a:cubicBezTo>
                      <a:pt x="96714" y="56481"/>
                      <a:pt x="96714" y="57226"/>
                      <a:pt x="96680" y="57979"/>
                    </a:cubicBezTo>
                    <a:cubicBezTo>
                      <a:pt x="96585" y="58724"/>
                      <a:pt x="96498" y="59477"/>
                      <a:pt x="96403" y="60231"/>
                    </a:cubicBezTo>
                    <a:cubicBezTo>
                      <a:pt x="96212" y="61668"/>
                      <a:pt x="96126" y="63209"/>
                      <a:pt x="95814" y="64439"/>
                    </a:cubicBezTo>
                    <a:cubicBezTo>
                      <a:pt x="95511" y="65703"/>
                      <a:pt x="95225" y="66941"/>
                      <a:pt x="94939" y="68128"/>
                    </a:cubicBezTo>
                    <a:lnTo>
                      <a:pt x="94714" y="69028"/>
                    </a:lnTo>
                    <a:lnTo>
                      <a:pt x="94662" y="69288"/>
                    </a:lnTo>
                    <a:lnTo>
                      <a:pt x="94628" y="69383"/>
                    </a:lnTo>
                    <a:lnTo>
                      <a:pt x="94541" y="69609"/>
                    </a:lnTo>
                    <a:lnTo>
                      <a:pt x="94385" y="70059"/>
                    </a:lnTo>
                    <a:cubicBezTo>
                      <a:pt x="94195" y="70630"/>
                      <a:pt x="93996" y="71210"/>
                      <a:pt x="93805" y="71773"/>
                    </a:cubicBezTo>
                    <a:cubicBezTo>
                      <a:pt x="93407" y="72907"/>
                      <a:pt x="93034" y="73999"/>
                      <a:pt x="92680" y="75055"/>
                    </a:cubicBezTo>
                    <a:cubicBezTo>
                      <a:pt x="92307" y="76094"/>
                      <a:pt x="91796" y="77038"/>
                      <a:pt x="91398" y="78008"/>
                    </a:cubicBezTo>
                    <a:cubicBezTo>
                      <a:pt x="90558" y="79861"/>
                      <a:pt x="89805" y="81593"/>
                      <a:pt x="88904" y="83082"/>
                    </a:cubicBezTo>
                    <a:cubicBezTo>
                      <a:pt x="88055" y="84554"/>
                      <a:pt x="87302" y="85870"/>
                      <a:pt x="86627" y="87022"/>
                    </a:cubicBezTo>
                    <a:cubicBezTo>
                      <a:pt x="85899" y="88104"/>
                      <a:pt x="85259" y="88979"/>
                      <a:pt x="84739" y="89715"/>
                    </a:cubicBezTo>
                    <a:cubicBezTo>
                      <a:pt x="83709" y="91170"/>
                      <a:pt x="83137" y="91931"/>
                      <a:pt x="83137" y="91931"/>
                    </a:cubicBezTo>
                    <a:cubicBezTo>
                      <a:pt x="82955" y="92209"/>
                      <a:pt x="82609" y="92261"/>
                      <a:pt x="82349" y="92087"/>
                    </a:cubicBezTo>
                    <a:cubicBezTo>
                      <a:pt x="82141" y="91906"/>
                      <a:pt x="82072" y="91620"/>
                      <a:pt x="82176" y="91386"/>
                    </a:cubicBezTo>
                    <a:close/>
                  </a:path>
                </a:pathLst>
              </a:custGeom>
              <a:grpFill/>
              <a:ln w="8653" cap="flat">
                <a:noFill/>
                <a:prstDash val="solid"/>
                <a:miter/>
              </a:ln>
            </p:spPr>
            <p:txBody>
              <a:bodyPr rtlCol="0" anchor="ctr"/>
              <a:lstStyle/>
              <a:p>
                <a:endParaRPr lang="en-IN" dirty="0"/>
              </a:p>
            </p:txBody>
          </p:sp>
          <p:sp>
            <p:nvSpPr>
              <p:cNvPr id="561" name="Freeform: Shape 560">
                <a:extLst>
                  <a:ext uri="{FF2B5EF4-FFF2-40B4-BE49-F238E27FC236}">
                    <a16:creationId xmlns:a16="http://schemas.microsoft.com/office/drawing/2014/main" id="{ABA93CC3-A9B1-4D03-8B44-2412AA72B871}"/>
                  </a:ext>
                </a:extLst>
              </p:cNvPr>
              <p:cNvSpPr/>
              <p:nvPr/>
            </p:nvSpPr>
            <p:spPr>
              <a:xfrm>
                <a:off x="-593888" y="3210055"/>
                <a:ext cx="100415" cy="78417"/>
              </a:xfrm>
              <a:custGeom>
                <a:avLst/>
                <a:gdLst>
                  <a:gd name="connsiteX0" fmla="*/ 95038 w 100415"/>
                  <a:gd name="connsiteY0" fmla="*/ 77802 h 78417"/>
                  <a:gd name="connsiteX1" fmla="*/ 95280 w 100415"/>
                  <a:gd name="connsiteY1" fmla="*/ 75065 h 78417"/>
                  <a:gd name="connsiteX2" fmla="*/ 95592 w 100415"/>
                  <a:gd name="connsiteY2" fmla="*/ 71801 h 78417"/>
                  <a:gd name="connsiteX3" fmla="*/ 95722 w 100415"/>
                  <a:gd name="connsiteY3" fmla="*/ 67454 h 78417"/>
                  <a:gd name="connsiteX4" fmla="*/ 95670 w 100415"/>
                  <a:gd name="connsiteY4" fmla="*/ 62094 h 78417"/>
                  <a:gd name="connsiteX5" fmla="*/ 95532 w 100415"/>
                  <a:gd name="connsiteY5" fmla="*/ 59064 h 78417"/>
                  <a:gd name="connsiteX6" fmla="*/ 95194 w 100415"/>
                  <a:gd name="connsiteY6" fmla="*/ 55851 h 78417"/>
                  <a:gd name="connsiteX7" fmla="*/ 95029 w 100415"/>
                  <a:gd name="connsiteY7" fmla="*/ 54136 h 78417"/>
                  <a:gd name="connsiteX8" fmla="*/ 94986 w 100415"/>
                  <a:gd name="connsiteY8" fmla="*/ 53704 h 78417"/>
                  <a:gd name="connsiteX9" fmla="*/ 94960 w 100415"/>
                  <a:gd name="connsiteY9" fmla="*/ 53504 h 78417"/>
                  <a:gd name="connsiteX10" fmla="*/ 94934 w 100415"/>
                  <a:gd name="connsiteY10" fmla="*/ 53383 h 78417"/>
                  <a:gd name="connsiteX11" fmla="*/ 94943 w 100415"/>
                  <a:gd name="connsiteY11" fmla="*/ 53470 h 78417"/>
                  <a:gd name="connsiteX12" fmla="*/ 94934 w 100415"/>
                  <a:gd name="connsiteY12" fmla="*/ 53418 h 78417"/>
                  <a:gd name="connsiteX13" fmla="*/ 94761 w 100415"/>
                  <a:gd name="connsiteY13" fmla="*/ 52517 h 78417"/>
                  <a:gd name="connsiteX14" fmla="*/ 94051 w 100415"/>
                  <a:gd name="connsiteY14" fmla="*/ 48803 h 78417"/>
                  <a:gd name="connsiteX15" fmla="*/ 93081 w 100415"/>
                  <a:gd name="connsiteY15" fmla="*/ 45218 h 78417"/>
                  <a:gd name="connsiteX16" fmla="*/ 92570 w 100415"/>
                  <a:gd name="connsiteY16" fmla="*/ 43425 h 78417"/>
                  <a:gd name="connsiteX17" fmla="*/ 91825 w 100415"/>
                  <a:gd name="connsiteY17" fmla="*/ 41581 h 78417"/>
                  <a:gd name="connsiteX18" fmla="*/ 90241 w 100415"/>
                  <a:gd name="connsiteY18" fmla="*/ 37875 h 78417"/>
                  <a:gd name="connsiteX19" fmla="*/ 88327 w 100415"/>
                  <a:gd name="connsiteY19" fmla="*/ 34108 h 78417"/>
                  <a:gd name="connsiteX20" fmla="*/ 85989 w 100415"/>
                  <a:gd name="connsiteY20" fmla="*/ 30497 h 78417"/>
                  <a:gd name="connsiteX21" fmla="*/ 83270 w 100415"/>
                  <a:gd name="connsiteY21" fmla="*/ 26982 h 78417"/>
                  <a:gd name="connsiteX22" fmla="*/ 68844 w 100415"/>
                  <a:gd name="connsiteY22" fmla="*/ 15075 h 78417"/>
                  <a:gd name="connsiteX23" fmla="*/ 49820 w 100415"/>
                  <a:gd name="connsiteY23" fmla="*/ 9083 h 78417"/>
                  <a:gd name="connsiteX24" fmla="*/ 44659 w 100415"/>
                  <a:gd name="connsiteY24" fmla="*/ 8789 h 78417"/>
                  <a:gd name="connsiteX25" fmla="*/ 39429 w 100415"/>
                  <a:gd name="connsiteY25" fmla="*/ 9005 h 78417"/>
                  <a:gd name="connsiteX26" fmla="*/ 34320 w 100415"/>
                  <a:gd name="connsiteY26" fmla="*/ 9854 h 78417"/>
                  <a:gd name="connsiteX27" fmla="*/ 32000 w 100415"/>
                  <a:gd name="connsiteY27" fmla="*/ 10477 h 78417"/>
                  <a:gd name="connsiteX28" fmla="*/ 29601 w 100415"/>
                  <a:gd name="connsiteY28" fmla="*/ 11317 h 78417"/>
                  <a:gd name="connsiteX29" fmla="*/ 20726 w 100415"/>
                  <a:gd name="connsiteY29" fmla="*/ 16244 h 78417"/>
                  <a:gd name="connsiteX30" fmla="*/ 13530 w 100415"/>
                  <a:gd name="connsiteY30" fmla="*/ 23423 h 78417"/>
                  <a:gd name="connsiteX31" fmla="*/ 6386 w 100415"/>
                  <a:gd name="connsiteY31" fmla="*/ 41823 h 78417"/>
                  <a:gd name="connsiteX32" fmla="*/ 6265 w 100415"/>
                  <a:gd name="connsiteY32" fmla="*/ 44239 h 78417"/>
                  <a:gd name="connsiteX33" fmla="*/ 6248 w 100415"/>
                  <a:gd name="connsiteY33" fmla="*/ 46516 h 78417"/>
                  <a:gd name="connsiteX34" fmla="*/ 6516 w 100415"/>
                  <a:gd name="connsiteY34" fmla="*/ 49106 h 78417"/>
                  <a:gd name="connsiteX35" fmla="*/ 6975 w 100415"/>
                  <a:gd name="connsiteY35" fmla="*/ 51201 h 78417"/>
                  <a:gd name="connsiteX36" fmla="*/ 10828 w 100415"/>
                  <a:gd name="connsiteY36" fmla="*/ 59150 h 78417"/>
                  <a:gd name="connsiteX37" fmla="*/ 24475 w 100415"/>
                  <a:gd name="connsiteY37" fmla="*/ 67879 h 78417"/>
                  <a:gd name="connsiteX38" fmla="*/ 31792 w 100415"/>
                  <a:gd name="connsiteY38" fmla="*/ 68303 h 78417"/>
                  <a:gd name="connsiteX39" fmla="*/ 33680 w 100415"/>
                  <a:gd name="connsiteY39" fmla="*/ 68052 h 78417"/>
                  <a:gd name="connsiteX40" fmla="*/ 35178 w 100415"/>
                  <a:gd name="connsiteY40" fmla="*/ 67679 h 78417"/>
                  <a:gd name="connsiteX41" fmla="*/ 36710 w 100415"/>
                  <a:gd name="connsiteY41" fmla="*/ 67134 h 78417"/>
                  <a:gd name="connsiteX42" fmla="*/ 38130 w 100415"/>
                  <a:gd name="connsiteY42" fmla="*/ 66493 h 78417"/>
                  <a:gd name="connsiteX43" fmla="*/ 45655 w 100415"/>
                  <a:gd name="connsiteY43" fmla="*/ 59098 h 78417"/>
                  <a:gd name="connsiteX44" fmla="*/ 47629 w 100415"/>
                  <a:gd name="connsiteY44" fmla="*/ 52517 h 78417"/>
                  <a:gd name="connsiteX45" fmla="*/ 47699 w 100415"/>
                  <a:gd name="connsiteY45" fmla="*/ 50682 h 78417"/>
                  <a:gd name="connsiteX46" fmla="*/ 47699 w 100415"/>
                  <a:gd name="connsiteY46" fmla="*/ 50067 h 78417"/>
                  <a:gd name="connsiteX47" fmla="*/ 47699 w 100415"/>
                  <a:gd name="connsiteY47" fmla="*/ 49876 h 78417"/>
                  <a:gd name="connsiteX48" fmla="*/ 49500 w 100415"/>
                  <a:gd name="connsiteY48" fmla="*/ 48058 h 78417"/>
                  <a:gd name="connsiteX49" fmla="*/ 51275 w 100415"/>
                  <a:gd name="connsiteY49" fmla="*/ 49790 h 78417"/>
                  <a:gd name="connsiteX50" fmla="*/ 51318 w 100415"/>
                  <a:gd name="connsiteY50" fmla="*/ 50552 h 78417"/>
                  <a:gd name="connsiteX51" fmla="*/ 51309 w 100415"/>
                  <a:gd name="connsiteY51" fmla="*/ 52794 h 78417"/>
                  <a:gd name="connsiteX52" fmla="*/ 49153 w 100415"/>
                  <a:gd name="connsiteY52" fmla="*/ 60908 h 78417"/>
                  <a:gd name="connsiteX53" fmla="*/ 40139 w 100415"/>
                  <a:gd name="connsiteY53" fmla="*/ 70294 h 78417"/>
                  <a:gd name="connsiteX54" fmla="*/ 38390 w 100415"/>
                  <a:gd name="connsiteY54" fmla="*/ 71160 h 78417"/>
                  <a:gd name="connsiteX55" fmla="*/ 36502 w 100415"/>
                  <a:gd name="connsiteY55" fmla="*/ 71879 h 78417"/>
                  <a:gd name="connsiteX56" fmla="*/ 34381 w 100415"/>
                  <a:gd name="connsiteY56" fmla="*/ 72450 h 78417"/>
                  <a:gd name="connsiteX57" fmla="*/ 32493 w 100415"/>
                  <a:gd name="connsiteY57" fmla="*/ 72788 h 78417"/>
                  <a:gd name="connsiteX58" fmla="*/ 23574 w 100415"/>
                  <a:gd name="connsiteY58" fmla="*/ 72572 h 78417"/>
                  <a:gd name="connsiteX59" fmla="*/ 6516 w 100415"/>
                  <a:gd name="connsiteY59" fmla="*/ 62562 h 78417"/>
                  <a:gd name="connsiteX60" fmla="*/ 1312 w 100415"/>
                  <a:gd name="connsiteY60" fmla="*/ 52812 h 78417"/>
                  <a:gd name="connsiteX61" fmla="*/ 584 w 100415"/>
                  <a:gd name="connsiteY61" fmla="*/ 49876 h 78417"/>
                  <a:gd name="connsiteX62" fmla="*/ 204 w 100415"/>
                  <a:gd name="connsiteY62" fmla="*/ 47287 h 78417"/>
                  <a:gd name="connsiteX63" fmla="*/ 186 w 100415"/>
                  <a:gd name="connsiteY63" fmla="*/ 47218 h 78417"/>
                  <a:gd name="connsiteX64" fmla="*/ 160 w 100415"/>
                  <a:gd name="connsiteY64" fmla="*/ 46967 h 78417"/>
                  <a:gd name="connsiteX65" fmla="*/ 160 w 100415"/>
                  <a:gd name="connsiteY65" fmla="*/ 46794 h 78417"/>
                  <a:gd name="connsiteX66" fmla="*/ 143 w 100415"/>
                  <a:gd name="connsiteY66" fmla="*/ 46421 h 78417"/>
                  <a:gd name="connsiteX67" fmla="*/ 108 w 100415"/>
                  <a:gd name="connsiteY67" fmla="*/ 45728 h 78417"/>
                  <a:gd name="connsiteX68" fmla="*/ 56 w 100415"/>
                  <a:gd name="connsiteY68" fmla="*/ 44300 h 78417"/>
                  <a:gd name="connsiteX69" fmla="*/ 74 w 100415"/>
                  <a:gd name="connsiteY69" fmla="*/ 41434 h 78417"/>
                  <a:gd name="connsiteX70" fmla="*/ 7486 w 100415"/>
                  <a:gd name="connsiteY70" fmla="*/ 19119 h 78417"/>
                  <a:gd name="connsiteX71" fmla="*/ 15781 w 100415"/>
                  <a:gd name="connsiteY71" fmla="*/ 10044 h 78417"/>
                  <a:gd name="connsiteX72" fmla="*/ 26432 w 100415"/>
                  <a:gd name="connsiteY72" fmla="*/ 3567 h 78417"/>
                  <a:gd name="connsiteX73" fmla="*/ 29376 w 100415"/>
                  <a:gd name="connsiteY73" fmla="*/ 2433 h 78417"/>
                  <a:gd name="connsiteX74" fmla="*/ 32511 w 100415"/>
                  <a:gd name="connsiteY74" fmla="*/ 1532 h 78417"/>
                  <a:gd name="connsiteX75" fmla="*/ 34121 w 100415"/>
                  <a:gd name="connsiteY75" fmla="*/ 1117 h 78417"/>
                  <a:gd name="connsiteX76" fmla="*/ 35524 w 100415"/>
                  <a:gd name="connsiteY76" fmla="*/ 866 h 78417"/>
                  <a:gd name="connsiteX77" fmla="*/ 36909 w 100415"/>
                  <a:gd name="connsiteY77" fmla="*/ 623 h 78417"/>
                  <a:gd name="connsiteX78" fmla="*/ 37619 w 100415"/>
                  <a:gd name="connsiteY78" fmla="*/ 511 h 78417"/>
                  <a:gd name="connsiteX79" fmla="*/ 37957 w 100415"/>
                  <a:gd name="connsiteY79" fmla="*/ 442 h 78417"/>
                  <a:gd name="connsiteX80" fmla="*/ 38355 w 100415"/>
                  <a:gd name="connsiteY80" fmla="*/ 398 h 78417"/>
                  <a:gd name="connsiteX81" fmla="*/ 38537 w 100415"/>
                  <a:gd name="connsiteY81" fmla="*/ 390 h 78417"/>
                  <a:gd name="connsiteX82" fmla="*/ 44625 w 100415"/>
                  <a:gd name="connsiteY82" fmla="*/ 0 h 78417"/>
                  <a:gd name="connsiteX83" fmla="*/ 50669 w 100415"/>
                  <a:gd name="connsiteY83" fmla="*/ 286 h 78417"/>
                  <a:gd name="connsiteX84" fmla="*/ 73130 w 100415"/>
                  <a:gd name="connsiteY84" fmla="*/ 7386 h 78417"/>
                  <a:gd name="connsiteX85" fmla="*/ 89712 w 100415"/>
                  <a:gd name="connsiteY85" fmla="*/ 21864 h 78417"/>
                  <a:gd name="connsiteX86" fmla="*/ 98389 w 100415"/>
                  <a:gd name="connsiteY86" fmla="*/ 39433 h 78417"/>
                  <a:gd name="connsiteX87" fmla="*/ 99004 w 100415"/>
                  <a:gd name="connsiteY87" fmla="*/ 41581 h 78417"/>
                  <a:gd name="connsiteX88" fmla="*/ 99419 w 100415"/>
                  <a:gd name="connsiteY88" fmla="*/ 43806 h 78417"/>
                  <a:gd name="connsiteX89" fmla="*/ 100086 w 100415"/>
                  <a:gd name="connsiteY89" fmla="*/ 48023 h 78417"/>
                  <a:gd name="connsiteX90" fmla="*/ 100346 w 100415"/>
                  <a:gd name="connsiteY90" fmla="*/ 51816 h 78417"/>
                  <a:gd name="connsiteX91" fmla="*/ 100389 w 100415"/>
                  <a:gd name="connsiteY91" fmla="*/ 52725 h 78417"/>
                  <a:gd name="connsiteX92" fmla="*/ 100415 w 100415"/>
                  <a:gd name="connsiteY92" fmla="*/ 52967 h 78417"/>
                  <a:gd name="connsiteX93" fmla="*/ 100415 w 100415"/>
                  <a:gd name="connsiteY93" fmla="*/ 53097 h 78417"/>
                  <a:gd name="connsiteX94" fmla="*/ 100398 w 100415"/>
                  <a:gd name="connsiteY94" fmla="*/ 53340 h 78417"/>
                  <a:gd name="connsiteX95" fmla="*/ 100389 w 100415"/>
                  <a:gd name="connsiteY95" fmla="*/ 53790 h 78417"/>
                  <a:gd name="connsiteX96" fmla="*/ 100329 w 100415"/>
                  <a:gd name="connsiteY96" fmla="*/ 55635 h 78417"/>
                  <a:gd name="connsiteX97" fmla="*/ 100225 w 100415"/>
                  <a:gd name="connsiteY97" fmla="*/ 59081 h 78417"/>
                  <a:gd name="connsiteX98" fmla="*/ 99852 w 100415"/>
                  <a:gd name="connsiteY98" fmla="*/ 62276 h 78417"/>
                  <a:gd name="connsiteX99" fmla="*/ 98978 w 100415"/>
                  <a:gd name="connsiteY99" fmla="*/ 67870 h 78417"/>
                  <a:gd name="connsiteX100" fmla="*/ 97965 w 100415"/>
                  <a:gd name="connsiteY100" fmla="*/ 72312 h 78417"/>
                  <a:gd name="connsiteX101" fmla="*/ 96943 w 100415"/>
                  <a:gd name="connsiteY101" fmla="*/ 75421 h 78417"/>
                  <a:gd name="connsiteX102" fmla="*/ 96077 w 100415"/>
                  <a:gd name="connsiteY102" fmla="*/ 78044 h 78417"/>
                  <a:gd name="connsiteX103" fmla="*/ 95367 w 100415"/>
                  <a:gd name="connsiteY103" fmla="*/ 78382 h 78417"/>
                  <a:gd name="connsiteX104" fmla="*/ 95038 w 100415"/>
                  <a:gd name="connsiteY104" fmla="*/ 77802 h 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0415" h="78417">
                    <a:moveTo>
                      <a:pt x="95038" y="77802"/>
                    </a:moveTo>
                    <a:cubicBezTo>
                      <a:pt x="95038" y="77802"/>
                      <a:pt x="95133" y="76858"/>
                      <a:pt x="95280" y="75065"/>
                    </a:cubicBezTo>
                    <a:cubicBezTo>
                      <a:pt x="95376" y="74191"/>
                      <a:pt x="95471" y="73091"/>
                      <a:pt x="95592" y="71801"/>
                    </a:cubicBezTo>
                    <a:cubicBezTo>
                      <a:pt x="95635" y="70537"/>
                      <a:pt x="95687" y="69091"/>
                      <a:pt x="95722" y="67454"/>
                    </a:cubicBezTo>
                    <a:cubicBezTo>
                      <a:pt x="95861" y="65852"/>
                      <a:pt x="95739" y="64051"/>
                      <a:pt x="95670" y="62094"/>
                    </a:cubicBezTo>
                    <a:cubicBezTo>
                      <a:pt x="95635" y="61133"/>
                      <a:pt x="95618" y="60120"/>
                      <a:pt x="95532" y="59064"/>
                    </a:cubicBezTo>
                    <a:cubicBezTo>
                      <a:pt x="95419" y="58050"/>
                      <a:pt x="95324" y="56933"/>
                      <a:pt x="95194" y="55851"/>
                    </a:cubicBezTo>
                    <a:cubicBezTo>
                      <a:pt x="95142" y="55279"/>
                      <a:pt x="95081" y="54717"/>
                      <a:pt x="95029" y="54136"/>
                    </a:cubicBezTo>
                    <a:lnTo>
                      <a:pt x="94986" y="53704"/>
                    </a:lnTo>
                    <a:lnTo>
                      <a:pt x="94960" y="53504"/>
                    </a:lnTo>
                    <a:lnTo>
                      <a:pt x="94934" y="53383"/>
                    </a:lnTo>
                    <a:cubicBezTo>
                      <a:pt x="94977" y="53643"/>
                      <a:pt x="94951" y="53435"/>
                      <a:pt x="94943" y="53470"/>
                    </a:cubicBezTo>
                    <a:lnTo>
                      <a:pt x="94934" y="53418"/>
                    </a:lnTo>
                    <a:lnTo>
                      <a:pt x="94761" y="52517"/>
                    </a:lnTo>
                    <a:cubicBezTo>
                      <a:pt x="94536" y="51305"/>
                      <a:pt x="94293" y="50093"/>
                      <a:pt x="94051" y="48803"/>
                    </a:cubicBezTo>
                    <a:cubicBezTo>
                      <a:pt x="93852" y="47504"/>
                      <a:pt x="93401" y="46438"/>
                      <a:pt x="93081" y="45218"/>
                    </a:cubicBezTo>
                    <a:cubicBezTo>
                      <a:pt x="92908" y="44646"/>
                      <a:pt x="92735" y="44031"/>
                      <a:pt x="92570" y="43425"/>
                    </a:cubicBezTo>
                    <a:cubicBezTo>
                      <a:pt x="92354" y="42802"/>
                      <a:pt x="92059" y="42204"/>
                      <a:pt x="91825" y="41581"/>
                    </a:cubicBezTo>
                    <a:cubicBezTo>
                      <a:pt x="91289" y="40377"/>
                      <a:pt x="90907" y="39078"/>
                      <a:pt x="90241" y="37875"/>
                    </a:cubicBezTo>
                    <a:cubicBezTo>
                      <a:pt x="89617" y="36637"/>
                      <a:pt x="88977" y="35389"/>
                      <a:pt x="88327" y="34108"/>
                    </a:cubicBezTo>
                    <a:cubicBezTo>
                      <a:pt x="87556" y="32922"/>
                      <a:pt x="86786" y="31709"/>
                      <a:pt x="85989" y="30497"/>
                    </a:cubicBezTo>
                    <a:cubicBezTo>
                      <a:pt x="85140" y="29294"/>
                      <a:pt x="84145" y="28177"/>
                      <a:pt x="83270" y="26982"/>
                    </a:cubicBezTo>
                    <a:cubicBezTo>
                      <a:pt x="79469" y="22332"/>
                      <a:pt x="74507" y="18271"/>
                      <a:pt x="68844" y="15075"/>
                    </a:cubicBezTo>
                    <a:cubicBezTo>
                      <a:pt x="63146" y="11915"/>
                      <a:pt x="56618" y="9837"/>
                      <a:pt x="49820" y="9083"/>
                    </a:cubicBezTo>
                    <a:cubicBezTo>
                      <a:pt x="48097" y="8945"/>
                      <a:pt x="46391" y="8901"/>
                      <a:pt x="44659" y="8789"/>
                    </a:cubicBezTo>
                    <a:cubicBezTo>
                      <a:pt x="42927" y="8876"/>
                      <a:pt x="41196" y="8945"/>
                      <a:pt x="39429" y="9005"/>
                    </a:cubicBezTo>
                    <a:cubicBezTo>
                      <a:pt x="38130" y="9205"/>
                      <a:pt x="35602" y="9438"/>
                      <a:pt x="34320" y="9854"/>
                    </a:cubicBezTo>
                    <a:cubicBezTo>
                      <a:pt x="33550" y="10088"/>
                      <a:pt x="32796" y="10192"/>
                      <a:pt x="32000" y="10477"/>
                    </a:cubicBezTo>
                    <a:lnTo>
                      <a:pt x="29601" y="11317"/>
                    </a:lnTo>
                    <a:cubicBezTo>
                      <a:pt x="26475" y="12590"/>
                      <a:pt x="23410" y="14175"/>
                      <a:pt x="20726" y="16244"/>
                    </a:cubicBezTo>
                    <a:cubicBezTo>
                      <a:pt x="18050" y="18357"/>
                      <a:pt x="15547" y="20730"/>
                      <a:pt x="13530" y="23423"/>
                    </a:cubicBezTo>
                    <a:cubicBezTo>
                      <a:pt x="9443" y="28835"/>
                      <a:pt x="6923" y="35312"/>
                      <a:pt x="6386" y="41823"/>
                    </a:cubicBezTo>
                    <a:cubicBezTo>
                      <a:pt x="6265" y="42646"/>
                      <a:pt x="6230" y="43443"/>
                      <a:pt x="6265" y="44239"/>
                    </a:cubicBezTo>
                    <a:lnTo>
                      <a:pt x="6248" y="46516"/>
                    </a:lnTo>
                    <a:cubicBezTo>
                      <a:pt x="6343" y="47382"/>
                      <a:pt x="6438" y="48257"/>
                      <a:pt x="6516" y="49106"/>
                    </a:cubicBezTo>
                    <a:lnTo>
                      <a:pt x="6975" y="51201"/>
                    </a:lnTo>
                    <a:cubicBezTo>
                      <a:pt x="7728" y="54119"/>
                      <a:pt x="9088" y="56830"/>
                      <a:pt x="10828" y="59150"/>
                    </a:cubicBezTo>
                    <a:cubicBezTo>
                      <a:pt x="14335" y="63826"/>
                      <a:pt x="19435" y="66744"/>
                      <a:pt x="24475" y="67879"/>
                    </a:cubicBezTo>
                    <a:cubicBezTo>
                      <a:pt x="26969" y="68389"/>
                      <a:pt x="29627" y="68450"/>
                      <a:pt x="31792" y="68303"/>
                    </a:cubicBezTo>
                    <a:cubicBezTo>
                      <a:pt x="32424" y="68216"/>
                      <a:pt x="33056" y="68130"/>
                      <a:pt x="33680" y="68052"/>
                    </a:cubicBezTo>
                    <a:cubicBezTo>
                      <a:pt x="34191" y="67913"/>
                      <a:pt x="34684" y="67801"/>
                      <a:pt x="35178" y="67679"/>
                    </a:cubicBezTo>
                    <a:cubicBezTo>
                      <a:pt x="35697" y="67497"/>
                      <a:pt x="36199" y="67324"/>
                      <a:pt x="36710" y="67134"/>
                    </a:cubicBezTo>
                    <a:cubicBezTo>
                      <a:pt x="37195" y="66926"/>
                      <a:pt x="37663" y="66709"/>
                      <a:pt x="38130" y="66493"/>
                    </a:cubicBezTo>
                    <a:cubicBezTo>
                      <a:pt x="41767" y="64579"/>
                      <a:pt x="44304" y="61739"/>
                      <a:pt x="45655" y="59098"/>
                    </a:cubicBezTo>
                    <a:cubicBezTo>
                      <a:pt x="47067" y="56457"/>
                      <a:pt x="47517" y="54093"/>
                      <a:pt x="47629" y="52517"/>
                    </a:cubicBezTo>
                    <a:cubicBezTo>
                      <a:pt x="47742" y="51712"/>
                      <a:pt x="47699" y="51097"/>
                      <a:pt x="47699" y="50682"/>
                    </a:cubicBezTo>
                    <a:cubicBezTo>
                      <a:pt x="47699" y="50266"/>
                      <a:pt x="47699" y="50067"/>
                      <a:pt x="47699" y="50067"/>
                    </a:cubicBezTo>
                    <a:lnTo>
                      <a:pt x="47699" y="49876"/>
                    </a:lnTo>
                    <a:cubicBezTo>
                      <a:pt x="47699" y="48889"/>
                      <a:pt x="48495" y="48075"/>
                      <a:pt x="49500" y="48058"/>
                    </a:cubicBezTo>
                    <a:cubicBezTo>
                      <a:pt x="50461" y="48058"/>
                      <a:pt x="51249" y="48837"/>
                      <a:pt x="51275" y="49790"/>
                    </a:cubicBezTo>
                    <a:cubicBezTo>
                      <a:pt x="51275" y="49790"/>
                      <a:pt x="51309" y="50050"/>
                      <a:pt x="51318" y="50552"/>
                    </a:cubicBezTo>
                    <a:cubicBezTo>
                      <a:pt x="51335" y="51071"/>
                      <a:pt x="51405" y="51816"/>
                      <a:pt x="51309" y="52794"/>
                    </a:cubicBezTo>
                    <a:cubicBezTo>
                      <a:pt x="51214" y="54725"/>
                      <a:pt x="50773" y="57609"/>
                      <a:pt x="49153" y="60908"/>
                    </a:cubicBezTo>
                    <a:cubicBezTo>
                      <a:pt x="47569" y="64181"/>
                      <a:pt x="44625" y="67775"/>
                      <a:pt x="40139" y="70294"/>
                    </a:cubicBezTo>
                    <a:cubicBezTo>
                      <a:pt x="39568" y="70554"/>
                      <a:pt x="38979" y="70857"/>
                      <a:pt x="38390" y="71160"/>
                    </a:cubicBezTo>
                    <a:cubicBezTo>
                      <a:pt x="37775" y="71385"/>
                      <a:pt x="37135" y="71628"/>
                      <a:pt x="36502" y="71879"/>
                    </a:cubicBezTo>
                    <a:cubicBezTo>
                      <a:pt x="35818" y="72052"/>
                      <a:pt x="35108" y="72269"/>
                      <a:pt x="34381" y="72450"/>
                    </a:cubicBezTo>
                    <a:cubicBezTo>
                      <a:pt x="33775" y="72572"/>
                      <a:pt x="33134" y="72667"/>
                      <a:pt x="32493" y="72788"/>
                    </a:cubicBezTo>
                    <a:cubicBezTo>
                      <a:pt x="29497" y="73100"/>
                      <a:pt x="26674" y="73074"/>
                      <a:pt x="23574" y="72572"/>
                    </a:cubicBezTo>
                    <a:cubicBezTo>
                      <a:pt x="17487" y="71455"/>
                      <a:pt x="11114" y="68173"/>
                      <a:pt x="6516" y="62562"/>
                    </a:cubicBezTo>
                    <a:cubicBezTo>
                      <a:pt x="4221" y="59791"/>
                      <a:pt x="2420" y="56466"/>
                      <a:pt x="1312" y="52812"/>
                    </a:cubicBezTo>
                    <a:cubicBezTo>
                      <a:pt x="1061" y="51833"/>
                      <a:pt x="810" y="50837"/>
                      <a:pt x="584" y="49876"/>
                    </a:cubicBezTo>
                    <a:cubicBezTo>
                      <a:pt x="455" y="49010"/>
                      <a:pt x="351" y="48162"/>
                      <a:pt x="204" y="47287"/>
                    </a:cubicBezTo>
                    <a:lnTo>
                      <a:pt x="186" y="47218"/>
                    </a:lnTo>
                    <a:lnTo>
                      <a:pt x="160" y="46967"/>
                    </a:lnTo>
                    <a:lnTo>
                      <a:pt x="160" y="46794"/>
                    </a:lnTo>
                    <a:lnTo>
                      <a:pt x="143" y="46421"/>
                    </a:lnTo>
                    <a:lnTo>
                      <a:pt x="108" y="45728"/>
                    </a:lnTo>
                    <a:lnTo>
                      <a:pt x="56" y="44300"/>
                    </a:lnTo>
                    <a:cubicBezTo>
                      <a:pt x="-13" y="43347"/>
                      <a:pt x="-30" y="42395"/>
                      <a:pt x="74" y="41434"/>
                    </a:cubicBezTo>
                    <a:cubicBezTo>
                      <a:pt x="307" y="33718"/>
                      <a:pt x="2914" y="25839"/>
                      <a:pt x="7486" y="19119"/>
                    </a:cubicBezTo>
                    <a:cubicBezTo>
                      <a:pt x="9772" y="15725"/>
                      <a:pt x="12621" y="12729"/>
                      <a:pt x="15781" y="10044"/>
                    </a:cubicBezTo>
                    <a:cubicBezTo>
                      <a:pt x="18976" y="7369"/>
                      <a:pt x="22605" y="5264"/>
                      <a:pt x="26432" y="3567"/>
                    </a:cubicBezTo>
                    <a:lnTo>
                      <a:pt x="29376" y="2433"/>
                    </a:lnTo>
                    <a:cubicBezTo>
                      <a:pt x="30346" y="2078"/>
                      <a:pt x="31463" y="1818"/>
                      <a:pt x="32511" y="1532"/>
                    </a:cubicBezTo>
                    <a:lnTo>
                      <a:pt x="34121" y="1117"/>
                    </a:lnTo>
                    <a:lnTo>
                      <a:pt x="35524" y="866"/>
                    </a:lnTo>
                    <a:lnTo>
                      <a:pt x="36909" y="623"/>
                    </a:lnTo>
                    <a:lnTo>
                      <a:pt x="37619" y="511"/>
                    </a:lnTo>
                    <a:lnTo>
                      <a:pt x="37957" y="442"/>
                    </a:lnTo>
                    <a:lnTo>
                      <a:pt x="38355" y="398"/>
                    </a:lnTo>
                    <a:lnTo>
                      <a:pt x="38537" y="390"/>
                    </a:lnTo>
                    <a:cubicBezTo>
                      <a:pt x="40564" y="242"/>
                      <a:pt x="42598" y="69"/>
                      <a:pt x="44625" y="0"/>
                    </a:cubicBezTo>
                    <a:cubicBezTo>
                      <a:pt x="46634" y="104"/>
                      <a:pt x="48668" y="138"/>
                      <a:pt x="50669" y="286"/>
                    </a:cubicBezTo>
                    <a:cubicBezTo>
                      <a:pt x="58722" y="1030"/>
                      <a:pt x="66454" y="3585"/>
                      <a:pt x="73130" y="7386"/>
                    </a:cubicBezTo>
                    <a:cubicBezTo>
                      <a:pt x="79858" y="11161"/>
                      <a:pt x="85418" y="16305"/>
                      <a:pt x="89712" y="21864"/>
                    </a:cubicBezTo>
                    <a:cubicBezTo>
                      <a:pt x="93938" y="27467"/>
                      <a:pt x="96813" y="33589"/>
                      <a:pt x="98389" y="39433"/>
                    </a:cubicBezTo>
                    <a:cubicBezTo>
                      <a:pt x="98588" y="40161"/>
                      <a:pt x="98822" y="40871"/>
                      <a:pt x="99004" y="41581"/>
                    </a:cubicBezTo>
                    <a:cubicBezTo>
                      <a:pt x="99151" y="42343"/>
                      <a:pt x="99272" y="43087"/>
                      <a:pt x="99419" y="43806"/>
                    </a:cubicBezTo>
                    <a:cubicBezTo>
                      <a:pt x="99644" y="45252"/>
                      <a:pt x="100017" y="46750"/>
                      <a:pt x="100086" y="48023"/>
                    </a:cubicBezTo>
                    <a:cubicBezTo>
                      <a:pt x="100173" y="49322"/>
                      <a:pt x="100251" y="50578"/>
                      <a:pt x="100346" y="51816"/>
                    </a:cubicBezTo>
                    <a:lnTo>
                      <a:pt x="100389" y="52725"/>
                    </a:lnTo>
                    <a:lnTo>
                      <a:pt x="100415" y="52967"/>
                    </a:lnTo>
                    <a:lnTo>
                      <a:pt x="100415" y="53097"/>
                    </a:lnTo>
                    <a:lnTo>
                      <a:pt x="100398" y="53340"/>
                    </a:lnTo>
                    <a:lnTo>
                      <a:pt x="100389" y="53790"/>
                    </a:lnTo>
                    <a:cubicBezTo>
                      <a:pt x="100363" y="54414"/>
                      <a:pt x="100355" y="55028"/>
                      <a:pt x="100329" y="55635"/>
                    </a:cubicBezTo>
                    <a:cubicBezTo>
                      <a:pt x="100294" y="56804"/>
                      <a:pt x="100242" y="57972"/>
                      <a:pt x="100225" y="59081"/>
                    </a:cubicBezTo>
                    <a:cubicBezTo>
                      <a:pt x="100173" y="60189"/>
                      <a:pt x="99974" y="61263"/>
                      <a:pt x="99852" y="62276"/>
                    </a:cubicBezTo>
                    <a:cubicBezTo>
                      <a:pt x="99601" y="64320"/>
                      <a:pt x="99393" y="66181"/>
                      <a:pt x="98978" y="67870"/>
                    </a:cubicBezTo>
                    <a:cubicBezTo>
                      <a:pt x="98579" y="69541"/>
                      <a:pt x="98259" y="71004"/>
                      <a:pt x="97965" y="72312"/>
                    </a:cubicBezTo>
                    <a:cubicBezTo>
                      <a:pt x="97566" y="73550"/>
                      <a:pt x="97220" y="74589"/>
                      <a:pt x="96943" y="75421"/>
                    </a:cubicBezTo>
                    <a:cubicBezTo>
                      <a:pt x="96380" y="77126"/>
                      <a:pt x="96077" y="78044"/>
                      <a:pt x="96077" y="78044"/>
                    </a:cubicBezTo>
                    <a:cubicBezTo>
                      <a:pt x="95982" y="78330"/>
                      <a:pt x="95661" y="78494"/>
                      <a:pt x="95367" y="78382"/>
                    </a:cubicBezTo>
                    <a:cubicBezTo>
                      <a:pt x="95159" y="78295"/>
                      <a:pt x="95012" y="78053"/>
                      <a:pt x="95038" y="77802"/>
                    </a:cubicBezTo>
                    <a:close/>
                  </a:path>
                </a:pathLst>
              </a:custGeom>
              <a:grpFill/>
              <a:ln w="8653" cap="flat">
                <a:noFill/>
                <a:prstDash val="solid"/>
                <a:miter/>
              </a:ln>
            </p:spPr>
            <p:txBody>
              <a:bodyPr rtlCol="0" anchor="ctr"/>
              <a:lstStyle/>
              <a:p>
                <a:endParaRPr lang="en-IN" dirty="0"/>
              </a:p>
            </p:txBody>
          </p:sp>
          <p:sp>
            <p:nvSpPr>
              <p:cNvPr id="562" name="Freeform: Shape 561">
                <a:extLst>
                  <a:ext uri="{FF2B5EF4-FFF2-40B4-BE49-F238E27FC236}">
                    <a16:creationId xmlns:a16="http://schemas.microsoft.com/office/drawing/2014/main" id="{76AFDB47-8086-4EF4-91D0-8B1DE09B56C1}"/>
                  </a:ext>
                </a:extLst>
              </p:cNvPr>
              <p:cNvSpPr/>
              <p:nvPr/>
            </p:nvSpPr>
            <p:spPr>
              <a:xfrm>
                <a:off x="-782762" y="2981048"/>
                <a:ext cx="104080" cy="78422"/>
              </a:xfrm>
              <a:custGeom>
                <a:avLst/>
                <a:gdLst>
                  <a:gd name="connsiteX0" fmla="*/ 102894 w 104080"/>
                  <a:gd name="connsiteY0" fmla="*/ 62171 h 78422"/>
                  <a:gd name="connsiteX1" fmla="*/ 102323 w 104080"/>
                  <a:gd name="connsiteY1" fmla="*/ 59487 h 78422"/>
                  <a:gd name="connsiteX2" fmla="*/ 101673 w 104080"/>
                  <a:gd name="connsiteY2" fmla="*/ 56266 h 78422"/>
                  <a:gd name="connsiteX3" fmla="*/ 100513 w 104080"/>
                  <a:gd name="connsiteY3" fmla="*/ 52075 h 78422"/>
                  <a:gd name="connsiteX4" fmla="*/ 98885 w 104080"/>
                  <a:gd name="connsiteY4" fmla="*/ 46983 h 78422"/>
                  <a:gd name="connsiteX5" fmla="*/ 97863 w 104080"/>
                  <a:gd name="connsiteY5" fmla="*/ 44135 h 78422"/>
                  <a:gd name="connsiteX6" fmla="*/ 96599 w 104080"/>
                  <a:gd name="connsiteY6" fmla="*/ 41130 h 78422"/>
                  <a:gd name="connsiteX7" fmla="*/ 95932 w 104080"/>
                  <a:gd name="connsiteY7" fmla="*/ 39571 h 78422"/>
                  <a:gd name="connsiteX8" fmla="*/ 95750 w 104080"/>
                  <a:gd name="connsiteY8" fmla="*/ 39155 h 78422"/>
                  <a:gd name="connsiteX9" fmla="*/ 95672 w 104080"/>
                  <a:gd name="connsiteY9" fmla="*/ 38965 h 78422"/>
                  <a:gd name="connsiteX10" fmla="*/ 95620 w 104080"/>
                  <a:gd name="connsiteY10" fmla="*/ 38870 h 78422"/>
                  <a:gd name="connsiteX11" fmla="*/ 95655 w 104080"/>
                  <a:gd name="connsiteY11" fmla="*/ 38948 h 78422"/>
                  <a:gd name="connsiteX12" fmla="*/ 95638 w 104080"/>
                  <a:gd name="connsiteY12" fmla="*/ 38896 h 78422"/>
                  <a:gd name="connsiteX13" fmla="*/ 95196 w 104080"/>
                  <a:gd name="connsiteY13" fmla="*/ 38091 h 78422"/>
                  <a:gd name="connsiteX14" fmla="*/ 93421 w 104080"/>
                  <a:gd name="connsiteY14" fmla="*/ 34731 h 78422"/>
                  <a:gd name="connsiteX15" fmla="*/ 91438 w 104080"/>
                  <a:gd name="connsiteY15" fmla="*/ 31588 h 78422"/>
                  <a:gd name="connsiteX16" fmla="*/ 90408 w 104080"/>
                  <a:gd name="connsiteY16" fmla="*/ 30046 h 78422"/>
                  <a:gd name="connsiteX17" fmla="*/ 89169 w 104080"/>
                  <a:gd name="connsiteY17" fmla="*/ 28505 h 78422"/>
                  <a:gd name="connsiteX18" fmla="*/ 86546 w 104080"/>
                  <a:gd name="connsiteY18" fmla="*/ 25405 h 78422"/>
                  <a:gd name="connsiteX19" fmla="*/ 83627 w 104080"/>
                  <a:gd name="connsiteY19" fmla="*/ 22391 h 78422"/>
                  <a:gd name="connsiteX20" fmla="*/ 80311 w 104080"/>
                  <a:gd name="connsiteY20" fmla="*/ 19612 h 78422"/>
                  <a:gd name="connsiteX21" fmla="*/ 76683 w 104080"/>
                  <a:gd name="connsiteY21" fmla="*/ 17066 h 78422"/>
                  <a:gd name="connsiteX22" fmla="*/ 59382 w 104080"/>
                  <a:gd name="connsiteY22" fmla="*/ 9940 h 78422"/>
                  <a:gd name="connsiteX23" fmla="*/ 39432 w 104080"/>
                  <a:gd name="connsiteY23" fmla="*/ 9836 h 78422"/>
                  <a:gd name="connsiteX24" fmla="*/ 34418 w 104080"/>
                  <a:gd name="connsiteY24" fmla="*/ 11091 h 78422"/>
                  <a:gd name="connsiteX25" fmla="*/ 29508 w 104080"/>
                  <a:gd name="connsiteY25" fmla="*/ 12797 h 78422"/>
                  <a:gd name="connsiteX26" fmla="*/ 29352 w 104080"/>
                  <a:gd name="connsiteY26" fmla="*/ 12875 h 78422"/>
                  <a:gd name="connsiteX27" fmla="*/ 29482 w 104080"/>
                  <a:gd name="connsiteY27" fmla="*/ 12797 h 78422"/>
                  <a:gd name="connsiteX28" fmla="*/ 29396 w 104080"/>
                  <a:gd name="connsiteY28" fmla="*/ 12849 h 78422"/>
                  <a:gd name="connsiteX29" fmla="*/ 29075 w 104080"/>
                  <a:gd name="connsiteY29" fmla="*/ 13005 h 78422"/>
                  <a:gd name="connsiteX30" fmla="*/ 28434 w 104080"/>
                  <a:gd name="connsiteY30" fmla="*/ 13300 h 78422"/>
                  <a:gd name="connsiteX31" fmla="*/ 27153 w 104080"/>
                  <a:gd name="connsiteY31" fmla="*/ 13906 h 78422"/>
                  <a:gd name="connsiteX32" fmla="*/ 25889 w 104080"/>
                  <a:gd name="connsiteY32" fmla="*/ 14503 h 78422"/>
                  <a:gd name="connsiteX33" fmla="*/ 24867 w 104080"/>
                  <a:gd name="connsiteY33" fmla="*/ 15135 h 78422"/>
                  <a:gd name="connsiteX34" fmla="*/ 22841 w 104080"/>
                  <a:gd name="connsiteY34" fmla="*/ 16382 h 78422"/>
                  <a:gd name="connsiteX35" fmla="*/ 20797 w 104080"/>
                  <a:gd name="connsiteY35" fmla="*/ 17915 h 78422"/>
                  <a:gd name="connsiteX36" fmla="*/ 13757 w 104080"/>
                  <a:gd name="connsiteY36" fmla="*/ 25249 h 78422"/>
                  <a:gd name="connsiteX37" fmla="*/ 8995 w 104080"/>
                  <a:gd name="connsiteY37" fmla="*/ 34246 h 78422"/>
                  <a:gd name="connsiteX38" fmla="*/ 7601 w 104080"/>
                  <a:gd name="connsiteY38" fmla="*/ 53902 h 78422"/>
                  <a:gd name="connsiteX39" fmla="*/ 8190 w 104080"/>
                  <a:gd name="connsiteY39" fmla="*/ 56266 h 78422"/>
                  <a:gd name="connsiteX40" fmla="*/ 8847 w 104080"/>
                  <a:gd name="connsiteY40" fmla="*/ 58431 h 78422"/>
                  <a:gd name="connsiteX41" fmla="*/ 9878 w 104080"/>
                  <a:gd name="connsiteY41" fmla="*/ 60838 h 78422"/>
                  <a:gd name="connsiteX42" fmla="*/ 10908 w 104080"/>
                  <a:gd name="connsiteY42" fmla="*/ 62691 h 78422"/>
                  <a:gd name="connsiteX43" fmla="*/ 16927 w 104080"/>
                  <a:gd name="connsiteY43" fmla="*/ 69168 h 78422"/>
                  <a:gd name="connsiteX44" fmla="*/ 32556 w 104080"/>
                  <a:gd name="connsiteY44" fmla="*/ 73463 h 78422"/>
                  <a:gd name="connsiteX45" fmla="*/ 39674 w 104080"/>
                  <a:gd name="connsiteY45" fmla="*/ 71731 h 78422"/>
                  <a:gd name="connsiteX46" fmla="*/ 41397 w 104080"/>
                  <a:gd name="connsiteY46" fmla="*/ 70908 h 78422"/>
                  <a:gd name="connsiteX47" fmla="*/ 42713 w 104080"/>
                  <a:gd name="connsiteY47" fmla="*/ 70120 h 78422"/>
                  <a:gd name="connsiteX48" fmla="*/ 44012 w 104080"/>
                  <a:gd name="connsiteY48" fmla="*/ 69168 h 78422"/>
                  <a:gd name="connsiteX49" fmla="*/ 45190 w 104080"/>
                  <a:gd name="connsiteY49" fmla="*/ 68120 h 78422"/>
                  <a:gd name="connsiteX50" fmla="*/ 50195 w 104080"/>
                  <a:gd name="connsiteY50" fmla="*/ 58864 h 78422"/>
                  <a:gd name="connsiteX51" fmla="*/ 50143 w 104080"/>
                  <a:gd name="connsiteY51" fmla="*/ 51971 h 78422"/>
                  <a:gd name="connsiteX52" fmla="*/ 49666 w 104080"/>
                  <a:gd name="connsiteY52" fmla="*/ 50196 h 78422"/>
                  <a:gd name="connsiteX53" fmla="*/ 49476 w 104080"/>
                  <a:gd name="connsiteY53" fmla="*/ 49616 h 78422"/>
                  <a:gd name="connsiteX54" fmla="*/ 49424 w 104080"/>
                  <a:gd name="connsiteY54" fmla="*/ 49434 h 78422"/>
                  <a:gd name="connsiteX55" fmla="*/ 50610 w 104080"/>
                  <a:gd name="connsiteY55" fmla="*/ 47182 h 78422"/>
                  <a:gd name="connsiteX56" fmla="*/ 52836 w 104080"/>
                  <a:gd name="connsiteY56" fmla="*/ 48299 h 78422"/>
                  <a:gd name="connsiteX57" fmla="*/ 53078 w 104080"/>
                  <a:gd name="connsiteY57" fmla="*/ 49018 h 78422"/>
                  <a:gd name="connsiteX58" fmla="*/ 53736 w 104080"/>
                  <a:gd name="connsiteY58" fmla="*/ 51148 h 78422"/>
                  <a:gd name="connsiteX59" fmla="*/ 54057 w 104080"/>
                  <a:gd name="connsiteY59" fmla="*/ 59548 h 78422"/>
                  <a:gd name="connsiteX60" fmla="*/ 48220 w 104080"/>
                  <a:gd name="connsiteY60" fmla="*/ 71142 h 78422"/>
                  <a:gd name="connsiteX61" fmla="*/ 46783 w 104080"/>
                  <a:gd name="connsiteY61" fmla="*/ 72502 h 78422"/>
                  <a:gd name="connsiteX62" fmla="*/ 45207 w 104080"/>
                  <a:gd name="connsiteY62" fmla="*/ 73757 h 78422"/>
                  <a:gd name="connsiteX63" fmla="*/ 43354 w 104080"/>
                  <a:gd name="connsiteY63" fmla="*/ 74918 h 78422"/>
                  <a:gd name="connsiteX64" fmla="*/ 41648 w 104080"/>
                  <a:gd name="connsiteY64" fmla="*/ 75801 h 78422"/>
                  <a:gd name="connsiteX65" fmla="*/ 33032 w 104080"/>
                  <a:gd name="connsiteY65" fmla="*/ 78225 h 78422"/>
                  <a:gd name="connsiteX66" fmla="*/ 13801 w 104080"/>
                  <a:gd name="connsiteY66" fmla="*/ 73697 h 78422"/>
                  <a:gd name="connsiteX67" fmla="*/ 5938 w 104080"/>
                  <a:gd name="connsiteY67" fmla="*/ 65903 h 78422"/>
                  <a:gd name="connsiteX68" fmla="*/ 4388 w 104080"/>
                  <a:gd name="connsiteY68" fmla="*/ 63323 h 78422"/>
                  <a:gd name="connsiteX69" fmla="*/ 3271 w 104080"/>
                  <a:gd name="connsiteY69" fmla="*/ 60968 h 78422"/>
                  <a:gd name="connsiteX70" fmla="*/ 3228 w 104080"/>
                  <a:gd name="connsiteY70" fmla="*/ 60899 h 78422"/>
                  <a:gd name="connsiteX71" fmla="*/ 3141 w 104080"/>
                  <a:gd name="connsiteY71" fmla="*/ 60665 h 78422"/>
                  <a:gd name="connsiteX72" fmla="*/ 3089 w 104080"/>
                  <a:gd name="connsiteY72" fmla="*/ 60491 h 78422"/>
                  <a:gd name="connsiteX73" fmla="*/ 2951 w 104080"/>
                  <a:gd name="connsiteY73" fmla="*/ 60171 h 78422"/>
                  <a:gd name="connsiteX74" fmla="*/ 2717 w 104080"/>
                  <a:gd name="connsiteY74" fmla="*/ 59504 h 78422"/>
                  <a:gd name="connsiteX75" fmla="*/ 2232 w 104080"/>
                  <a:gd name="connsiteY75" fmla="*/ 58179 h 78422"/>
                  <a:gd name="connsiteX76" fmla="*/ 1401 w 104080"/>
                  <a:gd name="connsiteY76" fmla="*/ 55409 h 78422"/>
                  <a:gd name="connsiteX77" fmla="*/ 1938 w 104080"/>
                  <a:gd name="connsiteY77" fmla="*/ 31899 h 78422"/>
                  <a:gd name="connsiteX78" fmla="*/ 7176 w 104080"/>
                  <a:gd name="connsiteY78" fmla="*/ 20790 h 78422"/>
                  <a:gd name="connsiteX79" fmla="*/ 15446 w 104080"/>
                  <a:gd name="connsiteY79" fmla="*/ 11455 h 78422"/>
                  <a:gd name="connsiteX80" fmla="*/ 17922 w 104080"/>
                  <a:gd name="connsiteY80" fmla="*/ 9524 h 78422"/>
                  <a:gd name="connsiteX81" fmla="*/ 20650 w 104080"/>
                  <a:gd name="connsiteY81" fmla="*/ 7723 h 78422"/>
                  <a:gd name="connsiteX82" fmla="*/ 22061 w 104080"/>
                  <a:gd name="connsiteY82" fmla="*/ 6849 h 78422"/>
                  <a:gd name="connsiteX83" fmla="*/ 23326 w 104080"/>
                  <a:gd name="connsiteY83" fmla="*/ 6199 h 78422"/>
                  <a:gd name="connsiteX84" fmla="*/ 24590 w 104080"/>
                  <a:gd name="connsiteY84" fmla="*/ 5558 h 78422"/>
                  <a:gd name="connsiteX85" fmla="*/ 25222 w 104080"/>
                  <a:gd name="connsiteY85" fmla="*/ 5229 h 78422"/>
                  <a:gd name="connsiteX86" fmla="*/ 25525 w 104080"/>
                  <a:gd name="connsiteY86" fmla="*/ 5073 h 78422"/>
                  <a:gd name="connsiteX87" fmla="*/ 25897 w 104080"/>
                  <a:gd name="connsiteY87" fmla="*/ 4900 h 78422"/>
                  <a:gd name="connsiteX88" fmla="*/ 26071 w 104080"/>
                  <a:gd name="connsiteY88" fmla="*/ 4831 h 78422"/>
                  <a:gd name="connsiteX89" fmla="*/ 31768 w 104080"/>
                  <a:gd name="connsiteY89" fmla="*/ 2701 h 78422"/>
                  <a:gd name="connsiteX90" fmla="*/ 37639 w 104080"/>
                  <a:gd name="connsiteY90" fmla="*/ 1159 h 78422"/>
                  <a:gd name="connsiteX91" fmla="*/ 61192 w 104080"/>
                  <a:gd name="connsiteY91" fmla="*/ 1341 h 78422"/>
                  <a:gd name="connsiteX92" fmla="*/ 81290 w 104080"/>
                  <a:gd name="connsiteY92" fmla="*/ 10269 h 78422"/>
                  <a:gd name="connsiteX93" fmla="*/ 94780 w 104080"/>
                  <a:gd name="connsiteY93" fmla="*/ 24513 h 78422"/>
                  <a:gd name="connsiteX94" fmla="*/ 96010 w 104080"/>
                  <a:gd name="connsiteY94" fmla="*/ 26383 h 78422"/>
                  <a:gd name="connsiteX95" fmla="*/ 97049 w 104080"/>
                  <a:gd name="connsiteY95" fmla="*/ 28401 h 78422"/>
                  <a:gd name="connsiteX96" fmla="*/ 98937 w 104080"/>
                  <a:gd name="connsiteY96" fmla="*/ 32220 h 78422"/>
                  <a:gd name="connsiteX97" fmla="*/ 100296 w 104080"/>
                  <a:gd name="connsiteY97" fmla="*/ 35752 h 78422"/>
                  <a:gd name="connsiteX98" fmla="*/ 100617 w 104080"/>
                  <a:gd name="connsiteY98" fmla="*/ 36618 h 78422"/>
                  <a:gd name="connsiteX99" fmla="*/ 100720 w 104080"/>
                  <a:gd name="connsiteY99" fmla="*/ 36852 h 78422"/>
                  <a:gd name="connsiteX100" fmla="*/ 100746 w 104080"/>
                  <a:gd name="connsiteY100" fmla="*/ 36974 h 78422"/>
                  <a:gd name="connsiteX101" fmla="*/ 100816 w 104080"/>
                  <a:gd name="connsiteY101" fmla="*/ 37190 h 78422"/>
                  <a:gd name="connsiteX102" fmla="*/ 100920 w 104080"/>
                  <a:gd name="connsiteY102" fmla="*/ 37632 h 78422"/>
                  <a:gd name="connsiteX103" fmla="*/ 101413 w 104080"/>
                  <a:gd name="connsiteY103" fmla="*/ 39398 h 78422"/>
                  <a:gd name="connsiteX104" fmla="*/ 102331 w 104080"/>
                  <a:gd name="connsiteY104" fmla="*/ 42740 h 78422"/>
                  <a:gd name="connsiteX105" fmla="*/ 102929 w 104080"/>
                  <a:gd name="connsiteY105" fmla="*/ 45918 h 78422"/>
                  <a:gd name="connsiteX106" fmla="*/ 103742 w 104080"/>
                  <a:gd name="connsiteY106" fmla="*/ 51503 h 78422"/>
                  <a:gd name="connsiteX107" fmla="*/ 104080 w 104080"/>
                  <a:gd name="connsiteY107" fmla="*/ 56049 h 78422"/>
                  <a:gd name="connsiteX108" fmla="*/ 104028 w 104080"/>
                  <a:gd name="connsiteY108" fmla="*/ 59323 h 78422"/>
                  <a:gd name="connsiteX109" fmla="*/ 103959 w 104080"/>
                  <a:gd name="connsiteY109" fmla="*/ 62076 h 78422"/>
                  <a:gd name="connsiteX110" fmla="*/ 103396 w 104080"/>
                  <a:gd name="connsiteY110" fmla="*/ 62622 h 78422"/>
                  <a:gd name="connsiteX111" fmla="*/ 102894 w 104080"/>
                  <a:gd name="connsiteY111" fmla="*/ 62171 h 78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4080" h="78422">
                    <a:moveTo>
                      <a:pt x="102894" y="62171"/>
                    </a:moveTo>
                    <a:cubicBezTo>
                      <a:pt x="102894" y="62171"/>
                      <a:pt x="102703" y="61245"/>
                      <a:pt x="102323" y="59487"/>
                    </a:cubicBezTo>
                    <a:cubicBezTo>
                      <a:pt x="102149" y="58613"/>
                      <a:pt x="101924" y="57530"/>
                      <a:pt x="101673" y="56266"/>
                    </a:cubicBezTo>
                    <a:cubicBezTo>
                      <a:pt x="101335" y="55054"/>
                      <a:pt x="100946" y="53660"/>
                      <a:pt x="100513" y="52075"/>
                    </a:cubicBezTo>
                    <a:cubicBezTo>
                      <a:pt x="100158" y="50533"/>
                      <a:pt x="99526" y="48836"/>
                      <a:pt x="98885" y="46983"/>
                    </a:cubicBezTo>
                    <a:cubicBezTo>
                      <a:pt x="98547" y="46074"/>
                      <a:pt x="98253" y="45104"/>
                      <a:pt x="97863" y="44135"/>
                    </a:cubicBezTo>
                    <a:cubicBezTo>
                      <a:pt x="97447" y="43173"/>
                      <a:pt x="97023" y="42178"/>
                      <a:pt x="96599" y="41130"/>
                    </a:cubicBezTo>
                    <a:cubicBezTo>
                      <a:pt x="96382" y="40619"/>
                      <a:pt x="96148" y="40099"/>
                      <a:pt x="95932" y="39571"/>
                    </a:cubicBezTo>
                    <a:lnTo>
                      <a:pt x="95750" y="39155"/>
                    </a:lnTo>
                    <a:lnTo>
                      <a:pt x="95672" y="38965"/>
                    </a:lnTo>
                    <a:lnTo>
                      <a:pt x="95620" y="38870"/>
                    </a:lnTo>
                    <a:cubicBezTo>
                      <a:pt x="95742" y="39104"/>
                      <a:pt x="95638" y="38896"/>
                      <a:pt x="95655" y="38948"/>
                    </a:cubicBezTo>
                    <a:lnTo>
                      <a:pt x="95638" y="38896"/>
                    </a:lnTo>
                    <a:lnTo>
                      <a:pt x="95196" y="38091"/>
                    </a:lnTo>
                    <a:cubicBezTo>
                      <a:pt x="94625" y="36999"/>
                      <a:pt x="94027" y="35882"/>
                      <a:pt x="93421" y="34731"/>
                    </a:cubicBezTo>
                    <a:cubicBezTo>
                      <a:pt x="92841" y="33544"/>
                      <a:pt x="92105" y="32687"/>
                      <a:pt x="91438" y="31588"/>
                    </a:cubicBezTo>
                    <a:cubicBezTo>
                      <a:pt x="91100" y="31094"/>
                      <a:pt x="90754" y="30574"/>
                      <a:pt x="90408" y="30046"/>
                    </a:cubicBezTo>
                    <a:cubicBezTo>
                      <a:pt x="90035" y="29518"/>
                      <a:pt x="89576" y="29016"/>
                      <a:pt x="89169" y="28505"/>
                    </a:cubicBezTo>
                    <a:cubicBezTo>
                      <a:pt x="88286" y="27483"/>
                      <a:pt x="87541" y="26375"/>
                      <a:pt x="86546" y="25405"/>
                    </a:cubicBezTo>
                    <a:cubicBezTo>
                      <a:pt x="85602" y="24418"/>
                      <a:pt x="84606" y="23413"/>
                      <a:pt x="83627" y="22391"/>
                    </a:cubicBezTo>
                    <a:cubicBezTo>
                      <a:pt x="82545" y="21474"/>
                      <a:pt x="81437" y="20556"/>
                      <a:pt x="80311" y="19612"/>
                    </a:cubicBezTo>
                    <a:cubicBezTo>
                      <a:pt x="79151" y="18729"/>
                      <a:pt x="77878" y="17958"/>
                      <a:pt x="76683" y="17066"/>
                    </a:cubicBezTo>
                    <a:cubicBezTo>
                      <a:pt x="71678" y="13724"/>
                      <a:pt x="65755" y="11308"/>
                      <a:pt x="59382" y="9940"/>
                    </a:cubicBezTo>
                    <a:cubicBezTo>
                      <a:pt x="53009" y="8606"/>
                      <a:pt x="46168" y="8537"/>
                      <a:pt x="39432" y="9836"/>
                    </a:cubicBezTo>
                    <a:cubicBezTo>
                      <a:pt x="37760" y="10191"/>
                      <a:pt x="36089" y="10676"/>
                      <a:pt x="34418" y="11091"/>
                    </a:cubicBezTo>
                    <a:cubicBezTo>
                      <a:pt x="32781" y="11654"/>
                      <a:pt x="31153" y="12234"/>
                      <a:pt x="29508" y="12797"/>
                    </a:cubicBezTo>
                    <a:lnTo>
                      <a:pt x="29352" y="12875"/>
                    </a:lnTo>
                    <a:cubicBezTo>
                      <a:pt x="29162" y="12971"/>
                      <a:pt x="29543" y="12780"/>
                      <a:pt x="29482" y="12797"/>
                    </a:cubicBezTo>
                    <a:lnTo>
                      <a:pt x="29396" y="12849"/>
                    </a:lnTo>
                    <a:lnTo>
                      <a:pt x="29075" y="13005"/>
                    </a:lnTo>
                    <a:lnTo>
                      <a:pt x="28434" y="13300"/>
                    </a:lnTo>
                    <a:lnTo>
                      <a:pt x="27153" y="13906"/>
                    </a:lnTo>
                    <a:lnTo>
                      <a:pt x="25889" y="14503"/>
                    </a:lnTo>
                    <a:lnTo>
                      <a:pt x="24867" y="15135"/>
                    </a:lnTo>
                    <a:cubicBezTo>
                      <a:pt x="24191" y="15568"/>
                      <a:pt x="23507" y="15897"/>
                      <a:pt x="22841" y="16382"/>
                    </a:cubicBezTo>
                    <a:lnTo>
                      <a:pt x="20797" y="17915"/>
                    </a:lnTo>
                    <a:cubicBezTo>
                      <a:pt x="18173" y="20071"/>
                      <a:pt x="15723" y="22452"/>
                      <a:pt x="13757" y="25249"/>
                    </a:cubicBezTo>
                    <a:cubicBezTo>
                      <a:pt x="11818" y="28055"/>
                      <a:pt x="10146" y="31051"/>
                      <a:pt x="8995" y="34246"/>
                    </a:cubicBezTo>
                    <a:cubicBezTo>
                      <a:pt x="6683" y="40619"/>
                      <a:pt x="6189" y="47538"/>
                      <a:pt x="7601" y="53902"/>
                    </a:cubicBezTo>
                    <a:cubicBezTo>
                      <a:pt x="7722" y="54716"/>
                      <a:pt x="7912" y="55495"/>
                      <a:pt x="8190" y="56266"/>
                    </a:cubicBezTo>
                    <a:lnTo>
                      <a:pt x="8847" y="58431"/>
                    </a:lnTo>
                    <a:cubicBezTo>
                      <a:pt x="9203" y="59236"/>
                      <a:pt x="9523" y="60033"/>
                      <a:pt x="9878" y="60838"/>
                    </a:cubicBezTo>
                    <a:lnTo>
                      <a:pt x="10908" y="62691"/>
                    </a:lnTo>
                    <a:cubicBezTo>
                      <a:pt x="12502" y="65271"/>
                      <a:pt x="14580" y="67462"/>
                      <a:pt x="16927" y="69168"/>
                    </a:cubicBezTo>
                    <a:cubicBezTo>
                      <a:pt x="21663" y="72597"/>
                      <a:pt x="27413" y="73896"/>
                      <a:pt x="32556" y="73463"/>
                    </a:cubicBezTo>
                    <a:cubicBezTo>
                      <a:pt x="35085" y="73238"/>
                      <a:pt x="37639" y="72510"/>
                      <a:pt x="39674" y="71731"/>
                    </a:cubicBezTo>
                    <a:cubicBezTo>
                      <a:pt x="40263" y="71454"/>
                      <a:pt x="40826" y="71186"/>
                      <a:pt x="41397" y="70908"/>
                    </a:cubicBezTo>
                    <a:cubicBezTo>
                      <a:pt x="41839" y="70640"/>
                      <a:pt x="42280" y="70380"/>
                      <a:pt x="42713" y="70120"/>
                    </a:cubicBezTo>
                    <a:cubicBezTo>
                      <a:pt x="43155" y="69809"/>
                      <a:pt x="43588" y="69480"/>
                      <a:pt x="44012" y="69168"/>
                    </a:cubicBezTo>
                    <a:cubicBezTo>
                      <a:pt x="44410" y="68804"/>
                      <a:pt x="44800" y="68475"/>
                      <a:pt x="45190" y="68120"/>
                    </a:cubicBezTo>
                    <a:cubicBezTo>
                      <a:pt x="48108" y="65245"/>
                      <a:pt x="49684" y="61773"/>
                      <a:pt x="50195" y="58864"/>
                    </a:cubicBezTo>
                    <a:cubicBezTo>
                      <a:pt x="50766" y="55920"/>
                      <a:pt x="50498" y="53530"/>
                      <a:pt x="50143" y="51971"/>
                    </a:cubicBezTo>
                    <a:cubicBezTo>
                      <a:pt x="50004" y="51183"/>
                      <a:pt x="49779" y="50603"/>
                      <a:pt x="49666" y="50196"/>
                    </a:cubicBezTo>
                    <a:cubicBezTo>
                      <a:pt x="49537" y="49815"/>
                      <a:pt x="49476" y="49616"/>
                      <a:pt x="49476" y="49616"/>
                    </a:cubicBezTo>
                    <a:lnTo>
                      <a:pt x="49424" y="49434"/>
                    </a:lnTo>
                    <a:cubicBezTo>
                      <a:pt x="49121" y="48490"/>
                      <a:pt x="49658" y="47477"/>
                      <a:pt x="50610" y="47182"/>
                    </a:cubicBezTo>
                    <a:cubicBezTo>
                      <a:pt x="51520" y="46897"/>
                      <a:pt x="52507" y="47382"/>
                      <a:pt x="52836" y="48299"/>
                    </a:cubicBezTo>
                    <a:cubicBezTo>
                      <a:pt x="52836" y="48299"/>
                      <a:pt x="52922" y="48533"/>
                      <a:pt x="53078" y="49018"/>
                    </a:cubicBezTo>
                    <a:cubicBezTo>
                      <a:pt x="53251" y="49494"/>
                      <a:pt x="53537" y="50179"/>
                      <a:pt x="53736" y="51148"/>
                    </a:cubicBezTo>
                    <a:cubicBezTo>
                      <a:pt x="54213" y="53019"/>
                      <a:pt x="54654" y="55911"/>
                      <a:pt x="54057" y="59548"/>
                    </a:cubicBezTo>
                    <a:cubicBezTo>
                      <a:pt x="53511" y="63133"/>
                      <a:pt x="51753" y="67436"/>
                      <a:pt x="48220" y="71142"/>
                    </a:cubicBezTo>
                    <a:cubicBezTo>
                      <a:pt x="47744" y="71601"/>
                      <a:pt x="47277" y="72051"/>
                      <a:pt x="46783" y="72502"/>
                    </a:cubicBezTo>
                    <a:cubicBezTo>
                      <a:pt x="46272" y="72917"/>
                      <a:pt x="45744" y="73333"/>
                      <a:pt x="45207" y="73757"/>
                    </a:cubicBezTo>
                    <a:cubicBezTo>
                      <a:pt x="44584" y="74130"/>
                      <a:pt x="43986" y="74519"/>
                      <a:pt x="43354" y="74918"/>
                    </a:cubicBezTo>
                    <a:cubicBezTo>
                      <a:pt x="42791" y="75221"/>
                      <a:pt x="42202" y="75506"/>
                      <a:pt x="41648" y="75801"/>
                    </a:cubicBezTo>
                    <a:cubicBezTo>
                      <a:pt x="38869" y="76996"/>
                      <a:pt x="36158" y="77801"/>
                      <a:pt x="33032" y="78225"/>
                    </a:cubicBezTo>
                    <a:cubicBezTo>
                      <a:pt x="26928" y="78953"/>
                      <a:pt x="19853" y="77714"/>
                      <a:pt x="13801" y="73697"/>
                    </a:cubicBezTo>
                    <a:cubicBezTo>
                      <a:pt x="10796" y="71714"/>
                      <a:pt x="8086" y="69081"/>
                      <a:pt x="5938" y="65903"/>
                    </a:cubicBezTo>
                    <a:cubicBezTo>
                      <a:pt x="5427" y="65038"/>
                      <a:pt x="4916" y="64180"/>
                      <a:pt x="4388" y="63323"/>
                    </a:cubicBezTo>
                    <a:lnTo>
                      <a:pt x="3271" y="60968"/>
                    </a:lnTo>
                    <a:lnTo>
                      <a:pt x="3228" y="60899"/>
                    </a:lnTo>
                    <a:lnTo>
                      <a:pt x="3141" y="60665"/>
                    </a:lnTo>
                    <a:lnTo>
                      <a:pt x="3089" y="60491"/>
                    </a:lnTo>
                    <a:lnTo>
                      <a:pt x="2951" y="60171"/>
                    </a:lnTo>
                    <a:lnTo>
                      <a:pt x="2717" y="59504"/>
                    </a:lnTo>
                    <a:lnTo>
                      <a:pt x="2232" y="58179"/>
                    </a:lnTo>
                    <a:cubicBezTo>
                      <a:pt x="1894" y="57270"/>
                      <a:pt x="1617" y="56352"/>
                      <a:pt x="1401" y="55409"/>
                    </a:cubicBezTo>
                    <a:cubicBezTo>
                      <a:pt x="-617" y="47988"/>
                      <a:pt x="-470" y="39701"/>
                      <a:pt x="1938" y="31899"/>
                    </a:cubicBezTo>
                    <a:cubicBezTo>
                      <a:pt x="3107" y="28003"/>
                      <a:pt x="4951" y="24271"/>
                      <a:pt x="7176" y="20790"/>
                    </a:cubicBezTo>
                    <a:cubicBezTo>
                      <a:pt x="9445" y="17291"/>
                      <a:pt x="12285" y="14191"/>
                      <a:pt x="15446" y="11455"/>
                    </a:cubicBezTo>
                    <a:lnTo>
                      <a:pt x="17922" y="9524"/>
                    </a:lnTo>
                    <a:cubicBezTo>
                      <a:pt x="18762" y="8883"/>
                      <a:pt x="19758" y="8320"/>
                      <a:pt x="20650" y="7723"/>
                    </a:cubicBezTo>
                    <a:lnTo>
                      <a:pt x="22061" y="6849"/>
                    </a:lnTo>
                    <a:lnTo>
                      <a:pt x="23326" y="6199"/>
                    </a:lnTo>
                    <a:lnTo>
                      <a:pt x="24590" y="5558"/>
                    </a:lnTo>
                    <a:lnTo>
                      <a:pt x="25222" y="5229"/>
                    </a:lnTo>
                    <a:lnTo>
                      <a:pt x="25525" y="5073"/>
                    </a:lnTo>
                    <a:lnTo>
                      <a:pt x="25897" y="4900"/>
                    </a:lnTo>
                    <a:lnTo>
                      <a:pt x="26071" y="4831"/>
                    </a:lnTo>
                    <a:cubicBezTo>
                      <a:pt x="27967" y="4086"/>
                      <a:pt x="29855" y="3350"/>
                      <a:pt x="31768" y="2701"/>
                    </a:cubicBezTo>
                    <a:cubicBezTo>
                      <a:pt x="33734" y="2173"/>
                      <a:pt x="35673" y="1618"/>
                      <a:pt x="37639" y="1159"/>
                    </a:cubicBezTo>
                    <a:cubicBezTo>
                      <a:pt x="45536" y="-495"/>
                      <a:pt x="53693" y="-330"/>
                      <a:pt x="61192" y="1341"/>
                    </a:cubicBezTo>
                    <a:cubicBezTo>
                      <a:pt x="68725" y="2935"/>
                      <a:pt x="75566" y="6242"/>
                      <a:pt x="81290" y="10269"/>
                    </a:cubicBezTo>
                    <a:cubicBezTo>
                      <a:pt x="87013" y="14391"/>
                      <a:pt x="91551" y="19387"/>
                      <a:pt x="94780" y="24513"/>
                    </a:cubicBezTo>
                    <a:cubicBezTo>
                      <a:pt x="95179" y="25137"/>
                      <a:pt x="95620" y="25769"/>
                      <a:pt x="96010" y="26383"/>
                    </a:cubicBezTo>
                    <a:cubicBezTo>
                      <a:pt x="96356" y="27059"/>
                      <a:pt x="96703" y="27725"/>
                      <a:pt x="97049" y="28401"/>
                    </a:cubicBezTo>
                    <a:cubicBezTo>
                      <a:pt x="97690" y="29700"/>
                      <a:pt x="98495" y="31025"/>
                      <a:pt x="98937" y="32220"/>
                    </a:cubicBezTo>
                    <a:cubicBezTo>
                      <a:pt x="99413" y="33423"/>
                      <a:pt x="99855" y="34618"/>
                      <a:pt x="100296" y="35752"/>
                    </a:cubicBezTo>
                    <a:lnTo>
                      <a:pt x="100617" y="36618"/>
                    </a:lnTo>
                    <a:lnTo>
                      <a:pt x="100720" y="36852"/>
                    </a:lnTo>
                    <a:lnTo>
                      <a:pt x="100746" y="36974"/>
                    </a:lnTo>
                    <a:lnTo>
                      <a:pt x="100816" y="37190"/>
                    </a:lnTo>
                    <a:lnTo>
                      <a:pt x="100920" y="37632"/>
                    </a:lnTo>
                    <a:cubicBezTo>
                      <a:pt x="101093" y="38238"/>
                      <a:pt x="101257" y="38826"/>
                      <a:pt x="101413" y="39398"/>
                    </a:cubicBezTo>
                    <a:cubicBezTo>
                      <a:pt x="101734" y="40558"/>
                      <a:pt x="102037" y="41675"/>
                      <a:pt x="102331" y="42740"/>
                    </a:cubicBezTo>
                    <a:cubicBezTo>
                      <a:pt x="102608" y="43823"/>
                      <a:pt x="102738" y="44905"/>
                      <a:pt x="102929" y="45918"/>
                    </a:cubicBezTo>
                    <a:cubicBezTo>
                      <a:pt x="103275" y="47936"/>
                      <a:pt x="103630" y="49772"/>
                      <a:pt x="103742" y="51503"/>
                    </a:cubicBezTo>
                    <a:cubicBezTo>
                      <a:pt x="103864" y="53209"/>
                      <a:pt x="103976" y="54733"/>
                      <a:pt x="104080" y="56049"/>
                    </a:cubicBezTo>
                    <a:cubicBezTo>
                      <a:pt x="104054" y="57331"/>
                      <a:pt x="104028" y="58431"/>
                      <a:pt x="104028" y="59323"/>
                    </a:cubicBezTo>
                    <a:cubicBezTo>
                      <a:pt x="103985" y="61115"/>
                      <a:pt x="103959" y="62076"/>
                      <a:pt x="103959" y="62076"/>
                    </a:cubicBezTo>
                    <a:cubicBezTo>
                      <a:pt x="103959" y="62371"/>
                      <a:pt x="103708" y="62630"/>
                      <a:pt x="103396" y="62622"/>
                    </a:cubicBezTo>
                    <a:cubicBezTo>
                      <a:pt x="103180" y="62613"/>
                      <a:pt x="102955" y="62440"/>
                      <a:pt x="102894" y="62171"/>
                    </a:cubicBezTo>
                    <a:close/>
                  </a:path>
                </a:pathLst>
              </a:custGeom>
              <a:grpFill/>
              <a:ln w="8653" cap="flat">
                <a:noFill/>
                <a:prstDash val="solid"/>
                <a:miter/>
              </a:ln>
            </p:spPr>
            <p:txBody>
              <a:bodyPr rtlCol="0" anchor="ctr"/>
              <a:lstStyle/>
              <a:p>
                <a:endParaRPr lang="en-IN" dirty="0"/>
              </a:p>
            </p:txBody>
          </p:sp>
          <p:sp>
            <p:nvSpPr>
              <p:cNvPr id="563" name="Freeform: Shape 562">
                <a:extLst>
                  <a:ext uri="{FF2B5EF4-FFF2-40B4-BE49-F238E27FC236}">
                    <a16:creationId xmlns:a16="http://schemas.microsoft.com/office/drawing/2014/main" id="{9C25CF5A-CE65-4CD0-AE36-45DBD2CE6FD2}"/>
                  </a:ext>
                </a:extLst>
              </p:cNvPr>
              <p:cNvSpPr/>
              <p:nvPr/>
            </p:nvSpPr>
            <p:spPr>
              <a:xfrm>
                <a:off x="-1030328" y="2816727"/>
                <a:ext cx="106431" cy="84478"/>
              </a:xfrm>
              <a:custGeom>
                <a:avLst/>
                <a:gdLst>
                  <a:gd name="connsiteX0" fmla="*/ 105399 w 106431"/>
                  <a:gd name="connsiteY0" fmla="*/ 46089 h 84478"/>
                  <a:gd name="connsiteX1" fmla="*/ 104065 w 106431"/>
                  <a:gd name="connsiteY1" fmla="*/ 43699 h 84478"/>
                  <a:gd name="connsiteX2" fmla="*/ 102481 w 106431"/>
                  <a:gd name="connsiteY2" fmla="*/ 40816 h 84478"/>
                  <a:gd name="connsiteX3" fmla="*/ 100134 w 106431"/>
                  <a:gd name="connsiteY3" fmla="*/ 37162 h 84478"/>
                  <a:gd name="connsiteX4" fmla="*/ 97069 w 106431"/>
                  <a:gd name="connsiteY4" fmla="*/ 32763 h 84478"/>
                  <a:gd name="connsiteX5" fmla="*/ 95242 w 106431"/>
                  <a:gd name="connsiteY5" fmla="*/ 30330 h 84478"/>
                  <a:gd name="connsiteX6" fmla="*/ 93138 w 106431"/>
                  <a:gd name="connsiteY6" fmla="*/ 27845 h 84478"/>
                  <a:gd name="connsiteX7" fmla="*/ 92047 w 106431"/>
                  <a:gd name="connsiteY7" fmla="*/ 26528 h 84478"/>
                  <a:gd name="connsiteX8" fmla="*/ 91769 w 106431"/>
                  <a:gd name="connsiteY8" fmla="*/ 26225 h 84478"/>
                  <a:gd name="connsiteX9" fmla="*/ 91640 w 106431"/>
                  <a:gd name="connsiteY9" fmla="*/ 26052 h 84478"/>
                  <a:gd name="connsiteX10" fmla="*/ 91553 w 106431"/>
                  <a:gd name="connsiteY10" fmla="*/ 25965 h 84478"/>
                  <a:gd name="connsiteX11" fmla="*/ 91614 w 106431"/>
                  <a:gd name="connsiteY11" fmla="*/ 26052 h 84478"/>
                  <a:gd name="connsiteX12" fmla="*/ 91570 w 106431"/>
                  <a:gd name="connsiteY12" fmla="*/ 25983 h 84478"/>
                  <a:gd name="connsiteX13" fmla="*/ 90921 w 106431"/>
                  <a:gd name="connsiteY13" fmla="*/ 25359 h 84478"/>
                  <a:gd name="connsiteX14" fmla="*/ 88237 w 106431"/>
                  <a:gd name="connsiteY14" fmla="*/ 22658 h 84478"/>
                  <a:gd name="connsiteX15" fmla="*/ 85414 w 106431"/>
                  <a:gd name="connsiteY15" fmla="*/ 20268 h 84478"/>
                  <a:gd name="connsiteX16" fmla="*/ 83976 w 106431"/>
                  <a:gd name="connsiteY16" fmla="*/ 19064 h 84478"/>
                  <a:gd name="connsiteX17" fmla="*/ 82340 w 106431"/>
                  <a:gd name="connsiteY17" fmla="*/ 17964 h 84478"/>
                  <a:gd name="connsiteX18" fmla="*/ 78937 w 106431"/>
                  <a:gd name="connsiteY18" fmla="*/ 15765 h 84478"/>
                  <a:gd name="connsiteX19" fmla="*/ 75239 w 106431"/>
                  <a:gd name="connsiteY19" fmla="*/ 13765 h 84478"/>
                  <a:gd name="connsiteX20" fmla="*/ 71265 w 106431"/>
                  <a:gd name="connsiteY20" fmla="*/ 12076 h 84478"/>
                  <a:gd name="connsiteX21" fmla="*/ 67030 w 106431"/>
                  <a:gd name="connsiteY21" fmla="*/ 10725 h 84478"/>
                  <a:gd name="connsiteX22" fmla="*/ 48413 w 106431"/>
                  <a:gd name="connsiteY22" fmla="*/ 9020 h 84478"/>
                  <a:gd name="connsiteX23" fmla="*/ 29320 w 106431"/>
                  <a:gd name="connsiteY23" fmla="*/ 14787 h 84478"/>
                  <a:gd name="connsiteX24" fmla="*/ 24887 w 106431"/>
                  <a:gd name="connsiteY24" fmla="*/ 17454 h 84478"/>
                  <a:gd name="connsiteX25" fmla="*/ 20730 w 106431"/>
                  <a:gd name="connsiteY25" fmla="*/ 20571 h 84478"/>
                  <a:gd name="connsiteX26" fmla="*/ 20583 w 106431"/>
                  <a:gd name="connsiteY26" fmla="*/ 20666 h 84478"/>
                  <a:gd name="connsiteX27" fmla="*/ 20687 w 106431"/>
                  <a:gd name="connsiteY27" fmla="*/ 20579 h 84478"/>
                  <a:gd name="connsiteX28" fmla="*/ 20618 w 106431"/>
                  <a:gd name="connsiteY28" fmla="*/ 20631 h 84478"/>
                  <a:gd name="connsiteX29" fmla="*/ 20358 w 106431"/>
                  <a:gd name="connsiteY29" fmla="*/ 20874 h 84478"/>
                  <a:gd name="connsiteX30" fmla="*/ 19838 w 106431"/>
                  <a:gd name="connsiteY30" fmla="*/ 21359 h 84478"/>
                  <a:gd name="connsiteX31" fmla="*/ 18773 w 106431"/>
                  <a:gd name="connsiteY31" fmla="*/ 22303 h 84478"/>
                  <a:gd name="connsiteX32" fmla="*/ 17752 w 106431"/>
                  <a:gd name="connsiteY32" fmla="*/ 23264 h 84478"/>
                  <a:gd name="connsiteX33" fmla="*/ 16972 w 106431"/>
                  <a:gd name="connsiteY33" fmla="*/ 24147 h 84478"/>
                  <a:gd name="connsiteX34" fmla="*/ 15379 w 106431"/>
                  <a:gd name="connsiteY34" fmla="*/ 25974 h 84478"/>
                  <a:gd name="connsiteX35" fmla="*/ 13872 w 106431"/>
                  <a:gd name="connsiteY35" fmla="*/ 28009 h 84478"/>
                  <a:gd name="connsiteX36" fmla="*/ 9318 w 106431"/>
                  <a:gd name="connsiteY36" fmla="*/ 37075 h 84478"/>
                  <a:gd name="connsiteX37" fmla="*/ 7413 w 106431"/>
                  <a:gd name="connsiteY37" fmla="*/ 47076 h 84478"/>
                  <a:gd name="connsiteX38" fmla="*/ 11872 w 106431"/>
                  <a:gd name="connsiteY38" fmla="*/ 66291 h 84478"/>
                  <a:gd name="connsiteX39" fmla="*/ 13145 w 106431"/>
                  <a:gd name="connsiteY39" fmla="*/ 68369 h 84478"/>
                  <a:gd name="connsiteX40" fmla="*/ 14409 w 106431"/>
                  <a:gd name="connsiteY40" fmla="*/ 70231 h 84478"/>
                  <a:gd name="connsiteX41" fmla="*/ 16089 w 106431"/>
                  <a:gd name="connsiteY41" fmla="*/ 72222 h 84478"/>
                  <a:gd name="connsiteX42" fmla="*/ 17648 w 106431"/>
                  <a:gd name="connsiteY42" fmla="*/ 73694 h 84478"/>
                  <a:gd name="connsiteX43" fmla="*/ 25311 w 106431"/>
                  <a:gd name="connsiteY43" fmla="*/ 78128 h 84478"/>
                  <a:gd name="connsiteX44" fmla="*/ 41503 w 106431"/>
                  <a:gd name="connsiteY44" fmla="*/ 77617 h 84478"/>
                  <a:gd name="connsiteX45" fmla="*/ 47790 w 106431"/>
                  <a:gd name="connsiteY45" fmla="*/ 73868 h 84478"/>
                  <a:gd name="connsiteX46" fmla="*/ 49210 w 106431"/>
                  <a:gd name="connsiteY46" fmla="*/ 72577 h 84478"/>
                  <a:gd name="connsiteX47" fmla="*/ 50232 w 106431"/>
                  <a:gd name="connsiteY47" fmla="*/ 71417 h 84478"/>
                  <a:gd name="connsiteX48" fmla="*/ 51202 w 106431"/>
                  <a:gd name="connsiteY48" fmla="*/ 70118 h 84478"/>
                  <a:gd name="connsiteX49" fmla="*/ 52007 w 106431"/>
                  <a:gd name="connsiteY49" fmla="*/ 68785 h 84478"/>
                  <a:gd name="connsiteX50" fmla="*/ 54059 w 106431"/>
                  <a:gd name="connsiteY50" fmla="*/ 58446 h 84478"/>
                  <a:gd name="connsiteX51" fmla="*/ 51990 w 106431"/>
                  <a:gd name="connsiteY51" fmla="*/ 51899 h 84478"/>
                  <a:gd name="connsiteX52" fmla="*/ 51020 w 106431"/>
                  <a:gd name="connsiteY52" fmla="*/ 50341 h 84478"/>
                  <a:gd name="connsiteX53" fmla="*/ 50656 w 106431"/>
                  <a:gd name="connsiteY53" fmla="*/ 49813 h 84478"/>
                  <a:gd name="connsiteX54" fmla="*/ 50544 w 106431"/>
                  <a:gd name="connsiteY54" fmla="*/ 49665 h 84478"/>
                  <a:gd name="connsiteX55" fmla="*/ 51002 w 106431"/>
                  <a:gd name="connsiteY55" fmla="*/ 47163 h 84478"/>
                  <a:gd name="connsiteX56" fmla="*/ 53470 w 106431"/>
                  <a:gd name="connsiteY56" fmla="*/ 47587 h 84478"/>
                  <a:gd name="connsiteX57" fmla="*/ 53929 w 106431"/>
                  <a:gd name="connsiteY57" fmla="*/ 48202 h 84478"/>
                  <a:gd name="connsiteX58" fmla="*/ 55176 w 106431"/>
                  <a:gd name="connsiteY58" fmla="*/ 50029 h 84478"/>
                  <a:gd name="connsiteX59" fmla="*/ 57956 w 106431"/>
                  <a:gd name="connsiteY59" fmla="*/ 57978 h 84478"/>
                  <a:gd name="connsiteX60" fmla="*/ 55808 w 106431"/>
                  <a:gd name="connsiteY60" fmla="*/ 70794 h 84478"/>
                  <a:gd name="connsiteX61" fmla="*/ 54838 w 106431"/>
                  <a:gd name="connsiteY61" fmla="*/ 72482 h 84478"/>
                  <a:gd name="connsiteX62" fmla="*/ 53695 w 106431"/>
                  <a:gd name="connsiteY62" fmla="*/ 74136 h 84478"/>
                  <a:gd name="connsiteX63" fmla="*/ 52275 w 106431"/>
                  <a:gd name="connsiteY63" fmla="*/ 75799 h 84478"/>
                  <a:gd name="connsiteX64" fmla="*/ 50890 w 106431"/>
                  <a:gd name="connsiteY64" fmla="*/ 77141 h 84478"/>
                  <a:gd name="connsiteX65" fmla="*/ 43382 w 106431"/>
                  <a:gd name="connsiteY65" fmla="*/ 81981 h 84478"/>
                  <a:gd name="connsiteX66" fmla="*/ 23683 w 106431"/>
                  <a:gd name="connsiteY66" fmla="*/ 83332 h 84478"/>
                  <a:gd name="connsiteX67" fmla="*/ 13872 w 106431"/>
                  <a:gd name="connsiteY67" fmla="*/ 78188 h 84478"/>
                  <a:gd name="connsiteX68" fmla="*/ 11621 w 106431"/>
                  <a:gd name="connsiteY68" fmla="*/ 76188 h 84478"/>
                  <a:gd name="connsiteX69" fmla="*/ 9863 w 106431"/>
                  <a:gd name="connsiteY69" fmla="*/ 74266 h 84478"/>
                  <a:gd name="connsiteX70" fmla="*/ 9802 w 106431"/>
                  <a:gd name="connsiteY70" fmla="*/ 74197 h 84478"/>
                  <a:gd name="connsiteX71" fmla="*/ 9647 w 106431"/>
                  <a:gd name="connsiteY71" fmla="*/ 74024 h 84478"/>
                  <a:gd name="connsiteX72" fmla="*/ 9543 w 106431"/>
                  <a:gd name="connsiteY72" fmla="*/ 73868 h 84478"/>
                  <a:gd name="connsiteX73" fmla="*/ 9318 w 106431"/>
                  <a:gd name="connsiteY73" fmla="*/ 73573 h 84478"/>
                  <a:gd name="connsiteX74" fmla="*/ 8902 w 106431"/>
                  <a:gd name="connsiteY74" fmla="*/ 73010 h 84478"/>
                  <a:gd name="connsiteX75" fmla="*/ 8045 w 106431"/>
                  <a:gd name="connsiteY75" fmla="*/ 71876 h 84478"/>
                  <a:gd name="connsiteX76" fmla="*/ 6434 w 106431"/>
                  <a:gd name="connsiteY76" fmla="*/ 69495 h 84478"/>
                  <a:gd name="connsiteX77" fmla="*/ 0 w 106431"/>
                  <a:gd name="connsiteY77" fmla="*/ 46886 h 84478"/>
                  <a:gd name="connsiteX78" fmla="*/ 1741 w 106431"/>
                  <a:gd name="connsiteY78" fmla="*/ 34702 h 84478"/>
                  <a:gd name="connsiteX79" fmla="*/ 6893 w 106431"/>
                  <a:gd name="connsiteY79" fmla="*/ 23342 h 84478"/>
                  <a:gd name="connsiteX80" fmla="*/ 8694 w 106431"/>
                  <a:gd name="connsiteY80" fmla="*/ 20753 h 84478"/>
                  <a:gd name="connsiteX81" fmla="*/ 10772 w 106431"/>
                  <a:gd name="connsiteY81" fmla="*/ 18250 h 84478"/>
                  <a:gd name="connsiteX82" fmla="*/ 11863 w 106431"/>
                  <a:gd name="connsiteY82" fmla="*/ 16986 h 84478"/>
                  <a:gd name="connsiteX83" fmla="*/ 12876 w 106431"/>
                  <a:gd name="connsiteY83" fmla="*/ 15999 h 84478"/>
                  <a:gd name="connsiteX84" fmla="*/ 13907 w 106431"/>
                  <a:gd name="connsiteY84" fmla="*/ 15003 h 84478"/>
                  <a:gd name="connsiteX85" fmla="*/ 14418 w 106431"/>
                  <a:gd name="connsiteY85" fmla="*/ 14518 h 84478"/>
                  <a:gd name="connsiteX86" fmla="*/ 14669 w 106431"/>
                  <a:gd name="connsiteY86" fmla="*/ 14276 h 84478"/>
                  <a:gd name="connsiteX87" fmla="*/ 14955 w 106431"/>
                  <a:gd name="connsiteY87" fmla="*/ 14007 h 84478"/>
                  <a:gd name="connsiteX88" fmla="*/ 15119 w 106431"/>
                  <a:gd name="connsiteY88" fmla="*/ 13886 h 84478"/>
                  <a:gd name="connsiteX89" fmla="*/ 19925 w 106431"/>
                  <a:gd name="connsiteY89" fmla="*/ 10163 h 84478"/>
                  <a:gd name="connsiteX90" fmla="*/ 25094 w 106431"/>
                  <a:gd name="connsiteY90" fmla="*/ 6993 h 84478"/>
                  <a:gd name="connsiteX91" fmla="*/ 47651 w 106431"/>
                  <a:gd name="connsiteY91" fmla="*/ 196 h 84478"/>
                  <a:gd name="connsiteX92" fmla="*/ 69498 w 106431"/>
                  <a:gd name="connsiteY92" fmla="*/ 2828 h 84478"/>
                  <a:gd name="connsiteX93" fmla="*/ 86565 w 106431"/>
                  <a:gd name="connsiteY93" fmla="*/ 12440 h 84478"/>
                  <a:gd name="connsiteX94" fmla="*/ 88280 w 106431"/>
                  <a:gd name="connsiteY94" fmla="*/ 13903 h 84478"/>
                  <a:gd name="connsiteX95" fmla="*/ 89882 w 106431"/>
                  <a:gd name="connsiteY95" fmla="*/ 15514 h 84478"/>
                  <a:gd name="connsiteX96" fmla="*/ 92826 w 106431"/>
                  <a:gd name="connsiteY96" fmla="*/ 18588 h 84478"/>
                  <a:gd name="connsiteX97" fmla="*/ 95146 w 106431"/>
                  <a:gd name="connsiteY97" fmla="*/ 21584 h 84478"/>
                  <a:gd name="connsiteX98" fmla="*/ 95718 w 106431"/>
                  <a:gd name="connsiteY98" fmla="*/ 22329 h 84478"/>
                  <a:gd name="connsiteX99" fmla="*/ 95874 w 106431"/>
                  <a:gd name="connsiteY99" fmla="*/ 22511 h 84478"/>
                  <a:gd name="connsiteX100" fmla="*/ 95935 w 106431"/>
                  <a:gd name="connsiteY100" fmla="*/ 22606 h 84478"/>
                  <a:gd name="connsiteX101" fmla="*/ 96064 w 106431"/>
                  <a:gd name="connsiteY101" fmla="*/ 22796 h 84478"/>
                  <a:gd name="connsiteX102" fmla="*/ 96315 w 106431"/>
                  <a:gd name="connsiteY102" fmla="*/ 23203 h 84478"/>
                  <a:gd name="connsiteX103" fmla="*/ 97294 w 106431"/>
                  <a:gd name="connsiteY103" fmla="*/ 24745 h 84478"/>
                  <a:gd name="connsiteX104" fmla="*/ 99156 w 106431"/>
                  <a:gd name="connsiteY104" fmla="*/ 27654 h 84478"/>
                  <a:gd name="connsiteX105" fmla="*/ 100654 w 106431"/>
                  <a:gd name="connsiteY105" fmla="*/ 30511 h 84478"/>
                  <a:gd name="connsiteX106" fmla="*/ 103078 w 106431"/>
                  <a:gd name="connsiteY106" fmla="*/ 35620 h 84478"/>
                  <a:gd name="connsiteX107" fmla="*/ 104741 w 106431"/>
                  <a:gd name="connsiteY107" fmla="*/ 39855 h 84478"/>
                  <a:gd name="connsiteX108" fmla="*/ 105659 w 106431"/>
                  <a:gd name="connsiteY108" fmla="*/ 43007 h 84478"/>
                  <a:gd name="connsiteX109" fmla="*/ 106412 w 106431"/>
                  <a:gd name="connsiteY109" fmla="*/ 45648 h 84478"/>
                  <a:gd name="connsiteX110" fmla="*/ 106022 w 106431"/>
                  <a:gd name="connsiteY110" fmla="*/ 46340 h 84478"/>
                  <a:gd name="connsiteX111" fmla="*/ 105399 w 106431"/>
                  <a:gd name="connsiteY111" fmla="*/ 46089 h 8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6431" h="84478">
                    <a:moveTo>
                      <a:pt x="105399" y="46089"/>
                    </a:moveTo>
                    <a:cubicBezTo>
                      <a:pt x="105399" y="46089"/>
                      <a:pt x="104931" y="45258"/>
                      <a:pt x="104065" y="43699"/>
                    </a:cubicBezTo>
                    <a:cubicBezTo>
                      <a:pt x="103632" y="42911"/>
                      <a:pt x="103104" y="41950"/>
                      <a:pt x="102481" y="40816"/>
                    </a:cubicBezTo>
                    <a:cubicBezTo>
                      <a:pt x="101797" y="39733"/>
                      <a:pt x="101017" y="38530"/>
                      <a:pt x="100134" y="37162"/>
                    </a:cubicBezTo>
                    <a:cubicBezTo>
                      <a:pt x="99329" y="35767"/>
                      <a:pt x="98220" y="34339"/>
                      <a:pt x="97069" y="32763"/>
                    </a:cubicBezTo>
                    <a:cubicBezTo>
                      <a:pt x="96480" y="31992"/>
                      <a:pt x="95900" y="31143"/>
                      <a:pt x="95242" y="30330"/>
                    </a:cubicBezTo>
                    <a:cubicBezTo>
                      <a:pt x="94566" y="29533"/>
                      <a:pt x="93865" y="28702"/>
                      <a:pt x="93138" y="27845"/>
                    </a:cubicBezTo>
                    <a:cubicBezTo>
                      <a:pt x="92774" y="27420"/>
                      <a:pt x="92410" y="26979"/>
                      <a:pt x="92047" y="26528"/>
                    </a:cubicBezTo>
                    <a:lnTo>
                      <a:pt x="91769" y="26225"/>
                    </a:lnTo>
                    <a:lnTo>
                      <a:pt x="91640" y="26052"/>
                    </a:lnTo>
                    <a:lnTo>
                      <a:pt x="91553" y="25965"/>
                    </a:lnTo>
                    <a:cubicBezTo>
                      <a:pt x="91735" y="26165"/>
                      <a:pt x="91588" y="25983"/>
                      <a:pt x="91614" y="26052"/>
                    </a:cubicBezTo>
                    <a:lnTo>
                      <a:pt x="91570" y="25983"/>
                    </a:lnTo>
                    <a:lnTo>
                      <a:pt x="90921" y="25359"/>
                    </a:lnTo>
                    <a:cubicBezTo>
                      <a:pt x="90038" y="24476"/>
                      <a:pt x="89154" y="23593"/>
                      <a:pt x="88237" y="22658"/>
                    </a:cubicBezTo>
                    <a:cubicBezTo>
                      <a:pt x="87336" y="21705"/>
                      <a:pt x="86358" y="21090"/>
                      <a:pt x="85414" y="20268"/>
                    </a:cubicBezTo>
                    <a:cubicBezTo>
                      <a:pt x="84946" y="19861"/>
                      <a:pt x="84470" y="19471"/>
                      <a:pt x="83976" y="19064"/>
                    </a:cubicBezTo>
                    <a:cubicBezTo>
                      <a:pt x="83448" y="18692"/>
                      <a:pt x="82885" y="18328"/>
                      <a:pt x="82340" y="17964"/>
                    </a:cubicBezTo>
                    <a:cubicBezTo>
                      <a:pt x="81205" y="17272"/>
                      <a:pt x="80158" y="16414"/>
                      <a:pt x="78937" y="15765"/>
                    </a:cubicBezTo>
                    <a:cubicBezTo>
                      <a:pt x="77716" y="15116"/>
                      <a:pt x="76503" y="14440"/>
                      <a:pt x="75239" y="13765"/>
                    </a:cubicBezTo>
                    <a:cubicBezTo>
                      <a:pt x="73949" y="13219"/>
                      <a:pt x="72607" y="12657"/>
                      <a:pt x="71265" y="12076"/>
                    </a:cubicBezTo>
                    <a:cubicBezTo>
                      <a:pt x="69897" y="11583"/>
                      <a:pt x="68451" y="11210"/>
                      <a:pt x="67030" y="10725"/>
                    </a:cubicBezTo>
                    <a:cubicBezTo>
                      <a:pt x="61272" y="9020"/>
                      <a:pt x="54890" y="8465"/>
                      <a:pt x="48413" y="9020"/>
                    </a:cubicBezTo>
                    <a:cubicBezTo>
                      <a:pt x="41936" y="9600"/>
                      <a:pt x="35364" y="11565"/>
                      <a:pt x="29320" y="14787"/>
                    </a:cubicBezTo>
                    <a:cubicBezTo>
                      <a:pt x="27831" y="15618"/>
                      <a:pt x="26385" y="16570"/>
                      <a:pt x="24887" y="17454"/>
                    </a:cubicBezTo>
                    <a:lnTo>
                      <a:pt x="20730" y="20571"/>
                    </a:lnTo>
                    <a:lnTo>
                      <a:pt x="20583" y="20666"/>
                    </a:lnTo>
                    <a:cubicBezTo>
                      <a:pt x="20418" y="20813"/>
                      <a:pt x="20748" y="20510"/>
                      <a:pt x="20687" y="20579"/>
                    </a:cubicBezTo>
                    <a:lnTo>
                      <a:pt x="20618" y="20631"/>
                    </a:lnTo>
                    <a:lnTo>
                      <a:pt x="20358" y="20874"/>
                    </a:lnTo>
                    <a:lnTo>
                      <a:pt x="19838" y="21359"/>
                    </a:lnTo>
                    <a:lnTo>
                      <a:pt x="18773" y="22303"/>
                    </a:lnTo>
                    <a:lnTo>
                      <a:pt x="17752" y="23264"/>
                    </a:lnTo>
                    <a:lnTo>
                      <a:pt x="16972" y="24147"/>
                    </a:lnTo>
                    <a:cubicBezTo>
                      <a:pt x="16453" y="24770"/>
                      <a:pt x="15881" y="25281"/>
                      <a:pt x="15379" y="25974"/>
                    </a:cubicBezTo>
                    <a:lnTo>
                      <a:pt x="13872" y="28009"/>
                    </a:lnTo>
                    <a:cubicBezTo>
                      <a:pt x="12011" y="30823"/>
                      <a:pt x="10365" y="33845"/>
                      <a:pt x="9318" y="37075"/>
                    </a:cubicBezTo>
                    <a:cubicBezTo>
                      <a:pt x="8296" y="40331"/>
                      <a:pt x="7568" y="43699"/>
                      <a:pt x="7413" y="47076"/>
                    </a:cubicBezTo>
                    <a:cubicBezTo>
                      <a:pt x="7092" y="53856"/>
                      <a:pt x="8659" y="60611"/>
                      <a:pt x="11872" y="66291"/>
                    </a:cubicBezTo>
                    <a:cubicBezTo>
                      <a:pt x="12244" y="67018"/>
                      <a:pt x="12660" y="67711"/>
                      <a:pt x="13145" y="68369"/>
                    </a:cubicBezTo>
                    <a:lnTo>
                      <a:pt x="14409" y="70231"/>
                    </a:lnTo>
                    <a:lnTo>
                      <a:pt x="16089" y="72222"/>
                    </a:lnTo>
                    <a:lnTo>
                      <a:pt x="17648" y="73694"/>
                    </a:lnTo>
                    <a:cubicBezTo>
                      <a:pt x="19916" y="75703"/>
                      <a:pt x="22566" y="77193"/>
                      <a:pt x="25311" y="78128"/>
                    </a:cubicBezTo>
                    <a:cubicBezTo>
                      <a:pt x="30853" y="80016"/>
                      <a:pt x="36706" y="79531"/>
                      <a:pt x="41503" y="77617"/>
                    </a:cubicBezTo>
                    <a:cubicBezTo>
                      <a:pt x="43859" y="76656"/>
                      <a:pt x="46084" y="75201"/>
                      <a:pt x="47790" y="73868"/>
                    </a:cubicBezTo>
                    <a:cubicBezTo>
                      <a:pt x="48283" y="73435"/>
                      <a:pt x="48742" y="72993"/>
                      <a:pt x="49210" y="72577"/>
                    </a:cubicBezTo>
                    <a:cubicBezTo>
                      <a:pt x="49556" y="72188"/>
                      <a:pt x="49903" y="71798"/>
                      <a:pt x="50232" y="71417"/>
                    </a:cubicBezTo>
                    <a:cubicBezTo>
                      <a:pt x="50561" y="70993"/>
                      <a:pt x="50881" y="70551"/>
                      <a:pt x="51202" y="70118"/>
                    </a:cubicBezTo>
                    <a:cubicBezTo>
                      <a:pt x="51470" y="69668"/>
                      <a:pt x="51747" y="69226"/>
                      <a:pt x="52007" y="68785"/>
                    </a:cubicBezTo>
                    <a:cubicBezTo>
                      <a:pt x="53947" y="65165"/>
                      <a:pt x="54414" y="61399"/>
                      <a:pt x="54059" y="58446"/>
                    </a:cubicBezTo>
                    <a:cubicBezTo>
                      <a:pt x="53747" y="55484"/>
                      <a:pt x="52786" y="53268"/>
                      <a:pt x="51990" y="51899"/>
                    </a:cubicBezTo>
                    <a:cubicBezTo>
                      <a:pt x="51626" y="51172"/>
                      <a:pt x="51236" y="50696"/>
                      <a:pt x="51020" y="50341"/>
                    </a:cubicBezTo>
                    <a:cubicBezTo>
                      <a:pt x="50777" y="50003"/>
                      <a:pt x="50656" y="49813"/>
                      <a:pt x="50656" y="49813"/>
                    </a:cubicBezTo>
                    <a:lnTo>
                      <a:pt x="50544" y="49665"/>
                    </a:lnTo>
                    <a:cubicBezTo>
                      <a:pt x="49989" y="48843"/>
                      <a:pt x="50206" y="47726"/>
                      <a:pt x="51002" y="47163"/>
                    </a:cubicBezTo>
                    <a:cubicBezTo>
                      <a:pt x="51808" y="46626"/>
                      <a:pt x="52899" y="46808"/>
                      <a:pt x="53470" y="47587"/>
                    </a:cubicBezTo>
                    <a:cubicBezTo>
                      <a:pt x="53470" y="47587"/>
                      <a:pt x="53626" y="47778"/>
                      <a:pt x="53929" y="48202"/>
                    </a:cubicBezTo>
                    <a:cubicBezTo>
                      <a:pt x="54215" y="48609"/>
                      <a:pt x="54700" y="49180"/>
                      <a:pt x="55176" y="50029"/>
                    </a:cubicBezTo>
                    <a:cubicBezTo>
                      <a:pt x="56189" y="51700"/>
                      <a:pt x="57453" y="54324"/>
                      <a:pt x="57956" y="57978"/>
                    </a:cubicBezTo>
                    <a:cubicBezTo>
                      <a:pt x="58501" y="61546"/>
                      <a:pt x="58094" y="66187"/>
                      <a:pt x="55808" y="70794"/>
                    </a:cubicBezTo>
                    <a:cubicBezTo>
                      <a:pt x="55488" y="71339"/>
                      <a:pt x="55167" y="71911"/>
                      <a:pt x="54838" y="72482"/>
                    </a:cubicBezTo>
                    <a:cubicBezTo>
                      <a:pt x="54475" y="73028"/>
                      <a:pt x="54085" y="73582"/>
                      <a:pt x="53695" y="74136"/>
                    </a:cubicBezTo>
                    <a:cubicBezTo>
                      <a:pt x="53219" y="74673"/>
                      <a:pt x="52752" y="75218"/>
                      <a:pt x="52275" y="75799"/>
                    </a:cubicBezTo>
                    <a:cubicBezTo>
                      <a:pt x="51816" y="76249"/>
                      <a:pt x="51366" y="76690"/>
                      <a:pt x="50890" y="77141"/>
                    </a:cubicBezTo>
                    <a:cubicBezTo>
                      <a:pt x="48604" y="79089"/>
                      <a:pt x="46257" y="80656"/>
                      <a:pt x="43382" y="81981"/>
                    </a:cubicBezTo>
                    <a:cubicBezTo>
                      <a:pt x="37737" y="84501"/>
                      <a:pt x="30636" y="85402"/>
                      <a:pt x="23683" y="83332"/>
                    </a:cubicBezTo>
                    <a:cubicBezTo>
                      <a:pt x="20228" y="82327"/>
                      <a:pt x="16842" y="80604"/>
                      <a:pt x="13872" y="78188"/>
                    </a:cubicBezTo>
                    <a:cubicBezTo>
                      <a:pt x="13119" y="77530"/>
                      <a:pt x="12383" y="76863"/>
                      <a:pt x="11621" y="76188"/>
                    </a:cubicBezTo>
                    <a:lnTo>
                      <a:pt x="9863" y="74266"/>
                    </a:lnTo>
                    <a:lnTo>
                      <a:pt x="9802" y="74197"/>
                    </a:lnTo>
                    <a:lnTo>
                      <a:pt x="9647" y="74024"/>
                    </a:lnTo>
                    <a:lnTo>
                      <a:pt x="9543" y="73868"/>
                    </a:lnTo>
                    <a:lnTo>
                      <a:pt x="9318" y="73573"/>
                    </a:lnTo>
                    <a:lnTo>
                      <a:pt x="8902" y="73010"/>
                    </a:lnTo>
                    <a:lnTo>
                      <a:pt x="8045" y="71876"/>
                    </a:lnTo>
                    <a:cubicBezTo>
                      <a:pt x="7464" y="71131"/>
                      <a:pt x="6910" y="70335"/>
                      <a:pt x="6434" y="69495"/>
                    </a:cubicBezTo>
                    <a:cubicBezTo>
                      <a:pt x="2304" y="62983"/>
                      <a:pt x="9" y="55034"/>
                      <a:pt x="0" y="46886"/>
                    </a:cubicBezTo>
                    <a:cubicBezTo>
                      <a:pt x="-17" y="42790"/>
                      <a:pt x="633" y="38686"/>
                      <a:pt x="1741" y="34702"/>
                    </a:cubicBezTo>
                    <a:cubicBezTo>
                      <a:pt x="2884" y="30719"/>
                      <a:pt x="4694" y="26918"/>
                      <a:pt x="6893" y="23342"/>
                    </a:cubicBezTo>
                    <a:lnTo>
                      <a:pt x="8694" y="20753"/>
                    </a:lnTo>
                    <a:cubicBezTo>
                      <a:pt x="9292" y="19904"/>
                      <a:pt x="10088" y="19073"/>
                      <a:pt x="10772" y="18250"/>
                    </a:cubicBezTo>
                    <a:lnTo>
                      <a:pt x="11863" y="16986"/>
                    </a:lnTo>
                    <a:lnTo>
                      <a:pt x="12876" y="15999"/>
                    </a:lnTo>
                    <a:lnTo>
                      <a:pt x="13907" y="15003"/>
                    </a:lnTo>
                    <a:lnTo>
                      <a:pt x="14418" y="14518"/>
                    </a:lnTo>
                    <a:lnTo>
                      <a:pt x="14669" y="14276"/>
                    </a:lnTo>
                    <a:lnTo>
                      <a:pt x="14955" y="14007"/>
                    </a:lnTo>
                    <a:lnTo>
                      <a:pt x="15119" y="13886"/>
                    </a:lnTo>
                    <a:cubicBezTo>
                      <a:pt x="16721" y="12630"/>
                      <a:pt x="18288" y="11358"/>
                      <a:pt x="19925" y="10163"/>
                    </a:cubicBezTo>
                    <a:cubicBezTo>
                      <a:pt x="21639" y="9106"/>
                      <a:pt x="23354" y="7972"/>
                      <a:pt x="25094" y="6993"/>
                    </a:cubicBezTo>
                    <a:cubicBezTo>
                      <a:pt x="32152" y="3054"/>
                      <a:pt x="39979" y="828"/>
                      <a:pt x="47651" y="196"/>
                    </a:cubicBezTo>
                    <a:cubicBezTo>
                      <a:pt x="55323" y="-488"/>
                      <a:pt x="62831" y="672"/>
                      <a:pt x="69498" y="2828"/>
                    </a:cubicBezTo>
                    <a:cubicBezTo>
                      <a:pt x="76166" y="5054"/>
                      <a:pt x="81967" y="8500"/>
                      <a:pt x="86565" y="12440"/>
                    </a:cubicBezTo>
                    <a:cubicBezTo>
                      <a:pt x="87137" y="12933"/>
                      <a:pt x="87734" y="13384"/>
                      <a:pt x="88280" y="13903"/>
                    </a:cubicBezTo>
                    <a:cubicBezTo>
                      <a:pt x="88825" y="14449"/>
                      <a:pt x="89362" y="14968"/>
                      <a:pt x="89882" y="15514"/>
                    </a:cubicBezTo>
                    <a:cubicBezTo>
                      <a:pt x="90886" y="16562"/>
                      <a:pt x="92029" y="17592"/>
                      <a:pt x="92826" y="18588"/>
                    </a:cubicBezTo>
                    <a:cubicBezTo>
                      <a:pt x="93614" y="19618"/>
                      <a:pt x="94393" y="20606"/>
                      <a:pt x="95146" y="21584"/>
                    </a:cubicBezTo>
                    <a:lnTo>
                      <a:pt x="95718" y="22329"/>
                    </a:lnTo>
                    <a:lnTo>
                      <a:pt x="95874" y="22511"/>
                    </a:lnTo>
                    <a:lnTo>
                      <a:pt x="95935" y="22606"/>
                    </a:lnTo>
                    <a:lnTo>
                      <a:pt x="96064" y="22796"/>
                    </a:lnTo>
                    <a:lnTo>
                      <a:pt x="96315" y="23203"/>
                    </a:lnTo>
                    <a:cubicBezTo>
                      <a:pt x="96645" y="23731"/>
                      <a:pt x="96974" y="24234"/>
                      <a:pt x="97294" y="24745"/>
                    </a:cubicBezTo>
                    <a:cubicBezTo>
                      <a:pt x="97943" y="25740"/>
                      <a:pt x="98558" y="26728"/>
                      <a:pt x="99156" y="27654"/>
                    </a:cubicBezTo>
                    <a:cubicBezTo>
                      <a:pt x="99736" y="28598"/>
                      <a:pt x="100177" y="29602"/>
                      <a:pt x="100654" y="30511"/>
                    </a:cubicBezTo>
                    <a:cubicBezTo>
                      <a:pt x="101589" y="32338"/>
                      <a:pt x="102481" y="33992"/>
                      <a:pt x="103078" y="35620"/>
                    </a:cubicBezTo>
                    <a:cubicBezTo>
                      <a:pt x="103702" y="37214"/>
                      <a:pt x="104264" y="38616"/>
                      <a:pt x="104741" y="39855"/>
                    </a:cubicBezTo>
                    <a:cubicBezTo>
                      <a:pt x="105104" y="41102"/>
                      <a:pt x="105416" y="42167"/>
                      <a:pt x="105659" y="43007"/>
                    </a:cubicBezTo>
                    <a:cubicBezTo>
                      <a:pt x="106152" y="44730"/>
                      <a:pt x="106412" y="45648"/>
                      <a:pt x="106412" y="45648"/>
                    </a:cubicBezTo>
                    <a:cubicBezTo>
                      <a:pt x="106490" y="45951"/>
                      <a:pt x="106325" y="46254"/>
                      <a:pt x="106022" y="46340"/>
                    </a:cubicBezTo>
                    <a:cubicBezTo>
                      <a:pt x="105780" y="46436"/>
                      <a:pt x="105511" y="46314"/>
                      <a:pt x="105399" y="46089"/>
                    </a:cubicBezTo>
                    <a:close/>
                  </a:path>
                </a:pathLst>
              </a:custGeom>
              <a:grpFill/>
              <a:ln w="8653" cap="flat">
                <a:noFill/>
                <a:prstDash val="solid"/>
                <a:miter/>
              </a:ln>
            </p:spPr>
            <p:txBody>
              <a:bodyPr rtlCol="0" anchor="ctr"/>
              <a:lstStyle/>
              <a:p>
                <a:endParaRPr lang="en-IN" dirty="0"/>
              </a:p>
            </p:txBody>
          </p:sp>
          <p:sp>
            <p:nvSpPr>
              <p:cNvPr id="564" name="Freeform: Shape 563">
                <a:extLst>
                  <a:ext uri="{FF2B5EF4-FFF2-40B4-BE49-F238E27FC236}">
                    <a16:creationId xmlns:a16="http://schemas.microsoft.com/office/drawing/2014/main" id="{9FF2CC3B-C51D-45E5-8BC7-3A4D3AC9917E}"/>
                  </a:ext>
                </a:extLst>
              </p:cNvPr>
              <p:cNvSpPr/>
              <p:nvPr/>
            </p:nvSpPr>
            <p:spPr>
              <a:xfrm>
                <a:off x="-1314702" y="2731894"/>
                <a:ext cx="103335" cy="90444"/>
              </a:xfrm>
              <a:custGeom>
                <a:avLst/>
                <a:gdLst>
                  <a:gd name="connsiteX0" fmla="*/ 102395 w 103335"/>
                  <a:gd name="connsiteY0" fmla="*/ 30771 h 90444"/>
                  <a:gd name="connsiteX1" fmla="*/ 100412 w 103335"/>
                  <a:gd name="connsiteY1" fmla="*/ 28875 h 90444"/>
                  <a:gd name="connsiteX2" fmla="*/ 98065 w 103335"/>
                  <a:gd name="connsiteY2" fmla="*/ 26580 h 90444"/>
                  <a:gd name="connsiteX3" fmla="*/ 94740 w 103335"/>
                  <a:gd name="connsiteY3" fmla="*/ 23775 h 90444"/>
                  <a:gd name="connsiteX4" fmla="*/ 90523 w 103335"/>
                  <a:gd name="connsiteY4" fmla="*/ 20484 h 90444"/>
                  <a:gd name="connsiteX5" fmla="*/ 88073 w 103335"/>
                  <a:gd name="connsiteY5" fmla="*/ 18692 h 90444"/>
                  <a:gd name="connsiteX6" fmla="*/ 85328 w 103335"/>
                  <a:gd name="connsiteY6" fmla="*/ 16943 h 90444"/>
                  <a:gd name="connsiteX7" fmla="*/ 83908 w 103335"/>
                  <a:gd name="connsiteY7" fmla="*/ 16025 h 90444"/>
                  <a:gd name="connsiteX8" fmla="*/ 83535 w 103335"/>
                  <a:gd name="connsiteY8" fmla="*/ 15791 h 90444"/>
                  <a:gd name="connsiteX9" fmla="*/ 83353 w 103335"/>
                  <a:gd name="connsiteY9" fmla="*/ 15687 h 90444"/>
                  <a:gd name="connsiteX10" fmla="*/ 83258 w 103335"/>
                  <a:gd name="connsiteY10" fmla="*/ 15609 h 90444"/>
                  <a:gd name="connsiteX11" fmla="*/ 83336 w 103335"/>
                  <a:gd name="connsiteY11" fmla="*/ 15661 h 90444"/>
                  <a:gd name="connsiteX12" fmla="*/ 83275 w 103335"/>
                  <a:gd name="connsiteY12" fmla="*/ 15644 h 90444"/>
                  <a:gd name="connsiteX13" fmla="*/ 82462 w 103335"/>
                  <a:gd name="connsiteY13" fmla="*/ 15211 h 90444"/>
                  <a:gd name="connsiteX14" fmla="*/ 79111 w 103335"/>
                  <a:gd name="connsiteY14" fmla="*/ 13453 h 90444"/>
                  <a:gd name="connsiteX15" fmla="*/ 75699 w 103335"/>
                  <a:gd name="connsiteY15" fmla="*/ 11981 h 90444"/>
                  <a:gd name="connsiteX16" fmla="*/ 73984 w 103335"/>
                  <a:gd name="connsiteY16" fmla="*/ 11254 h 90444"/>
                  <a:gd name="connsiteX17" fmla="*/ 72097 w 103335"/>
                  <a:gd name="connsiteY17" fmla="*/ 10691 h 90444"/>
                  <a:gd name="connsiteX18" fmla="*/ 68191 w 103335"/>
                  <a:gd name="connsiteY18" fmla="*/ 9591 h 90444"/>
                  <a:gd name="connsiteX19" fmla="*/ 64070 w 103335"/>
                  <a:gd name="connsiteY19" fmla="*/ 8769 h 90444"/>
                  <a:gd name="connsiteX20" fmla="*/ 59775 w 103335"/>
                  <a:gd name="connsiteY20" fmla="*/ 8327 h 90444"/>
                  <a:gd name="connsiteX21" fmla="*/ 55333 w 103335"/>
                  <a:gd name="connsiteY21" fmla="*/ 8258 h 90444"/>
                  <a:gd name="connsiteX22" fmla="*/ 37036 w 103335"/>
                  <a:gd name="connsiteY22" fmla="*/ 12120 h 90444"/>
                  <a:gd name="connsiteX23" fmla="*/ 20471 w 103335"/>
                  <a:gd name="connsiteY23" fmla="*/ 23255 h 90444"/>
                  <a:gd name="connsiteX24" fmla="*/ 17042 w 103335"/>
                  <a:gd name="connsiteY24" fmla="*/ 27108 h 90444"/>
                  <a:gd name="connsiteX25" fmla="*/ 13960 w 103335"/>
                  <a:gd name="connsiteY25" fmla="*/ 31317 h 90444"/>
                  <a:gd name="connsiteX26" fmla="*/ 13864 w 103335"/>
                  <a:gd name="connsiteY26" fmla="*/ 31438 h 90444"/>
                  <a:gd name="connsiteX27" fmla="*/ 13925 w 103335"/>
                  <a:gd name="connsiteY27" fmla="*/ 31334 h 90444"/>
                  <a:gd name="connsiteX28" fmla="*/ 13890 w 103335"/>
                  <a:gd name="connsiteY28" fmla="*/ 31395 h 90444"/>
                  <a:gd name="connsiteX29" fmla="*/ 13708 w 103335"/>
                  <a:gd name="connsiteY29" fmla="*/ 31706 h 90444"/>
                  <a:gd name="connsiteX30" fmla="*/ 13353 w 103335"/>
                  <a:gd name="connsiteY30" fmla="*/ 32313 h 90444"/>
                  <a:gd name="connsiteX31" fmla="*/ 12635 w 103335"/>
                  <a:gd name="connsiteY31" fmla="*/ 33551 h 90444"/>
                  <a:gd name="connsiteX32" fmla="*/ 11933 w 103335"/>
                  <a:gd name="connsiteY32" fmla="*/ 34763 h 90444"/>
                  <a:gd name="connsiteX33" fmla="*/ 11448 w 103335"/>
                  <a:gd name="connsiteY33" fmla="*/ 35845 h 90444"/>
                  <a:gd name="connsiteX34" fmla="*/ 10461 w 103335"/>
                  <a:gd name="connsiteY34" fmla="*/ 38054 h 90444"/>
                  <a:gd name="connsiteX35" fmla="*/ 9613 w 103335"/>
                  <a:gd name="connsiteY35" fmla="*/ 40443 h 90444"/>
                  <a:gd name="connsiteX36" fmla="*/ 7959 w 103335"/>
                  <a:gd name="connsiteY36" fmla="*/ 50462 h 90444"/>
                  <a:gd name="connsiteX37" fmla="*/ 9084 w 103335"/>
                  <a:gd name="connsiteY37" fmla="*/ 60576 h 90444"/>
                  <a:gd name="connsiteX38" fmla="*/ 19008 w 103335"/>
                  <a:gd name="connsiteY38" fmla="*/ 77617 h 90444"/>
                  <a:gd name="connsiteX39" fmla="*/ 20835 w 103335"/>
                  <a:gd name="connsiteY39" fmla="*/ 79228 h 90444"/>
                  <a:gd name="connsiteX40" fmla="*/ 22601 w 103335"/>
                  <a:gd name="connsiteY40" fmla="*/ 80648 h 90444"/>
                  <a:gd name="connsiteX41" fmla="*/ 24801 w 103335"/>
                  <a:gd name="connsiteY41" fmla="*/ 82059 h 90444"/>
                  <a:gd name="connsiteX42" fmla="*/ 26714 w 103335"/>
                  <a:gd name="connsiteY42" fmla="*/ 83012 h 90444"/>
                  <a:gd name="connsiteX43" fmla="*/ 35330 w 103335"/>
                  <a:gd name="connsiteY43" fmla="*/ 84968 h 90444"/>
                  <a:gd name="connsiteX44" fmla="*/ 50657 w 103335"/>
                  <a:gd name="connsiteY44" fmla="*/ 79730 h 90444"/>
                  <a:gd name="connsiteX45" fmla="*/ 55558 w 103335"/>
                  <a:gd name="connsiteY45" fmla="*/ 74275 h 90444"/>
                  <a:gd name="connsiteX46" fmla="*/ 56519 w 103335"/>
                  <a:gd name="connsiteY46" fmla="*/ 72638 h 90444"/>
                  <a:gd name="connsiteX47" fmla="*/ 57160 w 103335"/>
                  <a:gd name="connsiteY47" fmla="*/ 71226 h 90444"/>
                  <a:gd name="connsiteX48" fmla="*/ 57705 w 103335"/>
                  <a:gd name="connsiteY48" fmla="*/ 69711 h 90444"/>
                  <a:gd name="connsiteX49" fmla="*/ 58086 w 103335"/>
                  <a:gd name="connsiteY49" fmla="*/ 68196 h 90444"/>
                  <a:gd name="connsiteX50" fmla="*/ 57013 w 103335"/>
                  <a:gd name="connsiteY50" fmla="*/ 57692 h 90444"/>
                  <a:gd name="connsiteX51" fmla="*/ 53090 w 103335"/>
                  <a:gd name="connsiteY51" fmla="*/ 52055 h 90444"/>
                  <a:gd name="connsiteX52" fmla="*/ 51696 w 103335"/>
                  <a:gd name="connsiteY52" fmla="*/ 50852 h 90444"/>
                  <a:gd name="connsiteX53" fmla="*/ 51211 w 103335"/>
                  <a:gd name="connsiteY53" fmla="*/ 50471 h 90444"/>
                  <a:gd name="connsiteX54" fmla="*/ 51046 w 103335"/>
                  <a:gd name="connsiteY54" fmla="*/ 50341 h 90444"/>
                  <a:gd name="connsiteX55" fmla="*/ 50769 w 103335"/>
                  <a:gd name="connsiteY55" fmla="*/ 47821 h 90444"/>
                  <a:gd name="connsiteX56" fmla="*/ 53228 w 103335"/>
                  <a:gd name="connsiteY56" fmla="*/ 47501 h 90444"/>
                  <a:gd name="connsiteX57" fmla="*/ 53852 w 103335"/>
                  <a:gd name="connsiteY57" fmla="*/ 47951 h 90444"/>
                  <a:gd name="connsiteX58" fmla="*/ 55575 w 103335"/>
                  <a:gd name="connsiteY58" fmla="*/ 49354 h 90444"/>
                  <a:gd name="connsiteX59" fmla="*/ 60571 w 103335"/>
                  <a:gd name="connsiteY59" fmla="*/ 56082 h 90444"/>
                  <a:gd name="connsiteX60" fmla="*/ 62286 w 103335"/>
                  <a:gd name="connsiteY60" fmla="*/ 68975 h 90444"/>
                  <a:gd name="connsiteX61" fmla="*/ 61879 w 103335"/>
                  <a:gd name="connsiteY61" fmla="*/ 70880 h 90444"/>
                  <a:gd name="connsiteX62" fmla="*/ 61264 w 103335"/>
                  <a:gd name="connsiteY62" fmla="*/ 72820 h 90444"/>
                  <a:gd name="connsiteX63" fmla="*/ 60398 w 103335"/>
                  <a:gd name="connsiteY63" fmla="*/ 74811 h 90444"/>
                  <a:gd name="connsiteX64" fmla="*/ 59472 w 103335"/>
                  <a:gd name="connsiteY64" fmla="*/ 76509 h 90444"/>
                  <a:gd name="connsiteX65" fmla="*/ 53739 w 103335"/>
                  <a:gd name="connsiteY65" fmla="*/ 83341 h 90444"/>
                  <a:gd name="connsiteX66" fmla="*/ 35304 w 103335"/>
                  <a:gd name="connsiteY66" fmla="*/ 90441 h 90444"/>
                  <a:gd name="connsiteX67" fmla="*/ 24402 w 103335"/>
                  <a:gd name="connsiteY67" fmla="*/ 88441 h 90444"/>
                  <a:gd name="connsiteX68" fmla="*/ 21675 w 103335"/>
                  <a:gd name="connsiteY68" fmla="*/ 87168 h 90444"/>
                  <a:gd name="connsiteX69" fmla="*/ 19415 w 103335"/>
                  <a:gd name="connsiteY69" fmla="*/ 85860 h 90444"/>
                  <a:gd name="connsiteX70" fmla="*/ 19337 w 103335"/>
                  <a:gd name="connsiteY70" fmla="*/ 85817 h 90444"/>
                  <a:gd name="connsiteX71" fmla="*/ 19138 w 103335"/>
                  <a:gd name="connsiteY71" fmla="*/ 85679 h 90444"/>
                  <a:gd name="connsiteX72" fmla="*/ 18999 w 103335"/>
                  <a:gd name="connsiteY72" fmla="*/ 85575 h 90444"/>
                  <a:gd name="connsiteX73" fmla="*/ 18713 w 103335"/>
                  <a:gd name="connsiteY73" fmla="*/ 85367 h 90444"/>
                  <a:gd name="connsiteX74" fmla="*/ 18142 w 103335"/>
                  <a:gd name="connsiteY74" fmla="*/ 84951 h 90444"/>
                  <a:gd name="connsiteX75" fmla="*/ 16990 w 103335"/>
                  <a:gd name="connsiteY75" fmla="*/ 84103 h 90444"/>
                  <a:gd name="connsiteX76" fmla="*/ 14747 w 103335"/>
                  <a:gd name="connsiteY76" fmla="*/ 82310 h 90444"/>
                  <a:gd name="connsiteX77" fmla="*/ 1941 w 103335"/>
                  <a:gd name="connsiteY77" fmla="*/ 62585 h 90444"/>
                  <a:gd name="connsiteX78" fmla="*/ 10 w 103335"/>
                  <a:gd name="connsiteY78" fmla="*/ 50462 h 90444"/>
                  <a:gd name="connsiteX79" fmla="*/ 1577 w 103335"/>
                  <a:gd name="connsiteY79" fmla="*/ 38079 h 90444"/>
                  <a:gd name="connsiteX80" fmla="*/ 2521 w 103335"/>
                  <a:gd name="connsiteY80" fmla="*/ 35084 h 90444"/>
                  <a:gd name="connsiteX81" fmla="*/ 3785 w 103335"/>
                  <a:gd name="connsiteY81" fmla="*/ 32062 h 90444"/>
                  <a:gd name="connsiteX82" fmla="*/ 4461 w 103335"/>
                  <a:gd name="connsiteY82" fmla="*/ 30546 h 90444"/>
                  <a:gd name="connsiteX83" fmla="*/ 5145 w 103335"/>
                  <a:gd name="connsiteY83" fmla="*/ 29282 h 90444"/>
                  <a:gd name="connsiteX84" fmla="*/ 5829 w 103335"/>
                  <a:gd name="connsiteY84" fmla="*/ 28035 h 90444"/>
                  <a:gd name="connsiteX85" fmla="*/ 6166 w 103335"/>
                  <a:gd name="connsiteY85" fmla="*/ 27420 h 90444"/>
                  <a:gd name="connsiteX86" fmla="*/ 6339 w 103335"/>
                  <a:gd name="connsiteY86" fmla="*/ 27100 h 90444"/>
                  <a:gd name="connsiteX87" fmla="*/ 6539 w 103335"/>
                  <a:gd name="connsiteY87" fmla="*/ 26762 h 90444"/>
                  <a:gd name="connsiteX88" fmla="*/ 6660 w 103335"/>
                  <a:gd name="connsiteY88" fmla="*/ 26598 h 90444"/>
                  <a:gd name="connsiteX89" fmla="*/ 10141 w 103335"/>
                  <a:gd name="connsiteY89" fmla="*/ 21636 h 90444"/>
                  <a:gd name="connsiteX90" fmla="*/ 14150 w 103335"/>
                  <a:gd name="connsiteY90" fmla="*/ 17073 h 90444"/>
                  <a:gd name="connsiteX91" fmla="*/ 33702 w 103335"/>
                  <a:gd name="connsiteY91" fmla="*/ 3945 h 90444"/>
                  <a:gd name="connsiteX92" fmla="*/ 55359 w 103335"/>
                  <a:gd name="connsiteY92" fmla="*/ 6 h 90444"/>
                  <a:gd name="connsiteX93" fmla="*/ 74495 w 103335"/>
                  <a:gd name="connsiteY93" fmla="*/ 4171 h 90444"/>
                  <a:gd name="connsiteX94" fmla="*/ 76573 w 103335"/>
                  <a:gd name="connsiteY94" fmla="*/ 5045 h 90444"/>
                  <a:gd name="connsiteX95" fmla="*/ 78574 w 103335"/>
                  <a:gd name="connsiteY95" fmla="*/ 6101 h 90444"/>
                  <a:gd name="connsiteX96" fmla="*/ 82280 w 103335"/>
                  <a:gd name="connsiteY96" fmla="*/ 8197 h 90444"/>
                  <a:gd name="connsiteX97" fmla="*/ 85388 w 103335"/>
                  <a:gd name="connsiteY97" fmla="*/ 10362 h 90444"/>
                  <a:gd name="connsiteX98" fmla="*/ 86142 w 103335"/>
                  <a:gd name="connsiteY98" fmla="*/ 10899 h 90444"/>
                  <a:gd name="connsiteX99" fmla="*/ 86350 w 103335"/>
                  <a:gd name="connsiteY99" fmla="*/ 11063 h 90444"/>
                  <a:gd name="connsiteX100" fmla="*/ 86436 w 103335"/>
                  <a:gd name="connsiteY100" fmla="*/ 11124 h 90444"/>
                  <a:gd name="connsiteX101" fmla="*/ 86618 w 103335"/>
                  <a:gd name="connsiteY101" fmla="*/ 11280 h 90444"/>
                  <a:gd name="connsiteX102" fmla="*/ 86982 w 103335"/>
                  <a:gd name="connsiteY102" fmla="*/ 11574 h 90444"/>
                  <a:gd name="connsiteX103" fmla="*/ 88358 w 103335"/>
                  <a:gd name="connsiteY103" fmla="*/ 12769 h 90444"/>
                  <a:gd name="connsiteX104" fmla="*/ 90999 w 103335"/>
                  <a:gd name="connsiteY104" fmla="*/ 15003 h 90444"/>
                  <a:gd name="connsiteX105" fmla="*/ 93277 w 103335"/>
                  <a:gd name="connsiteY105" fmla="*/ 17289 h 90444"/>
                  <a:gd name="connsiteX106" fmla="*/ 97104 w 103335"/>
                  <a:gd name="connsiteY106" fmla="*/ 21454 h 90444"/>
                  <a:gd name="connsiteX107" fmla="*/ 99927 w 103335"/>
                  <a:gd name="connsiteY107" fmla="*/ 25013 h 90444"/>
                  <a:gd name="connsiteX108" fmla="*/ 101745 w 103335"/>
                  <a:gd name="connsiteY108" fmla="*/ 27749 h 90444"/>
                  <a:gd name="connsiteX109" fmla="*/ 103243 w 103335"/>
                  <a:gd name="connsiteY109" fmla="*/ 30070 h 90444"/>
                  <a:gd name="connsiteX110" fmla="*/ 103079 w 103335"/>
                  <a:gd name="connsiteY110" fmla="*/ 30832 h 90444"/>
                  <a:gd name="connsiteX111" fmla="*/ 102395 w 103335"/>
                  <a:gd name="connsiteY111" fmla="*/ 30771 h 90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3335" h="90444">
                    <a:moveTo>
                      <a:pt x="102395" y="30771"/>
                    </a:moveTo>
                    <a:cubicBezTo>
                      <a:pt x="102395" y="30771"/>
                      <a:pt x="101711" y="30113"/>
                      <a:pt x="100412" y="28875"/>
                    </a:cubicBezTo>
                    <a:cubicBezTo>
                      <a:pt x="99780" y="28269"/>
                      <a:pt x="98992" y="27489"/>
                      <a:pt x="98065" y="26580"/>
                    </a:cubicBezTo>
                    <a:cubicBezTo>
                      <a:pt x="97095" y="25766"/>
                      <a:pt x="95987" y="24831"/>
                      <a:pt x="94740" y="23775"/>
                    </a:cubicBezTo>
                    <a:cubicBezTo>
                      <a:pt x="93563" y="22692"/>
                      <a:pt x="92090" y="21645"/>
                      <a:pt x="90523" y="20484"/>
                    </a:cubicBezTo>
                    <a:cubicBezTo>
                      <a:pt x="89727" y="19913"/>
                      <a:pt x="88930" y="19272"/>
                      <a:pt x="88073" y="18692"/>
                    </a:cubicBezTo>
                    <a:cubicBezTo>
                      <a:pt x="87181" y="18138"/>
                      <a:pt x="86280" y="17549"/>
                      <a:pt x="85328" y="16943"/>
                    </a:cubicBezTo>
                    <a:cubicBezTo>
                      <a:pt x="84860" y="16631"/>
                      <a:pt x="84393" y="16328"/>
                      <a:pt x="83908" y="16025"/>
                    </a:cubicBezTo>
                    <a:lnTo>
                      <a:pt x="83535" y="15791"/>
                    </a:lnTo>
                    <a:lnTo>
                      <a:pt x="83353" y="15687"/>
                    </a:lnTo>
                    <a:lnTo>
                      <a:pt x="83258" y="15609"/>
                    </a:lnTo>
                    <a:cubicBezTo>
                      <a:pt x="83475" y="15774"/>
                      <a:pt x="83293" y="15627"/>
                      <a:pt x="83336" y="15661"/>
                    </a:cubicBezTo>
                    <a:lnTo>
                      <a:pt x="83275" y="15644"/>
                    </a:lnTo>
                    <a:lnTo>
                      <a:pt x="82462" y="15211"/>
                    </a:lnTo>
                    <a:cubicBezTo>
                      <a:pt x="81379" y="14657"/>
                      <a:pt x="80262" y="14042"/>
                      <a:pt x="79111" y="13453"/>
                    </a:cubicBezTo>
                    <a:cubicBezTo>
                      <a:pt x="77968" y="12795"/>
                      <a:pt x="76868" y="12501"/>
                      <a:pt x="75699" y="11981"/>
                    </a:cubicBezTo>
                    <a:cubicBezTo>
                      <a:pt x="75136" y="11747"/>
                      <a:pt x="74547" y="11487"/>
                      <a:pt x="73984" y="11254"/>
                    </a:cubicBezTo>
                    <a:cubicBezTo>
                      <a:pt x="73378" y="11055"/>
                      <a:pt x="72720" y="10881"/>
                      <a:pt x="72097" y="10691"/>
                    </a:cubicBezTo>
                    <a:cubicBezTo>
                      <a:pt x="70815" y="10353"/>
                      <a:pt x="69534" y="9842"/>
                      <a:pt x="68191" y="9591"/>
                    </a:cubicBezTo>
                    <a:cubicBezTo>
                      <a:pt x="66841" y="9331"/>
                      <a:pt x="65472" y="9054"/>
                      <a:pt x="64070" y="8769"/>
                    </a:cubicBezTo>
                    <a:cubicBezTo>
                      <a:pt x="62667" y="8613"/>
                      <a:pt x="61230" y="8474"/>
                      <a:pt x="59775" y="8327"/>
                    </a:cubicBezTo>
                    <a:cubicBezTo>
                      <a:pt x="58311" y="8258"/>
                      <a:pt x="56813" y="8327"/>
                      <a:pt x="55333" y="8258"/>
                    </a:cubicBezTo>
                    <a:cubicBezTo>
                      <a:pt x="49323" y="8344"/>
                      <a:pt x="43054" y="9678"/>
                      <a:pt x="37036" y="12120"/>
                    </a:cubicBezTo>
                    <a:cubicBezTo>
                      <a:pt x="31009" y="14596"/>
                      <a:pt x="25312" y="18406"/>
                      <a:pt x="20471" y="23255"/>
                    </a:cubicBezTo>
                    <a:cubicBezTo>
                      <a:pt x="19294" y="24493"/>
                      <a:pt x="18211" y="25827"/>
                      <a:pt x="17042" y="27108"/>
                    </a:cubicBezTo>
                    <a:cubicBezTo>
                      <a:pt x="16012" y="28511"/>
                      <a:pt x="14990" y="29905"/>
                      <a:pt x="13960" y="31317"/>
                    </a:cubicBezTo>
                    <a:lnTo>
                      <a:pt x="13864" y="31438"/>
                    </a:lnTo>
                    <a:cubicBezTo>
                      <a:pt x="13734" y="31637"/>
                      <a:pt x="13968" y="31265"/>
                      <a:pt x="13925" y="31334"/>
                    </a:cubicBezTo>
                    <a:lnTo>
                      <a:pt x="13890" y="31395"/>
                    </a:lnTo>
                    <a:lnTo>
                      <a:pt x="13708" y="31706"/>
                    </a:lnTo>
                    <a:lnTo>
                      <a:pt x="13353" y="32313"/>
                    </a:lnTo>
                    <a:lnTo>
                      <a:pt x="12635" y="33551"/>
                    </a:lnTo>
                    <a:lnTo>
                      <a:pt x="11933" y="34763"/>
                    </a:lnTo>
                    <a:lnTo>
                      <a:pt x="11448" y="35845"/>
                    </a:lnTo>
                    <a:cubicBezTo>
                      <a:pt x="11137" y="36582"/>
                      <a:pt x="10747" y="37266"/>
                      <a:pt x="10461" y="38054"/>
                    </a:cubicBezTo>
                    <a:lnTo>
                      <a:pt x="9613" y="40443"/>
                    </a:lnTo>
                    <a:cubicBezTo>
                      <a:pt x="8677" y="43699"/>
                      <a:pt x="7985" y="47042"/>
                      <a:pt x="7959" y="50462"/>
                    </a:cubicBezTo>
                    <a:cubicBezTo>
                      <a:pt x="7941" y="53865"/>
                      <a:pt x="8210" y="57285"/>
                      <a:pt x="9084" y="60576"/>
                    </a:cubicBezTo>
                    <a:cubicBezTo>
                      <a:pt x="10764" y="67139"/>
                      <a:pt x="14245" y="73158"/>
                      <a:pt x="19008" y="77617"/>
                    </a:cubicBezTo>
                    <a:cubicBezTo>
                      <a:pt x="19571" y="78206"/>
                      <a:pt x="20177" y="78743"/>
                      <a:pt x="20835" y="79228"/>
                    </a:cubicBezTo>
                    <a:lnTo>
                      <a:pt x="22601" y="80648"/>
                    </a:lnTo>
                    <a:cubicBezTo>
                      <a:pt x="23337" y="81115"/>
                      <a:pt x="24073" y="81583"/>
                      <a:pt x="24801" y="82059"/>
                    </a:cubicBezTo>
                    <a:lnTo>
                      <a:pt x="26714" y="83012"/>
                    </a:lnTo>
                    <a:cubicBezTo>
                      <a:pt x="29459" y="84233"/>
                      <a:pt x="32438" y="84882"/>
                      <a:pt x="35330" y="84968"/>
                    </a:cubicBezTo>
                    <a:cubicBezTo>
                      <a:pt x="41166" y="85133"/>
                      <a:pt x="46648" y="82951"/>
                      <a:pt x="50657" y="79730"/>
                    </a:cubicBezTo>
                    <a:cubicBezTo>
                      <a:pt x="52631" y="78102"/>
                      <a:pt x="54328" y="76050"/>
                      <a:pt x="55558" y="74275"/>
                    </a:cubicBezTo>
                    <a:cubicBezTo>
                      <a:pt x="55887" y="73729"/>
                      <a:pt x="56207" y="73158"/>
                      <a:pt x="56519" y="72638"/>
                    </a:cubicBezTo>
                    <a:cubicBezTo>
                      <a:pt x="56744" y="72162"/>
                      <a:pt x="56960" y="71703"/>
                      <a:pt x="57160" y="71226"/>
                    </a:cubicBezTo>
                    <a:cubicBezTo>
                      <a:pt x="57350" y="70724"/>
                      <a:pt x="57515" y="70214"/>
                      <a:pt x="57705" y="69711"/>
                    </a:cubicBezTo>
                    <a:cubicBezTo>
                      <a:pt x="57844" y="69209"/>
                      <a:pt x="57956" y="68707"/>
                      <a:pt x="58086" y="68196"/>
                    </a:cubicBezTo>
                    <a:cubicBezTo>
                      <a:pt x="58883" y="64143"/>
                      <a:pt x="58233" y="60394"/>
                      <a:pt x="57013" y="57692"/>
                    </a:cubicBezTo>
                    <a:cubicBezTo>
                      <a:pt x="55826" y="54956"/>
                      <a:pt x="54250" y="53146"/>
                      <a:pt x="53090" y="52055"/>
                    </a:cubicBezTo>
                    <a:cubicBezTo>
                      <a:pt x="52536" y="51467"/>
                      <a:pt x="52025" y="51138"/>
                      <a:pt x="51696" y="50852"/>
                    </a:cubicBezTo>
                    <a:cubicBezTo>
                      <a:pt x="51384" y="50601"/>
                      <a:pt x="51211" y="50471"/>
                      <a:pt x="51211" y="50471"/>
                    </a:cubicBezTo>
                    <a:lnTo>
                      <a:pt x="51046" y="50341"/>
                    </a:lnTo>
                    <a:cubicBezTo>
                      <a:pt x="50284" y="49726"/>
                      <a:pt x="50154" y="48609"/>
                      <a:pt x="50769" y="47821"/>
                    </a:cubicBezTo>
                    <a:cubicBezTo>
                      <a:pt x="51349" y="47068"/>
                      <a:pt x="52458" y="46921"/>
                      <a:pt x="53228" y="47501"/>
                    </a:cubicBezTo>
                    <a:cubicBezTo>
                      <a:pt x="53228" y="47501"/>
                      <a:pt x="53436" y="47639"/>
                      <a:pt x="53852" y="47951"/>
                    </a:cubicBezTo>
                    <a:cubicBezTo>
                      <a:pt x="54250" y="48263"/>
                      <a:pt x="54882" y="48644"/>
                      <a:pt x="55575" y="49354"/>
                    </a:cubicBezTo>
                    <a:cubicBezTo>
                      <a:pt x="57038" y="50626"/>
                      <a:pt x="59030" y="52783"/>
                      <a:pt x="60571" y="56082"/>
                    </a:cubicBezTo>
                    <a:cubicBezTo>
                      <a:pt x="62165" y="59364"/>
                      <a:pt x="63126" y="63892"/>
                      <a:pt x="62286" y="68975"/>
                    </a:cubicBezTo>
                    <a:cubicBezTo>
                      <a:pt x="62156" y="69599"/>
                      <a:pt x="62009" y="70239"/>
                      <a:pt x="61879" y="70880"/>
                    </a:cubicBezTo>
                    <a:cubicBezTo>
                      <a:pt x="61680" y="71512"/>
                      <a:pt x="61463" y="72153"/>
                      <a:pt x="61264" y="72820"/>
                    </a:cubicBezTo>
                    <a:cubicBezTo>
                      <a:pt x="60978" y="73478"/>
                      <a:pt x="60693" y="74136"/>
                      <a:pt x="60398" y="74811"/>
                    </a:cubicBezTo>
                    <a:cubicBezTo>
                      <a:pt x="60086" y="75357"/>
                      <a:pt x="59775" y="75937"/>
                      <a:pt x="59472" y="76509"/>
                    </a:cubicBezTo>
                    <a:cubicBezTo>
                      <a:pt x="57844" y="79054"/>
                      <a:pt x="56077" y="81245"/>
                      <a:pt x="53739" y="83341"/>
                    </a:cubicBezTo>
                    <a:cubicBezTo>
                      <a:pt x="49081" y="87419"/>
                      <a:pt x="42552" y="90372"/>
                      <a:pt x="35304" y="90441"/>
                    </a:cubicBezTo>
                    <a:cubicBezTo>
                      <a:pt x="31685" y="90502"/>
                      <a:pt x="27961" y="89835"/>
                      <a:pt x="24402" y="88441"/>
                    </a:cubicBezTo>
                    <a:cubicBezTo>
                      <a:pt x="23502" y="88017"/>
                      <a:pt x="22584" y="87584"/>
                      <a:pt x="21675" y="87168"/>
                    </a:cubicBezTo>
                    <a:cubicBezTo>
                      <a:pt x="20930" y="86735"/>
                      <a:pt x="20168" y="86302"/>
                      <a:pt x="19415" y="85860"/>
                    </a:cubicBezTo>
                    <a:lnTo>
                      <a:pt x="19337" y="85817"/>
                    </a:lnTo>
                    <a:lnTo>
                      <a:pt x="19138" y="85679"/>
                    </a:lnTo>
                    <a:lnTo>
                      <a:pt x="18999" y="85575"/>
                    </a:lnTo>
                    <a:lnTo>
                      <a:pt x="18713" y="85367"/>
                    </a:lnTo>
                    <a:lnTo>
                      <a:pt x="18142" y="84951"/>
                    </a:lnTo>
                    <a:lnTo>
                      <a:pt x="16990" y="84103"/>
                    </a:lnTo>
                    <a:cubicBezTo>
                      <a:pt x="16202" y="83557"/>
                      <a:pt x="15449" y="82968"/>
                      <a:pt x="14747" y="82310"/>
                    </a:cubicBezTo>
                    <a:cubicBezTo>
                      <a:pt x="8877" y="77331"/>
                      <a:pt x="4357" y="70378"/>
                      <a:pt x="1941" y="62585"/>
                    </a:cubicBezTo>
                    <a:cubicBezTo>
                      <a:pt x="711" y="58706"/>
                      <a:pt x="131" y="54601"/>
                      <a:pt x="10" y="50462"/>
                    </a:cubicBezTo>
                    <a:cubicBezTo>
                      <a:pt x="-86" y="46314"/>
                      <a:pt x="529" y="42132"/>
                      <a:pt x="1577" y="38079"/>
                    </a:cubicBezTo>
                    <a:lnTo>
                      <a:pt x="2521" y="35084"/>
                    </a:lnTo>
                    <a:cubicBezTo>
                      <a:pt x="2867" y="34088"/>
                      <a:pt x="3369" y="33057"/>
                      <a:pt x="3785" y="32062"/>
                    </a:cubicBezTo>
                    <a:lnTo>
                      <a:pt x="4461" y="30546"/>
                    </a:lnTo>
                    <a:lnTo>
                      <a:pt x="5145" y="29282"/>
                    </a:lnTo>
                    <a:lnTo>
                      <a:pt x="5829" y="28035"/>
                    </a:lnTo>
                    <a:lnTo>
                      <a:pt x="6166" y="27420"/>
                    </a:lnTo>
                    <a:lnTo>
                      <a:pt x="6339" y="27100"/>
                    </a:lnTo>
                    <a:lnTo>
                      <a:pt x="6539" y="26762"/>
                    </a:lnTo>
                    <a:lnTo>
                      <a:pt x="6660" y="26598"/>
                    </a:lnTo>
                    <a:cubicBezTo>
                      <a:pt x="7803" y="24935"/>
                      <a:pt x="8929" y="23247"/>
                      <a:pt x="10141" y="21636"/>
                    </a:cubicBezTo>
                    <a:cubicBezTo>
                      <a:pt x="11474" y="20095"/>
                      <a:pt x="12773" y="18536"/>
                      <a:pt x="14150" y="17073"/>
                    </a:cubicBezTo>
                    <a:cubicBezTo>
                      <a:pt x="19744" y="11254"/>
                      <a:pt x="26567" y="6803"/>
                      <a:pt x="33702" y="3945"/>
                    </a:cubicBezTo>
                    <a:cubicBezTo>
                      <a:pt x="40829" y="1019"/>
                      <a:pt x="48336" y="-90"/>
                      <a:pt x="55359" y="6"/>
                    </a:cubicBezTo>
                    <a:cubicBezTo>
                      <a:pt x="62390" y="187"/>
                      <a:pt x="68945" y="1755"/>
                      <a:pt x="74495" y="4171"/>
                    </a:cubicBezTo>
                    <a:cubicBezTo>
                      <a:pt x="75214" y="4465"/>
                      <a:pt x="75889" y="4716"/>
                      <a:pt x="76573" y="5045"/>
                    </a:cubicBezTo>
                    <a:cubicBezTo>
                      <a:pt x="77249" y="5391"/>
                      <a:pt x="77916" y="5755"/>
                      <a:pt x="78574" y="6101"/>
                    </a:cubicBezTo>
                    <a:cubicBezTo>
                      <a:pt x="79838" y="6820"/>
                      <a:pt x="81232" y="7470"/>
                      <a:pt x="82280" y="8197"/>
                    </a:cubicBezTo>
                    <a:cubicBezTo>
                      <a:pt x="83345" y="8933"/>
                      <a:pt x="84384" y="9660"/>
                      <a:pt x="85388" y="10362"/>
                    </a:cubicBezTo>
                    <a:lnTo>
                      <a:pt x="86142" y="10899"/>
                    </a:lnTo>
                    <a:lnTo>
                      <a:pt x="86350" y="11063"/>
                    </a:lnTo>
                    <a:lnTo>
                      <a:pt x="86436" y="11124"/>
                    </a:lnTo>
                    <a:lnTo>
                      <a:pt x="86618" y="11280"/>
                    </a:lnTo>
                    <a:lnTo>
                      <a:pt x="86982" y="11574"/>
                    </a:lnTo>
                    <a:cubicBezTo>
                      <a:pt x="87449" y="11972"/>
                      <a:pt x="87900" y="12362"/>
                      <a:pt x="88358" y="12769"/>
                    </a:cubicBezTo>
                    <a:cubicBezTo>
                      <a:pt x="89268" y="13548"/>
                      <a:pt x="90151" y="14293"/>
                      <a:pt x="90999" y="15003"/>
                    </a:cubicBezTo>
                    <a:cubicBezTo>
                      <a:pt x="91839" y="15722"/>
                      <a:pt x="92549" y="16562"/>
                      <a:pt x="93277" y="17289"/>
                    </a:cubicBezTo>
                    <a:cubicBezTo>
                      <a:pt x="94714" y="18752"/>
                      <a:pt x="96056" y="20069"/>
                      <a:pt x="97104" y="21454"/>
                    </a:cubicBezTo>
                    <a:cubicBezTo>
                      <a:pt x="98161" y="22779"/>
                      <a:pt x="99104" y="23982"/>
                      <a:pt x="99927" y="25013"/>
                    </a:cubicBezTo>
                    <a:cubicBezTo>
                      <a:pt x="100654" y="26078"/>
                      <a:pt x="101252" y="27005"/>
                      <a:pt x="101745" y="27749"/>
                    </a:cubicBezTo>
                    <a:cubicBezTo>
                      <a:pt x="102715" y="29256"/>
                      <a:pt x="103243" y="30070"/>
                      <a:pt x="103243" y="30070"/>
                    </a:cubicBezTo>
                    <a:cubicBezTo>
                      <a:pt x="103417" y="30321"/>
                      <a:pt x="103339" y="30659"/>
                      <a:pt x="103079" y="30832"/>
                    </a:cubicBezTo>
                    <a:cubicBezTo>
                      <a:pt x="102871" y="30988"/>
                      <a:pt x="102594" y="30953"/>
                      <a:pt x="102395" y="30771"/>
                    </a:cubicBezTo>
                    <a:close/>
                  </a:path>
                </a:pathLst>
              </a:custGeom>
              <a:grpFill/>
              <a:ln w="8653" cap="flat">
                <a:noFill/>
                <a:prstDash val="solid"/>
                <a:miter/>
              </a:ln>
            </p:spPr>
            <p:txBody>
              <a:bodyPr rtlCol="0" anchor="ctr"/>
              <a:lstStyle/>
              <a:p>
                <a:endParaRPr lang="en-IN" dirty="0"/>
              </a:p>
            </p:txBody>
          </p:sp>
          <p:sp>
            <p:nvSpPr>
              <p:cNvPr id="565" name="Freeform: Shape 564">
                <a:extLst>
                  <a:ext uri="{FF2B5EF4-FFF2-40B4-BE49-F238E27FC236}">
                    <a16:creationId xmlns:a16="http://schemas.microsoft.com/office/drawing/2014/main" id="{5103EEAB-1705-4347-8520-68F8DF137B75}"/>
                  </a:ext>
                </a:extLst>
              </p:cNvPr>
              <p:cNvSpPr/>
              <p:nvPr/>
            </p:nvSpPr>
            <p:spPr>
              <a:xfrm>
                <a:off x="-1610599" y="2734176"/>
                <a:ext cx="94973" cy="95638"/>
              </a:xfrm>
              <a:custGeom>
                <a:avLst/>
                <a:gdLst>
                  <a:gd name="connsiteX0" fmla="*/ 94185 w 94973"/>
                  <a:gd name="connsiteY0" fmla="*/ 17492 h 95638"/>
                  <a:gd name="connsiteX1" fmla="*/ 91726 w 94973"/>
                  <a:gd name="connsiteY1" fmla="*/ 16271 h 95638"/>
                  <a:gd name="connsiteX2" fmla="*/ 88790 w 94973"/>
                  <a:gd name="connsiteY2" fmla="*/ 14765 h 95638"/>
                  <a:gd name="connsiteX3" fmla="*/ 84799 w 94973"/>
                  <a:gd name="connsiteY3" fmla="*/ 13050 h 95638"/>
                  <a:gd name="connsiteX4" fmla="*/ 79794 w 94973"/>
                  <a:gd name="connsiteY4" fmla="*/ 11154 h 95638"/>
                  <a:gd name="connsiteX5" fmla="*/ 76919 w 94973"/>
                  <a:gd name="connsiteY5" fmla="*/ 10167 h 95638"/>
                  <a:gd name="connsiteX6" fmla="*/ 73801 w 94973"/>
                  <a:gd name="connsiteY6" fmla="*/ 9301 h 95638"/>
                  <a:gd name="connsiteX7" fmla="*/ 72147 w 94973"/>
                  <a:gd name="connsiteY7" fmla="*/ 8842 h 95638"/>
                  <a:gd name="connsiteX8" fmla="*/ 71741 w 94973"/>
                  <a:gd name="connsiteY8" fmla="*/ 8712 h 95638"/>
                  <a:gd name="connsiteX9" fmla="*/ 71533 w 94973"/>
                  <a:gd name="connsiteY9" fmla="*/ 8668 h 95638"/>
                  <a:gd name="connsiteX10" fmla="*/ 71420 w 94973"/>
                  <a:gd name="connsiteY10" fmla="*/ 8625 h 95638"/>
                  <a:gd name="connsiteX11" fmla="*/ 71507 w 94973"/>
                  <a:gd name="connsiteY11" fmla="*/ 8660 h 95638"/>
                  <a:gd name="connsiteX12" fmla="*/ 71455 w 94973"/>
                  <a:gd name="connsiteY12" fmla="*/ 8651 h 95638"/>
                  <a:gd name="connsiteX13" fmla="*/ 70554 w 94973"/>
                  <a:gd name="connsiteY13" fmla="*/ 8478 h 95638"/>
                  <a:gd name="connsiteX14" fmla="*/ 66822 w 94973"/>
                  <a:gd name="connsiteY14" fmla="*/ 7768 h 95638"/>
                  <a:gd name="connsiteX15" fmla="*/ 63125 w 94973"/>
                  <a:gd name="connsiteY15" fmla="*/ 7378 h 95638"/>
                  <a:gd name="connsiteX16" fmla="*/ 61254 w 94973"/>
                  <a:gd name="connsiteY16" fmla="*/ 7197 h 95638"/>
                  <a:gd name="connsiteX17" fmla="*/ 59289 w 94973"/>
                  <a:gd name="connsiteY17" fmla="*/ 7214 h 95638"/>
                  <a:gd name="connsiteX18" fmla="*/ 55236 w 94973"/>
                  <a:gd name="connsiteY18" fmla="*/ 7318 h 95638"/>
                  <a:gd name="connsiteX19" fmla="*/ 51071 w 94973"/>
                  <a:gd name="connsiteY19" fmla="*/ 7733 h 95638"/>
                  <a:gd name="connsiteX20" fmla="*/ 46828 w 94973"/>
                  <a:gd name="connsiteY20" fmla="*/ 8591 h 95638"/>
                  <a:gd name="connsiteX21" fmla="*/ 42568 w 94973"/>
                  <a:gd name="connsiteY21" fmla="*/ 9846 h 95638"/>
                  <a:gd name="connsiteX22" fmla="*/ 26211 w 94973"/>
                  <a:gd name="connsiteY22" fmla="*/ 18921 h 95638"/>
                  <a:gd name="connsiteX23" fmla="*/ 13681 w 94973"/>
                  <a:gd name="connsiteY23" fmla="*/ 34473 h 95638"/>
                  <a:gd name="connsiteX24" fmla="*/ 11534 w 94973"/>
                  <a:gd name="connsiteY24" fmla="*/ 39149 h 95638"/>
                  <a:gd name="connsiteX25" fmla="*/ 9837 w 94973"/>
                  <a:gd name="connsiteY25" fmla="*/ 44067 h 95638"/>
                  <a:gd name="connsiteX26" fmla="*/ 9776 w 94973"/>
                  <a:gd name="connsiteY26" fmla="*/ 44223 h 95638"/>
                  <a:gd name="connsiteX27" fmla="*/ 9819 w 94973"/>
                  <a:gd name="connsiteY27" fmla="*/ 44102 h 95638"/>
                  <a:gd name="connsiteX28" fmla="*/ 9785 w 94973"/>
                  <a:gd name="connsiteY28" fmla="*/ 44180 h 95638"/>
                  <a:gd name="connsiteX29" fmla="*/ 9698 w 94973"/>
                  <a:gd name="connsiteY29" fmla="*/ 44534 h 95638"/>
                  <a:gd name="connsiteX30" fmla="*/ 9534 w 94973"/>
                  <a:gd name="connsiteY30" fmla="*/ 45227 h 95638"/>
                  <a:gd name="connsiteX31" fmla="*/ 9222 w 94973"/>
                  <a:gd name="connsiteY31" fmla="*/ 46613 h 95638"/>
                  <a:gd name="connsiteX32" fmla="*/ 8902 w 94973"/>
                  <a:gd name="connsiteY32" fmla="*/ 47963 h 95638"/>
                  <a:gd name="connsiteX33" fmla="*/ 8746 w 94973"/>
                  <a:gd name="connsiteY33" fmla="*/ 49150 h 95638"/>
                  <a:gd name="connsiteX34" fmla="*/ 8469 w 94973"/>
                  <a:gd name="connsiteY34" fmla="*/ 51540 h 95638"/>
                  <a:gd name="connsiteX35" fmla="*/ 8382 w 94973"/>
                  <a:gd name="connsiteY35" fmla="*/ 54085 h 95638"/>
                  <a:gd name="connsiteX36" fmla="*/ 9724 w 94973"/>
                  <a:gd name="connsiteY36" fmla="*/ 64147 h 95638"/>
                  <a:gd name="connsiteX37" fmla="*/ 13777 w 94973"/>
                  <a:gd name="connsiteY37" fmla="*/ 73456 h 95638"/>
                  <a:gd name="connsiteX38" fmla="*/ 28281 w 94973"/>
                  <a:gd name="connsiteY38" fmla="*/ 86825 h 95638"/>
                  <a:gd name="connsiteX39" fmla="*/ 30497 w 94973"/>
                  <a:gd name="connsiteY39" fmla="*/ 87839 h 95638"/>
                  <a:gd name="connsiteX40" fmla="*/ 32619 w 94973"/>
                  <a:gd name="connsiteY40" fmla="*/ 88652 h 95638"/>
                  <a:gd name="connsiteX41" fmla="*/ 35121 w 94973"/>
                  <a:gd name="connsiteY41" fmla="*/ 89363 h 95638"/>
                  <a:gd name="connsiteX42" fmla="*/ 37225 w 94973"/>
                  <a:gd name="connsiteY42" fmla="*/ 89700 h 95638"/>
                  <a:gd name="connsiteX43" fmla="*/ 46058 w 94973"/>
                  <a:gd name="connsiteY43" fmla="*/ 89042 h 95638"/>
                  <a:gd name="connsiteX44" fmla="*/ 59150 w 94973"/>
                  <a:gd name="connsiteY44" fmla="*/ 79509 h 95638"/>
                  <a:gd name="connsiteX45" fmla="*/ 62233 w 94973"/>
                  <a:gd name="connsiteY45" fmla="*/ 72858 h 95638"/>
                  <a:gd name="connsiteX46" fmla="*/ 62666 w 94973"/>
                  <a:gd name="connsiteY46" fmla="*/ 70988 h 95638"/>
                  <a:gd name="connsiteX47" fmla="*/ 62882 w 94973"/>
                  <a:gd name="connsiteY47" fmla="*/ 69464 h 95638"/>
                  <a:gd name="connsiteX48" fmla="*/ 62934 w 94973"/>
                  <a:gd name="connsiteY48" fmla="*/ 67854 h 95638"/>
                  <a:gd name="connsiteX49" fmla="*/ 62848 w 94973"/>
                  <a:gd name="connsiteY49" fmla="*/ 66286 h 95638"/>
                  <a:gd name="connsiteX50" fmla="*/ 58717 w 94973"/>
                  <a:gd name="connsiteY50" fmla="*/ 56588 h 95638"/>
                  <a:gd name="connsiteX51" fmla="*/ 53314 w 94973"/>
                  <a:gd name="connsiteY51" fmla="*/ 52328 h 95638"/>
                  <a:gd name="connsiteX52" fmla="*/ 51643 w 94973"/>
                  <a:gd name="connsiteY52" fmla="*/ 51609 h 95638"/>
                  <a:gd name="connsiteX53" fmla="*/ 51054 w 94973"/>
                  <a:gd name="connsiteY53" fmla="*/ 51393 h 95638"/>
                  <a:gd name="connsiteX54" fmla="*/ 50872 w 94973"/>
                  <a:gd name="connsiteY54" fmla="*/ 51306 h 95638"/>
                  <a:gd name="connsiteX55" fmla="*/ 49850 w 94973"/>
                  <a:gd name="connsiteY55" fmla="*/ 48977 h 95638"/>
                  <a:gd name="connsiteX56" fmla="*/ 52119 w 94973"/>
                  <a:gd name="connsiteY56" fmla="*/ 47946 h 95638"/>
                  <a:gd name="connsiteX57" fmla="*/ 52829 w 94973"/>
                  <a:gd name="connsiteY57" fmla="*/ 48180 h 95638"/>
                  <a:gd name="connsiteX58" fmla="*/ 54907 w 94973"/>
                  <a:gd name="connsiteY58" fmla="*/ 49003 h 95638"/>
                  <a:gd name="connsiteX59" fmla="*/ 61670 w 94973"/>
                  <a:gd name="connsiteY59" fmla="*/ 53982 h 95638"/>
                  <a:gd name="connsiteX60" fmla="*/ 67108 w 94973"/>
                  <a:gd name="connsiteY60" fmla="*/ 65793 h 95638"/>
                  <a:gd name="connsiteX61" fmla="*/ 67281 w 94973"/>
                  <a:gd name="connsiteY61" fmla="*/ 67732 h 95638"/>
                  <a:gd name="connsiteX62" fmla="*/ 67264 w 94973"/>
                  <a:gd name="connsiteY62" fmla="*/ 69750 h 95638"/>
                  <a:gd name="connsiteX63" fmla="*/ 67030 w 94973"/>
                  <a:gd name="connsiteY63" fmla="*/ 71923 h 95638"/>
                  <a:gd name="connsiteX64" fmla="*/ 66640 w 94973"/>
                  <a:gd name="connsiteY64" fmla="*/ 73820 h 95638"/>
                  <a:gd name="connsiteX65" fmla="*/ 63177 w 94973"/>
                  <a:gd name="connsiteY65" fmla="*/ 82054 h 95638"/>
                  <a:gd name="connsiteX66" fmla="*/ 47651 w 94973"/>
                  <a:gd name="connsiteY66" fmla="*/ 94272 h 95638"/>
                  <a:gd name="connsiteX67" fmla="*/ 36645 w 94973"/>
                  <a:gd name="connsiteY67" fmla="*/ 95545 h 95638"/>
                  <a:gd name="connsiteX68" fmla="*/ 33658 w 94973"/>
                  <a:gd name="connsiteY68" fmla="*/ 95138 h 95638"/>
                  <a:gd name="connsiteX69" fmla="*/ 31112 w 94973"/>
                  <a:gd name="connsiteY69" fmla="*/ 94549 h 95638"/>
                  <a:gd name="connsiteX70" fmla="*/ 31034 w 94973"/>
                  <a:gd name="connsiteY70" fmla="*/ 94532 h 95638"/>
                  <a:gd name="connsiteX71" fmla="*/ 30800 w 94973"/>
                  <a:gd name="connsiteY71" fmla="*/ 94463 h 95638"/>
                  <a:gd name="connsiteX72" fmla="*/ 30627 w 94973"/>
                  <a:gd name="connsiteY72" fmla="*/ 94411 h 95638"/>
                  <a:gd name="connsiteX73" fmla="*/ 30290 w 94973"/>
                  <a:gd name="connsiteY73" fmla="*/ 94281 h 95638"/>
                  <a:gd name="connsiteX74" fmla="*/ 29623 w 94973"/>
                  <a:gd name="connsiteY74" fmla="*/ 94056 h 95638"/>
                  <a:gd name="connsiteX75" fmla="*/ 28281 w 94973"/>
                  <a:gd name="connsiteY75" fmla="*/ 93588 h 95638"/>
                  <a:gd name="connsiteX76" fmla="*/ 25614 w 94973"/>
                  <a:gd name="connsiteY76" fmla="*/ 92549 h 95638"/>
                  <a:gd name="connsiteX77" fmla="*/ 7542 w 94973"/>
                  <a:gd name="connsiteY77" fmla="*/ 77474 h 95638"/>
                  <a:gd name="connsiteX78" fmla="*/ 2130 w 94973"/>
                  <a:gd name="connsiteY78" fmla="*/ 66433 h 95638"/>
                  <a:gd name="connsiteX79" fmla="*/ 0 w 94973"/>
                  <a:gd name="connsiteY79" fmla="*/ 54163 h 95638"/>
                  <a:gd name="connsiteX80" fmla="*/ 35 w 94973"/>
                  <a:gd name="connsiteY80" fmla="*/ 51029 h 95638"/>
                  <a:gd name="connsiteX81" fmla="*/ 320 w 94973"/>
                  <a:gd name="connsiteY81" fmla="*/ 47756 h 95638"/>
                  <a:gd name="connsiteX82" fmla="*/ 511 w 94973"/>
                  <a:gd name="connsiteY82" fmla="*/ 46119 h 95638"/>
                  <a:gd name="connsiteX83" fmla="*/ 788 w 94973"/>
                  <a:gd name="connsiteY83" fmla="*/ 44725 h 95638"/>
                  <a:gd name="connsiteX84" fmla="*/ 1074 w 94973"/>
                  <a:gd name="connsiteY84" fmla="*/ 43314 h 95638"/>
                  <a:gd name="connsiteX85" fmla="*/ 1221 w 94973"/>
                  <a:gd name="connsiteY85" fmla="*/ 42638 h 95638"/>
                  <a:gd name="connsiteX86" fmla="*/ 1299 w 94973"/>
                  <a:gd name="connsiteY86" fmla="*/ 42300 h 95638"/>
                  <a:gd name="connsiteX87" fmla="*/ 1394 w 94973"/>
                  <a:gd name="connsiteY87" fmla="*/ 41902 h 95638"/>
                  <a:gd name="connsiteX88" fmla="*/ 1455 w 94973"/>
                  <a:gd name="connsiteY88" fmla="*/ 41720 h 95638"/>
                  <a:gd name="connsiteX89" fmla="*/ 3334 w 94973"/>
                  <a:gd name="connsiteY89" fmla="*/ 35927 h 95638"/>
                  <a:gd name="connsiteX90" fmla="*/ 5802 w 94973"/>
                  <a:gd name="connsiteY90" fmla="*/ 30394 h 95638"/>
                  <a:gd name="connsiteX91" fmla="*/ 20626 w 94973"/>
                  <a:gd name="connsiteY91" fmla="*/ 12089 h 95638"/>
                  <a:gd name="connsiteX92" fmla="*/ 40152 w 94973"/>
                  <a:gd name="connsiteY92" fmla="*/ 1958 h 95638"/>
                  <a:gd name="connsiteX93" fmla="*/ 59678 w 94973"/>
                  <a:gd name="connsiteY93" fmla="*/ 295 h 95638"/>
                  <a:gd name="connsiteX94" fmla="*/ 61921 w 94973"/>
                  <a:gd name="connsiteY94" fmla="*/ 512 h 95638"/>
                  <a:gd name="connsiteX95" fmla="*/ 64147 w 94973"/>
                  <a:gd name="connsiteY95" fmla="*/ 945 h 95638"/>
                  <a:gd name="connsiteX96" fmla="*/ 68303 w 94973"/>
                  <a:gd name="connsiteY96" fmla="*/ 1854 h 95638"/>
                  <a:gd name="connsiteX97" fmla="*/ 71931 w 94973"/>
                  <a:gd name="connsiteY97" fmla="*/ 3006 h 95638"/>
                  <a:gd name="connsiteX98" fmla="*/ 72797 w 94973"/>
                  <a:gd name="connsiteY98" fmla="*/ 3291 h 95638"/>
                  <a:gd name="connsiteX99" fmla="*/ 73031 w 94973"/>
                  <a:gd name="connsiteY99" fmla="*/ 3343 h 95638"/>
                  <a:gd name="connsiteX100" fmla="*/ 73152 w 94973"/>
                  <a:gd name="connsiteY100" fmla="*/ 3412 h 95638"/>
                  <a:gd name="connsiteX101" fmla="*/ 73368 w 94973"/>
                  <a:gd name="connsiteY101" fmla="*/ 3499 h 95638"/>
                  <a:gd name="connsiteX102" fmla="*/ 73784 w 94973"/>
                  <a:gd name="connsiteY102" fmla="*/ 3681 h 95638"/>
                  <a:gd name="connsiteX103" fmla="*/ 75464 w 94973"/>
                  <a:gd name="connsiteY103" fmla="*/ 4400 h 95638"/>
                  <a:gd name="connsiteX104" fmla="*/ 78651 w 94973"/>
                  <a:gd name="connsiteY104" fmla="*/ 5759 h 95638"/>
                  <a:gd name="connsiteX105" fmla="*/ 81491 w 94973"/>
                  <a:gd name="connsiteY105" fmla="*/ 7257 h 95638"/>
                  <a:gd name="connsiteX106" fmla="*/ 86374 w 94973"/>
                  <a:gd name="connsiteY106" fmla="*/ 10115 h 95638"/>
                  <a:gd name="connsiteX107" fmla="*/ 90133 w 94973"/>
                  <a:gd name="connsiteY107" fmla="*/ 12686 h 95638"/>
                  <a:gd name="connsiteX108" fmla="*/ 92678 w 94973"/>
                  <a:gd name="connsiteY108" fmla="*/ 14773 h 95638"/>
                  <a:gd name="connsiteX109" fmla="*/ 94774 w 94973"/>
                  <a:gd name="connsiteY109" fmla="*/ 16522 h 95638"/>
                  <a:gd name="connsiteX110" fmla="*/ 94852 w 94973"/>
                  <a:gd name="connsiteY110" fmla="*/ 17310 h 95638"/>
                  <a:gd name="connsiteX111" fmla="*/ 94185 w 94973"/>
                  <a:gd name="connsiteY111" fmla="*/ 17492 h 9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4973" h="95638">
                    <a:moveTo>
                      <a:pt x="94185" y="17492"/>
                    </a:moveTo>
                    <a:cubicBezTo>
                      <a:pt x="94185" y="17492"/>
                      <a:pt x="93328" y="17059"/>
                      <a:pt x="91726" y="16271"/>
                    </a:cubicBezTo>
                    <a:cubicBezTo>
                      <a:pt x="90929" y="15856"/>
                      <a:pt x="89951" y="15345"/>
                      <a:pt x="88790" y="14765"/>
                    </a:cubicBezTo>
                    <a:cubicBezTo>
                      <a:pt x="87630" y="14245"/>
                      <a:pt x="86296" y="13700"/>
                      <a:pt x="84799" y="13050"/>
                    </a:cubicBezTo>
                    <a:cubicBezTo>
                      <a:pt x="83352" y="12349"/>
                      <a:pt x="81638" y="11795"/>
                      <a:pt x="79794" y="11154"/>
                    </a:cubicBezTo>
                    <a:cubicBezTo>
                      <a:pt x="78876" y="10833"/>
                      <a:pt x="77914" y="10470"/>
                      <a:pt x="76919" y="10167"/>
                    </a:cubicBezTo>
                    <a:cubicBezTo>
                      <a:pt x="75914" y="9898"/>
                      <a:pt x="74875" y="9612"/>
                      <a:pt x="73801" y="9301"/>
                    </a:cubicBezTo>
                    <a:cubicBezTo>
                      <a:pt x="73247" y="9145"/>
                      <a:pt x="72702" y="8989"/>
                      <a:pt x="72147" y="8842"/>
                    </a:cubicBezTo>
                    <a:lnTo>
                      <a:pt x="71741" y="8712"/>
                    </a:lnTo>
                    <a:lnTo>
                      <a:pt x="71533" y="8668"/>
                    </a:lnTo>
                    <a:lnTo>
                      <a:pt x="71420" y="8625"/>
                    </a:lnTo>
                    <a:cubicBezTo>
                      <a:pt x="71680" y="8703"/>
                      <a:pt x="71455" y="8634"/>
                      <a:pt x="71507" y="8660"/>
                    </a:cubicBezTo>
                    <a:lnTo>
                      <a:pt x="71455" y="8651"/>
                    </a:lnTo>
                    <a:lnTo>
                      <a:pt x="70554" y="8478"/>
                    </a:lnTo>
                    <a:cubicBezTo>
                      <a:pt x="69342" y="8262"/>
                      <a:pt x="68086" y="8002"/>
                      <a:pt x="66822" y="7768"/>
                    </a:cubicBezTo>
                    <a:cubicBezTo>
                      <a:pt x="65532" y="7491"/>
                      <a:pt x="64380" y="7517"/>
                      <a:pt x="63125" y="7378"/>
                    </a:cubicBezTo>
                    <a:cubicBezTo>
                      <a:pt x="62519" y="7318"/>
                      <a:pt x="61887" y="7248"/>
                      <a:pt x="61254" y="7197"/>
                    </a:cubicBezTo>
                    <a:cubicBezTo>
                      <a:pt x="60622" y="7179"/>
                      <a:pt x="59964" y="7214"/>
                      <a:pt x="59289" y="7214"/>
                    </a:cubicBezTo>
                    <a:cubicBezTo>
                      <a:pt x="57955" y="7283"/>
                      <a:pt x="56596" y="7162"/>
                      <a:pt x="55236" y="7318"/>
                    </a:cubicBezTo>
                    <a:cubicBezTo>
                      <a:pt x="53868" y="7465"/>
                      <a:pt x="52483" y="7586"/>
                      <a:pt x="51071" y="7733"/>
                    </a:cubicBezTo>
                    <a:cubicBezTo>
                      <a:pt x="49677" y="8019"/>
                      <a:pt x="48257" y="8296"/>
                      <a:pt x="46828" y="8591"/>
                    </a:cubicBezTo>
                    <a:cubicBezTo>
                      <a:pt x="45408" y="8946"/>
                      <a:pt x="44014" y="9474"/>
                      <a:pt x="42568" y="9846"/>
                    </a:cubicBezTo>
                    <a:cubicBezTo>
                      <a:pt x="36844" y="11690"/>
                      <a:pt x="31259" y="14808"/>
                      <a:pt x="26211" y="18921"/>
                    </a:cubicBezTo>
                    <a:cubicBezTo>
                      <a:pt x="21180" y="23068"/>
                      <a:pt x="16868" y="28385"/>
                      <a:pt x="13681" y="34473"/>
                    </a:cubicBezTo>
                    <a:cubicBezTo>
                      <a:pt x="12928" y="35997"/>
                      <a:pt x="12270" y="37581"/>
                      <a:pt x="11534" y="39149"/>
                    </a:cubicBezTo>
                    <a:cubicBezTo>
                      <a:pt x="10980" y="40794"/>
                      <a:pt x="10391" y="42430"/>
                      <a:pt x="9837" y="44067"/>
                    </a:cubicBezTo>
                    <a:lnTo>
                      <a:pt x="9776" y="44223"/>
                    </a:lnTo>
                    <a:cubicBezTo>
                      <a:pt x="9724" y="44448"/>
                      <a:pt x="9828" y="44024"/>
                      <a:pt x="9819" y="44102"/>
                    </a:cubicBezTo>
                    <a:lnTo>
                      <a:pt x="9785" y="44180"/>
                    </a:lnTo>
                    <a:lnTo>
                      <a:pt x="9698" y="44534"/>
                    </a:lnTo>
                    <a:lnTo>
                      <a:pt x="9534" y="45227"/>
                    </a:lnTo>
                    <a:lnTo>
                      <a:pt x="9222" y="46613"/>
                    </a:lnTo>
                    <a:lnTo>
                      <a:pt x="8902" y="47963"/>
                    </a:lnTo>
                    <a:lnTo>
                      <a:pt x="8746" y="49150"/>
                    </a:lnTo>
                    <a:cubicBezTo>
                      <a:pt x="8676" y="49955"/>
                      <a:pt x="8503" y="50700"/>
                      <a:pt x="8469" y="51540"/>
                    </a:cubicBezTo>
                    <a:lnTo>
                      <a:pt x="8382" y="54085"/>
                    </a:lnTo>
                    <a:cubicBezTo>
                      <a:pt x="8425" y="57454"/>
                      <a:pt x="8772" y="60866"/>
                      <a:pt x="9724" y="64147"/>
                    </a:cubicBezTo>
                    <a:cubicBezTo>
                      <a:pt x="10703" y="67395"/>
                      <a:pt x="11993" y="70572"/>
                      <a:pt x="13777" y="73456"/>
                    </a:cubicBezTo>
                    <a:cubicBezTo>
                      <a:pt x="17335" y="79232"/>
                      <a:pt x="22427" y="83968"/>
                      <a:pt x="28281" y="86825"/>
                    </a:cubicBezTo>
                    <a:cubicBezTo>
                      <a:pt x="28999" y="87232"/>
                      <a:pt x="29744" y="87570"/>
                      <a:pt x="30497" y="87839"/>
                    </a:cubicBezTo>
                    <a:lnTo>
                      <a:pt x="32619" y="88652"/>
                    </a:lnTo>
                    <a:cubicBezTo>
                      <a:pt x="33459" y="88895"/>
                      <a:pt x="34290" y="89129"/>
                      <a:pt x="35121" y="89363"/>
                    </a:cubicBezTo>
                    <a:cubicBezTo>
                      <a:pt x="35831" y="89484"/>
                      <a:pt x="36524" y="89579"/>
                      <a:pt x="37225" y="89700"/>
                    </a:cubicBezTo>
                    <a:cubicBezTo>
                      <a:pt x="40230" y="90081"/>
                      <a:pt x="43252" y="89822"/>
                      <a:pt x="46058" y="89042"/>
                    </a:cubicBezTo>
                    <a:cubicBezTo>
                      <a:pt x="51686" y="87466"/>
                      <a:pt x="56267" y="83795"/>
                      <a:pt x="59150" y="79509"/>
                    </a:cubicBezTo>
                    <a:cubicBezTo>
                      <a:pt x="60553" y="77387"/>
                      <a:pt x="61575" y="74937"/>
                      <a:pt x="62233" y="72858"/>
                    </a:cubicBezTo>
                    <a:cubicBezTo>
                      <a:pt x="62380" y="72235"/>
                      <a:pt x="62527" y="71603"/>
                      <a:pt x="62666" y="70988"/>
                    </a:cubicBezTo>
                    <a:cubicBezTo>
                      <a:pt x="62744" y="70469"/>
                      <a:pt x="62822" y="69966"/>
                      <a:pt x="62882" y="69464"/>
                    </a:cubicBezTo>
                    <a:cubicBezTo>
                      <a:pt x="62891" y="68910"/>
                      <a:pt x="62917" y="68382"/>
                      <a:pt x="62934" y="67854"/>
                    </a:cubicBezTo>
                    <a:cubicBezTo>
                      <a:pt x="62900" y="67325"/>
                      <a:pt x="62882" y="66788"/>
                      <a:pt x="62848" y="66286"/>
                    </a:cubicBezTo>
                    <a:cubicBezTo>
                      <a:pt x="62415" y="62182"/>
                      <a:pt x="60683" y="58796"/>
                      <a:pt x="58717" y="56588"/>
                    </a:cubicBezTo>
                    <a:cubicBezTo>
                      <a:pt x="56786" y="54285"/>
                      <a:pt x="54743" y="53029"/>
                      <a:pt x="53314" y="52328"/>
                    </a:cubicBezTo>
                    <a:cubicBezTo>
                      <a:pt x="52613" y="51938"/>
                      <a:pt x="52015" y="51773"/>
                      <a:pt x="51643" y="51609"/>
                    </a:cubicBezTo>
                    <a:cubicBezTo>
                      <a:pt x="51253" y="51453"/>
                      <a:pt x="51054" y="51393"/>
                      <a:pt x="51054" y="51393"/>
                    </a:cubicBezTo>
                    <a:lnTo>
                      <a:pt x="50872" y="51306"/>
                    </a:lnTo>
                    <a:cubicBezTo>
                      <a:pt x="49946" y="50960"/>
                      <a:pt x="49487" y="49895"/>
                      <a:pt x="49850" y="48977"/>
                    </a:cubicBezTo>
                    <a:cubicBezTo>
                      <a:pt x="50205" y="48085"/>
                      <a:pt x="51193" y="47626"/>
                      <a:pt x="52119" y="47946"/>
                    </a:cubicBezTo>
                    <a:cubicBezTo>
                      <a:pt x="52119" y="47946"/>
                      <a:pt x="52362" y="48015"/>
                      <a:pt x="52829" y="48180"/>
                    </a:cubicBezTo>
                    <a:cubicBezTo>
                      <a:pt x="53314" y="48362"/>
                      <a:pt x="54024" y="48561"/>
                      <a:pt x="54907" y="49003"/>
                    </a:cubicBezTo>
                    <a:cubicBezTo>
                      <a:pt x="56665" y="49808"/>
                      <a:pt x="59211" y="51263"/>
                      <a:pt x="61670" y="53982"/>
                    </a:cubicBezTo>
                    <a:cubicBezTo>
                      <a:pt x="64129" y="56657"/>
                      <a:pt x="66398" y="60701"/>
                      <a:pt x="67108" y="65793"/>
                    </a:cubicBezTo>
                    <a:cubicBezTo>
                      <a:pt x="67177" y="66425"/>
                      <a:pt x="67229" y="67074"/>
                      <a:pt x="67281" y="67732"/>
                    </a:cubicBezTo>
                    <a:cubicBezTo>
                      <a:pt x="67264" y="68399"/>
                      <a:pt x="67264" y="69074"/>
                      <a:pt x="67264" y="69750"/>
                    </a:cubicBezTo>
                    <a:cubicBezTo>
                      <a:pt x="67186" y="70469"/>
                      <a:pt x="67091" y="71205"/>
                      <a:pt x="67030" y="71923"/>
                    </a:cubicBezTo>
                    <a:cubicBezTo>
                      <a:pt x="66891" y="72555"/>
                      <a:pt x="66770" y="73179"/>
                      <a:pt x="66640" y="73820"/>
                    </a:cubicBezTo>
                    <a:cubicBezTo>
                      <a:pt x="65844" y="76712"/>
                      <a:pt x="64796" y="79353"/>
                      <a:pt x="63177" y="82054"/>
                    </a:cubicBezTo>
                    <a:cubicBezTo>
                      <a:pt x="59930" y="87284"/>
                      <a:pt x="54561" y="92038"/>
                      <a:pt x="47651" y="94272"/>
                    </a:cubicBezTo>
                    <a:cubicBezTo>
                      <a:pt x="44222" y="95381"/>
                      <a:pt x="40464" y="95857"/>
                      <a:pt x="36645" y="95545"/>
                    </a:cubicBezTo>
                    <a:cubicBezTo>
                      <a:pt x="35658" y="95415"/>
                      <a:pt x="34662" y="95277"/>
                      <a:pt x="33658" y="95138"/>
                    </a:cubicBezTo>
                    <a:cubicBezTo>
                      <a:pt x="32809" y="94956"/>
                      <a:pt x="31961" y="94757"/>
                      <a:pt x="31112" y="94549"/>
                    </a:cubicBezTo>
                    <a:lnTo>
                      <a:pt x="31034" y="94532"/>
                    </a:lnTo>
                    <a:lnTo>
                      <a:pt x="30800" y="94463"/>
                    </a:lnTo>
                    <a:lnTo>
                      <a:pt x="30627" y="94411"/>
                    </a:lnTo>
                    <a:lnTo>
                      <a:pt x="30290" y="94281"/>
                    </a:lnTo>
                    <a:lnTo>
                      <a:pt x="29623" y="94056"/>
                    </a:lnTo>
                    <a:lnTo>
                      <a:pt x="28281" y="93588"/>
                    </a:lnTo>
                    <a:cubicBezTo>
                      <a:pt x="27371" y="93311"/>
                      <a:pt x="26488" y="92974"/>
                      <a:pt x="25614" y="92549"/>
                    </a:cubicBezTo>
                    <a:cubicBezTo>
                      <a:pt x="18530" y="89501"/>
                      <a:pt x="12140" y="84202"/>
                      <a:pt x="7542" y="77474"/>
                    </a:cubicBezTo>
                    <a:cubicBezTo>
                      <a:pt x="5230" y="74123"/>
                      <a:pt x="3464" y="70356"/>
                      <a:pt x="2130" y="66433"/>
                    </a:cubicBezTo>
                    <a:cubicBezTo>
                      <a:pt x="823" y="62485"/>
                      <a:pt x="182" y="58329"/>
                      <a:pt x="0" y="54163"/>
                    </a:cubicBezTo>
                    <a:lnTo>
                      <a:pt x="35" y="51029"/>
                    </a:lnTo>
                    <a:cubicBezTo>
                      <a:pt x="35" y="49964"/>
                      <a:pt x="216" y="48838"/>
                      <a:pt x="320" y="47756"/>
                    </a:cubicBezTo>
                    <a:lnTo>
                      <a:pt x="511" y="46119"/>
                    </a:lnTo>
                    <a:lnTo>
                      <a:pt x="788" y="44725"/>
                    </a:lnTo>
                    <a:lnTo>
                      <a:pt x="1074" y="43314"/>
                    </a:lnTo>
                    <a:lnTo>
                      <a:pt x="1221" y="42638"/>
                    </a:lnTo>
                    <a:lnTo>
                      <a:pt x="1299" y="42300"/>
                    </a:lnTo>
                    <a:lnTo>
                      <a:pt x="1394" y="41902"/>
                    </a:lnTo>
                    <a:lnTo>
                      <a:pt x="1455" y="41720"/>
                    </a:lnTo>
                    <a:cubicBezTo>
                      <a:pt x="2061" y="39781"/>
                      <a:pt x="2650" y="37841"/>
                      <a:pt x="3334" y="35927"/>
                    </a:cubicBezTo>
                    <a:cubicBezTo>
                      <a:pt x="4156" y="34092"/>
                      <a:pt x="4936" y="32204"/>
                      <a:pt x="5802" y="30394"/>
                    </a:cubicBezTo>
                    <a:cubicBezTo>
                      <a:pt x="9438" y="23173"/>
                      <a:pt x="14643" y="16921"/>
                      <a:pt x="20626" y="12089"/>
                    </a:cubicBezTo>
                    <a:cubicBezTo>
                      <a:pt x="26583" y="7205"/>
                      <a:pt x="33424" y="3932"/>
                      <a:pt x="40152" y="1958"/>
                    </a:cubicBezTo>
                    <a:cubicBezTo>
                      <a:pt x="46915" y="53"/>
                      <a:pt x="53669" y="-371"/>
                      <a:pt x="59678" y="295"/>
                    </a:cubicBezTo>
                    <a:cubicBezTo>
                      <a:pt x="60440" y="365"/>
                      <a:pt x="61185" y="416"/>
                      <a:pt x="61921" y="512"/>
                    </a:cubicBezTo>
                    <a:cubicBezTo>
                      <a:pt x="62666" y="650"/>
                      <a:pt x="63411" y="789"/>
                      <a:pt x="64147" y="945"/>
                    </a:cubicBezTo>
                    <a:cubicBezTo>
                      <a:pt x="65575" y="1256"/>
                      <a:pt x="67091" y="1447"/>
                      <a:pt x="68303" y="1854"/>
                    </a:cubicBezTo>
                    <a:cubicBezTo>
                      <a:pt x="69550" y="2235"/>
                      <a:pt x="70745" y="2624"/>
                      <a:pt x="71931" y="3006"/>
                    </a:cubicBezTo>
                    <a:lnTo>
                      <a:pt x="72797" y="3291"/>
                    </a:lnTo>
                    <a:lnTo>
                      <a:pt x="73031" y="3343"/>
                    </a:lnTo>
                    <a:lnTo>
                      <a:pt x="73152" y="3412"/>
                    </a:lnTo>
                    <a:lnTo>
                      <a:pt x="73368" y="3499"/>
                    </a:lnTo>
                    <a:lnTo>
                      <a:pt x="73784" y="3681"/>
                    </a:lnTo>
                    <a:cubicBezTo>
                      <a:pt x="74347" y="3923"/>
                      <a:pt x="74918" y="4175"/>
                      <a:pt x="75464" y="4400"/>
                    </a:cubicBezTo>
                    <a:cubicBezTo>
                      <a:pt x="76555" y="4858"/>
                      <a:pt x="77620" y="5326"/>
                      <a:pt x="78651" y="5759"/>
                    </a:cubicBezTo>
                    <a:cubicBezTo>
                      <a:pt x="79664" y="6218"/>
                      <a:pt x="80590" y="6772"/>
                      <a:pt x="81491" y="7257"/>
                    </a:cubicBezTo>
                    <a:cubicBezTo>
                      <a:pt x="83300" y="8253"/>
                      <a:pt x="84954" y="9127"/>
                      <a:pt x="86374" y="10115"/>
                    </a:cubicBezTo>
                    <a:cubicBezTo>
                      <a:pt x="87769" y="11076"/>
                      <a:pt x="89041" y="11933"/>
                      <a:pt x="90133" y="12686"/>
                    </a:cubicBezTo>
                    <a:cubicBezTo>
                      <a:pt x="91137" y="13518"/>
                      <a:pt x="91985" y="14202"/>
                      <a:pt x="92678" y="14773"/>
                    </a:cubicBezTo>
                    <a:cubicBezTo>
                      <a:pt x="94046" y="15925"/>
                      <a:pt x="94774" y="16522"/>
                      <a:pt x="94774" y="16522"/>
                    </a:cubicBezTo>
                    <a:cubicBezTo>
                      <a:pt x="95016" y="16730"/>
                      <a:pt x="95034" y="17068"/>
                      <a:pt x="94852" y="17310"/>
                    </a:cubicBezTo>
                    <a:cubicBezTo>
                      <a:pt x="94705" y="17527"/>
                      <a:pt x="94410" y="17587"/>
                      <a:pt x="94185" y="17492"/>
                    </a:cubicBezTo>
                    <a:close/>
                  </a:path>
                </a:pathLst>
              </a:custGeom>
              <a:grpFill/>
              <a:ln w="8653" cap="flat">
                <a:noFill/>
                <a:prstDash val="solid"/>
                <a:miter/>
              </a:ln>
            </p:spPr>
            <p:txBody>
              <a:bodyPr rtlCol="0" anchor="ctr"/>
              <a:lstStyle/>
              <a:p>
                <a:endParaRPr lang="en-IN" dirty="0"/>
              </a:p>
            </p:txBody>
          </p:sp>
          <p:sp>
            <p:nvSpPr>
              <p:cNvPr id="566" name="Freeform: Shape 565">
                <a:extLst>
                  <a:ext uri="{FF2B5EF4-FFF2-40B4-BE49-F238E27FC236}">
                    <a16:creationId xmlns:a16="http://schemas.microsoft.com/office/drawing/2014/main" id="{2165A7EF-098D-45B4-83D1-7D7D32F7A4F9}"/>
                  </a:ext>
                </a:extLst>
              </p:cNvPr>
              <p:cNvSpPr/>
              <p:nvPr/>
            </p:nvSpPr>
            <p:spPr>
              <a:xfrm>
                <a:off x="-1705988" y="2613195"/>
                <a:ext cx="54993" cy="45146"/>
              </a:xfrm>
              <a:custGeom>
                <a:avLst/>
                <a:gdLst>
                  <a:gd name="connsiteX0" fmla="*/ 46820 w 54993"/>
                  <a:gd name="connsiteY0" fmla="*/ 33655 h 45146"/>
                  <a:gd name="connsiteX1" fmla="*/ 47401 w 54993"/>
                  <a:gd name="connsiteY1" fmla="*/ 32590 h 45146"/>
                  <a:gd name="connsiteX2" fmla="*/ 47972 w 54993"/>
                  <a:gd name="connsiteY2" fmla="*/ 31377 h 45146"/>
                  <a:gd name="connsiteX3" fmla="*/ 48552 w 54993"/>
                  <a:gd name="connsiteY3" fmla="*/ 29827 h 45146"/>
                  <a:gd name="connsiteX4" fmla="*/ 48864 w 54993"/>
                  <a:gd name="connsiteY4" fmla="*/ 19428 h 45146"/>
                  <a:gd name="connsiteX5" fmla="*/ 45868 w 54993"/>
                  <a:gd name="connsiteY5" fmla="*/ 13219 h 45146"/>
                  <a:gd name="connsiteX6" fmla="*/ 43322 w 54993"/>
                  <a:gd name="connsiteY6" fmla="*/ 10440 h 45146"/>
                  <a:gd name="connsiteX7" fmla="*/ 43140 w 54993"/>
                  <a:gd name="connsiteY7" fmla="*/ 10275 h 45146"/>
                  <a:gd name="connsiteX8" fmla="*/ 43114 w 54993"/>
                  <a:gd name="connsiteY8" fmla="*/ 10223 h 45146"/>
                  <a:gd name="connsiteX9" fmla="*/ 43218 w 54993"/>
                  <a:gd name="connsiteY9" fmla="*/ 10310 h 45146"/>
                  <a:gd name="connsiteX10" fmla="*/ 43184 w 54993"/>
                  <a:gd name="connsiteY10" fmla="*/ 10292 h 45146"/>
                  <a:gd name="connsiteX11" fmla="*/ 43080 w 54993"/>
                  <a:gd name="connsiteY11" fmla="*/ 10206 h 45146"/>
                  <a:gd name="connsiteX12" fmla="*/ 42603 w 54993"/>
                  <a:gd name="connsiteY12" fmla="*/ 9851 h 45146"/>
                  <a:gd name="connsiteX13" fmla="*/ 41685 w 54993"/>
                  <a:gd name="connsiteY13" fmla="*/ 9158 h 45146"/>
                  <a:gd name="connsiteX14" fmla="*/ 40785 w 54993"/>
                  <a:gd name="connsiteY14" fmla="*/ 8439 h 45146"/>
                  <a:gd name="connsiteX15" fmla="*/ 39902 w 54993"/>
                  <a:gd name="connsiteY15" fmla="*/ 7911 h 45146"/>
                  <a:gd name="connsiteX16" fmla="*/ 31883 w 54993"/>
                  <a:gd name="connsiteY16" fmla="*/ 4603 h 45146"/>
                  <a:gd name="connsiteX17" fmla="*/ 22843 w 54993"/>
                  <a:gd name="connsiteY17" fmla="*/ 4716 h 45146"/>
                  <a:gd name="connsiteX18" fmla="*/ 20445 w 54993"/>
                  <a:gd name="connsiteY18" fmla="*/ 5487 h 45146"/>
                  <a:gd name="connsiteX19" fmla="*/ 18367 w 54993"/>
                  <a:gd name="connsiteY19" fmla="*/ 6396 h 45146"/>
                  <a:gd name="connsiteX20" fmla="*/ 16401 w 54993"/>
                  <a:gd name="connsiteY20" fmla="*/ 7530 h 45146"/>
                  <a:gd name="connsiteX21" fmla="*/ 14548 w 54993"/>
                  <a:gd name="connsiteY21" fmla="*/ 8872 h 45146"/>
                  <a:gd name="connsiteX22" fmla="*/ 8920 w 54993"/>
                  <a:gd name="connsiteY22" fmla="*/ 15592 h 45146"/>
                  <a:gd name="connsiteX23" fmla="*/ 7967 w 54993"/>
                  <a:gd name="connsiteY23" fmla="*/ 17480 h 45146"/>
                  <a:gd name="connsiteX24" fmla="*/ 7153 w 54993"/>
                  <a:gd name="connsiteY24" fmla="*/ 19263 h 45146"/>
                  <a:gd name="connsiteX25" fmla="*/ 6530 w 54993"/>
                  <a:gd name="connsiteY25" fmla="*/ 21263 h 45146"/>
                  <a:gd name="connsiteX26" fmla="*/ 6175 w 54993"/>
                  <a:gd name="connsiteY26" fmla="*/ 22978 h 45146"/>
                  <a:gd name="connsiteX27" fmla="*/ 6391 w 54993"/>
                  <a:gd name="connsiteY27" fmla="*/ 29862 h 45146"/>
                  <a:gd name="connsiteX28" fmla="*/ 11491 w 54993"/>
                  <a:gd name="connsiteY28" fmla="*/ 38919 h 45146"/>
                  <a:gd name="connsiteX29" fmla="*/ 13829 w 54993"/>
                  <a:gd name="connsiteY29" fmla="*/ 40833 h 45146"/>
                  <a:gd name="connsiteX30" fmla="*/ 14721 w 54993"/>
                  <a:gd name="connsiteY30" fmla="*/ 41474 h 45146"/>
                  <a:gd name="connsiteX31" fmla="*/ 14929 w 54993"/>
                  <a:gd name="connsiteY31" fmla="*/ 41604 h 45146"/>
                  <a:gd name="connsiteX32" fmla="*/ 15397 w 54993"/>
                  <a:gd name="connsiteY32" fmla="*/ 44322 h 45146"/>
                  <a:gd name="connsiteX33" fmla="*/ 13050 w 54993"/>
                  <a:gd name="connsiteY33" fmla="*/ 44981 h 45146"/>
                  <a:gd name="connsiteX34" fmla="*/ 11794 w 54993"/>
                  <a:gd name="connsiteY34" fmla="*/ 44461 h 45146"/>
                  <a:gd name="connsiteX35" fmla="*/ 10348 w 54993"/>
                  <a:gd name="connsiteY35" fmla="*/ 43717 h 45146"/>
                  <a:gd name="connsiteX36" fmla="*/ 8487 w 54993"/>
                  <a:gd name="connsiteY36" fmla="*/ 42539 h 45146"/>
                  <a:gd name="connsiteX37" fmla="*/ 4209 w 54993"/>
                  <a:gd name="connsiteY37" fmla="*/ 38331 h 45146"/>
                  <a:gd name="connsiteX38" fmla="*/ 763 w 54993"/>
                  <a:gd name="connsiteY38" fmla="*/ 31299 h 45146"/>
                  <a:gd name="connsiteX39" fmla="*/ 295 w 54993"/>
                  <a:gd name="connsiteY39" fmla="*/ 22008 h 45146"/>
                  <a:gd name="connsiteX40" fmla="*/ 910 w 54993"/>
                  <a:gd name="connsiteY40" fmla="*/ 19436 h 45146"/>
                  <a:gd name="connsiteX41" fmla="*/ 1724 w 54993"/>
                  <a:gd name="connsiteY41" fmla="*/ 17194 h 45146"/>
                  <a:gd name="connsiteX42" fmla="*/ 2953 w 54993"/>
                  <a:gd name="connsiteY42" fmla="*/ 14830 h 45146"/>
                  <a:gd name="connsiteX43" fmla="*/ 4339 w 54993"/>
                  <a:gd name="connsiteY43" fmla="*/ 12656 h 45146"/>
                  <a:gd name="connsiteX44" fmla="*/ 11907 w 54993"/>
                  <a:gd name="connsiteY44" fmla="*/ 5244 h 45146"/>
                  <a:gd name="connsiteX45" fmla="*/ 13024 w 54993"/>
                  <a:gd name="connsiteY45" fmla="*/ 4491 h 45146"/>
                  <a:gd name="connsiteX46" fmla="*/ 14228 w 54993"/>
                  <a:gd name="connsiteY46" fmla="*/ 3867 h 45146"/>
                  <a:gd name="connsiteX47" fmla="*/ 16669 w 54993"/>
                  <a:gd name="connsiteY47" fmla="*/ 2629 h 45146"/>
                  <a:gd name="connsiteX48" fmla="*/ 19250 w 54993"/>
                  <a:gd name="connsiteY48" fmla="*/ 1607 h 45146"/>
                  <a:gd name="connsiteX49" fmla="*/ 21666 w 54993"/>
                  <a:gd name="connsiteY49" fmla="*/ 889 h 45146"/>
                  <a:gd name="connsiteX50" fmla="*/ 32576 w 54993"/>
                  <a:gd name="connsiteY50" fmla="*/ 170 h 45146"/>
                  <a:gd name="connsiteX51" fmla="*/ 42811 w 54993"/>
                  <a:gd name="connsiteY51" fmla="*/ 3270 h 45146"/>
                  <a:gd name="connsiteX52" fmla="*/ 44006 w 54993"/>
                  <a:gd name="connsiteY52" fmla="*/ 3885 h 45146"/>
                  <a:gd name="connsiteX53" fmla="*/ 44985 w 54993"/>
                  <a:gd name="connsiteY53" fmla="*/ 4534 h 45146"/>
                  <a:gd name="connsiteX54" fmla="*/ 45946 w 54993"/>
                  <a:gd name="connsiteY54" fmla="*/ 5166 h 45146"/>
                  <a:gd name="connsiteX55" fmla="*/ 46431 w 54993"/>
                  <a:gd name="connsiteY55" fmla="*/ 5487 h 45146"/>
                  <a:gd name="connsiteX56" fmla="*/ 46543 w 54993"/>
                  <a:gd name="connsiteY56" fmla="*/ 5573 h 45146"/>
                  <a:gd name="connsiteX57" fmla="*/ 46734 w 54993"/>
                  <a:gd name="connsiteY57" fmla="*/ 5703 h 45146"/>
                  <a:gd name="connsiteX58" fmla="*/ 46803 w 54993"/>
                  <a:gd name="connsiteY58" fmla="*/ 5755 h 45146"/>
                  <a:gd name="connsiteX59" fmla="*/ 47037 w 54993"/>
                  <a:gd name="connsiteY59" fmla="*/ 5971 h 45146"/>
                  <a:gd name="connsiteX60" fmla="*/ 50622 w 54993"/>
                  <a:gd name="connsiteY60" fmla="*/ 9626 h 45146"/>
                  <a:gd name="connsiteX61" fmla="*/ 54510 w 54993"/>
                  <a:gd name="connsiteY61" fmla="*/ 18068 h 45146"/>
                  <a:gd name="connsiteX62" fmla="*/ 54717 w 54993"/>
                  <a:gd name="connsiteY62" fmla="*/ 25905 h 45146"/>
                  <a:gd name="connsiteX63" fmla="*/ 52890 w 54993"/>
                  <a:gd name="connsiteY63" fmla="*/ 31611 h 45146"/>
                  <a:gd name="connsiteX64" fmla="*/ 50821 w 54993"/>
                  <a:gd name="connsiteY64" fmla="*/ 34884 h 45146"/>
                  <a:gd name="connsiteX65" fmla="*/ 50059 w 54993"/>
                  <a:gd name="connsiteY65" fmla="*/ 35802 h 45146"/>
                  <a:gd name="connsiteX66" fmla="*/ 47279 w 54993"/>
                  <a:gd name="connsiteY66" fmla="*/ 36044 h 45146"/>
                  <a:gd name="connsiteX67" fmla="*/ 46820 w 54993"/>
                  <a:gd name="connsiteY67" fmla="*/ 33655 h 45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4993" h="45146">
                    <a:moveTo>
                      <a:pt x="46820" y="33655"/>
                    </a:moveTo>
                    <a:cubicBezTo>
                      <a:pt x="46820" y="33655"/>
                      <a:pt x="47011" y="33282"/>
                      <a:pt x="47401" y="32590"/>
                    </a:cubicBezTo>
                    <a:cubicBezTo>
                      <a:pt x="47600" y="32226"/>
                      <a:pt x="47834" y="31810"/>
                      <a:pt x="47972" y="31377"/>
                    </a:cubicBezTo>
                    <a:cubicBezTo>
                      <a:pt x="48145" y="30944"/>
                      <a:pt x="48370" y="30468"/>
                      <a:pt x="48552" y="29827"/>
                    </a:cubicBezTo>
                    <a:cubicBezTo>
                      <a:pt x="49340" y="27385"/>
                      <a:pt x="49946" y="23645"/>
                      <a:pt x="48864" y="19428"/>
                    </a:cubicBezTo>
                    <a:cubicBezTo>
                      <a:pt x="48318" y="17341"/>
                      <a:pt x="47340" y="15202"/>
                      <a:pt x="45868" y="13219"/>
                    </a:cubicBezTo>
                    <a:cubicBezTo>
                      <a:pt x="45175" y="12232"/>
                      <a:pt x="44266" y="11331"/>
                      <a:pt x="43322" y="10440"/>
                    </a:cubicBezTo>
                    <a:lnTo>
                      <a:pt x="43140" y="10275"/>
                    </a:lnTo>
                    <a:lnTo>
                      <a:pt x="43114" y="10223"/>
                    </a:lnTo>
                    <a:cubicBezTo>
                      <a:pt x="43374" y="10422"/>
                      <a:pt x="43166" y="10284"/>
                      <a:pt x="43218" y="10310"/>
                    </a:cubicBezTo>
                    <a:lnTo>
                      <a:pt x="43184" y="10292"/>
                    </a:lnTo>
                    <a:lnTo>
                      <a:pt x="43080" y="10206"/>
                    </a:lnTo>
                    <a:lnTo>
                      <a:pt x="42603" y="9851"/>
                    </a:lnTo>
                    <a:lnTo>
                      <a:pt x="41685" y="9158"/>
                    </a:lnTo>
                    <a:lnTo>
                      <a:pt x="40785" y="8439"/>
                    </a:lnTo>
                    <a:lnTo>
                      <a:pt x="39902" y="7911"/>
                    </a:lnTo>
                    <a:cubicBezTo>
                      <a:pt x="37720" y="6396"/>
                      <a:pt x="34819" y="5201"/>
                      <a:pt x="31883" y="4603"/>
                    </a:cubicBezTo>
                    <a:cubicBezTo>
                      <a:pt x="28983" y="3980"/>
                      <a:pt x="25640" y="4075"/>
                      <a:pt x="22843" y="4716"/>
                    </a:cubicBezTo>
                    <a:lnTo>
                      <a:pt x="20445" y="5487"/>
                    </a:lnTo>
                    <a:cubicBezTo>
                      <a:pt x="19639" y="5738"/>
                      <a:pt x="19051" y="6084"/>
                      <a:pt x="18367" y="6396"/>
                    </a:cubicBezTo>
                    <a:cubicBezTo>
                      <a:pt x="17700" y="6664"/>
                      <a:pt x="17068" y="7141"/>
                      <a:pt x="16401" y="7530"/>
                    </a:cubicBezTo>
                    <a:cubicBezTo>
                      <a:pt x="15726" y="7902"/>
                      <a:pt x="15128" y="8370"/>
                      <a:pt x="14548" y="8872"/>
                    </a:cubicBezTo>
                    <a:cubicBezTo>
                      <a:pt x="12210" y="10786"/>
                      <a:pt x="10262" y="13089"/>
                      <a:pt x="8920" y="15592"/>
                    </a:cubicBezTo>
                    <a:cubicBezTo>
                      <a:pt x="8539" y="16172"/>
                      <a:pt x="8235" y="16830"/>
                      <a:pt x="7967" y="17480"/>
                    </a:cubicBezTo>
                    <a:cubicBezTo>
                      <a:pt x="7699" y="18060"/>
                      <a:pt x="7300" y="18813"/>
                      <a:pt x="7153" y="19263"/>
                    </a:cubicBezTo>
                    <a:cubicBezTo>
                      <a:pt x="6937" y="19939"/>
                      <a:pt x="6599" y="20770"/>
                      <a:pt x="6530" y="21263"/>
                    </a:cubicBezTo>
                    <a:cubicBezTo>
                      <a:pt x="6374" y="21800"/>
                      <a:pt x="6244" y="22337"/>
                      <a:pt x="6175" y="22978"/>
                    </a:cubicBezTo>
                    <a:cubicBezTo>
                      <a:pt x="5785" y="25402"/>
                      <a:pt x="5923" y="27758"/>
                      <a:pt x="6391" y="29862"/>
                    </a:cubicBezTo>
                    <a:cubicBezTo>
                      <a:pt x="7387" y="34070"/>
                      <a:pt x="9656" y="37118"/>
                      <a:pt x="11491" y="38919"/>
                    </a:cubicBezTo>
                    <a:cubicBezTo>
                      <a:pt x="12409" y="39820"/>
                      <a:pt x="13240" y="40461"/>
                      <a:pt x="13829" y="40833"/>
                    </a:cubicBezTo>
                    <a:cubicBezTo>
                      <a:pt x="14409" y="41249"/>
                      <a:pt x="14721" y="41474"/>
                      <a:pt x="14721" y="41474"/>
                    </a:cubicBezTo>
                    <a:lnTo>
                      <a:pt x="14929" y="41604"/>
                    </a:lnTo>
                    <a:cubicBezTo>
                      <a:pt x="15803" y="42227"/>
                      <a:pt x="16020" y="43448"/>
                      <a:pt x="15397" y="44322"/>
                    </a:cubicBezTo>
                    <a:cubicBezTo>
                      <a:pt x="14860" y="45085"/>
                      <a:pt x="13873" y="45353"/>
                      <a:pt x="13050" y="44981"/>
                    </a:cubicBezTo>
                    <a:cubicBezTo>
                      <a:pt x="13050" y="44981"/>
                      <a:pt x="12617" y="44799"/>
                      <a:pt x="11794" y="44461"/>
                    </a:cubicBezTo>
                    <a:cubicBezTo>
                      <a:pt x="11387" y="44305"/>
                      <a:pt x="10902" y="44054"/>
                      <a:pt x="10348" y="43717"/>
                    </a:cubicBezTo>
                    <a:cubicBezTo>
                      <a:pt x="9794" y="43422"/>
                      <a:pt x="9145" y="43058"/>
                      <a:pt x="8487" y="42539"/>
                    </a:cubicBezTo>
                    <a:cubicBezTo>
                      <a:pt x="7110" y="41612"/>
                      <a:pt x="5629" y="40183"/>
                      <a:pt x="4209" y="38331"/>
                    </a:cubicBezTo>
                    <a:cubicBezTo>
                      <a:pt x="2815" y="36469"/>
                      <a:pt x="1533" y="34105"/>
                      <a:pt x="763" y="31299"/>
                    </a:cubicBezTo>
                    <a:cubicBezTo>
                      <a:pt x="-8" y="28529"/>
                      <a:pt x="-250" y="25307"/>
                      <a:pt x="295" y="22008"/>
                    </a:cubicBezTo>
                    <a:cubicBezTo>
                      <a:pt x="408" y="21194"/>
                      <a:pt x="624" y="20328"/>
                      <a:pt x="910" y="19436"/>
                    </a:cubicBezTo>
                    <a:cubicBezTo>
                      <a:pt x="1144" y="18492"/>
                      <a:pt x="1447" y="17930"/>
                      <a:pt x="1724" y="17194"/>
                    </a:cubicBezTo>
                    <a:cubicBezTo>
                      <a:pt x="2139" y="16207"/>
                      <a:pt x="2538" y="15644"/>
                      <a:pt x="2953" y="14830"/>
                    </a:cubicBezTo>
                    <a:cubicBezTo>
                      <a:pt x="3352" y="14076"/>
                      <a:pt x="3802" y="13340"/>
                      <a:pt x="4339" y="12656"/>
                    </a:cubicBezTo>
                    <a:cubicBezTo>
                      <a:pt x="6287" y="9773"/>
                      <a:pt x="8894" y="7236"/>
                      <a:pt x="11907" y="5244"/>
                    </a:cubicBezTo>
                    <a:lnTo>
                      <a:pt x="13024" y="4491"/>
                    </a:lnTo>
                    <a:lnTo>
                      <a:pt x="14228" y="3867"/>
                    </a:lnTo>
                    <a:cubicBezTo>
                      <a:pt x="15042" y="3434"/>
                      <a:pt x="15786" y="2958"/>
                      <a:pt x="16669" y="2629"/>
                    </a:cubicBezTo>
                    <a:cubicBezTo>
                      <a:pt x="17544" y="2317"/>
                      <a:pt x="18445" y="1858"/>
                      <a:pt x="19250" y="1607"/>
                    </a:cubicBezTo>
                    <a:lnTo>
                      <a:pt x="21666" y="889"/>
                    </a:lnTo>
                    <a:cubicBezTo>
                      <a:pt x="25441" y="-38"/>
                      <a:pt x="28931" y="-168"/>
                      <a:pt x="32576" y="170"/>
                    </a:cubicBezTo>
                    <a:cubicBezTo>
                      <a:pt x="36196" y="568"/>
                      <a:pt x="39555" y="1521"/>
                      <a:pt x="42811" y="3270"/>
                    </a:cubicBezTo>
                    <a:lnTo>
                      <a:pt x="44006" y="3885"/>
                    </a:lnTo>
                    <a:lnTo>
                      <a:pt x="44985" y="4534"/>
                    </a:lnTo>
                    <a:lnTo>
                      <a:pt x="45946" y="5166"/>
                    </a:lnTo>
                    <a:lnTo>
                      <a:pt x="46431" y="5487"/>
                    </a:lnTo>
                    <a:lnTo>
                      <a:pt x="46543" y="5573"/>
                    </a:lnTo>
                    <a:lnTo>
                      <a:pt x="46734" y="5703"/>
                    </a:lnTo>
                    <a:lnTo>
                      <a:pt x="46803" y="5755"/>
                    </a:lnTo>
                    <a:lnTo>
                      <a:pt x="47037" y="5971"/>
                    </a:lnTo>
                    <a:cubicBezTo>
                      <a:pt x="48405" y="7063"/>
                      <a:pt x="49635" y="8301"/>
                      <a:pt x="50622" y="9626"/>
                    </a:cubicBezTo>
                    <a:cubicBezTo>
                      <a:pt x="52639" y="12284"/>
                      <a:pt x="53903" y="15237"/>
                      <a:pt x="54510" y="18068"/>
                    </a:cubicBezTo>
                    <a:cubicBezTo>
                      <a:pt x="55133" y="20908"/>
                      <a:pt x="55098" y="23601"/>
                      <a:pt x="54717" y="25905"/>
                    </a:cubicBezTo>
                    <a:cubicBezTo>
                      <a:pt x="54319" y="28199"/>
                      <a:pt x="53670" y="30156"/>
                      <a:pt x="52890" y="31611"/>
                    </a:cubicBezTo>
                    <a:cubicBezTo>
                      <a:pt x="52163" y="33049"/>
                      <a:pt x="51297" y="34373"/>
                      <a:pt x="50821" y="34884"/>
                    </a:cubicBezTo>
                    <a:cubicBezTo>
                      <a:pt x="50327" y="35482"/>
                      <a:pt x="50059" y="35802"/>
                      <a:pt x="50059" y="35802"/>
                    </a:cubicBezTo>
                    <a:cubicBezTo>
                      <a:pt x="49357" y="36651"/>
                      <a:pt x="48111" y="36754"/>
                      <a:pt x="47279" y="36044"/>
                    </a:cubicBezTo>
                    <a:cubicBezTo>
                      <a:pt x="46561" y="35482"/>
                      <a:pt x="46405" y="34443"/>
                      <a:pt x="46820" y="33655"/>
                    </a:cubicBezTo>
                    <a:close/>
                  </a:path>
                </a:pathLst>
              </a:custGeom>
              <a:grpFill/>
              <a:ln w="8653" cap="flat">
                <a:noFill/>
                <a:prstDash val="solid"/>
                <a:miter/>
              </a:ln>
            </p:spPr>
            <p:txBody>
              <a:bodyPr rtlCol="0" anchor="ctr"/>
              <a:lstStyle/>
              <a:p>
                <a:endParaRPr lang="en-IN" dirty="0"/>
              </a:p>
            </p:txBody>
          </p:sp>
          <p:sp>
            <p:nvSpPr>
              <p:cNvPr id="567" name="Freeform: Shape 566">
                <a:extLst>
                  <a:ext uri="{FF2B5EF4-FFF2-40B4-BE49-F238E27FC236}">
                    <a16:creationId xmlns:a16="http://schemas.microsoft.com/office/drawing/2014/main" id="{BE7BBFFA-C262-4F62-8E42-BA6435D91E31}"/>
                  </a:ext>
                </a:extLst>
              </p:cNvPr>
              <p:cNvSpPr/>
              <p:nvPr/>
            </p:nvSpPr>
            <p:spPr>
              <a:xfrm>
                <a:off x="-1361132" y="2581715"/>
                <a:ext cx="55358" cy="42062"/>
              </a:xfrm>
              <a:custGeom>
                <a:avLst/>
                <a:gdLst>
                  <a:gd name="connsiteX0" fmla="*/ 43322 w 55358"/>
                  <a:gd name="connsiteY0" fmla="*/ 38716 h 42062"/>
                  <a:gd name="connsiteX1" fmla="*/ 44197 w 55358"/>
                  <a:gd name="connsiteY1" fmla="*/ 37842 h 42062"/>
                  <a:gd name="connsiteX2" fmla="*/ 45106 w 55358"/>
                  <a:gd name="connsiteY2" fmla="*/ 36889 h 42062"/>
                  <a:gd name="connsiteX3" fmla="*/ 46102 w 55358"/>
                  <a:gd name="connsiteY3" fmla="*/ 35582 h 42062"/>
                  <a:gd name="connsiteX4" fmla="*/ 49488 w 55358"/>
                  <a:gd name="connsiteY4" fmla="*/ 25736 h 42062"/>
                  <a:gd name="connsiteX5" fmla="*/ 48457 w 55358"/>
                  <a:gd name="connsiteY5" fmla="*/ 18948 h 42062"/>
                  <a:gd name="connsiteX6" fmla="*/ 46829 w 55358"/>
                  <a:gd name="connsiteY6" fmla="*/ 15527 h 42062"/>
                  <a:gd name="connsiteX7" fmla="*/ 46717 w 55358"/>
                  <a:gd name="connsiteY7" fmla="*/ 15319 h 42062"/>
                  <a:gd name="connsiteX8" fmla="*/ 46682 w 55358"/>
                  <a:gd name="connsiteY8" fmla="*/ 15250 h 42062"/>
                  <a:gd name="connsiteX9" fmla="*/ 46769 w 55358"/>
                  <a:gd name="connsiteY9" fmla="*/ 15363 h 42062"/>
                  <a:gd name="connsiteX10" fmla="*/ 46751 w 55358"/>
                  <a:gd name="connsiteY10" fmla="*/ 15328 h 42062"/>
                  <a:gd name="connsiteX11" fmla="*/ 46656 w 55358"/>
                  <a:gd name="connsiteY11" fmla="*/ 15207 h 42062"/>
                  <a:gd name="connsiteX12" fmla="*/ 46336 w 55358"/>
                  <a:gd name="connsiteY12" fmla="*/ 14739 h 42062"/>
                  <a:gd name="connsiteX13" fmla="*/ 45652 w 55358"/>
                  <a:gd name="connsiteY13" fmla="*/ 13795 h 42062"/>
                  <a:gd name="connsiteX14" fmla="*/ 44985 w 55358"/>
                  <a:gd name="connsiteY14" fmla="*/ 12851 h 42062"/>
                  <a:gd name="connsiteX15" fmla="*/ 44335 w 55358"/>
                  <a:gd name="connsiteY15" fmla="*/ 12089 h 42062"/>
                  <a:gd name="connsiteX16" fmla="*/ 37633 w 55358"/>
                  <a:gd name="connsiteY16" fmla="*/ 6591 h 42062"/>
                  <a:gd name="connsiteX17" fmla="*/ 28957 w 55358"/>
                  <a:gd name="connsiteY17" fmla="*/ 4011 h 42062"/>
                  <a:gd name="connsiteX18" fmla="*/ 26420 w 55358"/>
                  <a:gd name="connsiteY18" fmla="*/ 4028 h 42062"/>
                  <a:gd name="connsiteX19" fmla="*/ 24177 w 55358"/>
                  <a:gd name="connsiteY19" fmla="*/ 4296 h 42062"/>
                  <a:gd name="connsiteX20" fmla="*/ 21960 w 55358"/>
                  <a:gd name="connsiteY20" fmla="*/ 4807 h 42062"/>
                  <a:gd name="connsiteX21" fmla="*/ 19804 w 55358"/>
                  <a:gd name="connsiteY21" fmla="*/ 5552 h 42062"/>
                  <a:gd name="connsiteX22" fmla="*/ 12427 w 55358"/>
                  <a:gd name="connsiteY22" fmla="*/ 10306 h 42062"/>
                  <a:gd name="connsiteX23" fmla="*/ 10955 w 55358"/>
                  <a:gd name="connsiteY23" fmla="*/ 11830 h 42062"/>
                  <a:gd name="connsiteX24" fmla="*/ 9673 w 55358"/>
                  <a:gd name="connsiteY24" fmla="*/ 13302 h 42062"/>
                  <a:gd name="connsiteX25" fmla="*/ 8487 w 55358"/>
                  <a:gd name="connsiteY25" fmla="*/ 15007 h 42062"/>
                  <a:gd name="connsiteX26" fmla="*/ 7621 w 55358"/>
                  <a:gd name="connsiteY26" fmla="*/ 16566 h 42062"/>
                  <a:gd name="connsiteX27" fmla="*/ 5811 w 55358"/>
                  <a:gd name="connsiteY27" fmla="*/ 23208 h 42062"/>
                  <a:gd name="connsiteX28" fmla="*/ 8010 w 55358"/>
                  <a:gd name="connsiteY28" fmla="*/ 33365 h 42062"/>
                  <a:gd name="connsiteX29" fmla="*/ 9673 w 55358"/>
                  <a:gd name="connsiteY29" fmla="*/ 35876 h 42062"/>
                  <a:gd name="connsiteX30" fmla="*/ 10340 w 55358"/>
                  <a:gd name="connsiteY30" fmla="*/ 36751 h 42062"/>
                  <a:gd name="connsiteX31" fmla="*/ 10496 w 55358"/>
                  <a:gd name="connsiteY31" fmla="*/ 36941 h 42062"/>
                  <a:gd name="connsiteX32" fmla="*/ 10158 w 55358"/>
                  <a:gd name="connsiteY32" fmla="*/ 39669 h 42062"/>
                  <a:gd name="connsiteX33" fmla="*/ 7690 w 55358"/>
                  <a:gd name="connsiteY33" fmla="*/ 39634 h 42062"/>
                  <a:gd name="connsiteX34" fmla="*/ 6677 w 55358"/>
                  <a:gd name="connsiteY34" fmla="*/ 38759 h 42062"/>
                  <a:gd name="connsiteX35" fmla="*/ 5508 w 55358"/>
                  <a:gd name="connsiteY35" fmla="*/ 37625 h 42062"/>
                  <a:gd name="connsiteX36" fmla="*/ 4071 w 55358"/>
                  <a:gd name="connsiteY36" fmla="*/ 35945 h 42062"/>
                  <a:gd name="connsiteX37" fmla="*/ 1231 w 55358"/>
                  <a:gd name="connsiteY37" fmla="*/ 30672 h 42062"/>
                  <a:gd name="connsiteX38" fmla="*/ 10 w 55358"/>
                  <a:gd name="connsiteY38" fmla="*/ 22922 h 42062"/>
                  <a:gd name="connsiteX39" fmla="*/ 2313 w 55358"/>
                  <a:gd name="connsiteY39" fmla="*/ 13908 h 42062"/>
                  <a:gd name="connsiteX40" fmla="*/ 3638 w 55358"/>
                  <a:gd name="connsiteY40" fmla="*/ 11656 h 42062"/>
                  <a:gd name="connsiteX41" fmla="*/ 5084 w 55358"/>
                  <a:gd name="connsiteY41" fmla="*/ 9726 h 42062"/>
                  <a:gd name="connsiteX42" fmla="*/ 6937 w 55358"/>
                  <a:gd name="connsiteY42" fmla="*/ 7829 h 42062"/>
                  <a:gd name="connsiteX43" fmla="*/ 8920 w 55358"/>
                  <a:gd name="connsiteY43" fmla="*/ 6158 h 42062"/>
                  <a:gd name="connsiteX44" fmla="*/ 18332 w 55358"/>
                  <a:gd name="connsiteY44" fmla="*/ 1318 h 42062"/>
                  <a:gd name="connsiteX45" fmla="*/ 19622 w 55358"/>
                  <a:gd name="connsiteY45" fmla="*/ 919 h 42062"/>
                  <a:gd name="connsiteX46" fmla="*/ 20956 w 55358"/>
                  <a:gd name="connsiteY46" fmla="*/ 660 h 42062"/>
                  <a:gd name="connsiteX47" fmla="*/ 23666 w 55358"/>
                  <a:gd name="connsiteY47" fmla="*/ 218 h 42062"/>
                  <a:gd name="connsiteX48" fmla="*/ 26420 w 55358"/>
                  <a:gd name="connsiteY48" fmla="*/ 1 h 42062"/>
                  <a:gd name="connsiteX49" fmla="*/ 28948 w 55358"/>
                  <a:gd name="connsiteY49" fmla="*/ 19 h 42062"/>
                  <a:gd name="connsiteX50" fmla="*/ 39573 w 55358"/>
                  <a:gd name="connsiteY50" fmla="*/ 2547 h 42062"/>
                  <a:gd name="connsiteX51" fmla="*/ 48423 w 55358"/>
                  <a:gd name="connsiteY51" fmla="*/ 8531 h 42062"/>
                  <a:gd name="connsiteX52" fmla="*/ 49392 w 55358"/>
                  <a:gd name="connsiteY52" fmla="*/ 9466 h 42062"/>
                  <a:gd name="connsiteX53" fmla="*/ 50146 w 55358"/>
                  <a:gd name="connsiteY53" fmla="*/ 10349 h 42062"/>
                  <a:gd name="connsiteX54" fmla="*/ 50873 w 55358"/>
                  <a:gd name="connsiteY54" fmla="*/ 11258 h 42062"/>
                  <a:gd name="connsiteX55" fmla="*/ 51237 w 55358"/>
                  <a:gd name="connsiteY55" fmla="*/ 11700 h 42062"/>
                  <a:gd name="connsiteX56" fmla="*/ 51323 w 55358"/>
                  <a:gd name="connsiteY56" fmla="*/ 11830 h 42062"/>
                  <a:gd name="connsiteX57" fmla="*/ 51471 w 55358"/>
                  <a:gd name="connsiteY57" fmla="*/ 12012 h 42062"/>
                  <a:gd name="connsiteX58" fmla="*/ 51523 w 55358"/>
                  <a:gd name="connsiteY58" fmla="*/ 12089 h 42062"/>
                  <a:gd name="connsiteX59" fmla="*/ 51696 w 55358"/>
                  <a:gd name="connsiteY59" fmla="*/ 12367 h 42062"/>
                  <a:gd name="connsiteX60" fmla="*/ 54042 w 55358"/>
                  <a:gd name="connsiteY60" fmla="*/ 16904 h 42062"/>
                  <a:gd name="connsiteX61" fmla="*/ 55280 w 55358"/>
                  <a:gd name="connsiteY61" fmla="*/ 26126 h 42062"/>
                  <a:gd name="connsiteX62" fmla="*/ 53168 w 55358"/>
                  <a:gd name="connsiteY62" fmla="*/ 33651 h 42062"/>
                  <a:gd name="connsiteX63" fmla="*/ 49721 w 55358"/>
                  <a:gd name="connsiteY63" fmla="*/ 38578 h 42062"/>
                  <a:gd name="connsiteX64" fmla="*/ 46795 w 55358"/>
                  <a:gd name="connsiteY64" fmla="*/ 41089 h 42062"/>
                  <a:gd name="connsiteX65" fmla="*/ 45781 w 55358"/>
                  <a:gd name="connsiteY65" fmla="*/ 41747 h 42062"/>
                  <a:gd name="connsiteX66" fmla="*/ 43071 w 55358"/>
                  <a:gd name="connsiteY66" fmla="*/ 41184 h 42062"/>
                  <a:gd name="connsiteX67" fmla="*/ 43322 w 55358"/>
                  <a:gd name="connsiteY67" fmla="*/ 38716 h 42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5358" h="42062">
                    <a:moveTo>
                      <a:pt x="43322" y="38716"/>
                    </a:moveTo>
                    <a:cubicBezTo>
                      <a:pt x="43322" y="38716"/>
                      <a:pt x="43625" y="38413"/>
                      <a:pt x="44197" y="37842"/>
                    </a:cubicBezTo>
                    <a:cubicBezTo>
                      <a:pt x="44491" y="37564"/>
                      <a:pt x="44838" y="37253"/>
                      <a:pt x="45106" y="36889"/>
                    </a:cubicBezTo>
                    <a:cubicBezTo>
                      <a:pt x="45392" y="36517"/>
                      <a:pt x="45756" y="36127"/>
                      <a:pt x="46102" y="35582"/>
                    </a:cubicBezTo>
                    <a:cubicBezTo>
                      <a:pt x="47574" y="33477"/>
                      <a:pt x="49271" y="30083"/>
                      <a:pt x="49488" y="25736"/>
                    </a:cubicBezTo>
                    <a:cubicBezTo>
                      <a:pt x="49574" y="23580"/>
                      <a:pt x="49271" y="21234"/>
                      <a:pt x="48457" y="18948"/>
                    </a:cubicBezTo>
                    <a:cubicBezTo>
                      <a:pt x="48076" y="17744"/>
                      <a:pt x="47479" y="16661"/>
                      <a:pt x="46829" y="15527"/>
                    </a:cubicBezTo>
                    <a:lnTo>
                      <a:pt x="46717" y="15319"/>
                    </a:lnTo>
                    <a:lnTo>
                      <a:pt x="46682" y="15250"/>
                    </a:lnTo>
                    <a:cubicBezTo>
                      <a:pt x="46873" y="15510"/>
                      <a:pt x="46717" y="15319"/>
                      <a:pt x="46769" y="15363"/>
                    </a:cubicBezTo>
                    <a:lnTo>
                      <a:pt x="46751" y="15328"/>
                    </a:lnTo>
                    <a:lnTo>
                      <a:pt x="46656" y="15207"/>
                    </a:lnTo>
                    <a:lnTo>
                      <a:pt x="46336" y="14739"/>
                    </a:lnTo>
                    <a:lnTo>
                      <a:pt x="45652" y="13795"/>
                    </a:lnTo>
                    <a:lnTo>
                      <a:pt x="44985" y="12851"/>
                    </a:lnTo>
                    <a:lnTo>
                      <a:pt x="44335" y="12089"/>
                    </a:lnTo>
                    <a:cubicBezTo>
                      <a:pt x="42690" y="10020"/>
                      <a:pt x="40248" y="7985"/>
                      <a:pt x="37633" y="6591"/>
                    </a:cubicBezTo>
                    <a:cubicBezTo>
                      <a:pt x="35036" y="5128"/>
                      <a:pt x="31814" y="4236"/>
                      <a:pt x="28957" y="4011"/>
                    </a:cubicBezTo>
                    <a:lnTo>
                      <a:pt x="26420" y="4028"/>
                    </a:lnTo>
                    <a:cubicBezTo>
                      <a:pt x="25589" y="4045"/>
                      <a:pt x="24930" y="4201"/>
                      <a:pt x="24177" y="4296"/>
                    </a:cubicBezTo>
                    <a:cubicBezTo>
                      <a:pt x="23458" y="4357"/>
                      <a:pt x="22705" y="4617"/>
                      <a:pt x="21960" y="4807"/>
                    </a:cubicBezTo>
                    <a:cubicBezTo>
                      <a:pt x="21207" y="4980"/>
                      <a:pt x="20488" y="5231"/>
                      <a:pt x="19804" y="5552"/>
                    </a:cubicBezTo>
                    <a:cubicBezTo>
                      <a:pt x="17007" y="6686"/>
                      <a:pt x="14462" y="8305"/>
                      <a:pt x="12427" y="10306"/>
                    </a:cubicBezTo>
                    <a:cubicBezTo>
                      <a:pt x="11881" y="10765"/>
                      <a:pt x="11405" y="11267"/>
                      <a:pt x="10955" y="11830"/>
                    </a:cubicBezTo>
                    <a:cubicBezTo>
                      <a:pt x="10539" y="12323"/>
                      <a:pt x="9942" y="12903"/>
                      <a:pt x="9673" y="13302"/>
                    </a:cubicBezTo>
                    <a:cubicBezTo>
                      <a:pt x="9258" y="13899"/>
                      <a:pt x="8703" y="14566"/>
                      <a:pt x="8487" y="15007"/>
                    </a:cubicBezTo>
                    <a:cubicBezTo>
                      <a:pt x="8184" y="15492"/>
                      <a:pt x="7881" y="15986"/>
                      <a:pt x="7621" y="16566"/>
                    </a:cubicBezTo>
                    <a:cubicBezTo>
                      <a:pt x="6538" y="18766"/>
                      <a:pt x="5967" y="21051"/>
                      <a:pt x="5811" y="23208"/>
                    </a:cubicBezTo>
                    <a:cubicBezTo>
                      <a:pt x="5508" y="27546"/>
                      <a:pt x="6781" y="31114"/>
                      <a:pt x="8010" y="33365"/>
                    </a:cubicBezTo>
                    <a:cubicBezTo>
                      <a:pt x="8625" y="34499"/>
                      <a:pt x="9231" y="35348"/>
                      <a:pt x="9673" y="35876"/>
                    </a:cubicBezTo>
                    <a:cubicBezTo>
                      <a:pt x="10115" y="36430"/>
                      <a:pt x="10340" y="36751"/>
                      <a:pt x="10340" y="36751"/>
                    </a:cubicBezTo>
                    <a:lnTo>
                      <a:pt x="10496" y="36941"/>
                    </a:lnTo>
                    <a:cubicBezTo>
                      <a:pt x="11154" y="37790"/>
                      <a:pt x="10998" y="39028"/>
                      <a:pt x="10158" y="39669"/>
                    </a:cubicBezTo>
                    <a:cubicBezTo>
                      <a:pt x="9396" y="40240"/>
                      <a:pt x="8383" y="40197"/>
                      <a:pt x="7690" y="39634"/>
                    </a:cubicBezTo>
                    <a:cubicBezTo>
                      <a:pt x="7690" y="39634"/>
                      <a:pt x="7335" y="39339"/>
                      <a:pt x="6677" y="38759"/>
                    </a:cubicBezTo>
                    <a:cubicBezTo>
                      <a:pt x="6331" y="38482"/>
                      <a:pt x="5924" y="38101"/>
                      <a:pt x="5508" y="37625"/>
                    </a:cubicBezTo>
                    <a:cubicBezTo>
                      <a:pt x="5058" y="37158"/>
                      <a:pt x="4564" y="36603"/>
                      <a:pt x="4071" y="35945"/>
                    </a:cubicBezTo>
                    <a:cubicBezTo>
                      <a:pt x="3032" y="34655"/>
                      <a:pt x="2044" y="32854"/>
                      <a:pt x="1231" y="30672"/>
                    </a:cubicBezTo>
                    <a:cubicBezTo>
                      <a:pt x="434" y="28464"/>
                      <a:pt x="-77" y="25831"/>
                      <a:pt x="10" y="22922"/>
                    </a:cubicBezTo>
                    <a:cubicBezTo>
                      <a:pt x="96" y="20030"/>
                      <a:pt x="789" y="16887"/>
                      <a:pt x="2313" y="13908"/>
                    </a:cubicBezTo>
                    <a:cubicBezTo>
                      <a:pt x="2651" y="13172"/>
                      <a:pt x="3118" y="12410"/>
                      <a:pt x="3638" y="11656"/>
                    </a:cubicBezTo>
                    <a:cubicBezTo>
                      <a:pt x="4149" y="10782"/>
                      <a:pt x="4590" y="10358"/>
                      <a:pt x="5084" y="9726"/>
                    </a:cubicBezTo>
                    <a:cubicBezTo>
                      <a:pt x="5759" y="8912"/>
                      <a:pt x="6322" y="8470"/>
                      <a:pt x="6937" y="7829"/>
                    </a:cubicBezTo>
                    <a:cubicBezTo>
                      <a:pt x="7543" y="7223"/>
                      <a:pt x="8192" y="6660"/>
                      <a:pt x="8920" y="6158"/>
                    </a:cubicBezTo>
                    <a:cubicBezTo>
                      <a:pt x="11621" y="3976"/>
                      <a:pt x="14877" y="2322"/>
                      <a:pt x="18332" y="1318"/>
                    </a:cubicBezTo>
                    <a:lnTo>
                      <a:pt x="19622" y="919"/>
                    </a:lnTo>
                    <a:lnTo>
                      <a:pt x="20956" y="660"/>
                    </a:lnTo>
                    <a:cubicBezTo>
                      <a:pt x="21848" y="495"/>
                      <a:pt x="22705" y="253"/>
                      <a:pt x="23666" y="218"/>
                    </a:cubicBezTo>
                    <a:cubicBezTo>
                      <a:pt x="24584" y="148"/>
                      <a:pt x="25580" y="-16"/>
                      <a:pt x="26420" y="1"/>
                    </a:cubicBezTo>
                    <a:lnTo>
                      <a:pt x="28948" y="19"/>
                    </a:lnTo>
                    <a:cubicBezTo>
                      <a:pt x="32819" y="253"/>
                      <a:pt x="36187" y="1153"/>
                      <a:pt x="39573" y="2547"/>
                    </a:cubicBezTo>
                    <a:cubicBezTo>
                      <a:pt x="42924" y="3976"/>
                      <a:pt x="45868" y="5898"/>
                      <a:pt x="48423" y="8531"/>
                    </a:cubicBezTo>
                    <a:lnTo>
                      <a:pt x="49392" y="9466"/>
                    </a:lnTo>
                    <a:lnTo>
                      <a:pt x="50146" y="10349"/>
                    </a:lnTo>
                    <a:lnTo>
                      <a:pt x="50873" y="11258"/>
                    </a:lnTo>
                    <a:lnTo>
                      <a:pt x="51237" y="11700"/>
                    </a:lnTo>
                    <a:lnTo>
                      <a:pt x="51323" y="11830"/>
                    </a:lnTo>
                    <a:lnTo>
                      <a:pt x="51471" y="12012"/>
                    </a:lnTo>
                    <a:lnTo>
                      <a:pt x="51523" y="12089"/>
                    </a:lnTo>
                    <a:lnTo>
                      <a:pt x="51696" y="12367"/>
                    </a:lnTo>
                    <a:cubicBezTo>
                      <a:pt x="52683" y="13804"/>
                      <a:pt x="53488" y="15345"/>
                      <a:pt x="54042" y="16904"/>
                    </a:cubicBezTo>
                    <a:cubicBezTo>
                      <a:pt x="55194" y="20039"/>
                      <a:pt x="55532" y="23251"/>
                      <a:pt x="55280" y="26126"/>
                    </a:cubicBezTo>
                    <a:cubicBezTo>
                      <a:pt x="55029" y="29018"/>
                      <a:pt x="54207" y="31572"/>
                      <a:pt x="53168" y="33651"/>
                    </a:cubicBezTo>
                    <a:cubicBezTo>
                      <a:pt x="52094" y="35755"/>
                      <a:pt x="50925" y="37409"/>
                      <a:pt x="49721" y="38578"/>
                    </a:cubicBezTo>
                    <a:cubicBezTo>
                      <a:pt x="48613" y="39721"/>
                      <a:pt x="47383" y="40760"/>
                      <a:pt x="46795" y="41089"/>
                    </a:cubicBezTo>
                    <a:cubicBezTo>
                      <a:pt x="46136" y="41522"/>
                      <a:pt x="45781" y="41747"/>
                      <a:pt x="45781" y="41747"/>
                    </a:cubicBezTo>
                    <a:cubicBezTo>
                      <a:pt x="44864" y="42336"/>
                      <a:pt x="43660" y="42076"/>
                      <a:pt x="43071" y="41184"/>
                    </a:cubicBezTo>
                    <a:cubicBezTo>
                      <a:pt x="42552" y="40379"/>
                      <a:pt x="42682" y="39366"/>
                      <a:pt x="43322" y="38716"/>
                    </a:cubicBezTo>
                    <a:close/>
                  </a:path>
                </a:pathLst>
              </a:custGeom>
              <a:grpFill/>
              <a:ln w="8653" cap="flat">
                <a:noFill/>
                <a:prstDash val="solid"/>
                <a:miter/>
              </a:ln>
            </p:spPr>
            <p:txBody>
              <a:bodyPr rtlCol="0" anchor="ctr"/>
              <a:lstStyle/>
              <a:p>
                <a:endParaRPr lang="en-IN" dirty="0"/>
              </a:p>
            </p:txBody>
          </p:sp>
          <p:sp>
            <p:nvSpPr>
              <p:cNvPr id="568" name="Freeform: Shape 567">
                <a:extLst>
                  <a:ext uri="{FF2B5EF4-FFF2-40B4-BE49-F238E27FC236}">
                    <a16:creationId xmlns:a16="http://schemas.microsoft.com/office/drawing/2014/main" id="{E81FEB6B-DF93-40D0-852C-97F167F2B46D}"/>
                  </a:ext>
                </a:extLst>
              </p:cNvPr>
              <p:cNvSpPr/>
              <p:nvPr/>
            </p:nvSpPr>
            <p:spPr>
              <a:xfrm>
                <a:off x="-1021726" y="2652698"/>
                <a:ext cx="54577" cy="46829"/>
              </a:xfrm>
              <a:custGeom>
                <a:avLst/>
                <a:gdLst>
                  <a:gd name="connsiteX0" fmla="*/ 37889 w 54577"/>
                  <a:gd name="connsiteY0" fmla="*/ 43110 h 46829"/>
                  <a:gd name="connsiteX1" fmla="*/ 38972 w 54577"/>
                  <a:gd name="connsiteY1" fmla="*/ 42556 h 46829"/>
                  <a:gd name="connsiteX2" fmla="*/ 40124 w 54577"/>
                  <a:gd name="connsiteY2" fmla="*/ 41880 h 46829"/>
                  <a:gd name="connsiteX3" fmla="*/ 41474 w 54577"/>
                  <a:gd name="connsiteY3" fmla="*/ 40928 h 46829"/>
                  <a:gd name="connsiteX4" fmla="*/ 47588 w 54577"/>
                  <a:gd name="connsiteY4" fmla="*/ 32529 h 46829"/>
                  <a:gd name="connsiteX5" fmla="*/ 48601 w 54577"/>
                  <a:gd name="connsiteY5" fmla="*/ 25723 h 46829"/>
                  <a:gd name="connsiteX6" fmla="*/ 48081 w 54577"/>
                  <a:gd name="connsiteY6" fmla="*/ 21982 h 46829"/>
                  <a:gd name="connsiteX7" fmla="*/ 48029 w 54577"/>
                  <a:gd name="connsiteY7" fmla="*/ 21740 h 46829"/>
                  <a:gd name="connsiteX8" fmla="*/ 48012 w 54577"/>
                  <a:gd name="connsiteY8" fmla="*/ 21696 h 46829"/>
                  <a:gd name="connsiteX9" fmla="*/ 48064 w 54577"/>
                  <a:gd name="connsiteY9" fmla="*/ 21826 h 46829"/>
                  <a:gd name="connsiteX10" fmla="*/ 48055 w 54577"/>
                  <a:gd name="connsiteY10" fmla="*/ 21774 h 46829"/>
                  <a:gd name="connsiteX11" fmla="*/ 48003 w 54577"/>
                  <a:gd name="connsiteY11" fmla="*/ 21644 h 46829"/>
                  <a:gd name="connsiteX12" fmla="*/ 47821 w 54577"/>
                  <a:gd name="connsiteY12" fmla="*/ 21090 h 46829"/>
                  <a:gd name="connsiteX13" fmla="*/ 47449 w 54577"/>
                  <a:gd name="connsiteY13" fmla="*/ 20008 h 46829"/>
                  <a:gd name="connsiteX14" fmla="*/ 47103 w 54577"/>
                  <a:gd name="connsiteY14" fmla="*/ 18899 h 46829"/>
                  <a:gd name="connsiteX15" fmla="*/ 46687 w 54577"/>
                  <a:gd name="connsiteY15" fmla="*/ 17973 h 46829"/>
                  <a:gd name="connsiteX16" fmla="*/ 41890 w 54577"/>
                  <a:gd name="connsiteY16" fmla="*/ 10751 h 46829"/>
                  <a:gd name="connsiteX17" fmla="*/ 34374 w 54577"/>
                  <a:gd name="connsiteY17" fmla="*/ 5712 h 46829"/>
                  <a:gd name="connsiteX18" fmla="*/ 31967 w 54577"/>
                  <a:gd name="connsiteY18" fmla="*/ 5002 h 46829"/>
                  <a:gd name="connsiteX19" fmla="*/ 29724 w 54577"/>
                  <a:gd name="connsiteY19" fmla="*/ 4594 h 46829"/>
                  <a:gd name="connsiteX20" fmla="*/ 27464 w 54577"/>
                  <a:gd name="connsiteY20" fmla="*/ 4421 h 46829"/>
                  <a:gd name="connsiteX21" fmla="*/ 25169 w 54577"/>
                  <a:gd name="connsiteY21" fmla="*/ 4491 h 46829"/>
                  <a:gd name="connsiteX22" fmla="*/ 16727 w 54577"/>
                  <a:gd name="connsiteY22" fmla="*/ 6855 h 46829"/>
                  <a:gd name="connsiteX23" fmla="*/ 14865 w 54577"/>
                  <a:gd name="connsiteY23" fmla="*/ 7885 h 46829"/>
                  <a:gd name="connsiteX24" fmla="*/ 13211 w 54577"/>
                  <a:gd name="connsiteY24" fmla="*/ 8881 h 46829"/>
                  <a:gd name="connsiteX25" fmla="*/ 11574 w 54577"/>
                  <a:gd name="connsiteY25" fmla="*/ 10197 h 46829"/>
                  <a:gd name="connsiteX26" fmla="*/ 10302 w 54577"/>
                  <a:gd name="connsiteY26" fmla="*/ 11418 h 46829"/>
                  <a:gd name="connsiteX27" fmla="*/ 6613 w 54577"/>
                  <a:gd name="connsiteY27" fmla="*/ 17237 h 46829"/>
                  <a:gd name="connsiteX28" fmla="*/ 5730 w 54577"/>
                  <a:gd name="connsiteY28" fmla="*/ 27585 h 46829"/>
                  <a:gd name="connsiteX29" fmla="*/ 6570 w 54577"/>
                  <a:gd name="connsiteY29" fmla="*/ 30494 h 46829"/>
                  <a:gd name="connsiteX30" fmla="*/ 6942 w 54577"/>
                  <a:gd name="connsiteY30" fmla="*/ 31498 h 46829"/>
                  <a:gd name="connsiteX31" fmla="*/ 7028 w 54577"/>
                  <a:gd name="connsiteY31" fmla="*/ 31715 h 46829"/>
                  <a:gd name="connsiteX32" fmla="*/ 5911 w 54577"/>
                  <a:gd name="connsiteY32" fmla="*/ 34226 h 46829"/>
                  <a:gd name="connsiteX33" fmla="*/ 3573 w 54577"/>
                  <a:gd name="connsiteY33" fmla="*/ 33464 h 46829"/>
                  <a:gd name="connsiteX34" fmla="*/ 2846 w 54577"/>
                  <a:gd name="connsiteY34" fmla="*/ 32347 h 46829"/>
                  <a:gd name="connsiteX35" fmla="*/ 2067 w 54577"/>
                  <a:gd name="connsiteY35" fmla="*/ 30927 h 46829"/>
                  <a:gd name="connsiteX36" fmla="*/ 1192 w 54577"/>
                  <a:gd name="connsiteY36" fmla="*/ 28901 h 46829"/>
                  <a:gd name="connsiteX37" fmla="*/ 23 w 54577"/>
                  <a:gd name="connsiteY37" fmla="*/ 22995 h 46829"/>
                  <a:gd name="connsiteX38" fmla="*/ 1140 w 54577"/>
                  <a:gd name="connsiteY38" fmla="*/ 15245 h 46829"/>
                  <a:gd name="connsiteX39" fmla="*/ 5998 w 54577"/>
                  <a:gd name="connsiteY39" fmla="*/ 7305 h 46829"/>
                  <a:gd name="connsiteX40" fmla="*/ 7929 w 54577"/>
                  <a:gd name="connsiteY40" fmla="*/ 5538 h 46829"/>
                  <a:gd name="connsiteX41" fmla="*/ 9903 w 54577"/>
                  <a:gd name="connsiteY41" fmla="*/ 4136 h 46829"/>
                  <a:gd name="connsiteX42" fmla="*/ 12224 w 54577"/>
                  <a:gd name="connsiteY42" fmla="*/ 2872 h 46829"/>
                  <a:gd name="connsiteX43" fmla="*/ 14588 w 54577"/>
                  <a:gd name="connsiteY43" fmla="*/ 1832 h 46829"/>
                  <a:gd name="connsiteX44" fmla="*/ 25022 w 54577"/>
                  <a:gd name="connsiteY44" fmla="*/ 5 h 46829"/>
                  <a:gd name="connsiteX45" fmla="*/ 26382 w 54577"/>
                  <a:gd name="connsiteY45" fmla="*/ 5 h 46829"/>
                  <a:gd name="connsiteX46" fmla="*/ 27706 w 54577"/>
                  <a:gd name="connsiteY46" fmla="*/ 152 h 46829"/>
                  <a:gd name="connsiteX47" fmla="*/ 30443 w 54577"/>
                  <a:gd name="connsiteY47" fmla="*/ 516 h 46829"/>
                  <a:gd name="connsiteX48" fmla="*/ 33136 w 54577"/>
                  <a:gd name="connsiteY48" fmla="*/ 1131 h 46829"/>
                  <a:gd name="connsiteX49" fmla="*/ 35534 w 54577"/>
                  <a:gd name="connsiteY49" fmla="*/ 1893 h 46829"/>
                  <a:gd name="connsiteX50" fmla="*/ 44964 w 54577"/>
                  <a:gd name="connsiteY50" fmla="*/ 7435 h 46829"/>
                  <a:gd name="connsiteX51" fmla="*/ 51649 w 54577"/>
                  <a:gd name="connsiteY51" fmla="*/ 15756 h 46829"/>
                  <a:gd name="connsiteX52" fmla="*/ 52290 w 54577"/>
                  <a:gd name="connsiteY52" fmla="*/ 16951 h 46829"/>
                  <a:gd name="connsiteX53" fmla="*/ 52757 w 54577"/>
                  <a:gd name="connsiteY53" fmla="*/ 18025 h 46829"/>
                  <a:gd name="connsiteX54" fmla="*/ 53190 w 54577"/>
                  <a:gd name="connsiteY54" fmla="*/ 19107 h 46829"/>
                  <a:gd name="connsiteX55" fmla="*/ 53398 w 54577"/>
                  <a:gd name="connsiteY55" fmla="*/ 19644 h 46829"/>
                  <a:gd name="connsiteX56" fmla="*/ 53450 w 54577"/>
                  <a:gd name="connsiteY56" fmla="*/ 19765 h 46829"/>
                  <a:gd name="connsiteX57" fmla="*/ 53528 w 54577"/>
                  <a:gd name="connsiteY57" fmla="*/ 19999 h 46829"/>
                  <a:gd name="connsiteX58" fmla="*/ 53554 w 54577"/>
                  <a:gd name="connsiteY58" fmla="*/ 20077 h 46829"/>
                  <a:gd name="connsiteX59" fmla="*/ 53649 w 54577"/>
                  <a:gd name="connsiteY59" fmla="*/ 20389 h 46829"/>
                  <a:gd name="connsiteX60" fmla="*/ 54549 w 54577"/>
                  <a:gd name="connsiteY60" fmla="*/ 25428 h 46829"/>
                  <a:gd name="connsiteX61" fmla="*/ 52991 w 54577"/>
                  <a:gd name="connsiteY61" fmla="*/ 34607 h 46829"/>
                  <a:gd name="connsiteX62" fmla="*/ 48765 w 54577"/>
                  <a:gd name="connsiteY62" fmla="*/ 41197 h 46829"/>
                  <a:gd name="connsiteX63" fmla="*/ 44029 w 54577"/>
                  <a:gd name="connsiteY63" fmla="*/ 44877 h 46829"/>
                  <a:gd name="connsiteX64" fmla="*/ 40496 w 54577"/>
                  <a:gd name="connsiteY64" fmla="*/ 46418 h 46829"/>
                  <a:gd name="connsiteX65" fmla="*/ 39327 w 54577"/>
                  <a:gd name="connsiteY65" fmla="*/ 46756 h 46829"/>
                  <a:gd name="connsiteX66" fmla="*/ 36885 w 54577"/>
                  <a:gd name="connsiteY66" fmla="*/ 45405 h 46829"/>
                  <a:gd name="connsiteX67" fmla="*/ 37889 w 54577"/>
                  <a:gd name="connsiteY67" fmla="*/ 43110 h 4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4577" h="46829">
                    <a:moveTo>
                      <a:pt x="37889" y="43110"/>
                    </a:moveTo>
                    <a:cubicBezTo>
                      <a:pt x="37889" y="43110"/>
                      <a:pt x="38270" y="42920"/>
                      <a:pt x="38972" y="42556"/>
                    </a:cubicBezTo>
                    <a:cubicBezTo>
                      <a:pt x="39344" y="42357"/>
                      <a:pt x="39769" y="42149"/>
                      <a:pt x="40124" y="41880"/>
                    </a:cubicBezTo>
                    <a:cubicBezTo>
                      <a:pt x="40530" y="41629"/>
                      <a:pt x="40972" y="41353"/>
                      <a:pt x="41474" y="40928"/>
                    </a:cubicBezTo>
                    <a:cubicBezTo>
                      <a:pt x="43509" y="39370"/>
                      <a:pt x="46124" y="36624"/>
                      <a:pt x="47588" y="32529"/>
                    </a:cubicBezTo>
                    <a:cubicBezTo>
                      <a:pt x="48324" y="30494"/>
                      <a:pt x="48713" y="28173"/>
                      <a:pt x="48601" y="25723"/>
                    </a:cubicBezTo>
                    <a:cubicBezTo>
                      <a:pt x="48609" y="24493"/>
                      <a:pt x="48358" y="23255"/>
                      <a:pt x="48081" y="21982"/>
                    </a:cubicBezTo>
                    <a:lnTo>
                      <a:pt x="48029" y="21740"/>
                    </a:lnTo>
                    <a:lnTo>
                      <a:pt x="48012" y="21696"/>
                    </a:lnTo>
                    <a:cubicBezTo>
                      <a:pt x="48124" y="21991"/>
                      <a:pt x="48038" y="21757"/>
                      <a:pt x="48064" y="21826"/>
                    </a:cubicBezTo>
                    <a:lnTo>
                      <a:pt x="48055" y="21774"/>
                    </a:lnTo>
                    <a:lnTo>
                      <a:pt x="48003" y="21644"/>
                    </a:lnTo>
                    <a:lnTo>
                      <a:pt x="47821" y="21090"/>
                    </a:lnTo>
                    <a:lnTo>
                      <a:pt x="47449" y="20008"/>
                    </a:lnTo>
                    <a:lnTo>
                      <a:pt x="47103" y="18899"/>
                    </a:lnTo>
                    <a:lnTo>
                      <a:pt x="46687" y="17973"/>
                    </a:lnTo>
                    <a:cubicBezTo>
                      <a:pt x="45726" y="15505"/>
                      <a:pt x="43994" y="12864"/>
                      <a:pt x="41890" y="10751"/>
                    </a:cubicBezTo>
                    <a:cubicBezTo>
                      <a:pt x="39864" y="8560"/>
                      <a:pt x="37041" y="6785"/>
                      <a:pt x="34374" y="5712"/>
                    </a:cubicBezTo>
                    <a:lnTo>
                      <a:pt x="31967" y="5002"/>
                    </a:lnTo>
                    <a:cubicBezTo>
                      <a:pt x="31153" y="4777"/>
                      <a:pt x="30477" y="4733"/>
                      <a:pt x="29724" y="4594"/>
                    </a:cubicBezTo>
                    <a:cubicBezTo>
                      <a:pt x="29014" y="4430"/>
                      <a:pt x="28209" y="4465"/>
                      <a:pt x="27464" y="4421"/>
                    </a:cubicBezTo>
                    <a:cubicBezTo>
                      <a:pt x="26693" y="4352"/>
                      <a:pt x="25922" y="4413"/>
                      <a:pt x="25169" y="4491"/>
                    </a:cubicBezTo>
                    <a:cubicBezTo>
                      <a:pt x="22156" y="4742"/>
                      <a:pt x="19255" y="5556"/>
                      <a:pt x="16727" y="6855"/>
                    </a:cubicBezTo>
                    <a:cubicBezTo>
                      <a:pt x="16068" y="7132"/>
                      <a:pt x="15462" y="7478"/>
                      <a:pt x="14865" y="7885"/>
                    </a:cubicBezTo>
                    <a:cubicBezTo>
                      <a:pt x="14337" y="8223"/>
                      <a:pt x="13583" y="8604"/>
                      <a:pt x="13211" y="8881"/>
                    </a:cubicBezTo>
                    <a:cubicBezTo>
                      <a:pt x="12639" y="9340"/>
                      <a:pt x="11895" y="9833"/>
                      <a:pt x="11574" y="10197"/>
                    </a:cubicBezTo>
                    <a:cubicBezTo>
                      <a:pt x="11150" y="10552"/>
                      <a:pt x="10717" y="10924"/>
                      <a:pt x="10302" y="11418"/>
                    </a:cubicBezTo>
                    <a:cubicBezTo>
                      <a:pt x="8622" y="13193"/>
                      <a:pt x="7392" y="15219"/>
                      <a:pt x="6613" y="17237"/>
                    </a:cubicBezTo>
                    <a:cubicBezTo>
                      <a:pt x="5045" y="21281"/>
                      <a:pt x="5210" y="25065"/>
                      <a:pt x="5730" y="27585"/>
                    </a:cubicBezTo>
                    <a:cubicBezTo>
                      <a:pt x="5963" y="28857"/>
                      <a:pt x="6292" y="29836"/>
                      <a:pt x="6570" y="30494"/>
                    </a:cubicBezTo>
                    <a:cubicBezTo>
                      <a:pt x="6821" y="31152"/>
                      <a:pt x="6942" y="31498"/>
                      <a:pt x="6942" y="31498"/>
                    </a:cubicBezTo>
                    <a:lnTo>
                      <a:pt x="7028" y="31715"/>
                    </a:lnTo>
                    <a:cubicBezTo>
                      <a:pt x="7418" y="32728"/>
                      <a:pt x="6907" y="33854"/>
                      <a:pt x="5911" y="34226"/>
                    </a:cubicBezTo>
                    <a:cubicBezTo>
                      <a:pt x="5028" y="34555"/>
                      <a:pt x="4058" y="34226"/>
                      <a:pt x="3573" y="33464"/>
                    </a:cubicBezTo>
                    <a:cubicBezTo>
                      <a:pt x="3573" y="33464"/>
                      <a:pt x="3322" y="33083"/>
                      <a:pt x="2846" y="32347"/>
                    </a:cubicBezTo>
                    <a:cubicBezTo>
                      <a:pt x="2595" y="31975"/>
                      <a:pt x="2318" y="31490"/>
                      <a:pt x="2067" y="30927"/>
                    </a:cubicBezTo>
                    <a:cubicBezTo>
                      <a:pt x="1798" y="30338"/>
                      <a:pt x="1443" y="29663"/>
                      <a:pt x="1192" y="28901"/>
                    </a:cubicBezTo>
                    <a:cubicBezTo>
                      <a:pt x="569" y="27342"/>
                      <a:pt x="153" y="25350"/>
                      <a:pt x="23" y="22995"/>
                    </a:cubicBezTo>
                    <a:cubicBezTo>
                      <a:pt x="-89" y="20648"/>
                      <a:pt x="196" y="17990"/>
                      <a:pt x="1140" y="15245"/>
                    </a:cubicBezTo>
                    <a:cubicBezTo>
                      <a:pt x="2067" y="12509"/>
                      <a:pt x="3669" y="9704"/>
                      <a:pt x="5998" y="7305"/>
                    </a:cubicBezTo>
                    <a:cubicBezTo>
                      <a:pt x="6544" y="6690"/>
                      <a:pt x="7210" y="6084"/>
                      <a:pt x="7929" y="5538"/>
                    </a:cubicBezTo>
                    <a:cubicBezTo>
                      <a:pt x="8674" y="4872"/>
                      <a:pt x="9228" y="4586"/>
                      <a:pt x="9903" y="4136"/>
                    </a:cubicBezTo>
                    <a:cubicBezTo>
                      <a:pt x="10778" y="3573"/>
                      <a:pt x="11427" y="3287"/>
                      <a:pt x="12224" y="2872"/>
                    </a:cubicBezTo>
                    <a:cubicBezTo>
                      <a:pt x="12977" y="2465"/>
                      <a:pt x="13765" y="2118"/>
                      <a:pt x="14588" y="1832"/>
                    </a:cubicBezTo>
                    <a:cubicBezTo>
                      <a:pt x="17818" y="568"/>
                      <a:pt x="21428" y="-64"/>
                      <a:pt x="25022" y="5"/>
                    </a:cubicBezTo>
                    <a:lnTo>
                      <a:pt x="26382" y="5"/>
                    </a:lnTo>
                    <a:lnTo>
                      <a:pt x="27706" y="152"/>
                    </a:lnTo>
                    <a:cubicBezTo>
                      <a:pt x="28616" y="265"/>
                      <a:pt x="29507" y="282"/>
                      <a:pt x="30443" y="516"/>
                    </a:cubicBezTo>
                    <a:cubicBezTo>
                      <a:pt x="31326" y="741"/>
                      <a:pt x="32322" y="862"/>
                      <a:pt x="33136" y="1131"/>
                    </a:cubicBezTo>
                    <a:lnTo>
                      <a:pt x="35534" y="1893"/>
                    </a:lnTo>
                    <a:cubicBezTo>
                      <a:pt x="39180" y="3235"/>
                      <a:pt x="42141" y="5106"/>
                      <a:pt x="44964" y="7435"/>
                    </a:cubicBezTo>
                    <a:cubicBezTo>
                      <a:pt x="47718" y="9790"/>
                      <a:pt x="49960" y="12500"/>
                      <a:pt x="51649" y="15756"/>
                    </a:cubicBezTo>
                    <a:lnTo>
                      <a:pt x="52290" y="16951"/>
                    </a:lnTo>
                    <a:lnTo>
                      <a:pt x="52757" y="18025"/>
                    </a:lnTo>
                    <a:lnTo>
                      <a:pt x="53190" y="19107"/>
                    </a:lnTo>
                    <a:lnTo>
                      <a:pt x="53398" y="19644"/>
                    </a:lnTo>
                    <a:lnTo>
                      <a:pt x="53450" y="19765"/>
                    </a:lnTo>
                    <a:lnTo>
                      <a:pt x="53528" y="19999"/>
                    </a:lnTo>
                    <a:lnTo>
                      <a:pt x="53554" y="20077"/>
                    </a:lnTo>
                    <a:lnTo>
                      <a:pt x="53649" y="20389"/>
                    </a:lnTo>
                    <a:cubicBezTo>
                      <a:pt x="54151" y="22051"/>
                      <a:pt x="54480" y="23757"/>
                      <a:pt x="54549" y="25428"/>
                    </a:cubicBezTo>
                    <a:cubicBezTo>
                      <a:pt x="54723" y="28771"/>
                      <a:pt x="54091" y="31940"/>
                      <a:pt x="52991" y="34607"/>
                    </a:cubicBezTo>
                    <a:cubicBezTo>
                      <a:pt x="51908" y="37300"/>
                      <a:pt x="50376" y="39491"/>
                      <a:pt x="48765" y="41197"/>
                    </a:cubicBezTo>
                    <a:cubicBezTo>
                      <a:pt x="47129" y="42859"/>
                      <a:pt x="45518" y="44115"/>
                      <a:pt x="44029" y="44877"/>
                    </a:cubicBezTo>
                    <a:cubicBezTo>
                      <a:pt x="42626" y="45656"/>
                      <a:pt x="41154" y="46245"/>
                      <a:pt x="40496" y="46418"/>
                    </a:cubicBezTo>
                    <a:cubicBezTo>
                      <a:pt x="39734" y="46626"/>
                      <a:pt x="39327" y="46756"/>
                      <a:pt x="39327" y="46756"/>
                    </a:cubicBezTo>
                    <a:cubicBezTo>
                      <a:pt x="38279" y="47050"/>
                      <a:pt x="37188" y="46435"/>
                      <a:pt x="36885" y="45405"/>
                    </a:cubicBezTo>
                    <a:cubicBezTo>
                      <a:pt x="36643" y="44478"/>
                      <a:pt x="37093" y="43534"/>
                      <a:pt x="37889" y="43110"/>
                    </a:cubicBezTo>
                    <a:close/>
                  </a:path>
                </a:pathLst>
              </a:custGeom>
              <a:grpFill/>
              <a:ln w="8653" cap="flat">
                <a:noFill/>
                <a:prstDash val="solid"/>
                <a:miter/>
              </a:ln>
            </p:spPr>
            <p:txBody>
              <a:bodyPr rtlCol="0" anchor="ctr"/>
              <a:lstStyle/>
              <a:p>
                <a:endParaRPr lang="en-IN" dirty="0"/>
              </a:p>
            </p:txBody>
          </p:sp>
          <p:sp>
            <p:nvSpPr>
              <p:cNvPr id="569" name="Freeform: Shape 568">
                <a:extLst>
                  <a:ext uri="{FF2B5EF4-FFF2-40B4-BE49-F238E27FC236}">
                    <a16:creationId xmlns:a16="http://schemas.microsoft.com/office/drawing/2014/main" id="{6F7C6D0A-2746-4BFE-9991-3DDCCAB5A7FA}"/>
                  </a:ext>
                </a:extLst>
              </p:cNvPr>
              <p:cNvSpPr/>
              <p:nvPr/>
            </p:nvSpPr>
            <p:spPr>
              <a:xfrm>
                <a:off x="-717802" y="2819936"/>
                <a:ext cx="52697" cy="50300"/>
              </a:xfrm>
              <a:custGeom>
                <a:avLst/>
                <a:gdLst>
                  <a:gd name="connsiteX0" fmla="*/ 30877 w 52697"/>
                  <a:gd name="connsiteY0" fmla="*/ 46336 h 50300"/>
                  <a:gd name="connsiteX1" fmla="*/ 32089 w 52697"/>
                  <a:gd name="connsiteY1" fmla="*/ 46137 h 50300"/>
                  <a:gd name="connsiteX2" fmla="*/ 33388 w 52697"/>
                  <a:gd name="connsiteY2" fmla="*/ 45833 h 50300"/>
                  <a:gd name="connsiteX3" fmla="*/ 34964 w 52697"/>
                  <a:gd name="connsiteY3" fmla="*/ 45305 h 50300"/>
                  <a:gd name="connsiteX4" fmla="*/ 43285 w 52697"/>
                  <a:gd name="connsiteY4" fmla="*/ 39097 h 50300"/>
                  <a:gd name="connsiteX5" fmla="*/ 46272 w 52697"/>
                  <a:gd name="connsiteY5" fmla="*/ 32888 h 50300"/>
                  <a:gd name="connsiteX6" fmla="*/ 46853 w 52697"/>
                  <a:gd name="connsiteY6" fmla="*/ 29165 h 50300"/>
                  <a:gd name="connsiteX7" fmla="*/ 46887 w 52697"/>
                  <a:gd name="connsiteY7" fmla="*/ 28913 h 50300"/>
                  <a:gd name="connsiteX8" fmla="*/ 46896 w 52697"/>
                  <a:gd name="connsiteY8" fmla="*/ 28862 h 50300"/>
                  <a:gd name="connsiteX9" fmla="*/ 46896 w 52697"/>
                  <a:gd name="connsiteY9" fmla="*/ 28983 h 50300"/>
                  <a:gd name="connsiteX10" fmla="*/ 46896 w 52697"/>
                  <a:gd name="connsiteY10" fmla="*/ 28966 h 50300"/>
                  <a:gd name="connsiteX11" fmla="*/ 46896 w 52697"/>
                  <a:gd name="connsiteY11" fmla="*/ 28792 h 50300"/>
                  <a:gd name="connsiteX12" fmla="*/ 46879 w 52697"/>
                  <a:gd name="connsiteY12" fmla="*/ 28238 h 50300"/>
                  <a:gd name="connsiteX13" fmla="*/ 46861 w 52697"/>
                  <a:gd name="connsiteY13" fmla="*/ 27069 h 50300"/>
                  <a:gd name="connsiteX14" fmla="*/ 46844 w 52697"/>
                  <a:gd name="connsiteY14" fmla="*/ 25909 h 50300"/>
                  <a:gd name="connsiteX15" fmla="*/ 46714 w 52697"/>
                  <a:gd name="connsiteY15" fmla="*/ 24904 h 50300"/>
                  <a:gd name="connsiteX16" fmla="*/ 44272 w 52697"/>
                  <a:gd name="connsiteY16" fmla="*/ 16592 h 50300"/>
                  <a:gd name="connsiteX17" fmla="*/ 38471 w 52697"/>
                  <a:gd name="connsiteY17" fmla="*/ 9500 h 50300"/>
                  <a:gd name="connsiteX18" fmla="*/ 36470 w 52697"/>
                  <a:gd name="connsiteY18" fmla="*/ 8175 h 50300"/>
                  <a:gd name="connsiteX19" fmla="*/ 34470 w 52697"/>
                  <a:gd name="connsiteY19" fmla="*/ 7119 h 50300"/>
                  <a:gd name="connsiteX20" fmla="*/ 32349 w 52697"/>
                  <a:gd name="connsiteY20" fmla="*/ 6287 h 50300"/>
                  <a:gd name="connsiteX21" fmla="*/ 30149 w 52697"/>
                  <a:gd name="connsiteY21" fmla="*/ 5707 h 50300"/>
                  <a:gd name="connsiteX22" fmla="*/ 21377 w 52697"/>
                  <a:gd name="connsiteY22" fmla="*/ 5482 h 50300"/>
                  <a:gd name="connsiteX23" fmla="*/ 19317 w 52697"/>
                  <a:gd name="connsiteY23" fmla="*/ 5906 h 50300"/>
                  <a:gd name="connsiteX24" fmla="*/ 17412 w 52697"/>
                  <a:gd name="connsiteY24" fmla="*/ 6391 h 50300"/>
                  <a:gd name="connsiteX25" fmla="*/ 15455 w 52697"/>
                  <a:gd name="connsiteY25" fmla="*/ 7144 h 50300"/>
                  <a:gd name="connsiteX26" fmla="*/ 13879 w 52697"/>
                  <a:gd name="connsiteY26" fmla="*/ 7941 h 50300"/>
                  <a:gd name="connsiteX27" fmla="*/ 8640 w 52697"/>
                  <a:gd name="connsiteY27" fmla="*/ 12418 h 50300"/>
                  <a:gd name="connsiteX28" fmla="*/ 4761 w 52697"/>
                  <a:gd name="connsiteY28" fmla="*/ 22047 h 50300"/>
                  <a:gd name="connsiteX29" fmla="*/ 4691 w 52697"/>
                  <a:gd name="connsiteY29" fmla="*/ 25043 h 50300"/>
                  <a:gd name="connsiteX30" fmla="*/ 4769 w 52697"/>
                  <a:gd name="connsiteY30" fmla="*/ 26151 h 50300"/>
                  <a:gd name="connsiteX31" fmla="*/ 4769 w 52697"/>
                  <a:gd name="connsiteY31" fmla="*/ 26394 h 50300"/>
                  <a:gd name="connsiteX32" fmla="*/ 2960 w 52697"/>
                  <a:gd name="connsiteY32" fmla="*/ 28463 h 50300"/>
                  <a:gd name="connsiteX33" fmla="*/ 959 w 52697"/>
                  <a:gd name="connsiteY33" fmla="*/ 27035 h 50300"/>
                  <a:gd name="connsiteX34" fmla="*/ 604 w 52697"/>
                  <a:gd name="connsiteY34" fmla="*/ 25736 h 50300"/>
                  <a:gd name="connsiteX35" fmla="*/ 267 w 52697"/>
                  <a:gd name="connsiteY35" fmla="*/ 24160 h 50300"/>
                  <a:gd name="connsiteX36" fmla="*/ 41 w 52697"/>
                  <a:gd name="connsiteY36" fmla="*/ 21952 h 50300"/>
                  <a:gd name="connsiteX37" fmla="*/ 674 w 52697"/>
                  <a:gd name="connsiteY37" fmla="*/ 15994 h 50300"/>
                  <a:gd name="connsiteX38" fmla="*/ 4025 w 52697"/>
                  <a:gd name="connsiteY38" fmla="*/ 8920 h 50300"/>
                  <a:gd name="connsiteX39" fmla="*/ 10987 w 52697"/>
                  <a:gd name="connsiteY39" fmla="*/ 2772 h 50300"/>
                  <a:gd name="connsiteX40" fmla="*/ 13359 w 52697"/>
                  <a:gd name="connsiteY40" fmla="*/ 1620 h 50300"/>
                  <a:gd name="connsiteX41" fmla="*/ 15654 w 52697"/>
                  <a:gd name="connsiteY41" fmla="*/ 867 h 50300"/>
                  <a:gd name="connsiteX42" fmla="*/ 18252 w 52697"/>
                  <a:gd name="connsiteY42" fmla="*/ 347 h 50300"/>
                  <a:gd name="connsiteX43" fmla="*/ 20832 w 52697"/>
                  <a:gd name="connsiteY43" fmla="*/ 79 h 50300"/>
                  <a:gd name="connsiteX44" fmla="*/ 31336 w 52697"/>
                  <a:gd name="connsiteY44" fmla="*/ 1378 h 50300"/>
                  <a:gd name="connsiteX45" fmla="*/ 32617 w 52697"/>
                  <a:gd name="connsiteY45" fmla="*/ 1776 h 50300"/>
                  <a:gd name="connsiteX46" fmla="*/ 33864 w 52697"/>
                  <a:gd name="connsiteY46" fmla="*/ 2322 h 50300"/>
                  <a:gd name="connsiteX47" fmla="*/ 36349 w 52697"/>
                  <a:gd name="connsiteY47" fmla="*/ 3464 h 50300"/>
                  <a:gd name="connsiteX48" fmla="*/ 38756 w 52697"/>
                  <a:gd name="connsiteY48" fmla="*/ 4841 h 50300"/>
                  <a:gd name="connsiteX49" fmla="*/ 40921 w 52697"/>
                  <a:gd name="connsiteY49" fmla="*/ 6357 h 50300"/>
                  <a:gd name="connsiteX50" fmla="*/ 48186 w 52697"/>
                  <a:gd name="connsiteY50" fmla="*/ 14358 h 50300"/>
                  <a:gd name="connsiteX51" fmla="*/ 52135 w 52697"/>
                  <a:gd name="connsiteY51" fmla="*/ 24290 h 50300"/>
                  <a:gd name="connsiteX52" fmla="*/ 52386 w 52697"/>
                  <a:gd name="connsiteY52" fmla="*/ 25606 h 50300"/>
                  <a:gd name="connsiteX53" fmla="*/ 52524 w 52697"/>
                  <a:gd name="connsiteY53" fmla="*/ 26775 h 50300"/>
                  <a:gd name="connsiteX54" fmla="*/ 52611 w 52697"/>
                  <a:gd name="connsiteY54" fmla="*/ 27926 h 50300"/>
                  <a:gd name="connsiteX55" fmla="*/ 52663 w 52697"/>
                  <a:gd name="connsiteY55" fmla="*/ 28507 h 50300"/>
                  <a:gd name="connsiteX56" fmla="*/ 52671 w 52697"/>
                  <a:gd name="connsiteY56" fmla="*/ 28654 h 50300"/>
                  <a:gd name="connsiteX57" fmla="*/ 52689 w 52697"/>
                  <a:gd name="connsiteY57" fmla="*/ 28888 h 50300"/>
                  <a:gd name="connsiteX58" fmla="*/ 52697 w 52697"/>
                  <a:gd name="connsiteY58" fmla="*/ 28974 h 50300"/>
                  <a:gd name="connsiteX59" fmla="*/ 52680 w 52697"/>
                  <a:gd name="connsiteY59" fmla="*/ 29303 h 50300"/>
                  <a:gd name="connsiteX60" fmla="*/ 52057 w 52697"/>
                  <a:gd name="connsiteY60" fmla="*/ 34369 h 50300"/>
                  <a:gd name="connsiteX61" fmla="*/ 47866 w 52697"/>
                  <a:gd name="connsiteY61" fmla="*/ 42681 h 50300"/>
                  <a:gd name="connsiteX62" fmla="*/ 41882 w 52697"/>
                  <a:gd name="connsiteY62" fmla="*/ 47730 h 50300"/>
                  <a:gd name="connsiteX63" fmla="*/ 36271 w 52697"/>
                  <a:gd name="connsiteY63" fmla="*/ 49860 h 50300"/>
                  <a:gd name="connsiteX64" fmla="*/ 32453 w 52697"/>
                  <a:gd name="connsiteY64" fmla="*/ 50293 h 50300"/>
                  <a:gd name="connsiteX65" fmla="*/ 31232 w 52697"/>
                  <a:gd name="connsiteY65" fmla="*/ 50258 h 50300"/>
                  <a:gd name="connsiteX66" fmla="*/ 29309 w 52697"/>
                  <a:gd name="connsiteY66" fmla="*/ 48241 h 50300"/>
                  <a:gd name="connsiteX67" fmla="*/ 30877 w 52697"/>
                  <a:gd name="connsiteY67" fmla="*/ 46336 h 5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2697" h="50300">
                    <a:moveTo>
                      <a:pt x="30877" y="46336"/>
                    </a:moveTo>
                    <a:cubicBezTo>
                      <a:pt x="30877" y="46336"/>
                      <a:pt x="31301" y="46266"/>
                      <a:pt x="32089" y="46137"/>
                    </a:cubicBezTo>
                    <a:cubicBezTo>
                      <a:pt x="32487" y="46050"/>
                      <a:pt x="32963" y="45998"/>
                      <a:pt x="33388" y="45833"/>
                    </a:cubicBezTo>
                    <a:cubicBezTo>
                      <a:pt x="33829" y="45703"/>
                      <a:pt x="34349" y="45582"/>
                      <a:pt x="34964" y="45305"/>
                    </a:cubicBezTo>
                    <a:cubicBezTo>
                      <a:pt x="37354" y="44422"/>
                      <a:pt x="40670" y="42569"/>
                      <a:pt x="43285" y="39097"/>
                    </a:cubicBezTo>
                    <a:cubicBezTo>
                      <a:pt x="44575" y="37356"/>
                      <a:pt x="45640" y="35261"/>
                      <a:pt x="46272" y="32888"/>
                    </a:cubicBezTo>
                    <a:cubicBezTo>
                      <a:pt x="46627" y="31702"/>
                      <a:pt x="46749" y="30437"/>
                      <a:pt x="46853" y="29165"/>
                    </a:cubicBezTo>
                    <a:lnTo>
                      <a:pt x="46887" y="28913"/>
                    </a:lnTo>
                    <a:lnTo>
                      <a:pt x="46896" y="28862"/>
                    </a:lnTo>
                    <a:cubicBezTo>
                      <a:pt x="46896" y="29173"/>
                      <a:pt x="46887" y="28913"/>
                      <a:pt x="46896" y="28983"/>
                    </a:cubicBezTo>
                    <a:lnTo>
                      <a:pt x="46896" y="28966"/>
                    </a:lnTo>
                    <a:lnTo>
                      <a:pt x="46896" y="28792"/>
                    </a:lnTo>
                    <a:lnTo>
                      <a:pt x="46879" y="28238"/>
                    </a:lnTo>
                    <a:lnTo>
                      <a:pt x="46861" y="27069"/>
                    </a:lnTo>
                    <a:lnTo>
                      <a:pt x="46844" y="25909"/>
                    </a:lnTo>
                    <a:lnTo>
                      <a:pt x="46714" y="24904"/>
                    </a:lnTo>
                    <a:cubicBezTo>
                      <a:pt x="46524" y="22272"/>
                      <a:pt x="45658" y="19241"/>
                      <a:pt x="44272" y="16592"/>
                    </a:cubicBezTo>
                    <a:cubicBezTo>
                      <a:pt x="42921" y="13881"/>
                      <a:pt x="40895" y="11431"/>
                      <a:pt x="38471" y="9500"/>
                    </a:cubicBezTo>
                    <a:lnTo>
                      <a:pt x="36470" y="8175"/>
                    </a:lnTo>
                    <a:cubicBezTo>
                      <a:pt x="35769" y="7716"/>
                      <a:pt x="35137" y="7474"/>
                      <a:pt x="34470" y="7119"/>
                    </a:cubicBezTo>
                    <a:cubicBezTo>
                      <a:pt x="33838" y="6772"/>
                      <a:pt x="33067" y="6556"/>
                      <a:pt x="32349" y="6287"/>
                    </a:cubicBezTo>
                    <a:cubicBezTo>
                      <a:pt x="31630" y="6010"/>
                      <a:pt x="30894" y="5820"/>
                      <a:pt x="30149" y="5707"/>
                    </a:cubicBezTo>
                    <a:cubicBezTo>
                      <a:pt x="27188" y="5058"/>
                      <a:pt x="24192" y="4962"/>
                      <a:pt x="21377" y="5482"/>
                    </a:cubicBezTo>
                    <a:cubicBezTo>
                      <a:pt x="20667" y="5551"/>
                      <a:pt x="19983" y="5698"/>
                      <a:pt x="19317" y="5906"/>
                    </a:cubicBezTo>
                    <a:cubicBezTo>
                      <a:pt x="18693" y="6071"/>
                      <a:pt x="17862" y="6227"/>
                      <a:pt x="17412" y="6391"/>
                    </a:cubicBezTo>
                    <a:cubicBezTo>
                      <a:pt x="16745" y="6642"/>
                      <a:pt x="15888" y="6911"/>
                      <a:pt x="15455" y="7144"/>
                    </a:cubicBezTo>
                    <a:cubicBezTo>
                      <a:pt x="14927" y="7361"/>
                      <a:pt x="14416" y="7603"/>
                      <a:pt x="13879" y="7941"/>
                    </a:cubicBezTo>
                    <a:cubicBezTo>
                      <a:pt x="11749" y="9154"/>
                      <a:pt x="9982" y="10721"/>
                      <a:pt x="8640" y="12418"/>
                    </a:cubicBezTo>
                    <a:cubicBezTo>
                      <a:pt x="5956" y="15821"/>
                      <a:pt x="4995" y="19493"/>
                      <a:pt x="4761" y="22047"/>
                    </a:cubicBezTo>
                    <a:cubicBezTo>
                      <a:pt x="4605" y="23328"/>
                      <a:pt x="4631" y="24367"/>
                      <a:pt x="4691" y="25043"/>
                    </a:cubicBezTo>
                    <a:cubicBezTo>
                      <a:pt x="4743" y="25770"/>
                      <a:pt x="4769" y="26151"/>
                      <a:pt x="4769" y="26151"/>
                    </a:cubicBezTo>
                    <a:lnTo>
                      <a:pt x="4769" y="26394"/>
                    </a:lnTo>
                    <a:cubicBezTo>
                      <a:pt x="4839" y="27459"/>
                      <a:pt x="4016" y="28385"/>
                      <a:pt x="2960" y="28463"/>
                    </a:cubicBezTo>
                    <a:cubicBezTo>
                      <a:pt x="2024" y="28524"/>
                      <a:pt x="1202" y="27900"/>
                      <a:pt x="959" y="27035"/>
                    </a:cubicBezTo>
                    <a:cubicBezTo>
                      <a:pt x="959" y="27035"/>
                      <a:pt x="829" y="26584"/>
                      <a:pt x="604" y="25736"/>
                    </a:cubicBezTo>
                    <a:cubicBezTo>
                      <a:pt x="466" y="25329"/>
                      <a:pt x="353" y="24809"/>
                      <a:pt x="267" y="24160"/>
                    </a:cubicBezTo>
                    <a:cubicBezTo>
                      <a:pt x="171" y="23527"/>
                      <a:pt x="59" y="22791"/>
                      <a:pt x="41" y="21952"/>
                    </a:cubicBezTo>
                    <a:cubicBezTo>
                      <a:pt x="-97" y="20289"/>
                      <a:pt x="111" y="18254"/>
                      <a:pt x="674" y="15994"/>
                    </a:cubicBezTo>
                    <a:cubicBezTo>
                      <a:pt x="1236" y="13734"/>
                      <a:pt x="2301" y="11249"/>
                      <a:pt x="4025" y="8920"/>
                    </a:cubicBezTo>
                    <a:cubicBezTo>
                      <a:pt x="5705" y="6582"/>
                      <a:pt x="8068" y="4382"/>
                      <a:pt x="10987" y="2772"/>
                    </a:cubicBezTo>
                    <a:cubicBezTo>
                      <a:pt x="11688" y="2330"/>
                      <a:pt x="12511" y="1958"/>
                      <a:pt x="13359" y="1620"/>
                    </a:cubicBezTo>
                    <a:cubicBezTo>
                      <a:pt x="14260" y="1222"/>
                      <a:pt x="14892" y="1109"/>
                      <a:pt x="15654" y="867"/>
                    </a:cubicBezTo>
                    <a:cubicBezTo>
                      <a:pt x="16658" y="590"/>
                      <a:pt x="17360" y="529"/>
                      <a:pt x="18252" y="347"/>
                    </a:cubicBezTo>
                    <a:cubicBezTo>
                      <a:pt x="19083" y="191"/>
                      <a:pt x="19931" y="87"/>
                      <a:pt x="20832" y="79"/>
                    </a:cubicBezTo>
                    <a:cubicBezTo>
                      <a:pt x="24287" y="-198"/>
                      <a:pt x="27915" y="261"/>
                      <a:pt x="31336" y="1378"/>
                    </a:cubicBezTo>
                    <a:lnTo>
                      <a:pt x="32617" y="1776"/>
                    </a:lnTo>
                    <a:lnTo>
                      <a:pt x="33864" y="2322"/>
                    </a:lnTo>
                    <a:cubicBezTo>
                      <a:pt x="34704" y="2659"/>
                      <a:pt x="35526" y="2971"/>
                      <a:pt x="36349" y="3464"/>
                    </a:cubicBezTo>
                    <a:cubicBezTo>
                      <a:pt x="37137" y="3941"/>
                      <a:pt x="38064" y="4365"/>
                      <a:pt x="38756" y="4841"/>
                    </a:cubicBezTo>
                    <a:lnTo>
                      <a:pt x="40921" y="6357"/>
                    </a:lnTo>
                    <a:cubicBezTo>
                      <a:pt x="43796" y="8582"/>
                      <a:pt x="46220" y="11336"/>
                      <a:pt x="48186" y="14358"/>
                    </a:cubicBezTo>
                    <a:cubicBezTo>
                      <a:pt x="50143" y="17440"/>
                      <a:pt x="51485" y="20670"/>
                      <a:pt x="52135" y="24290"/>
                    </a:cubicBezTo>
                    <a:lnTo>
                      <a:pt x="52386" y="25606"/>
                    </a:lnTo>
                    <a:lnTo>
                      <a:pt x="52524" y="26775"/>
                    </a:lnTo>
                    <a:lnTo>
                      <a:pt x="52611" y="27926"/>
                    </a:lnTo>
                    <a:lnTo>
                      <a:pt x="52663" y="28507"/>
                    </a:lnTo>
                    <a:lnTo>
                      <a:pt x="52671" y="28654"/>
                    </a:lnTo>
                    <a:lnTo>
                      <a:pt x="52689" y="28888"/>
                    </a:lnTo>
                    <a:lnTo>
                      <a:pt x="52697" y="28974"/>
                    </a:lnTo>
                    <a:lnTo>
                      <a:pt x="52680" y="29303"/>
                    </a:lnTo>
                    <a:cubicBezTo>
                      <a:pt x="52671" y="31035"/>
                      <a:pt x="52481" y="32741"/>
                      <a:pt x="52057" y="34369"/>
                    </a:cubicBezTo>
                    <a:cubicBezTo>
                      <a:pt x="51225" y="37616"/>
                      <a:pt x="49701" y="40456"/>
                      <a:pt x="47866" y="42681"/>
                    </a:cubicBezTo>
                    <a:cubicBezTo>
                      <a:pt x="46039" y="44942"/>
                      <a:pt x="43917" y="46587"/>
                      <a:pt x="41882" y="47730"/>
                    </a:cubicBezTo>
                    <a:cubicBezTo>
                      <a:pt x="39839" y="48847"/>
                      <a:pt x="37916" y="49565"/>
                      <a:pt x="36271" y="49860"/>
                    </a:cubicBezTo>
                    <a:cubicBezTo>
                      <a:pt x="34695" y="50198"/>
                      <a:pt x="33137" y="50336"/>
                      <a:pt x="32453" y="50293"/>
                    </a:cubicBezTo>
                    <a:cubicBezTo>
                      <a:pt x="31656" y="50267"/>
                      <a:pt x="31232" y="50258"/>
                      <a:pt x="31232" y="50258"/>
                    </a:cubicBezTo>
                    <a:cubicBezTo>
                      <a:pt x="30149" y="50232"/>
                      <a:pt x="29283" y="49323"/>
                      <a:pt x="29309" y="48241"/>
                    </a:cubicBezTo>
                    <a:cubicBezTo>
                      <a:pt x="29301" y="47279"/>
                      <a:pt x="29993" y="46509"/>
                      <a:pt x="30877" y="46336"/>
                    </a:cubicBezTo>
                    <a:close/>
                  </a:path>
                </a:pathLst>
              </a:custGeom>
              <a:grpFill/>
              <a:ln w="8653" cap="flat">
                <a:noFill/>
                <a:prstDash val="solid"/>
                <a:miter/>
              </a:ln>
            </p:spPr>
            <p:txBody>
              <a:bodyPr rtlCol="0" anchor="ctr"/>
              <a:lstStyle/>
              <a:p>
                <a:endParaRPr lang="en-IN" dirty="0"/>
              </a:p>
            </p:txBody>
          </p:sp>
          <p:sp>
            <p:nvSpPr>
              <p:cNvPr id="570" name="Freeform: Shape 569">
                <a:extLst>
                  <a:ext uri="{FF2B5EF4-FFF2-40B4-BE49-F238E27FC236}">
                    <a16:creationId xmlns:a16="http://schemas.microsoft.com/office/drawing/2014/main" id="{B25FD398-E9A5-4663-BD4B-4DB23EA16A9E}"/>
                  </a:ext>
                </a:extLst>
              </p:cNvPr>
              <p:cNvSpPr/>
              <p:nvPr/>
            </p:nvSpPr>
            <p:spPr>
              <a:xfrm>
                <a:off x="-476337" y="3068684"/>
                <a:ext cx="49892" cy="53004"/>
              </a:xfrm>
              <a:custGeom>
                <a:avLst/>
                <a:gdLst>
                  <a:gd name="connsiteX0" fmla="*/ 22905 w 49892"/>
                  <a:gd name="connsiteY0" fmla="*/ 48000 h 53004"/>
                  <a:gd name="connsiteX1" fmla="*/ 24117 w 49892"/>
                  <a:gd name="connsiteY1" fmla="*/ 48147 h 53004"/>
                  <a:gd name="connsiteX2" fmla="*/ 25442 w 49892"/>
                  <a:gd name="connsiteY2" fmla="*/ 48259 h 53004"/>
                  <a:gd name="connsiteX3" fmla="*/ 27113 w 49892"/>
                  <a:gd name="connsiteY3" fmla="*/ 48225 h 53004"/>
                  <a:gd name="connsiteX4" fmla="*/ 36898 w 49892"/>
                  <a:gd name="connsiteY4" fmla="*/ 44727 h 53004"/>
                  <a:gd name="connsiteX5" fmla="*/ 41574 w 49892"/>
                  <a:gd name="connsiteY5" fmla="*/ 39687 h 53004"/>
                  <a:gd name="connsiteX6" fmla="*/ 43219 w 49892"/>
                  <a:gd name="connsiteY6" fmla="*/ 36293 h 53004"/>
                  <a:gd name="connsiteX7" fmla="*/ 43323 w 49892"/>
                  <a:gd name="connsiteY7" fmla="*/ 36067 h 53004"/>
                  <a:gd name="connsiteX8" fmla="*/ 43340 w 49892"/>
                  <a:gd name="connsiteY8" fmla="*/ 36015 h 53004"/>
                  <a:gd name="connsiteX9" fmla="*/ 43314 w 49892"/>
                  <a:gd name="connsiteY9" fmla="*/ 36137 h 53004"/>
                  <a:gd name="connsiteX10" fmla="*/ 43314 w 49892"/>
                  <a:gd name="connsiteY10" fmla="*/ 36102 h 53004"/>
                  <a:gd name="connsiteX11" fmla="*/ 43366 w 49892"/>
                  <a:gd name="connsiteY11" fmla="*/ 35964 h 53004"/>
                  <a:gd name="connsiteX12" fmla="*/ 43522 w 49892"/>
                  <a:gd name="connsiteY12" fmla="*/ 35418 h 53004"/>
                  <a:gd name="connsiteX13" fmla="*/ 43834 w 49892"/>
                  <a:gd name="connsiteY13" fmla="*/ 34284 h 53004"/>
                  <a:gd name="connsiteX14" fmla="*/ 44171 w 49892"/>
                  <a:gd name="connsiteY14" fmla="*/ 33175 h 53004"/>
                  <a:gd name="connsiteX15" fmla="*/ 44353 w 49892"/>
                  <a:gd name="connsiteY15" fmla="*/ 32188 h 53004"/>
                  <a:gd name="connsiteX16" fmla="*/ 44475 w 49892"/>
                  <a:gd name="connsiteY16" fmla="*/ 23520 h 53004"/>
                  <a:gd name="connsiteX17" fmla="*/ 41097 w 49892"/>
                  <a:gd name="connsiteY17" fmla="*/ 15121 h 53004"/>
                  <a:gd name="connsiteX18" fmla="*/ 39495 w 49892"/>
                  <a:gd name="connsiteY18" fmla="*/ 13173 h 53004"/>
                  <a:gd name="connsiteX19" fmla="*/ 37868 w 49892"/>
                  <a:gd name="connsiteY19" fmla="*/ 11545 h 53004"/>
                  <a:gd name="connsiteX20" fmla="*/ 36101 w 49892"/>
                  <a:gd name="connsiteY20" fmla="*/ 10159 h 53004"/>
                  <a:gd name="connsiteX21" fmla="*/ 34161 w 49892"/>
                  <a:gd name="connsiteY21" fmla="*/ 8939 h 53004"/>
                  <a:gd name="connsiteX22" fmla="*/ 25857 w 49892"/>
                  <a:gd name="connsiteY22" fmla="*/ 6116 h 53004"/>
                  <a:gd name="connsiteX23" fmla="*/ 23753 w 49892"/>
                  <a:gd name="connsiteY23" fmla="*/ 5925 h 53004"/>
                  <a:gd name="connsiteX24" fmla="*/ 21796 w 49892"/>
                  <a:gd name="connsiteY24" fmla="*/ 5830 h 53004"/>
                  <a:gd name="connsiteX25" fmla="*/ 19710 w 49892"/>
                  <a:gd name="connsiteY25" fmla="*/ 5986 h 53004"/>
                  <a:gd name="connsiteX26" fmla="*/ 17969 w 49892"/>
                  <a:gd name="connsiteY26" fmla="*/ 6271 h 53004"/>
                  <a:gd name="connsiteX27" fmla="*/ 11656 w 49892"/>
                  <a:gd name="connsiteY27" fmla="*/ 9008 h 53004"/>
                  <a:gd name="connsiteX28" fmla="*/ 5084 w 49892"/>
                  <a:gd name="connsiteY28" fmla="*/ 17061 h 53004"/>
                  <a:gd name="connsiteX29" fmla="*/ 4149 w 49892"/>
                  <a:gd name="connsiteY29" fmla="*/ 19918 h 53004"/>
                  <a:gd name="connsiteX30" fmla="*/ 3898 w 49892"/>
                  <a:gd name="connsiteY30" fmla="*/ 20983 h 53004"/>
                  <a:gd name="connsiteX31" fmla="*/ 3846 w 49892"/>
                  <a:gd name="connsiteY31" fmla="*/ 21217 h 53004"/>
                  <a:gd name="connsiteX32" fmla="*/ 1482 w 49892"/>
                  <a:gd name="connsiteY32" fmla="*/ 22637 h 53004"/>
                  <a:gd name="connsiteX33" fmla="*/ 1 w 49892"/>
                  <a:gd name="connsiteY33" fmla="*/ 20706 h 53004"/>
                  <a:gd name="connsiteX34" fmla="*/ 36 w 49892"/>
                  <a:gd name="connsiteY34" fmla="*/ 19364 h 53004"/>
                  <a:gd name="connsiteX35" fmla="*/ 192 w 49892"/>
                  <a:gd name="connsiteY35" fmla="*/ 17736 h 53004"/>
                  <a:gd name="connsiteX36" fmla="*/ 616 w 49892"/>
                  <a:gd name="connsiteY36" fmla="*/ 15571 h 53004"/>
                  <a:gd name="connsiteX37" fmla="*/ 2971 w 49892"/>
                  <a:gd name="connsiteY37" fmla="*/ 10047 h 53004"/>
                  <a:gd name="connsiteX38" fmla="*/ 8245 w 49892"/>
                  <a:gd name="connsiteY38" fmla="*/ 4280 h 53004"/>
                  <a:gd name="connsiteX39" fmla="*/ 16731 w 49892"/>
                  <a:gd name="connsiteY39" fmla="*/ 444 h 53004"/>
                  <a:gd name="connsiteX40" fmla="*/ 19328 w 49892"/>
                  <a:gd name="connsiteY40" fmla="*/ 72 h 53004"/>
                  <a:gd name="connsiteX41" fmla="*/ 21727 w 49892"/>
                  <a:gd name="connsiteY41" fmla="*/ 20 h 53004"/>
                  <a:gd name="connsiteX42" fmla="*/ 24377 w 49892"/>
                  <a:gd name="connsiteY42" fmla="*/ 279 h 53004"/>
                  <a:gd name="connsiteX43" fmla="*/ 26896 w 49892"/>
                  <a:gd name="connsiteY43" fmla="*/ 790 h 53004"/>
                  <a:gd name="connsiteX44" fmla="*/ 36569 w 49892"/>
                  <a:gd name="connsiteY44" fmla="*/ 5120 h 53004"/>
                  <a:gd name="connsiteX45" fmla="*/ 37677 w 49892"/>
                  <a:gd name="connsiteY45" fmla="*/ 5908 h 53004"/>
                  <a:gd name="connsiteX46" fmla="*/ 38716 w 49892"/>
                  <a:gd name="connsiteY46" fmla="*/ 6782 h 53004"/>
                  <a:gd name="connsiteX47" fmla="*/ 40742 w 49892"/>
                  <a:gd name="connsiteY47" fmla="*/ 8627 h 53004"/>
                  <a:gd name="connsiteX48" fmla="*/ 42647 w 49892"/>
                  <a:gd name="connsiteY48" fmla="*/ 10627 h 53004"/>
                  <a:gd name="connsiteX49" fmla="*/ 44197 w 49892"/>
                  <a:gd name="connsiteY49" fmla="*/ 12619 h 53004"/>
                  <a:gd name="connsiteX50" fmla="*/ 48839 w 49892"/>
                  <a:gd name="connsiteY50" fmla="*/ 22507 h 53004"/>
                  <a:gd name="connsiteX51" fmla="*/ 49696 w 49892"/>
                  <a:gd name="connsiteY51" fmla="*/ 33167 h 53004"/>
                  <a:gd name="connsiteX52" fmla="*/ 49566 w 49892"/>
                  <a:gd name="connsiteY52" fmla="*/ 34500 h 53004"/>
                  <a:gd name="connsiteX53" fmla="*/ 49341 w 49892"/>
                  <a:gd name="connsiteY53" fmla="*/ 35643 h 53004"/>
                  <a:gd name="connsiteX54" fmla="*/ 49090 w 49892"/>
                  <a:gd name="connsiteY54" fmla="*/ 36786 h 53004"/>
                  <a:gd name="connsiteX55" fmla="*/ 48951 w 49892"/>
                  <a:gd name="connsiteY55" fmla="*/ 37340 h 53004"/>
                  <a:gd name="connsiteX56" fmla="*/ 48934 w 49892"/>
                  <a:gd name="connsiteY56" fmla="*/ 37479 h 53004"/>
                  <a:gd name="connsiteX57" fmla="*/ 48865 w 49892"/>
                  <a:gd name="connsiteY57" fmla="*/ 37721 h 53004"/>
                  <a:gd name="connsiteX58" fmla="*/ 48847 w 49892"/>
                  <a:gd name="connsiteY58" fmla="*/ 37782 h 53004"/>
                  <a:gd name="connsiteX59" fmla="*/ 48743 w 49892"/>
                  <a:gd name="connsiteY59" fmla="*/ 38085 h 53004"/>
                  <a:gd name="connsiteX60" fmla="*/ 46639 w 49892"/>
                  <a:gd name="connsiteY60" fmla="*/ 42769 h 53004"/>
                  <a:gd name="connsiteX61" fmla="*/ 40188 w 49892"/>
                  <a:gd name="connsiteY61" fmla="*/ 49480 h 53004"/>
                  <a:gd name="connsiteX62" fmla="*/ 32984 w 49892"/>
                  <a:gd name="connsiteY62" fmla="*/ 52528 h 53004"/>
                  <a:gd name="connsiteX63" fmla="*/ 27000 w 49892"/>
                  <a:gd name="connsiteY63" fmla="*/ 52901 h 53004"/>
                  <a:gd name="connsiteX64" fmla="*/ 23208 w 49892"/>
                  <a:gd name="connsiteY64" fmla="*/ 52191 h 53004"/>
                  <a:gd name="connsiteX65" fmla="*/ 22056 w 49892"/>
                  <a:gd name="connsiteY65" fmla="*/ 51792 h 53004"/>
                  <a:gd name="connsiteX66" fmla="*/ 20809 w 49892"/>
                  <a:gd name="connsiteY66" fmla="*/ 49316 h 53004"/>
                  <a:gd name="connsiteX67" fmla="*/ 22905 w 49892"/>
                  <a:gd name="connsiteY67" fmla="*/ 48000 h 5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9892" h="53004">
                    <a:moveTo>
                      <a:pt x="22905" y="48000"/>
                    </a:moveTo>
                    <a:cubicBezTo>
                      <a:pt x="22905" y="48000"/>
                      <a:pt x="23329" y="48060"/>
                      <a:pt x="24117" y="48147"/>
                    </a:cubicBezTo>
                    <a:cubicBezTo>
                      <a:pt x="24533" y="48208"/>
                      <a:pt x="25009" y="48277"/>
                      <a:pt x="25442" y="48259"/>
                    </a:cubicBezTo>
                    <a:cubicBezTo>
                      <a:pt x="25927" y="48259"/>
                      <a:pt x="26438" y="48303"/>
                      <a:pt x="27113" y="48225"/>
                    </a:cubicBezTo>
                    <a:cubicBezTo>
                      <a:pt x="29659" y="48078"/>
                      <a:pt x="33373" y="47272"/>
                      <a:pt x="36898" y="44727"/>
                    </a:cubicBezTo>
                    <a:cubicBezTo>
                      <a:pt x="38630" y="43462"/>
                      <a:pt x="40275" y="41748"/>
                      <a:pt x="41574" y="39687"/>
                    </a:cubicBezTo>
                    <a:cubicBezTo>
                      <a:pt x="42249" y="38657"/>
                      <a:pt x="42751" y="37496"/>
                      <a:pt x="43219" y="36293"/>
                    </a:cubicBezTo>
                    <a:lnTo>
                      <a:pt x="43323" y="36067"/>
                    </a:lnTo>
                    <a:lnTo>
                      <a:pt x="43340" y="36015"/>
                    </a:lnTo>
                    <a:cubicBezTo>
                      <a:pt x="43254" y="36336"/>
                      <a:pt x="43331" y="36085"/>
                      <a:pt x="43314" y="36137"/>
                    </a:cubicBezTo>
                    <a:lnTo>
                      <a:pt x="43314" y="36102"/>
                    </a:lnTo>
                    <a:lnTo>
                      <a:pt x="43366" y="35964"/>
                    </a:lnTo>
                    <a:lnTo>
                      <a:pt x="43522" y="35418"/>
                    </a:lnTo>
                    <a:lnTo>
                      <a:pt x="43834" y="34284"/>
                    </a:lnTo>
                    <a:lnTo>
                      <a:pt x="44171" y="33175"/>
                    </a:lnTo>
                    <a:lnTo>
                      <a:pt x="44353" y="32188"/>
                    </a:lnTo>
                    <a:cubicBezTo>
                      <a:pt x="44942" y="29616"/>
                      <a:pt x="45011" y="26447"/>
                      <a:pt x="44475" y="23520"/>
                    </a:cubicBezTo>
                    <a:cubicBezTo>
                      <a:pt x="44016" y="20568"/>
                      <a:pt x="42699" y="17511"/>
                      <a:pt x="41097" y="15121"/>
                    </a:cubicBezTo>
                    <a:lnTo>
                      <a:pt x="39495" y="13173"/>
                    </a:lnTo>
                    <a:cubicBezTo>
                      <a:pt x="38950" y="12515"/>
                      <a:pt x="38430" y="12099"/>
                      <a:pt x="37868" y="11545"/>
                    </a:cubicBezTo>
                    <a:cubicBezTo>
                      <a:pt x="37374" y="11051"/>
                      <a:pt x="36699" y="10610"/>
                      <a:pt x="36101" y="10159"/>
                    </a:cubicBezTo>
                    <a:cubicBezTo>
                      <a:pt x="35504" y="9649"/>
                      <a:pt x="34837" y="9268"/>
                      <a:pt x="34161" y="8939"/>
                    </a:cubicBezTo>
                    <a:cubicBezTo>
                      <a:pt x="31529" y="7432"/>
                      <a:pt x="28672" y="6471"/>
                      <a:pt x="25857" y="6116"/>
                    </a:cubicBezTo>
                    <a:cubicBezTo>
                      <a:pt x="25156" y="5977"/>
                      <a:pt x="24463" y="5925"/>
                      <a:pt x="23753" y="5925"/>
                    </a:cubicBezTo>
                    <a:cubicBezTo>
                      <a:pt x="23104" y="5908"/>
                      <a:pt x="22264" y="5812"/>
                      <a:pt x="21796" y="5830"/>
                    </a:cubicBezTo>
                    <a:cubicBezTo>
                      <a:pt x="21078" y="5864"/>
                      <a:pt x="20186" y="5864"/>
                      <a:pt x="19710" y="5986"/>
                    </a:cubicBezTo>
                    <a:cubicBezTo>
                      <a:pt x="19155" y="6038"/>
                      <a:pt x="18575" y="6124"/>
                      <a:pt x="17969" y="6271"/>
                    </a:cubicBezTo>
                    <a:cubicBezTo>
                      <a:pt x="15579" y="6800"/>
                      <a:pt x="13432" y="7795"/>
                      <a:pt x="11656" y="9008"/>
                    </a:cubicBezTo>
                    <a:cubicBezTo>
                      <a:pt x="8080" y="11476"/>
                      <a:pt x="6071" y="14688"/>
                      <a:pt x="5084" y="17061"/>
                    </a:cubicBezTo>
                    <a:cubicBezTo>
                      <a:pt x="4565" y="18247"/>
                      <a:pt x="4296" y="19243"/>
                      <a:pt x="4149" y="19918"/>
                    </a:cubicBezTo>
                    <a:cubicBezTo>
                      <a:pt x="3985" y="20611"/>
                      <a:pt x="3898" y="20983"/>
                      <a:pt x="3898" y="20983"/>
                    </a:cubicBezTo>
                    <a:lnTo>
                      <a:pt x="3846" y="21217"/>
                    </a:lnTo>
                    <a:cubicBezTo>
                      <a:pt x="3586" y="22265"/>
                      <a:pt x="2530" y="22906"/>
                      <a:pt x="1482" y="22637"/>
                    </a:cubicBezTo>
                    <a:cubicBezTo>
                      <a:pt x="582" y="22421"/>
                      <a:pt x="-33" y="21607"/>
                      <a:pt x="1" y="20706"/>
                    </a:cubicBezTo>
                    <a:cubicBezTo>
                      <a:pt x="1" y="20706"/>
                      <a:pt x="10" y="20230"/>
                      <a:pt x="36" y="19364"/>
                    </a:cubicBezTo>
                    <a:cubicBezTo>
                      <a:pt x="19" y="18914"/>
                      <a:pt x="79" y="18386"/>
                      <a:pt x="192" y="17736"/>
                    </a:cubicBezTo>
                    <a:cubicBezTo>
                      <a:pt x="304" y="17121"/>
                      <a:pt x="382" y="16377"/>
                      <a:pt x="616" y="15571"/>
                    </a:cubicBezTo>
                    <a:cubicBezTo>
                      <a:pt x="980" y="13952"/>
                      <a:pt x="1777" y="12064"/>
                      <a:pt x="2971" y="10047"/>
                    </a:cubicBezTo>
                    <a:cubicBezTo>
                      <a:pt x="4192" y="8073"/>
                      <a:pt x="5941" y="5995"/>
                      <a:pt x="8245" y="4280"/>
                    </a:cubicBezTo>
                    <a:cubicBezTo>
                      <a:pt x="10566" y="2539"/>
                      <a:pt x="13475" y="1119"/>
                      <a:pt x="16731" y="444"/>
                    </a:cubicBezTo>
                    <a:cubicBezTo>
                      <a:pt x="17527" y="262"/>
                      <a:pt x="18411" y="149"/>
                      <a:pt x="19328" y="72"/>
                    </a:cubicBezTo>
                    <a:cubicBezTo>
                      <a:pt x="20316" y="-50"/>
                      <a:pt x="20948" y="20"/>
                      <a:pt x="21727" y="20"/>
                    </a:cubicBezTo>
                    <a:cubicBezTo>
                      <a:pt x="22783" y="54"/>
                      <a:pt x="23476" y="193"/>
                      <a:pt x="24377" y="279"/>
                    </a:cubicBezTo>
                    <a:cubicBezTo>
                      <a:pt x="25225" y="375"/>
                      <a:pt x="26065" y="531"/>
                      <a:pt x="26896" y="790"/>
                    </a:cubicBezTo>
                    <a:cubicBezTo>
                      <a:pt x="30308" y="1552"/>
                      <a:pt x="33625" y="3059"/>
                      <a:pt x="36569" y="5120"/>
                    </a:cubicBezTo>
                    <a:lnTo>
                      <a:pt x="37677" y="5908"/>
                    </a:lnTo>
                    <a:lnTo>
                      <a:pt x="38716" y="6782"/>
                    </a:lnTo>
                    <a:cubicBezTo>
                      <a:pt x="39400" y="7371"/>
                      <a:pt x="40119" y="7900"/>
                      <a:pt x="40742" y="8627"/>
                    </a:cubicBezTo>
                    <a:cubicBezTo>
                      <a:pt x="41366" y="9302"/>
                      <a:pt x="42128" y="9952"/>
                      <a:pt x="42647" y="10627"/>
                    </a:cubicBezTo>
                    <a:lnTo>
                      <a:pt x="44197" y="12619"/>
                    </a:lnTo>
                    <a:cubicBezTo>
                      <a:pt x="46431" y="15779"/>
                      <a:pt x="47834" y="19009"/>
                      <a:pt x="48839" y="22507"/>
                    </a:cubicBezTo>
                    <a:cubicBezTo>
                      <a:pt x="49808" y="26014"/>
                      <a:pt x="50146" y="29504"/>
                      <a:pt x="49696" y="33167"/>
                    </a:cubicBezTo>
                    <a:lnTo>
                      <a:pt x="49566" y="34500"/>
                    </a:lnTo>
                    <a:lnTo>
                      <a:pt x="49341" y="35643"/>
                    </a:lnTo>
                    <a:lnTo>
                      <a:pt x="49090" y="36786"/>
                    </a:lnTo>
                    <a:lnTo>
                      <a:pt x="48951" y="37340"/>
                    </a:lnTo>
                    <a:lnTo>
                      <a:pt x="48934" y="37479"/>
                    </a:lnTo>
                    <a:lnTo>
                      <a:pt x="48865" y="37721"/>
                    </a:lnTo>
                    <a:lnTo>
                      <a:pt x="48847" y="37782"/>
                    </a:lnTo>
                    <a:lnTo>
                      <a:pt x="48743" y="38085"/>
                    </a:lnTo>
                    <a:cubicBezTo>
                      <a:pt x="48215" y="39756"/>
                      <a:pt x="47522" y="41358"/>
                      <a:pt x="46639" y="42769"/>
                    </a:cubicBezTo>
                    <a:cubicBezTo>
                      <a:pt x="44899" y="45627"/>
                      <a:pt x="42595" y="47896"/>
                      <a:pt x="40188" y="49480"/>
                    </a:cubicBezTo>
                    <a:cubicBezTo>
                      <a:pt x="37781" y="51091"/>
                      <a:pt x="35278" y="52035"/>
                      <a:pt x="32984" y="52528"/>
                    </a:cubicBezTo>
                    <a:cubicBezTo>
                      <a:pt x="30689" y="52996"/>
                      <a:pt x="28646" y="53117"/>
                      <a:pt x="27000" y="52901"/>
                    </a:cubicBezTo>
                    <a:cubicBezTo>
                      <a:pt x="25407" y="52762"/>
                      <a:pt x="23849" y="52442"/>
                      <a:pt x="23208" y="52191"/>
                    </a:cubicBezTo>
                    <a:cubicBezTo>
                      <a:pt x="22446" y="51948"/>
                      <a:pt x="22056" y="51792"/>
                      <a:pt x="22056" y="51792"/>
                    </a:cubicBezTo>
                    <a:cubicBezTo>
                      <a:pt x="21026" y="51455"/>
                      <a:pt x="20463" y="50346"/>
                      <a:pt x="20809" y="49316"/>
                    </a:cubicBezTo>
                    <a:cubicBezTo>
                      <a:pt x="21112" y="48433"/>
                      <a:pt x="21987" y="47904"/>
                      <a:pt x="22905" y="48000"/>
                    </a:cubicBezTo>
                    <a:close/>
                  </a:path>
                </a:pathLst>
              </a:custGeom>
              <a:grpFill/>
              <a:ln w="8653" cap="flat">
                <a:noFill/>
                <a:prstDash val="solid"/>
                <a:miter/>
              </a:ln>
            </p:spPr>
            <p:txBody>
              <a:bodyPr rtlCol="0" anchor="ctr"/>
              <a:lstStyle/>
              <a:p>
                <a:endParaRPr lang="en-IN" dirty="0"/>
              </a:p>
            </p:txBody>
          </p:sp>
          <p:sp>
            <p:nvSpPr>
              <p:cNvPr id="571" name="Freeform: Shape 570">
                <a:extLst>
                  <a:ext uri="{FF2B5EF4-FFF2-40B4-BE49-F238E27FC236}">
                    <a16:creationId xmlns:a16="http://schemas.microsoft.com/office/drawing/2014/main" id="{86A4C216-7EF0-4A1C-BCD5-ECC782684229}"/>
                  </a:ext>
                </a:extLst>
              </p:cNvPr>
              <p:cNvSpPr/>
              <p:nvPr/>
            </p:nvSpPr>
            <p:spPr>
              <a:xfrm>
                <a:off x="-318063" y="3377459"/>
                <a:ext cx="46256" cy="54733"/>
              </a:xfrm>
              <a:custGeom>
                <a:avLst/>
                <a:gdLst>
                  <a:gd name="connsiteX0" fmla="*/ 13930 w 46256"/>
                  <a:gd name="connsiteY0" fmla="*/ 47349 h 54733"/>
                  <a:gd name="connsiteX1" fmla="*/ 15038 w 46256"/>
                  <a:gd name="connsiteY1" fmla="*/ 47826 h 54733"/>
                  <a:gd name="connsiteX2" fmla="*/ 16285 w 46256"/>
                  <a:gd name="connsiteY2" fmla="*/ 48319 h 54733"/>
                  <a:gd name="connsiteX3" fmla="*/ 17887 w 46256"/>
                  <a:gd name="connsiteY3" fmla="*/ 48795 h 54733"/>
                  <a:gd name="connsiteX4" fmla="*/ 28269 w 46256"/>
                  <a:gd name="connsiteY4" fmla="*/ 48319 h 54733"/>
                  <a:gd name="connsiteX5" fmla="*/ 34227 w 46256"/>
                  <a:gd name="connsiteY5" fmla="*/ 44873 h 54733"/>
                  <a:gd name="connsiteX6" fmla="*/ 36825 w 46256"/>
                  <a:gd name="connsiteY6" fmla="*/ 42136 h 54733"/>
                  <a:gd name="connsiteX7" fmla="*/ 36972 w 46256"/>
                  <a:gd name="connsiteY7" fmla="*/ 41955 h 54733"/>
                  <a:gd name="connsiteX8" fmla="*/ 37015 w 46256"/>
                  <a:gd name="connsiteY8" fmla="*/ 41920 h 54733"/>
                  <a:gd name="connsiteX9" fmla="*/ 36937 w 46256"/>
                  <a:gd name="connsiteY9" fmla="*/ 42024 h 54733"/>
                  <a:gd name="connsiteX10" fmla="*/ 36963 w 46256"/>
                  <a:gd name="connsiteY10" fmla="*/ 42007 h 54733"/>
                  <a:gd name="connsiteX11" fmla="*/ 37041 w 46256"/>
                  <a:gd name="connsiteY11" fmla="*/ 41868 h 54733"/>
                  <a:gd name="connsiteX12" fmla="*/ 37353 w 46256"/>
                  <a:gd name="connsiteY12" fmla="*/ 41392 h 54733"/>
                  <a:gd name="connsiteX13" fmla="*/ 37976 w 46256"/>
                  <a:gd name="connsiteY13" fmla="*/ 40414 h 54733"/>
                  <a:gd name="connsiteX14" fmla="*/ 38626 w 46256"/>
                  <a:gd name="connsiteY14" fmla="*/ 39452 h 54733"/>
                  <a:gd name="connsiteX15" fmla="*/ 39093 w 46256"/>
                  <a:gd name="connsiteY15" fmla="*/ 38552 h 54733"/>
                  <a:gd name="connsiteX16" fmla="*/ 41769 w 46256"/>
                  <a:gd name="connsiteY16" fmla="*/ 30317 h 54733"/>
                  <a:gd name="connsiteX17" fmla="*/ 41007 w 46256"/>
                  <a:gd name="connsiteY17" fmla="*/ 21285 h 54733"/>
                  <a:gd name="connsiteX18" fmla="*/ 40063 w 46256"/>
                  <a:gd name="connsiteY18" fmla="*/ 18948 h 54733"/>
                  <a:gd name="connsiteX19" fmla="*/ 38989 w 46256"/>
                  <a:gd name="connsiteY19" fmla="*/ 16938 h 54733"/>
                  <a:gd name="connsiteX20" fmla="*/ 37716 w 46256"/>
                  <a:gd name="connsiteY20" fmla="*/ 15077 h 54733"/>
                  <a:gd name="connsiteX21" fmla="*/ 36227 w 46256"/>
                  <a:gd name="connsiteY21" fmla="*/ 13336 h 54733"/>
                  <a:gd name="connsiteX22" fmla="*/ 29118 w 46256"/>
                  <a:gd name="connsiteY22" fmla="*/ 8210 h 54733"/>
                  <a:gd name="connsiteX23" fmla="*/ 27161 w 46256"/>
                  <a:gd name="connsiteY23" fmla="*/ 7396 h 54733"/>
                  <a:gd name="connsiteX24" fmla="*/ 25325 w 46256"/>
                  <a:gd name="connsiteY24" fmla="*/ 6721 h 54733"/>
                  <a:gd name="connsiteX25" fmla="*/ 23291 w 46256"/>
                  <a:gd name="connsiteY25" fmla="*/ 6245 h 54733"/>
                  <a:gd name="connsiteX26" fmla="*/ 21541 w 46256"/>
                  <a:gd name="connsiteY26" fmla="*/ 6037 h 54733"/>
                  <a:gd name="connsiteX27" fmla="*/ 14701 w 46256"/>
                  <a:gd name="connsiteY27" fmla="*/ 6773 h 54733"/>
                  <a:gd name="connsiteX28" fmla="*/ 6059 w 46256"/>
                  <a:gd name="connsiteY28" fmla="*/ 12523 h 54733"/>
                  <a:gd name="connsiteX29" fmla="*/ 4310 w 46256"/>
                  <a:gd name="connsiteY29" fmla="*/ 14990 h 54733"/>
                  <a:gd name="connsiteX30" fmla="*/ 3764 w 46256"/>
                  <a:gd name="connsiteY30" fmla="*/ 15934 h 54733"/>
                  <a:gd name="connsiteX31" fmla="*/ 3626 w 46256"/>
                  <a:gd name="connsiteY31" fmla="*/ 16133 h 54733"/>
                  <a:gd name="connsiteX32" fmla="*/ 950 w 46256"/>
                  <a:gd name="connsiteY32" fmla="*/ 16809 h 54733"/>
                  <a:gd name="connsiteX33" fmla="*/ 101 w 46256"/>
                  <a:gd name="connsiteY33" fmla="*/ 14505 h 54733"/>
                  <a:gd name="connsiteX34" fmla="*/ 526 w 46256"/>
                  <a:gd name="connsiteY34" fmla="*/ 13241 h 54733"/>
                  <a:gd name="connsiteX35" fmla="*/ 1158 w 46256"/>
                  <a:gd name="connsiteY35" fmla="*/ 11743 h 54733"/>
                  <a:gd name="connsiteX36" fmla="*/ 2206 w 46256"/>
                  <a:gd name="connsiteY36" fmla="*/ 9804 h 54733"/>
                  <a:gd name="connsiteX37" fmla="*/ 6067 w 46256"/>
                  <a:gd name="connsiteY37" fmla="*/ 5223 h 54733"/>
                  <a:gd name="connsiteX38" fmla="*/ 12822 w 46256"/>
                  <a:gd name="connsiteY38" fmla="*/ 1248 h 54733"/>
                  <a:gd name="connsiteX39" fmla="*/ 22061 w 46256"/>
                  <a:gd name="connsiteY39" fmla="*/ 88 h 54733"/>
                  <a:gd name="connsiteX40" fmla="*/ 24650 w 46256"/>
                  <a:gd name="connsiteY40" fmla="*/ 504 h 54733"/>
                  <a:gd name="connsiteX41" fmla="*/ 26971 w 46256"/>
                  <a:gd name="connsiteY41" fmla="*/ 1162 h 54733"/>
                  <a:gd name="connsiteX42" fmla="*/ 29404 w 46256"/>
                  <a:gd name="connsiteY42" fmla="*/ 2192 h 54733"/>
                  <a:gd name="connsiteX43" fmla="*/ 31681 w 46256"/>
                  <a:gd name="connsiteY43" fmla="*/ 3422 h 54733"/>
                  <a:gd name="connsiteX44" fmla="*/ 39639 w 46256"/>
                  <a:gd name="connsiteY44" fmla="*/ 10418 h 54733"/>
                  <a:gd name="connsiteX45" fmla="*/ 40479 w 46256"/>
                  <a:gd name="connsiteY45" fmla="*/ 11483 h 54733"/>
                  <a:gd name="connsiteX46" fmla="*/ 41206 w 46256"/>
                  <a:gd name="connsiteY46" fmla="*/ 12618 h 54733"/>
                  <a:gd name="connsiteX47" fmla="*/ 42618 w 46256"/>
                  <a:gd name="connsiteY47" fmla="*/ 14982 h 54733"/>
                  <a:gd name="connsiteX48" fmla="*/ 43830 w 46256"/>
                  <a:gd name="connsiteY48" fmla="*/ 17450 h 54733"/>
                  <a:gd name="connsiteX49" fmla="*/ 44730 w 46256"/>
                  <a:gd name="connsiteY49" fmla="*/ 19805 h 54733"/>
                  <a:gd name="connsiteX50" fmla="*/ 46246 w 46256"/>
                  <a:gd name="connsiteY50" fmla="*/ 30637 h 54733"/>
                  <a:gd name="connsiteX51" fmla="*/ 43925 w 46256"/>
                  <a:gd name="connsiteY51" fmla="*/ 41063 h 54733"/>
                  <a:gd name="connsiteX52" fmla="*/ 43397 w 46256"/>
                  <a:gd name="connsiteY52" fmla="*/ 42310 h 54733"/>
                  <a:gd name="connsiteX53" fmla="*/ 42851 w 46256"/>
                  <a:gd name="connsiteY53" fmla="*/ 43340 h 54733"/>
                  <a:gd name="connsiteX54" fmla="*/ 42271 w 46256"/>
                  <a:gd name="connsiteY54" fmla="*/ 44345 h 54733"/>
                  <a:gd name="connsiteX55" fmla="*/ 41985 w 46256"/>
                  <a:gd name="connsiteY55" fmla="*/ 44847 h 54733"/>
                  <a:gd name="connsiteX56" fmla="*/ 41916 w 46256"/>
                  <a:gd name="connsiteY56" fmla="*/ 44977 h 54733"/>
                  <a:gd name="connsiteX57" fmla="*/ 41795 w 46256"/>
                  <a:gd name="connsiteY57" fmla="*/ 45185 h 54733"/>
                  <a:gd name="connsiteX58" fmla="*/ 41743 w 46256"/>
                  <a:gd name="connsiteY58" fmla="*/ 45236 h 54733"/>
                  <a:gd name="connsiteX59" fmla="*/ 41561 w 46256"/>
                  <a:gd name="connsiteY59" fmla="*/ 45514 h 54733"/>
                  <a:gd name="connsiteX60" fmla="*/ 38175 w 46256"/>
                  <a:gd name="connsiteY60" fmla="*/ 49332 h 54733"/>
                  <a:gd name="connsiteX61" fmla="*/ 30036 w 46256"/>
                  <a:gd name="connsiteY61" fmla="*/ 53844 h 54733"/>
                  <a:gd name="connsiteX62" fmla="*/ 22251 w 46256"/>
                  <a:gd name="connsiteY62" fmla="*/ 54658 h 54733"/>
                  <a:gd name="connsiteX63" fmla="*/ 16415 w 46256"/>
                  <a:gd name="connsiteY63" fmla="*/ 53238 h 54733"/>
                  <a:gd name="connsiteX64" fmla="*/ 13012 w 46256"/>
                  <a:gd name="connsiteY64" fmla="*/ 51445 h 54733"/>
                  <a:gd name="connsiteX65" fmla="*/ 12025 w 46256"/>
                  <a:gd name="connsiteY65" fmla="*/ 50735 h 54733"/>
                  <a:gd name="connsiteX66" fmla="*/ 11566 w 46256"/>
                  <a:gd name="connsiteY66" fmla="*/ 47999 h 54733"/>
                  <a:gd name="connsiteX67" fmla="*/ 13930 w 46256"/>
                  <a:gd name="connsiteY67" fmla="*/ 47349 h 5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256" h="54733">
                    <a:moveTo>
                      <a:pt x="13930" y="47349"/>
                    </a:moveTo>
                    <a:cubicBezTo>
                      <a:pt x="13930" y="47349"/>
                      <a:pt x="14311" y="47505"/>
                      <a:pt x="15038" y="47826"/>
                    </a:cubicBezTo>
                    <a:cubicBezTo>
                      <a:pt x="15419" y="48007"/>
                      <a:pt x="15844" y="48189"/>
                      <a:pt x="16285" y="48319"/>
                    </a:cubicBezTo>
                    <a:cubicBezTo>
                      <a:pt x="16744" y="48458"/>
                      <a:pt x="17220" y="48657"/>
                      <a:pt x="17887" y="48795"/>
                    </a:cubicBezTo>
                    <a:cubicBezTo>
                      <a:pt x="20372" y="49402"/>
                      <a:pt x="24156" y="49713"/>
                      <a:pt x="28269" y="48319"/>
                    </a:cubicBezTo>
                    <a:cubicBezTo>
                      <a:pt x="30296" y="47626"/>
                      <a:pt x="32382" y="46492"/>
                      <a:pt x="34227" y="44873"/>
                    </a:cubicBezTo>
                    <a:cubicBezTo>
                      <a:pt x="35188" y="44111"/>
                      <a:pt x="36002" y="43158"/>
                      <a:pt x="36825" y="42136"/>
                    </a:cubicBezTo>
                    <a:lnTo>
                      <a:pt x="36972" y="41955"/>
                    </a:lnTo>
                    <a:lnTo>
                      <a:pt x="37015" y="41920"/>
                    </a:lnTo>
                    <a:cubicBezTo>
                      <a:pt x="36833" y="42189"/>
                      <a:pt x="36980" y="41989"/>
                      <a:pt x="36937" y="42024"/>
                    </a:cubicBezTo>
                    <a:lnTo>
                      <a:pt x="36963" y="42007"/>
                    </a:lnTo>
                    <a:lnTo>
                      <a:pt x="37041" y="41868"/>
                    </a:lnTo>
                    <a:lnTo>
                      <a:pt x="37353" y="41392"/>
                    </a:lnTo>
                    <a:lnTo>
                      <a:pt x="37976" y="40414"/>
                    </a:lnTo>
                    <a:lnTo>
                      <a:pt x="38626" y="39452"/>
                    </a:lnTo>
                    <a:lnTo>
                      <a:pt x="39093" y="38552"/>
                    </a:lnTo>
                    <a:cubicBezTo>
                      <a:pt x="40418" y="36274"/>
                      <a:pt x="41423" y="33278"/>
                      <a:pt x="41769" y="30317"/>
                    </a:cubicBezTo>
                    <a:cubicBezTo>
                      <a:pt x="42202" y="27347"/>
                      <a:pt x="41847" y="24039"/>
                      <a:pt x="41007" y="21285"/>
                    </a:cubicBezTo>
                    <a:lnTo>
                      <a:pt x="40063" y="18948"/>
                    </a:lnTo>
                    <a:cubicBezTo>
                      <a:pt x="39743" y="18177"/>
                      <a:pt x="39362" y="17614"/>
                      <a:pt x="38989" y="16938"/>
                    </a:cubicBezTo>
                    <a:cubicBezTo>
                      <a:pt x="38678" y="16298"/>
                      <a:pt x="38141" y="15692"/>
                      <a:pt x="37716" y="15077"/>
                    </a:cubicBezTo>
                    <a:cubicBezTo>
                      <a:pt x="37301" y="14428"/>
                      <a:pt x="36773" y="13865"/>
                      <a:pt x="36227" y="13336"/>
                    </a:cubicBezTo>
                    <a:cubicBezTo>
                      <a:pt x="34158" y="11137"/>
                      <a:pt x="31716" y="9379"/>
                      <a:pt x="29118" y="8210"/>
                    </a:cubicBezTo>
                    <a:cubicBezTo>
                      <a:pt x="28494" y="7872"/>
                      <a:pt x="27845" y="7621"/>
                      <a:pt x="27161" y="7396"/>
                    </a:cubicBezTo>
                    <a:cubicBezTo>
                      <a:pt x="26555" y="7197"/>
                      <a:pt x="25793" y="6842"/>
                      <a:pt x="25325" y="6721"/>
                    </a:cubicBezTo>
                    <a:cubicBezTo>
                      <a:pt x="24624" y="6548"/>
                      <a:pt x="23775" y="6297"/>
                      <a:pt x="23291" y="6245"/>
                    </a:cubicBezTo>
                    <a:cubicBezTo>
                      <a:pt x="22736" y="6149"/>
                      <a:pt x="22174" y="6063"/>
                      <a:pt x="21541" y="6037"/>
                    </a:cubicBezTo>
                    <a:cubicBezTo>
                      <a:pt x="19099" y="5829"/>
                      <a:pt x="16753" y="6132"/>
                      <a:pt x="14701" y="6773"/>
                    </a:cubicBezTo>
                    <a:cubicBezTo>
                      <a:pt x="10553" y="8072"/>
                      <a:pt x="7696" y="10565"/>
                      <a:pt x="6059" y="12523"/>
                    </a:cubicBezTo>
                    <a:cubicBezTo>
                      <a:pt x="5219" y="13518"/>
                      <a:pt x="4656" y="14384"/>
                      <a:pt x="4310" y="14990"/>
                    </a:cubicBezTo>
                    <a:cubicBezTo>
                      <a:pt x="3946" y="15614"/>
                      <a:pt x="3764" y="15934"/>
                      <a:pt x="3764" y="15934"/>
                    </a:cubicBezTo>
                    <a:lnTo>
                      <a:pt x="3626" y="16133"/>
                    </a:lnTo>
                    <a:cubicBezTo>
                      <a:pt x="3080" y="17051"/>
                      <a:pt x="1885" y="17363"/>
                      <a:pt x="950" y="16809"/>
                    </a:cubicBezTo>
                    <a:cubicBezTo>
                      <a:pt x="145" y="16333"/>
                      <a:pt x="-184" y="15371"/>
                      <a:pt x="101" y="14505"/>
                    </a:cubicBezTo>
                    <a:cubicBezTo>
                      <a:pt x="101" y="14505"/>
                      <a:pt x="257" y="14064"/>
                      <a:pt x="526" y="13241"/>
                    </a:cubicBezTo>
                    <a:cubicBezTo>
                      <a:pt x="664" y="12808"/>
                      <a:pt x="863" y="12323"/>
                      <a:pt x="1158" y="11743"/>
                    </a:cubicBezTo>
                    <a:cubicBezTo>
                      <a:pt x="1435" y="11163"/>
                      <a:pt x="1738" y="10479"/>
                      <a:pt x="2206" y="9804"/>
                    </a:cubicBezTo>
                    <a:cubicBezTo>
                      <a:pt x="3028" y="8331"/>
                      <a:pt x="4344" y="6764"/>
                      <a:pt x="6067" y="5223"/>
                    </a:cubicBezTo>
                    <a:cubicBezTo>
                      <a:pt x="7825" y="3673"/>
                      <a:pt x="10094" y="2227"/>
                      <a:pt x="12822" y="1248"/>
                    </a:cubicBezTo>
                    <a:cubicBezTo>
                      <a:pt x="15540" y="287"/>
                      <a:pt x="18745" y="-215"/>
                      <a:pt x="22061" y="88"/>
                    </a:cubicBezTo>
                    <a:cubicBezTo>
                      <a:pt x="22875" y="149"/>
                      <a:pt x="23749" y="296"/>
                      <a:pt x="24650" y="504"/>
                    </a:cubicBezTo>
                    <a:cubicBezTo>
                      <a:pt x="25628" y="660"/>
                      <a:pt x="26209" y="928"/>
                      <a:pt x="26971" y="1162"/>
                    </a:cubicBezTo>
                    <a:cubicBezTo>
                      <a:pt x="27966" y="1499"/>
                      <a:pt x="28581" y="1837"/>
                      <a:pt x="29404" y="2192"/>
                    </a:cubicBezTo>
                    <a:cubicBezTo>
                      <a:pt x="30183" y="2538"/>
                      <a:pt x="30954" y="2937"/>
                      <a:pt x="31681" y="3422"/>
                    </a:cubicBezTo>
                    <a:cubicBezTo>
                      <a:pt x="34703" y="5154"/>
                      <a:pt x="37431" y="7578"/>
                      <a:pt x="39639" y="10418"/>
                    </a:cubicBezTo>
                    <a:lnTo>
                      <a:pt x="40479" y="11483"/>
                    </a:lnTo>
                    <a:lnTo>
                      <a:pt x="41206" y="12618"/>
                    </a:lnTo>
                    <a:cubicBezTo>
                      <a:pt x="41700" y="13388"/>
                      <a:pt x="42211" y="14099"/>
                      <a:pt x="42618" y="14982"/>
                    </a:cubicBezTo>
                    <a:cubicBezTo>
                      <a:pt x="42999" y="15813"/>
                      <a:pt x="43518" y="16670"/>
                      <a:pt x="43830" y="17450"/>
                    </a:cubicBezTo>
                    <a:lnTo>
                      <a:pt x="44730" y="19805"/>
                    </a:lnTo>
                    <a:cubicBezTo>
                      <a:pt x="45925" y="23502"/>
                      <a:pt x="46332" y="26983"/>
                      <a:pt x="46246" y="30637"/>
                    </a:cubicBezTo>
                    <a:cubicBezTo>
                      <a:pt x="46133" y="34274"/>
                      <a:pt x="45440" y="37703"/>
                      <a:pt x="43925" y="41063"/>
                    </a:cubicBezTo>
                    <a:lnTo>
                      <a:pt x="43397" y="42310"/>
                    </a:lnTo>
                    <a:lnTo>
                      <a:pt x="42851" y="43340"/>
                    </a:lnTo>
                    <a:lnTo>
                      <a:pt x="42271" y="44345"/>
                    </a:lnTo>
                    <a:lnTo>
                      <a:pt x="41985" y="44847"/>
                    </a:lnTo>
                    <a:lnTo>
                      <a:pt x="41916" y="44977"/>
                    </a:lnTo>
                    <a:lnTo>
                      <a:pt x="41795" y="45185"/>
                    </a:lnTo>
                    <a:lnTo>
                      <a:pt x="41743" y="45236"/>
                    </a:lnTo>
                    <a:lnTo>
                      <a:pt x="41561" y="45514"/>
                    </a:lnTo>
                    <a:cubicBezTo>
                      <a:pt x="40574" y="46942"/>
                      <a:pt x="39448" y="48241"/>
                      <a:pt x="38175" y="49332"/>
                    </a:cubicBezTo>
                    <a:cubicBezTo>
                      <a:pt x="35673" y="51558"/>
                      <a:pt x="32798" y="53047"/>
                      <a:pt x="30036" y="53844"/>
                    </a:cubicBezTo>
                    <a:cubicBezTo>
                      <a:pt x="27265" y="54692"/>
                      <a:pt x="24581" y="54857"/>
                      <a:pt x="22251" y="54658"/>
                    </a:cubicBezTo>
                    <a:cubicBezTo>
                      <a:pt x="19931" y="54424"/>
                      <a:pt x="17939" y="53939"/>
                      <a:pt x="16415" y="53238"/>
                    </a:cubicBezTo>
                    <a:cubicBezTo>
                      <a:pt x="14935" y="52649"/>
                      <a:pt x="13540" y="51869"/>
                      <a:pt x="13012" y="51445"/>
                    </a:cubicBezTo>
                    <a:cubicBezTo>
                      <a:pt x="12363" y="50977"/>
                      <a:pt x="12025" y="50735"/>
                      <a:pt x="12025" y="50735"/>
                    </a:cubicBezTo>
                    <a:cubicBezTo>
                      <a:pt x="11133" y="50103"/>
                      <a:pt x="10943" y="48873"/>
                      <a:pt x="11566" y="47999"/>
                    </a:cubicBezTo>
                    <a:cubicBezTo>
                      <a:pt x="12086" y="47237"/>
                      <a:pt x="13090" y="46968"/>
                      <a:pt x="13930" y="47349"/>
                    </a:cubicBezTo>
                    <a:close/>
                  </a:path>
                </a:pathLst>
              </a:custGeom>
              <a:grpFill/>
              <a:ln w="8653" cap="flat">
                <a:noFill/>
                <a:prstDash val="solid"/>
                <a:miter/>
              </a:ln>
            </p:spPr>
            <p:txBody>
              <a:bodyPr rtlCol="0" anchor="ctr"/>
              <a:lstStyle/>
              <a:p>
                <a:endParaRPr lang="en-IN" dirty="0"/>
              </a:p>
            </p:txBody>
          </p:sp>
          <p:sp>
            <p:nvSpPr>
              <p:cNvPr id="572" name="Freeform: Shape 571">
                <a:extLst>
                  <a:ext uri="{FF2B5EF4-FFF2-40B4-BE49-F238E27FC236}">
                    <a16:creationId xmlns:a16="http://schemas.microsoft.com/office/drawing/2014/main" id="{98290B8D-4F95-40ED-8962-67EB0FF934EF}"/>
                  </a:ext>
                </a:extLst>
              </p:cNvPr>
              <p:cNvSpPr/>
              <p:nvPr/>
            </p:nvSpPr>
            <p:spPr>
              <a:xfrm>
                <a:off x="-2576941" y="3584434"/>
                <a:ext cx="43354" cy="55249"/>
              </a:xfrm>
              <a:custGeom>
                <a:avLst/>
                <a:gdLst>
                  <a:gd name="connsiteX0" fmla="*/ 39914 w 43354"/>
                  <a:gd name="connsiteY0" fmla="*/ 13141 h 55249"/>
                  <a:gd name="connsiteX1" fmla="*/ 39118 w 43354"/>
                  <a:gd name="connsiteY1" fmla="*/ 12231 h 55249"/>
                  <a:gd name="connsiteX2" fmla="*/ 38209 w 43354"/>
                  <a:gd name="connsiteY2" fmla="*/ 11261 h 55249"/>
                  <a:gd name="connsiteX3" fmla="*/ 36962 w 43354"/>
                  <a:gd name="connsiteY3" fmla="*/ 10136 h 55249"/>
                  <a:gd name="connsiteX4" fmla="*/ 27411 w 43354"/>
                  <a:gd name="connsiteY4" fmla="*/ 6031 h 55249"/>
                  <a:gd name="connsiteX5" fmla="*/ 20553 w 43354"/>
                  <a:gd name="connsiteY5" fmla="*/ 6560 h 55249"/>
                  <a:gd name="connsiteX6" fmla="*/ 17037 w 43354"/>
                  <a:gd name="connsiteY6" fmla="*/ 7902 h 55249"/>
                  <a:gd name="connsiteX7" fmla="*/ 16812 w 43354"/>
                  <a:gd name="connsiteY7" fmla="*/ 8023 h 55249"/>
                  <a:gd name="connsiteX8" fmla="*/ 16760 w 43354"/>
                  <a:gd name="connsiteY8" fmla="*/ 8058 h 55249"/>
                  <a:gd name="connsiteX9" fmla="*/ 16881 w 43354"/>
                  <a:gd name="connsiteY9" fmla="*/ 7971 h 55249"/>
                  <a:gd name="connsiteX10" fmla="*/ 16838 w 43354"/>
                  <a:gd name="connsiteY10" fmla="*/ 7988 h 55249"/>
                  <a:gd name="connsiteX11" fmla="*/ 16717 w 43354"/>
                  <a:gd name="connsiteY11" fmla="*/ 8075 h 55249"/>
                  <a:gd name="connsiteX12" fmla="*/ 16223 w 43354"/>
                  <a:gd name="connsiteY12" fmla="*/ 8361 h 55249"/>
                  <a:gd name="connsiteX13" fmla="*/ 15236 w 43354"/>
                  <a:gd name="connsiteY13" fmla="*/ 8967 h 55249"/>
                  <a:gd name="connsiteX14" fmla="*/ 14240 w 43354"/>
                  <a:gd name="connsiteY14" fmla="*/ 9556 h 55249"/>
                  <a:gd name="connsiteX15" fmla="*/ 13418 w 43354"/>
                  <a:gd name="connsiteY15" fmla="*/ 10144 h 55249"/>
                  <a:gd name="connsiteX16" fmla="*/ 7434 w 43354"/>
                  <a:gd name="connsiteY16" fmla="*/ 16431 h 55249"/>
                  <a:gd name="connsiteX17" fmla="*/ 4204 w 43354"/>
                  <a:gd name="connsiteY17" fmla="*/ 25012 h 55249"/>
                  <a:gd name="connsiteX18" fmla="*/ 4048 w 43354"/>
                  <a:gd name="connsiteY18" fmla="*/ 27393 h 55249"/>
                  <a:gd name="connsiteX19" fmla="*/ 4152 w 43354"/>
                  <a:gd name="connsiteY19" fmla="*/ 29662 h 55249"/>
                  <a:gd name="connsiteX20" fmla="*/ 4499 w 43354"/>
                  <a:gd name="connsiteY20" fmla="*/ 31913 h 55249"/>
                  <a:gd name="connsiteX21" fmla="*/ 5079 w 43354"/>
                  <a:gd name="connsiteY21" fmla="*/ 34130 h 55249"/>
                  <a:gd name="connsiteX22" fmla="*/ 9261 w 43354"/>
                  <a:gd name="connsiteY22" fmla="*/ 41846 h 55249"/>
                  <a:gd name="connsiteX23" fmla="*/ 10664 w 43354"/>
                  <a:gd name="connsiteY23" fmla="*/ 43404 h 55249"/>
                  <a:gd name="connsiteX24" fmla="*/ 12032 w 43354"/>
                  <a:gd name="connsiteY24" fmla="*/ 44807 h 55249"/>
                  <a:gd name="connsiteX25" fmla="*/ 13660 w 43354"/>
                  <a:gd name="connsiteY25" fmla="*/ 46123 h 55249"/>
                  <a:gd name="connsiteX26" fmla="*/ 15149 w 43354"/>
                  <a:gd name="connsiteY26" fmla="*/ 47093 h 55249"/>
                  <a:gd name="connsiteX27" fmla="*/ 21626 w 43354"/>
                  <a:gd name="connsiteY27" fmla="*/ 49405 h 55249"/>
                  <a:gd name="connsiteX28" fmla="*/ 31913 w 43354"/>
                  <a:gd name="connsiteY28" fmla="*/ 47950 h 55249"/>
                  <a:gd name="connsiteX29" fmla="*/ 34554 w 43354"/>
                  <a:gd name="connsiteY29" fmla="*/ 46495 h 55249"/>
                  <a:gd name="connsiteX30" fmla="*/ 35472 w 43354"/>
                  <a:gd name="connsiteY30" fmla="*/ 45889 h 55249"/>
                  <a:gd name="connsiteX31" fmla="*/ 35663 w 43354"/>
                  <a:gd name="connsiteY31" fmla="*/ 45751 h 55249"/>
                  <a:gd name="connsiteX32" fmla="*/ 38382 w 43354"/>
                  <a:gd name="connsiteY32" fmla="*/ 46305 h 55249"/>
                  <a:gd name="connsiteX33" fmla="*/ 38139 w 43354"/>
                  <a:gd name="connsiteY33" fmla="*/ 48738 h 55249"/>
                  <a:gd name="connsiteX34" fmla="*/ 37213 w 43354"/>
                  <a:gd name="connsiteY34" fmla="*/ 49699 h 55249"/>
                  <a:gd name="connsiteX35" fmla="*/ 36001 w 43354"/>
                  <a:gd name="connsiteY35" fmla="*/ 50764 h 55249"/>
                  <a:gd name="connsiteX36" fmla="*/ 34199 w 43354"/>
                  <a:gd name="connsiteY36" fmla="*/ 52063 h 55249"/>
                  <a:gd name="connsiteX37" fmla="*/ 28727 w 43354"/>
                  <a:gd name="connsiteY37" fmla="*/ 54514 h 55249"/>
                  <a:gd name="connsiteX38" fmla="*/ 20925 w 43354"/>
                  <a:gd name="connsiteY38" fmla="*/ 55129 h 55249"/>
                  <a:gd name="connsiteX39" fmla="*/ 12101 w 43354"/>
                  <a:gd name="connsiteY39" fmla="*/ 52176 h 55249"/>
                  <a:gd name="connsiteX40" fmla="*/ 9937 w 43354"/>
                  <a:gd name="connsiteY40" fmla="*/ 50678 h 55249"/>
                  <a:gd name="connsiteX41" fmla="*/ 8136 w 43354"/>
                  <a:gd name="connsiteY41" fmla="*/ 49093 h 55249"/>
                  <a:gd name="connsiteX42" fmla="*/ 6386 w 43354"/>
                  <a:gd name="connsiteY42" fmla="*/ 47093 h 55249"/>
                  <a:gd name="connsiteX43" fmla="*/ 4862 w 43354"/>
                  <a:gd name="connsiteY43" fmla="*/ 45006 h 55249"/>
                  <a:gd name="connsiteX44" fmla="*/ 732 w 43354"/>
                  <a:gd name="connsiteY44" fmla="*/ 35256 h 55249"/>
                  <a:gd name="connsiteX45" fmla="*/ 446 w 43354"/>
                  <a:gd name="connsiteY45" fmla="*/ 33931 h 55249"/>
                  <a:gd name="connsiteX46" fmla="*/ 273 w 43354"/>
                  <a:gd name="connsiteY46" fmla="*/ 32589 h 55249"/>
                  <a:gd name="connsiteX47" fmla="*/ 48 w 43354"/>
                  <a:gd name="connsiteY47" fmla="*/ 29878 h 55249"/>
                  <a:gd name="connsiteX48" fmla="*/ 31 w 43354"/>
                  <a:gd name="connsiteY48" fmla="*/ 27108 h 55249"/>
                  <a:gd name="connsiteX49" fmla="*/ 247 w 43354"/>
                  <a:gd name="connsiteY49" fmla="*/ 24467 h 55249"/>
                  <a:gd name="connsiteX50" fmla="*/ 3555 w 43354"/>
                  <a:gd name="connsiteY50" fmla="*/ 14180 h 55249"/>
                  <a:gd name="connsiteX51" fmla="*/ 10179 w 43354"/>
                  <a:gd name="connsiteY51" fmla="*/ 5780 h 55249"/>
                  <a:gd name="connsiteX52" fmla="*/ 11192 w 43354"/>
                  <a:gd name="connsiteY52" fmla="*/ 4888 h 55249"/>
                  <a:gd name="connsiteX53" fmla="*/ 12145 w 43354"/>
                  <a:gd name="connsiteY53" fmla="*/ 4196 h 55249"/>
                  <a:gd name="connsiteX54" fmla="*/ 13089 w 43354"/>
                  <a:gd name="connsiteY54" fmla="*/ 3538 h 55249"/>
                  <a:gd name="connsiteX55" fmla="*/ 13565 w 43354"/>
                  <a:gd name="connsiteY55" fmla="*/ 3200 h 55249"/>
                  <a:gd name="connsiteX56" fmla="*/ 13686 w 43354"/>
                  <a:gd name="connsiteY56" fmla="*/ 3131 h 55249"/>
                  <a:gd name="connsiteX57" fmla="*/ 13877 w 43354"/>
                  <a:gd name="connsiteY57" fmla="*/ 2992 h 55249"/>
                  <a:gd name="connsiteX58" fmla="*/ 13954 w 43354"/>
                  <a:gd name="connsiteY58" fmla="*/ 2966 h 55249"/>
                  <a:gd name="connsiteX59" fmla="*/ 14232 w 43354"/>
                  <a:gd name="connsiteY59" fmla="*/ 2802 h 55249"/>
                  <a:gd name="connsiteX60" fmla="*/ 18959 w 43354"/>
                  <a:gd name="connsiteY60" fmla="*/ 810 h 55249"/>
                  <a:gd name="connsiteX61" fmla="*/ 28251 w 43354"/>
                  <a:gd name="connsiteY61" fmla="*/ 273 h 55249"/>
                  <a:gd name="connsiteX62" fmla="*/ 35602 w 43354"/>
                  <a:gd name="connsiteY62" fmla="*/ 2940 h 55249"/>
                  <a:gd name="connsiteX63" fmla="*/ 40243 w 43354"/>
                  <a:gd name="connsiteY63" fmla="*/ 6741 h 55249"/>
                  <a:gd name="connsiteX64" fmla="*/ 42538 w 43354"/>
                  <a:gd name="connsiteY64" fmla="*/ 9841 h 55249"/>
                  <a:gd name="connsiteX65" fmla="*/ 43110 w 43354"/>
                  <a:gd name="connsiteY65" fmla="*/ 10915 h 55249"/>
                  <a:gd name="connsiteX66" fmla="*/ 42330 w 43354"/>
                  <a:gd name="connsiteY66" fmla="*/ 13565 h 55249"/>
                  <a:gd name="connsiteX67" fmla="*/ 39914 w 43354"/>
                  <a:gd name="connsiteY67" fmla="*/ 13141 h 55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3354" h="55249">
                    <a:moveTo>
                      <a:pt x="39914" y="13141"/>
                    </a:moveTo>
                    <a:cubicBezTo>
                      <a:pt x="39914" y="13141"/>
                      <a:pt x="39637" y="12820"/>
                      <a:pt x="39118" y="12231"/>
                    </a:cubicBezTo>
                    <a:cubicBezTo>
                      <a:pt x="38849" y="11902"/>
                      <a:pt x="38555" y="11539"/>
                      <a:pt x="38209" y="11261"/>
                    </a:cubicBezTo>
                    <a:cubicBezTo>
                      <a:pt x="37871" y="10915"/>
                      <a:pt x="37507" y="10534"/>
                      <a:pt x="36962" y="10136"/>
                    </a:cubicBezTo>
                    <a:cubicBezTo>
                      <a:pt x="34996" y="8508"/>
                      <a:pt x="31740" y="6568"/>
                      <a:pt x="27411" y="6031"/>
                    </a:cubicBezTo>
                    <a:cubicBezTo>
                      <a:pt x="25272" y="5806"/>
                      <a:pt x="22917" y="5919"/>
                      <a:pt x="20553" y="6560"/>
                    </a:cubicBezTo>
                    <a:cubicBezTo>
                      <a:pt x="19349" y="6854"/>
                      <a:pt x="18197" y="7365"/>
                      <a:pt x="17037" y="7902"/>
                    </a:cubicBezTo>
                    <a:lnTo>
                      <a:pt x="16812" y="8023"/>
                    </a:lnTo>
                    <a:lnTo>
                      <a:pt x="16760" y="8058"/>
                    </a:lnTo>
                    <a:cubicBezTo>
                      <a:pt x="17037" y="7885"/>
                      <a:pt x="16812" y="8023"/>
                      <a:pt x="16881" y="7971"/>
                    </a:cubicBezTo>
                    <a:lnTo>
                      <a:pt x="16838" y="7988"/>
                    </a:lnTo>
                    <a:lnTo>
                      <a:pt x="16717" y="8075"/>
                    </a:lnTo>
                    <a:lnTo>
                      <a:pt x="16223" y="8361"/>
                    </a:lnTo>
                    <a:lnTo>
                      <a:pt x="15236" y="8967"/>
                    </a:lnTo>
                    <a:lnTo>
                      <a:pt x="14240" y="9556"/>
                    </a:lnTo>
                    <a:lnTo>
                      <a:pt x="13418" y="10144"/>
                    </a:lnTo>
                    <a:cubicBezTo>
                      <a:pt x="11236" y="11643"/>
                      <a:pt x="9045" y="13902"/>
                      <a:pt x="7434" y="16431"/>
                    </a:cubicBezTo>
                    <a:cubicBezTo>
                      <a:pt x="5763" y="18959"/>
                      <a:pt x="4672" y="21938"/>
                      <a:pt x="4204" y="25012"/>
                    </a:cubicBezTo>
                    <a:lnTo>
                      <a:pt x="4048" y="27393"/>
                    </a:lnTo>
                    <a:cubicBezTo>
                      <a:pt x="4005" y="28233"/>
                      <a:pt x="4109" y="28900"/>
                      <a:pt x="4152" y="29662"/>
                    </a:cubicBezTo>
                    <a:cubicBezTo>
                      <a:pt x="4170" y="30407"/>
                      <a:pt x="4369" y="31169"/>
                      <a:pt x="4499" y="31913"/>
                    </a:cubicBezTo>
                    <a:cubicBezTo>
                      <a:pt x="4603" y="32693"/>
                      <a:pt x="4810" y="33412"/>
                      <a:pt x="5079" y="34130"/>
                    </a:cubicBezTo>
                    <a:cubicBezTo>
                      <a:pt x="6005" y="37005"/>
                      <a:pt x="7426" y="39663"/>
                      <a:pt x="9261" y="41846"/>
                    </a:cubicBezTo>
                    <a:cubicBezTo>
                      <a:pt x="9686" y="42400"/>
                      <a:pt x="10153" y="42928"/>
                      <a:pt x="10664" y="43404"/>
                    </a:cubicBezTo>
                    <a:cubicBezTo>
                      <a:pt x="11132" y="43880"/>
                      <a:pt x="11668" y="44512"/>
                      <a:pt x="12032" y="44807"/>
                    </a:cubicBezTo>
                    <a:cubicBezTo>
                      <a:pt x="12595" y="45266"/>
                      <a:pt x="13236" y="45872"/>
                      <a:pt x="13660" y="46123"/>
                    </a:cubicBezTo>
                    <a:cubicBezTo>
                      <a:pt x="14119" y="46461"/>
                      <a:pt x="14587" y="46798"/>
                      <a:pt x="15149" y="47093"/>
                    </a:cubicBezTo>
                    <a:cubicBezTo>
                      <a:pt x="17254" y="48331"/>
                      <a:pt x="19496" y="49076"/>
                      <a:pt x="21626" y="49405"/>
                    </a:cubicBezTo>
                    <a:cubicBezTo>
                      <a:pt x="25939" y="50011"/>
                      <a:pt x="29584" y="49007"/>
                      <a:pt x="31913" y="47950"/>
                    </a:cubicBezTo>
                    <a:cubicBezTo>
                      <a:pt x="33100" y="47431"/>
                      <a:pt x="33983" y="46894"/>
                      <a:pt x="34554" y="46495"/>
                    </a:cubicBezTo>
                    <a:cubicBezTo>
                      <a:pt x="35152" y="46088"/>
                      <a:pt x="35472" y="45889"/>
                      <a:pt x="35472" y="45889"/>
                    </a:cubicBezTo>
                    <a:lnTo>
                      <a:pt x="35663" y="45751"/>
                    </a:lnTo>
                    <a:cubicBezTo>
                      <a:pt x="36572" y="45162"/>
                      <a:pt x="37784" y="45396"/>
                      <a:pt x="38382" y="46305"/>
                    </a:cubicBezTo>
                    <a:cubicBezTo>
                      <a:pt x="38901" y="47067"/>
                      <a:pt x="38771" y="48097"/>
                      <a:pt x="38139" y="48738"/>
                    </a:cubicBezTo>
                    <a:cubicBezTo>
                      <a:pt x="38139" y="48738"/>
                      <a:pt x="37828" y="49058"/>
                      <a:pt x="37213" y="49699"/>
                    </a:cubicBezTo>
                    <a:cubicBezTo>
                      <a:pt x="36910" y="50002"/>
                      <a:pt x="36503" y="50375"/>
                      <a:pt x="36001" y="50764"/>
                    </a:cubicBezTo>
                    <a:cubicBezTo>
                      <a:pt x="35490" y="51171"/>
                      <a:pt x="34909" y="51647"/>
                      <a:pt x="34199" y="52063"/>
                    </a:cubicBezTo>
                    <a:cubicBezTo>
                      <a:pt x="32840" y="53007"/>
                      <a:pt x="30961" y="53856"/>
                      <a:pt x="28727" y="54514"/>
                    </a:cubicBezTo>
                    <a:cubicBezTo>
                      <a:pt x="26476" y="55120"/>
                      <a:pt x="23800" y="55440"/>
                      <a:pt x="20925" y="55129"/>
                    </a:cubicBezTo>
                    <a:cubicBezTo>
                      <a:pt x="18042" y="54834"/>
                      <a:pt x="14959" y="53899"/>
                      <a:pt x="12101" y="52176"/>
                    </a:cubicBezTo>
                    <a:cubicBezTo>
                      <a:pt x="11391" y="51786"/>
                      <a:pt x="10664" y="51258"/>
                      <a:pt x="9937" y="50678"/>
                    </a:cubicBezTo>
                    <a:cubicBezTo>
                      <a:pt x="9131" y="50115"/>
                      <a:pt x="8724" y="49604"/>
                      <a:pt x="8136" y="49093"/>
                    </a:cubicBezTo>
                    <a:cubicBezTo>
                      <a:pt x="7391" y="48366"/>
                      <a:pt x="6993" y="47777"/>
                      <a:pt x="6386" y="47093"/>
                    </a:cubicBezTo>
                    <a:cubicBezTo>
                      <a:pt x="5832" y="46444"/>
                      <a:pt x="5304" y="45777"/>
                      <a:pt x="4862" y="45006"/>
                    </a:cubicBezTo>
                    <a:cubicBezTo>
                      <a:pt x="2888" y="42140"/>
                      <a:pt x="1485" y="38763"/>
                      <a:pt x="732" y="35256"/>
                    </a:cubicBezTo>
                    <a:lnTo>
                      <a:pt x="446" y="33931"/>
                    </a:lnTo>
                    <a:lnTo>
                      <a:pt x="273" y="32589"/>
                    </a:lnTo>
                    <a:cubicBezTo>
                      <a:pt x="169" y="31688"/>
                      <a:pt x="5" y="30831"/>
                      <a:pt x="48" y="29878"/>
                    </a:cubicBezTo>
                    <a:cubicBezTo>
                      <a:pt x="48" y="28952"/>
                      <a:pt x="-47" y="27948"/>
                      <a:pt x="31" y="27108"/>
                    </a:cubicBezTo>
                    <a:lnTo>
                      <a:pt x="247" y="24467"/>
                    </a:lnTo>
                    <a:cubicBezTo>
                      <a:pt x="741" y="20847"/>
                      <a:pt x="1927" y="17383"/>
                      <a:pt x="3555" y="14180"/>
                    </a:cubicBezTo>
                    <a:cubicBezTo>
                      <a:pt x="5235" y="10941"/>
                      <a:pt x="7365" y="8162"/>
                      <a:pt x="10179" y="5780"/>
                    </a:cubicBezTo>
                    <a:lnTo>
                      <a:pt x="11192" y="4888"/>
                    </a:lnTo>
                    <a:lnTo>
                      <a:pt x="12145" y="4196"/>
                    </a:lnTo>
                    <a:lnTo>
                      <a:pt x="13089" y="3538"/>
                    </a:lnTo>
                    <a:lnTo>
                      <a:pt x="13565" y="3200"/>
                    </a:lnTo>
                    <a:lnTo>
                      <a:pt x="13686" y="3131"/>
                    </a:lnTo>
                    <a:lnTo>
                      <a:pt x="13877" y="2992"/>
                    </a:lnTo>
                    <a:lnTo>
                      <a:pt x="13954" y="2966"/>
                    </a:lnTo>
                    <a:lnTo>
                      <a:pt x="14232" y="2802"/>
                    </a:lnTo>
                    <a:cubicBezTo>
                      <a:pt x="15747" y="1936"/>
                      <a:pt x="17340" y="1243"/>
                      <a:pt x="18959" y="810"/>
                    </a:cubicBezTo>
                    <a:cubicBezTo>
                      <a:pt x="22155" y="-91"/>
                      <a:pt x="25384" y="-194"/>
                      <a:pt x="28251" y="273"/>
                    </a:cubicBezTo>
                    <a:cubicBezTo>
                      <a:pt x="31099" y="724"/>
                      <a:pt x="33593" y="1745"/>
                      <a:pt x="35602" y="2940"/>
                    </a:cubicBezTo>
                    <a:cubicBezTo>
                      <a:pt x="37594" y="4161"/>
                      <a:pt x="39178" y="5460"/>
                      <a:pt x="40243" y="6741"/>
                    </a:cubicBezTo>
                    <a:cubicBezTo>
                      <a:pt x="41326" y="7928"/>
                      <a:pt x="42226" y="9218"/>
                      <a:pt x="42538" y="9841"/>
                    </a:cubicBezTo>
                    <a:cubicBezTo>
                      <a:pt x="42910" y="10526"/>
                      <a:pt x="43110" y="10915"/>
                      <a:pt x="43110" y="10915"/>
                    </a:cubicBezTo>
                    <a:cubicBezTo>
                      <a:pt x="43638" y="11842"/>
                      <a:pt x="43283" y="13045"/>
                      <a:pt x="42330" y="13565"/>
                    </a:cubicBezTo>
                    <a:cubicBezTo>
                      <a:pt x="41516" y="14050"/>
                      <a:pt x="40503" y="13833"/>
                      <a:pt x="39914" y="13141"/>
                    </a:cubicBezTo>
                    <a:close/>
                  </a:path>
                </a:pathLst>
              </a:custGeom>
              <a:grpFill/>
              <a:ln w="8653" cap="flat">
                <a:noFill/>
                <a:prstDash val="solid"/>
                <a:miter/>
              </a:ln>
            </p:spPr>
            <p:txBody>
              <a:bodyPr rtlCol="0" anchor="ctr"/>
              <a:lstStyle/>
              <a:p>
                <a:endParaRPr lang="en-IN" dirty="0"/>
              </a:p>
            </p:txBody>
          </p:sp>
          <p:sp>
            <p:nvSpPr>
              <p:cNvPr id="573" name="Freeform: Shape 572">
                <a:extLst>
                  <a:ext uri="{FF2B5EF4-FFF2-40B4-BE49-F238E27FC236}">
                    <a16:creationId xmlns:a16="http://schemas.microsoft.com/office/drawing/2014/main" id="{508B40FF-36E9-47D4-BA5D-E3761A9C2B22}"/>
                  </a:ext>
                </a:extLst>
              </p:cNvPr>
              <p:cNvSpPr/>
              <p:nvPr/>
            </p:nvSpPr>
            <p:spPr>
              <a:xfrm>
                <a:off x="-2480960" y="3252221"/>
                <a:ext cx="47816" cy="54165"/>
              </a:xfrm>
              <a:custGeom>
                <a:avLst/>
                <a:gdLst>
                  <a:gd name="connsiteX0" fmla="*/ 44050 w 47816"/>
                  <a:gd name="connsiteY0" fmla="*/ 17945 h 54165"/>
                  <a:gd name="connsiteX1" fmla="*/ 43556 w 47816"/>
                  <a:gd name="connsiteY1" fmla="*/ 16828 h 54165"/>
                  <a:gd name="connsiteX2" fmla="*/ 42985 w 47816"/>
                  <a:gd name="connsiteY2" fmla="*/ 15633 h 54165"/>
                  <a:gd name="connsiteX3" fmla="*/ 42119 w 47816"/>
                  <a:gd name="connsiteY3" fmla="*/ 14204 h 54165"/>
                  <a:gd name="connsiteX4" fmla="*/ 34196 w 47816"/>
                  <a:gd name="connsiteY4" fmla="*/ 7476 h 54165"/>
                  <a:gd name="connsiteX5" fmla="*/ 27494 w 47816"/>
                  <a:gd name="connsiteY5" fmla="*/ 5944 h 54165"/>
                  <a:gd name="connsiteX6" fmla="*/ 23727 w 47816"/>
                  <a:gd name="connsiteY6" fmla="*/ 6186 h 54165"/>
                  <a:gd name="connsiteX7" fmla="*/ 23493 w 47816"/>
                  <a:gd name="connsiteY7" fmla="*/ 6238 h 54165"/>
                  <a:gd name="connsiteX8" fmla="*/ 23433 w 47816"/>
                  <a:gd name="connsiteY8" fmla="*/ 6246 h 54165"/>
                  <a:gd name="connsiteX9" fmla="*/ 23554 w 47816"/>
                  <a:gd name="connsiteY9" fmla="*/ 6203 h 54165"/>
                  <a:gd name="connsiteX10" fmla="*/ 23528 w 47816"/>
                  <a:gd name="connsiteY10" fmla="*/ 6212 h 54165"/>
                  <a:gd name="connsiteX11" fmla="*/ 23381 w 47816"/>
                  <a:gd name="connsiteY11" fmla="*/ 6246 h 54165"/>
                  <a:gd name="connsiteX12" fmla="*/ 22826 w 47816"/>
                  <a:gd name="connsiteY12" fmla="*/ 6394 h 54165"/>
                  <a:gd name="connsiteX13" fmla="*/ 21718 w 47816"/>
                  <a:gd name="connsiteY13" fmla="*/ 6679 h 54165"/>
                  <a:gd name="connsiteX14" fmla="*/ 20575 w 47816"/>
                  <a:gd name="connsiteY14" fmla="*/ 6948 h 54165"/>
                  <a:gd name="connsiteX15" fmla="*/ 19623 w 47816"/>
                  <a:gd name="connsiteY15" fmla="*/ 7268 h 54165"/>
                  <a:gd name="connsiteX16" fmla="*/ 12072 w 47816"/>
                  <a:gd name="connsiteY16" fmla="*/ 11511 h 54165"/>
                  <a:gd name="connsiteX17" fmla="*/ 6469 w 47816"/>
                  <a:gd name="connsiteY17" fmla="*/ 18629 h 54165"/>
                  <a:gd name="connsiteX18" fmla="*/ 5586 w 47816"/>
                  <a:gd name="connsiteY18" fmla="*/ 20984 h 54165"/>
                  <a:gd name="connsiteX19" fmla="*/ 5023 w 47816"/>
                  <a:gd name="connsiteY19" fmla="*/ 23175 h 54165"/>
                  <a:gd name="connsiteX20" fmla="*/ 4668 w 47816"/>
                  <a:gd name="connsiteY20" fmla="*/ 25435 h 54165"/>
                  <a:gd name="connsiteX21" fmla="*/ 4590 w 47816"/>
                  <a:gd name="connsiteY21" fmla="*/ 27730 h 54165"/>
                  <a:gd name="connsiteX22" fmla="*/ 6322 w 47816"/>
                  <a:gd name="connsiteY22" fmla="*/ 36328 h 54165"/>
                  <a:gd name="connsiteX23" fmla="*/ 7205 w 47816"/>
                  <a:gd name="connsiteY23" fmla="*/ 38233 h 54165"/>
                  <a:gd name="connsiteX24" fmla="*/ 8106 w 47816"/>
                  <a:gd name="connsiteY24" fmla="*/ 39974 h 54165"/>
                  <a:gd name="connsiteX25" fmla="*/ 9275 w 47816"/>
                  <a:gd name="connsiteY25" fmla="*/ 41705 h 54165"/>
                  <a:gd name="connsiteX26" fmla="*/ 10392 w 47816"/>
                  <a:gd name="connsiteY26" fmla="*/ 43065 h 54165"/>
                  <a:gd name="connsiteX27" fmla="*/ 15908 w 47816"/>
                  <a:gd name="connsiteY27" fmla="*/ 47178 h 54165"/>
                  <a:gd name="connsiteX28" fmla="*/ 26169 w 47816"/>
                  <a:gd name="connsiteY28" fmla="*/ 48832 h 54165"/>
                  <a:gd name="connsiteX29" fmla="*/ 29122 w 47816"/>
                  <a:gd name="connsiteY29" fmla="*/ 48217 h 54165"/>
                  <a:gd name="connsiteX30" fmla="*/ 30178 w 47816"/>
                  <a:gd name="connsiteY30" fmla="*/ 47905 h 54165"/>
                  <a:gd name="connsiteX31" fmla="*/ 30403 w 47816"/>
                  <a:gd name="connsiteY31" fmla="*/ 47836 h 54165"/>
                  <a:gd name="connsiteX32" fmla="*/ 32828 w 47816"/>
                  <a:gd name="connsiteY32" fmla="*/ 49152 h 54165"/>
                  <a:gd name="connsiteX33" fmla="*/ 31875 w 47816"/>
                  <a:gd name="connsiteY33" fmla="*/ 51430 h 54165"/>
                  <a:gd name="connsiteX34" fmla="*/ 30706 w 47816"/>
                  <a:gd name="connsiteY34" fmla="*/ 52070 h 54165"/>
                  <a:gd name="connsiteX35" fmla="*/ 29226 w 47816"/>
                  <a:gd name="connsiteY35" fmla="*/ 52737 h 54165"/>
                  <a:gd name="connsiteX36" fmla="*/ 27130 w 47816"/>
                  <a:gd name="connsiteY36" fmla="*/ 53447 h 54165"/>
                  <a:gd name="connsiteX37" fmla="*/ 21173 w 47816"/>
                  <a:gd name="connsiteY37" fmla="*/ 54157 h 54165"/>
                  <a:gd name="connsiteX38" fmla="*/ 13527 w 47816"/>
                  <a:gd name="connsiteY38" fmla="*/ 52486 h 54165"/>
                  <a:gd name="connsiteX39" fmla="*/ 5976 w 47816"/>
                  <a:gd name="connsiteY39" fmla="*/ 47048 h 54165"/>
                  <a:gd name="connsiteX40" fmla="*/ 4348 w 47816"/>
                  <a:gd name="connsiteY40" fmla="*/ 44996 h 54165"/>
                  <a:gd name="connsiteX41" fmla="*/ 3110 w 47816"/>
                  <a:gd name="connsiteY41" fmla="*/ 42935 h 54165"/>
                  <a:gd name="connsiteX42" fmla="*/ 2019 w 47816"/>
                  <a:gd name="connsiteY42" fmla="*/ 40519 h 54165"/>
                  <a:gd name="connsiteX43" fmla="*/ 1187 w 47816"/>
                  <a:gd name="connsiteY43" fmla="*/ 38086 h 54165"/>
                  <a:gd name="connsiteX44" fmla="*/ 122 w 47816"/>
                  <a:gd name="connsiteY44" fmla="*/ 27530 h 54165"/>
                  <a:gd name="connsiteX45" fmla="*/ 218 w 47816"/>
                  <a:gd name="connsiteY45" fmla="*/ 26197 h 54165"/>
                  <a:gd name="connsiteX46" fmla="*/ 451 w 47816"/>
                  <a:gd name="connsiteY46" fmla="*/ 24872 h 54165"/>
                  <a:gd name="connsiteX47" fmla="*/ 1023 w 47816"/>
                  <a:gd name="connsiteY47" fmla="*/ 22171 h 54165"/>
                  <a:gd name="connsiteX48" fmla="*/ 1819 w 47816"/>
                  <a:gd name="connsiteY48" fmla="*/ 19530 h 54165"/>
                  <a:gd name="connsiteX49" fmla="*/ 2772 w 47816"/>
                  <a:gd name="connsiteY49" fmla="*/ 17183 h 54165"/>
                  <a:gd name="connsiteX50" fmla="*/ 9015 w 47816"/>
                  <a:gd name="connsiteY50" fmla="*/ 8221 h 54165"/>
                  <a:gd name="connsiteX51" fmla="*/ 17821 w 47816"/>
                  <a:gd name="connsiteY51" fmla="*/ 2168 h 54165"/>
                  <a:gd name="connsiteX52" fmla="*/ 19060 w 47816"/>
                  <a:gd name="connsiteY52" fmla="*/ 1614 h 54165"/>
                  <a:gd name="connsiteX53" fmla="*/ 20151 w 47816"/>
                  <a:gd name="connsiteY53" fmla="*/ 1233 h 54165"/>
                  <a:gd name="connsiteX54" fmla="*/ 21259 w 47816"/>
                  <a:gd name="connsiteY54" fmla="*/ 886 h 54165"/>
                  <a:gd name="connsiteX55" fmla="*/ 21805 w 47816"/>
                  <a:gd name="connsiteY55" fmla="*/ 713 h 54165"/>
                  <a:gd name="connsiteX56" fmla="*/ 21943 w 47816"/>
                  <a:gd name="connsiteY56" fmla="*/ 670 h 54165"/>
                  <a:gd name="connsiteX57" fmla="*/ 22168 w 47816"/>
                  <a:gd name="connsiteY57" fmla="*/ 592 h 54165"/>
                  <a:gd name="connsiteX58" fmla="*/ 22246 w 47816"/>
                  <a:gd name="connsiteY58" fmla="*/ 575 h 54165"/>
                  <a:gd name="connsiteX59" fmla="*/ 22567 w 47816"/>
                  <a:gd name="connsiteY59" fmla="*/ 514 h 54165"/>
                  <a:gd name="connsiteX60" fmla="*/ 27658 w 47816"/>
                  <a:gd name="connsiteY60" fmla="*/ 12 h 54165"/>
                  <a:gd name="connsiteX61" fmla="*/ 36698 w 47816"/>
                  <a:gd name="connsiteY61" fmla="*/ 2229 h 54165"/>
                  <a:gd name="connsiteX62" fmla="*/ 42933 w 47816"/>
                  <a:gd name="connsiteY62" fmla="*/ 6948 h 54165"/>
                  <a:gd name="connsiteX63" fmla="*/ 46249 w 47816"/>
                  <a:gd name="connsiteY63" fmla="*/ 11953 h 54165"/>
                  <a:gd name="connsiteX64" fmla="*/ 47531 w 47816"/>
                  <a:gd name="connsiteY64" fmla="*/ 15590 h 54165"/>
                  <a:gd name="connsiteX65" fmla="*/ 47782 w 47816"/>
                  <a:gd name="connsiteY65" fmla="*/ 16776 h 54165"/>
                  <a:gd name="connsiteX66" fmla="*/ 46241 w 47816"/>
                  <a:gd name="connsiteY66" fmla="*/ 19097 h 54165"/>
                  <a:gd name="connsiteX67" fmla="*/ 44050 w 47816"/>
                  <a:gd name="connsiteY67" fmla="*/ 17945 h 54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7816" h="54165">
                    <a:moveTo>
                      <a:pt x="44050" y="17945"/>
                    </a:moveTo>
                    <a:cubicBezTo>
                      <a:pt x="44050" y="17945"/>
                      <a:pt x="43868" y="17555"/>
                      <a:pt x="43556" y="16828"/>
                    </a:cubicBezTo>
                    <a:cubicBezTo>
                      <a:pt x="43409" y="16438"/>
                      <a:pt x="43227" y="16014"/>
                      <a:pt x="42985" y="15633"/>
                    </a:cubicBezTo>
                    <a:cubicBezTo>
                      <a:pt x="42760" y="15200"/>
                      <a:pt x="42517" y="14741"/>
                      <a:pt x="42119" y="14204"/>
                    </a:cubicBezTo>
                    <a:cubicBezTo>
                      <a:pt x="40716" y="12074"/>
                      <a:pt x="38179" y="9251"/>
                      <a:pt x="34196" y="7476"/>
                    </a:cubicBezTo>
                    <a:cubicBezTo>
                      <a:pt x="32230" y="6610"/>
                      <a:pt x="29936" y="6030"/>
                      <a:pt x="27494" y="5944"/>
                    </a:cubicBezTo>
                    <a:cubicBezTo>
                      <a:pt x="26264" y="5866"/>
                      <a:pt x="25009" y="6030"/>
                      <a:pt x="23727" y="6186"/>
                    </a:cubicBezTo>
                    <a:lnTo>
                      <a:pt x="23493" y="6238"/>
                    </a:lnTo>
                    <a:lnTo>
                      <a:pt x="23433" y="6246"/>
                    </a:lnTo>
                    <a:cubicBezTo>
                      <a:pt x="23727" y="6160"/>
                      <a:pt x="23493" y="6238"/>
                      <a:pt x="23554" y="6203"/>
                    </a:cubicBezTo>
                    <a:lnTo>
                      <a:pt x="23528" y="6212"/>
                    </a:lnTo>
                    <a:lnTo>
                      <a:pt x="23381" y="6246"/>
                    </a:lnTo>
                    <a:lnTo>
                      <a:pt x="22826" y="6394"/>
                    </a:lnTo>
                    <a:lnTo>
                      <a:pt x="21718" y="6679"/>
                    </a:lnTo>
                    <a:lnTo>
                      <a:pt x="20575" y="6948"/>
                    </a:lnTo>
                    <a:lnTo>
                      <a:pt x="19623" y="7268"/>
                    </a:lnTo>
                    <a:cubicBezTo>
                      <a:pt x="17103" y="8056"/>
                      <a:pt x="14341" y="9589"/>
                      <a:pt x="12072" y="11511"/>
                    </a:cubicBezTo>
                    <a:cubicBezTo>
                      <a:pt x="9734" y="13373"/>
                      <a:pt x="7742" y="16057"/>
                      <a:pt x="6469" y="18629"/>
                    </a:cubicBezTo>
                    <a:lnTo>
                      <a:pt x="5586" y="20984"/>
                    </a:lnTo>
                    <a:cubicBezTo>
                      <a:pt x="5292" y="21764"/>
                      <a:pt x="5197" y="22448"/>
                      <a:pt x="5023" y="23175"/>
                    </a:cubicBezTo>
                    <a:cubicBezTo>
                      <a:pt x="4807" y="23876"/>
                      <a:pt x="4772" y="24682"/>
                      <a:pt x="4668" y="25435"/>
                    </a:cubicBezTo>
                    <a:cubicBezTo>
                      <a:pt x="4556" y="26197"/>
                      <a:pt x="4538" y="26950"/>
                      <a:pt x="4590" y="27730"/>
                    </a:cubicBezTo>
                    <a:cubicBezTo>
                      <a:pt x="4608" y="30743"/>
                      <a:pt x="5197" y="33696"/>
                      <a:pt x="6322" y="36328"/>
                    </a:cubicBezTo>
                    <a:cubicBezTo>
                      <a:pt x="6530" y="37003"/>
                      <a:pt x="6842" y="37618"/>
                      <a:pt x="7205" y="38233"/>
                    </a:cubicBezTo>
                    <a:cubicBezTo>
                      <a:pt x="7500" y="38805"/>
                      <a:pt x="7829" y="39575"/>
                      <a:pt x="8106" y="39974"/>
                    </a:cubicBezTo>
                    <a:cubicBezTo>
                      <a:pt x="8504" y="40580"/>
                      <a:pt x="8929" y="41342"/>
                      <a:pt x="9275" y="41705"/>
                    </a:cubicBezTo>
                    <a:cubicBezTo>
                      <a:pt x="9595" y="42173"/>
                      <a:pt x="9933" y="42623"/>
                      <a:pt x="10392" y="43065"/>
                    </a:cubicBezTo>
                    <a:cubicBezTo>
                      <a:pt x="12037" y="44875"/>
                      <a:pt x="13968" y="46243"/>
                      <a:pt x="15908" y="47178"/>
                    </a:cubicBezTo>
                    <a:cubicBezTo>
                      <a:pt x="19839" y="49048"/>
                      <a:pt x="23640" y="49161"/>
                      <a:pt x="26169" y="48832"/>
                    </a:cubicBezTo>
                    <a:cubicBezTo>
                      <a:pt x="27450" y="48693"/>
                      <a:pt x="28455" y="48425"/>
                      <a:pt x="29122" y="48217"/>
                    </a:cubicBezTo>
                    <a:cubicBezTo>
                      <a:pt x="29814" y="48009"/>
                      <a:pt x="30178" y="47905"/>
                      <a:pt x="30178" y="47905"/>
                    </a:cubicBezTo>
                    <a:lnTo>
                      <a:pt x="30403" y="47836"/>
                    </a:lnTo>
                    <a:cubicBezTo>
                      <a:pt x="31434" y="47533"/>
                      <a:pt x="32516" y="48122"/>
                      <a:pt x="32828" y="49152"/>
                    </a:cubicBezTo>
                    <a:cubicBezTo>
                      <a:pt x="33087" y="50053"/>
                      <a:pt x="32672" y="50997"/>
                      <a:pt x="31875" y="51430"/>
                    </a:cubicBezTo>
                    <a:cubicBezTo>
                      <a:pt x="31875" y="51430"/>
                      <a:pt x="31468" y="51646"/>
                      <a:pt x="30706" y="52070"/>
                    </a:cubicBezTo>
                    <a:cubicBezTo>
                      <a:pt x="30334" y="52287"/>
                      <a:pt x="29832" y="52521"/>
                      <a:pt x="29226" y="52737"/>
                    </a:cubicBezTo>
                    <a:cubicBezTo>
                      <a:pt x="28637" y="52962"/>
                      <a:pt x="27953" y="53248"/>
                      <a:pt x="27130" y="53447"/>
                    </a:cubicBezTo>
                    <a:cubicBezTo>
                      <a:pt x="25554" y="53958"/>
                      <a:pt x="23519" y="54218"/>
                      <a:pt x="21173" y="54157"/>
                    </a:cubicBezTo>
                    <a:cubicBezTo>
                      <a:pt x="18843" y="54105"/>
                      <a:pt x="16194" y="53612"/>
                      <a:pt x="13527" y="52486"/>
                    </a:cubicBezTo>
                    <a:cubicBezTo>
                      <a:pt x="10868" y="51334"/>
                      <a:pt x="8193" y="49542"/>
                      <a:pt x="5976" y="47048"/>
                    </a:cubicBezTo>
                    <a:cubicBezTo>
                      <a:pt x="5413" y="46459"/>
                      <a:pt x="4876" y="45758"/>
                      <a:pt x="4348" y="44996"/>
                    </a:cubicBezTo>
                    <a:cubicBezTo>
                      <a:pt x="3750" y="44191"/>
                      <a:pt x="3508" y="43610"/>
                      <a:pt x="3110" y="42935"/>
                    </a:cubicBezTo>
                    <a:cubicBezTo>
                      <a:pt x="2599" y="42026"/>
                      <a:pt x="2391" y="41333"/>
                      <a:pt x="2019" y="40519"/>
                    </a:cubicBezTo>
                    <a:cubicBezTo>
                      <a:pt x="1672" y="39740"/>
                      <a:pt x="1378" y="38926"/>
                      <a:pt x="1187" y="38086"/>
                    </a:cubicBezTo>
                    <a:cubicBezTo>
                      <a:pt x="148" y="34769"/>
                      <a:pt x="-215" y="31115"/>
                      <a:pt x="122" y="27530"/>
                    </a:cubicBezTo>
                    <a:lnTo>
                      <a:pt x="218" y="26197"/>
                    </a:lnTo>
                    <a:lnTo>
                      <a:pt x="451" y="24872"/>
                    </a:lnTo>
                    <a:cubicBezTo>
                      <a:pt x="633" y="23980"/>
                      <a:pt x="720" y="23088"/>
                      <a:pt x="1023" y="22171"/>
                    </a:cubicBezTo>
                    <a:cubicBezTo>
                      <a:pt x="1326" y="21305"/>
                      <a:pt x="1525" y="20326"/>
                      <a:pt x="1819" y="19530"/>
                    </a:cubicBezTo>
                    <a:lnTo>
                      <a:pt x="2772" y="17183"/>
                    </a:lnTo>
                    <a:cubicBezTo>
                      <a:pt x="4400" y="13667"/>
                      <a:pt x="6487" y="10862"/>
                      <a:pt x="9015" y="8221"/>
                    </a:cubicBezTo>
                    <a:cubicBezTo>
                      <a:pt x="11570" y="5632"/>
                      <a:pt x="14427" y="3605"/>
                      <a:pt x="17821" y="2168"/>
                    </a:cubicBezTo>
                    <a:lnTo>
                      <a:pt x="19060" y="1614"/>
                    </a:lnTo>
                    <a:lnTo>
                      <a:pt x="20151" y="1233"/>
                    </a:lnTo>
                    <a:lnTo>
                      <a:pt x="21259" y="886"/>
                    </a:lnTo>
                    <a:lnTo>
                      <a:pt x="21805" y="713"/>
                    </a:lnTo>
                    <a:lnTo>
                      <a:pt x="21943" y="670"/>
                    </a:lnTo>
                    <a:lnTo>
                      <a:pt x="22168" y="592"/>
                    </a:lnTo>
                    <a:lnTo>
                      <a:pt x="22246" y="575"/>
                    </a:lnTo>
                    <a:lnTo>
                      <a:pt x="22567" y="514"/>
                    </a:lnTo>
                    <a:cubicBezTo>
                      <a:pt x="24264" y="124"/>
                      <a:pt x="25996" y="-49"/>
                      <a:pt x="27658" y="12"/>
                    </a:cubicBezTo>
                    <a:cubicBezTo>
                      <a:pt x="30992" y="81"/>
                      <a:pt x="34101" y="921"/>
                      <a:pt x="36698" y="2229"/>
                    </a:cubicBezTo>
                    <a:cubicBezTo>
                      <a:pt x="39305" y="3510"/>
                      <a:pt x="41366" y="5207"/>
                      <a:pt x="42933" y="6948"/>
                    </a:cubicBezTo>
                    <a:cubicBezTo>
                      <a:pt x="44483" y="8688"/>
                      <a:pt x="45617" y="10412"/>
                      <a:pt x="46249" y="11953"/>
                    </a:cubicBezTo>
                    <a:cubicBezTo>
                      <a:pt x="46942" y="13408"/>
                      <a:pt x="47436" y="14897"/>
                      <a:pt x="47531" y="15590"/>
                    </a:cubicBezTo>
                    <a:cubicBezTo>
                      <a:pt x="47687" y="16369"/>
                      <a:pt x="47782" y="16776"/>
                      <a:pt x="47782" y="16776"/>
                    </a:cubicBezTo>
                    <a:cubicBezTo>
                      <a:pt x="47981" y="17841"/>
                      <a:pt x="47297" y="18854"/>
                      <a:pt x="46241" y="19097"/>
                    </a:cubicBezTo>
                    <a:cubicBezTo>
                      <a:pt x="45314" y="19278"/>
                      <a:pt x="44414" y="18793"/>
                      <a:pt x="44050" y="17945"/>
                    </a:cubicBezTo>
                    <a:close/>
                  </a:path>
                </a:pathLst>
              </a:custGeom>
              <a:grpFill/>
              <a:ln w="8653" cap="flat">
                <a:noFill/>
                <a:prstDash val="solid"/>
                <a:miter/>
              </a:ln>
            </p:spPr>
            <p:txBody>
              <a:bodyPr rtlCol="0" anchor="ctr"/>
              <a:lstStyle/>
              <a:p>
                <a:endParaRPr lang="en-IN" dirty="0"/>
              </a:p>
            </p:txBody>
          </p:sp>
          <p:sp>
            <p:nvSpPr>
              <p:cNvPr id="574" name="Freeform: Shape 573">
                <a:extLst>
                  <a:ext uri="{FF2B5EF4-FFF2-40B4-BE49-F238E27FC236}">
                    <a16:creationId xmlns:a16="http://schemas.microsoft.com/office/drawing/2014/main" id="{37624813-7BC1-421F-B903-448D3911621B}"/>
                  </a:ext>
                </a:extLst>
              </p:cNvPr>
              <p:cNvSpPr/>
              <p:nvPr/>
            </p:nvSpPr>
            <p:spPr>
              <a:xfrm>
                <a:off x="-2291671" y="2963755"/>
                <a:ext cx="51010" cy="52017"/>
              </a:xfrm>
              <a:custGeom>
                <a:avLst/>
                <a:gdLst>
                  <a:gd name="connsiteX0" fmla="*/ 46949 w 51010"/>
                  <a:gd name="connsiteY0" fmla="*/ 23059 h 52017"/>
                  <a:gd name="connsiteX1" fmla="*/ 46802 w 51010"/>
                  <a:gd name="connsiteY1" fmla="*/ 21838 h 52017"/>
                  <a:gd name="connsiteX2" fmla="*/ 46612 w 51010"/>
                  <a:gd name="connsiteY2" fmla="*/ 20522 h 52017"/>
                  <a:gd name="connsiteX3" fmla="*/ 46213 w 51010"/>
                  <a:gd name="connsiteY3" fmla="*/ 18911 h 52017"/>
                  <a:gd name="connsiteX4" fmla="*/ 40619 w 51010"/>
                  <a:gd name="connsiteY4" fmla="*/ 10148 h 52017"/>
                  <a:gd name="connsiteX5" fmla="*/ 34662 w 51010"/>
                  <a:gd name="connsiteY5" fmla="*/ 6711 h 52017"/>
                  <a:gd name="connsiteX6" fmla="*/ 30999 w 51010"/>
                  <a:gd name="connsiteY6" fmla="*/ 5845 h 52017"/>
                  <a:gd name="connsiteX7" fmla="*/ 30757 w 51010"/>
                  <a:gd name="connsiteY7" fmla="*/ 5810 h 52017"/>
                  <a:gd name="connsiteX8" fmla="*/ 30696 w 51010"/>
                  <a:gd name="connsiteY8" fmla="*/ 5801 h 52017"/>
                  <a:gd name="connsiteX9" fmla="*/ 30774 w 51010"/>
                  <a:gd name="connsiteY9" fmla="*/ 5784 h 52017"/>
                  <a:gd name="connsiteX10" fmla="*/ 30809 w 51010"/>
                  <a:gd name="connsiteY10" fmla="*/ 5784 h 52017"/>
                  <a:gd name="connsiteX11" fmla="*/ 30653 w 51010"/>
                  <a:gd name="connsiteY11" fmla="*/ 5801 h 52017"/>
                  <a:gd name="connsiteX12" fmla="*/ 30081 w 51010"/>
                  <a:gd name="connsiteY12" fmla="*/ 5749 h 52017"/>
                  <a:gd name="connsiteX13" fmla="*/ 28921 w 51010"/>
                  <a:gd name="connsiteY13" fmla="*/ 5715 h 52017"/>
                  <a:gd name="connsiteX14" fmla="*/ 27761 w 51010"/>
                  <a:gd name="connsiteY14" fmla="*/ 5611 h 52017"/>
                  <a:gd name="connsiteX15" fmla="*/ 26748 w 51010"/>
                  <a:gd name="connsiteY15" fmla="*/ 5663 h 52017"/>
                  <a:gd name="connsiteX16" fmla="*/ 18270 w 51010"/>
                  <a:gd name="connsiteY16" fmla="*/ 7473 h 52017"/>
                  <a:gd name="connsiteX17" fmla="*/ 10772 w 51010"/>
                  <a:gd name="connsiteY17" fmla="*/ 12729 h 52017"/>
                  <a:gd name="connsiteX18" fmla="*/ 9300 w 51010"/>
                  <a:gd name="connsiteY18" fmla="*/ 14625 h 52017"/>
                  <a:gd name="connsiteX19" fmla="*/ 8096 w 51010"/>
                  <a:gd name="connsiteY19" fmla="*/ 16556 h 52017"/>
                  <a:gd name="connsiteX20" fmla="*/ 7117 w 51010"/>
                  <a:gd name="connsiteY20" fmla="*/ 18600 h 52017"/>
                  <a:gd name="connsiteX21" fmla="*/ 6347 w 51010"/>
                  <a:gd name="connsiteY21" fmla="*/ 20773 h 52017"/>
                  <a:gd name="connsiteX22" fmla="*/ 5472 w 51010"/>
                  <a:gd name="connsiteY22" fmla="*/ 29493 h 52017"/>
                  <a:gd name="connsiteX23" fmla="*/ 5749 w 51010"/>
                  <a:gd name="connsiteY23" fmla="*/ 31579 h 52017"/>
                  <a:gd name="connsiteX24" fmla="*/ 6096 w 51010"/>
                  <a:gd name="connsiteY24" fmla="*/ 33502 h 52017"/>
                  <a:gd name="connsiteX25" fmla="*/ 6693 w 51010"/>
                  <a:gd name="connsiteY25" fmla="*/ 35511 h 52017"/>
                  <a:gd name="connsiteX26" fmla="*/ 7377 w 51010"/>
                  <a:gd name="connsiteY26" fmla="*/ 37139 h 52017"/>
                  <a:gd name="connsiteX27" fmla="*/ 11430 w 51010"/>
                  <a:gd name="connsiteY27" fmla="*/ 42681 h 52017"/>
                  <a:gd name="connsiteX28" fmla="*/ 20747 w 51010"/>
                  <a:gd name="connsiteY28" fmla="*/ 47304 h 52017"/>
                  <a:gd name="connsiteX29" fmla="*/ 23752 w 51010"/>
                  <a:gd name="connsiteY29" fmla="*/ 47582 h 52017"/>
                  <a:gd name="connsiteX30" fmla="*/ 24843 w 51010"/>
                  <a:gd name="connsiteY30" fmla="*/ 47590 h 52017"/>
                  <a:gd name="connsiteX31" fmla="*/ 25094 w 51010"/>
                  <a:gd name="connsiteY31" fmla="*/ 47599 h 52017"/>
                  <a:gd name="connsiteX32" fmla="*/ 26999 w 51010"/>
                  <a:gd name="connsiteY32" fmla="*/ 49565 h 52017"/>
                  <a:gd name="connsiteX33" fmla="*/ 25431 w 51010"/>
                  <a:gd name="connsiteY33" fmla="*/ 51461 h 52017"/>
                  <a:gd name="connsiteX34" fmla="*/ 24124 w 51010"/>
                  <a:gd name="connsiteY34" fmla="*/ 51729 h 52017"/>
                  <a:gd name="connsiteX35" fmla="*/ 22505 w 51010"/>
                  <a:gd name="connsiteY35" fmla="*/ 51928 h 52017"/>
                  <a:gd name="connsiteX36" fmla="*/ 20305 w 51010"/>
                  <a:gd name="connsiteY36" fmla="*/ 51998 h 52017"/>
                  <a:gd name="connsiteX37" fmla="*/ 14391 w 51010"/>
                  <a:gd name="connsiteY37" fmla="*/ 50933 h 52017"/>
                  <a:gd name="connsiteX38" fmla="*/ 7594 w 51010"/>
                  <a:gd name="connsiteY38" fmla="*/ 47062 h 52017"/>
                  <a:gd name="connsiteX39" fmla="*/ 1974 w 51010"/>
                  <a:gd name="connsiteY39" fmla="*/ 39650 h 52017"/>
                  <a:gd name="connsiteX40" fmla="*/ 1021 w 51010"/>
                  <a:gd name="connsiteY40" fmla="*/ 37199 h 52017"/>
                  <a:gd name="connsiteX41" fmla="*/ 433 w 51010"/>
                  <a:gd name="connsiteY41" fmla="*/ 34853 h 52017"/>
                  <a:gd name="connsiteX42" fmla="*/ 104 w 51010"/>
                  <a:gd name="connsiteY42" fmla="*/ 32229 h 52017"/>
                  <a:gd name="connsiteX43" fmla="*/ 17 w 51010"/>
                  <a:gd name="connsiteY43" fmla="*/ 29623 h 52017"/>
                  <a:gd name="connsiteX44" fmla="*/ 2112 w 51010"/>
                  <a:gd name="connsiteY44" fmla="*/ 19249 h 52017"/>
                  <a:gd name="connsiteX45" fmla="*/ 2606 w 51010"/>
                  <a:gd name="connsiteY45" fmla="*/ 18002 h 52017"/>
                  <a:gd name="connsiteX46" fmla="*/ 3238 w 51010"/>
                  <a:gd name="connsiteY46" fmla="*/ 16798 h 52017"/>
                  <a:gd name="connsiteX47" fmla="*/ 4580 w 51010"/>
                  <a:gd name="connsiteY47" fmla="*/ 14400 h 52017"/>
                  <a:gd name="connsiteX48" fmla="*/ 6122 w 51010"/>
                  <a:gd name="connsiteY48" fmla="*/ 12097 h 52017"/>
                  <a:gd name="connsiteX49" fmla="*/ 7793 w 51010"/>
                  <a:gd name="connsiteY49" fmla="*/ 10053 h 52017"/>
                  <a:gd name="connsiteX50" fmla="*/ 16313 w 51010"/>
                  <a:gd name="connsiteY50" fmla="*/ 3412 h 52017"/>
                  <a:gd name="connsiteX51" fmla="*/ 26522 w 51010"/>
                  <a:gd name="connsiteY51" fmla="*/ 216 h 52017"/>
                  <a:gd name="connsiteX52" fmla="*/ 27847 w 51010"/>
                  <a:gd name="connsiteY52" fmla="*/ 61 h 52017"/>
                  <a:gd name="connsiteX53" fmla="*/ 29016 w 51010"/>
                  <a:gd name="connsiteY53" fmla="*/ 26 h 52017"/>
                  <a:gd name="connsiteX54" fmla="*/ 30185 w 51010"/>
                  <a:gd name="connsiteY54" fmla="*/ 0 h 52017"/>
                  <a:gd name="connsiteX55" fmla="*/ 30757 w 51010"/>
                  <a:gd name="connsiteY55" fmla="*/ 8 h 52017"/>
                  <a:gd name="connsiteX56" fmla="*/ 30895 w 51010"/>
                  <a:gd name="connsiteY56" fmla="*/ 8 h 52017"/>
                  <a:gd name="connsiteX57" fmla="*/ 31146 w 51010"/>
                  <a:gd name="connsiteY57" fmla="*/ 0 h 52017"/>
                  <a:gd name="connsiteX58" fmla="*/ 31224 w 51010"/>
                  <a:gd name="connsiteY58" fmla="*/ 17 h 52017"/>
                  <a:gd name="connsiteX59" fmla="*/ 31545 w 51010"/>
                  <a:gd name="connsiteY59" fmla="*/ 61 h 52017"/>
                  <a:gd name="connsiteX60" fmla="*/ 36558 w 51010"/>
                  <a:gd name="connsiteY60" fmla="*/ 1065 h 52017"/>
                  <a:gd name="connsiteX61" fmla="*/ 44533 w 51010"/>
                  <a:gd name="connsiteY61" fmla="*/ 5854 h 52017"/>
                  <a:gd name="connsiteX62" fmla="*/ 49114 w 51010"/>
                  <a:gd name="connsiteY62" fmla="*/ 12201 h 52017"/>
                  <a:gd name="connsiteX63" fmla="*/ 50811 w 51010"/>
                  <a:gd name="connsiteY63" fmla="*/ 17959 h 52017"/>
                  <a:gd name="connsiteX64" fmla="*/ 50958 w 51010"/>
                  <a:gd name="connsiteY64" fmla="*/ 21812 h 52017"/>
                  <a:gd name="connsiteX65" fmla="*/ 50837 w 51010"/>
                  <a:gd name="connsiteY65" fmla="*/ 23016 h 52017"/>
                  <a:gd name="connsiteX66" fmla="*/ 48681 w 51010"/>
                  <a:gd name="connsiteY66" fmla="*/ 24774 h 52017"/>
                  <a:gd name="connsiteX67" fmla="*/ 46949 w 51010"/>
                  <a:gd name="connsiteY67" fmla="*/ 23059 h 52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1010" h="52017">
                    <a:moveTo>
                      <a:pt x="46949" y="23059"/>
                    </a:moveTo>
                    <a:cubicBezTo>
                      <a:pt x="46949" y="23059"/>
                      <a:pt x="46889" y="22635"/>
                      <a:pt x="46802" y="21838"/>
                    </a:cubicBezTo>
                    <a:cubicBezTo>
                      <a:pt x="46767" y="21431"/>
                      <a:pt x="46733" y="20964"/>
                      <a:pt x="46612" y="20522"/>
                    </a:cubicBezTo>
                    <a:cubicBezTo>
                      <a:pt x="46516" y="20063"/>
                      <a:pt x="46430" y="19561"/>
                      <a:pt x="46213" y="18911"/>
                    </a:cubicBezTo>
                    <a:cubicBezTo>
                      <a:pt x="45503" y="16461"/>
                      <a:pt x="43884" y="13015"/>
                      <a:pt x="40619" y="10148"/>
                    </a:cubicBezTo>
                    <a:cubicBezTo>
                      <a:pt x="39000" y="8746"/>
                      <a:pt x="36983" y="7516"/>
                      <a:pt x="34662" y="6711"/>
                    </a:cubicBezTo>
                    <a:cubicBezTo>
                      <a:pt x="33510" y="6269"/>
                      <a:pt x="32263" y="6061"/>
                      <a:pt x="30999" y="5845"/>
                    </a:cubicBezTo>
                    <a:lnTo>
                      <a:pt x="30757" y="5810"/>
                    </a:lnTo>
                    <a:lnTo>
                      <a:pt x="30696" y="5801"/>
                    </a:lnTo>
                    <a:cubicBezTo>
                      <a:pt x="31025" y="5801"/>
                      <a:pt x="30774" y="5784"/>
                      <a:pt x="30774" y="5784"/>
                    </a:cubicBezTo>
                    <a:lnTo>
                      <a:pt x="30809" y="5784"/>
                    </a:lnTo>
                    <a:lnTo>
                      <a:pt x="30653" y="5801"/>
                    </a:lnTo>
                    <a:lnTo>
                      <a:pt x="30081" y="5749"/>
                    </a:lnTo>
                    <a:lnTo>
                      <a:pt x="28921" y="5715"/>
                    </a:lnTo>
                    <a:lnTo>
                      <a:pt x="27761" y="5611"/>
                    </a:lnTo>
                    <a:lnTo>
                      <a:pt x="26748" y="5663"/>
                    </a:lnTo>
                    <a:cubicBezTo>
                      <a:pt x="24107" y="5663"/>
                      <a:pt x="21024" y="6295"/>
                      <a:pt x="18270" y="7473"/>
                    </a:cubicBezTo>
                    <a:cubicBezTo>
                      <a:pt x="15473" y="8624"/>
                      <a:pt x="12884" y="10469"/>
                      <a:pt x="10772" y="12729"/>
                    </a:cubicBezTo>
                    <a:lnTo>
                      <a:pt x="9300" y="14625"/>
                    </a:lnTo>
                    <a:cubicBezTo>
                      <a:pt x="8780" y="15292"/>
                      <a:pt x="8486" y="15915"/>
                      <a:pt x="8096" y="16556"/>
                    </a:cubicBezTo>
                    <a:cubicBezTo>
                      <a:pt x="7689" y="17162"/>
                      <a:pt x="7429" y="17916"/>
                      <a:pt x="7117" y="18600"/>
                    </a:cubicBezTo>
                    <a:cubicBezTo>
                      <a:pt x="6771" y="19292"/>
                      <a:pt x="6555" y="20020"/>
                      <a:pt x="6347" y="20773"/>
                    </a:cubicBezTo>
                    <a:cubicBezTo>
                      <a:pt x="5481" y="23674"/>
                      <a:pt x="5178" y="26661"/>
                      <a:pt x="5472" y="29493"/>
                    </a:cubicBezTo>
                    <a:cubicBezTo>
                      <a:pt x="5490" y="30203"/>
                      <a:pt x="5593" y="30896"/>
                      <a:pt x="5749" y="31579"/>
                    </a:cubicBezTo>
                    <a:cubicBezTo>
                      <a:pt x="5879" y="32212"/>
                      <a:pt x="5957" y="33060"/>
                      <a:pt x="6096" y="33502"/>
                    </a:cubicBezTo>
                    <a:cubicBezTo>
                      <a:pt x="6286" y="34212"/>
                      <a:pt x="6477" y="35069"/>
                      <a:pt x="6693" y="35511"/>
                    </a:cubicBezTo>
                    <a:cubicBezTo>
                      <a:pt x="6875" y="36030"/>
                      <a:pt x="7074" y="36567"/>
                      <a:pt x="7377" y="37139"/>
                    </a:cubicBezTo>
                    <a:cubicBezTo>
                      <a:pt x="8408" y="39347"/>
                      <a:pt x="9854" y="41217"/>
                      <a:pt x="11430" y="42681"/>
                    </a:cubicBezTo>
                    <a:cubicBezTo>
                      <a:pt x="14625" y="45625"/>
                      <a:pt x="18218" y="46872"/>
                      <a:pt x="20747" y="47304"/>
                    </a:cubicBezTo>
                    <a:cubicBezTo>
                      <a:pt x="22011" y="47538"/>
                      <a:pt x="23050" y="47582"/>
                      <a:pt x="23752" y="47582"/>
                    </a:cubicBezTo>
                    <a:cubicBezTo>
                      <a:pt x="24453" y="47582"/>
                      <a:pt x="24843" y="47590"/>
                      <a:pt x="24843" y="47590"/>
                    </a:cubicBezTo>
                    <a:lnTo>
                      <a:pt x="25094" y="47599"/>
                    </a:lnTo>
                    <a:cubicBezTo>
                      <a:pt x="26150" y="47616"/>
                      <a:pt x="27025" y="48499"/>
                      <a:pt x="26999" y="49565"/>
                    </a:cubicBezTo>
                    <a:cubicBezTo>
                      <a:pt x="26990" y="50508"/>
                      <a:pt x="26323" y="51270"/>
                      <a:pt x="25431" y="51461"/>
                    </a:cubicBezTo>
                    <a:cubicBezTo>
                      <a:pt x="25431" y="51461"/>
                      <a:pt x="24972" y="51565"/>
                      <a:pt x="24124" y="51729"/>
                    </a:cubicBezTo>
                    <a:cubicBezTo>
                      <a:pt x="23700" y="51833"/>
                      <a:pt x="23154" y="51885"/>
                      <a:pt x="22505" y="51928"/>
                    </a:cubicBezTo>
                    <a:cubicBezTo>
                      <a:pt x="21881" y="51989"/>
                      <a:pt x="21137" y="52050"/>
                      <a:pt x="20305" y="51998"/>
                    </a:cubicBezTo>
                    <a:cubicBezTo>
                      <a:pt x="18634" y="52015"/>
                      <a:pt x="16616" y="51660"/>
                      <a:pt x="14391" y="50933"/>
                    </a:cubicBezTo>
                    <a:cubicBezTo>
                      <a:pt x="12183" y="50171"/>
                      <a:pt x="9784" y="48941"/>
                      <a:pt x="7594" y="47062"/>
                    </a:cubicBezTo>
                    <a:cubicBezTo>
                      <a:pt x="5386" y="45200"/>
                      <a:pt x="3359" y="42681"/>
                      <a:pt x="1974" y="39650"/>
                    </a:cubicBezTo>
                    <a:cubicBezTo>
                      <a:pt x="1602" y="38914"/>
                      <a:pt x="1290" y="38065"/>
                      <a:pt x="1021" y="37199"/>
                    </a:cubicBezTo>
                    <a:cubicBezTo>
                      <a:pt x="666" y="36264"/>
                      <a:pt x="614" y="35632"/>
                      <a:pt x="433" y="34853"/>
                    </a:cubicBezTo>
                    <a:cubicBezTo>
                      <a:pt x="225" y="33840"/>
                      <a:pt x="225" y="33121"/>
                      <a:pt x="104" y="32229"/>
                    </a:cubicBezTo>
                    <a:cubicBezTo>
                      <a:pt x="17" y="31380"/>
                      <a:pt x="-26" y="30523"/>
                      <a:pt x="17" y="29623"/>
                    </a:cubicBezTo>
                    <a:cubicBezTo>
                      <a:pt x="17" y="26159"/>
                      <a:pt x="744" y="22600"/>
                      <a:pt x="2112" y="19249"/>
                    </a:cubicBezTo>
                    <a:lnTo>
                      <a:pt x="2606" y="18002"/>
                    </a:lnTo>
                    <a:lnTo>
                      <a:pt x="3238" y="16798"/>
                    </a:lnTo>
                    <a:cubicBezTo>
                      <a:pt x="3662" y="15993"/>
                      <a:pt x="4009" y="15188"/>
                      <a:pt x="4580" y="14400"/>
                    </a:cubicBezTo>
                    <a:cubicBezTo>
                      <a:pt x="5091" y="13647"/>
                      <a:pt x="5585" y="12763"/>
                      <a:pt x="6122" y="12097"/>
                    </a:cubicBezTo>
                    <a:lnTo>
                      <a:pt x="7793" y="10053"/>
                    </a:lnTo>
                    <a:cubicBezTo>
                      <a:pt x="10226" y="7360"/>
                      <a:pt x="13153" y="5152"/>
                      <a:pt x="16313" y="3412"/>
                    </a:cubicBezTo>
                    <a:cubicBezTo>
                      <a:pt x="19509" y="1714"/>
                      <a:pt x="22851" y="597"/>
                      <a:pt x="26522" y="216"/>
                    </a:cubicBezTo>
                    <a:lnTo>
                      <a:pt x="27847" y="61"/>
                    </a:lnTo>
                    <a:lnTo>
                      <a:pt x="29016" y="26"/>
                    </a:lnTo>
                    <a:lnTo>
                      <a:pt x="30185" y="0"/>
                    </a:lnTo>
                    <a:lnTo>
                      <a:pt x="30757" y="8"/>
                    </a:lnTo>
                    <a:lnTo>
                      <a:pt x="30895" y="8"/>
                    </a:lnTo>
                    <a:lnTo>
                      <a:pt x="31146" y="0"/>
                    </a:lnTo>
                    <a:lnTo>
                      <a:pt x="31224" y="17"/>
                    </a:lnTo>
                    <a:lnTo>
                      <a:pt x="31545" y="61"/>
                    </a:lnTo>
                    <a:cubicBezTo>
                      <a:pt x="33285" y="190"/>
                      <a:pt x="34974" y="520"/>
                      <a:pt x="36558" y="1065"/>
                    </a:cubicBezTo>
                    <a:cubicBezTo>
                      <a:pt x="39728" y="2113"/>
                      <a:pt x="42429" y="3845"/>
                      <a:pt x="44533" y="5854"/>
                    </a:cubicBezTo>
                    <a:cubicBezTo>
                      <a:pt x="46646" y="7845"/>
                      <a:pt x="48127" y="10079"/>
                      <a:pt x="49114" y="12201"/>
                    </a:cubicBezTo>
                    <a:cubicBezTo>
                      <a:pt x="50067" y="14313"/>
                      <a:pt x="50647" y="16288"/>
                      <a:pt x="50811" y="17959"/>
                    </a:cubicBezTo>
                    <a:cubicBezTo>
                      <a:pt x="51028" y="19543"/>
                      <a:pt x="51054" y="21128"/>
                      <a:pt x="50958" y="21812"/>
                    </a:cubicBezTo>
                    <a:cubicBezTo>
                      <a:pt x="50880" y="22600"/>
                      <a:pt x="50837" y="23016"/>
                      <a:pt x="50837" y="23016"/>
                    </a:cubicBezTo>
                    <a:cubicBezTo>
                      <a:pt x="50716" y="24098"/>
                      <a:pt x="49763" y="24895"/>
                      <a:pt x="48681" y="24774"/>
                    </a:cubicBezTo>
                    <a:cubicBezTo>
                      <a:pt x="47746" y="24722"/>
                      <a:pt x="47036" y="23977"/>
                      <a:pt x="46949" y="23059"/>
                    </a:cubicBezTo>
                    <a:close/>
                  </a:path>
                </a:pathLst>
              </a:custGeom>
              <a:grpFill/>
              <a:ln w="8653" cap="flat">
                <a:noFill/>
                <a:prstDash val="solid"/>
                <a:miter/>
              </a:ln>
            </p:spPr>
            <p:txBody>
              <a:bodyPr rtlCol="0" anchor="ctr"/>
              <a:lstStyle/>
              <a:p>
                <a:endParaRPr lang="en-IN" dirty="0"/>
              </a:p>
            </p:txBody>
          </p:sp>
          <p:sp>
            <p:nvSpPr>
              <p:cNvPr id="575" name="Freeform: Shape 574">
                <a:extLst>
                  <a:ext uri="{FF2B5EF4-FFF2-40B4-BE49-F238E27FC236}">
                    <a16:creationId xmlns:a16="http://schemas.microsoft.com/office/drawing/2014/main" id="{66F03EDF-6CFC-4586-9441-6DE041F2AB0E}"/>
                  </a:ext>
                </a:extLst>
              </p:cNvPr>
              <p:cNvSpPr/>
              <p:nvPr/>
            </p:nvSpPr>
            <p:spPr>
              <a:xfrm>
                <a:off x="-2025628" y="2744385"/>
                <a:ext cx="53546" cy="49134"/>
              </a:xfrm>
              <a:custGeom>
                <a:avLst/>
                <a:gdLst>
                  <a:gd name="connsiteX0" fmla="*/ 48056 w 53546"/>
                  <a:gd name="connsiteY0" fmla="*/ 28324 h 49134"/>
                  <a:gd name="connsiteX1" fmla="*/ 48281 w 53546"/>
                  <a:gd name="connsiteY1" fmla="*/ 27121 h 49134"/>
                  <a:gd name="connsiteX2" fmla="*/ 48472 w 53546"/>
                  <a:gd name="connsiteY2" fmla="*/ 25805 h 49134"/>
                  <a:gd name="connsiteX3" fmla="*/ 48567 w 53546"/>
                  <a:gd name="connsiteY3" fmla="*/ 24142 h 49134"/>
                  <a:gd name="connsiteX4" fmla="*/ 45831 w 53546"/>
                  <a:gd name="connsiteY4" fmla="*/ 14132 h 49134"/>
                  <a:gd name="connsiteX5" fmla="*/ 41138 w 53546"/>
                  <a:gd name="connsiteY5" fmla="*/ 9084 h 49134"/>
                  <a:gd name="connsiteX6" fmla="*/ 37891 w 53546"/>
                  <a:gd name="connsiteY6" fmla="*/ 7170 h 49134"/>
                  <a:gd name="connsiteX7" fmla="*/ 37665 w 53546"/>
                  <a:gd name="connsiteY7" fmla="*/ 7066 h 49134"/>
                  <a:gd name="connsiteX8" fmla="*/ 37613 w 53546"/>
                  <a:gd name="connsiteY8" fmla="*/ 7032 h 49134"/>
                  <a:gd name="connsiteX9" fmla="*/ 37691 w 53546"/>
                  <a:gd name="connsiteY9" fmla="*/ 7066 h 49134"/>
                  <a:gd name="connsiteX10" fmla="*/ 37709 w 53546"/>
                  <a:gd name="connsiteY10" fmla="*/ 7066 h 49134"/>
                  <a:gd name="connsiteX11" fmla="*/ 37570 w 53546"/>
                  <a:gd name="connsiteY11" fmla="*/ 7014 h 49134"/>
                  <a:gd name="connsiteX12" fmla="*/ 37033 w 53546"/>
                  <a:gd name="connsiteY12" fmla="*/ 6815 h 49134"/>
                  <a:gd name="connsiteX13" fmla="*/ 35934 w 53546"/>
                  <a:gd name="connsiteY13" fmla="*/ 6434 h 49134"/>
                  <a:gd name="connsiteX14" fmla="*/ 34860 w 53546"/>
                  <a:gd name="connsiteY14" fmla="*/ 6010 h 49134"/>
                  <a:gd name="connsiteX15" fmla="*/ 33890 w 53546"/>
                  <a:gd name="connsiteY15" fmla="*/ 5750 h 49134"/>
                  <a:gd name="connsiteX16" fmla="*/ 25240 w 53546"/>
                  <a:gd name="connsiteY16" fmla="*/ 4988 h 49134"/>
                  <a:gd name="connsiteX17" fmla="*/ 16624 w 53546"/>
                  <a:gd name="connsiteY17" fmla="*/ 7742 h 49134"/>
                  <a:gd name="connsiteX18" fmla="*/ 14554 w 53546"/>
                  <a:gd name="connsiteY18" fmla="*/ 9162 h 49134"/>
                  <a:gd name="connsiteX19" fmla="*/ 12831 w 53546"/>
                  <a:gd name="connsiteY19" fmla="*/ 10668 h 49134"/>
                  <a:gd name="connsiteX20" fmla="*/ 11307 w 53546"/>
                  <a:gd name="connsiteY20" fmla="*/ 12339 h 49134"/>
                  <a:gd name="connsiteX21" fmla="*/ 9948 w 53546"/>
                  <a:gd name="connsiteY21" fmla="*/ 14167 h 49134"/>
                  <a:gd name="connsiteX22" fmla="*/ 6519 w 53546"/>
                  <a:gd name="connsiteY22" fmla="*/ 22246 h 49134"/>
                  <a:gd name="connsiteX23" fmla="*/ 6172 w 53546"/>
                  <a:gd name="connsiteY23" fmla="*/ 24332 h 49134"/>
                  <a:gd name="connsiteX24" fmla="*/ 5938 w 53546"/>
                  <a:gd name="connsiteY24" fmla="*/ 26263 h 49134"/>
                  <a:gd name="connsiteX25" fmla="*/ 5913 w 53546"/>
                  <a:gd name="connsiteY25" fmla="*/ 28359 h 49134"/>
                  <a:gd name="connsiteX26" fmla="*/ 6094 w 53546"/>
                  <a:gd name="connsiteY26" fmla="*/ 30117 h 49134"/>
                  <a:gd name="connsiteX27" fmla="*/ 8328 w 53546"/>
                  <a:gd name="connsiteY27" fmla="*/ 36620 h 49134"/>
                  <a:gd name="connsiteX28" fmla="*/ 15879 w 53546"/>
                  <a:gd name="connsiteY28" fmla="*/ 43772 h 49134"/>
                  <a:gd name="connsiteX29" fmla="*/ 18667 w 53546"/>
                  <a:gd name="connsiteY29" fmla="*/ 44924 h 49134"/>
                  <a:gd name="connsiteX30" fmla="*/ 19706 w 53546"/>
                  <a:gd name="connsiteY30" fmla="*/ 45261 h 49134"/>
                  <a:gd name="connsiteX31" fmla="*/ 19932 w 53546"/>
                  <a:gd name="connsiteY31" fmla="*/ 45331 h 49134"/>
                  <a:gd name="connsiteX32" fmla="*/ 21187 w 53546"/>
                  <a:gd name="connsiteY32" fmla="*/ 47790 h 49134"/>
                  <a:gd name="connsiteX33" fmla="*/ 19144 w 53546"/>
                  <a:gd name="connsiteY33" fmla="*/ 49123 h 49134"/>
                  <a:gd name="connsiteX34" fmla="*/ 17801 w 53546"/>
                  <a:gd name="connsiteY34" fmla="*/ 48976 h 49134"/>
                  <a:gd name="connsiteX35" fmla="*/ 16208 w 53546"/>
                  <a:gd name="connsiteY35" fmla="*/ 48699 h 49134"/>
                  <a:gd name="connsiteX36" fmla="*/ 14069 w 53546"/>
                  <a:gd name="connsiteY36" fmla="*/ 48136 h 49134"/>
                  <a:gd name="connsiteX37" fmla="*/ 8744 w 53546"/>
                  <a:gd name="connsiteY37" fmla="*/ 45357 h 49134"/>
                  <a:gd name="connsiteX38" fmla="*/ 3384 w 53546"/>
                  <a:gd name="connsiteY38" fmla="*/ 39659 h 49134"/>
                  <a:gd name="connsiteX39" fmla="*/ 198 w 53546"/>
                  <a:gd name="connsiteY39" fmla="*/ 30913 h 49134"/>
                  <a:gd name="connsiteX40" fmla="*/ 16 w 53546"/>
                  <a:gd name="connsiteY40" fmla="*/ 28298 h 49134"/>
                  <a:gd name="connsiteX41" fmla="*/ 154 w 53546"/>
                  <a:gd name="connsiteY41" fmla="*/ 25891 h 49134"/>
                  <a:gd name="connsiteX42" fmla="*/ 613 w 53546"/>
                  <a:gd name="connsiteY42" fmla="*/ 23293 h 49134"/>
                  <a:gd name="connsiteX43" fmla="*/ 1289 w 53546"/>
                  <a:gd name="connsiteY43" fmla="*/ 20808 h 49134"/>
                  <a:gd name="connsiteX44" fmla="*/ 6354 w 53546"/>
                  <a:gd name="connsiteY44" fmla="*/ 11482 h 49134"/>
                  <a:gd name="connsiteX45" fmla="*/ 7194 w 53546"/>
                  <a:gd name="connsiteY45" fmla="*/ 10434 h 49134"/>
                  <a:gd name="connsiteX46" fmla="*/ 8138 w 53546"/>
                  <a:gd name="connsiteY46" fmla="*/ 9491 h 49134"/>
                  <a:gd name="connsiteX47" fmla="*/ 10129 w 53546"/>
                  <a:gd name="connsiteY47" fmla="*/ 7577 h 49134"/>
                  <a:gd name="connsiteX48" fmla="*/ 12277 w 53546"/>
                  <a:gd name="connsiteY48" fmla="*/ 5863 h 49134"/>
                  <a:gd name="connsiteX49" fmla="*/ 14381 w 53546"/>
                  <a:gd name="connsiteY49" fmla="*/ 4451 h 49134"/>
                  <a:gd name="connsiteX50" fmla="*/ 24590 w 53546"/>
                  <a:gd name="connsiteY50" fmla="*/ 555 h 49134"/>
                  <a:gd name="connsiteX51" fmla="*/ 35275 w 53546"/>
                  <a:gd name="connsiteY51" fmla="*/ 494 h 49134"/>
                  <a:gd name="connsiteX52" fmla="*/ 36618 w 53546"/>
                  <a:gd name="connsiteY52" fmla="*/ 736 h 49134"/>
                  <a:gd name="connsiteX53" fmla="*/ 37726 w 53546"/>
                  <a:gd name="connsiteY53" fmla="*/ 1048 h 49134"/>
                  <a:gd name="connsiteX54" fmla="*/ 38843 w 53546"/>
                  <a:gd name="connsiteY54" fmla="*/ 1395 h 49134"/>
                  <a:gd name="connsiteX55" fmla="*/ 39389 w 53546"/>
                  <a:gd name="connsiteY55" fmla="*/ 1559 h 49134"/>
                  <a:gd name="connsiteX56" fmla="*/ 39527 w 53546"/>
                  <a:gd name="connsiteY56" fmla="*/ 1594 h 49134"/>
                  <a:gd name="connsiteX57" fmla="*/ 39744 w 53546"/>
                  <a:gd name="connsiteY57" fmla="*/ 1663 h 49134"/>
                  <a:gd name="connsiteX58" fmla="*/ 39822 w 53546"/>
                  <a:gd name="connsiteY58" fmla="*/ 1698 h 49134"/>
                  <a:gd name="connsiteX59" fmla="*/ 40125 w 53546"/>
                  <a:gd name="connsiteY59" fmla="*/ 1827 h 49134"/>
                  <a:gd name="connsiteX60" fmla="*/ 44610 w 53546"/>
                  <a:gd name="connsiteY60" fmla="*/ 4287 h 49134"/>
                  <a:gd name="connsiteX61" fmla="*/ 50853 w 53546"/>
                  <a:gd name="connsiteY61" fmla="*/ 11197 h 49134"/>
                  <a:gd name="connsiteX62" fmla="*/ 53347 w 53546"/>
                  <a:gd name="connsiteY62" fmla="*/ 18617 h 49134"/>
                  <a:gd name="connsiteX63" fmla="*/ 53269 w 53546"/>
                  <a:gd name="connsiteY63" fmla="*/ 24601 h 49134"/>
                  <a:gd name="connsiteX64" fmla="*/ 52282 w 53546"/>
                  <a:gd name="connsiteY64" fmla="*/ 28333 h 49134"/>
                  <a:gd name="connsiteX65" fmla="*/ 51806 w 53546"/>
                  <a:gd name="connsiteY65" fmla="*/ 29467 h 49134"/>
                  <a:gd name="connsiteX66" fmla="*/ 49225 w 53546"/>
                  <a:gd name="connsiteY66" fmla="*/ 30515 h 49134"/>
                  <a:gd name="connsiteX67" fmla="*/ 48056 w 53546"/>
                  <a:gd name="connsiteY67" fmla="*/ 28324 h 49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3546" h="49134">
                    <a:moveTo>
                      <a:pt x="48056" y="28324"/>
                    </a:moveTo>
                    <a:cubicBezTo>
                      <a:pt x="48056" y="28324"/>
                      <a:pt x="48143" y="27900"/>
                      <a:pt x="48281" y="27121"/>
                    </a:cubicBezTo>
                    <a:cubicBezTo>
                      <a:pt x="48359" y="26714"/>
                      <a:pt x="48472" y="26255"/>
                      <a:pt x="48472" y="25805"/>
                    </a:cubicBezTo>
                    <a:cubicBezTo>
                      <a:pt x="48524" y="25328"/>
                      <a:pt x="48593" y="24826"/>
                      <a:pt x="48567" y="24142"/>
                    </a:cubicBezTo>
                    <a:cubicBezTo>
                      <a:pt x="48628" y="21596"/>
                      <a:pt x="48100" y="17838"/>
                      <a:pt x="45831" y="14132"/>
                    </a:cubicBezTo>
                    <a:cubicBezTo>
                      <a:pt x="44671" y="12296"/>
                      <a:pt x="43112" y="10530"/>
                      <a:pt x="41138" y="9084"/>
                    </a:cubicBezTo>
                    <a:cubicBezTo>
                      <a:pt x="40177" y="8322"/>
                      <a:pt x="39060" y="7750"/>
                      <a:pt x="37891" y="7170"/>
                    </a:cubicBezTo>
                    <a:lnTo>
                      <a:pt x="37665" y="7066"/>
                    </a:lnTo>
                    <a:lnTo>
                      <a:pt x="37613" y="7032"/>
                    </a:lnTo>
                    <a:cubicBezTo>
                      <a:pt x="37908" y="7144"/>
                      <a:pt x="37691" y="7066"/>
                      <a:pt x="37691" y="7066"/>
                    </a:cubicBezTo>
                    <a:lnTo>
                      <a:pt x="37709" y="7066"/>
                    </a:lnTo>
                    <a:lnTo>
                      <a:pt x="37570" y="7014"/>
                    </a:lnTo>
                    <a:lnTo>
                      <a:pt x="37033" y="6815"/>
                    </a:lnTo>
                    <a:lnTo>
                      <a:pt x="35934" y="6434"/>
                    </a:lnTo>
                    <a:lnTo>
                      <a:pt x="34860" y="6010"/>
                    </a:lnTo>
                    <a:lnTo>
                      <a:pt x="33890" y="5750"/>
                    </a:lnTo>
                    <a:cubicBezTo>
                      <a:pt x="31353" y="4979"/>
                      <a:pt x="28218" y="4668"/>
                      <a:pt x="25240" y="4988"/>
                    </a:cubicBezTo>
                    <a:cubicBezTo>
                      <a:pt x="22270" y="5222"/>
                      <a:pt x="19118" y="6313"/>
                      <a:pt x="16624" y="7742"/>
                    </a:cubicBezTo>
                    <a:lnTo>
                      <a:pt x="14554" y="9162"/>
                    </a:lnTo>
                    <a:cubicBezTo>
                      <a:pt x="13879" y="9681"/>
                      <a:pt x="13411" y="10158"/>
                      <a:pt x="12831" y="10668"/>
                    </a:cubicBezTo>
                    <a:cubicBezTo>
                      <a:pt x="12286" y="11127"/>
                      <a:pt x="11809" y="11768"/>
                      <a:pt x="11307" y="12339"/>
                    </a:cubicBezTo>
                    <a:cubicBezTo>
                      <a:pt x="10779" y="12894"/>
                      <a:pt x="10329" y="13526"/>
                      <a:pt x="9948" y="14167"/>
                    </a:cubicBezTo>
                    <a:cubicBezTo>
                      <a:pt x="8259" y="16678"/>
                      <a:pt x="7073" y="19449"/>
                      <a:pt x="6519" y="22246"/>
                    </a:cubicBezTo>
                    <a:cubicBezTo>
                      <a:pt x="6337" y="22921"/>
                      <a:pt x="6233" y="23622"/>
                      <a:pt x="6172" y="24332"/>
                    </a:cubicBezTo>
                    <a:cubicBezTo>
                      <a:pt x="6094" y="24965"/>
                      <a:pt x="5938" y="25787"/>
                      <a:pt x="5938" y="26263"/>
                    </a:cubicBezTo>
                    <a:cubicBezTo>
                      <a:pt x="5913" y="26991"/>
                      <a:pt x="5843" y="27874"/>
                      <a:pt x="5913" y="28359"/>
                    </a:cubicBezTo>
                    <a:cubicBezTo>
                      <a:pt x="5938" y="28922"/>
                      <a:pt x="5973" y="29510"/>
                      <a:pt x="6094" y="30117"/>
                    </a:cubicBezTo>
                    <a:cubicBezTo>
                      <a:pt x="6423" y="32541"/>
                      <a:pt x="7246" y="34767"/>
                      <a:pt x="8328" y="36620"/>
                    </a:cubicBezTo>
                    <a:cubicBezTo>
                      <a:pt x="10519" y="40386"/>
                      <a:pt x="13593" y="42612"/>
                      <a:pt x="15879" y="43772"/>
                    </a:cubicBezTo>
                    <a:cubicBezTo>
                      <a:pt x="17022" y="44352"/>
                      <a:pt x="17992" y="44725"/>
                      <a:pt x="18667" y="44924"/>
                    </a:cubicBezTo>
                    <a:cubicBezTo>
                      <a:pt x="19334" y="45149"/>
                      <a:pt x="19706" y="45261"/>
                      <a:pt x="19706" y="45261"/>
                    </a:cubicBezTo>
                    <a:lnTo>
                      <a:pt x="19932" y="45331"/>
                    </a:lnTo>
                    <a:cubicBezTo>
                      <a:pt x="20962" y="45660"/>
                      <a:pt x="21525" y="46777"/>
                      <a:pt x="21187" y="47790"/>
                    </a:cubicBezTo>
                    <a:cubicBezTo>
                      <a:pt x="20901" y="48690"/>
                      <a:pt x="20018" y="49219"/>
                      <a:pt x="19144" y="49123"/>
                    </a:cubicBezTo>
                    <a:cubicBezTo>
                      <a:pt x="19144" y="49123"/>
                      <a:pt x="18676" y="49071"/>
                      <a:pt x="17801" y="48976"/>
                    </a:cubicBezTo>
                    <a:cubicBezTo>
                      <a:pt x="17368" y="48950"/>
                      <a:pt x="16832" y="48864"/>
                      <a:pt x="16208" y="48699"/>
                    </a:cubicBezTo>
                    <a:cubicBezTo>
                      <a:pt x="15576" y="48561"/>
                      <a:pt x="14857" y="48422"/>
                      <a:pt x="14069" y="48136"/>
                    </a:cubicBezTo>
                    <a:cubicBezTo>
                      <a:pt x="12476" y="47651"/>
                      <a:pt x="10649" y="46708"/>
                      <a:pt x="8744" y="45357"/>
                    </a:cubicBezTo>
                    <a:cubicBezTo>
                      <a:pt x="6856" y="44015"/>
                      <a:pt x="4951" y="42110"/>
                      <a:pt x="3384" y="39659"/>
                    </a:cubicBezTo>
                    <a:cubicBezTo>
                      <a:pt x="1825" y="37226"/>
                      <a:pt x="630" y="34247"/>
                      <a:pt x="198" y="30913"/>
                    </a:cubicBezTo>
                    <a:cubicBezTo>
                      <a:pt x="68" y="30125"/>
                      <a:pt x="16" y="29234"/>
                      <a:pt x="16" y="28298"/>
                    </a:cubicBezTo>
                    <a:cubicBezTo>
                      <a:pt x="-45" y="27320"/>
                      <a:pt x="85" y="26679"/>
                      <a:pt x="154" y="25891"/>
                    </a:cubicBezTo>
                    <a:cubicBezTo>
                      <a:pt x="258" y="24843"/>
                      <a:pt x="457" y="24194"/>
                      <a:pt x="613" y="23293"/>
                    </a:cubicBezTo>
                    <a:cubicBezTo>
                      <a:pt x="769" y="22453"/>
                      <a:pt x="994" y="21622"/>
                      <a:pt x="1289" y="20808"/>
                    </a:cubicBezTo>
                    <a:cubicBezTo>
                      <a:pt x="2319" y="17474"/>
                      <a:pt x="4059" y="14271"/>
                      <a:pt x="6354" y="11482"/>
                    </a:cubicBezTo>
                    <a:lnTo>
                      <a:pt x="7194" y="10434"/>
                    </a:lnTo>
                    <a:lnTo>
                      <a:pt x="8138" y="9491"/>
                    </a:lnTo>
                    <a:cubicBezTo>
                      <a:pt x="8796" y="8841"/>
                      <a:pt x="9376" y="8175"/>
                      <a:pt x="10129" y="7577"/>
                    </a:cubicBezTo>
                    <a:cubicBezTo>
                      <a:pt x="10865" y="7023"/>
                      <a:pt x="11593" y="6313"/>
                      <a:pt x="12277" y="5863"/>
                    </a:cubicBezTo>
                    <a:lnTo>
                      <a:pt x="14381" y="4451"/>
                    </a:lnTo>
                    <a:cubicBezTo>
                      <a:pt x="17706" y="2460"/>
                      <a:pt x="21023" y="1299"/>
                      <a:pt x="24590" y="555"/>
                    </a:cubicBezTo>
                    <a:cubicBezTo>
                      <a:pt x="28158" y="-130"/>
                      <a:pt x="31673" y="-216"/>
                      <a:pt x="35275" y="494"/>
                    </a:cubicBezTo>
                    <a:lnTo>
                      <a:pt x="36618" y="736"/>
                    </a:lnTo>
                    <a:lnTo>
                      <a:pt x="37726" y="1048"/>
                    </a:lnTo>
                    <a:lnTo>
                      <a:pt x="38843" y="1395"/>
                    </a:lnTo>
                    <a:lnTo>
                      <a:pt x="39389" y="1559"/>
                    </a:lnTo>
                    <a:lnTo>
                      <a:pt x="39527" y="1594"/>
                    </a:lnTo>
                    <a:lnTo>
                      <a:pt x="39744" y="1663"/>
                    </a:lnTo>
                    <a:lnTo>
                      <a:pt x="39822" y="1698"/>
                    </a:lnTo>
                    <a:lnTo>
                      <a:pt x="40125" y="1827"/>
                    </a:lnTo>
                    <a:cubicBezTo>
                      <a:pt x="41752" y="2477"/>
                      <a:pt x="43285" y="3291"/>
                      <a:pt x="44610" y="4287"/>
                    </a:cubicBezTo>
                    <a:cubicBezTo>
                      <a:pt x="47346" y="6209"/>
                      <a:pt x="49433" y="8677"/>
                      <a:pt x="50853" y="11197"/>
                    </a:cubicBezTo>
                    <a:cubicBezTo>
                      <a:pt x="52273" y="13725"/>
                      <a:pt x="53027" y="16314"/>
                      <a:pt x="53347" y="18617"/>
                    </a:cubicBezTo>
                    <a:cubicBezTo>
                      <a:pt x="53641" y="20929"/>
                      <a:pt x="53607" y="22982"/>
                      <a:pt x="53269" y="24601"/>
                    </a:cubicBezTo>
                    <a:cubicBezTo>
                      <a:pt x="53001" y="26203"/>
                      <a:pt x="52559" y="27727"/>
                      <a:pt x="52282" y="28333"/>
                    </a:cubicBezTo>
                    <a:cubicBezTo>
                      <a:pt x="51962" y="29069"/>
                      <a:pt x="51806" y="29467"/>
                      <a:pt x="51806" y="29467"/>
                    </a:cubicBezTo>
                    <a:cubicBezTo>
                      <a:pt x="51373" y="30463"/>
                      <a:pt x="50221" y="30931"/>
                      <a:pt x="49225" y="30515"/>
                    </a:cubicBezTo>
                    <a:cubicBezTo>
                      <a:pt x="48359" y="30134"/>
                      <a:pt x="47883" y="29199"/>
                      <a:pt x="48056" y="28324"/>
                    </a:cubicBezTo>
                    <a:close/>
                  </a:path>
                </a:pathLst>
              </a:custGeom>
              <a:grpFill/>
              <a:ln w="8653" cap="flat">
                <a:noFill/>
                <a:prstDash val="solid"/>
                <a:miter/>
              </a:ln>
            </p:spPr>
            <p:txBody>
              <a:bodyPr rtlCol="0" anchor="ctr"/>
              <a:lstStyle/>
              <a:p>
                <a:endParaRPr lang="en-IN" dirty="0"/>
              </a:p>
            </p:txBody>
          </p:sp>
          <p:sp>
            <p:nvSpPr>
              <p:cNvPr id="576" name="Freeform: Shape 575">
                <a:extLst>
                  <a:ext uri="{FF2B5EF4-FFF2-40B4-BE49-F238E27FC236}">
                    <a16:creationId xmlns:a16="http://schemas.microsoft.com/office/drawing/2014/main" id="{5FF76C11-DD38-476E-A3CC-15B42D6BCAC6}"/>
                  </a:ext>
                </a:extLst>
              </p:cNvPr>
              <p:cNvSpPr/>
              <p:nvPr/>
            </p:nvSpPr>
            <p:spPr>
              <a:xfrm>
                <a:off x="-1673793" y="2689011"/>
                <a:ext cx="18772" cy="7828"/>
              </a:xfrm>
              <a:custGeom>
                <a:avLst/>
                <a:gdLst>
                  <a:gd name="connsiteX0" fmla="*/ 0 w 18772"/>
                  <a:gd name="connsiteY0" fmla="*/ 7828 h 7828"/>
                  <a:gd name="connsiteX1" fmla="*/ 3853 w 18772"/>
                  <a:gd name="connsiteY1" fmla="*/ 4312 h 7828"/>
                  <a:gd name="connsiteX2" fmla="*/ 7161 w 18772"/>
                  <a:gd name="connsiteY2" fmla="*/ 580 h 7828"/>
                  <a:gd name="connsiteX3" fmla="*/ 9066 w 18772"/>
                  <a:gd name="connsiteY3" fmla="*/ 113 h 7828"/>
                  <a:gd name="connsiteX4" fmla="*/ 13785 w 18772"/>
                  <a:gd name="connsiteY4" fmla="*/ 1879 h 7828"/>
                  <a:gd name="connsiteX5" fmla="*/ 18773 w 18772"/>
                  <a:gd name="connsiteY5" fmla="*/ 3187 h 7828"/>
                  <a:gd name="connsiteX6" fmla="*/ 13638 w 18772"/>
                  <a:gd name="connsiteY6" fmla="*/ 4442 h 7828"/>
                  <a:gd name="connsiteX7" fmla="*/ 8287 w 18772"/>
                  <a:gd name="connsiteY7" fmla="*/ 5187 h 7828"/>
                  <a:gd name="connsiteX8" fmla="*/ 10200 w 18772"/>
                  <a:gd name="connsiteY8" fmla="*/ 4711 h 7828"/>
                  <a:gd name="connsiteX9" fmla="*/ 5057 w 18772"/>
                  <a:gd name="connsiteY9" fmla="*/ 6573 h 7828"/>
                  <a:gd name="connsiteX10" fmla="*/ 0 w 18772"/>
                  <a:gd name="connsiteY10" fmla="*/ 7828 h 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72" h="7828">
                    <a:moveTo>
                      <a:pt x="0" y="7828"/>
                    </a:moveTo>
                    <a:lnTo>
                      <a:pt x="3853" y="4312"/>
                    </a:lnTo>
                    <a:lnTo>
                      <a:pt x="7161" y="580"/>
                    </a:lnTo>
                    <a:cubicBezTo>
                      <a:pt x="7646" y="35"/>
                      <a:pt x="8417" y="-138"/>
                      <a:pt x="9066" y="113"/>
                    </a:cubicBezTo>
                    <a:lnTo>
                      <a:pt x="13785" y="1879"/>
                    </a:lnTo>
                    <a:lnTo>
                      <a:pt x="18773" y="3187"/>
                    </a:lnTo>
                    <a:lnTo>
                      <a:pt x="13638" y="4442"/>
                    </a:lnTo>
                    <a:lnTo>
                      <a:pt x="8287" y="5187"/>
                    </a:lnTo>
                    <a:lnTo>
                      <a:pt x="10200" y="4711"/>
                    </a:lnTo>
                    <a:lnTo>
                      <a:pt x="5057" y="6573"/>
                    </a:lnTo>
                    <a:lnTo>
                      <a:pt x="0" y="7828"/>
                    </a:lnTo>
                    <a:close/>
                  </a:path>
                </a:pathLst>
              </a:custGeom>
              <a:grpFill/>
              <a:ln w="8653" cap="flat">
                <a:noFill/>
                <a:prstDash val="solid"/>
                <a:miter/>
              </a:ln>
            </p:spPr>
            <p:txBody>
              <a:bodyPr rtlCol="0" anchor="ctr"/>
              <a:lstStyle/>
              <a:p>
                <a:endParaRPr lang="en-IN" dirty="0"/>
              </a:p>
            </p:txBody>
          </p:sp>
          <p:sp>
            <p:nvSpPr>
              <p:cNvPr id="577" name="Freeform: Shape 576">
                <a:extLst>
                  <a:ext uri="{FF2B5EF4-FFF2-40B4-BE49-F238E27FC236}">
                    <a16:creationId xmlns:a16="http://schemas.microsoft.com/office/drawing/2014/main" id="{25453891-F8ED-4B87-B01C-D1CD5EB5C87E}"/>
                  </a:ext>
                </a:extLst>
              </p:cNvPr>
              <p:cNvSpPr/>
              <p:nvPr/>
            </p:nvSpPr>
            <p:spPr>
              <a:xfrm>
                <a:off x="-1346532" y="2658826"/>
                <a:ext cx="19309" cy="6173"/>
              </a:xfrm>
              <a:custGeom>
                <a:avLst/>
                <a:gdLst>
                  <a:gd name="connsiteX0" fmla="*/ 0 w 19309"/>
                  <a:gd name="connsiteY0" fmla="*/ 5056 h 6173"/>
                  <a:gd name="connsiteX1" fmla="*/ 4728 w 19309"/>
                  <a:gd name="connsiteY1" fmla="*/ 2848 h 6173"/>
                  <a:gd name="connsiteX2" fmla="*/ 8988 w 19309"/>
                  <a:gd name="connsiteY2" fmla="*/ 242 h 6173"/>
                  <a:gd name="connsiteX3" fmla="*/ 10945 w 19309"/>
                  <a:gd name="connsiteY3" fmla="*/ 371 h 6173"/>
                  <a:gd name="connsiteX4" fmla="*/ 14928 w 19309"/>
                  <a:gd name="connsiteY4" fmla="*/ 3454 h 6173"/>
                  <a:gd name="connsiteX5" fmla="*/ 19310 w 19309"/>
                  <a:gd name="connsiteY5" fmla="*/ 6173 h 6173"/>
                  <a:gd name="connsiteX6" fmla="*/ 14045 w 19309"/>
                  <a:gd name="connsiteY6" fmla="*/ 5861 h 6173"/>
                  <a:gd name="connsiteX7" fmla="*/ 8711 w 19309"/>
                  <a:gd name="connsiteY7" fmla="*/ 4987 h 6173"/>
                  <a:gd name="connsiteX8" fmla="*/ 10677 w 19309"/>
                  <a:gd name="connsiteY8" fmla="*/ 5091 h 6173"/>
                  <a:gd name="connsiteX9" fmla="*/ 5222 w 19309"/>
                  <a:gd name="connsiteY9" fmla="*/ 5350 h 6173"/>
                  <a:gd name="connsiteX10" fmla="*/ 0 w 19309"/>
                  <a:gd name="connsiteY10" fmla="*/ 5056 h 6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09" h="6173">
                    <a:moveTo>
                      <a:pt x="0" y="5056"/>
                    </a:moveTo>
                    <a:lnTo>
                      <a:pt x="4728" y="2848"/>
                    </a:lnTo>
                    <a:lnTo>
                      <a:pt x="8988" y="242"/>
                    </a:lnTo>
                    <a:cubicBezTo>
                      <a:pt x="9612" y="-131"/>
                      <a:pt x="10400" y="-61"/>
                      <a:pt x="10945" y="371"/>
                    </a:cubicBezTo>
                    <a:lnTo>
                      <a:pt x="14928" y="3454"/>
                    </a:lnTo>
                    <a:lnTo>
                      <a:pt x="19310" y="6173"/>
                    </a:lnTo>
                    <a:lnTo>
                      <a:pt x="14045" y="5861"/>
                    </a:lnTo>
                    <a:lnTo>
                      <a:pt x="8711" y="4987"/>
                    </a:lnTo>
                    <a:lnTo>
                      <a:pt x="10677" y="5091"/>
                    </a:lnTo>
                    <a:lnTo>
                      <a:pt x="5222" y="5350"/>
                    </a:lnTo>
                    <a:lnTo>
                      <a:pt x="0" y="5056"/>
                    </a:lnTo>
                    <a:close/>
                  </a:path>
                </a:pathLst>
              </a:custGeom>
              <a:grpFill/>
              <a:ln w="8653" cap="flat">
                <a:noFill/>
                <a:prstDash val="solid"/>
                <a:miter/>
              </a:ln>
            </p:spPr>
            <p:txBody>
              <a:bodyPr rtlCol="0" anchor="ctr"/>
              <a:lstStyle/>
              <a:p>
                <a:endParaRPr lang="en-IN" dirty="0"/>
              </a:p>
            </p:txBody>
          </p:sp>
          <p:sp>
            <p:nvSpPr>
              <p:cNvPr id="578" name="Freeform: Shape 577">
                <a:extLst>
                  <a:ext uri="{FF2B5EF4-FFF2-40B4-BE49-F238E27FC236}">
                    <a16:creationId xmlns:a16="http://schemas.microsoft.com/office/drawing/2014/main" id="{0F82D126-90D9-426E-B4DC-D138C76A44CE}"/>
                  </a:ext>
                </a:extLst>
              </p:cNvPr>
              <p:cNvSpPr/>
              <p:nvPr/>
            </p:nvSpPr>
            <p:spPr>
              <a:xfrm>
                <a:off x="-1024084" y="2726858"/>
                <a:ext cx="18123" cy="8773"/>
              </a:xfrm>
              <a:custGeom>
                <a:avLst/>
                <a:gdLst>
                  <a:gd name="connsiteX0" fmla="*/ 0 w 18123"/>
                  <a:gd name="connsiteY0" fmla="*/ 2011 h 8773"/>
                  <a:gd name="connsiteX1" fmla="*/ 5169 w 18123"/>
                  <a:gd name="connsiteY1" fmla="*/ 1283 h 8773"/>
                  <a:gd name="connsiteX2" fmla="*/ 9993 w 18123"/>
                  <a:gd name="connsiteY2" fmla="*/ 54 h 8773"/>
                  <a:gd name="connsiteX3" fmla="*/ 11837 w 18123"/>
                  <a:gd name="connsiteY3" fmla="*/ 729 h 8773"/>
                  <a:gd name="connsiteX4" fmla="*/ 14738 w 18123"/>
                  <a:gd name="connsiteY4" fmla="*/ 4877 h 8773"/>
                  <a:gd name="connsiteX5" fmla="*/ 18123 w 18123"/>
                  <a:gd name="connsiteY5" fmla="*/ 8773 h 8773"/>
                  <a:gd name="connsiteX6" fmla="*/ 13179 w 18123"/>
                  <a:gd name="connsiteY6" fmla="*/ 6903 h 8773"/>
                  <a:gd name="connsiteX7" fmla="*/ 8339 w 18123"/>
                  <a:gd name="connsiteY7" fmla="*/ 4513 h 8773"/>
                  <a:gd name="connsiteX8" fmla="*/ 10183 w 18123"/>
                  <a:gd name="connsiteY8" fmla="*/ 5197 h 8773"/>
                  <a:gd name="connsiteX9" fmla="*/ 4901 w 18123"/>
                  <a:gd name="connsiteY9" fmla="*/ 3838 h 8773"/>
                  <a:gd name="connsiteX10" fmla="*/ 0 w 18123"/>
                  <a:gd name="connsiteY10" fmla="*/ 2011 h 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23" h="8773">
                    <a:moveTo>
                      <a:pt x="0" y="2011"/>
                    </a:moveTo>
                    <a:lnTo>
                      <a:pt x="5169" y="1283"/>
                    </a:lnTo>
                    <a:lnTo>
                      <a:pt x="9993" y="54"/>
                    </a:lnTo>
                    <a:cubicBezTo>
                      <a:pt x="10720" y="-128"/>
                      <a:pt x="11456" y="166"/>
                      <a:pt x="11837" y="729"/>
                    </a:cubicBezTo>
                    <a:lnTo>
                      <a:pt x="14738" y="4877"/>
                    </a:lnTo>
                    <a:lnTo>
                      <a:pt x="18123" y="8773"/>
                    </a:lnTo>
                    <a:lnTo>
                      <a:pt x="13179" y="6903"/>
                    </a:lnTo>
                    <a:lnTo>
                      <a:pt x="8339" y="4513"/>
                    </a:lnTo>
                    <a:lnTo>
                      <a:pt x="10183" y="5197"/>
                    </a:lnTo>
                    <a:lnTo>
                      <a:pt x="4901" y="3838"/>
                    </a:lnTo>
                    <a:lnTo>
                      <a:pt x="0" y="2011"/>
                    </a:lnTo>
                    <a:close/>
                  </a:path>
                </a:pathLst>
              </a:custGeom>
              <a:grpFill/>
              <a:ln w="8653" cap="flat">
                <a:noFill/>
                <a:prstDash val="solid"/>
                <a:miter/>
              </a:ln>
            </p:spPr>
            <p:txBody>
              <a:bodyPr rtlCol="0" anchor="ctr"/>
              <a:lstStyle/>
              <a:p>
                <a:endParaRPr lang="en-IN" dirty="0"/>
              </a:p>
            </p:txBody>
          </p:sp>
          <p:sp>
            <p:nvSpPr>
              <p:cNvPr id="579" name="Freeform: Shape 578">
                <a:extLst>
                  <a:ext uri="{FF2B5EF4-FFF2-40B4-BE49-F238E27FC236}">
                    <a16:creationId xmlns:a16="http://schemas.microsoft.com/office/drawing/2014/main" id="{84911015-AC99-4C22-B32C-1FE348955386}"/>
                  </a:ext>
                </a:extLst>
              </p:cNvPr>
              <p:cNvSpPr/>
              <p:nvPr/>
            </p:nvSpPr>
            <p:spPr>
              <a:xfrm>
                <a:off x="-735122" y="2886014"/>
                <a:ext cx="15326" cy="11811"/>
              </a:xfrm>
              <a:custGeom>
                <a:avLst/>
                <a:gdLst>
                  <a:gd name="connsiteX0" fmla="*/ 0 w 15326"/>
                  <a:gd name="connsiteY0" fmla="*/ 0 h 11811"/>
                  <a:gd name="connsiteX1" fmla="*/ 5161 w 15326"/>
                  <a:gd name="connsiteY1" fmla="*/ 823 h 11811"/>
                  <a:gd name="connsiteX2" fmla="*/ 10131 w 15326"/>
                  <a:gd name="connsiteY2" fmla="*/ 1082 h 11811"/>
                  <a:gd name="connsiteX3" fmla="*/ 11681 w 15326"/>
                  <a:gd name="connsiteY3" fmla="*/ 2269 h 11811"/>
                  <a:gd name="connsiteX4" fmla="*/ 13240 w 15326"/>
                  <a:gd name="connsiteY4" fmla="*/ 7066 h 11811"/>
                  <a:gd name="connsiteX5" fmla="*/ 15326 w 15326"/>
                  <a:gd name="connsiteY5" fmla="*/ 11811 h 11811"/>
                  <a:gd name="connsiteX6" fmla="*/ 11153 w 15326"/>
                  <a:gd name="connsiteY6" fmla="*/ 8564 h 11811"/>
                  <a:gd name="connsiteX7" fmla="*/ 7230 w 15326"/>
                  <a:gd name="connsiteY7" fmla="*/ 4832 h 11811"/>
                  <a:gd name="connsiteX8" fmla="*/ 8798 w 15326"/>
                  <a:gd name="connsiteY8" fmla="*/ 6044 h 11811"/>
                  <a:gd name="connsiteX9" fmla="*/ 4148 w 15326"/>
                  <a:gd name="connsiteY9" fmla="*/ 3187 h 11811"/>
                  <a:gd name="connsiteX10" fmla="*/ 0 w 15326"/>
                  <a:gd name="connsiteY10" fmla="*/ 0 h 1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26" h="11811">
                    <a:moveTo>
                      <a:pt x="0" y="0"/>
                    </a:moveTo>
                    <a:lnTo>
                      <a:pt x="5161" y="823"/>
                    </a:lnTo>
                    <a:lnTo>
                      <a:pt x="10131" y="1082"/>
                    </a:lnTo>
                    <a:cubicBezTo>
                      <a:pt x="10858" y="1117"/>
                      <a:pt x="11465" y="1619"/>
                      <a:pt x="11681" y="2269"/>
                    </a:cubicBezTo>
                    <a:lnTo>
                      <a:pt x="13240" y="7066"/>
                    </a:lnTo>
                    <a:lnTo>
                      <a:pt x="15326" y="11811"/>
                    </a:lnTo>
                    <a:lnTo>
                      <a:pt x="11153" y="8564"/>
                    </a:lnTo>
                    <a:lnTo>
                      <a:pt x="7230" y="4832"/>
                    </a:lnTo>
                    <a:lnTo>
                      <a:pt x="8798" y="6044"/>
                    </a:lnTo>
                    <a:lnTo>
                      <a:pt x="4148" y="3187"/>
                    </a:lnTo>
                    <a:lnTo>
                      <a:pt x="0" y="0"/>
                    </a:lnTo>
                    <a:close/>
                  </a:path>
                </a:pathLst>
              </a:custGeom>
              <a:grpFill/>
              <a:ln w="8653" cap="flat">
                <a:noFill/>
                <a:prstDash val="solid"/>
                <a:miter/>
              </a:ln>
            </p:spPr>
            <p:txBody>
              <a:bodyPr rtlCol="0" anchor="ctr"/>
              <a:lstStyle/>
              <a:p>
                <a:endParaRPr lang="en-IN" dirty="0"/>
              </a:p>
            </p:txBody>
          </p:sp>
          <p:sp>
            <p:nvSpPr>
              <p:cNvPr id="580" name="Freeform: Shape 579">
                <a:extLst>
                  <a:ext uri="{FF2B5EF4-FFF2-40B4-BE49-F238E27FC236}">
                    <a16:creationId xmlns:a16="http://schemas.microsoft.com/office/drawing/2014/main" id="{2C9561C4-4E24-4D25-BB29-A91C067FAC35}"/>
                  </a:ext>
                </a:extLst>
              </p:cNvPr>
              <p:cNvSpPr/>
              <p:nvPr/>
            </p:nvSpPr>
            <p:spPr>
              <a:xfrm>
                <a:off x="-505309" y="3121342"/>
                <a:ext cx="11170" cy="15785"/>
              </a:xfrm>
              <a:custGeom>
                <a:avLst/>
                <a:gdLst>
                  <a:gd name="connsiteX0" fmla="*/ 0 w 11170"/>
                  <a:gd name="connsiteY0" fmla="*/ 0 h 15785"/>
                  <a:gd name="connsiteX1" fmla="*/ 4676 w 11170"/>
                  <a:gd name="connsiteY1" fmla="*/ 2304 h 15785"/>
                  <a:gd name="connsiteX2" fmla="*/ 9369 w 11170"/>
                  <a:gd name="connsiteY2" fmla="*/ 4009 h 15785"/>
                  <a:gd name="connsiteX3" fmla="*/ 10495 w 11170"/>
                  <a:gd name="connsiteY3" fmla="*/ 5620 h 15785"/>
                  <a:gd name="connsiteX4" fmla="*/ 10564 w 11170"/>
                  <a:gd name="connsiteY4" fmla="*/ 10668 h 15785"/>
                  <a:gd name="connsiteX5" fmla="*/ 11170 w 11170"/>
                  <a:gd name="connsiteY5" fmla="*/ 15786 h 15785"/>
                  <a:gd name="connsiteX6" fmla="*/ 8122 w 11170"/>
                  <a:gd name="connsiteY6" fmla="*/ 11473 h 15785"/>
                  <a:gd name="connsiteX7" fmla="*/ 5473 w 11170"/>
                  <a:gd name="connsiteY7" fmla="*/ 6772 h 15785"/>
                  <a:gd name="connsiteX8" fmla="*/ 6598 w 11170"/>
                  <a:gd name="connsiteY8" fmla="*/ 8382 h 15785"/>
                  <a:gd name="connsiteX9" fmla="*/ 3005 w 11170"/>
                  <a:gd name="connsiteY9" fmla="*/ 4278 h 15785"/>
                  <a:gd name="connsiteX10" fmla="*/ 0 w 11170"/>
                  <a:gd name="connsiteY10" fmla="*/ 0 h 1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0" h="15785">
                    <a:moveTo>
                      <a:pt x="0" y="0"/>
                    </a:moveTo>
                    <a:lnTo>
                      <a:pt x="4676" y="2304"/>
                    </a:lnTo>
                    <a:lnTo>
                      <a:pt x="9369" y="4009"/>
                    </a:lnTo>
                    <a:cubicBezTo>
                      <a:pt x="10045" y="4269"/>
                      <a:pt x="10478" y="4927"/>
                      <a:pt x="10495" y="5620"/>
                    </a:cubicBezTo>
                    <a:lnTo>
                      <a:pt x="10564" y="10668"/>
                    </a:lnTo>
                    <a:lnTo>
                      <a:pt x="11170" y="15786"/>
                    </a:lnTo>
                    <a:lnTo>
                      <a:pt x="8122" y="11473"/>
                    </a:lnTo>
                    <a:lnTo>
                      <a:pt x="5473" y="6772"/>
                    </a:lnTo>
                    <a:lnTo>
                      <a:pt x="6598" y="8382"/>
                    </a:lnTo>
                    <a:lnTo>
                      <a:pt x="3005" y="4278"/>
                    </a:lnTo>
                    <a:lnTo>
                      <a:pt x="0" y="0"/>
                    </a:lnTo>
                    <a:close/>
                  </a:path>
                </a:pathLst>
              </a:custGeom>
              <a:grpFill/>
              <a:ln w="8653" cap="flat">
                <a:noFill/>
                <a:prstDash val="solid"/>
                <a:miter/>
              </a:ln>
            </p:spPr>
            <p:txBody>
              <a:bodyPr rtlCol="0" anchor="ctr"/>
              <a:lstStyle/>
              <a:p>
                <a:endParaRPr lang="en-IN" dirty="0"/>
              </a:p>
            </p:txBody>
          </p:sp>
          <p:sp>
            <p:nvSpPr>
              <p:cNvPr id="581" name="Freeform: Shape 580">
                <a:extLst>
                  <a:ext uri="{FF2B5EF4-FFF2-40B4-BE49-F238E27FC236}">
                    <a16:creationId xmlns:a16="http://schemas.microsoft.com/office/drawing/2014/main" id="{4141EF4D-CA76-4C2B-9638-F23A910A8A2C}"/>
                  </a:ext>
                </a:extLst>
              </p:cNvPr>
              <p:cNvSpPr/>
              <p:nvPr/>
            </p:nvSpPr>
            <p:spPr>
              <a:xfrm>
                <a:off x="-355074" y="3413941"/>
                <a:ext cx="8432" cy="18391"/>
              </a:xfrm>
              <a:custGeom>
                <a:avLst/>
                <a:gdLst>
                  <a:gd name="connsiteX0" fmla="*/ 0 w 8432"/>
                  <a:gd name="connsiteY0" fmla="*/ 0 h 18391"/>
                  <a:gd name="connsiteX1" fmla="*/ 3793 w 8432"/>
                  <a:gd name="connsiteY1" fmla="*/ 3602 h 18391"/>
                  <a:gd name="connsiteX2" fmla="*/ 7759 w 8432"/>
                  <a:gd name="connsiteY2" fmla="*/ 6616 h 18391"/>
                  <a:gd name="connsiteX3" fmla="*/ 8356 w 8432"/>
                  <a:gd name="connsiteY3" fmla="*/ 8486 h 18391"/>
                  <a:gd name="connsiteX4" fmla="*/ 6953 w 8432"/>
                  <a:gd name="connsiteY4" fmla="*/ 13335 h 18391"/>
                  <a:gd name="connsiteX5" fmla="*/ 6018 w 8432"/>
                  <a:gd name="connsiteY5" fmla="*/ 18392 h 18391"/>
                  <a:gd name="connsiteX6" fmla="*/ 4390 w 8432"/>
                  <a:gd name="connsiteY6" fmla="*/ 13387 h 18391"/>
                  <a:gd name="connsiteX7" fmla="*/ 3256 w 8432"/>
                  <a:gd name="connsiteY7" fmla="*/ 8113 h 18391"/>
                  <a:gd name="connsiteX8" fmla="*/ 3862 w 8432"/>
                  <a:gd name="connsiteY8" fmla="*/ 9958 h 18391"/>
                  <a:gd name="connsiteX9" fmla="*/ 1628 w 8432"/>
                  <a:gd name="connsiteY9" fmla="*/ 4988 h 18391"/>
                  <a:gd name="connsiteX10" fmla="*/ 0 w 8432"/>
                  <a:gd name="connsiteY10" fmla="*/ 0 h 1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32" h="18391">
                    <a:moveTo>
                      <a:pt x="0" y="0"/>
                    </a:moveTo>
                    <a:lnTo>
                      <a:pt x="3793" y="3602"/>
                    </a:lnTo>
                    <a:lnTo>
                      <a:pt x="7759" y="6616"/>
                    </a:lnTo>
                    <a:cubicBezTo>
                      <a:pt x="8339" y="7057"/>
                      <a:pt x="8564" y="7819"/>
                      <a:pt x="8356" y="8486"/>
                    </a:cubicBezTo>
                    <a:lnTo>
                      <a:pt x="6953" y="13335"/>
                    </a:lnTo>
                    <a:lnTo>
                      <a:pt x="6018" y="18392"/>
                    </a:lnTo>
                    <a:lnTo>
                      <a:pt x="4390" y="13387"/>
                    </a:lnTo>
                    <a:lnTo>
                      <a:pt x="3256" y="8113"/>
                    </a:lnTo>
                    <a:lnTo>
                      <a:pt x="3862" y="9958"/>
                    </a:lnTo>
                    <a:lnTo>
                      <a:pt x="1628" y="4988"/>
                    </a:lnTo>
                    <a:lnTo>
                      <a:pt x="0" y="0"/>
                    </a:lnTo>
                    <a:close/>
                  </a:path>
                </a:pathLst>
              </a:custGeom>
              <a:grpFill/>
              <a:ln w="8653" cap="flat">
                <a:noFill/>
                <a:prstDash val="solid"/>
                <a:miter/>
              </a:ln>
            </p:spPr>
            <p:txBody>
              <a:bodyPr rtlCol="0" anchor="ctr"/>
              <a:lstStyle/>
              <a:p>
                <a:endParaRPr lang="en-IN" dirty="0"/>
              </a:p>
            </p:txBody>
          </p:sp>
          <p:sp>
            <p:nvSpPr>
              <p:cNvPr id="582" name="Freeform: Shape 581">
                <a:extLst>
                  <a:ext uri="{FF2B5EF4-FFF2-40B4-BE49-F238E27FC236}">
                    <a16:creationId xmlns:a16="http://schemas.microsoft.com/office/drawing/2014/main" id="{0D2C176C-CA74-4E47-B539-C80F3F63C0E8}"/>
                  </a:ext>
                </a:extLst>
              </p:cNvPr>
              <p:cNvSpPr/>
              <p:nvPr/>
            </p:nvSpPr>
            <p:spPr>
              <a:xfrm>
                <a:off x="-2500159" y="3610295"/>
                <a:ext cx="6878" cy="19171"/>
              </a:xfrm>
              <a:custGeom>
                <a:avLst/>
                <a:gdLst>
                  <a:gd name="connsiteX0" fmla="*/ 4315 w 6878"/>
                  <a:gd name="connsiteY0" fmla="*/ 19171 h 19171"/>
                  <a:gd name="connsiteX1" fmla="*/ 2454 w 6878"/>
                  <a:gd name="connsiteY1" fmla="*/ 14287 h 19171"/>
                  <a:gd name="connsiteX2" fmla="*/ 185 w 6878"/>
                  <a:gd name="connsiteY2" fmla="*/ 9854 h 19171"/>
                  <a:gd name="connsiteX3" fmla="*/ 445 w 6878"/>
                  <a:gd name="connsiteY3" fmla="*/ 7889 h 19171"/>
                  <a:gd name="connsiteX4" fmla="*/ 3822 w 6878"/>
                  <a:gd name="connsiteY4" fmla="*/ 4165 h 19171"/>
                  <a:gd name="connsiteX5" fmla="*/ 6878 w 6878"/>
                  <a:gd name="connsiteY5" fmla="*/ 0 h 19171"/>
                  <a:gd name="connsiteX6" fmla="*/ 6168 w 6878"/>
                  <a:gd name="connsiteY6" fmla="*/ 5230 h 19171"/>
                  <a:gd name="connsiteX7" fmla="*/ 4904 w 6878"/>
                  <a:gd name="connsiteY7" fmla="*/ 10460 h 19171"/>
                  <a:gd name="connsiteX8" fmla="*/ 5155 w 6878"/>
                  <a:gd name="connsiteY8" fmla="*/ 8529 h 19171"/>
                  <a:gd name="connsiteX9" fmla="*/ 5008 w 6878"/>
                  <a:gd name="connsiteY9" fmla="*/ 13984 h 19171"/>
                  <a:gd name="connsiteX10" fmla="*/ 4315 w 6878"/>
                  <a:gd name="connsiteY10" fmla="*/ 19171 h 19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78" h="19171">
                    <a:moveTo>
                      <a:pt x="4315" y="19171"/>
                    </a:moveTo>
                    <a:lnTo>
                      <a:pt x="2454" y="14287"/>
                    </a:lnTo>
                    <a:lnTo>
                      <a:pt x="185" y="9854"/>
                    </a:lnTo>
                    <a:cubicBezTo>
                      <a:pt x="-153" y="9196"/>
                      <a:pt x="-6" y="8417"/>
                      <a:pt x="445" y="7889"/>
                    </a:cubicBezTo>
                    <a:lnTo>
                      <a:pt x="3822" y="4165"/>
                    </a:lnTo>
                    <a:lnTo>
                      <a:pt x="6878" y="0"/>
                    </a:lnTo>
                    <a:lnTo>
                      <a:pt x="6168" y="5230"/>
                    </a:lnTo>
                    <a:lnTo>
                      <a:pt x="4904" y="10460"/>
                    </a:lnTo>
                    <a:lnTo>
                      <a:pt x="5155" y="8529"/>
                    </a:lnTo>
                    <a:lnTo>
                      <a:pt x="5008" y="13984"/>
                    </a:lnTo>
                    <a:lnTo>
                      <a:pt x="4315" y="19171"/>
                    </a:lnTo>
                    <a:close/>
                  </a:path>
                </a:pathLst>
              </a:custGeom>
              <a:grpFill/>
              <a:ln w="8653" cap="flat">
                <a:noFill/>
                <a:prstDash val="solid"/>
                <a:miter/>
              </a:ln>
            </p:spPr>
            <p:txBody>
              <a:bodyPr rtlCol="0" anchor="ctr"/>
              <a:lstStyle/>
              <a:p>
                <a:endParaRPr lang="en-IN" dirty="0"/>
              </a:p>
            </p:txBody>
          </p:sp>
          <p:sp>
            <p:nvSpPr>
              <p:cNvPr id="583" name="Freeform: Shape 582">
                <a:extLst>
                  <a:ext uri="{FF2B5EF4-FFF2-40B4-BE49-F238E27FC236}">
                    <a16:creationId xmlns:a16="http://schemas.microsoft.com/office/drawing/2014/main" id="{C23B55EA-6215-493D-A7ED-58D260493EFA}"/>
                  </a:ext>
                </a:extLst>
              </p:cNvPr>
              <p:cNvSpPr/>
              <p:nvPr/>
            </p:nvSpPr>
            <p:spPr>
              <a:xfrm>
                <a:off x="-2408172" y="3295225"/>
                <a:ext cx="9309" cy="17543"/>
              </a:xfrm>
              <a:custGeom>
                <a:avLst/>
                <a:gdLst>
                  <a:gd name="connsiteX0" fmla="*/ 1222 w 9309"/>
                  <a:gd name="connsiteY0" fmla="*/ 17543 h 17543"/>
                  <a:gd name="connsiteX1" fmla="*/ 884 w 9309"/>
                  <a:gd name="connsiteY1" fmla="*/ 12330 h 17543"/>
                  <a:gd name="connsiteX2" fmla="*/ 27 w 9309"/>
                  <a:gd name="connsiteY2" fmla="*/ 7430 h 17543"/>
                  <a:gd name="connsiteX3" fmla="*/ 841 w 9309"/>
                  <a:gd name="connsiteY3" fmla="*/ 5654 h 17543"/>
                  <a:gd name="connsiteX4" fmla="*/ 5171 w 9309"/>
                  <a:gd name="connsiteY4" fmla="*/ 3065 h 17543"/>
                  <a:gd name="connsiteX5" fmla="*/ 9310 w 9309"/>
                  <a:gd name="connsiteY5" fmla="*/ 0 h 17543"/>
                  <a:gd name="connsiteX6" fmla="*/ 7093 w 9309"/>
                  <a:gd name="connsiteY6" fmla="*/ 4780 h 17543"/>
                  <a:gd name="connsiteX7" fmla="*/ 4331 w 9309"/>
                  <a:gd name="connsiteY7" fmla="*/ 9421 h 17543"/>
                  <a:gd name="connsiteX8" fmla="*/ 5162 w 9309"/>
                  <a:gd name="connsiteY8" fmla="*/ 7654 h 17543"/>
                  <a:gd name="connsiteX9" fmla="*/ 3404 w 9309"/>
                  <a:gd name="connsiteY9" fmla="*/ 12815 h 17543"/>
                  <a:gd name="connsiteX10" fmla="*/ 1222 w 9309"/>
                  <a:gd name="connsiteY10" fmla="*/ 17543 h 17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09" h="17543">
                    <a:moveTo>
                      <a:pt x="1222" y="17543"/>
                    </a:moveTo>
                    <a:lnTo>
                      <a:pt x="884" y="12330"/>
                    </a:lnTo>
                    <a:lnTo>
                      <a:pt x="27" y="7430"/>
                    </a:lnTo>
                    <a:cubicBezTo>
                      <a:pt x="-103" y="6702"/>
                      <a:pt x="244" y="6009"/>
                      <a:pt x="841" y="5654"/>
                    </a:cubicBezTo>
                    <a:lnTo>
                      <a:pt x="5171" y="3065"/>
                    </a:lnTo>
                    <a:lnTo>
                      <a:pt x="9310" y="0"/>
                    </a:lnTo>
                    <a:lnTo>
                      <a:pt x="7093" y="4780"/>
                    </a:lnTo>
                    <a:lnTo>
                      <a:pt x="4331" y="9421"/>
                    </a:lnTo>
                    <a:lnTo>
                      <a:pt x="5162" y="7654"/>
                    </a:lnTo>
                    <a:lnTo>
                      <a:pt x="3404" y="12815"/>
                    </a:lnTo>
                    <a:lnTo>
                      <a:pt x="1222" y="17543"/>
                    </a:lnTo>
                    <a:close/>
                  </a:path>
                </a:pathLst>
              </a:custGeom>
              <a:grpFill/>
              <a:ln w="8653" cap="flat">
                <a:noFill/>
                <a:prstDash val="solid"/>
                <a:miter/>
              </a:ln>
            </p:spPr>
            <p:txBody>
              <a:bodyPr rtlCol="0" anchor="ctr"/>
              <a:lstStyle/>
              <a:p>
                <a:endParaRPr lang="en-IN" dirty="0"/>
              </a:p>
            </p:txBody>
          </p:sp>
          <p:sp>
            <p:nvSpPr>
              <p:cNvPr id="584" name="Freeform: Shape 583">
                <a:extLst>
                  <a:ext uri="{FF2B5EF4-FFF2-40B4-BE49-F238E27FC236}">
                    <a16:creationId xmlns:a16="http://schemas.microsoft.com/office/drawing/2014/main" id="{4FF2B521-9817-4E75-B98B-29AF1BD34A7E}"/>
                  </a:ext>
                </a:extLst>
              </p:cNvPr>
              <p:cNvSpPr/>
              <p:nvPr/>
            </p:nvSpPr>
            <p:spPr>
              <a:xfrm>
                <a:off x="-2228668" y="3021962"/>
                <a:ext cx="12910" cy="14391"/>
              </a:xfrm>
              <a:custGeom>
                <a:avLst/>
                <a:gdLst>
                  <a:gd name="connsiteX0" fmla="*/ 0 w 12910"/>
                  <a:gd name="connsiteY0" fmla="*/ 14391 h 14391"/>
                  <a:gd name="connsiteX1" fmla="*/ 1221 w 12910"/>
                  <a:gd name="connsiteY1" fmla="*/ 9317 h 14391"/>
                  <a:gd name="connsiteX2" fmla="*/ 1844 w 12910"/>
                  <a:gd name="connsiteY2" fmla="*/ 4382 h 14391"/>
                  <a:gd name="connsiteX3" fmla="*/ 3143 w 12910"/>
                  <a:gd name="connsiteY3" fmla="*/ 2909 h 14391"/>
                  <a:gd name="connsiteX4" fmla="*/ 8053 w 12910"/>
                  <a:gd name="connsiteY4" fmla="*/ 1732 h 14391"/>
                  <a:gd name="connsiteX5" fmla="*/ 12911 w 12910"/>
                  <a:gd name="connsiteY5" fmla="*/ 0 h 14391"/>
                  <a:gd name="connsiteX6" fmla="*/ 9395 w 12910"/>
                  <a:gd name="connsiteY6" fmla="*/ 3931 h 14391"/>
                  <a:gd name="connsiteX7" fmla="*/ 5377 w 12910"/>
                  <a:gd name="connsiteY7" fmla="*/ 7542 h 14391"/>
                  <a:gd name="connsiteX8" fmla="*/ 6685 w 12910"/>
                  <a:gd name="connsiteY8" fmla="*/ 6087 h 14391"/>
                  <a:gd name="connsiteX9" fmla="*/ 3481 w 12910"/>
                  <a:gd name="connsiteY9" fmla="*/ 10504 h 14391"/>
                  <a:gd name="connsiteX10" fmla="*/ 0 w 12910"/>
                  <a:gd name="connsiteY10" fmla="*/ 14391 h 14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10" h="14391">
                    <a:moveTo>
                      <a:pt x="0" y="14391"/>
                    </a:moveTo>
                    <a:lnTo>
                      <a:pt x="1221" y="9317"/>
                    </a:lnTo>
                    <a:lnTo>
                      <a:pt x="1844" y="4382"/>
                    </a:lnTo>
                    <a:cubicBezTo>
                      <a:pt x="1948" y="3637"/>
                      <a:pt x="2485" y="3083"/>
                      <a:pt x="3143" y="2909"/>
                    </a:cubicBezTo>
                    <a:lnTo>
                      <a:pt x="8053" y="1732"/>
                    </a:lnTo>
                    <a:lnTo>
                      <a:pt x="12911" y="0"/>
                    </a:lnTo>
                    <a:lnTo>
                      <a:pt x="9395" y="3931"/>
                    </a:lnTo>
                    <a:lnTo>
                      <a:pt x="5377" y="7542"/>
                    </a:lnTo>
                    <a:lnTo>
                      <a:pt x="6685" y="6087"/>
                    </a:lnTo>
                    <a:lnTo>
                      <a:pt x="3481" y="10504"/>
                    </a:lnTo>
                    <a:lnTo>
                      <a:pt x="0" y="14391"/>
                    </a:lnTo>
                    <a:close/>
                  </a:path>
                </a:pathLst>
              </a:custGeom>
              <a:grpFill/>
              <a:ln w="8653" cap="flat">
                <a:noFill/>
                <a:prstDash val="solid"/>
                <a:miter/>
              </a:ln>
            </p:spPr>
            <p:txBody>
              <a:bodyPr rtlCol="0" anchor="ctr"/>
              <a:lstStyle/>
              <a:p>
                <a:endParaRPr lang="en-IN" dirty="0"/>
              </a:p>
            </p:txBody>
          </p:sp>
          <p:sp>
            <p:nvSpPr>
              <p:cNvPr id="585" name="Freeform: Shape 584">
                <a:extLst>
                  <a:ext uri="{FF2B5EF4-FFF2-40B4-BE49-F238E27FC236}">
                    <a16:creationId xmlns:a16="http://schemas.microsoft.com/office/drawing/2014/main" id="{86E1038D-F0D7-4BDF-8F63-FE75963F252E}"/>
                  </a:ext>
                </a:extLst>
              </p:cNvPr>
              <p:cNvSpPr/>
              <p:nvPr/>
            </p:nvSpPr>
            <p:spPr>
              <a:xfrm>
                <a:off x="-1976818" y="2814739"/>
                <a:ext cx="16573" cy="10037"/>
              </a:xfrm>
              <a:custGeom>
                <a:avLst/>
                <a:gdLst>
                  <a:gd name="connsiteX0" fmla="*/ 0 w 16573"/>
                  <a:gd name="connsiteY0" fmla="*/ 10038 h 10037"/>
                  <a:gd name="connsiteX1" fmla="*/ 2658 w 16573"/>
                  <a:gd name="connsiteY1" fmla="*/ 5553 h 10037"/>
                  <a:gd name="connsiteX2" fmla="*/ 4711 w 16573"/>
                  <a:gd name="connsiteY2" fmla="*/ 1015 h 10037"/>
                  <a:gd name="connsiteX3" fmla="*/ 6399 w 16573"/>
                  <a:gd name="connsiteY3" fmla="*/ 2 h 10037"/>
                  <a:gd name="connsiteX4" fmla="*/ 11421 w 16573"/>
                  <a:gd name="connsiteY4" fmla="*/ 322 h 10037"/>
                  <a:gd name="connsiteX5" fmla="*/ 16574 w 16573"/>
                  <a:gd name="connsiteY5" fmla="*/ 106 h 10037"/>
                  <a:gd name="connsiteX6" fmla="*/ 12053 w 16573"/>
                  <a:gd name="connsiteY6" fmla="*/ 2808 h 10037"/>
                  <a:gd name="connsiteX7" fmla="*/ 7161 w 16573"/>
                  <a:gd name="connsiteY7" fmla="*/ 5085 h 10037"/>
                  <a:gd name="connsiteX8" fmla="*/ 8850 w 16573"/>
                  <a:gd name="connsiteY8" fmla="*/ 4081 h 10037"/>
                  <a:gd name="connsiteX9" fmla="*/ 4477 w 16573"/>
                  <a:gd name="connsiteY9" fmla="*/ 7380 h 10037"/>
                  <a:gd name="connsiteX10" fmla="*/ 0 w 16573"/>
                  <a:gd name="connsiteY10" fmla="*/ 10038 h 10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73" h="10037">
                    <a:moveTo>
                      <a:pt x="0" y="10038"/>
                    </a:moveTo>
                    <a:lnTo>
                      <a:pt x="2658" y="5553"/>
                    </a:lnTo>
                    <a:lnTo>
                      <a:pt x="4711" y="1015"/>
                    </a:lnTo>
                    <a:cubicBezTo>
                      <a:pt x="5014" y="357"/>
                      <a:pt x="5689" y="-32"/>
                      <a:pt x="6399" y="2"/>
                    </a:cubicBezTo>
                    <a:lnTo>
                      <a:pt x="11421" y="322"/>
                    </a:lnTo>
                    <a:lnTo>
                      <a:pt x="16574" y="106"/>
                    </a:lnTo>
                    <a:lnTo>
                      <a:pt x="12053" y="2808"/>
                    </a:lnTo>
                    <a:lnTo>
                      <a:pt x="7161" y="5085"/>
                    </a:lnTo>
                    <a:lnTo>
                      <a:pt x="8850" y="4081"/>
                    </a:lnTo>
                    <a:lnTo>
                      <a:pt x="4477" y="7380"/>
                    </a:lnTo>
                    <a:lnTo>
                      <a:pt x="0" y="10038"/>
                    </a:lnTo>
                    <a:close/>
                  </a:path>
                </a:pathLst>
              </a:custGeom>
              <a:grpFill/>
              <a:ln w="8653" cap="flat">
                <a:noFill/>
                <a:prstDash val="solid"/>
                <a:miter/>
              </a:ln>
            </p:spPr>
            <p:txBody>
              <a:bodyPr rtlCol="0" anchor="ctr"/>
              <a:lstStyle/>
              <a:p>
                <a:endParaRPr lang="en-IN" dirty="0"/>
              </a:p>
            </p:txBody>
          </p:sp>
          <p:sp>
            <p:nvSpPr>
              <p:cNvPr id="586" name="Freeform: Shape 585">
                <a:extLst>
                  <a:ext uri="{FF2B5EF4-FFF2-40B4-BE49-F238E27FC236}">
                    <a16:creationId xmlns:a16="http://schemas.microsoft.com/office/drawing/2014/main" id="{45366F4F-E6E8-4D31-B625-97C94800747C}"/>
                  </a:ext>
                </a:extLst>
              </p:cNvPr>
              <p:cNvSpPr/>
              <p:nvPr/>
            </p:nvSpPr>
            <p:spPr>
              <a:xfrm>
                <a:off x="-1969619" y="3176378"/>
                <a:ext cx="1152718" cy="529937"/>
              </a:xfrm>
              <a:custGeom>
                <a:avLst/>
                <a:gdLst>
                  <a:gd name="connsiteX0" fmla="*/ 7253 w 1152718"/>
                  <a:gd name="connsiteY0" fmla="*/ 460206 h 529937"/>
                  <a:gd name="connsiteX1" fmla="*/ 9401 w 1152718"/>
                  <a:gd name="connsiteY1" fmla="*/ 471636 h 529937"/>
                  <a:gd name="connsiteX2" fmla="*/ 10319 w 1152718"/>
                  <a:gd name="connsiteY2" fmla="*/ 477368 h 529937"/>
                  <a:gd name="connsiteX3" fmla="*/ 11210 w 1152718"/>
                  <a:gd name="connsiteY3" fmla="*/ 483109 h 529937"/>
                  <a:gd name="connsiteX4" fmla="*/ 12994 w 1152718"/>
                  <a:gd name="connsiteY4" fmla="*/ 494565 h 529937"/>
                  <a:gd name="connsiteX5" fmla="*/ 15644 w 1152718"/>
                  <a:gd name="connsiteY5" fmla="*/ 515702 h 529937"/>
                  <a:gd name="connsiteX6" fmla="*/ 9799 w 1152718"/>
                  <a:gd name="connsiteY6" fmla="*/ 529937 h 529937"/>
                  <a:gd name="connsiteX7" fmla="*/ 22814 w 1152718"/>
                  <a:gd name="connsiteY7" fmla="*/ 529937 h 529937"/>
                  <a:gd name="connsiteX8" fmla="*/ 28295 w 1152718"/>
                  <a:gd name="connsiteY8" fmla="*/ 519261 h 529937"/>
                  <a:gd name="connsiteX9" fmla="*/ 28771 w 1152718"/>
                  <a:gd name="connsiteY9" fmla="*/ 515641 h 529937"/>
                  <a:gd name="connsiteX10" fmla="*/ 23905 w 1152718"/>
                  <a:gd name="connsiteY10" fmla="*/ 492573 h 529937"/>
                  <a:gd name="connsiteX11" fmla="*/ 21116 w 1152718"/>
                  <a:gd name="connsiteY11" fmla="*/ 481126 h 529937"/>
                  <a:gd name="connsiteX12" fmla="*/ 19740 w 1152718"/>
                  <a:gd name="connsiteY12" fmla="*/ 475403 h 529937"/>
                  <a:gd name="connsiteX13" fmla="*/ 18328 w 1152718"/>
                  <a:gd name="connsiteY13" fmla="*/ 469696 h 529937"/>
                  <a:gd name="connsiteX14" fmla="*/ 15194 w 1152718"/>
                  <a:gd name="connsiteY14" fmla="*/ 458361 h 529937"/>
                  <a:gd name="connsiteX15" fmla="*/ 12059 w 1152718"/>
                  <a:gd name="connsiteY15" fmla="*/ 447044 h 529937"/>
                  <a:gd name="connsiteX16" fmla="*/ 5573 w 1152718"/>
                  <a:gd name="connsiteY16" fmla="*/ 426184 h 529937"/>
                  <a:gd name="connsiteX17" fmla="*/ 22207 w 1152718"/>
                  <a:gd name="connsiteY17" fmla="*/ 412053 h 529937"/>
                  <a:gd name="connsiteX18" fmla="*/ 30919 w 1152718"/>
                  <a:gd name="connsiteY18" fmla="*/ 404190 h 529937"/>
                  <a:gd name="connsiteX19" fmla="*/ 39647 w 1152718"/>
                  <a:gd name="connsiteY19" fmla="*/ 396293 h 529937"/>
                  <a:gd name="connsiteX20" fmla="*/ 43890 w 1152718"/>
                  <a:gd name="connsiteY20" fmla="*/ 392215 h 529937"/>
                  <a:gd name="connsiteX21" fmla="*/ 48124 w 1152718"/>
                  <a:gd name="connsiteY21" fmla="*/ 388128 h 529937"/>
                  <a:gd name="connsiteX22" fmla="*/ 56601 w 1152718"/>
                  <a:gd name="connsiteY22" fmla="*/ 379953 h 529937"/>
                  <a:gd name="connsiteX23" fmla="*/ 73054 w 1152718"/>
                  <a:gd name="connsiteY23" fmla="*/ 363068 h 529937"/>
                  <a:gd name="connsiteX24" fmla="*/ 74578 w 1152718"/>
                  <a:gd name="connsiteY24" fmla="*/ 359778 h 529937"/>
                  <a:gd name="connsiteX25" fmla="*/ 76725 w 1152718"/>
                  <a:gd name="connsiteY25" fmla="*/ 336286 h 529937"/>
                  <a:gd name="connsiteX26" fmla="*/ 77452 w 1152718"/>
                  <a:gd name="connsiteY26" fmla="*/ 324535 h 529937"/>
                  <a:gd name="connsiteX27" fmla="*/ 77808 w 1152718"/>
                  <a:gd name="connsiteY27" fmla="*/ 318647 h 529937"/>
                  <a:gd name="connsiteX28" fmla="*/ 78145 w 1152718"/>
                  <a:gd name="connsiteY28" fmla="*/ 312776 h 529937"/>
                  <a:gd name="connsiteX29" fmla="*/ 78492 w 1152718"/>
                  <a:gd name="connsiteY29" fmla="*/ 301043 h 529937"/>
                  <a:gd name="connsiteX30" fmla="*/ 78821 w 1152718"/>
                  <a:gd name="connsiteY30" fmla="*/ 289284 h 529937"/>
                  <a:gd name="connsiteX31" fmla="*/ 78751 w 1152718"/>
                  <a:gd name="connsiteY31" fmla="*/ 267463 h 529937"/>
                  <a:gd name="connsiteX32" fmla="*/ 98814 w 1152718"/>
                  <a:gd name="connsiteY32" fmla="*/ 258856 h 529937"/>
                  <a:gd name="connsiteX33" fmla="*/ 109474 w 1152718"/>
                  <a:gd name="connsiteY33" fmla="*/ 253894 h 529937"/>
                  <a:gd name="connsiteX34" fmla="*/ 120125 w 1152718"/>
                  <a:gd name="connsiteY34" fmla="*/ 248907 h 529937"/>
                  <a:gd name="connsiteX35" fmla="*/ 125381 w 1152718"/>
                  <a:gd name="connsiteY35" fmla="*/ 246283 h 529937"/>
                  <a:gd name="connsiteX36" fmla="*/ 130628 w 1152718"/>
                  <a:gd name="connsiteY36" fmla="*/ 243625 h 529937"/>
                  <a:gd name="connsiteX37" fmla="*/ 141131 w 1152718"/>
                  <a:gd name="connsiteY37" fmla="*/ 238299 h 529937"/>
                  <a:gd name="connsiteX38" fmla="*/ 161844 w 1152718"/>
                  <a:gd name="connsiteY38" fmla="*/ 227034 h 529937"/>
                  <a:gd name="connsiteX39" fmla="*/ 164269 w 1152718"/>
                  <a:gd name="connsiteY39" fmla="*/ 224315 h 529937"/>
                  <a:gd name="connsiteX40" fmla="*/ 173239 w 1152718"/>
                  <a:gd name="connsiteY40" fmla="*/ 202520 h 529937"/>
                  <a:gd name="connsiteX41" fmla="*/ 177396 w 1152718"/>
                  <a:gd name="connsiteY41" fmla="*/ 191488 h 529937"/>
                  <a:gd name="connsiteX42" fmla="*/ 179474 w 1152718"/>
                  <a:gd name="connsiteY42" fmla="*/ 185972 h 529937"/>
                  <a:gd name="connsiteX43" fmla="*/ 181509 w 1152718"/>
                  <a:gd name="connsiteY43" fmla="*/ 180474 h 529937"/>
                  <a:gd name="connsiteX44" fmla="*/ 185301 w 1152718"/>
                  <a:gd name="connsiteY44" fmla="*/ 169330 h 529937"/>
                  <a:gd name="connsiteX45" fmla="*/ 189077 w 1152718"/>
                  <a:gd name="connsiteY45" fmla="*/ 158220 h 529937"/>
                  <a:gd name="connsiteX46" fmla="*/ 195467 w 1152718"/>
                  <a:gd name="connsiteY46" fmla="*/ 137334 h 529937"/>
                  <a:gd name="connsiteX47" fmla="*/ 217184 w 1152718"/>
                  <a:gd name="connsiteY47" fmla="*/ 135022 h 529937"/>
                  <a:gd name="connsiteX48" fmla="*/ 228805 w 1152718"/>
                  <a:gd name="connsiteY48" fmla="*/ 133438 h 529937"/>
                  <a:gd name="connsiteX49" fmla="*/ 240477 w 1152718"/>
                  <a:gd name="connsiteY49" fmla="*/ 131810 h 529937"/>
                  <a:gd name="connsiteX50" fmla="*/ 246279 w 1152718"/>
                  <a:gd name="connsiteY50" fmla="*/ 130831 h 529937"/>
                  <a:gd name="connsiteX51" fmla="*/ 252098 w 1152718"/>
                  <a:gd name="connsiteY51" fmla="*/ 129836 h 529937"/>
                  <a:gd name="connsiteX52" fmla="*/ 263770 w 1152718"/>
                  <a:gd name="connsiteY52" fmla="*/ 127853 h 529937"/>
                  <a:gd name="connsiteX53" fmla="*/ 286699 w 1152718"/>
                  <a:gd name="connsiteY53" fmla="*/ 123220 h 529937"/>
                  <a:gd name="connsiteX54" fmla="*/ 286777 w 1152718"/>
                  <a:gd name="connsiteY54" fmla="*/ 123185 h 529937"/>
                  <a:gd name="connsiteX55" fmla="*/ 289921 w 1152718"/>
                  <a:gd name="connsiteY55" fmla="*/ 121315 h 529937"/>
                  <a:gd name="connsiteX56" fmla="*/ 304901 w 1152718"/>
                  <a:gd name="connsiteY56" fmla="*/ 103122 h 529937"/>
                  <a:gd name="connsiteX57" fmla="*/ 312123 w 1152718"/>
                  <a:gd name="connsiteY57" fmla="*/ 93805 h 529937"/>
                  <a:gd name="connsiteX58" fmla="*/ 315725 w 1152718"/>
                  <a:gd name="connsiteY58" fmla="*/ 89173 h 529937"/>
                  <a:gd name="connsiteX59" fmla="*/ 319318 w 1152718"/>
                  <a:gd name="connsiteY59" fmla="*/ 84505 h 529937"/>
                  <a:gd name="connsiteX60" fmla="*/ 326228 w 1152718"/>
                  <a:gd name="connsiteY60" fmla="*/ 74980 h 529937"/>
                  <a:gd name="connsiteX61" fmla="*/ 333121 w 1152718"/>
                  <a:gd name="connsiteY61" fmla="*/ 65464 h 529937"/>
                  <a:gd name="connsiteX62" fmla="*/ 345365 w 1152718"/>
                  <a:gd name="connsiteY62" fmla="*/ 47392 h 529937"/>
                  <a:gd name="connsiteX63" fmla="*/ 366787 w 1152718"/>
                  <a:gd name="connsiteY63" fmla="*/ 51583 h 529937"/>
                  <a:gd name="connsiteX64" fmla="*/ 378382 w 1152718"/>
                  <a:gd name="connsiteY64" fmla="*/ 53480 h 529937"/>
                  <a:gd name="connsiteX65" fmla="*/ 390002 w 1152718"/>
                  <a:gd name="connsiteY65" fmla="*/ 55376 h 529937"/>
                  <a:gd name="connsiteX66" fmla="*/ 395821 w 1152718"/>
                  <a:gd name="connsiteY66" fmla="*/ 56173 h 529937"/>
                  <a:gd name="connsiteX67" fmla="*/ 401675 w 1152718"/>
                  <a:gd name="connsiteY67" fmla="*/ 56935 h 529937"/>
                  <a:gd name="connsiteX68" fmla="*/ 413347 w 1152718"/>
                  <a:gd name="connsiteY68" fmla="*/ 58441 h 529937"/>
                  <a:gd name="connsiteX69" fmla="*/ 436796 w 1152718"/>
                  <a:gd name="connsiteY69" fmla="*/ 60805 h 529937"/>
                  <a:gd name="connsiteX70" fmla="*/ 440346 w 1152718"/>
                  <a:gd name="connsiteY70" fmla="*/ 59922 h 529937"/>
                  <a:gd name="connsiteX71" fmla="*/ 460037 w 1152718"/>
                  <a:gd name="connsiteY71" fmla="*/ 46959 h 529937"/>
                  <a:gd name="connsiteX72" fmla="*/ 469666 w 1152718"/>
                  <a:gd name="connsiteY72" fmla="*/ 40197 h 529937"/>
                  <a:gd name="connsiteX73" fmla="*/ 474489 w 1152718"/>
                  <a:gd name="connsiteY73" fmla="*/ 36820 h 529937"/>
                  <a:gd name="connsiteX74" fmla="*/ 479295 w 1152718"/>
                  <a:gd name="connsiteY74" fmla="*/ 33416 h 529937"/>
                  <a:gd name="connsiteX75" fmla="*/ 488707 w 1152718"/>
                  <a:gd name="connsiteY75" fmla="*/ 26351 h 529937"/>
                  <a:gd name="connsiteX76" fmla="*/ 498085 w 1152718"/>
                  <a:gd name="connsiteY76" fmla="*/ 19302 h 529937"/>
                  <a:gd name="connsiteX77" fmla="*/ 515118 w 1152718"/>
                  <a:gd name="connsiteY77" fmla="*/ 5638 h 529937"/>
                  <a:gd name="connsiteX78" fmla="*/ 534367 w 1152718"/>
                  <a:gd name="connsiteY78" fmla="*/ 15969 h 529937"/>
                  <a:gd name="connsiteX79" fmla="*/ 544879 w 1152718"/>
                  <a:gd name="connsiteY79" fmla="*/ 21199 h 529937"/>
                  <a:gd name="connsiteX80" fmla="*/ 555426 w 1152718"/>
                  <a:gd name="connsiteY80" fmla="*/ 26429 h 529937"/>
                  <a:gd name="connsiteX81" fmla="*/ 560760 w 1152718"/>
                  <a:gd name="connsiteY81" fmla="*/ 28888 h 529937"/>
                  <a:gd name="connsiteX82" fmla="*/ 566111 w 1152718"/>
                  <a:gd name="connsiteY82" fmla="*/ 31338 h 529937"/>
                  <a:gd name="connsiteX83" fmla="*/ 576814 w 1152718"/>
                  <a:gd name="connsiteY83" fmla="*/ 36239 h 529937"/>
                  <a:gd name="connsiteX84" fmla="*/ 598539 w 1152718"/>
                  <a:gd name="connsiteY84" fmla="*/ 45392 h 529937"/>
                  <a:gd name="connsiteX85" fmla="*/ 602176 w 1152718"/>
                  <a:gd name="connsiteY85" fmla="*/ 45609 h 529937"/>
                  <a:gd name="connsiteX86" fmla="*/ 624802 w 1152718"/>
                  <a:gd name="connsiteY86" fmla="*/ 39028 h 529937"/>
                  <a:gd name="connsiteX87" fmla="*/ 636025 w 1152718"/>
                  <a:gd name="connsiteY87" fmla="*/ 35391 h 529937"/>
                  <a:gd name="connsiteX88" fmla="*/ 641618 w 1152718"/>
                  <a:gd name="connsiteY88" fmla="*/ 33581 h 529937"/>
                  <a:gd name="connsiteX89" fmla="*/ 647203 w 1152718"/>
                  <a:gd name="connsiteY89" fmla="*/ 31737 h 529937"/>
                  <a:gd name="connsiteX90" fmla="*/ 658270 w 1152718"/>
                  <a:gd name="connsiteY90" fmla="*/ 27780 h 529937"/>
                  <a:gd name="connsiteX91" fmla="*/ 669327 w 1152718"/>
                  <a:gd name="connsiteY91" fmla="*/ 23788 h 529937"/>
                  <a:gd name="connsiteX92" fmla="*/ 689633 w 1152718"/>
                  <a:gd name="connsiteY92" fmla="*/ 15752 h 529937"/>
                  <a:gd name="connsiteX93" fmla="*/ 704968 w 1152718"/>
                  <a:gd name="connsiteY93" fmla="*/ 31295 h 529937"/>
                  <a:gd name="connsiteX94" fmla="*/ 713471 w 1152718"/>
                  <a:gd name="connsiteY94" fmla="*/ 39400 h 529937"/>
                  <a:gd name="connsiteX95" fmla="*/ 721992 w 1152718"/>
                  <a:gd name="connsiteY95" fmla="*/ 47522 h 529937"/>
                  <a:gd name="connsiteX96" fmla="*/ 726365 w 1152718"/>
                  <a:gd name="connsiteY96" fmla="*/ 51445 h 529937"/>
                  <a:gd name="connsiteX97" fmla="*/ 730755 w 1152718"/>
                  <a:gd name="connsiteY97" fmla="*/ 55359 h 529937"/>
                  <a:gd name="connsiteX98" fmla="*/ 739544 w 1152718"/>
                  <a:gd name="connsiteY98" fmla="*/ 63187 h 529937"/>
                  <a:gd name="connsiteX99" fmla="*/ 757607 w 1152718"/>
                  <a:gd name="connsiteY99" fmla="*/ 78349 h 529937"/>
                  <a:gd name="connsiteX100" fmla="*/ 761036 w 1152718"/>
                  <a:gd name="connsiteY100" fmla="*/ 79630 h 529937"/>
                  <a:gd name="connsiteX101" fmla="*/ 784623 w 1152718"/>
                  <a:gd name="connsiteY101" fmla="*/ 80002 h 529937"/>
                  <a:gd name="connsiteX102" fmla="*/ 796391 w 1152718"/>
                  <a:gd name="connsiteY102" fmla="*/ 79846 h 529937"/>
                  <a:gd name="connsiteX103" fmla="*/ 802262 w 1152718"/>
                  <a:gd name="connsiteY103" fmla="*/ 79760 h 529937"/>
                  <a:gd name="connsiteX104" fmla="*/ 808150 w 1152718"/>
                  <a:gd name="connsiteY104" fmla="*/ 79665 h 529937"/>
                  <a:gd name="connsiteX105" fmla="*/ 819909 w 1152718"/>
                  <a:gd name="connsiteY105" fmla="*/ 79119 h 529937"/>
                  <a:gd name="connsiteX106" fmla="*/ 831633 w 1152718"/>
                  <a:gd name="connsiteY106" fmla="*/ 78574 h 529937"/>
                  <a:gd name="connsiteX107" fmla="*/ 853402 w 1152718"/>
                  <a:gd name="connsiteY107" fmla="*/ 76885 h 529937"/>
                  <a:gd name="connsiteX108" fmla="*/ 863482 w 1152718"/>
                  <a:gd name="connsiteY108" fmla="*/ 96256 h 529937"/>
                  <a:gd name="connsiteX109" fmla="*/ 869214 w 1152718"/>
                  <a:gd name="connsiteY109" fmla="*/ 106508 h 529937"/>
                  <a:gd name="connsiteX110" fmla="*/ 874981 w 1152718"/>
                  <a:gd name="connsiteY110" fmla="*/ 116769 h 529937"/>
                  <a:gd name="connsiteX111" fmla="*/ 878003 w 1152718"/>
                  <a:gd name="connsiteY111" fmla="*/ 121817 h 529937"/>
                  <a:gd name="connsiteX112" fmla="*/ 881042 w 1152718"/>
                  <a:gd name="connsiteY112" fmla="*/ 126848 h 529937"/>
                  <a:gd name="connsiteX113" fmla="*/ 887138 w 1152718"/>
                  <a:gd name="connsiteY113" fmla="*/ 136945 h 529937"/>
                  <a:gd name="connsiteX114" fmla="*/ 899928 w 1152718"/>
                  <a:gd name="connsiteY114" fmla="*/ 156739 h 529937"/>
                  <a:gd name="connsiteX115" fmla="*/ 902828 w 1152718"/>
                  <a:gd name="connsiteY115" fmla="*/ 158965 h 529937"/>
                  <a:gd name="connsiteX116" fmla="*/ 925238 w 1152718"/>
                  <a:gd name="connsiteY116" fmla="*/ 166273 h 529937"/>
                  <a:gd name="connsiteX117" fmla="*/ 936538 w 1152718"/>
                  <a:gd name="connsiteY117" fmla="*/ 169598 h 529937"/>
                  <a:gd name="connsiteX118" fmla="*/ 942184 w 1152718"/>
                  <a:gd name="connsiteY118" fmla="*/ 171261 h 529937"/>
                  <a:gd name="connsiteX119" fmla="*/ 947821 w 1152718"/>
                  <a:gd name="connsiteY119" fmla="*/ 172889 h 529937"/>
                  <a:gd name="connsiteX120" fmla="*/ 959208 w 1152718"/>
                  <a:gd name="connsiteY120" fmla="*/ 175833 h 529937"/>
                  <a:gd name="connsiteX121" fmla="*/ 970586 w 1152718"/>
                  <a:gd name="connsiteY121" fmla="*/ 178777 h 529937"/>
                  <a:gd name="connsiteX122" fmla="*/ 991870 w 1152718"/>
                  <a:gd name="connsiteY122" fmla="*/ 183582 h 529937"/>
                  <a:gd name="connsiteX123" fmla="*/ 995801 w 1152718"/>
                  <a:gd name="connsiteY123" fmla="*/ 205048 h 529937"/>
                  <a:gd name="connsiteX124" fmla="*/ 998260 w 1152718"/>
                  <a:gd name="connsiteY124" fmla="*/ 216548 h 529937"/>
                  <a:gd name="connsiteX125" fmla="*/ 1000745 w 1152718"/>
                  <a:gd name="connsiteY125" fmla="*/ 228038 h 529937"/>
                  <a:gd name="connsiteX126" fmla="*/ 1002140 w 1152718"/>
                  <a:gd name="connsiteY126" fmla="*/ 233745 h 529937"/>
                  <a:gd name="connsiteX127" fmla="*/ 1003551 w 1152718"/>
                  <a:gd name="connsiteY127" fmla="*/ 239477 h 529937"/>
                  <a:gd name="connsiteX128" fmla="*/ 1006400 w 1152718"/>
                  <a:gd name="connsiteY128" fmla="*/ 250898 h 529937"/>
                  <a:gd name="connsiteX129" fmla="*/ 1012782 w 1152718"/>
                  <a:gd name="connsiteY129" fmla="*/ 273594 h 529937"/>
                  <a:gd name="connsiteX130" fmla="*/ 1014894 w 1152718"/>
                  <a:gd name="connsiteY130" fmla="*/ 276564 h 529937"/>
                  <a:gd name="connsiteX131" fmla="*/ 1034152 w 1152718"/>
                  <a:gd name="connsiteY131" fmla="*/ 290159 h 529937"/>
                  <a:gd name="connsiteX132" fmla="*/ 1043972 w 1152718"/>
                  <a:gd name="connsiteY132" fmla="*/ 296653 h 529937"/>
                  <a:gd name="connsiteX133" fmla="*/ 1048873 w 1152718"/>
                  <a:gd name="connsiteY133" fmla="*/ 299909 h 529937"/>
                  <a:gd name="connsiteX134" fmla="*/ 1053800 w 1152718"/>
                  <a:gd name="connsiteY134" fmla="*/ 303130 h 529937"/>
                  <a:gd name="connsiteX135" fmla="*/ 1063792 w 1152718"/>
                  <a:gd name="connsiteY135" fmla="*/ 309304 h 529937"/>
                  <a:gd name="connsiteX136" fmla="*/ 1073811 w 1152718"/>
                  <a:gd name="connsiteY136" fmla="*/ 315461 h 529937"/>
                  <a:gd name="connsiteX137" fmla="*/ 1092740 w 1152718"/>
                  <a:gd name="connsiteY137" fmla="*/ 326328 h 529937"/>
                  <a:gd name="connsiteX138" fmla="*/ 1090159 w 1152718"/>
                  <a:gd name="connsiteY138" fmla="*/ 348001 h 529937"/>
                  <a:gd name="connsiteX139" fmla="*/ 1089129 w 1152718"/>
                  <a:gd name="connsiteY139" fmla="*/ 359726 h 529937"/>
                  <a:gd name="connsiteX140" fmla="*/ 1088116 w 1152718"/>
                  <a:gd name="connsiteY140" fmla="*/ 371450 h 529937"/>
                  <a:gd name="connsiteX141" fmla="*/ 1087769 w 1152718"/>
                  <a:gd name="connsiteY141" fmla="*/ 377330 h 529937"/>
                  <a:gd name="connsiteX142" fmla="*/ 1087440 w 1152718"/>
                  <a:gd name="connsiteY142" fmla="*/ 383201 h 529937"/>
                  <a:gd name="connsiteX143" fmla="*/ 1086791 w 1152718"/>
                  <a:gd name="connsiteY143" fmla="*/ 394951 h 529937"/>
                  <a:gd name="connsiteX144" fmla="*/ 1086211 w 1152718"/>
                  <a:gd name="connsiteY144" fmla="*/ 418521 h 529937"/>
                  <a:gd name="connsiteX145" fmla="*/ 1087345 w 1152718"/>
                  <a:gd name="connsiteY145" fmla="*/ 421985 h 529937"/>
                  <a:gd name="connsiteX146" fmla="*/ 1101745 w 1152718"/>
                  <a:gd name="connsiteY146" fmla="*/ 440654 h 529937"/>
                  <a:gd name="connsiteX147" fmla="*/ 1109201 w 1152718"/>
                  <a:gd name="connsiteY147" fmla="*/ 449772 h 529937"/>
                  <a:gd name="connsiteX148" fmla="*/ 1112950 w 1152718"/>
                  <a:gd name="connsiteY148" fmla="*/ 454300 h 529937"/>
                  <a:gd name="connsiteX149" fmla="*/ 1116699 w 1152718"/>
                  <a:gd name="connsiteY149" fmla="*/ 458838 h 529937"/>
                  <a:gd name="connsiteX150" fmla="*/ 1124441 w 1152718"/>
                  <a:gd name="connsiteY150" fmla="*/ 467687 h 529937"/>
                  <a:gd name="connsiteX151" fmla="*/ 1132191 w 1152718"/>
                  <a:gd name="connsiteY151" fmla="*/ 476528 h 529937"/>
                  <a:gd name="connsiteX152" fmla="*/ 1147093 w 1152718"/>
                  <a:gd name="connsiteY152" fmla="*/ 492487 h 529937"/>
                  <a:gd name="connsiteX153" fmla="*/ 1138235 w 1152718"/>
                  <a:gd name="connsiteY153" fmla="*/ 512464 h 529937"/>
                  <a:gd name="connsiteX154" fmla="*/ 1133784 w 1152718"/>
                  <a:gd name="connsiteY154" fmla="*/ 523322 h 529937"/>
                  <a:gd name="connsiteX155" fmla="*/ 1131108 w 1152718"/>
                  <a:gd name="connsiteY155" fmla="*/ 529929 h 529937"/>
                  <a:gd name="connsiteX156" fmla="*/ 1140261 w 1152718"/>
                  <a:gd name="connsiteY156" fmla="*/ 529929 h 529937"/>
                  <a:gd name="connsiteX157" fmla="*/ 1141464 w 1152718"/>
                  <a:gd name="connsiteY157" fmla="*/ 526084 h 529937"/>
                  <a:gd name="connsiteX158" fmla="*/ 1144928 w 1152718"/>
                  <a:gd name="connsiteY158" fmla="*/ 514992 h 529937"/>
                  <a:gd name="connsiteX159" fmla="*/ 1152574 w 1152718"/>
                  <a:gd name="connsiteY159" fmla="*/ 492989 h 529937"/>
                  <a:gd name="connsiteX160" fmla="*/ 1152106 w 1152718"/>
                  <a:gd name="connsiteY160" fmla="*/ 490253 h 529937"/>
                  <a:gd name="connsiteX161" fmla="*/ 1137715 w 1152718"/>
                  <a:gd name="connsiteY161" fmla="*/ 471965 h 529937"/>
                  <a:gd name="connsiteX162" fmla="*/ 1130788 w 1152718"/>
                  <a:gd name="connsiteY162" fmla="*/ 462604 h 529937"/>
                  <a:gd name="connsiteX163" fmla="*/ 1123904 w 1152718"/>
                  <a:gd name="connsiteY163" fmla="*/ 453253 h 529937"/>
                  <a:gd name="connsiteX164" fmla="*/ 1120587 w 1152718"/>
                  <a:gd name="connsiteY164" fmla="*/ 448482 h 529937"/>
                  <a:gd name="connsiteX165" fmla="*/ 1117288 w 1152718"/>
                  <a:gd name="connsiteY165" fmla="*/ 443693 h 529937"/>
                  <a:gd name="connsiteX166" fmla="*/ 1110707 w 1152718"/>
                  <a:gd name="connsiteY166" fmla="*/ 434125 h 529937"/>
                  <a:gd name="connsiteX167" fmla="*/ 1099156 w 1152718"/>
                  <a:gd name="connsiteY167" fmla="*/ 416218 h 529937"/>
                  <a:gd name="connsiteX168" fmla="*/ 1097892 w 1152718"/>
                  <a:gd name="connsiteY168" fmla="*/ 394960 h 529937"/>
                  <a:gd name="connsiteX169" fmla="*/ 1097563 w 1152718"/>
                  <a:gd name="connsiteY169" fmla="*/ 383357 h 529937"/>
                  <a:gd name="connsiteX170" fmla="*/ 1097390 w 1152718"/>
                  <a:gd name="connsiteY170" fmla="*/ 377555 h 529937"/>
                  <a:gd name="connsiteX171" fmla="*/ 1097234 w 1152718"/>
                  <a:gd name="connsiteY171" fmla="*/ 371736 h 529937"/>
                  <a:gd name="connsiteX172" fmla="*/ 1097268 w 1152718"/>
                  <a:gd name="connsiteY172" fmla="*/ 360115 h 529937"/>
                  <a:gd name="connsiteX173" fmla="*/ 1097320 w 1152718"/>
                  <a:gd name="connsiteY173" fmla="*/ 348478 h 529937"/>
                  <a:gd name="connsiteX174" fmla="*/ 1098126 w 1152718"/>
                  <a:gd name="connsiteY174" fmla="*/ 325202 h 529937"/>
                  <a:gd name="connsiteX175" fmla="*/ 1096896 w 1152718"/>
                  <a:gd name="connsiteY175" fmla="*/ 322751 h 529937"/>
                  <a:gd name="connsiteX176" fmla="*/ 1077725 w 1152718"/>
                  <a:gd name="connsiteY176" fmla="*/ 309512 h 529937"/>
                  <a:gd name="connsiteX177" fmla="*/ 1068364 w 1152718"/>
                  <a:gd name="connsiteY177" fmla="*/ 302593 h 529937"/>
                  <a:gd name="connsiteX178" fmla="*/ 1059021 w 1152718"/>
                  <a:gd name="connsiteY178" fmla="*/ 295683 h 529937"/>
                  <a:gd name="connsiteX179" fmla="*/ 1054449 w 1152718"/>
                  <a:gd name="connsiteY179" fmla="*/ 292098 h 529937"/>
                  <a:gd name="connsiteX180" fmla="*/ 1049895 w 1152718"/>
                  <a:gd name="connsiteY180" fmla="*/ 288487 h 529937"/>
                  <a:gd name="connsiteX181" fmla="*/ 1040785 w 1152718"/>
                  <a:gd name="connsiteY181" fmla="*/ 281292 h 529937"/>
                  <a:gd name="connsiteX182" fmla="*/ 1024454 w 1152718"/>
                  <a:gd name="connsiteY182" fmla="*/ 267576 h 529937"/>
                  <a:gd name="connsiteX183" fmla="*/ 1016990 w 1152718"/>
                  <a:gd name="connsiteY183" fmla="*/ 247625 h 529937"/>
                  <a:gd name="connsiteX184" fmla="*/ 1013249 w 1152718"/>
                  <a:gd name="connsiteY184" fmla="*/ 236654 h 529937"/>
                  <a:gd name="connsiteX185" fmla="*/ 1011370 w 1152718"/>
                  <a:gd name="connsiteY185" fmla="*/ 231138 h 529937"/>
                  <a:gd name="connsiteX186" fmla="*/ 1009526 w 1152718"/>
                  <a:gd name="connsiteY186" fmla="*/ 225622 h 529937"/>
                  <a:gd name="connsiteX187" fmla="*/ 1006131 w 1152718"/>
                  <a:gd name="connsiteY187" fmla="*/ 214504 h 529937"/>
                  <a:gd name="connsiteX188" fmla="*/ 1002746 w 1152718"/>
                  <a:gd name="connsiteY188" fmla="*/ 203377 h 529937"/>
                  <a:gd name="connsiteX189" fmla="*/ 996658 w 1152718"/>
                  <a:gd name="connsiteY189" fmla="*/ 180898 h 529937"/>
                  <a:gd name="connsiteX190" fmla="*/ 994753 w 1152718"/>
                  <a:gd name="connsiteY190" fmla="*/ 178915 h 529937"/>
                  <a:gd name="connsiteX191" fmla="*/ 972534 w 1152718"/>
                  <a:gd name="connsiteY191" fmla="*/ 171901 h 529937"/>
                  <a:gd name="connsiteX192" fmla="*/ 961537 w 1152718"/>
                  <a:gd name="connsiteY192" fmla="*/ 168065 h 529937"/>
                  <a:gd name="connsiteX193" fmla="*/ 950583 w 1152718"/>
                  <a:gd name="connsiteY193" fmla="*/ 164212 h 529937"/>
                  <a:gd name="connsiteX194" fmla="*/ 945163 w 1152718"/>
                  <a:gd name="connsiteY194" fmla="*/ 162134 h 529937"/>
                  <a:gd name="connsiteX195" fmla="*/ 939734 w 1152718"/>
                  <a:gd name="connsiteY195" fmla="*/ 160047 h 529937"/>
                  <a:gd name="connsiteX196" fmla="*/ 928927 w 1152718"/>
                  <a:gd name="connsiteY196" fmla="*/ 155856 h 529937"/>
                  <a:gd name="connsiteX197" fmla="*/ 909280 w 1152718"/>
                  <a:gd name="connsiteY197" fmla="*/ 147587 h 529937"/>
                  <a:gd name="connsiteX198" fmla="*/ 896265 w 1152718"/>
                  <a:gd name="connsiteY198" fmla="*/ 130701 h 529937"/>
                  <a:gd name="connsiteX199" fmla="*/ 889442 w 1152718"/>
                  <a:gd name="connsiteY199" fmla="*/ 121306 h 529937"/>
                  <a:gd name="connsiteX200" fmla="*/ 886030 w 1152718"/>
                  <a:gd name="connsiteY200" fmla="*/ 116613 h 529937"/>
                  <a:gd name="connsiteX201" fmla="*/ 882644 w 1152718"/>
                  <a:gd name="connsiteY201" fmla="*/ 111877 h 529937"/>
                  <a:gd name="connsiteX202" fmla="*/ 876115 w 1152718"/>
                  <a:gd name="connsiteY202" fmla="*/ 102265 h 529937"/>
                  <a:gd name="connsiteX203" fmla="*/ 869604 w 1152718"/>
                  <a:gd name="connsiteY203" fmla="*/ 92627 h 529937"/>
                  <a:gd name="connsiteX204" fmla="*/ 857152 w 1152718"/>
                  <a:gd name="connsiteY204" fmla="*/ 72963 h 529937"/>
                  <a:gd name="connsiteX205" fmla="*/ 854753 w 1152718"/>
                  <a:gd name="connsiteY205" fmla="*/ 71612 h 529937"/>
                  <a:gd name="connsiteX206" fmla="*/ 831460 w 1152718"/>
                  <a:gd name="connsiteY206" fmla="*/ 71439 h 529937"/>
                  <a:gd name="connsiteX207" fmla="*/ 819831 w 1152718"/>
                  <a:gd name="connsiteY207" fmla="*/ 71032 h 529937"/>
                  <a:gd name="connsiteX208" fmla="*/ 808219 w 1152718"/>
                  <a:gd name="connsiteY208" fmla="*/ 70555 h 529937"/>
                  <a:gd name="connsiteX209" fmla="*/ 802409 w 1152718"/>
                  <a:gd name="connsiteY209" fmla="*/ 70200 h 529937"/>
                  <a:gd name="connsiteX210" fmla="*/ 796625 w 1152718"/>
                  <a:gd name="connsiteY210" fmla="*/ 69776 h 529937"/>
                  <a:gd name="connsiteX211" fmla="*/ 785039 w 1152718"/>
                  <a:gd name="connsiteY211" fmla="*/ 68962 h 529937"/>
                  <a:gd name="connsiteX212" fmla="*/ 763859 w 1152718"/>
                  <a:gd name="connsiteY212" fmla="*/ 66849 h 529937"/>
                  <a:gd name="connsiteX213" fmla="*/ 746419 w 1152718"/>
                  <a:gd name="connsiteY213" fmla="*/ 54545 h 529937"/>
                  <a:gd name="connsiteX214" fmla="*/ 737145 w 1152718"/>
                  <a:gd name="connsiteY214" fmla="*/ 47565 h 529937"/>
                  <a:gd name="connsiteX215" fmla="*/ 732495 w 1152718"/>
                  <a:gd name="connsiteY215" fmla="*/ 44085 h 529937"/>
                  <a:gd name="connsiteX216" fmla="*/ 727880 w 1152718"/>
                  <a:gd name="connsiteY216" fmla="*/ 40578 h 529937"/>
                  <a:gd name="connsiteX217" fmla="*/ 718814 w 1152718"/>
                  <a:gd name="connsiteY217" fmla="*/ 33313 h 529937"/>
                  <a:gd name="connsiteX218" fmla="*/ 709739 w 1152718"/>
                  <a:gd name="connsiteY218" fmla="*/ 26004 h 529937"/>
                  <a:gd name="connsiteX219" fmla="*/ 692040 w 1152718"/>
                  <a:gd name="connsiteY219" fmla="*/ 10868 h 529937"/>
                  <a:gd name="connsiteX220" fmla="*/ 689339 w 1152718"/>
                  <a:gd name="connsiteY220" fmla="*/ 10323 h 529937"/>
                  <a:gd name="connsiteX221" fmla="*/ 667041 w 1152718"/>
                  <a:gd name="connsiteY221" fmla="*/ 17008 h 529937"/>
                  <a:gd name="connsiteX222" fmla="*/ 655811 w 1152718"/>
                  <a:gd name="connsiteY222" fmla="*/ 20038 h 529937"/>
                  <a:gd name="connsiteX223" fmla="*/ 644571 w 1152718"/>
                  <a:gd name="connsiteY223" fmla="*/ 23034 h 529937"/>
                  <a:gd name="connsiteX224" fmla="*/ 638925 w 1152718"/>
                  <a:gd name="connsiteY224" fmla="*/ 24368 h 529937"/>
                  <a:gd name="connsiteX225" fmla="*/ 633280 w 1152718"/>
                  <a:gd name="connsiteY225" fmla="*/ 25693 h 529937"/>
                  <a:gd name="connsiteX226" fmla="*/ 621962 w 1152718"/>
                  <a:gd name="connsiteY226" fmla="*/ 28325 h 529937"/>
                  <a:gd name="connsiteX227" fmla="*/ 601076 w 1152718"/>
                  <a:gd name="connsiteY227" fmla="*/ 32551 h 529937"/>
                  <a:gd name="connsiteX228" fmla="*/ 580805 w 1152718"/>
                  <a:gd name="connsiteY228" fmla="*/ 25935 h 529937"/>
                  <a:gd name="connsiteX229" fmla="*/ 569895 w 1152718"/>
                  <a:gd name="connsiteY229" fmla="*/ 22013 h 529937"/>
                  <a:gd name="connsiteX230" fmla="*/ 564414 w 1152718"/>
                  <a:gd name="connsiteY230" fmla="*/ 20047 h 529937"/>
                  <a:gd name="connsiteX231" fmla="*/ 558950 w 1152718"/>
                  <a:gd name="connsiteY231" fmla="*/ 18055 h 529937"/>
                  <a:gd name="connsiteX232" fmla="*/ 548152 w 1152718"/>
                  <a:gd name="connsiteY232" fmla="*/ 13795 h 529937"/>
                  <a:gd name="connsiteX233" fmla="*/ 537337 w 1152718"/>
                  <a:gd name="connsiteY233" fmla="*/ 9483 h 529937"/>
                  <a:gd name="connsiteX234" fmla="*/ 515958 w 1152718"/>
                  <a:gd name="connsiteY234" fmla="*/ 235 h 529937"/>
                  <a:gd name="connsiteX235" fmla="*/ 513221 w 1152718"/>
                  <a:gd name="connsiteY235" fmla="*/ 486 h 529937"/>
                  <a:gd name="connsiteX236" fmla="*/ 493894 w 1152718"/>
                  <a:gd name="connsiteY236" fmla="*/ 13492 h 529937"/>
                  <a:gd name="connsiteX237" fmla="*/ 484049 w 1152718"/>
                  <a:gd name="connsiteY237" fmla="*/ 19666 h 529937"/>
                  <a:gd name="connsiteX238" fmla="*/ 474186 w 1152718"/>
                  <a:gd name="connsiteY238" fmla="*/ 25840 h 529937"/>
                  <a:gd name="connsiteX239" fmla="*/ 469190 w 1152718"/>
                  <a:gd name="connsiteY239" fmla="*/ 28810 h 529937"/>
                  <a:gd name="connsiteX240" fmla="*/ 464167 w 1152718"/>
                  <a:gd name="connsiteY240" fmla="*/ 31737 h 529937"/>
                  <a:gd name="connsiteX241" fmla="*/ 454140 w 1152718"/>
                  <a:gd name="connsiteY241" fmla="*/ 37564 h 529937"/>
                  <a:gd name="connsiteX242" fmla="*/ 435428 w 1152718"/>
                  <a:gd name="connsiteY242" fmla="*/ 47765 h 529937"/>
                  <a:gd name="connsiteX243" fmla="*/ 414118 w 1152718"/>
                  <a:gd name="connsiteY243" fmla="*/ 47427 h 529937"/>
                  <a:gd name="connsiteX244" fmla="*/ 402532 w 1152718"/>
                  <a:gd name="connsiteY244" fmla="*/ 46899 h 529937"/>
                  <a:gd name="connsiteX245" fmla="*/ 396730 w 1152718"/>
                  <a:gd name="connsiteY245" fmla="*/ 46630 h 529937"/>
                  <a:gd name="connsiteX246" fmla="*/ 390912 w 1152718"/>
                  <a:gd name="connsiteY246" fmla="*/ 46327 h 529937"/>
                  <a:gd name="connsiteX247" fmla="*/ 379326 w 1152718"/>
                  <a:gd name="connsiteY247" fmla="*/ 45435 h 529937"/>
                  <a:gd name="connsiteX248" fmla="*/ 367731 w 1152718"/>
                  <a:gd name="connsiteY248" fmla="*/ 44509 h 529937"/>
                  <a:gd name="connsiteX249" fmla="*/ 344568 w 1152718"/>
                  <a:gd name="connsiteY249" fmla="*/ 41980 h 529937"/>
                  <a:gd name="connsiteX250" fmla="*/ 342031 w 1152718"/>
                  <a:gd name="connsiteY250" fmla="*/ 43028 h 529937"/>
                  <a:gd name="connsiteX251" fmla="*/ 327380 w 1152718"/>
                  <a:gd name="connsiteY251" fmla="*/ 61134 h 529937"/>
                  <a:gd name="connsiteX252" fmla="*/ 319812 w 1152718"/>
                  <a:gd name="connsiteY252" fmla="*/ 69958 h 529937"/>
                  <a:gd name="connsiteX253" fmla="*/ 312209 w 1152718"/>
                  <a:gd name="connsiteY253" fmla="*/ 78773 h 529937"/>
                  <a:gd name="connsiteX254" fmla="*/ 308287 w 1152718"/>
                  <a:gd name="connsiteY254" fmla="*/ 83068 h 529937"/>
                  <a:gd name="connsiteX255" fmla="*/ 304364 w 1152718"/>
                  <a:gd name="connsiteY255" fmla="*/ 87345 h 529937"/>
                  <a:gd name="connsiteX256" fmla="*/ 296510 w 1152718"/>
                  <a:gd name="connsiteY256" fmla="*/ 95875 h 529937"/>
                  <a:gd name="connsiteX257" fmla="*/ 281625 w 1152718"/>
                  <a:gd name="connsiteY257" fmla="*/ 111141 h 529937"/>
                  <a:gd name="connsiteX258" fmla="*/ 261077 w 1152718"/>
                  <a:gd name="connsiteY258" fmla="*/ 117098 h 529937"/>
                  <a:gd name="connsiteX259" fmla="*/ 249881 w 1152718"/>
                  <a:gd name="connsiteY259" fmla="*/ 120016 h 529937"/>
                  <a:gd name="connsiteX260" fmla="*/ 244287 w 1152718"/>
                  <a:gd name="connsiteY260" fmla="*/ 121445 h 529937"/>
                  <a:gd name="connsiteX261" fmla="*/ 238685 w 1152718"/>
                  <a:gd name="connsiteY261" fmla="*/ 122882 h 529937"/>
                  <a:gd name="connsiteX262" fmla="*/ 227350 w 1152718"/>
                  <a:gd name="connsiteY262" fmla="*/ 125445 h 529937"/>
                  <a:gd name="connsiteX263" fmla="*/ 215981 w 1152718"/>
                  <a:gd name="connsiteY263" fmla="*/ 127974 h 529937"/>
                  <a:gd name="connsiteX264" fmla="*/ 193103 w 1152718"/>
                  <a:gd name="connsiteY264" fmla="*/ 132373 h 529937"/>
                  <a:gd name="connsiteX265" fmla="*/ 190982 w 1152718"/>
                  <a:gd name="connsiteY265" fmla="*/ 134148 h 529937"/>
                  <a:gd name="connsiteX266" fmla="*/ 182383 w 1152718"/>
                  <a:gd name="connsiteY266" fmla="*/ 155726 h 529937"/>
                  <a:gd name="connsiteX267" fmla="*/ 177733 w 1152718"/>
                  <a:gd name="connsiteY267" fmla="*/ 166403 h 529937"/>
                  <a:gd name="connsiteX268" fmla="*/ 173075 w 1152718"/>
                  <a:gd name="connsiteY268" fmla="*/ 177045 h 529937"/>
                  <a:gd name="connsiteX269" fmla="*/ 170598 w 1152718"/>
                  <a:gd name="connsiteY269" fmla="*/ 182310 h 529937"/>
                  <a:gd name="connsiteX270" fmla="*/ 168096 w 1152718"/>
                  <a:gd name="connsiteY270" fmla="*/ 187540 h 529937"/>
                  <a:gd name="connsiteX271" fmla="*/ 163117 w 1152718"/>
                  <a:gd name="connsiteY271" fmla="*/ 198026 h 529937"/>
                  <a:gd name="connsiteX272" fmla="*/ 153384 w 1152718"/>
                  <a:gd name="connsiteY272" fmla="*/ 216981 h 529937"/>
                  <a:gd name="connsiteX273" fmla="*/ 135590 w 1152718"/>
                  <a:gd name="connsiteY273" fmla="*/ 228714 h 529937"/>
                  <a:gd name="connsiteX274" fmla="*/ 125701 w 1152718"/>
                  <a:gd name="connsiteY274" fmla="*/ 234792 h 529937"/>
                  <a:gd name="connsiteX275" fmla="*/ 120774 w 1152718"/>
                  <a:gd name="connsiteY275" fmla="*/ 237832 h 529937"/>
                  <a:gd name="connsiteX276" fmla="*/ 115804 w 1152718"/>
                  <a:gd name="connsiteY276" fmla="*/ 240871 h 529937"/>
                  <a:gd name="connsiteX277" fmla="*/ 105733 w 1152718"/>
                  <a:gd name="connsiteY277" fmla="*/ 246655 h 529937"/>
                  <a:gd name="connsiteX278" fmla="*/ 95628 w 1152718"/>
                  <a:gd name="connsiteY278" fmla="*/ 252431 h 529937"/>
                  <a:gd name="connsiteX279" fmla="*/ 75063 w 1152718"/>
                  <a:gd name="connsiteY279" fmla="*/ 263376 h 529937"/>
                  <a:gd name="connsiteX280" fmla="*/ 73547 w 1152718"/>
                  <a:gd name="connsiteY280" fmla="*/ 265662 h 529937"/>
                  <a:gd name="connsiteX281" fmla="*/ 71660 w 1152718"/>
                  <a:gd name="connsiteY281" fmla="*/ 288886 h 529937"/>
                  <a:gd name="connsiteX282" fmla="*/ 70361 w 1152718"/>
                  <a:gd name="connsiteY282" fmla="*/ 300463 h 529937"/>
                  <a:gd name="connsiteX283" fmla="*/ 69045 w 1152718"/>
                  <a:gd name="connsiteY283" fmla="*/ 311997 h 529937"/>
                  <a:gd name="connsiteX284" fmla="*/ 68231 w 1152718"/>
                  <a:gd name="connsiteY284" fmla="*/ 317747 h 529937"/>
                  <a:gd name="connsiteX285" fmla="*/ 67382 w 1152718"/>
                  <a:gd name="connsiteY285" fmla="*/ 323488 h 529937"/>
                  <a:gd name="connsiteX286" fmla="*/ 65719 w 1152718"/>
                  <a:gd name="connsiteY286" fmla="*/ 335004 h 529937"/>
                  <a:gd name="connsiteX287" fmla="*/ 62013 w 1152718"/>
                  <a:gd name="connsiteY287" fmla="*/ 355959 h 529937"/>
                  <a:gd name="connsiteX288" fmla="*/ 48462 w 1152718"/>
                  <a:gd name="connsiteY288" fmla="*/ 372420 h 529937"/>
                  <a:gd name="connsiteX289" fmla="*/ 40816 w 1152718"/>
                  <a:gd name="connsiteY289" fmla="*/ 381148 h 529937"/>
                  <a:gd name="connsiteX290" fmla="*/ 36989 w 1152718"/>
                  <a:gd name="connsiteY290" fmla="*/ 385538 h 529937"/>
                  <a:gd name="connsiteX291" fmla="*/ 33135 w 1152718"/>
                  <a:gd name="connsiteY291" fmla="*/ 389868 h 529937"/>
                  <a:gd name="connsiteX292" fmla="*/ 25221 w 1152718"/>
                  <a:gd name="connsiteY292" fmla="*/ 398371 h 529937"/>
                  <a:gd name="connsiteX293" fmla="*/ 17263 w 1152718"/>
                  <a:gd name="connsiteY293" fmla="*/ 406875 h 529937"/>
                  <a:gd name="connsiteX294" fmla="*/ 846 w 1152718"/>
                  <a:gd name="connsiteY294" fmla="*/ 423379 h 529937"/>
                  <a:gd name="connsiteX295" fmla="*/ 66 w 1152718"/>
                  <a:gd name="connsiteY295" fmla="*/ 426037 h 529937"/>
                  <a:gd name="connsiteX296" fmla="*/ 5097 w 1152718"/>
                  <a:gd name="connsiteY296" fmla="*/ 448767 h 529937"/>
                  <a:gd name="connsiteX297" fmla="*/ 7253 w 1152718"/>
                  <a:gd name="connsiteY297" fmla="*/ 460206 h 529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1152718" h="529937">
                    <a:moveTo>
                      <a:pt x="7253" y="460206"/>
                    </a:moveTo>
                    <a:lnTo>
                      <a:pt x="9401" y="471636"/>
                    </a:lnTo>
                    <a:cubicBezTo>
                      <a:pt x="9764" y="473532"/>
                      <a:pt x="10007" y="475454"/>
                      <a:pt x="10319" y="477368"/>
                    </a:cubicBezTo>
                    <a:lnTo>
                      <a:pt x="11210" y="483109"/>
                    </a:lnTo>
                    <a:lnTo>
                      <a:pt x="12994" y="494565"/>
                    </a:lnTo>
                    <a:lnTo>
                      <a:pt x="15644" y="515702"/>
                    </a:lnTo>
                    <a:lnTo>
                      <a:pt x="9799" y="529937"/>
                    </a:lnTo>
                    <a:lnTo>
                      <a:pt x="22814" y="529937"/>
                    </a:lnTo>
                    <a:lnTo>
                      <a:pt x="28295" y="519261"/>
                    </a:lnTo>
                    <a:cubicBezTo>
                      <a:pt x="28840" y="518187"/>
                      <a:pt x="29039" y="516914"/>
                      <a:pt x="28771" y="515641"/>
                    </a:cubicBezTo>
                    <a:lnTo>
                      <a:pt x="23905" y="492573"/>
                    </a:lnTo>
                    <a:lnTo>
                      <a:pt x="21116" y="481126"/>
                    </a:lnTo>
                    <a:lnTo>
                      <a:pt x="19740" y="475403"/>
                    </a:lnTo>
                    <a:cubicBezTo>
                      <a:pt x="19272" y="473515"/>
                      <a:pt x="18848" y="471601"/>
                      <a:pt x="18328" y="469696"/>
                    </a:cubicBezTo>
                    <a:lnTo>
                      <a:pt x="15194" y="458361"/>
                    </a:lnTo>
                    <a:cubicBezTo>
                      <a:pt x="14146" y="454577"/>
                      <a:pt x="13133" y="450802"/>
                      <a:pt x="12059" y="447044"/>
                    </a:cubicBezTo>
                    <a:lnTo>
                      <a:pt x="5573" y="426184"/>
                    </a:lnTo>
                    <a:lnTo>
                      <a:pt x="22207" y="412053"/>
                    </a:lnTo>
                    <a:cubicBezTo>
                      <a:pt x="25143" y="409455"/>
                      <a:pt x="28018" y="406814"/>
                      <a:pt x="30919" y="404190"/>
                    </a:cubicBezTo>
                    <a:lnTo>
                      <a:pt x="39647" y="396293"/>
                    </a:lnTo>
                    <a:cubicBezTo>
                      <a:pt x="41093" y="394968"/>
                      <a:pt x="42461" y="393574"/>
                      <a:pt x="43890" y="392215"/>
                    </a:cubicBezTo>
                    <a:lnTo>
                      <a:pt x="48124" y="388128"/>
                    </a:lnTo>
                    <a:lnTo>
                      <a:pt x="56601" y="379953"/>
                    </a:lnTo>
                    <a:lnTo>
                      <a:pt x="73054" y="363068"/>
                    </a:lnTo>
                    <a:cubicBezTo>
                      <a:pt x="73902" y="362202"/>
                      <a:pt x="74465" y="361068"/>
                      <a:pt x="74578" y="359778"/>
                    </a:cubicBezTo>
                    <a:lnTo>
                      <a:pt x="76725" y="336286"/>
                    </a:lnTo>
                    <a:lnTo>
                      <a:pt x="77452" y="324535"/>
                    </a:lnTo>
                    <a:lnTo>
                      <a:pt x="77808" y="318647"/>
                    </a:lnTo>
                    <a:cubicBezTo>
                      <a:pt x="77920" y="316690"/>
                      <a:pt x="78085" y="314742"/>
                      <a:pt x="78145" y="312776"/>
                    </a:cubicBezTo>
                    <a:lnTo>
                      <a:pt x="78492" y="301043"/>
                    </a:lnTo>
                    <a:cubicBezTo>
                      <a:pt x="78604" y="297112"/>
                      <a:pt x="78751" y="293198"/>
                      <a:pt x="78821" y="289284"/>
                    </a:cubicBezTo>
                    <a:lnTo>
                      <a:pt x="78751" y="267463"/>
                    </a:lnTo>
                    <a:lnTo>
                      <a:pt x="98814" y="258856"/>
                    </a:lnTo>
                    <a:cubicBezTo>
                      <a:pt x="102391" y="257228"/>
                      <a:pt x="105915" y="255557"/>
                      <a:pt x="109474" y="253894"/>
                    </a:cubicBezTo>
                    <a:lnTo>
                      <a:pt x="120125" y="248907"/>
                    </a:lnTo>
                    <a:cubicBezTo>
                      <a:pt x="121891" y="248075"/>
                      <a:pt x="123623" y="247166"/>
                      <a:pt x="125381" y="246283"/>
                    </a:cubicBezTo>
                    <a:lnTo>
                      <a:pt x="130628" y="243625"/>
                    </a:lnTo>
                    <a:lnTo>
                      <a:pt x="141131" y="238299"/>
                    </a:lnTo>
                    <a:lnTo>
                      <a:pt x="161844" y="227034"/>
                    </a:lnTo>
                    <a:cubicBezTo>
                      <a:pt x="162909" y="226445"/>
                      <a:pt x="163775" y="225510"/>
                      <a:pt x="164269" y="224315"/>
                    </a:cubicBezTo>
                    <a:lnTo>
                      <a:pt x="173239" y="202520"/>
                    </a:lnTo>
                    <a:lnTo>
                      <a:pt x="177396" y="191488"/>
                    </a:lnTo>
                    <a:lnTo>
                      <a:pt x="179474" y="185972"/>
                    </a:lnTo>
                    <a:cubicBezTo>
                      <a:pt x="180149" y="184154"/>
                      <a:pt x="180868" y="182336"/>
                      <a:pt x="181509" y="180474"/>
                    </a:cubicBezTo>
                    <a:lnTo>
                      <a:pt x="185301" y="169330"/>
                    </a:lnTo>
                    <a:cubicBezTo>
                      <a:pt x="186566" y="165615"/>
                      <a:pt x="187856" y="161935"/>
                      <a:pt x="189077" y="158220"/>
                    </a:cubicBezTo>
                    <a:lnTo>
                      <a:pt x="195467" y="137334"/>
                    </a:lnTo>
                    <a:lnTo>
                      <a:pt x="217184" y="135022"/>
                    </a:lnTo>
                    <a:cubicBezTo>
                      <a:pt x="221055" y="134537"/>
                      <a:pt x="224934" y="133966"/>
                      <a:pt x="228805" y="133438"/>
                    </a:cubicBezTo>
                    <a:lnTo>
                      <a:pt x="240477" y="131810"/>
                    </a:lnTo>
                    <a:cubicBezTo>
                      <a:pt x="242417" y="131533"/>
                      <a:pt x="244348" y="131152"/>
                      <a:pt x="246279" y="130831"/>
                    </a:cubicBezTo>
                    <a:lnTo>
                      <a:pt x="252098" y="129836"/>
                    </a:lnTo>
                    <a:lnTo>
                      <a:pt x="263770" y="127853"/>
                    </a:lnTo>
                    <a:lnTo>
                      <a:pt x="286699" y="123220"/>
                    </a:lnTo>
                    <a:lnTo>
                      <a:pt x="286777" y="123185"/>
                    </a:lnTo>
                    <a:cubicBezTo>
                      <a:pt x="287972" y="122969"/>
                      <a:pt x="289089" y="122320"/>
                      <a:pt x="289921" y="121315"/>
                    </a:cubicBezTo>
                    <a:lnTo>
                      <a:pt x="304901" y="103122"/>
                    </a:lnTo>
                    <a:lnTo>
                      <a:pt x="312123" y="93805"/>
                    </a:lnTo>
                    <a:lnTo>
                      <a:pt x="315725" y="89173"/>
                    </a:lnTo>
                    <a:cubicBezTo>
                      <a:pt x="316937" y="87605"/>
                      <a:pt x="318158" y="86081"/>
                      <a:pt x="319318" y="84505"/>
                    </a:cubicBezTo>
                    <a:lnTo>
                      <a:pt x="326228" y="74980"/>
                    </a:lnTo>
                    <a:cubicBezTo>
                      <a:pt x="328540" y="71794"/>
                      <a:pt x="330852" y="68642"/>
                      <a:pt x="333121" y="65464"/>
                    </a:cubicBezTo>
                    <a:lnTo>
                      <a:pt x="345365" y="47392"/>
                    </a:lnTo>
                    <a:lnTo>
                      <a:pt x="366787" y="51583"/>
                    </a:lnTo>
                    <a:cubicBezTo>
                      <a:pt x="370649" y="52250"/>
                      <a:pt x="374529" y="52848"/>
                      <a:pt x="378382" y="53480"/>
                    </a:cubicBezTo>
                    <a:lnTo>
                      <a:pt x="390002" y="55376"/>
                    </a:lnTo>
                    <a:cubicBezTo>
                      <a:pt x="391951" y="55697"/>
                      <a:pt x="393873" y="55904"/>
                      <a:pt x="395821" y="56173"/>
                    </a:cubicBezTo>
                    <a:lnTo>
                      <a:pt x="401675" y="56935"/>
                    </a:lnTo>
                    <a:lnTo>
                      <a:pt x="413347" y="58441"/>
                    </a:lnTo>
                    <a:lnTo>
                      <a:pt x="436796" y="60805"/>
                    </a:lnTo>
                    <a:cubicBezTo>
                      <a:pt x="438000" y="60926"/>
                      <a:pt x="439255" y="60649"/>
                      <a:pt x="440346" y="59922"/>
                    </a:cubicBezTo>
                    <a:lnTo>
                      <a:pt x="460037" y="46959"/>
                    </a:lnTo>
                    <a:lnTo>
                      <a:pt x="469666" y="40197"/>
                    </a:lnTo>
                    <a:lnTo>
                      <a:pt x="474489" y="36820"/>
                    </a:lnTo>
                    <a:cubicBezTo>
                      <a:pt x="476082" y="35685"/>
                      <a:pt x="477728" y="34594"/>
                      <a:pt x="479295" y="33416"/>
                    </a:cubicBezTo>
                    <a:lnTo>
                      <a:pt x="488707" y="26351"/>
                    </a:lnTo>
                    <a:cubicBezTo>
                      <a:pt x="491833" y="24004"/>
                      <a:pt x="494994" y="21684"/>
                      <a:pt x="498085" y="19302"/>
                    </a:cubicBezTo>
                    <a:lnTo>
                      <a:pt x="515118" y="5638"/>
                    </a:lnTo>
                    <a:lnTo>
                      <a:pt x="534367" y="15969"/>
                    </a:lnTo>
                    <a:cubicBezTo>
                      <a:pt x="537839" y="17744"/>
                      <a:pt x="541381" y="19450"/>
                      <a:pt x="544879" y="21199"/>
                    </a:cubicBezTo>
                    <a:lnTo>
                      <a:pt x="555426" y="26429"/>
                    </a:lnTo>
                    <a:cubicBezTo>
                      <a:pt x="557175" y="27286"/>
                      <a:pt x="558985" y="28065"/>
                      <a:pt x="560760" y="28888"/>
                    </a:cubicBezTo>
                    <a:lnTo>
                      <a:pt x="566111" y="31338"/>
                    </a:lnTo>
                    <a:lnTo>
                      <a:pt x="576814" y="36239"/>
                    </a:lnTo>
                    <a:lnTo>
                      <a:pt x="598539" y="45392"/>
                    </a:lnTo>
                    <a:cubicBezTo>
                      <a:pt x="599656" y="45868"/>
                      <a:pt x="600929" y="45981"/>
                      <a:pt x="602176" y="45609"/>
                    </a:cubicBezTo>
                    <a:lnTo>
                      <a:pt x="624802" y="39028"/>
                    </a:lnTo>
                    <a:lnTo>
                      <a:pt x="636025" y="35391"/>
                    </a:lnTo>
                    <a:lnTo>
                      <a:pt x="641618" y="33581"/>
                    </a:lnTo>
                    <a:cubicBezTo>
                      <a:pt x="643489" y="32975"/>
                      <a:pt x="645359" y="32412"/>
                      <a:pt x="647203" y="31737"/>
                    </a:cubicBezTo>
                    <a:lnTo>
                      <a:pt x="658270" y="27780"/>
                    </a:lnTo>
                    <a:cubicBezTo>
                      <a:pt x="661967" y="26463"/>
                      <a:pt x="665665" y="25156"/>
                      <a:pt x="669327" y="23788"/>
                    </a:cubicBezTo>
                    <a:lnTo>
                      <a:pt x="689633" y="15752"/>
                    </a:lnTo>
                    <a:lnTo>
                      <a:pt x="704968" y="31295"/>
                    </a:lnTo>
                    <a:cubicBezTo>
                      <a:pt x="707782" y="34023"/>
                      <a:pt x="710623" y="36707"/>
                      <a:pt x="713471" y="39400"/>
                    </a:cubicBezTo>
                    <a:lnTo>
                      <a:pt x="721992" y="47522"/>
                    </a:lnTo>
                    <a:cubicBezTo>
                      <a:pt x="723421" y="48856"/>
                      <a:pt x="724910" y="50129"/>
                      <a:pt x="726365" y="51445"/>
                    </a:cubicBezTo>
                    <a:lnTo>
                      <a:pt x="730755" y="55359"/>
                    </a:lnTo>
                    <a:lnTo>
                      <a:pt x="739544" y="63187"/>
                    </a:lnTo>
                    <a:lnTo>
                      <a:pt x="757607" y="78349"/>
                    </a:lnTo>
                    <a:cubicBezTo>
                      <a:pt x="758533" y="79128"/>
                      <a:pt x="759720" y="79613"/>
                      <a:pt x="761036" y="79630"/>
                    </a:cubicBezTo>
                    <a:lnTo>
                      <a:pt x="784623" y="80002"/>
                    </a:lnTo>
                    <a:lnTo>
                      <a:pt x="796391" y="79846"/>
                    </a:lnTo>
                    <a:lnTo>
                      <a:pt x="802262" y="79760"/>
                    </a:lnTo>
                    <a:cubicBezTo>
                      <a:pt x="804236" y="79725"/>
                      <a:pt x="806193" y="79725"/>
                      <a:pt x="808150" y="79665"/>
                    </a:cubicBezTo>
                    <a:lnTo>
                      <a:pt x="819909" y="79119"/>
                    </a:lnTo>
                    <a:cubicBezTo>
                      <a:pt x="823823" y="78937"/>
                      <a:pt x="827728" y="78790"/>
                      <a:pt x="831633" y="78574"/>
                    </a:cubicBezTo>
                    <a:lnTo>
                      <a:pt x="853402" y="76885"/>
                    </a:lnTo>
                    <a:lnTo>
                      <a:pt x="863482" y="96256"/>
                    </a:lnTo>
                    <a:cubicBezTo>
                      <a:pt x="865369" y="99676"/>
                      <a:pt x="867300" y="103088"/>
                      <a:pt x="869214" y="106508"/>
                    </a:cubicBezTo>
                    <a:lnTo>
                      <a:pt x="874981" y="116769"/>
                    </a:lnTo>
                    <a:cubicBezTo>
                      <a:pt x="875942" y="118466"/>
                      <a:pt x="876998" y="120137"/>
                      <a:pt x="878003" y="121817"/>
                    </a:cubicBezTo>
                    <a:lnTo>
                      <a:pt x="881042" y="126848"/>
                    </a:lnTo>
                    <a:lnTo>
                      <a:pt x="887138" y="136945"/>
                    </a:lnTo>
                    <a:lnTo>
                      <a:pt x="899928" y="156739"/>
                    </a:lnTo>
                    <a:cubicBezTo>
                      <a:pt x="900586" y="157752"/>
                      <a:pt x="901582" y="158558"/>
                      <a:pt x="902828" y="158965"/>
                    </a:cubicBezTo>
                    <a:lnTo>
                      <a:pt x="925238" y="166273"/>
                    </a:lnTo>
                    <a:lnTo>
                      <a:pt x="936538" y="169598"/>
                    </a:lnTo>
                    <a:lnTo>
                      <a:pt x="942184" y="171261"/>
                    </a:lnTo>
                    <a:cubicBezTo>
                      <a:pt x="944063" y="171798"/>
                      <a:pt x="945942" y="172404"/>
                      <a:pt x="947821" y="172889"/>
                    </a:cubicBezTo>
                    <a:lnTo>
                      <a:pt x="959208" y="175833"/>
                    </a:lnTo>
                    <a:cubicBezTo>
                      <a:pt x="963009" y="176811"/>
                      <a:pt x="966784" y="177824"/>
                      <a:pt x="970586" y="178777"/>
                    </a:cubicBezTo>
                    <a:lnTo>
                      <a:pt x="991870" y="183582"/>
                    </a:lnTo>
                    <a:lnTo>
                      <a:pt x="995801" y="205048"/>
                    </a:lnTo>
                    <a:cubicBezTo>
                      <a:pt x="996580" y="208884"/>
                      <a:pt x="997438" y="212712"/>
                      <a:pt x="998260" y="216548"/>
                    </a:cubicBezTo>
                    <a:lnTo>
                      <a:pt x="1000745" y="228038"/>
                    </a:lnTo>
                    <a:cubicBezTo>
                      <a:pt x="1001161" y="229952"/>
                      <a:pt x="1001672" y="231857"/>
                      <a:pt x="1002140" y="233745"/>
                    </a:cubicBezTo>
                    <a:lnTo>
                      <a:pt x="1003551" y="239477"/>
                    </a:lnTo>
                    <a:lnTo>
                      <a:pt x="1006400" y="250898"/>
                    </a:lnTo>
                    <a:lnTo>
                      <a:pt x="1012782" y="273594"/>
                    </a:lnTo>
                    <a:cubicBezTo>
                      <a:pt x="1013128" y="274754"/>
                      <a:pt x="1013821" y="275819"/>
                      <a:pt x="1014894" y="276564"/>
                    </a:cubicBezTo>
                    <a:lnTo>
                      <a:pt x="1034152" y="290159"/>
                    </a:lnTo>
                    <a:lnTo>
                      <a:pt x="1043972" y="296653"/>
                    </a:lnTo>
                    <a:lnTo>
                      <a:pt x="1048873" y="299909"/>
                    </a:lnTo>
                    <a:cubicBezTo>
                      <a:pt x="1050518" y="300983"/>
                      <a:pt x="1052129" y="302091"/>
                      <a:pt x="1053800" y="303130"/>
                    </a:cubicBezTo>
                    <a:lnTo>
                      <a:pt x="1063792" y="309304"/>
                    </a:lnTo>
                    <a:cubicBezTo>
                      <a:pt x="1067143" y="311365"/>
                      <a:pt x="1070460" y="313443"/>
                      <a:pt x="1073811" y="315461"/>
                    </a:cubicBezTo>
                    <a:lnTo>
                      <a:pt x="1092740" y="326328"/>
                    </a:lnTo>
                    <a:lnTo>
                      <a:pt x="1090159" y="348001"/>
                    </a:lnTo>
                    <a:cubicBezTo>
                      <a:pt x="1089787" y="351915"/>
                      <a:pt x="1089475" y="355812"/>
                      <a:pt x="1089129" y="359726"/>
                    </a:cubicBezTo>
                    <a:lnTo>
                      <a:pt x="1088116" y="371450"/>
                    </a:lnTo>
                    <a:cubicBezTo>
                      <a:pt x="1087951" y="373398"/>
                      <a:pt x="1087891" y="375364"/>
                      <a:pt x="1087769" y="377330"/>
                    </a:cubicBezTo>
                    <a:lnTo>
                      <a:pt x="1087440" y="383201"/>
                    </a:lnTo>
                    <a:lnTo>
                      <a:pt x="1086791" y="394951"/>
                    </a:lnTo>
                    <a:lnTo>
                      <a:pt x="1086211" y="418521"/>
                    </a:lnTo>
                    <a:cubicBezTo>
                      <a:pt x="1086176" y="419742"/>
                      <a:pt x="1086540" y="420963"/>
                      <a:pt x="1087345" y="421985"/>
                    </a:cubicBezTo>
                    <a:lnTo>
                      <a:pt x="1101745" y="440654"/>
                    </a:lnTo>
                    <a:lnTo>
                      <a:pt x="1109201" y="449772"/>
                    </a:lnTo>
                    <a:lnTo>
                      <a:pt x="1112950" y="454300"/>
                    </a:lnTo>
                    <a:cubicBezTo>
                      <a:pt x="1114206" y="455824"/>
                      <a:pt x="1115418" y="457366"/>
                      <a:pt x="1116699" y="458838"/>
                    </a:cubicBezTo>
                    <a:lnTo>
                      <a:pt x="1124441" y="467687"/>
                    </a:lnTo>
                    <a:cubicBezTo>
                      <a:pt x="1127030" y="470640"/>
                      <a:pt x="1129584" y="473602"/>
                      <a:pt x="1132191" y="476528"/>
                    </a:cubicBezTo>
                    <a:lnTo>
                      <a:pt x="1147093" y="492487"/>
                    </a:lnTo>
                    <a:lnTo>
                      <a:pt x="1138235" y="512464"/>
                    </a:lnTo>
                    <a:cubicBezTo>
                      <a:pt x="1136719" y="516066"/>
                      <a:pt x="1135273" y="519711"/>
                      <a:pt x="1133784" y="523322"/>
                    </a:cubicBezTo>
                    <a:lnTo>
                      <a:pt x="1131108" y="529929"/>
                    </a:lnTo>
                    <a:lnTo>
                      <a:pt x="1140261" y="529929"/>
                    </a:lnTo>
                    <a:lnTo>
                      <a:pt x="1141464" y="526084"/>
                    </a:lnTo>
                    <a:cubicBezTo>
                      <a:pt x="1142616" y="522378"/>
                      <a:pt x="1143750" y="518672"/>
                      <a:pt x="1144928" y="514992"/>
                    </a:cubicBezTo>
                    <a:lnTo>
                      <a:pt x="1152574" y="492989"/>
                    </a:lnTo>
                    <a:cubicBezTo>
                      <a:pt x="1152860" y="492089"/>
                      <a:pt x="1152730" y="491049"/>
                      <a:pt x="1152106" y="490253"/>
                    </a:cubicBezTo>
                    <a:lnTo>
                      <a:pt x="1137715" y="471965"/>
                    </a:lnTo>
                    <a:cubicBezTo>
                      <a:pt x="1135368" y="468882"/>
                      <a:pt x="1133100" y="465713"/>
                      <a:pt x="1130788" y="462604"/>
                    </a:cubicBezTo>
                    <a:lnTo>
                      <a:pt x="1123904" y="453253"/>
                    </a:lnTo>
                    <a:cubicBezTo>
                      <a:pt x="1122761" y="451694"/>
                      <a:pt x="1121696" y="450075"/>
                      <a:pt x="1120587" y="448482"/>
                    </a:cubicBezTo>
                    <a:lnTo>
                      <a:pt x="1117288" y="443693"/>
                    </a:lnTo>
                    <a:lnTo>
                      <a:pt x="1110707" y="434125"/>
                    </a:lnTo>
                    <a:lnTo>
                      <a:pt x="1099156" y="416218"/>
                    </a:lnTo>
                    <a:lnTo>
                      <a:pt x="1097892" y="394960"/>
                    </a:lnTo>
                    <a:lnTo>
                      <a:pt x="1097563" y="383357"/>
                    </a:lnTo>
                    <a:lnTo>
                      <a:pt x="1097390" y="377555"/>
                    </a:lnTo>
                    <a:cubicBezTo>
                      <a:pt x="1097329" y="375606"/>
                      <a:pt x="1097234" y="373667"/>
                      <a:pt x="1097234" y="371736"/>
                    </a:cubicBezTo>
                    <a:lnTo>
                      <a:pt x="1097268" y="360115"/>
                    </a:lnTo>
                    <a:cubicBezTo>
                      <a:pt x="1097286" y="356245"/>
                      <a:pt x="1097268" y="352348"/>
                      <a:pt x="1097320" y="348478"/>
                    </a:cubicBezTo>
                    <a:lnTo>
                      <a:pt x="1098126" y="325202"/>
                    </a:lnTo>
                    <a:cubicBezTo>
                      <a:pt x="1098160" y="324249"/>
                      <a:pt x="1097710" y="323306"/>
                      <a:pt x="1096896" y="322751"/>
                    </a:cubicBezTo>
                    <a:lnTo>
                      <a:pt x="1077725" y="309512"/>
                    </a:lnTo>
                    <a:cubicBezTo>
                      <a:pt x="1074590" y="307217"/>
                      <a:pt x="1071490" y="304905"/>
                      <a:pt x="1068364" y="302593"/>
                    </a:cubicBezTo>
                    <a:lnTo>
                      <a:pt x="1059021" y="295683"/>
                    </a:lnTo>
                    <a:cubicBezTo>
                      <a:pt x="1057471" y="294514"/>
                      <a:pt x="1055973" y="293293"/>
                      <a:pt x="1054449" y="292098"/>
                    </a:cubicBezTo>
                    <a:lnTo>
                      <a:pt x="1049895" y="288487"/>
                    </a:lnTo>
                    <a:lnTo>
                      <a:pt x="1040785" y="281292"/>
                    </a:lnTo>
                    <a:lnTo>
                      <a:pt x="1024454" y="267576"/>
                    </a:lnTo>
                    <a:lnTo>
                      <a:pt x="1016990" y="247625"/>
                    </a:lnTo>
                    <a:lnTo>
                      <a:pt x="1013249" y="236654"/>
                    </a:lnTo>
                    <a:lnTo>
                      <a:pt x="1011370" y="231138"/>
                    </a:lnTo>
                    <a:cubicBezTo>
                      <a:pt x="1010781" y="229294"/>
                      <a:pt x="1010097" y="227467"/>
                      <a:pt x="1009526" y="225622"/>
                    </a:cubicBezTo>
                    <a:lnTo>
                      <a:pt x="1006131" y="214504"/>
                    </a:lnTo>
                    <a:cubicBezTo>
                      <a:pt x="1004997" y="210807"/>
                      <a:pt x="1003837" y="207101"/>
                      <a:pt x="1002746" y="203377"/>
                    </a:cubicBezTo>
                    <a:lnTo>
                      <a:pt x="996658" y="180898"/>
                    </a:lnTo>
                    <a:cubicBezTo>
                      <a:pt x="996416" y="179998"/>
                      <a:pt x="995723" y="179218"/>
                      <a:pt x="994753" y="178915"/>
                    </a:cubicBezTo>
                    <a:lnTo>
                      <a:pt x="972534" y="171901"/>
                    </a:lnTo>
                    <a:cubicBezTo>
                      <a:pt x="968871" y="170646"/>
                      <a:pt x="965217" y="169330"/>
                      <a:pt x="961537" y="168065"/>
                    </a:cubicBezTo>
                    <a:lnTo>
                      <a:pt x="950583" y="164212"/>
                    </a:lnTo>
                    <a:cubicBezTo>
                      <a:pt x="948765" y="163571"/>
                      <a:pt x="946973" y="162835"/>
                      <a:pt x="945163" y="162134"/>
                    </a:cubicBezTo>
                    <a:lnTo>
                      <a:pt x="939734" y="160047"/>
                    </a:lnTo>
                    <a:lnTo>
                      <a:pt x="928927" y="155856"/>
                    </a:lnTo>
                    <a:lnTo>
                      <a:pt x="909280" y="147587"/>
                    </a:lnTo>
                    <a:lnTo>
                      <a:pt x="896265" y="130701"/>
                    </a:lnTo>
                    <a:lnTo>
                      <a:pt x="889442" y="121306"/>
                    </a:lnTo>
                    <a:lnTo>
                      <a:pt x="886030" y="116613"/>
                    </a:lnTo>
                    <a:cubicBezTo>
                      <a:pt x="884904" y="115020"/>
                      <a:pt x="883727" y="113487"/>
                      <a:pt x="882644" y="111877"/>
                    </a:cubicBezTo>
                    <a:lnTo>
                      <a:pt x="876115" y="102265"/>
                    </a:lnTo>
                    <a:cubicBezTo>
                      <a:pt x="873950" y="99053"/>
                      <a:pt x="871742" y="95875"/>
                      <a:pt x="869604" y="92627"/>
                    </a:cubicBezTo>
                    <a:lnTo>
                      <a:pt x="857152" y="72963"/>
                    </a:lnTo>
                    <a:cubicBezTo>
                      <a:pt x="856641" y="72157"/>
                      <a:pt x="855758" y="71612"/>
                      <a:pt x="854753" y="71612"/>
                    </a:cubicBezTo>
                    <a:lnTo>
                      <a:pt x="831460" y="71439"/>
                    </a:lnTo>
                    <a:cubicBezTo>
                      <a:pt x="827590" y="71352"/>
                      <a:pt x="823702" y="71170"/>
                      <a:pt x="819831" y="71032"/>
                    </a:cubicBezTo>
                    <a:lnTo>
                      <a:pt x="808219" y="70555"/>
                    </a:lnTo>
                    <a:cubicBezTo>
                      <a:pt x="806280" y="70504"/>
                      <a:pt x="804357" y="70322"/>
                      <a:pt x="802409" y="70200"/>
                    </a:cubicBezTo>
                    <a:lnTo>
                      <a:pt x="796625" y="69776"/>
                    </a:lnTo>
                    <a:lnTo>
                      <a:pt x="785039" y="68962"/>
                    </a:lnTo>
                    <a:lnTo>
                      <a:pt x="763859" y="66849"/>
                    </a:lnTo>
                    <a:lnTo>
                      <a:pt x="746419" y="54545"/>
                    </a:lnTo>
                    <a:lnTo>
                      <a:pt x="737145" y="47565"/>
                    </a:lnTo>
                    <a:lnTo>
                      <a:pt x="732495" y="44085"/>
                    </a:lnTo>
                    <a:cubicBezTo>
                      <a:pt x="730954" y="42933"/>
                      <a:pt x="729387" y="41781"/>
                      <a:pt x="727880" y="40578"/>
                    </a:cubicBezTo>
                    <a:lnTo>
                      <a:pt x="718814" y="33313"/>
                    </a:lnTo>
                    <a:cubicBezTo>
                      <a:pt x="715783" y="30897"/>
                      <a:pt x="712744" y="28472"/>
                      <a:pt x="709739" y="26004"/>
                    </a:cubicBezTo>
                    <a:lnTo>
                      <a:pt x="692040" y="10868"/>
                    </a:lnTo>
                    <a:cubicBezTo>
                      <a:pt x="691330" y="10279"/>
                      <a:pt x="690317" y="10002"/>
                      <a:pt x="689339" y="10323"/>
                    </a:cubicBezTo>
                    <a:lnTo>
                      <a:pt x="667041" y="17008"/>
                    </a:lnTo>
                    <a:cubicBezTo>
                      <a:pt x="663301" y="18064"/>
                      <a:pt x="659551" y="19016"/>
                      <a:pt x="655811" y="20038"/>
                    </a:cubicBezTo>
                    <a:lnTo>
                      <a:pt x="644571" y="23034"/>
                    </a:lnTo>
                    <a:cubicBezTo>
                      <a:pt x="642701" y="23536"/>
                      <a:pt x="640804" y="23935"/>
                      <a:pt x="638925" y="24368"/>
                    </a:cubicBezTo>
                    <a:lnTo>
                      <a:pt x="633280" y="25693"/>
                    </a:lnTo>
                    <a:lnTo>
                      <a:pt x="621962" y="28325"/>
                    </a:lnTo>
                    <a:lnTo>
                      <a:pt x="601076" y="32551"/>
                    </a:lnTo>
                    <a:lnTo>
                      <a:pt x="580805" y="25935"/>
                    </a:lnTo>
                    <a:lnTo>
                      <a:pt x="569895" y="22013"/>
                    </a:lnTo>
                    <a:lnTo>
                      <a:pt x="564414" y="20047"/>
                    </a:lnTo>
                    <a:cubicBezTo>
                      <a:pt x="562587" y="19380"/>
                      <a:pt x="560751" y="18765"/>
                      <a:pt x="558950" y="18055"/>
                    </a:cubicBezTo>
                    <a:lnTo>
                      <a:pt x="548152" y="13795"/>
                    </a:lnTo>
                    <a:cubicBezTo>
                      <a:pt x="544550" y="12340"/>
                      <a:pt x="540922" y="10955"/>
                      <a:pt x="537337" y="9483"/>
                    </a:cubicBezTo>
                    <a:lnTo>
                      <a:pt x="515958" y="235"/>
                    </a:lnTo>
                    <a:cubicBezTo>
                      <a:pt x="515100" y="-138"/>
                      <a:pt x="514053" y="-77"/>
                      <a:pt x="513221" y="486"/>
                    </a:cubicBezTo>
                    <a:lnTo>
                      <a:pt x="493894" y="13492"/>
                    </a:lnTo>
                    <a:cubicBezTo>
                      <a:pt x="490630" y="15579"/>
                      <a:pt x="487322" y="17605"/>
                      <a:pt x="484049" y="19666"/>
                    </a:cubicBezTo>
                    <a:lnTo>
                      <a:pt x="474186" y="25840"/>
                    </a:lnTo>
                    <a:cubicBezTo>
                      <a:pt x="472558" y="26870"/>
                      <a:pt x="470852" y="27806"/>
                      <a:pt x="469190" y="28810"/>
                    </a:cubicBezTo>
                    <a:lnTo>
                      <a:pt x="464167" y="31737"/>
                    </a:lnTo>
                    <a:lnTo>
                      <a:pt x="454140" y="37564"/>
                    </a:lnTo>
                    <a:lnTo>
                      <a:pt x="435428" y="47765"/>
                    </a:lnTo>
                    <a:lnTo>
                      <a:pt x="414118" y="47427"/>
                    </a:lnTo>
                    <a:lnTo>
                      <a:pt x="402532" y="46899"/>
                    </a:lnTo>
                    <a:lnTo>
                      <a:pt x="396730" y="46630"/>
                    </a:lnTo>
                    <a:cubicBezTo>
                      <a:pt x="394791" y="46535"/>
                      <a:pt x="392851" y="46483"/>
                      <a:pt x="390912" y="46327"/>
                    </a:cubicBezTo>
                    <a:lnTo>
                      <a:pt x="379326" y="45435"/>
                    </a:lnTo>
                    <a:cubicBezTo>
                      <a:pt x="375472" y="45115"/>
                      <a:pt x="371584" y="44873"/>
                      <a:pt x="367731" y="44509"/>
                    </a:cubicBezTo>
                    <a:lnTo>
                      <a:pt x="344568" y="41980"/>
                    </a:lnTo>
                    <a:cubicBezTo>
                      <a:pt x="343642" y="41877"/>
                      <a:pt x="342654" y="42249"/>
                      <a:pt x="342031" y="43028"/>
                    </a:cubicBezTo>
                    <a:lnTo>
                      <a:pt x="327380" y="61134"/>
                    </a:lnTo>
                    <a:cubicBezTo>
                      <a:pt x="324895" y="64104"/>
                      <a:pt x="322314" y="67022"/>
                      <a:pt x="319812" y="69958"/>
                    </a:cubicBezTo>
                    <a:lnTo>
                      <a:pt x="312209" y="78773"/>
                    </a:lnTo>
                    <a:cubicBezTo>
                      <a:pt x="310945" y="80210"/>
                      <a:pt x="309594" y="81630"/>
                      <a:pt x="308287" y="83068"/>
                    </a:cubicBezTo>
                    <a:lnTo>
                      <a:pt x="304364" y="87345"/>
                    </a:lnTo>
                    <a:lnTo>
                      <a:pt x="296510" y="95875"/>
                    </a:lnTo>
                    <a:lnTo>
                      <a:pt x="281625" y="111141"/>
                    </a:lnTo>
                    <a:lnTo>
                      <a:pt x="261077" y="117098"/>
                    </a:lnTo>
                    <a:lnTo>
                      <a:pt x="249881" y="120016"/>
                    </a:lnTo>
                    <a:lnTo>
                      <a:pt x="244287" y="121445"/>
                    </a:lnTo>
                    <a:cubicBezTo>
                      <a:pt x="242425" y="121939"/>
                      <a:pt x="240555" y="122458"/>
                      <a:pt x="238685" y="122882"/>
                    </a:cubicBezTo>
                    <a:lnTo>
                      <a:pt x="227350" y="125445"/>
                    </a:lnTo>
                    <a:cubicBezTo>
                      <a:pt x="223557" y="126285"/>
                      <a:pt x="219773" y="127177"/>
                      <a:pt x="215981" y="127974"/>
                    </a:cubicBezTo>
                    <a:lnTo>
                      <a:pt x="193103" y="132373"/>
                    </a:lnTo>
                    <a:cubicBezTo>
                      <a:pt x="192194" y="132554"/>
                      <a:pt x="191354" y="133213"/>
                      <a:pt x="190982" y="134148"/>
                    </a:cubicBezTo>
                    <a:lnTo>
                      <a:pt x="182383" y="155726"/>
                    </a:lnTo>
                    <a:cubicBezTo>
                      <a:pt x="180859" y="159320"/>
                      <a:pt x="179292" y="162835"/>
                      <a:pt x="177733" y="166403"/>
                    </a:cubicBezTo>
                    <a:lnTo>
                      <a:pt x="173075" y="177045"/>
                    </a:lnTo>
                    <a:cubicBezTo>
                      <a:pt x="172287" y="178820"/>
                      <a:pt x="171430" y="180560"/>
                      <a:pt x="170598" y="182310"/>
                    </a:cubicBezTo>
                    <a:lnTo>
                      <a:pt x="168096" y="187540"/>
                    </a:lnTo>
                    <a:lnTo>
                      <a:pt x="163117" y="198026"/>
                    </a:lnTo>
                    <a:lnTo>
                      <a:pt x="153384" y="216981"/>
                    </a:lnTo>
                    <a:lnTo>
                      <a:pt x="135590" y="228714"/>
                    </a:lnTo>
                    <a:lnTo>
                      <a:pt x="125701" y="234792"/>
                    </a:lnTo>
                    <a:lnTo>
                      <a:pt x="120774" y="237832"/>
                    </a:lnTo>
                    <a:cubicBezTo>
                      <a:pt x="119120" y="238845"/>
                      <a:pt x="117483" y="239892"/>
                      <a:pt x="115804" y="240871"/>
                    </a:cubicBezTo>
                    <a:lnTo>
                      <a:pt x="105733" y="246655"/>
                    </a:lnTo>
                    <a:cubicBezTo>
                      <a:pt x="102373" y="248578"/>
                      <a:pt x="99005" y="250543"/>
                      <a:pt x="95628" y="252431"/>
                    </a:cubicBezTo>
                    <a:lnTo>
                      <a:pt x="75063" y="263376"/>
                    </a:lnTo>
                    <a:cubicBezTo>
                      <a:pt x="74240" y="263818"/>
                      <a:pt x="73625" y="264666"/>
                      <a:pt x="73547" y="265662"/>
                    </a:cubicBezTo>
                    <a:lnTo>
                      <a:pt x="71660" y="288886"/>
                    </a:lnTo>
                    <a:cubicBezTo>
                      <a:pt x="71244" y="292756"/>
                      <a:pt x="70776" y="296618"/>
                      <a:pt x="70361" y="300463"/>
                    </a:cubicBezTo>
                    <a:lnTo>
                      <a:pt x="69045" y="311997"/>
                    </a:lnTo>
                    <a:cubicBezTo>
                      <a:pt x="68828" y="313919"/>
                      <a:pt x="68499" y="315842"/>
                      <a:pt x="68231" y="317747"/>
                    </a:cubicBezTo>
                    <a:lnTo>
                      <a:pt x="67382" y="323488"/>
                    </a:lnTo>
                    <a:lnTo>
                      <a:pt x="65719" y="335004"/>
                    </a:lnTo>
                    <a:lnTo>
                      <a:pt x="62013" y="355959"/>
                    </a:lnTo>
                    <a:lnTo>
                      <a:pt x="48462" y="372420"/>
                    </a:lnTo>
                    <a:lnTo>
                      <a:pt x="40816" y="381148"/>
                    </a:lnTo>
                    <a:lnTo>
                      <a:pt x="36989" y="385538"/>
                    </a:lnTo>
                    <a:cubicBezTo>
                      <a:pt x="35707" y="386976"/>
                      <a:pt x="34460" y="388483"/>
                      <a:pt x="33135" y="389868"/>
                    </a:cubicBezTo>
                    <a:lnTo>
                      <a:pt x="25221" y="398371"/>
                    </a:lnTo>
                    <a:cubicBezTo>
                      <a:pt x="22571" y="401194"/>
                      <a:pt x="19947" y="404069"/>
                      <a:pt x="17263" y="406875"/>
                    </a:cubicBezTo>
                    <a:lnTo>
                      <a:pt x="846" y="423379"/>
                    </a:lnTo>
                    <a:cubicBezTo>
                      <a:pt x="179" y="424037"/>
                      <a:pt x="-150" y="425033"/>
                      <a:pt x="66" y="426037"/>
                    </a:cubicBezTo>
                    <a:lnTo>
                      <a:pt x="5097" y="448767"/>
                    </a:lnTo>
                    <a:cubicBezTo>
                      <a:pt x="5850" y="452603"/>
                      <a:pt x="6535" y="456405"/>
                      <a:pt x="7253" y="460206"/>
                    </a:cubicBezTo>
                    <a:close/>
                  </a:path>
                </a:pathLst>
              </a:custGeom>
              <a:grpFill/>
              <a:ln w="8653" cap="flat">
                <a:noFill/>
                <a:prstDash val="solid"/>
                <a:miter/>
              </a:ln>
            </p:spPr>
            <p:txBody>
              <a:bodyPr rtlCol="0" anchor="ctr"/>
              <a:lstStyle/>
              <a:p>
                <a:endParaRPr lang="en-IN" dirty="0"/>
              </a:p>
            </p:txBody>
          </p:sp>
          <p:grpSp>
            <p:nvGrpSpPr>
              <p:cNvPr id="587" name="Graphic 140">
                <a:extLst>
                  <a:ext uri="{FF2B5EF4-FFF2-40B4-BE49-F238E27FC236}">
                    <a16:creationId xmlns:a16="http://schemas.microsoft.com/office/drawing/2014/main" id="{3637C569-053E-4A6E-A03B-FD49A878870B}"/>
                  </a:ext>
                </a:extLst>
              </p:cNvPr>
              <p:cNvGrpSpPr/>
              <p:nvPr/>
            </p:nvGrpSpPr>
            <p:grpSpPr>
              <a:xfrm>
                <a:off x="-2502731" y="2656182"/>
                <a:ext cx="2199074" cy="1050142"/>
                <a:chOff x="-2502731" y="2656182"/>
                <a:chExt cx="2199074" cy="1050142"/>
              </a:xfrm>
              <a:grpFill/>
            </p:grpSpPr>
            <p:sp>
              <p:nvSpPr>
                <p:cNvPr id="692" name="Freeform: Shape 691">
                  <a:extLst>
                    <a:ext uri="{FF2B5EF4-FFF2-40B4-BE49-F238E27FC236}">
                      <a16:creationId xmlns:a16="http://schemas.microsoft.com/office/drawing/2014/main" id="{C860E594-1E16-43D7-B03C-89AA56A94E94}"/>
                    </a:ext>
                  </a:extLst>
                </p:cNvPr>
                <p:cNvSpPr/>
                <p:nvPr/>
              </p:nvSpPr>
              <p:spPr>
                <a:xfrm>
                  <a:off x="-2085624" y="3056113"/>
                  <a:ext cx="1387836" cy="650202"/>
                </a:xfrm>
                <a:custGeom>
                  <a:avLst/>
                  <a:gdLst>
                    <a:gd name="connsiteX0" fmla="*/ 14664 w 1387836"/>
                    <a:gd name="connsiteY0" fmla="*/ 530188 h 650202"/>
                    <a:gd name="connsiteX1" fmla="*/ 21081 w 1387836"/>
                    <a:gd name="connsiteY1" fmla="*/ 536916 h 650202"/>
                    <a:gd name="connsiteX2" fmla="*/ 27229 w 1387836"/>
                    <a:gd name="connsiteY2" fmla="*/ 543878 h 650202"/>
                    <a:gd name="connsiteX3" fmla="*/ 33403 w 1387836"/>
                    <a:gd name="connsiteY3" fmla="*/ 550848 h 650202"/>
                    <a:gd name="connsiteX4" fmla="*/ 36477 w 1387836"/>
                    <a:gd name="connsiteY4" fmla="*/ 554329 h 650202"/>
                    <a:gd name="connsiteX5" fmla="*/ 37239 w 1387836"/>
                    <a:gd name="connsiteY5" fmla="*/ 555195 h 650202"/>
                    <a:gd name="connsiteX6" fmla="*/ 37343 w 1387836"/>
                    <a:gd name="connsiteY6" fmla="*/ 555299 h 650202"/>
                    <a:gd name="connsiteX7" fmla="*/ 37377 w 1387836"/>
                    <a:gd name="connsiteY7" fmla="*/ 555351 h 650202"/>
                    <a:gd name="connsiteX8" fmla="*/ 37325 w 1387836"/>
                    <a:gd name="connsiteY8" fmla="*/ 555299 h 650202"/>
                    <a:gd name="connsiteX9" fmla="*/ 37507 w 1387836"/>
                    <a:gd name="connsiteY9" fmla="*/ 555533 h 650202"/>
                    <a:gd name="connsiteX10" fmla="*/ 37879 w 1387836"/>
                    <a:gd name="connsiteY10" fmla="*/ 555992 h 650202"/>
                    <a:gd name="connsiteX11" fmla="*/ 39343 w 1387836"/>
                    <a:gd name="connsiteY11" fmla="*/ 557819 h 650202"/>
                    <a:gd name="connsiteX12" fmla="*/ 51067 w 1387836"/>
                    <a:gd name="connsiteY12" fmla="*/ 572522 h 650202"/>
                    <a:gd name="connsiteX13" fmla="*/ 53959 w 1387836"/>
                    <a:gd name="connsiteY13" fmla="*/ 576202 h 650202"/>
                    <a:gd name="connsiteX14" fmla="*/ 56644 w 1387836"/>
                    <a:gd name="connsiteY14" fmla="*/ 579978 h 650202"/>
                    <a:gd name="connsiteX15" fmla="*/ 62004 w 1387836"/>
                    <a:gd name="connsiteY15" fmla="*/ 587468 h 650202"/>
                    <a:gd name="connsiteX16" fmla="*/ 67338 w 1387836"/>
                    <a:gd name="connsiteY16" fmla="*/ 594940 h 650202"/>
                    <a:gd name="connsiteX17" fmla="*/ 72343 w 1387836"/>
                    <a:gd name="connsiteY17" fmla="*/ 602751 h 650202"/>
                    <a:gd name="connsiteX18" fmla="*/ 77304 w 1387836"/>
                    <a:gd name="connsiteY18" fmla="*/ 610561 h 650202"/>
                    <a:gd name="connsiteX19" fmla="*/ 82101 w 1387836"/>
                    <a:gd name="connsiteY19" fmla="*/ 618476 h 650202"/>
                    <a:gd name="connsiteX20" fmla="*/ 88726 w 1387836"/>
                    <a:gd name="connsiteY20" fmla="*/ 630261 h 650202"/>
                    <a:gd name="connsiteX21" fmla="*/ 79235 w 1387836"/>
                    <a:gd name="connsiteY21" fmla="*/ 639898 h 650202"/>
                    <a:gd name="connsiteX22" fmla="*/ 72542 w 1387836"/>
                    <a:gd name="connsiteY22" fmla="*/ 646272 h 650202"/>
                    <a:gd name="connsiteX23" fmla="*/ 68230 w 1387836"/>
                    <a:gd name="connsiteY23" fmla="*/ 650203 h 650202"/>
                    <a:gd name="connsiteX24" fmla="*/ 87695 w 1387836"/>
                    <a:gd name="connsiteY24" fmla="*/ 650203 h 650202"/>
                    <a:gd name="connsiteX25" fmla="*/ 88492 w 1387836"/>
                    <a:gd name="connsiteY25" fmla="*/ 649467 h 650202"/>
                    <a:gd name="connsiteX26" fmla="*/ 102078 w 1387836"/>
                    <a:gd name="connsiteY26" fmla="*/ 636054 h 650202"/>
                    <a:gd name="connsiteX27" fmla="*/ 103152 w 1387836"/>
                    <a:gd name="connsiteY27" fmla="*/ 628174 h 650202"/>
                    <a:gd name="connsiteX28" fmla="*/ 93549 w 1387836"/>
                    <a:gd name="connsiteY28" fmla="*/ 611635 h 650202"/>
                    <a:gd name="connsiteX29" fmla="*/ 88483 w 1387836"/>
                    <a:gd name="connsiteY29" fmla="*/ 603539 h 650202"/>
                    <a:gd name="connsiteX30" fmla="*/ 83244 w 1387836"/>
                    <a:gd name="connsiteY30" fmla="*/ 595581 h 650202"/>
                    <a:gd name="connsiteX31" fmla="*/ 77988 w 1387836"/>
                    <a:gd name="connsiteY31" fmla="*/ 587615 h 650202"/>
                    <a:gd name="connsiteX32" fmla="*/ 72299 w 1387836"/>
                    <a:gd name="connsiteY32" fmla="*/ 579891 h 650202"/>
                    <a:gd name="connsiteX33" fmla="*/ 66610 w 1387836"/>
                    <a:gd name="connsiteY33" fmla="*/ 572150 h 650202"/>
                    <a:gd name="connsiteX34" fmla="*/ 63761 w 1387836"/>
                    <a:gd name="connsiteY34" fmla="*/ 568296 h 650202"/>
                    <a:gd name="connsiteX35" fmla="*/ 60791 w 1387836"/>
                    <a:gd name="connsiteY35" fmla="*/ 564642 h 650202"/>
                    <a:gd name="connsiteX36" fmla="*/ 48842 w 1387836"/>
                    <a:gd name="connsiteY36" fmla="*/ 550130 h 650202"/>
                    <a:gd name="connsiteX37" fmla="*/ 47344 w 1387836"/>
                    <a:gd name="connsiteY37" fmla="*/ 548303 h 650202"/>
                    <a:gd name="connsiteX38" fmla="*/ 46972 w 1387836"/>
                    <a:gd name="connsiteY38" fmla="*/ 547826 h 650202"/>
                    <a:gd name="connsiteX39" fmla="*/ 46487 w 1387836"/>
                    <a:gd name="connsiteY39" fmla="*/ 547281 h 650202"/>
                    <a:gd name="connsiteX40" fmla="*/ 45690 w 1387836"/>
                    <a:gd name="connsiteY40" fmla="*/ 546389 h 650202"/>
                    <a:gd name="connsiteX41" fmla="*/ 42477 w 1387836"/>
                    <a:gd name="connsiteY41" fmla="*/ 542873 h 650202"/>
                    <a:gd name="connsiteX42" fmla="*/ 36078 w 1387836"/>
                    <a:gd name="connsiteY42" fmla="*/ 535851 h 650202"/>
                    <a:gd name="connsiteX43" fmla="*/ 29688 w 1387836"/>
                    <a:gd name="connsiteY43" fmla="*/ 528828 h 650202"/>
                    <a:gd name="connsiteX44" fmla="*/ 23021 w 1387836"/>
                    <a:gd name="connsiteY44" fmla="*/ 522048 h 650202"/>
                    <a:gd name="connsiteX45" fmla="*/ 17002 w 1387836"/>
                    <a:gd name="connsiteY45" fmla="*/ 516091 h 650202"/>
                    <a:gd name="connsiteX46" fmla="*/ 25358 w 1387836"/>
                    <a:gd name="connsiteY46" fmla="*/ 514264 h 650202"/>
                    <a:gd name="connsiteX47" fmla="*/ 34650 w 1387836"/>
                    <a:gd name="connsiteY47" fmla="*/ 512099 h 650202"/>
                    <a:gd name="connsiteX48" fmla="*/ 43716 w 1387836"/>
                    <a:gd name="connsiteY48" fmla="*/ 509614 h 650202"/>
                    <a:gd name="connsiteX49" fmla="*/ 52782 w 1387836"/>
                    <a:gd name="connsiteY49" fmla="*/ 507129 h 650202"/>
                    <a:gd name="connsiteX50" fmla="*/ 57319 w 1387836"/>
                    <a:gd name="connsiteY50" fmla="*/ 505899 h 650202"/>
                    <a:gd name="connsiteX51" fmla="*/ 58453 w 1387836"/>
                    <a:gd name="connsiteY51" fmla="*/ 505579 h 650202"/>
                    <a:gd name="connsiteX52" fmla="*/ 58886 w 1387836"/>
                    <a:gd name="connsiteY52" fmla="*/ 505466 h 650202"/>
                    <a:gd name="connsiteX53" fmla="*/ 59146 w 1387836"/>
                    <a:gd name="connsiteY53" fmla="*/ 505362 h 650202"/>
                    <a:gd name="connsiteX54" fmla="*/ 59718 w 1387836"/>
                    <a:gd name="connsiteY54" fmla="*/ 505180 h 650202"/>
                    <a:gd name="connsiteX55" fmla="*/ 61986 w 1387836"/>
                    <a:gd name="connsiteY55" fmla="*/ 504453 h 650202"/>
                    <a:gd name="connsiteX56" fmla="*/ 80058 w 1387836"/>
                    <a:gd name="connsiteY56" fmla="*/ 498495 h 650202"/>
                    <a:gd name="connsiteX57" fmla="*/ 89020 w 1387836"/>
                    <a:gd name="connsiteY57" fmla="*/ 495248 h 650202"/>
                    <a:gd name="connsiteX58" fmla="*/ 97904 w 1387836"/>
                    <a:gd name="connsiteY58" fmla="*/ 491785 h 650202"/>
                    <a:gd name="connsiteX59" fmla="*/ 106780 w 1387836"/>
                    <a:gd name="connsiteY59" fmla="*/ 488356 h 650202"/>
                    <a:gd name="connsiteX60" fmla="*/ 115491 w 1387836"/>
                    <a:gd name="connsiteY60" fmla="*/ 484442 h 650202"/>
                    <a:gd name="connsiteX61" fmla="*/ 124185 w 1387836"/>
                    <a:gd name="connsiteY61" fmla="*/ 480511 h 650202"/>
                    <a:gd name="connsiteX62" fmla="*/ 132792 w 1387836"/>
                    <a:gd name="connsiteY62" fmla="*/ 476380 h 650202"/>
                    <a:gd name="connsiteX63" fmla="*/ 149738 w 1387836"/>
                    <a:gd name="connsiteY63" fmla="*/ 467557 h 650202"/>
                    <a:gd name="connsiteX64" fmla="*/ 153071 w 1387836"/>
                    <a:gd name="connsiteY64" fmla="*/ 460326 h 650202"/>
                    <a:gd name="connsiteX65" fmla="*/ 148776 w 1387836"/>
                    <a:gd name="connsiteY65" fmla="*/ 441726 h 650202"/>
                    <a:gd name="connsiteX66" fmla="*/ 146335 w 1387836"/>
                    <a:gd name="connsiteY66" fmla="*/ 432505 h 650202"/>
                    <a:gd name="connsiteX67" fmla="*/ 143668 w 1387836"/>
                    <a:gd name="connsiteY67" fmla="*/ 423335 h 650202"/>
                    <a:gd name="connsiteX68" fmla="*/ 140966 w 1387836"/>
                    <a:gd name="connsiteY68" fmla="*/ 414173 h 650202"/>
                    <a:gd name="connsiteX69" fmla="*/ 137814 w 1387836"/>
                    <a:gd name="connsiteY69" fmla="*/ 405107 h 650202"/>
                    <a:gd name="connsiteX70" fmla="*/ 134636 w 1387836"/>
                    <a:gd name="connsiteY70" fmla="*/ 396059 h 650202"/>
                    <a:gd name="connsiteX71" fmla="*/ 133052 w 1387836"/>
                    <a:gd name="connsiteY71" fmla="*/ 391547 h 650202"/>
                    <a:gd name="connsiteX72" fmla="*/ 131320 w 1387836"/>
                    <a:gd name="connsiteY72" fmla="*/ 387157 h 650202"/>
                    <a:gd name="connsiteX73" fmla="*/ 124167 w 1387836"/>
                    <a:gd name="connsiteY73" fmla="*/ 369761 h 650202"/>
                    <a:gd name="connsiteX74" fmla="*/ 123275 w 1387836"/>
                    <a:gd name="connsiteY74" fmla="*/ 367579 h 650202"/>
                    <a:gd name="connsiteX75" fmla="*/ 123059 w 1387836"/>
                    <a:gd name="connsiteY75" fmla="*/ 367033 h 650202"/>
                    <a:gd name="connsiteX76" fmla="*/ 122765 w 1387836"/>
                    <a:gd name="connsiteY76" fmla="*/ 366349 h 650202"/>
                    <a:gd name="connsiteX77" fmla="*/ 122245 w 1387836"/>
                    <a:gd name="connsiteY77" fmla="*/ 365275 h 650202"/>
                    <a:gd name="connsiteX78" fmla="*/ 120227 w 1387836"/>
                    <a:gd name="connsiteY78" fmla="*/ 360980 h 650202"/>
                    <a:gd name="connsiteX79" fmla="*/ 116184 w 1387836"/>
                    <a:gd name="connsiteY79" fmla="*/ 352356 h 650202"/>
                    <a:gd name="connsiteX80" fmla="*/ 112140 w 1387836"/>
                    <a:gd name="connsiteY80" fmla="*/ 343775 h 650202"/>
                    <a:gd name="connsiteX81" fmla="*/ 107767 w 1387836"/>
                    <a:gd name="connsiteY81" fmla="*/ 335341 h 650202"/>
                    <a:gd name="connsiteX82" fmla="*/ 103767 w 1387836"/>
                    <a:gd name="connsiteY82" fmla="*/ 327868 h 650202"/>
                    <a:gd name="connsiteX83" fmla="*/ 112304 w 1387836"/>
                    <a:gd name="connsiteY83" fmla="*/ 328595 h 650202"/>
                    <a:gd name="connsiteX84" fmla="*/ 121795 w 1387836"/>
                    <a:gd name="connsiteY84" fmla="*/ 329262 h 650202"/>
                    <a:gd name="connsiteX85" fmla="*/ 131207 w 1387836"/>
                    <a:gd name="connsiteY85" fmla="*/ 329557 h 650202"/>
                    <a:gd name="connsiteX86" fmla="*/ 140602 w 1387836"/>
                    <a:gd name="connsiteY86" fmla="*/ 329851 h 650202"/>
                    <a:gd name="connsiteX87" fmla="*/ 145304 w 1387836"/>
                    <a:gd name="connsiteY87" fmla="*/ 330007 h 650202"/>
                    <a:gd name="connsiteX88" fmla="*/ 146482 w 1387836"/>
                    <a:gd name="connsiteY88" fmla="*/ 330050 h 650202"/>
                    <a:gd name="connsiteX89" fmla="*/ 146932 w 1387836"/>
                    <a:gd name="connsiteY89" fmla="*/ 330068 h 650202"/>
                    <a:gd name="connsiteX90" fmla="*/ 147218 w 1387836"/>
                    <a:gd name="connsiteY90" fmla="*/ 330050 h 650202"/>
                    <a:gd name="connsiteX91" fmla="*/ 147815 w 1387836"/>
                    <a:gd name="connsiteY91" fmla="*/ 330033 h 650202"/>
                    <a:gd name="connsiteX92" fmla="*/ 150188 w 1387836"/>
                    <a:gd name="connsiteY92" fmla="*/ 329998 h 650202"/>
                    <a:gd name="connsiteX93" fmla="*/ 169212 w 1387836"/>
                    <a:gd name="connsiteY93" fmla="*/ 329643 h 650202"/>
                    <a:gd name="connsiteX94" fmla="*/ 178737 w 1387836"/>
                    <a:gd name="connsiteY94" fmla="*/ 329184 h 650202"/>
                    <a:gd name="connsiteX95" fmla="*/ 188245 w 1387836"/>
                    <a:gd name="connsiteY95" fmla="*/ 328492 h 650202"/>
                    <a:gd name="connsiteX96" fmla="*/ 197752 w 1387836"/>
                    <a:gd name="connsiteY96" fmla="*/ 327816 h 650202"/>
                    <a:gd name="connsiteX97" fmla="*/ 207234 w 1387836"/>
                    <a:gd name="connsiteY97" fmla="*/ 326656 h 650202"/>
                    <a:gd name="connsiteX98" fmla="*/ 216698 w 1387836"/>
                    <a:gd name="connsiteY98" fmla="*/ 325461 h 650202"/>
                    <a:gd name="connsiteX99" fmla="*/ 226137 w 1387836"/>
                    <a:gd name="connsiteY99" fmla="*/ 324041 h 650202"/>
                    <a:gd name="connsiteX100" fmla="*/ 244936 w 1387836"/>
                    <a:gd name="connsiteY100" fmla="*/ 320620 h 650202"/>
                    <a:gd name="connsiteX101" fmla="*/ 250252 w 1387836"/>
                    <a:gd name="connsiteY101" fmla="*/ 314706 h 650202"/>
                    <a:gd name="connsiteX102" fmla="*/ 251620 w 1387836"/>
                    <a:gd name="connsiteY102" fmla="*/ 295639 h 650202"/>
                    <a:gd name="connsiteX103" fmla="*/ 252010 w 1387836"/>
                    <a:gd name="connsiteY103" fmla="*/ 286097 h 650202"/>
                    <a:gd name="connsiteX104" fmla="*/ 252175 w 1387836"/>
                    <a:gd name="connsiteY104" fmla="*/ 276546 h 650202"/>
                    <a:gd name="connsiteX105" fmla="*/ 252305 w 1387836"/>
                    <a:gd name="connsiteY105" fmla="*/ 266995 h 650202"/>
                    <a:gd name="connsiteX106" fmla="*/ 251941 w 1387836"/>
                    <a:gd name="connsiteY106" fmla="*/ 257426 h 650202"/>
                    <a:gd name="connsiteX107" fmla="*/ 251595 w 1387836"/>
                    <a:gd name="connsiteY107" fmla="*/ 247841 h 650202"/>
                    <a:gd name="connsiteX108" fmla="*/ 251404 w 1387836"/>
                    <a:gd name="connsiteY108" fmla="*/ 243052 h 650202"/>
                    <a:gd name="connsiteX109" fmla="*/ 251032 w 1387836"/>
                    <a:gd name="connsiteY109" fmla="*/ 238359 h 650202"/>
                    <a:gd name="connsiteX110" fmla="*/ 249334 w 1387836"/>
                    <a:gd name="connsiteY110" fmla="*/ 219612 h 650202"/>
                    <a:gd name="connsiteX111" fmla="*/ 249135 w 1387836"/>
                    <a:gd name="connsiteY111" fmla="*/ 217274 h 650202"/>
                    <a:gd name="connsiteX112" fmla="*/ 249075 w 1387836"/>
                    <a:gd name="connsiteY112" fmla="*/ 216685 h 650202"/>
                    <a:gd name="connsiteX113" fmla="*/ 248997 w 1387836"/>
                    <a:gd name="connsiteY113" fmla="*/ 215941 h 650202"/>
                    <a:gd name="connsiteX114" fmla="*/ 248824 w 1387836"/>
                    <a:gd name="connsiteY114" fmla="*/ 214754 h 650202"/>
                    <a:gd name="connsiteX115" fmla="*/ 248174 w 1387836"/>
                    <a:gd name="connsiteY115" fmla="*/ 210070 h 650202"/>
                    <a:gd name="connsiteX116" fmla="*/ 246832 w 1387836"/>
                    <a:gd name="connsiteY116" fmla="*/ 200649 h 650202"/>
                    <a:gd name="connsiteX117" fmla="*/ 245499 w 1387836"/>
                    <a:gd name="connsiteY117" fmla="*/ 191236 h 650202"/>
                    <a:gd name="connsiteX118" fmla="*/ 243827 w 1387836"/>
                    <a:gd name="connsiteY118" fmla="*/ 181876 h 650202"/>
                    <a:gd name="connsiteX119" fmla="*/ 242199 w 1387836"/>
                    <a:gd name="connsiteY119" fmla="*/ 173572 h 650202"/>
                    <a:gd name="connsiteX120" fmla="*/ 250148 w 1387836"/>
                    <a:gd name="connsiteY120" fmla="*/ 176767 h 650202"/>
                    <a:gd name="connsiteX121" fmla="*/ 259033 w 1387836"/>
                    <a:gd name="connsiteY121" fmla="*/ 180213 h 650202"/>
                    <a:gd name="connsiteX122" fmla="*/ 267908 w 1387836"/>
                    <a:gd name="connsiteY122" fmla="*/ 183279 h 650202"/>
                    <a:gd name="connsiteX123" fmla="*/ 276793 w 1387836"/>
                    <a:gd name="connsiteY123" fmla="*/ 186327 h 650202"/>
                    <a:gd name="connsiteX124" fmla="*/ 281252 w 1387836"/>
                    <a:gd name="connsiteY124" fmla="*/ 187859 h 650202"/>
                    <a:gd name="connsiteX125" fmla="*/ 282360 w 1387836"/>
                    <a:gd name="connsiteY125" fmla="*/ 188249 h 650202"/>
                    <a:gd name="connsiteX126" fmla="*/ 282785 w 1387836"/>
                    <a:gd name="connsiteY126" fmla="*/ 188388 h 650202"/>
                    <a:gd name="connsiteX127" fmla="*/ 283062 w 1387836"/>
                    <a:gd name="connsiteY127" fmla="*/ 188466 h 650202"/>
                    <a:gd name="connsiteX128" fmla="*/ 283633 w 1387836"/>
                    <a:gd name="connsiteY128" fmla="*/ 188639 h 650202"/>
                    <a:gd name="connsiteX129" fmla="*/ 285919 w 1387836"/>
                    <a:gd name="connsiteY129" fmla="*/ 189314 h 650202"/>
                    <a:gd name="connsiteX130" fmla="*/ 304207 w 1387836"/>
                    <a:gd name="connsiteY130" fmla="*/ 194587 h 650202"/>
                    <a:gd name="connsiteX131" fmla="*/ 313438 w 1387836"/>
                    <a:gd name="connsiteY131" fmla="*/ 196934 h 650202"/>
                    <a:gd name="connsiteX132" fmla="*/ 322712 w 1387836"/>
                    <a:gd name="connsiteY132" fmla="*/ 199073 h 650202"/>
                    <a:gd name="connsiteX133" fmla="*/ 332003 w 1387836"/>
                    <a:gd name="connsiteY133" fmla="*/ 201229 h 650202"/>
                    <a:gd name="connsiteX134" fmla="*/ 341459 w 1387836"/>
                    <a:gd name="connsiteY134" fmla="*/ 202917 h 650202"/>
                    <a:gd name="connsiteX135" fmla="*/ 350940 w 1387836"/>
                    <a:gd name="connsiteY135" fmla="*/ 204589 h 650202"/>
                    <a:gd name="connsiteX136" fmla="*/ 355677 w 1387836"/>
                    <a:gd name="connsiteY136" fmla="*/ 205403 h 650202"/>
                    <a:gd name="connsiteX137" fmla="*/ 360344 w 1387836"/>
                    <a:gd name="connsiteY137" fmla="*/ 206009 h 650202"/>
                    <a:gd name="connsiteX138" fmla="*/ 379022 w 1387836"/>
                    <a:gd name="connsiteY138" fmla="*/ 208243 h 650202"/>
                    <a:gd name="connsiteX139" fmla="*/ 379204 w 1387836"/>
                    <a:gd name="connsiteY139" fmla="*/ 208269 h 650202"/>
                    <a:gd name="connsiteX140" fmla="*/ 386018 w 1387836"/>
                    <a:gd name="connsiteY140" fmla="*/ 204182 h 650202"/>
                    <a:gd name="connsiteX141" fmla="*/ 392963 w 1387836"/>
                    <a:gd name="connsiteY141" fmla="*/ 186353 h 650202"/>
                    <a:gd name="connsiteX142" fmla="*/ 396123 w 1387836"/>
                    <a:gd name="connsiteY142" fmla="*/ 177356 h 650202"/>
                    <a:gd name="connsiteX143" fmla="*/ 399094 w 1387836"/>
                    <a:gd name="connsiteY143" fmla="*/ 168272 h 650202"/>
                    <a:gd name="connsiteX144" fmla="*/ 402029 w 1387836"/>
                    <a:gd name="connsiteY144" fmla="*/ 159206 h 650202"/>
                    <a:gd name="connsiteX145" fmla="*/ 404523 w 1387836"/>
                    <a:gd name="connsiteY145" fmla="*/ 149932 h 650202"/>
                    <a:gd name="connsiteX146" fmla="*/ 407008 w 1387836"/>
                    <a:gd name="connsiteY146" fmla="*/ 140658 h 650202"/>
                    <a:gd name="connsiteX147" fmla="*/ 408246 w 1387836"/>
                    <a:gd name="connsiteY147" fmla="*/ 136043 h 650202"/>
                    <a:gd name="connsiteX148" fmla="*/ 409259 w 1387836"/>
                    <a:gd name="connsiteY148" fmla="*/ 131445 h 650202"/>
                    <a:gd name="connsiteX149" fmla="*/ 413165 w 1387836"/>
                    <a:gd name="connsiteY149" fmla="*/ 113045 h 650202"/>
                    <a:gd name="connsiteX150" fmla="*/ 413667 w 1387836"/>
                    <a:gd name="connsiteY150" fmla="*/ 110733 h 650202"/>
                    <a:gd name="connsiteX151" fmla="*/ 413788 w 1387836"/>
                    <a:gd name="connsiteY151" fmla="*/ 110187 h 650202"/>
                    <a:gd name="connsiteX152" fmla="*/ 413935 w 1387836"/>
                    <a:gd name="connsiteY152" fmla="*/ 109443 h 650202"/>
                    <a:gd name="connsiteX153" fmla="*/ 414117 w 1387836"/>
                    <a:gd name="connsiteY153" fmla="*/ 108265 h 650202"/>
                    <a:gd name="connsiteX154" fmla="*/ 414870 w 1387836"/>
                    <a:gd name="connsiteY154" fmla="*/ 103563 h 650202"/>
                    <a:gd name="connsiteX155" fmla="*/ 416377 w 1387836"/>
                    <a:gd name="connsiteY155" fmla="*/ 94185 h 650202"/>
                    <a:gd name="connsiteX156" fmla="*/ 417884 w 1387836"/>
                    <a:gd name="connsiteY156" fmla="*/ 84790 h 650202"/>
                    <a:gd name="connsiteX157" fmla="*/ 419018 w 1387836"/>
                    <a:gd name="connsiteY157" fmla="*/ 75352 h 650202"/>
                    <a:gd name="connsiteX158" fmla="*/ 419927 w 1387836"/>
                    <a:gd name="connsiteY158" fmla="*/ 66935 h 650202"/>
                    <a:gd name="connsiteX159" fmla="*/ 426577 w 1387836"/>
                    <a:gd name="connsiteY159" fmla="*/ 72347 h 650202"/>
                    <a:gd name="connsiteX160" fmla="*/ 434050 w 1387836"/>
                    <a:gd name="connsiteY160" fmla="*/ 78252 h 650202"/>
                    <a:gd name="connsiteX161" fmla="*/ 441644 w 1387836"/>
                    <a:gd name="connsiteY161" fmla="*/ 83803 h 650202"/>
                    <a:gd name="connsiteX162" fmla="*/ 449238 w 1387836"/>
                    <a:gd name="connsiteY162" fmla="*/ 89336 h 650202"/>
                    <a:gd name="connsiteX163" fmla="*/ 453040 w 1387836"/>
                    <a:gd name="connsiteY163" fmla="*/ 92098 h 650202"/>
                    <a:gd name="connsiteX164" fmla="*/ 453975 w 1387836"/>
                    <a:gd name="connsiteY164" fmla="*/ 92808 h 650202"/>
                    <a:gd name="connsiteX165" fmla="*/ 454347 w 1387836"/>
                    <a:gd name="connsiteY165" fmla="*/ 93068 h 650202"/>
                    <a:gd name="connsiteX166" fmla="*/ 454590 w 1387836"/>
                    <a:gd name="connsiteY166" fmla="*/ 93215 h 650202"/>
                    <a:gd name="connsiteX167" fmla="*/ 455092 w 1387836"/>
                    <a:gd name="connsiteY167" fmla="*/ 93544 h 650202"/>
                    <a:gd name="connsiteX168" fmla="*/ 457075 w 1387836"/>
                    <a:gd name="connsiteY168" fmla="*/ 94860 h 650202"/>
                    <a:gd name="connsiteX169" fmla="*/ 473008 w 1387836"/>
                    <a:gd name="connsiteY169" fmla="*/ 105269 h 650202"/>
                    <a:gd name="connsiteX170" fmla="*/ 481121 w 1387836"/>
                    <a:gd name="connsiteY170" fmla="*/ 110265 h 650202"/>
                    <a:gd name="connsiteX171" fmla="*/ 489347 w 1387836"/>
                    <a:gd name="connsiteY171" fmla="*/ 115053 h 650202"/>
                    <a:gd name="connsiteX172" fmla="*/ 497599 w 1387836"/>
                    <a:gd name="connsiteY172" fmla="*/ 119842 h 650202"/>
                    <a:gd name="connsiteX173" fmla="*/ 506077 w 1387836"/>
                    <a:gd name="connsiteY173" fmla="*/ 124224 h 650202"/>
                    <a:gd name="connsiteX174" fmla="*/ 514563 w 1387836"/>
                    <a:gd name="connsiteY174" fmla="*/ 128570 h 650202"/>
                    <a:gd name="connsiteX175" fmla="*/ 523152 w 1387836"/>
                    <a:gd name="connsiteY175" fmla="*/ 132718 h 650202"/>
                    <a:gd name="connsiteX176" fmla="*/ 540618 w 1387836"/>
                    <a:gd name="connsiteY176" fmla="*/ 140477 h 650202"/>
                    <a:gd name="connsiteX177" fmla="*/ 548350 w 1387836"/>
                    <a:gd name="connsiteY177" fmla="*/ 138580 h 650202"/>
                    <a:gd name="connsiteX178" fmla="*/ 560222 w 1387836"/>
                    <a:gd name="connsiteY178" fmla="*/ 123609 h 650202"/>
                    <a:gd name="connsiteX179" fmla="*/ 565902 w 1387836"/>
                    <a:gd name="connsiteY179" fmla="*/ 115946 h 650202"/>
                    <a:gd name="connsiteX180" fmla="*/ 571418 w 1387836"/>
                    <a:gd name="connsiteY180" fmla="*/ 108135 h 650202"/>
                    <a:gd name="connsiteX181" fmla="*/ 576899 w 1387836"/>
                    <a:gd name="connsiteY181" fmla="*/ 100359 h 650202"/>
                    <a:gd name="connsiteX182" fmla="*/ 582008 w 1387836"/>
                    <a:gd name="connsiteY182" fmla="*/ 92211 h 650202"/>
                    <a:gd name="connsiteX183" fmla="*/ 587126 w 1387836"/>
                    <a:gd name="connsiteY183" fmla="*/ 84089 h 650202"/>
                    <a:gd name="connsiteX184" fmla="*/ 589671 w 1387836"/>
                    <a:gd name="connsiteY184" fmla="*/ 80028 h 650202"/>
                    <a:gd name="connsiteX185" fmla="*/ 592009 w 1387836"/>
                    <a:gd name="connsiteY185" fmla="*/ 75932 h 650202"/>
                    <a:gd name="connsiteX186" fmla="*/ 601162 w 1387836"/>
                    <a:gd name="connsiteY186" fmla="*/ 59506 h 650202"/>
                    <a:gd name="connsiteX187" fmla="*/ 602314 w 1387836"/>
                    <a:gd name="connsiteY187" fmla="*/ 57453 h 650202"/>
                    <a:gd name="connsiteX188" fmla="*/ 602591 w 1387836"/>
                    <a:gd name="connsiteY188" fmla="*/ 56934 h 650202"/>
                    <a:gd name="connsiteX189" fmla="*/ 602937 w 1387836"/>
                    <a:gd name="connsiteY189" fmla="*/ 56284 h 650202"/>
                    <a:gd name="connsiteX190" fmla="*/ 603465 w 1387836"/>
                    <a:gd name="connsiteY190" fmla="*/ 55202 h 650202"/>
                    <a:gd name="connsiteX191" fmla="*/ 605561 w 1387836"/>
                    <a:gd name="connsiteY191" fmla="*/ 50950 h 650202"/>
                    <a:gd name="connsiteX192" fmla="*/ 609778 w 1387836"/>
                    <a:gd name="connsiteY192" fmla="*/ 42430 h 650202"/>
                    <a:gd name="connsiteX193" fmla="*/ 613978 w 1387836"/>
                    <a:gd name="connsiteY193" fmla="*/ 33918 h 650202"/>
                    <a:gd name="connsiteX194" fmla="*/ 617848 w 1387836"/>
                    <a:gd name="connsiteY194" fmla="*/ 25233 h 650202"/>
                    <a:gd name="connsiteX195" fmla="*/ 621182 w 1387836"/>
                    <a:gd name="connsiteY195" fmla="*/ 17466 h 650202"/>
                    <a:gd name="connsiteX196" fmla="*/ 625936 w 1387836"/>
                    <a:gd name="connsiteY196" fmla="*/ 24583 h 650202"/>
                    <a:gd name="connsiteX197" fmla="*/ 631348 w 1387836"/>
                    <a:gd name="connsiteY197" fmla="*/ 32411 h 650202"/>
                    <a:gd name="connsiteX198" fmla="*/ 636959 w 1387836"/>
                    <a:gd name="connsiteY198" fmla="*/ 39945 h 650202"/>
                    <a:gd name="connsiteX199" fmla="*/ 642587 w 1387836"/>
                    <a:gd name="connsiteY199" fmla="*/ 47478 h 650202"/>
                    <a:gd name="connsiteX200" fmla="*/ 645393 w 1387836"/>
                    <a:gd name="connsiteY200" fmla="*/ 51271 h 650202"/>
                    <a:gd name="connsiteX201" fmla="*/ 646111 w 1387836"/>
                    <a:gd name="connsiteY201" fmla="*/ 52197 h 650202"/>
                    <a:gd name="connsiteX202" fmla="*/ 646363 w 1387836"/>
                    <a:gd name="connsiteY202" fmla="*/ 52535 h 650202"/>
                    <a:gd name="connsiteX203" fmla="*/ 646562 w 1387836"/>
                    <a:gd name="connsiteY203" fmla="*/ 52777 h 650202"/>
                    <a:gd name="connsiteX204" fmla="*/ 646943 w 1387836"/>
                    <a:gd name="connsiteY204" fmla="*/ 53236 h 650202"/>
                    <a:gd name="connsiteX205" fmla="*/ 648449 w 1387836"/>
                    <a:gd name="connsiteY205" fmla="*/ 55072 h 650202"/>
                    <a:gd name="connsiteX206" fmla="*/ 660589 w 1387836"/>
                    <a:gd name="connsiteY206" fmla="*/ 69723 h 650202"/>
                    <a:gd name="connsiteX207" fmla="*/ 666893 w 1387836"/>
                    <a:gd name="connsiteY207" fmla="*/ 76884 h 650202"/>
                    <a:gd name="connsiteX208" fmla="*/ 673344 w 1387836"/>
                    <a:gd name="connsiteY208" fmla="*/ 83872 h 650202"/>
                    <a:gd name="connsiteX209" fmla="*/ 679813 w 1387836"/>
                    <a:gd name="connsiteY209" fmla="*/ 90895 h 650202"/>
                    <a:gd name="connsiteX210" fmla="*/ 686619 w 1387836"/>
                    <a:gd name="connsiteY210" fmla="*/ 97571 h 650202"/>
                    <a:gd name="connsiteX211" fmla="*/ 693468 w 1387836"/>
                    <a:gd name="connsiteY211" fmla="*/ 104238 h 650202"/>
                    <a:gd name="connsiteX212" fmla="*/ 700456 w 1387836"/>
                    <a:gd name="connsiteY212" fmla="*/ 110750 h 650202"/>
                    <a:gd name="connsiteX213" fmla="*/ 714856 w 1387836"/>
                    <a:gd name="connsiteY213" fmla="*/ 123288 h 650202"/>
                    <a:gd name="connsiteX214" fmla="*/ 722788 w 1387836"/>
                    <a:gd name="connsiteY214" fmla="*/ 123765 h 650202"/>
                    <a:gd name="connsiteX215" fmla="*/ 738539 w 1387836"/>
                    <a:gd name="connsiteY215" fmla="*/ 112949 h 650202"/>
                    <a:gd name="connsiteX216" fmla="*/ 746228 w 1387836"/>
                    <a:gd name="connsiteY216" fmla="*/ 107304 h 650202"/>
                    <a:gd name="connsiteX217" fmla="*/ 753796 w 1387836"/>
                    <a:gd name="connsiteY217" fmla="*/ 101485 h 650202"/>
                    <a:gd name="connsiteX218" fmla="*/ 761338 w 1387836"/>
                    <a:gd name="connsiteY218" fmla="*/ 95631 h 650202"/>
                    <a:gd name="connsiteX219" fmla="*/ 768612 w 1387836"/>
                    <a:gd name="connsiteY219" fmla="*/ 89379 h 650202"/>
                    <a:gd name="connsiteX220" fmla="*/ 775885 w 1387836"/>
                    <a:gd name="connsiteY220" fmla="*/ 83110 h 650202"/>
                    <a:gd name="connsiteX221" fmla="*/ 779522 w 1387836"/>
                    <a:gd name="connsiteY221" fmla="*/ 79984 h 650202"/>
                    <a:gd name="connsiteX222" fmla="*/ 782960 w 1387836"/>
                    <a:gd name="connsiteY222" fmla="*/ 76755 h 650202"/>
                    <a:gd name="connsiteX223" fmla="*/ 796537 w 1387836"/>
                    <a:gd name="connsiteY223" fmla="*/ 63766 h 650202"/>
                    <a:gd name="connsiteX224" fmla="*/ 798234 w 1387836"/>
                    <a:gd name="connsiteY224" fmla="*/ 62138 h 650202"/>
                    <a:gd name="connsiteX225" fmla="*/ 798650 w 1387836"/>
                    <a:gd name="connsiteY225" fmla="*/ 61722 h 650202"/>
                    <a:gd name="connsiteX226" fmla="*/ 799196 w 1387836"/>
                    <a:gd name="connsiteY226" fmla="*/ 61185 h 650202"/>
                    <a:gd name="connsiteX227" fmla="*/ 800009 w 1387836"/>
                    <a:gd name="connsiteY227" fmla="*/ 60328 h 650202"/>
                    <a:gd name="connsiteX228" fmla="*/ 803274 w 1387836"/>
                    <a:gd name="connsiteY228" fmla="*/ 56873 h 650202"/>
                    <a:gd name="connsiteX229" fmla="*/ 809812 w 1387836"/>
                    <a:gd name="connsiteY229" fmla="*/ 49955 h 650202"/>
                    <a:gd name="connsiteX230" fmla="*/ 816341 w 1387836"/>
                    <a:gd name="connsiteY230" fmla="*/ 43053 h 650202"/>
                    <a:gd name="connsiteX231" fmla="*/ 822601 w 1387836"/>
                    <a:gd name="connsiteY231" fmla="*/ 35901 h 650202"/>
                    <a:gd name="connsiteX232" fmla="*/ 828100 w 1387836"/>
                    <a:gd name="connsiteY232" fmla="*/ 29459 h 650202"/>
                    <a:gd name="connsiteX233" fmla="*/ 830550 w 1387836"/>
                    <a:gd name="connsiteY233" fmla="*/ 37659 h 650202"/>
                    <a:gd name="connsiteX234" fmla="*/ 833390 w 1387836"/>
                    <a:gd name="connsiteY234" fmla="*/ 46777 h 650202"/>
                    <a:gd name="connsiteX235" fmla="*/ 836551 w 1387836"/>
                    <a:gd name="connsiteY235" fmla="*/ 55618 h 650202"/>
                    <a:gd name="connsiteX236" fmla="*/ 839685 w 1387836"/>
                    <a:gd name="connsiteY236" fmla="*/ 64484 h 650202"/>
                    <a:gd name="connsiteX237" fmla="*/ 841279 w 1387836"/>
                    <a:gd name="connsiteY237" fmla="*/ 68909 h 650202"/>
                    <a:gd name="connsiteX238" fmla="*/ 841668 w 1387836"/>
                    <a:gd name="connsiteY238" fmla="*/ 70009 h 650202"/>
                    <a:gd name="connsiteX239" fmla="*/ 841816 w 1387836"/>
                    <a:gd name="connsiteY239" fmla="*/ 70425 h 650202"/>
                    <a:gd name="connsiteX240" fmla="*/ 841937 w 1387836"/>
                    <a:gd name="connsiteY240" fmla="*/ 70702 h 650202"/>
                    <a:gd name="connsiteX241" fmla="*/ 842171 w 1387836"/>
                    <a:gd name="connsiteY241" fmla="*/ 71247 h 650202"/>
                    <a:gd name="connsiteX242" fmla="*/ 843071 w 1387836"/>
                    <a:gd name="connsiteY242" fmla="*/ 73447 h 650202"/>
                    <a:gd name="connsiteX243" fmla="*/ 850362 w 1387836"/>
                    <a:gd name="connsiteY243" fmla="*/ 91042 h 650202"/>
                    <a:gd name="connsiteX244" fmla="*/ 854267 w 1387836"/>
                    <a:gd name="connsiteY244" fmla="*/ 99718 h 650202"/>
                    <a:gd name="connsiteX245" fmla="*/ 858372 w 1387836"/>
                    <a:gd name="connsiteY245" fmla="*/ 108308 h 650202"/>
                    <a:gd name="connsiteX246" fmla="*/ 862493 w 1387836"/>
                    <a:gd name="connsiteY246" fmla="*/ 116915 h 650202"/>
                    <a:gd name="connsiteX247" fmla="*/ 867022 w 1387836"/>
                    <a:gd name="connsiteY247" fmla="*/ 125323 h 650202"/>
                    <a:gd name="connsiteX248" fmla="*/ 871594 w 1387836"/>
                    <a:gd name="connsiteY248" fmla="*/ 133705 h 650202"/>
                    <a:gd name="connsiteX249" fmla="*/ 876348 w 1387836"/>
                    <a:gd name="connsiteY249" fmla="*/ 141975 h 650202"/>
                    <a:gd name="connsiteX250" fmla="*/ 886419 w 1387836"/>
                    <a:gd name="connsiteY250" fmla="*/ 158210 h 650202"/>
                    <a:gd name="connsiteX251" fmla="*/ 893865 w 1387836"/>
                    <a:gd name="connsiteY251" fmla="*/ 160999 h 650202"/>
                    <a:gd name="connsiteX252" fmla="*/ 912093 w 1387836"/>
                    <a:gd name="connsiteY252" fmla="*/ 155301 h 650202"/>
                    <a:gd name="connsiteX253" fmla="*/ 921116 w 1387836"/>
                    <a:gd name="connsiteY253" fmla="*/ 152175 h 650202"/>
                    <a:gd name="connsiteX254" fmla="*/ 930043 w 1387836"/>
                    <a:gd name="connsiteY254" fmla="*/ 148859 h 650202"/>
                    <a:gd name="connsiteX255" fmla="*/ 938979 w 1387836"/>
                    <a:gd name="connsiteY255" fmla="*/ 145473 h 650202"/>
                    <a:gd name="connsiteX256" fmla="*/ 947785 w 1387836"/>
                    <a:gd name="connsiteY256" fmla="*/ 141654 h 650202"/>
                    <a:gd name="connsiteX257" fmla="*/ 956583 w 1387836"/>
                    <a:gd name="connsiteY257" fmla="*/ 137818 h 650202"/>
                    <a:gd name="connsiteX258" fmla="*/ 960973 w 1387836"/>
                    <a:gd name="connsiteY258" fmla="*/ 135896 h 650202"/>
                    <a:gd name="connsiteX259" fmla="*/ 965199 w 1387836"/>
                    <a:gd name="connsiteY259" fmla="*/ 133809 h 650202"/>
                    <a:gd name="connsiteX260" fmla="*/ 982015 w 1387836"/>
                    <a:gd name="connsiteY260" fmla="*/ 125401 h 650202"/>
                    <a:gd name="connsiteX261" fmla="*/ 984128 w 1387836"/>
                    <a:gd name="connsiteY261" fmla="*/ 124353 h 650202"/>
                    <a:gd name="connsiteX262" fmla="*/ 984647 w 1387836"/>
                    <a:gd name="connsiteY262" fmla="*/ 124102 h 650202"/>
                    <a:gd name="connsiteX263" fmla="*/ 985314 w 1387836"/>
                    <a:gd name="connsiteY263" fmla="*/ 123739 h 650202"/>
                    <a:gd name="connsiteX264" fmla="*/ 986344 w 1387836"/>
                    <a:gd name="connsiteY264" fmla="*/ 123158 h 650202"/>
                    <a:gd name="connsiteX265" fmla="*/ 990483 w 1387836"/>
                    <a:gd name="connsiteY265" fmla="*/ 120821 h 650202"/>
                    <a:gd name="connsiteX266" fmla="*/ 998753 w 1387836"/>
                    <a:gd name="connsiteY266" fmla="*/ 116153 h 650202"/>
                    <a:gd name="connsiteX267" fmla="*/ 1007031 w 1387836"/>
                    <a:gd name="connsiteY267" fmla="*/ 111469 h 650202"/>
                    <a:gd name="connsiteX268" fmla="*/ 1015136 w 1387836"/>
                    <a:gd name="connsiteY268" fmla="*/ 106481 h 650202"/>
                    <a:gd name="connsiteX269" fmla="*/ 1022271 w 1387836"/>
                    <a:gd name="connsiteY269" fmla="*/ 101935 h 650202"/>
                    <a:gd name="connsiteX270" fmla="*/ 1022202 w 1387836"/>
                    <a:gd name="connsiteY270" fmla="*/ 110508 h 650202"/>
                    <a:gd name="connsiteX271" fmla="*/ 1022245 w 1387836"/>
                    <a:gd name="connsiteY271" fmla="*/ 120033 h 650202"/>
                    <a:gd name="connsiteX272" fmla="*/ 1022643 w 1387836"/>
                    <a:gd name="connsiteY272" fmla="*/ 129428 h 650202"/>
                    <a:gd name="connsiteX273" fmla="*/ 1023042 w 1387836"/>
                    <a:gd name="connsiteY273" fmla="*/ 138823 h 650202"/>
                    <a:gd name="connsiteX274" fmla="*/ 1023241 w 1387836"/>
                    <a:gd name="connsiteY274" fmla="*/ 143507 h 650202"/>
                    <a:gd name="connsiteX275" fmla="*/ 1023284 w 1387836"/>
                    <a:gd name="connsiteY275" fmla="*/ 144702 h 650202"/>
                    <a:gd name="connsiteX276" fmla="*/ 1023310 w 1387836"/>
                    <a:gd name="connsiteY276" fmla="*/ 145135 h 650202"/>
                    <a:gd name="connsiteX277" fmla="*/ 1023336 w 1387836"/>
                    <a:gd name="connsiteY277" fmla="*/ 145430 h 650202"/>
                    <a:gd name="connsiteX278" fmla="*/ 1023388 w 1387836"/>
                    <a:gd name="connsiteY278" fmla="*/ 146027 h 650202"/>
                    <a:gd name="connsiteX279" fmla="*/ 1023613 w 1387836"/>
                    <a:gd name="connsiteY279" fmla="*/ 148391 h 650202"/>
                    <a:gd name="connsiteX280" fmla="*/ 1025380 w 1387836"/>
                    <a:gd name="connsiteY280" fmla="*/ 167346 h 650202"/>
                    <a:gd name="connsiteX281" fmla="*/ 1026566 w 1387836"/>
                    <a:gd name="connsiteY281" fmla="*/ 176793 h 650202"/>
                    <a:gd name="connsiteX282" fmla="*/ 1027951 w 1387836"/>
                    <a:gd name="connsiteY282" fmla="*/ 186223 h 650202"/>
                    <a:gd name="connsiteX283" fmla="*/ 1029337 w 1387836"/>
                    <a:gd name="connsiteY283" fmla="*/ 195644 h 650202"/>
                    <a:gd name="connsiteX284" fmla="*/ 1031199 w 1387836"/>
                    <a:gd name="connsiteY284" fmla="*/ 205004 h 650202"/>
                    <a:gd name="connsiteX285" fmla="*/ 1033112 w 1387836"/>
                    <a:gd name="connsiteY285" fmla="*/ 214356 h 650202"/>
                    <a:gd name="connsiteX286" fmla="*/ 1035216 w 1387836"/>
                    <a:gd name="connsiteY286" fmla="*/ 223673 h 650202"/>
                    <a:gd name="connsiteX287" fmla="*/ 1040039 w 1387836"/>
                    <a:gd name="connsiteY287" fmla="*/ 242169 h 650202"/>
                    <a:gd name="connsiteX288" fmla="*/ 1046343 w 1387836"/>
                    <a:gd name="connsiteY288" fmla="*/ 247027 h 650202"/>
                    <a:gd name="connsiteX289" fmla="*/ 1065454 w 1387836"/>
                    <a:gd name="connsiteY289" fmla="*/ 246957 h 650202"/>
                    <a:gd name="connsiteX290" fmla="*/ 1074996 w 1387836"/>
                    <a:gd name="connsiteY290" fmla="*/ 246637 h 650202"/>
                    <a:gd name="connsiteX291" fmla="*/ 1084530 w 1387836"/>
                    <a:gd name="connsiteY291" fmla="*/ 246083 h 650202"/>
                    <a:gd name="connsiteX292" fmla="*/ 1094055 w 1387836"/>
                    <a:gd name="connsiteY292" fmla="*/ 245494 h 650202"/>
                    <a:gd name="connsiteX293" fmla="*/ 1103606 w 1387836"/>
                    <a:gd name="connsiteY293" fmla="*/ 244446 h 650202"/>
                    <a:gd name="connsiteX294" fmla="*/ 1113131 w 1387836"/>
                    <a:gd name="connsiteY294" fmla="*/ 243364 h 650202"/>
                    <a:gd name="connsiteX295" fmla="*/ 1117902 w 1387836"/>
                    <a:gd name="connsiteY295" fmla="*/ 242818 h 650202"/>
                    <a:gd name="connsiteX296" fmla="*/ 1122552 w 1387836"/>
                    <a:gd name="connsiteY296" fmla="*/ 242074 h 650202"/>
                    <a:gd name="connsiteX297" fmla="*/ 1141108 w 1387836"/>
                    <a:gd name="connsiteY297" fmla="*/ 239008 h 650202"/>
                    <a:gd name="connsiteX298" fmla="*/ 1143438 w 1387836"/>
                    <a:gd name="connsiteY298" fmla="*/ 238628 h 650202"/>
                    <a:gd name="connsiteX299" fmla="*/ 1144009 w 1387836"/>
                    <a:gd name="connsiteY299" fmla="*/ 238523 h 650202"/>
                    <a:gd name="connsiteX300" fmla="*/ 1144745 w 1387836"/>
                    <a:gd name="connsiteY300" fmla="*/ 238368 h 650202"/>
                    <a:gd name="connsiteX301" fmla="*/ 1145914 w 1387836"/>
                    <a:gd name="connsiteY301" fmla="*/ 238134 h 650202"/>
                    <a:gd name="connsiteX302" fmla="*/ 1150547 w 1387836"/>
                    <a:gd name="connsiteY302" fmla="*/ 237103 h 650202"/>
                    <a:gd name="connsiteX303" fmla="*/ 1159829 w 1387836"/>
                    <a:gd name="connsiteY303" fmla="*/ 235095 h 650202"/>
                    <a:gd name="connsiteX304" fmla="*/ 1169121 w 1387836"/>
                    <a:gd name="connsiteY304" fmla="*/ 233060 h 650202"/>
                    <a:gd name="connsiteX305" fmla="*/ 1178325 w 1387836"/>
                    <a:gd name="connsiteY305" fmla="*/ 230661 h 650202"/>
                    <a:gd name="connsiteX306" fmla="*/ 1186482 w 1387836"/>
                    <a:gd name="connsiteY306" fmla="*/ 228436 h 650202"/>
                    <a:gd name="connsiteX307" fmla="*/ 1183876 w 1387836"/>
                    <a:gd name="connsiteY307" fmla="*/ 236601 h 650202"/>
                    <a:gd name="connsiteX308" fmla="*/ 1181113 w 1387836"/>
                    <a:gd name="connsiteY308" fmla="*/ 245719 h 650202"/>
                    <a:gd name="connsiteX309" fmla="*/ 1178732 w 1387836"/>
                    <a:gd name="connsiteY309" fmla="*/ 254820 h 650202"/>
                    <a:gd name="connsiteX310" fmla="*/ 1176351 w 1387836"/>
                    <a:gd name="connsiteY310" fmla="*/ 263903 h 650202"/>
                    <a:gd name="connsiteX311" fmla="*/ 1175165 w 1387836"/>
                    <a:gd name="connsiteY311" fmla="*/ 268467 h 650202"/>
                    <a:gd name="connsiteX312" fmla="*/ 1174853 w 1387836"/>
                    <a:gd name="connsiteY312" fmla="*/ 269601 h 650202"/>
                    <a:gd name="connsiteX313" fmla="*/ 1174740 w 1387836"/>
                    <a:gd name="connsiteY313" fmla="*/ 270025 h 650202"/>
                    <a:gd name="connsiteX314" fmla="*/ 1174688 w 1387836"/>
                    <a:gd name="connsiteY314" fmla="*/ 270311 h 650202"/>
                    <a:gd name="connsiteX315" fmla="*/ 1174559 w 1387836"/>
                    <a:gd name="connsiteY315" fmla="*/ 270891 h 650202"/>
                    <a:gd name="connsiteX316" fmla="*/ 1174074 w 1387836"/>
                    <a:gd name="connsiteY316" fmla="*/ 273238 h 650202"/>
                    <a:gd name="connsiteX317" fmla="*/ 1170168 w 1387836"/>
                    <a:gd name="connsiteY317" fmla="*/ 291872 h 650202"/>
                    <a:gd name="connsiteX318" fmla="*/ 1168514 w 1387836"/>
                    <a:gd name="connsiteY318" fmla="*/ 301233 h 650202"/>
                    <a:gd name="connsiteX319" fmla="*/ 1167068 w 1387836"/>
                    <a:gd name="connsiteY319" fmla="*/ 310654 h 650202"/>
                    <a:gd name="connsiteX320" fmla="*/ 1165614 w 1387836"/>
                    <a:gd name="connsiteY320" fmla="*/ 320092 h 650202"/>
                    <a:gd name="connsiteX321" fmla="*/ 1164644 w 1387836"/>
                    <a:gd name="connsiteY321" fmla="*/ 329574 h 650202"/>
                    <a:gd name="connsiteX322" fmla="*/ 1163700 w 1387836"/>
                    <a:gd name="connsiteY322" fmla="*/ 339073 h 650202"/>
                    <a:gd name="connsiteX323" fmla="*/ 1162981 w 1387836"/>
                    <a:gd name="connsiteY323" fmla="*/ 348589 h 650202"/>
                    <a:gd name="connsiteX324" fmla="*/ 1162124 w 1387836"/>
                    <a:gd name="connsiteY324" fmla="*/ 367683 h 650202"/>
                    <a:gd name="connsiteX325" fmla="*/ 1166713 w 1387836"/>
                    <a:gd name="connsiteY325" fmla="*/ 374186 h 650202"/>
                    <a:gd name="connsiteX326" fmla="*/ 1184975 w 1387836"/>
                    <a:gd name="connsiteY326" fmla="*/ 379762 h 650202"/>
                    <a:gd name="connsiteX327" fmla="*/ 1194206 w 1387836"/>
                    <a:gd name="connsiteY327" fmla="*/ 382247 h 650202"/>
                    <a:gd name="connsiteX328" fmla="*/ 1203463 w 1387836"/>
                    <a:gd name="connsiteY328" fmla="*/ 384551 h 650202"/>
                    <a:gd name="connsiteX329" fmla="*/ 1212745 w 1387836"/>
                    <a:gd name="connsiteY329" fmla="*/ 386793 h 650202"/>
                    <a:gd name="connsiteX330" fmla="*/ 1222158 w 1387836"/>
                    <a:gd name="connsiteY330" fmla="*/ 388594 h 650202"/>
                    <a:gd name="connsiteX331" fmla="*/ 1231587 w 1387836"/>
                    <a:gd name="connsiteY331" fmla="*/ 390352 h 650202"/>
                    <a:gd name="connsiteX332" fmla="*/ 1236298 w 1387836"/>
                    <a:gd name="connsiteY332" fmla="*/ 391253 h 650202"/>
                    <a:gd name="connsiteX333" fmla="*/ 1240974 w 1387836"/>
                    <a:gd name="connsiteY333" fmla="*/ 391937 h 650202"/>
                    <a:gd name="connsiteX334" fmla="*/ 1259599 w 1387836"/>
                    <a:gd name="connsiteY334" fmla="*/ 394448 h 650202"/>
                    <a:gd name="connsiteX335" fmla="*/ 1261929 w 1387836"/>
                    <a:gd name="connsiteY335" fmla="*/ 394759 h 650202"/>
                    <a:gd name="connsiteX336" fmla="*/ 1262509 w 1387836"/>
                    <a:gd name="connsiteY336" fmla="*/ 394837 h 650202"/>
                    <a:gd name="connsiteX337" fmla="*/ 1263254 w 1387836"/>
                    <a:gd name="connsiteY337" fmla="*/ 394924 h 650202"/>
                    <a:gd name="connsiteX338" fmla="*/ 1264440 w 1387836"/>
                    <a:gd name="connsiteY338" fmla="*/ 395019 h 650202"/>
                    <a:gd name="connsiteX339" fmla="*/ 1269176 w 1387836"/>
                    <a:gd name="connsiteY339" fmla="*/ 395435 h 650202"/>
                    <a:gd name="connsiteX340" fmla="*/ 1278658 w 1387836"/>
                    <a:gd name="connsiteY340" fmla="*/ 396232 h 650202"/>
                    <a:gd name="connsiteX341" fmla="*/ 1288122 w 1387836"/>
                    <a:gd name="connsiteY341" fmla="*/ 397028 h 650202"/>
                    <a:gd name="connsiteX342" fmla="*/ 1297630 w 1387836"/>
                    <a:gd name="connsiteY342" fmla="*/ 397470 h 650202"/>
                    <a:gd name="connsiteX343" fmla="*/ 1306090 w 1387836"/>
                    <a:gd name="connsiteY343" fmla="*/ 397738 h 650202"/>
                    <a:gd name="connsiteX344" fmla="*/ 1301215 w 1387836"/>
                    <a:gd name="connsiteY344" fmla="*/ 404778 h 650202"/>
                    <a:gd name="connsiteX345" fmla="*/ 1295881 w 1387836"/>
                    <a:gd name="connsiteY345" fmla="*/ 412675 h 650202"/>
                    <a:gd name="connsiteX346" fmla="*/ 1290911 w 1387836"/>
                    <a:gd name="connsiteY346" fmla="*/ 420659 h 650202"/>
                    <a:gd name="connsiteX347" fmla="*/ 1285958 w 1387836"/>
                    <a:gd name="connsiteY347" fmla="*/ 428651 h 650202"/>
                    <a:gd name="connsiteX348" fmla="*/ 1283481 w 1387836"/>
                    <a:gd name="connsiteY348" fmla="*/ 432643 h 650202"/>
                    <a:gd name="connsiteX349" fmla="*/ 1282858 w 1387836"/>
                    <a:gd name="connsiteY349" fmla="*/ 433630 h 650202"/>
                    <a:gd name="connsiteX350" fmla="*/ 1282641 w 1387836"/>
                    <a:gd name="connsiteY350" fmla="*/ 434037 h 650202"/>
                    <a:gd name="connsiteX351" fmla="*/ 1282485 w 1387836"/>
                    <a:gd name="connsiteY351" fmla="*/ 434288 h 650202"/>
                    <a:gd name="connsiteX352" fmla="*/ 1282200 w 1387836"/>
                    <a:gd name="connsiteY352" fmla="*/ 434799 h 650202"/>
                    <a:gd name="connsiteX353" fmla="*/ 1281048 w 1387836"/>
                    <a:gd name="connsiteY353" fmla="*/ 436886 h 650202"/>
                    <a:gd name="connsiteX354" fmla="*/ 1271843 w 1387836"/>
                    <a:gd name="connsiteY354" fmla="*/ 453538 h 650202"/>
                    <a:gd name="connsiteX355" fmla="*/ 1267479 w 1387836"/>
                    <a:gd name="connsiteY355" fmla="*/ 462015 h 650202"/>
                    <a:gd name="connsiteX356" fmla="*/ 1263314 w 1387836"/>
                    <a:gd name="connsiteY356" fmla="*/ 470579 h 650202"/>
                    <a:gd name="connsiteX357" fmla="*/ 1259149 w 1387836"/>
                    <a:gd name="connsiteY357" fmla="*/ 479168 h 650202"/>
                    <a:gd name="connsiteX358" fmla="*/ 1255426 w 1387836"/>
                    <a:gd name="connsiteY358" fmla="*/ 487940 h 650202"/>
                    <a:gd name="connsiteX359" fmla="*/ 1251720 w 1387836"/>
                    <a:gd name="connsiteY359" fmla="*/ 496755 h 650202"/>
                    <a:gd name="connsiteX360" fmla="*/ 1248221 w 1387836"/>
                    <a:gd name="connsiteY360" fmla="*/ 505613 h 650202"/>
                    <a:gd name="connsiteX361" fmla="*/ 1241796 w 1387836"/>
                    <a:gd name="connsiteY361" fmla="*/ 523607 h 650202"/>
                    <a:gd name="connsiteX362" fmla="*/ 1244256 w 1387836"/>
                    <a:gd name="connsiteY362" fmla="*/ 531184 h 650202"/>
                    <a:gd name="connsiteX363" fmla="*/ 1260084 w 1387836"/>
                    <a:gd name="connsiteY363" fmla="*/ 541886 h 650202"/>
                    <a:gd name="connsiteX364" fmla="*/ 1268146 w 1387836"/>
                    <a:gd name="connsiteY364" fmla="*/ 546978 h 650202"/>
                    <a:gd name="connsiteX365" fmla="*/ 1276346 w 1387836"/>
                    <a:gd name="connsiteY365" fmla="*/ 551905 h 650202"/>
                    <a:gd name="connsiteX366" fmla="*/ 1284529 w 1387836"/>
                    <a:gd name="connsiteY366" fmla="*/ 556780 h 650202"/>
                    <a:gd name="connsiteX367" fmla="*/ 1293015 w 1387836"/>
                    <a:gd name="connsiteY367" fmla="*/ 561265 h 650202"/>
                    <a:gd name="connsiteX368" fmla="*/ 1301492 w 1387836"/>
                    <a:gd name="connsiteY368" fmla="*/ 565751 h 650202"/>
                    <a:gd name="connsiteX369" fmla="*/ 1305735 w 1387836"/>
                    <a:gd name="connsiteY369" fmla="*/ 568002 h 650202"/>
                    <a:gd name="connsiteX370" fmla="*/ 1309995 w 1387836"/>
                    <a:gd name="connsiteY370" fmla="*/ 570011 h 650202"/>
                    <a:gd name="connsiteX371" fmla="*/ 1327062 w 1387836"/>
                    <a:gd name="connsiteY371" fmla="*/ 577908 h 650202"/>
                    <a:gd name="connsiteX372" fmla="*/ 1329193 w 1387836"/>
                    <a:gd name="connsiteY372" fmla="*/ 578895 h 650202"/>
                    <a:gd name="connsiteX373" fmla="*/ 1329721 w 1387836"/>
                    <a:gd name="connsiteY373" fmla="*/ 579129 h 650202"/>
                    <a:gd name="connsiteX374" fmla="*/ 1330413 w 1387836"/>
                    <a:gd name="connsiteY374" fmla="*/ 579441 h 650202"/>
                    <a:gd name="connsiteX375" fmla="*/ 1331522 w 1387836"/>
                    <a:gd name="connsiteY375" fmla="*/ 579900 h 650202"/>
                    <a:gd name="connsiteX376" fmla="*/ 1335929 w 1387836"/>
                    <a:gd name="connsiteY376" fmla="*/ 581666 h 650202"/>
                    <a:gd name="connsiteX377" fmla="*/ 1344744 w 1387836"/>
                    <a:gd name="connsiteY377" fmla="*/ 585208 h 650202"/>
                    <a:gd name="connsiteX378" fmla="*/ 1353559 w 1387836"/>
                    <a:gd name="connsiteY378" fmla="*/ 588775 h 650202"/>
                    <a:gd name="connsiteX379" fmla="*/ 1362513 w 1387836"/>
                    <a:gd name="connsiteY379" fmla="*/ 591970 h 650202"/>
                    <a:gd name="connsiteX380" fmla="*/ 1370531 w 1387836"/>
                    <a:gd name="connsiteY380" fmla="*/ 594724 h 650202"/>
                    <a:gd name="connsiteX381" fmla="*/ 1363786 w 1387836"/>
                    <a:gd name="connsiteY381" fmla="*/ 600015 h 650202"/>
                    <a:gd name="connsiteX382" fmla="*/ 1356365 w 1387836"/>
                    <a:gd name="connsiteY382" fmla="*/ 605981 h 650202"/>
                    <a:gd name="connsiteX383" fmla="*/ 1349273 w 1387836"/>
                    <a:gd name="connsiteY383" fmla="*/ 612137 h 650202"/>
                    <a:gd name="connsiteX384" fmla="*/ 1342173 w 1387836"/>
                    <a:gd name="connsiteY384" fmla="*/ 618320 h 650202"/>
                    <a:gd name="connsiteX385" fmla="*/ 1338631 w 1387836"/>
                    <a:gd name="connsiteY385" fmla="*/ 621403 h 650202"/>
                    <a:gd name="connsiteX386" fmla="*/ 1337748 w 1387836"/>
                    <a:gd name="connsiteY386" fmla="*/ 622182 h 650202"/>
                    <a:gd name="connsiteX387" fmla="*/ 1337401 w 1387836"/>
                    <a:gd name="connsiteY387" fmla="*/ 622468 h 650202"/>
                    <a:gd name="connsiteX388" fmla="*/ 1337194 w 1387836"/>
                    <a:gd name="connsiteY388" fmla="*/ 622667 h 650202"/>
                    <a:gd name="connsiteX389" fmla="*/ 1336761 w 1387836"/>
                    <a:gd name="connsiteY389" fmla="*/ 623065 h 650202"/>
                    <a:gd name="connsiteX390" fmla="*/ 1335055 w 1387836"/>
                    <a:gd name="connsiteY390" fmla="*/ 624728 h 650202"/>
                    <a:gd name="connsiteX391" fmla="*/ 1321339 w 1387836"/>
                    <a:gd name="connsiteY391" fmla="*/ 637933 h 650202"/>
                    <a:gd name="connsiteX392" fmla="*/ 1314680 w 1387836"/>
                    <a:gd name="connsiteY392" fmla="*/ 644748 h 650202"/>
                    <a:gd name="connsiteX393" fmla="*/ 1309606 w 1387836"/>
                    <a:gd name="connsiteY393" fmla="*/ 650168 h 650202"/>
                    <a:gd name="connsiteX394" fmla="*/ 1326933 w 1387836"/>
                    <a:gd name="connsiteY394" fmla="*/ 650168 h 650202"/>
                    <a:gd name="connsiteX395" fmla="*/ 1330232 w 1387836"/>
                    <a:gd name="connsiteY395" fmla="*/ 646696 h 650202"/>
                    <a:gd name="connsiteX396" fmla="*/ 1343402 w 1387836"/>
                    <a:gd name="connsiteY396" fmla="*/ 633629 h 650202"/>
                    <a:gd name="connsiteX397" fmla="*/ 1345047 w 1387836"/>
                    <a:gd name="connsiteY397" fmla="*/ 631993 h 650202"/>
                    <a:gd name="connsiteX398" fmla="*/ 1345463 w 1387836"/>
                    <a:gd name="connsiteY398" fmla="*/ 631577 h 650202"/>
                    <a:gd name="connsiteX399" fmla="*/ 1345601 w 1387836"/>
                    <a:gd name="connsiteY399" fmla="*/ 631438 h 650202"/>
                    <a:gd name="connsiteX400" fmla="*/ 1345619 w 1387836"/>
                    <a:gd name="connsiteY400" fmla="*/ 631430 h 650202"/>
                    <a:gd name="connsiteX401" fmla="*/ 1345619 w 1387836"/>
                    <a:gd name="connsiteY401" fmla="*/ 631421 h 650202"/>
                    <a:gd name="connsiteX402" fmla="*/ 1345671 w 1387836"/>
                    <a:gd name="connsiteY402" fmla="*/ 631369 h 650202"/>
                    <a:gd name="connsiteX403" fmla="*/ 1345628 w 1387836"/>
                    <a:gd name="connsiteY403" fmla="*/ 631413 h 650202"/>
                    <a:gd name="connsiteX404" fmla="*/ 1345662 w 1387836"/>
                    <a:gd name="connsiteY404" fmla="*/ 631369 h 650202"/>
                    <a:gd name="connsiteX405" fmla="*/ 1345775 w 1387836"/>
                    <a:gd name="connsiteY405" fmla="*/ 631274 h 650202"/>
                    <a:gd name="connsiteX406" fmla="*/ 1346658 w 1387836"/>
                    <a:gd name="connsiteY406" fmla="*/ 630486 h 650202"/>
                    <a:gd name="connsiteX407" fmla="*/ 1350156 w 1387836"/>
                    <a:gd name="connsiteY407" fmla="*/ 627352 h 650202"/>
                    <a:gd name="connsiteX408" fmla="*/ 1357161 w 1387836"/>
                    <a:gd name="connsiteY408" fmla="*/ 621065 h 650202"/>
                    <a:gd name="connsiteX409" fmla="*/ 1364167 w 1387836"/>
                    <a:gd name="connsiteY409" fmla="*/ 614804 h 650202"/>
                    <a:gd name="connsiteX410" fmla="*/ 1371302 w 1387836"/>
                    <a:gd name="connsiteY410" fmla="*/ 608881 h 650202"/>
                    <a:gd name="connsiteX411" fmla="*/ 1385685 w 1387836"/>
                    <a:gd name="connsiteY411" fmla="*/ 597270 h 650202"/>
                    <a:gd name="connsiteX412" fmla="*/ 1387494 w 1387836"/>
                    <a:gd name="connsiteY412" fmla="*/ 594733 h 650202"/>
                    <a:gd name="connsiteX413" fmla="*/ 1384005 w 1387836"/>
                    <a:gd name="connsiteY413" fmla="*/ 587303 h 650202"/>
                    <a:gd name="connsiteX414" fmla="*/ 1366531 w 1387836"/>
                    <a:gd name="connsiteY414" fmla="*/ 581008 h 650202"/>
                    <a:gd name="connsiteX415" fmla="*/ 1357837 w 1387836"/>
                    <a:gd name="connsiteY415" fmla="*/ 577744 h 650202"/>
                    <a:gd name="connsiteX416" fmla="*/ 1349264 w 1387836"/>
                    <a:gd name="connsiteY416" fmla="*/ 574133 h 650202"/>
                    <a:gd name="connsiteX417" fmla="*/ 1340692 w 1387836"/>
                    <a:gd name="connsiteY417" fmla="*/ 570522 h 650202"/>
                    <a:gd name="connsiteX418" fmla="*/ 1336414 w 1387836"/>
                    <a:gd name="connsiteY418" fmla="*/ 568729 h 650202"/>
                    <a:gd name="connsiteX419" fmla="*/ 1335340 w 1387836"/>
                    <a:gd name="connsiteY419" fmla="*/ 568271 h 650202"/>
                    <a:gd name="connsiteX420" fmla="*/ 1335202 w 1387836"/>
                    <a:gd name="connsiteY420" fmla="*/ 568219 h 650202"/>
                    <a:gd name="connsiteX421" fmla="*/ 1335211 w 1387836"/>
                    <a:gd name="connsiteY421" fmla="*/ 568236 h 650202"/>
                    <a:gd name="connsiteX422" fmla="*/ 1334960 w 1387836"/>
                    <a:gd name="connsiteY422" fmla="*/ 568115 h 650202"/>
                    <a:gd name="connsiteX423" fmla="*/ 1334423 w 1387836"/>
                    <a:gd name="connsiteY423" fmla="*/ 567846 h 650202"/>
                    <a:gd name="connsiteX424" fmla="*/ 1332301 w 1387836"/>
                    <a:gd name="connsiteY424" fmla="*/ 566816 h 650202"/>
                    <a:gd name="connsiteX425" fmla="*/ 1315347 w 1387836"/>
                    <a:gd name="connsiteY425" fmla="*/ 558668 h 650202"/>
                    <a:gd name="connsiteX426" fmla="*/ 1311156 w 1387836"/>
                    <a:gd name="connsiteY426" fmla="*/ 556607 h 650202"/>
                    <a:gd name="connsiteX427" fmla="*/ 1307112 w 1387836"/>
                    <a:gd name="connsiteY427" fmla="*/ 554390 h 650202"/>
                    <a:gd name="connsiteX428" fmla="*/ 1299033 w 1387836"/>
                    <a:gd name="connsiteY428" fmla="*/ 549956 h 650202"/>
                    <a:gd name="connsiteX429" fmla="*/ 1290963 w 1387836"/>
                    <a:gd name="connsiteY429" fmla="*/ 545523 h 650202"/>
                    <a:gd name="connsiteX430" fmla="*/ 1283083 w 1387836"/>
                    <a:gd name="connsiteY430" fmla="*/ 540674 h 650202"/>
                    <a:gd name="connsiteX431" fmla="*/ 1275212 w 1387836"/>
                    <a:gd name="connsiteY431" fmla="*/ 535782 h 650202"/>
                    <a:gd name="connsiteX432" fmla="*/ 1267462 w 1387836"/>
                    <a:gd name="connsiteY432" fmla="*/ 530742 h 650202"/>
                    <a:gd name="connsiteX433" fmla="*/ 1256378 w 1387836"/>
                    <a:gd name="connsiteY433" fmla="*/ 522983 h 650202"/>
                    <a:gd name="connsiteX434" fmla="*/ 1260751 w 1387836"/>
                    <a:gd name="connsiteY434" fmla="*/ 510177 h 650202"/>
                    <a:gd name="connsiteX435" fmla="*/ 1264007 w 1387836"/>
                    <a:gd name="connsiteY435" fmla="*/ 501517 h 650202"/>
                    <a:gd name="connsiteX436" fmla="*/ 1267479 w 1387836"/>
                    <a:gd name="connsiteY436" fmla="*/ 492936 h 650202"/>
                    <a:gd name="connsiteX437" fmla="*/ 1270952 w 1387836"/>
                    <a:gd name="connsiteY437" fmla="*/ 484355 h 650202"/>
                    <a:gd name="connsiteX438" fmla="*/ 1274891 w 1387836"/>
                    <a:gd name="connsiteY438" fmla="*/ 475965 h 650202"/>
                    <a:gd name="connsiteX439" fmla="*/ 1278814 w 1387836"/>
                    <a:gd name="connsiteY439" fmla="*/ 467557 h 650202"/>
                    <a:gd name="connsiteX440" fmla="*/ 1282936 w 1387836"/>
                    <a:gd name="connsiteY440" fmla="*/ 459235 h 650202"/>
                    <a:gd name="connsiteX441" fmla="*/ 1291681 w 1387836"/>
                    <a:gd name="connsiteY441" fmla="*/ 442869 h 650202"/>
                    <a:gd name="connsiteX442" fmla="*/ 1292772 w 1387836"/>
                    <a:gd name="connsiteY442" fmla="*/ 440817 h 650202"/>
                    <a:gd name="connsiteX443" fmla="*/ 1293041 w 1387836"/>
                    <a:gd name="connsiteY443" fmla="*/ 440298 h 650202"/>
                    <a:gd name="connsiteX444" fmla="*/ 1293127 w 1387836"/>
                    <a:gd name="connsiteY444" fmla="*/ 440125 h 650202"/>
                    <a:gd name="connsiteX445" fmla="*/ 1293145 w 1387836"/>
                    <a:gd name="connsiteY445" fmla="*/ 440099 h 650202"/>
                    <a:gd name="connsiteX446" fmla="*/ 1293162 w 1387836"/>
                    <a:gd name="connsiteY446" fmla="*/ 440081 h 650202"/>
                    <a:gd name="connsiteX447" fmla="*/ 1293179 w 1387836"/>
                    <a:gd name="connsiteY447" fmla="*/ 440029 h 650202"/>
                    <a:gd name="connsiteX448" fmla="*/ 1293171 w 1387836"/>
                    <a:gd name="connsiteY448" fmla="*/ 440064 h 650202"/>
                    <a:gd name="connsiteX449" fmla="*/ 1293179 w 1387836"/>
                    <a:gd name="connsiteY449" fmla="*/ 440047 h 650202"/>
                    <a:gd name="connsiteX450" fmla="*/ 1293257 w 1387836"/>
                    <a:gd name="connsiteY450" fmla="*/ 439925 h 650202"/>
                    <a:gd name="connsiteX451" fmla="*/ 1293855 w 1387836"/>
                    <a:gd name="connsiteY451" fmla="*/ 438912 h 650202"/>
                    <a:gd name="connsiteX452" fmla="*/ 1296279 w 1387836"/>
                    <a:gd name="connsiteY452" fmla="*/ 434869 h 650202"/>
                    <a:gd name="connsiteX453" fmla="*/ 1301128 w 1387836"/>
                    <a:gd name="connsiteY453" fmla="*/ 426807 h 650202"/>
                    <a:gd name="connsiteX454" fmla="*/ 1305960 w 1387836"/>
                    <a:gd name="connsiteY454" fmla="*/ 418745 h 650202"/>
                    <a:gd name="connsiteX455" fmla="*/ 1311052 w 1387836"/>
                    <a:gd name="connsiteY455" fmla="*/ 410987 h 650202"/>
                    <a:gd name="connsiteX456" fmla="*/ 1321356 w 1387836"/>
                    <a:gd name="connsiteY456" fmla="*/ 395669 h 650202"/>
                    <a:gd name="connsiteX457" fmla="*/ 1322335 w 1387836"/>
                    <a:gd name="connsiteY457" fmla="*/ 392699 h 650202"/>
                    <a:gd name="connsiteX458" fmla="*/ 1316819 w 1387836"/>
                    <a:gd name="connsiteY458" fmla="*/ 386655 h 650202"/>
                    <a:gd name="connsiteX459" fmla="*/ 1298262 w 1387836"/>
                    <a:gd name="connsiteY459" fmla="*/ 385754 h 650202"/>
                    <a:gd name="connsiteX460" fmla="*/ 1288997 w 1387836"/>
                    <a:gd name="connsiteY460" fmla="*/ 385209 h 650202"/>
                    <a:gd name="connsiteX461" fmla="*/ 1279749 w 1387836"/>
                    <a:gd name="connsiteY461" fmla="*/ 384299 h 650202"/>
                    <a:gd name="connsiteX462" fmla="*/ 1270493 w 1387836"/>
                    <a:gd name="connsiteY462" fmla="*/ 383390 h 650202"/>
                    <a:gd name="connsiteX463" fmla="*/ 1265860 w 1387836"/>
                    <a:gd name="connsiteY463" fmla="*/ 382914 h 650202"/>
                    <a:gd name="connsiteX464" fmla="*/ 1264700 w 1387836"/>
                    <a:gd name="connsiteY464" fmla="*/ 382793 h 650202"/>
                    <a:gd name="connsiteX465" fmla="*/ 1264561 w 1387836"/>
                    <a:gd name="connsiteY465" fmla="*/ 382793 h 650202"/>
                    <a:gd name="connsiteX466" fmla="*/ 1264492 w 1387836"/>
                    <a:gd name="connsiteY466" fmla="*/ 382784 h 650202"/>
                    <a:gd name="connsiteX467" fmla="*/ 1264275 w 1387836"/>
                    <a:gd name="connsiteY467" fmla="*/ 382749 h 650202"/>
                    <a:gd name="connsiteX468" fmla="*/ 1263704 w 1387836"/>
                    <a:gd name="connsiteY468" fmla="*/ 382646 h 650202"/>
                    <a:gd name="connsiteX469" fmla="*/ 1261383 w 1387836"/>
                    <a:gd name="connsiteY469" fmla="*/ 382317 h 650202"/>
                    <a:gd name="connsiteX470" fmla="*/ 1242783 w 1387836"/>
                    <a:gd name="connsiteY470" fmla="*/ 379528 h 650202"/>
                    <a:gd name="connsiteX471" fmla="*/ 1238160 w 1387836"/>
                    <a:gd name="connsiteY471" fmla="*/ 378775 h 650202"/>
                    <a:gd name="connsiteX472" fmla="*/ 1233639 w 1387836"/>
                    <a:gd name="connsiteY472" fmla="*/ 377857 h 650202"/>
                    <a:gd name="connsiteX473" fmla="*/ 1224625 w 1387836"/>
                    <a:gd name="connsiteY473" fmla="*/ 375987 h 650202"/>
                    <a:gd name="connsiteX474" fmla="*/ 1215611 w 1387836"/>
                    <a:gd name="connsiteY474" fmla="*/ 374151 h 650202"/>
                    <a:gd name="connsiteX475" fmla="*/ 1206649 w 1387836"/>
                    <a:gd name="connsiteY475" fmla="*/ 371822 h 650202"/>
                    <a:gd name="connsiteX476" fmla="*/ 1197687 w 1387836"/>
                    <a:gd name="connsiteY476" fmla="*/ 369484 h 650202"/>
                    <a:gd name="connsiteX477" fmla="*/ 1188811 w 1387836"/>
                    <a:gd name="connsiteY477" fmla="*/ 366921 h 650202"/>
                    <a:gd name="connsiteX478" fmla="*/ 1175927 w 1387836"/>
                    <a:gd name="connsiteY478" fmla="*/ 362773 h 650202"/>
                    <a:gd name="connsiteX479" fmla="*/ 1176325 w 1387836"/>
                    <a:gd name="connsiteY479" fmla="*/ 349265 h 650202"/>
                    <a:gd name="connsiteX480" fmla="*/ 1176888 w 1387836"/>
                    <a:gd name="connsiteY480" fmla="*/ 340043 h 650202"/>
                    <a:gd name="connsiteX481" fmla="*/ 1177676 w 1387836"/>
                    <a:gd name="connsiteY481" fmla="*/ 330804 h 650202"/>
                    <a:gd name="connsiteX482" fmla="*/ 1178481 w 1387836"/>
                    <a:gd name="connsiteY482" fmla="*/ 321582 h 650202"/>
                    <a:gd name="connsiteX483" fmla="*/ 1179745 w 1387836"/>
                    <a:gd name="connsiteY483" fmla="*/ 312394 h 650202"/>
                    <a:gd name="connsiteX484" fmla="*/ 1181027 w 1387836"/>
                    <a:gd name="connsiteY484" fmla="*/ 303216 h 650202"/>
                    <a:gd name="connsiteX485" fmla="*/ 1182508 w 1387836"/>
                    <a:gd name="connsiteY485" fmla="*/ 294054 h 650202"/>
                    <a:gd name="connsiteX486" fmla="*/ 1186040 w 1387836"/>
                    <a:gd name="connsiteY486" fmla="*/ 275827 h 650202"/>
                    <a:gd name="connsiteX487" fmla="*/ 1186482 w 1387836"/>
                    <a:gd name="connsiteY487" fmla="*/ 273532 h 650202"/>
                    <a:gd name="connsiteX488" fmla="*/ 1186595 w 1387836"/>
                    <a:gd name="connsiteY488" fmla="*/ 272969 h 650202"/>
                    <a:gd name="connsiteX489" fmla="*/ 1186655 w 1387836"/>
                    <a:gd name="connsiteY489" fmla="*/ 272684 h 650202"/>
                    <a:gd name="connsiteX490" fmla="*/ 1186681 w 1387836"/>
                    <a:gd name="connsiteY490" fmla="*/ 272545 h 650202"/>
                    <a:gd name="connsiteX491" fmla="*/ 1186958 w 1387836"/>
                    <a:gd name="connsiteY491" fmla="*/ 271394 h 650202"/>
                    <a:gd name="connsiteX492" fmla="*/ 1188084 w 1387836"/>
                    <a:gd name="connsiteY492" fmla="*/ 266847 h 650202"/>
                    <a:gd name="connsiteX493" fmla="*/ 1190344 w 1387836"/>
                    <a:gd name="connsiteY493" fmla="*/ 257712 h 650202"/>
                    <a:gd name="connsiteX494" fmla="*/ 1192604 w 1387836"/>
                    <a:gd name="connsiteY494" fmla="*/ 248586 h 650202"/>
                    <a:gd name="connsiteX495" fmla="*/ 1195167 w 1387836"/>
                    <a:gd name="connsiteY495" fmla="*/ 239684 h 650202"/>
                    <a:gd name="connsiteX496" fmla="*/ 1200501 w 1387836"/>
                    <a:gd name="connsiteY496" fmla="*/ 221985 h 650202"/>
                    <a:gd name="connsiteX497" fmla="*/ 1200570 w 1387836"/>
                    <a:gd name="connsiteY497" fmla="*/ 218885 h 650202"/>
                    <a:gd name="connsiteX498" fmla="*/ 1193522 w 1387836"/>
                    <a:gd name="connsiteY498" fmla="*/ 214711 h 650202"/>
                    <a:gd name="connsiteX499" fmla="*/ 1175520 w 1387836"/>
                    <a:gd name="connsiteY499" fmla="*/ 219335 h 650202"/>
                    <a:gd name="connsiteX500" fmla="*/ 1166514 w 1387836"/>
                    <a:gd name="connsiteY500" fmla="*/ 221535 h 650202"/>
                    <a:gd name="connsiteX501" fmla="*/ 1157379 w 1387836"/>
                    <a:gd name="connsiteY501" fmla="*/ 223388 h 650202"/>
                    <a:gd name="connsiteX502" fmla="*/ 1148261 w 1387836"/>
                    <a:gd name="connsiteY502" fmla="*/ 225249 h 650202"/>
                    <a:gd name="connsiteX503" fmla="*/ 1143715 w 1387836"/>
                    <a:gd name="connsiteY503" fmla="*/ 226176 h 650202"/>
                    <a:gd name="connsiteX504" fmla="*/ 1142580 w 1387836"/>
                    <a:gd name="connsiteY504" fmla="*/ 226392 h 650202"/>
                    <a:gd name="connsiteX505" fmla="*/ 1142425 w 1387836"/>
                    <a:gd name="connsiteY505" fmla="*/ 226427 h 650202"/>
                    <a:gd name="connsiteX506" fmla="*/ 1142355 w 1387836"/>
                    <a:gd name="connsiteY506" fmla="*/ 226427 h 650202"/>
                    <a:gd name="connsiteX507" fmla="*/ 1142269 w 1387836"/>
                    <a:gd name="connsiteY507" fmla="*/ 226444 h 650202"/>
                    <a:gd name="connsiteX508" fmla="*/ 1142442 w 1387836"/>
                    <a:gd name="connsiteY508" fmla="*/ 226427 h 650202"/>
                    <a:gd name="connsiteX509" fmla="*/ 1142148 w 1387836"/>
                    <a:gd name="connsiteY509" fmla="*/ 226479 h 650202"/>
                    <a:gd name="connsiteX510" fmla="*/ 1141576 w 1387836"/>
                    <a:gd name="connsiteY510" fmla="*/ 226565 h 650202"/>
                    <a:gd name="connsiteX511" fmla="*/ 1139255 w 1387836"/>
                    <a:gd name="connsiteY511" fmla="*/ 226903 h 650202"/>
                    <a:gd name="connsiteX512" fmla="*/ 1120664 w 1387836"/>
                    <a:gd name="connsiteY512" fmla="*/ 229726 h 650202"/>
                    <a:gd name="connsiteX513" fmla="*/ 1116032 w 1387836"/>
                    <a:gd name="connsiteY513" fmla="*/ 230384 h 650202"/>
                    <a:gd name="connsiteX514" fmla="*/ 1111434 w 1387836"/>
                    <a:gd name="connsiteY514" fmla="*/ 230826 h 650202"/>
                    <a:gd name="connsiteX515" fmla="*/ 1102264 w 1387836"/>
                    <a:gd name="connsiteY515" fmla="*/ 231718 h 650202"/>
                    <a:gd name="connsiteX516" fmla="*/ 1093102 w 1387836"/>
                    <a:gd name="connsiteY516" fmla="*/ 232609 h 650202"/>
                    <a:gd name="connsiteX517" fmla="*/ 1083854 w 1387836"/>
                    <a:gd name="connsiteY517" fmla="*/ 233025 h 650202"/>
                    <a:gd name="connsiteX518" fmla="*/ 1074607 w 1387836"/>
                    <a:gd name="connsiteY518" fmla="*/ 233441 h 650202"/>
                    <a:gd name="connsiteX519" fmla="*/ 1065359 w 1387836"/>
                    <a:gd name="connsiteY519" fmla="*/ 233623 h 650202"/>
                    <a:gd name="connsiteX520" fmla="*/ 1051833 w 1387836"/>
                    <a:gd name="connsiteY520" fmla="*/ 233449 h 650202"/>
                    <a:gd name="connsiteX521" fmla="*/ 1048231 w 1387836"/>
                    <a:gd name="connsiteY521" fmla="*/ 220417 h 650202"/>
                    <a:gd name="connsiteX522" fmla="*/ 1046049 w 1387836"/>
                    <a:gd name="connsiteY522" fmla="*/ 211429 h 650202"/>
                    <a:gd name="connsiteX523" fmla="*/ 1044075 w 1387836"/>
                    <a:gd name="connsiteY523" fmla="*/ 202381 h 650202"/>
                    <a:gd name="connsiteX524" fmla="*/ 1042118 w 1387836"/>
                    <a:gd name="connsiteY524" fmla="*/ 193323 h 650202"/>
                    <a:gd name="connsiteX525" fmla="*/ 1040628 w 1387836"/>
                    <a:gd name="connsiteY525" fmla="*/ 184162 h 650202"/>
                    <a:gd name="connsiteX526" fmla="*/ 1039139 w 1387836"/>
                    <a:gd name="connsiteY526" fmla="*/ 175018 h 650202"/>
                    <a:gd name="connsiteX527" fmla="*/ 1037866 w 1387836"/>
                    <a:gd name="connsiteY527" fmla="*/ 165822 h 650202"/>
                    <a:gd name="connsiteX528" fmla="*/ 1035866 w 1387836"/>
                    <a:gd name="connsiteY528" fmla="*/ 147369 h 650202"/>
                    <a:gd name="connsiteX529" fmla="*/ 1035615 w 1387836"/>
                    <a:gd name="connsiteY529" fmla="*/ 145049 h 650202"/>
                    <a:gd name="connsiteX530" fmla="*/ 1035545 w 1387836"/>
                    <a:gd name="connsiteY530" fmla="*/ 144468 h 650202"/>
                    <a:gd name="connsiteX531" fmla="*/ 1035528 w 1387836"/>
                    <a:gd name="connsiteY531" fmla="*/ 144278 h 650202"/>
                    <a:gd name="connsiteX532" fmla="*/ 1035528 w 1387836"/>
                    <a:gd name="connsiteY532" fmla="*/ 144269 h 650202"/>
                    <a:gd name="connsiteX533" fmla="*/ 1035519 w 1387836"/>
                    <a:gd name="connsiteY533" fmla="*/ 144192 h 650202"/>
                    <a:gd name="connsiteX534" fmla="*/ 1035511 w 1387836"/>
                    <a:gd name="connsiteY534" fmla="*/ 144044 h 650202"/>
                    <a:gd name="connsiteX535" fmla="*/ 1035441 w 1387836"/>
                    <a:gd name="connsiteY535" fmla="*/ 142867 h 650202"/>
                    <a:gd name="connsiteX536" fmla="*/ 1035182 w 1387836"/>
                    <a:gd name="connsiteY536" fmla="*/ 138182 h 650202"/>
                    <a:gd name="connsiteX537" fmla="*/ 1034636 w 1387836"/>
                    <a:gd name="connsiteY537" fmla="*/ 128778 h 650202"/>
                    <a:gd name="connsiteX538" fmla="*/ 1034091 w 1387836"/>
                    <a:gd name="connsiteY538" fmla="*/ 119409 h 650202"/>
                    <a:gd name="connsiteX539" fmla="*/ 1033917 w 1387836"/>
                    <a:gd name="connsiteY539" fmla="*/ 110126 h 650202"/>
                    <a:gd name="connsiteX540" fmla="*/ 1033796 w 1387836"/>
                    <a:gd name="connsiteY540" fmla="*/ 91657 h 650202"/>
                    <a:gd name="connsiteX541" fmla="*/ 1032948 w 1387836"/>
                    <a:gd name="connsiteY541" fmla="*/ 88643 h 650202"/>
                    <a:gd name="connsiteX542" fmla="*/ 1024973 w 1387836"/>
                    <a:gd name="connsiteY542" fmla="*/ 86747 h 650202"/>
                    <a:gd name="connsiteX543" fmla="*/ 1009135 w 1387836"/>
                    <a:gd name="connsiteY543" fmla="*/ 96471 h 650202"/>
                    <a:gd name="connsiteX544" fmla="*/ 1001160 w 1387836"/>
                    <a:gd name="connsiteY544" fmla="*/ 101242 h 650202"/>
                    <a:gd name="connsiteX545" fmla="*/ 993003 w 1387836"/>
                    <a:gd name="connsiteY545" fmla="*/ 105702 h 650202"/>
                    <a:gd name="connsiteX546" fmla="*/ 984855 w 1387836"/>
                    <a:gd name="connsiteY546" fmla="*/ 110161 h 650202"/>
                    <a:gd name="connsiteX547" fmla="*/ 980768 w 1387836"/>
                    <a:gd name="connsiteY547" fmla="*/ 112395 h 650202"/>
                    <a:gd name="connsiteX548" fmla="*/ 979746 w 1387836"/>
                    <a:gd name="connsiteY548" fmla="*/ 112941 h 650202"/>
                    <a:gd name="connsiteX549" fmla="*/ 979616 w 1387836"/>
                    <a:gd name="connsiteY549" fmla="*/ 113019 h 650202"/>
                    <a:gd name="connsiteX550" fmla="*/ 979556 w 1387836"/>
                    <a:gd name="connsiteY550" fmla="*/ 113045 h 650202"/>
                    <a:gd name="connsiteX551" fmla="*/ 979504 w 1387836"/>
                    <a:gd name="connsiteY551" fmla="*/ 113079 h 650202"/>
                    <a:gd name="connsiteX552" fmla="*/ 979634 w 1387836"/>
                    <a:gd name="connsiteY552" fmla="*/ 113027 h 650202"/>
                    <a:gd name="connsiteX553" fmla="*/ 979374 w 1387836"/>
                    <a:gd name="connsiteY553" fmla="*/ 113148 h 650202"/>
                    <a:gd name="connsiteX554" fmla="*/ 978828 w 1387836"/>
                    <a:gd name="connsiteY554" fmla="*/ 113391 h 650202"/>
                    <a:gd name="connsiteX555" fmla="*/ 976724 w 1387836"/>
                    <a:gd name="connsiteY555" fmla="*/ 114413 h 650202"/>
                    <a:gd name="connsiteX556" fmla="*/ 959787 w 1387836"/>
                    <a:gd name="connsiteY556" fmla="*/ 122578 h 650202"/>
                    <a:gd name="connsiteX557" fmla="*/ 955553 w 1387836"/>
                    <a:gd name="connsiteY557" fmla="*/ 124570 h 650202"/>
                    <a:gd name="connsiteX558" fmla="*/ 951301 w 1387836"/>
                    <a:gd name="connsiteY558" fmla="*/ 126345 h 650202"/>
                    <a:gd name="connsiteX559" fmla="*/ 942798 w 1387836"/>
                    <a:gd name="connsiteY559" fmla="*/ 129895 h 650202"/>
                    <a:gd name="connsiteX560" fmla="*/ 934312 w 1387836"/>
                    <a:gd name="connsiteY560" fmla="*/ 133454 h 650202"/>
                    <a:gd name="connsiteX561" fmla="*/ 925601 w 1387836"/>
                    <a:gd name="connsiteY561" fmla="*/ 136580 h 650202"/>
                    <a:gd name="connsiteX562" fmla="*/ 916873 w 1387836"/>
                    <a:gd name="connsiteY562" fmla="*/ 139697 h 650202"/>
                    <a:gd name="connsiteX563" fmla="*/ 908084 w 1387836"/>
                    <a:gd name="connsiteY563" fmla="*/ 142590 h 650202"/>
                    <a:gd name="connsiteX564" fmla="*/ 895104 w 1387836"/>
                    <a:gd name="connsiteY564" fmla="*/ 146426 h 650202"/>
                    <a:gd name="connsiteX565" fmla="*/ 887821 w 1387836"/>
                    <a:gd name="connsiteY565" fmla="*/ 135030 h 650202"/>
                    <a:gd name="connsiteX566" fmla="*/ 883093 w 1387836"/>
                    <a:gd name="connsiteY566" fmla="*/ 127064 h 650202"/>
                    <a:gd name="connsiteX567" fmla="*/ 878547 w 1387836"/>
                    <a:gd name="connsiteY567" fmla="*/ 119019 h 650202"/>
                    <a:gd name="connsiteX568" fmla="*/ 874019 w 1387836"/>
                    <a:gd name="connsiteY568" fmla="*/ 110941 h 650202"/>
                    <a:gd name="connsiteX569" fmla="*/ 869888 w 1387836"/>
                    <a:gd name="connsiteY569" fmla="*/ 102619 h 650202"/>
                    <a:gd name="connsiteX570" fmla="*/ 865775 w 1387836"/>
                    <a:gd name="connsiteY570" fmla="*/ 94306 h 650202"/>
                    <a:gd name="connsiteX571" fmla="*/ 861835 w 1387836"/>
                    <a:gd name="connsiteY571" fmla="*/ 85924 h 650202"/>
                    <a:gd name="connsiteX572" fmla="*/ 854484 w 1387836"/>
                    <a:gd name="connsiteY572" fmla="*/ 68866 h 650202"/>
                    <a:gd name="connsiteX573" fmla="*/ 853575 w 1387836"/>
                    <a:gd name="connsiteY573" fmla="*/ 66736 h 650202"/>
                    <a:gd name="connsiteX574" fmla="*/ 853341 w 1387836"/>
                    <a:gd name="connsiteY574" fmla="*/ 66190 h 650202"/>
                    <a:gd name="connsiteX575" fmla="*/ 853228 w 1387836"/>
                    <a:gd name="connsiteY575" fmla="*/ 65922 h 650202"/>
                    <a:gd name="connsiteX576" fmla="*/ 853159 w 1387836"/>
                    <a:gd name="connsiteY576" fmla="*/ 65809 h 650202"/>
                    <a:gd name="connsiteX577" fmla="*/ 852761 w 1387836"/>
                    <a:gd name="connsiteY577" fmla="*/ 64692 h 650202"/>
                    <a:gd name="connsiteX578" fmla="*/ 851124 w 1387836"/>
                    <a:gd name="connsiteY578" fmla="*/ 60294 h 650202"/>
                    <a:gd name="connsiteX579" fmla="*/ 847842 w 1387836"/>
                    <a:gd name="connsiteY579" fmla="*/ 51461 h 650202"/>
                    <a:gd name="connsiteX580" fmla="*/ 844561 w 1387836"/>
                    <a:gd name="connsiteY580" fmla="*/ 42672 h 650202"/>
                    <a:gd name="connsiteX581" fmla="*/ 841651 w 1387836"/>
                    <a:gd name="connsiteY581" fmla="*/ 33849 h 650202"/>
                    <a:gd name="connsiteX582" fmla="*/ 836092 w 1387836"/>
                    <a:gd name="connsiteY582" fmla="*/ 16219 h 650202"/>
                    <a:gd name="connsiteX583" fmla="*/ 834403 w 1387836"/>
                    <a:gd name="connsiteY583" fmla="*/ 13604 h 650202"/>
                    <a:gd name="connsiteX584" fmla="*/ 826229 w 1387836"/>
                    <a:gd name="connsiteY584" fmla="*/ 14141 h 650202"/>
                    <a:gd name="connsiteX585" fmla="*/ 813977 w 1387836"/>
                    <a:gd name="connsiteY585" fmla="*/ 28099 h 650202"/>
                    <a:gd name="connsiteX586" fmla="*/ 807751 w 1387836"/>
                    <a:gd name="connsiteY586" fmla="*/ 35000 h 650202"/>
                    <a:gd name="connsiteX587" fmla="*/ 801256 w 1387836"/>
                    <a:gd name="connsiteY587" fmla="*/ 41668 h 650202"/>
                    <a:gd name="connsiteX588" fmla="*/ 794779 w 1387836"/>
                    <a:gd name="connsiteY588" fmla="*/ 48335 h 650202"/>
                    <a:gd name="connsiteX589" fmla="*/ 791532 w 1387836"/>
                    <a:gd name="connsiteY589" fmla="*/ 51678 h 650202"/>
                    <a:gd name="connsiteX590" fmla="*/ 790718 w 1387836"/>
                    <a:gd name="connsiteY590" fmla="*/ 52500 h 650202"/>
                    <a:gd name="connsiteX591" fmla="*/ 790614 w 1387836"/>
                    <a:gd name="connsiteY591" fmla="*/ 52604 h 650202"/>
                    <a:gd name="connsiteX592" fmla="*/ 790588 w 1387836"/>
                    <a:gd name="connsiteY592" fmla="*/ 52639 h 650202"/>
                    <a:gd name="connsiteX593" fmla="*/ 790632 w 1387836"/>
                    <a:gd name="connsiteY593" fmla="*/ 52613 h 650202"/>
                    <a:gd name="connsiteX594" fmla="*/ 790415 w 1387836"/>
                    <a:gd name="connsiteY594" fmla="*/ 52803 h 650202"/>
                    <a:gd name="connsiteX595" fmla="*/ 789982 w 1387836"/>
                    <a:gd name="connsiteY595" fmla="*/ 53202 h 650202"/>
                    <a:gd name="connsiteX596" fmla="*/ 788268 w 1387836"/>
                    <a:gd name="connsiteY596" fmla="*/ 54804 h 650202"/>
                    <a:gd name="connsiteX597" fmla="*/ 774482 w 1387836"/>
                    <a:gd name="connsiteY597" fmla="*/ 67602 h 650202"/>
                    <a:gd name="connsiteX598" fmla="*/ 771019 w 1387836"/>
                    <a:gd name="connsiteY598" fmla="*/ 70771 h 650202"/>
                    <a:gd name="connsiteX599" fmla="*/ 767495 w 1387836"/>
                    <a:gd name="connsiteY599" fmla="*/ 73724 h 650202"/>
                    <a:gd name="connsiteX600" fmla="*/ 760403 w 1387836"/>
                    <a:gd name="connsiteY600" fmla="*/ 79603 h 650202"/>
                    <a:gd name="connsiteX601" fmla="*/ 753354 w 1387836"/>
                    <a:gd name="connsiteY601" fmla="*/ 85526 h 650202"/>
                    <a:gd name="connsiteX602" fmla="*/ 745951 w 1387836"/>
                    <a:gd name="connsiteY602" fmla="*/ 91094 h 650202"/>
                    <a:gd name="connsiteX603" fmla="*/ 738539 w 1387836"/>
                    <a:gd name="connsiteY603" fmla="*/ 96627 h 650202"/>
                    <a:gd name="connsiteX604" fmla="*/ 731005 w 1387836"/>
                    <a:gd name="connsiteY604" fmla="*/ 101987 h 650202"/>
                    <a:gd name="connsiteX605" fmla="*/ 719740 w 1387836"/>
                    <a:gd name="connsiteY605" fmla="*/ 109477 h 650202"/>
                    <a:gd name="connsiteX606" fmla="*/ 709409 w 1387836"/>
                    <a:gd name="connsiteY606" fmla="*/ 100723 h 650202"/>
                    <a:gd name="connsiteX607" fmla="*/ 702551 w 1387836"/>
                    <a:gd name="connsiteY607" fmla="*/ 94540 h 650202"/>
                    <a:gd name="connsiteX608" fmla="*/ 695832 w 1387836"/>
                    <a:gd name="connsiteY608" fmla="*/ 88184 h 650202"/>
                    <a:gd name="connsiteX609" fmla="*/ 689130 w 1387836"/>
                    <a:gd name="connsiteY609" fmla="*/ 81794 h 650202"/>
                    <a:gd name="connsiteX610" fmla="*/ 682739 w 1387836"/>
                    <a:gd name="connsiteY610" fmla="*/ 75066 h 650202"/>
                    <a:gd name="connsiteX611" fmla="*/ 676358 w 1387836"/>
                    <a:gd name="connsiteY611" fmla="*/ 68355 h 650202"/>
                    <a:gd name="connsiteX612" fmla="*/ 670123 w 1387836"/>
                    <a:gd name="connsiteY612" fmla="*/ 61471 h 650202"/>
                    <a:gd name="connsiteX613" fmla="*/ 658070 w 1387836"/>
                    <a:gd name="connsiteY613" fmla="*/ 47357 h 650202"/>
                    <a:gd name="connsiteX614" fmla="*/ 656554 w 1387836"/>
                    <a:gd name="connsiteY614" fmla="*/ 45590 h 650202"/>
                    <a:gd name="connsiteX615" fmla="*/ 656173 w 1387836"/>
                    <a:gd name="connsiteY615" fmla="*/ 45149 h 650202"/>
                    <a:gd name="connsiteX616" fmla="*/ 655991 w 1387836"/>
                    <a:gd name="connsiteY616" fmla="*/ 44941 h 650202"/>
                    <a:gd name="connsiteX617" fmla="*/ 656026 w 1387836"/>
                    <a:gd name="connsiteY617" fmla="*/ 44984 h 650202"/>
                    <a:gd name="connsiteX618" fmla="*/ 655983 w 1387836"/>
                    <a:gd name="connsiteY618" fmla="*/ 44932 h 650202"/>
                    <a:gd name="connsiteX619" fmla="*/ 655966 w 1387836"/>
                    <a:gd name="connsiteY619" fmla="*/ 44898 h 650202"/>
                    <a:gd name="connsiteX620" fmla="*/ 655905 w 1387836"/>
                    <a:gd name="connsiteY620" fmla="*/ 44811 h 650202"/>
                    <a:gd name="connsiteX621" fmla="*/ 655186 w 1387836"/>
                    <a:gd name="connsiteY621" fmla="*/ 43884 h 650202"/>
                    <a:gd name="connsiteX622" fmla="*/ 652311 w 1387836"/>
                    <a:gd name="connsiteY622" fmla="*/ 40161 h 650202"/>
                    <a:gd name="connsiteX623" fmla="*/ 646579 w 1387836"/>
                    <a:gd name="connsiteY623" fmla="*/ 32697 h 650202"/>
                    <a:gd name="connsiteX624" fmla="*/ 640847 w 1387836"/>
                    <a:gd name="connsiteY624" fmla="*/ 25267 h 650202"/>
                    <a:gd name="connsiteX625" fmla="*/ 635487 w 1387836"/>
                    <a:gd name="connsiteY625" fmla="*/ 17691 h 650202"/>
                    <a:gd name="connsiteX626" fmla="*/ 624983 w 1387836"/>
                    <a:gd name="connsiteY626" fmla="*/ 2494 h 650202"/>
                    <a:gd name="connsiteX627" fmla="*/ 622585 w 1387836"/>
                    <a:gd name="connsiteY627" fmla="*/ 511 h 650202"/>
                    <a:gd name="connsiteX628" fmla="*/ 614930 w 1387836"/>
                    <a:gd name="connsiteY628" fmla="*/ 3420 h 650202"/>
                    <a:gd name="connsiteX629" fmla="*/ 607327 w 1387836"/>
                    <a:gd name="connsiteY629" fmla="*/ 20375 h 650202"/>
                    <a:gd name="connsiteX630" fmla="*/ 603422 w 1387836"/>
                    <a:gd name="connsiteY630" fmla="*/ 28809 h 650202"/>
                    <a:gd name="connsiteX631" fmla="*/ 599188 w 1387836"/>
                    <a:gd name="connsiteY631" fmla="*/ 37096 h 650202"/>
                    <a:gd name="connsiteX632" fmla="*/ 594945 w 1387836"/>
                    <a:gd name="connsiteY632" fmla="*/ 45365 h 650202"/>
                    <a:gd name="connsiteX633" fmla="*/ 592841 w 1387836"/>
                    <a:gd name="connsiteY633" fmla="*/ 49504 h 650202"/>
                    <a:gd name="connsiteX634" fmla="*/ 592304 w 1387836"/>
                    <a:gd name="connsiteY634" fmla="*/ 50543 h 650202"/>
                    <a:gd name="connsiteX635" fmla="*/ 592243 w 1387836"/>
                    <a:gd name="connsiteY635" fmla="*/ 50665 h 650202"/>
                    <a:gd name="connsiteX636" fmla="*/ 592200 w 1387836"/>
                    <a:gd name="connsiteY636" fmla="*/ 50734 h 650202"/>
                    <a:gd name="connsiteX637" fmla="*/ 592191 w 1387836"/>
                    <a:gd name="connsiteY637" fmla="*/ 50769 h 650202"/>
                    <a:gd name="connsiteX638" fmla="*/ 592226 w 1387836"/>
                    <a:gd name="connsiteY638" fmla="*/ 50699 h 650202"/>
                    <a:gd name="connsiteX639" fmla="*/ 592113 w 1387836"/>
                    <a:gd name="connsiteY639" fmla="*/ 50924 h 650202"/>
                    <a:gd name="connsiteX640" fmla="*/ 591810 w 1387836"/>
                    <a:gd name="connsiteY640" fmla="*/ 51444 h 650202"/>
                    <a:gd name="connsiteX641" fmla="*/ 590633 w 1387836"/>
                    <a:gd name="connsiteY641" fmla="*/ 53453 h 650202"/>
                    <a:gd name="connsiteX642" fmla="*/ 581246 w 1387836"/>
                    <a:gd name="connsiteY642" fmla="*/ 69740 h 650202"/>
                    <a:gd name="connsiteX643" fmla="*/ 578865 w 1387836"/>
                    <a:gd name="connsiteY643" fmla="*/ 73793 h 650202"/>
                    <a:gd name="connsiteX644" fmla="*/ 576354 w 1387836"/>
                    <a:gd name="connsiteY644" fmla="*/ 77655 h 650202"/>
                    <a:gd name="connsiteX645" fmla="*/ 571332 w 1387836"/>
                    <a:gd name="connsiteY645" fmla="*/ 85379 h 650202"/>
                    <a:gd name="connsiteX646" fmla="*/ 566318 w 1387836"/>
                    <a:gd name="connsiteY646" fmla="*/ 93111 h 650202"/>
                    <a:gd name="connsiteX647" fmla="*/ 560871 w 1387836"/>
                    <a:gd name="connsiteY647" fmla="*/ 100602 h 650202"/>
                    <a:gd name="connsiteX648" fmla="*/ 555407 w 1387836"/>
                    <a:gd name="connsiteY648" fmla="*/ 108083 h 650202"/>
                    <a:gd name="connsiteX649" fmla="*/ 549796 w 1387836"/>
                    <a:gd name="connsiteY649" fmla="*/ 115426 h 650202"/>
                    <a:gd name="connsiteX650" fmla="*/ 541250 w 1387836"/>
                    <a:gd name="connsiteY650" fmla="*/ 125895 h 650202"/>
                    <a:gd name="connsiteX651" fmla="*/ 528807 w 1387836"/>
                    <a:gd name="connsiteY651" fmla="*/ 120604 h 650202"/>
                    <a:gd name="connsiteX652" fmla="*/ 520425 w 1387836"/>
                    <a:gd name="connsiteY652" fmla="*/ 116699 h 650202"/>
                    <a:gd name="connsiteX653" fmla="*/ 512112 w 1387836"/>
                    <a:gd name="connsiteY653" fmla="*/ 112586 h 650202"/>
                    <a:gd name="connsiteX654" fmla="*/ 503817 w 1387836"/>
                    <a:gd name="connsiteY654" fmla="*/ 108455 h 650202"/>
                    <a:gd name="connsiteX655" fmla="*/ 495729 w 1387836"/>
                    <a:gd name="connsiteY655" fmla="*/ 103909 h 650202"/>
                    <a:gd name="connsiteX656" fmla="*/ 487650 w 1387836"/>
                    <a:gd name="connsiteY656" fmla="*/ 99363 h 650202"/>
                    <a:gd name="connsiteX657" fmla="*/ 479666 w 1387836"/>
                    <a:gd name="connsiteY657" fmla="*/ 94661 h 650202"/>
                    <a:gd name="connsiteX658" fmla="*/ 463976 w 1387836"/>
                    <a:gd name="connsiteY658" fmla="*/ 84721 h 650202"/>
                    <a:gd name="connsiteX659" fmla="*/ 462002 w 1387836"/>
                    <a:gd name="connsiteY659" fmla="*/ 83465 h 650202"/>
                    <a:gd name="connsiteX660" fmla="*/ 461526 w 1387836"/>
                    <a:gd name="connsiteY660" fmla="*/ 83162 h 650202"/>
                    <a:gd name="connsiteX661" fmla="*/ 461283 w 1387836"/>
                    <a:gd name="connsiteY661" fmla="*/ 82989 h 650202"/>
                    <a:gd name="connsiteX662" fmla="*/ 461153 w 1387836"/>
                    <a:gd name="connsiteY662" fmla="*/ 82902 h 650202"/>
                    <a:gd name="connsiteX663" fmla="*/ 460209 w 1387836"/>
                    <a:gd name="connsiteY663" fmla="*/ 82244 h 650202"/>
                    <a:gd name="connsiteX664" fmla="*/ 456365 w 1387836"/>
                    <a:gd name="connsiteY664" fmla="*/ 79525 h 650202"/>
                    <a:gd name="connsiteX665" fmla="*/ 448701 w 1387836"/>
                    <a:gd name="connsiteY665" fmla="*/ 74096 h 650202"/>
                    <a:gd name="connsiteX666" fmla="*/ 441021 w 1387836"/>
                    <a:gd name="connsiteY666" fmla="*/ 68667 h 650202"/>
                    <a:gd name="connsiteX667" fmla="*/ 433661 w 1387836"/>
                    <a:gd name="connsiteY667" fmla="*/ 63013 h 650202"/>
                    <a:gd name="connsiteX668" fmla="*/ 419139 w 1387836"/>
                    <a:gd name="connsiteY668" fmla="*/ 51608 h 650202"/>
                    <a:gd name="connsiteX669" fmla="*/ 416273 w 1387836"/>
                    <a:gd name="connsiteY669" fmla="*/ 50388 h 650202"/>
                    <a:gd name="connsiteX670" fmla="*/ 409805 w 1387836"/>
                    <a:gd name="connsiteY670" fmla="*/ 55436 h 650202"/>
                    <a:gd name="connsiteX671" fmla="*/ 407536 w 1387836"/>
                    <a:gd name="connsiteY671" fmla="*/ 73888 h 650202"/>
                    <a:gd name="connsiteX672" fmla="*/ 406281 w 1387836"/>
                    <a:gd name="connsiteY672" fmla="*/ 83093 h 650202"/>
                    <a:gd name="connsiteX673" fmla="*/ 404679 w 1387836"/>
                    <a:gd name="connsiteY673" fmla="*/ 92246 h 650202"/>
                    <a:gd name="connsiteX674" fmla="*/ 403077 w 1387836"/>
                    <a:gd name="connsiteY674" fmla="*/ 101398 h 650202"/>
                    <a:gd name="connsiteX675" fmla="*/ 402263 w 1387836"/>
                    <a:gd name="connsiteY675" fmla="*/ 105979 h 650202"/>
                    <a:gd name="connsiteX676" fmla="*/ 402055 w 1387836"/>
                    <a:gd name="connsiteY676" fmla="*/ 107131 h 650202"/>
                    <a:gd name="connsiteX677" fmla="*/ 402038 w 1387836"/>
                    <a:gd name="connsiteY677" fmla="*/ 107260 h 650202"/>
                    <a:gd name="connsiteX678" fmla="*/ 401977 w 1387836"/>
                    <a:gd name="connsiteY678" fmla="*/ 107555 h 650202"/>
                    <a:gd name="connsiteX679" fmla="*/ 401838 w 1387836"/>
                    <a:gd name="connsiteY679" fmla="*/ 108118 h 650202"/>
                    <a:gd name="connsiteX680" fmla="*/ 401328 w 1387836"/>
                    <a:gd name="connsiteY680" fmla="*/ 110404 h 650202"/>
                    <a:gd name="connsiteX681" fmla="*/ 397145 w 1387836"/>
                    <a:gd name="connsiteY681" fmla="*/ 128744 h 650202"/>
                    <a:gd name="connsiteX682" fmla="*/ 396071 w 1387836"/>
                    <a:gd name="connsiteY682" fmla="*/ 133298 h 650202"/>
                    <a:gd name="connsiteX683" fmla="*/ 394799 w 1387836"/>
                    <a:gd name="connsiteY683" fmla="*/ 137723 h 650202"/>
                    <a:gd name="connsiteX684" fmla="*/ 392270 w 1387836"/>
                    <a:gd name="connsiteY684" fmla="*/ 146581 h 650202"/>
                    <a:gd name="connsiteX685" fmla="*/ 389768 w 1387836"/>
                    <a:gd name="connsiteY685" fmla="*/ 155448 h 650202"/>
                    <a:gd name="connsiteX686" fmla="*/ 386780 w 1387836"/>
                    <a:gd name="connsiteY686" fmla="*/ 164203 h 650202"/>
                    <a:gd name="connsiteX687" fmla="*/ 383776 w 1387836"/>
                    <a:gd name="connsiteY687" fmla="*/ 172966 h 650202"/>
                    <a:gd name="connsiteX688" fmla="*/ 380563 w 1387836"/>
                    <a:gd name="connsiteY688" fmla="*/ 181659 h 650202"/>
                    <a:gd name="connsiteX689" fmla="*/ 375471 w 1387836"/>
                    <a:gd name="connsiteY689" fmla="*/ 194172 h 650202"/>
                    <a:gd name="connsiteX690" fmla="*/ 361903 w 1387836"/>
                    <a:gd name="connsiteY690" fmla="*/ 192752 h 650202"/>
                    <a:gd name="connsiteX691" fmla="*/ 357253 w 1387836"/>
                    <a:gd name="connsiteY691" fmla="*/ 192223 h 650202"/>
                    <a:gd name="connsiteX692" fmla="*/ 352724 w 1387836"/>
                    <a:gd name="connsiteY692" fmla="*/ 191479 h 650202"/>
                    <a:gd name="connsiteX693" fmla="*/ 343658 w 1387836"/>
                    <a:gd name="connsiteY693" fmla="*/ 190024 h 650202"/>
                    <a:gd name="connsiteX694" fmla="*/ 334566 w 1387836"/>
                    <a:gd name="connsiteY694" fmla="*/ 188552 h 650202"/>
                    <a:gd name="connsiteX695" fmla="*/ 325509 w 1387836"/>
                    <a:gd name="connsiteY695" fmla="*/ 186578 h 650202"/>
                    <a:gd name="connsiteX696" fmla="*/ 316451 w 1387836"/>
                    <a:gd name="connsiteY696" fmla="*/ 184612 h 650202"/>
                    <a:gd name="connsiteX697" fmla="*/ 307420 w 1387836"/>
                    <a:gd name="connsiteY697" fmla="*/ 182456 h 650202"/>
                    <a:gd name="connsiteX698" fmla="*/ 289521 w 1387836"/>
                    <a:gd name="connsiteY698" fmla="*/ 177572 h 650202"/>
                    <a:gd name="connsiteX699" fmla="*/ 287279 w 1387836"/>
                    <a:gd name="connsiteY699" fmla="*/ 176975 h 650202"/>
                    <a:gd name="connsiteX700" fmla="*/ 286724 w 1387836"/>
                    <a:gd name="connsiteY700" fmla="*/ 176810 h 650202"/>
                    <a:gd name="connsiteX701" fmla="*/ 286525 w 1387836"/>
                    <a:gd name="connsiteY701" fmla="*/ 176758 h 650202"/>
                    <a:gd name="connsiteX702" fmla="*/ 286525 w 1387836"/>
                    <a:gd name="connsiteY702" fmla="*/ 176758 h 650202"/>
                    <a:gd name="connsiteX703" fmla="*/ 286439 w 1387836"/>
                    <a:gd name="connsiteY703" fmla="*/ 176741 h 650202"/>
                    <a:gd name="connsiteX704" fmla="*/ 286300 w 1387836"/>
                    <a:gd name="connsiteY704" fmla="*/ 176689 h 650202"/>
                    <a:gd name="connsiteX705" fmla="*/ 285183 w 1387836"/>
                    <a:gd name="connsiteY705" fmla="*/ 176325 h 650202"/>
                    <a:gd name="connsiteX706" fmla="*/ 280715 w 1387836"/>
                    <a:gd name="connsiteY706" fmla="*/ 174853 h 650202"/>
                    <a:gd name="connsiteX707" fmla="*/ 271779 w 1387836"/>
                    <a:gd name="connsiteY707" fmla="*/ 171935 h 650202"/>
                    <a:gd name="connsiteX708" fmla="*/ 262834 w 1387836"/>
                    <a:gd name="connsiteY708" fmla="*/ 169008 h 650202"/>
                    <a:gd name="connsiteX709" fmla="*/ 254149 w 1387836"/>
                    <a:gd name="connsiteY709" fmla="*/ 165778 h 650202"/>
                    <a:gd name="connsiteX710" fmla="*/ 236909 w 1387836"/>
                    <a:gd name="connsiteY710" fmla="*/ 159128 h 650202"/>
                    <a:gd name="connsiteX711" fmla="*/ 233817 w 1387836"/>
                    <a:gd name="connsiteY711" fmla="*/ 158843 h 650202"/>
                    <a:gd name="connsiteX712" fmla="*/ 229141 w 1387836"/>
                    <a:gd name="connsiteY712" fmla="*/ 165536 h 650202"/>
                    <a:gd name="connsiteX713" fmla="*/ 232406 w 1387836"/>
                    <a:gd name="connsiteY713" fmla="*/ 183841 h 650202"/>
                    <a:gd name="connsiteX714" fmla="*/ 233930 w 1387836"/>
                    <a:gd name="connsiteY714" fmla="*/ 193003 h 650202"/>
                    <a:gd name="connsiteX715" fmla="*/ 235082 w 1387836"/>
                    <a:gd name="connsiteY715" fmla="*/ 202233 h 650202"/>
                    <a:gd name="connsiteX716" fmla="*/ 236259 w 1387836"/>
                    <a:gd name="connsiteY716" fmla="*/ 211464 h 650202"/>
                    <a:gd name="connsiteX717" fmla="*/ 236839 w 1387836"/>
                    <a:gd name="connsiteY717" fmla="*/ 216062 h 650202"/>
                    <a:gd name="connsiteX718" fmla="*/ 236995 w 1387836"/>
                    <a:gd name="connsiteY718" fmla="*/ 217231 h 650202"/>
                    <a:gd name="connsiteX719" fmla="*/ 237013 w 1387836"/>
                    <a:gd name="connsiteY719" fmla="*/ 217369 h 650202"/>
                    <a:gd name="connsiteX720" fmla="*/ 237013 w 1387836"/>
                    <a:gd name="connsiteY720" fmla="*/ 217387 h 650202"/>
                    <a:gd name="connsiteX721" fmla="*/ 237013 w 1387836"/>
                    <a:gd name="connsiteY721" fmla="*/ 217352 h 650202"/>
                    <a:gd name="connsiteX722" fmla="*/ 237013 w 1387836"/>
                    <a:gd name="connsiteY722" fmla="*/ 217413 h 650202"/>
                    <a:gd name="connsiteX723" fmla="*/ 237021 w 1387836"/>
                    <a:gd name="connsiteY723" fmla="*/ 217439 h 650202"/>
                    <a:gd name="connsiteX724" fmla="*/ 237013 w 1387836"/>
                    <a:gd name="connsiteY724" fmla="*/ 217456 h 650202"/>
                    <a:gd name="connsiteX725" fmla="*/ 237030 w 1387836"/>
                    <a:gd name="connsiteY725" fmla="*/ 217655 h 650202"/>
                    <a:gd name="connsiteX726" fmla="*/ 237073 w 1387836"/>
                    <a:gd name="connsiteY726" fmla="*/ 218227 h 650202"/>
                    <a:gd name="connsiteX727" fmla="*/ 237255 w 1387836"/>
                    <a:gd name="connsiteY727" fmla="*/ 220573 h 650202"/>
                    <a:gd name="connsiteX728" fmla="*/ 238675 w 1387836"/>
                    <a:gd name="connsiteY728" fmla="*/ 239338 h 650202"/>
                    <a:gd name="connsiteX729" fmla="*/ 238978 w 1387836"/>
                    <a:gd name="connsiteY729" fmla="*/ 244005 h 650202"/>
                    <a:gd name="connsiteX730" fmla="*/ 239082 w 1387836"/>
                    <a:gd name="connsiteY730" fmla="*/ 248594 h 650202"/>
                    <a:gd name="connsiteX731" fmla="*/ 239281 w 1387836"/>
                    <a:gd name="connsiteY731" fmla="*/ 257799 h 650202"/>
                    <a:gd name="connsiteX732" fmla="*/ 239480 w 1387836"/>
                    <a:gd name="connsiteY732" fmla="*/ 267012 h 650202"/>
                    <a:gd name="connsiteX733" fmla="*/ 239212 w 1387836"/>
                    <a:gd name="connsiteY733" fmla="*/ 276277 h 650202"/>
                    <a:gd name="connsiteX734" fmla="*/ 238926 w 1387836"/>
                    <a:gd name="connsiteY734" fmla="*/ 285525 h 650202"/>
                    <a:gd name="connsiteX735" fmla="*/ 238415 w 1387836"/>
                    <a:gd name="connsiteY735" fmla="*/ 294756 h 650202"/>
                    <a:gd name="connsiteX736" fmla="*/ 237246 w 1387836"/>
                    <a:gd name="connsiteY736" fmla="*/ 308221 h 650202"/>
                    <a:gd name="connsiteX737" fmla="*/ 223972 w 1387836"/>
                    <a:gd name="connsiteY737" fmla="*/ 310853 h 650202"/>
                    <a:gd name="connsiteX738" fmla="*/ 214854 w 1387836"/>
                    <a:gd name="connsiteY738" fmla="*/ 312351 h 650202"/>
                    <a:gd name="connsiteX739" fmla="*/ 205675 w 1387836"/>
                    <a:gd name="connsiteY739" fmla="*/ 313641 h 650202"/>
                    <a:gd name="connsiteX740" fmla="*/ 196497 w 1387836"/>
                    <a:gd name="connsiteY740" fmla="*/ 314914 h 650202"/>
                    <a:gd name="connsiteX741" fmla="*/ 187266 w 1387836"/>
                    <a:gd name="connsiteY741" fmla="*/ 315711 h 650202"/>
                    <a:gd name="connsiteX742" fmla="*/ 178018 w 1387836"/>
                    <a:gd name="connsiteY742" fmla="*/ 316490 h 650202"/>
                    <a:gd name="connsiteX743" fmla="*/ 168770 w 1387836"/>
                    <a:gd name="connsiteY743" fmla="*/ 317096 h 650202"/>
                    <a:gd name="connsiteX744" fmla="*/ 150197 w 1387836"/>
                    <a:gd name="connsiteY744" fmla="*/ 317702 h 650202"/>
                    <a:gd name="connsiteX745" fmla="*/ 147876 w 1387836"/>
                    <a:gd name="connsiteY745" fmla="*/ 317789 h 650202"/>
                    <a:gd name="connsiteX746" fmla="*/ 147304 w 1387836"/>
                    <a:gd name="connsiteY746" fmla="*/ 317789 h 650202"/>
                    <a:gd name="connsiteX747" fmla="*/ 147010 w 1387836"/>
                    <a:gd name="connsiteY747" fmla="*/ 317815 h 650202"/>
                    <a:gd name="connsiteX748" fmla="*/ 147027 w 1387836"/>
                    <a:gd name="connsiteY748" fmla="*/ 317815 h 650202"/>
                    <a:gd name="connsiteX749" fmla="*/ 147019 w 1387836"/>
                    <a:gd name="connsiteY749" fmla="*/ 317815 h 650202"/>
                    <a:gd name="connsiteX750" fmla="*/ 146871 w 1387836"/>
                    <a:gd name="connsiteY750" fmla="*/ 317806 h 650202"/>
                    <a:gd name="connsiteX751" fmla="*/ 145694 w 1387836"/>
                    <a:gd name="connsiteY751" fmla="*/ 317789 h 650202"/>
                    <a:gd name="connsiteX752" fmla="*/ 140992 w 1387836"/>
                    <a:gd name="connsiteY752" fmla="*/ 317702 h 650202"/>
                    <a:gd name="connsiteX753" fmla="*/ 131605 w 1387836"/>
                    <a:gd name="connsiteY753" fmla="*/ 317538 h 650202"/>
                    <a:gd name="connsiteX754" fmla="*/ 122193 w 1387836"/>
                    <a:gd name="connsiteY754" fmla="*/ 317373 h 650202"/>
                    <a:gd name="connsiteX755" fmla="*/ 112936 w 1387836"/>
                    <a:gd name="connsiteY755" fmla="*/ 316845 h 650202"/>
                    <a:gd name="connsiteX756" fmla="*/ 94510 w 1387836"/>
                    <a:gd name="connsiteY756" fmla="*/ 315581 h 650202"/>
                    <a:gd name="connsiteX757" fmla="*/ 91445 w 1387836"/>
                    <a:gd name="connsiteY757" fmla="*/ 316222 h 650202"/>
                    <a:gd name="connsiteX758" fmla="*/ 88959 w 1387836"/>
                    <a:gd name="connsiteY758" fmla="*/ 324006 h 650202"/>
                    <a:gd name="connsiteX759" fmla="*/ 97480 w 1387836"/>
                    <a:gd name="connsiteY759" fmla="*/ 340528 h 650202"/>
                    <a:gd name="connsiteX760" fmla="*/ 101628 w 1387836"/>
                    <a:gd name="connsiteY760" fmla="*/ 348840 h 650202"/>
                    <a:gd name="connsiteX761" fmla="*/ 105455 w 1387836"/>
                    <a:gd name="connsiteY761" fmla="*/ 357318 h 650202"/>
                    <a:gd name="connsiteX762" fmla="*/ 109291 w 1387836"/>
                    <a:gd name="connsiteY762" fmla="*/ 365778 h 650202"/>
                    <a:gd name="connsiteX763" fmla="*/ 111205 w 1387836"/>
                    <a:gd name="connsiteY763" fmla="*/ 370029 h 650202"/>
                    <a:gd name="connsiteX764" fmla="*/ 111681 w 1387836"/>
                    <a:gd name="connsiteY764" fmla="*/ 371068 h 650202"/>
                    <a:gd name="connsiteX765" fmla="*/ 111742 w 1387836"/>
                    <a:gd name="connsiteY765" fmla="*/ 371215 h 650202"/>
                    <a:gd name="connsiteX766" fmla="*/ 111767 w 1387836"/>
                    <a:gd name="connsiteY766" fmla="*/ 371293 h 650202"/>
                    <a:gd name="connsiteX767" fmla="*/ 111785 w 1387836"/>
                    <a:gd name="connsiteY767" fmla="*/ 371311 h 650202"/>
                    <a:gd name="connsiteX768" fmla="*/ 111742 w 1387836"/>
                    <a:gd name="connsiteY768" fmla="*/ 371190 h 650202"/>
                    <a:gd name="connsiteX769" fmla="*/ 111863 w 1387836"/>
                    <a:gd name="connsiteY769" fmla="*/ 371475 h 650202"/>
                    <a:gd name="connsiteX770" fmla="*/ 112071 w 1387836"/>
                    <a:gd name="connsiteY770" fmla="*/ 372021 h 650202"/>
                    <a:gd name="connsiteX771" fmla="*/ 112928 w 1387836"/>
                    <a:gd name="connsiteY771" fmla="*/ 374220 h 650202"/>
                    <a:gd name="connsiteX772" fmla="*/ 119812 w 1387836"/>
                    <a:gd name="connsiteY772" fmla="*/ 391712 h 650202"/>
                    <a:gd name="connsiteX773" fmla="*/ 121474 w 1387836"/>
                    <a:gd name="connsiteY773" fmla="*/ 396093 h 650202"/>
                    <a:gd name="connsiteX774" fmla="*/ 122938 w 1387836"/>
                    <a:gd name="connsiteY774" fmla="*/ 400466 h 650202"/>
                    <a:gd name="connsiteX775" fmla="*/ 125839 w 1387836"/>
                    <a:gd name="connsiteY775" fmla="*/ 409220 h 650202"/>
                    <a:gd name="connsiteX776" fmla="*/ 128670 w 1387836"/>
                    <a:gd name="connsiteY776" fmla="*/ 418070 h 650202"/>
                    <a:gd name="connsiteX777" fmla="*/ 131138 w 1387836"/>
                    <a:gd name="connsiteY777" fmla="*/ 426980 h 650202"/>
                    <a:gd name="connsiteX778" fmla="*/ 133588 w 1387836"/>
                    <a:gd name="connsiteY778" fmla="*/ 435916 h 650202"/>
                    <a:gd name="connsiteX779" fmla="*/ 135822 w 1387836"/>
                    <a:gd name="connsiteY779" fmla="*/ 444896 h 650202"/>
                    <a:gd name="connsiteX780" fmla="*/ 138671 w 1387836"/>
                    <a:gd name="connsiteY780" fmla="*/ 458109 h 650202"/>
                    <a:gd name="connsiteX781" fmla="*/ 126765 w 1387836"/>
                    <a:gd name="connsiteY781" fmla="*/ 464517 h 650202"/>
                    <a:gd name="connsiteX782" fmla="*/ 118496 w 1387836"/>
                    <a:gd name="connsiteY782" fmla="*/ 468648 h 650202"/>
                    <a:gd name="connsiteX783" fmla="*/ 110114 w 1387836"/>
                    <a:gd name="connsiteY783" fmla="*/ 472596 h 650202"/>
                    <a:gd name="connsiteX784" fmla="*/ 101706 w 1387836"/>
                    <a:gd name="connsiteY784" fmla="*/ 476510 h 650202"/>
                    <a:gd name="connsiteX785" fmla="*/ 93124 w 1387836"/>
                    <a:gd name="connsiteY785" fmla="*/ 479982 h 650202"/>
                    <a:gd name="connsiteX786" fmla="*/ 84543 w 1387836"/>
                    <a:gd name="connsiteY786" fmla="*/ 483463 h 650202"/>
                    <a:gd name="connsiteX787" fmla="*/ 75858 w 1387836"/>
                    <a:gd name="connsiteY787" fmla="*/ 486762 h 650202"/>
                    <a:gd name="connsiteX788" fmla="*/ 58315 w 1387836"/>
                    <a:gd name="connsiteY788" fmla="*/ 492824 h 650202"/>
                    <a:gd name="connsiteX789" fmla="*/ 56116 w 1387836"/>
                    <a:gd name="connsiteY789" fmla="*/ 493586 h 650202"/>
                    <a:gd name="connsiteX790" fmla="*/ 55561 w 1387836"/>
                    <a:gd name="connsiteY790" fmla="*/ 493768 h 650202"/>
                    <a:gd name="connsiteX791" fmla="*/ 55302 w 1387836"/>
                    <a:gd name="connsiteY791" fmla="*/ 493863 h 650202"/>
                    <a:gd name="connsiteX792" fmla="*/ 55154 w 1387836"/>
                    <a:gd name="connsiteY792" fmla="*/ 493915 h 650202"/>
                    <a:gd name="connsiteX793" fmla="*/ 54029 w 1387836"/>
                    <a:gd name="connsiteY793" fmla="*/ 494235 h 650202"/>
                    <a:gd name="connsiteX794" fmla="*/ 49517 w 1387836"/>
                    <a:gd name="connsiteY794" fmla="*/ 495551 h 650202"/>
                    <a:gd name="connsiteX795" fmla="*/ 40486 w 1387836"/>
                    <a:gd name="connsiteY795" fmla="*/ 498175 h 650202"/>
                    <a:gd name="connsiteX796" fmla="*/ 31454 w 1387836"/>
                    <a:gd name="connsiteY796" fmla="*/ 500799 h 650202"/>
                    <a:gd name="connsiteX797" fmla="*/ 22466 w 1387836"/>
                    <a:gd name="connsiteY797" fmla="*/ 503016 h 650202"/>
                    <a:gd name="connsiteX798" fmla="*/ 4473 w 1387836"/>
                    <a:gd name="connsiteY798" fmla="*/ 507224 h 650202"/>
                    <a:gd name="connsiteX799" fmla="*/ 1745 w 1387836"/>
                    <a:gd name="connsiteY799" fmla="*/ 508731 h 650202"/>
                    <a:gd name="connsiteX800" fmla="*/ 1659 w 1387836"/>
                    <a:gd name="connsiteY800" fmla="*/ 516913 h 650202"/>
                    <a:gd name="connsiteX801" fmla="*/ 14664 w 1387836"/>
                    <a:gd name="connsiteY801" fmla="*/ 530188 h 650202"/>
                    <a:gd name="connsiteX802" fmla="*/ 55406 w 1387836"/>
                    <a:gd name="connsiteY802" fmla="*/ 493837 h 650202"/>
                    <a:gd name="connsiteX803" fmla="*/ 55371 w 1387836"/>
                    <a:gd name="connsiteY803" fmla="*/ 493854 h 650202"/>
                    <a:gd name="connsiteX804" fmla="*/ 55354 w 1387836"/>
                    <a:gd name="connsiteY804" fmla="*/ 493854 h 650202"/>
                    <a:gd name="connsiteX805" fmla="*/ 55406 w 1387836"/>
                    <a:gd name="connsiteY805" fmla="*/ 493837 h 65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Lst>
                  <a:rect l="l" t="t" r="r" b="b"/>
                  <a:pathLst>
                    <a:path w="1387836" h="650202">
                      <a:moveTo>
                        <a:pt x="14664" y="530188"/>
                      </a:moveTo>
                      <a:cubicBezTo>
                        <a:pt x="16786" y="532448"/>
                        <a:pt x="19081" y="534543"/>
                        <a:pt x="21081" y="536916"/>
                      </a:cubicBezTo>
                      <a:lnTo>
                        <a:pt x="27229" y="543878"/>
                      </a:lnTo>
                      <a:lnTo>
                        <a:pt x="33403" y="550848"/>
                      </a:lnTo>
                      <a:lnTo>
                        <a:pt x="36477" y="554329"/>
                      </a:lnTo>
                      <a:lnTo>
                        <a:pt x="37239" y="555195"/>
                      </a:lnTo>
                      <a:lnTo>
                        <a:pt x="37343" y="555299"/>
                      </a:lnTo>
                      <a:lnTo>
                        <a:pt x="37377" y="555351"/>
                      </a:lnTo>
                      <a:cubicBezTo>
                        <a:pt x="37325" y="555299"/>
                        <a:pt x="37256" y="555212"/>
                        <a:pt x="37325" y="555299"/>
                      </a:cubicBezTo>
                      <a:lnTo>
                        <a:pt x="37507" y="555533"/>
                      </a:lnTo>
                      <a:lnTo>
                        <a:pt x="37879" y="555992"/>
                      </a:lnTo>
                      <a:lnTo>
                        <a:pt x="39343" y="557819"/>
                      </a:lnTo>
                      <a:lnTo>
                        <a:pt x="51067" y="572522"/>
                      </a:lnTo>
                      <a:cubicBezTo>
                        <a:pt x="52028" y="573752"/>
                        <a:pt x="53050" y="574964"/>
                        <a:pt x="53959" y="576202"/>
                      </a:cubicBezTo>
                      <a:lnTo>
                        <a:pt x="56644" y="579978"/>
                      </a:lnTo>
                      <a:lnTo>
                        <a:pt x="62004" y="587468"/>
                      </a:lnTo>
                      <a:lnTo>
                        <a:pt x="67338" y="594940"/>
                      </a:lnTo>
                      <a:cubicBezTo>
                        <a:pt x="69044" y="597512"/>
                        <a:pt x="70663" y="600153"/>
                        <a:pt x="72343" y="602751"/>
                      </a:cubicBezTo>
                      <a:lnTo>
                        <a:pt x="77304" y="610561"/>
                      </a:lnTo>
                      <a:cubicBezTo>
                        <a:pt x="78984" y="613142"/>
                        <a:pt x="80629" y="615757"/>
                        <a:pt x="82101" y="618476"/>
                      </a:cubicBezTo>
                      <a:lnTo>
                        <a:pt x="88726" y="630261"/>
                      </a:lnTo>
                      <a:lnTo>
                        <a:pt x="79235" y="639898"/>
                      </a:lnTo>
                      <a:cubicBezTo>
                        <a:pt x="77114" y="642133"/>
                        <a:pt x="74819" y="644211"/>
                        <a:pt x="72542" y="646272"/>
                      </a:cubicBezTo>
                      <a:lnTo>
                        <a:pt x="68230" y="650203"/>
                      </a:lnTo>
                      <a:lnTo>
                        <a:pt x="87695" y="650203"/>
                      </a:lnTo>
                      <a:cubicBezTo>
                        <a:pt x="87946" y="649943"/>
                        <a:pt x="88241" y="649718"/>
                        <a:pt x="88492" y="649467"/>
                      </a:cubicBezTo>
                      <a:lnTo>
                        <a:pt x="102078" y="636054"/>
                      </a:lnTo>
                      <a:cubicBezTo>
                        <a:pt x="104148" y="634010"/>
                        <a:pt x="104667" y="630780"/>
                        <a:pt x="103152" y="628174"/>
                      </a:cubicBezTo>
                      <a:lnTo>
                        <a:pt x="93549" y="611635"/>
                      </a:lnTo>
                      <a:cubicBezTo>
                        <a:pt x="92007" y="608856"/>
                        <a:pt x="90258" y="606206"/>
                        <a:pt x="88483" y="603539"/>
                      </a:cubicBezTo>
                      <a:lnTo>
                        <a:pt x="83244" y="595581"/>
                      </a:lnTo>
                      <a:cubicBezTo>
                        <a:pt x="81487" y="592923"/>
                        <a:pt x="79781" y="590256"/>
                        <a:pt x="77988" y="587615"/>
                      </a:cubicBezTo>
                      <a:lnTo>
                        <a:pt x="72299" y="579891"/>
                      </a:lnTo>
                      <a:lnTo>
                        <a:pt x="66610" y="572150"/>
                      </a:lnTo>
                      <a:lnTo>
                        <a:pt x="63761" y="568296"/>
                      </a:lnTo>
                      <a:cubicBezTo>
                        <a:pt x="62800" y="567032"/>
                        <a:pt x="61779" y="565863"/>
                        <a:pt x="60791" y="564642"/>
                      </a:cubicBezTo>
                      <a:lnTo>
                        <a:pt x="48842" y="550130"/>
                      </a:lnTo>
                      <a:lnTo>
                        <a:pt x="47344" y="548303"/>
                      </a:lnTo>
                      <a:lnTo>
                        <a:pt x="46972" y="547826"/>
                      </a:lnTo>
                      <a:lnTo>
                        <a:pt x="46487" y="547281"/>
                      </a:lnTo>
                      <a:lnTo>
                        <a:pt x="45690" y="546389"/>
                      </a:lnTo>
                      <a:lnTo>
                        <a:pt x="42477" y="542873"/>
                      </a:lnTo>
                      <a:lnTo>
                        <a:pt x="36078" y="535851"/>
                      </a:lnTo>
                      <a:lnTo>
                        <a:pt x="29688" y="528828"/>
                      </a:lnTo>
                      <a:cubicBezTo>
                        <a:pt x="27610" y="526438"/>
                        <a:pt x="25220" y="524317"/>
                        <a:pt x="23021" y="522048"/>
                      </a:cubicBezTo>
                      <a:lnTo>
                        <a:pt x="17002" y="516091"/>
                      </a:lnTo>
                      <a:lnTo>
                        <a:pt x="25358" y="514264"/>
                      </a:lnTo>
                      <a:cubicBezTo>
                        <a:pt x="28458" y="513519"/>
                        <a:pt x="31671" y="512991"/>
                        <a:pt x="34650" y="512099"/>
                      </a:cubicBezTo>
                      <a:lnTo>
                        <a:pt x="43716" y="509614"/>
                      </a:lnTo>
                      <a:lnTo>
                        <a:pt x="52782" y="507129"/>
                      </a:lnTo>
                      <a:lnTo>
                        <a:pt x="57319" y="505899"/>
                      </a:lnTo>
                      <a:lnTo>
                        <a:pt x="58453" y="505579"/>
                      </a:lnTo>
                      <a:lnTo>
                        <a:pt x="58886" y="505466"/>
                      </a:lnTo>
                      <a:lnTo>
                        <a:pt x="59146" y="505362"/>
                      </a:lnTo>
                      <a:lnTo>
                        <a:pt x="59718" y="505180"/>
                      </a:lnTo>
                      <a:lnTo>
                        <a:pt x="61986" y="504453"/>
                      </a:lnTo>
                      <a:lnTo>
                        <a:pt x="80058" y="498495"/>
                      </a:lnTo>
                      <a:cubicBezTo>
                        <a:pt x="83115" y="497560"/>
                        <a:pt x="86076" y="496409"/>
                        <a:pt x="89020" y="495248"/>
                      </a:cubicBezTo>
                      <a:lnTo>
                        <a:pt x="97904" y="491785"/>
                      </a:lnTo>
                      <a:lnTo>
                        <a:pt x="106780" y="488356"/>
                      </a:lnTo>
                      <a:cubicBezTo>
                        <a:pt x="109707" y="487100"/>
                        <a:pt x="112581" y="485732"/>
                        <a:pt x="115491" y="484442"/>
                      </a:cubicBezTo>
                      <a:lnTo>
                        <a:pt x="124185" y="480511"/>
                      </a:lnTo>
                      <a:cubicBezTo>
                        <a:pt x="127103" y="479229"/>
                        <a:pt x="129995" y="477904"/>
                        <a:pt x="132792" y="476380"/>
                      </a:cubicBezTo>
                      <a:lnTo>
                        <a:pt x="149738" y="467557"/>
                      </a:lnTo>
                      <a:cubicBezTo>
                        <a:pt x="152309" y="466232"/>
                        <a:pt x="153755" y="463288"/>
                        <a:pt x="153071" y="460326"/>
                      </a:cubicBezTo>
                      <a:lnTo>
                        <a:pt x="148776" y="441726"/>
                      </a:lnTo>
                      <a:cubicBezTo>
                        <a:pt x="148118" y="438601"/>
                        <a:pt x="147235" y="435552"/>
                        <a:pt x="146335" y="432505"/>
                      </a:cubicBezTo>
                      <a:lnTo>
                        <a:pt x="143668" y="423335"/>
                      </a:lnTo>
                      <a:cubicBezTo>
                        <a:pt x="142767" y="420278"/>
                        <a:pt x="141927" y="417213"/>
                        <a:pt x="140966" y="414173"/>
                      </a:cubicBezTo>
                      <a:lnTo>
                        <a:pt x="137814" y="405107"/>
                      </a:lnTo>
                      <a:lnTo>
                        <a:pt x="134636" y="396059"/>
                      </a:lnTo>
                      <a:lnTo>
                        <a:pt x="133052" y="391547"/>
                      </a:lnTo>
                      <a:cubicBezTo>
                        <a:pt x="132523" y="390040"/>
                        <a:pt x="131874" y="388620"/>
                        <a:pt x="131320" y="387157"/>
                      </a:cubicBezTo>
                      <a:lnTo>
                        <a:pt x="124167" y="369761"/>
                      </a:lnTo>
                      <a:lnTo>
                        <a:pt x="123275" y="367579"/>
                      </a:lnTo>
                      <a:lnTo>
                        <a:pt x="123059" y="367033"/>
                      </a:lnTo>
                      <a:lnTo>
                        <a:pt x="122765" y="366349"/>
                      </a:lnTo>
                      <a:lnTo>
                        <a:pt x="122245" y="365275"/>
                      </a:lnTo>
                      <a:lnTo>
                        <a:pt x="120227" y="360980"/>
                      </a:lnTo>
                      <a:lnTo>
                        <a:pt x="116184" y="352356"/>
                      </a:lnTo>
                      <a:lnTo>
                        <a:pt x="112140" y="343775"/>
                      </a:lnTo>
                      <a:cubicBezTo>
                        <a:pt x="110858" y="340874"/>
                        <a:pt x="109213" y="338146"/>
                        <a:pt x="107767" y="335341"/>
                      </a:cubicBezTo>
                      <a:lnTo>
                        <a:pt x="103767" y="327868"/>
                      </a:lnTo>
                      <a:lnTo>
                        <a:pt x="112304" y="328595"/>
                      </a:lnTo>
                      <a:cubicBezTo>
                        <a:pt x="115465" y="328795"/>
                        <a:pt x="118686" y="329236"/>
                        <a:pt x="121795" y="329262"/>
                      </a:cubicBezTo>
                      <a:lnTo>
                        <a:pt x="131207" y="329557"/>
                      </a:lnTo>
                      <a:lnTo>
                        <a:pt x="140602" y="329851"/>
                      </a:lnTo>
                      <a:lnTo>
                        <a:pt x="145304" y="330007"/>
                      </a:lnTo>
                      <a:lnTo>
                        <a:pt x="146482" y="330050"/>
                      </a:lnTo>
                      <a:lnTo>
                        <a:pt x="146932" y="330068"/>
                      </a:lnTo>
                      <a:lnTo>
                        <a:pt x="147218" y="330050"/>
                      </a:lnTo>
                      <a:lnTo>
                        <a:pt x="147815" y="330033"/>
                      </a:lnTo>
                      <a:lnTo>
                        <a:pt x="150188" y="329998"/>
                      </a:lnTo>
                      <a:lnTo>
                        <a:pt x="169212" y="329643"/>
                      </a:lnTo>
                      <a:cubicBezTo>
                        <a:pt x="172381" y="329643"/>
                        <a:pt x="175559" y="329427"/>
                        <a:pt x="178737" y="329184"/>
                      </a:cubicBezTo>
                      <a:lnTo>
                        <a:pt x="188245" y="328492"/>
                      </a:lnTo>
                      <a:lnTo>
                        <a:pt x="197752" y="327816"/>
                      </a:lnTo>
                      <a:cubicBezTo>
                        <a:pt x="200913" y="327478"/>
                        <a:pt x="204065" y="327028"/>
                        <a:pt x="207234" y="326656"/>
                      </a:cubicBezTo>
                      <a:lnTo>
                        <a:pt x="216698" y="325461"/>
                      </a:lnTo>
                      <a:cubicBezTo>
                        <a:pt x="219859" y="325089"/>
                        <a:pt x="223020" y="324673"/>
                        <a:pt x="226137" y="324041"/>
                      </a:cubicBezTo>
                      <a:lnTo>
                        <a:pt x="244936" y="320620"/>
                      </a:lnTo>
                      <a:cubicBezTo>
                        <a:pt x="247793" y="320092"/>
                        <a:pt x="250045" y="317711"/>
                        <a:pt x="250252" y="314706"/>
                      </a:cubicBezTo>
                      <a:lnTo>
                        <a:pt x="251620" y="295639"/>
                      </a:lnTo>
                      <a:cubicBezTo>
                        <a:pt x="251915" y="292461"/>
                        <a:pt x="251958" y="289283"/>
                        <a:pt x="252010" y="286097"/>
                      </a:cubicBezTo>
                      <a:lnTo>
                        <a:pt x="252175" y="276546"/>
                      </a:lnTo>
                      <a:cubicBezTo>
                        <a:pt x="252209" y="273359"/>
                        <a:pt x="252313" y="270199"/>
                        <a:pt x="252305" y="266995"/>
                      </a:cubicBezTo>
                      <a:lnTo>
                        <a:pt x="251941" y="257426"/>
                      </a:lnTo>
                      <a:lnTo>
                        <a:pt x="251595" y="247841"/>
                      </a:lnTo>
                      <a:lnTo>
                        <a:pt x="251404" y="243052"/>
                      </a:lnTo>
                      <a:cubicBezTo>
                        <a:pt x="251361" y="241450"/>
                        <a:pt x="251153" y="239909"/>
                        <a:pt x="251032" y="238359"/>
                      </a:cubicBezTo>
                      <a:lnTo>
                        <a:pt x="249334" y="219612"/>
                      </a:lnTo>
                      <a:lnTo>
                        <a:pt x="249135" y="217274"/>
                      </a:lnTo>
                      <a:lnTo>
                        <a:pt x="249075" y="216685"/>
                      </a:lnTo>
                      <a:lnTo>
                        <a:pt x="248997" y="215941"/>
                      </a:lnTo>
                      <a:lnTo>
                        <a:pt x="248824" y="214754"/>
                      </a:lnTo>
                      <a:lnTo>
                        <a:pt x="248174" y="210070"/>
                      </a:lnTo>
                      <a:lnTo>
                        <a:pt x="246832" y="200649"/>
                      </a:lnTo>
                      <a:lnTo>
                        <a:pt x="245499" y="191236"/>
                      </a:lnTo>
                      <a:cubicBezTo>
                        <a:pt x="245126" y="188102"/>
                        <a:pt x="244364" y="185002"/>
                        <a:pt x="243827" y="181876"/>
                      </a:cubicBezTo>
                      <a:lnTo>
                        <a:pt x="242199" y="173572"/>
                      </a:lnTo>
                      <a:lnTo>
                        <a:pt x="250148" y="176767"/>
                      </a:lnTo>
                      <a:cubicBezTo>
                        <a:pt x="253110" y="177893"/>
                        <a:pt x="256071" y="179278"/>
                        <a:pt x="259033" y="180213"/>
                      </a:cubicBezTo>
                      <a:lnTo>
                        <a:pt x="267908" y="183279"/>
                      </a:lnTo>
                      <a:lnTo>
                        <a:pt x="276793" y="186327"/>
                      </a:lnTo>
                      <a:lnTo>
                        <a:pt x="281252" y="187859"/>
                      </a:lnTo>
                      <a:lnTo>
                        <a:pt x="282360" y="188249"/>
                      </a:lnTo>
                      <a:lnTo>
                        <a:pt x="282785" y="188388"/>
                      </a:lnTo>
                      <a:lnTo>
                        <a:pt x="283062" y="188466"/>
                      </a:lnTo>
                      <a:lnTo>
                        <a:pt x="283633" y="188639"/>
                      </a:lnTo>
                      <a:lnTo>
                        <a:pt x="285919" y="189314"/>
                      </a:lnTo>
                      <a:lnTo>
                        <a:pt x="304207" y="194587"/>
                      </a:lnTo>
                      <a:cubicBezTo>
                        <a:pt x="307238" y="195514"/>
                        <a:pt x="310347" y="196224"/>
                        <a:pt x="313438" y="196934"/>
                      </a:cubicBezTo>
                      <a:lnTo>
                        <a:pt x="322712" y="199073"/>
                      </a:lnTo>
                      <a:lnTo>
                        <a:pt x="332003" y="201229"/>
                      </a:lnTo>
                      <a:cubicBezTo>
                        <a:pt x="335129" y="201852"/>
                        <a:pt x="338307" y="202363"/>
                        <a:pt x="341459" y="202917"/>
                      </a:cubicBezTo>
                      <a:lnTo>
                        <a:pt x="350940" y="204589"/>
                      </a:lnTo>
                      <a:lnTo>
                        <a:pt x="355677" y="205403"/>
                      </a:lnTo>
                      <a:cubicBezTo>
                        <a:pt x="357253" y="205688"/>
                        <a:pt x="358785" y="205801"/>
                        <a:pt x="360344" y="206009"/>
                      </a:cubicBezTo>
                      <a:lnTo>
                        <a:pt x="379022" y="208243"/>
                      </a:lnTo>
                      <a:lnTo>
                        <a:pt x="379204" y="208269"/>
                      </a:lnTo>
                      <a:cubicBezTo>
                        <a:pt x="382078" y="208615"/>
                        <a:pt x="384919" y="206996"/>
                        <a:pt x="386018" y="204182"/>
                      </a:cubicBezTo>
                      <a:lnTo>
                        <a:pt x="392963" y="186353"/>
                      </a:lnTo>
                      <a:cubicBezTo>
                        <a:pt x="394175" y="183417"/>
                        <a:pt x="395154" y="180386"/>
                        <a:pt x="396123" y="177356"/>
                      </a:cubicBezTo>
                      <a:lnTo>
                        <a:pt x="399094" y="168272"/>
                      </a:lnTo>
                      <a:cubicBezTo>
                        <a:pt x="400072" y="165250"/>
                        <a:pt x="401094" y="162237"/>
                        <a:pt x="402029" y="159206"/>
                      </a:cubicBezTo>
                      <a:lnTo>
                        <a:pt x="404523" y="149932"/>
                      </a:lnTo>
                      <a:lnTo>
                        <a:pt x="407008" y="140658"/>
                      </a:lnTo>
                      <a:lnTo>
                        <a:pt x="408246" y="136043"/>
                      </a:lnTo>
                      <a:cubicBezTo>
                        <a:pt x="408653" y="134502"/>
                        <a:pt x="408922" y="132978"/>
                        <a:pt x="409259" y="131445"/>
                      </a:cubicBezTo>
                      <a:lnTo>
                        <a:pt x="413165" y="113045"/>
                      </a:lnTo>
                      <a:lnTo>
                        <a:pt x="413667" y="110733"/>
                      </a:lnTo>
                      <a:lnTo>
                        <a:pt x="413788" y="110187"/>
                      </a:lnTo>
                      <a:lnTo>
                        <a:pt x="413935" y="109443"/>
                      </a:lnTo>
                      <a:lnTo>
                        <a:pt x="414117" y="108265"/>
                      </a:lnTo>
                      <a:lnTo>
                        <a:pt x="414870" y="103563"/>
                      </a:lnTo>
                      <a:lnTo>
                        <a:pt x="416377" y="94185"/>
                      </a:lnTo>
                      <a:lnTo>
                        <a:pt x="417884" y="84790"/>
                      </a:lnTo>
                      <a:cubicBezTo>
                        <a:pt x="418455" y="81682"/>
                        <a:pt x="418628" y="78504"/>
                        <a:pt x="419018" y="75352"/>
                      </a:cubicBezTo>
                      <a:lnTo>
                        <a:pt x="419927" y="66935"/>
                      </a:lnTo>
                      <a:lnTo>
                        <a:pt x="426577" y="72347"/>
                      </a:lnTo>
                      <a:cubicBezTo>
                        <a:pt x="429080" y="74295"/>
                        <a:pt x="431496" y="76477"/>
                        <a:pt x="434050" y="78252"/>
                      </a:cubicBezTo>
                      <a:lnTo>
                        <a:pt x="441644" y="83803"/>
                      </a:lnTo>
                      <a:lnTo>
                        <a:pt x="449238" y="89336"/>
                      </a:lnTo>
                      <a:lnTo>
                        <a:pt x="453040" y="92098"/>
                      </a:lnTo>
                      <a:lnTo>
                        <a:pt x="453975" y="92808"/>
                      </a:lnTo>
                      <a:lnTo>
                        <a:pt x="454347" y="93068"/>
                      </a:lnTo>
                      <a:lnTo>
                        <a:pt x="454590" y="93215"/>
                      </a:lnTo>
                      <a:lnTo>
                        <a:pt x="455092" y="93544"/>
                      </a:lnTo>
                      <a:lnTo>
                        <a:pt x="457075" y="94860"/>
                      </a:lnTo>
                      <a:lnTo>
                        <a:pt x="473008" y="105269"/>
                      </a:lnTo>
                      <a:cubicBezTo>
                        <a:pt x="475623" y="107079"/>
                        <a:pt x="478359" y="108680"/>
                        <a:pt x="481121" y="110265"/>
                      </a:cubicBezTo>
                      <a:lnTo>
                        <a:pt x="489347" y="115053"/>
                      </a:lnTo>
                      <a:lnTo>
                        <a:pt x="497599" y="119842"/>
                      </a:lnTo>
                      <a:cubicBezTo>
                        <a:pt x="500396" y="121349"/>
                        <a:pt x="503254" y="122751"/>
                        <a:pt x="506077" y="124224"/>
                      </a:cubicBezTo>
                      <a:lnTo>
                        <a:pt x="514563" y="128570"/>
                      </a:lnTo>
                      <a:cubicBezTo>
                        <a:pt x="517385" y="130025"/>
                        <a:pt x="520217" y="131497"/>
                        <a:pt x="523152" y="132718"/>
                      </a:cubicBezTo>
                      <a:lnTo>
                        <a:pt x="540618" y="140477"/>
                      </a:lnTo>
                      <a:cubicBezTo>
                        <a:pt x="543267" y="141663"/>
                        <a:pt x="546454" y="140953"/>
                        <a:pt x="548350" y="138580"/>
                      </a:cubicBezTo>
                      <a:lnTo>
                        <a:pt x="560222" y="123609"/>
                      </a:lnTo>
                      <a:cubicBezTo>
                        <a:pt x="562248" y="121158"/>
                        <a:pt x="564084" y="118535"/>
                        <a:pt x="565902" y="115946"/>
                      </a:cubicBezTo>
                      <a:lnTo>
                        <a:pt x="571418" y="108135"/>
                      </a:lnTo>
                      <a:cubicBezTo>
                        <a:pt x="573237" y="105529"/>
                        <a:pt x="575116" y="102974"/>
                        <a:pt x="576899" y="100359"/>
                      </a:cubicBezTo>
                      <a:lnTo>
                        <a:pt x="582008" y="92211"/>
                      </a:lnTo>
                      <a:lnTo>
                        <a:pt x="587126" y="84089"/>
                      </a:lnTo>
                      <a:lnTo>
                        <a:pt x="589671" y="80028"/>
                      </a:lnTo>
                      <a:cubicBezTo>
                        <a:pt x="590511" y="78677"/>
                        <a:pt x="591213" y="77309"/>
                        <a:pt x="592009" y="75932"/>
                      </a:cubicBezTo>
                      <a:lnTo>
                        <a:pt x="601162" y="59506"/>
                      </a:lnTo>
                      <a:lnTo>
                        <a:pt x="602314" y="57453"/>
                      </a:lnTo>
                      <a:lnTo>
                        <a:pt x="602591" y="56934"/>
                      </a:lnTo>
                      <a:lnTo>
                        <a:pt x="602937" y="56284"/>
                      </a:lnTo>
                      <a:lnTo>
                        <a:pt x="603465" y="55202"/>
                      </a:lnTo>
                      <a:lnTo>
                        <a:pt x="605561" y="50950"/>
                      </a:lnTo>
                      <a:lnTo>
                        <a:pt x="609778" y="42430"/>
                      </a:lnTo>
                      <a:lnTo>
                        <a:pt x="613978" y="33918"/>
                      </a:lnTo>
                      <a:cubicBezTo>
                        <a:pt x="615432" y="31104"/>
                        <a:pt x="616532" y="28108"/>
                        <a:pt x="617848" y="25233"/>
                      </a:cubicBezTo>
                      <a:lnTo>
                        <a:pt x="621182" y="17466"/>
                      </a:lnTo>
                      <a:lnTo>
                        <a:pt x="625936" y="24583"/>
                      </a:lnTo>
                      <a:cubicBezTo>
                        <a:pt x="627754" y="27190"/>
                        <a:pt x="629425" y="29969"/>
                        <a:pt x="631348" y="32411"/>
                      </a:cubicBezTo>
                      <a:lnTo>
                        <a:pt x="636959" y="39945"/>
                      </a:lnTo>
                      <a:lnTo>
                        <a:pt x="642587" y="47478"/>
                      </a:lnTo>
                      <a:lnTo>
                        <a:pt x="645393" y="51271"/>
                      </a:lnTo>
                      <a:lnTo>
                        <a:pt x="646111" y="52197"/>
                      </a:lnTo>
                      <a:lnTo>
                        <a:pt x="646363" y="52535"/>
                      </a:lnTo>
                      <a:lnTo>
                        <a:pt x="646562" y="52777"/>
                      </a:lnTo>
                      <a:lnTo>
                        <a:pt x="646943" y="53236"/>
                      </a:lnTo>
                      <a:lnTo>
                        <a:pt x="648449" y="55072"/>
                      </a:lnTo>
                      <a:lnTo>
                        <a:pt x="660589" y="69723"/>
                      </a:lnTo>
                      <a:cubicBezTo>
                        <a:pt x="662564" y="72208"/>
                        <a:pt x="664728" y="74555"/>
                        <a:pt x="666893" y="76884"/>
                      </a:cubicBezTo>
                      <a:lnTo>
                        <a:pt x="673344" y="83872"/>
                      </a:lnTo>
                      <a:lnTo>
                        <a:pt x="679813" y="90895"/>
                      </a:lnTo>
                      <a:cubicBezTo>
                        <a:pt x="682038" y="93163"/>
                        <a:pt x="684341" y="95363"/>
                        <a:pt x="686619" y="97571"/>
                      </a:cubicBezTo>
                      <a:lnTo>
                        <a:pt x="693468" y="104238"/>
                      </a:lnTo>
                      <a:cubicBezTo>
                        <a:pt x="695719" y="106455"/>
                        <a:pt x="697997" y="108698"/>
                        <a:pt x="700456" y="110750"/>
                      </a:cubicBezTo>
                      <a:lnTo>
                        <a:pt x="714856" y="123288"/>
                      </a:lnTo>
                      <a:cubicBezTo>
                        <a:pt x="717021" y="125193"/>
                        <a:pt x="720294" y="125462"/>
                        <a:pt x="722788" y="123765"/>
                      </a:cubicBezTo>
                      <a:lnTo>
                        <a:pt x="738539" y="112949"/>
                      </a:lnTo>
                      <a:cubicBezTo>
                        <a:pt x="741206" y="111192"/>
                        <a:pt x="743734" y="109252"/>
                        <a:pt x="746228" y="107304"/>
                      </a:cubicBezTo>
                      <a:lnTo>
                        <a:pt x="753796" y="101485"/>
                      </a:lnTo>
                      <a:cubicBezTo>
                        <a:pt x="756316" y="99519"/>
                        <a:pt x="758861" y="97631"/>
                        <a:pt x="761338" y="95631"/>
                      </a:cubicBezTo>
                      <a:lnTo>
                        <a:pt x="768612" y="89379"/>
                      </a:lnTo>
                      <a:lnTo>
                        <a:pt x="775885" y="83110"/>
                      </a:lnTo>
                      <a:lnTo>
                        <a:pt x="779522" y="79984"/>
                      </a:lnTo>
                      <a:cubicBezTo>
                        <a:pt x="780743" y="78937"/>
                        <a:pt x="781808" y="77828"/>
                        <a:pt x="782960" y="76755"/>
                      </a:cubicBezTo>
                      <a:lnTo>
                        <a:pt x="796537" y="63766"/>
                      </a:lnTo>
                      <a:lnTo>
                        <a:pt x="798234" y="62138"/>
                      </a:lnTo>
                      <a:lnTo>
                        <a:pt x="798650" y="61722"/>
                      </a:lnTo>
                      <a:lnTo>
                        <a:pt x="799196" y="61185"/>
                      </a:lnTo>
                      <a:lnTo>
                        <a:pt x="800009" y="60328"/>
                      </a:lnTo>
                      <a:lnTo>
                        <a:pt x="803274" y="56873"/>
                      </a:lnTo>
                      <a:lnTo>
                        <a:pt x="809812" y="49955"/>
                      </a:lnTo>
                      <a:lnTo>
                        <a:pt x="816341" y="43053"/>
                      </a:lnTo>
                      <a:cubicBezTo>
                        <a:pt x="818566" y="40811"/>
                        <a:pt x="820506" y="38265"/>
                        <a:pt x="822601" y="35901"/>
                      </a:cubicBezTo>
                      <a:lnTo>
                        <a:pt x="828100" y="29459"/>
                      </a:lnTo>
                      <a:lnTo>
                        <a:pt x="830550" y="37659"/>
                      </a:lnTo>
                      <a:cubicBezTo>
                        <a:pt x="831494" y="40689"/>
                        <a:pt x="832282" y="43850"/>
                        <a:pt x="833390" y="46777"/>
                      </a:cubicBezTo>
                      <a:lnTo>
                        <a:pt x="836551" y="55618"/>
                      </a:lnTo>
                      <a:lnTo>
                        <a:pt x="839685" y="64484"/>
                      </a:lnTo>
                      <a:lnTo>
                        <a:pt x="841279" y="68909"/>
                      </a:lnTo>
                      <a:lnTo>
                        <a:pt x="841668" y="70009"/>
                      </a:lnTo>
                      <a:lnTo>
                        <a:pt x="841816" y="70425"/>
                      </a:lnTo>
                      <a:lnTo>
                        <a:pt x="841937" y="70702"/>
                      </a:lnTo>
                      <a:lnTo>
                        <a:pt x="842171" y="71247"/>
                      </a:lnTo>
                      <a:lnTo>
                        <a:pt x="843071" y="73447"/>
                      </a:lnTo>
                      <a:lnTo>
                        <a:pt x="850362" y="91042"/>
                      </a:lnTo>
                      <a:cubicBezTo>
                        <a:pt x="851514" y="93995"/>
                        <a:pt x="852882" y="96852"/>
                        <a:pt x="854267" y="99718"/>
                      </a:cubicBezTo>
                      <a:lnTo>
                        <a:pt x="858372" y="108308"/>
                      </a:lnTo>
                      <a:lnTo>
                        <a:pt x="862493" y="116915"/>
                      </a:lnTo>
                      <a:cubicBezTo>
                        <a:pt x="863948" y="119729"/>
                        <a:pt x="865515" y="122518"/>
                        <a:pt x="867022" y="125323"/>
                      </a:cubicBezTo>
                      <a:lnTo>
                        <a:pt x="871594" y="133705"/>
                      </a:lnTo>
                      <a:cubicBezTo>
                        <a:pt x="873110" y="136494"/>
                        <a:pt x="874625" y="139299"/>
                        <a:pt x="876348" y="141975"/>
                      </a:cubicBezTo>
                      <a:lnTo>
                        <a:pt x="886419" y="158210"/>
                      </a:lnTo>
                      <a:cubicBezTo>
                        <a:pt x="887925" y="160661"/>
                        <a:pt x="890973" y="161899"/>
                        <a:pt x="893865" y="160999"/>
                      </a:cubicBezTo>
                      <a:lnTo>
                        <a:pt x="912093" y="155301"/>
                      </a:lnTo>
                      <a:cubicBezTo>
                        <a:pt x="915158" y="154418"/>
                        <a:pt x="918128" y="153318"/>
                        <a:pt x="921116" y="152175"/>
                      </a:cubicBezTo>
                      <a:lnTo>
                        <a:pt x="930043" y="148859"/>
                      </a:lnTo>
                      <a:cubicBezTo>
                        <a:pt x="933022" y="147724"/>
                        <a:pt x="936009" y="146659"/>
                        <a:pt x="938979" y="145473"/>
                      </a:cubicBezTo>
                      <a:lnTo>
                        <a:pt x="947785" y="141654"/>
                      </a:lnTo>
                      <a:lnTo>
                        <a:pt x="956583" y="137818"/>
                      </a:lnTo>
                      <a:lnTo>
                        <a:pt x="960973" y="135896"/>
                      </a:lnTo>
                      <a:cubicBezTo>
                        <a:pt x="962437" y="135246"/>
                        <a:pt x="963805" y="134511"/>
                        <a:pt x="965199" y="133809"/>
                      </a:cubicBezTo>
                      <a:lnTo>
                        <a:pt x="982015" y="125401"/>
                      </a:lnTo>
                      <a:lnTo>
                        <a:pt x="984128" y="124353"/>
                      </a:lnTo>
                      <a:lnTo>
                        <a:pt x="984647" y="124102"/>
                      </a:lnTo>
                      <a:lnTo>
                        <a:pt x="985314" y="123739"/>
                      </a:lnTo>
                      <a:lnTo>
                        <a:pt x="986344" y="123158"/>
                      </a:lnTo>
                      <a:lnTo>
                        <a:pt x="990483" y="120821"/>
                      </a:lnTo>
                      <a:lnTo>
                        <a:pt x="998753" y="116153"/>
                      </a:lnTo>
                      <a:lnTo>
                        <a:pt x="1007031" y="111469"/>
                      </a:lnTo>
                      <a:cubicBezTo>
                        <a:pt x="1009819" y="109979"/>
                        <a:pt x="1012426" y="108118"/>
                        <a:pt x="1015136" y="106481"/>
                      </a:cubicBezTo>
                      <a:lnTo>
                        <a:pt x="1022271" y="101935"/>
                      </a:lnTo>
                      <a:lnTo>
                        <a:pt x="1022202" y="110508"/>
                      </a:lnTo>
                      <a:cubicBezTo>
                        <a:pt x="1022219" y="113668"/>
                        <a:pt x="1022029" y="116933"/>
                        <a:pt x="1022245" y="120033"/>
                      </a:cubicBezTo>
                      <a:lnTo>
                        <a:pt x="1022643" y="129428"/>
                      </a:lnTo>
                      <a:lnTo>
                        <a:pt x="1023042" y="138823"/>
                      </a:lnTo>
                      <a:lnTo>
                        <a:pt x="1023241" y="143507"/>
                      </a:lnTo>
                      <a:lnTo>
                        <a:pt x="1023284" y="144702"/>
                      </a:lnTo>
                      <a:lnTo>
                        <a:pt x="1023310" y="145135"/>
                      </a:lnTo>
                      <a:lnTo>
                        <a:pt x="1023336" y="145430"/>
                      </a:lnTo>
                      <a:lnTo>
                        <a:pt x="1023388" y="146027"/>
                      </a:lnTo>
                      <a:lnTo>
                        <a:pt x="1023613" y="148391"/>
                      </a:lnTo>
                      <a:lnTo>
                        <a:pt x="1025380" y="167346"/>
                      </a:lnTo>
                      <a:cubicBezTo>
                        <a:pt x="1025613" y="170507"/>
                        <a:pt x="1026072" y="173658"/>
                        <a:pt x="1026566" y="176793"/>
                      </a:cubicBezTo>
                      <a:lnTo>
                        <a:pt x="1027951" y="186223"/>
                      </a:lnTo>
                      <a:lnTo>
                        <a:pt x="1029337" y="195644"/>
                      </a:lnTo>
                      <a:cubicBezTo>
                        <a:pt x="1029908" y="198770"/>
                        <a:pt x="1030592" y="201904"/>
                        <a:pt x="1031199" y="205004"/>
                      </a:cubicBezTo>
                      <a:lnTo>
                        <a:pt x="1033112" y="214356"/>
                      </a:lnTo>
                      <a:cubicBezTo>
                        <a:pt x="1033718" y="217473"/>
                        <a:pt x="1034350" y="220608"/>
                        <a:pt x="1035216" y="223673"/>
                      </a:cubicBezTo>
                      <a:lnTo>
                        <a:pt x="1040039" y="242169"/>
                      </a:lnTo>
                      <a:cubicBezTo>
                        <a:pt x="1040776" y="244975"/>
                        <a:pt x="1043313" y="247035"/>
                        <a:pt x="1046343" y="247027"/>
                      </a:cubicBezTo>
                      <a:lnTo>
                        <a:pt x="1065454" y="246957"/>
                      </a:lnTo>
                      <a:cubicBezTo>
                        <a:pt x="1068640" y="247009"/>
                        <a:pt x="1071810" y="246836"/>
                        <a:pt x="1074996" y="246637"/>
                      </a:cubicBezTo>
                      <a:lnTo>
                        <a:pt x="1084530" y="246083"/>
                      </a:lnTo>
                      <a:cubicBezTo>
                        <a:pt x="1087708" y="245892"/>
                        <a:pt x="1090877" y="245745"/>
                        <a:pt x="1094055" y="245494"/>
                      </a:cubicBezTo>
                      <a:lnTo>
                        <a:pt x="1103606" y="244446"/>
                      </a:lnTo>
                      <a:lnTo>
                        <a:pt x="1113131" y="243364"/>
                      </a:lnTo>
                      <a:lnTo>
                        <a:pt x="1117902" y="242818"/>
                      </a:lnTo>
                      <a:cubicBezTo>
                        <a:pt x="1119487" y="242637"/>
                        <a:pt x="1120993" y="242308"/>
                        <a:pt x="1122552" y="242074"/>
                      </a:cubicBezTo>
                      <a:lnTo>
                        <a:pt x="1141108" y="239008"/>
                      </a:lnTo>
                      <a:lnTo>
                        <a:pt x="1143438" y="238628"/>
                      </a:lnTo>
                      <a:lnTo>
                        <a:pt x="1144009" y="238523"/>
                      </a:lnTo>
                      <a:lnTo>
                        <a:pt x="1144745" y="238368"/>
                      </a:lnTo>
                      <a:lnTo>
                        <a:pt x="1145914" y="238134"/>
                      </a:lnTo>
                      <a:lnTo>
                        <a:pt x="1150547" y="237103"/>
                      </a:lnTo>
                      <a:lnTo>
                        <a:pt x="1159829" y="235095"/>
                      </a:lnTo>
                      <a:lnTo>
                        <a:pt x="1169121" y="233060"/>
                      </a:lnTo>
                      <a:cubicBezTo>
                        <a:pt x="1172221" y="232462"/>
                        <a:pt x="1175251" y="231440"/>
                        <a:pt x="1178325" y="230661"/>
                      </a:cubicBezTo>
                      <a:lnTo>
                        <a:pt x="1186482" y="228436"/>
                      </a:lnTo>
                      <a:lnTo>
                        <a:pt x="1183876" y="236601"/>
                      </a:lnTo>
                      <a:cubicBezTo>
                        <a:pt x="1182966" y="239649"/>
                        <a:pt x="1181823" y="242689"/>
                        <a:pt x="1181113" y="245719"/>
                      </a:cubicBezTo>
                      <a:lnTo>
                        <a:pt x="1178732" y="254820"/>
                      </a:lnTo>
                      <a:lnTo>
                        <a:pt x="1176351" y="263903"/>
                      </a:lnTo>
                      <a:lnTo>
                        <a:pt x="1175165" y="268467"/>
                      </a:lnTo>
                      <a:lnTo>
                        <a:pt x="1174853" y="269601"/>
                      </a:lnTo>
                      <a:lnTo>
                        <a:pt x="1174740" y="270025"/>
                      </a:lnTo>
                      <a:lnTo>
                        <a:pt x="1174688" y="270311"/>
                      </a:lnTo>
                      <a:lnTo>
                        <a:pt x="1174559" y="270891"/>
                      </a:lnTo>
                      <a:lnTo>
                        <a:pt x="1174074" y="273238"/>
                      </a:lnTo>
                      <a:lnTo>
                        <a:pt x="1170168" y="291872"/>
                      </a:lnTo>
                      <a:cubicBezTo>
                        <a:pt x="1169458" y="294964"/>
                        <a:pt x="1168982" y="298098"/>
                        <a:pt x="1168514" y="301233"/>
                      </a:cubicBezTo>
                      <a:lnTo>
                        <a:pt x="1167068" y="310654"/>
                      </a:lnTo>
                      <a:lnTo>
                        <a:pt x="1165614" y="320092"/>
                      </a:lnTo>
                      <a:cubicBezTo>
                        <a:pt x="1165250" y="323227"/>
                        <a:pt x="1164964" y="326405"/>
                        <a:pt x="1164644" y="329574"/>
                      </a:cubicBezTo>
                      <a:lnTo>
                        <a:pt x="1163700" y="339073"/>
                      </a:lnTo>
                      <a:cubicBezTo>
                        <a:pt x="1163362" y="342242"/>
                        <a:pt x="1163051" y="345394"/>
                        <a:pt x="1162981" y="348589"/>
                      </a:cubicBezTo>
                      <a:lnTo>
                        <a:pt x="1162124" y="367683"/>
                      </a:lnTo>
                      <a:cubicBezTo>
                        <a:pt x="1162003" y="370557"/>
                        <a:pt x="1163830" y="373294"/>
                        <a:pt x="1166713" y="374186"/>
                      </a:cubicBezTo>
                      <a:lnTo>
                        <a:pt x="1184975" y="379762"/>
                      </a:lnTo>
                      <a:cubicBezTo>
                        <a:pt x="1188032" y="380749"/>
                        <a:pt x="1191106" y="381520"/>
                        <a:pt x="1194206" y="382247"/>
                      </a:cubicBezTo>
                      <a:lnTo>
                        <a:pt x="1203463" y="384551"/>
                      </a:lnTo>
                      <a:cubicBezTo>
                        <a:pt x="1206554" y="385278"/>
                        <a:pt x="1209628" y="386083"/>
                        <a:pt x="1212745" y="386793"/>
                      </a:cubicBezTo>
                      <a:lnTo>
                        <a:pt x="1222158" y="388594"/>
                      </a:lnTo>
                      <a:lnTo>
                        <a:pt x="1231587" y="390352"/>
                      </a:lnTo>
                      <a:lnTo>
                        <a:pt x="1236298" y="391253"/>
                      </a:lnTo>
                      <a:cubicBezTo>
                        <a:pt x="1237874" y="391538"/>
                        <a:pt x="1239398" y="391694"/>
                        <a:pt x="1240974" y="391937"/>
                      </a:cubicBezTo>
                      <a:lnTo>
                        <a:pt x="1259599" y="394448"/>
                      </a:lnTo>
                      <a:lnTo>
                        <a:pt x="1261929" y="394759"/>
                      </a:lnTo>
                      <a:lnTo>
                        <a:pt x="1262509" y="394837"/>
                      </a:lnTo>
                      <a:lnTo>
                        <a:pt x="1263254" y="394924"/>
                      </a:lnTo>
                      <a:lnTo>
                        <a:pt x="1264440" y="395019"/>
                      </a:lnTo>
                      <a:lnTo>
                        <a:pt x="1269176" y="395435"/>
                      </a:lnTo>
                      <a:lnTo>
                        <a:pt x="1278658" y="396232"/>
                      </a:lnTo>
                      <a:lnTo>
                        <a:pt x="1288122" y="397028"/>
                      </a:lnTo>
                      <a:cubicBezTo>
                        <a:pt x="1291274" y="397366"/>
                        <a:pt x="1294461" y="397297"/>
                        <a:pt x="1297630" y="397470"/>
                      </a:cubicBezTo>
                      <a:lnTo>
                        <a:pt x="1306090" y="397738"/>
                      </a:lnTo>
                      <a:lnTo>
                        <a:pt x="1301215" y="404778"/>
                      </a:lnTo>
                      <a:cubicBezTo>
                        <a:pt x="1299440" y="407419"/>
                        <a:pt x="1297440" y="410008"/>
                        <a:pt x="1295881" y="412675"/>
                      </a:cubicBezTo>
                      <a:lnTo>
                        <a:pt x="1290911" y="420659"/>
                      </a:lnTo>
                      <a:lnTo>
                        <a:pt x="1285958" y="428651"/>
                      </a:lnTo>
                      <a:lnTo>
                        <a:pt x="1283481" y="432643"/>
                      </a:lnTo>
                      <a:lnTo>
                        <a:pt x="1282858" y="433630"/>
                      </a:lnTo>
                      <a:lnTo>
                        <a:pt x="1282641" y="434037"/>
                      </a:lnTo>
                      <a:lnTo>
                        <a:pt x="1282485" y="434288"/>
                      </a:lnTo>
                      <a:lnTo>
                        <a:pt x="1282200" y="434799"/>
                      </a:lnTo>
                      <a:lnTo>
                        <a:pt x="1281048" y="436886"/>
                      </a:lnTo>
                      <a:lnTo>
                        <a:pt x="1271843" y="453538"/>
                      </a:lnTo>
                      <a:cubicBezTo>
                        <a:pt x="1270233" y="456291"/>
                        <a:pt x="1268839" y="459149"/>
                        <a:pt x="1267479" y="462015"/>
                      </a:cubicBezTo>
                      <a:lnTo>
                        <a:pt x="1263314" y="470579"/>
                      </a:lnTo>
                      <a:lnTo>
                        <a:pt x="1259149" y="479168"/>
                      </a:lnTo>
                      <a:cubicBezTo>
                        <a:pt x="1257876" y="482069"/>
                        <a:pt x="1256673" y="485013"/>
                        <a:pt x="1255426" y="487940"/>
                      </a:cubicBezTo>
                      <a:lnTo>
                        <a:pt x="1251720" y="496755"/>
                      </a:lnTo>
                      <a:cubicBezTo>
                        <a:pt x="1250473" y="499665"/>
                        <a:pt x="1249243" y="502591"/>
                        <a:pt x="1248221" y="505613"/>
                      </a:cubicBezTo>
                      <a:lnTo>
                        <a:pt x="1241796" y="523607"/>
                      </a:lnTo>
                      <a:cubicBezTo>
                        <a:pt x="1240827" y="526334"/>
                        <a:pt x="1241762" y="529469"/>
                        <a:pt x="1244256" y="531184"/>
                      </a:cubicBezTo>
                      <a:lnTo>
                        <a:pt x="1260084" y="541886"/>
                      </a:lnTo>
                      <a:cubicBezTo>
                        <a:pt x="1262699" y="543731"/>
                        <a:pt x="1265418" y="545367"/>
                        <a:pt x="1268146" y="546978"/>
                      </a:cubicBezTo>
                      <a:lnTo>
                        <a:pt x="1276346" y="551905"/>
                      </a:lnTo>
                      <a:cubicBezTo>
                        <a:pt x="1279065" y="553533"/>
                        <a:pt x="1281775" y="555204"/>
                        <a:pt x="1284529" y="556780"/>
                      </a:cubicBezTo>
                      <a:lnTo>
                        <a:pt x="1293015" y="561265"/>
                      </a:lnTo>
                      <a:lnTo>
                        <a:pt x="1301492" y="565751"/>
                      </a:lnTo>
                      <a:lnTo>
                        <a:pt x="1305735" y="568002"/>
                      </a:lnTo>
                      <a:cubicBezTo>
                        <a:pt x="1307138" y="568738"/>
                        <a:pt x="1308584" y="569344"/>
                        <a:pt x="1309995" y="570011"/>
                      </a:cubicBezTo>
                      <a:lnTo>
                        <a:pt x="1327062" y="577908"/>
                      </a:lnTo>
                      <a:lnTo>
                        <a:pt x="1329193" y="578895"/>
                      </a:lnTo>
                      <a:lnTo>
                        <a:pt x="1329721" y="579129"/>
                      </a:lnTo>
                      <a:lnTo>
                        <a:pt x="1330413" y="579441"/>
                      </a:lnTo>
                      <a:lnTo>
                        <a:pt x="1331522" y="579900"/>
                      </a:lnTo>
                      <a:lnTo>
                        <a:pt x="1335929" y="581666"/>
                      </a:lnTo>
                      <a:lnTo>
                        <a:pt x="1344744" y="585208"/>
                      </a:lnTo>
                      <a:lnTo>
                        <a:pt x="1353559" y="588775"/>
                      </a:lnTo>
                      <a:cubicBezTo>
                        <a:pt x="1356477" y="590031"/>
                        <a:pt x="1359534" y="590897"/>
                        <a:pt x="1362513" y="591970"/>
                      </a:cubicBezTo>
                      <a:lnTo>
                        <a:pt x="1370531" y="594724"/>
                      </a:lnTo>
                      <a:lnTo>
                        <a:pt x="1363786" y="600015"/>
                      </a:lnTo>
                      <a:cubicBezTo>
                        <a:pt x="1361318" y="602006"/>
                        <a:pt x="1358651" y="603877"/>
                        <a:pt x="1356365" y="605981"/>
                      </a:cubicBezTo>
                      <a:lnTo>
                        <a:pt x="1349273" y="612137"/>
                      </a:lnTo>
                      <a:lnTo>
                        <a:pt x="1342173" y="618320"/>
                      </a:lnTo>
                      <a:lnTo>
                        <a:pt x="1338631" y="621403"/>
                      </a:lnTo>
                      <a:lnTo>
                        <a:pt x="1337748" y="622182"/>
                      </a:lnTo>
                      <a:lnTo>
                        <a:pt x="1337401" y="622468"/>
                      </a:lnTo>
                      <a:lnTo>
                        <a:pt x="1337194" y="622667"/>
                      </a:lnTo>
                      <a:lnTo>
                        <a:pt x="1336761" y="623065"/>
                      </a:lnTo>
                      <a:lnTo>
                        <a:pt x="1335055" y="624728"/>
                      </a:lnTo>
                      <a:lnTo>
                        <a:pt x="1321339" y="637933"/>
                      </a:lnTo>
                      <a:cubicBezTo>
                        <a:pt x="1319001" y="640089"/>
                        <a:pt x="1316836" y="642401"/>
                        <a:pt x="1314680" y="644748"/>
                      </a:cubicBezTo>
                      <a:lnTo>
                        <a:pt x="1309606" y="650168"/>
                      </a:lnTo>
                      <a:lnTo>
                        <a:pt x="1326933" y="650168"/>
                      </a:lnTo>
                      <a:cubicBezTo>
                        <a:pt x="1328024" y="648999"/>
                        <a:pt x="1329063" y="647796"/>
                        <a:pt x="1330232" y="646696"/>
                      </a:cubicBezTo>
                      <a:lnTo>
                        <a:pt x="1343402" y="633629"/>
                      </a:lnTo>
                      <a:lnTo>
                        <a:pt x="1345047" y="631993"/>
                      </a:lnTo>
                      <a:lnTo>
                        <a:pt x="1345463" y="631577"/>
                      </a:lnTo>
                      <a:lnTo>
                        <a:pt x="1345601" y="631438"/>
                      </a:lnTo>
                      <a:lnTo>
                        <a:pt x="1345619" y="631430"/>
                      </a:lnTo>
                      <a:lnTo>
                        <a:pt x="1345619" y="631421"/>
                      </a:lnTo>
                      <a:lnTo>
                        <a:pt x="1345671" y="631369"/>
                      </a:lnTo>
                      <a:cubicBezTo>
                        <a:pt x="1345731" y="631309"/>
                        <a:pt x="1345671" y="631369"/>
                        <a:pt x="1345628" y="631413"/>
                      </a:cubicBezTo>
                      <a:lnTo>
                        <a:pt x="1345662" y="631369"/>
                      </a:lnTo>
                      <a:lnTo>
                        <a:pt x="1345775" y="631274"/>
                      </a:lnTo>
                      <a:lnTo>
                        <a:pt x="1346658" y="630486"/>
                      </a:lnTo>
                      <a:lnTo>
                        <a:pt x="1350156" y="627352"/>
                      </a:lnTo>
                      <a:lnTo>
                        <a:pt x="1357161" y="621065"/>
                      </a:lnTo>
                      <a:lnTo>
                        <a:pt x="1364167" y="614804"/>
                      </a:lnTo>
                      <a:cubicBezTo>
                        <a:pt x="1366470" y="612622"/>
                        <a:pt x="1368938" y="610864"/>
                        <a:pt x="1371302" y="608881"/>
                      </a:cubicBezTo>
                      <a:lnTo>
                        <a:pt x="1385685" y="597270"/>
                      </a:lnTo>
                      <a:cubicBezTo>
                        <a:pt x="1386472" y="596638"/>
                        <a:pt x="1387113" y="595754"/>
                        <a:pt x="1387494" y="594733"/>
                      </a:cubicBezTo>
                      <a:cubicBezTo>
                        <a:pt x="1388577" y="591711"/>
                        <a:pt x="1387009" y="588386"/>
                        <a:pt x="1384005" y="587303"/>
                      </a:cubicBezTo>
                      <a:lnTo>
                        <a:pt x="1366531" y="581008"/>
                      </a:lnTo>
                      <a:cubicBezTo>
                        <a:pt x="1363638" y="579891"/>
                        <a:pt x="1360660" y="579016"/>
                        <a:pt x="1357837" y="577744"/>
                      </a:cubicBezTo>
                      <a:lnTo>
                        <a:pt x="1349264" y="574133"/>
                      </a:lnTo>
                      <a:lnTo>
                        <a:pt x="1340692" y="570522"/>
                      </a:lnTo>
                      <a:lnTo>
                        <a:pt x="1336414" y="568729"/>
                      </a:lnTo>
                      <a:lnTo>
                        <a:pt x="1335340" y="568271"/>
                      </a:lnTo>
                      <a:lnTo>
                        <a:pt x="1335202" y="568219"/>
                      </a:lnTo>
                      <a:cubicBezTo>
                        <a:pt x="1335245" y="568236"/>
                        <a:pt x="1335280" y="568253"/>
                        <a:pt x="1335211" y="568236"/>
                      </a:cubicBezTo>
                      <a:lnTo>
                        <a:pt x="1334960" y="568115"/>
                      </a:lnTo>
                      <a:lnTo>
                        <a:pt x="1334423" y="567846"/>
                      </a:lnTo>
                      <a:lnTo>
                        <a:pt x="1332301" y="566816"/>
                      </a:lnTo>
                      <a:lnTo>
                        <a:pt x="1315347" y="558668"/>
                      </a:lnTo>
                      <a:cubicBezTo>
                        <a:pt x="1313953" y="557992"/>
                        <a:pt x="1312498" y="557351"/>
                        <a:pt x="1311156" y="556607"/>
                      </a:cubicBezTo>
                      <a:lnTo>
                        <a:pt x="1307112" y="554390"/>
                      </a:lnTo>
                      <a:lnTo>
                        <a:pt x="1299033" y="549956"/>
                      </a:lnTo>
                      <a:lnTo>
                        <a:pt x="1290963" y="545523"/>
                      </a:lnTo>
                      <a:cubicBezTo>
                        <a:pt x="1288304" y="543947"/>
                        <a:pt x="1285707" y="542285"/>
                        <a:pt x="1283083" y="540674"/>
                      </a:cubicBezTo>
                      <a:lnTo>
                        <a:pt x="1275212" y="535782"/>
                      </a:lnTo>
                      <a:cubicBezTo>
                        <a:pt x="1272579" y="534171"/>
                        <a:pt x="1269956" y="532552"/>
                        <a:pt x="1267462" y="530742"/>
                      </a:cubicBezTo>
                      <a:lnTo>
                        <a:pt x="1256378" y="522983"/>
                      </a:lnTo>
                      <a:lnTo>
                        <a:pt x="1260751" y="510177"/>
                      </a:lnTo>
                      <a:cubicBezTo>
                        <a:pt x="1261669" y="507233"/>
                        <a:pt x="1262829" y="504375"/>
                        <a:pt x="1264007" y="501517"/>
                      </a:cubicBezTo>
                      <a:lnTo>
                        <a:pt x="1267479" y="492936"/>
                      </a:lnTo>
                      <a:cubicBezTo>
                        <a:pt x="1268639" y="490070"/>
                        <a:pt x="1269757" y="487195"/>
                        <a:pt x="1270952" y="484355"/>
                      </a:cubicBezTo>
                      <a:lnTo>
                        <a:pt x="1274891" y="475965"/>
                      </a:lnTo>
                      <a:lnTo>
                        <a:pt x="1278814" y="467557"/>
                      </a:lnTo>
                      <a:cubicBezTo>
                        <a:pt x="1280104" y="464760"/>
                        <a:pt x="1281412" y="461945"/>
                        <a:pt x="1282936" y="459235"/>
                      </a:cubicBezTo>
                      <a:lnTo>
                        <a:pt x="1291681" y="442869"/>
                      </a:lnTo>
                      <a:lnTo>
                        <a:pt x="1292772" y="440817"/>
                      </a:lnTo>
                      <a:lnTo>
                        <a:pt x="1293041" y="440298"/>
                      </a:lnTo>
                      <a:lnTo>
                        <a:pt x="1293127" y="440125"/>
                      </a:lnTo>
                      <a:lnTo>
                        <a:pt x="1293145" y="440099"/>
                      </a:lnTo>
                      <a:lnTo>
                        <a:pt x="1293162" y="440081"/>
                      </a:lnTo>
                      <a:lnTo>
                        <a:pt x="1293179" y="440029"/>
                      </a:lnTo>
                      <a:cubicBezTo>
                        <a:pt x="1293223" y="439960"/>
                        <a:pt x="1293197" y="440012"/>
                        <a:pt x="1293171" y="440064"/>
                      </a:cubicBezTo>
                      <a:lnTo>
                        <a:pt x="1293179" y="440047"/>
                      </a:lnTo>
                      <a:lnTo>
                        <a:pt x="1293257" y="439925"/>
                      </a:lnTo>
                      <a:lnTo>
                        <a:pt x="1293855" y="438912"/>
                      </a:lnTo>
                      <a:lnTo>
                        <a:pt x="1296279" y="434869"/>
                      </a:lnTo>
                      <a:lnTo>
                        <a:pt x="1301128" y="426807"/>
                      </a:lnTo>
                      <a:lnTo>
                        <a:pt x="1305960" y="418745"/>
                      </a:lnTo>
                      <a:cubicBezTo>
                        <a:pt x="1307536" y="415992"/>
                        <a:pt x="1309363" y="413576"/>
                        <a:pt x="1311052" y="410987"/>
                      </a:cubicBezTo>
                      <a:lnTo>
                        <a:pt x="1321356" y="395669"/>
                      </a:lnTo>
                      <a:cubicBezTo>
                        <a:pt x="1321919" y="394829"/>
                        <a:pt x="1322283" y="393798"/>
                        <a:pt x="1322335" y="392699"/>
                      </a:cubicBezTo>
                      <a:cubicBezTo>
                        <a:pt x="1322490" y="389512"/>
                        <a:pt x="1320031" y="386793"/>
                        <a:pt x="1316819" y="386655"/>
                      </a:cubicBezTo>
                      <a:lnTo>
                        <a:pt x="1298262" y="385754"/>
                      </a:lnTo>
                      <a:cubicBezTo>
                        <a:pt x="1295171" y="385564"/>
                        <a:pt x="1292054" y="385590"/>
                        <a:pt x="1288997" y="385209"/>
                      </a:cubicBezTo>
                      <a:lnTo>
                        <a:pt x="1279749" y="384299"/>
                      </a:lnTo>
                      <a:lnTo>
                        <a:pt x="1270493" y="383390"/>
                      </a:lnTo>
                      <a:lnTo>
                        <a:pt x="1265860" y="382914"/>
                      </a:lnTo>
                      <a:lnTo>
                        <a:pt x="1264700" y="382793"/>
                      </a:lnTo>
                      <a:lnTo>
                        <a:pt x="1264561" y="382793"/>
                      </a:lnTo>
                      <a:lnTo>
                        <a:pt x="1264492" y="382784"/>
                      </a:lnTo>
                      <a:lnTo>
                        <a:pt x="1264275" y="382749"/>
                      </a:lnTo>
                      <a:lnTo>
                        <a:pt x="1263704" y="382646"/>
                      </a:lnTo>
                      <a:lnTo>
                        <a:pt x="1261383" y="382317"/>
                      </a:lnTo>
                      <a:lnTo>
                        <a:pt x="1242783" y="379528"/>
                      </a:lnTo>
                      <a:cubicBezTo>
                        <a:pt x="1241242" y="379277"/>
                        <a:pt x="1239675" y="379087"/>
                        <a:pt x="1238160" y="378775"/>
                      </a:cubicBezTo>
                      <a:lnTo>
                        <a:pt x="1233639" y="377857"/>
                      </a:lnTo>
                      <a:lnTo>
                        <a:pt x="1224625" y="375987"/>
                      </a:lnTo>
                      <a:lnTo>
                        <a:pt x="1215611" y="374151"/>
                      </a:lnTo>
                      <a:cubicBezTo>
                        <a:pt x="1212615" y="373424"/>
                        <a:pt x="1209628" y="372601"/>
                        <a:pt x="1206649" y="371822"/>
                      </a:cubicBezTo>
                      <a:lnTo>
                        <a:pt x="1197687" y="369484"/>
                      </a:lnTo>
                      <a:cubicBezTo>
                        <a:pt x="1194691" y="368713"/>
                        <a:pt x="1191721" y="367934"/>
                        <a:pt x="1188811" y="366921"/>
                      </a:cubicBezTo>
                      <a:lnTo>
                        <a:pt x="1175927" y="362773"/>
                      </a:lnTo>
                      <a:lnTo>
                        <a:pt x="1176325" y="349265"/>
                      </a:lnTo>
                      <a:cubicBezTo>
                        <a:pt x="1176351" y="346182"/>
                        <a:pt x="1176619" y="343099"/>
                        <a:pt x="1176888" y="340043"/>
                      </a:cubicBezTo>
                      <a:lnTo>
                        <a:pt x="1177676" y="330804"/>
                      </a:lnTo>
                      <a:cubicBezTo>
                        <a:pt x="1177953" y="327738"/>
                        <a:pt x="1178161" y="324656"/>
                        <a:pt x="1178481" y="321582"/>
                      </a:cubicBezTo>
                      <a:lnTo>
                        <a:pt x="1179745" y="312394"/>
                      </a:lnTo>
                      <a:lnTo>
                        <a:pt x="1181027" y="303216"/>
                      </a:lnTo>
                      <a:cubicBezTo>
                        <a:pt x="1181434" y="300150"/>
                        <a:pt x="1181875" y="297076"/>
                        <a:pt x="1182508" y="294054"/>
                      </a:cubicBezTo>
                      <a:lnTo>
                        <a:pt x="1186040" y="275827"/>
                      </a:lnTo>
                      <a:lnTo>
                        <a:pt x="1186482" y="273532"/>
                      </a:lnTo>
                      <a:lnTo>
                        <a:pt x="1186595" y="272969"/>
                      </a:lnTo>
                      <a:lnTo>
                        <a:pt x="1186655" y="272684"/>
                      </a:lnTo>
                      <a:lnTo>
                        <a:pt x="1186681" y="272545"/>
                      </a:lnTo>
                      <a:lnTo>
                        <a:pt x="1186958" y="271394"/>
                      </a:lnTo>
                      <a:lnTo>
                        <a:pt x="1188084" y="266847"/>
                      </a:lnTo>
                      <a:lnTo>
                        <a:pt x="1190344" y="257712"/>
                      </a:lnTo>
                      <a:lnTo>
                        <a:pt x="1192604" y="248586"/>
                      </a:lnTo>
                      <a:cubicBezTo>
                        <a:pt x="1193280" y="245503"/>
                        <a:pt x="1194327" y="242637"/>
                        <a:pt x="1195167" y="239684"/>
                      </a:cubicBezTo>
                      <a:lnTo>
                        <a:pt x="1200501" y="221985"/>
                      </a:lnTo>
                      <a:cubicBezTo>
                        <a:pt x="1200796" y="221006"/>
                        <a:pt x="1200839" y="219932"/>
                        <a:pt x="1200570" y="218885"/>
                      </a:cubicBezTo>
                      <a:cubicBezTo>
                        <a:pt x="1199774" y="215776"/>
                        <a:pt x="1196613" y="213906"/>
                        <a:pt x="1193522" y="214711"/>
                      </a:cubicBezTo>
                      <a:lnTo>
                        <a:pt x="1175520" y="219335"/>
                      </a:lnTo>
                      <a:cubicBezTo>
                        <a:pt x="1172515" y="220054"/>
                        <a:pt x="1169562" y="220998"/>
                        <a:pt x="1166514" y="221535"/>
                      </a:cubicBezTo>
                      <a:lnTo>
                        <a:pt x="1157379" y="223388"/>
                      </a:lnTo>
                      <a:lnTo>
                        <a:pt x="1148261" y="225249"/>
                      </a:lnTo>
                      <a:lnTo>
                        <a:pt x="1143715" y="226176"/>
                      </a:lnTo>
                      <a:lnTo>
                        <a:pt x="1142580" y="226392"/>
                      </a:lnTo>
                      <a:lnTo>
                        <a:pt x="1142425" y="226427"/>
                      </a:lnTo>
                      <a:lnTo>
                        <a:pt x="1142355" y="226427"/>
                      </a:lnTo>
                      <a:lnTo>
                        <a:pt x="1142269" y="226444"/>
                      </a:lnTo>
                      <a:cubicBezTo>
                        <a:pt x="1142269" y="226444"/>
                        <a:pt x="1142589" y="226392"/>
                        <a:pt x="1142442" y="226427"/>
                      </a:cubicBezTo>
                      <a:lnTo>
                        <a:pt x="1142148" y="226479"/>
                      </a:lnTo>
                      <a:lnTo>
                        <a:pt x="1141576" y="226565"/>
                      </a:lnTo>
                      <a:lnTo>
                        <a:pt x="1139255" y="226903"/>
                      </a:lnTo>
                      <a:lnTo>
                        <a:pt x="1120664" y="229726"/>
                      </a:lnTo>
                      <a:cubicBezTo>
                        <a:pt x="1119106" y="229925"/>
                        <a:pt x="1117556" y="230228"/>
                        <a:pt x="1116032" y="230384"/>
                      </a:cubicBezTo>
                      <a:lnTo>
                        <a:pt x="1111434" y="230826"/>
                      </a:lnTo>
                      <a:lnTo>
                        <a:pt x="1102264" y="231718"/>
                      </a:lnTo>
                      <a:lnTo>
                        <a:pt x="1093102" y="232609"/>
                      </a:lnTo>
                      <a:cubicBezTo>
                        <a:pt x="1090028" y="232791"/>
                        <a:pt x="1086920" y="232895"/>
                        <a:pt x="1083854" y="233025"/>
                      </a:cubicBezTo>
                      <a:lnTo>
                        <a:pt x="1074607" y="233441"/>
                      </a:lnTo>
                      <a:cubicBezTo>
                        <a:pt x="1071524" y="233596"/>
                        <a:pt x="1068433" y="233726"/>
                        <a:pt x="1065359" y="233623"/>
                      </a:cubicBezTo>
                      <a:lnTo>
                        <a:pt x="1051833" y="233449"/>
                      </a:lnTo>
                      <a:lnTo>
                        <a:pt x="1048231" y="220417"/>
                      </a:lnTo>
                      <a:cubicBezTo>
                        <a:pt x="1047339" y="217465"/>
                        <a:pt x="1046681" y="214460"/>
                        <a:pt x="1046049" y="211429"/>
                      </a:cubicBezTo>
                      <a:lnTo>
                        <a:pt x="1044075" y="202381"/>
                      </a:lnTo>
                      <a:cubicBezTo>
                        <a:pt x="1043425" y="199350"/>
                        <a:pt x="1042724" y="196362"/>
                        <a:pt x="1042118" y="193323"/>
                      </a:cubicBezTo>
                      <a:lnTo>
                        <a:pt x="1040628" y="184162"/>
                      </a:lnTo>
                      <a:lnTo>
                        <a:pt x="1039139" y="175018"/>
                      </a:lnTo>
                      <a:cubicBezTo>
                        <a:pt x="1038619" y="171953"/>
                        <a:pt x="1038126" y="168913"/>
                        <a:pt x="1037866" y="165822"/>
                      </a:cubicBezTo>
                      <a:lnTo>
                        <a:pt x="1035866" y="147369"/>
                      </a:lnTo>
                      <a:lnTo>
                        <a:pt x="1035615" y="145049"/>
                      </a:lnTo>
                      <a:lnTo>
                        <a:pt x="1035545" y="144468"/>
                      </a:lnTo>
                      <a:lnTo>
                        <a:pt x="1035528" y="144278"/>
                      </a:lnTo>
                      <a:lnTo>
                        <a:pt x="1035528" y="144269"/>
                      </a:lnTo>
                      <a:lnTo>
                        <a:pt x="1035519" y="144192"/>
                      </a:lnTo>
                      <a:lnTo>
                        <a:pt x="1035511" y="144044"/>
                      </a:lnTo>
                      <a:lnTo>
                        <a:pt x="1035441" y="142867"/>
                      </a:lnTo>
                      <a:lnTo>
                        <a:pt x="1035182" y="138182"/>
                      </a:lnTo>
                      <a:lnTo>
                        <a:pt x="1034636" y="128778"/>
                      </a:lnTo>
                      <a:lnTo>
                        <a:pt x="1034091" y="119409"/>
                      </a:lnTo>
                      <a:cubicBezTo>
                        <a:pt x="1033840" y="116248"/>
                        <a:pt x="1033987" y="113218"/>
                        <a:pt x="1033917" y="110126"/>
                      </a:cubicBezTo>
                      <a:lnTo>
                        <a:pt x="1033796" y="91657"/>
                      </a:lnTo>
                      <a:cubicBezTo>
                        <a:pt x="1033788" y="90635"/>
                        <a:pt x="1033528" y="89596"/>
                        <a:pt x="1032948" y="88643"/>
                      </a:cubicBezTo>
                      <a:cubicBezTo>
                        <a:pt x="1031259" y="85924"/>
                        <a:pt x="1027709" y="85093"/>
                        <a:pt x="1024973" y="86747"/>
                      </a:cubicBezTo>
                      <a:lnTo>
                        <a:pt x="1009135" y="96471"/>
                      </a:lnTo>
                      <a:cubicBezTo>
                        <a:pt x="1006477" y="98065"/>
                        <a:pt x="1003931" y="99822"/>
                        <a:pt x="1001160" y="101242"/>
                      </a:cubicBezTo>
                      <a:lnTo>
                        <a:pt x="993003" y="105702"/>
                      </a:lnTo>
                      <a:lnTo>
                        <a:pt x="984855" y="110161"/>
                      </a:lnTo>
                      <a:lnTo>
                        <a:pt x="980768" y="112395"/>
                      </a:lnTo>
                      <a:lnTo>
                        <a:pt x="979746" y="112941"/>
                      </a:lnTo>
                      <a:lnTo>
                        <a:pt x="979616" y="113019"/>
                      </a:lnTo>
                      <a:lnTo>
                        <a:pt x="979556" y="113045"/>
                      </a:lnTo>
                      <a:lnTo>
                        <a:pt x="979504" y="113079"/>
                      </a:lnTo>
                      <a:cubicBezTo>
                        <a:pt x="979478" y="113097"/>
                        <a:pt x="979764" y="112941"/>
                        <a:pt x="979634" y="113027"/>
                      </a:cubicBezTo>
                      <a:lnTo>
                        <a:pt x="979374" y="113148"/>
                      </a:lnTo>
                      <a:lnTo>
                        <a:pt x="978828" y="113391"/>
                      </a:lnTo>
                      <a:lnTo>
                        <a:pt x="976724" y="114413"/>
                      </a:lnTo>
                      <a:lnTo>
                        <a:pt x="959787" y="122578"/>
                      </a:lnTo>
                      <a:cubicBezTo>
                        <a:pt x="958367" y="123245"/>
                        <a:pt x="956964" y="123981"/>
                        <a:pt x="955553" y="124570"/>
                      </a:cubicBezTo>
                      <a:lnTo>
                        <a:pt x="951301" y="126345"/>
                      </a:lnTo>
                      <a:lnTo>
                        <a:pt x="942798" y="129895"/>
                      </a:lnTo>
                      <a:lnTo>
                        <a:pt x="934312" y="133454"/>
                      </a:lnTo>
                      <a:cubicBezTo>
                        <a:pt x="931437" y="134545"/>
                        <a:pt x="928502" y="135532"/>
                        <a:pt x="925601" y="136580"/>
                      </a:cubicBezTo>
                      <a:lnTo>
                        <a:pt x="916873" y="139697"/>
                      </a:lnTo>
                      <a:cubicBezTo>
                        <a:pt x="913972" y="140745"/>
                        <a:pt x="911062" y="141775"/>
                        <a:pt x="908084" y="142590"/>
                      </a:cubicBezTo>
                      <a:lnTo>
                        <a:pt x="895104" y="146426"/>
                      </a:lnTo>
                      <a:lnTo>
                        <a:pt x="887821" y="135030"/>
                      </a:lnTo>
                      <a:cubicBezTo>
                        <a:pt x="886115" y="132467"/>
                        <a:pt x="884600" y="129774"/>
                        <a:pt x="883093" y="127064"/>
                      </a:cubicBezTo>
                      <a:lnTo>
                        <a:pt x="878547" y="119019"/>
                      </a:lnTo>
                      <a:cubicBezTo>
                        <a:pt x="877032" y="116309"/>
                        <a:pt x="875482" y="113660"/>
                        <a:pt x="874019" y="110941"/>
                      </a:cubicBezTo>
                      <a:lnTo>
                        <a:pt x="869888" y="102619"/>
                      </a:lnTo>
                      <a:lnTo>
                        <a:pt x="865775" y="94306"/>
                      </a:lnTo>
                      <a:cubicBezTo>
                        <a:pt x="864372" y="91562"/>
                        <a:pt x="863004" y="88782"/>
                        <a:pt x="861835" y="85924"/>
                      </a:cubicBezTo>
                      <a:lnTo>
                        <a:pt x="854484" y="68866"/>
                      </a:lnTo>
                      <a:lnTo>
                        <a:pt x="853575" y="66736"/>
                      </a:lnTo>
                      <a:lnTo>
                        <a:pt x="853341" y="66190"/>
                      </a:lnTo>
                      <a:lnTo>
                        <a:pt x="853228" y="65922"/>
                      </a:lnTo>
                      <a:lnTo>
                        <a:pt x="853159" y="65809"/>
                      </a:lnTo>
                      <a:lnTo>
                        <a:pt x="852761" y="64692"/>
                      </a:lnTo>
                      <a:lnTo>
                        <a:pt x="851124" y="60294"/>
                      </a:lnTo>
                      <a:lnTo>
                        <a:pt x="847842" y="51461"/>
                      </a:lnTo>
                      <a:lnTo>
                        <a:pt x="844561" y="42672"/>
                      </a:lnTo>
                      <a:cubicBezTo>
                        <a:pt x="843374" y="39711"/>
                        <a:pt x="842638" y="36775"/>
                        <a:pt x="841651" y="33849"/>
                      </a:cubicBezTo>
                      <a:lnTo>
                        <a:pt x="836092" y="16219"/>
                      </a:lnTo>
                      <a:cubicBezTo>
                        <a:pt x="835789" y="15266"/>
                        <a:pt x="835217" y="14331"/>
                        <a:pt x="834403" y="13604"/>
                      </a:cubicBezTo>
                      <a:cubicBezTo>
                        <a:pt x="831996" y="11491"/>
                        <a:pt x="828333" y="11742"/>
                        <a:pt x="826229" y="14141"/>
                      </a:cubicBezTo>
                      <a:lnTo>
                        <a:pt x="813977" y="28099"/>
                      </a:lnTo>
                      <a:cubicBezTo>
                        <a:pt x="811881" y="30385"/>
                        <a:pt x="809967" y="32835"/>
                        <a:pt x="807751" y="35000"/>
                      </a:cubicBezTo>
                      <a:lnTo>
                        <a:pt x="801256" y="41668"/>
                      </a:lnTo>
                      <a:lnTo>
                        <a:pt x="794779" y="48335"/>
                      </a:lnTo>
                      <a:lnTo>
                        <a:pt x="791532" y="51678"/>
                      </a:lnTo>
                      <a:lnTo>
                        <a:pt x="790718" y="52500"/>
                      </a:lnTo>
                      <a:lnTo>
                        <a:pt x="790614" y="52604"/>
                      </a:lnTo>
                      <a:lnTo>
                        <a:pt x="790588" y="52639"/>
                      </a:lnTo>
                      <a:cubicBezTo>
                        <a:pt x="790640" y="52604"/>
                        <a:pt x="790701" y="52544"/>
                        <a:pt x="790632" y="52613"/>
                      </a:cubicBezTo>
                      <a:lnTo>
                        <a:pt x="790415" y="52803"/>
                      </a:lnTo>
                      <a:lnTo>
                        <a:pt x="789982" y="53202"/>
                      </a:lnTo>
                      <a:lnTo>
                        <a:pt x="788268" y="54804"/>
                      </a:lnTo>
                      <a:lnTo>
                        <a:pt x="774482" y="67602"/>
                      </a:lnTo>
                      <a:cubicBezTo>
                        <a:pt x="773322" y="68658"/>
                        <a:pt x="772196" y="69793"/>
                        <a:pt x="771019" y="70771"/>
                      </a:cubicBezTo>
                      <a:lnTo>
                        <a:pt x="767495" y="73724"/>
                      </a:lnTo>
                      <a:lnTo>
                        <a:pt x="760403" y="79603"/>
                      </a:lnTo>
                      <a:lnTo>
                        <a:pt x="753354" y="85526"/>
                      </a:lnTo>
                      <a:cubicBezTo>
                        <a:pt x="750921" y="87414"/>
                        <a:pt x="748410" y="89223"/>
                        <a:pt x="745951" y="91094"/>
                      </a:cubicBezTo>
                      <a:lnTo>
                        <a:pt x="738539" y="96627"/>
                      </a:lnTo>
                      <a:cubicBezTo>
                        <a:pt x="736079" y="98489"/>
                        <a:pt x="733612" y="100350"/>
                        <a:pt x="731005" y="101987"/>
                      </a:cubicBezTo>
                      <a:lnTo>
                        <a:pt x="719740" y="109477"/>
                      </a:lnTo>
                      <a:lnTo>
                        <a:pt x="709409" y="100723"/>
                      </a:lnTo>
                      <a:cubicBezTo>
                        <a:pt x="707028" y="98801"/>
                        <a:pt x="704777" y="96653"/>
                        <a:pt x="702551" y="94540"/>
                      </a:cubicBezTo>
                      <a:lnTo>
                        <a:pt x="695832" y="88184"/>
                      </a:lnTo>
                      <a:cubicBezTo>
                        <a:pt x="693581" y="86054"/>
                        <a:pt x="691321" y="83959"/>
                        <a:pt x="689130" y="81794"/>
                      </a:cubicBezTo>
                      <a:lnTo>
                        <a:pt x="682739" y="75066"/>
                      </a:lnTo>
                      <a:lnTo>
                        <a:pt x="676358" y="68355"/>
                      </a:lnTo>
                      <a:cubicBezTo>
                        <a:pt x="674210" y="66121"/>
                        <a:pt x="672089" y="63887"/>
                        <a:pt x="670123" y="61471"/>
                      </a:cubicBezTo>
                      <a:lnTo>
                        <a:pt x="658070" y="47357"/>
                      </a:lnTo>
                      <a:lnTo>
                        <a:pt x="656554" y="45590"/>
                      </a:lnTo>
                      <a:lnTo>
                        <a:pt x="656173" y="45149"/>
                      </a:lnTo>
                      <a:lnTo>
                        <a:pt x="655991" y="44941"/>
                      </a:lnTo>
                      <a:cubicBezTo>
                        <a:pt x="656000" y="44950"/>
                        <a:pt x="656009" y="44958"/>
                        <a:pt x="656026" y="44984"/>
                      </a:cubicBezTo>
                      <a:lnTo>
                        <a:pt x="655983" y="44932"/>
                      </a:lnTo>
                      <a:cubicBezTo>
                        <a:pt x="656000" y="44950"/>
                        <a:pt x="655974" y="44915"/>
                        <a:pt x="655966" y="44898"/>
                      </a:cubicBezTo>
                      <a:lnTo>
                        <a:pt x="655905" y="44811"/>
                      </a:lnTo>
                      <a:lnTo>
                        <a:pt x="655186" y="43884"/>
                      </a:lnTo>
                      <a:lnTo>
                        <a:pt x="652311" y="40161"/>
                      </a:lnTo>
                      <a:lnTo>
                        <a:pt x="646579" y="32697"/>
                      </a:lnTo>
                      <a:lnTo>
                        <a:pt x="640847" y="25267"/>
                      </a:lnTo>
                      <a:cubicBezTo>
                        <a:pt x="638864" y="22808"/>
                        <a:pt x="637296" y="20211"/>
                        <a:pt x="635487" y="17691"/>
                      </a:cubicBezTo>
                      <a:lnTo>
                        <a:pt x="624983" y="2494"/>
                      </a:lnTo>
                      <a:cubicBezTo>
                        <a:pt x="624403" y="1654"/>
                        <a:pt x="623580" y="944"/>
                        <a:pt x="622585" y="511"/>
                      </a:cubicBezTo>
                      <a:cubicBezTo>
                        <a:pt x="619658" y="-805"/>
                        <a:pt x="616255" y="511"/>
                        <a:pt x="614930" y="3420"/>
                      </a:cubicBezTo>
                      <a:lnTo>
                        <a:pt x="607327" y="20375"/>
                      </a:lnTo>
                      <a:cubicBezTo>
                        <a:pt x="606020" y="23189"/>
                        <a:pt x="604911" y="26081"/>
                        <a:pt x="603422" y="28809"/>
                      </a:cubicBezTo>
                      <a:lnTo>
                        <a:pt x="599188" y="37096"/>
                      </a:lnTo>
                      <a:lnTo>
                        <a:pt x="594945" y="45365"/>
                      </a:lnTo>
                      <a:lnTo>
                        <a:pt x="592841" y="49504"/>
                      </a:lnTo>
                      <a:lnTo>
                        <a:pt x="592304" y="50543"/>
                      </a:lnTo>
                      <a:lnTo>
                        <a:pt x="592243" y="50665"/>
                      </a:lnTo>
                      <a:lnTo>
                        <a:pt x="592200" y="50734"/>
                      </a:lnTo>
                      <a:lnTo>
                        <a:pt x="592191" y="50769"/>
                      </a:lnTo>
                      <a:cubicBezTo>
                        <a:pt x="592235" y="50699"/>
                        <a:pt x="592217" y="50725"/>
                        <a:pt x="592226" y="50699"/>
                      </a:cubicBezTo>
                      <a:lnTo>
                        <a:pt x="592113" y="50924"/>
                      </a:lnTo>
                      <a:lnTo>
                        <a:pt x="591810" y="51444"/>
                      </a:lnTo>
                      <a:lnTo>
                        <a:pt x="590633" y="53453"/>
                      </a:lnTo>
                      <a:lnTo>
                        <a:pt x="581246" y="69740"/>
                      </a:lnTo>
                      <a:cubicBezTo>
                        <a:pt x="580441" y="71091"/>
                        <a:pt x="579688" y="72494"/>
                        <a:pt x="578865" y="73793"/>
                      </a:cubicBezTo>
                      <a:lnTo>
                        <a:pt x="576354" y="77655"/>
                      </a:lnTo>
                      <a:lnTo>
                        <a:pt x="571332" y="85379"/>
                      </a:lnTo>
                      <a:lnTo>
                        <a:pt x="566318" y="93111"/>
                      </a:lnTo>
                      <a:cubicBezTo>
                        <a:pt x="564560" y="95623"/>
                        <a:pt x="562690" y="98090"/>
                        <a:pt x="560871" y="100602"/>
                      </a:cubicBezTo>
                      <a:lnTo>
                        <a:pt x="555407" y="108083"/>
                      </a:lnTo>
                      <a:cubicBezTo>
                        <a:pt x="553615" y="110585"/>
                        <a:pt x="551805" y="113071"/>
                        <a:pt x="549796" y="115426"/>
                      </a:cubicBezTo>
                      <a:lnTo>
                        <a:pt x="541250" y="125895"/>
                      </a:lnTo>
                      <a:lnTo>
                        <a:pt x="528807" y="120604"/>
                      </a:lnTo>
                      <a:cubicBezTo>
                        <a:pt x="525941" y="119435"/>
                        <a:pt x="523178" y="118076"/>
                        <a:pt x="520425" y="116699"/>
                      </a:cubicBezTo>
                      <a:lnTo>
                        <a:pt x="512112" y="112586"/>
                      </a:lnTo>
                      <a:cubicBezTo>
                        <a:pt x="509358" y="111218"/>
                        <a:pt x="506561" y="109893"/>
                        <a:pt x="503817" y="108455"/>
                      </a:cubicBezTo>
                      <a:lnTo>
                        <a:pt x="495729" y="103909"/>
                      </a:lnTo>
                      <a:lnTo>
                        <a:pt x="487650" y="99363"/>
                      </a:lnTo>
                      <a:cubicBezTo>
                        <a:pt x="484940" y="97882"/>
                        <a:pt x="482238" y="96359"/>
                        <a:pt x="479666" y="94661"/>
                      </a:cubicBezTo>
                      <a:lnTo>
                        <a:pt x="463976" y="84721"/>
                      </a:lnTo>
                      <a:lnTo>
                        <a:pt x="462002" y="83465"/>
                      </a:lnTo>
                      <a:lnTo>
                        <a:pt x="461526" y="83162"/>
                      </a:lnTo>
                      <a:lnTo>
                        <a:pt x="461283" y="82989"/>
                      </a:lnTo>
                      <a:lnTo>
                        <a:pt x="461153" y="82902"/>
                      </a:lnTo>
                      <a:lnTo>
                        <a:pt x="460209" y="82244"/>
                      </a:lnTo>
                      <a:lnTo>
                        <a:pt x="456365" y="79525"/>
                      </a:lnTo>
                      <a:lnTo>
                        <a:pt x="448701" y="74096"/>
                      </a:lnTo>
                      <a:lnTo>
                        <a:pt x="441021" y="68667"/>
                      </a:lnTo>
                      <a:cubicBezTo>
                        <a:pt x="438388" y="66909"/>
                        <a:pt x="436128" y="64891"/>
                        <a:pt x="433661" y="63013"/>
                      </a:cubicBezTo>
                      <a:lnTo>
                        <a:pt x="419139" y="51608"/>
                      </a:lnTo>
                      <a:cubicBezTo>
                        <a:pt x="418334" y="50968"/>
                        <a:pt x="417347" y="50526"/>
                        <a:pt x="416273" y="50388"/>
                      </a:cubicBezTo>
                      <a:cubicBezTo>
                        <a:pt x="413078" y="50015"/>
                        <a:pt x="410194" y="52267"/>
                        <a:pt x="409805" y="55436"/>
                      </a:cubicBezTo>
                      <a:lnTo>
                        <a:pt x="407536" y="73888"/>
                      </a:lnTo>
                      <a:cubicBezTo>
                        <a:pt x="407103" y="76954"/>
                        <a:pt x="406913" y="80036"/>
                        <a:pt x="406281" y="83093"/>
                      </a:cubicBezTo>
                      <a:lnTo>
                        <a:pt x="404679" y="92246"/>
                      </a:lnTo>
                      <a:lnTo>
                        <a:pt x="403077" y="101398"/>
                      </a:lnTo>
                      <a:lnTo>
                        <a:pt x="402263" y="105979"/>
                      </a:lnTo>
                      <a:lnTo>
                        <a:pt x="402055" y="107131"/>
                      </a:lnTo>
                      <a:lnTo>
                        <a:pt x="402038" y="107260"/>
                      </a:lnTo>
                      <a:lnTo>
                        <a:pt x="401977" y="107555"/>
                      </a:lnTo>
                      <a:lnTo>
                        <a:pt x="401838" y="108118"/>
                      </a:lnTo>
                      <a:lnTo>
                        <a:pt x="401328" y="110404"/>
                      </a:lnTo>
                      <a:lnTo>
                        <a:pt x="397145" y="128744"/>
                      </a:lnTo>
                      <a:cubicBezTo>
                        <a:pt x="396782" y="130268"/>
                        <a:pt x="396478" y="131809"/>
                        <a:pt x="396071" y="133298"/>
                      </a:cubicBezTo>
                      <a:lnTo>
                        <a:pt x="394799" y="137723"/>
                      </a:lnTo>
                      <a:lnTo>
                        <a:pt x="392270" y="146581"/>
                      </a:lnTo>
                      <a:lnTo>
                        <a:pt x="389768" y="155448"/>
                      </a:lnTo>
                      <a:cubicBezTo>
                        <a:pt x="388815" y="158366"/>
                        <a:pt x="387776" y="161285"/>
                        <a:pt x="386780" y="164203"/>
                      </a:cubicBezTo>
                      <a:lnTo>
                        <a:pt x="383776" y="172966"/>
                      </a:lnTo>
                      <a:cubicBezTo>
                        <a:pt x="382780" y="175892"/>
                        <a:pt x="381793" y="178819"/>
                        <a:pt x="380563" y="181659"/>
                      </a:cubicBezTo>
                      <a:lnTo>
                        <a:pt x="375471" y="194172"/>
                      </a:lnTo>
                      <a:lnTo>
                        <a:pt x="361903" y="192752"/>
                      </a:lnTo>
                      <a:cubicBezTo>
                        <a:pt x="360353" y="192570"/>
                        <a:pt x="358768" y="192466"/>
                        <a:pt x="357253" y="192223"/>
                      </a:cubicBezTo>
                      <a:lnTo>
                        <a:pt x="352724" y="191479"/>
                      </a:lnTo>
                      <a:lnTo>
                        <a:pt x="343658" y="190024"/>
                      </a:lnTo>
                      <a:cubicBezTo>
                        <a:pt x="340636" y="189530"/>
                        <a:pt x="337605" y="189098"/>
                        <a:pt x="334566" y="188552"/>
                      </a:cubicBezTo>
                      <a:lnTo>
                        <a:pt x="325509" y="186578"/>
                      </a:lnTo>
                      <a:lnTo>
                        <a:pt x="316451" y="184612"/>
                      </a:lnTo>
                      <a:cubicBezTo>
                        <a:pt x="313420" y="183997"/>
                        <a:pt x="310398" y="183339"/>
                        <a:pt x="307420" y="182456"/>
                      </a:cubicBezTo>
                      <a:lnTo>
                        <a:pt x="289521" y="177572"/>
                      </a:lnTo>
                      <a:lnTo>
                        <a:pt x="287279" y="176975"/>
                      </a:lnTo>
                      <a:lnTo>
                        <a:pt x="286724" y="176810"/>
                      </a:lnTo>
                      <a:lnTo>
                        <a:pt x="286525" y="176758"/>
                      </a:lnTo>
                      <a:lnTo>
                        <a:pt x="286525" y="176758"/>
                      </a:lnTo>
                      <a:lnTo>
                        <a:pt x="286439" y="176741"/>
                      </a:lnTo>
                      <a:lnTo>
                        <a:pt x="286300" y="176689"/>
                      </a:lnTo>
                      <a:lnTo>
                        <a:pt x="285183" y="176325"/>
                      </a:lnTo>
                      <a:lnTo>
                        <a:pt x="280715" y="174853"/>
                      </a:lnTo>
                      <a:lnTo>
                        <a:pt x="271779" y="171935"/>
                      </a:lnTo>
                      <a:lnTo>
                        <a:pt x="262834" y="169008"/>
                      </a:lnTo>
                      <a:cubicBezTo>
                        <a:pt x="259812" y="168099"/>
                        <a:pt x="257058" y="166844"/>
                        <a:pt x="254149" y="165778"/>
                      </a:cubicBezTo>
                      <a:lnTo>
                        <a:pt x="236909" y="159128"/>
                      </a:lnTo>
                      <a:cubicBezTo>
                        <a:pt x="235965" y="158773"/>
                        <a:pt x="234891" y="158644"/>
                        <a:pt x="233817" y="158843"/>
                      </a:cubicBezTo>
                      <a:cubicBezTo>
                        <a:pt x="230666" y="159414"/>
                        <a:pt x="228579" y="162402"/>
                        <a:pt x="229141" y="165536"/>
                      </a:cubicBezTo>
                      <a:lnTo>
                        <a:pt x="232406" y="183841"/>
                      </a:lnTo>
                      <a:cubicBezTo>
                        <a:pt x="232908" y="186907"/>
                        <a:pt x="233627" y="189920"/>
                        <a:pt x="233930" y="193003"/>
                      </a:cubicBezTo>
                      <a:lnTo>
                        <a:pt x="235082" y="202233"/>
                      </a:lnTo>
                      <a:lnTo>
                        <a:pt x="236259" y="211464"/>
                      </a:lnTo>
                      <a:lnTo>
                        <a:pt x="236839" y="216062"/>
                      </a:lnTo>
                      <a:lnTo>
                        <a:pt x="236995" y="217231"/>
                      </a:lnTo>
                      <a:lnTo>
                        <a:pt x="237013" y="217369"/>
                      </a:lnTo>
                      <a:lnTo>
                        <a:pt x="237013" y="217387"/>
                      </a:lnTo>
                      <a:cubicBezTo>
                        <a:pt x="237004" y="217318"/>
                        <a:pt x="237004" y="217266"/>
                        <a:pt x="237013" y="217352"/>
                      </a:cubicBezTo>
                      <a:lnTo>
                        <a:pt x="237013" y="217413"/>
                      </a:lnTo>
                      <a:lnTo>
                        <a:pt x="237021" y="217439"/>
                      </a:lnTo>
                      <a:lnTo>
                        <a:pt x="237013" y="217456"/>
                      </a:lnTo>
                      <a:lnTo>
                        <a:pt x="237030" y="217655"/>
                      </a:lnTo>
                      <a:lnTo>
                        <a:pt x="237073" y="218227"/>
                      </a:lnTo>
                      <a:lnTo>
                        <a:pt x="237255" y="220573"/>
                      </a:lnTo>
                      <a:lnTo>
                        <a:pt x="238675" y="239338"/>
                      </a:lnTo>
                      <a:cubicBezTo>
                        <a:pt x="238762" y="240879"/>
                        <a:pt x="238944" y="242455"/>
                        <a:pt x="238978" y="244005"/>
                      </a:cubicBezTo>
                      <a:lnTo>
                        <a:pt x="239082" y="248594"/>
                      </a:lnTo>
                      <a:lnTo>
                        <a:pt x="239281" y="257799"/>
                      </a:lnTo>
                      <a:lnTo>
                        <a:pt x="239480" y="267012"/>
                      </a:lnTo>
                      <a:cubicBezTo>
                        <a:pt x="239446" y="270086"/>
                        <a:pt x="239299" y="273177"/>
                        <a:pt x="239212" y="276277"/>
                      </a:cubicBezTo>
                      <a:lnTo>
                        <a:pt x="238926" y="285525"/>
                      </a:lnTo>
                      <a:cubicBezTo>
                        <a:pt x="238840" y="288599"/>
                        <a:pt x="238744" y="291690"/>
                        <a:pt x="238415" y="294756"/>
                      </a:cubicBezTo>
                      <a:lnTo>
                        <a:pt x="237246" y="308221"/>
                      </a:lnTo>
                      <a:lnTo>
                        <a:pt x="223972" y="310853"/>
                      </a:lnTo>
                      <a:cubicBezTo>
                        <a:pt x="220959" y="311502"/>
                        <a:pt x="217911" y="311927"/>
                        <a:pt x="214854" y="312351"/>
                      </a:cubicBezTo>
                      <a:lnTo>
                        <a:pt x="205675" y="313641"/>
                      </a:lnTo>
                      <a:cubicBezTo>
                        <a:pt x="202610" y="314057"/>
                        <a:pt x="199562" y="314542"/>
                        <a:pt x="196497" y="314914"/>
                      </a:cubicBezTo>
                      <a:lnTo>
                        <a:pt x="187266" y="315711"/>
                      </a:lnTo>
                      <a:lnTo>
                        <a:pt x="178018" y="316490"/>
                      </a:lnTo>
                      <a:cubicBezTo>
                        <a:pt x="174944" y="316793"/>
                        <a:pt x="171862" y="317044"/>
                        <a:pt x="168770" y="317096"/>
                      </a:cubicBezTo>
                      <a:lnTo>
                        <a:pt x="150197" y="317702"/>
                      </a:lnTo>
                      <a:lnTo>
                        <a:pt x="147876" y="317789"/>
                      </a:lnTo>
                      <a:lnTo>
                        <a:pt x="147304" y="317789"/>
                      </a:lnTo>
                      <a:lnTo>
                        <a:pt x="147010" y="317815"/>
                      </a:lnTo>
                      <a:cubicBezTo>
                        <a:pt x="146958" y="317806"/>
                        <a:pt x="147001" y="317815"/>
                        <a:pt x="147027" y="317815"/>
                      </a:cubicBezTo>
                      <a:lnTo>
                        <a:pt x="147019" y="317815"/>
                      </a:lnTo>
                      <a:lnTo>
                        <a:pt x="146871" y="317806"/>
                      </a:lnTo>
                      <a:lnTo>
                        <a:pt x="145694" y="317789"/>
                      </a:lnTo>
                      <a:lnTo>
                        <a:pt x="140992" y="317702"/>
                      </a:lnTo>
                      <a:lnTo>
                        <a:pt x="131605" y="317538"/>
                      </a:lnTo>
                      <a:lnTo>
                        <a:pt x="122193" y="317373"/>
                      </a:lnTo>
                      <a:cubicBezTo>
                        <a:pt x="119024" y="317391"/>
                        <a:pt x="116028" y="317018"/>
                        <a:pt x="112936" y="316845"/>
                      </a:cubicBezTo>
                      <a:lnTo>
                        <a:pt x="94510" y="315581"/>
                      </a:lnTo>
                      <a:cubicBezTo>
                        <a:pt x="93497" y="315512"/>
                        <a:pt x="92414" y="315719"/>
                        <a:pt x="91445" y="316222"/>
                      </a:cubicBezTo>
                      <a:cubicBezTo>
                        <a:pt x="88613" y="317676"/>
                        <a:pt x="87505" y="321183"/>
                        <a:pt x="88959" y="324006"/>
                      </a:cubicBezTo>
                      <a:lnTo>
                        <a:pt x="97480" y="340528"/>
                      </a:lnTo>
                      <a:cubicBezTo>
                        <a:pt x="98848" y="343299"/>
                        <a:pt x="100424" y="345966"/>
                        <a:pt x="101628" y="348840"/>
                      </a:cubicBezTo>
                      <a:lnTo>
                        <a:pt x="105455" y="357318"/>
                      </a:lnTo>
                      <a:lnTo>
                        <a:pt x="109291" y="365778"/>
                      </a:lnTo>
                      <a:lnTo>
                        <a:pt x="111205" y="370029"/>
                      </a:lnTo>
                      <a:lnTo>
                        <a:pt x="111681" y="371068"/>
                      </a:lnTo>
                      <a:lnTo>
                        <a:pt x="111742" y="371215"/>
                      </a:lnTo>
                      <a:lnTo>
                        <a:pt x="111767" y="371293"/>
                      </a:lnTo>
                      <a:lnTo>
                        <a:pt x="111785" y="371311"/>
                      </a:lnTo>
                      <a:cubicBezTo>
                        <a:pt x="111811" y="371363"/>
                        <a:pt x="111681" y="371077"/>
                        <a:pt x="111742" y="371190"/>
                      </a:cubicBezTo>
                      <a:lnTo>
                        <a:pt x="111863" y="371475"/>
                      </a:lnTo>
                      <a:lnTo>
                        <a:pt x="112071" y="372021"/>
                      </a:lnTo>
                      <a:lnTo>
                        <a:pt x="112928" y="374220"/>
                      </a:lnTo>
                      <a:lnTo>
                        <a:pt x="119812" y="391712"/>
                      </a:lnTo>
                      <a:cubicBezTo>
                        <a:pt x="120357" y="393166"/>
                        <a:pt x="121007" y="394621"/>
                        <a:pt x="121474" y="396093"/>
                      </a:cubicBezTo>
                      <a:lnTo>
                        <a:pt x="122938" y="400466"/>
                      </a:lnTo>
                      <a:lnTo>
                        <a:pt x="125839" y="409220"/>
                      </a:lnTo>
                      <a:lnTo>
                        <a:pt x="128670" y="418070"/>
                      </a:lnTo>
                      <a:cubicBezTo>
                        <a:pt x="129545" y="421031"/>
                        <a:pt x="130315" y="424027"/>
                        <a:pt x="131138" y="426980"/>
                      </a:cubicBezTo>
                      <a:lnTo>
                        <a:pt x="133588" y="435916"/>
                      </a:lnTo>
                      <a:cubicBezTo>
                        <a:pt x="134420" y="438886"/>
                        <a:pt x="135234" y="441865"/>
                        <a:pt x="135822" y="444896"/>
                      </a:cubicBezTo>
                      <a:lnTo>
                        <a:pt x="138671" y="458109"/>
                      </a:lnTo>
                      <a:lnTo>
                        <a:pt x="126765" y="464517"/>
                      </a:lnTo>
                      <a:cubicBezTo>
                        <a:pt x="124089" y="466059"/>
                        <a:pt x="121301" y="467357"/>
                        <a:pt x="118496" y="468648"/>
                      </a:cubicBezTo>
                      <a:lnTo>
                        <a:pt x="110114" y="472596"/>
                      </a:lnTo>
                      <a:cubicBezTo>
                        <a:pt x="107325" y="473886"/>
                        <a:pt x="104529" y="475246"/>
                        <a:pt x="101706" y="476510"/>
                      </a:cubicBezTo>
                      <a:lnTo>
                        <a:pt x="93124" y="479982"/>
                      </a:lnTo>
                      <a:lnTo>
                        <a:pt x="84543" y="483463"/>
                      </a:lnTo>
                      <a:cubicBezTo>
                        <a:pt x="81677" y="484650"/>
                        <a:pt x="78820" y="485810"/>
                        <a:pt x="75858" y="486762"/>
                      </a:cubicBezTo>
                      <a:lnTo>
                        <a:pt x="58315" y="492824"/>
                      </a:lnTo>
                      <a:lnTo>
                        <a:pt x="56116" y="493586"/>
                      </a:lnTo>
                      <a:lnTo>
                        <a:pt x="55561" y="493768"/>
                      </a:lnTo>
                      <a:lnTo>
                        <a:pt x="55302" y="493863"/>
                      </a:lnTo>
                      <a:lnTo>
                        <a:pt x="55154" y="493915"/>
                      </a:lnTo>
                      <a:lnTo>
                        <a:pt x="54029" y="494235"/>
                      </a:lnTo>
                      <a:lnTo>
                        <a:pt x="49517" y="495551"/>
                      </a:lnTo>
                      <a:lnTo>
                        <a:pt x="40486" y="498175"/>
                      </a:lnTo>
                      <a:lnTo>
                        <a:pt x="31454" y="500799"/>
                      </a:lnTo>
                      <a:cubicBezTo>
                        <a:pt x="28441" y="501725"/>
                        <a:pt x="25462" y="502253"/>
                        <a:pt x="22466" y="503016"/>
                      </a:cubicBezTo>
                      <a:lnTo>
                        <a:pt x="4473" y="507224"/>
                      </a:lnTo>
                      <a:cubicBezTo>
                        <a:pt x="3486" y="507458"/>
                        <a:pt x="2524" y="507977"/>
                        <a:pt x="1745" y="508731"/>
                      </a:cubicBezTo>
                      <a:cubicBezTo>
                        <a:pt x="-550" y="510982"/>
                        <a:pt x="-584" y="514636"/>
                        <a:pt x="1659" y="516913"/>
                      </a:cubicBezTo>
                      <a:lnTo>
                        <a:pt x="14664" y="530188"/>
                      </a:lnTo>
                      <a:close/>
                      <a:moveTo>
                        <a:pt x="55406" y="493837"/>
                      </a:moveTo>
                      <a:lnTo>
                        <a:pt x="55371" y="493854"/>
                      </a:lnTo>
                      <a:lnTo>
                        <a:pt x="55354" y="493854"/>
                      </a:lnTo>
                      <a:cubicBezTo>
                        <a:pt x="55380" y="493854"/>
                        <a:pt x="55423" y="493837"/>
                        <a:pt x="55406" y="493837"/>
                      </a:cubicBezTo>
                      <a:close/>
                    </a:path>
                  </a:pathLst>
                </a:custGeom>
                <a:grpFill/>
                <a:ln w="8653" cap="flat">
                  <a:noFill/>
                  <a:prstDash val="solid"/>
                  <a:miter/>
                </a:ln>
              </p:spPr>
              <p:txBody>
                <a:bodyPr rtlCol="0" anchor="ctr"/>
                <a:lstStyle/>
                <a:p>
                  <a:endParaRPr lang="en-IN" dirty="0"/>
                </a:p>
              </p:txBody>
            </p:sp>
            <p:sp>
              <p:nvSpPr>
                <p:cNvPr id="693" name="Freeform: Shape 692">
                  <a:extLst>
                    <a:ext uri="{FF2B5EF4-FFF2-40B4-BE49-F238E27FC236}">
                      <a16:creationId xmlns:a16="http://schemas.microsoft.com/office/drawing/2014/main" id="{EF810221-8843-4A97-A6E0-4BEB1768AE1D}"/>
                    </a:ext>
                  </a:extLst>
                </p:cNvPr>
                <p:cNvSpPr/>
                <p:nvPr/>
              </p:nvSpPr>
              <p:spPr>
                <a:xfrm>
                  <a:off x="-2502731" y="2656182"/>
                  <a:ext cx="2199074" cy="1050142"/>
                </a:xfrm>
                <a:custGeom>
                  <a:avLst/>
                  <a:gdLst>
                    <a:gd name="connsiteX0" fmla="*/ 2470 w 2199074"/>
                    <a:gd name="connsiteY0" fmla="*/ 982913 h 1050142"/>
                    <a:gd name="connsiteX1" fmla="*/ 3016 w 2199074"/>
                    <a:gd name="connsiteY1" fmla="*/ 986074 h 1050142"/>
                    <a:gd name="connsiteX2" fmla="*/ 3743 w 2199074"/>
                    <a:gd name="connsiteY2" fmla="*/ 989182 h 1050142"/>
                    <a:gd name="connsiteX3" fmla="*/ 6939 w 2199074"/>
                    <a:gd name="connsiteY3" fmla="*/ 1001608 h 1050142"/>
                    <a:gd name="connsiteX4" fmla="*/ 8783 w 2199074"/>
                    <a:gd name="connsiteY4" fmla="*/ 1007739 h 1050142"/>
                    <a:gd name="connsiteX5" fmla="*/ 10904 w 2199074"/>
                    <a:gd name="connsiteY5" fmla="*/ 1013774 h 1050142"/>
                    <a:gd name="connsiteX6" fmla="*/ 13095 w 2199074"/>
                    <a:gd name="connsiteY6" fmla="*/ 1019766 h 1050142"/>
                    <a:gd name="connsiteX7" fmla="*/ 15615 w 2199074"/>
                    <a:gd name="connsiteY7" fmla="*/ 1025629 h 1050142"/>
                    <a:gd name="connsiteX8" fmla="*/ 18126 w 2199074"/>
                    <a:gd name="connsiteY8" fmla="*/ 1031517 h 1050142"/>
                    <a:gd name="connsiteX9" fmla="*/ 20958 w 2199074"/>
                    <a:gd name="connsiteY9" fmla="*/ 1037232 h 1050142"/>
                    <a:gd name="connsiteX10" fmla="*/ 23798 w 2199074"/>
                    <a:gd name="connsiteY10" fmla="*/ 1042947 h 1050142"/>
                    <a:gd name="connsiteX11" fmla="*/ 26941 w 2199074"/>
                    <a:gd name="connsiteY11" fmla="*/ 1048515 h 1050142"/>
                    <a:gd name="connsiteX12" fmla="*/ 27868 w 2199074"/>
                    <a:gd name="connsiteY12" fmla="*/ 1050142 h 1050142"/>
                    <a:gd name="connsiteX13" fmla="*/ 42337 w 2199074"/>
                    <a:gd name="connsiteY13" fmla="*/ 1050142 h 1050142"/>
                    <a:gd name="connsiteX14" fmla="*/ 40692 w 2199074"/>
                    <a:gd name="connsiteY14" fmla="*/ 1047614 h 1050142"/>
                    <a:gd name="connsiteX15" fmla="*/ 37661 w 2199074"/>
                    <a:gd name="connsiteY15" fmla="*/ 1042375 h 1050142"/>
                    <a:gd name="connsiteX16" fmla="*/ 34630 w 2199074"/>
                    <a:gd name="connsiteY16" fmla="*/ 1037145 h 1050142"/>
                    <a:gd name="connsiteX17" fmla="*/ 31877 w 2199074"/>
                    <a:gd name="connsiteY17" fmla="*/ 1031751 h 1050142"/>
                    <a:gd name="connsiteX18" fmla="*/ 29140 w 2199074"/>
                    <a:gd name="connsiteY18" fmla="*/ 1026373 h 1050142"/>
                    <a:gd name="connsiteX19" fmla="*/ 26681 w 2199074"/>
                    <a:gd name="connsiteY19" fmla="*/ 1020840 h 1050142"/>
                    <a:gd name="connsiteX20" fmla="*/ 24248 w 2199074"/>
                    <a:gd name="connsiteY20" fmla="*/ 1015324 h 1050142"/>
                    <a:gd name="connsiteX21" fmla="*/ 22127 w 2199074"/>
                    <a:gd name="connsiteY21" fmla="*/ 1009661 h 1050142"/>
                    <a:gd name="connsiteX22" fmla="*/ 20048 w 2199074"/>
                    <a:gd name="connsiteY22" fmla="*/ 1004007 h 1050142"/>
                    <a:gd name="connsiteX23" fmla="*/ 18247 w 2199074"/>
                    <a:gd name="connsiteY23" fmla="*/ 998231 h 1050142"/>
                    <a:gd name="connsiteX24" fmla="*/ 15113 w 2199074"/>
                    <a:gd name="connsiteY24" fmla="*/ 986637 h 1050142"/>
                    <a:gd name="connsiteX25" fmla="*/ 14411 w 2199074"/>
                    <a:gd name="connsiteY25" fmla="*/ 983701 h 1050142"/>
                    <a:gd name="connsiteX26" fmla="*/ 13857 w 2199074"/>
                    <a:gd name="connsiteY26" fmla="*/ 980757 h 1050142"/>
                    <a:gd name="connsiteX27" fmla="*/ 12792 w 2199074"/>
                    <a:gd name="connsiteY27" fmla="*/ 974834 h 1050142"/>
                    <a:gd name="connsiteX28" fmla="*/ 11467 w 2199074"/>
                    <a:gd name="connsiteY28" fmla="*/ 964114 h 1050142"/>
                    <a:gd name="connsiteX29" fmla="*/ 15563 w 2199074"/>
                    <a:gd name="connsiteY29" fmla="*/ 954165 h 1050142"/>
                    <a:gd name="connsiteX30" fmla="*/ 18143 w 2199074"/>
                    <a:gd name="connsiteY30" fmla="*/ 948727 h 1050142"/>
                    <a:gd name="connsiteX31" fmla="*/ 19442 w 2199074"/>
                    <a:gd name="connsiteY31" fmla="*/ 946034 h 1050142"/>
                    <a:gd name="connsiteX32" fmla="*/ 20888 w 2199074"/>
                    <a:gd name="connsiteY32" fmla="*/ 943402 h 1050142"/>
                    <a:gd name="connsiteX33" fmla="*/ 26976 w 2199074"/>
                    <a:gd name="connsiteY33" fmla="*/ 933011 h 1050142"/>
                    <a:gd name="connsiteX34" fmla="*/ 30223 w 2199074"/>
                    <a:gd name="connsiteY34" fmla="*/ 927919 h 1050142"/>
                    <a:gd name="connsiteX35" fmla="*/ 33704 w 2199074"/>
                    <a:gd name="connsiteY35" fmla="*/ 923001 h 1050142"/>
                    <a:gd name="connsiteX36" fmla="*/ 37237 w 2199074"/>
                    <a:gd name="connsiteY36" fmla="*/ 918100 h 1050142"/>
                    <a:gd name="connsiteX37" fmla="*/ 41038 w 2199074"/>
                    <a:gd name="connsiteY37" fmla="*/ 913407 h 1050142"/>
                    <a:gd name="connsiteX38" fmla="*/ 44848 w 2199074"/>
                    <a:gd name="connsiteY38" fmla="*/ 908731 h 1050142"/>
                    <a:gd name="connsiteX39" fmla="*/ 48918 w 2199074"/>
                    <a:gd name="connsiteY39" fmla="*/ 904228 h 1050142"/>
                    <a:gd name="connsiteX40" fmla="*/ 52996 w 2199074"/>
                    <a:gd name="connsiteY40" fmla="*/ 899777 h 1050142"/>
                    <a:gd name="connsiteX41" fmla="*/ 57283 w 2199074"/>
                    <a:gd name="connsiteY41" fmla="*/ 895508 h 1050142"/>
                    <a:gd name="connsiteX42" fmla="*/ 61595 w 2199074"/>
                    <a:gd name="connsiteY42" fmla="*/ 891257 h 1050142"/>
                    <a:gd name="connsiteX43" fmla="*/ 66106 w 2199074"/>
                    <a:gd name="connsiteY43" fmla="*/ 887230 h 1050142"/>
                    <a:gd name="connsiteX44" fmla="*/ 70626 w 2199074"/>
                    <a:gd name="connsiteY44" fmla="*/ 883204 h 1050142"/>
                    <a:gd name="connsiteX45" fmla="*/ 75363 w 2199074"/>
                    <a:gd name="connsiteY45" fmla="*/ 879411 h 1050142"/>
                    <a:gd name="connsiteX46" fmla="*/ 80065 w 2199074"/>
                    <a:gd name="connsiteY46" fmla="*/ 875618 h 1050142"/>
                    <a:gd name="connsiteX47" fmla="*/ 84992 w 2199074"/>
                    <a:gd name="connsiteY47" fmla="*/ 872086 h 1050142"/>
                    <a:gd name="connsiteX48" fmla="*/ 89910 w 2199074"/>
                    <a:gd name="connsiteY48" fmla="*/ 868570 h 1050142"/>
                    <a:gd name="connsiteX49" fmla="*/ 94976 w 2199074"/>
                    <a:gd name="connsiteY49" fmla="*/ 865271 h 1050142"/>
                    <a:gd name="connsiteX50" fmla="*/ 105306 w 2199074"/>
                    <a:gd name="connsiteY50" fmla="*/ 858958 h 1050142"/>
                    <a:gd name="connsiteX51" fmla="*/ 115931 w 2199074"/>
                    <a:gd name="connsiteY51" fmla="*/ 853191 h 1050142"/>
                    <a:gd name="connsiteX52" fmla="*/ 121351 w 2199074"/>
                    <a:gd name="connsiteY52" fmla="*/ 850516 h 1050142"/>
                    <a:gd name="connsiteX53" fmla="*/ 126832 w 2199074"/>
                    <a:gd name="connsiteY53" fmla="*/ 847961 h 1050142"/>
                    <a:gd name="connsiteX54" fmla="*/ 137985 w 2199074"/>
                    <a:gd name="connsiteY54" fmla="*/ 843311 h 1050142"/>
                    <a:gd name="connsiteX55" fmla="*/ 149355 w 2199074"/>
                    <a:gd name="connsiteY55" fmla="*/ 839224 h 1050142"/>
                    <a:gd name="connsiteX56" fmla="*/ 151268 w 2199074"/>
                    <a:gd name="connsiteY56" fmla="*/ 838185 h 1050142"/>
                    <a:gd name="connsiteX57" fmla="*/ 152463 w 2199074"/>
                    <a:gd name="connsiteY57" fmla="*/ 828478 h 1050142"/>
                    <a:gd name="connsiteX58" fmla="*/ 145060 w 2199074"/>
                    <a:gd name="connsiteY58" fmla="*/ 818936 h 1050142"/>
                    <a:gd name="connsiteX59" fmla="*/ 138132 w 2199074"/>
                    <a:gd name="connsiteY59" fmla="*/ 809039 h 1050142"/>
                    <a:gd name="connsiteX60" fmla="*/ 134868 w 2199074"/>
                    <a:gd name="connsiteY60" fmla="*/ 803947 h 1050142"/>
                    <a:gd name="connsiteX61" fmla="*/ 131733 w 2199074"/>
                    <a:gd name="connsiteY61" fmla="*/ 798786 h 1050142"/>
                    <a:gd name="connsiteX62" fmla="*/ 125837 w 2199074"/>
                    <a:gd name="connsiteY62" fmla="*/ 788231 h 1050142"/>
                    <a:gd name="connsiteX63" fmla="*/ 120511 w 2199074"/>
                    <a:gd name="connsiteY63" fmla="*/ 777372 h 1050142"/>
                    <a:gd name="connsiteX64" fmla="*/ 117974 w 2199074"/>
                    <a:gd name="connsiteY64" fmla="*/ 771874 h 1050142"/>
                    <a:gd name="connsiteX65" fmla="*/ 115705 w 2199074"/>
                    <a:gd name="connsiteY65" fmla="*/ 766263 h 1050142"/>
                    <a:gd name="connsiteX66" fmla="*/ 113463 w 2199074"/>
                    <a:gd name="connsiteY66" fmla="*/ 760660 h 1050142"/>
                    <a:gd name="connsiteX67" fmla="*/ 111488 w 2199074"/>
                    <a:gd name="connsiteY67" fmla="*/ 754937 h 1050142"/>
                    <a:gd name="connsiteX68" fmla="*/ 109531 w 2199074"/>
                    <a:gd name="connsiteY68" fmla="*/ 749204 h 1050142"/>
                    <a:gd name="connsiteX69" fmla="*/ 107860 w 2199074"/>
                    <a:gd name="connsiteY69" fmla="*/ 743385 h 1050142"/>
                    <a:gd name="connsiteX70" fmla="*/ 106206 w 2199074"/>
                    <a:gd name="connsiteY70" fmla="*/ 737567 h 1050142"/>
                    <a:gd name="connsiteX71" fmla="*/ 104838 w 2199074"/>
                    <a:gd name="connsiteY71" fmla="*/ 731661 h 1050142"/>
                    <a:gd name="connsiteX72" fmla="*/ 103487 w 2199074"/>
                    <a:gd name="connsiteY72" fmla="*/ 725764 h 1050142"/>
                    <a:gd name="connsiteX73" fmla="*/ 102431 w 2199074"/>
                    <a:gd name="connsiteY73" fmla="*/ 719807 h 1050142"/>
                    <a:gd name="connsiteX74" fmla="*/ 101418 w 2199074"/>
                    <a:gd name="connsiteY74" fmla="*/ 713849 h 1050142"/>
                    <a:gd name="connsiteX75" fmla="*/ 100699 w 2199074"/>
                    <a:gd name="connsiteY75" fmla="*/ 707849 h 1050142"/>
                    <a:gd name="connsiteX76" fmla="*/ 99998 w 2199074"/>
                    <a:gd name="connsiteY76" fmla="*/ 701848 h 1050142"/>
                    <a:gd name="connsiteX77" fmla="*/ 99634 w 2199074"/>
                    <a:gd name="connsiteY77" fmla="*/ 695838 h 1050142"/>
                    <a:gd name="connsiteX78" fmla="*/ 99314 w 2199074"/>
                    <a:gd name="connsiteY78" fmla="*/ 689812 h 1050142"/>
                    <a:gd name="connsiteX79" fmla="*/ 99296 w 2199074"/>
                    <a:gd name="connsiteY79" fmla="*/ 683776 h 1050142"/>
                    <a:gd name="connsiteX80" fmla="*/ 99738 w 2199074"/>
                    <a:gd name="connsiteY80" fmla="*/ 671749 h 1050142"/>
                    <a:gd name="connsiteX81" fmla="*/ 99920 w 2199074"/>
                    <a:gd name="connsiteY81" fmla="*/ 668735 h 1050142"/>
                    <a:gd name="connsiteX82" fmla="*/ 100266 w 2199074"/>
                    <a:gd name="connsiteY82" fmla="*/ 665739 h 1050142"/>
                    <a:gd name="connsiteX83" fmla="*/ 100985 w 2199074"/>
                    <a:gd name="connsiteY83" fmla="*/ 659782 h 1050142"/>
                    <a:gd name="connsiteX84" fmla="*/ 102881 w 2199074"/>
                    <a:gd name="connsiteY84" fmla="*/ 649157 h 1050142"/>
                    <a:gd name="connsiteX85" fmla="*/ 109731 w 2199074"/>
                    <a:gd name="connsiteY85" fmla="*/ 640836 h 1050142"/>
                    <a:gd name="connsiteX86" fmla="*/ 113800 w 2199074"/>
                    <a:gd name="connsiteY86" fmla="*/ 636402 h 1050142"/>
                    <a:gd name="connsiteX87" fmla="*/ 115835 w 2199074"/>
                    <a:gd name="connsiteY87" fmla="*/ 634203 h 1050142"/>
                    <a:gd name="connsiteX88" fmla="*/ 118009 w 2199074"/>
                    <a:gd name="connsiteY88" fmla="*/ 632125 h 1050142"/>
                    <a:gd name="connsiteX89" fmla="*/ 126876 w 2199074"/>
                    <a:gd name="connsiteY89" fmla="*/ 623977 h 1050142"/>
                    <a:gd name="connsiteX90" fmla="*/ 131456 w 2199074"/>
                    <a:gd name="connsiteY90" fmla="*/ 620089 h 1050142"/>
                    <a:gd name="connsiteX91" fmla="*/ 136245 w 2199074"/>
                    <a:gd name="connsiteY91" fmla="*/ 616426 h 1050142"/>
                    <a:gd name="connsiteX92" fmla="*/ 141077 w 2199074"/>
                    <a:gd name="connsiteY92" fmla="*/ 612780 h 1050142"/>
                    <a:gd name="connsiteX93" fmla="*/ 146090 w 2199074"/>
                    <a:gd name="connsiteY93" fmla="*/ 609412 h 1050142"/>
                    <a:gd name="connsiteX94" fmla="*/ 151112 w 2199074"/>
                    <a:gd name="connsiteY94" fmla="*/ 606052 h 1050142"/>
                    <a:gd name="connsiteX95" fmla="*/ 156317 w 2199074"/>
                    <a:gd name="connsiteY95" fmla="*/ 602970 h 1050142"/>
                    <a:gd name="connsiteX96" fmla="*/ 161529 w 2199074"/>
                    <a:gd name="connsiteY96" fmla="*/ 599904 h 1050142"/>
                    <a:gd name="connsiteX97" fmla="*/ 166889 w 2199074"/>
                    <a:gd name="connsiteY97" fmla="*/ 597090 h 1050142"/>
                    <a:gd name="connsiteX98" fmla="*/ 172258 w 2199074"/>
                    <a:gd name="connsiteY98" fmla="*/ 594293 h 1050142"/>
                    <a:gd name="connsiteX99" fmla="*/ 177774 w 2199074"/>
                    <a:gd name="connsiteY99" fmla="*/ 591791 h 1050142"/>
                    <a:gd name="connsiteX100" fmla="*/ 183272 w 2199074"/>
                    <a:gd name="connsiteY100" fmla="*/ 589262 h 1050142"/>
                    <a:gd name="connsiteX101" fmla="*/ 188901 w 2199074"/>
                    <a:gd name="connsiteY101" fmla="*/ 587054 h 1050142"/>
                    <a:gd name="connsiteX102" fmla="*/ 194520 w 2199074"/>
                    <a:gd name="connsiteY102" fmla="*/ 584820 h 1050142"/>
                    <a:gd name="connsiteX103" fmla="*/ 200261 w 2199074"/>
                    <a:gd name="connsiteY103" fmla="*/ 582889 h 1050142"/>
                    <a:gd name="connsiteX104" fmla="*/ 206002 w 2199074"/>
                    <a:gd name="connsiteY104" fmla="*/ 580958 h 1050142"/>
                    <a:gd name="connsiteX105" fmla="*/ 211830 w 2199074"/>
                    <a:gd name="connsiteY105" fmla="*/ 579322 h 1050142"/>
                    <a:gd name="connsiteX106" fmla="*/ 223554 w 2199074"/>
                    <a:gd name="connsiteY106" fmla="*/ 576343 h 1050142"/>
                    <a:gd name="connsiteX107" fmla="*/ 235400 w 2199074"/>
                    <a:gd name="connsiteY107" fmla="*/ 573944 h 1050142"/>
                    <a:gd name="connsiteX108" fmla="*/ 241366 w 2199074"/>
                    <a:gd name="connsiteY108" fmla="*/ 573001 h 1050142"/>
                    <a:gd name="connsiteX109" fmla="*/ 247350 w 2199074"/>
                    <a:gd name="connsiteY109" fmla="*/ 572187 h 1050142"/>
                    <a:gd name="connsiteX110" fmla="*/ 259368 w 2199074"/>
                    <a:gd name="connsiteY110" fmla="*/ 571009 h 1050142"/>
                    <a:gd name="connsiteX111" fmla="*/ 271448 w 2199074"/>
                    <a:gd name="connsiteY111" fmla="*/ 570463 h 1050142"/>
                    <a:gd name="connsiteX112" fmla="*/ 273578 w 2199074"/>
                    <a:gd name="connsiteY112" fmla="*/ 569996 h 1050142"/>
                    <a:gd name="connsiteX113" fmla="*/ 277587 w 2199074"/>
                    <a:gd name="connsiteY113" fmla="*/ 561086 h 1050142"/>
                    <a:gd name="connsiteX114" fmla="*/ 273318 w 2199074"/>
                    <a:gd name="connsiteY114" fmla="*/ 549811 h 1050142"/>
                    <a:gd name="connsiteX115" fmla="*/ 269621 w 2199074"/>
                    <a:gd name="connsiteY115" fmla="*/ 538304 h 1050142"/>
                    <a:gd name="connsiteX116" fmla="*/ 267993 w 2199074"/>
                    <a:gd name="connsiteY116" fmla="*/ 532485 h 1050142"/>
                    <a:gd name="connsiteX117" fmla="*/ 266521 w 2199074"/>
                    <a:gd name="connsiteY117" fmla="*/ 526631 h 1050142"/>
                    <a:gd name="connsiteX118" fmla="*/ 264018 w 2199074"/>
                    <a:gd name="connsiteY118" fmla="*/ 514794 h 1050142"/>
                    <a:gd name="connsiteX119" fmla="*/ 262105 w 2199074"/>
                    <a:gd name="connsiteY119" fmla="*/ 502853 h 1050142"/>
                    <a:gd name="connsiteX120" fmla="*/ 261308 w 2199074"/>
                    <a:gd name="connsiteY120" fmla="*/ 496870 h 1050142"/>
                    <a:gd name="connsiteX121" fmla="*/ 260788 w 2199074"/>
                    <a:gd name="connsiteY121" fmla="*/ 490817 h 1050142"/>
                    <a:gd name="connsiteX122" fmla="*/ 260278 w 2199074"/>
                    <a:gd name="connsiteY122" fmla="*/ 484799 h 1050142"/>
                    <a:gd name="connsiteX123" fmla="*/ 260096 w 2199074"/>
                    <a:gd name="connsiteY123" fmla="*/ 478764 h 1050142"/>
                    <a:gd name="connsiteX124" fmla="*/ 259914 w 2199074"/>
                    <a:gd name="connsiteY124" fmla="*/ 472711 h 1050142"/>
                    <a:gd name="connsiteX125" fmla="*/ 260044 w 2199074"/>
                    <a:gd name="connsiteY125" fmla="*/ 466649 h 1050142"/>
                    <a:gd name="connsiteX126" fmla="*/ 260165 w 2199074"/>
                    <a:gd name="connsiteY126" fmla="*/ 460588 h 1050142"/>
                    <a:gd name="connsiteX127" fmla="*/ 260589 w 2199074"/>
                    <a:gd name="connsiteY127" fmla="*/ 454588 h 1050142"/>
                    <a:gd name="connsiteX128" fmla="*/ 261057 w 2199074"/>
                    <a:gd name="connsiteY128" fmla="*/ 448535 h 1050142"/>
                    <a:gd name="connsiteX129" fmla="*/ 261810 w 2199074"/>
                    <a:gd name="connsiteY129" fmla="*/ 442543 h 1050142"/>
                    <a:gd name="connsiteX130" fmla="*/ 262572 w 2199074"/>
                    <a:gd name="connsiteY130" fmla="*/ 436551 h 1050142"/>
                    <a:gd name="connsiteX131" fmla="*/ 263672 w 2199074"/>
                    <a:gd name="connsiteY131" fmla="*/ 430602 h 1050142"/>
                    <a:gd name="connsiteX132" fmla="*/ 264772 w 2199074"/>
                    <a:gd name="connsiteY132" fmla="*/ 424653 h 1050142"/>
                    <a:gd name="connsiteX133" fmla="*/ 266200 w 2199074"/>
                    <a:gd name="connsiteY133" fmla="*/ 418799 h 1050142"/>
                    <a:gd name="connsiteX134" fmla="*/ 267681 w 2199074"/>
                    <a:gd name="connsiteY134" fmla="*/ 412929 h 1050142"/>
                    <a:gd name="connsiteX135" fmla="*/ 269448 w 2199074"/>
                    <a:gd name="connsiteY135" fmla="*/ 407170 h 1050142"/>
                    <a:gd name="connsiteX136" fmla="*/ 273396 w 2199074"/>
                    <a:gd name="connsiteY136" fmla="*/ 395809 h 1050142"/>
                    <a:gd name="connsiteX137" fmla="*/ 274444 w 2199074"/>
                    <a:gd name="connsiteY137" fmla="*/ 392987 h 1050142"/>
                    <a:gd name="connsiteX138" fmla="*/ 275665 w 2199074"/>
                    <a:gd name="connsiteY138" fmla="*/ 390242 h 1050142"/>
                    <a:gd name="connsiteX139" fmla="*/ 278107 w 2199074"/>
                    <a:gd name="connsiteY139" fmla="*/ 384752 h 1050142"/>
                    <a:gd name="connsiteX140" fmla="*/ 283025 w 2199074"/>
                    <a:gd name="connsiteY140" fmla="*/ 375192 h 1050142"/>
                    <a:gd name="connsiteX141" fmla="*/ 292048 w 2199074"/>
                    <a:gd name="connsiteY141" fmla="*/ 369235 h 1050142"/>
                    <a:gd name="connsiteX142" fmla="*/ 297235 w 2199074"/>
                    <a:gd name="connsiteY142" fmla="*/ 366204 h 1050142"/>
                    <a:gd name="connsiteX143" fmla="*/ 299824 w 2199074"/>
                    <a:gd name="connsiteY143" fmla="*/ 364697 h 1050142"/>
                    <a:gd name="connsiteX144" fmla="*/ 302534 w 2199074"/>
                    <a:gd name="connsiteY144" fmla="*/ 363347 h 1050142"/>
                    <a:gd name="connsiteX145" fmla="*/ 313401 w 2199074"/>
                    <a:gd name="connsiteY145" fmla="*/ 358186 h 1050142"/>
                    <a:gd name="connsiteX146" fmla="*/ 318943 w 2199074"/>
                    <a:gd name="connsiteY146" fmla="*/ 355804 h 1050142"/>
                    <a:gd name="connsiteX147" fmla="*/ 324597 w 2199074"/>
                    <a:gd name="connsiteY147" fmla="*/ 353709 h 1050142"/>
                    <a:gd name="connsiteX148" fmla="*/ 330260 w 2199074"/>
                    <a:gd name="connsiteY148" fmla="*/ 351665 h 1050142"/>
                    <a:gd name="connsiteX149" fmla="*/ 336053 w 2199074"/>
                    <a:gd name="connsiteY149" fmla="*/ 349925 h 1050142"/>
                    <a:gd name="connsiteX150" fmla="*/ 341846 w 2199074"/>
                    <a:gd name="connsiteY150" fmla="*/ 348202 h 1050142"/>
                    <a:gd name="connsiteX151" fmla="*/ 347734 w 2199074"/>
                    <a:gd name="connsiteY151" fmla="*/ 346782 h 1050142"/>
                    <a:gd name="connsiteX152" fmla="*/ 353614 w 2199074"/>
                    <a:gd name="connsiteY152" fmla="*/ 345379 h 1050142"/>
                    <a:gd name="connsiteX153" fmla="*/ 359571 w 2199074"/>
                    <a:gd name="connsiteY153" fmla="*/ 344279 h 1050142"/>
                    <a:gd name="connsiteX154" fmla="*/ 365520 w 2199074"/>
                    <a:gd name="connsiteY154" fmla="*/ 343214 h 1050142"/>
                    <a:gd name="connsiteX155" fmla="*/ 371521 w 2199074"/>
                    <a:gd name="connsiteY155" fmla="*/ 342418 h 1050142"/>
                    <a:gd name="connsiteX156" fmla="*/ 377522 w 2199074"/>
                    <a:gd name="connsiteY156" fmla="*/ 341638 h 1050142"/>
                    <a:gd name="connsiteX157" fmla="*/ 383557 w 2199074"/>
                    <a:gd name="connsiteY157" fmla="*/ 341171 h 1050142"/>
                    <a:gd name="connsiteX158" fmla="*/ 389592 w 2199074"/>
                    <a:gd name="connsiteY158" fmla="*/ 340703 h 1050142"/>
                    <a:gd name="connsiteX159" fmla="*/ 395637 w 2199074"/>
                    <a:gd name="connsiteY159" fmla="*/ 340547 h 1050142"/>
                    <a:gd name="connsiteX160" fmla="*/ 401681 w 2199074"/>
                    <a:gd name="connsiteY160" fmla="*/ 340391 h 1050142"/>
                    <a:gd name="connsiteX161" fmla="*/ 407733 w 2199074"/>
                    <a:gd name="connsiteY161" fmla="*/ 340530 h 1050142"/>
                    <a:gd name="connsiteX162" fmla="*/ 419821 w 2199074"/>
                    <a:gd name="connsiteY162" fmla="*/ 341153 h 1050142"/>
                    <a:gd name="connsiteX163" fmla="*/ 431849 w 2199074"/>
                    <a:gd name="connsiteY163" fmla="*/ 342366 h 1050142"/>
                    <a:gd name="connsiteX164" fmla="*/ 437832 w 2199074"/>
                    <a:gd name="connsiteY164" fmla="*/ 343206 h 1050142"/>
                    <a:gd name="connsiteX165" fmla="*/ 443790 w 2199074"/>
                    <a:gd name="connsiteY165" fmla="*/ 344201 h 1050142"/>
                    <a:gd name="connsiteX166" fmla="*/ 455635 w 2199074"/>
                    <a:gd name="connsiteY166" fmla="*/ 346617 h 1050142"/>
                    <a:gd name="connsiteX167" fmla="*/ 467325 w 2199074"/>
                    <a:gd name="connsiteY167" fmla="*/ 349665 h 1050142"/>
                    <a:gd name="connsiteX168" fmla="*/ 467542 w 2199074"/>
                    <a:gd name="connsiteY168" fmla="*/ 349700 h 1050142"/>
                    <a:gd name="connsiteX169" fmla="*/ 469637 w 2199074"/>
                    <a:gd name="connsiteY169" fmla="*/ 349908 h 1050142"/>
                    <a:gd name="connsiteX170" fmla="*/ 475958 w 2199074"/>
                    <a:gd name="connsiteY170" fmla="*/ 342729 h 1050142"/>
                    <a:gd name="connsiteX171" fmla="*/ 475179 w 2199074"/>
                    <a:gd name="connsiteY171" fmla="*/ 330321 h 1050142"/>
                    <a:gd name="connsiteX172" fmla="*/ 475040 w 2199074"/>
                    <a:gd name="connsiteY172" fmla="*/ 318362 h 1050142"/>
                    <a:gd name="connsiteX173" fmla="*/ 475205 w 2199074"/>
                    <a:gd name="connsiteY173" fmla="*/ 312353 h 1050142"/>
                    <a:gd name="connsiteX174" fmla="*/ 475517 w 2199074"/>
                    <a:gd name="connsiteY174" fmla="*/ 306318 h 1050142"/>
                    <a:gd name="connsiteX175" fmla="*/ 476616 w 2199074"/>
                    <a:gd name="connsiteY175" fmla="*/ 294273 h 1050142"/>
                    <a:gd name="connsiteX176" fmla="*/ 478296 w 2199074"/>
                    <a:gd name="connsiteY176" fmla="*/ 282289 h 1050142"/>
                    <a:gd name="connsiteX177" fmla="*/ 479309 w 2199074"/>
                    <a:gd name="connsiteY177" fmla="*/ 276332 h 1050142"/>
                    <a:gd name="connsiteX178" fmla="*/ 480608 w 2199074"/>
                    <a:gd name="connsiteY178" fmla="*/ 270400 h 1050142"/>
                    <a:gd name="connsiteX179" fmla="*/ 481898 w 2199074"/>
                    <a:gd name="connsiteY179" fmla="*/ 264494 h 1050142"/>
                    <a:gd name="connsiteX180" fmla="*/ 483500 w 2199074"/>
                    <a:gd name="connsiteY180" fmla="*/ 258658 h 1050142"/>
                    <a:gd name="connsiteX181" fmla="*/ 485102 w 2199074"/>
                    <a:gd name="connsiteY181" fmla="*/ 252805 h 1050142"/>
                    <a:gd name="connsiteX182" fmla="*/ 487016 w 2199074"/>
                    <a:gd name="connsiteY182" fmla="*/ 247072 h 1050142"/>
                    <a:gd name="connsiteX183" fmla="*/ 488930 w 2199074"/>
                    <a:gd name="connsiteY183" fmla="*/ 241340 h 1050142"/>
                    <a:gd name="connsiteX184" fmla="*/ 491120 w 2199074"/>
                    <a:gd name="connsiteY184" fmla="*/ 235686 h 1050142"/>
                    <a:gd name="connsiteX185" fmla="*/ 493328 w 2199074"/>
                    <a:gd name="connsiteY185" fmla="*/ 230057 h 1050142"/>
                    <a:gd name="connsiteX186" fmla="*/ 495822 w 2199074"/>
                    <a:gd name="connsiteY186" fmla="*/ 224541 h 1050142"/>
                    <a:gd name="connsiteX187" fmla="*/ 498325 w 2199074"/>
                    <a:gd name="connsiteY187" fmla="*/ 219051 h 1050142"/>
                    <a:gd name="connsiteX188" fmla="*/ 501104 w 2199074"/>
                    <a:gd name="connsiteY188" fmla="*/ 213692 h 1050142"/>
                    <a:gd name="connsiteX189" fmla="*/ 503918 w 2199074"/>
                    <a:gd name="connsiteY189" fmla="*/ 208331 h 1050142"/>
                    <a:gd name="connsiteX190" fmla="*/ 507001 w 2199074"/>
                    <a:gd name="connsiteY190" fmla="*/ 203145 h 1050142"/>
                    <a:gd name="connsiteX191" fmla="*/ 510127 w 2199074"/>
                    <a:gd name="connsiteY191" fmla="*/ 197992 h 1050142"/>
                    <a:gd name="connsiteX192" fmla="*/ 513513 w 2199074"/>
                    <a:gd name="connsiteY192" fmla="*/ 193005 h 1050142"/>
                    <a:gd name="connsiteX193" fmla="*/ 520648 w 2199074"/>
                    <a:gd name="connsiteY193" fmla="*/ 183298 h 1050142"/>
                    <a:gd name="connsiteX194" fmla="*/ 522492 w 2199074"/>
                    <a:gd name="connsiteY194" fmla="*/ 180917 h 1050142"/>
                    <a:gd name="connsiteX195" fmla="*/ 524458 w 2199074"/>
                    <a:gd name="connsiteY195" fmla="*/ 178648 h 1050142"/>
                    <a:gd name="connsiteX196" fmla="*/ 528415 w 2199074"/>
                    <a:gd name="connsiteY196" fmla="*/ 174137 h 1050142"/>
                    <a:gd name="connsiteX197" fmla="*/ 536009 w 2199074"/>
                    <a:gd name="connsiteY197" fmla="*/ 166413 h 1050142"/>
                    <a:gd name="connsiteX198" fmla="*/ 546305 w 2199074"/>
                    <a:gd name="connsiteY198" fmla="*/ 163408 h 1050142"/>
                    <a:gd name="connsiteX199" fmla="*/ 552158 w 2199074"/>
                    <a:gd name="connsiteY199" fmla="*/ 162023 h 1050142"/>
                    <a:gd name="connsiteX200" fmla="*/ 555076 w 2199074"/>
                    <a:gd name="connsiteY200" fmla="*/ 161365 h 1050142"/>
                    <a:gd name="connsiteX201" fmla="*/ 558046 w 2199074"/>
                    <a:gd name="connsiteY201" fmla="*/ 160880 h 1050142"/>
                    <a:gd name="connsiteX202" fmla="*/ 569970 w 2199074"/>
                    <a:gd name="connsiteY202" fmla="*/ 159139 h 1050142"/>
                    <a:gd name="connsiteX203" fmla="*/ 575945 w 2199074"/>
                    <a:gd name="connsiteY203" fmla="*/ 158507 h 1050142"/>
                    <a:gd name="connsiteX204" fmla="*/ 581972 w 2199074"/>
                    <a:gd name="connsiteY204" fmla="*/ 158178 h 1050142"/>
                    <a:gd name="connsiteX205" fmla="*/ 588007 w 2199074"/>
                    <a:gd name="connsiteY205" fmla="*/ 157892 h 1050142"/>
                    <a:gd name="connsiteX206" fmla="*/ 594042 w 2199074"/>
                    <a:gd name="connsiteY206" fmla="*/ 157927 h 1050142"/>
                    <a:gd name="connsiteX207" fmla="*/ 600078 w 2199074"/>
                    <a:gd name="connsiteY207" fmla="*/ 157988 h 1050142"/>
                    <a:gd name="connsiteX208" fmla="*/ 606122 w 2199074"/>
                    <a:gd name="connsiteY208" fmla="*/ 158369 h 1050142"/>
                    <a:gd name="connsiteX209" fmla="*/ 612148 w 2199074"/>
                    <a:gd name="connsiteY209" fmla="*/ 158767 h 1050142"/>
                    <a:gd name="connsiteX210" fmla="*/ 618149 w 2199074"/>
                    <a:gd name="connsiteY210" fmla="*/ 159468 h 1050142"/>
                    <a:gd name="connsiteX211" fmla="*/ 624150 w 2199074"/>
                    <a:gd name="connsiteY211" fmla="*/ 160187 h 1050142"/>
                    <a:gd name="connsiteX212" fmla="*/ 630133 w 2199074"/>
                    <a:gd name="connsiteY212" fmla="*/ 161217 h 1050142"/>
                    <a:gd name="connsiteX213" fmla="*/ 636091 w 2199074"/>
                    <a:gd name="connsiteY213" fmla="*/ 162239 h 1050142"/>
                    <a:gd name="connsiteX214" fmla="*/ 641996 w 2199074"/>
                    <a:gd name="connsiteY214" fmla="*/ 163555 h 1050142"/>
                    <a:gd name="connsiteX215" fmla="*/ 647902 w 2199074"/>
                    <a:gd name="connsiteY215" fmla="*/ 164889 h 1050142"/>
                    <a:gd name="connsiteX216" fmla="*/ 653738 w 2199074"/>
                    <a:gd name="connsiteY216" fmla="*/ 166534 h 1050142"/>
                    <a:gd name="connsiteX217" fmla="*/ 659557 w 2199074"/>
                    <a:gd name="connsiteY217" fmla="*/ 168162 h 1050142"/>
                    <a:gd name="connsiteX218" fmla="*/ 665298 w 2199074"/>
                    <a:gd name="connsiteY218" fmla="*/ 170093 h 1050142"/>
                    <a:gd name="connsiteX219" fmla="*/ 676667 w 2199074"/>
                    <a:gd name="connsiteY219" fmla="*/ 174241 h 1050142"/>
                    <a:gd name="connsiteX220" fmla="*/ 687803 w 2199074"/>
                    <a:gd name="connsiteY220" fmla="*/ 178951 h 1050142"/>
                    <a:gd name="connsiteX221" fmla="*/ 693267 w 2199074"/>
                    <a:gd name="connsiteY221" fmla="*/ 181523 h 1050142"/>
                    <a:gd name="connsiteX222" fmla="*/ 698670 w 2199074"/>
                    <a:gd name="connsiteY222" fmla="*/ 184225 h 1050142"/>
                    <a:gd name="connsiteX223" fmla="*/ 709269 w 2199074"/>
                    <a:gd name="connsiteY223" fmla="*/ 190026 h 1050142"/>
                    <a:gd name="connsiteX224" fmla="*/ 719547 w 2199074"/>
                    <a:gd name="connsiteY224" fmla="*/ 196365 h 1050142"/>
                    <a:gd name="connsiteX225" fmla="*/ 721556 w 2199074"/>
                    <a:gd name="connsiteY225" fmla="*/ 197205 h 1050142"/>
                    <a:gd name="connsiteX226" fmla="*/ 729895 w 2199074"/>
                    <a:gd name="connsiteY226" fmla="*/ 192087 h 1050142"/>
                    <a:gd name="connsiteX227" fmla="*/ 732726 w 2199074"/>
                    <a:gd name="connsiteY227" fmla="*/ 180363 h 1050142"/>
                    <a:gd name="connsiteX228" fmla="*/ 736155 w 2199074"/>
                    <a:gd name="connsiteY228" fmla="*/ 168768 h 1050142"/>
                    <a:gd name="connsiteX229" fmla="*/ 738086 w 2199074"/>
                    <a:gd name="connsiteY229" fmla="*/ 163053 h 1050142"/>
                    <a:gd name="connsiteX230" fmla="*/ 740156 w 2199074"/>
                    <a:gd name="connsiteY230" fmla="*/ 157382 h 1050142"/>
                    <a:gd name="connsiteX231" fmla="*/ 744754 w 2199074"/>
                    <a:gd name="connsiteY231" fmla="*/ 146185 h 1050142"/>
                    <a:gd name="connsiteX232" fmla="*/ 749897 w 2199074"/>
                    <a:gd name="connsiteY232" fmla="*/ 135240 h 1050142"/>
                    <a:gd name="connsiteX233" fmla="*/ 752616 w 2199074"/>
                    <a:gd name="connsiteY233" fmla="*/ 129837 h 1050142"/>
                    <a:gd name="connsiteX234" fmla="*/ 755586 w 2199074"/>
                    <a:gd name="connsiteY234" fmla="*/ 124581 h 1050142"/>
                    <a:gd name="connsiteX235" fmla="*/ 758574 w 2199074"/>
                    <a:gd name="connsiteY235" fmla="*/ 119316 h 1050142"/>
                    <a:gd name="connsiteX236" fmla="*/ 761847 w 2199074"/>
                    <a:gd name="connsiteY236" fmla="*/ 114207 h 1050142"/>
                    <a:gd name="connsiteX237" fmla="*/ 765085 w 2199074"/>
                    <a:gd name="connsiteY237" fmla="*/ 109090 h 1050142"/>
                    <a:gd name="connsiteX238" fmla="*/ 768592 w 2199074"/>
                    <a:gd name="connsiteY238" fmla="*/ 104189 h 1050142"/>
                    <a:gd name="connsiteX239" fmla="*/ 772108 w 2199074"/>
                    <a:gd name="connsiteY239" fmla="*/ 99244 h 1050142"/>
                    <a:gd name="connsiteX240" fmla="*/ 775866 w 2199074"/>
                    <a:gd name="connsiteY240" fmla="*/ 94508 h 1050142"/>
                    <a:gd name="connsiteX241" fmla="*/ 779633 w 2199074"/>
                    <a:gd name="connsiteY241" fmla="*/ 89771 h 1050142"/>
                    <a:gd name="connsiteX242" fmla="*/ 783650 w 2199074"/>
                    <a:gd name="connsiteY242" fmla="*/ 85242 h 1050142"/>
                    <a:gd name="connsiteX243" fmla="*/ 787677 w 2199074"/>
                    <a:gd name="connsiteY243" fmla="*/ 80731 h 1050142"/>
                    <a:gd name="connsiteX244" fmla="*/ 791920 w 2199074"/>
                    <a:gd name="connsiteY244" fmla="*/ 76419 h 1050142"/>
                    <a:gd name="connsiteX245" fmla="*/ 796171 w 2199074"/>
                    <a:gd name="connsiteY245" fmla="*/ 72141 h 1050142"/>
                    <a:gd name="connsiteX246" fmla="*/ 800666 w 2199074"/>
                    <a:gd name="connsiteY246" fmla="*/ 68115 h 1050142"/>
                    <a:gd name="connsiteX247" fmla="*/ 805177 w 2199074"/>
                    <a:gd name="connsiteY247" fmla="*/ 64106 h 1050142"/>
                    <a:gd name="connsiteX248" fmla="*/ 809870 w 2199074"/>
                    <a:gd name="connsiteY248" fmla="*/ 60313 h 1050142"/>
                    <a:gd name="connsiteX249" fmla="*/ 819551 w 2199074"/>
                    <a:gd name="connsiteY249" fmla="*/ 53161 h 1050142"/>
                    <a:gd name="connsiteX250" fmla="*/ 822010 w 2199074"/>
                    <a:gd name="connsiteY250" fmla="*/ 51412 h 1050142"/>
                    <a:gd name="connsiteX251" fmla="*/ 824547 w 2199074"/>
                    <a:gd name="connsiteY251" fmla="*/ 49836 h 1050142"/>
                    <a:gd name="connsiteX252" fmla="*/ 829656 w 2199074"/>
                    <a:gd name="connsiteY252" fmla="*/ 46684 h 1050142"/>
                    <a:gd name="connsiteX253" fmla="*/ 839129 w 2199074"/>
                    <a:gd name="connsiteY253" fmla="*/ 41540 h 1050142"/>
                    <a:gd name="connsiteX254" fmla="*/ 849936 w 2199074"/>
                    <a:gd name="connsiteY254" fmla="*/ 41713 h 1050142"/>
                    <a:gd name="connsiteX255" fmla="*/ 855919 w 2199074"/>
                    <a:gd name="connsiteY255" fmla="*/ 42120 h 1050142"/>
                    <a:gd name="connsiteX256" fmla="*/ 858898 w 2199074"/>
                    <a:gd name="connsiteY256" fmla="*/ 42354 h 1050142"/>
                    <a:gd name="connsiteX257" fmla="*/ 861894 w 2199074"/>
                    <a:gd name="connsiteY257" fmla="*/ 42761 h 1050142"/>
                    <a:gd name="connsiteX258" fmla="*/ 873792 w 2199074"/>
                    <a:gd name="connsiteY258" fmla="*/ 44614 h 1050142"/>
                    <a:gd name="connsiteX259" fmla="*/ 879697 w 2199074"/>
                    <a:gd name="connsiteY259" fmla="*/ 45774 h 1050142"/>
                    <a:gd name="connsiteX260" fmla="*/ 885559 w 2199074"/>
                    <a:gd name="connsiteY260" fmla="*/ 47220 h 1050142"/>
                    <a:gd name="connsiteX261" fmla="*/ 891413 w 2199074"/>
                    <a:gd name="connsiteY261" fmla="*/ 48719 h 1050142"/>
                    <a:gd name="connsiteX262" fmla="*/ 897171 w 2199074"/>
                    <a:gd name="connsiteY262" fmla="*/ 50546 h 1050142"/>
                    <a:gd name="connsiteX263" fmla="*/ 902921 w 2199074"/>
                    <a:gd name="connsiteY263" fmla="*/ 52390 h 1050142"/>
                    <a:gd name="connsiteX264" fmla="*/ 908575 w 2199074"/>
                    <a:gd name="connsiteY264" fmla="*/ 54529 h 1050142"/>
                    <a:gd name="connsiteX265" fmla="*/ 914230 w 2199074"/>
                    <a:gd name="connsiteY265" fmla="*/ 56676 h 1050142"/>
                    <a:gd name="connsiteX266" fmla="*/ 919771 w 2199074"/>
                    <a:gd name="connsiteY266" fmla="*/ 59110 h 1050142"/>
                    <a:gd name="connsiteX267" fmla="*/ 925296 w 2199074"/>
                    <a:gd name="connsiteY267" fmla="*/ 61569 h 1050142"/>
                    <a:gd name="connsiteX268" fmla="*/ 930682 w 2199074"/>
                    <a:gd name="connsiteY268" fmla="*/ 64305 h 1050142"/>
                    <a:gd name="connsiteX269" fmla="*/ 936094 w 2199074"/>
                    <a:gd name="connsiteY269" fmla="*/ 67041 h 1050142"/>
                    <a:gd name="connsiteX270" fmla="*/ 941332 w 2199074"/>
                    <a:gd name="connsiteY270" fmla="*/ 70072 h 1050142"/>
                    <a:gd name="connsiteX271" fmla="*/ 946580 w 2199074"/>
                    <a:gd name="connsiteY271" fmla="*/ 73085 h 1050142"/>
                    <a:gd name="connsiteX272" fmla="*/ 951663 w 2199074"/>
                    <a:gd name="connsiteY272" fmla="*/ 76358 h 1050142"/>
                    <a:gd name="connsiteX273" fmla="*/ 956746 w 2199074"/>
                    <a:gd name="connsiteY273" fmla="*/ 79657 h 1050142"/>
                    <a:gd name="connsiteX274" fmla="*/ 961673 w 2199074"/>
                    <a:gd name="connsiteY274" fmla="*/ 83164 h 1050142"/>
                    <a:gd name="connsiteX275" fmla="*/ 971310 w 2199074"/>
                    <a:gd name="connsiteY275" fmla="*/ 90473 h 1050142"/>
                    <a:gd name="connsiteX276" fmla="*/ 980558 w 2199074"/>
                    <a:gd name="connsiteY276" fmla="*/ 98249 h 1050142"/>
                    <a:gd name="connsiteX277" fmla="*/ 985026 w 2199074"/>
                    <a:gd name="connsiteY277" fmla="*/ 102327 h 1050142"/>
                    <a:gd name="connsiteX278" fmla="*/ 989399 w 2199074"/>
                    <a:gd name="connsiteY278" fmla="*/ 106492 h 1050142"/>
                    <a:gd name="connsiteX279" fmla="*/ 997816 w 2199074"/>
                    <a:gd name="connsiteY279" fmla="*/ 115168 h 1050142"/>
                    <a:gd name="connsiteX280" fmla="*/ 1005756 w 2199074"/>
                    <a:gd name="connsiteY280" fmla="*/ 124252 h 1050142"/>
                    <a:gd name="connsiteX281" fmla="*/ 1007445 w 2199074"/>
                    <a:gd name="connsiteY281" fmla="*/ 125655 h 1050142"/>
                    <a:gd name="connsiteX282" fmla="*/ 1016909 w 2199074"/>
                    <a:gd name="connsiteY282" fmla="*/ 123239 h 1050142"/>
                    <a:gd name="connsiteX283" fmla="*/ 1023074 w 2199074"/>
                    <a:gd name="connsiteY283" fmla="*/ 112839 h 1050142"/>
                    <a:gd name="connsiteX284" fmla="*/ 1029759 w 2199074"/>
                    <a:gd name="connsiteY284" fmla="*/ 102795 h 1050142"/>
                    <a:gd name="connsiteX285" fmla="*/ 1033309 w 2199074"/>
                    <a:gd name="connsiteY285" fmla="*/ 97902 h 1050142"/>
                    <a:gd name="connsiteX286" fmla="*/ 1036946 w 2199074"/>
                    <a:gd name="connsiteY286" fmla="*/ 93079 h 1050142"/>
                    <a:gd name="connsiteX287" fmla="*/ 1044644 w 2199074"/>
                    <a:gd name="connsiteY287" fmla="*/ 83753 h 1050142"/>
                    <a:gd name="connsiteX288" fmla="*/ 1052784 w 2199074"/>
                    <a:gd name="connsiteY288" fmla="*/ 74800 h 1050142"/>
                    <a:gd name="connsiteX289" fmla="*/ 1056975 w 2199074"/>
                    <a:gd name="connsiteY289" fmla="*/ 70444 h 1050142"/>
                    <a:gd name="connsiteX290" fmla="*/ 1061365 w 2199074"/>
                    <a:gd name="connsiteY290" fmla="*/ 66296 h 1050142"/>
                    <a:gd name="connsiteX291" fmla="*/ 1065781 w 2199074"/>
                    <a:gd name="connsiteY291" fmla="*/ 62132 h 1050142"/>
                    <a:gd name="connsiteX292" fmla="*/ 1070379 w 2199074"/>
                    <a:gd name="connsiteY292" fmla="*/ 58235 h 1050142"/>
                    <a:gd name="connsiteX293" fmla="*/ 1075003 w 2199074"/>
                    <a:gd name="connsiteY293" fmla="*/ 54295 h 1050142"/>
                    <a:gd name="connsiteX294" fmla="*/ 1079817 w 2199074"/>
                    <a:gd name="connsiteY294" fmla="*/ 50632 h 1050142"/>
                    <a:gd name="connsiteX295" fmla="*/ 1084632 w 2199074"/>
                    <a:gd name="connsiteY295" fmla="*/ 46961 h 1050142"/>
                    <a:gd name="connsiteX296" fmla="*/ 1089619 w 2199074"/>
                    <a:gd name="connsiteY296" fmla="*/ 43523 h 1050142"/>
                    <a:gd name="connsiteX297" fmla="*/ 1094616 w 2199074"/>
                    <a:gd name="connsiteY297" fmla="*/ 40129 h 1050142"/>
                    <a:gd name="connsiteX298" fmla="*/ 1099777 w 2199074"/>
                    <a:gd name="connsiteY298" fmla="*/ 36968 h 1050142"/>
                    <a:gd name="connsiteX299" fmla="*/ 1104955 w 2199074"/>
                    <a:gd name="connsiteY299" fmla="*/ 33834 h 1050142"/>
                    <a:gd name="connsiteX300" fmla="*/ 1110263 w 2199074"/>
                    <a:gd name="connsiteY300" fmla="*/ 30993 h 1050142"/>
                    <a:gd name="connsiteX301" fmla="*/ 1115605 w 2199074"/>
                    <a:gd name="connsiteY301" fmla="*/ 28136 h 1050142"/>
                    <a:gd name="connsiteX302" fmla="*/ 1121087 w 2199074"/>
                    <a:gd name="connsiteY302" fmla="*/ 25607 h 1050142"/>
                    <a:gd name="connsiteX303" fmla="*/ 1126585 w 2199074"/>
                    <a:gd name="connsiteY303" fmla="*/ 23088 h 1050142"/>
                    <a:gd name="connsiteX304" fmla="*/ 1132179 w 2199074"/>
                    <a:gd name="connsiteY304" fmla="*/ 20888 h 1050142"/>
                    <a:gd name="connsiteX305" fmla="*/ 1143540 w 2199074"/>
                    <a:gd name="connsiteY305" fmla="*/ 16896 h 1050142"/>
                    <a:gd name="connsiteX306" fmla="*/ 1146397 w 2199074"/>
                    <a:gd name="connsiteY306" fmla="*/ 15953 h 1050142"/>
                    <a:gd name="connsiteX307" fmla="*/ 1149298 w 2199074"/>
                    <a:gd name="connsiteY307" fmla="*/ 15190 h 1050142"/>
                    <a:gd name="connsiteX308" fmla="*/ 1155117 w 2199074"/>
                    <a:gd name="connsiteY308" fmla="*/ 13675 h 1050142"/>
                    <a:gd name="connsiteX309" fmla="*/ 1165707 w 2199074"/>
                    <a:gd name="connsiteY309" fmla="*/ 11571 h 1050142"/>
                    <a:gd name="connsiteX310" fmla="*/ 1175959 w 2199074"/>
                    <a:gd name="connsiteY310" fmla="*/ 14887 h 1050142"/>
                    <a:gd name="connsiteX311" fmla="*/ 1181553 w 2199074"/>
                    <a:gd name="connsiteY311" fmla="*/ 17070 h 1050142"/>
                    <a:gd name="connsiteX312" fmla="*/ 1184350 w 2199074"/>
                    <a:gd name="connsiteY312" fmla="*/ 18161 h 1050142"/>
                    <a:gd name="connsiteX313" fmla="*/ 1187069 w 2199074"/>
                    <a:gd name="connsiteY313" fmla="*/ 19434 h 1050142"/>
                    <a:gd name="connsiteX314" fmla="*/ 1197901 w 2199074"/>
                    <a:gd name="connsiteY314" fmla="*/ 24707 h 1050142"/>
                    <a:gd name="connsiteX315" fmla="*/ 1203201 w 2199074"/>
                    <a:gd name="connsiteY315" fmla="*/ 27547 h 1050142"/>
                    <a:gd name="connsiteX316" fmla="*/ 1208362 w 2199074"/>
                    <a:gd name="connsiteY316" fmla="*/ 30656 h 1050142"/>
                    <a:gd name="connsiteX317" fmla="*/ 1213505 w 2199074"/>
                    <a:gd name="connsiteY317" fmla="*/ 33799 h 1050142"/>
                    <a:gd name="connsiteX318" fmla="*/ 1218484 w 2199074"/>
                    <a:gd name="connsiteY318" fmla="*/ 37245 h 1050142"/>
                    <a:gd name="connsiteX319" fmla="*/ 1223446 w 2199074"/>
                    <a:gd name="connsiteY319" fmla="*/ 40709 h 1050142"/>
                    <a:gd name="connsiteX320" fmla="*/ 1228217 w 2199074"/>
                    <a:gd name="connsiteY320" fmla="*/ 44415 h 1050142"/>
                    <a:gd name="connsiteX321" fmla="*/ 1232971 w 2199074"/>
                    <a:gd name="connsiteY321" fmla="*/ 48156 h 1050142"/>
                    <a:gd name="connsiteX322" fmla="*/ 1237543 w 2199074"/>
                    <a:gd name="connsiteY322" fmla="*/ 52113 h 1050142"/>
                    <a:gd name="connsiteX323" fmla="*/ 1242106 w 2199074"/>
                    <a:gd name="connsiteY323" fmla="*/ 56088 h 1050142"/>
                    <a:gd name="connsiteX324" fmla="*/ 1246462 w 2199074"/>
                    <a:gd name="connsiteY324" fmla="*/ 60287 h 1050142"/>
                    <a:gd name="connsiteX325" fmla="*/ 1250808 w 2199074"/>
                    <a:gd name="connsiteY325" fmla="*/ 64487 h 1050142"/>
                    <a:gd name="connsiteX326" fmla="*/ 1254948 w 2199074"/>
                    <a:gd name="connsiteY326" fmla="*/ 68920 h 1050142"/>
                    <a:gd name="connsiteX327" fmla="*/ 1259069 w 2199074"/>
                    <a:gd name="connsiteY327" fmla="*/ 73362 h 1050142"/>
                    <a:gd name="connsiteX328" fmla="*/ 1262957 w 2199074"/>
                    <a:gd name="connsiteY328" fmla="*/ 77995 h 1050142"/>
                    <a:gd name="connsiteX329" fmla="*/ 1266845 w 2199074"/>
                    <a:gd name="connsiteY329" fmla="*/ 82636 h 1050142"/>
                    <a:gd name="connsiteX330" fmla="*/ 1270517 w 2199074"/>
                    <a:gd name="connsiteY330" fmla="*/ 87442 h 1050142"/>
                    <a:gd name="connsiteX331" fmla="*/ 1277574 w 2199074"/>
                    <a:gd name="connsiteY331" fmla="*/ 97279 h 1050142"/>
                    <a:gd name="connsiteX332" fmla="*/ 1284120 w 2199074"/>
                    <a:gd name="connsiteY332" fmla="*/ 107427 h 1050142"/>
                    <a:gd name="connsiteX333" fmla="*/ 1287185 w 2199074"/>
                    <a:gd name="connsiteY333" fmla="*/ 112657 h 1050142"/>
                    <a:gd name="connsiteX334" fmla="*/ 1290129 w 2199074"/>
                    <a:gd name="connsiteY334" fmla="*/ 117922 h 1050142"/>
                    <a:gd name="connsiteX335" fmla="*/ 1295611 w 2199074"/>
                    <a:gd name="connsiteY335" fmla="*/ 128677 h 1050142"/>
                    <a:gd name="connsiteX336" fmla="*/ 1300529 w 2199074"/>
                    <a:gd name="connsiteY336" fmla="*/ 139708 h 1050142"/>
                    <a:gd name="connsiteX337" fmla="*/ 1301724 w 2199074"/>
                    <a:gd name="connsiteY337" fmla="*/ 141544 h 1050142"/>
                    <a:gd name="connsiteX338" fmla="*/ 1311491 w 2199074"/>
                    <a:gd name="connsiteY338" fmla="*/ 142011 h 1050142"/>
                    <a:gd name="connsiteX339" fmla="*/ 1320436 w 2199074"/>
                    <a:gd name="connsiteY339" fmla="*/ 133907 h 1050142"/>
                    <a:gd name="connsiteX340" fmla="*/ 1329797 w 2199074"/>
                    <a:gd name="connsiteY340" fmla="*/ 126261 h 1050142"/>
                    <a:gd name="connsiteX341" fmla="*/ 1334620 w 2199074"/>
                    <a:gd name="connsiteY341" fmla="*/ 122624 h 1050142"/>
                    <a:gd name="connsiteX342" fmla="*/ 1339530 w 2199074"/>
                    <a:gd name="connsiteY342" fmla="*/ 119108 h 1050142"/>
                    <a:gd name="connsiteX343" fmla="*/ 1349626 w 2199074"/>
                    <a:gd name="connsiteY343" fmla="*/ 112449 h 1050142"/>
                    <a:gd name="connsiteX344" fmla="*/ 1360043 w 2199074"/>
                    <a:gd name="connsiteY344" fmla="*/ 106293 h 1050142"/>
                    <a:gd name="connsiteX345" fmla="*/ 1365334 w 2199074"/>
                    <a:gd name="connsiteY345" fmla="*/ 103366 h 1050142"/>
                    <a:gd name="connsiteX346" fmla="*/ 1370763 w 2199074"/>
                    <a:gd name="connsiteY346" fmla="*/ 100690 h 1050142"/>
                    <a:gd name="connsiteX347" fmla="*/ 1376192 w 2199074"/>
                    <a:gd name="connsiteY347" fmla="*/ 98023 h 1050142"/>
                    <a:gd name="connsiteX348" fmla="*/ 1381760 w 2199074"/>
                    <a:gd name="connsiteY348" fmla="*/ 95651 h 1050142"/>
                    <a:gd name="connsiteX349" fmla="*/ 1387328 w 2199074"/>
                    <a:gd name="connsiteY349" fmla="*/ 93269 h 1050142"/>
                    <a:gd name="connsiteX350" fmla="*/ 1392991 w 2199074"/>
                    <a:gd name="connsiteY350" fmla="*/ 91157 h 1050142"/>
                    <a:gd name="connsiteX351" fmla="*/ 1398680 w 2199074"/>
                    <a:gd name="connsiteY351" fmla="*/ 89079 h 1050142"/>
                    <a:gd name="connsiteX352" fmla="*/ 1404455 w 2199074"/>
                    <a:gd name="connsiteY352" fmla="*/ 87269 h 1050142"/>
                    <a:gd name="connsiteX353" fmla="*/ 1410240 w 2199074"/>
                    <a:gd name="connsiteY353" fmla="*/ 85485 h 1050142"/>
                    <a:gd name="connsiteX354" fmla="*/ 1416102 w 2199074"/>
                    <a:gd name="connsiteY354" fmla="*/ 83996 h 1050142"/>
                    <a:gd name="connsiteX355" fmla="*/ 1421964 w 2199074"/>
                    <a:gd name="connsiteY355" fmla="*/ 82515 h 1050142"/>
                    <a:gd name="connsiteX356" fmla="*/ 1427904 w 2199074"/>
                    <a:gd name="connsiteY356" fmla="*/ 81381 h 1050142"/>
                    <a:gd name="connsiteX357" fmla="*/ 1433844 w 2199074"/>
                    <a:gd name="connsiteY357" fmla="*/ 80212 h 1050142"/>
                    <a:gd name="connsiteX358" fmla="*/ 1439828 w 2199074"/>
                    <a:gd name="connsiteY358" fmla="*/ 79415 h 1050142"/>
                    <a:gd name="connsiteX359" fmla="*/ 1445811 w 2199074"/>
                    <a:gd name="connsiteY359" fmla="*/ 78644 h 1050142"/>
                    <a:gd name="connsiteX360" fmla="*/ 1451812 w 2199074"/>
                    <a:gd name="connsiteY360" fmla="*/ 78177 h 1050142"/>
                    <a:gd name="connsiteX361" fmla="*/ 1463839 w 2199074"/>
                    <a:gd name="connsiteY361" fmla="*/ 77692 h 1050142"/>
                    <a:gd name="connsiteX362" fmla="*/ 1466853 w 2199074"/>
                    <a:gd name="connsiteY362" fmla="*/ 77631 h 1050142"/>
                    <a:gd name="connsiteX363" fmla="*/ 1469849 w 2199074"/>
                    <a:gd name="connsiteY363" fmla="*/ 77778 h 1050142"/>
                    <a:gd name="connsiteX364" fmla="*/ 1475841 w 2199074"/>
                    <a:gd name="connsiteY364" fmla="*/ 78038 h 1050142"/>
                    <a:gd name="connsiteX365" fmla="*/ 1486552 w 2199074"/>
                    <a:gd name="connsiteY365" fmla="*/ 79129 h 1050142"/>
                    <a:gd name="connsiteX366" fmla="*/ 1495393 w 2199074"/>
                    <a:gd name="connsiteY366" fmla="*/ 85329 h 1050142"/>
                    <a:gd name="connsiteX367" fmla="*/ 1500112 w 2199074"/>
                    <a:gd name="connsiteY367" fmla="*/ 89061 h 1050142"/>
                    <a:gd name="connsiteX368" fmla="*/ 1502459 w 2199074"/>
                    <a:gd name="connsiteY368" fmla="*/ 90932 h 1050142"/>
                    <a:gd name="connsiteX369" fmla="*/ 1504693 w 2199074"/>
                    <a:gd name="connsiteY369" fmla="*/ 92940 h 1050142"/>
                    <a:gd name="connsiteX370" fmla="*/ 1513473 w 2199074"/>
                    <a:gd name="connsiteY370" fmla="*/ 101175 h 1050142"/>
                    <a:gd name="connsiteX371" fmla="*/ 1517708 w 2199074"/>
                    <a:gd name="connsiteY371" fmla="*/ 105479 h 1050142"/>
                    <a:gd name="connsiteX372" fmla="*/ 1521717 w 2199074"/>
                    <a:gd name="connsiteY372" fmla="*/ 109973 h 1050142"/>
                    <a:gd name="connsiteX373" fmla="*/ 1525726 w 2199074"/>
                    <a:gd name="connsiteY373" fmla="*/ 114493 h 1050142"/>
                    <a:gd name="connsiteX374" fmla="*/ 1529449 w 2199074"/>
                    <a:gd name="connsiteY374" fmla="*/ 119255 h 1050142"/>
                    <a:gd name="connsiteX375" fmla="*/ 1533173 w 2199074"/>
                    <a:gd name="connsiteY375" fmla="*/ 124018 h 1050142"/>
                    <a:gd name="connsiteX376" fmla="*/ 1536636 w 2199074"/>
                    <a:gd name="connsiteY376" fmla="*/ 128980 h 1050142"/>
                    <a:gd name="connsiteX377" fmla="*/ 1540083 w 2199074"/>
                    <a:gd name="connsiteY377" fmla="*/ 133933 h 1050142"/>
                    <a:gd name="connsiteX378" fmla="*/ 1543287 w 2199074"/>
                    <a:gd name="connsiteY378" fmla="*/ 139076 h 1050142"/>
                    <a:gd name="connsiteX379" fmla="*/ 1546464 w 2199074"/>
                    <a:gd name="connsiteY379" fmla="*/ 144220 h 1050142"/>
                    <a:gd name="connsiteX380" fmla="*/ 1549383 w 2199074"/>
                    <a:gd name="connsiteY380" fmla="*/ 149519 h 1050142"/>
                    <a:gd name="connsiteX381" fmla="*/ 1552301 w 2199074"/>
                    <a:gd name="connsiteY381" fmla="*/ 154818 h 1050142"/>
                    <a:gd name="connsiteX382" fmla="*/ 1554950 w 2199074"/>
                    <a:gd name="connsiteY382" fmla="*/ 160265 h 1050142"/>
                    <a:gd name="connsiteX383" fmla="*/ 1557591 w 2199074"/>
                    <a:gd name="connsiteY383" fmla="*/ 165711 h 1050142"/>
                    <a:gd name="connsiteX384" fmla="*/ 1559938 w 2199074"/>
                    <a:gd name="connsiteY384" fmla="*/ 171305 h 1050142"/>
                    <a:gd name="connsiteX385" fmla="*/ 1562285 w 2199074"/>
                    <a:gd name="connsiteY385" fmla="*/ 176882 h 1050142"/>
                    <a:gd name="connsiteX386" fmla="*/ 1564371 w 2199074"/>
                    <a:gd name="connsiteY386" fmla="*/ 182553 h 1050142"/>
                    <a:gd name="connsiteX387" fmla="*/ 1568216 w 2199074"/>
                    <a:gd name="connsiteY387" fmla="*/ 194044 h 1050142"/>
                    <a:gd name="connsiteX388" fmla="*/ 1571472 w 2199074"/>
                    <a:gd name="connsiteY388" fmla="*/ 205665 h 1050142"/>
                    <a:gd name="connsiteX389" fmla="*/ 1572875 w 2199074"/>
                    <a:gd name="connsiteY389" fmla="*/ 211536 h 1050142"/>
                    <a:gd name="connsiteX390" fmla="*/ 1574148 w 2199074"/>
                    <a:gd name="connsiteY390" fmla="*/ 217458 h 1050142"/>
                    <a:gd name="connsiteX391" fmla="*/ 1576191 w 2199074"/>
                    <a:gd name="connsiteY391" fmla="*/ 229373 h 1050142"/>
                    <a:gd name="connsiteX392" fmla="*/ 1577655 w 2199074"/>
                    <a:gd name="connsiteY392" fmla="*/ 241349 h 1050142"/>
                    <a:gd name="connsiteX393" fmla="*/ 1578243 w 2199074"/>
                    <a:gd name="connsiteY393" fmla="*/ 243436 h 1050142"/>
                    <a:gd name="connsiteX394" fmla="*/ 1587439 w 2199074"/>
                    <a:gd name="connsiteY394" fmla="*/ 246787 h 1050142"/>
                    <a:gd name="connsiteX395" fmla="*/ 1598376 w 2199074"/>
                    <a:gd name="connsiteY395" fmla="*/ 241678 h 1050142"/>
                    <a:gd name="connsiteX396" fmla="*/ 1609572 w 2199074"/>
                    <a:gd name="connsiteY396" fmla="*/ 237140 h 1050142"/>
                    <a:gd name="connsiteX397" fmla="*/ 1615252 w 2199074"/>
                    <a:gd name="connsiteY397" fmla="*/ 235097 h 1050142"/>
                    <a:gd name="connsiteX398" fmla="*/ 1620993 w 2199074"/>
                    <a:gd name="connsiteY398" fmla="*/ 233157 h 1050142"/>
                    <a:gd name="connsiteX399" fmla="*/ 1632588 w 2199074"/>
                    <a:gd name="connsiteY399" fmla="*/ 229771 h 1050142"/>
                    <a:gd name="connsiteX400" fmla="*/ 1644355 w 2199074"/>
                    <a:gd name="connsiteY400" fmla="*/ 226983 h 1050142"/>
                    <a:gd name="connsiteX401" fmla="*/ 1650278 w 2199074"/>
                    <a:gd name="connsiteY401" fmla="*/ 225745 h 1050142"/>
                    <a:gd name="connsiteX402" fmla="*/ 1656253 w 2199074"/>
                    <a:gd name="connsiteY402" fmla="*/ 224784 h 1050142"/>
                    <a:gd name="connsiteX403" fmla="*/ 1662228 w 2199074"/>
                    <a:gd name="connsiteY403" fmla="*/ 223840 h 1050142"/>
                    <a:gd name="connsiteX404" fmla="*/ 1668246 w 2199074"/>
                    <a:gd name="connsiteY404" fmla="*/ 223199 h 1050142"/>
                    <a:gd name="connsiteX405" fmla="*/ 1674264 w 2199074"/>
                    <a:gd name="connsiteY405" fmla="*/ 222567 h 1050142"/>
                    <a:gd name="connsiteX406" fmla="*/ 1680299 w 2199074"/>
                    <a:gd name="connsiteY406" fmla="*/ 222221 h 1050142"/>
                    <a:gd name="connsiteX407" fmla="*/ 1686343 w 2199074"/>
                    <a:gd name="connsiteY407" fmla="*/ 221900 h 1050142"/>
                    <a:gd name="connsiteX408" fmla="*/ 1692396 w 2199074"/>
                    <a:gd name="connsiteY408" fmla="*/ 221883 h 1050142"/>
                    <a:gd name="connsiteX409" fmla="*/ 1698440 w 2199074"/>
                    <a:gd name="connsiteY409" fmla="*/ 221883 h 1050142"/>
                    <a:gd name="connsiteX410" fmla="*/ 1704484 w 2199074"/>
                    <a:gd name="connsiteY410" fmla="*/ 222186 h 1050142"/>
                    <a:gd name="connsiteX411" fmla="*/ 1710528 w 2199074"/>
                    <a:gd name="connsiteY411" fmla="*/ 222507 h 1050142"/>
                    <a:gd name="connsiteX412" fmla="*/ 1716512 w 2199074"/>
                    <a:gd name="connsiteY412" fmla="*/ 223147 h 1050142"/>
                    <a:gd name="connsiteX413" fmla="*/ 1722530 w 2199074"/>
                    <a:gd name="connsiteY413" fmla="*/ 223805 h 1050142"/>
                    <a:gd name="connsiteX414" fmla="*/ 1728487 w 2199074"/>
                    <a:gd name="connsiteY414" fmla="*/ 224801 h 1050142"/>
                    <a:gd name="connsiteX415" fmla="*/ 1734436 w 2199074"/>
                    <a:gd name="connsiteY415" fmla="*/ 225832 h 1050142"/>
                    <a:gd name="connsiteX416" fmla="*/ 1740307 w 2199074"/>
                    <a:gd name="connsiteY416" fmla="*/ 227148 h 1050142"/>
                    <a:gd name="connsiteX417" fmla="*/ 1751945 w 2199074"/>
                    <a:gd name="connsiteY417" fmla="*/ 230248 h 1050142"/>
                    <a:gd name="connsiteX418" fmla="*/ 1754837 w 2199074"/>
                    <a:gd name="connsiteY418" fmla="*/ 231070 h 1050142"/>
                    <a:gd name="connsiteX419" fmla="*/ 1757660 w 2199074"/>
                    <a:gd name="connsiteY419" fmla="*/ 232083 h 1050142"/>
                    <a:gd name="connsiteX420" fmla="*/ 1763314 w 2199074"/>
                    <a:gd name="connsiteY420" fmla="*/ 234092 h 1050142"/>
                    <a:gd name="connsiteX421" fmla="*/ 1773237 w 2199074"/>
                    <a:gd name="connsiteY421" fmla="*/ 238301 h 1050142"/>
                    <a:gd name="connsiteX422" fmla="*/ 1779827 w 2199074"/>
                    <a:gd name="connsiteY422" fmla="*/ 246839 h 1050142"/>
                    <a:gd name="connsiteX423" fmla="*/ 1783230 w 2199074"/>
                    <a:gd name="connsiteY423" fmla="*/ 251774 h 1050142"/>
                    <a:gd name="connsiteX424" fmla="*/ 1784927 w 2199074"/>
                    <a:gd name="connsiteY424" fmla="*/ 254259 h 1050142"/>
                    <a:gd name="connsiteX425" fmla="*/ 1786477 w 2199074"/>
                    <a:gd name="connsiteY425" fmla="*/ 256831 h 1050142"/>
                    <a:gd name="connsiteX426" fmla="*/ 1792443 w 2199074"/>
                    <a:gd name="connsiteY426" fmla="*/ 267291 h 1050142"/>
                    <a:gd name="connsiteX427" fmla="*/ 1795223 w 2199074"/>
                    <a:gd name="connsiteY427" fmla="*/ 272643 h 1050142"/>
                    <a:gd name="connsiteX428" fmla="*/ 1797734 w 2199074"/>
                    <a:gd name="connsiteY428" fmla="*/ 278124 h 1050142"/>
                    <a:gd name="connsiteX429" fmla="*/ 1800202 w 2199074"/>
                    <a:gd name="connsiteY429" fmla="*/ 283640 h 1050142"/>
                    <a:gd name="connsiteX430" fmla="*/ 1802384 w 2199074"/>
                    <a:gd name="connsiteY430" fmla="*/ 289268 h 1050142"/>
                    <a:gd name="connsiteX431" fmla="*/ 1804531 w 2199074"/>
                    <a:gd name="connsiteY431" fmla="*/ 294914 h 1050142"/>
                    <a:gd name="connsiteX432" fmla="*/ 1806376 w 2199074"/>
                    <a:gd name="connsiteY432" fmla="*/ 300681 h 1050142"/>
                    <a:gd name="connsiteX433" fmla="*/ 1808211 w 2199074"/>
                    <a:gd name="connsiteY433" fmla="*/ 306439 h 1050142"/>
                    <a:gd name="connsiteX434" fmla="*/ 1809761 w 2199074"/>
                    <a:gd name="connsiteY434" fmla="*/ 312293 h 1050142"/>
                    <a:gd name="connsiteX435" fmla="*/ 1811285 w 2199074"/>
                    <a:gd name="connsiteY435" fmla="*/ 318155 h 1050142"/>
                    <a:gd name="connsiteX436" fmla="*/ 1812532 w 2199074"/>
                    <a:gd name="connsiteY436" fmla="*/ 324086 h 1050142"/>
                    <a:gd name="connsiteX437" fmla="*/ 1813745 w 2199074"/>
                    <a:gd name="connsiteY437" fmla="*/ 330009 h 1050142"/>
                    <a:gd name="connsiteX438" fmla="*/ 1814654 w 2199074"/>
                    <a:gd name="connsiteY438" fmla="*/ 335993 h 1050142"/>
                    <a:gd name="connsiteX439" fmla="*/ 1815563 w 2199074"/>
                    <a:gd name="connsiteY439" fmla="*/ 341985 h 1050142"/>
                    <a:gd name="connsiteX440" fmla="*/ 1816169 w 2199074"/>
                    <a:gd name="connsiteY440" fmla="*/ 347994 h 1050142"/>
                    <a:gd name="connsiteX441" fmla="*/ 1816775 w 2199074"/>
                    <a:gd name="connsiteY441" fmla="*/ 354004 h 1050142"/>
                    <a:gd name="connsiteX442" fmla="*/ 1817087 w 2199074"/>
                    <a:gd name="connsiteY442" fmla="*/ 360039 h 1050142"/>
                    <a:gd name="connsiteX443" fmla="*/ 1817373 w 2199074"/>
                    <a:gd name="connsiteY443" fmla="*/ 372144 h 1050142"/>
                    <a:gd name="connsiteX444" fmla="*/ 1817061 w 2199074"/>
                    <a:gd name="connsiteY444" fmla="*/ 384232 h 1050142"/>
                    <a:gd name="connsiteX445" fmla="*/ 1816671 w 2199074"/>
                    <a:gd name="connsiteY445" fmla="*/ 390250 h 1050142"/>
                    <a:gd name="connsiteX446" fmla="*/ 1816143 w 2199074"/>
                    <a:gd name="connsiteY446" fmla="*/ 396277 h 1050142"/>
                    <a:gd name="connsiteX447" fmla="*/ 1814585 w 2199074"/>
                    <a:gd name="connsiteY447" fmla="*/ 408253 h 1050142"/>
                    <a:gd name="connsiteX448" fmla="*/ 1812454 w 2199074"/>
                    <a:gd name="connsiteY448" fmla="*/ 420124 h 1050142"/>
                    <a:gd name="connsiteX449" fmla="*/ 1812385 w 2199074"/>
                    <a:gd name="connsiteY449" fmla="*/ 422324 h 1050142"/>
                    <a:gd name="connsiteX450" fmla="*/ 1820196 w 2199074"/>
                    <a:gd name="connsiteY450" fmla="*/ 428229 h 1050142"/>
                    <a:gd name="connsiteX451" fmla="*/ 1832154 w 2199074"/>
                    <a:gd name="connsiteY451" fmla="*/ 426567 h 1050142"/>
                    <a:gd name="connsiteX452" fmla="*/ 1844181 w 2199074"/>
                    <a:gd name="connsiteY452" fmla="*/ 425545 h 1050142"/>
                    <a:gd name="connsiteX453" fmla="*/ 1850217 w 2199074"/>
                    <a:gd name="connsiteY453" fmla="*/ 425242 h 1050142"/>
                    <a:gd name="connsiteX454" fmla="*/ 1856261 w 2199074"/>
                    <a:gd name="connsiteY454" fmla="*/ 425103 h 1050142"/>
                    <a:gd name="connsiteX455" fmla="*/ 1868349 w 2199074"/>
                    <a:gd name="connsiteY455" fmla="*/ 425285 h 1050142"/>
                    <a:gd name="connsiteX456" fmla="*/ 1880420 w 2199074"/>
                    <a:gd name="connsiteY456" fmla="*/ 426056 h 1050142"/>
                    <a:gd name="connsiteX457" fmla="*/ 1886438 w 2199074"/>
                    <a:gd name="connsiteY457" fmla="*/ 426636 h 1050142"/>
                    <a:gd name="connsiteX458" fmla="*/ 1898431 w 2199074"/>
                    <a:gd name="connsiteY458" fmla="*/ 428324 h 1050142"/>
                    <a:gd name="connsiteX459" fmla="*/ 1904379 w 2199074"/>
                    <a:gd name="connsiteY459" fmla="*/ 429493 h 1050142"/>
                    <a:gd name="connsiteX460" fmla="*/ 1910328 w 2199074"/>
                    <a:gd name="connsiteY460" fmla="*/ 430645 h 1050142"/>
                    <a:gd name="connsiteX461" fmla="*/ 1916208 w 2199074"/>
                    <a:gd name="connsiteY461" fmla="*/ 432126 h 1050142"/>
                    <a:gd name="connsiteX462" fmla="*/ 1922070 w 2199074"/>
                    <a:gd name="connsiteY462" fmla="*/ 433589 h 1050142"/>
                    <a:gd name="connsiteX463" fmla="*/ 1927854 w 2199074"/>
                    <a:gd name="connsiteY463" fmla="*/ 435364 h 1050142"/>
                    <a:gd name="connsiteX464" fmla="*/ 1933647 w 2199074"/>
                    <a:gd name="connsiteY464" fmla="*/ 437148 h 1050142"/>
                    <a:gd name="connsiteX465" fmla="*/ 1939319 w 2199074"/>
                    <a:gd name="connsiteY465" fmla="*/ 439217 h 1050142"/>
                    <a:gd name="connsiteX466" fmla="*/ 1944999 w 2199074"/>
                    <a:gd name="connsiteY466" fmla="*/ 441305 h 1050142"/>
                    <a:gd name="connsiteX467" fmla="*/ 1950550 w 2199074"/>
                    <a:gd name="connsiteY467" fmla="*/ 443677 h 1050142"/>
                    <a:gd name="connsiteX468" fmla="*/ 1956100 w 2199074"/>
                    <a:gd name="connsiteY468" fmla="*/ 446076 h 1050142"/>
                    <a:gd name="connsiteX469" fmla="*/ 1961495 w 2199074"/>
                    <a:gd name="connsiteY469" fmla="*/ 448769 h 1050142"/>
                    <a:gd name="connsiteX470" fmla="*/ 1966872 w 2199074"/>
                    <a:gd name="connsiteY470" fmla="*/ 451505 h 1050142"/>
                    <a:gd name="connsiteX471" fmla="*/ 1972102 w 2199074"/>
                    <a:gd name="connsiteY471" fmla="*/ 454527 h 1050142"/>
                    <a:gd name="connsiteX472" fmla="*/ 1982320 w 2199074"/>
                    <a:gd name="connsiteY472" fmla="*/ 460909 h 1050142"/>
                    <a:gd name="connsiteX473" fmla="*/ 1984822 w 2199074"/>
                    <a:gd name="connsiteY473" fmla="*/ 462545 h 1050142"/>
                    <a:gd name="connsiteX474" fmla="*/ 1987238 w 2199074"/>
                    <a:gd name="connsiteY474" fmla="*/ 464337 h 1050142"/>
                    <a:gd name="connsiteX475" fmla="*/ 1992027 w 2199074"/>
                    <a:gd name="connsiteY475" fmla="*/ 467940 h 1050142"/>
                    <a:gd name="connsiteX476" fmla="*/ 2000296 w 2199074"/>
                    <a:gd name="connsiteY476" fmla="*/ 474928 h 1050142"/>
                    <a:gd name="connsiteX477" fmla="*/ 2004080 w 2199074"/>
                    <a:gd name="connsiteY477" fmla="*/ 484989 h 1050142"/>
                    <a:gd name="connsiteX478" fmla="*/ 2005864 w 2199074"/>
                    <a:gd name="connsiteY478" fmla="*/ 490722 h 1050142"/>
                    <a:gd name="connsiteX479" fmla="*/ 2006765 w 2199074"/>
                    <a:gd name="connsiteY479" fmla="*/ 493579 h 1050142"/>
                    <a:gd name="connsiteX480" fmla="*/ 2007474 w 2199074"/>
                    <a:gd name="connsiteY480" fmla="*/ 496506 h 1050142"/>
                    <a:gd name="connsiteX481" fmla="*/ 2010098 w 2199074"/>
                    <a:gd name="connsiteY481" fmla="*/ 508248 h 1050142"/>
                    <a:gd name="connsiteX482" fmla="*/ 2011172 w 2199074"/>
                    <a:gd name="connsiteY482" fmla="*/ 514179 h 1050142"/>
                    <a:gd name="connsiteX483" fmla="*/ 2011977 w 2199074"/>
                    <a:gd name="connsiteY483" fmla="*/ 520163 h 1050142"/>
                    <a:gd name="connsiteX484" fmla="*/ 2012705 w 2199074"/>
                    <a:gd name="connsiteY484" fmla="*/ 526164 h 1050142"/>
                    <a:gd name="connsiteX485" fmla="*/ 2013120 w 2199074"/>
                    <a:gd name="connsiteY485" fmla="*/ 532182 h 1050142"/>
                    <a:gd name="connsiteX486" fmla="*/ 2013501 w 2199074"/>
                    <a:gd name="connsiteY486" fmla="*/ 538208 h 1050142"/>
                    <a:gd name="connsiteX487" fmla="*/ 2013579 w 2199074"/>
                    <a:gd name="connsiteY487" fmla="*/ 544244 h 1050142"/>
                    <a:gd name="connsiteX488" fmla="*/ 2013640 w 2199074"/>
                    <a:gd name="connsiteY488" fmla="*/ 550305 h 1050142"/>
                    <a:gd name="connsiteX489" fmla="*/ 2013389 w 2199074"/>
                    <a:gd name="connsiteY489" fmla="*/ 556349 h 1050142"/>
                    <a:gd name="connsiteX490" fmla="*/ 2013120 w 2199074"/>
                    <a:gd name="connsiteY490" fmla="*/ 562384 h 1050142"/>
                    <a:gd name="connsiteX491" fmla="*/ 2012557 w 2199074"/>
                    <a:gd name="connsiteY491" fmla="*/ 568411 h 1050142"/>
                    <a:gd name="connsiteX492" fmla="*/ 2011977 w 2199074"/>
                    <a:gd name="connsiteY492" fmla="*/ 574429 h 1050142"/>
                    <a:gd name="connsiteX493" fmla="*/ 2011085 w 2199074"/>
                    <a:gd name="connsiteY493" fmla="*/ 580413 h 1050142"/>
                    <a:gd name="connsiteX494" fmla="*/ 2010193 w 2199074"/>
                    <a:gd name="connsiteY494" fmla="*/ 586396 h 1050142"/>
                    <a:gd name="connsiteX495" fmla="*/ 2009007 w 2199074"/>
                    <a:gd name="connsiteY495" fmla="*/ 592336 h 1050142"/>
                    <a:gd name="connsiteX496" fmla="*/ 2007795 w 2199074"/>
                    <a:gd name="connsiteY496" fmla="*/ 598259 h 1050142"/>
                    <a:gd name="connsiteX497" fmla="*/ 2006306 w 2199074"/>
                    <a:gd name="connsiteY497" fmla="*/ 604130 h 1050142"/>
                    <a:gd name="connsiteX498" fmla="*/ 2003032 w 2199074"/>
                    <a:gd name="connsiteY498" fmla="*/ 615785 h 1050142"/>
                    <a:gd name="connsiteX499" fmla="*/ 1999179 w 2199074"/>
                    <a:gd name="connsiteY499" fmla="*/ 627250 h 1050142"/>
                    <a:gd name="connsiteX500" fmla="*/ 1997023 w 2199074"/>
                    <a:gd name="connsiteY500" fmla="*/ 632878 h 1050142"/>
                    <a:gd name="connsiteX501" fmla="*/ 1994728 w 2199074"/>
                    <a:gd name="connsiteY501" fmla="*/ 638472 h 1050142"/>
                    <a:gd name="connsiteX502" fmla="*/ 1989741 w 2199074"/>
                    <a:gd name="connsiteY502" fmla="*/ 649478 h 1050142"/>
                    <a:gd name="connsiteX503" fmla="*/ 1984173 w 2199074"/>
                    <a:gd name="connsiteY503" fmla="*/ 660198 h 1050142"/>
                    <a:gd name="connsiteX504" fmla="*/ 1983480 w 2199074"/>
                    <a:gd name="connsiteY504" fmla="*/ 662259 h 1050142"/>
                    <a:gd name="connsiteX505" fmla="*/ 1989195 w 2199074"/>
                    <a:gd name="connsiteY505" fmla="*/ 670208 h 1050142"/>
                    <a:gd name="connsiteX506" fmla="*/ 2001119 w 2199074"/>
                    <a:gd name="connsiteY506" fmla="*/ 672138 h 1050142"/>
                    <a:gd name="connsiteX507" fmla="*/ 2012921 w 2199074"/>
                    <a:gd name="connsiteY507" fmla="*/ 674693 h 1050142"/>
                    <a:gd name="connsiteX508" fmla="*/ 2018766 w 2199074"/>
                    <a:gd name="connsiteY508" fmla="*/ 676200 h 1050142"/>
                    <a:gd name="connsiteX509" fmla="*/ 2024594 w 2199074"/>
                    <a:gd name="connsiteY509" fmla="*/ 677836 h 1050142"/>
                    <a:gd name="connsiteX510" fmla="*/ 2036093 w 2199074"/>
                    <a:gd name="connsiteY510" fmla="*/ 681577 h 1050142"/>
                    <a:gd name="connsiteX511" fmla="*/ 2047393 w 2199074"/>
                    <a:gd name="connsiteY511" fmla="*/ 685915 h 1050142"/>
                    <a:gd name="connsiteX512" fmla="*/ 2052978 w 2199074"/>
                    <a:gd name="connsiteY512" fmla="*/ 688227 h 1050142"/>
                    <a:gd name="connsiteX513" fmla="*/ 2058459 w 2199074"/>
                    <a:gd name="connsiteY513" fmla="*/ 690799 h 1050142"/>
                    <a:gd name="connsiteX514" fmla="*/ 2063940 w 2199074"/>
                    <a:gd name="connsiteY514" fmla="*/ 693388 h 1050142"/>
                    <a:gd name="connsiteX515" fmla="*/ 2069266 w 2199074"/>
                    <a:gd name="connsiteY515" fmla="*/ 696245 h 1050142"/>
                    <a:gd name="connsiteX516" fmla="*/ 2074609 w 2199074"/>
                    <a:gd name="connsiteY516" fmla="*/ 699103 h 1050142"/>
                    <a:gd name="connsiteX517" fmla="*/ 2079778 w 2199074"/>
                    <a:gd name="connsiteY517" fmla="*/ 702229 h 1050142"/>
                    <a:gd name="connsiteX518" fmla="*/ 2084956 w 2199074"/>
                    <a:gd name="connsiteY518" fmla="*/ 705372 h 1050142"/>
                    <a:gd name="connsiteX519" fmla="*/ 2089970 w 2199074"/>
                    <a:gd name="connsiteY519" fmla="*/ 708775 h 1050142"/>
                    <a:gd name="connsiteX520" fmla="*/ 2094975 w 2199074"/>
                    <a:gd name="connsiteY520" fmla="*/ 712169 h 1050142"/>
                    <a:gd name="connsiteX521" fmla="*/ 2099798 w 2199074"/>
                    <a:gd name="connsiteY521" fmla="*/ 715832 h 1050142"/>
                    <a:gd name="connsiteX522" fmla="*/ 2104612 w 2199074"/>
                    <a:gd name="connsiteY522" fmla="*/ 719504 h 1050142"/>
                    <a:gd name="connsiteX523" fmla="*/ 2109210 w 2199074"/>
                    <a:gd name="connsiteY523" fmla="*/ 723409 h 1050142"/>
                    <a:gd name="connsiteX524" fmla="*/ 2113800 w 2199074"/>
                    <a:gd name="connsiteY524" fmla="*/ 727349 h 1050142"/>
                    <a:gd name="connsiteX525" fmla="*/ 2118164 w 2199074"/>
                    <a:gd name="connsiteY525" fmla="*/ 731505 h 1050142"/>
                    <a:gd name="connsiteX526" fmla="*/ 2122493 w 2199074"/>
                    <a:gd name="connsiteY526" fmla="*/ 735705 h 1050142"/>
                    <a:gd name="connsiteX527" fmla="*/ 2126606 w 2199074"/>
                    <a:gd name="connsiteY527" fmla="*/ 740112 h 1050142"/>
                    <a:gd name="connsiteX528" fmla="*/ 2134460 w 2199074"/>
                    <a:gd name="connsiteY528" fmla="*/ 749222 h 1050142"/>
                    <a:gd name="connsiteX529" fmla="*/ 2136391 w 2199074"/>
                    <a:gd name="connsiteY529" fmla="*/ 751551 h 1050142"/>
                    <a:gd name="connsiteX530" fmla="*/ 2138158 w 2199074"/>
                    <a:gd name="connsiteY530" fmla="*/ 753958 h 1050142"/>
                    <a:gd name="connsiteX531" fmla="*/ 2141690 w 2199074"/>
                    <a:gd name="connsiteY531" fmla="*/ 758833 h 1050142"/>
                    <a:gd name="connsiteX532" fmla="*/ 2147527 w 2199074"/>
                    <a:gd name="connsiteY532" fmla="*/ 767899 h 1050142"/>
                    <a:gd name="connsiteX533" fmla="*/ 2148168 w 2199074"/>
                    <a:gd name="connsiteY533" fmla="*/ 778654 h 1050142"/>
                    <a:gd name="connsiteX534" fmla="*/ 2148202 w 2199074"/>
                    <a:gd name="connsiteY534" fmla="*/ 784672 h 1050142"/>
                    <a:gd name="connsiteX535" fmla="*/ 2148185 w 2199074"/>
                    <a:gd name="connsiteY535" fmla="*/ 787668 h 1050142"/>
                    <a:gd name="connsiteX536" fmla="*/ 2148012 w 2199074"/>
                    <a:gd name="connsiteY536" fmla="*/ 790681 h 1050142"/>
                    <a:gd name="connsiteX537" fmla="*/ 2147059 w 2199074"/>
                    <a:gd name="connsiteY537" fmla="*/ 802674 h 1050142"/>
                    <a:gd name="connsiteX538" fmla="*/ 2146349 w 2199074"/>
                    <a:gd name="connsiteY538" fmla="*/ 808658 h 1050142"/>
                    <a:gd name="connsiteX539" fmla="*/ 2145327 w 2199074"/>
                    <a:gd name="connsiteY539" fmla="*/ 814607 h 1050142"/>
                    <a:gd name="connsiteX540" fmla="*/ 2144280 w 2199074"/>
                    <a:gd name="connsiteY540" fmla="*/ 820555 h 1050142"/>
                    <a:gd name="connsiteX541" fmla="*/ 2142894 w 2199074"/>
                    <a:gd name="connsiteY541" fmla="*/ 826444 h 1050142"/>
                    <a:gd name="connsiteX542" fmla="*/ 2141491 w 2199074"/>
                    <a:gd name="connsiteY542" fmla="*/ 832332 h 1050142"/>
                    <a:gd name="connsiteX543" fmla="*/ 2139785 w 2199074"/>
                    <a:gd name="connsiteY543" fmla="*/ 838116 h 1050142"/>
                    <a:gd name="connsiteX544" fmla="*/ 2138045 w 2199074"/>
                    <a:gd name="connsiteY544" fmla="*/ 843917 h 1050142"/>
                    <a:gd name="connsiteX545" fmla="*/ 2136019 w 2199074"/>
                    <a:gd name="connsiteY545" fmla="*/ 849632 h 1050142"/>
                    <a:gd name="connsiteX546" fmla="*/ 2133984 w 2199074"/>
                    <a:gd name="connsiteY546" fmla="*/ 855313 h 1050142"/>
                    <a:gd name="connsiteX547" fmla="*/ 2131663 w 2199074"/>
                    <a:gd name="connsiteY547" fmla="*/ 860907 h 1050142"/>
                    <a:gd name="connsiteX548" fmla="*/ 2129334 w 2199074"/>
                    <a:gd name="connsiteY548" fmla="*/ 866492 h 1050142"/>
                    <a:gd name="connsiteX549" fmla="*/ 2126719 w 2199074"/>
                    <a:gd name="connsiteY549" fmla="*/ 871947 h 1050142"/>
                    <a:gd name="connsiteX550" fmla="*/ 2124112 w 2199074"/>
                    <a:gd name="connsiteY550" fmla="*/ 877402 h 1050142"/>
                    <a:gd name="connsiteX551" fmla="*/ 2121212 w 2199074"/>
                    <a:gd name="connsiteY551" fmla="*/ 882728 h 1050142"/>
                    <a:gd name="connsiteX552" fmla="*/ 2118302 w 2199074"/>
                    <a:gd name="connsiteY552" fmla="*/ 888044 h 1050142"/>
                    <a:gd name="connsiteX553" fmla="*/ 2115176 w 2199074"/>
                    <a:gd name="connsiteY553" fmla="*/ 893214 h 1050142"/>
                    <a:gd name="connsiteX554" fmla="*/ 2108604 w 2199074"/>
                    <a:gd name="connsiteY554" fmla="*/ 903362 h 1050142"/>
                    <a:gd name="connsiteX555" fmla="*/ 2101530 w 2199074"/>
                    <a:gd name="connsiteY555" fmla="*/ 913190 h 1050142"/>
                    <a:gd name="connsiteX556" fmla="*/ 2097815 w 2199074"/>
                    <a:gd name="connsiteY556" fmla="*/ 917927 h 1050142"/>
                    <a:gd name="connsiteX557" fmla="*/ 2093987 w 2199074"/>
                    <a:gd name="connsiteY557" fmla="*/ 922611 h 1050142"/>
                    <a:gd name="connsiteX558" fmla="*/ 2085969 w 2199074"/>
                    <a:gd name="connsiteY558" fmla="*/ 931643 h 1050142"/>
                    <a:gd name="connsiteX559" fmla="*/ 2077492 w 2199074"/>
                    <a:gd name="connsiteY559" fmla="*/ 940241 h 1050142"/>
                    <a:gd name="connsiteX560" fmla="*/ 2076228 w 2199074"/>
                    <a:gd name="connsiteY560" fmla="*/ 942025 h 1050142"/>
                    <a:gd name="connsiteX561" fmla="*/ 2079336 w 2199074"/>
                    <a:gd name="connsiteY561" fmla="*/ 951299 h 1050142"/>
                    <a:gd name="connsiteX562" fmla="*/ 2090160 w 2199074"/>
                    <a:gd name="connsiteY562" fmla="*/ 956668 h 1050142"/>
                    <a:gd name="connsiteX563" fmla="*/ 2100698 w 2199074"/>
                    <a:gd name="connsiteY563" fmla="*/ 962564 h 1050142"/>
                    <a:gd name="connsiteX564" fmla="*/ 2105850 w 2199074"/>
                    <a:gd name="connsiteY564" fmla="*/ 965734 h 1050142"/>
                    <a:gd name="connsiteX565" fmla="*/ 2110916 w 2199074"/>
                    <a:gd name="connsiteY565" fmla="*/ 969033 h 1050142"/>
                    <a:gd name="connsiteX566" fmla="*/ 2120796 w 2199074"/>
                    <a:gd name="connsiteY566" fmla="*/ 976003 h 1050142"/>
                    <a:gd name="connsiteX567" fmla="*/ 2130338 w 2199074"/>
                    <a:gd name="connsiteY567" fmla="*/ 983450 h 1050142"/>
                    <a:gd name="connsiteX568" fmla="*/ 2134997 w 2199074"/>
                    <a:gd name="connsiteY568" fmla="*/ 987295 h 1050142"/>
                    <a:gd name="connsiteX569" fmla="*/ 2139465 w 2199074"/>
                    <a:gd name="connsiteY569" fmla="*/ 991390 h 1050142"/>
                    <a:gd name="connsiteX570" fmla="*/ 2143942 w 2199074"/>
                    <a:gd name="connsiteY570" fmla="*/ 995469 h 1050142"/>
                    <a:gd name="connsiteX571" fmla="*/ 2148193 w 2199074"/>
                    <a:gd name="connsiteY571" fmla="*/ 999764 h 1050142"/>
                    <a:gd name="connsiteX572" fmla="*/ 2152445 w 2199074"/>
                    <a:gd name="connsiteY572" fmla="*/ 1004076 h 1050142"/>
                    <a:gd name="connsiteX573" fmla="*/ 2156480 w 2199074"/>
                    <a:gd name="connsiteY573" fmla="*/ 1008588 h 1050142"/>
                    <a:gd name="connsiteX574" fmla="*/ 2160498 w 2199074"/>
                    <a:gd name="connsiteY574" fmla="*/ 1013125 h 1050142"/>
                    <a:gd name="connsiteX575" fmla="*/ 2164282 w 2199074"/>
                    <a:gd name="connsiteY575" fmla="*/ 1017818 h 1050142"/>
                    <a:gd name="connsiteX576" fmla="*/ 2168066 w 2199074"/>
                    <a:gd name="connsiteY576" fmla="*/ 1022572 h 1050142"/>
                    <a:gd name="connsiteX577" fmla="*/ 2171599 w 2199074"/>
                    <a:gd name="connsiteY577" fmla="*/ 1027456 h 1050142"/>
                    <a:gd name="connsiteX578" fmla="*/ 2175106 w 2199074"/>
                    <a:gd name="connsiteY578" fmla="*/ 1032400 h 1050142"/>
                    <a:gd name="connsiteX579" fmla="*/ 2178344 w 2199074"/>
                    <a:gd name="connsiteY579" fmla="*/ 1037483 h 1050142"/>
                    <a:gd name="connsiteX580" fmla="*/ 2181574 w 2199074"/>
                    <a:gd name="connsiteY580" fmla="*/ 1042592 h 1050142"/>
                    <a:gd name="connsiteX581" fmla="*/ 2184527 w 2199074"/>
                    <a:gd name="connsiteY581" fmla="*/ 1047865 h 1050142"/>
                    <a:gd name="connsiteX582" fmla="*/ 2185731 w 2199074"/>
                    <a:gd name="connsiteY582" fmla="*/ 1050056 h 1050142"/>
                    <a:gd name="connsiteX583" fmla="*/ 2199074 w 2199074"/>
                    <a:gd name="connsiteY583" fmla="*/ 1050056 h 1050142"/>
                    <a:gd name="connsiteX584" fmla="*/ 2198001 w 2199074"/>
                    <a:gd name="connsiteY584" fmla="*/ 1047778 h 1050142"/>
                    <a:gd name="connsiteX585" fmla="*/ 2194987 w 2199074"/>
                    <a:gd name="connsiteY585" fmla="*/ 1042150 h 1050142"/>
                    <a:gd name="connsiteX586" fmla="*/ 2191922 w 2199074"/>
                    <a:gd name="connsiteY586" fmla="*/ 1036513 h 1050142"/>
                    <a:gd name="connsiteX587" fmla="*/ 2188579 w 2199074"/>
                    <a:gd name="connsiteY587" fmla="*/ 1031093 h 1050142"/>
                    <a:gd name="connsiteX588" fmla="*/ 2185194 w 2199074"/>
                    <a:gd name="connsiteY588" fmla="*/ 1025672 h 1050142"/>
                    <a:gd name="connsiteX589" fmla="*/ 2181548 w 2199074"/>
                    <a:gd name="connsiteY589" fmla="*/ 1020424 h 1050142"/>
                    <a:gd name="connsiteX590" fmla="*/ 2177877 w 2199074"/>
                    <a:gd name="connsiteY590" fmla="*/ 1015194 h 1050142"/>
                    <a:gd name="connsiteX591" fmla="*/ 2173963 w 2199074"/>
                    <a:gd name="connsiteY591" fmla="*/ 1010163 h 1050142"/>
                    <a:gd name="connsiteX592" fmla="*/ 2170023 w 2199074"/>
                    <a:gd name="connsiteY592" fmla="*/ 1005150 h 1050142"/>
                    <a:gd name="connsiteX593" fmla="*/ 2165841 w 2199074"/>
                    <a:gd name="connsiteY593" fmla="*/ 1000344 h 1050142"/>
                    <a:gd name="connsiteX594" fmla="*/ 2161667 w 2199074"/>
                    <a:gd name="connsiteY594" fmla="*/ 995538 h 1050142"/>
                    <a:gd name="connsiteX595" fmla="*/ 2157199 w 2199074"/>
                    <a:gd name="connsiteY595" fmla="*/ 991027 h 1050142"/>
                    <a:gd name="connsiteX596" fmla="*/ 2152757 w 2199074"/>
                    <a:gd name="connsiteY596" fmla="*/ 986429 h 1050142"/>
                    <a:gd name="connsiteX597" fmla="*/ 2148107 w 2199074"/>
                    <a:gd name="connsiteY597" fmla="*/ 982099 h 1050142"/>
                    <a:gd name="connsiteX598" fmla="*/ 2143440 w 2199074"/>
                    <a:gd name="connsiteY598" fmla="*/ 977752 h 1050142"/>
                    <a:gd name="connsiteX599" fmla="*/ 2138565 w 2199074"/>
                    <a:gd name="connsiteY599" fmla="*/ 973605 h 1050142"/>
                    <a:gd name="connsiteX600" fmla="*/ 2128615 w 2199074"/>
                    <a:gd name="connsiteY600" fmla="*/ 965630 h 1050142"/>
                    <a:gd name="connsiteX601" fmla="*/ 2118250 w 2199074"/>
                    <a:gd name="connsiteY601" fmla="*/ 958183 h 1050142"/>
                    <a:gd name="connsiteX602" fmla="*/ 2112942 w 2199074"/>
                    <a:gd name="connsiteY602" fmla="*/ 954650 h 1050142"/>
                    <a:gd name="connsiteX603" fmla="*/ 2107548 w 2199074"/>
                    <a:gd name="connsiteY603" fmla="*/ 951230 h 1050142"/>
                    <a:gd name="connsiteX604" fmla="*/ 2096481 w 2199074"/>
                    <a:gd name="connsiteY604" fmla="*/ 944857 h 1050142"/>
                    <a:gd name="connsiteX605" fmla="*/ 2093459 w 2199074"/>
                    <a:gd name="connsiteY605" fmla="*/ 943315 h 1050142"/>
                    <a:gd name="connsiteX606" fmla="*/ 2095806 w 2199074"/>
                    <a:gd name="connsiteY606" fmla="*/ 940873 h 1050142"/>
                    <a:gd name="connsiteX607" fmla="*/ 2104179 w 2199074"/>
                    <a:gd name="connsiteY607" fmla="*/ 931236 h 1050142"/>
                    <a:gd name="connsiteX608" fmla="*/ 2108171 w 2199074"/>
                    <a:gd name="connsiteY608" fmla="*/ 926257 h 1050142"/>
                    <a:gd name="connsiteX609" fmla="*/ 2112059 w 2199074"/>
                    <a:gd name="connsiteY609" fmla="*/ 921182 h 1050142"/>
                    <a:gd name="connsiteX610" fmla="*/ 2119402 w 2199074"/>
                    <a:gd name="connsiteY610" fmla="*/ 910748 h 1050142"/>
                    <a:gd name="connsiteX611" fmla="*/ 2126199 w 2199074"/>
                    <a:gd name="connsiteY611" fmla="*/ 899950 h 1050142"/>
                    <a:gd name="connsiteX612" fmla="*/ 2129446 w 2199074"/>
                    <a:gd name="connsiteY612" fmla="*/ 894461 h 1050142"/>
                    <a:gd name="connsiteX613" fmla="*/ 2132443 w 2199074"/>
                    <a:gd name="connsiteY613" fmla="*/ 888832 h 1050142"/>
                    <a:gd name="connsiteX614" fmla="*/ 2135430 w 2199074"/>
                    <a:gd name="connsiteY614" fmla="*/ 883204 h 1050142"/>
                    <a:gd name="connsiteX615" fmla="*/ 2138123 w 2199074"/>
                    <a:gd name="connsiteY615" fmla="*/ 877420 h 1050142"/>
                    <a:gd name="connsiteX616" fmla="*/ 2140816 w 2199074"/>
                    <a:gd name="connsiteY616" fmla="*/ 871635 h 1050142"/>
                    <a:gd name="connsiteX617" fmla="*/ 2143206 w 2199074"/>
                    <a:gd name="connsiteY617" fmla="*/ 865730 h 1050142"/>
                    <a:gd name="connsiteX618" fmla="*/ 2145570 w 2199074"/>
                    <a:gd name="connsiteY618" fmla="*/ 859790 h 1050142"/>
                    <a:gd name="connsiteX619" fmla="*/ 2147656 w 2199074"/>
                    <a:gd name="connsiteY619" fmla="*/ 853771 h 1050142"/>
                    <a:gd name="connsiteX620" fmla="*/ 2149726 w 2199074"/>
                    <a:gd name="connsiteY620" fmla="*/ 847745 h 1050142"/>
                    <a:gd name="connsiteX621" fmla="*/ 2151475 w 2199074"/>
                    <a:gd name="connsiteY621" fmla="*/ 841605 h 1050142"/>
                    <a:gd name="connsiteX622" fmla="*/ 2153207 w 2199074"/>
                    <a:gd name="connsiteY622" fmla="*/ 835466 h 1050142"/>
                    <a:gd name="connsiteX623" fmla="*/ 2154627 w 2199074"/>
                    <a:gd name="connsiteY623" fmla="*/ 829232 h 1050142"/>
                    <a:gd name="connsiteX624" fmla="*/ 2156013 w 2199074"/>
                    <a:gd name="connsiteY624" fmla="*/ 822997 h 1050142"/>
                    <a:gd name="connsiteX625" fmla="*/ 2157078 w 2199074"/>
                    <a:gd name="connsiteY625" fmla="*/ 816693 h 1050142"/>
                    <a:gd name="connsiteX626" fmla="*/ 2158073 w 2199074"/>
                    <a:gd name="connsiteY626" fmla="*/ 810372 h 1050142"/>
                    <a:gd name="connsiteX627" fmla="*/ 2158749 w 2199074"/>
                    <a:gd name="connsiteY627" fmla="*/ 803999 h 1050142"/>
                    <a:gd name="connsiteX628" fmla="*/ 2159641 w 2199074"/>
                    <a:gd name="connsiteY628" fmla="*/ 791227 h 1050142"/>
                    <a:gd name="connsiteX629" fmla="*/ 2159788 w 2199074"/>
                    <a:gd name="connsiteY629" fmla="*/ 788014 h 1050142"/>
                    <a:gd name="connsiteX630" fmla="*/ 2159753 w 2199074"/>
                    <a:gd name="connsiteY630" fmla="*/ 784802 h 1050142"/>
                    <a:gd name="connsiteX631" fmla="*/ 2159658 w 2199074"/>
                    <a:gd name="connsiteY631" fmla="*/ 778377 h 1050142"/>
                    <a:gd name="connsiteX632" fmla="*/ 2158706 w 2199074"/>
                    <a:gd name="connsiteY632" fmla="*/ 765544 h 1050142"/>
                    <a:gd name="connsiteX633" fmla="*/ 2157995 w 2199074"/>
                    <a:gd name="connsiteY633" fmla="*/ 763345 h 1050142"/>
                    <a:gd name="connsiteX634" fmla="*/ 2151172 w 2199074"/>
                    <a:gd name="connsiteY634" fmla="*/ 752426 h 1050142"/>
                    <a:gd name="connsiteX635" fmla="*/ 2147458 w 2199074"/>
                    <a:gd name="connsiteY635" fmla="*/ 747195 h 1050142"/>
                    <a:gd name="connsiteX636" fmla="*/ 2145587 w 2199074"/>
                    <a:gd name="connsiteY636" fmla="*/ 744580 h 1050142"/>
                    <a:gd name="connsiteX637" fmla="*/ 2143570 w 2199074"/>
                    <a:gd name="connsiteY637" fmla="*/ 742069 h 1050142"/>
                    <a:gd name="connsiteX638" fmla="*/ 2135309 w 2199074"/>
                    <a:gd name="connsiteY638" fmla="*/ 732276 h 1050142"/>
                    <a:gd name="connsiteX639" fmla="*/ 2130988 w 2199074"/>
                    <a:gd name="connsiteY639" fmla="*/ 727557 h 1050142"/>
                    <a:gd name="connsiteX640" fmla="*/ 2126459 w 2199074"/>
                    <a:gd name="connsiteY640" fmla="*/ 723045 h 1050142"/>
                    <a:gd name="connsiteX641" fmla="*/ 2121887 w 2199074"/>
                    <a:gd name="connsiteY641" fmla="*/ 718577 h 1050142"/>
                    <a:gd name="connsiteX642" fmla="*/ 2117090 w 2199074"/>
                    <a:gd name="connsiteY642" fmla="*/ 714369 h 1050142"/>
                    <a:gd name="connsiteX643" fmla="*/ 2112267 w 2199074"/>
                    <a:gd name="connsiteY643" fmla="*/ 710195 h 1050142"/>
                    <a:gd name="connsiteX644" fmla="*/ 2107219 w 2199074"/>
                    <a:gd name="connsiteY644" fmla="*/ 706264 h 1050142"/>
                    <a:gd name="connsiteX645" fmla="*/ 2102179 w 2199074"/>
                    <a:gd name="connsiteY645" fmla="*/ 702350 h 1050142"/>
                    <a:gd name="connsiteX646" fmla="*/ 2096958 w 2199074"/>
                    <a:gd name="connsiteY646" fmla="*/ 698687 h 1050142"/>
                    <a:gd name="connsiteX647" fmla="*/ 2091719 w 2199074"/>
                    <a:gd name="connsiteY647" fmla="*/ 695050 h 1050142"/>
                    <a:gd name="connsiteX648" fmla="*/ 2080878 w 2199074"/>
                    <a:gd name="connsiteY648" fmla="*/ 688322 h 1050142"/>
                    <a:gd name="connsiteX649" fmla="*/ 2075292 w 2199074"/>
                    <a:gd name="connsiteY649" fmla="*/ 685257 h 1050142"/>
                    <a:gd name="connsiteX650" fmla="*/ 2069699 w 2199074"/>
                    <a:gd name="connsiteY650" fmla="*/ 682157 h 1050142"/>
                    <a:gd name="connsiteX651" fmla="*/ 2063966 w 2199074"/>
                    <a:gd name="connsiteY651" fmla="*/ 679386 h 1050142"/>
                    <a:gd name="connsiteX652" fmla="*/ 2058225 w 2199074"/>
                    <a:gd name="connsiteY652" fmla="*/ 676624 h 1050142"/>
                    <a:gd name="connsiteX653" fmla="*/ 2052355 w 2199074"/>
                    <a:gd name="connsiteY653" fmla="*/ 674113 h 1050142"/>
                    <a:gd name="connsiteX654" fmla="*/ 2040483 w 2199074"/>
                    <a:gd name="connsiteY654" fmla="*/ 669420 h 1050142"/>
                    <a:gd name="connsiteX655" fmla="*/ 2028404 w 2199074"/>
                    <a:gd name="connsiteY655" fmla="*/ 665341 h 1050142"/>
                    <a:gd name="connsiteX656" fmla="*/ 2022282 w 2199074"/>
                    <a:gd name="connsiteY656" fmla="*/ 663531 h 1050142"/>
                    <a:gd name="connsiteX657" fmla="*/ 2016108 w 2199074"/>
                    <a:gd name="connsiteY657" fmla="*/ 661869 h 1050142"/>
                    <a:gd name="connsiteX658" fmla="*/ 2003647 w 2199074"/>
                    <a:gd name="connsiteY658" fmla="*/ 659054 h 1050142"/>
                    <a:gd name="connsiteX659" fmla="*/ 2000313 w 2199074"/>
                    <a:gd name="connsiteY659" fmla="*/ 658466 h 1050142"/>
                    <a:gd name="connsiteX660" fmla="*/ 2001837 w 2199074"/>
                    <a:gd name="connsiteY660" fmla="*/ 655418 h 1050142"/>
                    <a:gd name="connsiteX661" fmla="*/ 2007007 w 2199074"/>
                    <a:gd name="connsiteY661" fmla="*/ 643754 h 1050142"/>
                    <a:gd name="connsiteX662" fmla="*/ 2009354 w 2199074"/>
                    <a:gd name="connsiteY662" fmla="*/ 637805 h 1050142"/>
                    <a:gd name="connsiteX663" fmla="*/ 2011570 w 2199074"/>
                    <a:gd name="connsiteY663" fmla="*/ 631805 h 1050142"/>
                    <a:gd name="connsiteX664" fmla="*/ 2015510 w 2199074"/>
                    <a:gd name="connsiteY664" fmla="*/ 619682 h 1050142"/>
                    <a:gd name="connsiteX665" fmla="*/ 2018835 w 2199074"/>
                    <a:gd name="connsiteY665" fmla="*/ 607351 h 1050142"/>
                    <a:gd name="connsiteX666" fmla="*/ 2020307 w 2199074"/>
                    <a:gd name="connsiteY666" fmla="*/ 601143 h 1050142"/>
                    <a:gd name="connsiteX667" fmla="*/ 2021528 w 2199074"/>
                    <a:gd name="connsiteY667" fmla="*/ 594882 h 1050142"/>
                    <a:gd name="connsiteX668" fmla="*/ 2022706 w 2199074"/>
                    <a:gd name="connsiteY668" fmla="*/ 588622 h 1050142"/>
                    <a:gd name="connsiteX669" fmla="*/ 2023598 w 2199074"/>
                    <a:gd name="connsiteY669" fmla="*/ 582300 h 1050142"/>
                    <a:gd name="connsiteX670" fmla="*/ 2024455 w 2199074"/>
                    <a:gd name="connsiteY670" fmla="*/ 575979 h 1050142"/>
                    <a:gd name="connsiteX671" fmla="*/ 2025000 w 2199074"/>
                    <a:gd name="connsiteY671" fmla="*/ 569641 h 1050142"/>
                    <a:gd name="connsiteX672" fmla="*/ 2025537 w 2199074"/>
                    <a:gd name="connsiteY672" fmla="*/ 563285 h 1050142"/>
                    <a:gd name="connsiteX673" fmla="*/ 2025737 w 2199074"/>
                    <a:gd name="connsiteY673" fmla="*/ 556921 h 1050142"/>
                    <a:gd name="connsiteX674" fmla="*/ 2025927 w 2199074"/>
                    <a:gd name="connsiteY674" fmla="*/ 550539 h 1050142"/>
                    <a:gd name="connsiteX675" fmla="*/ 2025797 w 2199074"/>
                    <a:gd name="connsiteY675" fmla="*/ 544166 h 1050142"/>
                    <a:gd name="connsiteX676" fmla="*/ 2025641 w 2199074"/>
                    <a:gd name="connsiteY676" fmla="*/ 537793 h 1050142"/>
                    <a:gd name="connsiteX677" fmla="*/ 2025156 w 2199074"/>
                    <a:gd name="connsiteY677" fmla="*/ 531420 h 1050142"/>
                    <a:gd name="connsiteX678" fmla="*/ 2024637 w 2199074"/>
                    <a:gd name="connsiteY678" fmla="*/ 525064 h 1050142"/>
                    <a:gd name="connsiteX679" fmla="*/ 2023780 w 2199074"/>
                    <a:gd name="connsiteY679" fmla="*/ 518725 h 1050142"/>
                    <a:gd name="connsiteX680" fmla="*/ 2022879 w 2199074"/>
                    <a:gd name="connsiteY680" fmla="*/ 512396 h 1050142"/>
                    <a:gd name="connsiteX681" fmla="*/ 2021649 w 2199074"/>
                    <a:gd name="connsiteY681" fmla="*/ 506109 h 1050142"/>
                    <a:gd name="connsiteX682" fmla="*/ 2018731 w 2199074"/>
                    <a:gd name="connsiteY682" fmla="*/ 493649 h 1050142"/>
                    <a:gd name="connsiteX683" fmla="*/ 2017935 w 2199074"/>
                    <a:gd name="connsiteY683" fmla="*/ 490540 h 1050142"/>
                    <a:gd name="connsiteX684" fmla="*/ 2016948 w 2199074"/>
                    <a:gd name="connsiteY684" fmla="*/ 487475 h 1050142"/>
                    <a:gd name="connsiteX685" fmla="*/ 2014956 w 2199074"/>
                    <a:gd name="connsiteY685" fmla="*/ 481370 h 1050142"/>
                    <a:gd name="connsiteX686" fmla="*/ 2010280 w 2199074"/>
                    <a:gd name="connsiteY686" fmla="*/ 469360 h 1050142"/>
                    <a:gd name="connsiteX687" fmla="*/ 2008947 w 2199074"/>
                    <a:gd name="connsiteY687" fmla="*/ 467464 h 1050142"/>
                    <a:gd name="connsiteX688" fmla="*/ 1999196 w 2199074"/>
                    <a:gd name="connsiteY688" fmla="*/ 459038 h 1050142"/>
                    <a:gd name="connsiteX689" fmla="*/ 1994105 w 2199074"/>
                    <a:gd name="connsiteY689" fmla="*/ 455133 h 1050142"/>
                    <a:gd name="connsiteX690" fmla="*/ 1991550 w 2199074"/>
                    <a:gd name="connsiteY690" fmla="*/ 453185 h 1050142"/>
                    <a:gd name="connsiteX691" fmla="*/ 1988892 w 2199074"/>
                    <a:gd name="connsiteY691" fmla="*/ 451410 h 1050142"/>
                    <a:gd name="connsiteX692" fmla="*/ 1978103 w 2199074"/>
                    <a:gd name="connsiteY692" fmla="*/ 444474 h 1050142"/>
                    <a:gd name="connsiteX693" fmla="*/ 1972587 w 2199074"/>
                    <a:gd name="connsiteY693" fmla="*/ 441227 h 1050142"/>
                    <a:gd name="connsiteX694" fmla="*/ 1966915 w 2199074"/>
                    <a:gd name="connsiteY694" fmla="*/ 438265 h 1050142"/>
                    <a:gd name="connsiteX695" fmla="*/ 1961226 w 2199074"/>
                    <a:gd name="connsiteY695" fmla="*/ 435338 h 1050142"/>
                    <a:gd name="connsiteX696" fmla="*/ 1955399 w 2199074"/>
                    <a:gd name="connsiteY696" fmla="*/ 432723 h 1050142"/>
                    <a:gd name="connsiteX697" fmla="*/ 1949571 w 2199074"/>
                    <a:gd name="connsiteY697" fmla="*/ 430143 h 1050142"/>
                    <a:gd name="connsiteX698" fmla="*/ 1943596 w 2199074"/>
                    <a:gd name="connsiteY698" fmla="*/ 427857 h 1050142"/>
                    <a:gd name="connsiteX699" fmla="*/ 1937639 w 2199074"/>
                    <a:gd name="connsiteY699" fmla="*/ 425605 h 1050142"/>
                    <a:gd name="connsiteX700" fmla="*/ 1931552 w 2199074"/>
                    <a:gd name="connsiteY700" fmla="*/ 423666 h 1050142"/>
                    <a:gd name="connsiteX701" fmla="*/ 1925482 w 2199074"/>
                    <a:gd name="connsiteY701" fmla="*/ 421735 h 1050142"/>
                    <a:gd name="connsiteX702" fmla="*/ 1919316 w 2199074"/>
                    <a:gd name="connsiteY702" fmla="*/ 420107 h 1050142"/>
                    <a:gd name="connsiteX703" fmla="*/ 1913134 w 2199074"/>
                    <a:gd name="connsiteY703" fmla="*/ 418505 h 1050142"/>
                    <a:gd name="connsiteX704" fmla="*/ 1906899 w 2199074"/>
                    <a:gd name="connsiteY704" fmla="*/ 417197 h 1050142"/>
                    <a:gd name="connsiteX705" fmla="*/ 1900647 w 2199074"/>
                    <a:gd name="connsiteY705" fmla="*/ 415907 h 1050142"/>
                    <a:gd name="connsiteX706" fmla="*/ 1894344 w 2199074"/>
                    <a:gd name="connsiteY706" fmla="*/ 414946 h 1050142"/>
                    <a:gd name="connsiteX707" fmla="*/ 1888031 w 2199074"/>
                    <a:gd name="connsiteY707" fmla="*/ 413994 h 1050142"/>
                    <a:gd name="connsiteX708" fmla="*/ 1881693 w 2199074"/>
                    <a:gd name="connsiteY708" fmla="*/ 413336 h 1050142"/>
                    <a:gd name="connsiteX709" fmla="*/ 1868972 w 2199074"/>
                    <a:gd name="connsiteY709" fmla="*/ 412340 h 1050142"/>
                    <a:gd name="connsiteX710" fmla="*/ 1856209 w 2199074"/>
                    <a:gd name="connsiteY710" fmla="*/ 412002 h 1050142"/>
                    <a:gd name="connsiteX711" fmla="*/ 1849818 w 2199074"/>
                    <a:gd name="connsiteY711" fmla="*/ 412089 h 1050142"/>
                    <a:gd name="connsiteX712" fmla="*/ 1843454 w 2199074"/>
                    <a:gd name="connsiteY712" fmla="*/ 412305 h 1050142"/>
                    <a:gd name="connsiteX713" fmla="*/ 1830716 w 2199074"/>
                    <a:gd name="connsiteY713" fmla="*/ 413266 h 1050142"/>
                    <a:gd name="connsiteX714" fmla="*/ 1827339 w 2199074"/>
                    <a:gd name="connsiteY714" fmla="*/ 413699 h 1050142"/>
                    <a:gd name="connsiteX715" fmla="*/ 1827902 w 2199074"/>
                    <a:gd name="connsiteY715" fmla="*/ 410374 h 1050142"/>
                    <a:gd name="connsiteX716" fmla="*/ 1829392 w 2199074"/>
                    <a:gd name="connsiteY716" fmla="*/ 397680 h 1050142"/>
                    <a:gd name="connsiteX717" fmla="*/ 1829894 w 2199074"/>
                    <a:gd name="connsiteY717" fmla="*/ 391307 h 1050142"/>
                    <a:gd name="connsiteX718" fmla="*/ 1830240 w 2199074"/>
                    <a:gd name="connsiteY718" fmla="*/ 384934 h 1050142"/>
                    <a:gd name="connsiteX719" fmla="*/ 1830422 w 2199074"/>
                    <a:gd name="connsiteY719" fmla="*/ 372170 h 1050142"/>
                    <a:gd name="connsiteX720" fmla="*/ 1829954 w 2199074"/>
                    <a:gd name="connsiteY720" fmla="*/ 359424 h 1050142"/>
                    <a:gd name="connsiteX721" fmla="*/ 1829556 w 2199074"/>
                    <a:gd name="connsiteY721" fmla="*/ 353051 h 1050142"/>
                    <a:gd name="connsiteX722" fmla="*/ 1828846 w 2199074"/>
                    <a:gd name="connsiteY722" fmla="*/ 346721 h 1050142"/>
                    <a:gd name="connsiteX723" fmla="*/ 1828136 w 2199074"/>
                    <a:gd name="connsiteY723" fmla="*/ 340400 h 1050142"/>
                    <a:gd name="connsiteX724" fmla="*/ 1827114 w 2199074"/>
                    <a:gd name="connsiteY724" fmla="*/ 334105 h 1050142"/>
                    <a:gd name="connsiteX725" fmla="*/ 1826075 w 2199074"/>
                    <a:gd name="connsiteY725" fmla="*/ 327810 h 1050142"/>
                    <a:gd name="connsiteX726" fmla="*/ 1824724 w 2199074"/>
                    <a:gd name="connsiteY726" fmla="*/ 321558 h 1050142"/>
                    <a:gd name="connsiteX727" fmla="*/ 1823356 w 2199074"/>
                    <a:gd name="connsiteY727" fmla="*/ 315332 h 1050142"/>
                    <a:gd name="connsiteX728" fmla="*/ 1821685 w 2199074"/>
                    <a:gd name="connsiteY728" fmla="*/ 309167 h 1050142"/>
                    <a:gd name="connsiteX729" fmla="*/ 1819979 w 2199074"/>
                    <a:gd name="connsiteY729" fmla="*/ 303019 h 1050142"/>
                    <a:gd name="connsiteX730" fmla="*/ 1817996 w 2199074"/>
                    <a:gd name="connsiteY730" fmla="*/ 296957 h 1050142"/>
                    <a:gd name="connsiteX731" fmla="*/ 1815961 w 2199074"/>
                    <a:gd name="connsiteY731" fmla="*/ 290931 h 1050142"/>
                    <a:gd name="connsiteX732" fmla="*/ 1813632 w 2199074"/>
                    <a:gd name="connsiteY732" fmla="*/ 284982 h 1050142"/>
                    <a:gd name="connsiteX733" fmla="*/ 1811268 w 2199074"/>
                    <a:gd name="connsiteY733" fmla="*/ 279024 h 1050142"/>
                    <a:gd name="connsiteX734" fmla="*/ 1808575 w 2199074"/>
                    <a:gd name="connsiteY734" fmla="*/ 273232 h 1050142"/>
                    <a:gd name="connsiteX735" fmla="*/ 1805848 w 2199074"/>
                    <a:gd name="connsiteY735" fmla="*/ 267439 h 1050142"/>
                    <a:gd name="connsiteX736" fmla="*/ 1802843 w 2199074"/>
                    <a:gd name="connsiteY736" fmla="*/ 261793 h 1050142"/>
                    <a:gd name="connsiteX737" fmla="*/ 1796357 w 2199074"/>
                    <a:gd name="connsiteY737" fmla="*/ 250735 h 1050142"/>
                    <a:gd name="connsiteX738" fmla="*/ 1794686 w 2199074"/>
                    <a:gd name="connsiteY738" fmla="*/ 248016 h 1050142"/>
                    <a:gd name="connsiteX739" fmla="*/ 1792850 w 2199074"/>
                    <a:gd name="connsiteY739" fmla="*/ 245375 h 1050142"/>
                    <a:gd name="connsiteX740" fmla="*/ 1789144 w 2199074"/>
                    <a:gd name="connsiteY740" fmla="*/ 240119 h 1050142"/>
                    <a:gd name="connsiteX741" fmla="*/ 1781126 w 2199074"/>
                    <a:gd name="connsiteY741" fmla="*/ 230040 h 1050142"/>
                    <a:gd name="connsiteX742" fmla="*/ 1779290 w 2199074"/>
                    <a:gd name="connsiteY742" fmla="*/ 228637 h 1050142"/>
                    <a:gd name="connsiteX743" fmla="*/ 1767496 w 2199074"/>
                    <a:gd name="connsiteY743" fmla="*/ 223468 h 1050142"/>
                    <a:gd name="connsiteX744" fmla="*/ 1761478 w 2199074"/>
                    <a:gd name="connsiteY744" fmla="*/ 221207 h 1050142"/>
                    <a:gd name="connsiteX745" fmla="*/ 1758465 w 2199074"/>
                    <a:gd name="connsiteY745" fmla="*/ 220125 h 1050142"/>
                    <a:gd name="connsiteX746" fmla="*/ 1755400 w 2199074"/>
                    <a:gd name="connsiteY746" fmla="*/ 219181 h 1050142"/>
                    <a:gd name="connsiteX747" fmla="*/ 1743035 w 2199074"/>
                    <a:gd name="connsiteY747" fmla="*/ 215752 h 1050142"/>
                    <a:gd name="connsiteX748" fmla="*/ 1736817 w 2199074"/>
                    <a:gd name="connsiteY748" fmla="*/ 214272 h 1050142"/>
                    <a:gd name="connsiteX749" fmla="*/ 1730531 w 2199074"/>
                    <a:gd name="connsiteY749" fmla="*/ 213103 h 1050142"/>
                    <a:gd name="connsiteX750" fmla="*/ 1724218 w 2199074"/>
                    <a:gd name="connsiteY750" fmla="*/ 211986 h 1050142"/>
                    <a:gd name="connsiteX751" fmla="*/ 1717889 w 2199074"/>
                    <a:gd name="connsiteY751" fmla="*/ 211215 h 1050142"/>
                    <a:gd name="connsiteX752" fmla="*/ 1711550 w 2199074"/>
                    <a:gd name="connsiteY752" fmla="*/ 210479 h 1050142"/>
                    <a:gd name="connsiteX753" fmla="*/ 1705177 w 2199074"/>
                    <a:gd name="connsiteY753" fmla="*/ 210055 h 1050142"/>
                    <a:gd name="connsiteX754" fmla="*/ 1698821 w 2199074"/>
                    <a:gd name="connsiteY754" fmla="*/ 209665 h 1050142"/>
                    <a:gd name="connsiteX755" fmla="*/ 1692448 w 2199074"/>
                    <a:gd name="connsiteY755" fmla="*/ 209596 h 1050142"/>
                    <a:gd name="connsiteX756" fmla="*/ 1686066 w 2199074"/>
                    <a:gd name="connsiteY756" fmla="*/ 209544 h 1050142"/>
                    <a:gd name="connsiteX757" fmla="*/ 1679702 w 2199074"/>
                    <a:gd name="connsiteY757" fmla="*/ 209795 h 1050142"/>
                    <a:gd name="connsiteX758" fmla="*/ 1673337 w 2199074"/>
                    <a:gd name="connsiteY758" fmla="*/ 210081 h 1050142"/>
                    <a:gd name="connsiteX759" fmla="*/ 1666982 w 2199074"/>
                    <a:gd name="connsiteY759" fmla="*/ 210687 h 1050142"/>
                    <a:gd name="connsiteX760" fmla="*/ 1660643 w 2199074"/>
                    <a:gd name="connsiteY760" fmla="*/ 211276 h 1050142"/>
                    <a:gd name="connsiteX761" fmla="*/ 1654331 w 2199074"/>
                    <a:gd name="connsiteY761" fmla="*/ 212219 h 1050142"/>
                    <a:gd name="connsiteX762" fmla="*/ 1648027 w 2199074"/>
                    <a:gd name="connsiteY762" fmla="*/ 213129 h 1050142"/>
                    <a:gd name="connsiteX763" fmla="*/ 1641766 w 2199074"/>
                    <a:gd name="connsiteY763" fmla="*/ 214376 h 1050142"/>
                    <a:gd name="connsiteX764" fmla="*/ 1629315 w 2199074"/>
                    <a:gd name="connsiteY764" fmla="*/ 217190 h 1050142"/>
                    <a:gd name="connsiteX765" fmla="*/ 1617027 w 2199074"/>
                    <a:gd name="connsiteY765" fmla="*/ 220619 h 1050142"/>
                    <a:gd name="connsiteX766" fmla="*/ 1610949 w 2199074"/>
                    <a:gd name="connsiteY766" fmla="*/ 222585 h 1050142"/>
                    <a:gd name="connsiteX767" fmla="*/ 1604922 w 2199074"/>
                    <a:gd name="connsiteY767" fmla="*/ 224697 h 1050142"/>
                    <a:gd name="connsiteX768" fmla="*/ 1593024 w 2199074"/>
                    <a:gd name="connsiteY768" fmla="*/ 229373 h 1050142"/>
                    <a:gd name="connsiteX769" fmla="*/ 1589959 w 2199074"/>
                    <a:gd name="connsiteY769" fmla="*/ 230767 h 1050142"/>
                    <a:gd name="connsiteX770" fmla="*/ 1589509 w 2199074"/>
                    <a:gd name="connsiteY770" fmla="*/ 227399 h 1050142"/>
                    <a:gd name="connsiteX771" fmla="*/ 1587188 w 2199074"/>
                    <a:gd name="connsiteY771" fmla="*/ 214852 h 1050142"/>
                    <a:gd name="connsiteX772" fmla="*/ 1585777 w 2199074"/>
                    <a:gd name="connsiteY772" fmla="*/ 208617 h 1050142"/>
                    <a:gd name="connsiteX773" fmla="*/ 1584227 w 2199074"/>
                    <a:gd name="connsiteY773" fmla="*/ 202426 h 1050142"/>
                    <a:gd name="connsiteX774" fmla="*/ 1580642 w 2199074"/>
                    <a:gd name="connsiteY774" fmla="*/ 190165 h 1050142"/>
                    <a:gd name="connsiteX775" fmla="*/ 1576451 w 2199074"/>
                    <a:gd name="connsiteY775" fmla="*/ 178111 h 1050142"/>
                    <a:gd name="connsiteX776" fmla="*/ 1574200 w 2199074"/>
                    <a:gd name="connsiteY776" fmla="*/ 172154 h 1050142"/>
                    <a:gd name="connsiteX777" fmla="*/ 1571662 w 2199074"/>
                    <a:gd name="connsiteY777" fmla="*/ 166300 h 1050142"/>
                    <a:gd name="connsiteX778" fmla="*/ 1569099 w 2199074"/>
                    <a:gd name="connsiteY778" fmla="*/ 160464 h 1050142"/>
                    <a:gd name="connsiteX779" fmla="*/ 1566259 w 2199074"/>
                    <a:gd name="connsiteY779" fmla="*/ 154732 h 1050142"/>
                    <a:gd name="connsiteX780" fmla="*/ 1563410 w 2199074"/>
                    <a:gd name="connsiteY780" fmla="*/ 149043 h 1050142"/>
                    <a:gd name="connsiteX781" fmla="*/ 1560284 w 2199074"/>
                    <a:gd name="connsiteY781" fmla="*/ 143484 h 1050142"/>
                    <a:gd name="connsiteX782" fmla="*/ 1557141 w 2199074"/>
                    <a:gd name="connsiteY782" fmla="*/ 137933 h 1050142"/>
                    <a:gd name="connsiteX783" fmla="*/ 1553721 w 2199074"/>
                    <a:gd name="connsiteY783" fmla="*/ 132538 h 1050142"/>
                    <a:gd name="connsiteX784" fmla="*/ 1550292 w 2199074"/>
                    <a:gd name="connsiteY784" fmla="*/ 127170 h 1050142"/>
                    <a:gd name="connsiteX785" fmla="*/ 1546594 w 2199074"/>
                    <a:gd name="connsiteY785" fmla="*/ 121966 h 1050142"/>
                    <a:gd name="connsiteX786" fmla="*/ 1542871 w 2199074"/>
                    <a:gd name="connsiteY786" fmla="*/ 116770 h 1050142"/>
                    <a:gd name="connsiteX787" fmla="*/ 1538888 w 2199074"/>
                    <a:gd name="connsiteY787" fmla="*/ 111783 h 1050142"/>
                    <a:gd name="connsiteX788" fmla="*/ 1534879 w 2199074"/>
                    <a:gd name="connsiteY788" fmla="*/ 106830 h 1050142"/>
                    <a:gd name="connsiteX789" fmla="*/ 1530610 w 2199074"/>
                    <a:gd name="connsiteY789" fmla="*/ 102059 h 1050142"/>
                    <a:gd name="connsiteX790" fmla="*/ 1526289 w 2199074"/>
                    <a:gd name="connsiteY790" fmla="*/ 97322 h 1050142"/>
                    <a:gd name="connsiteX791" fmla="*/ 1521751 w 2199074"/>
                    <a:gd name="connsiteY791" fmla="*/ 92819 h 1050142"/>
                    <a:gd name="connsiteX792" fmla="*/ 1512296 w 2199074"/>
                    <a:gd name="connsiteY792" fmla="*/ 84169 h 1050142"/>
                    <a:gd name="connsiteX793" fmla="*/ 1509888 w 2199074"/>
                    <a:gd name="connsiteY793" fmla="*/ 82047 h 1050142"/>
                    <a:gd name="connsiteX794" fmla="*/ 1507360 w 2199074"/>
                    <a:gd name="connsiteY794" fmla="*/ 80082 h 1050142"/>
                    <a:gd name="connsiteX795" fmla="*/ 1502277 w 2199074"/>
                    <a:gd name="connsiteY795" fmla="*/ 76142 h 1050142"/>
                    <a:gd name="connsiteX796" fmla="*/ 1491635 w 2199074"/>
                    <a:gd name="connsiteY796" fmla="*/ 68859 h 1050142"/>
                    <a:gd name="connsiteX797" fmla="*/ 1489470 w 2199074"/>
                    <a:gd name="connsiteY797" fmla="*/ 68063 h 1050142"/>
                    <a:gd name="connsiteX798" fmla="*/ 1476681 w 2199074"/>
                    <a:gd name="connsiteY798" fmla="*/ 66582 h 1050142"/>
                    <a:gd name="connsiteX799" fmla="*/ 1470264 w 2199074"/>
                    <a:gd name="connsiteY799" fmla="*/ 66227 h 1050142"/>
                    <a:gd name="connsiteX800" fmla="*/ 1467052 w 2199074"/>
                    <a:gd name="connsiteY800" fmla="*/ 66054 h 1050142"/>
                    <a:gd name="connsiteX801" fmla="*/ 1463857 w 2199074"/>
                    <a:gd name="connsiteY801" fmla="*/ 66071 h 1050142"/>
                    <a:gd name="connsiteX802" fmla="*/ 1451050 w 2199074"/>
                    <a:gd name="connsiteY802" fmla="*/ 66426 h 1050142"/>
                    <a:gd name="connsiteX803" fmla="*/ 1444660 w 2199074"/>
                    <a:gd name="connsiteY803" fmla="*/ 66859 h 1050142"/>
                    <a:gd name="connsiteX804" fmla="*/ 1438321 w 2199074"/>
                    <a:gd name="connsiteY804" fmla="*/ 67595 h 1050142"/>
                    <a:gd name="connsiteX805" fmla="*/ 1431965 w 2199074"/>
                    <a:gd name="connsiteY805" fmla="*/ 68383 h 1050142"/>
                    <a:gd name="connsiteX806" fmla="*/ 1425679 w 2199074"/>
                    <a:gd name="connsiteY806" fmla="*/ 69526 h 1050142"/>
                    <a:gd name="connsiteX807" fmla="*/ 1419392 w 2199074"/>
                    <a:gd name="connsiteY807" fmla="*/ 70687 h 1050142"/>
                    <a:gd name="connsiteX808" fmla="*/ 1413184 w 2199074"/>
                    <a:gd name="connsiteY808" fmla="*/ 72167 h 1050142"/>
                    <a:gd name="connsiteX809" fmla="*/ 1406975 w 2199074"/>
                    <a:gd name="connsiteY809" fmla="*/ 73674 h 1050142"/>
                    <a:gd name="connsiteX810" fmla="*/ 1400862 w 2199074"/>
                    <a:gd name="connsiteY810" fmla="*/ 75484 h 1050142"/>
                    <a:gd name="connsiteX811" fmla="*/ 1394757 w 2199074"/>
                    <a:gd name="connsiteY811" fmla="*/ 77311 h 1050142"/>
                    <a:gd name="connsiteX812" fmla="*/ 1388765 w 2199074"/>
                    <a:gd name="connsiteY812" fmla="*/ 79441 h 1050142"/>
                    <a:gd name="connsiteX813" fmla="*/ 1382747 w 2199074"/>
                    <a:gd name="connsiteY813" fmla="*/ 81588 h 1050142"/>
                    <a:gd name="connsiteX814" fmla="*/ 1376842 w 2199074"/>
                    <a:gd name="connsiteY814" fmla="*/ 84039 h 1050142"/>
                    <a:gd name="connsiteX815" fmla="*/ 1370962 w 2199074"/>
                    <a:gd name="connsiteY815" fmla="*/ 86481 h 1050142"/>
                    <a:gd name="connsiteX816" fmla="*/ 1365212 w 2199074"/>
                    <a:gd name="connsiteY816" fmla="*/ 89234 h 1050142"/>
                    <a:gd name="connsiteX817" fmla="*/ 1359454 w 2199074"/>
                    <a:gd name="connsiteY817" fmla="*/ 91979 h 1050142"/>
                    <a:gd name="connsiteX818" fmla="*/ 1353852 w 2199074"/>
                    <a:gd name="connsiteY818" fmla="*/ 95001 h 1050142"/>
                    <a:gd name="connsiteX819" fmla="*/ 1342785 w 2199074"/>
                    <a:gd name="connsiteY819" fmla="*/ 101349 h 1050142"/>
                    <a:gd name="connsiteX820" fmla="*/ 1332057 w 2199074"/>
                    <a:gd name="connsiteY820" fmla="*/ 108259 h 1050142"/>
                    <a:gd name="connsiteX821" fmla="*/ 1326827 w 2199074"/>
                    <a:gd name="connsiteY821" fmla="*/ 111930 h 1050142"/>
                    <a:gd name="connsiteX822" fmla="*/ 1321674 w 2199074"/>
                    <a:gd name="connsiteY822" fmla="*/ 115723 h 1050142"/>
                    <a:gd name="connsiteX823" fmla="*/ 1311699 w 2199074"/>
                    <a:gd name="connsiteY823" fmla="*/ 123680 h 1050142"/>
                    <a:gd name="connsiteX824" fmla="*/ 1309171 w 2199074"/>
                    <a:gd name="connsiteY824" fmla="*/ 125932 h 1050142"/>
                    <a:gd name="connsiteX825" fmla="*/ 1307759 w 2199074"/>
                    <a:gd name="connsiteY825" fmla="*/ 122858 h 1050142"/>
                    <a:gd name="connsiteX826" fmla="*/ 1301819 w 2199074"/>
                    <a:gd name="connsiteY826" fmla="*/ 111532 h 1050142"/>
                    <a:gd name="connsiteX827" fmla="*/ 1298659 w 2199074"/>
                    <a:gd name="connsiteY827" fmla="*/ 105990 h 1050142"/>
                    <a:gd name="connsiteX828" fmla="*/ 1295334 w 2199074"/>
                    <a:gd name="connsiteY828" fmla="*/ 100526 h 1050142"/>
                    <a:gd name="connsiteX829" fmla="*/ 1288311 w 2199074"/>
                    <a:gd name="connsiteY829" fmla="*/ 89884 h 1050142"/>
                    <a:gd name="connsiteX830" fmla="*/ 1280743 w 2199074"/>
                    <a:gd name="connsiteY830" fmla="*/ 79623 h 1050142"/>
                    <a:gd name="connsiteX831" fmla="*/ 1276829 w 2199074"/>
                    <a:gd name="connsiteY831" fmla="*/ 74575 h 1050142"/>
                    <a:gd name="connsiteX832" fmla="*/ 1272681 w 2199074"/>
                    <a:gd name="connsiteY832" fmla="*/ 69717 h 1050142"/>
                    <a:gd name="connsiteX833" fmla="*/ 1268516 w 2199074"/>
                    <a:gd name="connsiteY833" fmla="*/ 64885 h 1050142"/>
                    <a:gd name="connsiteX834" fmla="*/ 1264117 w 2199074"/>
                    <a:gd name="connsiteY834" fmla="*/ 60278 h 1050142"/>
                    <a:gd name="connsiteX835" fmla="*/ 1259710 w 2199074"/>
                    <a:gd name="connsiteY835" fmla="*/ 55654 h 1050142"/>
                    <a:gd name="connsiteX836" fmla="*/ 1255095 w 2199074"/>
                    <a:gd name="connsiteY836" fmla="*/ 51273 h 1050142"/>
                    <a:gd name="connsiteX837" fmla="*/ 1250445 w 2199074"/>
                    <a:gd name="connsiteY837" fmla="*/ 46883 h 1050142"/>
                    <a:gd name="connsiteX838" fmla="*/ 1245587 w 2199074"/>
                    <a:gd name="connsiteY838" fmla="*/ 42735 h 1050142"/>
                    <a:gd name="connsiteX839" fmla="*/ 1240712 w 2199074"/>
                    <a:gd name="connsiteY839" fmla="*/ 38622 h 1050142"/>
                    <a:gd name="connsiteX840" fmla="*/ 1235655 w 2199074"/>
                    <a:gd name="connsiteY840" fmla="*/ 34734 h 1050142"/>
                    <a:gd name="connsiteX841" fmla="*/ 1230581 w 2199074"/>
                    <a:gd name="connsiteY841" fmla="*/ 30881 h 1050142"/>
                    <a:gd name="connsiteX842" fmla="*/ 1225290 w 2199074"/>
                    <a:gd name="connsiteY842" fmla="*/ 27287 h 1050142"/>
                    <a:gd name="connsiteX843" fmla="*/ 1220008 w 2199074"/>
                    <a:gd name="connsiteY843" fmla="*/ 23711 h 1050142"/>
                    <a:gd name="connsiteX844" fmla="*/ 1214510 w 2199074"/>
                    <a:gd name="connsiteY844" fmla="*/ 20429 h 1050142"/>
                    <a:gd name="connsiteX845" fmla="*/ 1209002 w 2199074"/>
                    <a:gd name="connsiteY845" fmla="*/ 17191 h 1050142"/>
                    <a:gd name="connsiteX846" fmla="*/ 1203331 w 2199074"/>
                    <a:gd name="connsiteY846" fmla="*/ 14229 h 1050142"/>
                    <a:gd name="connsiteX847" fmla="*/ 1191736 w 2199074"/>
                    <a:gd name="connsiteY847" fmla="*/ 8748 h 1050142"/>
                    <a:gd name="connsiteX848" fmla="*/ 1188818 w 2199074"/>
                    <a:gd name="connsiteY848" fmla="*/ 7441 h 1050142"/>
                    <a:gd name="connsiteX849" fmla="*/ 1185822 w 2199074"/>
                    <a:gd name="connsiteY849" fmla="*/ 6298 h 1050142"/>
                    <a:gd name="connsiteX850" fmla="*/ 1179795 w 2199074"/>
                    <a:gd name="connsiteY850" fmla="*/ 4046 h 1050142"/>
                    <a:gd name="connsiteX851" fmla="*/ 1167491 w 2199074"/>
                    <a:gd name="connsiteY851" fmla="*/ 219 h 1050142"/>
                    <a:gd name="connsiteX852" fmla="*/ 1165187 w 2199074"/>
                    <a:gd name="connsiteY852" fmla="*/ 72 h 1050142"/>
                    <a:gd name="connsiteX853" fmla="*/ 1152528 w 2199074"/>
                    <a:gd name="connsiteY853" fmla="*/ 2444 h 1050142"/>
                    <a:gd name="connsiteX854" fmla="*/ 1146293 w 2199074"/>
                    <a:gd name="connsiteY854" fmla="*/ 3986 h 1050142"/>
                    <a:gd name="connsiteX855" fmla="*/ 1143176 w 2199074"/>
                    <a:gd name="connsiteY855" fmla="*/ 4774 h 1050142"/>
                    <a:gd name="connsiteX856" fmla="*/ 1140111 w 2199074"/>
                    <a:gd name="connsiteY856" fmla="*/ 5743 h 1050142"/>
                    <a:gd name="connsiteX857" fmla="*/ 1127971 w 2199074"/>
                    <a:gd name="connsiteY857" fmla="*/ 9848 h 1050142"/>
                    <a:gd name="connsiteX858" fmla="*/ 1122005 w 2199074"/>
                    <a:gd name="connsiteY858" fmla="*/ 12143 h 1050142"/>
                    <a:gd name="connsiteX859" fmla="*/ 1116151 w 2199074"/>
                    <a:gd name="connsiteY859" fmla="*/ 14723 h 1050142"/>
                    <a:gd name="connsiteX860" fmla="*/ 1110306 w 2199074"/>
                    <a:gd name="connsiteY860" fmla="*/ 17364 h 1050142"/>
                    <a:gd name="connsiteX861" fmla="*/ 1104643 w 2199074"/>
                    <a:gd name="connsiteY861" fmla="*/ 20291 h 1050142"/>
                    <a:gd name="connsiteX862" fmla="*/ 1098989 w 2199074"/>
                    <a:gd name="connsiteY862" fmla="*/ 23243 h 1050142"/>
                    <a:gd name="connsiteX863" fmla="*/ 1093481 w 2199074"/>
                    <a:gd name="connsiteY863" fmla="*/ 26499 h 1050142"/>
                    <a:gd name="connsiteX864" fmla="*/ 1088018 w 2199074"/>
                    <a:gd name="connsiteY864" fmla="*/ 29755 h 1050142"/>
                    <a:gd name="connsiteX865" fmla="*/ 1082692 w 2199074"/>
                    <a:gd name="connsiteY865" fmla="*/ 33305 h 1050142"/>
                    <a:gd name="connsiteX866" fmla="*/ 1077402 w 2199074"/>
                    <a:gd name="connsiteY866" fmla="*/ 36838 h 1050142"/>
                    <a:gd name="connsiteX867" fmla="*/ 1072284 w 2199074"/>
                    <a:gd name="connsiteY867" fmla="*/ 40639 h 1050142"/>
                    <a:gd name="connsiteX868" fmla="*/ 1067184 w 2199074"/>
                    <a:gd name="connsiteY868" fmla="*/ 44467 h 1050142"/>
                    <a:gd name="connsiteX869" fmla="*/ 1062283 w 2199074"/>
                    <a:gd name="connsiteY869" fmla="*/ 48554 h 1050142"/>
                    <a:gd name="connsiteX870" fmla="*/ 1057382 w 2199074"/>
                    <a:gd name="connsiteY870" fmla="*/ 52624 h 1050142"/>
                    <a:gd name="connsiteX871" fmla="*/ 1052680 w 2199074"/>
                    <a:gd name="connsiteY871" fmla="*/ 56936 h 1050142"/>
                    <a:gd name="connsiteX872" fmla="*/ 1048013 w 2199074"/>
                    <a:gd name="connsiteY872" fmla="*/ 61274 h 1050142"/>
                    <a:gd name="connsiteX873" fmla="*/ 1043518 w 2199074"/>
                    <a:gd name="connsiteY873" fmla="*/ 65812 h 1050142"/>
                    <a:gd name="connsiteX874" fmla="*/ 1034816 w 2199074"/>
                    <a:gd name="connsiteY874" fmla="*/ 75155 h 1050142"/>
                    <a:gd name="connsiteX875" fmla="*/ 1026607 w 2199074"/>
                    <a:gd name="connsiteY875" fmla="*/ 84896 h 1050142"/>
                    <a:gd name="connsiteX876" fmla="*/ 1022693 w 2199074"/>
                    <a:gd name="connsiteY876" fmla="*/ 89936 h 1050142"/>
                    <a:gd name="connsiteX877" fmla="*/ 1018892 w 2199074"/>
                    <a:gd name="connsiteY877" fmla="*/ 95079 h 1050142"/>
                    <a:gd name="connsiteX878" fmla="*/ 1011705 w 2199074"/>
                    <a:gd name="connsiteY878" fmla="*/ 105635 h 1050142"/>
                    <a:gd name="connsiteX879" fmla="*/ 1009947 w 2199074"/>
                    <a:gd name="connsiteY879" fmla="*/ 108527 h 1050142"/>
                    <a:gd name="connsiteX880" fmla="*/ 1007696 w 2199074"/>
                    <a:gd name="connsiteY880" fmla="*/ 106007 h 1050142"/>
                    <a:gd name="connsiteX881" fmla="*/ 998690 w 2199074"/>
                    <a:gd name="connsiteY881" fmla="*/ 96941 h 1050142"/>
                    <a:gd name="connsiteX882" fmla="*/ 994032 w 2199074"/>
                    <a:gd name="connsiteY882" fmla="*/ 92594 h 1050142"/>
                    <a:gd name="connsiteX883" fmla="*/ 989261 w 2199074"/>
                    <a:gd name="connsiteY883" fmla="*/ 88334 h 1050142"/>
                    <a:gd name="connsiteX884" fmla="*/ 979398 w 2199074"/>
                    <a:gd name="connsiteY884" fmla="*/ 80229 h 1050142"/>
                    <a:gd name="connsiteX885" fmla="*/ 969137 w 2199074"/>
                    <a:gd name="connsiteY885" fmla="*/ 72635 h 1050142"/>
                    <a:gd name="connsiteX886" fmla="*/ 963907 w 2199074"/>
                    <a:gd name="connsiteY886" fmla="*/ 68989 h 1050142"/>
                    <a:gd name="connsiteX887" fmla="*/ 958503 w 2199074"/>
                    <a:gd name="connsiteY887" fmla="*/ 65578 h 1050142"/>
                    <a:gd name="connsiteX888" fmla="*/ 953109 w 2199074"/>
                    <a:gd name="connsiteY888" fmla="*/ 62183 h 1050142"/>
                    <a:gd name="connsiteX889" fmla="*/ 947541 w 2199074"/>
                    <a:gd name="connsiteY889" fmla="*/ 59057 h 1050142"/>
                    <a:gd name="connsiteX890" fmla="*/ 941982 w 2199074"/>
                    <a:gd name="connsiteY890" fmla="*/ 55949 h 1050142"/>
                    <a:gd name="connsiteX891" fmla="*/ 936258 w 2199074"/>
                    <a:gd name="connsiteY891" fmla="*/ 53135 h 1050142"/>
                    <a:gd name="connsiteX892" fmla="*/ 930543 w 2199074"/>
                    <a:gd name="connsiteY892" fmla="*/ 50320 h 1050142"/>
                    <a:gd name="connsiteX893" fmla="*/ 924681 w 2199074"/>
                    <a:gd name="connsiteY893" fmla="*/ 47792 h 1050142"/>
                    <a:gd name="connsiteX894" fmla="*/ 918819 w 2199074"/>
                    <a:gd name="connsiteY894" fmla="*/ 45290 h 1050142"/>
                    <a:gd name="connsiteX895" fmla="*/ 912835 w 2199074"/>
                    <a:gd name="connsiteY895" fmla="*/ 43073 h 1050142"/>
                    <a:gd name="connsiteX896" fmla="*/ 906843 w 2199074"/>
                    <a:gd name="connsiteY896" fmla="*/ 40899 h 1050142"/>
                    <a:gd name="connsiteX897" fmla="*/ 900730 w 2199074"/>
                    <a:gd name="connsiteY897" fmla="*/ 39003 h 1050142"/>
                    <a:gd name="connsiteX898" fmla="*/ 894617 w 2199074"/>
                    <a:gd name="connsiteY898" fmla="*/ 37141 h 1050142"/>
                    <a:gd name="connsiteX899" fmla="*/ 888417 w 2199074"/>
                    <a:gd name="connsiteY899" fmla="*/ 35626 h 1050142"/>
                    <a:gd name="connsiteX900" fmla="*/ 882182 w 2199074"/>
                    <a:gd name="connsiteY900" fmla="*/ 34171 h 1050142"/>
                    <a:gd name="connsiteX901" fmla="*/ 875896 w 2199074"/>
                    <a:gd name="connsiteY901" fmla="*/ 33002 h 1050142"/>
                    <a:gd name="connsiteX902" fmla="*/ 863201 w 2199074"/>
                    <a:gd name="connsiteY902" fmla="*/ 31158 h 1050142"/>
                    <a:gd name="connsiteX903" fmla="*/ 860015 w 2199074"/>
                    <a:gd name="connsiteY903" fmla="*/ 30768 h 1050142"/>
                    <a:gd name="connsiteX904" fmla="*/ 856811 w 2199074"/>
                    <a:gd name="connsiteY904" fmla="*/ 30560 h 1050142"/>
                    <a:gd name="connsiteX905" fmla="*/ 850395 w 2199074"/>
                    <a:gd name="connsiteY905" fmla="*/ 30179 h 1050142"/>
                    <a:gd name="connsiteX906" fmla="*/ 837519 w 2199074"/>
                    <a:gd name="connsiteY906" fmla="*/ 30162 h 1050142"/>
                    <a:gd name="connsiteX907" fmla="*/ 835285 w 2199074"/>
                    <a:gd name="connsiteY907" fmla="*/ 30707 h 1050142"/>
                    <a:gd name="connsiteX908" fmla="*/ 823881 w 2199074"/>
                    <a:gd name="connsiteY908" fmla="*/ 36717 h 1050142"/>
                    <a:gd name="connsiteX909" fmla="*/ 818365 w 2199074"/>
                    <a:gd name="connsiteY909" fmla="*/ 40025 h 1050142"/>
                    <a:gd name="connsiteX910" fmla="*/ 815646 w 2199074"/>
                    <a:gd name="connsiteY910" fmla="*/ 41687 h 1050142"/>
                    <a:gd name="connsiteX911" fmla="*/ 812987 w 2199074"/>
                    <a:gd name="connsiteY911" fmla="*/ 43506 h 1050142"/>
                    <a:gd name="connsiteX912" fmla="*/ 802614 w 2199074"/>
                    <a:gd name="connsiteY912" fmla="*/ 51013 h 1050142"/>
                    <a:gd name="connsiteX913" fmla="*/ 797566 w 2199074"/>
                    <a:gd name="connsiteY913" fmla="*/ 54962 h 1050142"/>
                    <a:gd name="connsiteX914" fmla="*/ 792743 w 2199074"/>
                    <a:gd name="connsiteY914" fmla="*/ 59144 h 1050142"/>
                    <a:gd name="connsiteX915" fmla="*/ 787937 w 2199074"/>
                    <a:gd name="connsiteY915" fmla="*/ 63387 h 1050142"/>
                    <a:gd name="connsiteX916" fmla="*/ 783391 w 2199074"/>
                    <a:gd name="connsiteY916" fmla="*/ 67855 h 1050142"/>
                    <a:gd name="connsiteX917" fmla="*/ 778862 w 2199074"/>
                    <a:gd name="connsiteY917" fmla="*/ 72358 h 1050142"/>
                    <a:gd name="connsiteX918" fmla="*/ 774558 w 2199074"/>
                    <a:gd name="connsiteY918" fmla="*/ 77068 h 1050142"/>
                    <a:gd name="connsiteX919" fmla="*/ 770281 w 2199074"/>
                    <a:gd name="connsiteY919" fmla="*/ 81814 h 1050142"/>
                    <a:gd name="connsiteX920" fmla="*/ 766254 w 2199074"/>
                    <a:gd name="connsiteY920" fmla="*/ 86767 h 1050142"/>
                    <a:gd name="connsiteX921" fmla="*/ 762228 w 2199074"/>
                    <a:gd name="connsiteY921" fmla="*/ 91711 h 1050142"/>
                    <a:gd name="connsiteX922" fmla="*/ 758461 w 2199074"/>
                    <a:gd name="connsiteY922" fmla="*/ 96854 h 1050142"/>
                    <a:gd name="connsiteX923" fmla="*/ 754703 w 2199074"/>
                    <a:gd name="connsiteY923" fmla="*/ 102024 h 1050142"/>
                    <a:gd name="connsiteX924" fmla="*/ 751222 w 2199074"/>
                    <a:gd name="connsiteY924" fmla="*/ 107358 h 1050142"/>
                    <a:gd name="connsiteX925" fmla="*/ 747741 w 2199074"/>
                    <a:gd name="connsiteY925" fmla="*/ 112692 h 1050142"/>
                    <a:gd name="connsiteX926" fmla="*/ 744529 w 2199074"/>
                    <a:gd name="connsiteY926" fmla="*/ 118208 h 1050142"/>
                    <a:gd name="connsiteX927" fmla="*/ 741325 w 2199074"/>
                    <a:gd name="connsiteY927" fmla="*/ 123732 h 1050142"/>
                    <a:gd name="connsiteX928" fmla="*/ 738381 w 2199074"/>
                    <a:gd name="connsiteY928" fmla="*/ 129395 h 1050142"/>
                    <a:gd name="connsiteX929" fmla="*/ 732822 w 2199074"/>
                    <a:gd name="connsiteY929" fmla="*/ 140869 h 1050142"/>
                    <a:gd name="connsiteX930" fmla="*/ 727860 w 2199074"/>
                    <a:gd name="connsiteY930" fmla="*/ 152619 h 1050142"/>
                    <a:gd name="connsiteX931" fmla="*/ 725591 w 2199074"/>
                    <a:gd name="connsiteY931" fmla="*/ 158585 h 1050142"/>
                    <a:gd name="connsiteX932" fmla="*/ 723478 w 2199074"/>
                    <a:gd name="connsiteY932" fmla="*/ 164612 h 1050142"/>
                    <a:gd name="connsiteX933" fmla="*/ 719720 w 2199074"/>
                    <a:gd name="connsiteY933" fmla="*/ 176812 h 1050142"/>
                    <a:gd name="connsiteX934" fmla="*/ 718889 w 2199074"/>
                    <a:gd name="connsiteY934" fmla="*/ 180103 h 1050142"/>
                    <a:gd name="connsiteX935" fmla="*/ 715971 w 2199074"/>
                    <a:gd name="connsiteY935" fmla="*/ 178354 h 1050142"/>
                    <a:gd name="connsiteX936" fmla="*/ 704705 w 2199074"/>
                    <a:gd name="connsiteY936" fmla="*/ 172327 h 1050142"/>
                    <a:gd name="connsiteX937" fmla="*/ 698973 w 2199074"/>
                    <a:gd name="connsiteY937" fmla="*/ 169548 h 1050142"/>
                    <a:gd name="connsiteX938" fmla="*/ 693154 w 2199074"/>
                    <a:gd name="connsiteY938" fmla="*/ 166898 h 1050142"/>
                    <a:gd name="connsiteX939" fmla="*/ 681352 w 2199074"/>
                    <a:gd name="connsiteY939" fmla="*/ 162049 h 1050142"/>
                    <a:gd name="connsiteX940" fmla="*/ 669316 w 2199074"/>
                    <a:gd name="connsiteY940" fmla="*/ 157823 h 1050142"/>
                    <a:gd name="connsiteX941" fmla="*/ 663237 w 2199074"/>
                    <a:gd name="connsiteY941" fmla="*/ 155875 h 1050142"/>
                    <a:gd name="connsiteX942" fmla="*/ 657072 w 2199074"/>
                    <a:gd name="connsiteY942" fmla="*/ 154212 h 1050142"/>
                    <a:gd name="connsiteX943" fmla="*/ 650933 w 2199074"/>
                    <a:gd name="connsiteY943" fmla="*/ 152567 h 1050142"/>
                    <a:gd name="connsiteX944" fmla="*/ 644681 w 2199074"/>
                    <a:gd name="connsiteY944" fmla="*/ 151233 h 1050142"/>
                    <a:gd name="connsiteX945" fmla="*/ 638446 w 2199074"/>
                    <a:gd name="connsiteY945" fmla="*/ 149917 h 1050142"/>
                    <a:gd name="connsiteX946" fmla="*/ 632142 w 2199074"/>
                    <a:gd name="connsiteY946" fmla="*/ 148887 h 1050142"/>
                    <a:gd name="connsiteX947" fmla="*/ 625847 w 2199074"/>
                    <a:gd name="connsiteY947" fmla="*/ 147891 h 1050142"/>
                    <a:gd name="connsiteX948" fmla="*/ 619509 w 2199074"/>
                    <a:gd name="connsiteY948" fmla="*/ 147207 h 1050142"/>
                    <a:gd name="connsiteX949" fmla="*/ 613170 w 2199074"/>
                    <a:gd name="connsiteY949" fmla="*/ 146540 h 1050142"/>
                    <a:gd name="connsiteX950" fmla="*/ 606797 w 2199074"/>
                    <a:gd name="connsiteY950" fmla="*/ 146185 h 1050142"/>
                    <a:gd name="connsiteX951" fmla="*/ 600424 w 2199074"/>
                    <a:gd name="connsiteY951" fmla="*/ 145865 h 1050142"/>
                    <a:gd name="connsiteX952" fmla="*/ 594051 w 2199074"/>
                    <a:gd name="connsiteY952" fmla="*/ 145865 h 1050142"/>
                    <a:gd name="connsiteX953" fmla="*/ 587661 w 2199074"/>
                    <a:gd name="connsiteY953" fmla="*/ 145899 h 1050142"/>
                    <a:gd name="connsiteX954" fmla="*/ 581279 w 2199074"/>
                    <a:gd name="connsiteY954" fmla="*/ 146280 h 1050142"/>
                    <a:gd name="connsiteX955" fmla="*/ 574906 w 2199074"/>
                    <a:gd name="connsiteY955" fmla="*/ 146705 h 1050142"/>
                    <a:gd name="connsiteX956" fmla="*/ 568541 w 2199074"/>
                    <a:gd name="connsiteY956" fmla="*/ 147441 h 1050142"/>
                    <a:gd name="connsiteX957" fmla="*/ 555890 w 2199074"/>
                    <a:gd name="connsiteY957" fmla="*/ 149433 h 1050142"/>
                    <a:gd name="connsiteX958" fmla="*/ 552738 w 2199074"/>
                    <a:gd name="connsiteY958" fmla="*/ 149995 h 1050142"/>
                    <a:gd name="connsiteX959" fmla="*/ 549604 w 2199074"/>
                    <a:gd name="connsiteY959" fmla="*/ 150749 h 1050142"/>
                    <a:gd name="connsiteX960" fmla="*/ 543361 w 2199074"/>
                    <a:gd name="connsiteY960" fmla="*/ 152272 h 1050142"/>
                    <a:gd name="connsiteX961" fmla="*/ 531039 w 2199074"/>
                    <a:gd name="connsiteY961" fmla="*/ 156057 h 1050142"/>
                    <a:gd name="connsiteX962" fmla="*/ 529073 w 2199074"/>
                    <a:gd name="connsiteY962" fmla="*/ 157243 h 1050142"/>
                    <a:gd name="connsiteX963" fmla="*/ 519946 w 2199074"/>
                    <a:gd name="connsiteY963" fmla="*/ 166335 h 1050142"/>
                    <a:gd name="connsiteX964" fmla="*/ 515652 w 2199074"/>
                    <a:gd name="connsiteY964" fmla="*/ 171132 h 1050142"/>
                    <a:gd name="connsiteX965" fmla="*/ 513521 w 2199074"/>
                    <a:gd name="connsiteY965" fmla="*/ 173522 h 1050142"/>
                    <a:gd name="connsiteX966" fmla="*/ 511530 w 2199074"/>
                    <a:gd name="connsiteY966" fmla="*/ 176042 h 1050142"/>
                    <a:gd name="connsiteX967" fmla="*/ 503815 w 2199074"/>
                    <a:gd name="connsiteY967" fmla="*/ 186294 h 1050142"/>
                    <a:gd name="connsiteX968" fmla="*/ 500178 w 2199074"/>
                    <a:gd name="connsiteY968" fmla="*/ 191524 h 1050142"/>
                    <a:gd name="connsiteX969" fmla="*/ 496801 w 2199074"/>
                    <a:gd name="connsiteY969" fmla="*/ 196962 h 1050142"/>
                    <a:gd name="connsiteX970" fmla="*/ 493458 w 2199074"/>
                    <a:gd name="connsiteY970" fmla="*/ 202426 h 1050142"/>
                    <a:gd name="connsiteX971" fmla="*/ 490410 w 2199074"/>
                    <a:gd name="connsiteY971" fmla="*/ 208029 h 1050142"/>
                    <a:gd name="connsiteX972" fmla="*/ 487397 w 2199074"/>
                    <a:gd name="connsiteY972" fmla="*/ 213683 h 1050142"/>
                    <a:gd name="connsiteX973" fmla="*/ 484687 w 2199074"/>
                    <a:gd name="connsiteY973" fmla="*/ 219441 h 1050142"/>
                    <a:gd name="connsiteX974" fmla="*/ 481994 w 2199074"/>
                    <a:gd name="connsiteY974" fmla="*/ 225225 h 1050142"/>
                    <a:gd name="connsiteX975" fmla="*/ 479595 w 2199074"/>
                    <a:gd name="connsiteY975" fmla="*/ 231148 h 1050142"/>
                    <a:gd name="connsiteX976" fmla="*/ 477214 w 2199074"/>
                    <a:gd name="connsiteY976" fmla="*/ 237062 h 1050142"/>
                    <a:gd name="connsiteX977" fmla="*/ 475144 w 2199074"/>
                    <a:gd name="connsiteY977" fmla="*/ 243098 h 1050142"/>
                    <a:gd name="connsiteX978" fmla="*/ 473083 w 2199074"/>
                    <a:gd name="connsiteY978" fmla="*/ 249133 h 1050142"/>
                    <a:gd name="connsiteX979" fmla="*/ 471317 w 2199074"/>
                    <a:gd name="connsiteY979" fmla="*/ 255255 h 1050142"/>
                    <a:gd name="connsiteX980" fmla="*/ 469559 w 2199074"/>
                    <a:gd name="connsiteY980" fmla="*/ 261377 h 1050142"/>
                    <a:gd name="connsiteX981" fmla="*/ 468122 w 2199074"/>
                    <a:gd name="connsiteY981" fmla="*/ 267603 h 1050142"/>
                    <a:gd name="connsiteX982" fmla="*/ 466693 w 2199074"/>
                    <a:gd name="connsiteY982" fmla="*/ 273829 h 1050142"/>
                    <a:gd name="connsiteX983" fmla="*/ 465550 w 2199074"/>
                    <a:gd name="connsiteY983" fmla="*/ 280089 h 1050142"/>
                    <a:gd name="connsiteX984" fmla="*/ 463619 w 2199074"/>
                    <a:gd name="connsiteY984" fmla="*/ 292706 h 1050142"/>
                    <a:gd name="connsiteX985" fmla="*/ 462329 w 2199074"/>
                    <a:gd name="connsiteY985" fmla="*/ 305400 h 1050142"/>
                    <a:gd name="connsiteX986" fmla="*/ 461931 w 2199074"/>
                    <a:gd name="connsiteY986" fmla="*/ 311782 h 1050142"/>
                    <a:gd name="connsiteX987" fmla="*/ 461679 w 2199074"/>
                    <a:gd name="connsiteY987" fmla="*/ 318189 h 1050142"/>
                    <a:gd name="connsiteX988" fmla="*/ 461714 w 2199074"/>
                    <a:gd name="connsiteY988" fmla="*/ 331074 h 1050142"/>
                    <a:gd name="connsiteX989" fmla="*/ 461870 w 2199074"/>
                    <a:gd name="connsiteY989" fmla="*/ 334304 h 1050142"/>
                    <a:gd name="connsiteX990" fmla="*/ 458579 w 2199074"/>
                    <a:gd name="connsiteY990" fmla="*/ 333490 h 1050142"/>
                    <a:gd name="connsiteX991" fmla="*/ 446058 w 2199074"/>
                    <a:gd name="connsiteY991" fmla="*/ 331074 h 1050142"/>
                    <a:gd name="connsiteX992" fmla="*/ 439746 w 2199074"/>
                    <a:gd name="connsiteY992" fmla="*/ 330096 h 1050142"/>
                    <a:gd name="connsiteX993" fmla="*/ 433408 w 2199074"/>
                    <a:gd name="connsiteY993" fmla="*/ 329282 h 1050142"/>
                    <a:gd name="connsiteX994" fmla="*/ 420696 w 2199074"/>
                    <a:gd name="connsiteY994" fmla="*/ 328147 h 1050142"/>
                    <a:gd name="connsiteX995" fmla="*/ 407950 w 2199074"/>
                    <a:gd name="connsiteY995" fmla="*/ 327637 h 1050142"/>
                    <a:gd name="connsiteX996" fmla="*/ 401577 w 2199074"/>
                    <a:gd name="connsiteY996" fmla="*/ 327550 h 1050142"/>
                    <a:gd name="connsiteX997" fmla="*/ 395212 w 2199074"/>
                    <a:gd name="connsiteY997" fmla="*/ 327784 h 1050142"/>
                    <a:gd name="connsiteX998" fmla="*/ 388839 w 2199074"/>
                    <a:gd name="connsiteY998" fmla="*/ 328000 h 1050142"/>
                    <a:gd name="connsiteX999" fmla="*/ 382483 w 2199074"/>
                    <a:gd name="connsiteY999" fmla="*/ 328589 h 1050142"/>
                    <a:gd name="connsiteX1000" fmla="*/ 376136 w 2199074"/>
                    <a:gd name="connsiteY1000" fmla="*/ 329135 h 1050142"/>
                    <a:gd name="connsiteX1001" fmla="*/ 369824 w 2199074"/>
                    <a:gd name="connsiteY1001" fmla="*/ 330009 h 1050142"/>
                    <a:gd name="connsiteX1002" fmla="*/ 363511 w 2199074"/>
                    <a:gd name="connsiteY1002" fmla="*/ 330918 h 1050142"/>
                    <a:gd name="connsiteX1003" fmla="*/ 357251 w 2199074"/>
                    <a:gd name="connsiteY1003" fmla="*/ 332139 h 1050142"/>
                    <a:gd name="connsiteX1004" fmla="*/ 350982 w 2199074"/>
                    <a:gd name="connsiteY1004" fmla="*/ 333369 h 1050142"/>
                    <a:gd name="connsiteX1005" fmla="*/ 344790 w 2199074"/>
                    <a:gd name="connsiteY1005" fmla="*/ 334919 h 1050142"/>
                    <a:gd name="connsiteX1006" fmla="*/ 338608 w 2199074"/>
                    <a:gd name="connsiteY1006" fmla="*/ 336477 h 1050142"/>
                    <a:gd name="connsiteX1007" fmla="*/ 332503 w 2199074"/>
                    <a:gd name="connsiteY1007" fmla="*/ 338365 h 1050142"/>
                    <a:gd name="connsiteX1008" fmla="*/ 326398 w 2199074"/>
                    <a:gd name="connsiteY1008" fmla="*/ 340287 h 1050142"/>
                    <a:gd name="connsiteX1009" fmla="*/ 320415 w 2199074"/>
                    <a:gd name="connsiteY1009" fmla="*/ 342539 h 1050142"/>
                    <a:gd name="connsiteX1010" fmla="*/ 314458 w 2199074"/>
                    <a:gd name="connsiteY1010" fmla="*/ 344825 h 1050142"/>
                    <a:gd name="connsiteX1011" fmla="*/ 308578 w 2199074"/>
                    <a:gd name="connsiteY1011" fmla="*/ 347414 h 1050142"/>
                    <a:gd name="connsiteX1012" fmla="*/ 297079 w 2199074"/>
                    <a:gd name="connsiteY1012" fmla="*/ 353042 h 1050142"/>
                    <a:gd name="connsiteX1013" fmla="*/ 294230 w 2199074"/>
                    <a:gd name="connsiteY1013" fmla="*/ 354514 h 1050142"/>
                    <a:gd name="connsiteX1014" fmla="*/ 291468 w 2199074"/>
                    <a:gd name="connsiteY1014" fmla="*/ 356151 h 1050142"/>
                    <a:gd name="connsiteX1015" fmla="*/ 285960 w 2199074"/>
                    <a:gd name="connsiteY1015" fmla="*/ 359441 h 1050142"/>
                    <a:gd name="connsiteX1016" fmla="*/ 275292 w 2199074"/>
                    <a:gd name="connsiteY1016" fmla="*/ 366680 h 1050142"/>
                    <a:gd name="connsiteX1017" fmla="*/ 273751 w 2199074"/>
                    <a:gd name="connsiteY1017" fmla="*/ 368395 h 1050142"/>
                    <a:gd name="connsiteX1018" fmla="*/ 267716 w 2199074"/>
                    <a:gd name="connsiteY1018" fmla="*/ 379764 h 1050142"/>
                    <a:gd name="connsiteX1019" fmla="*/ 265031 w 2199074"/>
                    <a:gd name="connsiteY1019" fmla="*/ 385600 h 1050142"/>
                    <a:gd name="connsiteX1020" fmla="*/ 263707 w 2199074"/>
                    <a:gd name="connsiteY1020" fmla="*/ 388562 h 1050142"/>
                    <a:gd name="connsiteX1021" fmla="*/ 262538 w 2199074"/>
                    <a:gd name="connsiteY1021" fmla="*/ 391541 h 1050142"/>
                    <a:gd name="connsiteX1022" fmla="*/ 258191 w 2199074"/>
                    <a:gd name="connsiteY1022" fmla="*/ 403594 h 1050142"/>
                    <a:gd name="connsiteX1023" fmla="*/ 256242 w 2199074"/>
                    <a:gd name="connsiteY1023" fmla="*/ 409690 h 1050142"/>
                    <a:gd name="connsiteX1024" fmla="*/ 254632 w 2199074"/>
                    <a:gd name="connsiteY1024" fmla="*/ 415881 h 1050142"/>
                    <a:gd name="connsiteX1025" fmla="*/ 253021 w 2199074"/>
                    <a:gd name="connsiteY1025" fmla="*/ 422090 h 1050142"/>
                    <a:gd name="connsiteX1026" fmla="*/ 251783 w 2199074"/>
                    <a:gd name="connsiteY1026" fmla="*/ 428333 h 1050142"/>
                    <a:gd name="connsiteX1027" fmla="*/ 250562 w 2199074"/>
                    <a:gd name="connsiteY1027" fmla="*/ 434611 h 1050142"/>
                    <a:gd name="connsiteX1028" fmla="*/ 249662 w 2199074"/>
                    <a:gd name="connsiteY1028" fmla="*/ 440932 h 1050142"/>
                    <a:gd name="connsiteX1029" fmla="*/ 248813 w 2199074"/>
                    <a:gd name="connsiteY1029" fmla="*/ 447244 h 1050142"/>
                    <a:gd name="connsiteX1030" fmla="*/ 248259 w 2199074"/>
                    <a:gd name="connsiteY1030" fmla="*/ 453609 h 1050142"/>
                    <a:gd name="connsiteX1031" fmla="*/ 247731 w 2199074"/>
                    <a:gd name="connsiteY1031" fmla="*/ 459956 h 1050142"/>
                    <a:gd name="connsiteX1032" fmla="*/ 247523 w 2199074"/>
                    <a:gd name="connsiteY1032" fmla="*/ 466329 h 1050142"/>
                    <a:gd name="connsiteX1033" fmla="*/ 247332 w 2199074"/>
                    <a:gd name="connsiteY1033" fmla="*/ 472711 h 1050142"/>
                    <a:gd name="connsiteX1034" fmla="*/ 247436 w 2199074"/>
                    <a:gd name="connsiteY1034" fmla="*/ 479075 h 1050142"/>
                    <a:gd name="connsiteX1035" fmla="*/ 247592 w 2199074"/>
                    <a:gd name="connsiteY1035" fmla="*/ 485448 h 1050142"/>
                    <a:gd name="connsiteX1036" fmla="*/ 248051 w 2199074"/>
                    <a:gd name="connsiteY1036" fmla="*/ 491796 h 1050142"/>
                    <a:gd name="connsiteX1037" fmla="*/ 248519 w 2199074"/>
                    <a:gd name="connsiteY1037" fmla="*/ 498169 h 1050142"/>
                    <a:gd name="connsiteX1038" fmla="*/ 249281 w 2199074"/>
                    <a:gd name="connsiteY1038" fmla="*/ 504498 h 1050142"/>
                    <a:gd name="connsiteX1039" fmla="*/ 251151 w 2199074"/>
                    <a:gd name="connsiteY1039" fmla="*/ 517097 h 1050142"/>
                    <a:gd name="connsiteX1040" fmla="*/ 253671 w 2199074"/>
                    <a:gd name="connsiteY1040" fmla="*/ 529618 h 1050142"/>
                    <a:gd name="connsiteX1041" fmla="*/ 255160 w 2199074"/>
                    <a:gd name="connsiteY1041" fmla="*/ 535810 h 1050142"/>
                    <a:gd name="connsiteX1042" fmla="*/ 256797 w 2199074"/>
                    <a:gd name="connsiteY1042" fmla="*/ 541984 h 1050142"/>
                    <a:gd name="connsiteX1043" fmla="*/ 260581 w 2199074"/>
                    <a:gd name="connsiteY1043" fmla="*/ 554193 h 1050142"/>
                    <a:gd name="connsiteX1044" fmla="*/ 261750 w 2199074"/>
                    <a:gd name="connsiteY1044" fmla="*/ 557380 h 1050142"/>
                    <a:gd name="connsiteX1045" fmla="*/ 258364 w 2199074"/>
                    <a:gd name="connsiteY1045" fmla="*/ 557570 h 1050142"/>
                    <a:gd name="connsiteX1046" fmla="*/ 245652 w 2199074"/>
                    <a:gd name="connsiteY1046" fmla="*/ 558947 h 1050142"/>
                    <a:gd name="connsiteX1047" fmla="*/ 239340 w 2199074"/>
                    <a:gd name="connsiteY1047" fmla="*/ 559865 h 1050142"/>
                    <a:gd name="connsiteX1048" fmla="*/ 233045 w 2199074"/>
                    <a:gd name="connsiteY1048" fmla="*/ 560947 h 1050142"/>
                    <a:gd name="connsiteX1049" fmla="*/ 220567 w 2199074"/>
                    <a:gd name="connsiteY1049" fmla="*/ 563623 h 1050142"/>
                    <a:gd name="connsiteX1050" fmla="*/ 208236 w 2199074"/>
                    <a:gd name="connsiteY1050" fmla="*/ 566904 h 1050142"/>
                    <a:gd name="connsiteX1051" fmla="*/ 202132 w 2199074"/>
                    <a:gd name="connsiteY1051" fmla="*/ 568714 h 1050142"/>
                    <a:gd name="connsiteX1052" fmla="*/ 196096 w 2199074"/>
                    <a:gd name="connsiteY1052" fmla="*/ 570792 h 1050142"/>
                    <a:gd name="connsiteX1053" fmla="*/ 190087 w 2199074"/>
                    <a:gd name="connsiteY1053" fmla="*/ 572905 h 1050142"/>
                    <a:gd name="connsiteX1054" fmla="*/ 184182 w 2199074"/>
                    <a:gd name="connsiteY1054" fmla="*/ 575312 h 1050142"/>
                    <a:gd name="connsiteX1055" fmla="*/ 178276 w 2199074"/>
                    <a:gd name="connsiteY1055" fmla="*/ 577711 h 1050142"/>
                    <a:gd name="connsiteX1056" fmla="*/ 172500 w 2199074"/>
                    <a:gd name="connsiteY1056" fmla="*/ 580421 h 1050142"/>
                    <a:gd name="connsiteX1057" fmla="*/ 166733 w 2199074"/>
                    <a:gd name="connsiteY1057" fmla="*/ 583149 h 1050142"/>
                    <a:gd name="connsiteX1058" fmla="*/ 161105 w 2199074"/>
                    <a:gd name="connsiteY1058" fmla="*/ 586136 h 1050142"/>
                    <a:gd name="connsiteX1059" fmla="*/ 155485 w 2199074"/>
                    <a:gd name="connsiteY1059" fmla="*/ 589167 h 1050142"/>
                    <a:gd name="connsiteX1060" fmla="*/ 150030 w 2199074"/>
                    <a:gd name="connsiteY1060" fmla="*/ 592466 h 1050142"/>
                    <a:gd name="connsiteX1061" fmla="*/ 144575 w 2199074"/>
                    <a:gd name="connsiteY1061" fmla="*/ 595783 h 1050142"/>
                    <a:gd name="connsiteX1062" fmla="*/ 139293 w 2199074"/>
                    <a:gd name="connsiteY1062" fmla="*/ 599402 h 1050142"/>
                    <a:gd name="connsiteX1063" fmla="*/ 134045 w 2199074"/>
                    <a:gd name="connsiteY1063" fmla="*/ 603022 h 1050142"/>
                    <a:gd name="connsiteX1064" fmla="*/ 128980 w 2199074"/>
                    <a:gd name="connsiteY1064" fmla="*/ 606927 h 1050142"/>
                    <a:gd name="connsiteX1065" fmla="*/ 123958 w 2199074"/>
                    <a:gd name="connsiteY1065" fmla="*/ 610884 h 1050142"/>
                    <a:gd name="connsiteX1066" fmla="*/ 119117 w 2199074"/>
                    <a:gd name="connsiteY1066" fmla="*/ 615058 h 1050142"/>
                    <a:gd name="connsiteX1067" fmla="*/ 109783 w 2199074"/>
                    <a:gd name="connsiteY1067" fmla="*/ 623838 h 1050142"/>
                    <a:gd name="connsiteX1068" fmla="*/ 107497 w 2199074"/>
                    <a:gd name="connsiteY1068" fmla="*/ 626090 h 1050142"/>
                    <a:gd name="connsiteX1069" fmla="*/ 105332 w 2199074"/>
                    <a:gd name="connsiteY1069" fmla="*/ 628453 h 1050142"/>
                    <a:gd name="connsiteX1070" fmla="*/ 101037 w 2199074"/>
                    <a:gd name="connsiteY1070" fmla="*/ 633242 h 1050142"/>
                    <a:gd name="connsiteX1071" fmla="*/ 92993 w 2199074"/>
                    <a:gd name="connsiteY1071" fmla="*/ 643321 h 1050142"/>
                    <a:gd name="connsiteX1072" fmla="*/ 92023 w 2199074"/>
                    <a:gd name="connsiteY1072" fmla="*/ 645382 h 1050142"/>
                    <a:gd name="connsiteX1073" fmla="*/ 89616 w 2199074"/>
                    <a:gd name="connsiteY1073" fmla="*/ 658050 h 1050142"/>
                    <a:gd name="connsiteX1074" fmla="*/ 88767 w 2199074"/>
                    <a:gd name="connsiteY1074" fmla="*/ 664415 h 1050142"/>
                    <a:gd name="connsiteX1075" fmla="*/ 88351 w 2199074"/>
                    <a:gd name="connsiteY1075" fmla="*/ 667601 h 1050142"/>
                    <a:gd name="connsiteX1076" fmla="*/ 88135 w 2199074"/>
                    <a:gd name="connsiteY1076" fmla="*/ 670796 h 1050142"/>
                    <a:gd name="connsiteX1077" fmla="*/ 87529 w 2199074"/>
                    <a:gd name="connsiteY1077" fmla="*/ 683594 h 1050142"/>
                    <a:gd name="connsiteX1078" fmla="*/ 87477 w 2199074"/>
                    <a:gd name="connsiteY1078" fmla="*/ 690011 h 1050142"/>
                    <a:gd name="connsiteX1079" fmla="*/ 87754 w 2199074"/>
                    <a:gd name="connsiteY1079" fmla="*/ 696393 h 1050142"/>
                    <a:gd name="connsiteX1080" fmla="*/ 88074 w 2199074"/>
                    <a:gd name="connsiteY1080" fmla="*/ 702774 h 1050142"/>
                    <a:gd name="connsiteX1081" fmla="*/ 88724 w 2199074"/>
                    <a:gd name="connsiteY1081" fmla="*/ 709121 h 1050142"/>
                    <a:gd name="connsiteX1082" fmla="*/ 89408 w 2199074"/>
                    <a:gd name="connsiteY1082" fmla="*/ 715477 h 1050142"/>
                    <a:gd name="connsiteX1083" fmla="*/ 90412 w 2199074"/>
                    <a:gd name="connsiteY1083" fmla="*/ 721764 h 1050142"/>
                    <a:gd name="connsiteX1084" fmla="*/ 91451 w 2199074"/>
                    <a:gd name="connsiteY1084" fmla="*/ 728076 h 1050142"/>
                    <a:gd name="connsiteX1085" fmla="*/ 92793 w 2199074"/>
                    <a:gd name="connsiteY1085" fmla="*/ 734302 h 1050142"/>
                    <a:gd name="connsiteX1086" fmla="*/ 94179 w 2199074"/>
                    <a:gd name="connsiteY1086" fmla="*/ 740537 h 1050142"/>
                    <a:gd name="connsiteX1087" fmla="*/ 95841 w 2199074"/>
                    <a:gd name="connsiteY1087" fmla="*/ 746685 h 1050142"/>
                    <a:gd name="connsiteX1088" fmla="*/ 97539 w 2199074"/>
                    <a:gd name="connsiteY1088" fmla="*/ 752850 h 1050142"/>
                    <a:gd name="connsiteX1089" fmla="*/ 99539 w 2199074"/>
                    <a:gd name="connsiteY1089" fmla="*/ 758894 h 1050142"/>
                    <a:gd name="connsiteX1090" fmla="*/ 101539 w 2199074"/>
                    <a:gd name="connsiteY1090" fmla="*/ 764955 h 1050142"/>
                    <a:gd name="connsiteX1091" fmla="*/ 103851 w 2199074"/>
                    <a:gd name="connsiteY1091" fmla="*/ 770904 h 1050142"/>
                    <a:gd name="connsiteX1092" fmla="*/ 106163 w 2199074"/>
                    <a:gd name="connsiteY1092" fmla="*/ 776853 h 1050142"/>
                    <a:gd name="connsiteX1093" fmla="*/ 108761 w 2199074"/>
                    <a:gd name="connsiteY1093" fmla="*/ 782680 h 1050142"/>
                    <a:gd name="connsiteX1094" fmla="*/ 114268 w 2199074"/>
                    <a:gd name="connsiteY1094" fmla="*/ 794162 h 1050142"/>
                    <a:gd name="connsiteX1095" fmla="*/ 120347 w 2199074"/>
                    <a:gd name="connsiteY1095" fmla="*/ 805393 h 1050142"/>
                    <a:gd name="connsiteX1096" fmla="*/ 123611 w 2199074"/>
                    <a:gd name="connsiteY1096" fmla="*/ 810892 h 1050142"/>
                    <a:gd name="connsiteX1097" fmla="*/ 127006 w 2199074"/>
                    <a:gd name="connsiteY1097" fmla="*/ 816295 h 1050142"/>
                    <a:gd name="connsiteX1098" fmla="*/ 134210 w 2199074"/>
                    <a:gd name="connsiteY1098" fmla="*/ 826851 h 1050142"/>
                    <a:gd name="connsiteX1099" fmla="*/ 136253 w 2199074"/>
                    <a:gd name="connsiteY1099" fmla="*/ 829552 h 1050142"/>
                    <a:gd name="connsiteX1100" fmla="*/ 133084 w 2199074"/>
                    <a:gd name="connsiteY1100" fmla="*/ 830721 h 1050142"/>
                    <a:gd name="connsiteX1101" fmla="*/ 121360 w 2199074"/>
                    <a:gd name="connsiteY1101" fmla="*/ 835787 h 1050142"/>
                    <a:gd name="connsiteX1102" fmla="*/ 115601 w 2199074"/>
                    <a:gd name="connsiteY1102" fmla="*/ 838549 h 1050142"/>
                    <a:gd name="connsiteX1103" fmla="*/ 109904 w 2199074"/>
                    <a:gd name="connsiteY1103" fmla="*/ 841432 h 1050142"/>
                    <a:gd name="connsiteX1104" fmla="*/ 98760 w 2199074"/>
                    <a:gd name="connsiteY1104" fmla="*/ 847649 h 1050142"/>
                    <a:gd name="connsiteX1105" fmla="*/ 87944 w 2199074"/>
                    <a:gd name="connsiteY1105" fmla="*/ 854430 h 1050142"/>
                    <a:gd name="connsiteX1106" fmla="*/ 82636 w 2199074"/>
                    <a:gd name="connsiteY1106" fmla="*/ 857963 h 1050142"/>
                    <a:gd name="connsiteX1107" fmla="*/ 77510 w 2199074"/>
                    <a:gd name="connsiteY1107" fmla="*/ 861720 h 1050142"/>
                    <a:gd name="connsiteX1108" fmla="*/ 72358 w 2199074"/>
                    <a:gd name="connsiteY1108" fmla="*/ 865513 h 1050142"/>
                    <a:gd name="connsiteX1109" fmla="*/ 67422 w 2199074"/>
                    <a:gd name="connsiteY1109" fmla="*/ 869557 h 1050142"/>
                    <a:gd name="connsiteX1110" fmla="*/ 62504 w 2199074"/>
                    <a:gd name="connsiteY1110" fmla="*/ 873618 h 1050142"/>
                    <a:gd name="connsiteX1111" fmla="*/ 57785 w 2199074"/>
                    <a:gd name="connsiteY1111" fmla="*/ 877896 h 1050142"/>
                    <a:gd name="connsiteX1112" fmla="*/ 53083 w 2199074"/>
                    <a:gd name="connsiteY1112" fmla="*/ 882208 h 1050142"/>
                    <a:gd name="connsiteX1113" fmla="*/ 48580 w 2199074"/>
                    <a:gd name="connsiteY1113" fmla="*/ 886719 h 1050142"/>
                    <a:gd name="connsiteX1114" fmla="*/ 44112 w 2199074"/>
                    <a:gd name="connsiteY1114" fmla="*/ 891265 h 1050142"/>
                    <a:gd name="connsiteX1115" fmla="*/ 39860 w 2199074"/>
                    <a:gd name="connsiteY1115" fmla="*/ 896028 h 1050142"/>
                    <a:gd name="connsiteX1116" fmla="*/ 35635 w 2199074"/>
                    <a:gd name="connsiteY1116" fmla="*/ 900825 h 1050142"/>
                    <a:gd name="connsiteX1117" fmla="*/ 31652 w 2199074"/>
                    <a:gd name="connsiteY1117" fmla="*/ 905804 h 1050142"/>
                    <a:gd name="connsiteX1118" fmla="*/ 27694 w 2199074"/>
                    <a:gd name="connsiteY1118" fmla="*/ 910809 h 1050142"/>
                    <a:gd name="connsiteX1119" fmla="*/ 24014 w 2199074"/>
                    <a:gd name="connsiteY1119" fmla="*/ 916039 h 1050142"/>
                    <a:gd name="connsiteX1120" fmla="*/ 20369 w 2199074"/>
                    <a:gd name="connsiteY1120" fmla="*/ 921287 h 1050142"/>
                    <a:gd name="connsiteX1121" fmla="*/ 16983 w 2199074"/>
                    <a:gd name="connsiteY1121" fmla="*/ 926742 h 1050142"/>
                    <a:gd name="connsiteX1122" fmla="*/ 10653 w 2199074"/>
                    <a:gd name="connsiteY1122" fmla="*/ 937851 h 1050142"/>
                    <a:gd name="connsiteX1123" fmla="*/ 9121 w 2199074"/>
                    <a:gd name="connsiteY1123" fmla="*/ 940674 h 1050142"/>
                    <a:gd name="connsiteX1124" fmla="*/ 7761 w 2199074"/>
                    <a:gd name="connsiteY1124" fmla="*/ 943601 h 1050142"/>
                    <a:gd name="connsiteX1125" fmla="*/ 5068 w 2199074"/>
                    <a:gd name="connsiteY1125" fmla="*/ 949437 h 1050142"/>
                    <a:gd name="connsiteX1126" fmla="*/ 332 w 2199074"/>
                    <a:gd name="connsiteY1126" fmla="*/ 961413 h 1050142"/>
                    <a:gd name="connsiteX1127" fmla="*/ 29 w 2199074"/>
                    <a:gd name="connsiteY1127" fmla="*/ 963699 h 1050142"/>
                    <a:gd name="connsiteX1128" fmla="*/ 1440 w 2199074"/>
                    <a:gd name="connsiteY1128" fmla="*/ 976505 h 1050142"/>
                    <a:gd name="connsiteX1129" fmla="*/ 2470 w 2199074"/>
                    <a:gd name="connsiteY1129" fmla="*/ 982913 h 1050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Lst>
                  <a:rect l="l" t="t" r="r" b="b"/>
                  <a:pathLst>
                    <a:path w="2199074" h="1050142">
                      <a:moveTo>
                        <a:pt x="2470" y="982913"/>
                      </a:moveTo>
                      <a:lnTo>
                        <a:pt x="3016" y="986074"/>
                      </a:lnTo>
                      <a:lnTo>
                        <a:pt x="3743" y="989182"/>
                      </a:lnTo>
                      <a:cubicBezTo>
                        <a:pt x="4730" y="993356"/>
                        <a:pt x="5622" y="997539"/>
                        <a:pt x="6939" y="1001608"/>
                      </a:cubicBezTo>
                      <a:lnTo>
                        <a:pt x="8783" y="1007739"/>
                      </a:lnTo>
                      <a:cubicBezTo>
                        <a:pt x="9424" y="1009774"/>
                        <a:pt x="10203" y="1011765"/>
                        <a:pt x="10904" y="1013774"/>
                      </a:cubicBezTo>
                      <a:lnTo>
                        <a:pt x="13095" y="1019766"/>
                      </a:lnTo>
                      <a:lnTo>
                        <a:pt x="15615" y="1025629"/>
                      </a:lnTo>
                      <a:lnTo>
                        <a:pt x="18126" y="1031517"/>
                      </a:lnTo>
                      <a:lnTo>
                        <a:pt x="20958" y="1037232"/>
                      </a:lnTo>
                      <a:cubicBezTo>
                        <a:pt x="21901" y="1039145"/>
                        <a:pt x="22828" y="1041068"/>
                        <a:pt x="23798" y="1042947"/>
                      </a:cubicBezTo>
                      <a:lnTo>
                        <a:pt x="26941" y="1048515"/>
                      </a:lnTo>
                      <a:cubicBezTo>
                        <a:pt x="27253" y="1049060"/>
                        <a:pt x="27565" y="1049597"/>
                        <a:pt x="27868" y="1050142"/>
                      </a:cubicBezTo>
                      <a:lnTo>
                        <a:pt x="42337" y="1050142"/>
                      </a:lnTo>
                      <a:lnTo>
                        <a:pt x="40692" y="1047614"/>
                      </a:lnTo>
                      <a:cubicBezTo>
                        <a:pt x="39644" y="1045891"/>
                        <a:pt x="38674" y="1044133"/>
                        <a:pt x="37661" y="1042375"/>
                      </a:cubicBezTo>
                      <a:lnTo>
                        <a:pt x="34630" y="1037145"/>
                      </a:lnTo>
                      <a:cubicBezTo>
                        <a:pt x="33661" y="1035370"/>
                        <a:pt x="32786" y="1033552"/>
                        <a:pt x="31877" y="1031751"/>
                      </a:cubicBezTo>
                      <a:lnTo>
                        <a:pt x="29140" y="1026373"/>
                      </a:lnTo>
                      <a:lnTo>
                        <a:pt x="26681" y="1020840"/>
                      </a:lnTo>
                      <a:lnTo>
                        <a:pt x="24248" y="1015324"/>
                      </a:lnTo>
                      <a:lnTo>
                        <a:pt x="22127" y="1009661"/>
                      </a:lnTo>
                      <a:cubicBezTo>
                        <a:pt x="21434" y="1007765"/>
                        <a:pt x="20672" y="1005903"/>
                        <a:pt x="20048" y="1004007"/>
                      </a:cubicBezTo>
                      <a:lnTo>
                        <a:pt x="18247" y="998231"/>
                      </a:lnTo>
                      <a:cubicBezTo>
                        <a:pt x="16948" y="994439"/>
                        <a:pt x="16091" y="990507"/>
                        <a:pt x="15113" y="986637"/>
                      </a:cubicBezTo>
                      <a:lnTo>
                        <a:pt x="14411" y="983701"/>
                      </a:lnTo>
                      <a:lnTo>
                        <a:pt x="13857" y="980757"/>
                      </a:lnTo>
                      <a:lnTo>
                        <a:pt x="12792" y="974834"/>
                      </a:lnTo>
                      <a:cubicBezTo>
                        <a:pt x="12186" y="971267"/>
                        <a:pt x="11892" y="967682"/>
                        <a:pt x="11467" y="964114"/>
                      </a:cubicBezTo>
                      <a:cubicBezTo>
                        <a:pt x="12818" y="960780"/>
                        <a:pt x="14039" y="957412"/>
                        <a:pt x="15563" y="954165"/>
                      </a:cubicBezTo>
                      <a:lnTo>
                        <a:pt x="18143" y="948727"/>
                      </a:lnTo>
                      <a:lnTo>
                        <a:pt x="19442" y="946034"/>
                      </a:lnTo>
                      <a:lnTo>
                        <a:pt x="20888" y="943402"/>
                      </a:lnTo>
                      <a:cubicBezTo>
                        <a:pt x="22854" y="939877"/>
                        <a:pt x="24724" y="936345"/>
                        <a:pt x="26976" y="933011"/>
                      </a:cubicBezTo>
                      <a:lnTo>
                        <a:pt x="30223" y="927919"/>
                      </a:lnTo>
                      <a:cubicBezTo>
                        <a:pt x="31314" y="926248"/>
                        <a:pt x="32535" y="924638"/>
                        <a:pt x="33704" y="923001"/>
                      </a:cubicBezTo>
                      <a:lnTo>
                        <a:pt x="37237" y="918100"/>
                      </a:lnTo>
                      <a:lnTo>
                        <a:pt x="41038" y="913407"/>
                      </a:lnTo>
                      <a:lnTo>
                        <a:pt x="44848" y="908731"/>
                      </a:lnTo>
                      <a:lnTo>
                        <a:pt x="48918" y="904228"/>
                      </a:lnTo>
                      <a:cubicBezTo>
                        <a:pt x="50269" y="902756"/>
                        <a:pt x="51602" y="901215"/>
                        <a:pt x="52996" y="899777"/>
                      </a:cubicBezTo>
                      <a:lnTo>
                        <a:pt x="57283" y="895508"/>
                      </a:lnTo>
                      <a:cubicBezTo>
                        <a:pt x="58720" y="894097"/>
                        <a:pt x="60123" y="892642"/>
                        <a:pt x="61595" y="891257"/>
                      </a:cubicBezTo>
                      <a:lnTo>
                        <a:pt x="66106" y="887230"/>
                      </a:lnTo>
                      <a:lnTo>
                        <a:pt x="70626" y="883204"/>
                      </a:lnTo>
                      <a:lnTo>
                        <a:pt x="75363" y="879411"/>
                      </a:lnTo>
                      <a:lnTo>
                        <a:pt x="80065" y="875618"/>
                      </a:lnTo>
                      <a:lnTo>
                        <a:pt x="84992" y="872086"/>
                      </a:lnTo>
                      <a:lnTo>
                        <a:pt x="89910" y="868570"/>
                      </a:lnTo>
                      <a:cubicBezTo>
                        <a:pt x="91564" y="867401"/>
                        <a:pt x="93296" y="866371"/>
                        <a:pt x="94976" y="865271"/>
                      </a:cubicBezTo>
                      <a:cubicBezTo>
                        <a:pt x="98379" y="863097"/>
                        <a:pt x="101738" y="860872"/>
                        <a:pt x="105306" y="858958"/>
                      </a:cubicBezTo>
                      <a:cubicBezTo>
                        <a:pt x="108830" y="857027"/>
                        <a:pt x="112268" y="854863"/>
                        <a:pt x="115931" y="853191"/>
                      </a:cubicBezTo>
                      <a:lnTo>
                        <a:pt x="121351" y="850516"/>
                      </a:lnTo>
                      <a:cubicBezTo>
                        <a:pt x="123161" y="849607"/>
                        <a:pt x="124962" y="848715"/>
                        <a:pt x="126832" y="847961"/>
                      </a:cubicBezTo>
                      <a:cubicBezTo>
                        <a:pt x="130556" y="846420"/>
                        <a:pt x="134227" y="844732"/>
                        <a:pt x="137985" y="843311"/>
                      </a:cubicBezTo>
                      <a:lnTo>
                        <a:pt x="149355" y="839224"/>
                      </a:lnTo>
                      <a:cubicBezTo>
                        <a:pt x="150013" y="838999"/>
                        <a:pt x="150662" y="838627"/>
                        <a:pt x="151268" y="838185"/>
                      </a:cubicBezTo>
                      <a:cubicBezTo>
                        <a:pt x="154273" y="835830"/>
                        <a:pt x="154819" y="831483"/>
                        <a:pt x="152463" y="828478"/>
                      </a:cubicBezTo>
                      <a:lnTo>
                        <a:pt x="145060" y="818936"/>
                      </a:lnTo>
                      <a:cubicBezTo>
                        <a:pt x="142652" y="815724"/>
                        <a:pt x="140453" y="812320"/>
                        <a:pt x="138132" y="809039"/>
                      </a:cubicBezTo>
                      <a:cubicBezTo>
                        <a:pt x="136946" y="807402"/>
                        <a:pt x="135907" y="805670"/>
                        <a:pt x="134868" y="803947"/>
                      </a:cubicBezTo>
                      <a:lnTo>
                        <a:pt x="131733" y="798786"/>
                      </a:lnTo>
                      <a:cubicBezTo>
                        <a:pt x="129543" y="795401"/>
                        <a:pt x="127802" y="791746"/>
                        <a:pt x="125837" y="788231"/>
                      </a:cubicBezTo>
                      <a:cubicBezTo>
                        <a:pt x="123862" y="784698"/>
                        <a:pt x="122208" y="781018"/>
                        <a:pt x="120511" y="777372"/>
                      </a:cubicBezTo>
                      <a:cubicBezTo>
                        <a:pt x="119654" y="775537"/>
                        <a:pt x="118745" y="773736"/>
                        <a:pt x="117974" y="771874"/>
                      </a:cubicBezTo>
                      <a:lnTo>
                        <a:pt x="115705" y="766263"/>
                      </a:lnTo>
                      <a:lnTo>
                        <a:pt x="113463" y="760660"/>
                      </a:lnTo>
                      <a:lnTo>
                        <a:pt x="111488" y="754937"/>
                      </a:lnTo>
                      <a:lnTo>
                        <a:pt x="109531" y="749204"/>
                      </a:lnTo>
                      <a:lnTo>
                        <a:pt x="107860" y="743385"/>
                      </a:lnTo>
                      <a:lnTo>
                        <a:pt x="106206" y="737567"/>
                      </a:lnTo>
                      <a:cubicBezTo>
                        <a:pt x="105713" y="735601"/>
                        <a:pt x="105289" y="733627"/>
                        <a:pt x="104838" y="731661"/>
                      </a:cubicBezTo>
                      <a:lnTo>
                        <a:pt x="103487" y="725764"/>
                      </a:lnTo>
                      <a:cubicBezTo>
                        <a:pt x="103115" y="723781"/>
                        <a:pt x="102786" y="721790"/>
                        <a:pt x="102431" y="719807"/>
                      </a:cubicBezTo>
                      <a:lnTo>
                        <a:pt x="101418" y="713849"/>
                      </a:lnTo>
                      <a:lnTo>
                        <a:pt x="100699" y="707849"/>
                      </a:lnTo>
                      <a:lnTo>
                        <a:pt x="99998" y="701848"/>
                      </a:lnTo>
                      <a:lnTo>
                        <a:pt x="99634" y="695838"/>
                      </a:lnTo>
                      <a:cubicBezTo>
                        <a:pt x="99539" y="693830"/>
                        <a:pt x="99348" y="691803"/>
                        <a:pt x="99314" y="689812"/>
                      </a:cubicBezTo>
                      <a:lnTo>
                        <a:pt x="99296" y="683776"/>
                      </a:lnTo>
                      <a:cubicBezTo>
                        <a:pt x="99184" y="679767"/>
                        <a:pt x="99504" y="675758"/>
                        <a:pt x="99738" y="671749"/>
                      </a:cubicBezTo>
                      <a:lnTo>
                        <a:pt x="99920" y="668735"/>
                      </a:lnTo>
                      <a:lnTo>
                        <a:pt x="100266" y="665739"/>
                      </a:lnTo>
                      <a:lnTo>
                        <a:pt x="100985" y="659782"/>
                      </a:lnTo>
                      <a:cubicBezTo>
                        <a:pt x="101453" y="656215"/>
                        <a:pt x="102232" y="652699"/>
                        <a:pt x="102881" y="649157"/>
                      </a:cubicBezTo>
                      <a:cubicBezTo>
                        <a:pt x="105150" y="646378"/>
                        <a:pt x="107306" y="643503"/>
                        <a:pt x="109731" y="640836"/>
                      </a:cubicBezTo>
                      <a:lnTo>
                        <a:pt x="113800" y="636402"/>
                      </a:lnTo>
                      <a:lnTo>
                        <a:pt x="115835" y="634203"/>
                      </a:lnTo>
                      <a:lnTo>
                        <a:pt x="118009" y="632125"/>
                      </a:lnTo>
                      <a:cubicBezTo>
                        <a:pt x="120910" y="629363"/>
                        <a:pt x="123732" y="626514"/>
                        <a:pt x="126876" y="623977"/>
                      </a:cubicBezTo>
                      <a:lnTo>
                        <a:pt x="131456" y="620089"/>
                      </a:lnTo>
                      <a:cubicBezTo>
                        <a:pt x="133006" y="618824"/>
                        <a:pt x="134660" y="617656"/>
                        <a:pt x="136245" y="616426"/>
                      </a:cubicBezTo>
                      <a:lnTo>
                        <a:pt x="141077" y="612780"/>
                      </a:lnTo>
                      <a:lnTo>
                        <a:pt x="146090" y="609412"/>
                      </a:lnTo>
                      <a:lnTo>
                        <a:pt x="151112" y="606052"/>
                      </a:lnTo>
                      <a:lnTo>
                        <a:pt x="156317" y="602970"/>
                      </a:lnTo>
                      <a:cubicBezTo>
                        <a:pt x="158066" y="601948"/>
                        <a:pt x="159772" y="600892"/>
                        <a:pt x="161529" y="599904"/>
                      </a:cubicBezTo>
                      <a:lnTo>
                        <a:pt x="166889" y="597090"/>
                      </a:lnTo>
                      <a:cubicBezTo>
                        <a:pt x="168690" y="596172"/>
                        <a:pt x="170457" y="595185"/>
                        <a:pt x="172258" y="594293"/>
                      </a:cubicBezTo>
                      <a:lnTo>
                        <a:pt x="177774" y="591791"/>
                      </a:lnTo>
                      <a:lnTo>
                        <a:pt x="183272" y="589262"/>
                      </a:lnTo>
                      <a:lnTo>
                        <a:pt x="188901" y="587054"/>
                      </a:lnTo>
                      <a:lnTo>
                        <a:pt x="194520" y="584820"/>
                      </a:lnTo>
                      <a:lnTo>
                        <a:pt x="200261" y="582889"/>
                      </a:lnTo>
                      <a:lnTo>
                        <a:pt x="206002" y="580958"/>
                      </a:lnTo>
                      <a:cubicBezTo>
                        <a:pt x="207925" y="580352"/>
                        <a:pt x="209882" y="579876"/>
                        <a:pt x="211830" y="579322"/>
                      </a:cubicBezTo>
                      <a:cubicBezTo>
                        <a:pt x="215709" y="578248"/>
                        <a:pt x="219589" y="577105"/>
                        <a:pt x="223554" y="576343"/>
                      </a:cubicBezTo>
                      <a:cubicBezTo>
                        <a:pt x="227512" y="575520"/>
                        <a:pt x="231400" y="574481"/>
                        <a:pt x="235400" y="573944"/>
                      </a:cubicBezTo>
                      <a:lnTo>
                        <a:pt x="241366" y="573001"/>
                      </a:lnTo>
                      <a:cubicBezTo>
                        <a:pt x="243349" y="572654"/>
                        <a:pt x="245349" y="572343"/>
                        <a:pt x="247350" y="572187"/>
                      </a:cubicBezTo>
                      <a:cubicBezTo>
                        <a:pt x="251350" y="571797"/>
                        <a:pt x="255359" y="571269"/>
                        <a:pt x="259368" y="571009"/>
                      </a:cubicBezTo>
                      <a:lnTo>
                        <a:pt x="271448" y="570463"/>
                      </a:lnTo>
                      <a:cubicBezTo>
                        <a:pt x="272149" y="570420"/>
                        <a:pt x="272885" y="570282"/>
                        <a:pt x="273578" y="569996"/>
                      </a:cubicBezTo>
                      <a:cubicBezTo>
                        <a:pt x="277146" y="568671"/>
                        <a:pt x="278947" y="564670"/>
                        <a:pt x="277587" y="561086"/>
                      </a:cubicBezTo>
                      <a:lnTo>
                        <a:pt x="273318" y="549811"/>
                      </a:lnTo>
                      <a:cubicBezTo>
                        <a:pt x="271959" y="546019"/>
                        <a:pt x="270859" y="542140"/>
                        <a:pt x="269621" y="538304"/>
                      </a:cubicBezTo>
                      <a:cubicBezTo>
                        <a:pt x="268963" y="536390"/>
                        <a:pt x="268478" y="534450"/>
                        <a:pt x="267993" y="532485"/>
                      </a:cubicBezTo>
                      <a:lnTo>
                        <a:pt x="266521" y="526631"/>
                      </a:lnTo>
                      <a:cubicBezTo>
                        <a:pt x="265421" y="522743"/>
                        <a:pt x="264832" y="518751"/>
                        <a:pt x="264018" y="514794"/>
                      </a:cubicBezTo>
                      <a:cubicBezTo>
                        <a:pt x="263144" y="510854"/>
                        <a:pt x="262668" y="506845"/>
                        <a:pt x="262105" y="502853"/>
                      </a:cubicBezTo>
                      <a:cubicBezTo>
                        <a:pt x="261845" y="500870"/>
                        <a:pt x="261490" y="498861"/>
                        <a:pt x="261308" y="496870"/>
                      </a:cubicBezTo>
                      <a:lnTo>
                        <a:pt x="260788" y="490817"/>
                      </a:lnTo>
                      <a:lnTo>
                        <a:pt x="260278" y="484799"/>
                      </a:lnTo>
                      <a:lnTo>
                        <a:pt x="260096" y="478764"/>
                      </a:lnTo>
                      <a:lnTo>
                        <a:pt x="259914" y="472711"/>
                      </a:lnTo>
                      <a:lnTo>
                        <a:pt x="260044" y="466649"/>
                      </a:lnTo>
                      <a:lnTo>
                        <a:pt x="260165" y="460588"/>
                      </a:lnTo>
                      <a:cubicBezTo>
                        <a:pt x="260278" y="458597"/>
                        <a:pt x="260459" y="456588"/>
                        <a:pt x="260589" y="454588"/>
                      </a:cubicBezTo>
                      <a:lnTo>
                        <a:pt x="261057" y="448535"/>
                      </a:lnTo>
                      <a:cubicBezTo>
                        <a:pt x="261265" y="446534"/>
                        <a:pt x="261559" y="444543"/>
                        <a:pt x="261810" y="442543"/>
                      </a:cubicBezTo>
                      <a:lnTo>
                        <a:pt x="262572" y="436551"/>
                      </a:lnTo>
                      <a:lnTo>
                        <a:pt x="263672" y="430602"/>
                      </a:lnTo>
                      <a:lnTo>
                        <a:pt x="264772" y="424653"/>
                      </a:lnTo>
                      <a:lnTo>
                        <a:pt x="266200" y="418799"/>
                      </a:lnTo>
                      <a:cubicBezTo>
                        <a:pt x="266703" y="416851"/>
                        <a:pt x="267118" y="414877"/>
                        <a:pt x="267681" y="412929"/>
                      </a:cubicBezTo>
                      <a:lnTo>
                        <a:pt x="269448" y="407170"/>
                      </a:lnTo>
                      <a:cubicBezTo>
                        <a:pt x="270513" y="403308"/>
                        <a:pt x="272011" y="399568"/>
                        <a:pt x="273396" y="395809"/>
                      </a:cubicBezTo>
                      <a:lnTo>
                        <a:pt x="274444" y="392987"/>
                      </a:lnTo>
                      <a:lnTo>
                        <a:pt x="275665" y="390242"/>
                      </a:lnTo>
                      <a:lnTo>
                        <a:pt x="278107" y="384752"/>
                      </a:lnTo>
                      <a:cubicBezTo>
                        <a:pt x="279605" y="381487"/>
                        <a:pt x="281363" y="378370"/>
                        <a:pt x="283025" y="375192"/>
                      </a:cubicBezTo>
                      <a:cubicBezTo>
                        <a:pt x="286030" y="373192"/>
                        <a:pt x="288939" y="371088"/>
                        <a:pt x="292048" y="369235"/>
                      </a:cubicBezTo>
                      <a:lnTo>
                        <a:pt x="297235" y="366204"/>
                      </a:lnTo>
                      <a:lnTo>
                        <a:pt x="299824" y="364697"/>
                      </a:lnTo>
                      <a:lnTo>
                        <a:pt x="302534" y="363347"/>
                      </a:lnTo>
                      <a:cubicBezTo>
                        <a:pt x="306110" y="361545"/>
                        <a:pt x="309643" y="359684"/>
                        <a:pt x="313401" y="358186"/>
                      </a:cubicBezTo>
                      <a:lnTo>
                        <a:pt x="318943" y="355804"/>
                      </a:lnTo>
                      <a:cubicBezTo>
                        <a:pt x="320787" y="355043"/>
                        <a:pt x="322718" y="354411"/>
                        <a:pt x="324597" y="353709"/>
                      </a:cubicBezTo>
                      <a:lnTo>
                        <a:pt x="330260" y="351665"/>
                      </a:lnTo>
                      <a:lnTo>
                        <a:pt x="336053" y="349925"/>
                      </a:lnTo>
                      <a:lnTo>
                        <a:pt x="341846" y="348202"/>
                      </a:lnTo>
                      <a:lnTo>
                        <a:pt x="347734" y="346782"/>
                      </a:lnTo>
                      <a:cubicBezTo>
                        <a:pt x="349691" y="346323"/>
                        <a:pt x="351631" y="345821"/>
                        <a:pt x="353614" y="345379"/>
                      </a:cubicBezTo>
                      <a:lnTo>
                        <a:pt x="359571" y="344279"/>
                      </a:lnTo>
                      <a:cubicBezTo>
                        <a:pt x="361554" y="343924"/>
                        <a:pt x="363520" y="343526"/>
                        <a:pt x="365520" y="343214"/>
                      </a:cubicBezTo>
                      <a:lnTo>
                        <a:pt x="371521" y="342418"/>
                      </a:lnTo>
                      <a:lnTo>
                        <a:pt x="377522" y="341638"/>
                      </a:lnTo>
                      <a:lnTo>
                        <a:pt x="383557" y="341171"/>
                      </a:lnTo>
                      <a:lnTo>
                        <a:pt x="389592" y="340703"/>
                      </a:lnTo>
                      <a:lnTo>
                        <a:pt x="395637" y="340547"/>
                      </a:lnTo>
                      <a:lnTo>
                        <a:pt x="401681" y="340391"/>
                      </a:lnTo>
                      <a:cubicBezTo>
                        <a:pt x="403689" y="340374"/>
                        <a:pt x="405707" y="340495"/>
                        <a:pt x="407733" y="340530"/>
                      </a:cubicBezTo>
                      <a:cubicBezTo>
                        <a:pt x="411768" y="340668"/>
                        <a:pt x="415804" y="340703"/>
                        <a:pt x="419821" y="341153"/>
                      </a:cubicBezTo>
                      <a:cubicBezTo>
                        <a:pt x="423822" y="341543"/>
                        <a:pt x="427883" y="341699"/>
                        <a:pt x="431849" y="342366"/>
                      </a:cubicBezTo>
                      <a:lnTo>
                        <a:pt x="437832" y="343206"/>
                      </a:lnTo>
                      <a:cubicBezTo>
                        <a:pt x="439815" y="343474"/>
                        <a:pt x="441833" y="343751"/>
                        <a:pt x="443790" y="344201"/>
                      </a:cubicBezTo>
                      <a:cubicBezTo>
                        <a:pt x="447747" y="345007"/>
                        <a:pt x="451730" y="345691"/>
                        <a:pt x="455635" y="346617"/>
                      </a:cubicBezTo>
                      <a:lnTo>
                        <a:pt x="467325" y="349665"/>
                      </a:lnTo>
                      <a:lnTo>
                        <a:pt x="467542" y="349700"/>
                      </a:lnTo>
                      <a:cubicBezTo>
                        <a:pt x="468200" y="349873"/>
                        <a:pt x="468918" y="349951"/>
                        <a:pt x="469637" y="349908"/>
                      </a:cubicBezTo>
                      <a:cubicBezTo>
                        <a:pt x="473361" y="349682"/>
                        <a:pt x="476201" y="346453"/>
                        <a:pt x="475958" y="342729"/>
                      </a:cubicBezTo>
                      <a:lnTo>
                        <a:pt x="475179" y="330321"/>
                      </a:lnTo>
                      <a:cubicBezTo>
                        <a:pt x="474997" y="326216"/>
                        <a:pt x="475101" y="322346"/>
                        <a:pt x="475040" y="318362"/>
                      </a:cubicBezTo>
                      <a:cubicBezTo>
                        <a:pt x="474980" y="316380"/>
                        <a:pt x="475092" y="314362"/>
                        <a:pt x="475205" y="312353"/>
                      </a:cubicBezTo>
                      <a:lnTo>
                        <a:pt x="475517" y="306318"/>
                      </a:lnTo>
                      <a:cubicBezTo>
                        <a:pt x="475621" y="302283"/>
                        <a:pt x="476227" y="298291"/>
                        <a:pt x="476616" y="294273"/>
                      </a:cubicBezTo>
                      <a:cubicBezTo>
                        <a:pt x="476945" y="290255"/>
                        <a:pt x="477664" y="286272"/>
                        <a:pt x="478296" y="282289"/>
                      </a:cubicBezTo>
                      <a:cubicBezTo>
                        <a:pt x="478643" y="280306"/>
                        <a:pt x="478902" y="278297"/>
                        <a:pt x="479309" y="276332"/>
                      </a:cubicBezTo>
                      <a:lnTo>
                        <a:pt x="480608" y="270400"/>
                      </a:lnTo>
                      <a:lnTo>
                        <a:pt x="481898" y="264494"/>
                      </a:lnTo>
                      <a:lnTo>
                        <a:pt x="483500" y="258658"/>
                      </a:lnTo>
                      <a:lnTo>
                        <a:pt x="485102" y="252805"/>
                      </a:lnTo>
                      <a:lnTo>
                        <a:pt x="487016" y="247072"/>
                      </a:lnTo>
                      <a:lnTo>
                        <a:pt x="488930" y="241340"/>
                      </a:lnTo>
                      <a:cubicBezTo>
                        <a:pt x="489622" y="239426"/>
                        <a:pt x="490384" y="237573"/>
                        <a:pt x="491120" y="235686"/>
                      </a:cubicBezTo>
                      <a:lnTo>
                        <a:pt x="493328" y="230057"/>
                      </a:lnTo>
                      <a:cubicBezTo>
                        <a:pt x="494125" y="228222"/>
                        <a:pt x="494982" y="226386"/>
                        <a:pt x="495822" y="224541"/>
                      </a:cubicBezTo>
                      <a:lnTo>
                        <a:pt x="498325" y="219051"/>
                      </a:lnTo>
                      <a:lnTo>
                        <a:pt x="501104" y="213692"/>
                      </a:lnTo>
                      <a:lnTo>
                        <a:pt x="503918" y="208331"/>
                      </a:lnTo>
                      <a:lnTo>
                        <a:pt x="507001" y="203145"/>
                      </a:lnTo>
                      <a:cubicBezTo>
                        <a:pt x="508057" y="201430"/>
                        <a:pt x="509045" y="199655"/>
                        <a:pt x="510127" y="197992"/>
                      </a:cubicBezTo>
                      <a:lnTo>
                        <a:pt x="513513" y="193005"/>
                      </a:lnTo>
                      <a:cubicBezTo>
                        <a:pt x="515695" y="189602"/>
                        <a:pt x="518215" y="186502"/>
                        <a:pt x="520648" y="183298"/>
                      </a:cubicBezTo>
                      <a:lnTo>
                        <a:pt x="522492" y="180917"/>
                      </a:lnTo>
                      <a:lnTo>
                        <a:pt x="524458" y="178648"/>
                      </a:lnTo>
                      <a:lnTo>
                        <a:pt x="528415" y="174137"/>
                      </a:lnTo>
                      <a:cubicBezTo>
                        <a:pt x="530822" y="171435"/>
                        <a:pt x="533455" y="168967"/>
                        <a:pt x="536009" y="166413"/>
                      </a:cubicBezTo>
                      <a:cubicBezTo>
                        <a:pt x="539438" y="165382"/>
                        <a:pt x="542824" y="164248"/>
                        <a:pt x="546305" y="163408"/>
                      </a:cubicBezTo>
                      <a:lnTo>
                        <a:pt x="552158" y="162023"/>
                      </a:lnTo>
                      <a:lnTo>
                        <a:pt x="555076" y="161365"/>
                      </a:lnTo>
                      <a:lnTo>
                        <a:pt x="558046" y="160880"/>
                      </a:lnTo>
                      <a:cubicBezTo>
                        <a:pt x="562004" y="160230"/>
                        <a:pt x="565944" y="159468"/>
                        <a:pt x="569970" y="159139"/>
                      </a:cubicBezTo>
                      <a:lnTo>
                        <a:pt x="575945" y="158507"/>
                      </a:lnTo>
                      <a:cubicBezTo>
                        <a:pt x="577936" y="158334"/>
                        <a:pt x="579963" y="158291"/>
                        <a:pt x="581972" y="158178"/>
                      </a:cubicBezTo>
                      <a:lnTo>
                        <a:pt x="588007" y="157892"/>
                      </a:lnTo>
                      <a:lnTo>
                        <a:pt x="594042" y="157927"/>
                      </a:lnTo>
                      <a:lnTo>
                        <a:pt x="600078" y="157988"/>
                      </a:lnTo>
                      <a:lnTo>
                        <a:pt x="606122" y="158369"/>
                      </a:lnTo>
                      <a:cubicBezTo>
                        <a:pt x="608122" y="158499"/>
                        <a:pt x="610148" y="158585"/>
                        <a:pt x="612148" y="158767"/>
                      </a:cubicBezTo>
                      <a:lnTo>
                        <a:pt x="618149" y="159468"/>
                      </a:lnTo>
                      <a:cubicBezTo>
                        <a:pt x="620158" y="159711"/>
                        <a:pt x="622167" y="159910"/>
                        <a:pt x="624150" y="160187"/>
                      </a:cubicBezTo>
                      <a:lnTo>
                        <a:pt x="630133" y="161217"/>
                      </a:lnTo>
                      <a:lnTo>
                        <a:pt x="636091" y="162239"/>
                      </a:lnTo>
                      <a:lnTo>
                        <a:pt x="641996" y="163555"/>
                      </a:lnTo>
                      <a:lnTo>
                        <a:pt x="647902" y="164889"/>
                      </a:lnTo>
                      <a:lnTo>
                        <a:pt x="653738" y="166534"/>
                      </a:lnTo>
                      <a:lnTo>
                        <a:pt x="659557" y="168162"/>
                      </a:lnTo>
                      <a:cubicBezTo>
                        <a:pt x="661497" y="168733"/>
                        <a:pt x="663393" y="169461"/>
                        <a:pt x="665298" y="170093"/>
                      </a:cubicBezTo>
                      <a:cubicBezTo>
                        <a:pt x="669108" y="171401"/>
                        <a:pt x="672953" y="172639"/>
                        <a:pt x="676667" y="174241"/>
                      </a:cubicBezTo>
                      <a:cubicBezTo>
                        <a:pt x="680382" y="175799"/>
                        <a:pt x="684192" y="177133"/>
                        <a:pt x="687803" y="178951"/>
                      </a:cubicBezTo>
                      <a:lnTo>
                        <a:pt x="693267" y="181523"/>
                      </a:lnTo>
                      <a:cubicBezTo>
                        <a:pt x="695103" y="182354"/>
                        <a:pt x="696930" y="183203"/>
                        <a:pt x="698670" y="184225"/>
                      </a:cubicBezTo>
                      <a:cubicBezTo>
                        <a:pt x="702186" y="186173"/>
                        <a:pt x="705797" y="187991"/>
                        <a:pt x="709269" y="190026"/>
                      </a:cubicBezTo>
                      <a:lnTo>
                        <a:pt x="719547" y="196365"/>
                      </a:lnTo>
                      <a:cubicBezTo>
                        <a:pt x="720153" y="196720"/>
                        <a:pt x="720829" y="197023"/>
                        <a:pt x="721556" y="197205"/>
                      </a:cubicBezTo>
                      <a:cubicBezTo>
                        <a:pt x="725280" y="198097"/>
                        <a:pt x="729003" y="195811"/>
                        <a:pt x="729895" y="192087"/>
                      </a:cubicBezTo>
                      <a:lnTo>
                        <a:pt x="732726" y="180363"/>
                      </a:lnTo>
                      <a:cubicBezTo>
                        <a:pt x="733748" y="176457"/>
                        <a:pt x="735021" y="172630"/>
                        <a:pt x="736155" y="168768"/>
                      </a:cubicBezTo>
                      <a:cubicBezTo>
                        <a:pt x="736683" y="166828"/>
                        <a:pt x="737376" y="164941"/>
                        <a:pt x="738086" y="163053"/>
                      </a:cubicBezTo>
                      <a:lnTo>
                        <a:pt x="740156" y="157382"/>
                      </a:lnTo>
                      <a:cubicBezTo>
                        <a:pt x="741437" y="153563"/>
                        <a:pt x="743212" y="149917"/>
                        <a:pt x="744754" y="146185"/>
                      </a:cubicBezTo>
                      <a:cubicBezTo>
                        <a:pt x="746252" y="142436"/>
                        <a:pt x="748105" y="138851"/>
                        <a:pt x="749897" y="135240"/>
                      </a:cubicBezTo>
                      <a:cubicBezTo>
                        <a:pt x="750807" y="133456"/>
                        <a:pt x="751655" y="131612"/>
                        <a:pt x="752616" y="129837"/>
                      </a:cubicBezTo>
                      <a:lnTo>
                        <a:pt x="755586" y="124581"/>
                      </a:lnTo>
                      <a:lnTo>
                        <a:pt x="758574" y="119316"/>
                      </a:lnTo>
                      <a:lnTo>
                        <a:pt x="761847" y="114207"/>
                      </a:lnTo>
                      <a:lnTo>
                        <a:pt x="765085" y="109090"/>
                      </a:lnTo>
                      <a:lnTo>
                        <a:pt x="768592" y="104189"/>
                      </a:lnTo>
                      <a:lnTo>
                        <a:pt x="772108" y="99244"/>
                      </a:lnTo>
                      <a:cubicBezTo>
                        <a:pt x="773320" y="97634"/>
                        <a:pt x="774628" y="96075"/>
                        <a:pt x="775866" y="94508"/>
                      </a:cubicBezTo>
                      <a:lnTo>
                        <a:pt x="779633" y="89771"/>
                      </a:lnTo>
                      <a:cubicBezTo>
                        <a:pt x="780949" y="88239"/>
                        <a:pt x="782326" y="86749"/>
                        <a:pt x="783650" y="85242"/>
                      </a:cubicBezTo>
                      <a:lnTo>
                        <a:pt x="787677" y="80731"/>
                      </a:lnTo>
                      <a:lnTo>
                        <a:pt x="791920" y="76419"/>
                      </a:lnTo>
                      <a:lnTo>
                        <a:pt x="796171" y="72141"/>
                      </a:lnTo>
                      <a:lnTo>
                        <a:pt x="800666" y="68115"/>
                      </a:lnTo>
                      <a:cubicBezTo>
                        <a:pt x="802172" y="66773"/>
                        <a:pt x="803618" y="65379"/>
                        <a:pt x="805177" y="64106"/>
                      </a:cubicBezTo>
                      <a:lnTo>
                        <a:pt x="809870" y="60313"/>
                      </a:lnTo>
                      <a:cubicBezTo>
                        <a:pt x="812944" y="57724"/>
                        <a:pt x="816269" y="55490"/>
                        <a:pt x="819551" y="53161"/>
                      </a:cubicBezTo>
                      <a:lnTo>
                        <a:pt x="822010" y="51412"/>
                      </a:lnTo>
                      <a:lnTo>
                        <a:pt x="824547" y="49836"/>
                      </a:lnTo>
                      <a:lnTo>
                        <a:pt x="829656" y="46684"/>
                      </a:lnTo>
                      <a:cubicBezTo>
                        <a:pt x="832722" y="44831"/>
                        <a:pt x="835951" y="43246"/>
                        <a:pt x="839129" y="41540"/>
                      </a:cubicBezTo>
                      <a:cubicBezTo>
                        <a:pt x="842731" y="41575"/>
                        <a:pt x="846334" y="41471"/>
                        <a:pt x="849936" y="41713"/>
                      </a:cubicBezTo>
                      <a:lnTo>
                        <a:pt x="855919" y="42120"/>
                      </a:lnTo>
                      <a:lnTo>
                        <a:pt x="858898" y="42354"/>
                      </a:lnTo>
                      <a:lnTo>
                        <a:pt x="861894" y="42761"/>
                      </a:lnTo>
                      <a:cubicBezTo>
                        <a:pt x="865860" y="43289"/>
                        <a:pt x="869860" y="43739"/>
                        <a:pt x="873792" y="44614"/>
                      </a:cubicBezTo>
                      <a:lnTo>
                        <a:pt x="879697" y="45774"/>
                      </a:lnTo>
                      <a:cubicBezTo>
                        <a:pt x="881671" y="46190"/>
                        <a:pt x="883594" y="46736"/>
                        <a:pt x="885559" y="47220"/>
                      </a:cubicBezTo>
                      <a:lnTo>
                        <a:pt x="891413" y="48719"/>
                      </a:lnTo>
                      <a:lnTo>
                        <a:pt x="897171" y="50546"/>
                      </a:lnTo>
                      <a:lnTo>
                        <a:pt x="902921" y="52390"/>
                      </a:lnTo>
                      <a:lnTo>
                        <a:pt x="908575" y="54529"/>
                      </a:lnTo>
                      <a:cubicBezTo>
                        <a:pt x="910454" y="55247"/>
                        <a:pt x="912368" y="55923"/>
                        <a:pt x="914230" y="56676"/>
                      </a:cubicBezTo>
                      <a:lnTo>
                        <a:pt x="919771" y="59110"/>
                      </a:lnTo>
                      <a:cubicBezTo>
                        <a:pt x="921616" y="59949"/>
                        <a:pt x="923477" y="60720"/>
                        <a:pt x="925296" y="61569"/>
                      </a:cubicBezTo>
                      <a:lnTo>
                        <a:pt x="930682" y="64305"/>
                      </a:lnTo>
                      <a:lnTo>
                        <a:pt x="936094" y="67041"/>
                      </a:lnTo>
                      <a:lnTo>
                        <a:pt x="941332" y="70072"/>
                      </a:lnTo>
                      <a:lnTo>
                        <a:pt x="946580" y="73085"/>
                      </a:lnTo>
                      <a:lnTo>
                        <a:pt x="951663" y="76358"/>
                      </a:lnTo>
                      <a:lnTo>
                        <a:pt x="956746" y="79657"/>
                      </a:lnTo>
                      <a:cubicBezTo>
                        <a:pt x="958417" y="80774"/>
                        <a:pt x="960027" y="82004"/>
                        <a:pt x="961673" y="83164"/>
                      </a:cubicBezTo>
                      <a:cubicBezTo>
                        <a:pt x="964937" y="85546"/>
                        <a:pt x="968245" y="87858"/>
                        <a:pt x="971310" y="90473"/>
                      </a:cubicBezTo>
                      <a:cubicBezTo>
                        <a:pt x="974402" y="93062"/>
                        <a:pt x="977649" y="95460"/>
                        <a:pt x="980558" y="98249"/>
                      </a:cubicBezTo>
                      <a:lnTo>
                        <a:pt x="985026" y="102327"/>
                      </a:lnTo>
                      <a:cubicBezTo>
                        <a:pt x="986542" y="103678"/>
                        <a:pt x="988022" y="105020"/>
                        <a:pt x="989399" y="106492"/>
                      </a:cubicBezTo>
                      <a:cubicBezTo>
                        <a:pt x="992187" y="109401"/>
                        <a:pt x="995106" y="112172"/>
                        <a:pt x="997816" y="115168"/>
                      </a:cubicBezTo>
                      <a:lnTo>
                        <a:pt x="1005756" y="124252"/>
                      </a:lnTo>
                      <a:cubicBezTo>
                        <a:pt x="1006224" y="124771"/>
                        <a:pt x="1006813" y="125265"/>
                        <a:pt x="1007445" y="125655"/>
                      </a:cubicBezTo>
                      <a:cubicBezTo>
                        <a:pt x="1010735" y="127594"/>
                        <a:pt x="1014961" y="126512"/>
                        <a:pt x="1016909" y="123239"/>
                      </a:cubicBezTo>
                      <a:lnTo>
                        <a:pt x="1023074" y="112839"/>
                      </a:lnTo>
                      <a:cubicBezTo>
                        <a:pt x="1025196" y="109427"/>
                        <a:pt x="1027560" y="106154"/>
                        <a:pt x="1029759" y="102795"/>
                      </a:cubicBezTo>
                      <a:cubicBezTo>
                        <a:pt x="1030850" y="101097"/>
                        <a:pt x="1032062" y="99487"/>
                        <a:pt x="1033309" y="97902"/>
                      </a:cubicBezTo>
                      <a:lnTo>
                        <a:pt x="1036946" y="93079"/>
                      </a:lnTo>
                      <a:cubicBezTo>
                        <a:pt x="1039301" y="89815"/>
                        <a:pt x="1042064" y="86836"/>
                        <a:pt x="1044644" y="83753"/>
                      </a:cubicBezTo>
                      <a:cubicBezTo>
                        <a:pt x="1047190" y="80619"/>
                        <a:pt x="1050013" y="77744"/>
                        <a:pt x="1052784" y="74800"/>
                      </a:cubicBezTo>
                      <a:cubicBezTo>
                        <a:pt x="1054178" y="73371"/>
                        <a:pt x="1055529" y="71856"/>
                        <a:pt x="1056975" y="70444"/>
                      </a:cubicBezTo>
                      <a:lnTo>
                        <a:pt x="1061365" y="66296"/>
                      </a:lnTo>
                      <a:lnTo>
                        <a:pt x="1065781" y="62132"/>
                      </a:lnTo>
                      <a:lnTo>
                        <a:pt x="1070379" y="58235"/>
                      </a:lnTo>
                      <a:lnTo>
                        <a:pt x="1075003" y="54295"/>
                      </a:lnTo>
                      <a:lnTo>
                        <a:pt x="1079817" y="50632"/>
                      </a:lnTo>
                      <a:lnTo>
                        <a:pt x="1084632" y="46961"/>
                      </a:lnTo>
                      <a:cubicBezTo>
                        <a:pt x="1086260" y="45783"/>
                        <a:pt x="1087957" y="44657"/>
                        <a:pt x="1089619" y="43523"/>
                      </a:cubicBezTo>
                      <a:lnTo>
                        <a:pt x="1094616" y="40129"/>
                      </a:lnTo>
                      <a:cubicBezTo>
                        <a:pt x="1096304" y="39029"/>
                        <a:pt x="1098045" y="38016"/>
                        <a:pt x="1099777" y="36968"/>
                      </a:cubicBezTo>
                      <a:lnTo>
                        <a:pt x="1104955" y="33834"/>
                      </a:lnTo>
                      <a:lnTo>
                        <a:pt x="1110263" y="30993"/>
                      </a:lnTo>
                      <a:lnTo>
                        <a:pt x="1115605" y="28136"/>
                      </a:lnTo>
                      <a:lnTo>
                        <a:pt x="1121087" y="25607"/>
                      </a:lnTo>
                      <a:cubicBezTo>
                        <a:pt x="1122914" y="24776"/>
                        <a:pt x="1124723" y="23876"/>
                        <a:pt x="1126585" y="23088"/>
                      </a:cubicBezTo>
                      <a:lnTo>
                        <a:pt x="1132179" y="20888"/>
                      </a:lnTo>
                      <a:cubicBezTo>
                        <a:pt x="1135885" y="19295"/>
                        <a:pt x="1139730" y="18152"/>
                        <a:pt x="1143540" y="16896"/>
                      </a:cubicBezTo>
                      <a:lnTo>
                        <a:pt x="1146397" y="15953"/>
                      </a:lnTo>
                      <a:lnTo>
                        <a:pt x="1149298" y="15190"/>
                      </a:lnTo>
                      <a:lnTo>
                        <a:pt x="1155117" y="13675"/>
                      </a:lnTo>
                      <a:cubicBezTo>
                        <a:pt x="1158606" y="12809"/>
                        <a:pt x="1162157" y="12246"/>
                        <a:pt x="1165707" y="11571"/>
                      </a:cubicBezTo>
                      <a:cubicBezTo>
                        <a:pt x="1169127" y="12653"/>
                        <a:pt x="1172591" y="13623"/>
                        <a:pt x="1175959" y="14887"/>
                      </a:cubicBezTo>
                      <a:lnTo>
                        <a:pt x="1181553" y="17070"/>
                      </a:lnTo>
                      <a:lnTo>
                        <a:pt x="1184350" y="18161"/>
                      </a:lnTo>
                      <a:lnTo>
                        <a:pt x="1187069" y="19434"/>
                      </a:lnTo>
                      <a:cubicBezTo>
                        <a:pt x="1190706" y="21113"/>
                        <a:pt x="1194395" y="22707"/>
                        <a:pt x="1197901" y="24707"/>
                      </a:cubicBezTo>
                      <a:lnTo>
                        <a:pt x="1203201" y="27547"/>
                      </a:lnTo>
                      <a:cubicBezTo>
                        <a:pt x="1204959" y="28526"/>
                        <a:pt x="1206630" y="29643"/>
                        <a:pt x="1208362" y="30656"/>
                      </a:cubicBezTo>
                      <a:lnTo>
                        <a:pt x="1213505" y="33799"/>
                      </a:lnTo>
                      <a:lnTo>
                        <a:pt x="1218484" y="37245"/>
                      </a:lnTo>
                      <a:lnTo>
                        <a:pt x="1223446" y="40709"/>
                      </a:lnTo>
                      <a:lnTo>
                        <a:pt x="1228217" y="44415"/>
                      </a:lnTo>
                      <a:cubicBezTo>
                        <a:pt x="1229810" y="45671"/>
                        <a:pt x="1231412" y="46866"/>
                        <a:pt x="1232971" y="48156"/>
                      </a:cubicBezTo>
                      <a:lnTo>
                        <a:pt x="1237543" y="52113"/>
                      </a:lnTo>
                      <a:cubicBezTo>
                        <a:pt x="1239058" y="53438"/>
                        <a:pt x="1240608" y="54737"/>
                        <a:pt x="1242106" y="56088"/>
                      </a:cubicBezTo>
                      <a:lnTo>
                        <a:pt x="1246462" y="60287"/>
                      </a:lnTo>
                      <a:lnTo>
                        <a:pt x="1250808" y="64487"/>
                      </a:lnTo>
                      <a:lnTo>
                        <a:pt x="1254948" y="68920"/>
                      </a:lnTo>
                      <a:lnTo>
                        <a:pt x="1259069" y="73362"/>
                      </a:lnTo>
                      <a:lnTo>
                        <a:pt x="1262957" y="77995"/>
                      </a:lnTo>
                      <a:lnTo>
                        <a:pt x="1266845" y="82636"/>
                      </a:lnTo>
                      <a:cubicBezTo>
                        <a:pt x="1268109" y="84203"/>
                        <a:pt x="1269278" y="85849"/>
                        <a:pt x="1270517" y="87442"/>
                      </a:cubicBezTo>
                      <a:cubicBezTo>
                        <a:pt x="1272932" y="90672"/>
                        <a:pt x="1275409" y="93867"/>
                        <a:pt x="1277574" y="97279"/>
                      </a:cubicBezTo>
                      <a:cubicBezTo>
                        <a:pt x="1279764" y="100656"/>
                        <a:pt x="1282163" y="103903"/>
                        <a:pt x="1284120" y="107427"/>
                      </a:cubicBezTo>
                      <a:lnTo>
                        <a:pt x="1287185" y="112657"/>
                      </a:lnTo>
                      <a:cubicBezTo>
                        <a:pt x="1288224" y="114354"/>
                        <a:pt x="1289246" y="116095"/>
                        <a:pt x="1290129" y="117922"/>
                      </a:cubicBezTo>
                      <a:cubicBezTo>
                        <a:pt x="1291956" y="121507"/>
                        <a:pt x="1293905" y="125031"/>
                        <a:pt x="1295611" y="128677"/>
                      </a:cubicBezTo>
                      <a:lnTo>
                        <a:pt x="1300529" y="139708"/>
                      </a:lnTo>
                      <a:cubicBezTo>
                        <a:pt x="1300823" y="140349"/>
                        <a:pt x="1301213" y="140981"/>
                        <a:pt x="1301724" y="141544"/>
                      </a:cubicBezTo>
                      <a:cubicBezTo>
                        <a:pt x="1304278" y="144350"/>
                        <a:pt x="1308651" y="144592"/>
                        <a:pt x="1311491" y="142011"/>
                      </a:cubicBezTo>
                      <a:lnTo>
                        <a:pt x="1320436" y="133907"/>
                      </a:lnTo>
                      <a:cubicBezTo>
                        <a:pt x="1323484" y="131257"/>
                        <a:pt x="1326679" y="128824"/>
                        <a:pt x="1329797" y="126261"/>
                      </a:cubicBezTo>
                      <a:cubicBezTo>
                        <a:pt x="1331338" y="124953"/>
                        <a:pt x="1332966" y="123793"/>
                        <a:pt x="1334620" y="122624"/>
                      </a:cubicBezTo>
                      <a:lnTo>
                        <a:pt x="1339530" y="119108"/>
                      </a:lnTo>
                      <a:cubicBezTo>
                        <a:pt x="1342742" y="116666"/>
                        <a:pt x="1346240" y="114640"/>
                        <a:pt x="1349626" y="112449"/>
                      </a:cubicBezTo>
                      <a:cubicBezTo>
                        <a:pt x="1352977" y="110207"/>
                        <a:pt x="1356536" y="108284"/>
                        <a:pt x="1360043" y="106293"/>
                      </a:cubicBezTo>
                      <a:cubicBezTo>
                        <a:pt x="1361818" y="105332"/>
                        <a:pt x="1363541" y="104284"/>
                        <a:pt x="1365334" y="103366"/>
                      </a:cubicBezTo>
                      <a:lnTo>
                        <a:pt x="1370763" y="100690"/>
                      </a:lnTo>
                      <a:lnTo>
                        <a:pt x="1376192" y="98023"/>
                      </a:lnTo>
                      <a:lnTo>
                        <a:pt x="1381760" y="95651"/>
                      </a:lnTo>
                      <a:lnTo>
                        <a:pt x="1387328" y="93269"/>
                      </a:lnTo>
                      <a:lnTo>
                        <a:pt x="1392991" y="91157"/>
                      </a:lnTo>
                      <a:lnTo>
                        <a:pt x="1398680" y="89079"/>
                      </a:lnTo>
                      <a:cubicBezTo>
                        <a:pt x="1400593" y="88438"/>
                        <a:pt x="1402524" y="87875"/>
                        <a:pt x="1404455" y="87269"/>
                      </a:cubicBezTo>
                      <a:lnTo>
                        <a:pt x="1410240" y="85485"/>
                      </a:lnTo>
                      <a:cubicBezTo>
                        <a:pt x="1412188" y="84948"/>
                        <a:pt x="1414145" y="84498"/>
                        <a:pt x="1416102" y="83996"/>
                      </a:cubicBezTo>
                      <a:lnTo>
                        <a:pt x="1421964" y="82515"/>
                      </a:lnTo>
                      <a:lnTo>
                        <a:pt x="1427904" y="81381"/>
                      </a:lnTo>
                      <a:lnTo>
                        <a:pt x="1433844" y="80212"/>
                      </a:lnTo>
                      <a:lnTo>
                        <a:pt x="1439828" y="79415"/>
                      </a:lnTo>
                      <a:cubicBezTo>
                        <a:pt x="1441811" y="79164"/>
                        <a:pt x="1443802" y="78826"/>
                        <a:pt x="1445811" y="78644"/>
                      </a:cubicBezTo>
                      <a:lnTo>
                        <a:pt x="1451812" y="78177"/>
                      </a:lnTo>
                      <a:cubicBezTo>
                        <a:pt x="1455812" y="77752"/>
                        <a:pt x="1459830" y="77787"/>
                        <a:pt x="1463839" y="77692"/>
                      </a:cubicBezTo>
                      <a:lnTo>
                        <a:pt x="1466853" y="77631"/>
                      </a:lnTo>
                      <a:lnTo>
                        <a:pt x="1469849" y="77778"/>
                      </a:lnTo>
                      <a:lnTo>
                        <a:pt x="1475841" y="78038"/>
                      </a:lnTo>
                      <a:cubicBezTo>
                        <a:pt x="1479434" y="78229"/>
                        <a:pt x="1482985" y="78748"/>
                        <a:pt x="1486552" y="79129"/>
                      </a:cubicBezTo>
                      <a:cubicBezTo>
                        <a:pt x="1489522" y="81181"/>
                        <a:pt x="1492544" y="83130"/>
                        <a:pt x="1495393" y="85329"/>
                      </a:cubicBezTo>
                      <a:lnTo>
                        <a:pt x="1500112" y="89061"/>
                      </a:lnTo>
                      <a:lnTo>
                        <a:pt x="1502459" y="90932"/>
                      </a:lnTo>
                      <a:lnTo>
                        <a:pt x="1504693" y="92940"/>
                      </a:lnTo>
                      <a:cubicBezTo>
                        <a:pt x="1507672" y="95633"/>
                        <a:pt x="1510720" y="98249"/>
                        <a:pt x="1513473" y="101175"/>
                      </a:cubicBezTo>
                      <a:lnTo>
                        <a:pt x="1517708" y="105479"/>
                      </a:lnTo>
                      <a:cubicBezTo>
                        <a:pt x="1519102" y="106908"/>
                        <a:pt x="1520392" y="108475"/>
                        <a:pt x="1521717" y="109973"/>
                      </a:cubicBezTo>
                      <a:lnTo>
                        <a:pt x="1525726" y="114493"/>
                      </a:lnTo>
                      <a:lnTo>
                        <a:pt x="1529449" y="119255"/>
                      </a:lnTo>
                      <a:lnTo>
                        <a:pt x="1533173" y="124018"/>
                      </a:lnTo>
                      <a:lnTo>
                        <a:pt x="1536636" y="128980"/>
                      </a:lnTo>
                      <a:cubicBezTo>
                        <a:pt x="1537788" y="130616"/>
                        <a:pt x="1538974" y="132253"/>
                        <a:pt x="1540083" y="133933"/>
                      </a:cubicBezTo>
                      <a:lnTo>
                        <a:pt x="1543287" y="139076"/>
                      </a:lnTo>
                      <a:cubicBezTo>
                        <a:pt x="1544343" y="140782"/>
                        <a:pt x="1545443" y="142496"/>
                        <a:pt x="1546464" y="144220"/>
                      </a:cubicBezTo>
                      <a:lnTo>
                        <a:pt x="1549383" y="149519"/>
                      </a:lnTo>
                      <a:lnTo>
                        <a:pt x="1552301" y="154818"/>
                      </a:lnTo>
                      <a:lnTo>
                        <a:pt x="1554950" y="160265"/>
                      </a:lnTo>
                      <a:lnTo>
                        <a:pt x="1557591" y="165711"/>
                      </a:lnTo>
                      <a:lnTo>
                        <a:pt x="1559938" y="171305"/>
                      </a:lnTo>
                      <a:lnTo>
                        <a:pt x="1562285" y="176882"/>
                      </a:lnTo>
                      <a:cubicBezTo>
                        <a:pt x="1563055" y="178743"/>
                        <a:pt x="1563679" y="180674"/>
                        <a:pt x="1564371" y="182553"/>
                      </a:cubicBezTo>
                      <a:cubicBezTo>
                        <a:pt x="1565722" y="186363"/>
                        <a:pt x="1567160" y="190139"/>
                        <a:pt x="1568216" y="194044"/>
                      </a:cubicBezTo>
                      <a:cubicBezTo>
                        <a:pt x="1569316" y="197897"/>
                        <a:pt x="1570649" y="201725"/>
                        <a:pt x="1571472" y="205665"/>
                      </a:cubicBezTo>
                      <a:lnTo>
                        <a:pt x="1572875" y="211536"/>
                      </a:lnTo>
                      <a:cubicBezTo>
                        <a:pt x="1573368" y="213501"/>
                        <a:pt x="1573827" y="215475"/>
                        <a:pt x="1574148" y="217458"/>
                      </a:cubicBezTo>
                      <a:cubicBezTo>
                        <a:pt x="1574814" y="221415"/>
                        <a:pt x="1575637" y="225373"/>
                        <a:pt x="1576191" y="229373"/>
                      </a:cubicBezTo>
                      <a:lnTo>
                        <a:pt x="1577655" y="241349"/>
                      </a:lnTo>
                      <a:cubicBezTo>
                        <a:pt x="1577732" y="242050"/>
                        <a:pt x="1577932" y="242778"/>
                        <a:pt x="1578243" y="243436"/>
                      </a:cubicBezTo>
                      <a:cubicBezTo>
                        <a:pt x="1579863" y="246899"/>
                        <a:pt x="1583967" y="248388"/>
                        <a:pt x="1587439" y="246787"/>
                      </a:cubicBezTo>
                      <a:lnTo>
                        <a:pt x="1598376" y="241678"/>
                      </a:lnTo>
                      <a:cubicBezTo>
                        <a:pt x="1602056" y="240032"/>
                        <a:pt x="1605840" y="238656"/>
                        <a:pt x="1609572" y="237140"/>
                      </a:cubicBezTo>
                      <a:cubicBezTo>
                        <a:pt x="1611425" y="236335"/>
                        <a:pt x="1613330" y="235712"/>
                        <a:pt x="1615252" y="235097"/>
                      </a:cubicBezTo>
                      <a:lnTo>
                        <a:pt x="1620993" y="233157"/>
                      </a:lnTo>
                      <a:cubicBezTo>
                        <a:pt x="1624777" y="231789"/>
                        <a:pt x="1628717" y="230888"/>
                        <a:pt x="1632588" y="229771"/>
                      </a:cubicBezTo>
                      <a:cubicBezTo>
                        <a:pt x="1636450" y="228620"/>
                        <a:pt x="1640416" y="227841"/>
                        <a:pt x="1644355" y="226983"/>
                      </a:cubicBezTo>
                      <a:cubicBezTo>
                        <a:pt x="1646338" y="226576"/>
                        <a:pt x="1648295" y="226083"/>
                        <a:pt x="1650278" y="225745"/>
                      </a:cubicBezTo>
                      <a:lnTo>
                        <a:pt x="1656253" y="224784"/>
                      </a:lnTo>
                      <a:lnTo>
                        <a:pt x="1662228" y="223840"/>
                      </a:lnTo>
                      <a:lnTo>
                        <a:pt x="1668246" y="223199"/>
                      </a:lnTo>
                      <a:lnTo>
                        <a:pt x="1674264" y="222567"/>
                      </a:lnTo>
                      <a:lnTo>
                        <a:pt x="1680299" y="222221"/>
                      </a:lnTo>
                      <a:lnTo>
                        <a:pt x="1686343" y="221900"/>
                      </a:lnTo>
                      <a:cubicBezTo>
                        <a:pt x="1688361" y="221866"/>
                        <a:pt x="1690379" y="221900"/>
                        <a:pt x="1692396" y="221883"/>
                      </a:cubicBezTo>
                      <a:lnTo>
                        <a:pt x="1698440" y="221883"/>
                      </a:lnTo>
                      <a:cubicBezTo>
                        <a:pt x="1700458" y="221952"/>
                        <a:pt x="1702475" y="222082"/>
                        <a:pt x="1704484" y="222186"/>
                      </a:cubicBezTo>
                      <a:lnTo>
                        <a:pt x="1710528" y="222507"/>
                      </a:lnTo>
                      <a:lnTo>
                        <a:pt x="1716512" y="223147"/>
                      </a:lnTo>
                      <a:lnTo>
                        <a:pt x="1722530" y="223805"/>
                      </a:lnTo>
                      <a:lnTo>
                        <a:pt x="1728487" y="224801"/>
                      </a:lnTo>
                      <a:cubicBezTo>
                        <a:pt x="1730461" y="225148"/>
                        <a:pt x="1732462" y="225416"/>
                        <a:pt x="1734436" y="225832"/>
                      </a:cubicBezTo>
                      <a:lnTo>
                        <a:pt x="1740307" y="227148"/>
                      </a:lnTo>
                      <a:cubicBezTo>
                        <a:pt x="1744264" y="227927"/>
                        <a:pt x="1748065" y="229131"/>
                        <a:pt x="1751945" y="230248"/>
                      </a:cubicBezTo>
                      <a:lnTo>
                        <a:pt x="1754837" y="231070"/>
                      </a:lnTo>
                      <a:lnTo>
                        <a:pt x="1757660" y="232083"/>
                      </a:lnTo>
                      <a:lnTo>
                        <a:pt x="1763314" y="234092"/>
                      </a:lnTo>
                      <a:cubicBezTo>
                        <a:pt x="1766691" y="235348"/>
                        <a:pt x="1769938" y="236898"/>
                        <a:pt x="1773237" y="238301"/>
                      </a:cubicBezTo>
                      <a:cubicBezTo>
                        <a:pt x="1775446" y="241141"/>
                        <a:pt x="1777757" y="243886"/>
                        <a:pt x="1779827" y="246839"/>
                      </a:cubicBezTo>
                      <a:lnTo>
                        <a:pt x="1783230" y="251774"/>
                      </a:lnTo>
                      <a:lnTo>
                        <a:pt x="1784927" y="254259"/>
                      </a:lnTo>
                      <a:lnTo>
                        <a:pt x="1786477" y="256831"/>
                      </a:lnTo>
                      <a:cubicBezTo>
                        <a:pt x="1788521" y="260269"/>
                        <a:pt x="1790668" y="263681"/>
                        <a:pt x="1792443" y="267291"/>
                      </a:cubicBezTo>
                      <a:lnTo>
                        <a:pt x="1795223" y="272643"/>
                      </a:lnTo>
                      <a:cubicBezTo>
                        <a:pt x="1796123" y="274435"/>
                        <a:pt x="1796885" y="276305"/>
                        <a:pt x="1797734" y="278124"/>
                      </a:cubicBezTo>
                      <a:lnTo>
                        <a:pt x="1800202" y="283640"/>
                      </a:lnTo>
                      <a:lnTo>
                        <a:pt x="1802384" y="289268"/>
                      </a:lnTo>
                      <a:lnTo>
                        <a:pt x="1804531" y="294914"/>
                      </a:lnTo>
                      <a:lnTo>
                        <a:pt x="1806376" y="300681"/>
                      </a:lnTo>
                      <a:cubicBezTo>
                        <a:pt x="1806990" y="302612"/>
                        <a:pt x="1807649" y="304499"/>
                        <a:pt x="1808211" y="306439"/>
                      </a:cubicBezTo>
                      <a:lnTo>
                        <a:pt x="1809761" y="312293"/>
                      </a:lnTo>
                      <a:cubicBezTo>
                        <a:pt x="1810264" y="314250"/>
                        <a:pt x="1810818" y="316189"/>
                        <a:pt x="1811285" y="318155"/>
                      </a:cubicBezTo>
                      <a:lnTo>
                        <a:pt x="1812532" y="324086"/>
                      </a:lnTo>
                      <a:lnTo>
                        <a:pt x="1813745" y="330009"/>
                      </a:lnTo>
                      <a:lnTo>
                        <a:pt x="1814654" y="335993"/>
                      </a:lnTo>
                      <a:lnTo>
                        <a:pt x="1815563" y="341985"/>
                      </a:lnTo>
                      <a:lnTo>
                        <a:pt x="1816169" y="347994"/>
                      </a:lnTo>
                      <a:lnTo>
                        <a:pt x="1816775" y="354004"/>
                      </a:lnTo>
                      <a:cubicBezTo>
                        <a:pt x="1816940" y="356021"/>
                        <a:pt x="1816957" y="358030"/>
                        <a:pt x="1817087" y="360039"/>
                      </a:cubicBezTo>
                      <a:cubicBezTo>
                        <a:pt x="1817252" y="364082"/>
                        <a:pt x="1817511" y="368109"/>
                        <a:pt x="1817373" y="372144"/>
                      </a:cubicBezTo>
                      <a:cubicBezTo>
                        <a:pt x="1817295" y="376171"/>
                        <a:pt x="1817433" y="380206"/>
                        <a:pt x="1817061" y="384232"/>
                      </a:cubicBezTo>
                      <a:lnTo>
                        <a:pt x="1816671" y="390250"/>
                      </a:lnTo>
                      <a:cubicBezTo>
                        <a:pt x="1816559" y="392268"/>
                        <a:pt x="1816438" y="394285"/>
                        <a:pt x="1816143" y="396277"/>
                      </a:cubicBezTo>
                      <a:cubicBezTo>
                        <a:pt x="1815606" y="400286"/>
                        <a:pt x="1815234" y="404287"/>
                        <a:pt x="1814585" y="408253"/>
                      </a:cubicBezTo>
                      <a:lnTo>
                        <a:pt x="1812454" y="420124"/>
                      </a:lnTo>
                      <a:cubicBezTo>
                        <a:pt x="1812333" y="420817"/>
                        <a:pt x="1812299" y="421579"/>
                        <a:pt x="1812385" y="422324"/>
                      </a:cubicBezTo>
                      <a:cubicBezTo>
                        <a:pt x="1812913" y="426116"/>
                        <a:pt x="1816412" y="428740"/>
                        <a:pt x="1820196" y="428229"/>
                      </a:cubicBezTo>
                      <a:lnTo>
                        <a:pt x="1832154" y="426567"/>
                      </a:lnTo>
                      <a:cubicBezTo>
                        <a:pt x="1836146" y="426090"/>
                        <a:pt x="1840172" y="425900"/>
                        <a:pt x="1844181" y="425545"/>
                      </a:cubicBezTo>
                      <a:cubicBezTo>
                        <a:pt x="1846190" y="425311"/>
                        <a:pt x="1848216" y="425276"/>
                        <a:pt x="1850217" y="425242"/>
                      </a:cubicBezTo>
                      <a:lnTo>
                        <a:pt x="1856261" y="425103"/>
                      </a:lnTo>
                      <a:cubicBezTo>
                        <a:pt x="1860296" y="424887"/>
                        <a:pt x="1864331" y="425207"/>
                        <a:pt x="1868349" y="425285"/>
                      </a:cubicBezTo>
                      <a:cubicBezTo>
                        <a:pt x="1872384" y="425302"/>
                        <a:pt x="1876402" y="425727"/>
                        <a:pt x="1880420" y="426056"/>
                      </a:cubicBezTo>
                      <a:cubicBezTo>
                        <a:pt x="1882420" y="426264"/>
                        <a:pt x="1884446" y="426385"/>
                        <a:pt x="1886438" y="426636"/>
                      </a:cubicBezTo>
                      <a:lnTo>
                        <a:pt x="1898431" y="428324"/>
                      </a:lnTo>
                      <a:lnTo>
                        <a:pt x="1904379" y="429493"/>
                      </a:lnTo>
                      <a:lnTo>
                        <a:pt x="1910328" y="430645"/>
                      </a:lnTo>
                      <a:lnTo>
                        <a:pt x="1916208" y="432126"/>
                      </a:lnTo>
                      <a:lnTo>
                        <a:pt x="1922070" y="433589"/>
                      </a:lnTo>
                      <a:cubicBezTo>
                        <a:pt x="1924001" y="434143"/>
                        <a:pt x="1925915" y="434784"/>
                        <a:pt x="1927854" y="435364"/>
                      </a:cubicBezTo>
                      <a:lnTo>
                        <a:pt x="1933647" y="437148"/>
                      </a:lnTo>
                      <a:cubicBezTo>
                        <a:pt x="1935552" y="437797"/>
                        <a:pt x="1937440" y="438525"/>
                        <a:pt x="1939319" y="439217"/>
                      </a:cubicBezTo>
                      <a:lnTo>
                        <a:pt x="1944999" y="441305"/>
                      </a:lnTo>
                      <a:lnTo>
                        <a:pt x="1950550" y="443677"/>
                      </a:lnTo>
                      <a:lnTo>
                        <a:pt x="1956100" y="446076"/>
                      </a:lnTo>
                      <a:lnTo>
                        <a:pt x="1961495" y="448769"/>
                      </a:lnTo>
                      <a:cubicBezTo>
                        <a:pt x="1963279" y="449695"/>
                        <a:pt x="1965114" y="450544"/>
                        <a:pt x="1966872" y="451505"/>
                      </a:cubicBezTo>
                      <a:lnTo>
                        <a:pt x="1972102" y="454527"/>
                      </a:lnTo>
                      <a:cubicBezTo>
                        <a:pt x="1975652" y="456415"/>
                        <a:pt x="1978951" y="458709"/>
                        <a:pt x="1982320" y="460909"/>
                      </a:cubicBezTo>
                      <a:lnTo>
                        <a:pt x="1984822" y="462545"/>
                      </a:lnTo>
                      <a:lnTo>
                        <a:pt x="1987238" y="464337"/>
                      </a:lnTo>
                      <a:lnTo>
                        <a:pt x="1992027" y="467940"/>
                      </a:lnTo>
                      <a:cubicBezTo>
                        <a:pt x="1994901" y="470139"/>
                        <a:pt x="1997560" y="472590"/>
                        <a:pt x="2000296" y="474928"/>
                      </a:cubicBezTo>
                      <a:cubicBezTo>
                        <a:pt x="2001578" y="478279"/>
                        <a:pt x="2002972" y="481578"/>
                        <a:pt x="2004080" y="484989"/>
                      </a:cubicBezTo>
                      <a:lnTo>
                        <a:pt x="2005864" y="490722"/>
                      </a:lnTo>
                      <a:lnTo>
                        <a:pt x="2006765" y="493579"/>
                      </a:lnTo>
                      <a:lnTo>
                        <a:pt x="2007474" y="496506"/>
                      </a:lnTo>
                      <a:cubicBezTo>
                        <a:pt x="2008418" y="500403"/>
                        <a:pt x="2009475" y="504282"/>
                        <a:pt x="2010098" y="508248"/>
                      </a:cubicBezTo>
                      <a:lnTo>
                        <a:pt x="2011172" y="514179"/>
                      </a:lnTo>
                      <a:cubicBezTo>
                        <a:pt x="2011510" y="516162"/>
                        <a:pt x="2011692" y="518171"/>
                        <a:pt x="2011977" y="520163"/>
                      </a:cubicBezTo>
                      <a:lnTo>
                        <a:pt x="2012705" y="526164"/>
                      </a:lnTo>
                      <a:lnTo>
                        <a:pt x="2013120" y="532182"/>
                      </a:lnTo>
                      <a:lnTo>
                        <a:pt x="2013501" y="538208"/>
                      </a:lnTo>
                      <a:lnTo>
                        <a:pt x="2013579" y="544244"/>
                      </a:lnTo>
                      <a:cubicBezTo>
                        <a:pt x="2013596" y="546261"/>
                        <a:pt x="2013666" y="548287"/>
                        <a:pt x="2013640" y="550305"/>
                      </a:cubicBezTo>
                      <a:lnTo>
                        <a:pt x="2013389" y="556349"/>
                      </a:lnTo>
                      <a:cubicBezTo>
                        <a:pt x="2013293" y="558358"/>
                        <a:pt x="2013259" y="560384"/>
                        <a:pt x="2013120" y="562384"/>
                      </a:cubicBezTo>
                      <a:lnTo>
                        <a:pt x="2012557" y="568411"/>
                      </a:lnTo>
                      <a:lnTo>
                        <a:pt x="2011977" y="574429"/>
                      </a:lnTo>
                      <a:lnTo>
                        <a:pt x="2011085" y="580413"/>
                      </a:lnTo>
                      <a:lnTo>
                        <a:pt x="2010193" y="586396"/>
                      </a:lnTo>
                      <a:lnTo>
                        <a:pt x="2009007" y="592336"/>
                      </a:lnTo>
                      <a:lnTo>
                        <a:pt x="2007795" y="598259"/>
                      </a:lnTo>
                      <a:cubicBezTo>
                        <a:pt x="2007371" y="600242"/>
                        <a:pt x="2006799" y="602173"/>
                        <a:pt x="2006306" y="604130"/>
                      </a:cubicBezTo>
                      <a:cubicBezTo>
                        <a:pt x="2005292" y="608035"/>
                        <a:pt x="2004349" y="611958"/>
                        <a:pt x="2003032" y="615785"/>
                      </a:cubicBezTo>
                      <a:cubicBezTo>
                        <a:pt x="2001768" y="619604"/>
                        <a:pt x="2000703" y="623500"/>
                        <a:pt x="1999179" y="627250"/>
                      </a:cubicBezTo>
                      <a:lnTo>
                        <a:pt x="1997023" y="632878"/>
                      </a:lnTo>
                      <a:cubicBezTo>
                        <a:pt x="1996313" y="634792"/>
                        <a:pt x="1995594" y="636662"/>
                        <a:pt x="1994728" y="638472"/>
                      </a:cubicBezTo>
                      <a:cubicBezTo>
                        <a:pt x="1993057" y="642135"/>
                        <a:pt x="1991516" y="645867"/>
                        <a:pt x="1989741" y="649478"/>
                      </a:cubicBezTo>
                      <a:lnTo>
                        <a:pt x="1984173" y="660198"/>
                      </a:lnTo>
                      <a:cubicBezTo>
                        <a:pt x="1983852" y="660821"/>
                        <a:pt x="1983601" y="661540"/>
                        <a:pt x="1983480" y="662259"/>
                      </a:cubicBezTo>
                      <a:cubicBezTo>
                        <a:pt x="1982874" y="666034"/>
                        <a:pt x="1985428" y="669601"/>
                        <a:pt x="1989195" y="670208"/>
                      </a:cubicBezTo>
                      <a:lnTo>
                        <a:pt x="2001119" y="672138"/>
                      </a:lnTo>
                      <a:cubicBezTo>
                        <a:pt x="2005076" y="672866"/>
                        <a:pt x="2008981" y="673862"/>
                        <a:pt x="2012921" y="674693"/>
                      </a:cubicBezTo>
                      <a:cubicBezTo>
                        <a:pt x="2014904" y="675091"/>
                        <a:pt x="2016835" y="675637"/>
                        <a:pt x="2018766" y="676200"/>
                      </a:cubicBezTo>
                      <a:lnTo>
                        <a:pt x="2024594" y="677836"/>
                      </a:lnTo>
                      <a:cubicBezTo>
                        <a:pt x="2028499" y="678832"/>
                        <a:pt x="2032257" y="680321"/>
                        <a:pt x="2036093" y="681577"/>
                      </a:cubicBezTo>
                      <a:cubicBezTo>
                        <a:pt x="2039937" y="682806"/>
                        <a:pt x="2043652" y="684391"/>
                        <a:pt x="2047393" y="685915"/>
                      </a:cubicBezTo>
                      <a:cubicBezTo>
                        <a:pt x="2049255" y="686686"/>
                        <a:pt x="2051151" y="687379"/>
                        <a:pt x="2052978" y="688227"/>
                      </a:cubicBezTo>
                      <a:lnTo>
                        <a:pt x="2058459" y="690799"/>
                      </a:lnTo>
                      <a:lnTo>
                        <a:pt x="2063940" y="693388"/>
                      </a:lnTo>
                      <a:lnTo>
                        <a:pt x="2069266" y="696245"/>
                      </a:lnTo>
                      <a:lnTo>
                        <a:pt x="2074609" y="699103"/>
                      </a:lnTo>
                      <a:lnTo>
                        <a:pt x="2079778" y="702229"/>
                      </a:lnTo>
                      <a:lnTo>
                        <a:pt x="2084956" y="705372"/>
                      </a:lnTo>
                      <a:cubicBezTo>
                        <a:pt x="2086653" y="706472"/>
                        <a:pt x="2088290" y="707641"/>
                        <a:pt x="2089970" y="708775"/>
                      </a:cubicBezTo>
                      <a:lnTo>
                        <a:pt x="2094975" y="712169"/>
                      </a:lnTo>
                      <a:cubicBezTo>
                        <a:pt x="2096602" y="713356"/>
                        <a:pt x="2098170" y="714611"/>
                        <a:pt x="2099798" y="715832"/>
                      </a:cubicBezTo>
                      <a:lnTo>
                        <a:pt x="2104612" y="719504"/>
                      </a:lnTo>
                      <a:lnTo>
                        <a:pt x="2109210" y="723409"/>
                      </a:lnTo>
                      <a:lnTo>
                        <a:pt x="2113800" y="727349"/>
                      </a:lnTo>
                      <a:lnTo>
                        <a:pt x="2118164" y="731505"/>
                      </a:lnTo>
                      <a:cubicBezTo>
                        <a:pt x="2119601" y="732908"/>
                        <a:pt x="2121099" y="734259"/>
                        <a:pt x="2122493" y="735705"/>
                      </a:cubicBezTo>
                      <a:lnTo>
                        <a:pt x="2126606" y="740112"/>
                      </a:lnTo>
                      <a:cubicBezTo>
                        <a:pt x="2129429" y="742987"/>
                        <a:pt x="2131906" y="746148"/>
                        <a:pt x="2134460" y="749222"/>
                      </a:cubicBezTo>
                      <a:lnTo>
                        <a:pt x="2136391" y="751551"/>
                      </a:lnTo>
                      <a:lnTo>
                        <a:pt x="2138158" y="753958"/>
                      </a:lnTo>
                      <a:lnTo>
                        <a:pt x="2141690" y="758833"/>
                      </a:lnTo>
                      <a:cubicBezTo>
                        <a:pt x="2143769" y="761760"/>
                        <a:pt x="2145587" y="764851"/>
                        <a:pt x="2147527" y="767899"/>
                      </a:cubicBezTo>
                      <a:cubicBezTo>
                        <a:pt x="2147761" y="771484"/>
                        <a:pt x="2148124" y="775069"/>
                        <a:pt x="2148168" y="778654"/>
                      </a:cubicBezTo>
                      <a:lnTo>
                        <a:pt x="2148202" y="784672"/>
                      </a:lnTo>
                      <a:lnTo>
                        <a:pt x="2148185" y="787668"/>
                      </a:lnTo>
                      <a:lnTo>
                        <a:pt x="2148012" y="790681"/>
                      </a:lnTo>
                      <a:cubicBezTo>
                        <a:pt x="2147778" y="794673"/>
                        <a:pt x="2147639" y="798682"/>
                        <a:pt x="2147059" y="802674"/>
                      </a:cubicBezTo>
                      <a:lnTo>
                        <a:pt x="2146349" y="808658"/>
                      </a:lnTo>
                      <a:cubicBezTo>
                        <a:pt x="2146072" y="810641"/>
                        <a:pt x="2145648" y="812632"/>
                        <a:pt x="2145327" y="814607"/>
                      </a:cubicBezTo>
                      <a:lnTo>
                        <a:pt x="2144280" y="820555"/>
                      </a:lnTo>
                      <a:lnTo>
                        <a:pt x="2142894" y="826444"/>
                      </a:lnTo>
                      <a:lnTo>
                        <a:pt x="2141491" y="832332"/>
                      </a:lnTo>
                      <a:lnTo>
                        <a:pt x="2139785" y="838116"/>
                      </a:lnTo>
                      <a:cubicBezTo>
                        <a:pt x="2139197" y="840064"/>
                        <a:pt x="2138660" y="841986"/>
                        <a:pt x="2138045" y="843917"/>
                      </a:cubicBezTo>
                      <a:lnTo>
                        <a:pt x="2136019" y="849632"/>
                      </a:lnTo>
                      <a:cubicBezTo>
                        <a:pt x="2135352" y="851520"/>
                        <a:pt x="2134720" y="853425"/>
                        <a:pt x="2133984" y="855313"/>
                      </a:cubicBezTo>
                      <a:lnTo>
                        <a:pt x="2131663" y="860907"/>
                      </a:lnTo>
                      <a:lnTo>
                        <a:pt x="2129334" y="866492"/>
                      </a:lnTo>
                      <a:lnTo>
                        <a:pt x="2126719" y="871947"/>
                      </a:lnTo>
                      <a:lnTo>
                        <a:pt x="2124112" y="877402"/>
                      </a:lnTo>
                      <a:lnTo>
                        <a:pt x="2121212" y="882728"/>
                      </a:lnTo>
                      <a:lnTo>
                        <a:pt x="2118302" y="888044"/>
                      </a:lnTo>
                      <a:cubicBezTo>
                        <a:pt x="2117324" y="889793"/>
                        <a:pt x="2116215" y="891482"/>
                        <a:pt x="2115176" y="893214"/>
                      </a:cubicBezTo>
                      <a:cubicBezTo>
                        <a:pt x="2113046" y="896643"/>
                        <a:pt x="2110994" y="900115"/>
                        <a:pt x="2108604" y="903362"/>
                      </a:cubicBezTo>
                      <a:cubicBezTo>
                        <a:pt x="2106266" y="906644"/>
                        <a:pt x="2104101" y="910073"/>
                        <a:pt x="2101530" y="913190"/>
                      </a:cubicBezTo>
                      <a:lnTo>
                        <a:pt x="2097815" y="917927"/>
                      </a:lnTo>
                      <a:cubicBezTo>
                        <a:pt x="2096585" y="919537"/>
                        <a:pt x="2095356" y="921122"/>
                        <a:pt x="2093987" y="922611"/>
                      </a:cubicBezTo>
                      <a:cubicBezTo>
                        <a:pt x="2091294" y="925633"/>
                        <a:pt x="2088740" y="928725"/>
                        <a:pt x="2085969" y="931643"/>
                      </a:cubicBezTo>
                      <a:lnTo>
                        <a:pt x="2077492" y="940241"/>
                      </a:lnTo>
                      <a:cubicBezTo>
                        <a:pt x="2076998" y="940761"/>
                        <a:pt x="2076565" y="941358"/>
                        <a:pt x="2076228" y="942025"/>
                      </a:cubicBezTo>
                      <a:cubicBezTo>
                        <a:pt x="2074539" y="945445"/>
                        <a:pt x="2075925" y="949593"/>
                        <a:pt x="2079336" y="951299"/>
                      </a:cubicBezTo>
                      <a:lnTo>
                        <a:pt x="2090160" y="956668"/>
                      </a:lnTo>
                      <a:cubicBezTo>
                        <a:pt x="2093736" y="958512"/>
                        <a:pt x="2097165" y="960616"/>
                        <a:pt x="2100698" y="962564"/>
                      </a:cubicBezTo>
                      <a:cubicBezTo>
                        <a:pt x="2102473" y="963534"/>
                        <a:pt x="2104153" y="964625"/>
                        <a:pt x="2105850" y="965734"/>
                      </a:cubicBezTo>
                      <a:lnTo>
                        <a:pt x="2110916" y="969033"/>
                      </a:lnTo>
                      <a:cubicBezTo>
                        <a:pt x="2114362" y="971128"/>
                        <a:pt x="2117514" y="973639"/>
                        <a:pt x="2120796" y="976003"/>
                      </a:cubicBezTo>
                      <a:cubicBezTo>
                        <a:pt x="2124121" y="978289"/>
                        <a:pt x="2127195" y="980904"/>
                        <a:pt x="2130338" y="983450"/>
                      </a:cubicBezTo>
                      <a:cubicBezTo>
                        <a:pt x="2131880" y="984740"/>
                        <a:pt x="2133482" y="985961"/>
                        <a:pt x="2134997" y="987295"/>
                      </a:cubicBezTo>
                      <a:lnTo>
                        <a:pt x="2139465" y="991390"/>
                      </a:lnTo>
                      <a:lnTo>
                        <a:pt x="2143942" y="995469"/>
                      </a:lnTo>
                      <a:lnTo>
                        <a:pt x="2148193" y="999764"/>
                      </a:lnTo>
                      <a:lnTo>
                        <a:pt x="2152445" y="1004076"/>
                      </a:lnTo>
                      <a:lnTo>
                        <a:pt x="2156480" y="1008588"/>
                      </a:lnTo>
                      <a:lnTo>
                        <a:pt x="2160498" y="1013125"/>
                      </a:lnTo>
                      <a:cubicBezTo>
                        <a:pt x="2161780" y="1014657"/>
                        <a:pt x="2163009" y="1016259"/>
                        <a:pt x="2164282" y="1017818"/>
                      </a:cubicBezTo>
                      <a:lnTo>
                        <a:pt x="2168066" y="1022572"/>
                      </a:lnTo>
                      <a:cubicBezTo>
                        <a:pt x="2169278" y="1024165"/>
                        <a:pt x="2170413" y="1025836"/>
                        <a:pt x="2171599" y="1027456"/>
                      </a:cubicBezTo>
                      <a:lnTo>
                        <a:pt x="2175106" y="1032400"/>
                      </a:lnTo>
                      <a:lnTo>
                        <a:pt x="2178344" y="1037483"/>
                      </a:lnTo>
                      <a:lnTo>
                        <a:pt x="2181574" y="1042592"/>
                      </a:lnTo>
                      <a:lnTo>
                        <a:pt x="2184527" y="1047865"/>
                      </a:lnTo>
                      <a:cubicBezTo>
                        <a:pt x="2184925" y="1048593"/>
                        <a:pt x="2185315" y="1049328"/>
                        <a:pt x="2185731" y="1050056"/>
                      </a:cubicBezTo>
                      <a:lnTo>
                        <a:pt x="2199074" y="1050056"/>
                      </a:lnTo>
                      <a:lnTo>
                        <a:pt x="2198001" y="1047778"/>
                      </a:lnTo>
                      <a:cubicBezTo>
                        <a:pt x="2197065" y="1045865"/>
                        <a:pt x="2195992" y="1044012"/>
                        <a:pt x="2194987" y="1042150"/>
                      </a:cubicBezTo>
                      <a:lnTo>
                        <a:pt x="2191922" y="1036513"/>
                      </a:lnTo>
                      <a:lnTo>
                        <a:pt x="2188579" y="1031093"/>
                      </a:lnTo>
                      <a:lnTo>
                        <a:pt x="2185194" y="1025672"/>
                      </a:lnTo>
                      <a:lnTo>
                        <a:pt x="2181548" y="1020424"/>
                      </a:lnTo>
                      <a:cubicBezTo>
                        <a:pt x="2180319" y="1018693"/>
                        <a:pt x="2179132" y="1016926"/>
                        <a:pt x="2177877" y="1015194"/>
                      </a:cubicBezTo>
                      <a:lnTo>
                        <a:pt x="2173963" y="1010163"/>
                      </a:lnTo>
                      <a:cubicBezTo>
                        <a:pt x="2172655" y="1008501"/>
                        <a:pt x="2171365" y="1006804"/>
                        <a:pt x="2170023" y="1005150"/>
                      </a:cubicBezTo>
                      <a:lnTo>
                        <a:pt x="2165841" y="1000344"/>
                      </a:lnTo>
                      <a:lnTo>
                        <a:pt x="2161667" y="995538"/>
                      </a:lnTo>
                      <a:lnTo>
                        <a:pt x="2157199" y="991027"/>
                      </a:lnTo>
                      <a:lnTo>
                        <a:pt x="2152757" y="986429"/>
                      </a:lnTo>
                      <a:lnTo>
                        <a:pt x="2148107" y="982099"/>
                      </a:lnTo>
                      <a:lnTo>
                        <a:pt x="2143440" y="977752"/>
                      </a:lnTo>
                      <a:cubicBezTo>
                        <a:pt x="2141855" y="976315"/>
                        <a:pt x="2140192" y="974999"/>
                        <a:pt x="2138565" y="973605"/>
                      </a:cubicBezTo>
                      <a:cubicBezTo>
                        <a:pt x="2135291" y="970894"/>
                        <a:pt x="2132079" y="968106"/>
                        <a:pt x="2128615" y="965630"/>
                      </a:cubicBezTo>
                      <a:cubicBezTo>
                        <a:pt x="2125186" y="963127"/>
                        <a:pt x="2121878" y="960426"/>
                        <a:pt x="2118250" y="958183"/>
                      </a:cubicBezTo>
                      <a:lnTo>
                        <a:pt x="2112942" y="954650"/>
                      </a:lnTo>
                      <a:cubicBezTo>
                        <a:pt x="2111176" y="953455"/>
                        <a:pt x="2109409" y="952286"/>
                        <a:pt x="2107548" y="951230"/>
                      </a:cubicBezTo>
                      <a:cubicBezTo>
                        <a:pt x="2103850" y="949126"/>
                        <a:pt x="2100231" y="946865"/>
                        <a:pt x="2096481" y="944857"/>
                      </a:cubicBezTo>
                      <a:lnTo>
                        <a:pt x="2093459" y="943315"/>
                      </a:lnTo>
                      <a:lnTo>
                        <a:pt x="2095806" y="940873"/>
                      </a:lnTo>
                      <a:cubicBezTo>
                        <a:pt x="2098707" y="937747"/>
                        <a:pt x="2101400" y="934440"/>
                        <a:pt x="2104179" y="931236"/>
                      </a:cubicBezTo>
                      <a:cubicBezTo>
                        <a:pt x="2105599" y="929643"/>
                        <a:pt x="2106890" y="927945"/>
                        <a:pt x="2108171" y="926257"/>
                      </a:cubicBezTo>
                      <a:lnTo>
                        <a:pt x="2112059" y="921182"/>
                      </a:lnTo>
                      <a:cubicBezTo>
                        <a:pt x="2114717" y="917866"/>
                        <a:pt x="2116960" y="914238"/>
                        <a:pt x="2119402" y="910748"/>
                      </a:cubicBezTo>
                      <a:cubicBezTo>
                        <a:pt x="2121861" y="907267"/>
                        <a:pt x="2124009" y="903596"/>
                        <a:pt x="2126199" y="899950"/>
                      </a:cubicBezTo>
                      <a:cubicBezTo>
                        <a:pt x="2127273" y="898115"/>
                        <a:pt x="2128433" y="896331"/>
                        <a:pt x="2129446" y="894461"/>
                      </a:cubicBezTo>
                      <a:lnTo>
                        <a:pt x="2132443" y="888832"/>
                      </a:lnTo>
                      <a:lnTo>
                        <a:pt x="2135430" y="883204"/>
                      </a:lnTo>
                      <a:lnTo>
                        <a:pt x="2138123" y="877420"/>
                      </a:lnTo>
                      <a:lnTo>
                        <a:pt x="2140816" y="871635"/>
                      </a:lnTo>
                      <a:lnTo>
                        <a:pt x="2143206" y="865730"/>
                      </a:lnTo>
                      <a:lnTo>
                        <a:pt x="2145570" y="859790"/>
                      </a:lnTo>
                      <a:cubicBezTo>
                        <a:pt x="2146297" y="857807"/>
                        <a:pt x="2146973" y="855781"/>
                        <a:pt x="2147656" y="853771"/>
                      </a:cubicBezTo>
                      <a:lnTo>
                        <a:pt x="2149726" y="847745"/>
                      </a:lnTo>
                      <a:cubicBezTo>
                        <a:pt x="2150350" y="845701"/>
                        <a:pt x="2150878" y="843640"/>
                        <a:pt x="2151475" y="841605"/>
                      </a:cubicBezTo>
                      <a:lnTo>
                        <a:pt x="2153207" y="835466"/>
                      </a:lnTo>
                      <a:lnTo>
                        <a:pt x="2154627" y="829232"/>
                      </a:lnTo>
                      <a:lnTo>
                        <a:pt x="2156013" y="822997"/>
                      </a:lnTo>
                      <a:lnTo>
                        <a:pt x="2157078" y="816693"/>
                      </a:lnTo>
                      <a:cubicBezTo>
                        <a:pt x="2157390" y="814580"/>
                        <a:pt x="2157805" y="812485"/>
                        <a:pt x="2158073" y="810372"/>
                      </a:cubicBezTo>
                      <a:lnTo>
                        <a:pt x="2158749" y="803999"/>
                      </a:lnTo>
                      <a:cubicBezTo>
                        <a:pt x="2159312" y="799791"/>
                        <a:pt x="2159424" y="795496"/>
                        <a:pt x="2159641" y="791227"/>
                      </a:cubicBezTo>
                      <a:lnTo>
                        <a:pt x="2159788" y="788014"/>
                      </a:lnTo>
                      <a:lnTo>
                        <a:pt x="2159753" y="784802"/>
                      </a:lnTo>
                      <a:lnTo>
                        <a:pt x="2159658" y="778377"/>
                      </a:lnTo>
                      <a:cubicBezTo>
                        <a:pt x="2159546" y="774099"/>
                        <a:pt x="2159026" y="769822"/>
                        <a:pt x="2158706" y="765544"/>
                      </a:cubicBezTo>
                      <a:cubicBezTo>
                        <a:pt x="2158654" y="764799"/>
                        <a:pt x="2158420" y="764020"/>
                        <a:pt x="2157995" y="763345"/>
                      </a:cubicBezTo>
                      <a:cubicBezTo>
                        <a:pt x="2155727" y="759708"/>
                        <a:pt x="2153614" y="755941"/>
                        <a:pt x="2151172" y="752426"/>
                      </a:cubicBezTo>
                      <a:lnTo>
                        <a:pt x="2147458" y="747195"/>
                      </a:lnTo>
                      <a:lnTo>
                        <a:pt x="2145587" y="744580"/>
                      </a:lnTo>
                      <a:lnTo>
                        <a:pt x="2143570" y="742069"/>
                      </a:lnTo>
                      <a:cubicBezTo>
                        <a:pt x="2140885" y="738753"/>
                        <a:pt x="2138261" y="735367"/>
                        <a:pt x="2135309" y="732276"/>
                      </a:cubicBezTo>
                      <a:lnTo>
                        <a:pt x="2130988" y="727557"/>
                      </a:lnTo>
                      <a:cubicBezTo>
                        <a:pt x="2129524" y="725998"/>
                        <a:pt x="2127957" y="724543"/>
                        <a:pt x="2126459" y="723045"/>
                      </a:cubicBezTo>
                      <a:lnTo>
                        <a:pt x="2121887" y="718577"/>
                      </a:lnTo>
                      <a:lnTo>
                        <a:pt x="2117090" y="714369"/>
                      </a:lnTo>
                      <a:lnTo>
                        <a:pt x="2112267" y="710195"/>
                      </a:lnTo>
                      <a:lnTo>
                        <a:pt x="2107219" y="706264"/>
                      </a:lnTo>
                      <a:cubicBezTo>
                        <a:pt x="2105548" y="704948"/>
                        <a:pt x="2103894" y="703588"/>
                        <a:pt x="2102179" y="702350"/>
                      </a:cubicBezTo>
                      <a:lnTo>
                        <a:pt x="2096958" y="698687"/>
                      </a:lnTo>
                      <a:cubicBezTo>
                        <a:pt x="2095200" y="697466"/>
                        <a:pt x="2093477" y="696245"/>
                        <a:pt x="2091719" y="695050"/>
                      </a:cubicBezTo>
                      <a:lnTo>
                        <a:pt x="2080878" y="688322"/>
                      </a:lnTo>
                      <a:lnTo>
                        <a:pt x="2075292" y="685257"/>
                      </a:lnTo>
                      <a:lnTo>
                        <a:pt x="2069699" y="682157"/>
                      </a:lnTo>
                      <a:lnTo>
                        <a:pt x="2063966" y="679386"/>
                      </a:lnTo>
                      <a:lnTo>
                        <a:pt x="2058225" y="676624"/>
                      </a:lnTo>
                      <a:cubicBezTo>
                        <a:pt x="2056294" y="675715"/>
                        <a:pt x="2054320" y="674953"/>
                        <a:pt x="2052355" y="674113"/>
                      </a:cubicBezTo>
                      <a:cubicBezTo>
                        <a:pt x="2048441" y="672485"/>
                        <a:pt x="2044535" y="670753"/>
                        <a:pt x="2040483" y="669420"/>
                      </a:cubicBezTo>
                      <a:cubicBezTo>
                        <a:pt x="2036474" y="668051"/>
                        <a:pt x="2032517" y="666441"/>
                        <a:pt x="2028404" y="665341"/>
                      </a:cubicBezTo>
                      <a:lnTo>
                        <a:pt x="2022282" y="663531"/>
                      </a:lnTo>
                      <a:cubicBezTo>
                        <a:pt x="2020238" y="662908"/>
                        <a:pt x="2018194" y="662310"/>
                        <a:pt x="2016108" y="661869"/>
                      </a:cubicBezTo>
                      <a:cubicBezTo>
                        <a:pt x="2011960" y="660934"/>
                        <a:pt x="2007829" y="659842"/>
                        <a:pt x="2003647" y="659054"/>
                      </a:cubicBezTo>
                      <a:lnTo>
                        <a:pt x="2000313" y="658466"/>
                      </a:lnTo>
                      <a:lnTo>
                        <a:pt x="2001837" y="655418"/>
                      </a:lnTo>
                      <a:cubicBezTo>
                        <a:pt x="2003682" y="651599"/>
                        <a:pt x="2005275" y="647625"/>
                        <a:pt x="2007007" y="643754"/>
                      </a:cubicBezTo>
                      <a:cubicBezTo>
                        <a:pt x="2007899" y="641806"/>
                        <a:pt x="2008626" y="639805"/>
                        <a:pt x="2009354" y="637805"/>
                      </a:cubicBezTo>
                      <a:lnTo>
                        <a:pt x="2011570" y="631805"/>
                      </a:lnTo>
                      <a:cubicBezTo>
                        <a:pt x="2013146" y="627847"/>
                        <a:pt x="2014229" y="623717"/>
                        <a:pt x="2015510" y="619682"/>
                      </a:cubicBezTo>
                      <a:cubicBezTo>
                        <a:pt x="2016844" y="615638"/>
                        <a:pt x="2017813" y="611499"/>
                        <a:pt x="2018835" y="607351"/>
                      </a:cubicBezTo>
                      <a:cubicBezTo>
                        <a:pt x="2019320" y="605299"/>
                        <a:pt x="2019900" y="603229"/>
                        <a:pt x="2020307" y="601143"/>
                      </a:cubicBezTo>
                      <a:lnTo>
                        <a:pt x="2021528" y="594882"/>
                      </a:lnTo>
                      <a:lnTo>
                        <a:pt x="2022706" y="588622"/>
                      </a:lnTo>
                      <a:lnTo>
                        <a:pt x="2023598" y="582300"/>
                      </a:lnTo>
                      <a:lnTo>
                        <a:pt x="2024455" y="575979"/>
                      </a:lnTo>
                      <a:lnTo>
                        <a:pt x="2025000" y="569641"/>
                      </a:lnTo>
                      <a:lnTo>
                        <a:pt x="2025537" y="563285"/>
                      </a:lnTo>
                      <a:cubicBezTo>
                        <a:pt x="2025650" y="561163"/>
                        <a:pt x="2025676" y="559042"/>
                        <a:pt x="2025737" y="556921"/>
                      </a:cubicBezTo>
                      <a:lnTo>
                        <a:pt x="2025927" y="550539"/>
                      </a:lnTo>
                      <a:cubicBezTo>
                        <a:pt x="2025927" y="548426"/>
                        <a:pt x="2025840" y="546296"/>
                        <a:pt x="2025797" y="544166"/>
                      </a:cubicBezTo>
                      <a:lnTo>
                        <a:pt x="2025641" y="537793"/>
                      </a:lnTo>
                      <a:lnTo>
                        <a:pt x="2025156" y="531420"/>
                      </a:lnTo>
                      <a:lnTo>
                        <a:pt x="2024637" y="525064"/>
                      </a:lnTo>
                      <a:lnTo>
                        <a:pt x="2023780" y="518725"/>
                      </a:lnTo>
                      <a:cubicBezTo>
                        <a:pt x="2023485" y="516613"/>
                        <a:pt x="2023251" y="514500"/>
                        <a:pt x="2022879" y="512396"/>
                      </a:cubicBezTo>
                      <a:lnTo>
                        <a:pt x="2021649" y="506109"/>
                      </a:lnTo>
                      <a:cubicBezTo>
                        <a:pt x="2020931" y="501892"/>
                        <a:pt x="2019796" y="497770"/>
                        <a:pt x="2018731" y="493649"/>
                      </a:cubicBezTo>
                      <a:lnTo>
                        <a:pt x="2017935" y="490540"/>
                      </a:lnTo>
                      <a:lnTo>
                        <a:pt x="2016948" y="487475"/>
                      </a:lnTo>
                      <a:lnTo>
                        <a:pt x="2014956" y="481370"/>
                      </a:lnTo>
                      <a:cubicBezTo>
                        <a:pt x="2013596" y="477300"/>
                        <a:pt x="2011821" y="473360"/>
                        <a:pt x="2010280" y="469360"/>
                      </a:cubicBezTo>
                      <a:cubicBezTo>
                        <a:pt x="2010012" y="468667"/>
                        <a:pt x="2009553" y="467992"/>
                        <a:pt x="2008947" y="467464"/>
                      </a:cubicBezTo>
                      <a:cubicBezTo>
                        <a:pt x="2005708" y="464675"/>
                        <a:pt x="2002573" y="461705"/>
                        <a:pt x="1999196" y="459038"/>
                      </a:cubicBezTo>
                      <a:lnTo>
                        <a:pt x="1994105" y="455133"/>
                      </a:lnTo>
                      <a:lnTo>
                        <a:pt x="1991550" y="453185"/>
                      </a:lnTo>
                      <a:lnTo>
                        <a:pt x="1988892" y="451410"/>
                      </a:lnTo>
                      <a:cubicBezTo>
                        <a:pt x="1985351" y="449028"/>
                        <a:pt x="1981835" y="446534"/>
                        <a:pt x="1978103" y="444474"/>
                      </a:cubicBezTo>
                      <a:lnTo>
                        <a:pt x="1972587" y="441227"/>
                      </a:lnTo>
                      <a:cubicBezTo>
                        <a:pt x="1970725" y="440161"/>
                        <a:pt x="1968803" y="439244"/>
                        <a:pt x="1966915" y="438265"/>
                      </a:cubicBezTo>
                      <a:lnTo>
                        <a:pt x="1961226" y="435338"/>
                      </a:lnTo>
                      <a:lnTo>
                        <a:pt x="1955399" y="432723"/>
                      </a:lnTo>
                      <a:lnTo>
                        <a:pt x="1949571" y="430143"/>
                      </a:lnTo>
                      <a:lnTo>
                        <a:pt x="1943596" y="427857"/>
                      </a:lnTo>
                      <a:cubicBezTo>
                        <a:pt x="1941613" y="427112"/>
                        <a:pt x="1939631" y="426324"/>
                        <a:pt x="1937639" y="425605"/>
                      </a:cubicBezTo>
                      <a:lnTo>
                        <a:pt x="1931552" y="423666"/>
                      </a:lnTo>
                      <a:cubicBezTo>
                        <a:pt x="1929534" y="423017"/>
                        <a:pt x="1927508" y="422332"/>
                        <a:pt x="1925482" y="421735"/>
                      </a:cubicBezTo>
                      <a:lnTo>
                        <a:pt x="1919316" y="420107"/>
                      </a:lnTo>
                      <a:lnTo>
                        <a:pt x="1913134" y="418505"/>
                      </a:lnTo>
                      <a:lnTo>
                        <a:pt x="1906899" y="417197"/>
                      </a:lnTo>
                      <a:lnTo>
                        <a:pt x="1900647" y="415907"/>
                      </a:lnTo>
                      <a:lnTo>
                        <a:pt x="1894344" y="414946"/>
                      </a:lnTo>
                      <a:lnTo>
                        <a:pt x="1888031" y="413994"/>
                      </a:lnTo>
                      <a:cubicBezTo>
                        <a:pt x="1885927" y="413690"/>
                        <a:pt x="1883823" y="413552"/>
                        <a:pt x="1881693" y="413336"/>
                      </a:cubicBezTo>
                      <a:cubicBezTo>
                        <a:pt x="1877458" y="412902"/>
                        <a:pt x="1873224" y="412426"/>
                        <a:pt x="1868972" y="412340"/>
                      </a:cubicBezTo>
                      <a:cubicBezTo>
                        <a:pt x="1864721" y="412193"/>
                        <a:pt x="1860469" y="411829"/>
                        <a:pt x="1856209" y="412002"/>
                      </a:cubicBezTo>
                      <a:lnTo>
                        <a:pt x="1849818" y="412089"/>
                      </a:lnTo>
                      <a:cubicBezTo>
                        <a:pt x="1847697" y="412106"/>
                        <a:pt x="1845567" y="412123"/>
                        <a:pt x="1843454" y="412305"/>
                      </a:cubicBezTo>
                      <a:cubicBezTo>
                        <a:pt x="1839220" y="412634"/>
                        <a:pt x="1834942" y="412816"/>
                        <a:pt x="1830716" y="413266"/>
                      </a:cubicBezTo>
                      <a:lnTo>
                        <a:pt x="1827339" y="413699"/>
                      </a:lnTo>
                      <a:lnTo>
                        <a:pt x="1827902" y="410374"/>
                      </a:lnTo>
                      <a:cubicBezTo>
                        <a:pt x="1828526" y="406148"/>
                        <a:pt x="1828898" y="401897"/>
                        <a:pt x="1829392" y="397680"/>
                      </a:cubicBezTo>
                      <a:cubicBezTo>
                        <a:pt x="1829677" y="395558"/>
                        <a:pt x="1829799" y="393446"/>
                        <a:pt x="1829894" y="391307"/>
                      </a:cubicBezTo>
                      <a:lnTo>
                        <a:pt x="1830240" y="384934"/>
                      </a:lnTo>
                      <a:cubicBezTo>
                        <a:pt x="1830569" y="380682"/>
                        <a:pt x="1830396" y="376431"/>
                        <a:pt x="1830422" y="372170"/>
                      </a:cubicBezTo>
                      <a:cubicBezTo>
                        <a:pt x="1830509" y="367927"/>
                        <a:pt x="1830206" y="363676"/>
                        <a:pt x="1829954" y="359424"/>
                      </a:cubicBezTo>
                      <a:cubicBezTo>
                        <a:pt x="1829807" y="357303"/>
                        <a:pt x="1829764" y="355172"/>
                        <a:pt x="1829556" y="353051"/>
                      </a:cubicBezTo>
                      <a:lnTo>
                        <a:pt x="1828846" y="346721"/>
                      </a:lnTo>
                      <a:lnTo>
                        <a:pt x="1828136" y="340400"/>
                      </a:lnTo>
                      <a:lnTo>
                        <a:pt x="1827114" y="334105"/>
                      </a:lnTo>
                      <a:lnTo>
                        <a:pt x="1826075" y="327810"/>
                      </a:lnTo>
                      <a:lnTo>
                        <a:pt x="1824724" y="321558"/>
                      </a:lnTo>
                      <a:lnTo>
                        <a:pt x="1823356" y="315332"/>
                      </a:lnTo>
                      <a:cubicBezTo>
                        <a:pt x="1822828" y="313280"/>
                        <a:pt x="1822231" y="311228"/>
                        <a:pt x="1821685" y="309167"/>
                      </a:cubicBezTo>
                      <a:lnTo>
                        <a:pt x="1819979" y="303019"/>
                      </a:lnTo>
                      <a:cubicBezTo>
                        <a:pt x="1819364" y="300984"/>
                        <a:pt x="1818663" y="298984"/>
                        <a:pt x="1817996" y="296957"/>
                      </a:cubicBezTo>
                      <a:lnTo>
                        <a:pt x="1815961" y="290931"/>
                      </a:lnTo>
                      <a:lnTo>
                        <a:pt x="1813632" y="284982"/>
                      </a:lnTo>
                      <a:lnTo>
                        <a:pt x="1811268" y="279024"/>
                      </a:lnTo>
                      <a:lnTo>
                        <a:pt x="1808575" y="273232"/>
                      </a:lnTo>
                      <a:cubicBezTo>
                        <a:pt x="1807666" y="271292"/>
                        <a:pt x="1806835" y="269352"/>
                        <a:pt x="1805848" y="267439"/>
                      </a:cubicBezTo>
                      <a:lnTo>
                        <a:pt x="1802843" y="261793"/>
                      </a:lnTo>
                      <a:cubicBezTo>
                        <a:pt x="1800903" y="257983"/>
                        <a:pt x="1798600" y="254389"/>
                        <a:pt x="1796357" y="250735"/>
                      </a:cubicBezTo>
                      <a:lnTo>
                        <a:pt x="1794686" y="248016"/>
                      </a:lnTo>
                      <a:lnTo>
                        <a:pt x="1792850" y="245375"/>
                      </a:lnTo>
                      <a:lnTo>
                        <a:pt x="1789144" y="240119"/>
                      </a:lnTo>
                      <a:cubicBezTo>
                        <a:pt x="1786642" y="236664"/>
                        <a:pt x="1783793" y="233408"/>
                        <a:pt x="1781126" y="230040"/>
                      </a:cubicBezTo>
                      <a:cubicBezTo>
                        <a:pt x="1780650" y="229468"/>
                        <a:pt x="1780035" y="228966"/>
                        <a:pt x="1779290" y="228637"/>
                      </a:cubicBezTo>
                      <a:cubicBezTo>
                        <a:pt x="1775368" y="226931"/>
                        <a:pt x="1771514" y="225000"/>
                        <a:pt x="1767496" y="223468"/>
                      </a:cubicBezTo>
                      <a:lnTo>
                        <a:pt x="1761478" y="221207"/>
                      </a:lnTo>
                      <a:lnTo>
                        <a:pt x="1758465" y="220125"/>
                      </a:lnTo>
                      <a:lnTo>
                        <a:pt x="1755400" y="219181"/>
                      </a:lnTo>
                      <a:cubicBezTo>
                        <a:pt x="1751287" y="217952"/>
                        <a:pt x="1747234" y="216618"/>
                        <a:pt x="1743035" y="215752"/>
                      </a:cubicBezTo>
                      <a:lnTo>
                        <a:pt x="1736817" y="214272"/>
                      </a:lnTo>
                      <a:cubicBezTo>
                        <a:pt x="1734739" y="213795"/>
                        <a:pt x="1732635" y="213501"/>
                        <a:pt x="1730531" y="213103"/>
                      </a:cubicBezTo>
                      <a:lnTo>
                        <a:pt x="1724218" y="211986"/>
                      </a:lnTo>
                      <a:lnTo>
                        <a:pt x="1717889" y="211215"/>
                      </a:lnTo>
                      <a:lnTo>
                        <a:pt x="1711550" y="210479"/>
                      </a:lnTo>
                      <a:lnTo>
                        <a:pt x="1705177" y="210055"/>
                      </a:lnTo>
                      <a:cubicBezTo>
                        <a:pt x="1703064" y="209916"/>
                        <a:pt x="1700943" y="209752"/>
                        <a:pt x="1698821" y="209665"/>
                      </a:cubicBezTo>
                      <a:lnTo>
                        <a:pt x="1692448" y="209596"/>
                      </a:lnTo>
                      <a:cubicBezTo>
                        <a:pt x="1690318" y="209570"/>
                        <a:pt x="1688196" y="209526"/>
                        <a:pt x="1686066" y="209544"/>
                      </a:cubicBezTo>
                      <a:lnTo>
                        <a:pt x="1679702" y="209795"/>
                      </a:lnTo>
                      <a:lnTo>
                        <a:pt x="1673337" y="210081"/>
                      </a:lnTo>
                      <a:lnTo>
                        <a:pt x="1666982" y="210687"/>
                      </a:lnTo>
                      <a:lnTo>
                        <a:pt x="1660643" y="211276"/>
                      </a:lnTo>
                      <a:lnTo>
                        <a:pt x="1654331" y="212219"/>
                      </a:lnTo>
                      <a:lnTo>
                        <a:pt x="1648027" y="213129"/>
                      </a:lnTo>
                      <a:cubicBezTo>
                        <a:pt x="1645931" y="213484"/>
                        <a:pt x="1643853" y="213977"/>
                        <a:pt x="1641766" y="214376"/>
                      </a:cubicBezTo>
                      <a:cubicBezTo>
                        <a:pt x="1637593" y="215233"/>
                        <a:pt x="1633419" y="216012"/>
                        <a:pt x="1629315" y="217190"/>
                      </a:cubicBezTo>
                      <a:cubicBezTo>
                        <a:pt x="1625202" y="218307"/>
                        <a:pt x="1621045" y="219216"/>
                        <a:pt x="1617027" y="220619"/>
                      </a:cubicBezTo>
                      <a:lnTo>
                        <a:pt x="1610949" y="222585"/>
                      </a:lnTo>
                      <a:cubicBezTo>
                        <a:pt x="1608922" y="223234"/>
                        <a:pt x="1606888" y="223883"/>
                        <a:pt x="1604922" y="224697"/>
                      </a:cubicBezTo>
                      <a:cubicBezTo>
                        <a:pt x="1600965" y="226265"/>
                        <a:pt x="1596930" y="227685"/>
                        <a:pt x="1593024" y="229373"/>
                      </a:cubicBezTo>
                      <a:lnTo>
                        <a:pt x="1589959" y="230767"/>
                      </a:lnTo>
                      <a:lnTo>
                        <a:pt x="1589509" y="227399"/>
                      </a:lnTo>
                      <a:cubicBezTo>
                        <a:pt x="1588868" y="223182"/>
                        <a:pt x="1587950" y="219017"/>
                        <a:pt x="1587188" y="214852"/>
                      </a:cubicBezTo>
                      <a:cubicBezTo>
                        <a:pt x="1586833" y="212730"/>
                        <a:pt x="1586305" y="210670"/>
                        <a:pt x="1585777" y="208617"/>
                      </a:cubicBezTo>
                      <a:lnTo>
                        <a:pt x="1584227" y="202426"/>
                      </a:lnTo>
                      <a:cubicBezTo>
                        <a:pt x="1583300" y="198252"/>
                        <a:pt x="1581863" y="194243"/>
                        <a:pt x="1580642" y="190165"/>
                      </a:cubicBezTo>
                      <a:cubicBezTo>
                        <a:pt x="1579473" y="186069"/>
                        <a:pt x="1577932" y="182094"/>
                        <a:pt x="1576451" y="178111"/>
                      </a:cubicBezTo>
                      <a:cubicBezTo>
                        <a:pt x="1575689" y="176128"/>
                        <a:pt x="1575013" y="174111"/>
                        <a:pt x="1574200" y="172154"/>
                      </a:cubicBezTo>
                      <a:lnTo>
                        <a:pt x="1571662" y="166300"/>
                      </a:lnTo>
                      <a:lnTo>
                        <a:pt x="1569099" y="160464"/>
                      </a:lnTo>
                      <a:lnTo>
                        <a:pt x="1566259" y="154732"/>
                      </a:lnTo>
                      <a:lnTo>
                        <a:pt x="1563410" y="149043"/>
                      </a:lnTo>
                      <a:lnTo>
                        <a:pt x="1560284" y="143484"/>
                      </a:lnTo>
                      <a:lnTo>
                        <a:pt x="1557141" y="137933"/>
                      </a:lnTo>
                      <a:cubicBezTo>
                        <a:pt x="1556041" y="136123"/>
                        <a:pt x="1554855" y="134348"/>
                        <a:pt x="1553721" y="132538"/>
                      </a:cubicBezTo>
                      <a:lnTo>
                        <a:pt x="1550292" y="127170"/>
                      </a:lnTo>
                      <a:cubicBezTo>
                        <a:pt x="1549097" y="125403"/>
                        <a:pt x="1547824" y="123715"/>
                        <a:pt x="1546594" y="121966"/>
                      </a:cubicBezTo>
                      <a:lnTo>
                        <a:pt x="1542871" y="116770"/>
                      </a:lnTo>
                      <a:lnTo>
                        <a:pt x="1538888" y="111783"/>
                      </a:lnTo>
                      <a:lnTo>
                        <a:pt x="1534879" y="106830"/>
                      </a:lnTo>
                      <a:lnTo>
                        <a:pt x="1530610" y="102059"/>
                      </a:lnTo>
                      <a:cubicBezTo>
                        <a:pt x="1529164" y="100491"/>
                        <a:pt x="1527787" y="98846"/>
                        <a:pt x="1526289" y="97322"/>
                      </a:cubicBezTo>
                      <a:lnTo>
                        <a:pt x="1521751" y="92819"/>
                      </a:lnTo>
                      <a:cubicBezTo>
                        <a:pt x="1518799" y="89754"/>
                        <a:pt x="1515508" y="86983"/>
                        <a:pt x="1512296" y="84169"/>
                      </a:cubicBezTo>
                      <a:lnTo>
                        <a:pt x="1509888" y="82047"/>
                      </a:lnTo>
                      <a:lnTo>
                        <a:pt x="1507360" y="80082"/>
                      </a:lnTo>
                      <a:lnTo>
                        <a:pt x="1502277" y="76142"/>
                      </a:lnTo>
                      <a:cubicBezTo>
                        <a:pt x="1498848" y="73570"/>
                        <a:pt x="1495177" y="71293"/>
                        <a:pt x="1491635" y="68859"/>
                      </a:cubicBezTo>
                      <a:cubicBezTo>
                        <a:pt x="1491012" y="68453"/>
                        <a:pt x="1490276" y="68158"/>
                        <a:pt x="1489470" y="68063"/>
                      </a:cubicBezTo>
                      <a:cubicBezTo>
                        <a:pt x="1485210" y="67578"/>
                        <a:pt x="1480967" y="66868"/>
                        <a:pt x="1476681" y="66582"/>
                      </a:cubicBezTo>
                      <a:lnTo>
                        <a:pt x="1470264" y="66227"/>
                      </a:lnTo>
                      <a:lnTo>
                        <a:pt x="1467052" y="66054"/>
                      </a:lnTo>
                      <a:lnTo>
                        <a:pt x="1463857" y="66071"/>
                      </a:lnTo>
                      <a:cubicBezTo>
                        <a:pt x="1459579" y="66106"/>
                        <a:pt x="1455293" y="66037"/>
                        <a:pt x="1451050" y="66426"/>
                      </a:cubicBezTo>
                      <a:lnTo>
                        <a:pt x="1444660" y="66859"/>
                      </a:lnTo>
                      <a:cubicBezTo>
                        <a:pt x="1442538" y="67024"/>
                        <a:pt x="1440434" y="67361"/>
                        <a:pt x="1438321" y="67595"/>
                      </a:cubicBezTo>
                      <a:lnTo>
                        <a:pt x="1431965" y="68383"/>
                      </a:lnTo>
                      <a:lnTo>
                        <a:pt x="1425679" y="69526"/>
                      </a:lnTo>
                      <a:lnTo>
                        <a:pt x="1419392" y="70687"/>
                      </a:lnTo>
                      <a:lnTo>
                        <a:pt x="1413184" y="72167"/>
                      </a:lnTo>
                      <a:cubicBezTo>
                        <a:pt x="1411123" y="72678"/>
                        <a:pt x="1409036" y="73111"/>
                        <a:pt x="1406975" y="73674"/>
                      </a:cubicBezTo>
                      <a:lnTo>
                        <a:pt x="1400862" y="75484"/>
                      </a:lnTo>
                      <a:cubicBezTo>
                        <a:pt x="1398836" y="76090"/>
                        <a:pt x="1396775" y="76661"/>
                        <a:pt x="1394757" y="77311"/>
                      </a:cubicBezTo>
                      <a:lnTo>
                        <a:pt x="1388765" y="79441"/>
                      </a:lnTo>
                      <a:lnTo>
                        <a:pt x="1382747" y="81588"/>
                      </a:lnTo>
                      <a:lnTo>
                        <a:pt x="1376842" y="84039"/>
                      </a:lnTo>
                      <a:lnTo>
                        <a:pt x="1370962" y="86481"/>
                      </a:lnTo>
                      <a:lnTo>
                        <a:pt x="1365212" y="89234"/>
                      </a:lnTo>
                      <a:lnTo>
                        <a:pt x="1359454" y="91979"/>
                      </a:lnTo>
                      <a:cubicBezTo>
                        <a:pt x="1357558" y="92923"/>
                        <a:pt x="1355713" y="93988"/>
                        <a:pt x="1353852" y="95001"/>
                      </a:cubicBezTo>
                      <a:cubicBezTo>
                        <a:pt x="1350111" y="97036"/>
                        <a:pt x="1346353" y="99028"/>
                        <a:pt x="1342785" y="101349"/>
                      </a:cubicBezTo>
                      <a:cubicBezTo>
                        <a:pt x="1339200" y="103635"/>
                        <a:pt x="1335477" y="105730"/>
                        <a:pt x="1332057" y="108259"/>
                      </a:cubicBezTo>
                      <a:lnTo>
                        <a:pt x="1326827" y="111930"/>
                      </a:lnTo>
                      <a:cubicBezTo>
                        <a:pt x="1325077" y="113142"/>
                        <a:pt x="1323328" y="114354"/>
                        <a:pt x="1321674" y="115723"/>
                      </a:cubicBezTo>
                      <a:cubicBezTo>
                        <a:pt x="1318358" y="118372"/>
                        <a:pt x="1314929" y="120927"/>
                        <a:pt x="1311699" y="123680"/>
                      </a:cubicBezTo>
                      <a:lnTo>
                        <a:pt x="1309171" y="125932"/>
                      </a:lnTo>
                      <a:lnTo>
                        <a:pt x="1307759" y="122858"/>
                      </a:lnTo>
                      <a:cubicBezTo>
                        <a:pt x="1305898" y="119039"/>
                        <a:pt x="1303793" y="115316"/>
                        <a:pt x="1301819" y="111532"/>
                      </a:cubicBezTo>
                      <a:cubicBezTo>
                        <a:pt x="1300875" y="109627"/>
                        <a:pt x="1299776" y="107808"/>
                        <a:pt x="1298659" y="105990"/>
                      </a:cubicBezTo>
                      <a:lnTo>
                        <a:pt x="1295334" y="100526"/>
                      </a:lnTo>
                      <a:cubicBezTo>
                        <a:pt x="1293221" y="96837"/>
                        <a:pt x="1290675" y="93425"/>
                        <a:pt x="1288311" y="89884"/>
                      </a:cubicBezTo>
                      <a:cubicBezTo>
                        <a:pt x="1285973" y="86316"/>
                        <a:pt x="1283341" y="82974"/>
                        <a:pt x="1280743" y="79623"/>
                      </a:cubicBezTo>
                      <a:cubicBezTo>
                        <a:pt x="1279444" y="77926"/>
                        <a:pt x="1278188" y="76194"/>
                        <a:pt x="1276829" y="74575"/>
                      </a:cubicBezTo>
                      <a:lnTo>
                        <a:pt x="1272681" y="69717"/>
                      </a:lnTo>
                      <a:lnTo>
                        <a:pt x="1268516" y="64885"/>
                      </a:lnTo>
                      <a:lnTo>
                        <a:pt x="1264117" y="60278"/>
                      </a:lnTo>
                      <a:lnTo>
                        <a:pt x="1259710" y="55654"/>
                      </a:lnTo>
                      <a:lnTo>
                        <a:pt x="1255095" y="51273"/>
                      </a:lnTo>
                      <a:lnTo>
                        <a:pt x="1250445" y="46883"/>
                      </a:lnTo>
                      <a:cubicBezTo>
                        <a:pt x="1248852" y="45480"/>
                        <a:pt x="1247206" y="44146"/>
                        <a:pt x="1245587" y="42735"/>
                      </a:cubicBezTo>
                      <a:lnTo>
                        <a:pt x="1240712" y="38622"/>
                      </a:lnTo>
                      <a:cubicBezTo>
                        <a:pt x="1239067" y="37288"/>
                        <a:pt x="1237335" y="36024"/>
                        <a:pt x="1235655" y="34734"/>
                      </a:cubicBezTo>
                      <a:lnTo>
                        <a:pt x="1230581" y="30881"/>
                      </a:lnTo>
                      <a:lnTo>
                        <a:pt x="1225290" y="27287"/>
                      </a:lnTo>
                      <a:lnTo>
                        <a:pt x="1220008" y="23711"/>
                      </a:lnTo>
                      <a:lnTo>
                        <a:pt x="1214510" y="20429"/>
                      </a:lnTo>
                      <a:cubicBezTo>
                        <a:pt x="1212674" y="19364"/>
                        <a:pt x="1210881" y="18212"/>
                        <a:pt x="1209002" y="17191"/>
                      </a:cubicBezTo>
                      <a:lnTo>
                        <a:pt x="1203331" y="14229"/>
                      </a:lnTo>
                      <a:cubicBezTo>
                        <a:pt x="1199590" y="12160"/>
                        <a:pt x="1195641" y="10497"/>
                        <a:pt x="1191736" y="8748"/>
                      </a:cubicBezTo>
                      <a:lnTo>
                        <a:pt x="1188818" y="7441"/>
                      </a:lnTo>
                      <a:lnTo>
                        <a:pt x="1185822" y="6298"/>
                      </a:lnTo>
                      <a:lnTo>
                        <a:pt x="1179795" y="4046"/>
                      </a:lnTo>
                      <a:cubicBezTo>
                        <a:pt x="1175777" y="2565"/>
                        <a:pt x="1171586" y="1500"/>
                        <a:pt x="1167491" y="219"/>
                      </a:cubicBezTo>
                      <a:cubicBezTo>
                        <a:pt x="1166763" y="2"/>
                        <a:pt x="1165984" y="-67"/>
                        <a:pt x="1165187" y="72"/>
                      </a:cubicBezTo>
                      <a:cubicBezTo>
                        <a:pt x="1160979" y="877"/>
                        <a:pt x="1156701" y="1466"/>
                        <a:pt x="1152528" y="2444"/>
                      </a:cubicBezTo>
                      <a:lnTo>
                        <a:pt x="1146293" y="3986"/>
                      </a:lnTo>
                      <a:lnTo>
                        <a:pt x="1143176" y="4774"/>
                      </a:lnTo>
                      <a:lnTo>
                        <a:pt x="1140111" y="5743"/>
                      </a:lnTo>
                      <a:cubicBezTo>
                        <a:pt x="1136023" y="7025"/>
                        <a:pt x="1131919" y="8211"/>
                        <a:pt x="1127971" y="9848"/>
                      </a:cubicBezTo>
                      <a:lnTo>
                        <a:pt x="1122005" y="12143"/>
                      </a:lnTo>
                      <a:cubicBezTo>
                        <a:pt x="1120022" y="12931"/>
                        <a:pt x="1118108" y="13866"/>
                        <a:pt x="1116151" y="14723"/>
                      </a:cubicBezTo>
                      <a:lnTo>
                        <a:pt x="1110306" y="17364"/>
                      </a:lnTo>
                      <a:lnTo>
                        <a:pt x="1104643" y="20291"/>
                      </a:lnTo>
                      <a:lnTo>
                        <a:pt x="1098989" y="23243"/>
                      </a:lnTo>
                      <a:lnTo>
                        <a:pt x="1093481" y="26499"/>
                      </a:lnTo>
                      <a:cubicBezTo>
                        <a:pt x="1091672" y="27582"/>
                        <a:pt x="1089819" y="28638"/>
                        <a:pt x="1088018" y="29755"/>
                      </a:cubicBezTo>
                      <a:lnTo>
                        <a:pt x="1082692" y="33305"/>
                      </a:lnTo>
                      <a:cubicBezTo>
                        <a:pt x="1080943" y="34474"/>
                        <a:pt x="1079159" y="35634"/>
                        <a:pt x="1077402" y="36838"/>
                      </a:cubicBezTo>
                      <a:lnTo>
                        <a:pt x="1072284" y="40639"/>
                      </a:lnTo>
                      <a:lnTo>
                        <a:pt x="1067184" y="44467"/>
                      </a:lnTo>
                      <a:lnTo>
                        <a:pt x="1062283" y="48554"/>
                      </a:lnTo>
                      <a:lnTo>
                        <a:pt x="1057382" y="52624"/>
                      </a:lnTo>
                      <a:lnTo>
                        <a:pt x="1052680" y="56936"/>
                      </a:lnTo>
                      <a:lnTo>
                        <a:pt x="1048013" y="61274"/>
                      </a:lnTo>
                      <a:cubicBezTo>
                        <a:pt x="1046463" y="62737"/>
                        <a:pt x="1045016" y="64305"/>
                        <a:pt x="1043518" y="65812"/>
                      </a:cubicBezTo>
                      <a:cubicBezTo>
                        <a:pt x="1040557" y="68859"/>
                        <a:pt x="1037544" y="71873"/>
                        <a:pt x="1034816" y="75155"/>
                      </a:cubicBezTo>
                      <a:cubicBezTo>
                        <a:pt x="1032071" y="78367"/>
                        <a:pt x="1029136" y="81476"/>
                        <a:pt x="1026607" y="84896"/>
                      </a:cubicBezTo>
                      <a:lnTo>
                        <a:pt x="1022693" y="89936"/>
                      </a:lnTo>
                      <a:cubicBezTo>
                        <a:pt x="1021377" y="91607"/>
                        <a:pt x="1020070" y="93296"/>
                        <a:pt x="1018892" y="95079"/>
                      </a:cubicBezTo>
                      <a:cubicBezTo>
                        <a:pt x="1016511" y="98595"/>
                        <a:pt x="1013991" y="102041"/>
                        <a:pt x="1011705" y="105635"/>
                      </a:cubicBezTo>
                      <a:lnTo>
                        <a:pt x="1009947" y="108527"/>
                      </a:lnTo>
                      <a:lnTo>
                        <a:pt x="1007696" y="106007"/>
                      </a:lnTo>
                      <a:cubicBezTo>
                        <a:pt x="1004786" y="102898"/>
                        <a:pt x="1001686" y="99963"/>
                        <a:pt x="998690" y="96941"/>
                      </a:cubicBezTo>
                      <a:cubicBezTo>
                        <a:pt x="997210" y="95400"/>
                        <a:pt x="995625" y="93997"/>
                        <a:pt x="994032" y="92594"/>
                      </a:cubicBezTo>
                      <a:lnTo>
                        <a:pt x="989261" y="88334"/>
                      </a:lnTo>
                      <a:cubicBezTo>
                        <a:pt x="986152" y="85433"/>
                        <a:pt x="982697" y="82913"/>
                        <a:pt x="979398" y="80229"/>
                      </a:cubicBezTo>
                      <a:cubicBezTo>
                        <a:pt x="976116" y="77510"/>
                        <a:pt x="972618" y="75085"/>
                        <a:pt x="969137" y="72635"/>
                      </a:cubicBezTo>
                      <a:cubicBezTo>
                        <a:pt x="967396" y="71414"/>
                        <a:pt x="965699" y="70141"/>
                        <a:pt x="963907" y="68989"/>
                      </a:cubicBezTo>
                      <a:lnTo>
                        <a:pt x="958503" y="65578"/>
                      </a:lnTo>
                      <a:lnTo>
                        <a:pt x="953109" y="62183"/>
                      </a:lnTo>
                      <a:lnTo>
                        <a:pt x="947541" y="59057"/>
                      </a:lnTo>
                      <a:lnTo>
                        <a:pt x="941982" y="55949"/>
                      </a:lnTo>
                      <a:lnTo>
                        <a:pt x="936258" y="53135"/>
                      </a:lnTo>
                      <a:lnTo>
                        <a:pt x="930543" y="50320"/>
                      </a:lnTo>
                      <a:cubicBezTo>
                        <a:pt x="928604" y="49437"/>
                        <a:pt x="926638" y="48641"/>
                        <a:pt x="924681" y="47792"/>
                      </a:cubicBezTo>
                      <a:lnTo>
                        <a:pt x="918819" y="45290"/>
                      </a:lnTo>
                      <a:cubicBezTo>
                        <a:pt x="916836" y="44510"/>
                        <a:pt x="914827" y="43817"/>
                        <a:pt x="912835" y="43073"/>
                      </a:cubicBezTo>
                      <a:lnTo>
                        <a:pt x="906843" y="40899"/>
                      </a:lnTo>
                      <a:lnTo>
                        <a:pt x="900730" y="39003"/>
                      </a:lnTo>
                      <a:lnTo>
                        <a:pt x="894617" y="37141"/>
                      </a:lnTo>
                      <a:lnTo>
                        <a:pt x="888417" y="35626"/>
                      </a:lnTo>
                      <a:cubicBezTo>
                        <a:pt x="886339" y="35141"/>
                        <a:pt x="884269" y="34570"/>
                        <a:pt x="882182" y="34171"/>
                      </a:cubicBezTo>
                      <a:lnTo>
                        <a:pt x="875896" y="33002"/>
                      </a:lnTo>
                      <a:cubicBezTo>
                        <a:pt x="871713" y="32102"/>
                        <a:pt x="867444" y="31686"/>
                        <a:pt x="863201" y="31158"/>
                      </a:cubicBezTo>
                      <a:lnTo>
                        <a:pt x="860015" y="30768"/>
                      </a:lnTo>
                      <a:lnTo>
                        <a:pt x="856811" y="30560"/>
                      </a:lnTo>
                      <a:lnTo>
                        <a:pt x="850395" y="30179"/>
                      </a:lnTo>
                      <a:cubicBezTo>
                        <a:pt x="846117" y="29972"/>
                        <a:pt x="841814" y="30171"/>
                        <a:pt x="837519" y="30162"/>
                      </a:cubicBezTo>
                      <a:cubicBezTo>
                        <a:pt x="836783" y="30162"/>
                        <a:pt x="835986" y="30344"/>
                        <a:pt x="835285" y="30707"/>
                      </a:cubicBezTo>
                      <a:cubicBezTo>
                        <a:pt x="831492" y="32717"/>
                        <a:pt x="827578" y="34544"/>
                        <a:pt x="823881" y="36717"/>
                      </a:cubicBezTo>
                      <a:lnTo>
                        <a:pt x="818365" y="40025"/>
                      </a:lnTo>
                      <a:lnTo>
                        <a:pt x="815646" y="41687"/>
                      </a:lnTo>
                      <a:lnTo>
                        <a:pt x="812987" y="43506"/>
                      </a:lnTo>
                      <a:cubicBezTo>
                        <a:pt x="809472" y="45956"/>
                        <a:pt x="805904" y="48294"/>
                        <a:pt x="802614" y="51013"/>
                      </a:cubicBezTo>
                      <a:lnTo>
                        <a:pt x="797566" y="54962"/>
                      </a:lnTo>
                      <a:cubicBezTo>
                        <a:pt x="795912" y="56304"/>
                        <a:pt x="794353" y="57776"/>
                        <a:pt x="792743" y="59144"/>
                      </a:cubicBezTo>
                      <a:lnTo>
                        <a:pt x="787937" y="63387"/>
                      </a:lnTo>
                      <a:lnTo>
                        <a:pt x="783391" y="67855"/>
                      </a:lnTo>
                      <a:lnTo>
                        <a:pt x="778862" y="72358"/>
                      </a:lnTo>
                      <a:lnTo>
                        <a:pt x="774558" y="77068"/>
                      </a:lnTo>
                      <a:cubicBezTo>
                        <a:pt x="773130" y="78670"/>
                        <a:pt x="771675" y="80203"/>
                        <a:pt x="770281" y="81814"/>
                      </a:cubicBezTo>
                      <a:lnTo>
                        <a:pt x="766254" y="86767"/>
                      </a:lnTo>
                      <a:cubicBezTo>
                        <a:pt x="764912" y="88420"/>
                        <a:pt x="763544" y="90031"/>
                        <a:pt x="762228" y="91711"/>
                      </a:cubicBezTo>
                      <a:lnTo>
                        <a:pt x="758461" y="96854"/>
                      </a:lnTo>
                      <a:lnTo>
                        <a:pt x="754703" y="102024"/>
                      </a:lnTo>
                      <a:lnTo>
                        <a:pt x="751222" y="107358"/>
                      </a:lnTo>
                      <a:lnTo>
                        <a:pt x="747741" y="112692"/>
                      </a:lnTo>
                      <a:lnTo>
                        <a:pt x="744529" y="118208"/>
                      </a:lnTo>
                      <a:lnTo>
                        <a:pt x="741325" y="123732"/>
                      </a:lnTo>
                      <a:cubicBezTo>
                        <a:pt x="740294" y="125585"/>
                        <a:pt x="739385" y="127516"/>
                        <a:pt x="738381" y="129395"/>
                      </a:cubicBezTo>
                      <a:cubicBezTo>
                        <a:pt x="736450" y="133171"/>
                        <a:pt x="734484" y="136946"/>
                        <a:pt x="732822" y="140869"/>
                      </a:cubicBezTo>
                      <a:cubicBezTo>
                        <a:pt x="731150" y="144782"/>
                        <a:pt x="729271" y="148592"/>
                        <a:pt x="727860" y="152619"/>
                      </a:cubicBezTo>
                      <a:lnTo>
                        <a:pt x="725591" y="158585"/>
                      </a:lnTo>
                      <a:cubicBezTo>
                        <a:pt x="724821" y="160568"/>
                        <a:pt x="724076" y="162560"/>
                        <a:pt x="723478" y="164612"/>
                      </a:cubicBezTo>
                      <a:cubicBezTo>
                        <a:pt x="722223" y="168664"/>
                        <a:pt x="720837" y="172708"/>
                        <a:pt x="719720" y="176812"/>
                      </a:cubicBezTo>
                      <a:lnTo>
                        <a:pt x="718889" y="180103"/>
                      </a:lnTo>
                      <a:lnTo>
                        <a:pt x="715971" y="178354"/>
                      </a:lnTo>
                      <a:cubicBezTo>
                        <a:pt x="712282" y="176224"/>
                        <a:pt x="708464" y="174345"/>
                        <a:pt x="704705" y="172327"/>
                      </a:cubicBezTo>
                      <a:cubicBezTo>
                        <a:pt x="702852" y="171305"/>
                        <a:pt x="700913" y="170405"/>
                        <a:pt x="698973" y="169548"/>
                      </a:cubicBezTo>
                      <a:lnTo>
                        <a:pt x="693154" y="166898"/>
                      </a:lnTo>
                      <a:cubicBezTo>
                        <a:pt x="689327" y="165045"/>
                        <a:pt x="685292" y="163642"/>
                        <a:pt x="681352" y="162049"/>
                      </a:cubicBezTo>
                      <a:cubicBezTo>
                        <a:pt x="677412" y="160421"/>
                        <a:pt x="673351" y="159157"/>
                        <a:pt x="669316" y="157823"/>
                      </a:cubicBezTo>
                      <a:cubicBezTo>
                        <a:pt x="667281" y="157191"/>
                        <a:pt x="665298" y="156464"/>
                        <a:pt x="663237" y="155875"/>
                      </a:cubicBezTo>
                      <a:lnTo>
                        <a:pt x="657072" y="154212"/>
                      </a:lnTo>
                      <a:lnTo>
                        <a:pt x="650933" y="152567"/>
                      </a:lnTo>
                      <a:lnTo>
                        <a:pt x="644681" y="151233"/>
                      </a:lnTo>
                      <a:lnTo>
                        <a:pt x="638446" y="149917"/>
                      </a:lnTo>
                      <a:lnTo>
                        <a:pt x="632142" y="148887"/>
                      </a:lnTo>
                      <a:lnTo>
                        <a:pt x="625847" y="147891"/>
                      </a:lnTo>
                      <a:cubicBezTo>
                        <a:pt x="623734" y="147614"/>
                        <a:pt x="621622" y="147432"/>
                        <a:pt x="619509" y="147207"/>
                      </a:cubicBezTo>
                      <a:lnTo>
                        <a:pt x="613170" y="146540"/>
                      </a:lnTo>
                      <a:cubicBezTo>
                        <a:pt x="611049" y="146367"/>
                        <a:pt x="608910" y="146306"/>
                        <a:pt x="606797" y="146185"/>
                      </a:cubicBezTo>
                      <a:lnTo>
                        <a:pt x="600424" y="145865"/>
                      </a:lnTo>
                      <a:lnTo>
                        <a:pt x="594051" y="145865"/>
                      </a:lnTo>
                      <a:lnTo>
                        <a:pt x="587661" y="145899"/>
                      </a:lnTo>
                      <a:lnTo>
                        <a:pt x="581279" y="146280"/>
                      </a:lnTo>
                      <a:cubicBezTo>
                        <a:pt x="579149" y="146428"/>
                        <a:pt x="577019" y="146471"/>
                        <a:pt x="574906" y="146705"/>
                      </a:cubicBezTo>
                      <a:lnTo>
                        <a:pt x="568541" y="147441"/>
                      </a:lnTo>
                      <a:cubicBezTo>
                        <a:pt x="564290" y="147848"/>
                        <a:pt x="560090" y="148696"/>
                        <a:pt x="555890" y="149433"/>
                      </a:cubicBezTo>
                      <a:lnTo>
                        <a:pt x="552738" y="149995"/>
                      </a:lnTo>
                      <a:lnTo>
                        <a:pt x="549604" y="150749"/>
                      </a:lnTo>
                      <a:lnTo>
                        <a:pt x="543361" y="152272"/>
                      </a:lnTo>
                      <a:cubicBezTo>
                        <a:pt x="539213" y="153338"/>
                        <a:pt x="535152" y="154792"/>
                        <a:pt x="531039" y="156057"/>
                      </a:cubicBezTo>
                      <a:cubicBezTo>
                        <a:pt x="530329" y="156282"/>
                        <a:pt x="529636" y="156680"/>
                        <a:pt x="529073" y="157243"/>
                      </a:cubicBezTo>
                      <a:cubicBezTo>
                        <a:pt x="526025" y="160291"/>
                        <a:pt x="522821" y="163174"/>
                        <a:pt x="519946" y="166335"/>
                      </a:cubicBezTo>
                      <a:lnTo>
                        <a:pt x="515652" y="171132"/>
                      </a:lnTo>
                      <a:lnTo>
                        <a:pt x="513521" y="173522"/>
                      </a:lnTo>
                      <a:lnTo>
                        <a:pt x="511530" y="176042"/>
                      </a:lnTo>
                      <a:cubicBezTo>
                        <a:pt x="508906" y="179410"/>
                        <a:pt x="506179" y="182718"/>
                        <a:pt x="503815" y="186294"/>
                      </a:cubicBezTo>
                      <a:lnTo>
                        <a:pt x="500178" y="191524"/>
                      </a:lnTo>
                      <a:cubicBezTo>
                        <a:pt x="498974" y="193308"/>
                        <a:pt x="497926" y="195170"/>
                        <a:pt x="496801" y="196962"/>
                      </a:cubicBezTo>
                      <a:lnTo>
                        <a:pt x="493458" y="202426"/>
                      </a:lnTo>
                      <a:lnTo>
                        <a:pt x="490410" y="208029"/>
                      </a:lnTo>
                      <a:lnTo>
                        <a:pt x="487397" y="213683"/>
                      </a:lnTo>
                      <a:lnTo>
                        <a:pt x="484687" y="219441"/>
                      </a:lnTo>
                      <a:cubicBezTo>
                        <a:pt x="483795" y="221381"/>
                        <a:pt x="482851" y="223268"/>
                        <a:pt x="481994" y="225225"/>
                      </a:cubicBezTo>
                      <a:lnTo>
                        <a:pt x="479595" y="231148"/>
                      </a:lnTo>
                      <a:cubicBezTo>
                        <a:pt x="478798" y="233122"/>
                        <a:pt x="477967" y="235088"/>
                        <a:pt x="477214" y="237062"/>
                      </a:cubicBezTo>
                      <a:lnTo>
                        <a:pt x="475144" y="243098"/>
                      </a:lnTo>
                      <a:lnTo>
                        <a:pt x="473083" y="249133"/>
                      </a:lnTo>
                      <a:lnTo>
                        <a:pt x="471317" y="255255"/>
                      </a:lnTo>
                      <a:lnTo>
                        <a:pt x="469559" y="261377"/>
                      </a:lnTo>
                      <a:lnTo>
                        <a:pt x="468122" y="267603"/>
                      </a:lnTo>
                      <a:lnTo>
                        <a:pt x="466693" y="273829"/>
                      </a:lnTo>
                      <a:cubicBezTo>
                        <a:pt x="466234" y="275898"/>
                        <a:pt x="465940" y="278003"/>
                        <a:pt x="465550" y="280089"/>
                      </a:cubicBezTo>
                      <a:cubicBezTo>
                        <a:pt x="464823" y="284281"/>
                        <a:pt x="464026" y="288480"/>
                        <a:pt x="463619" y="292706"/>
                      </a:cubicBezTo>
                      <a:cubicBezTo>
                        <a:pt x="463160" y="296931"/>
                        <a:pt x="462476" y="301157"/>
                        <a:pt x="462329" y="305400"/>
                      </a:cubicBezTo>
                      <a:lnTo>
                        <a:pt x="461931" y="311782"/>
                      </a:lnTo>
                      <a:cubicBezTo>
                        <a:pt x="461783" y="313903"/>
                        <a:pt x="461662" y="316016"/>
                        <a:pt x="461679" y="318189"/>
                      </a:cubicBezTo>
                      <a:cubicBezTo>
                        <a:pt x="461697" y="322484"/>
                        <a:pt x="461558" y="326883"/>
                        <a:pt x="461714" y="331074"/>
                      </a:cubicBezTo>
                      <a:lnTo>
                        <a:pt x="461870" y="334304"/>
                      </a:lnTo>
                      <a:lnTo>
                        <a:pt x="458579" y="333490"/>
                      </a:lnTo>
                      <a:cubicBezTo>
                        <a:pt x="454432" y="332564"/>
                        <a:pt x="450232" y="331871"/>
                        <a:pt x="446058" y="331074"/>
                      </a:cubicBezTo>
                      <a:cubicBezTo>
                        <a:pt x="443954" y="330624"/>
                        <a:pt x="441850" y="330347"/>
                        <a:pt x="439746" y="330096"/>
                      </a:cubicBezTo>
                      <a:lnTo>
                        <a:pt x="433408" y="329282"/>
                      </a:lnTo>
                      <a:cubicBezTo>
                        <a:pt x="429216" y="328632"/>
                        <a:pt x="424939" y="328485"/>
                        <a:pt x="420696" y="328147"/>
                      </a:cubicBezTo>
                      <a:cubicBezTo>
                        <a:pt x="416462" y="327723"/>
                        <a:pt x="412201" y="327723"/>
                        <a:pt x="407950" y="327637"/>
                      </a:cubicBezTo>
                      <a:cubicBezTo>
                        <a:pt x="405837" y="327611"/>
                        <a:pt x="403698" y="327506"/>
                        <a:pt x="401577" y="327550"/>
                      </a:cubicBezTo>
                      <a:lnTo>
                        <a:pt x="395212" y="327784"/>
                      </a:lnTo>
                      <a:lnTo>
                        <a:pt x="388839" y="328000"/>
                      </a:lnTo>
                      <a:lnTo>
                        <a:pt x="382483" y="328589"/>
                      </a:lnTo>
                      <a:lnTo>
                        <a:pt x="376136" y="329135"/>
                      </a:lnTo>
                      <a:lnTo>
                        <a:pt x="369824" y="330009"/>
                      </a:lnTo>
                      <a:lnTo>
                        <a:pt x="363511" y="330918"/>
                      </a:lnTo>
                      <a:cubicBezTo>
                        <a:pt x="361433" y="331273"/>
                        <a:pt x="359338" y="331732"/>
                        <a:pt x="357251" y="332139"/>
                      </a:cubicBezTo>
                      <a:lnTo>
                        <a:pt x="350982" y="333369"/>
                      </a:lnTo>
                      <a:cubicBezTo>
                        <a:pt x="348912" y="333836"/>
                        <a:pt x="346843" y="334391"/>
                        <a:pt x="344790" y="334919"/>
                      </a:cubicBezTo>
                      <a:lnTo>
                        <a:pt x="338608" y="336477"/>
                      </a:lnTo>
                      <a:lnTo>
                        <a:pt x="332503" y="338365"/>
                      </a:lnTo>
                      <a:lnTo>
                        <a:pt x="326398" y="340287"/>
                      </a:lnTo>
                      <a:lnTo>
                        <a:pt x="320415" y="342539"/>
                      </a:lnTo>
                      <a:cubicBezTo>
                        <a:pt x="318432" y="343301"/>
                        <a:pt x="316406" y="343994"/>
                        <a:pt x="314458" y="344825"/>
                      </a:cubicBezTo>
                      <a:lnTo>
                        <a:pt x="308578" y="347414"/>
                      </a:lnTo>
                      <a:cubicBezTo>
                        <a:pt x="304638" y="349033"/>
                        <a:pt x="300871" y="351085"/>
                        <a:pt x="297079" y="353042"/>
                      </a:cubicBezTo>
                      <a:lnTo>
                        <a:pt x="294230" y="354514"/>
                      </a:lnTo>
                      <a:lnTo>
                        <a:pt x="291468" y="356151"/>
                      </a:lnTo>
                      <a:lnTo>
                        <a:pt x="285960" y="359441"/>
                      </a:lnTo>
                      <a:cubicBezTo>
                        <a:pt x="282298" y="361684"/>
                        <a:pt x="278843" y="364290"/>
                        <a:pt x="275292" y="366680"/>
                      </a:cubicBezTo>
                      <a:cubicBezTo>
                        <a:pt x="274686" y="367113"/>
                        <a:pt x="274123" y="367694"/>
                        <a:pt x="273751" y="368395"/>
                      </a:cubicBezTo>
                      <a:cubicBezTo>
                        <a:pt x="271751" y="372187"/>
                        <a:pt x="269543" y="375902"/>
                        <a:pt x="267716" y="379764"/>
                      </a:cubicBezTo>
                      <a:lnTo>
                        <a:pt x="265031" y="385600"/>
                      </a:lnTo>
                      <a:lnTo>
                        <a:pt x="263707" y="388562"/>
                      </a:lnTo>
                      <a:lnTo>
                        <a:pt x="262538" y="391541"/>
                      </a:lnTo>
                      <a:cubicBezTo>
                        <a:pt x="261014" y="395524"/>
                        <a:pt x="259386" y="399490"/>
                        <a:pt x="258191" y="403594"/>
                      </a:cubicBezTo>
                      <a:lnTo>
                        <a:pt x="256242" y="409690"/>
                      </a:lnTo>
                      <a:cubicBezTo>
                        <a:pt x="255636" y="411734"/>
                        <a:pt x="255160" y="413820"/>
                        <a:pt x="254632" y="415881"/>
                      </a:cubicBezTo>
                      <a:lnTo>
                        <a:pt x="253021" y="422090"/>
                      </a:lnTo>
                      <a:lnTo>
                        <a:pt x="251783" y="428333"/>
                      </a:lnTo>
                      <a:lnTo>
                        <a:pt x="250562" y="434611"/>
                      </a:lnTo>
                      <a:lnTo>
                        <a:pt x="249662" y="440932"/>
                      </a:lnTo>
                      <a:cubicBezTo>
                        <a:pt x="249393" y="443045"/>
                        <a:pt x="249055" y="445140"/>
                        <a:pt x="248813" y="447244"/>
                      </a:cubicBezTo>
                      <a:lnTo>
                        <a:pt x="248259" y="453609"/>
                      </a:lnTo>
                      <a:cubicBezTo>
                        <a:pt x="248086" y="455722"/>
                        <a:pt x="247860" y="457835"/>
                        <a:pt x="247731" y="459956"/>
                      </a:cubicBezTo>
                      <a:lnTo>
                        <a:pt x="247523" y="466329"/>
                      </a:lnTo>
                      <a:lnTo>
                        <a:pt x="247332" y="472711"/>
                      </a:lnTo>
                      <a:lnTo>
                        <a:pt x="247436" y="479075"/>
                      </a:lnTo>
                      <a:lnTo>
                        <a:pt x="247592" y="485448"/>
                      </a:lnTo>
                      <a:lnTo>
                        <a:pt x="248051" y="491796"/>
                      </a:lnTo>
                      <a:lnTo>
                        <a:pt x="248519" y="498169"/>
                      </a:lnTo>
                      <a:cubicBezTo>
                        <a:pt x="248700" y="500281"/>
                        <a:pt x="249038" y="502377"/>
                        <a:pt x="249281" y="504498"/>
                      </a:cubicBezTo>
                      <a:cubicBezTo>
                        <a:pt x="249817" y="508698"/>
                        <a:pt x="250285" y="512941"/>
                        <a:pt x="251151" y="517097"/>
                      </a:cubicBezTo>
                      <a:cubicBezTo>
                        <a:pt x="251965" y="521280"/>
                        <a:pt x="252554" y="525514"/>
                        <a:pt x="253671" y="529618"/>
                      </a:cubicBezTo>
                      <a:lnTo>
                        <a:pt x="255160" y="535810"/>
                      </a:lnTo>
                      <a:cubicBezTo>
                        <a:pt x="255636" y="537888"/>
                        <a:pt x="256130" y="539957"/>
                        <a:pt x="256797" y="541984"/>
                      </a:cubicBezTo>
                      <a:cubicBezTo>
                        <a:pt x="258070" y="546062"/>
                        <a:pt x="259187" y="550184"/>
                        <a:pt x="260581" y="554193"/>
                      </a:cubicBezTo>
                      <a:lnTo>
                        <a:pt x="261750" y="557380"/>
                      </a:lnTo>
                      <a:lnTo>
                        <a:pt x="258364" y="557570"/>
                      </a:lnTo>
                      <a:cubicBezTo>
                        <a:pt x="254112" y="557882"/>
                        <a:pt x="249887" y="558479"/>
                        <a:pt x="245652" y="558947"/>
                      </a:cubicBezTo>
                      <a:cubicBezTo>
                        <a:pt x="243531" y="559137"/>
                        <a:pt x="241444" y="559492"/>
                        <a:pt x="239340" y="559865"/>
                      </a:cubicBezTo>
                      <a:lnTo>
                        <a:pt x="233045" y="560947"/>
                      </a:lnTo>
                      <a:cubicBezTo>
                        <a:pt x="228828" y="561588"/>
                        <a:pt x="224706" y="562705"/>
                        <a:pt x="220567" y="563623"/>
                      </a:cubicBezTo>
                      <a:cubicBezTo>
                        <a:pt x="216402" y="564489"/>
                        <a:pt x="212332" y="565718"/>
                        <a:pt x="208236" y="566904"/>
                      </a:cubicBezTo>
                      <a:cubicBezTo>
                        <a:pt x="206202" y="567511"/>
                        <a:pt x="204132" y="568030"/>
                        <a:pt x="202132" y="568714"/>
                      </a:cubicBezTo>
                      <a:lnTo>
                        <a:pt x="196096" y="570792"/>
                      </a:lnTo>
                      <a:lnTo>
                        <a:pt x="190087" y="572905"/>
                      </a:lnTo>
                      <a:lnTo>
                        <a:pt x="184182" y="575312"/>
                      </a:lnTo>
                      <a:lnTo>
                        <a:pt x="178276" y="577711"/>
                      </a:lnTo>
                      <a:lnTo>
                        <a:pt x="172500" y="580421"/>
                      </a:lnTo>
                      <a:lnTo>
                        <a:pt x="166733" y="583149"/>
                      </a:lnTo>
                      <a:cubicBezTo>
                        <a:pt x="164854" y="584102"/>
                        <a:pt x="162984" y="585149"/>
                        <a:pt x="161105" y="586136"/>
                      </a:cubicBezTo>
                      <a:lnTo>
                        <a:pt x="155485" y="589167"/>
                      </a:lnTo>
                      <a:cubicBezTo>
                        <a:pt x="153650" y="590232"/>
                        <a:pt x="151848" y="591384"/>
                        <a:pt x="150030" y="592466"/>
                      </a:cubicBezTo>
                      <a:lnTo>
                        <a:pt x="144575" y="595783"/>
                      </a:lnTo>
                      <a:lnTo>
                        <a:pt x="139293" y="599402"/>
                      </a:lnTo>
                      <a:lnTo>
                        <a:pt x="134045" y="603022"/>
                      </a:lnTo>
                      <a:lnTo>
                        <a:pt x="128980" y="606927"/>
                      </a:lnTo>
                      <a:cubicBezTo>
                        <a:pt x="127300" y="608243"/>
                        <a:pt x="125585" y="609499"/>
                        <a:pt x="123958" y="610884"/>
                      </a:cubicBezTo>
                      <a:lnTo>
                        <a:pt x="119117" y="615058"/>
                      </a:lnTo>
                      <a:cubicBezTo>
                        <a:pt x="115835" y="617777"/>
                        <a:pt x="112831" y="620851"/>
                        <a:pt x="109783" y="623838"/>
                      </a:cubicBezTo>
                      <a:lnTo>
                        <a:pt x="107497" y="626090"/>
                      </a:lnTo>
                      <a:lnTo>
                        <a:pt x="105332" y="628453"/>
                      </a:lnTo>
                      <a:lnTo>
                        <a:pt x="101037" y="633242"/>
                      </a:lnTo>
                      <a:cubicBezTo>
                        <a:pt x="98205" y="636454"/>
                        <a:pt x="95668" y="639970"/>
                        <a:pt x="92993" y="643321"/>
                      </a:cubicBezTo>
                      <a:cubicBezTo>
                        <a:pt x="92516" y="643893"/>
                        <a:pt x="92179" y="644603"/>
                        <a:pt x="92023" y="645382"/>
                      </a:cubicBezTo>
                      <a:cubicBezTo>
                        <a:pt x="91243" y="649599"/>
                        <a:pt x="90222" y="653807"/>
                        <a:pt x="89616" y="658050"/>
                      </a:cubicBezTo>
                      <a:lnTo>
                        <a:pt x="88767" y="664415"/>
                      </a:lnTo>
                      <a:lnTo>
                        <a:pt x="88351" y="667601"/>
                      </a:lnTo>
                      <a:lnTo>
                        <a:pt x="88135" y="670796"/>
                      </a:lnTo>
                      <a:cubicBezTo>
                        <a:pt x="87849" y="675057"/>
                        <a:pt x="87468" y="679334"/>
                        <a:pt x="87529" y="683594"/>
                      </a:cubicBezTo>
                      <a:lnTo>
                        <a:pt x="87477" y="690011"/>
                      </a:lnTo>
                      <a:cubicBezTo>
                        <a:pt x="87485" y="692141"/>
                        <a:pt x="87676" y="694245"/>
                        <a:pt x="87754" y="696393"/>
                      </a:cubicBezTo>
                      <a:lnTo>
                        <a:pt x="88074" y="702774"/>
                      </a:lnTo>
                      <a:lnTo>
                        <a:pt x="88724" y="709121"/>
                      </a:lnTo>
                      <a:lnTo>
                        <a:pt x="89408" y="715477"/>
                      </a:lnTo>
                      <a:lnTo>
                        <a:pt x="90412" y="721764"/>
                      </a:lnTo>
                      <a:cubicBezTo>
                        <a:pt x="90776" y="723859"/>
                        <a:pt x="91062" y="725981"/>
                        <a:pt x="91451" y="728076"/>
                      </a:cubicBezTo>
                      <a:lnTo>
                        <a:pt x="92793" y="734302"/>
                      </a:lnTo>
                      <a:cubicBezTo>
                        <a:pt x="93252" y="736380"/>
                        <a:pt x="93677" y="738458"/>
                        <a:pt x="94179" y="740537"/>
                      </a:cubicBezTo>
                      <a:lnTo>
                        <a:pt x="95841" y="746685"/>
                      </a:lnTo>
                      <a:lnTo>
                        <a:pt x="97539" y="752850"/>
                      </a:lnTo>
                      <a:lnTo>
                        <a:pt x="99539" y="758894"/>
                      </a:lnTo>
                      <a:lnTo>
                        <a:pt x="101539" y="764955"/>
                      </a:lnTo>
                      <a:lnTo>
                        <a:pt x="103851" y="770904"/>
                      </a:lnTo>
                      <a:lnTo>
                        <a:pt x="106163" y="776853"/>
                      </a:lnTo>
                      <a:cubicBezTo>
                        <a:pt x="106960" y="778827"/>
                        <a:pt x="107904" y="780732"/>
                        <a:pt x="108761" y="782680"/>
                      </a:cubicBezTo>
                      <a:cubicBezTo>
                        <a:pt x="110527" y="786551"/>
                        <a:pt x="112216" y="790456"/>
                        <a:pt x="114268" y="794162"/>
                      </a:cubicBezTo>
                      <a:cubicBezTo>
                        <a:pt x="116277" y="797938"/>
                        <a:pt x="118087" y="801791"/>
                        <a:pt x="120347" y="805393"/>
                      </a:cubicBezTo>
                      <a:lnTo>
                        <a:pt x="123611" y="810892"/>
                      </a:lnTo>
                      <a:cubicBezTo>
                        <a:pt x="124685" y="812736"/>
                        <a:pt x="125776" y="814563"/>
                        <a:pt x="127006" y="816295"/>
                      </a:cubicBezTo>
                      <a:cubicBezTo>
                        <a:pt x="129404" y="819811"/>
                        <a:pt x="131707" y="823404"/>
                        <a:pt x="134210" y="826851"/>
                      </a:cubicBezTo>
                      <a:lnTo>
                        <a:pt x="136253" y="829552"/>
                      </a:lnTo>
                      <a:lnTo>
                        <a:pt x="133084" y="830721"/>
                      </a:lnTo>
                      <a:cubicBezTo>
                        <a:pt x="129110" y="832306"/>
                        <a:pt x="125274" y="834107"/>
                        <a:pt x="121360" y="835787"/>
                      </a:cubicBezTo>
                      <a:cubicBezTo>
                        <a:pt x="119386" y="836609"/>
                        <a:pt x="117498" y="837571"/>
                        <a:pt x="115601" y="838549"/>
                      </a:cubicBezTo>
                      <a:lnTo>
                        <a:pt x="109904" y="841432"/>
                      </a:lnTo>
                      <a:cubicBezTo>
                        <a:pt x="106059" y="843268"/>
                        <a:pt x="102474" y="845554"/>
                        <a:pt x="98760" y="847649"/>
                      </a:cubicBezTo>
                      <a:cubicBezTo>
                        <a:pt x="95027" y="849693"/>
                        <a:pt x="91503" y="852100"/>
                        <a:pt x="87944" y="854430"/>
                      </a:cubicBezTo>
                      <a:cubicBezTo>
                        <a:pt x="86169" y="855616"/>
                        <a:pt x="84368" y="856716"/>
                        <a:pt x="82636" y="857963"/>
                      </a:cubicBezTo>
                      <a:lnTo>
                        <a:pt x="77510" y="861720"/>
                      </a:lnTo>
                      <a:lnTo>
                        <a:pt x="72358" y="865513"/>
                      </a:lnTo>
                      <a:lnTo>
                        <a:pt x="67422" y="869557"/>
                      </a:lnTo>
                      <a:lnTo>
                        <a:pt x="62504" y="873618"/>
                      </a:lnTo>
                      <a:lnTo>
                        <a:pt x="57785" y="877896"/>
                      </a:lnTo>
                      <a:lnTo>
                        <a:pt x="53083" y="882208"/>
                      </a:lnTo>
                      <a:cubicBezTo>
                        <a:pt x="51559" y="883680"/>
                        <a:pt x="50087" y="885221"/>
                        <a:pt x="48580" y="886719"/>
                      </a:cubicBezTo>
                      <a:lnTo>
                        <a:pt x="44112" y="891265"/>
                      </a:lnTo>
                      <a:cubicBezTo>
                        <a:pt x="42657" y="892824"/>
                        <a:pt x="41281" y="894443"/>
                        <a:pt x="39860" y="896028"/>
                      </a:cubicBezTo>
                      <a:lnTo>
                        <a:pt x="35635" y="900825"/>
                      </a:lnTo>
                      <a:lnTo>
                        <a:pt x="31652" y="905804"/>
                      </a:lnTo>
                      <a:lnTo>
                        <a:pt x="27694" y="910809"/>
                      </a:lnTo>
                      <a:lnTo>
                        <a:pt x="24014" y="916039"/>
                      </a:lnTo>
                      <a:cubicBezTo>
                        <a:pt x="22802" y="917797"/>
                        <a:pt x="21520" y="919485"/>
                        <a:pt x="20369" y="921287"/>
                      </a:cubicBezTo>
                      <a:lnTo>
                        <a:pt x="16983" y="926742"/>
                      </a:lnTo>
                      <a:cubicBezTo>
                        <a:pt x="14645" y="930301"/>
                        <a:pt x="12688" y="934102"/>
                        <a:pt x="10653" y="937851"/>
                      </a:cubicBezTo>
                      <a:lnTo>
                        <a:pt x="9121" y="940674"/>
                      </a:lnTo>
                      <a:lnTo>
                        <a:pt x="7761" y="943601"/>
                      </a:lnTo>
                      <a:lnTo>
                        <a:pt x="5068" y="949437"/>
                      </a:lnTo>
                      <a:cubicBezTo>
                        <a:pt x="3302" y="953325"/>
                        <a:pt x="1916" y="957412"/>
                        <a:pt x="332" y="961413"/>
                      </a:cubicBezTo>
                      <a:cubicBezTo>
                        <a:pt x="55" y="962097"/>
                        <a:pt x="-58" y="962902"/>
                        <a:pt x="29" y="963699"/>
                      </a:cubicBezTo>
                      <a:cubicBezTo>
                        <a:pt x="505" y="967959"/>
                        <a:pt x="773" y="972254"/>
                        <a:pt x="1440" y="976505"/>
                      </a:cubicBezTo>
                      <a:lnTo>
                        <a:pt x="2470" y="982913"/>
                      </a:lnTo>
                      <a:close/>
                    </a:path>
                  </a:pathLst>
                </a:custGeom>
                <a:grpFill/>
                <a:ln w="8653" cap="flat">
                  <a:noFill/>
                  <a:prstDash val="solid"/>
                  <a:miter/>
                </a:ln>
              </p:spPr>
              <p:txBody>
                <a:bodyPr rtlCol="0" anchor="ctr"/>
                <a:lstStyle/>
                <a:p>
                  <a:endParaRPr lang="en-IN" dirty="0"/>
                </a:p>
              </p:txBody>
            </p:sp>
          </p:grpSp>
          <p:sp>
            <p:nvSpPr>
              <p:cNvPr id="588" name="Freeform: Shape 587">
                <a:extLst>
                  <a:ext uri="{FF2B5EF4-FFF2-40B4-BE49-F238E27FC236}">
                    <a16:creationId xmlns:a16="http://schemas.microsoft.com/office/drawing/2014/main" id="{25E60F5C-E4AF-4BE3-9D78-752690D11BED}"/>
                  </a:ext>
                </a:extLst>
              </p:cNvPr>
              <p:cNvSpPr/>
              <p:nvPr/>
            </p:nvSpPr>
            <p:spPr>
              <a:xfrm>
                <a:off x="-1611318" y="2998226"/>
                <a:ext cx="89138" cy="187004"/>
              </a:xfrm>
              <a:custGeom>
                <a:avLst/>
                <a:gdLst>
                  <a:gd name="connsiteX0" fmla="*/ 66433 w 89138"/>
                  <a:gd name="connsiteY0" fmla="*/ 186743 h 187004"/>
                  <a:gd name="connsiteX1" fmla="*/ 55791 w 89138"/>
                  <a:gd name="connsiteY1" fmla="*/ 179279 h 187004"/>
                  <a:gd name="connsiteX2" fmla="*/ 45737 w 89138"/>
                  <a:gd name="connsiteY2" fmla="*/ 170966 h 187004"/>
                  <a:gd name="connsiteX3" fmla="*/ 36308 w 89138"/>
                  <a:gd name="connsiteY3" fmla="*/ 161891 h 187004"/>
                  <a:gd name="connsiteX4" fmla="*/ 31909 w 89138"/>
                  <a:gd name="connsiteY4" fmla="*/ 157051 h 187004"/>
                  <a:gd name="connsiteX5" fmla="*/ 27735 w 89138"/>
                  <a:gd name="connsiteY5" fmla="*/ 152011 h 187004"/>
                  <a:gd name="connsiteX6" fmla="*/ 20054 w 89138"/>
                  <a:gd name="connsiteY6" fmla="*/ 141361 h 187004"/>
                  <a:gd name="connsiteX7" fmla="*/ 16617 w 89138"/>
                  <a:gd name="connsiteY7" fmla="*/ 135750 h 187004"/>
                  <a:gd name="connsiteX8" fmla="*/ 13465 w 89138"/>
                  <a:gd name="connsiteY8" fmla="*/ 129965 h 187004"/>
                  <a:gd name="connsiteX9" fmla="*/ 8044 w 89138"/>
                  <a:gd name="connsiteY9" fmla="*/ 117938 h 187004"/>
                  <a:gd name="connsiteX10" fmla="*/ 3957 w 89138"/>
                  <a:gd name="connsiteY10" fmla="*/ 105347 h 187004"/>
                  <a:gd name="connsiteX11" fmla="*/ 2433 w 89138"/>
                  <a:gd name="connsiteY11" fmla="*/ 98896 h 187004"/>
                  <a:gd name="connsiteX12" fmla="*/ 1264 w 89138"/>
                  <a:gd name="connsiteY12" fmla="*/ 92359 h 187004"/>
                  <a:gd name="connsiteX13" fmla="*/ 502 w 89138"/>
                  <a:gd name="connsiteY13" fmla="*/ 85752 h 187004"/>
                  <a:gd name="connsiteX14" fmla="*/ 61 w 89138"/>
                  <a:gd name="connsiteY14" fmla="*/ 79136 h 187004"/>
                  <a:gd name="connsiteX15" fmla="*/ 0 w 89138"/>
                  <a:gd name="connsiteY15" fmla="*/ 72495 h 187004"/>
                  <a:gd name="connsiteX16" fmla="*/ 268 w 89138"/>
                  <a:gd name="connsiteY16" fmla="*/ 65853 h 187004"/>
                  <a:gd name="connsiteX17" fmla="*/ 1810 w 89138"/>
                  <a:gd name="connsiteY17" fmla="*/ 52666 h 187004"/>
                  <a:gd name="connsiteX18" fmla="*/ 3057 w 89138"/>
                  <a:gd name="connsiteY18" fmla="*/ 46154 h 187004"/>
                  <a:gd name="connsiteX19" fmla="*/ 4546 w 89138"/>
                  <a:gd name="connsiteY19" fmla="*/ 39686 h 187004"/>
                  <a:gd name="connsiteX20" fmla="*/ 8313 w 89138"/>
                  <a:gd name="connsiteY20" fmla="*/ 26974 h 187004"/>
                  <a:gd name="connsiteX21" fmla="*/ 13084 w 89138"/>
                  <a:gd name="connsiteY21" fmla="*/ 14661 h 187004"/>
                  <a:gd name="connsiteX22" fmla="*/ 18591 w 89138"/>
                  <a:gd name="connsiteY22" fmla="*/ 2651 h 187004"/>
                  <a:gd name="connsiteX23" fmla="*/ 24670 w 89138"/>
                  <a:gd name="connsiteY23" fmla="*/ 417 h 187004"/>
                  <a:gd name="connsiteX24" fmla="*/ 25536 w 89138"/>
                  <a:gd name="connsiteY24" fmla="*/ 927 h 187004"/>
                  <a:gd name="connsiteX25" fmla="*/ 35970 w 89138"/>
                  <a:gd name="connsiteY25" fmla="*/ 9032 h 187004"/>
                  <a:gd name="connsiteX26" fmla="*/ 45919 w 89138"/>
                  <a:gd name="connsiteY26" fmla="*/ 17744 h 187004"/>
                  <a:gd name="connsiteX27" fmla="*/ 55132 w 89138"/>
                  <a:gd name="connsiteY27" fmla="*/ 27268 h 187004"/>
                  <a:gd name="connsiteX28" fmla="*/ 59445 w 89138"/>
                  <a:gd name="connsiteY28" fmla="*/ 32265 h 187004"/>
                  <a:gd name="connsiteX29" fmla="*/ 63566 w 89138"/>
                  <a:gd name="connsiteY29" fmla="*/ 37478 h 187004"/>
                  <a:gd name="connsiteX30" fmla="*/ 71039 w 89138"/>
                  <a:gd name="connsiteY30" fmla="*/ 48457 h 187004"/>
                  <a:gd name="connsiteX31" fmla="*/ 74364 w 89138"/>
                  <a:gd name="connsiteY31" fmla="*/ 54198 h 187004"/>
                  <a:gd name="connsiteX32" fmla="*/ 77395 w 89138"/>
                  <a:gd name="connsiteY32" fmla="*/ 60130 h 187004"/>
                  <a:gd name="connsiteX33" fmla="*/ 80097 w 89138"/>
                  <a:gd name="connsiteY33" fmla="*/ 66200 h 187004"/>
                  <a:gd name="connsiteX34" fmla="*/ 82452 w 89138"/>
                  <a:gd name="connsiteY34" fmla="*/ 72400 h 187004"/>
                  <a:gd name="connsiteX35" fmla="*/ 84452 w 89138"/>
                  <a:gd name="connsiteY35" fmla="*/ 78721 h 187004"/>
                  <a:gd name="connsiteX36" fmla="*/ 86115 w 89138"/>
                  <a:gd name="connsiteY36" fmla="*/ 85128 h 187004"/>
                  <a:gd name="connsiteX37" fmla="*/ 88331 w 89138"/>
                  <a:gd name="connsiteY37" fmla="*/ 98186 h 187004"/>
                  <a:gd name="connsiteX38" fmla="*/ 89119 w 89138"/>
                  <a:gd name="connsiteY38" fmla="*/ 111357 h 187004"/>
                  <a:gd name="connsiteX39" fmla="*/ 88998 w 89138"/>
                  <a:gd name="connsiteY39" fmla="*/ 117938 h 187004"/>
                  <a:gd name="connsiteX40" fmla="*/ 88539 w 89138"/>
                  <a:gd name="connsiteY40" fmla="*/ 124501 h 187004"/>
                  <a:gd name="connsiteX41" fmla="*/ 86686 w 89138"/>
                  <a:gd name="connsiteY41" fmla="*/ 137525 h 187004"/>
                  <a:gd name="connsiteX42" fmla="*/ 85335 w 89138"/>
                  <a:gd name="connsiteY42" fmla="*/ 143915 h 187004"/>
                  <a:gd name="connsiteX43" fmla="*/ 83664 w 89138"/>
                  <a:gd name="connsiteY43" fmla="*/ 150253 h 187004"/>
                  <a:gd name="connsiteX44" fmla="*/ 79542 w 89138"/>
                  <a:gd name="connsiteY44" fmla="*/ 162671 h 187004"/>
                  <a:gd name="connsiteX45" fmla="*/ 74460 w 89138"/>
                  <a:gd name="connsiteY45" fmla="*/ 174672 h 187004"/>
                  <a:gd name="connsiteX46" fmla="*/ 68502 w 89138"/>
                  <a:gd name="connsiteY46" fmla="*/ 186267 h 187004"/>
                  <a:gd name="connsiteX47" fmla="*/ 66545 w 89138"/>
                  <a:gd name="connsiteY47" fmla="*/ 186821 h 187004"/>
                  <a:gd name="connsiteX48" fmla="*/ 66441 w 89138"/>
                  <a:gd name="connsiteY48" fmla="*/ 186751 h 187004"/>
                  <a:gd name="connsiteX49" fmla="*/ 66433 w 89138"/>
                  <a:gd name="connsiteY49" fmla="*/ 186743 h 187004"/>
                  <a:gd name="connsiteX50" fmla="*/ 66710 w 89138"/>
                  <a:gd name="connsiteY50" fmla="*/ 183375 h 187004"/>
                  <a:gd name="connsiteX51" fmla="*/ 71472 w 89138"/>
                  <a:gd name="connsiteY51" fmla="*/ 173330 h 187004"/>
                  <a:gd name="connsiteX52" fmla="*/ 76044 w 89138"/>
                  <a:gd name="connsiteY52" fmla="*/ 161424 h 187004"/>
                  <a:gd name="connsiteX53" fmla="*/ 79690 w 89138"/>
                  <a:gd name="connsiteY53" fmla="*/ 149197 h 187004"/>
                  <a:gd name="connsiteX54" fmla="*/ 81101 w 89138"/>
                  <a:gd name="connsiteY54" fmla="*/ 142989 h 187004"/>
                  <a:gd name="connsiteX55" fmla="*/ 82235 w 89138"/>
                  <a:gd name="connsiteY55" fmla="*/ 136737 h 187004"/>
                  <a:gd name="connsiteX56" fmla="*/ 83612 w 89138"/>
                  <a:gd name="connsiteY56" fmla="*/ 124129 h 187004"/>
                  <a:gd name="connsiteX57" fmla="*/ 83837 w 89138"/>
                  <a:gd name="connsiteY57" fmla="*/ 117808 h 187004"/>
                  <a:gd name="connsiteX58" fmla="*/ 83759 w 89138"/>
                  <a:gd name="connsiteY58" fmla="*/ 111495 h 187004"/>
                  <a:gd name="connsiteX59" fmla="*/ 82599 w 89138"/>
                  <a:gd name="connsiteY59" fmla="*/ 98940 h 187004"/>
                  <a:gd name="connsiteX60" fmla="*/ 80088 w 89138"/>
                  <a:gd name="connsiteY60" fmla="*/ 86609 h 187004"/>
                  <a:gd name="connsiteX61" fmla="*/ 78339 w 89138"/>
                  <a:gd name="connsiteY61" fmla="*/ 80591 h 187004"/>
                  <a:gd name="connsiteX62" fmla="*/ 76235 w 89138"/>
                  <a:gd name="connsiteY62" fmla="*/ 74677 h 187004"/>
                  <a:gd name="connsiteX63" fmla="*/ 73827 w 89138"/>
                  <a:gd name="connsiteY63" fmla="*/ 68884 h 187004"/>
                  <a:gd name="connsiteX64" fmla="*/ 71100 w 89138"/>
                  <a:gd name="connsiteY64" fmla="*/ 63247 h 187004"/>
                  <a:gd name="connsiteX65" fmla="*/ 68069 w 89138"/>
                  <a:gd name="connsiteY65" fmla="*/ 57757 h 187004"/>
                  <a:gd name="connsiteX66" fmla="*/ 64753 w 89138"/>
                  <a:gd name="connsiteY66" fmla="*/ 52440 h 187004"/>
                  <a:gd name="connsiteX67" fmla="*/ 57358 w 89138"/>
                  <a:gd name="connsiteY67" fmla="*/ 42318 h 187004"/>
                  <a:gd name="connsiteX68" fmla="*/ 53305 w 89138"/>
                  <a:gd name="connsiteY68" fmla="*/ 37521 h 187004"/>
                  <a:gd name="connsiteX69" fmla="*/ 49054 w 89138"/>
                  <a:gd name="connsiteY69" fmla="*/ 32897 h 187004"/>
                  <a:gd name="connsiteX70" fmla="*/ 40022 w 89138"/>
                  <a:gd name="connsiteY70" fmla="*/ 24160 h 187004"/>
                  <a:gd name="connsiteX71" fmla="*/ 30298 w 89138"/>
                  <a:gd name="connsiteY71" fmla="*/ 16167 h 187004"/>
                  <a:gd name="connsiteX72" fmla="*/ 20072 w 89138"/>
                  <a:gd name="connsiteY72" fmla="*/ 8773 h 187004"/>
                  <a:gd name="connsiteX73" fmla="*/ 26999 w 89138"/>
                  <a:gd name="connsiteY73" fmla="*/ 7067 h 187004"/>
                  <a:gd name="connsiteX74" fmla="*/ 21405 w 89138"/>
                  <a:gd name="connsiteY74" fmla="*/ 18349 h 187004"/>
                  <a:gd name="connsiteX75" fmla="*/ 16461 w 89138"/>
                  <a:gd name="connsiteY75" fmla="*/ 29953 h 187004"/>
                  <a:gd name="connsiteX76" fmla="*/ 12521 w 89138"/>
                  <a:gd name="connsiteY76" fmla="*/ 41876 h 187004"/>
                  <a:gd name="connsiteX77" fmla="*/ 10893 w 89138"/>
                  <a:gd name="connsiteY77" fmla="*/ 47946 h 187004"/>
                  <a:gd name="connsiteX78" fmla="*/ 9542 w 89138"/>
                  <a:gd name="connsiteY78" fmla="*/ 54086 h 187004"/>
                  <a:gd name="connsiteX79" fmla="*/ 7681 w 89138"/>
                  <a:gd name="connsiteY79" fmla="*/ 66477 h 187004"/>
                  <a:gd name="connsiteX80" fmla="*/ 7213 w 89138"/>
                  <a:gd name="connsiteY80" fmla="*/ 72729 h 187004"/>
                  <a:gd name="connsiteX81" fmla="*/ 7083 w 89138"/>
                  <a:gd name="connsiteY81" fmla="*/ 78998 h 187004"/>
                  <a:gd name="connsiteX82" fmla="*/ 7265 w 89138"/>
                  <a:gd name="connsiteY82" fmla="*/ 85258 h 187004"/>
                  <a:gd name="connsiteX83" fmla="*/ 7819 w 89138"/>
                  <a:gd name="connsiteY83" fmla="*/ 91510 h 187004"/>
                  <a:gd name="connsiteX84" fmla="*/ 8720 w 89138"/>
                  <a:gd name="connsiteY84" fmla="*/ 97728 h 187004"/>
                  <a:gd name="connsiteX85" fmla="*/ 9949 w 89138"/>
                  <a:gd name="connsiteY85" fmla="*/ 103884 h 187004"/>
                  <a:gd name="connsiteX86" fmla="*/ 13439 w 89138"/>
                  <a:gd name="connsiteY86" fmla="*/ 115972 h 187004"/>
                  <a:gd name="connsiteX87" fmla="*/ 18245 w 89138"/>
                  <a:gd name="connsiteY87" fmla="*/ 127627 h 187004"/>
                  <a:gd name="connsiteX88" fmla="*/ 21085 w 89138"/>
                  <a:gd name="connsiteY88" fmla="*/ 133256 h 187004"/>
                  <a:gd name="connsiteX89" fmla="*/ 24228 w 89138"/>
                  <a:gd name="connsiteY89" fmla="*/ 138763 h 187004"/>
                  <a:gd name="connsiteX90" fmla="*/ 31303 w 89138"/>
                  <a:gd name="connsiteY90" fmla="*/ 149292 h 187004"/>
                  <a:gd name="connsiteX91" fmla="*/ 35191 w 89138"/>
                  <a:gd name="connsiteY91" fmla="*/ 154297 h 187004"/>
                  <a:gd name="connsiteX92" fmla="*/ 39330 w 89138"/>
                  <a:gd name="connsiteY92" fmla="*/ 159146 h 187004"/>
                  <a:gd name="connsiteX93" fmla="*/ 48205 w 89138"/>
                  <a:gd name="connsiteY93" fmla="*/ 168273 h 187004"/>
                  <a:gd name="connsiteX94" fmla="*/ 57808 w 89138"/>
                  <a:gd name="connsiteY94" fmla="*/ 176724 h 187004"/>
                  <a:gd name="connsiteX95" fmla="*/ 66710 w 89138"/>
                  <a:gd name="connsiteY95" fmla="*/ 183375 h 1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9138" h="187004">
                    <a:moveTo>
                      <a:pt x="66433" y="186743"/>
                    </a:moveTo>
                    <a:cubicBezTo>
                      <a:pt x="62865" y="184379"/>
                      <a:pt x="59246" y="181911"/>
                      <a:pt x="55791" y="179279"/>
                    </a:cubicBezTo>
                    <a:cubicBezTo>
                      <a:pt x="52336" y="176638"/>
                      <a:pt x="48976" y="173884"/>
                      <a:pt x="45737" y="170966"/>
                    </a:cubicBezTo>
                    <a:cubicBezTo>
                      <a:pt x="42456" y="168091"/>
                      <a:pt x="39356" y="165017"/>
                      <a:pt x="36308" y="161891"/>
                    </a:cubicBezTo>
                    <a:lnTo>
                      <a:pt x="31909" y="157051"/>
                    </a:lnTo>
                    <a:cubicBezTo>
                      <a:pt x="30523" y="155380"/>
                      <a:pt x="29069" y="153734"/>
                      <a:pt x="27735" y="152011"/>
                    </a:cubicBezTo>
                    <a:cubicBezTo>
                      <a:pt x="25025" y="148582"/>
                      <a:pt x="22418" y="145058"/>
                      <a:pt x="20054" y="141361"/>
                    </a:cubicBezTo>
                    <a:cubicBezTo>
                      <a:pt x="18851" y="139533"/>
                      <a:pt x="17682" y="137672"/>
                      <a:pt x="16617" y="135750"/>
                    </a:cubicBezTo>
                    <a:cubicBezTo>
                      <a:pt x="15474" y="133879"/>
                      <a:pt x="14435" y="131940"/>
                      <a:pt x="13465" y="129965"/>
                    </a:cubicBezTo>
                    <a:cubicBezTo>
                      <a:pt x="11421" y="126077"/>
                      <a:pt x="9629" y="122042"/>
                      <a:pt x="8044" y="117938"/>
                    </a:cubicBezTo>
                    <a:cubicBezTo>
                      <a:pt x="6442" y="113825"/>
                      <a:pt x="5118" y="109599"/>
                      <a:pt x="3957" y="105347"/>
                    </a:cubicBezTo>
                    <a:cubicBezTo>
                      <a:pt x="3386" y="103226"/>
                      <a:pt x="2953" y="101044"/>
                      <a:pt x="2433" y="98896"/>
                    </a:cubicBezTo>
                    <a:cubicBezTo>
                      <a:pt x="2000" y="96714"/>
                      <a:pt x="1671" y="94532"/>
                      <a:pt x="1264" y="92359"/>
                    </a:cubicBezTo>
                    <a:cubicBezTo>
                      <a:pt x="978" y="90168"/>
                      <a:pt x="753" y="87951"/>
                      <a:pt x="502" y="85752"/>
                    </a:cubicBezTo>
                    <a:cubicBezTo>
                      <a:pt x="312" y="83552"/>
                      <a:pt x="208" y="81336"/>
                      <a:pt x="61" y="79136"/>
                    </a:cubicBezTo>
                    <a:cubicBezTo>
                      <a:pt x="0" y="76911"/>
                      <a:pt x="17" y="74703"/>
                      <a:pt x="0" y="72495"/>
                    </a:cubicBezTo>
                    <a:cubicBezTo>
                      <a:pt x="9" y="70269"/>
                      <a:pt x="191" y="68061"/>
                      <a:pt x="268" y="65853"/>
                    </a:cubicBezTo>
                    <a:cubicBezTo>
                      <a:pt x="597" y="61437"/>
                      <a:pt x="1056" y="57012"/>
                      <a:pt x="1810" y="52666"/>
                    </a:cubicBezTo>
                    <a:cubicBezTo>
                      <a:pt x="2113" y="50466"/>
                      <a:pt x="2580" y="48319"/>
                      <a:pt x="3057" y="46154"/>
                    </a:cubicBezTo>
                    <a:cubicBezTo>
                      <a:pt x="3481" y="43981"/>
                      <a:pt x="3957" y="41816"/>
                      <a:pt x="4546" y="39686"/>
                    </a:cubicBezTo>
                    <a:cubicBezTo>
                      <a:pt x="5576" y="35399"/>
                      <a:pt x="6962" y="31208"/>
                      <a:pt x="8313" y="26974"/>
                    </a:cubicBezTo>
                    <a:cubicBezTo>
                      <a:pt x="9845" y="22844"/>
                      <a:pt x="11300" y="18687"/>
                      <a:pt x="13084" y="14661"/>
                    </a:cubicBezTo>
                    <a:cubicBezTo>
                      <a:pt x="14720" y="10556"/>
                      <a:pt x="16729" y="6642"/>
                      <a:pt x="18591" y="2651"/>
                    </a:cubicBezTo>
                    <a:cubicBezTo>
                      <a:pt x="19656" y="365"/>
                      <a:pt x="22384" y="-631"/>
                      <a:pt x="24670" y="417"/>
                    </a:cubicBezTo>
                    <a:cubicBezTo>
                      <a:pt x="24981" y="564"/>
                      <a:pt x="25267" y="754"/>
                      <a:pt x="25536" y="927"/>
                    </a:cubicBezTo>
                    <a:cubicBezTo>
                      <a:pt x="29025" y="3620"/>
                      <a:pt x="32627" y="6149"/>
                      <a:pt x="35970" y="9032"/>
                    </a:cubicBezTo>
                    <a:cubicBezTo>
                      <a:pt x="39416" y="11760"/>
                      <a:pt x="42646" y="14791"/>
                      <a:pt x="45919" y="17744"/>
                    </a:cubicBezTo>
                    <a:cubicBezTo>
                      <a:pt x="49045" y="20852"/>
                      <a:pt x="52232" y="23917"/>
                      <a:pt x="55132" y="27268"/>
                    </a:cubicBezTo>
                    <a:cubicBezTo>
                      <a:pt x="56648" y="28862"/>
                      <a:pt x="58068" y="30559"/>
                      <a:pt x="59445" y="32265"/>
                    </a:cubicBezTo>
                    <a:cubicBezTo>
                      <a:pt x="60865" y="33979"/>
                      <a:pt x="62285" y="35676"/>
                      <a:pt x="63566" y="37478"/>
                    </a:cubicBezTo>
                    <a:cubicBezTo>
                      <a:pt x="66259" y="41002"/>
                      <a:pt x="68710" y="44699"/>
                      <a:pt x="71039" y="48457"/>
                    </a:cubicBezTo>
                    <a:cubicBezTo>
                      <a:pt x="72139" y="50362"/>
                      <a:pt x="73325" y="52250"/>
                      <a:pt x="74364" y="54198"/>
                    </a:cubicBezTo>
                    <a:cubicBezTo>
                      <a:pt x="75377" y="56181"/>
                      <a:pt x="76442" y="58121"/>
                      <a:pt x="77395" y="60130"/>
                    </a:cubicBezTo>
                    <a:cubicBezTo>
                      <a:pt x="78295" y="62147"/>
                      <a:pt x="79239" y="64165"/>
                      <a:pt x="80097" y="66200"/>
                    </a:cubicBezTo>
                    <a:cubicBezTo>
                      <a:pt x="80885" y="68261"/>
                      <a:pt x="81707" y="70313"/>
                      <a:pt x="82452" y="72400"/>
                    </a:cubicBezTo>
                    <a:cubicBezTo>
                      <a:pt x="83119" y="74513"/>
                      <a:pt x="83846" y="76591"/>
                      <a:pt x="84452" y="78721"/>
                    </a:cubicBezTo>
                    <a:cubicBezTo>
                      <a:pt x="85006" y="80851"/>
                      <a:pt x="85630" y="82981"/>
                      <a:pt x="86115" y="85128"/>
                    </a:cubicBezTo>
                    <a:cubicBezTo>
                      <a:pt x="87067" y="89449"/>
                      <a:pt x="87820" y="93805"/>
                      <a:pt x="88331" y="98186"/>
                    </a:cubicBezTo>
                    <a:cubicBezTo>
                      <a:pt x="88816" y="102568"/>
                      <a:pt x="89111" y="106958"/>
                      <a:pt x="89119" y="111357"/>
                    </a:cubicBezTo>
                    <a:cubicBezTo>
                      <a:pt x="89163" y="113548"/>
                      <a:pt x="89137" y="115747"/>
                      <a:pt x="88998" y="117938"/>
                    </a:cubicBezTo>
                    <a:cubicBezTo>
                      <a:pt x="88937" y="120146"/>
                      <a:pt x="88773" y="122328"/>
                      <a:pt x="88539" y="124501"/>
                    </a:cubicBezTo>
                    <a:cubicBezTo>
                      <a:pt x="88149" y="128883"/>
                      <a:pt x="87500" y="133221"/>
                      <a:pt x="86686" y="137525"/>
                    </a:cubicBezTo>
                    <a:cubicBezTo>
                      <a:pt x="86297" y="139655"/>
                      <a:pt x="85777" y="141785"/>
                      <a:pt x="85335" y="143915"/>
                    </a:cubicBezTo>
                    <a:lnTo>
                      <a:pt x="83664" y="150253"/>
                    </a:lnTo>
                    <a:cubicBezTo>
                      <a:pt x="82426" y="154427"/>
                      <a:pt x="81101" y="158592"/>
                      <a:pt x="79542" y="162671"/>
                    </a:cubicBezTo>
                    <a:cubicBezTo>
                      <a:pt x="78010" y="166732"/>
                      <a:pt x="76321" y="170758"/>
                      <a:pt x="74460" y="174672"/>
                    </a:cubicBezTo>
                    <a:cubicBezTo>
                      <a:pt x="72632" y="178621"/>
                      <a:pt x="70606" y="182465"/>
                      <a:pt x="68502" y="186267"/>
                    </a:cubicBezTo>
                    <a:cubicBezTo>
                      <a:pt x="68138" y="186959"/>
                      <a:pt x="67246" y="187210"/>
                      <a:pt x="66545" y="186821"/>
                    </a:cubicBezTo>
                    <a:cubicBezTo>
                      <a:pt x="66545" y="186821"/>
                      <a:pt x="66476" y="186786"/>
                      <a:pt x="66441" y="186751"/>
                    </a:cubicBezTo>
                    <a:lnTo>
                      <a:pt x="66433" y="186743"/>
                    </a:lnTo>
                    <a:close/>
                    <a:moveTo>
                      <a:pt x="66710" y="183375"/>
                    </a:moveTo>
                    <a:cubicBezTo>
                      <a:pt x="68364" y="180058"/>
                      <a:pt x="70026" y="176724"/>
                      <a:pt x="71472" y="173330"/>
                    </a:cubicBezTo>
                    <a:cubicBezTo>
                      <a:pt x="73161" y="169407"/>
                      <a:pt x="74693" y="165441"/>
                      <a:pt x="76044" y="161424"/>
                    </a:cubicBezTo>
                    <a:cubicBezTo>
                      <a:pt x="77447" y="157380"/>
                      <a:pt x="78607" y="153302"/>
                      <a:pt x="79690" y="149197"/>
                    </a:cubicBezTo>
                    <a:lnTo>
                      <a:pt x="81101" y="142989"/>
                    </a:lnTo>
                    <a:cubicBezTo>
                      <a:pt x="81473" y="140910"/>
                      <a:pt x="81924" y="138832"/>
                      <a:pt x="82235" y="136737"/>
                    </a:cubicBezTo>
                    <a:cubicBezTo>
                      <a:pt x="82867" y="132537"/>
                      <a:pt x="83378" y="128337"/>
                      <a:pt x="83612" y="124129"/>
                    </a:cubicBezTo>
                    <a:cubicBezTo>
                      <a:pt x="83751" y="122016"/>
                      <a:pt x="83846" y="119921"/>
                      <a:pt x="83837" y="117808"/>
                    </a:cubicBezTo>
                    <a:cubicBezTo>
                      <a:pt x="83907" y="115704"/>
                      <a:pt x="83855" y="113591"/>
                      <a:pt x="83759" y="111495"/>
                    </a:cubicBezTo>
                    <a:cubicBezTo>
                      <a:pt x="83612" y="107278"/>
                      <a:pt x="83197" y="103096"/>
                      <a:pt x="82599" y="98940"/>
                    </a:cubicBezTo>
                    <a:cubicBezTo>
                      <a:pt x="81984" y="94783"/>
                      <a:pt x="81110" y="90679"/>
                      <a:pt x="80088" y="86609"/>
                    </a:cubicBezTo>
                    <a:cubicBezTo>
                      <a:pt x="79551" y="84600"/>
                      <a:pt x="78910" y="82600"/>
                      <a:pt x="78339" y="80591"/>
                    </a:cubicBezTo>
                    <a:cubicBezTo>
                      <a:pt x="77681" y="78608"/>
                      <a:pt x="76927" y="76651"/>
                      <a:pt x="76235" y="74677"/>
                    </a:cubicBezTo>
                    <a:cubicBezTo>
                      <a:pt x="75464" y="72729"/>
                      <a:pt x="74624" y="70815"/>
                      <a:pt x="73827" y="68884"/>
                    </a:cubicBezTo>
                    <a:lnTo>
                      <a:pt x="71100" y="63247"/>
                    </a:lnTo>
                    <a:cubicBezTo>
                      <a:pt x="70130" y="61394"/>
                      <a:pt x="69074" y="59584"/>
                      <a:pt x="68069" y="57757"/>
                    </a:cubicBezTo>
                    <a:cubicBezTo>
                      <a:pt x="67021" y="55947"/>
                      <a:pt x="65861" y="54224"/>
                      <a:pt x="64753" y="52440"/>
                    </a:cubicBezTo>
                    <a:cubicBezTo>
                      <a:pt x="62432" y="48959"/>
                      <a:pt x="60008" y="45548"/>
                      <a:pt x="57358" y="42318"/>
                    </a:cubicBezTo>
                    <a:cubicBezTo>
                      <a:pt x="56094" y="40655"/>
                      <a:pt x="54691" y="39088"/>
                      <a:pt x="53305" y="37521"/>
                    </a:cubicBezTo>
                    <a:cubicBezTo>
                      <a:pt x="51946" y="35936"/>
                      <a:pt x="50543" y="34369"/>
                      <a:pt x="49054" y="32897"/>
                    </a:cubicBezTo>
                    <a:cubicBezTo>
                      <a:pt x="46205" y="29823"/>
                      <a:pt x="43088" y="27009"/>
                      <a:pt x="40022" y="24160"/>
                    </a:cubicBezTo>
                    <a:cubicBezTo>
                      <a:pt x="36810" y="21449"/>
                      <a:pt x="33675" y="18687"/>
                      <a:pt x="30298" y="16167"/>
                    </a:cubicBezTo>
                    <a:cubicBezTo>
                      <a:pt x="27016" y="13527"/>
                      <a:pt x="23483" y="11214"/>
                      <a:pt x="20072" y="8773"/>
                    </a:cubicBezTo>
                    <a:lnTo>
                      <a:pt x="26999" y="7067"/>
                    </a:lnTo>
                    <a:cubicBezTo>
                      <a:pt x="25111" y="10807"/>
                      <a:pt x="23076" y="14488"/>
                      <a:pt x="21405" y="18349"/>
                    </a:cubicBezTo>
                    <a:cubicBezTo>
                      <a:pt x="19552" y="22151"/>
                      <a:pt x="18046" y="26056"/>
                      <a:pt x="16461" y="29953"/>
                    </a:cubicBezTo>
                    <a:cubicBezTo>
                      <a:pt x="15075" y="33893"/>
                      <a:pt x="13629" y="37832"/>
                      <a:pt x="12521" y="41876"/>
                    </a:cubicBezTo>
                    <a:cubicBezTo>
                      <a:pt x="11880" y="43868"/>
                      <a:pt x="11369" y="45903"/>
                      <a:pt x="10893" y="47946"/>
                    </a:cubicBezTo>
                    <a:cubicBezTo>
                      <a:pt x="10382" y="49981"/>
                      <a:pt x="9871" y="52025"/>
                      <a:pt x="9542" y="54086"/>
                    </a:cubicBezTo>
                    <a:cubicBezTo>
                      <a:pt x="8694" y="58173"/>
                      <a:pt x="8131" y="62303"/>
                      <a:pt x="7681" y="66477"/>
                    </a:cubicBezTo>
                    <a:cubicBezTo>
                      <a:pt x="7533" y="68564"/>
                      <a:pt x="7308" y="70633"/>
                      <a:pt x="7213" y="72729"/>
                    </a:cubicBezTo>
                    <a:cubicBezTo>
                      <a:pt x="7170" y="74807"/>
                      <a:pt x="7083" y="76894"/>
                      <a:pt x="7083" y="78998"/>
                    </a:cubicBezTo>
                    <a:lnTo>
                      <a:pt x="7265" y="85258"/>
                    </a:lnTo>
                    <a:cubicBezTo>
                      <a:pt x="7455" y="87345"/>
                      <a:pt x="7594" y="89423"/>
                      <a:pt x="7819" y="91510"/>
                    </a:cubicBezTo>
                    <a:cubicBezTo>
                      <a:pt x="8105" y="93571"/>
                      <a:pt x="8365" y="95658"/>
                      <a:pt x="8720" y="97728"/>
                    </a:cubicBezTo>
                    <a:cubicBezTo>
                      <a:pt x="9135" y="99780"/>
                      <a:pt x="9464" y="101849"/>
                      <a:pt x="9949" y="103884"/>
                    </a:cubicBezTo>
                    <a:cubicBezTo>
                      <a:pt x="10902" y="107971"/>
                      <a:pt x="12053" y="111998"/>
                      <a:pt x="13439" y="115972"/>
                    </a:cubicBezTo>
                    <a:cubicBezTo>
                      <a:pt x="14833" y="119912"/>
                      <a:pt x="16409" y="123835"/>
                      <a:pt x="18245" y="127627"/>
                    </a:cubicBezTo>
                    <a:cubicBezTo>
                      <a:pt x="19128" y="129524"/>
                      <a:pt x="20063" y="131429"/>
                      <a:pt x="21085" y="133256"/>
                    </a:cubicBezTo>
                    <a:cubicBezTo>
                      <a:pt x="22055" y="135135"/>
                      <a:pt x="23128" y="136944"/>
                      <a:pt x="24228" y="138763"/>
                    </a:cubicBezTo>
                    <a:cubicBezTo>
                      <a:pt x="26393" y="142374"/>
                      <a:pt x="28791" y="145872"/>
                      <a:pt x="31303" y="149292"/>
                    </a:cubicBezTo>
                    <a:cubicBezTo>
                      <a:pt x="32550" y="150998"/>
                      <a:pt x="33909" y="152626"/>
                      <a:pt x="35191" y="154297"/>
                    </a:cubicBezTo>
                    <a:lnTo>
                      <a:pt x="39330" y="159146"/>
                    </a:lnTo>
                    <a:cubicBezTo>
                      <a:pt x="42187" y="162281"/>
                      <a:pt x="45114" y="165381"/>
                      <a:pt x="48205" y="168273"/>
                    </a:cubicBezTo>
                    <a:cubicBezTo>
                      <a:pt x="51279" y="171217"/>
                      <a:pt x="54492" y="174040"/>
                      <a:pt x="57808" y="176724"/>
                    </a:cubicBezTo>
                    <a:cubicBezTo>
                      <a:pt x="60700" y="179028"/>
                      <a:pt x="63670" y="181192"/>
                      <a:pt x="66710" y="183375"/>
                    </a:cubicBezTo>
                    <a:close/>
                  </a:path>
                </a:pathLst>
              </a:custGeom>
              <a:grpFill/>
              <a:ln w="8653" cap="flat">
                <a:noFill/>
                <a:prstDash val="solid"/>
                <a:miter/>
              </a:ln>
            </p:spPr>
            <p:txBody>
              <a:bodyPr rtlCol="0" anchor="ctr"/>
              <a:lstStyle/>
              <a:p>
                <a:endParaRPr lang="en-IN" dirty="0"/>
              </a:p>
            </p:txBody>
          </p:sp>
          <p:sp>
            <p:nvSpPr>
              <p:cNvPr id="589" name="Freeform: Shape 588">
                <a:extLst>
                  <a:ext uri="{FF2B5EF4-FFF2-40B4-BE49-F238E27FC236}">
                    <a16:creationId xmlns:a16="http://schemas.microsoft.com/office/drawing/2014/main" id="{62F0D486-58C0-47C0-9EB9-344C3DA76D5E}"/>
                  </a:ext>
                </a:extLst>
              </p:cNvPr>
              <p:cNvSpPr/>
              <p:nvPr/>
            </p:nvSpPr>
            <p:spPr>
              <a:xfrm>
                <a:off x="-1403017" y="2976812"/>
                <a:ext cx="84887" cy="192090"/>
              </a:xfrm>
              <a:custGeom>
                <a:avLst/>
                <a:gdLst>
                  <a:gd name="connsiteX0" fmla="*/ 35790 w 84887"/>
                  <a:gd name="connsiteY0" fmla="*/ 191523 h 192090"/>
                  <a:gd name="connsiteX1" fmla="*/ 27823 w 84887"/>
                  <a:gd name="connsiteY1" fmla="*/ 181236 h 192090"/>
                  <a:gd name="connsiteX2" fmla="*/ 20654 w 84887"/>
                  <a:gd name="connsiteY2" fmla="*/ 170343 h 192090"/>
                  <a:gd name="connsiteX3" fmla="*/ 14341 w 84887"/>
                  <a:gd name="connsiteY3" fmla="*/ 158896 h 192090"/>
                  <a:gd name="connsiteX4" fmla="*/ 11562 w 84887"/>
                  <a:gd name="connsiteY4" fmla="*/ 152973 h 192090"/>
                  <a:gd name="connsiteX5" fmla="*/ 9033 w 84887"/>
                  <a:gd name="connsiteY5" fmla="*/ 146920 h 192090"/>
                  <a:gd name="connsiteX6" fmla="*/ 4860 w 84887"/>
                  <a:gd name="connsiteY6" fmla="*/ 134468 h 192090"/>
                  <a:gd name="connsiteX7" fmla="*/ 3223 w 84887"/>
                  <a:gd name="connsiteY7" fmla="*/ 128095 h 192090"/>
                  <a:gd name="connsiteX8" fmla="*/ 1907 w 84887"/>
                  <a:gd name="connsiteY8" fmla="*/ 121644 h 192090"/>
                  <a:gd name="connsiteX9" fmla="*/ 279 w 84887"/>
                  <a:gd name="connsiteY9" fmla="*/ 108560 h 192090"/>
                  <a:gd name="connsiteX10" fmla="*/ 97 w 84887"/>
                  <a:gd name="connsiteY10" fmla="*/ 95321 h 192090"/>
                  <a:gd name="connsiteX11" fmla="*/ 539 w 84887"/>
                  <a:gd name="connsiteY11" fmla="*/ 88705 h 192090"/>
                  <a:gd name="connsiteX12" fmla="*/ 1370 w 84887"/>
                  <a:gd name="connsiteY12" fmla="*/ 82116 h 192090"/>
                  <a:gd name="connsiteX13" fmla="*/ 2573 w 84887"/>
                  <a:gd name="connsiteY13" fmla="*/ 75578 h 192090"/>
                  <a:gd name="connsiteX14" fmla="*/ 4115 w 84887"/>
                  <a:gd name="connsiteY14" fmla="*/ 69136 h 192090"/>
                  <a:gd name="connsiteX15" fmla="*/ 6011 w 84887"/>
                  <a:gd name="connsiteY15" fmla="*/ 62754 h 192090"/>
                  <a:gd name="connsiteX16" fmla="*/ 8228 w 84887"/>
                  <a:gd name="connsiteY16" fmla="*/ 56493 h 192090"/>
                  <a:gd name="connsiteX17" fmla="*/ 13597 w 84887"/>
                  <a:gd name="connsiteY17" fmla="*/ 44362 h 192090"/>
                  <a:gd name="connsiteX18" fmla="*/ 16679 w 84887"/>
                  <a:gd name="connsiteY18" fmla="*/ 38465 h 192090"/>
                  <a:gd name="connsiteX19" fmla="*/ 20022 w 84887"/>
                  <a:gd name="connsiteY19" fmla="*/ 32759 h 192090"/>
                  <a:gd name="connsiteX20" fmla="*/ 27356 w 84887"/>
                  <a:gd name="connsiteY20" fmla="*/ 21736 h 192090"/>
                  <a:gd name="connsiteX21" fmla="*/ 35547 w 84887"/>
                  <a:gd name="connsiteY21" fmla="*/ 11371 h 192090"/>
                  <a:gd name="connsiteX22" fmla="*/ 44354 w 84887"/>
                  <a:gd name="connsiteY22" fmla="*/ 1508 h 192090"/>
                  <a:gd name="connsiteX23" fmla="*/ 50822 w 84887"/>
                  <a:gd name="connsiteY23" fmla="*/ 1179 h 192090"/>
                  <a:gd name="connsiteX24" fmla="*/ 51480 w 84887"/>
                  <a:gd name="connsiteY24" fmla="*/ 1932 h 192090"/>
                  <a:gd name="connsiteX25" fmla="*/ 59083 w 84887"/>
                  <a:gd name="connsiteY25" fmla="*/ 12722 h 192090"/>
                  <a:gd name="connsiteX26" fmla="*/ 66019 w 84887"/>
                  <a:gd name="connsiteY26" fmla="*/ 23970 h 192090"/>
                  <a:gd name="connsiteX27" fmla="*/ 72019 w 84887"/>
                  <a:gd name="connsiteY27" fmla="*/ 35790 h 192090"/>
                  <a:gd name="connsiteX28" fmla="*/ 74678 w 84887"/>
                  <a:gd name="connsiteY28" fmla="*/ 41859 h 192090"/>
                  <a:gd name="connsiteX29" fmla="*/ 77068 w 84887"/>
                  <a:gd name="connsiteY29" fmla="*/ 48051 h 192090"/>
                  <a:gd name="connsiteX30" fmla="*/ 80982 w 84887"/>
                  <a:gd name="connsiteY30" fmla="*/ 60728 h 192090"/>
                  <a:gd name="connsiteX31" fmla="*/ 82462 w 84887"/>
                  <a:gd name="connsiteY31" fmla="*/ 67213 h 192090"/>
                  <a:gd name="connsiteX32" fmla="*/ 83605 w 84887"/>
                  <a:gd name="connsiteY32" fmla="*/ 73742 h 192090"/>
                  <a:gd name="connsiteX33" fmla="*/ 84402 w 84887"/>
                  <a:gd name="connsiteY33" fmla="*/ 80358 h 192090"/>
                  <a:gd name="connsiteX34" fmla="*/ 84818 w 84887"/>
                  <a:gd name="connsiteY34" fmla="*/ 86973 h 192090"/>
                  <a:gd name="connsiteX35" fmla="*/ 84878 w 84887"/>
                  <a:gd name="connsiteY35" fmla="*/ 93615 h 192090"/>
                  <a:gd name="connsiteX36" fmla="*/ 84575 w 84887"/>
                  <a:gd name="connsiteY36" fmla="*/ 100248 h 192090"/>
                  <a:gd name="connsiteX37" fmla="*/ 82861 w 84887"/>
                  <a:gd name="connsiteY37" fmla="*/ 113349 h 192090"/>
                  <a:gd name="connsiteX38" fmla="*/ 79726 w 84887"/>
                  <a:gd name="connsiteY38" fmla="*/ 126182 h 192090"/>
                  <a:gd name="connsiteX39" fmla="*/ 77665 w 84887"/>
                  <a:gd name="connsiteY39" fmla="*/ 132433 h 192090"/>
                  <a:gd name="connsiteX40" fmla="*/ 75301 w 84887"/>
                  <a:gd name="connsiteY40" fmla="*/ 138573 h 192090"/>
                  <a:gd name="connsiteX41" fmla="*/ 69707 w 84887"/>
                  <a:gd name="connsiteY41" fmla="*/ 150470 h 192090"/>
                  <a:gd name="connsiteX42" fmla="*/ 66512 w 84887"/>
                  <a:gd name="connsiteY42" fmla="*/ 156185 h 192090"/>
                  <a:gd name="connsiteX43" fmla="*/ 63066 w 84887"/>
                  <a:gd name="connsiteY43" fmla="*/ 161745 h 192090"/>
                  <a:gd name="connsiteX44" fmla="*/ 55455 w 84887"/>
                  <a:gd name="connsiteY44" fmla="*/ 172387 h 192090"/>
                  <a:gd name="connsiteX45" fmla="*/ 47073 w 84887"/>
                  <a:gd name="connsiteY45" fmla="*/ 182371 h 192090"/>
                  <a:gd name="connsiteX46" fmla="*/ 37972 w 84887"/>
                  <a:gd name="connsiteY46" fmla="*/ 191688 h 192090"/>
                  <a:gd name="connsiteX47" fmla="*/ 35920 w 84887"/>
                  <a:gd name="connsiteY47" fmla="*/ 191636 h 192090"/>
                  <a:gd name="connsiteX48" fmla="*/ 35850 w 84887"/>
                  <a:gd name="connsiteY48" fmla="*/ 191549 h 192090"/>
                  <a:gd name="connsiteX49" fmla="*/ 35790 w 84887"/>
                  <a:gd name="connsiteY49" fmla="*/ 191523 h 192090"/>
                  <a:gd name="connsiteX50" fmla="*/ 37054 w 84887"/>
                  <a:gd name="connsiteY50" fmla="*/ 188371 h 192090"/>
                  <a:gd name="connsiteX51" fmla="*/ 44553 w 84887"/>
                  <a:gd name="connsiteY51" fmla="*/ 180180 h 192090"/>
                  <a:gd name="connsiteX52" fmla="*/ 52450 w 84887"/>
                  <a:gd name="connsiteY52" fmla="*/ 170153 h 192090"/>
                  <a:gd name="connsiteX53" fmla="*/ 59524 w 84887"/>
                  <a:gd name="connsiteY53" fmla="*/ 159545 h 192090"/>
                  <a:gd name="connsiteX54" fmla="*/ 62694 w 84887"/>
                  <a:gd name="connsiteY54" fmla="*/ 154029 h 192090"/>
                  <a:gd name="connsiteX55" fmla="*/ 65612 w 84887"/>
                  <a:gd name="connsiteY55" fmla="*/ 148392 h 192090"/>
                  <a:gd name="connsiteX56" fmla="*/ 70660 w 84887"/>
                  <a:gd name="connsiteY56" fmla="*/ 136746 h 192090"/>
                  <a:gd name="connsiteX57" fmla="*/ 72738 w 84887"/>
                  <a:gd name="connsiteY57" fmla="*/ 130771 h 192090"/>
                  <a:gd name="connsiteX58" fmla="*/ 74513 w 84887"/>
                  <a:gd name="connsiteY58" fmla="*/ 124718 h 192090"/>
                  <a:gd name="connsiteX59" fmla="*/ 77111 w 84887"/>
                  <a:gd name="connsiteY59" fmla="*/ 112379 h 192090"/>
                  <a:gd name="connsiteX60" fmla="*/ 78358 w 84887"/>
                  <a:gd name="connsiteY60" fmla="*/ 99867 h 192090"/>
                  <a:gd name="connsiteX61" fmla="*/ 78453 w 84887"/>
                  <a:gd name="connsiteY61" fmla="*/ 93589 h 192090"/>
                  <a:gd name="connsiteX62" fmla="*/ 78202 w 84887"/>
                  <a:gd name="connsiteY62" fmla="*/ 87311 h 192090"/>
                  <a:gd name="connsiteX63" fmla="*/ 77596 w 84887"/>
                  <a:gd name="connsiteY63" fmla="*/ 81068 h 192090"/>
                  <a:gd name="connsiteX64" fmla="*/ 76669 w 84887"/>
                  <a:gd name="connsiteY64" fmla="*/ 74859 h 192090"/>
                  <a:gd name="connsiteX65" fmla="*/ 75379 w 84887"/>
                  <a:gd name="connsiteY65" fmla="*/ 68737 h 192090"/>
                  <a:gd name="connsiteX66" fmla="*/ 73803 w 84887"/>
                  <a:gd name="connsiteY66" fmla="*/ 62676 h 192090"/>
                  <a:gd name="connsiteX67" fmla="*/ 69707 w 84887"/>
                  <a:gd name="connsiteY67" fmla="*/ 50830 h 192090"/>
                  <a:gd name="connsiteX68" fmla="*/ 67257 w 84887"/>
                  <a:gd name="connsiteY68" fmla="*/ 45046 h 192090"/>
                  <a:gd name="connsiteX69" fmla="*/ 64564 w 84887"/>
                  <a:gd name="connsiteY69" fmla="*/ 39383 h 192090"/>
                  <a:gd name="connsiteX70" fmla="*/ 58503 w 84887"/>
                  <a:gd name="connsiteY70" fmla="*/ 28377 h 192090"/>
                  <a:gd name="connsiteX71" fmla="*/ 51541 w 84887"/>
                  <a:gd name="connsiteY71" fmla="*/ 17856 h 192090"/>
                  <a:gd name="connsiteX72" fmla="*/ 43964 w 84887"/>
                  <a:gd name="connsiteY72" fmla="*/ 7777 h 192090"/>
                  <a:gd name="connsiteX73" fmla="*/ 51099 w 84887"/>
                  <a:gd name="connsiteY73" fmla="*/ 8210 h 192090"/>
                  <a:gd name="connsiteX74" fmla="*/ 42414 w 84887"/>
                  <a:gd name="connsiteY74" fmla="*/ 17337 h 192090"/>
                  <a:gd name="connsiteX75" fmla="*/ 34274 w 84887"/>
                  <a:gd name="connsiteY75" fmla="*/ 26957 h 192090"/>
                  <a:gd name="connsiteX76" fmla="*/ 26992 w 84887"/>
                  <a:gd name="connsiteY76" fmla="*/ 37210 h 192090"/>
                  <a:gd name="connsiteX77" fmla="*/ 23650 w 84887"/>
                  <a:gd name="connsiteY77" fmla="*/ 42535 h 192090"/>
                  <a:gd name="connsiteX78" fmla="*/ 20550 w 84887"/>
                  <a:gd name="connsiteY78" fmla="*/ 47964 h 192090"/>
                  <a:gd name="connsiteX79" fmla="*/ 15129 w 84887"/>
                  <a:gd name="connsiteY79" fmla="*/ 59281 h 192090"/>
                  <a:gd name="connsiteX80" fmla="*/ 12834 w 84887"/>
                  <a:gd name="connsiteY80" fmla="*/ 65118 h 192090"/>
                  <a:gd name="connsiteX81" fmla="*/ 10852 w 84887"/>
                  <a:gd name="connsiteY81" fmla="*/ 71075 h 192090"/>
                  <a:gd name="connsiteX82" fmla="*/ 9198 w 84887"/>
                  <a:gd name="connsiteY82" fmla="*/ 77111 h 192090"/>
                  <a:gd name="connsiteX83" fmla="*/ 7882 w 84887"/>
                  <a:gd name="connsiteY83" fmla="*/ 83250 h 192090"/>
                  <a:gd name="connsiteX84" fmla="*/ 6912 w 84887"/>
                  <a:gd name="connsiteY84" fmla="*/ 89441 h 192090"/>
                  <a:gd name="connsiteX85" fmla="*/ 6271 w 84887"/>
                  <a:gd name="connsiteY85" fmla="*/ 95684 h 192090"/>
                  <a:gd name="connsiteX86" fmla="*/ 6054 w 84887"/>
                  <a:gd name="connsiteY86" fmla="*/ 108266 h 192090"/>
                  <a:gd name="connsiteX87" fmla="*/ 7215 w 84887"/>
                  <a:gd name="connsiteY87" fmla="*/ 120796 h 192090"/>
                  <a:gd name="connsiteX88" fmla="*/ 8271 w 84887"/>
                  <a:gd name="connsiteY88" fmla="*/ 127030 h 192090"/>
                  <a:gd name="connsiteX89" fmla="*/ 9648 w 84887"/>
                  <a:gd name="connsiteY89" fmla="*/ 133213 h 192090"/>
                  <a:gd name="connsiteX90" fmla="*/ 13311 w 84887"/>
                  <a:gd name="connsiteY90" fmla="*/ 145370 h 192090"/>
                  <a:gd name="connsiteX91" fmla="*/ 15554 w 84887"/>
                  <a:gd name="connsiteY91" fmla="*/ 151310 h 192090"/>
                  <a:gd name="connsiteX92" fmla="*/ 18082 w 84887"/>
                  <a:gd name="connsiteY92" fmla="*/ 157147 h 192090"/>
                  <a:gd name="connsiteX93" fmla="*/ 23875 w 84887"/>
                  <a:gd name="connsiteY93" fmla="*/ 168516 h 192090"/>
                  <a:gd name="connsiteX94" fmla="*/ 30560 w 84887"/>
                  <a:gd name="connsiteY94" fmla="*/ 179392 h 192090"/>
                  <a:gd name="connsiteX95" fmla="*/ 37054 w 84887"/>
                  <a:gd name="connsiteY95" fmla="*/ 188371 h 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4887" h="192090">
                    <a:moveTo>
                      <a:pt x="35790" y="191523"/>
                    </a:moveTo>
                    <a:cubicBezTo>
                      <a:pt x="33080" y="188224"/>
                      <a:pt x="30360" y="184795"/>
                      <a:pt x="27823" y="181236"/>
                    </a:cubicBezTo>
                    <a:cubicBezTo>
                      <a:pt x="25286" y="177712"/>
                      <a:pt x="22905" y="174066"/>
                      <a:pt x="20654" y="170343"/>
                    </a:cubicBezTo>
                    <a:cubicBezTo>
                      <a:pt x="18385" y="166620"/>
                      <a:pt x="16324" y="162792"/>
                      <a:pt x="14341" y="158896"/>
                    </a:cubicBezTo>
                    <a:lnTo>
                      <a:pt x="11562" y="152973"/>
                    </a:lnTo>
                    <a:cubicBezTo>
                      <a:pt x="10722" y="150947"/>
                      <a:pt x="9812" y="148964"/>
                      <a:pt x="9033" y="146920"/>
                    </a:cubicBezTo>
                    <a:cubicBezTo>
                      <a:pt x="7475" y="142842"/>
                      <a:pt x="6020" y="138703"/>
                      <a:pt x="4860" y="134468"/>
                    </a:cubicBezTo>
                    <a:cubicBezTo>
                      <a:pt x="4253" y="132356"/>
                      <a:pt x="3673" y="130251"/>
                      <a:pt x="3223" y="128095"/>
                    </a:cubicBezTo>
                    <a:cubicBezTo>
                      <a:pt x="2695" y="125965"/>
                      <a:pt x="2279" y="123818"/>
                      <a:pt x="1907" y="121644"/>
                    </a:cubicBezTo>
                    <a:cubicBezTo>
                      <a:pt x="1101" y="117323"/>
                      <a:pt x="608" y="112950"/>
                      <a:pt x="279" y="108560"/>
                    </a:cubicBezTo>
                    <a:cubicBezTo>
                      <a:pt x="-33" y="104144"/>
                      <a:pt x="-67" y="99728"/>
                      <a:pt x="97" y="95321"/>
                    </a:cubicBezTo>
                    <a:cubicBezTo>
                      <a:pt x="175" y="93104"/>
                      <a:pt x="383" y="90905"/>
                      <a:pt x="539" y="88705"/>
                    </a:cubicBezTo>
                    <a:cubicBezTo>
                      <a:pt x="764" y="86497"/>
                      <a:pt x="1084" y="84306"/>
                      <a:pt x="1370" y="82116"/>
                    </a:cubicBezTo>
                    <a:cubicBezTo>
                      <a:pt x="1725" y="79942"/>
                      <a:pt x="2167" y="77760"/>
                      <a:pt x="2573" y="75578"/>
                    </a:cubicBezTo>
                    <a:cubicBezTo>
                      <a:pt x="3032" y="73430"/>
                      <a:pt x="3604" y="71274"/>
                      <a:pt x="4115" y="69136"/>
                    </a:cubicBezTo>
                    <a:cubicBezTo>
                      <a:pt x="4695" y="66971"/>
                      <a:pt x="5379" y="64875"/>
                      <a:pt x="6011" y="62754"/>
                    </a:cubicBezTo>
                    <a:cubicBezTo>
                      <a:pt x="6687" y="60650"/>
                      <a:pt x="7492" y="58580"/>
                      <a:pt x="8228" y="56493"/>
                    </a:cubicBezTo>
                    <a:cubicBezTo>
                      <a:pt x="9856" y="52372"/>
                      <a:pt x="11596" y="48302"/>
                      <a:pt x="13597" y="44362"/>
                    </a:cubicBezTo>
                    <a:cubicBezTo>
                      <a:pt x="14514" y="42336"/>
                      <a:pt x="15605" y="40422"/>
                      <a:pt x="16679" y="38465"/>
                    </a:cubicBezTo>
                    <a:cubicBezTo>
                      <a:pt x="17727" y="36525"/>
                      <a:pt x="18827" y="34612"/>
                      <a:pt x="20022" y="32759"/>
                    </a:cubicBezTo>
                    <a:cubicBezTo>
                      <a:pt x="22282" y="28957"/>
                      <a:pt x="24836" y="25355"/>
                      <a:pt x="27356" y="21736"/>
                    </a:cubicBezTo>
                    <a:cubicBezTo>
                      <a:pt x="30031" y="18229"/>
                      <a:pt x="32655" y="14678"/>
                      <a:pt x="35547" y="11371"/>
                    </a:cubicBezTo>
                    <a:cubicBezTo>
                      <a:pt x="38327" y="7942"/>
                      <a:pt x="41401" y="4773"/>
                      <a:pt x="44354" y="1508"/>
                    </a:cubicBezTo>
                    <a:cubicBezTo>
                      <a:pt x="46042" y="-371"/>
                      <a:pt x="48952" y="-510"/>
                      <a:pt x="50822" y="1179"/>
                    </a:cubicBezTo>
                    <a:cubicBezTo>
                      <a:pt x="51073" y="1395"/>
                      <a:pt x="51290" y="1664"/>
                      <a:pt x="51480" y="1932"/>
                    </a:cubicBezTo>
                    <a:cubicBezTo>
                      <a:pt x="54026" y="5517"/>
                      <a:pt x="56710" y="8998"/>
                      <a:pt x="59083" y="12722"/>
                    </a:cubicBezTo>
                    <a:cubicBezTo>
                      <a:pt x="61559" y="16358"/>
                      <a:pt x="63750" y="20195"/>
                      <a:pt x="66019" y="23970"/>
                    </a:cubicBezTo>
                    <a:cubicBezTo>
                      <a:pt x="68088" y="27875"/>
                      <a:pt x="70227" y="31746"/>
                      <a:pt x="72019" y="35790"/>
                    </a:cubicBezTo>
                    <a:cubicBezTo>
                      <a:pt x="72989" y="37772"/>
                      <a:pt x="73855" y="39816"/>
                      <a:pt x="74678" y="41859"/>
                    </a:cubicBezTo>
                    <a:cubicBezTo>
                      <a:pt x="75535" y="43894"/>
                      <a:pt x="76384" y="45938"/>
                      <a:pt x="77068" y="48051"/>
                    </a:cubicBezTo>
                    <a:cubicBezTo>
                      <a:pt x="78609" y="52181"/>
                      <a:pt x="79847" y="56459"/>
                      <a:pt x="80982" y="60728"/>
                    </a:cubicBezTo>
                    <a:cubicBezTo>
                      <a:pt x="81484" y="62875"/>
                      <a:pt x="82029" y="65031"/>
                      <a:pt x="82462" y="67213"/>
                    </a:cubicBezTo>
                    <a:cubicBezTo>
                      <a:pt x="82852" y="69387"/>
                      <a:pt x="83285" y="71552"/>
                      <a:pt x="83605" y="73742"/>
                    </a:cubicBezTo>
                    <a:cubicBezTo>
                      <a:pt x="83856" y="75942"/>
                      <a:pt x="84159" y="78141"/>
                      <a:pt x="84402" y="80358"/>
                    </a:cubicBezTo>
                    <a:cubicBezTo>
                      <a:pt x="84540" y="82557"/>
                      <a:pt x="84722" y="84757"/>
                      <a:pt x="84818" y="86973"/>
                    </a:cubicBezTo>
                    <a:cubicBezTo>
                      <a:pt x="84844" y="89190"/>
                      <a:pt x="84913" y="91389"/>
                      <a:pt x="84878" y="93615"/>
                    </a:cubicBezTo>
                    <a:cubicBezTo>
                      <a:pt x="84766" y="95823"/>
                      <a:pt x="84748" y="98031"/>
                      <a:pt x="84575" y="100248"/>
                    </a:cubicBezTo>
                    <a:cubicBezTo>
                      <a:pt x="84203" y="104638"/>
                      <a:pt x="83674" y="109019"/>
                      <a:pt x="82861" y="113349"/>
                    </a:cubicBezTo>
                    <a:cubicBezTo>
                      <a:pt x="82021" y="117687"/>
                      <a:pt x="81016" y="121973"/>
                      <a:pt x="79726" y="126182"/>
                    </a:cubicBezTo>
                    <a:cubicBezTo>
                      <a:pt x="79120" y="128286"/>
                      <a:pt x="78436" y="130381"/>
                      <a:pt x="77665" y="132433"/>
                    </a:cubicBezTo>
                    <a:cubicBezTo>
                      <a:pt x="76964" y="134521"/>
                      <a:pt x="76150" y="136555"/>
                      <a:pt x="75301" y="138573"/>
                    </a:cubicBezTo>
                    <a:cubicBezTo>
                      <a:pt x="73665" y="142643"/>
                      <a:pt x="71734" y="146582"/>
                      <a:pt x="69707" y="150470"/>
                    </a:cubicBezTo>
                    <a:cubicBezTo>
                      <a:pt x="68712" y="152401"/>
                      <a:pt x="67577" y="154263"/>
                      <a:pt x="66512" y="156185"/>
                    </a:cubicBezTo>
                    <a:lnTo>
                      <a:pt x="63066" y="161745"/>
                    </a:lnTo>
                    <a:cubicBezTo>
                      <a:pt x="60650" y="165373"/>
                      <a:pt x="58148" y="168958"/>
                      <a:pt x="55455" y="172387"/>
                    </a:cubicBezTo>
                    <a:cubicBezTo>
                      <a:pt x="52805" y="175833"/>
                      <a:pt x="49999" y="179158"/>
                      <a:pt x="47073" y="182371"/>
                    </a:cubicBezTo>
                    <a:cubicBezTo>
                      <a:pt x="44163" y="185600"/>
                      <a:pt x="41089" y="188666"/>
                      <a:pt x="37972" y="191688"/>
                    </a:cubicBezTo>
                    <a:cubicBezTo>
                      <a:pt x="37392" y="192233"/>
                      <a:pt x="36474" y="192233"/>
                      <a:pt x="35920" y="191636"/>
                    </a:cubicBezTo>
                    <a:cubicBezTo>
                      <a:pt x="35894" y="191619"/>
                      <a:pt x="35876" y="191584"/>
                      <a:pt x="35850" y="191549"/>
                    </a:cubicBezTo>
                    <a:lnTo>
                      <a:pt x="35790" y="191523"/>
                    </a:lnTo>
                    <a:close/>
                    <a:moveTo>
                      <a:pt x="37054" y="188371"/>
                    </a:moveTo>
                    <a:cubicBezTo>
                      <a:pt x="39617" y="185687"/>
                      <a:pt x="42171" y="183020"/>
                      <a:pt x="44553" y="180180"/>
                    </a:cubicBezTo>
                    <a:cubicBezTo>
                      <a:pt x="47324" y="176950"/>
                      <a:pt x="49965" y="173599"/>
                      <a:pt x="52450" y="170153"/>
                    </a:cubicBezTo>
                    <a:cubicBezTo>
                      <a:pt x="54978" y="166724"/>
                      <a:pt x="57308" y="163139"/>
                      <a:pt x="59524" y="159545"/>
                    </a:cubicBezTo>
                    <a:lnTo>
                      <a:pt x="62694" y="154029"/>
                    </a:lnTo>
                    <a:cubicBezTo>
                      <a:pt x="63672" y="152142"/>
                      <a:pt x="64702" y="150289"/>
                      <a:pt x="65612" y="148392"/>
                    </a:cubicBezTo>
                    <a:cubicBezTo>
                      <a:pt x="67465" y="144582"/>
                      <a:pt x="69188" y="140694"/>
                      <a:pt x="70660" y="136746"/>
                    </a:cubicBezTo>
                    <a:cubicBezTo>
                      <a:pt x="71422" y="134772"/>
                      <a:pt x="72132" y="132789"/>
                      <a:pt x="72738" y="130771"/>
                    </a:cubicBezTo>
                    <a:cubicBezTo>
                      <a:pt x="73422" y="128788"/>
                      <a:pt x="74002" y="126753"/>
                      <a:pt x="74513" y="124718"/>
                    </a:cubicBezTo>
                    <a:cubicBezTo>
                      <a:pt x="75630" y="120648"/>
                      <a:pt x="76462" y="116527"/>
                      <a:pt x="77111" y="112379"/>
                    </a:cubicBezTo>
                    <a:cubicBezTo>
                      <a:pt x="77778" y="108231"/>
                      <a:pt x="78150" y="104049"/>
                      <a:pt x="78358" y="99867"/>
                    </a:cubicBezTo>
                    <a:cubicBezTo>
                      <a:pt x="78462" y="97780"/>
                      <a:pt x="78427" y="95693"/>
                      <a:pt x="78453" y="93589"/>
                    </a:cubicBezTo>
                    <a:cubicBezTo>
                      <a:pt x="78418" y="91493"/>
                      <a:pt x="78271" y="89424"/>
                      <a:pt x="78202" y="87311"/>
                    </a:cubicBezTo>
                    <a:cubicBezTo>
                      <a:pt x="78020" y="85233"/>
                      <a:pt x="77804" y="83155"/>
                      <a:pt x="77596" y="81068"/>
                    </a:cubicBezTo>
                    <a:lnTo>
                      <a:pt x="76669" y="74859"/>
                    </a:lnTo>
                    <a:cubicBezTo>
                      <a:pt x="76288" y="72825"/>
                      <a:pt x="75812" y="70781"/>
                      <a:pt x="75379" y="68737"/>
                    </a:cubicBezTo>
                    <a:cubicBezTo>
                      <a:pt x="74920" y="66711"/>
                      <a:pt x="74323" y="64693"/>
                      <a:pt x="73803" y="62676"/>
                    </a:cubicBezTo>
                    <a:cubicBezTo>
                      <a:pt x="72608" y="58658"/>
                      <a:pt x="71283" y="54701"/>
                      <a:pt x="69707" y="50830"/>
                    </a:cubicBezTo>
                    <a:cubicBezTo>
                      <a:pt x="68997" y="48847"/>
                      <a:pt x="68114" y="46960"/>
                      <a:pt x="67257" y="45046"/>
                    </a:cubicBezTo>
                    <a:cubicBezTo>
                      <a:pt x="66426" y="43132"/>
                      <a:pt x="65560" y="41245"/>
                      <a:pt x="64564" y="39383"/>
                    </a:cubicBezTo>
                    <a:cubicBezTo>
                      <a:pt x="62728" y="35625"/>
                      <a:pt x="60589" y="32005"/>
                      <a:pt x="58503" y="28377"/>
                    </a:cubicBezTo>
                    <a:cubicBezTo>
                      <a:pt x="56234" y="24836"/>
                      <a:pt x="54035" y="21251"/>
                      <a:pt x="51541" y="17856"/>
                    </a:cubicBezTo>
                    <a:cubicBezTo>
                      <a:pt x="49194" y="14384"/>
                      <a:pt x="46501" y="11163"/>
                      <a:pt x="43964" y="7777"/>
                    </a:cubicBezTo>
                    <a:lnTo>
                      <a:pt x="51099" y="8210"/>
                    </a:lnTo>
                    <a:cubicBezTo>
                      <a:pt x="48190" y="11232"/>
                      <a:pt x="45142" y="14159"/>
                      <a:pt x="42414" y="17337"/>
                    </a:cubicBezTo>
                    <a:cubicBezTo>
                      <a:pt x="39548" y="20411"/>
                      <a:pt x="36941" y="23719"/>
                      <a:pt x="34274" y="26957"/>
                    </a:cubicBezTo>
                    <a:cubicBezTo>
                      <a:pt x="31789" y="30343"/>
                      <a:pt x="29252" y="33668"/>
                      <a:pt x="26992" y="37210"/>
                    </a:cubicBezTo>
                    <a:cubicBezTo>
                      <a:pt x="25788" y="38933"/>
                      <a:pt x="24698" y="40708"/>
                      <a:pt x="23650" y="42535"/>
                    </a:cubicBezTo>
                    <a:cubicBezTo>
                      <a:pt x="22585" y="44327"/>
                      <a:pt x="21485" y="46103"/>
                      <a:pt x="20550" y="47964"/>
                    </a:cubicBezTo>
                    <a:cubicBezTo>
                      <a:pt x="18532" y="51653"/>
                      <a:pt x="16766" y="55437"/>
                      <a:pt x="15129" y="59281"/>
                    </a:cubicBezTo>
                    <a:cubicBezTo>
                      <a:pt x="14367" y="61230"/>
                      <a:pt x="13536" y="63144"/>
                      <a:pt x="12834" y="65118"/>
                    </a:cubicBezTo>
                    <a:cubicBezTo>
                      <a:pt x="12176" y="67092"/>
                      <a:pt x="11475" y="69058"/>
                      <a:pt x="10852" y="71075"/>
                    </a:cubicBezTo>
                    <a:lnTo>
                      <a:pt x="9198" y="77111"/>
                    </a:lnTo>
                    <a:cubicBezTo>
                      <a:pt x="8765" y="79154"/>
                      <a:pt x="8288" y="81189"/>
                      <a:pt x="7882" y="83250"/>
                    </a:cubicBezTo>
                    <a:cubicBezTo>
                      <a:pt x="7552" y="85311"/>
                      <a:pt x="7189" y="87380"/>
                      <a:pt x="6912" y="89441"/>
                    </a:cubicBezTo>
                    <a:cubicBezTo>
                      <a:pt x="6695" y="91519"/>
                      <a:pt x="6410" y="93598"/>
                      <a:pt x="6271" y="95684"/>
                    </a:cubicBezTo>
                    <a:cubicBezTo>
                      <a:pt x="6002" y="99875"/>
                      <a:pt x="5899" y="104075"/>
                      <a:pt x="6054" y="108266"/>
                    </a:cubicBezTo>
                    <a:cubicBezTo>
                      <a:pt x="6228" y="112457"/>
                      <a:pt x="6583" y="116657"/>
                      <a:pt x="7215" y="120796"/>
                    </a:cubicBezTo>
                    <a:cubicBezTo>
                      <a:pt x="7492" y="122909"/>
                      <a:pt x="7830" y="124969"/>
                      <a:pt x="8271" y="127030"/>
                    </a:cubicBezTo>
                    <a:cubicBezTo>
                      <a:pt x="8644" y="129117"/>
                      <a:pt x="9137" y="131178"/>
                      <a:pt x="9648" y="133213"/>
                    </a:cubicBezTo>
                    <a:cubicBezTo>
                      <a:pt x="10652" y="137309"/>
                      <a:pt x="11925" y="141361"/>
                      <a:pt x="13311" y="145370"/>
                    </a:cubicBezTo>
                    <a:cubicBezTo>
                      <a:pt x="13995" y="147353"/>
                      <a:pt x="14800" y="149310"/>
                      <a:pt x="15554" y="151310"/>
                    </a:cubicBezTo>
                    <a:lnTo>
                      <a:pt x="18082" y="157147"/>
                    </a:lnTo>
                    <a:cubicBezTo>
                      <a:pt x="19883" y="160983"/>
                      <a:pt x="21779" y="164810"/>
                      <a:pt x="23875" y="168516"/>
                    </a:cubicBezTo>
                    <a:cubicBezTo>
                      <a:pt x="25944" y="172239"/>
                      <a:pt x="28178" y="175859"/>
                      <a:pt x="30560" y="179392"/>
                    </a:cubicBezTo>
                    <a:cubicBezTo>
                      <a:pt x="32586" y="182440"/>
                      <a:pt x="34794" y="185393"/>
                      <a:pt x="37054" y="188371"/>
                    </a:cubicBezTo>
                    <a:close/>
                  </a:path>
                </a:pathLst>
              </a:custGeom>
              <a:grpFill/>
              <a:ln w="8653" cap="flat">
                <a:noFill/>
                <a:prstDash val="solid"/>
                <a:miter/>
              </a:ln>
            </p:spPr>
            <p:txBody>
              <a:bodyPr rtlCol="0" anchor="ctr"/>
              <a:lstStyle/>
              <a:p>
                <a:endParaRPr lang="en-IN" dirty="0"/>
              </a:p>
            </p:txBody>
          </p:sp>
          <p:sp>
            <p:nvSpPr>
              <p:cNvPr id="590" name="Freeform: Shape 589">
                <a:extLst>
                  <a:ext uri="{FF2B5EF4-FFF2-40B4-BE49-F238E27FC236}">
                    <a16:creationId xmlns:a16="http://schemas.microsoft.com/office/drawing/2014/main" id="{B559CFB7-2E03-4A4D-84FF-0D33E7C7C91D}"/>
                  </a:ext>
                </a:extLst>
              </p:cNvPr>
              <p:cNvSpPr/>
              <p:nvPr/>
            </p:nvSpPr>
            <p:spPr>
              <a:xfrm>
                <a:off x="-1205346" y="3025088"/>
                <a:ext cx="94683" cy="180641"/>
              </a:xfrm>
              <a:custGeom>
                <a:avLst/>
                <a:gdLst>
                  <a:gd name="connsiteX0" fmla="*/ 12790 w 94683"/>
                  <a:gd name="connsiteY0" fmla="*/ 179728 h 180641"/>
                  <a:gd name="connsiteX1" fmla="*/ 8227 w 94683"/>
                  <a:gd name="connsiteY1" fmla="*/ 167544 h 180641"/>
                  <a:gd name="connsiteX2" fmla="*/ 4573 w 94683"/>
                  <a:gd name="connsiteY2" fmla="*/ 155014 h 180641"/>
                  <a:gd name="connsiteX3" fmla="*/ 1897 w 94683"/>
                  <a:gd name="connsiteY3" fmla="*/ 142234 h 180641"/>
                  <a:gd name="connsiteX4" fmla="*/ 996 w 94683"/>
                  <a:gd name="connsiteY4" fmla="*/ 135739 h 180641"/>
                  <a:gd name="connsiteX5" fmla="*/ 373 w 94683"/>
                  <a:gd name="connsiteY5" fmla="*/ 129219 h 180641"/>
                  <a:gd name="connsiteX6" fmla="*/ 44 w 94683"/>
                  <a:gd name="connsiteY6" fmla="*/ 116101 h 180641"/>
                  <a:gd name="connsiteX7" fmla="*/ 356 w 94683"/>
                  <a:gd name="connsiteY7" fmla="*/ 109520 h 180641"/>
                  <a:gd name="connsiteX8" fmla="*/ 996 w 94683"/>
                  <a:gd name="connsiteY8" fmla="*/ 102947 h 180641"/>
                  <a:gd name="connsiteX9" fmla="*/ 3300 w 94683"/>
                  <a:gd name="connsiteY9" fmla="*/ 89959 h 180641"/>
                  <a:gd name="connsiteX10" fmla="*/ 7023 w 94683"/>
                  <a:gd name="connsiteY10" fmla="*/ 77247 h 180641"/>
                  <a:gd name="connsiteX11" fmla="*/ 9404 w 94683"/>
                  <a:gd name="connsiteY11" fmla="*/ 71056 h 180641"/>
                  <a:gd name="connsiteX12" fmla="*/ 12123 w 94683"/>
                  <a:gd name="connsiteY12" fmla="*/ 65029 h 180641"/>
                  <a:gd name="connsiteX13" fmla="*/ 15189 w 94683"/>
                  <a:gd name="connsiteY13" fmla="*/ 59124 h 180641"/>
                  <a:gd name="connsiteX14" fmla="*/ 18583 w 94683"/>
                  <a:gd name="connsiteY14" fmla="*/ 53409 h 180641"/>
                  <a:gd name="connsiteX15" fmla="*/ 22254 w 94683"/>
                  <a:gd name="connsiteY15" fmla="*/ 47876 h 180641"/>
                  <a:gd name="connsiteX16" fmla="*/ 26229 w 94683"/>
                  <a:gd name="connsiteY16" fmla="*/ 42559 h 180641"/>
                  <a:gd name="connsiteX17" fmla="*/ 34923 w 94683"/>
                  <a:gd name="connsiteY17" fmla="*/ 32532 h 180641"/>
                  <a:gd name="connsiteX18" fmla="*/ 39607 w 94683"/>
                  <a:gd name="connsiteY18" fmla="*/ 27830 h 180641"/>
                  <a:gd name="connsiteX19" fmla="*/ 44500 w 94683"/>
                  <a:gd name="connsiteY19" fmla="*/ 23344 h 180641"/>
                  <a:gd name="connsiteX20" fmla="*/ 54769 w 94683"/>
                  <a:gd name="connsiteY20" fmla="*/ 14962 h 180641"/>
                  <a:gd name="connsiteX21" fmla="*/ 65637 w 94683"/>
                  <a:gd name="connsiteY21" fmla="*/ 7481 h 180641"/>
                  <a:gd name="connsiteX22" fmla="*/ 76954 w 94683"/>
                  <a:gd name="connsiteY22" fmla="*/ 649 h 180641"/>
                  <a:gd name="connsiteX23" fmla="*/ 83232 w 94683"/>
                  <a:gd name="connsiteY23" fmla="*/ 2251 h 180641"/>
                  <a:gd name="connsiteX24" fmla="*/ 83647 w 94683"/>
                  <a:gd name="connsiteY24" fmla="*/ 3151 h 180641"/>
                  <a:gd name="connsiteX25" fmla="*/ 87726 w 94683"/>
                  <a:gd name="connsiteY25" fmla="*/ 15707 h 180641"/>
                  <a:gd name="connsiteX26" fmla="*/ 91051 w 94683"/>
                  <a:gd name="connsiteY26" fmla="*/ 28505 h 180641"/>
                  <a:gd name="connsiteX27" fmla="*/ 93311 w 94683"/>
                  <a:gd name="connsiteY27" fmla="*/ 41554 h 180641"/>
                  <a:gd name="connsiteX28" fmla="*/ 94064 w 94683"/>
                  <a:gd name="connsiteY28" fmla="*/ 48161 h 180641"/>
                  <a:gd name="connsiteX29" fmla="*/ 94523 w 94683"/>
                  <a:gd name="connsiteY29" fmla="*/ 54777 h 180641"/>
                  <a:gd name="connsiteX30" fmla="*/ 94523 w 94683"/>
                  <a:gd name="connsiteY30" fmla="*/ 68034 h 180641"/>
                  <a:gd name="connsiteX31" fmla="*/ 94030 w 94683"/>
                  <a:gd name="connsiteY31" fmla="*/ 74667 h 180641"/>
                  <a:gd name="connsiteX32" fmla="*/ 93198 w 94683"/>
                  <a:gd name="connsiteY32" fmla="*/ 81256 h 180641"/>
                  <a:gd name="connsiteX33" fmla="*/ 91995 w 94683"/>
                  <a:gd name="connsiteY33" fmla="*/ 87803 h 180641"/>
                  <a:gd name="connsiteX34" fmla="*/ 90453 w 94683"/>
                  <a:gd name="connsiteY34" fmla="*/ 94271 h 180641"/>
                  <a:gd name="connsiteX35" fmla="*/ 88540 w 94683"/>
                  <a:gd name="connsiteY35" fmla="*/ 100609 h 180641"/>
                  <a:gd name="connsiteX36" fmla="*/ 86288 w 94683"/>
                  <a:gd name="connsiteY36" fmla="*/ 106835 h 180641"/>
                  <a:gd name="connsiteX37" fmla="*/ 80773 w 94683"/>
                  <a:gd name="connsiteY37" fmla="*/ 118889 h 180641"/>
                  <a:gd name="connsiteX38" fmla="*/ 73993 w 94683"/>
                  <a:gd name="connsiteY38" fmla="*/ 130232 h 180641"/>
                  <a:gd name="connsiteX39" fmla="*/ 70200 w 94683"/>
                  <a:gd name="connsiteY39" fmla="*/ 135592 h 180641"/>
                  <a:gd name="connsiteX40" fmla="*/ 66130 w 94683"/>
                  <a:gd name="connsiteY40" fmla="*/ 140753 h 180641"/>
                  <a:gd name="connsiteX41" fmla="*/ 57272 w 94683"/>
                  <a:gd name="connsiteY41" fmla="*/ 150477 h 180641"/>
                  <a:gd name="connsiteX42" fmla="*/ 52527 w 94683"/>
                  <a:gd name="connsiteY42" fmla="*/ 154989 h 180641"/>
                  <a:gd name="connsiteX43" fmla="*/ 47600 w 94683"/>
                  <a:gd name="connsiteY43" fmla="*/ 159275 h 180641"/>
                  <a:gd name="connsiteX44" fmla="*/ 37209 w 94683"/>
                  <a:gd name="connsiteY44" fmla="*/ 167198 h 180641"/>
                  <a:gd name="connsiteX45" fmla="*/ 26238 w 94683"/>
                  <a:gd name="connsiteY45" fmla="*/ 174281 h 180641"/>
                  <a:gd name="connsiteX46" fmla="*/ 14790 w 94683"/>
                  <a:gd name="connsiteY46" fmla="*/ 180489 h 180641"/>
                  <a:gd name="connsiteX47" fmla="*/ 12851 w 94683"/>
                  <a:gd name="connsiteY47" fmla="*/ 179840 h 180641"/>
                  <a:gd name="connsiteX48" fmla="*/ 12790 w 94683"/>
                  <a:gd name="connsiteY48" fmla="*/ 179745 h 180641"/>
                  <a:gd name="connsiteX49" fmla="*/ 12790 w 94683"/>
                  <a:gd name="connsiteY49" fmla="*/ 179728 h 180641"/>
                  <a:gd name="connsiteX50" fmla="*/ 14929 w 94683"/>
                  <a:gd name="connsiteY50" fmla="*/ 177078 h 180641"/>
                  <a:gd name="connsiteX51" fmla="*/ 24497 w 94683"/>
                  <a:gd name="connsiteY51" fmla="*/ 171458 h 180641"/>
                  <a:gd name="connsiteX52" fmla="*/ 35009 w 94683"/>
                  <a:gd name="connsiteY52" fmla="*/ 164202 h 180641"/>
                  <a:gd name="connsiteX53" fmla="*/ 44907 w 94683"/>
                  <a:gd name="connsiteY53" fmla="*/ 156149 h 180641"/>
                  <a:gd name="connsiteX54" fmla="*/ 49574 w 94683"/>
                  <a:gd name="connsiteY54" fmla="*/ 151811 h 180641"/>
                  <a:gd name="connsiteX55" fmla="*/ 54025 w 94683"/>
                  <a:gd name="connsiteY55" fmla="*/ 147282 h 180641"/>
                  <a:gd name="connsiteX56" fmla="*/ 62268 w 94683"/>
                  <a:gd name="connsiteY56" fmla="*/ 137653 h 180641"/>
                  <a:gd name="connsiteX57" fmla="*/ 66017 w 94683"/>
                  <a:gd name="connsiteY57" fmla="*/ 132570 h 180641"/>
                  <a:gd name="connsiteX58" fmla="*/ 69499 w 94683"/>
                  <a:gd name="connsiteY58" fmla="*/ 127297 h 180641"/>
                  <a:gd name="connsiteX59" fmla="*/ 75612 w 94683"/>
                  <a:gd name="connsiteY59" fmla="*/ 116274 h 180641"/>
                  <a:gd name="connsiteX60" fmla="*/ 80487 w 94683"/>
                  <a:gd name="connsiteY60" fmla="*/ 104688 h 180641"/>
                  <a:gd name="connsiteX61" fmla="*/ 82435 w 94683"/>
                  <a:gd name="connsiteY61" fmla="*/ 98713 h 180641"/>
                  <a:gd name="connsiteX62" fmla="*/ 84046 w 94683"/>
                  <a:gd name="connsiteY62" fmla="*/ 92660 h 180641"/>
                  <a:gd name="connsiteX63" fmla="*/ 85310 w 94683"/>
                  <a:gd name="connsiteY63" fmla="*/ 86504 h 180641"/>
                  <a:gd name="connsiteX64" fmla="*/ 86237 w 94683"/>
                  <a:gd name="connsiteY64" fmla="*/ 80304 h 180641"/>
                  <a:gd name="connsiteX65" fmla="*/ 86817 w 94683"/>
                  <a:gd name="connsiteY65" fmla="*/ 74052 h 180641"/>
                  <a:gd name="connsiteX66" fmla="*/ 87068 w 94683"/>
                  <a:gd name="connsiteY66" fmla="*/ 67809 h 180641"/>
                  <a:gd name="connsiteX67" fmla="*/ 86670 w 94683"/>
                  <a:gd name="connsiteY67" fmla="*/ 55270 h 180641"/>
                  <a:gd name="connsiteX68" fmla="*/ 86020 w 94683"/>
                  <a:gd name="connsiteY68" fmla="*/ 49036 h 180641"/>
                  <a:gd name="connsiteX69" fmla="*/ 85120 w 94683"/>
                  <a:gd name="connsiteY69" fmla="*/ 42810 h 180641"/>
                  <a:gd name="connsiteX70" fmla="*/ 82582 w 94683"/>
                  <a:gd name="connsiteY70" fmla="*/ 30497 h 180641"/>
                  <a:gd name="connsiteX71" fmla="*/ 79015 w 94683"/>
                  <a:gd name="connsiteY71" fmla="*/ 18426 h 180641"/>
                  <a:gd name="connsiteX72" fmla="*/ 74763 w 94683"/>
                  <a:gd name="connsiteY72" fmla="*/ 6546 h 180641"/>
                  <a:gd name="connsiteX73" fmla="*/ 81448 w 94683"/>
                  <a:gd name="connsiteY73" fmla="*/ 9039 h 180641"/>
                  <a:gd name="connsiteX74" fmla="*/ 70442 w 94683"/>
                  <a:gd name="connsiteY74" fmla="*/ 15222 h 180641"/>
                  <a:gd name="connsiteX75" fmla="*/ 59852 w 94683"/>
                  <a:gd name="connsiteY75" fmla="*/ 22011 h 180641"/>
                  <a:gd name="connsiteX76" fmla="*/ 49860 w 94683"/>
                  <a:gd name="connsiteY76" fmla="*/ 29648 h 180641"/>
                  <a:gd name="connsiteX77" fmla="*/ 45106 w 94683"/>
                  <a:gd name="connsiteY77" fmla="*/ 33761 h 180641"/>
                  <a:gd name="connsiteX78" fmla="*/ 40542 w 94683"/>
                  <a:gd name="connsiteY78" fmla="*/ 38039 h 180641"/>
                  <a:gd name="connsiteX79" fmla="*/ 32022 w 94683"/>
                  <a:gd name="connsiteY79" fmla="*/ 47243 h 180641"/>
                  <a:gd name="connsiteX80" fmla="*/ 28125 w 94683"/>
                  <a:gd name="connsiteY80" fmla="*/ 52144 h 180641"/>
                  <a:gd name="connsiteX81" fmla="*/ 24489 w 94683"/>
                  <a:gd name="connsiteY81" fmla="*/ 57253 h 180641"/>
                  <a:gd name="connsiteX82" fmla="*/ 21112 w 94683"/>
                  <a:gd name="connsiteY82" fmla="*/ 62544 h 180641"/>
                  <a:gd name="connsiteX83" fmla="*/ 18037 w 94683"/>
                  <a:gd name="connsiteY83" fmla="*/ 68008 h 180641"/>
                  <a:gd name="connsiteX84" fmla="*/ 15275 w 94683"/>
                  <a:gd name="connsiteY84" fmla="*/ 73645 h 180641"/>
                  <a:gd name="connsiteX85" fmla="*/ 12842 w 94683"/>
                  <a:gd name="connsiteY85" fmla="*/ 79421 h 180641"/>
                  <a:gd name="connsiteX86" fmla="*/ 8937 w 94683"/>
                  <a:gd name="connsiteY86" fmla="*/ 91361 h 180641"/>
                  <a:gd name="connsiteX87" fmla="*/ 6322 w 94683"/>
                  <a:gd name="connsiteY87" fmla="*/ 103709 h 180641"/>
                  <a:gd name="connsiteX88" fmla="*/ 5508 w 94683"/>
                  <a:gd name="connsiteY88" fmla="*/ 109970 h 180641"/>
                  <a:gd name="connsiteX89" fmla="*/ 5006 w 94683"/>
                  <a:gd name="connsiteY89" fmla="*/ 116282 h 180641"/>
                  <a:gd name="connsiteX90" fmla="*/ 4919 w 94683"/>
                  <a:gd name="connsiteY90" fmla="*/ 128959 h 180641"/>
                  <a:gd name="connsiteX91" fmla="*/ 5300 w 94683"/>
                  <a:gd name="connsiteY91" fmla="*/ 135298 h 180641"/>
                  <a:gd name="connsiteX92" fmla="*/ 5993 w 94683"/>
                  <a:gd name="connsiteY92" fmla="*/ 141636 h 180641"/>
                  <a:gd name="connsiteX93" fmla="*/ 8192 w 94683"/>
                  <a:gd name="connsiteY93" fmla="*/ 154166 h 180641"/>
                  <a:gd name="connsiteX94" fmla="*/ 11361 w 94683"/>
                  <a:gd name="connsiteY94" fmla="*/ 166548 h 180641"/>
                  <a:gd name="connsiteX95" fmla="*/ 14929 w 94683"/>
                  <a:gd name="connsiteY95" fmla="*/ 177078 h 18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4683" h="180641">
                    <a:moveTo>
                      <a:pt x="12790" y="179728"/>
                    </a:moveTo>
                    <a:cubicBezTo>
                      <a:pt x="11162" y="175770"/>
                      <a:pt x="9595" y="171692"/>
                      <a:pt x="8227" y="167544"/>
                    </a:cubicBezTo>
                    <a:cubicBezTo>
                      <a:pt x="6841" y="163440"/>
                      <a:pt x="5620" y="159257"/>
                      <a:pt x="4573" y="155014"/>
                    </a:cubicBezTo>
                    <a:cubicBezTo>
                      <a:pt x="3499" y="150815"/>
                      <a:pt x="2659" y="146537"/>
                      <a:pt x="1897" y="142234"/>
                    </a:cubicBezTo>
                    <a:lnTo>
                      <a:pt x="996" y="135739"/>
                    </a:lnTo>
                    <a:cubicBezTo>
                      <a:pt x="797" y="133557"/>
                      <a:pt x="503" y="131410"/>
                      <a:pt x="373" y="129219"/>
                    </a:cubicBezTo>
                    <a:cubicBezTo>
                      <a:pt x="87" y="124846"/>
                      <a:pt x="-86" y="120482"/>
                      <a:pt x="44" y="116101"/>
                    </a:cubicBezTo>
                    <a:cubicBezTo>
                      <a:pt x="87" y="113893"/>
                      <a:pt x="174" y="111684"/>
                      <a:pt x="356" y="109520"/>
                    </a:cubicBezTo>
                    <a:cubicBezTo>
                      <a:pt x="477" y="107320"/>
                      <a:pt x="711" y="105138"/>
                      <a:pt x="996" y="102947"/>
                    </a:cubicBezTo>
                    <a:cubicBezTo>
                      <a:pt x="1507" y="98583"/>
                      <a:pt x="2304" y="94245"/>
                      <a:pt x="3300" y="89959"/>
                    </a:cubicBezTo>
                    <a:cubicBezTo>
                      <a:pt x="4304" y="85664"/>
                      <a:pt x="5568" y="81430"/>
                      <a:pt x="7023" y="77247"/>
                    </a:cubicBezTo>
                    <a:cubicBezTo>
                      <a:pt x="7759" y="75178"/>
                      <a:pt x="8616" y="73134"/>
                      <a:pt x="9404" y="71056"/>
                    </a:cubicBezTo>
                    <a:cubicBezTo>
                      <a:pt x="10279" y="69030"/>
                      <a:pt x="11231" y="67029"/>
                      <a:pt x="12123" y="65029"/>
                    </a:cubicBezTo>
                    <a:cubicBezTo>
                      <a:pt x="13119" y="63046"/>
                      <a:pt x="14167" y="61107"/>
                      <a:pt x="15189" y="59124"/>
                    </a:cubicBezTo>
                    <a:cubicBezTo>
                      <a:pt x="16280" y="57193"/>
                      <a:pt x="17440" y="55331"/>
                      <a:pt x="18583" y="53409"/>
                    </a:cubicBezTo>
                    <a:cubicBezTo>
                      <a:pt x="19769" y="51538"/>
                      <a:pt x="21034" y="49729"/>
                      <a:pt x="22254" y="47876"/>
                    </a:cubicBezTo>
                    <a:cubicBezTo>
                      <a:pt x="23527" y="46066"/>
                      <a:pt x="24913" y="44334"/>
                      <a:pt x="26229" y="42559"/>
                    </a:cubicBezTo>
                    <a:cubicBezTo>
                      <a:pt x="28983" y="39095"/>
                      <a:pt x="31840" y="35710"/>
                      <a:pt x="34923" y="32532"/>
                    </a:cubicBezTo>
                    <a:cubicBezTo>
                      <a:pt x="36421" y="30886"/>
                      <a:pt x="38014" y="29363"/>
                      <a:pt x="39607" y="27830"/>
                    </a:cubicBezTo>
                    <a:cubicBezTo>
                      <a:pt x="41192" y="26288"/>
                      <a:pt x="42794" y="24764"/>
                      <a:pt x="44500" y="23344"/>
                    </a:cubicBezTo>
                    <a:cubicBezTo>
                      <a:pt x="47773" y="20374"/>
                      <a:pt x="51271" y="17699"/>
                      <a:pt x="54769" y="14962"/>
                    </a:cubicBezTo>
                    <a:cubicBezTo>
                      <a:pt x="58346" y="12399"/>
                      <a:pt x="61896" y="9793"/>
                      <a:pt x="65637" y="7481"/>
                    </a:cubicBezTo>
                    <a:cubicBezTo>
                      <a:pt x="69317" y="4996"/>
                      <a:pt x="73161" y="2900"/>
                      <a:pt x="76954" y="649"/>
                    </a:cubicBezTo>
                    <a:cubicBezTo>
                      <a:pt x="79136" y="-650"/>
                      <a:pt x="81933" y="60"/>
                      <a:pt x="83232" y="2251"/>
                    </a:cubicBezTo>
                    <a:cubicBezTo>
                      <a:pt x="83414" y="2528"/>
                      <a:pt x="83552" y="2848"/>
                      <a:pt x="83647" y="3151"/>
                    </a:cubicBezTo>
                    <a:cubicBezTo>
                      <a:pt x="85042" y="7325"/>
                      <a:pt x="86574" y="11438"/>
                      <a:pt x="87726" y="15707"/>
                    </a:cubicBezTo>
                    <a:cubicBezTo>
                      <a:pt x="89033" y="19907"/>
                      <a:pt x="90012" y="24219"/>
                      <a:pt x="91051" y="28505"/>
                    </a:cubicBezTo>
                    <a:cubicBezTo>
                      <a:pt x="91891" y="32852"/>
                      <a:pt x="92765" y="37182"/>
                      <a:pt x="93311" y="41554"/>
                    </a:cubicBezTo>
                    <a:cubicBezTo>
                      <a:pt x="93657" y="43745"/>
                      <a:pt x="93874" y="45944"/>
                      <a:pt x="94064" y="48161"/>
                    </a:cubicBezTo>
                    <a:cubicBezTo>
                      <a:pt x="94264" y="50361"/>
                      <a:pt x="94471" y="52578"/>
                      <a:pt x="94523" y="54777"/>
                    </a:cubicBezTo>
                    <a:cubicBezTo>
                      <a:pt x="94766" y="59184"/>
                      <a:pt x="94705" y="63627"/>
                      <a:pt x="94523" y="68034"/>
                    </a:cubicBezTo>
                    <a:cubicBezTo>
                      <a:pt x="94367" y="70251"/>
                      <a:pt x="94272" y="72476"/>
                      <a:pt x="94030" y="74667"/>
                    </a:cubicBezTo>
                    <a:cubicBezTo>
                      <a:pt x="93761" y="76866"/>
                      <a:pt x="93502" y="79074"/>
                      <a:pt x="93198" y="81256"/>
                    </a:cubicBezTo>
                    <a:cubicBezTo>
                      <a:pt x="92791" y="83447"/>
                      <a:pt x="92419" y="85629"/>
                      <a:pt x="91995" y="87803"/>
                    </a:cubicBezTo>
                    <a:cubicBezTo>
                      <a:pt x="91475" y="89950"/>
                      <a:pt x="91008" y="92106"/>
                      <a:pt x="90453" y="94271"/>
                    </a:cubicBezTo>
                    <a:cubicBezTo>
                      <a:pt x="89813" y="96384"/>
                      <a:pt x="89224" y="98514"/>
                      <a:pt x="88540" y="100609"/>
                    </a:cubicBezTo>
                    <a:cubicBezTo>
                      <a:pt x="87787" y="102688"/>
                      <a:pt x="87102" y="104783"/>
                      <a:pt x="86288" y="106835"/>
                    </a:cubicBezTo>
                    <a:cubicBezTo>
                      <a:pt x="84652" y="110948"/>
                      <a:pt x="82842" y="114984"/>
                      <a:pt x="80773" y="118889"/>
                    </a:cubicBezTo>
                    <a:cubicBezTo>
                      <a:pt x="78712" y="122777"/>
                      <a:pt x="76469" y="126578"/>
                      <a:pt x="73993" y="130232"/>
                    </a:cubicBezTo>
                    <a:cubicBezTo>
                      <a:pt x="72789" y="132059"/>
                      <a:pt x="71533" y="133852"/>
                      <a:pt x="70200" y="135592"/>
                    </a:cubicBezTo>
                    <a:cubicBezTo>
                      <a:pt x="68910" y="137384"/>
                      <a:pt x="67524" y="139073"/>
                      <a:pt x="66130" y="140753"/>
                    </a:cubicBezTo>
                    <a:cubicBezTo>
                      <a:pt x="63350" y="144165"/>
                      <a:pt x="60346" y="147369"/>
                      <a:pt x="57272" y="150477"/>
                    </a:cubicBezTo>
                    <a:cubicBezTo>
                      <a:pt x="55748" y="152027"/>
                      <a:pt x="54111" y="153473"/>
                      <a:pt x="52527" y="154989"/>
                    </a:cubicBezTo>
                    <a:lnTo>
                      <a:pt x="47600" y="159275"/>
                    </a:lnTo>
                    <a:cubicBezTo>
                      <a:pt x="44214" y="162037"/>
                      <a:pt x="40785" y="164730"/>
                      <a:pt x="37209" y="167198"/>
                    </a:cubicBezTo>
                    <a:cubicBezTo>
                      <a:pt x="33650" y="169700"/>
                      <a:pt x="29987" y="172073"/>
                      <a:pt x="26238" y="174281"/>
                    </a:cubicBezTo>
                    <a:cubicBezTo>
                      <a:pt x="22497" y="176498"/>
                      <a:pt x="18661" y="178524"/>
                      <a:pt x="14790" y="180489"/>
                    </a:cubicBezTo>
                    <a:cubicBezTo>
                      <a:pt x="14080" y="180845"/>
                      <a:pt x="13214" y="180559"/>
                      <a:pt x="12851" y="179840"/>
                    </a:cubicBezTo>
                    <a:cubicBezTo>
                      <a:pt x="12825" y="179814"/>
                      <a:pt x="12807" y="179762"/>
                      <a:pt x="12790" y="179745"/>
                    </a:cubicBezTo>
                    <a:lnTo>
                      <a:pt x="12790" y="179728"/>
                    </a:lnTo>
                    <a:close/>
                    <a:moveTo>
                      <a:pt x="14929" y="177078"/>
                    </a:moveTo>
                    <a:cubicBezTo>
                      <a:pt x="18167" y="175277"/>
                      <a:pt x="21397" y="173458"/>
                      <a:pt x="24497" y="171458"/>
                    </a:cubicBezTo>
                    <a:cubicBezTo>
                      <a:pt x="28117" y="169172"/>
                      <a:pt x="31615" y="166756"/>
                      <a:pt x="35009" y="164202"/>
                    </a:cubicBezTo>
                    <a:cubicBezTo>
                      <a:pt x="38438" y="161647"/>
                      <a:pt x="41703" y="158937"/>
                      <a:pt x="44907" y="156149"/>
                    </a:cubicBezTo>
                    <a:lnTo>
                      <a:pt x="49574" y="151811"/>
                    </a:lnTo>
                    <a:cubicBezTo>
                      <a:pt x="51046" y="150304"/>
                      <a:pt x="52587" y="148840"/>
                      <a:pt x="54025" y="147282"/>
                    </a:cubicBezTo>
                    <a:cubicBezTo>
                      <a:pt x="56891" y="144199"/>
                      <a:pt x="59696" y="141013"/>
                      <a:pt x="62268" y="137653"/>
                    </a:cubicBezTo>
                    <a:cubicBezTo>
                      <a:pt x="63558" y="135999"/>
                      <a:pt x="64831" y="134302"/>
                      <a:pt x="66017" y="132570"/>
                    </a:cubicBezTo>
                    <a:cubicBezTo>
                      <a:pt x="67264" y="130856"/>
                      <a:pt x="68399" y="129098"/>
                      <a:pt x="69499" y="127297"/>
                    </a:cubicBezTo>
                    <a:cubicBezTo>
                      <a:pt x="71767" y="123738"/>
                      <a:pt x="73767" y="120049"/>
                      <a:pt x="75612" y="116274"/>
                    </a:cubicBezTo>
                    <a:cubicBezTo>
                      <a:pt x="77465" y="112498"/>
                      <a:pt x="79067" y="108610"/>
                      <a:pt x="80487" y="104688"/>
                    </a:cubicBezTo>
                    <a:cubicBezTo>
                      <a:pt x="81206" y="102713"/>
                      <a:pt x="81768" y="100696"/>
                      <a:pt x="82435" y="98713"/>
                    </a:cubicBezTo>
                    <a:cubicBezTo>
                      <a:pt x="83007" y="96704"/>
                      <a:pt x="83500" y="94669"/>
                      <a:pt x="84046" y="92660"/>
                    </a:cubicBezTo>
                    <a:cubicBezTo>
                      <a:pt x="84496" y="90600"/>
                      <a:pt x="84877" y="88556"/>
                      <a:pt x="85310" y="86504"/>
                    </a:cubicBezTo>
                    <a:lnTo>
                      <a:pt x="86237" y="80304"/>
                    </a:lnTo>
                    <a:cubicBezTo>
                      <a:pt x="86470" y="78234"/>
                      <a:pt x="86609" y="76147"/>
                      <a:pt x="86817" y="74052"/>
                    </a:cubicBezTo>
                    <a:cubicBezTo>
                      <a:pt x="86972" y="71983"/>
                      <a:pt x="86990" y="69896"/>
                      <a:pt x="87068" y="67809"/>
                    </a:cubicBezTo>
                    <a:cubicBezTo>
                      <a:pt x="87120" y="63627"/>
                      <a:pt x="87025" y="59444"/>
                      <a:pt x="86670" y="55270"/>
                    </a:cubicBezTo>
                    <a:cubicBezTo>
                      <a:pt x="86557" y="53192"/>
                      <a:pt x="86288" y="51105"/>
                      <a:pt x="86020" y="49036"/>
                    </a:cubicBezTo>
                    <a:cubicBezTo>
                      <a:pt x="85804" y="46966"/>
                      <a:pt x="85518" y="44871"/>
                      <a:pt x="85120" y="42810"/>
                    </a:cubicBezTo>
                    <a:cubicBezTo>
                      <a:pt x="84479" y="38662"/>
                      <a:pt x="83492" y="34592"/>
                      <a:pt x="82582" y="30497"/>
                    </a:cubicBezTo>
                    <a:cubicBezTo>
                      <a:pt x="81457" y="26453"/>
                      <a:pt x="80400" y="22392"/>
                      <a:pt x="79015" y="18426"/>
                    </a:cubicBezTo>
                    <a:cubicBezTo>
                      <a:pt x="77811" y="14391"/>
                      <a:pt x="76192" y="10503"/>
                      <a:pt x="74763" y="6546"/>
                    </a:cubicBezTo>
                    <a:lnTo>
                      <a:pt x="81448" y="9039"/>
                    </a:lnTo>
                    <a:cubicBezTo>
                      <a:pt x="77768" y="11075"/>
                      <a:pt x="74010" y="12971"/>
                      <a:pt x="70442" y="15222"/>
                    </a:cubicBezTo>
                    <a:cubicBezTo>
                      <a:pt x="66805" y="17300"/>
                      <a:pt x="63359" y="19690"/>
                      <a:pt x="59852" y="22011"/>
                    </a:cubicBezTo>
                    <a:cubicBezTo>
                      <a:pt x="56475" y="24487"/>
                      <a:pt x="53063" y="26938"/>
                      <a:pt x="49860" y="29648"/>
                    </a:cubicBezTo>
                    <a:cubicBezTo>
                      <a:pt x="48223" y="30947"/>
                      <a:pt x="46647" y="32341"/>
                      <a:pt x="45106" y="33761"/>
                    </a:cubicBezTo>
                    <a:cubicBezTo>
                      <a:pt x="43547" y="35147"/>
                      <a:pt x="41989" y="36532"/>
                      <a:pt x="40542" y="38039"/>
                    </a:cubicBezTo>
                    <a:cubicBezTo>
                      <a:pt x="37529" y="40948"/>
                      <a:pt x="34724" y="44057"/>
                      <a:pt x="32022" y="47243"/>
                    </a:cubicBezTo>
                    <a:cubicBezTo>
                      <a:pt x="30732" y="48871"/>
                      <a:pt x="29364" y="50473"/>
                      <a:pt x="28125" y="52144"/>
                    </a:cubicBezTo>
                    <a:cubicBezTo>
                      <a:pt x="26913" y="53859"/>
                      <a:pt x="25657" y="55530"/>
                      <a:pt x="24489" y="57253"/>
                    </a:cubicBezTo>
                    <a:lnTo>
                      <a:pt x="21112" y="62544"/>
                    </a:lnTo>
                    <a:cubicBezTo>
                      <a:pt x="20098" y="64371"/>
                      <a:pt x="19033" y="66164"/>
                      <a:pt x="18037" y="68008"/>
                    </a:cubicBezTo>
                    <a:cubicBezTo>
                      <a:pt x="17137" y="69887"/>
                      <a:pt x="16158" y="71749"/>
                      <a:pt x="15275" y="73645"/>
                    </a:cubicBezTo>
                    <a:cubicBezTo>
                      <a:pt x="14470" y="75585"/>
                      <a:pt x="13595" y="77481"/>
                      <a:pt x="12842" y="79421"/>
                    </a:cubicBezTo>
                    <a:cubicBezTo>
                      <a:pt x="11344" y="83326"/>
                      <a:pt x="10010" y="87300"/>
                      <a:pt x="8937" y="91361"/>
                    </a:cubicBezTo>
                    <a:cubicBezTo>
                      <a:pt x="7863" y="95431"/>
                      <a:pt x="6954" y="99527"/>
                      <a:pt x="6322" y="103709"/>
                    </a:cubicBezTo>
                    <a:cubicBezTo>
                      <a:pt x="5993" y="105788"/>
                      <a:pt x="5698" y="107874"/>
                      <a:pt x="5508" y="109970"/>
                    </a:cubicBezTo>
                    <a:cubicBezTo>
                      <a:pt x="5257" y="112083"/>
                      <a:pt x="5118" y="114178"/>
                      <a:pt x="5006" y="116282"/>
                    </a:cubicBezTo>
                    <a:cubicBezTo>
                      <a:pt x="4737" y="120491"/>
                      <a:pt x="4763" y="124734"/>
                      <a:pt x="4919" y="128959"/>
                    </a:cubicBezTo>
                    <a:cubicBezTo>
                      <a:pt x="4980" y="131072"/>
                      <a:pt x="5170" y="133185"/>
                      <a:pt x="5300" y="135298"/>
                    </a:cubicBezTo>
                    <a:lnTo>
                      <a:pt x="5993" y="141636"/>
                    </a:lnTo>
                    <a:cubicBezTo>
                      <a:pt x="6573" y="145836"/>
                      <a:pt x="7257" y="150027"/>
                      <a:pt x="8192" y="154166"/>
                    </a:cubicBezTo>
                    <a:cubicBezTo>
                      <a:pt x="9084" y="158331"/>
                      <a:pt x="10140" y="162470"/>
                      <a:pt x="11361" y="166548"/>
                    </a:cubicBezTo>
                    <a:cubicBezTo>
                      <a:pt x="12400" y="170099"/>
                      <a:pt x="13656" y="173554"/>
                      <a:pt x="14929" y="177078"/>
                    </a:cubicBezTo>
                    <a:close/>
                  </a:path>
                </a:pathLst>
              </a:custGeom>
              <a:grpFill/>
              <a:ln w="8653" cap="flat">
                <a:noFill/>
                <a:prstDash val="solid"/>
                <a:miter/>
              </a:ln>
            </p:spPr>
            <p:txBody>
              <a:bodyPr rtlCol="0" anchor="ctr"/>
              <a:lstStyle/>
              <a:p>
                <a:endParaRPr lang="en-IN" dirty="0"/>
              </a:p>
            </p:txBody>
          </p:sp>
          <p:sp>
            <p:nvSpPr>
              <p:cNvPr id="591" name="Freeform: Shape 590">
                <a:extLst>
                  <a:ext uri="{FF2B5EF4-FFF2-40B4-BE49-F238E27FC236}">
                    <a16:creationId xmlns:a16="http://schemas.microsoft.com/office/drawing/2014/main" id="{E149C8D0-8892-4E62-9C12-0F9AFBD492FC}"/>
                  </a:ext>
                </a:extLst>
              </p:cNvPr>
              <p:cNvSpPr/>
              <p:nvPr/>
            </p:nvSpPr>
            <p:spPr>
              <a:xfrm>
                <a:off x="-1037216" y="3138828"/>
                <a:ext cx="120818" cy="153683"/>
              </a:xfrm>
              <a:custGeom>
                <a:avLst/>
                <a:gdLst>
                  <a:gd name="connsiteX0" fmla="*/ 828 w 120818"/>
                  <a:gd name="connsiteY0" fmla="*/ 152311 h 153683"/>
                  <a:gd name="connsiteX1" fmla="*/ 57 w 120818"/>
                  <a:gd name="connsiteY1" fmla="*/ 139339 h 153683"/>
                  <a:gd name="connsiteX2" fmla="*/ 239 w 120818"/>
                  <a:gd name="connsiteY2" fmla="*/ 126299 h 153683"/>
                  <a:gd name="connsiteX3" fmla="*/ 1477 w 120818"/>
                  <a:gd name="connsiteY3" fmla="*/ 113284 h 153683"/>
                  <a:gd name="connsiteX4" fmla="*/ 2525 w 120818"/>
                  <a:gd name="connsiteY4" fmla="*/ 106833 h 153683"/>
                  <a:gd name="connsiteX5" fmla="*/ 3858 w 120818"/>
                  <a:gd name="connsiteY5" fmla="*/ 100408 h 153683"/>
                  <a:gd name="connsiteX6" fmla="*/ 7391 w 120818"/>
                  <a:gd name="connsiteY6" fmla="*/ 87766 h 153683"/>
                  <a:gd name="connsiteX7" fmla="*/ 9643 w 120818"/>
                  <a:gd name="connsiteY7" fmla="*/ 81566 h 153683"/>
                  <a:gd name="connsiteX8" fmla="*/ 12180 w 120818"/>
                  <a:gd name="connsiteY8" fmla="*/ 75487 h 153683"/>
                  <a:gd name="connsiteX9" fmla="*/ 18224 w 120818"/>
                  <a:gd name="connsiteY9" fmla="*/ 63745 h 153683"/>
                  <a:gd name="connsiteX10" fmla="*/ 25523 w 120818"/>
                  <a:gd name="connsiteY10" fmla="*/ 52722 h 153683"/>
                  <a:gd name="connsiteX11" fmla="*/ 29619 w 120818"/>
                  <a:gd name="connsiteY11" fmla="*/ 47510 h 153683"/>
                  <a:gd name="connsiteX12" fmla="*/ 34018 w 120818"/>
                  <a:gd name="connsiteY12" fmla="*/ 42539 h 153683"/>
                  <a:gd name="connsiteX13" fmla="*/ 38676 w 120818"/>
                  <a:gd name="connsiteY13" fmla="*/ 37811 h 153683"/>
                  <a:gd name="connsiteX14" fmla="*/ 43586 w 120818"/>
                  <a:gd name="connsiteY14" fmla="*/ 33335 h 153683"/>
                  <a:gd name="connsiteX15" fmla="*/ 48756 w 120818"/>
                  <a:gd name="connsiteY15" fmla="*/ 29135 h 153683"/>
                  <a:gd name="connsiteX16" fmla="*/ 54107 w 120818"/>
                  <a:gd name="connsiteY16" fmla="*/ 25221 h 153683"/>
                  <a:gd name="connsiteX17" fmla="*/ 65390 w 120818"/>
                  <a:gd name="connsiteY17" fmla="*/ 18216 h 153683"/>
                  <a:gd name="connsiteX18" fmla="*/ 71235 w 120818"/>
                  <a:gd name="connsiteY18" fmla="*/ 15125 h 153683"/>
                  <a:gd name="connsiteX19" fmla="*/ 77218 w 120818"/>
                  <a:gd name="connsiteY19" fmla="*/ 12267 h 153683"/>
                  <a:gd name="connsiteX20" fmla="*/ 89497 w 120818"/>
                  <a:gd name="connsiteY20" fmla="*/ 7279 h 153683"/>
                  <a:gd name="connsiteX21" fmla="*/ 102113 w 120818"/>
                  <a:gd name="connsiteY21" fmla="*/ 3314 h 153683"/>
                  <a:gd name="connsiteX22" fmla="*/ 114928 w 120818"/>
                  <a:gd name="connsiteY22" fmla="*/ 127 h 153683"/>
                  <a:gd name="connsiteX23" fmla="*/ 120462 w 120818"/>
                  <a:gd name="connsiteY23" fmla="*/ 3522 h 153683"/>
                  <a:gd name="connsiteX24" fmla="*/ 120583 w 120818"/>
                  <a:gd name="connsiteY24" fmla="*/ 4509 h 153683"/>
                  <a:gd name="connsiteX25" fmla="*/ 120765 w 120818"/>
                  <a:gd name="connsiteY25" fmla="*/ 17714 h 153683"/>
                  <a:gd name="connsiteX26" fmla="*/ 120176 w 120818"/>
                  <a:gd name="connsiteY26" fmla="*/ 30901 h 153683"/>
                  <a:gd name="connsiteX27" fmla="*/ 118479 w 120818"/>
                  <a:gd name="connsiteY27" fmla="*/ 44046 h 153683"/>
                  <a:gd name="connsiteX28" fmla="*/ 117240 w 120818"/>
                  <a:gd name="connsiteY28" fmla="*/ 50557 h 153683"/>
                  <a:gd name="connsiteX29" fmla="*/ 115742 w 120818"/>
                  <a:gd name="connsiteY29" fmla="*/ 57035 h 153683"/>
                  <a:gd name="connsiteX30" fmla="*/ 111828 w 120818"/>
                  <a:gd name="connsiteY30" fmla="*/ 69703 h 153683"/>
                  <a:gd name="connsiteX31" fmla="*/ 109413 w 120818"/>
                  <a:gd name="connsiteY31" fmla="*/ 75877 h 153683"/>
                  <a:gd name="connsiteX32" fmla="*/ 106676 w 120818"/>
                  <a:gd name="connsiteY32" fmla="*/ 81947 h 153683"/>
                  <a:gd name="connsiteX33" fmla="*/ 103611 w 120818"/>
                  <a:gd name="connsiteY33" fmla="*/ 87844 h 153683"/>
                  <a:gd name="connsiteX34" fmla="*/ 100225 w 120818"/>
                  <a:gd name="connsiteY34" fmla="*/ 93550 h 153683"/>
                  <a:gd name="connsiteX35" fmla="*/ 96545 w 120818"/>
                  <a:gd name="connsiteY35" fmla="*/ 99066 h 153683"/>
                  <a:gd name="connsiteX36" fmla="*/ 92545 w 120818"/>
                  <a:gd name="connsiteY36" fmla="*/ 104357 h 153683"/>
                  <a:gd name="connsiteX37" fmla="*/ 83721 w 120818"/>
                  <a:gd name="connsiteY37" fmla="*/ 114228 h 153683"/>
                  <a:gd name="connsiteX38" fmla="*/ 73902 w 120818"/>
                  <a:gd name="connsiteY38" fmla="*/ 123060 h 153683"/>
                  <a:gd name="connsiteX39" fmla="*/ 68680 w 120818"/>
                  <a:gd name="connsiteY39" fmla="*/ 127087 h 153683"/>
                  <a:gd name="connsiteX40" fmla="*/ 63260 w 120818"/>
                  <a:gd name="connsiteY40" fmla="*/ 130819 h 153683"/>
                  <a:gd name="connsiteX41" fmla="*/ 51942 w 120818"/>
                  <a:gd name="connsiteY41" fmla="*/ 137486 h 153683"/>
                  <a:gd name="connsiteX42" fmla="*/ 46080 w 120818"/>
                  <a:gd name="connsiteY42" fmla="*/ 140413 h 153683"/>
                  <a:gd name="connsiteX43" fmla="*/ 40088 w 120818"/>
                  <a:gd name="connsiteY43" fmla="*/ 143063 h 153683"/>
                  <a:gd name="connsiteX44" fmla="*/ 27818 w 120818"/>
                  <a:gd name="connsiteY44" fmla="*/ 147574 h 153683"/>
                  <a:gd name="connsiteX45" fmla="*/ 15262 w 120818"/>
                  <a:gd name="connsiteY45" fmla="*/ 151098 h 153683"/>
                  <a:gd name="connsiteX46" fmla="*/ 2499 w 120818"/>
                  <a:gd name="connsiteY46" fmla="*/ 153661 h 153683"/>
                  <a:gd name="connsiteX47" fmla="*/ 828 w 120818"/>
                  <a:gd name="connsiteY47" fmla="*/ 152492 h 153683"/>
                  <a:gd name="connsiteX48" fmla="*/ 819 w 120818"/>
                  <a:gd name="connsiteY48" fmla="*/ 152371 h 153683"/>
                  <a:gd name="connsiteX49" fmla="*/ 828 w 120818"/>
                  <a:gd name="connsiteY49" fmla="*/ 152311 h 153683"/>
                  <a:gd name="connsiteX50" fmla="*/ 3642 w 120818"/>
                  <a:gd name="connsiteY50" fmla="*/ 150414 h 153683"/>
                  <a:gd name="connsiteX51" fmla="*/ 14474 w 120818"/>
                  <a:gd name="connsiteY51" fmla="*/ 147860 h 153683"/>
                  <a:gd name="connsiteX52" fmla="*/ 26640 w 120818"/>
                  <a:gd name="connsiteY52" fmla="*/ 144041 h 153683"/>
                  <a:gd name="connsiteX53" fmla="*/ 38443 w 120818"/>
                  <a:gd name="connsiteY53" fmla="*/ 139270 h 153683"/>
                  <a:gd name="connsiteX54" fmla="*/ 44192 w 120818"/>
                  <a:gd name="connsiteY54" fmla="*/ 136499 h 153683"/>
                  <a:gd name="connsiteX55" fmla="*/ 49777 w 120818"/>
                  <a:gd name="connsiteY55" fmla="*/ 133468 h 153683"/>
                  <a:gd name="connsiteX56" fmla="*/ 60489 w 120818"/>
                  <a:gd name="connsiteY56" fmla="*/ 126688 h 153683"/>
                  <a:gd name="connsiteX57" fmla="*/ 65580 w 120818"/>
                  <a:gd name="connsiteY57" fmla="*/ 122930 h 153683"/>
                  <a:gd name="connsiteX58" fmla="*/ 70473 w 120818"/>
                  <a:gd name="connsiteY58" fmla="*/ 118921 h 153683"/>
                  <a:gd name="connsiteX59" fmla="*/ 79573 w 120818"/>
                  <a:gd name="connsiteY59" fmla="*/ 110184 h 153683"/>
                  <a:gd name="connsiteX60" fmla="*/ 87644 w 120818"/>
                  <a:gd name="connsiteY60" fmla="*/ 100555 h 153683"/>
                  <a:gd name="connsiteX61" fmla="*/ 91263 w 120818"/>
                  <a:gd name="connsiteY61" fmla="*/ 95429 h 153683"/>
                  <a:gd name="connsiteX62" fmla="*/ 94580 w 120818"/>
                  <a:gd name="connsiteY62" fmla="*/ 90104 h 153683"/>
                  <a:gd name="connsiteX63" fmla="*/ 97602 w 120818"/>
                  <a:gd name="connsiteY63" fmla="*/ 84605 h 153683"/>
                  <a:gd name="connsiteX64" fmla="*/ 100312 w 120818"/>
                  <a:gd name="connsiteY64" fmla="*/ 78959 h 153683"/>
                  <a:gd name="connsiteX65" fmla="*/ 102710 w 120818"/>
                  <a:gd name="connsiteY65" fmla="*/ 73158 h 153683"/>
                  <a:gd name="connsiteX66" fmla="*/ 104797 w 120818"/>
                  <a:gd name="connsiteY66" fmla="*/ 67252 h 153683"/>
                  <a:gd name="connsiteX67" fmla="*/ 108105 w 120818"/>
                  <a:gd name="connsiteY67" fmla="*/ 55147 h 153683"/>
                  <a:gd name="connsiteX68" fmla="*/ 109326 w 120818"/>
                  <a:gd name="connsiteY68" fmla="*/ 48990 h 153683"/>
                  <a:gd name="connsiteX69" fmla="*/ 110304 w 120818"/>
                  <a:gd name="connsiteY69" fmla="*/ 42816 h 153683"/>
                  <a:gd name="connsiteX70" fmla="*/ 111499 w 120818"/>
                  <a:gd name="connsiteY70" fmla="*/ 30304 h 153683"/>
                  <a:gd name="connsiteX71" fmla="*/ 111681 w 120818"/>
                  <a:gd name="connsiteY71" fmla="*/ 17705 h 153683"/>
                  <a:gd name="connsiteX72" fmla="*/ 111092 w 120818"/>
                  <a:gd name="connsiteY72" fmla="*/ 5106 h 153683"/>
                  <a:gd name="connsiteX73" fmla="*/ 116755 w 120818"/>
                  <a:gd name="connsiteY73" fmla="*/ 9479 h 153683"/>
                  <a:gd name="connsiteX74" fmla="*/ 104434 w 120818"/>
                  <a:gd name="connsiteY74" fmla="*/ 12111 h 153683"/>
                  <a:gd name="connsiteX75" fmla="*/ 92285 w 120818"/>
                  <a:gd name="connsiteY75" fmla="*/ 15497 h 153683"/>
                  <a:gd name="connsiteX76" fmla="*/ 80500 w 120818"/>
                  <a:gd name="connsiteY76" fmla="*/ 19861 h 153683"/>
                  <a:gd name="connsiteX77" fmla="*/ 74759 w 120818"/>
                  <a:gd name="connsiteY77" fmla="*/ 22372 h 153683"/>
                  <a:gd name="connsiteX78" fmla="*/ 69122 w 120818"/>
                  <a:gd name="connsiteY78" fmla="*/ 25126 h 153683"/>
                  <a:gd name="connsiteX79" fmla="*/ 58263 w 120818"/>
                  <a:gd name="connsiteY79" fmla="*/ 31404 h 153683"/>
                  <a:gd name="connsiteX80" fmla="*/ 53085 w 120818"/>
                  <a:gd name="connsiteY80" fmla="*/ 34945 h 153683"/>
                  <a:gd name="connsiteX81" fmla="*/ 48097 w 120818"/>
                  <a:gd name="connsiteY81" fmla="*/ 38738 h 153683"/>
                  <a:gd name="connsiteX82" fmla="*/ 43335 w 120818"/>
                  <a:gd name="connsiteY82" fmla="*/ 42808 h 153683"/>
                  <a:gd name="connsiteX83" fmla="*/ 38789 w 120818"/>
                  <a:gd name="connsiteY83" fmla="*/ 47120 h 153683"/>
                  <a:gd name="connsiteX84" fmla="*/ 34485 w 120818"/>
                  <a:gd name="connsiteY84" fmla="*/ 51674 h 153683"/>
                  <a:gd name="connsiteX85" fmla="*/ 30450 w 120818"/>
                  <a:gd name="connsiteY85" fmla="*/ 56498 h 153683"/>
                  <a:gd name="connsiteX86" fmla="*/ 23185 w 120818"/>
                  <a:gd name="connsiteY86" fmla="*/ 66759 h 153683"/>
                  <a:gd name="connsiteX87" fmla="*/ 17046 w 120818"/>
                  <a:gd name="connsiteY87" fmla="*/ 77782 h 153683"/>
                  <a:gd name="connsiteX88" fmla="*/ 14431 w 120818"/>
                  <a:gd name="connsiteY88" fmla="*/ 83514 h 153683"/>
                  <a:gd name="connsiteX89" fmla="*/ 12084 w 120818"/>
                  <a:gd name="connsiteY89" fmla="*/ 89402 h 153683"/>
                  <a:gd name="connsiteX90" fmla="*/ 8274 w 120818"/>
                  <a:gd name="connsiteY90" fmla="*/ 101490 h 153683"/>
                  <a:gd name="connsiteX91" fmla="*/ 6776 w 120818"/>
                  <a:gd name="connsiteY91" fmla="*/ 107682 h 153683"/>
                  <a:gd name="connsiteX92" fmla="*/ 5573 w 120818"/>
                  <a:gd name="connsiteY92" fmla="*/ 113916 h 153683"/>
                  <a:gd name="connsiteX93" fmla="*/ 3954 w 120818"/>
                  <a:gd name="connsiteY93" fmla="*/ 126567 h 153683"/>
                  <a:gd name="connsiteX94" fmla="*/ 3347 w 120818"/>
                  <a:gd name="connsiteY94" fmla="*/ 139305 h 153683"/>
                  <a:gd name="connsiteX95" fmla="*/ 3642 w 120818"/>
                  <a:gd name="connsiteY95" fmla="*/ 150414 h 153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20818" h="153683">
                    <a:moveTo>
                      <a:pt x="828" y="152311"/>
                    </a:moveTo>
                    <a:cubicBezTo>
                      <a:pt x="447" y="148068"/>
                      <a:pt x="135" y="143686"/>
                      <a:pt x="57" y="139339"/>
                    </a:cubicBezTo>
                    <a:cubicBezTo>
                      <a:pt x="-64" y="134992"/>
                      <a:pt x="14" y="130646"/>
                      <a:pt x="239" y="126299"/>
                    </a:cubicBezTo>
                    <a:cubicBezTo>
                      <a:pt x="464" y="121943"/>
                      <a:pt x="914" y="117605"/>
                      <a:pt x="1477" y="113284"/>
                    </a:cubicBezTo>
                    <a:lnTo>
                      <a:pt x="2525" y="106833"/>
                    </a:lnTo>
                    <a:cubicBezTo>
                      <a:pt x="2966" y="104686"/>
                      <a:pt x="3347" y="102521"/>
                      <a:pt x="3858" y="100408"/>
                    </a:cubicBezTo>
                    <a:cubicBezTo>
                      <a:pt x="4854" y="96156"/>
                      <a:pt x="5988" y="91931"/>
                      <a:pt x="7391" y="87766"/>
                    </a:cubicBezTo>
                    <a:cubicBezTo>
                      <a:pt x="8075" y="85679"/>
                      <a:pt x="8803" y="83618"/>
                      <a:pt x="9643" y="81566"/>
                    </a:cubicBezTo>
                    <a:cubicBezTo>
                      <a:pt x="10396" y="79522"/>
                      <a:pt x="11270" y="77496"/>
                      <a:pt x="12180" y="75487"/>
                    </a:cubicBezTo>
                    <a:cubicBezTo>
                      <a:pt x="13972" y="71469"/>
                      <a:pt x="16016" y="67564"/>
                      <a:pt x="18224" y="63745"/>
                    </a:cubicBezTo>
                    <a:cubicBezTo>
                      <a:pt x="20440" y="59953"/>
                      <a:pt x="22899" y="56273"/>
                      <a:pt x="25523" y="52722"/>
                    </a:cubicBezTo>
                    <a:cubicBezTo>
                      <a:pt x="26831" y="50947"/>
                      <a:pt x="28251" y="49242"/>
                      <a:pt x="29619" y="47510"/>
                    </a:cubicBezTo>
                    <a:cubicBezTo>
                      <a:pt x="31048" y="45821"/>
                      <a:pt x="32554" y="44193"/>
                      <a:pt x="34018" y="42539"/>
                    </a:cubicBezTo>
                    <a:cubicBezTo>
                      <a:pt x="35542" y="40920"/>
                      <a:pt x="37109" y="39379"/>
                      <a:pt x="38676" y="37811"/>
                    </a:cubicBezTo>
                    <a:cubicBezTo>
                      <a:pt x="40287" y="36296"/>
                      <a:pt x="41958" y="34824"/>
                      <a:pt x="43586" y="33335"/>
                    </a:cubicBezTo>
                    <a:cubicBezTo>
                      <a:pt x="45275" y="31915"/>
                      <a:pt x="47015" y="30546"/>
                      <a:pt x="48756" y="29135"/>
                    </a:cubicBezTo>
                    <a:cubicBezTo>
                      <a:pt x="50487" y="27793"/>
                      <a:pt x="52314" y="26520"/>
                      <a:pt x="54107" y="25221"/>
                    </a:cubicBezTo>
                    <a:cubicBezTo>
                      <a:pt x="57752" y="22736"/>
                      <a:pt x="61493" y="20346"/>
                      <a:pt x="65390" y="18216"/>
                    </a:cubicBezTo>
                    <a:cubicBezTo>
                      <a:pt x="67277" y="17064"/>
                      <a:pt x="69243" y="16103"/>
                      <a:pt x="71235" y="15125"/>
                    </a:cubicBezTo>
                    <a:cubicBezTo>
                      <a:pt x="73209" y="14094"/>
                      <a:pt x="75183" y="13133"/>
                      <a:pt x="77218" y="12267"/>
                    </a:cubicBezTo>
                    <a:cubicBezTo>
                      <a:pt x="81236" y="10388"/>
                      <a:pt x="85366" y="8864"/>
                      <a:pt x="89497" y="7279"/>
                    </a:cubicBezTo>
                    <a:cubicBezTo>
                      <a:pt x="93662" y="5903"/>
                      <a:pt x="97844" y="4439"/>
                      <a:pt x="102113" y="3314"/>
                    </a:cubicBezTo>
                    <a:cubicBezTo>
                      <a:pt x="106330" y="2049"/>
                      <a:pt x="110642" y="1175"/>
                      <a:pt x="114928" y="127"/>
                    </a:cubicBezTo>
                    <a:cubicBezTo>
                      <a:pt x="117370" y="-462"/>
                      <a:pt x="119855" y="1054"/>
                      <a:pt x="120462" y="3522"/>
                    </a:cubicBezTo>
                    <a:cubicBezTo>
                      <a:pt x="120531" y="3833"/>
                      <a:pt x="120583" y="4188"/>
                      <a:pt x="120583" y="4509"/>
                    </a:cubicBezTo>
                    <a:cubicBezTo>
                      <a:pt x="120669" y="8907"/>
                      <a:pt x="120929" y="13298"/>
                      <a:pt x="120765" y="17714"/>
                    </a:cubicBezTo>
                    <a:cubicBezTo>
                      <a:pt x="120773" y="22112"/>
                      <a:pt x="120436" y="26494"/>
                      <a:pt x="120176" y="30901"/>
                    </a:cubicBezTo>
                    <a:cubicBezTo>
                      <a:pt x="119682" y="35300"/>
                      <a:pt x="119267" y="39690"/>
                      <a:pt x="118479" y="44046"/>
                    </a:cubicBezTo>
                    <a:cubicBezTo>
                      <a:pt x="118167" y="46228"/>
                      <a:pt x="117725" y="48401"/>
                      <a:pt x="117240" y="50557"/>
                    </a:cubicBezTo>
                    <a:cubicBezTo>
                      <a:pt x="116790" y="52722"/>
                      <a:pt x="116348" y="54879"/>
                      <a:pt x="115742" y="57035"/>
                    </a:cubicBezTo>
                    <a:cubicBezTo>
                      <a:pt x="114660" y="61312"/>
                      <a:pt x="113318" y="65520"/>
                      <a:pt x="111828" y="69703"/>
                    </a:cubicBezTo>
                    <a:cubicBezTo>
                      <a:pt x="111023" y="71764"/>
                      <a:pt x="110287" y="73850"/>
                      <a:pt x="109413" y="75877"/>
                    </a:cubicBezTo>
                    <a:cubicBezTo>
                      <a:pt x="108503" y="77912"/>
                      <a:pt x="107637" y="79938"/>
                      <a:pt x="106676" y="81947"/>
                    </a:cubicBezTo>
                    <a:cubicBezTo>
                      <a:pt x="105646" y="83912"/>
                      <a:pt x="104667" y="85887"/>
                      <a:pt x="103611" y="87844"/>
                    </a:cubicBezTo>
                    <a:cubicBezTo>
                      <a:pt x="102477" y="89749"/>
                      <a:pt x="101394" y="91671"/>
                      <a:pt x="100225" y="93550"/>
                    </a:cubicBezTo>
                    <a:cubicBezTo>
                      <a:pt x="98987" y="95377"/>
                      <a:pt x="97809" y="97265"/>
                      <a:pt x="96545" y="99066"/>
                    </a:cubicBezTo>
                    <a:cubicBezTo>
                      <a:pt x="95203" y="100832"/>
                      <a:pt x="93930" y="102625"/>
                      <a:pt x="92545" y="104357"/>
                    </a:cubicBezTo>
                    <a:cubicBezTo>
                      <a:pt x="89774" y="107786"/>
                      <a:pt x="86847" y="111102"/>
                      <a:pt x="83721" y="114228"/>
                    </a:cubicBezTo>
                    <a:cubicBezTo>
                      <a:pt x="80595" y="117354"/>
                      <a:pt x="77348" y="120324"/>
                      <a:pt x="73902" y="123060"/>
                    </a:cubicBezTo>
                    <a:cubicBezTo>
                      <a:pt x="72204" y="124463"/>
                      <a:pt x="70481" y="125822"/>
                      <a:pt x="68680" y="127087"/>
                    </a:cubicBezTo>
                    <a:cubicBezTo>
                      <a:pt x="66931" y="128394"/>
                      <a:pt x="65095" y="129624"/>
                      <a:pt x="63260" y="130819"/>
                    </a:cubicBezTo>
                    <a:cubicBezTo>
                      <a:pt x="59606" y="133235"/>
                      <a:pt x="55804" y="135425"/>
                      <a:pt x="51942" y="137486"/>
                    </a:cubicBezTo>
                    <a:cubicBezTo>
                      <a:pt x="50011" y="138525"/>
                      <a:pt x="48028" y="139452"/>
                      <a:pt x="46080" y="140413"/>
                    </a:cubicBezTo>
                    <a:lnTo>
                      <a:pt x="40088" y="143063"/>
                    </a:lnTo>
                    <a:cubicBezTo>
                      <a:pt x="36044" y="144699"/>
                      <a:pt x="31983" y="146267"/>
                      <a:pt x="27818" y="147574"/>
                    </a:cubicBezTo>
                    <a:cubicBezTo>
                      <a:pt x="23679" y="148925"/>
                      <a:pt x="19505" y="150111"/>
                      <a:pt x="15262" y="151098"/>
                    </a:cubicBezTo>
                    <a:cubicBezTo>
                      <a:pt x="11045" y="152137"/>
                      <a:pt x="6785" y="152951"/>
                      <a:pt x="2499" y="153661"/>
                    </a:cubicBezTo>
                    <a:cubicBezTo>
                      <a:pt x="1711" y="153800"/>
                      <a:pt x="966" y="153272"/>
                      <a:pt x="828" y="152492"/>
                    </a:cubicBezTo>
                    <a:cubicBezTo>
                      <a:pt x="819" y="152441"/>
                      <a:pt x="819" y="152388"/>
                      <a:pt x="819" y="152371"/>
                    </a:cubicBezTo>
                    <a:lnTo>
                      <a:pt x="828" y="152311"/>
                    </a:lnTo>
                    <a:close/>
                    <a:moveTo>
                      <a:pt x="3642" y="150414"/>
                    </a:moveTo>
                    <a:cubicBezTo>
                      <a:pt x="7279" y="149670"/>
                      <a:pt x="10898" y="148873"/>
                      <a:pt x="14474" y="147860"/>
                    </a:cubicBezTo>
                    <a:cubicBezTo>
                      <a:pt x="18579" y="146760"/>
                      <a:pt x="22631" y="145478"/>
                      <a:pt x="26640" y="144041"/>
                    </a:cubicBezTo>
                    <a:cubicBezTo>
                      <a:pt x="30649" y="142630"/>
                      <a:pt x="34572" y="140976"/>
                      <a:pt x="38443" y="139270"/>
                    </a:cubicBezTo>
                    <a:lnTo>
                      <a:pt x="44192" y="136499"/>
                    </a:lnTo>
                    <a:cubicBezTo>
                      <a:pt x="46054" y="135486"/>
                      <a:pt x="47950" y="134551"/>
                      <a:pt x="49777" y="133468"/>
                    </a:cubicBezTo>
                    <a:cubicBezTo>
                      <a:pt x="53457" y="131373"/>
                      <a:pt x="57060" y="129156"/>
                      <a:pt x="60489" y="126688"/>
                    </a:cubicBezTo>
                    <a:cubicBezTo>
                      <a:pt x="62238" y="125485"/>
                      <a:pt x="63944" y="124255"/>
                      <a:pt x="65580" y="122930"/>
                    </a:cubicBezTo>
                    <a:cubicBezTo>
                      <a:pt x="67277" y="121666"/>
                      <a:pt x="68888" y="120324"/>
                      <a:pt x="70473" y="118921"/>
                    </a:cubicBezTo>
                    <a:cubicBezTo>
                      <a:pt x="73677" y="116202"/>
                      <a:pt x="76699" y="113258"/>
                      <a:pt x="79573" y="110184"/>
                    </a:cubicBezTo>
                    <a:cubicBezTo>
                      <a:pt x="82431" y="107136"/>
                      <a:pt x="85106" y="103898"/>
                      <a:pt x="87644" y="100555"/>
                    </a:cubicBezTo>
                    <a:cubicBezTo>
                      <a:pt x="88899" y="98901"/>
                      <a:pt x="90051" y="97126"/>
                      <a:pt x="91263" y="95429"/>
                    </a:cubicBezTo>
                    <a:cubicBezTo>
                      <a:pt x="92397" y="93671"/>
                      <a:pt x="93462" y="91879"/>
                      <a:pt x="94580" y="90104"/>
                    </a:cubicBezTo>
                    <a:cubicBezTo>
                      <a:pt x="95610" y="88285"/>
                      <a:pt x="96588" y="86432"/>
                      <a:pt x="97602" y="84605"/>
                    </a:cubicBezTo>
                    <a:lnTo>
                      <a:pt x="100312" y="78959"/>
                    </a:lnTo>
                    <a:cubicBezTo>
                      <a:pt x="101143" y="77028"/>
                      <a:pt x="101905" y="75089"/>
                      <a:pt x="102710" y="73158"/>
                    </a:cubicBezTo>
                    <a:cubicBezTo>
                      <a:pt x="103464" y="71210"/>
                      <a:pt x="104096" y="69235"/>
                      <a:pt x="104797" y="67252"/>
                    </a:cubicBezTo>
                    <a:cubicBezTo>
                      <a:pt x="106070" y="63260"/>
                      <a:pt x="107222" y="59243"/>
                      <a:pt x="108105" y="55147"/>
                    </a:cubicBezTo>
                    <a:cubicBezTo>
                      <a:pt x="108633" y="53138"/>
                      <a:pt x="108980" y="51060"/>
                      <a:pt x="109326" y="48990"/>
                    </a:cubicBezTo>
                    <a:cubicBezTo>
                      <a:pt x="109733" y="46964"/>
                      <a:pt x="110088" y="44886"/>
                      <a:pt x="110304" y="42816"/>
                    </a:cubicBezTo>
                    <a:cubicBezTo>
                      <a:pt x="110911" y="38660"/>
                      <a:pt x="111188" y="34460"/>
                      <a:pt x="111499" y="30304"/>
                    </a:cubicBezTo>
                    <a:cubicBezTo>
                      <a:pt x="111612" y="26113"/>
                      <a:pt x="111811" y="21913"/>
                      <a:pt x="111681" y="17705"/>
                    </a:cubicBezTo>
                    <a:cubicBezTo>
                      <a:pt x="111699" y="13497"/>
                      <a:pt x="111309" y="9297"/>
                      <a:pt x="111092" y="5106"/>
                    </a:cubicBezTo>
                    <a:lnTo>
                      <a:pt x="116755" y="9479"/>
                    </a:lnTo>
                    <a:cubicBezTo>
                      <a:pt x="112642" y="10319"/>
                      <a:pt x="108486" y="11020"/>
                      <a:pt x="104434" y="12111"/>
                    </a:cubicBezTo>
                    <a:cubicBezTo>
                      <a:pt x="100312" y="13038"/>
                      <a:pt x="96311" y="14319"/>
                      <a:pt x="92285" y="15497"/>
                    </a:cubicBezTo>
                    <a:cubicBezTo>
                      <a:pt x="88328" y="16882"/>
                      <a:pt x="84344" y="18216"/>
                      <a:pt x="80500" y="19861"/>
                    </a:cubicBezTo>
                    <a:cubicBezTo>
                      <a:pt x="78543" y="20588"/>
                      <a:pt x="76646" y="21472"/>
                      <a:pt x="74759" y="22372"/>
                    </a:cubicBezTo>
                    <a:cubicBezTo>
                      <a:pt x="72837" y="23247"/>
                      <a:pt x="70940" y="24104"/>
                      <a:pt x="69122" y="25126"/>
                    </a:cubicBezTo>
                    <a:cubicBezTo>
                      <a:pt x="65390" y="27013"/>
                      <a:pt x="61796" y="29161"/>
                      <a:pt x="58263" y="31404"/>
                    </a:cubicBezTo>
                    <a:cubicBezTo>
                      <a:pt x="56549" y="32581"/>
                      <a:pt x="54774" y="33707"/>
                      <a:pt x="53085" y="34945"/>
                    </a:cubicBezTo>
                    <a:cubicBezTo>
                      <a:pt x="51431" y="36210"/>
                      <a:pt x="49734" y="37448"/>
                      <a:pt x="48097" y="38738"/>
                    </a:cubicBezTo>
                    <a:lnTo>
                      <a:pt x="43335" y="42808"/>
                    </a:lnTo>
                    <a:cubicBezTo>
                      <a:pt x="41820" y="44245"/>
                      <a:pt x="40270" y="45648"/>
                      <a:pt x="38789" y="47120"/>
                    </a:cubicBezTo>
                    <a:cubicBezTo>
                      <a:pt x="37360" y="48644"/>
                      <a:pt x="35888" y="50133"/>
                      <a:pt x="34485" y="51674"/>
                    </a:cubicBezTo>
                    <a:cubicBezTo>
                      <a:pt x="33152" y="53285"/>
                      <a:pt x="31741" y="54844"/>
                      <a:pt x="30450" y="56498"/>
                    </a:cubicBezTo>
                    <a:cubicBezTo>
                      <a:pt x="27861" y="59797"/>
                      <a:pt x="25411" y="63183"/>
                      <a:pt x="23185" y="66759"/>
                    </a:cubicBezTo>
                    <a:cubicBezTo>
                      <a:pt x="20951" y="70309"/>
                      <a:pt x="18873" y="73980"/>
                      <a:pt x="17046" y="77782"/>
                    </a:cubicBezTo>
                    <a:cubicBezTo>
                      <a:pt x="16120" y="79661"/>
                      <a:pt x="15219" y="81574"/>
                      <a:pt x="14431" y="83514"/>
                    </a:cubicBezTo>
                    <a:cubicBezTo>
                      <a:pt x="13565" y="85445"/>
                      <a:pt x="12803" y="87428"/>
                      <a:pt x="12084" y="89402"/>
                    </a:cubicBezTo>
                    <a:cubicBezTo>
                      <a:pt x="10595" y="93351"/>
                      <a:pt x="9374" y="97386"/>
                      <a:pt x="8274" y="101490"/>
                    </a:cubicBezTo>
                    <a:cubicBezTo>
                      <a:pt x="7711" y="103525"/>
                      <a:pt x="7287" y="105621"/>
                      <a:pt x="6776" y="107682"/>
                    </a:cubicBezTo>
                    <a:lnTo>
                      <a:pt x="5573" y="113916"/>
                    </a:lnTo>
                    <a:cubicBezTo>
                      <a:pt x="4880" y="118107"/>
                      <a:pt x="4309" y="122316"/>
                      <a:pt x="3954" y="126567"/>
                    </a:cubicBezTo>
                    <a:cubicBezTo>
                      <a:pt x="3572" y="130801"/>
                      <a:pt x="3382" y="135053"/>
                      <a:pt x="3347" y="139305"/>
                    </a:cubicBezTo>
                    <a:cubicBezTo>
                      <a:pt x="3295" y="143011"/>
                      <a:pt x="3460" y="146682"/>
                      <a:pt x="3642" y="150414"/>
                    </a:cubicBezTo>
                    <a:close/>
                  </a:path>
                </a:pathLst>
              </a:custGeom>
              <a:grpFill/>
              <a:ln w="8653" cap="flat">
                <a:noFill/>
                <a:prstDash val="solid"/>
                <a:miter/>
              </a:ln>
            </p:spPr>
            <p:txBody>
              <a:bodyPr rtlCol="0" anchor="ctr"/>
              <a:lstStyle/>
              <a:p>
                <a:endParaRPr lang="en-IN" dirty="0"/>
              </a:p>
            </p:txBody>
          </p:sp>
          <p:sp>
            <p:nvSpPr>
              <p:cNvPr id="592" name="Freeform: Shape 591">
                <a:extLst>
                  <a:ext uri="{FF2B5EF4-FFF2-40B4-BE49-F238E27FC236}">
                    <a16:creationId xmlns:a16="http://schemas.microsoft.com/office/drawing/2014/main" id="{3B2CE8F9-DB38-40CE-927F-454710C18876}"/>
                  </a:ext>
                </a:extLst>
              </p:cNvPr>
              <p:cNvSpPr/>
              <p:nvPr/>
            </p:nvSpPr>
            <p:spPr>
              <a:xfrm>
                <a:off x="-912705" y="3307049"/>
                <a:ext cx="158239" cy="116074"/>
              </a:xfrm>
              <a:custGeom>
                <a:avLst/>
                <a:gdLst>
                  <a:gd name="connsiteX0" fmla="*/ 80 w 158239"/>
                  <a:gd name="connsiteY0" fmla="*/ 112624 h 116074"/>
                  <a:gd name="connsiteX1" fmla="*/ 3171 w 158239"/>
                  <a:gd name="connsiteY1" fmla="*/ 100000 h 116074"/>
                  <a:gd name="connsiteX2" fmla="*/ 7206 w 158239"/>
                  <a:gd name="connsiteY2" fmla="*/ 87591 h 116074"/>
                  <a:gd name="connsiteX3" fmla="*/ 12220 w 158239"/>
                  <a:gd name="connsiteY3" fmla="*/ 75520 h 116074"/>
                  <a:gd name="connsiteX4" fmla="*/ 15112 w 158239"/>
                  <a:gd name="connsiteY4" fmla="*/ 69632 h 116074"/>
                  <a:gd name="connsiteX5" fmla="*/ 18281 w 158239"/>
                  <a:gd name="connsiteY5" fmla="*/ 63900 h 116074"/>
                  <a:gd name="connsiteX6" fmla="*/ 25399 w 158239"/>
                  <a:gd name="connsiteY6" fmla="*/ 52859 h 116074"/>
                  <a:gd name="connsiteX7" fmla="*/ 29348 w 158239"/>
                  <a:gd name="connsiteY7" fmla="*/ 47629 h 116074"/>
                  <a:gd name="connsiteX8" fmla="*/ 33573 w 158239"/>
                  <a:gd name="connsiteY8" fmla="*/ 42555 h 116074"/>
                  <a:gd name="connsiteX9" fmla="*/ 42804 w 158239"/>
                  <a:gd name="connsiteY9" fmla="*/ 33116 h 116074"/>
                  <a:gd name="connsiteX10" fmla="*/ 53030 w 158239"/>
                  <a:gd name="connsiteY10" fmla="*/ 24726 h 116074"/>
                  <a:gd name="connsiteX11" fmla="*/ 58486 w 158239"/>
                  <a:gd name="connsiteY11" fmla="*/ 20950 h 116074"/>
                  <a:gd name="connsiteX12" fmla="*/ 64157 w 158239"/>
                  <a:gd name="connsiteY12" fmla="*/ 17504 h 116074"/>
                  <a:gd name="connsiteX13" fmla="*/ 69985 w 158239"/>
                  <a:gd name="connsiteY13" fmla="*/ 14352 h 116074"/>
                  <a:gd name="connsiteX14" fmla="*/ 76003 w 158239"/>
                  <a:gd name="connsiteY14" fmla="*/ 11538 h 116074"/>
                  <a:gd name="connsiteX15" fmla="*/ 82168 w 158239"/>
                  <a:gd name="connsiteY15" fmla="*/ 9036 h 116074"/>
                  <a:gd name="connsiteX16" fmla="*/ 88455 w 158239"/>
                  <a:gd name="connsiteY16" fmla="*/ 6871 h 116074"/>
                  <a:gd name="connsiteX17" fmla="*/ 101270 w 158239"/>
                  <a:gd name="connsiteY17" fmla="*/ 3502 h 116074"/>
                  <a:gd name="connsiteX18" fmla="*/ 107791 w 158239"/>
                  <a:gd name="connsiteY18" fmla="*/ 2247 h 116074"/>
                  <a:gd name="connsiteX19" fmla="*/ 114363 w 158239"/>
                  <a:gd name="connsiteY19" fmla="*/ 1303 h 116074"/>
                  <a:gd name="connsiteX20" fmla="*/ 127551 w 158239"/>
                  <a:gd name="connsiteY20" fmla="*/ 151 h 116074"/>
                  <a:gd name="connsiteX21" fmla="*/ 140764 w 158239"/>
                  <a:gd name="connsiteY21" fmla="*/ 82 h 116074"/>
                  <a:gd name="connsiteX22" fmla="*/ 153952 w 158239"/>
                  <a:gd name="connsiteY22" fmla="*/ 827 h 116074"/>
                  <a:gd name="connsiteX23" fmla="*/ 158230 w 158239"/>
                  <a:gd name="connsiteY23" fmla="*/ 5693 h 116074"/>
                  <a:gd name="connsiteX24" fmla="*/ 158057 w 158239"/>
                  <a:gd name="connsiteY24" fmla="*/ 6663 h 116074"/>
                  <a:gd name="connsiteX25" fmla="*/ 154350 w 158239"/>
                  <a:gd name="connsiteY25" fmla="*/ 19331 h 116074"/>
                  <a:gd name="connsiteX26" fmla="*/ 149882 w 158239"/>
                  <a:gd name="connsiteY26" fmla="*/ 31783 h 116074"/>
                  <a:gd name="connsiteX27" fmla="*/ 144392 w 158239"/>
                  <a:gd name="connsiteY27" fmla="*/ 43828 h 116074"/>
                  <a:gd name="connsiteX28" fmla="*/ 141301 w 158239"/>
                  <a:gd name="connsiteY28" fmla="*/ 49716 h 116074"/>
                  <a:gd name="connsiteX29" fmla="*/ 137959 w 158239"/>
                  <a:gd name="connsiteY29" fmla="*/ 55431 h 116074"/>
                  <a:gd name="connsiteX30" fmla="*/ 130477 w 158239"/>
                  <a:gd name="connsiteY30" fmla="*/ 66385 h 116074"/>
                  <a:gd name="connsiteX31" fmla="*/ 126347 w 158239"/>
                  <a:gd name="connsiteY31" fmla="*/ 71606 h 116074"/>
                  <a:gd name="connsiteX32" fmla="*/ 121939 w 158239"/>
                  <a:gd name="connsiteY32" fmla="*/ 76577 h 116074"/>
                  <a:gd name="connsiteX33" fmla="*/ 117272 w 158239"/>
                  <a:gd name="connsiteY33" fmla="*/ 81313 h 116074"/>
                  <a:gd name="connsiteX34" fmla="*/ 112363 w 158239"/>
                  <a:gd name="connsiteY34" fmla="*/ 85790 h 116074"/>
                  <a:gd name="connsiteX35" fmla="*/ 107202 w 158239"/>
                  <a:gd name="connsiteY35" fmla="*/ 89946 h 116074"/>
                  <a:gd name="connsiteX36" fmla="*/ 101824 w 158239"/>
                  <a:gd name="connsiteY36" fmla="*/ 93843 h 116074"/>
                  <a:gd name="connsiteX37" fmla="*/ 90498 w 158239"/>
                  <a:gd name="connsiteY37" fmla="*/ 100675 h 116074"/>
                  <a:gd name="connsiteX38" fmla="*/ 78514 w 158239"/>
                  <a:gd name="connsiteY38" fmla="*/ 106208 h 116074"/>
                  <a:gd name="connsiteX39" fmla="*/ 72340 w 158239"/>
                  <a:gd name="connsiteY39" fmla="*/ 108520 h 116074"/>
                  <a:gd name="connsiteX40" fmla="*/ 66062 w 158239"/>
                  <a:gd name="connsiteY40" fmla="*/ 110486 h 116074"/>
                  <a:gd name="connsiteX41" fmla="*/ 53281 w 158239"/>
                  <a:gd name="connsiteY41" fmla="*/ 113516 h 116074"/>
                  <a:gd name="connsiteX42" fmla="*/ 46813 w 158239"/>
                  <a:gd name="connsiteY42" fmla="*/ 114590 h 116074"/>
                  <a:gd name="connsiteX43" fmla="*/ 40310 w 158239"/>
                  <a:gd name="connsiteY43" fmla="*/ 115361 h 116074"/>
                  <a:gd name="connsiteX44" fmla="*/ 27261 w 158239"/>
                  <a:gd name="connsiteY44" fmla="*/ 116062 h 116074"/>
                  <a:gd name="connsiteX45" fmla="*/ 14220 w 158239"/>
                  <a:gd name="connsiteY45" fmla="*/ 115724 h 116074"/>
                  <a:gd name="connsiteX46" fmla="*/ 1249 w 158239"/>
                  <a:gd name="connsiteY46" fmla="*/ 114408 h 116074"/>
                  <a:gd name="connsiteX47" fmla="*/ 11 w 158239"/>
                  <a:gd name="connsiteY47" fmla="*/ 112780 h 116074"/>
                  <a:gd name="connsiteX48" fmla="*/ 28 w 158239"/>
                  <a:gd name="connsiteY48" fmla="*/ 112676 h 116074"/>
                  <a:gd name="connsiteX49" fmla="*/ 28 w 158239"/>
                  <a:gd name="connsiteY49" fmla="*/ 112624 h 116074"/>
                  <a:gd name="connsiteX50" fmla="*/ 3344 w 158239"/>
                  <a:gd name="connsiteY50" fmla="*/ 111646 h 116074"/>
                  <a:gd name="connsiteX51" fmla="*/ 14428 w 158239"/>
                  <a:gd name="connsiteY51" fmla="*/ 112399 h 116074"/>
                  <a:gd name="connsiteX52" fmla="*/ 27192 w 158239"/>
                  <a:gd name="connsiteY52" fmla="*/ 112313 h 116074"/>
                  <a:gd name="connsiteX53" fmla="*/ 39895 w 158239"/>
                  <a:gd name="connsiteY53" fmla="*/ 111213 h 116074"/>
                  <a:gd name="connsiteX54" fmla="*/ 46190 w 158239"/>
                  <a:gd name="connsiteY54" fmla="*/ 110286 h 116074"/>
                  <a:gd name="connsiteX55" fmla="*/ 52433 w 158239"/>
                  <a:gd name="connsiteY55" fmla="*/ 109031 h 116074"/>
                  <a:gd name="connsiteX56" fmla="*/ 64677 w 158239"/>
                  <a:gd name="connsiteY56" fmla="*/ 105723 h 116074"/>
                  <a:gd name="connsiteX57" fmla="*/ 70634 w 158239"/>
                  <a:gd name="connsiteY57" fmla="*/ 103636 h 116074"/>
                  <a:gd name="connsiteX58" fmla="*/ 76488 w 158239"/>
                  <a:gd name="connsiteY58" fmla="*/ 101238 h 116074"/>
                  <a:gd name="connsiteX59" fmla="*/ 87753 w 158239"/>
                  <a:gd name="connsiteY59" fmla="*/ 95592 h 116074"/>
                  <a:gd name="connsiteX60" fmla="*/ 98317 w 158239"/>
                  <a:gd name="connsiteY60" fmla="*/ 88743 h 116074"/>
                  <a:gd name="connsiteX61" fmla="*/ 103279 w 158239"/>
                  <a:gd name="connsiteY61" fmla="*/ 84907 h 116074"/>
                  <a:gd name="connsiteX62" fmla="*/ 108016 w 158239"/>
                  <a:gd name="connsiteY62" fmla="*/ 80811 h 116074"/>
                  <a:gd name="connsiteX63" fmla="*/ 112518 w 158239"/>
                  <a:gd name="connsiteY63" fmla="*/ 76429 h 116074"/>
                  <a:gd name="connsiteX64" fmla="*/ 116779 w 158239"/>
                  <a:gd name="connsiteY64" fmla="*/ 71849 h 116074"/>
                  <a:gd name="connsiteX65" fmla="*/ 120788 w 158239"/>
                  <a:gd name="connsiteY65" fmla="*/ 67000 h 116074"/>
                  <a:gd name="connsiteX66" fmla="*/ 124529 w 158239"/>
                  <a:gd name="connsiteY66" fmla="*/ 61995 h 116074"/>
                  <a:gd name="connsiteX67" fmla="*/ 131257 w 158239"/>
                  <a:gd name="connsiteY67" fmla="*/ 51405 h 116074"/>
                  <a:gd name="connsiteX68" fmla="*/ 134244 w 158239"/>
                  <a:gd name="connsiteY68" fmla="*/ 45880 h 116074"/>
                  <a:gd name="connsiteX69" fmla="*/ 136980 w 158239"/>
                  <a:gd name="connsiteY69" fmla="*/ 40252 h 116074"/>
                  <a:gd name="connsiteX70" fmla="*/ 141838 w 158239"/>
                  <a:gd name="connsiteY70" fmla="*/ 28631 h 116074"/>
                  <a:gd name="connsiteX71" fmla="*/ 145691 w 158239"/>
                  <a:gd name="connsiteY71" fmla="*/ 16673 h 116074"/>
                  <a:gd name="connsiteX72" fmla="*/ 148852 w 158239"/>
                  <a:gd name="connsiteY72" fmla="*/ 4464 h 116074"/>
                  <a:gd name="connsiteX73" fmla="*/ 152982 w 158239"/>
                  <a:gd name="connsiteY73" fmla="*/ 10282 h 116074"/>
                  <a:gd name="connsiteX74" fmla="*/ 140427 w 158239"/>
                  <a:gd name="connsiteY74" fmla="*/ 9183 h 116074"/>
                  <a:gd name="connsiteX75" fmla="*/ 127819 w 158239"/>
                  <a:gd name="connsiteY75" fmla="*/ 8828 h 116074"/>
                  <a:gd name="connsiteX76" fmla="*/ 115281 w 158239"/>
                  <a:gd name="connsiteY76" fmla="*/ 9521 h 116074"/>
                  <a:gd name="connsiteX77" fmla="*/ 109046 w 158239"/>
                  <a:gd name="connsiteY77" fmla="*/ 10222 h 116074"/>
                  <a:gd name="connsiteX78" fmla="*/ 102820 w 158239"/>
                  <a:gd name="connsiteY78" fmla="*/ 11192 h 116074"/>
                  <a:gd name="connsiteX79" fmla="*/ 90628 w 158239"/>
                  <a:gd name="connsiteY79" fmla="*/ 14006 h 116074"/>
                  <a:gd name="connsiteX80" fmla="*/ 84627 w 158239"/>
                  <a:gd name="connsiteY80" fmla="*/ 15842 h 116074"/>
                  <a:gd name="connsiteX81" fmla="*/ 78757 w 158239"/>
                  <a:gd name="connsiteY81" fmla="*/ 18015 h 116074"/>
                  <a:gd name="connsiteX82" fmla="*/ 72998 w 158239"/>
                  <a:gd name="connsiteY82" fmla="*/ 20492 h 116074"/>
                  <a:gd name="connsiteX83" fmla="*/ 67379 w 158239"/>
                  <a:gd name="connsiteY83" fmla="*/ 23263 h 116074"/>
                  <a:gd name="connsiteX84" fmla="*/ 61932 w 158239"/>
                  <a:gd name="connsiteY84" fmla="*/ 26371 h 116074"/>
                  <a:gd name="connsiteX85" fmla="*/ 56641 w 158239"/>
                  <a:gd name="connsiteY85" fmla="*/ 29765 h 116074"/>
                  <a:gd name="connsiteX86" fmla="*/ 46683 w 158239"/>
                  <a:gd name="connsiteY86" fmla="*/ 37446 h 116074"/>
                  <a:gd name="connsiteX87" fmla="*/ 37574 w 158239"/>
                  <a:gd name="connsiteY87" fmla="*/ 46166 h 116074"/>
                  <a:gd name="connsiteX88" fmla="*/ 33374 w 158239"/>
                  <a:gd name="connsiteY88" fmla="*/ 50868 h 116074"/>
                  <a:gd name="connsiteX89" fmla="*/ 29417 w 158239"/>
                  <a:gd name="connsiteY89" fmla="*/ 55821 h 116074"/>
                  <a:gd name="connsiteX90" fmla="*/ 22213 w 158239"/>
                  <a:gd name="connsiteY90" fmla="*/ 66238 h 116074"/>
                  <a:gd name="connsiteX91" fmla="*/ 18948 w 158239"/>
                  <a:gd name="connsiteY91" fmla="*/ 71702 h 116074"/>
                  <a:gd name="connsiteX92" fmla="*/ 15952 w 158239"/>
                  <a:gd name="connsiteY92" fmla="*/ 77312 h 116074"/>
                  <a:gd name="connsiteX93" fmla="*/ 10696 w 158239"/>
                  <a:gd name="connsiteY93" fmla="*/ 88916 h 116074"/>
                  <a:gd name="connsiteX94" fmla="*/ 6358 w 158239"/>
                  <a:gd name="connsiteY94" fmla="*/ 100934 h 116074"/>
                  <a:gd name="connsiteX95" fmla="*/ 3344 w 158239"/>
                  <a:gd name="connsiteY95" fmla="*/ 111646 h 1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58239" h="116074">
                    <a:moveTo>
                      <a:pt x="80" y="112624"/>
                    </a:moveTo>
                    <a:cubicBezTo>
                      <a:pt x="981" y="108433"/>
                      <a:pt x="1976" y="104173"/>
                      <a:pt x="3171" y="100000"/>
                    </a:cubicBezTo>
                    <a:cubicBezTo>
                      <a:pt x="4340" y="95826"/>
                      <a:pt x="5700" y="91669"/>
                      <a:pt x="7206" y="87591"/>
                    </a:cubicBezTo>
                    <a:cubicBezTo>
                      <a:pt x="8687" y="83487"/>
                      <a:pt x="10410" y="79477"/>
                      <a:pt x="12220" y="75520"/>
                    </a:cubicBezTo>
                    <a:lnTo>
                      <a:pt x="15112" y="69632"/>
                    </a:lnTo>
                    <a:cubicBezTo>
                      <a:pt x="16169" y="67736"/>
                      <a:pt x="17164" y="65787"/>
                      <a:pt x="18281" y="63900"/>
                    </a:cubicBezTo>
                    <a:cubicBezTo>
                      <a:pt x="20490" y="60133"/>
                      <a:pt x="22819" y="56418"/>
                      <a:pt x="25399" y="52859"/>
                    </a:cubicBezTo>
                    <a:cubicBezTo>
                      <a:pt x="26664" y="51093"/>
                      <a:pt x="27962" y="49309"/>
                      <a:pt x="29348" y="47629"/>
                    </a:cubicBezTo>
                    <a:cubicBezTo>
                      <a:pt x="30681" y="45871"/>
                      <a:pt x="32119" y="44200"/>
                      <a:pt x="33573" y="42555"/>
                    </a:cubicBezTo>
                    <a:cubicBezTo>
                      <a:pt x="36448" y="39238"/>
                      <a:pt x="39557" y="36113"/>
                      <a:pt x="42804" y="33116"/>
                    </a:cubicBezTo>
                    <a:cubicBezTo>
                      <a:pt x="46042" y="30129"/>
                      <a:pt x="49480" y="27367"/>
                      <a:pt x="53030" y="24726"/>
                    </a:cubicBezTo>
                    <a:cubicBezTo>
                      <a:pt x="54814" y="23410"/>
                      <a:pt x="56667" y="22206"/>
                      <a:pt x="58486" y="20950"/>
                    </a:cubicBezTo>
                    <a:cubicBezTo>
                      <a:pt x="60347" y="19747"/>
                      <a:pt x="62261" y="18630"/>
                      <a:pt x="64157" y="17504"/>
                    </a:cubicBezTo>
                    <a:cubicBezTo>
                      <a:pt x="66062" y="16422"/>
                      <a:pt x="68045" y="15400"/>
                      <a:pt x="69985" y="14352"/>
                    </a:cubicBezTo>
                    <a:cubicBezTo>
                      <a:pt x="71977" y="13391"/>
                      <a:pt x="74003" y="12473"/>
                      <a:pt x="76003" y="11538"/>
                    </a:cubicBezTo>
                    <a:cubicBezTo>
                      <a:pt x="78038" y="10655"/>
                      <a:pt x="80116" y="9876"/>
                      <a:pt x="82168" y="9036"/>
                    </a:cubicBezTo>
                    <a:cubicBezTo>
                      <a:pt x="84238" y="8248"/>
                      <a:pt x="86342" y="7616"/>
                      <a:pt x="88455" y="6871"/>
                    </a:cubicBezTo>
                    <a:cubicBezTo>
                      <a:pt x="92672" y="5581"/>
                      <a:pt x="96949" y="4386"/>
                      <a:pt x="101270" y="3502"/>
                    </a:cubicBezTo>
                    <a:cubicBezTo>
                      <a:pt x="103435" y="2974"/>
                      <a:pt x="105617" y="2619"/>
                      <a:pt x="107791" y="2247"/>
                    </a:cubicBezTo>
                    <a:cubicBezTo>
                      <a:pt x="109973" y="1875"/>
                      <a:pt x="112155" y="1502"/>
                      <a:pt x="114363" y="1303"/>
                    </a:cubicBezTo>
                    <a:cubicBezTo>
                      <a:pt x="118736" y="697"/>
                      <a:pt x="123143" y="437"/>
                      <a:pt x="127551" y="151"/>
                    </a:cubicBezTo>
                    <a:cubicBezTo>
                      <a:pt x="131967" y="65"/>
                      <a:pt x="136374" y="-100"/>
                      <a:pt x="140764" y="82"/>
                    </a:cubicBezTo>
                    <a:cubicBezTo>
                      <a:pt x="145189" y="117"/>
                      <a:pt x="149553" y="558"/>
                      <a:pt x="153952" y="827"/>
                    </a:cubicBezTo>
                    <a:cubicBezTo>
                      <a:pt x="156481" y="983"/>
                      <a:pt x="158394" y="3156"/>
                      <a:pt x="158230" y="5693"/>
                    </a:cubicBezTo>
                    <a:cubicBezTo>
                      <a:pt x="158221" y="6014"/>
                      <a:pt x="158152" y="6369"/>
                      <a:pt x="158057" y="6663"/>
                    </a:cubicBezTo>
                    <a:cubicBezTo>
                      <a:pt x="156853" y="10889"/>
                      <a:pt x="155805" y="15166"/>
                      <a:pt x="154350" y="19331"/>
                    </a:cubicBezTo>
                    <a:cubicBezTo>
                      <a:pt x="153069" y="23548"/>
                      <a:pt x="151432" y="27653"/>
                      <a:pt x="149882" y="31783"/>
                    </a:cubicBezTo>
                    <a:cubicBezTo>
                      <a:pt x="148133" y="35862"/>
                      <a:pt x="146419" y="39905"/>
                      <a:pt x="144392" y="43828"/>
                    </a:cubicBezTo>
                    <a:cubicBezTo>
                      <a:pt x="143457" y="45837"/>
                      <a:pt x="142392" y="47768"/>
                      <a:pt x="141301" y="49716"/>
                    </a:cubicBezTo>
                    <a:cubicBezTo>
                      <a:pt x="140236" y="51638"/>
                      <a:pt x="139180" y="53569"/>
                      <a:pt x="137959" y="55431"/>
                    </a:cubicBezTo>
                    <a:cubicBezTo>
                      <a:pt x="135664" y="59224"/>
                      <a:pt x="133118" y="62834"/>
                      <a:pt x="130477" y="66385"/>
                    </a:cubicBezTo>
                    <a:cubicBezTo>
                      <a:pt x="129109" y="68117"/>
                      <a:pt x="127767" y="69892"/>
                      <a:pt x="126347" y="71606"/>
                    </a:cubicBezTo>
                    <a:cubicBezTo>
                      <a:pt x="124875" y="73260"/>
                      <a:pt x="123437" y="74957"/>
                      <a:pt x="121939" y="76577"/>
                    </a:cubicBezTo>
                    <a:cubicBezTo>
                      <a:pt x="120381" y="78153"/>
                      <a:pt x="118857" y="79754"/>
                      <a:pt x="117272" y="81313"/>
                    </a:cubicBezTo>
                    <a:cubicBezTo>
                      <a:pt x="115636" y="82785"/>
                      <a:pt x="114016" y="84309"/>
                      <a:pt x="112363" y="85790"/>
                    </a:cubicBezTo>
                    <a:cubicBezTo>
                      <a:pt x="110657" y="87175"/>
                      <a:pt x="108959" y="88604"/>
                      <a:pt x="107202" y="89946"/>
                    </a:cubicBezTo>
                    <a:cubicBezTo>
                      <a:pt x="105418" y="91236"/>
                      <a:pt x="103669" y="92587"/>
                      <a:pt x="101824" y="93843"/>
                    </a:cubicBezTo>
                    <a:cubicBezTo>
                      <a:pt x="98170" y="96293"/>
                      <a:pt x="94412" y="98597"/>
                      <a:pt x="90498" y="100675"/>
                    </a:cubicBezTo>
                    <a:cubicBezTo>
                      <a:pt x="86602" y="102718"/>
                      <a:pt x="82610" y="104606"/>
                      <a:pt x="78514" y="106208"/>
                    </a:cubicBezTo>
                    <a:cubicBezTo>
                      <a:pt x="76479" y="107056"/>
                      <a:pt x="74418" y="107844"/>
                      <a:pt x="72340" y="108520"/>
                    </a:cubicBezTo>
                    <a:cubicBezTo>
                      <a:pt x="70279" y="109256"/>
                      <a:pt x="68184" y="109879"/>
                      <a:pt x="66062" y="110486"/>
                    </a:cubicBezTo>
                    <a:cubicBezTo>
                      <a:pt x="61871" y="111732"/>
                      <a:pt x="57576" y="112702"/>
                      <a:pt x="53281" y="113516"/>
                    </a:cubicBezTo>
                    <a:cubicBezTo>
                      <a:pt x="51134" y="113949"/>
                      <a:pt x="48969" y="114235"/>
                      <a:pt x="46813" y="114590"/>
                    </a:cubicBezTo>
                    <a:lnTo>
                      <a:pt x="40310" y="115361"/>
                    </a:lnTo>
                    <a:cubicBezTo>
                      <a:pt x="35963" y="115742"/>
                      <a:pt x="31616" y="116010"/>
                      <a:pt x="27261" y="116062"/>
                    </a:cubicBezTo>
                    <a:cubicBezTo>
                      <a:pt x="22905" y="116114"/>
                      <a:pt x="18550" y="116010"/>
                      <a:pt x="14220" y="115724"/>
                    </a:cubicBezTo>
                    <a:cubicBezTo>
                      <a:pt x="9873" y="115456"/>
                      <a:pt x="5561" y="114971"/>
                      <a:pt x="1249" y="114408"/>
                    </a:cubicBezTo>
                    <a:cubicBezTo>
                      <a:pt x="461" y="114304"/>
                      <a:pt x="-84" y="113577"/>
                      <a:pt x="11" y="112780"/>
                    </a:cubicBezTo>
                    <a:cubicBezTo>
                      <a:pt x="11" y="112746"/>
                      <a:pt x="20" y="112694"/>
                      <a:pt x="28" y="112676"/>
                    </a:cubicBezTo>
                    <a:lnTo>
                      <a:pt x="28" y="112624"/>
                    </a:lnTo>
                    <a:close/>
                    <a:moveTo>
                      <a:pt x="3344" y="111646"/>
                    </a:moveTo>
                    <a:cubicBezTo>
                      <a:pt x="7033" y="111975"/>
                      <a:pt x="10739" y="112295"/>
                      <a:pt x="14428" y="112399"/>
                    </a:cubicBezTo>
                    <a:cubicBezTo>
                      <a:pt x="18688" y="112538"/>
                      <a:pt x="22949" y="112520"/>
                      <a:pt x="27192" y="112313"/>
                    </a:cubicBezTo>
                    <a:cubicBezTo>
                      <a:pt x="31452" y="112148"/>
                      <a:pt x="35678" y="111741"/>
                      <a:pt x="39895" y="111213"/>
                    </a:cubicBezTo>
                    <a:lnTo>
                      <a:pt x="46190" y="110286"/>
                    </a:lnTo>
                    <a:cubicBezTo>
                      <a:pt x="48268" y="109871"/>
                      <a:pt x="50363" y="109524"/>
                      <a:pt x="52433" y="109031"/>
                    </a:cubicBezTo>
                    <a:cubicBezTo>
                      <a:pt x="56563" y="108113"/>
                      <a:pt x="60659" y="107065"/>
                      <a:pt x="64677" y="105723"/>
                    </a:cubicBezTo>
                    <a:cubicBezTo>
                      <a:pt x="66668" y="105091"/>
                      <a:pt x="68686" y="104415"/>
                      <a:pt x="70634" y="103636"/>
                    </a:cubicBezTo>
                    <a:cubicBezTo>
                      <a:pt x="72617" y="102935"/>
                      <a:pt x="74566" y="102095"/>
                      <a:pt x="76488" y="101238"/>
                    </a:cubicBezTo>
                    <a:cubicBezTo>
                      <a:pt x="80359" y="99584"/>
                      <a:pt x="84099" y="97661"/>
                      <a:pt x="87753" y="95592"/>
                    </a:cubicBezTo>
                    <a:cubicBezTo>
                      <a:pt x="91399" y="93505"/>
                      <a:pt x="94897" y="91210"/>
                      <a:pt x="98317" y="88743"/>
                    </a:cubicBezTo>
                    <a:cubicBezTo>
                      <a:pt x="100006" y="87522"/>
                      <a:pt x="101617" y="86188"/>
                      <a:pt x="103279" y="84907"/>
                    </a:cubicBezTo>
                    <a:cubicBezTo>
                      <a:pt x="104881" y="83590"/>
                      <a:pt x="106422" y="82188"/>
                      <a:pt x="108016" y="80811"/>
                    </a:cubicBezTo>
                    <a:cubicBezTo>
                      <a:pt x="109548" y="79373"/>
                      <a:pt x="111020" y="77884"/>
                      <a:pt x="112518" y="76429"/>
                    </a:cubicBezTo>
                    <a:lnTo>
                      <a:pt x="116779" y="71849"/>
                    </a:lnTo>
                    <a:cubicBezTo>
                      <a:pt x="118138" y="70264"/>
                      <a:pt x="119463" y="68619"/>
                      <a:pt x="120788" y="67000"/>
                    </a:cubicBezTo>
                    <a:cubicBezTo>
                      <a:pt x="122078" y="65380"/>
                      <a:pt x="123273" y="63648"/>
                      <a:pt x="124529" y="61995"/>
                    </a:cubicBezTo>
                    <a:cubicBezTo>
                      <a:pt x="126918" y="58557"/>
                      <a:pt x="129196" y="55059"/>
                      <a:pt x="131257" y="51405"/>
                    </a:cubicBezTo>
                    <a:cubicBezTo>
                      <a:pt x="132339" y="49621"/>
                      <a:pt x="133274" y="47759"/>
                      <a:pt x="134244" y="45880"/>
                    </a:cubicBezTo>
                    <a:cubicBezTo>
                      <a:pt x="135214" y="44036"/>
                      <a:pt x="136166" y="42174"/>
                      <a:pt x="136980" y="40252"/>
                    </a:cubicBezTo>
                    <a:cubicBezTo>
                      <a:pt x="138807" y="36468"/>
                      <a:pt x="140279" y="32536"/>
                      <a:pt x="141838" y="28631"/>
                    </a:cubicBezTo>
                    <a:cubicBezTo>
                      <a:pt x="143172" y="24674"/>
                      <a:pt x="144600" y="20734"/>
                      <a:pt x="145691" y="16673"/>
                    </a:cubicBezTo>
                    <a:cubicBezTo>
                      <a:pt x="146956" y="12646"/>
                      <a:pt x="147822" y="8525"/>
                      <a:pt x="148852" y="4464"/>
                    </a:cubicBezTo>
                    <a:lnTo>
                      <a:pt x="152982" y="10282"/>
                    </a:lnTo>
                    <a:cubicBezTo>
                      <a:pt x="148800" y="9893"/>
                      <a:pt x="144609" y="9339"/>
                      <a:pt x="140427" y="9183"/>
                    </a:cubicBezTo>
                    <a:cubicBezTo>
                      <a:pt x="136218" y="8862"/>
                      <a:pt x="132019" y="8897"/>
                      <a:pt x="127819" y="8828"/>
                    </a:cubicBezTo>
                    <a:cubicBezTo>
                      <a:pt x="123645" y="8966"/>
                      <a:pt x="119437" y="9070"/>
                      <a:pt x="115281" y="9521"/>
                    </a:cubicBezTo>
                    <a:cubicBezTo>
                      <a:pt x="113194" y="9659"/>
                      <a:pt x="111107" y="9928"/>
                      <a:pt x="109046" y="10222"/>
                    </a:cubicBezTo>
                    <a:cubicBezTo>
                      <a:pt x="106968" y="10482"/>
                      <a:pt x="104890" y="10767"/>
                      <a:pt x="102820" y="11192"/>
                    </a:cubicBezTo>
                    <a:cubicBezTo>
                      <a:pt x="98707" y="11902"/>
                      <a:pt x="94646" y="12880"/>
                      <a:pt x="90628" y="14006"/>
                    </a:cubicBezTo>
                    <a:cubicBezTo>
                      <a:pt x="88628" y="14604"/>
                      <a:pt x="86602" y="15166"/>
                      <a:pt x="84627" y="15842"/>
                    </a:cubicBezTo>
                    <a:cubicBezTo>
                      <a:pt x="82679" y="16552"/>
                      <a:pt x="80688" y="17245"/>
                      <a:pt x="78757" y="18015"/>
                    </a:cubicBezTo>
                    <a:lnTo>
                      <a:pt x="72998" y="20492"/>
                    </a:lnTo>
                    <a:cubicBezTo>
                      <a:pt x="71111" y="21418"/>
                      <a:pt x="69232" y="22310"/>
                      <a:pt x="67379" y="23263"/>
                    </a:cubicBezTo>
                    <a:cubicBezTo>
                      <a:pt x="65560" y="24310"/>
                      <a:pt x="63707" y="25289"/>
                      <a:pt x="61932" y="26371"/>
                    </a:cubicBezTo>
                    <a:cubicBezTo>
                      <a:pt x="60166" y="27506"/>
                      <a:pt x="58364" y="28570"/>
                      <a:pt x="56641" y="29765"/>
                    </a:cubicBezTo>
                    <a:cubicBezTo>
                      <a:pt x="53212" y="32155"/>
                      <a:pt x="49861" y="34684"/>
                      <a:pt x="46683" y="37446"/>
                    </a:cubicBezTo>
                    <a:cubicBezTo>
                      <a:pt x="43505" y="40182"/>
                      <a:pt x="40440" y="43075"/>
                      <a:pt x="37574" y="46166"/>
                    </a:cubicBezTo>
                    <a:cubicBezTo>
                      <a:pt x="36119" y="47699"/>
                      <a:pt x="34708" y="49240"/>
                      <a:pt x="33374" y="50868"/>
                    </a:cubicBezTo>
                    <a:cubicBezTo>
                      <a:pt x="31989" y="52470"/>
                      <a:pt x="30681" y="54132"/>
                      <a:pt x="29417" y="55821"/>
                    </a:cubicBezTo>
                    <a:cubicBezTo>
                      <a:pt x="26819" y="59146"/>
                      <a:pt x="24464" y="62653"/>
                      <a:pt x="22213" y="66238"/>
                    </a:cubicBezTo>
                    <a:cubicBezTo>
                      <a:pt x="21061" y="68013"/>
                      <a:pt x="20031" y="69875"/>
                      <a:pt x="18948" y="71702"/>
                    </a:cubicBezTo>
                    <a:lnTo>
                      <a:pt x="15952" y="77312"/>
                    </a:lnTo>
                    <a:cubicBezTo>
                      <a:pt x="14073" y="81114"/>
                      <a:pt x="12263" y="84976"/>
                      <a:pt x="10696" y="88916"/>
                    </a:cubicBezTo>
                    <a:cubicBezTo>
                      <a:pt x="9077" y="92856"/>
                      <a:pt x="7631" y="96865"/>
                      <a:pt x="6358" y="100934"/>
                    </a:cubicBezTo>
                    <a:cubicBezTo>
                      <a:pt x="5198" y="104450"/>
                      <a:pt x="4262" y="108018"/>
                      <a:pt x="3344" y="111646"/>
                    </a:cubicBezTo>
                    <a:close/>
                  </a:path>
                </a:pathLst>
              </a:custGeom>
              <a:grpFill/>
              <a:ln w="8653" cap="flat">
                <a:noFill/>
                <a:prstDash val="solid"/>
                <a:miter/>
              </a:ln>
            </p:spPr>
            <p:txBody>
              <a:bodyPr rtlCol="0" anchor="ctr"/>
              <a:lstStyle/>
              <a:p>
                <a:endParaRPr lang="en-IN" dirty="0"/>
              </a:p>
            </p:txBody>
          </p:sp>
          <p:sp>
            <p:nvSpPr>
              <p:cNvPr id="593" name="Freeform: Shape 592">
                <a:extLst>
                  <a:ext uri="{FF2B5EF4-FFF2-40B4-BE49-F238E27FC236}">
                    <a16:creationId xmlns:a16="http://schemas.microsoft.com/office/drawing/2014/main" id="{D9A158B8-7281-465F-80DD-D48CEEEFFA9B}"/>
                  </a:ext>
                </a:extLst>
              </p:cNvPr>
              <p:cNvSpPr/>
              <p:nvPr/>
            </p:nvSpPr>
            <p:spPr>
              <a:xfrm>
                <a:off x="-832415" y="3504005"/>
                <a:ext cx="183173" cy="92426"/>
              </a:xfrm>
              <a:custGeom>
                <a:avLst/>
                <a:gdLst>
                  <a:gd name="connsiteX0" fmla="*/ 198 w 183173"/>
                  <a:gd name="connsiteY0" fmla="*/ 74970 h 92426"/>
                  <a:gd name="connsiteX1" fmla="*/ 6875 w 183173"/>
                  <a:gd name="connsiteY1" fmla="*/ 63809 h 92426"/>
                  <a:gd name="connsiteX2" fmla="*/ 14382 w 183173"/>
                  <a:gd name="connsiteY2" fmla="*/ 53150 h 92426"/>
                  <a:gd name="connsiteX3" fmla="*/ 22721 w 183173"/>
                  <a:gd name="connsiteY3" fmla="*/ 43105 h 92426"/>
                  <a:gd name="connsiteX4" fmla="*/ 27232 w 183173"/>
                  <a:gd name="connsiteY4" fmla="*/ 38334 h 92426"/>
                  <a:gd name="connsiteX5" fmla="*/ 31943 w 183173"/>
                  <a:gd name="connsiteY5" fmla="*/ 33796 h 92426"/>
                  <a:gd name="connsiteX6" fmla="*/ 42004 w 183173"/>
                  <a:gd name="connsiteY6" fmla="*/ 25328 h 92426"/>
                  <a:gd name="connsiteX7" fmla="*/ 47330 w 183173"/>
                  <a:gd name="connsiteY7" fmla="*/ 21492 h 92426"/>
                  <a:gd name="connsiteX8" fmla="*/ 52872 w 183173"/>
                  <a:gd name="connsiteY8" fmla="*/ 17890 h 92426"/>
                  <a:gd name="connsiteX9" fmla="*/ 64466 w 183173"/>
                  <a:gd name="connsiteY9" fmla="*/ 11594 h 92426"/>
                  <a:gd name="connsiteX10" fmla="*/ 76701 w 183173"/>
                  <a:gd name="connsiteY10" fmla="*/ 6589 h 92426"/>
                  <a:gd name="connsiteX11" fmla="*/ 83040 w 183173"/>
                  <a:gd name="connsiteY11" fmla="*/ 4598 h 92426"/>
                  <a:gd name="connsiteX12" fmla="*/ 89456 w 183173"/>
                  <a:gd name="connsiteY12" fmla="*/ 2970 h 92426"/>
                  <a:gd name="connsiteX13" fmla="*/ 95968 w 183173"/>
                  <a:gd name="connsiteY13" fmla="*/ 1680 h 92426"/>
                  <a:gd name="connsiteX14" fmla="*/ 102558 w 183173"/>
                  <a:gd name="connsiteY14" fmla="*/ 779 h 92426"/>
                  <a:gd name="connsiteX15" fmla="*/ 109182 w 183173"/>
                  <a:gd name="connsiteY15" fmla="*/ 208 h 92426"/>
                  <a:gd name="connsiteX16" fmla="*/ 115823 w 183173"/>
                  <a:gd name="connsiteY16" fmla="*/ 0 h 92426"/>
                  <a:gd name="connsiteX17" fmla="*/ 129080 w 183173"/>
                  <a:gd name="connsiteY17" fmla="*/ 545 h 92426"/>
                  <a:gd name="connsiteX18" fmla="*/ 135679 w 183173"/>
                  <a:gd name="connsiteY18" fmla="*/ 1290 h 92426"/>
                  <a:gd name="connsiteX19" fmla="*/ 142225 w 183173"/>
                  <a:gd name="connsiteY19" fmla="*/ 2303 h 92426"/>
                  <a:gd name="connsiteX20" fmla="*/ 155170 w 183173"/>
                  <a:gd name="connsiteY20" fmla="*/ 5091 h 92426"/>
                  <a:gd name="connsiteX21" fmla="*/ 167812 w 183173"/>
                  <a:gd name="connsiteY21" fmla="*/ 8936 h 92426"/>
                  <a:gd name="connsiteX22" fmla="*/ 180212 w 183173"/>
                  <a:gd name="connsiteY22" fmla="*/ 13534 h 92426"/>
                  <a:gd name="connsiteX23" fmla="*/ 182879 w 183173"/>
                  <a:gd name="connsiteY23" fmla="*/ 19431 h 92426"/>
                  <a:gd name="connsiteX24" fmla="*/ 182429 w 183173"/>
                  <a:gd name="connsiteY24" fmla="*/ 20314 h 92426"/>
                  <a:gd name="connsiteX25" fmla="*/ 175147 w 183173"/>
                  <a:gd name="connsiteY25" fmla="*/ 31337 h 92426"/>
                  <a:gd name="connsiteX26" fmla="*/ 167206 w 183173"/>
                  <a:gd name="connsiteY26" fmla="*/ 41910 h 92426"/>
                  <a:gd name="connsiteX27" fmla="*/ 158400 w 183173"/>
                  <a:gd name="connsiteY27" fmla="*/ 51816 h 92426"/>
                  <a:gd name="connsiteX28" fmla="*/ 153724 w 183173"/>
                  <a:gd name="connsiteY28" fmla="*/ 56501 h 92426"/>
                  <a:gd name="connsiteX29" fmla="*/ 148849 w 183173"/>
                  <a:gd name="connsiteY29" fmla="*/ 60995 h 92426"/>
                  <a:gd name="connsiteX30" fmla="*/ 138458 w 183173"/>
                  <a:gd name="connsiteY30" fmla="*/ 69281 h 92426"/>
                  <a:gd name="connsiteX31" fmla="*/ 132986 w 183173"/>
                  <a:gd name="connsiteY31" fmla="*/ 73022 h 92426"/>
                  <a:gd name="connsiteX32" fmla="*/ 127297 w 183173"/>
                  <a:gd name="connsiteY32" fmla="*/ 76486 h 92426"/>
                  <a:gd name="connsiteX33" fmla="*/ 121452 w 183173"/>
                  <a:gd name="connsiteY33" fmla="*/ 79612 h 92426"/>
                  <a:gd name="connsiteX34" fmla="*/ 115451 w 183173"/>
                  <a:gd name="connsiteY34" fmla="*/ 82417 h 92426"/>
                  <a:gd name="connsiteX35" fmla="*/ 109294 w 183173"/>
                  <a:gd name="connsiteY35" fmla="*/ 84911 h 92426"/>
                  <a:gd name="connsiteX36" fmla="*/ 103008 w 183173"/>
                  <a:gd name="connsiteY36" fmla="*/ 87032 h 92426"/>
                  <a:gd name="connsiteX37" fmla="*/ 90166 w 183173"/>
                  <a:gd name="connsiteY37" fmla="*/ 90219 h 92426"/>
                  <a:gd name="connsiteX38" fmla="*/ 77091 w 183173"/>
                  <a:gd name="connsiteY38" fmla="*/ 91985 h 92426"/>
                  <a:gd name="connsiteX39" fmla="*/ 70510 w 183173"/>
                  <a:gd name="connsiteY39" fmla="*/ 92341 h 92426"/>
                  <a:gd name="connsiteX40" fmla="*/ 63912 w 183173"/>
                  <a:gd name="connsiteY40" fmla="*/ 92375 h 92426"/>
                  <a:gd name="connsiteX41" fmla="*/ 50811 w 183173"/>
                  <a:gd name="connsiteY41" fmla="*/ 91527 h 92426"/>
                  <a:gd name="connsiteX42" fmla="*/ 44325 w 183173"/>
                  <a:gd name="connsiteY42" fmla="*/ 90635 h 92426"/>
                  <a:gd name="connsiteX43" fmla="*/ 37891 w 183173"/>
                  <a:gd name="connsiteY43" fmla="*/ 89440 h 92426"/>
                  <a:gd name="connsiteX44" fmla="*/ 25206 w 183173"/>
                  <a:gd name="connsiteY44" fmla="*/ 86279 h 92426"/>
                  <a:gd name="connsiteX45" fmla="*/ 12841 w 183173"/>
                  <a:gd name="connsiteY45" fmla="*/ 82105 h 92426"/>
                  <a:gd name="connsiteX46" fmla="*/ 856 w 183173"/>
                  <a:gd name="connsiteY46" fmla="*/ 77031 h 92426"/>
                  <a:gd name="connsiteX47" fmla="*/ 129 w 183173"/>
                  <a:gd name="connsiteY47" fmla="*/ 75118 h 92426"/>
                  <a:gd name="connsiteX48" fmla="*/ 181 w 183173"/>
                  <a:gd name="connsiteY48" fmla="*/ 75005 h 92426"/>
                  <a:gd name="connsiteX49" fmla="*/ 198 w 183173"/>
                  <a:gd name="connsiteY49" fmla="*/ 74970 h 92426"/>
                  <a:gd name="connsiteX50" fmla="*/ 3601 w 183173"/>
                  <a:gd name="connsiteY50" fmla="*/ 74988 h 92426"/>
                  <a:gd name="connsiteX51" fmla="*/ 13958 w 183173"/>
                  <a:gd name="connsiteY51" fmla="*/ 78988 h 92426"/>
                  <a:gd name="connsiteX52" fmla="*/ 26184 w 183173"/>
                  <a:gd name="connsiteY52" fmla="*/ 82668 h 92426"/>
                  <a:gd name="connsiteX53" fmla="*/ 38645 w 183173"/>
                  <a:gd name="connsiteY53" fmla="*/ 85379 h 92426"/>
                  <a:gd name="connsiteX54" fmla="*/ 44940 w 183173"/>
                  <a:gd name="connsiteY54" fmla="*/ 86322 h 92426"/>
                  <a:gd name="connsiteX55" fmla="*/ 51252 w 183173"/>
                  <a:gd name="connsiteY55" fmla="*/ 86972 h 92426"/>
                  <a:gd name="connsiteX56" fmla="*/ 63938 w 183173"/>
                  <a:gd name="connsiteY56" fmla="*/ 87414 h 92426"/>
                  <a:gd name="connsiteX57" fmla="*/ 70250 w 183173"/>
                  <a:gd name="connsiteY57" fmla="*/ 87188 h 92426"/>
                  <a:gd name="connsiteX58" fmla="*/ 76554 w 183173"/>
                  <a:gd name="connsiteY58" fmla="*/ 86626 h 92426"/>
                  <a:gd name="connsiteX59" fmla="*/ 88971 w 183173"/>
                  <a:gd name="connsiteY59" fmla="*/ 84547 h 92426"/>
                  <a:gd name="connsiteX60" fmla="*/ 101077 w 183173"/>
                  <a:gd name="connsiteY60" fmla="*/ 81118 h 92426"/>
                  <a:gd name="connsiteX61" fmla="*/ 106965 w 183173"/>
                  <a:gd name="connsiteY61" fmla="*/ 78919 h 92426"/>
                  <a:gd name="connsiteX62" fmla="*/ 112697 w 183173"/>
                  <a:gd name="connsiteY62" fmla="*/ 76399 h 92426"/>
                  <a:gd name="connsiteX63" fmla="*/ 118291 w 183173"/>
                  <a:gd name="connsiteY63" fmla="*/ 73559 h 92426"/>
                  <a:gd name="connsiteX64" fmla="*/ 123720 w 183173"/>
                  <a:gd name="connsiteY64" fmla="*/ 70407 h 92426"/>
                  <a:gd name="connsiteX65" fmla="*/ 128950 w 183173"/>
                  <a:gd name="connsiteY65" fmla="*/ 66978 h 92426"/>
                  <a:gd name="connsiteX66" fmla="*/ 134016 w 183173"/>
                  <a:gd name="connsiteY66" fmla="*/ 63272 h 92426"/>
                  <a:gd name="connsiteX67" fmla="*/ 143567 w 183173"/>
                  <a:gd name="connsiteY67" fmla="*/ 55150 h 92426"/>
                  <a:gd name="connsiteX68" fmla="*/ 148052 w 183173"/>
                  <a:gd name="connsiteY68" fmla="*/ 50760 h 92426"/>
                  <a:gd name="connsiteX69" fmla="*/ 152339 w 183173"/>
                  <a:gd name="connsiteY69" fmla="*/ 46179 h 92426"/>
                  <a:gd name="connsiteX70" fmla="*/ 160392 w 183173"/>
                  <a:gd name="connsiteY70" fmla="*/ 36524 h 92426"/>
                  <a:gd name="connsiteX71" fmla="*/ 167622 w 183173"/>
                  <a:gd name="connsiteY71" fmla="*/ 26202 h 92426"/>
                  <a:gd name="connsiteX72" fmla="*/ 174246 w 183173"/>
                  <a:gd name="connsiteY72" fmla="*/ 15465 h 92426"/>
                  <a:gd name="connsiteX73" fmla="*/ 176463 w 183173"/>
                  <a:gd name="connsiteY73" fmla="*/ 22271 h 92426"/>
                  <a:gd name="connsiteX74" fmla="*/ 164773 w 183173"/>
                  <a:gd name="connsiteY74" fmla="*/ 17517 h 92426"/>
                  <a:gd name="connsiteX75" fmla="*/ 152850 w 183173"/>
                  <a:gd name="connsiteY75" fmla="*/ 13474 h 92426"/>
                  <a:gd name="connsiteX76" fmla="*/ 140658 w 183173"/>
                  <a:gd name="connsiteY76" fmla="*/ 10408 h 92426"/>
                  <a:gd name="connsiteX77" fmla="*/ 134475 w 183173"/>
                  <a:gd name="connsiteY77" fmla="*/ 9265 h 92426"/>
                  <a:gd name="connsiteX78" fmla="*/ 128275 w 183173"/>
                  <a:gd name="connsiteY78" fmla="*/ 8365 h 92426"/>
                  <a:gd name="connsiteX79" fmla="*/ 115771 w 183173"/>
                  <a:gd name="connsiteY79" fmla="*/ 7455 h 92426"/>
                  <a:gd name="connsiteX80" fmla="*/ 109502 w 183173"/>
                  <a:gd name="connsiteY80" fmla="*/ 7447 h 92426"/>
                  <a:gd name="connsiteX81" fmla="*/ 103242 w 183173"/>
                  <a:gd name="connsiteY81" fmla="*/ 7767 h 92426"/>
                  <a:gd name="connsiteX82" fmla="*/ 97007 w 183173"/>
                  <a:gd name="connsiteY82" fmla="*/ 8443 h 92426"/>
                  <a:gd name="connsiteX83" fmla="*/ 90816 w 183173"/>
                  <a:gd name="connsiteY83" fmla="*/ 9456 h 92426"/>
                  <a:gd name="connsiteX84" fmla="*/ 84694 w 183173"/>
                  <a:gd name="connsiteY84" fmla="*/ 10789 h 92426"/>
                  <a:gd name="connsiteX85" fmla="*/ 78641 w 183173"/>
                  <a:gd name="connsiteY85" fmla="*/ 12495 h 92426"/>
                  <a:gd name="connsiteX86" fmla="*/ 66856 w 183173"/>
                  <a:gd name="connsiteY86" fmla="*/ 16877 h 92426"/>
                  <a:gd name="connsiteX87" fmla="*/ 55608 w 183173"/>
                  <a:gd name="connsiteY87" fmla="*/ 22531 h 92426"/>
                  <a:gd name="connsiteX88" fmla="*/ 50196 w 183173"/>
                  <a:gd name="connsiteY88" fmla="*/ 25804 h 92426"/>
                  <a:gd name="connsiteX89" fmla="*/ 44949 w 183173"/>
                  <a:gd name="connsiteY89" fmla="*/ 29346 h 92426"/>
                  <a:gd name="connsiteX90" fmla="*/ 34999 w 183173"/>
                  <a:gd name="connsiteY90" fmla="*/ 37173 h 92426"/>
                  <a:gd name="connsiteX91" fmla="*/ 30280 w 183173"/>
                  <a:gd name="connsiteY91" fmla="*/ 41442 h 92426"/>
                  <a:gd name="connsiteX92" fmla="*/ 25751 w 183173"/>
                  <a:gd name="connsiteY92" fmla="*/ 45928 h 92426"/>
                  <a:gd name="connsiteX93" fmla="*/ 17300 w 183173"/>
                  <a:gd name="connsiteY93" fmla="*/ 55470 h 92426"/>
                  <a:gd name="connsiteX94" fmla="*/ 9620 w 183173"/>
                  <a:gd name="connsiteY94" fmla="*/ 65670 h 92426"/>
                  <a:gd name="connsiteX95" fmla="*/ 3601 w 183173"/>
                  <a:gd name="connsiteY95" fmla="*/ 74988 h 92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83173" h="92426">
                    <a:moveTo>
                      <a:pt x="198" y="74970"/>
                    </a:moveTo>
                    <a:cubicBezTo>
                      <a:pt x="2285" y="71238"/>
                      <a:pt x="4485" y="67454"/>
                      <a:pt x="6875" y="63809"/>
                    </a:cubicBezTo>
                    <a:cubicBezTo>
                      <a:pt x="9213" y="60155"/>
                      <a:pt x="11741" y="56596"/>
                      <a:pt x="14382" y="53150"/>
                    </a:cubicBezTo>
                    <a:cubicBezTo>
                      <a:pt x="17006" y="49686"/>
                      <a:pt x="19829" y="46352"/>
                      <a:pt x="22721" y="43105"/>
                    </a:cubicBezTo>
                    <a:lnTo>
                      <a:pt x="27232" y="38334"/>
                    </a:lnTo>
                    <a:cubicBezTo>
                      <a:pt x="28799" y="36810"/>
                      <a:pt x="30315" y="35243"/>
                      <a:pt x="31943" y="33796"/>
                    </a:cubicBezTo>
                    <a:cubicBezTo>
                      <a:pt x="35172" y="30844"/>
                      <a:pt x="38498" y="27977"/>
                      <a:pt x="42004" y="25328"/>
                    </a:cubicBezTo>
                    <a:cubicBezTo>
                      <a:pt x="43736" y="23994"/>
                      <a:pt x="45503" y="22704"/>
                      <a:pt x="47330" y="21492"/>
                    </a:cubicBezTo>
                    <a:cubicBezTo>
                      <a:pt x="49122" y="20228"/>
                      <a:pt x="50975" y="19033"/>
                      <a:pt x="52872" y="17890"/>
                    </a:cubicBezTo>
                    <a:cubicBezTo>
                      <a:pt x="56604" y="15569"/>
                      <a:pt x="60483" y="13508"/>
                      <a:pt x="64466" y="11594"/>
                    </a:cubicBezTo>
                    <a:cubicBezTo>
                      <a:pt x="68441" y="9698"/>
                      <a:pt x="72536" y="8053"/>
                      <a:pt x="76701" y="6589"/>
                    </a:cubicBezTo>
                    <a:cubicBezTo>
                      <a:pt x="78797" y="5854"/>
                      <a:pt x="80927" y="5256"/>
                      <a:pt x="83040" y="4598"/>
                    </a:cubicBezTo>
                    <a:cubicBezTo>
                      <a:pt x="85161" y="3992"/>
                      <a:pt x="87317" y="3516"/>
                      <a:pt x="89456" y="2970"/>
                    </a:cubicBezTo>
                    <a:cubicBezTo>
                      <a:pt x="91621" y="2485"/>
                      <a:pt x="93803" y="2104"/>
                      <a:pt x="95968" y="1680"/>
                    </a:cubicBezTo>
                    <a:cubicBezTo>
                      <a:pt x="98150" y="1342"/>
                      <a:pt x="100358" y="1091"/>
                      <a:pt x="102558" y="779"/>
                    </a:cubicBezTo>
                    <a:cubicBezTo>
                      <a:pt x="104766" y="537"/>
                      <a:pt x="106965" y="398"/>
                      <a:pt x="109182" y="208"/>
                    </a:cubicBezTo>
                    <a:cubicBezTo>
                      <a:pt x="111381" y="61"/>
                      <a:pt x="113598" y="78"/>
                      <a:pt x="115823" y="0"/>
                    </a:cubicBezTo>
                    <a:cubicBezTo>
                      <a:pt x="120248" y="0"/>
                      <a:pt x="124673" y="121"/>
                      <a:pt x="129080" y="545"/>
                    </a:cubicBezTo>
                    <a:cubicBezTo>
                      <a:pt x="131288" y="701"/>
                      <a:pt x="133470" y="1004"/>
                      <a:pt x="135679" y="1290"/>
                    </a:cubicBezTo>
                    <a:cubicBezTo>
                      <a:pt x="137869" y="1559"/>
                      <a:pt x="140060" y="1862"/>
                      <a:pt x="142225" y="2303"/>
                    </a:cubicBezTo>
                    <a:cubicBezTo>
                      <a:pt x="146589" y="3013"/>
                      <a:pt x="150875" y="4079"/>
                      <a:pt x="155170" y="5091"/>
                    </a:cubicBezTo>
                    <a:cubicBezTo>
                      <a:pt x="159396" y="6330"/>
                      <a:pt x="163673" y="7473"/>
                      <a:pt x="167812" y="8936"/>
                    </a:cubicBezTo>
                    <a:cubicBezTo>
                      <a:pt x="172029" y="10252"/>
                      <a:pt x="176082" y="11975"/>
                      <a:pt x="180212" y="13534"/>
                    </a:cubicBezTo>
                    <a:cubicBezTo>
                      <a:pt x="182568" y="14417"/>
                      <a:pt x="183771" y="17067"/>
                      <a:pt x="182879" y="19431"/>
                    </a:cubicBezTo>
                    <a:cubicBezTo>
                      <a:pt x="182758" y="19734"/>
                      <a:pt x="182611" y="20037"/>
                      <a:pt x="182429" y="20314"/>
                    </a:cubicBezTo>
                    <a:cubicBezTo>
                      <a:pt x="180022" y="24003"/>
                      <a:pt x="177762" y="27778"/>
                      <a:pt x="175147" y="31337"/>
                    </a:cubicBezTo>
                    <a:cubicBezTo>
                      <a:pt x="172670" y="34974"/>
                      <a:pt x="169908" y="38420"/>
                      <a:pt x="167206" y="41910"/>
                    </a:cubicBezTo>
                    <a:cubicBezTo>
                      <a:pt x="164340" y="45270"/>
                      <a:pt x="161517" y="48647"/>
                      <a:pt x="158400" y="51816"/>
                    </a:cubicBezTo>
                    <a:cubicBezTo>
                      <a:pt x="156919" y="53444"/>
                      <a:pt x="155326" y="54994"/>
                      <a:pt x="153724" y="56501"/>
                    </a:cubicBezTo>
                    <a:cubicBezTo>
                      <a:pt x="152113" y="58042"/>
                      <a:pt x="150555" y="59566"/>
                      <a:pt x="148849" y="60995"/>
                    </a:cubicBezTo>
                    <a:cubicBezTo>
                      <a:pt x="145533" y="63939"/>
                      <a:pt x="142034" y="66658"/>
                      <a:pt x="138458" y="69281"/>
                    </a:cubicBezTo>
                    <a:cubicBezTo>
                      <a:pt x="136631" y="70519"/>
                      <a:pt x="134856" y="71819"/>
                      <a:pt x="132986" y="73022"/>
                    </a:cubicBezTo>
                    <a:cubicBezTo>
                      <a:pt x="131081" y="74156"/>
                      <a:pt x="129219" y="75369"/>
                      <a:pt x="127297" y="76486"/>
                    </a:cubicBezTo>
                    <a:cubicBezTo>
                      <a:pt x="125357" y="77516"/>
                      <a:pt x="123435" y="78599"/>
                      <a:pt x="121452" y="79612"/>
                    </a:cubicBezTo>
                    <a:cubicBezTo>
                      <a:pt x="119460" y="80547"/>
                      <a:pt x="117469" y="81525"/>
                      <a:pt x="115451" y="82417"/>
                    </a:cubicBezTo>
                    <a:cubicBezTo>
                      <a:pt x="113381" y="83266"/>
                      <a:pt x="111364" y="84123"/>
                      <a:pt x="109294" y="84911"/>
                    </a:cubicBezTo>
                    <a:cubicBezTo>
                      <a:pt x="107199" y="85612"/>
                      <a:pt x="105138" y="86392"/>
                      <a:pt x="103008" y="87032"/>
                    </a:cubicBezTo>
                    <a:cubicBezTo>
                      <a:pt x="98782" y="88297"/>
                      <a:pt x="94505" y="89397"/>
                      <a:pt x="90166" y="90219"/>
                    </a:cubicBezTo>
                    <a:cubicBezTo>
                      <a:pt x="85837" y="91042"/>
                      <a:pt x="81473" y="91665"/>
                      <a:pt x="77091" y="91985"/>
                    </a:cubicBezTo>
                    <a:cubicBezTo>
                      <a:pt x="74900" y="92185"/>
                      <a:pt x="72692" y="92323"/>
                      <a:pt x="70510" y="92341"/>
                    </a:cubicBezTo>
                    <a:cubicBezTo>
                      <a:pt x="68311" y="92453"/>
                      <a:pt x="66120" y="92444"/>
                      <a:pt x="63912" y="92375"/>
                    </a:cubicBezTo>
                    <a:cubicBezTo>
                      <a:pt x="59539" y="92341"/>
                      <a:pt x="55166" y="92003"/>
                      <a:pt x="50811" y="91527"/>
                    </a:cubicBezTo>
                    <a:cubicBezTo>
                      <a:pt x="48646" y="91293"/>
                      <a:pt x="46481" y="90929"/>
                      <a:pt x="44325" y="90635"/>
                    </a:cubicBezTo>
                    <a:lnTo>
                      <a:pt x="37891" y="89440"/>
                    </a:lnTo>
                    <a:cubicBezTo>
                      <a:pt x="33614" y="88539"/>
                      <a:pt x="29388" y="87491"/>
                      <a:pt x="25206" y="86279"/>
                    </a:cubicBezTo>
                    <a:cubicBezTo>
                      <a:pt x="21024" y="85041"/>
                      <a:pt x="16910" y="83655"/>
                      <a:pt x="12841" y="82105"/>
                    </a:cubicBezTo>
                    <a:cubicBezTo>
                      <a:pt x="8771" y="80582"/>
                      <a:pt x="4796" y="78841"/>
                      <a:pt x="856" y="77031"/>
                    </a:cubicBezTo>
                    <a:cubicBezTo>
                      <a:pt x="121" y="76694"/>
                      <a:pt x="-200" y="75828"/>
                      <a:pt x="129" y="75118"/>
                    </a:cubicBezTo>
                    <a:cubicBezTo>
                      <a:pt x="146" y="75066"/>
                      <a:pt x="172" y="75048"/>
                      <a:pt x="181" y="75005"/>
                    </a:cubicBezTo>
                    <a:lnTo>
                      <a:pt x="198" y="74970"/>
                    </a:lnTo>
                    <a:close/>
                    <a:moveTo>
                      <a:pt x="3601" y="74988"/>
                    </a:moveTo>
                    <a:cubicBezTo>
                      <a:pt x="7030" y="76399"/>
                      <a:pt x="10459" y="77802"/>
                      <a:pt x="13958" y="78988"/>
                    </a:cubicBezTo>
                    <a:cubicBezTo>
                      <a:pt x="17984" y="80374"/>
                      <a:pt x="22080" y="81612"/>
                      <a:pt x="26184" y="82668"/>
                    </a:cubicBezTo>
                    <a:cubicBezTo>
                      <a:pt x="30297" y="83777"/>
                      <a:pt x="34462" y="84608"/>
                      <a:pt x="38645" y="85379"/>
                    </a:cubicBezTo>
                    <a:lnTo>
                      <a:pt x="44940" y="86322"/>
                    </a:lnTo>
                    <a:cubicBezTo>
                      <a:pt x="47035" y="86539"/>
                      <a:pt x="49140" y="86825"/>
                      <a:pt x="51252" y="86972"/>
                    </a:cubicBezTo>
                    <a:cubicBezTo>
                      <a:pt x="55478" y="87301"/>
                      <a:pt x="59712" y="87517"/>
                      <a:pt x="63938" y="87414"/>
                    </a:cubicBezTo>
                    <a:cubicBezTo>
                      <a:pt x="66042" y="87405"/>
                      <a:pt x="68146" y="87344"/>
                      <a:pt x="70250" y="87188"/>
                    </a:cubicBezTo>
                    <a:cubicBezTo>
                      <a:pt x="72355" y="87093"/>
                      <a:pt x="74450" y="86885"/>
                      <a:pt x="76554" y="86626"/>
                    </a:cubicBezTo>
                    <a:cubicBezTo>
                      <a:pt x="80737" y="86184"/>
                      <a:pt x="84876" y="85448"/>
                      <a:pt x="88971" y="84547"/>
                    </a:cubicBezTo>
                    <a:cubicBezTo>
                      <a:pt x="93084" y="83638"/>
                      <a:pt x="97102" y="82469"/>
                      <a:pt x="101077" y="81118"/>
                    </a:cubicBezTo>
                    <a:cubicBezTo>
                      <a:pt x="103060" y="80460"/>
                      <a:pt x="104991" y="79638"/>
                      <a:pt x="106965" y="78919"/>
                    </a:cubicBezTo>
                    <a:cubicBezTo>
                      <a:pt x="108896" y="78122"/>
                      <a:pt x="110792" y="77239"/>
                      <a:pt x="112697" y="76399"/>
                    </a:cubicBezTo>
                    <a:cubicBezTo>
                      <a:pt x="114594" y="75473"/>
                      <a:pt x="116429" y="74485"/>
                      <a:pt x="118291" y="73559"/>
                    </a:cubicBezTo>
                    <a:lnTo>
                      <a:pt x="123720" y="70407"/>
                    </a:lnTo>
                    <a:cubicBezTo>
                      <a:pt x="125504" y="69299"/>
                      <a:pt x="127210" y="68112"/>
                      <a:pt x="128950" y="66978"/>
                    </a:cubicBezTo>
                    <a:cubicBezTo>
                      <a:pt x="130682" y="65800"/>
                      <a:pt x="132336" y="64519"/>
                      <a:pt x="134016" y="63272"/>
                    </a:cubicBezTo>
                    <a:cubicBezTo>
                      <a:pt x="137324" y="60700"/>
                      <a:pt x="140536" y="58033"/>
                      <a:pt x="143567" y="55150"/>
                    </a:cubicBezTo>
                    <a:cubicBezTo>
                      <a:pt x="145143" y="53773"/>
                      <a:pt x="146598" y="52249"/>
                      <a:pt x="148052" y="50760"/>
                    </a:cubicBezTo>
                    <a:cubicBezTo>
                      <a:pt x="149533" y="49287"/>
                      <a:pt x="150979" y="47763"/>
                      <a:pt x="152339" y="46179"/>
                    </a:cubicBezTo>
                    <a:cubicBezTo>
                      <a:pt x="155187" y="43105"/>
                      <a:pt x="157759" y="39806"/>
                      <a:pt x="160392" y="36524"/>
                    </a:cubicBezTo>
                    <a:cubicBezTo>
                      <a:pt x="162842" y="33104"/>
                      <a:pt x="165371" y="29761"/>
                      <a:pt x="167622" y="26202"/>
                    </a:cubicBezTo>
                    <a:cubicBezTo>
                      <a:pt x="170003" y="22747"/>
                      <a:pt x="172055" y="19059"/>
                      <a:pt x="174246" y="15465"/>
                    </a:cubicBezTo>
                    <a:lnTo>
                      <a:pt x="176463" y="22271"/>
                    </a:lnTo>
                    <a:cubicBezTo>
                      <a:pt x="172592" y="20660"/>
                      <a:pt x="168730" y="18903"/>
                      <a:pt x="164773" y="17517"/>
                    </a:cubicBezTo>
                    <a:cubicBezTo>
                      <a:pt x="160859" y="15959"/>
                      <a:pt x="156850" y="14772"/>
                      <a:pt x="152850" y="13474"/>
                    </a:cubicBezTo>
                    <a:cubicBezTo>
                      <a:pt x="148806" y="12357"/>
                      <a:pt x="144771" y="11213"/>
                      <a:pt x="140658" y="10408"/>
                    </a:cubicBezTo>
                    <a:cubicBezTo>
                      <a:pt x="138623" y="9940"/>
                      <a:pt x="136553" y="9577"/>
                      <a:pt x="134475" y="9265"/>
                    </a:cubicBezTo>
                    <a:cubicBezTo>
                      <a:pt x="132431" y="8910"/>
                      <a:pt x="130362" y="8538"/>
                      <a:pt x="128275" y="8365"/>
                    </a:cubicBezTo>
                    <a:cubicBezTo>
                      <a:pt x="124127" y="7828"/>
                      <a:pt x="119962" y="7568"/>
                      <a:pt x="115771" y="7455"/>
                    </a:cubicBezTo>
                    <a:cubicBezTo>
                      <a:pt x="113693" y="7447"/>
                      <a:pt x="111606" y="7377"/>
                      <a:pt x="109502" y="7447"/>
                    </a:cubicBezTo>
                    <a:cubicBezTo>
                      <a:pt x="107415" y="7568"/>
                      <a:pt x="105337" y="7620"/>
                      <a:pt x="103242" y="7767"/>
                    </a:cubicBezTo>
                    <a:lnTo>
                      <a:pt x="97007" y="8443"/>
                    </a:lnTo>
                    <a:cubicBezTo>
                      <a:pt x="94955" y="8780"/>
                      <a:pt x="92877" y="9083"/>
                      <a:pt x="90816" y="9456"/>
                    </a:cubicBezTo>
                    <a:cubicBezTo>
                      <a:pt x="88790" y="9915"/>
                      <a:pt x="86711" y="10313"/>
                      <a:pt x="84694" y="10789"/>
                    </a:cubicBezTo>
                    <a:cubicBezTo>
                      <a:pt x="82685" y="11361"/>
                      <a:pt x="80633" y="11863"/>
                      <a:pt x="78641" y="12495"/>
                    </a:cubicBezTo>
                    <a:cubicBezTo>
                      <a:pt x="74658" y="13750"/>
                      <a:pt x="70701" y="15205"/>
                      <a:pt x="66856" y="16877"/>
                    </a:cubicBezTo>
                    <a:cubicBezTo>
                      <a:pt x="63029" y="18574"/>
                      <a:pt x="59245" y="20418"/>
                      <a:pt x="55608" y="22531"/>
                    </a:cubicBezTo>
                    <a:cubicBezTo>
                      <a:pt x="53755" y="23553"/>
                      <a:pt x="51936" y="24635"/>
                      <a:pt x="50196" y="25804"/>
                    </a:cubicBezTo>
                    <a:cubicBezTo>
                      <a:pt x="48395" y="26904"/>
                      <a:pt x="46663" y="28116"/>
                      <a:pt x="44949" y="29346"/>
                    </a:cubicBezTo>
                    <a:cubicBezTo>
                      <a:pt x="41494" y="31762"/>
                      <a:pt x="38203" y="34428"/>
                      <a:pt x="34999" y="37173"/>
                    </a:cubicBezTo>
                    <a:cubicBezTo>
                      <a:pt x="33371" y="38533"/>
                      <a:pt x="31847" y="40022"/>
                      <a:pt x="30280" y="41442"/>
                    </a:cubicBezTo>
                    <a:lnTo>
                      <a:pt x="25751" y="45928"/>
                    </a:lnTo>
                    <a:cubicBezTo>
                      <a:pt x="22833" y="48993"/>
                      <a:pt x="19976" y="52171"/>
                      <a:pt x="17300" y="55470"/>
                    </a:cubicBezTo>
                    <a:cubicBezTo>
                      <a:pt x="14598" y="58752"/>
                      <a:pt x="12044" y="62163"/>
                      <a:pt x="9620" y="65670"/>
                    </a:cubicBezTo>
                    <a:cubicBezTo>
                      <a:pt x="7481" y="68658"/>
                      <a:pt x="5541" y="71792"/>
                      <a:pt x="3601" y="74988"/>
                    </a:cubicBezTo>
                    <a:close/>
                  </a:path>
                </a:pathLst>
              </a:custGeom>
              <a:grpFill/>
              <a:ln w="8653" cap="flat">
                <a:noFill/>
                <a:prstDash val="solid"/>
                <a:miter/>
              </a:ln>
            </p:spPr>
            <p:txBody>
              <a:bodyPr rtlCol="0" anchor="ctr"/>
              <a:lstStyle/>
              <a:p>
                <a:endParaRPr lang="en-IN" dirty="0"/>
              </a:p>
            </p:txBody>
          </p:sp>
          <p:sp>
            <p:nvSpPr>
              <p:cNvPr id="594" name="Freeform: Shape 593">
                <a:extLst>
                  <a:ext uri="{FF2B5EF4-FFF2-40B4-BE49-F238E27FC236}">
                    <a16:creationId xmlns:a16="http://schemas.microsoft.com/office/drawing/2014/main" id="{3B3D344B-5032-4ED0-A40A-72B994C9418F}"/>
                  </a:ext>
                </a:extLst>
              </p:cNvPr>
              <p:cNvSpPr/>
              <p:nvPr/>
            </p:nvSpPr>
            <p:spPr>
              <a:xfrm>
                <a:off x="-2184450" y="3631016"/>
                <a:ext cx="190745" cy="75308"/>
              </a:xfrm>
              <a:custGeom>
                <a:avLst/>
                <a:gdLst>
                  <a:gd name="connsiteX0" fmla="*/ 10421 w 190745"/>
                  <a:gd name="connsiteY0" fmla="*/ 43564 h 75308"/>
                  <a:gd name="connsiteX1" fmla="*/ 20154 w 190745"/>
                  <a:gd name="connsiteY1" fmla="*/ 52517 h 75308"/>
                  <a:gd name="connsiteX2" fmla="*/ 30606 w 190745"/>
                  <a:gd name="connsiteY2" fmla="*/ 60657 h 75308"/>
                  <a:gd name="connsiteX3" fmla="*/ 36069 w 190745"/>
                  <a:gd name="connsiteY3" fmla="*/ 64406 h 75308"/>
                  <a:gd name="connsiteX4" fmla="*/ 41680 w 190745"/>
                  <a:gd name="connsiteY4" fmla="*/ 67939 h 75308"/>
                  <a:gd name="connsiteX5" fmla="*/ 53405 w 190745"/>
                  <a:gd name="connsiteY5" fmla="*/ 74200 h 75308"/>
                  <a:gd name="connsiteX6" fmla="*/ 55916 w 190745"/>
                  <a:gd name="connsiteY6" fmla="*/ 75308 h 75308"/>
                  <a:gd name="connsiteX7" fmla="*/ 75919 w 190745"/>
                  <a:gd name="connsiteY7" fmla="*/ 75308 h 75308"/>
                  <a:gd name="connsiteX8" fmla="*/ 74014 w 190745"/>
                  <a:gd name="connsiteY8" fmla="*/ 74745 h 75308"/>
                  <a:gd name="connsiteX9" fmla="*/ 68091 w 190745"/>
                  <a:gd name="connsiteY9" fmla="*/ 72632 h 75308"/>
                  <a:gd name="connsiteX10" fmla="*/ 62306 w 190745"/>
                  <a:gd name="connsiteY10" fmla="*/ 70234 h 75308"/>
                  <a:gd name="connsiteX11" fmla="*/ 56669 w 190745"/>
                  <a:gd name="connsiteY11" fmla="*/ 67515 h 75308"/>
                  <a:gd name="connsiteX12" fmla="*/ 45794 w 190745"/>
                  <a:gd name="connsiteY12" fmla="*/ 61263 h 75308"/>
                  <a:gd name="connsiteX13" fmla="*/ 40589 w 190745"/>
                  <a:gd name="connsiteY13" fmla="*/ 57765 h 75308"/>
                  <a:gd name="connsiteX14" fmla="*/ 35541 w 190745"/>
                  <a:gd name="connsiteY14" fmla="*/ 54033 h 75308"/>
                  <a:gd name="connsiteX15" fmla="*/ 25886 w 190745"/>
                  <a:gd name="connsiteY15" fmla="*/ 45997 h 75308"/>
                  <a:gd name="connsiteX16" fmla="*/ 16890 w 190745"/>
                  <a:gd name="connsiteY16" fmla="*/ 37182 h 75308"/>
                  <a:gd name="connsiteX17" fmla="*/ 12084 w 190745"/>
                  <a:gd name="connsiteY17" fmla="*/ 31865 h 75308"/>
                  <a:gd name="connsiteX18" fmla="*/ 18084 w 190745"/>
                  <a:gd name="connsiteY18" fmla="*/ 28090 h 75308"/>
                  <a:gd name="connsiteX19" fmla="*/ 29090 w 190745"/>
                  <a:gd name="connsiteY19" fmla="*/ 21951 h 75308"/>
                  <a:gd name="connsiteX20" fmla="*/ 40520 w 190745"/>
                  <a:gd name="connsiteY20" fmla="*/ 16729 h 75308"/>
                  <a:gd name="connsiteX21" fmla="*/ 46374 w 190745"/>
                  <a:gd name="connsiteY21" fmla="*/ 14452 h 75308"/>
                  <a:gd name="connsiteX22" fmla="*/ 52323 w 190745"/>
                  <a:gd name="connsiteY22" fmla="*/ 12452 h 75308"/>
                  <a:gd name="connsiteX23" fmla="*/ 64437 w 190745"/>
                  <a:gd name="connsiteY23" fmla="*/ 9265 h 75308"/>
                  <a:gd name="connsiteX24" fmla="*/ 70611 w 190745"/>
                  <a:gd name="connsiteY24" fmla="*/ 8140 h 75308"/>
                  <a:gd name="connsiteX25" fmla="*/ 76828 w 190745"/>
                  <a:gd name="connsiteY25" fmla="*/ 7300 h 75308"/>
                  <a:gd name="connsiteX26" fmla="*/ 83080 w 190745"/>
                  <a:gd name="connsiteY26" fmla="*/ 6823 h 75308"/>
                  <a:gd name="connsiteX27" fmla="*/ 89366 w 190745"/>
                  <a:gd name="connsiteY27" fmla="*/ 6694 h 75308"/>
                  <a:gd name="connsiteX28" fmla="*/ 95635 w 190745"/>
                  <a:gd name="connsiteY28" fmla="*/ 6893 h 75308"/>
                  <a:gd name="connsiteX29" fmla="*/ 101878 w 190745"/>
                  <a:gd name="connsiteY29" fmla="*/ 7455 h 75308"/>
                  <a:gd name="connsiteX30" fmla="*/ 114270 w 190745"/>
                  <a:gd name="connsiteY30" fmla="*/ 9620 h 75308"/>
                  <a:gd name="connsiteX31" fmla="*/ 126366 w 190745"/>
                  <a:gd name="connsiteY31" fmla="*/ 13127 h 75308"/>
                  <a:gd name="connsiteX32" fmla="*/ 132289 w 190745"/>
                  <a:gd name="connsiteY32" fmla="*/ 15370 h 75308"/>
                  <a:gd name="connsiteX33" fmla="*/ 138091 w 190745"/>
                  <a:gd name="connsiteY33" fmla="*/ 17898 h 75308"/>
                  <a:gd name="connsiteX34" fmla="*/ 149313 w 190745"/>
                  <a:gd name="connsiteY34" fmla="*/ 23787 h 75308"/>
                  <a:gd name="connsiteX35" fmla="*/ 154742 w 190745"/>
                  <a:gd name="connsiteY35" fmla="*/ 27120 h 75308"/>
                  <a:gd name="connsiteX36" fmla="*/ 159990 w 190745"/>
                  <a:gd name="connsiteY36" fmla="*/ 30705 h 75308"/>
                  <a:gd name="connsiteX37" fmla="*/ 170026 w 190745"/>
                  <a:gd name="connsiteY37" fmla="*/ 38550 h 75308"/>
                  <a:gd name="connsiteX38" fmla="*/ 179447 w 190745"/>
                  <a:gd name="connsiteY38" fmla="*/ 47183 h 75308"/>
                  <a:gd name="connsiteX39" fmla="*/ 187049 w 190745"/>
                  <a:gd name="connsiteY39" fmla="*/ 55271 h 75308"/>
                  <a:gd name="connsiteX40" fmla="*/ 177585 w 190745"/>
                  <a:gd name="connsiteY40" fmla="*/ 61099 h 75308"/>
                  <a:gd name="connsiteX41" fmla="*/ 166233 w 190745"/>
                  <a:gd name="connsiteY41" fmla="*/ 66935 h 75308"/>
                  <a:gd name="connsiteX42" fmla="*/ 154482 w 190745"/>
                  <a:gd name="connsiteY42" fmla="*/ 71870 h 75308"/>
                  <a:gd name="connsiteX43" fmla="*/ 148482 w 190745"/>
                  <a:gd name="connsiteY43" fmla="*/ 73949 h 75308"/>
                  <a:gd name="connsiteX44" fmla="*/ 143901 w 190745"/>
                  <a:gd name="connsiteY44" fmla="*/ 75291 h 75308"/>
                  <a:gd name="connsiteX45" fmla="*/ 156924 w 190745"/>
                  <a:gd name="connsiteY45" fmla="*/ 75291 h 75308"/>
                  <a:gd name="connsiteX46" fmla="*/ 167878 w 190745"/>
                  <a:gd name="connsiteY46" fmla="*/ 70277 h 75308"/>
                  <a:gd name="connsiteX47" fmla="*/ 179265 w 190745"/>
                  <a:gd name="connsiteY47" fmla="*/ 63930 h 75308"/>
                  <a:gd name="connsiteX48" fmla="*/ 190106 w 190745"/>
                  <a:gd name="connsiteY48" fmla="*/ 56778 h 75308"/>
                  <a:gd name="connsiteX49" fmla="*/ 190132 w 190745"/>
                  <a:gd name="connsiteY49" fmla="*/ 56752 h 75308"/>
                  <a:gd name="connsiteX50" fmla="*/ 190219 w 190745"/>
                  <a:gd name="connsiteY50" fmla="*/ 56682 h 75308"/>
                  <a:gd name="connsiteX51" fmla="*/ 190409 w 190745"/>
                  <a:gd name="connsiteY51" fmla="*/ 54648 h 75308"/>
                  <a:gd name="connsiteX52" fmla="*/ 181802 w 190745"/>
                  <a:gd name="connsiteY52" fmla="*/ 44871 h 75308"/>
                  <a:gd name="connsiteX53" fmla="*/ 172476 w 190745"/>
                  <a:gd name="connsiteY53" fmla="*/ 35745 h 75308"/>
                  <a:gd name="connsiteX54" fmla="*/ 162449 w 190745"/>
                  <a:gd name="connsiteY54" fmla="*/ 27389 h 75308"/>
                  <a:gd name="connsiteX55" fmla="*/ 157158 w 190745"/>
                  <a:gd name="connsiteY55" fmla="*/ 23518 h 75308"/>
                  <a:gd name="connsiteX56" fmla="*/ 151686 w 190745"/>
                  <a:gd name="connsiteY56" fmla="*/ 19925 h 75308"/>
                  <a:gd name="connsiteX57" fmla="*/ 140273 w 190745"/>
                  <a:gd name="connsiteY57" fmla="*/ 13448 h 75308"/>
                  <a:gd name="connsiteX58" fmla="*/ 134315 w 190745"/>
                  <a:gd name="connsiteY58" fmla="*/ 10633 h 75308"/>
                  <a:gd name="connsiteX59" fmla="*/ 128228 w 190745"/>
                  <a:gd name="connsiteY59" fmla="*/ 8096 h 75308"/>
                  <a:gd name="connsiteX60" fmla="*/ 115681 w 190745"/>
                  <a:gd name="connsiteY60" fmla="*/ 4026 h 75308"/>
                  <a:gd name="connsiteX61" fmla="*/ 102710 w 190745"/>
                  <a:gd name="connsiteY61" fmla="*/ 1325 h 75308"/>
                  <a:gd name="connsiteX62" fmla="*/ 96146 w 190745"/>
                  <a:gd name="connsiteY62" fmla="*/ 494 h 75308"/>
                  <a:gd name="connsiteX63" fmla="*/ 89513 w 190745"/>
                  <a:gd name="connsiteY63" fmla="*/ 69 h 75308"/>
                  <a:gd name="connsiteX64" fmla="*/ 82872 w 190745"/>
                  <a:gd name="connsiteY64" fmla="*/ 0 h 75308"/>
                  <a:gd name="connsiteX65" fmla="*/ 76239 w 190745"/>
                  <a:gd name="connsiteY65" fmla="*/ 286 h 75308"/>
                  <a:gd name="connsiteX66" fmla="*/ 69623 w 190745"/>
                  <a:gd name="connsiteY66" fmla="*/ 944 h 75308"/>
                  <a:gd name="connsiteX67" fmla="*/ 63060 w 190745"/>
                  <a:gd name="connsiteY67" fmla="*/ 1931 h 75308"/>
                  <a:gd name="connsiteX68" fmla="*/ 50114 w 190745"/>
                  <a:gd name="connsiteY68" fmla="*/ 4884 h 75308"/>
                  <a:gd name="connsiteX69" fmla="*/ 43776 w 190745"/>
                  <a:gd name="connsiteY69" fmla="*/ 6806 h 75308"/>
                  <a:gd name="connsiteX70" fmla="*/ 37515 w 190745"/>
                  <a:gd name="connsiteY70" fmla="*/ 9014 h 75308"/>
                  <a:gd name="connsiteX71" fmla="*/ 25306 w 190745"/>
                  <a:gd name="connsiteY71" fmla="*/ 14123 h 75308"/>
                  <a:gd name="connsiteX72" fmla="*/ 13564 w 190745"/>
                  <a:gd name="connsiteY72" fmla="*/ 20193 h 75308"/>
                  <a:gd name="connsiteX73" fmla="*/ 2221 w 190745"/>
                  <a:gd name="connsiteY73" fmla="*/ 26956 h 75308"/>
                  <a:gd name="connsiteX74" fmla="*/ 1416 w 190745"/>
                  <a:gd name="connsiteY74" fmla="*/ 27562 h 75308"/>
                  <a:gd name="connsiteX75" fmla="*/ 1269 w 190745"/>
                  <a:gd name="connsiteY75" fmla="*/ 34030 h 75308"/>
                  <a:gd name="connsiteX76" fmla="*/ 10421 w 190745"/>
                  <a:gd name="connsiteY76" fmla="*/ 43564 h 7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90745" h="75308">
                    <a:moveTo>
                      <a:pt x="10421" y="43564"/>
                    </a:moveTo>
                    <a:cubicBezTo>
                      <a:pt x="13504" y="46707"/>
                      <a:pt x="16872" y="49591"/>
                      <a:pt x="20154" y="52517"/>
                    </a:cubicBezTo>
                    <a:cubicBezTo>
                      <a:pt x="23583" y="55306"/>
                      <a:pt x="26977" y="58111"/>
                      <a:pt x="30606" y="60657"/>
                    </a:cubicBezTo>
                    <a:cubicBezTo>
                      <a:pt x="32355" y="61999"/>
                      <a:pt x="34208" y="63220"/>
                      <a:pt x="36069" y="64406"/>
                    </a:cubicBezTo>
                    <a:cubicBezTo>
                      <a:pt x="37905" y="65636"/>
                      <a:pt x="39750" y="66857"/>
                      <a:pt x="41680" y="67939"/>
                    </a:cubicBezTo>
                    <a:cubicBezTo>
                      <a:pt x="45473" y="70225"/>
                      <a:pt x="49404" y="72269"/>
                      <a:pt x="53405" y="74200"/>
                    </a:cubicBezTo>
                    <a:cubicBezTo>
                      <a:pt x="54236" y="74563"/>
                      <a:pt x="55076" y="74927"/>
                      <a:pt x="55916" y="75308"/>
                    </a:cubicBezTo>
                    <a:lnTo>
                      <a:pt x="75919" y="75308"/>
                    </a:lnTo>
                    <a:cubicBezTo>
                      <a:pt x="75286" y="75118"/>
                      <a:pt x="74646" y="74927"/>
                      <a:pt x="74014" y="74745"/>
                    </a:cubicBezTo>
                    <a:lnTo>
                      <a:pt x="68091" y="72632"/>
                    </a:lnTo>
                    <a:cubicBezTo>
                      <a:pt x="66151" y="71870"/>
                      <a:pt x="64255" y="71039"/>
                      <a:pt x="62306" y="70234"/>
                    </a:cubicBezTo>
                    <a:cubicBezTo>
                      <a:pt x="60401" y="69394"/>
                      <a:pt x="58540" y="68424"/>
                      <a:pt x="56669" y="67515"/>
                    </a:cubicBezTo>
                    <a:cubicBezTo>
                      <a:pt x="52955" y="65584"/>
                      <a:pt x="49309" y="63558"/>
                      <a:pt x="45794" y="61263"/>
                    </a:cubicBezTo>
                    <a:cubicBezTo>
                      <a:pt x="44018" y="60198"/>
                      <a:pt x="42313" y="58968"/>
                      <a:pt x="40589" y="57765"/>
                    </a:cubicBezTo>
                    <a:cubicBezTo>
                      <a:pt x="38875" y="56570"/>
                      <a:pt x="37160" y="55375"/>
                      <a:pt x="35541" y="54033"/>
                    </a:cubicBezTo>
                    <a:cubicBezTo>
                      <a:pt x="32190" y="51530"/>
                      <a:pt x="29047" y="48742"/>
                      <a:pt x="25886" y="45997"/>
                    </a:cubicBezTo>
                    <a:cubicBezTo>
                      <a:pt x="22830" y="43105"/>
                      <a:pt x="19738" y="40265"/>
                      <a:pt x="16890" y="37182"/>
                    </a:cubicBezTo>
                    <a:cubicBezTo>
                      <a:pt x="15201" y="35494"/>
                      <a:pt x="13660" y="33667"/>
                      <a:pt x="12084" y="31865"/>
                    </a:cubicBezTo>
                    <a:cubicBezTo>
                      <a:pt x="14058" y="30558"/>
                      <a:pt x="16041" y="29268"/>
                      <a:pt x="18084" y="28090"/>
                    </a:cubicBezTo>
                    <a:cubicBezTo>
                      <a:pt x="21661" y="25865"/>
                      <a:pt x="25393" y="23942"/>
                      <a:pt x="29090" y="21951"/>
                    </a:cubicBezTo>
                    <a:cubicBezTo>
                      <a:pt x="32874" y="20132"/>
                      <a:pt x="36632" y="18279"/>
                      <a:pt x="40520" y="16729"/>
                    </a:cubicBezTo>
                    <a:cubicBezTo>
                      <a:pt x="42443" y="15863"/>
                      <a:pt x="44399" y="15153"/>
                      <a:pt x="46374" y="14452"/>
                    </a:cubicBezTo>
                    <a:cubicBezTo>
                      <a:pt x="48348" y="13725"/>
                      <a:pt x="50296" y="12989"/>
                      <a:pt x="52323" y="12452"/>
                    </a:cubicBezTo>
                    <a:cubicBezTo>
                      <a:pt x="56306" y="11170"/>
                      <a:pt x="60375" y="10148"/>
                      <a:pt x="64437" y="9265"/>
                    </a:cubicBezTo>
                    <a:cubicBezTo>
                      <a:pt x="66489" y="8884"/>
                      <a:pt x="68550" y="8443"/>
                      <a:pt x="70611" y="8140"/>
                    </a:cubicBezTo>
                    <a:cubicBezTo>
                      <a:pt x="72680" y="7854"/>
                      <a:pt x="74758" y="7542"/>
                      <a:pt x="76828" y="7300"/>
                    </a:cubicBezTo>
                    <a:lnTo>
                      <a:pt x="83080" y="6823"/>
                    </a:lnTo>
                    <a:cubicBezTo>
                      <a:pt x="85166" y="6780"/>
                      <a:pt x="87262" y="6694"/>
                      <a:pt x="89366" y="6694"/>
                    </a:cubicBezTo>
                    <a:cubicBezTo>
                      <a:pt x="91436" y="6763"/>
                      <a:pt x="93540" y="6780"/>
                      <a:pt x="95635" y="6893"/>
                    </a:cubicBezTo>
                    <a:cubicBezTo>
                      <a:pt x="97713" y="7092"/>
                      <a:pt x="99800" y="7204"/>
                      <a:pt x="101878" y="7455"/>
                    </a:cubicBezTo>
                    <a:cubicBezTo>
                      <a:pt x="106044" y="7975"/>
                      <a:pt x="110174" y="8676"/>
                      <a:pt x="114270" y="9620"/>
                    </a:cubicBezTo>
                    <a:cubicBezTo>
                      <a:pt x="118365" y="10581"/>
                      <a:pt x="122409" y="11733"/>
                      <a:pt x="126366" y="13127"/>
                    </a:cubicBezTo>
                    <a:cubicBezTo>
                      <a:pt x="128367" y="13820"/>
                      <a:pt x="130341" y="14547"/>
                      <a:pt x="132289" y="15370"/>
                    </a:cubicBezTo>
                    <a:cubicBezTo>
                      <a:pt x="134264" y="16132"/>
                      <a:pt x="136177" y="16998"/>
                      <a:pt x="138091" y="17898"/>
                    </a:cubicBezTo>
                    <a:cubicBezTo>
                      <a:pt x="141935" y="19647"/>
                      <a:pt x="145668" y="21665"/>
                      <a:pt x="149313" y="23787"/>
                    </a:cubicBezTo>
                    <a:cubicBezTo>
                      <a:pt x="151157" y="24843"/>
                      <a:pt x="152924" y="26012"/>
                      <a:pt x="154742" y="27120"/>
                    </a:cubicBezTo>
                    <a:lnTo>
                      <a:pt x="159990" y="30705"/>
                    </a:lnTo>
                    <a:cubicBezTo>
                      <a:pt x="163419" y="33190"/>
                      <a:pt x="166804" y="35771"/>
                      <a:pt x="170026" y="38550"/>
                    </a:cubicBezTo>
                    <a:cubicBezTo>
                      <a:pt x="173273" y="41287"/>
                      <a:pt x="176416" y="44161"/>
                      <a:pt x="179447" y="47183"/>
                    </a:cubicBezTo>
                    <a:cubicBezTo>
                      <a:pt x="182088" y="49764"/>
                      <a:pt x="184581" y="52500"/>
                      <a:pt x="187049" y="55271"/>
                    </a:cubicBezTo>
                    <a:cubicBezTo>
                      <a:pt x="183923" y="57306"/>
                      <a:pt x="180815" y="59289"/>
                      <a:pt x="177585" y="61099"/>
                    </a:cubicBezTo>
                    <a:cubicBezTo>
                      <a:pt x="173879" y="63194"/>
                      <a:pt x="170103" y="65160"/>
                      <a:pt x="166233" y="66935"/>
                    </a:cubicBezTo>
                    <a:cubicBezTo>
                      <a:pt x="162397" y="68762"/>
                      <a:pt x="158448" y="70364"/>
                      <a:pt x="154482" y="71870"/>
                    </a:cubicBezTo>
                    <a:lnTo>
                      <a:pt x="148482" y="73949"/>
                    </a:lnTo>
                    <a:cubicBezTo>
                      <a:pt x="146940" y="74390"/>
                      <a:pt x="145416" y="74849"/>
                      <a:pt x="143901" y="75291"/>
                    </a:cubicBezTo>
                    <a:lnTo>
                      <a:pt x="156924" y="75291"/>
                    </a:lnTo>
                    <a:cubicBezTo>
                      <a:pt x="160630" y="73715"/>
                      <a:pt x="164319" y="72104"/>
                      <a:pt x="167878" y="70277"/>
                    </a:cubicBezTo>
                    <a:cubicBezTo>
                      <a:pt x="171749" y="68312"/>
                      <a:pt x="175567" y="66181"/>
                      <a:pt x="179265" y="63930"/>
                    </a:cubicBezTo>
                    <a:cubicBezTo>
                      <a:pt x="183006" y="61687"/>
                      <a:pt x="186616" y="59237"/>
                      <a:pt x="190106" y="56778"/>
                    </a:cubicBezTo>
                    <a:lnTo>
                      <a:pt x="190132" y="56752"/>
                    </a:lnTo>
                    <a:cubicBezTo>
                      <a:pt x="190175" y="56734"/>
                      <a:pt x="190201" y="56700"/>
                      <a:pt x="190219" y="56682"/>
                    </a:cubicBezTo>
                    <a:cubicBezTo>
                      <a:pt x="190842" y="56172"/>
                      <a:pt x="190920" y="55262"/>
                      <a:pt x="190409" y="54648"/>
                    </a:cubicBezTo>
                    <a:cubicBezTo>
                      <a:pt x="187647" y="51305"/>
                      <a:pt x="184815" y="48023"/>
                      <a:pt x="181802" y="44871"/>
                    </a:cubicBezTo>
                    <a:cubicBezTo>
                      <a:pt x="178823" y="41711"/>
                      <a:pt x="175715" y="38654"/>
                      <a:pt x="172476" y="35745"/>
                    </a:cubicBezTo>
                    <a:cubicBezTo>
                      <a:pt x="169272" y="32835"/>
                      <a:pt x="165878" y="30073"/>
                      <a:pt x="162449" y="27389"/>
                    </a:cubicBezTo>
                    <a:lnTo>
                      <a:pt x="157158" y="23518"/>
                    </a:lnTo>
                    <a:cubicBezTo>
                      <a:pt x="155322" y="22314"/>
                      <a:pt x="153547" y="21067"/>
                      <a:pt x="151686" y="19925"/>
                    </a:cubicBezTo>
                    <a:cubicBezTo>
                      <a:pt x="147962" y="17595"/>
                      <a:pt x="144187" y="15387"/>
                      <a:pt x="140273" y="13448"/>
                    </a:cubicBezTo>
                    <a:cubicBezTo>
                      <a:pt x="138307" y="12443"/>
                      <a:pt x="136350" y="11491"/>
                      <a:pt x="134315" y="10633"/>
                    </a:cubicBezTo>
                    <a:cubicBezTo>
                      <a:pt x="132333" y="9707"/>
                      <a:pt x="130280" y="8876"/>
                      <a:pt x="128228" y="8096"/>
                    </a:cubicBezTo>
                    <a:cubicBezTo>
                      <a:pt x="124141" y="6494"/>
                      <a:pt x="119924" y="5178"/>
                      <a:pt x="115681" y="4026"/>
                    </a:cubicBezTo>
                    <a:cubicBezTo>
                      <a:pt x="111429" y="2884"/>
                      <a:pt x="107083" y="2009"/>
                      <a:pt x="102710" y="1325"/>
                    </a:cubicBezTo>
                    <a:cubicBezTo>
                      <a:pt x="100536" y="987"/>
                      <a:pt x="98337" y="779"/>
                      <a:pt x="96146" y="494"/>
                    </a:cubicBezTo>
                    <a:cubicBezTo>
                      <a:pt x="93938" y="312"/>
                      <a:pt x="91713" y="225"/>
                      <a:pt x="89513" y="69"/>
                    </a:cubicBezTo>
                    <a:cubicBezTo>
                      <a:pt x="87297" y="17"/>
                      <a:pt x="85097" y="17"/>
                      <a:pt x="82872" y="0"/>
                    </a:cubicBezTo>
                    <a:cubicBezTo>
                      <a:pt x="80664" y="52"/>
                      <a:pt x="78438" y="182"/>
                      <a:pt x="76239" y="286"/>
                    </a:cubicBezTo>
                    <a:cubicBezTo>
                      <a:pt x="74031" y="459"/>
                      <a:pt x="71831" y="727"/>
                      <a:pt x="69623" y="944"/>
                    </a:cubicBezTo>
                    <a:cubicBezTo>
                      <a:pt x="67433" y="1204"/>
                      <a:pt x="65251" y="1602"/>
                      <a:pt x="63060" y="1931"/>
                    </a:cubicBezTo>
                    <a:cubicBezTo>
                      <a:pt x="58704" y="2736"/>
                      <a:pt x="54366" y="3663"/>
                      <a:pt x="50114" y="4884"/>
                    </a:cubicBezTo>
                    <a:cubicBezTo>
                      <a:pt x="47958" y="5421"/>
                      <a:pt x="45872" y="6105"/>
                      <a:pt x="43776" y="6806"/>
                    </a:cubicBezTo>
                    <a:cubicBezTo>
                      <a:pt x="41663" y="7464"/>
                      <a:pt x="39576" y="8174"/>
                      <a:pt x="37515" y="9014"/>
                    </a:cubicBezTo>
                    <a:cubicBezTo>
                      <a:pt x="33350" y="10503"/>
                      <a:pt x="29333" y="12330"/>
                      <a:pt x="25306" y="14123"/>
                    </a:cubicBezTo>
                    <a:cubicBezTo>
                      <a:pt x="21358" y="16089"/>
                      <a:pt x="17357" y="17994"/>
                      <a:pt x="13564" y="20193"/>
                    </a:cubicBezTo>
                    <a:cubicBezTo>
                      <a:pt x="9668" y="22262"/>
                      <a:pt x="5988" y="24678"/>
                      <a:pt x="2221" y="26956"/>
                    </a:cubicBezTo>
                    <a:cubicBezTo>
                      <a:pt x="1953" y="27120"/>
                      <a:pt x="1667" y="27337"/>
                      <a:pt x="1416" y="27562"/>
                    </a:cubicBezTo>
                    <a:cubicBezTo>
                      <a:pt x="-420" y="29311"/>
                      <a:pt x="-472" y="32203"/>
                      <a:pt x="1269" y="34030"/>
                    </a:cubicBezTo>
                    <a:cubicBezTo>
                      <a:pt x="4291" y="37251"/>
                      <a:pt x="7217" y="40550"/>
                      <a:pt x="10421" y="43564"/>
                    </a:cubicBezTo>
                    <a:close/>
                  </a:path>
                </a:pathLst>
              </a:custGeom>
              <a:grpFill/>
              <a:ln w="8653" cap="flat">
                <a:noFill/>
                <a:prstDash val="solid"/>
                <a:miter/>
              </a:ln>
            </p:spPr>
            <p:txBody>
              <a:bodyPr rtlCol="0" anchor="ctr"/>
              <a:lstStyle/>
              <a:p>
                <a:endParaRPr lang="en-IN" dirty="0"/>
              </a:p>
            </p:txBody>
          </p:sp>
          <p:sp>
            <p:nvSpPr>
              <p:cNvPr id="595" name="Freeform: Shape 594">
                <a:extLst>
                  <a:ext uri="{FF2B5EF4-FFF2-40B4-BE49-F238E27FC236}">
                    <a16:creationId xmlns:a16="http://schemas.microsoft.com/office/drawing/2014/main" id="{D2B26DF1-A9C2-4E1D-B234-0BA3FA982EC6}"/>
                  </a:ext>
                </a:extLst>
              </p:cNvPr>
              <p:cNvSpPr/>
              <p:nvPr/>
            </p:nvSpPr>
            <p:spPr>
              <a:xfrm>
                <a:off x="-2119180" y="3425462"/>
                <a:ext cx="175247" cy="99492"/>
              </a:xfrm>
              <a:custGeom>
                <a:avLst/>
                <a:gdLst>
                  <a:gd name="connsiteX0" fmla="*/ 174245 w 175247"/>
                  <a:gd name="connsiteY0" fmla="*/ 90882 h 99492"/>
                  <a:gd name="connsiteX1" fmla="*/ 161776 w 175247"/>
                  <a:gd name="connsiteY1" fmla="*/ 94536 h 99492"/>
                  <a:gd name="connsiteX2" fmla="*/ 149012 w 175247"/>
                  <a:gd name="connsiteY2" fmla="*/ 97246 h 99492"/>
                  <a:gd name="connsiteX3" fmla="*/ 136050 w 175247"/>
                  <a:gd name="connsiteY3" fmla="*/ 98926 h 99492"/>
                  <a:gd name="connsiteX4" fmla="*/ 129521 w 175247"/>
                  <a:gd name="connsiteY4" fmla="*/ 99368 h 99492"/>
                  <a:gd name="connsiteX5" fmla="*/ 122966 w 175247"/>
                  <a:gd name="connsiteY5" fmla="*/ 99489 h 99492"/>
                  <a:gd name="connsiteX6" fmla="*/ 109839 w 175247"/>
                  <a:gd name="connsiteY6" fmla="*/ 98839 h 99492"/>
                  <a:gd name="connsiteX7" fmla="*/ 103318 w 175247"/>
                  <a:gd name="connsiteY7" fmla="*/ 98025 h 99492"/>
                  <a:gd name="connsiteX8" fmla="*/ 96824 w 175247"/>
                  <a:gd name="connsiteY8" fmla="*/ 96908 h 99492"/>
                  <a:gd name="connsiteX9" fmla="*/ 84034 w 175247"/>
                  <a:gd name="connsiteY9" fmla="*/ 93627 h 99492"/>
                  <a:gd name="connsiteX10" fmla="*/ 71635 w 175247"/>
                  <a:gd name="connsiteY10" fmla="*/ 88985 h 99492"/>
                  <a:gd name="connsiteX11" fmla="*/ 65651 w 175247"/>
                  <a:gd name="connsiteY11" fmla="*/ 86136 h 99492"/>
                  <a:gd name="connsiteX12" fmla="*/ 59824 w 175247"/>
                  <a:gd name="connsiteY12" fmla="*/ 82976 h 99492"/>
                  <a:gd name="connsiteX13" fmla="*/ 54187 w 175247"/>
                  <a:gd name="connsiteY13" fmla="*/ 79478 h 99492"/>
                  <a:gd name="connsiteX14" fmla="*/ 48740 w 175247"/>
                  <a:gd name="connsiteY14" fmla="*/ 75685 h 99492"/>
                  <a:gd name="connsiteX15" fmla="*/ 43501 w 175247"/>
                  <a:gd name="connsiteY15" fmla="*/ 71589 h 99492"/>
                  <a:gd name="connsiteX16" fmla="*/ 38488 w 175247"/>
                  <a:gd name="connsiteY16" fmla="*/ 67234 h 99492"/>
                  <a:gd name="connsiteX17" fmla="*/ 29144 w 175247"/>
                  <a:gd name="connsiteY17" fmla="*/ 57813 h 99492"/>
                  <a:gd name="connsiteX18" fmla="*/ 24806 w 175247"/>
                  <a:gd name="connsiteY18" fmla="*/ 52773 h 99492"/>
                  <a:gd name="connsiteX19" fmla="*/ 20685 w 175247"/>
                  <a:gd name="connsiteY19" fmla="*/ 47577 h 99492"/>
                  <a:gd name="connsiteX20" fmla="*/ 13108 w 175247"/>
                  <a:gd name="connsiteY20" fmla="*/ 36728 h 99492"/>
                  <a:gd name="connsiteX21" fmla="*/ 6440 w 175247"/>
                  <a:gd name="connsiteY21" fmla="*/ 25306 h 99492"/>
                  <a:gd name="connsiteX22" fmla="*/ 483 w 175247"/>
                  <a:gd name="connsiteY22" fmla="*/ 13521 h 99492"/>
                  <a:gd name="connsiteX23" fmla="*/ 2544 w 175247"/>
                  <a:gd name="connsiteY23" fmla="*/ 7382 h 99492"/>
                  <a:gd name="connsiteX24" fmla="*/ 3453 w 175247"/>
                  <a:gd name="connsiteY24" fmla="*/ 7044 h 99492"/>
                  <a:gd name="connsiteX25" fmla="*/ 16286 w 175247"/>
                  <a:gd name="connsiteY25" fmla="*/ 3918 h 99492"/>
                  <a:gd name="connsiteX26" fmla="*/ 29309 w 175247"/>
                  <a:gd name="connsiteY26" fmla="*/ 1572 h 99492"/>
                  <a:gd name="connsiteX27" fmla="*/ 42488 w 175247"/>
                  <a:gd name="connsiteY27" fmla="*/ 308 h 99492"/>
                  <a:gd name="connsiteX28" fmla="*/ 49112 w 175247"/>
                  <a:gd name="connsiteY28" fmla="*/ 48 h 99492"/>
                  <a:gd name="connsiteX29" fmla="*/ 55745 w 175247"/>
                  <a:gd name="connsiteY29" fmla="*/ 82 h 99492"/>
                  <a:gd name="connsiteX30" fmla="*/ 68968 w 175247"/>
                  <a:gd name="connsiteY30" fmla="*/ 1078 h 99492"/>
                  <a:gd name="connsiteX31" fmla="*/ 75549 w 175247"/>
                  <a:gd name="connsiteY31" fmla="*/ 2048 h 99492"/>
                  <a:gd name="connsiteX32" fmla="*/ 82060 w 175247"/>
                  <a:gd name="connsiteY32" fmla="*/ 3373 h 99492"/>
                  <a:gd name="connsiteX33" fmla="*/ 88485 w 175247"/>
                  <a:gd name="connsiteY33" fmla="*/ 5070 h 99492"/>
                  <a:gd name="connsiteX34" fmla="*/ 94798 w 175247"/>
                  <a:gd name="connsiteY34" fmla="*/ 7079 h 99492"/>
                  <a:gd name="connsiteX35" fmla="*/ 100998 w 175247"/>
                  <a:gd name="connsiteY35" fmla="*/ 9443 h 99492"/>
                  <a:gd name="connsiteX36" fmla="*/ 107042 w 175247"/>
                  <a:gd name="connsiteY36" fmla="*/ 12153 h 99492"/>
                  <a:gd name="connsiteX37" fmla="*/ 118628 w 175247"/>
                  <a:gd name="connsiteY37" fmla="*/ 18552 h 99492"/>
                  <a:gd name="connsiteX38" fmla="*/ 129425 w 175247"/>
                  <a:gd name="connsiteY38" fmla="*/ 26164 h 99492"/>
                  <a:gd name="connsiteX39" fmla="*/ 134500 w 175247"/>
                  <a:gd name="connsiteY39" fmla="*/ 30355 h 99492"/>
                  <a:gd name="connsiteX40" fmla="*/ 139357 w 175247"/>
                  <a:gd name="connsiteY40" fmla="*/ 34797 h 99492"/>
                  <a:gd name="connsiteX41" fmla="*/ 148372 w 175247"/>
                  <a:gd name="connsiteY41" fmla="*/ 44339 h 99492"/>
                  <a:gd name="connsiteX42" fmla="*/ 152519 w 175247"/>
                  <a:gd name="connsiteY42" fmla="*/ 49431 h 99492"/>
                  <a:gd name="connsiteX43" fmla="*/ 156442 w 175247"/>
                  <a:gd name="connsiteY43" fmla="*/ 54669 h 99492"/>
                  <a:gd name="connsiteX44" fmla="*/ 163568 w 175247"/>
                  <a:gd name="connsiteY44" fmla="*/ 65614 h 99492"/>
                  <a:gd name="connsiteX45" fmla="*/ 169803 w 175247"/>
                  <a:gd name="connsiteY45" fmla="*/ 77079 h 99492"/>
                  <a:gd name="connsiteX46" fmla="*/ 175137 w 175247"/>
                  <a:gd name="connsiteY46" fmla="*/ 88959 h 99492"/>
                  <a:gd name="connsiteX47" fmla="*/ 174357 w 175247"/>
                  <a:gd name="connsiteY47" fmla="*/ 90847 h 99492"/>
                  <a:gd name="connsiteX48" fmla="*/ 174262 w 175247"/>
                  <a:gd name="connsiteY48" fmla="*/ 90882 h 99492"/>
                  <a:gd name="connsiteX49" fmla="*/ 174245 w 175247"/>
                  <a:gd name="connsiteY49" fmla="*/ 90882 h 99492"/>
                  <a:gd name="connsiteX50" fmla="*/ 171768 w 175247"/>
                  <a:gd name="connsiteY50" fmla="*/ 88553 h 99492"/>
                  <a:gd name="connsiteX51" fmla="*/ 166885 w 175247"/>
                  <a:gd name="connsiteY51" fmla="*/ 78560 h 99492"/>
                  <a:gd name="connsiteX52" fmla="*/ 160442 w 175247"/>
                  <a:gd name="connsiteY52" fmla="*/ 67554 h 99492"/>
                  <a:gd name="connsiteX53" fmla="*/ 153143 w 175247"/>
                  <a:gd name="connsiteY53" fmla="*/ 57085 h 99492"/>
                  <a:gd name="connsiteX54" fmla="*/ 149194 w 175247"/>
                  <a:gd name="connsiteY54" fmla="*/ 52115 h 99492"/>
                  <a:gd name="connsiteX55" fmla="*/ 144995 w 175247"/>
                  <a:gd name="connsiteY55" fmla="*/ 47344 h 99492"/>
                  <a:gd name="connsiteX56" fmla="*/ 135998 w 175247"/>
                  <a:gd name="connsiteY56" fmla="*/ 38416 h 99492"/>
                  <a:gd name="connsiteX57" fmla="*/ 131201 w 175247"/>
                  <a:gd name="connsiteY57" fmla="*/ 34286 h 99492"/>
                  <a:gd name="connsiteX58" fmla="*/ 126213 w 175247"/>
                  <a:gd name="connsiteY58" fmla="*/ 30398 h 99492"/>
                  <a:gd name="connsiteX59" fmla="*/ 115666 w 175247"/>
                  <a:gd name="connsiteY59" fmla="*/ 23479 h 99492"/>
                  <a:gd name="connsiteX60" fmla="*/ 104479 w 175247"/>
                  <a:gd name="connsiteY60" fmla="*/ 17747 h 99492"/>
                  <a:gd name="connsiteX61" fmla="*/ 98660 w 175247"/>
                  <a:gd name="connsiteY61" fmla="*/ 15383 h 99492"/>
                  <a:gd name="connsiteX62" fmla="*/ 92728 w 175247"/>
                  <a:gd name="connsiteY62" fmla="*/ 13322 h 99492"/>
                  <a:gd name="connsiteX63" fmla="*/ 86719 w 175247"/>
                  <a:gd name="connsiteY63" fmla="*/ 11616 h 99492"/>
                  <a:gd name="connsiteX64" fmla="*/ 80588 w 175247"/>
                  <a:gd name="connsiteY64" fmla="*/ 10231 h 99492"/>
                  <a:gd name="connsiteX65" fmla="*/ 74423 w 175247"/>
                  <a:gd name="connsiteY65" fmla="*/ 9183 h 99492"/>
                  <a:gd name="connsiteX66" fmla="*/ 68197 w 175247"/>
                  <a:gd name="connsiteY66" fmla="*/ 8438 h 99492"/>
                  <a:gd name="connsiteX67" fmla="*/ 55659 w 175247"/>
                  <a:gd name="connsiteY67" fmla="*/ 7910 h 99492"/>
                  <a:gd name="connsiteX68" fmla="*/ 49389 w 175247"/>
                  <a:gd name="connsiteY68" fmla="*/ 8084 h 99492"/>
                  <a:gd name="connsiteX69" fmla="*/ 43129 w 175247"/>
                  <a:gd name="connsiteY69" fmla="*/ 8516 h 99492"/>
                  <a:gd name="connsiteX70" fmla="*/ 30668 w 175247"/>
                  <a:gd name="connsiteY70" fmla="*/ 10144 h 99492"/>
                  <a:gd name="connsiteX71" fmla="*/ 18347 w 175247"/>
                  <a:gd name="connsiteY71" fmla="*/ 12785 h 99492"/>
                  <a:gd name="connsiteX72" fmla="*/ 6189 w 175247"/>
                  <a:gd name="connsiteY72" fmla="*/ 16154 h 99492"/>
                  <a:gd name="connsiteX73" fmla="*/ 9194 w 175247"/>
                  <a:gd name="connsiteY73" fmla="*/ 9677 h 99492"/>
                  <a:gd name="connsiteX74" fmla="*/ 14519 w 175247"/>
                  <a:gd name="connsiteY74" fmla="*/ 21089 h 99492"/>
                  <a:gd name="connsiteX75" fmla="*/ 20511 w 175247"/>
                  <a:gd name="connsiteY75" fmla="*/ 32164 h 99492"/>
                  <a:gd name="connsiteX76" fmla="*/ 27369 w 175247"/>
                  <a:gd name="connsiteY76" fmla="*/ 42702 h 99492"/>
                  <a:gd name="connsiteX77" fmla="*/ 31110 w 175247"/>
                  <a:gd name="connsiteY77" fmla="*/ 47742 h 99492"/>
                  <a:gd name="connsiteX78" fmla="*/ 35050 w 175247"/>
                  <a:gd name="connsiteY78" fmla="*/ 52626 h 99492"/>
                  <a:gd name="connsiteX79" fmla="*/ 43588 w 175247"/>
                  <a:gd name="connsiteY79" fmla="*/ 61813 h 99492"/>
                  <a:gd name="connsiteX80" fmla="*/ 48186 w 175247"/>
                  <a:gd name="connsiteY80" fmla="*/ 66056 h 99492"/>
                  <a:gd name="connsiteX81" fmla="*/ 52992 w 175247"/>
                  <a:gd name="connsiteY81" fmla="*/ 70065 h 99492"/>
                  <a:gd name="connsiteX82" fmla="*/ 58023 w 175247"/>
                  <a:gd name="connsiteY82" fmla="*/ 73815 h 99492"/>
                  <a:gd name="connsiteX83" fmla="*/ 63244 w 175247"/>
                  <a:gd name="connsiteY83" fmla="*/ 77304 h 99492"/>
                  <a:gd name="connsiteX84" fmla="*/ 68656 w 175247"/>
                  <a:gd name="connsiteY84" fmla="*/ 80482 h 99492"/>
                  <a:gd name="connsiteX85" fmla="*/ 74250 w 175247"/>
                  <a:gd name="connsiteY85" fmla="*/ 83340 h 99492"/>
                  <a:gd name="connsiteX86" fmla="*/ 85870 w 175247"/>
                  <a:gd name="connsiteY86" fmla="*/ 88154 h 99492"/>
                  <a:gd name="connsiteX87" fmla="*/ 97967 w 175247"/>
                  <a:gd name="connsiteY87" fmla="*/ 91661 h 99492"/>
                  <a:gd name="connsiteX88" fmla="*/ 104150 w 175247"/>
                  <a:gd name="connsiteY88" fmla="*/ 92943 h 99492"/>
                  <a:gd name="connsiteX89" fmla="*/ 110410 w 175247"/>
                  <a:gd name="connsiteY89" fmla="*/ 93904 h 99492"/>
                  <a:gd name="connsiteX90" fmla="*/ 123052 w 175247"/>
                  <a:gd name="connsiteY90" fmla="*/ 94951 h 99492"/>
                  <a:gd name="connsiteX91" fmla="*/ 129399 w 175247"/>
                  <a:gd name="connsiteY91" fmla="*/ 95021 h 99492"/>
                  <a:gd name="connsiteX92" fmla="*/ 135764 w 175247"/>
                  <a:gd name="connsiteY92" fmla="*/ 94822 h 99492"/>
                  <a:gd name="connsiteX93" fmla="*/ 148441 w 175247"/>
                  <a:gd name="connsiteY93" fmla="*/ 93566 h 99492"/>
                  <a:gd name="connsiteX94" fmla="*/ 161022 w 175247"/>
                  <a:gd name="connsiteY94" fmla="*/ 91315 h 99492"/>
                  <a:gd name="connsiteX95" fmla="*/ 171768 w 175247"/>
                  <a:gd name="connsiteY95" fmla="*/ 88553 h 99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75247" h="99492">
                    <a:moveTo>
                      <a:pt x="174245" y="90882"/>
                    </a:moveTo>
                    <a:cubicBezTo>
                      <a:pt x="170175" y="92189"/>
                      <a:pt x="166001" y="93488"/>
                      <a:pt x="161776" y="94536"/>
                    </a:cubicBezTo>
                    <a:cubicBezTo>
                      <a:pt x="157567" y="95618"/>
                      <a:pt x="153299" y="96510"/>
                      <a:pt x="149012" y="97246"/>
                    </a:cubicBezTo>
                    <a:cubicBezTo>
                      <a:pt x="144726" y="98000"/>
                      <a:pt x="140388" y="98510"/>
                      <a:pt x="136050" y="98926"/>
                    </a:cubicBezTo>
                    <a:lnTo>
                      <a:pt x="129521" y="99368"/>
                    </a:lnTo>
                    <a:cubicBezTo>
                      <a:pt x="127339" y="99394"/>
                      <a:pt x="125148" y="99515"/>
                      <a:pt x="122966" y="99489"/>
                    </a:cubicBezTo>
                    <a:cubicBezTo>
                      <a:pt x="118593" y="99454"/>
                      <a:pt x="114203" y="99290"/>
                      <a:pt x="109839" y="98839"/>
                    </a:cubicBezTo>
                    <a:cubicBezTo>
                      <a:pt x="107665" y="98658"/>
                      <a:pt x="105474" y="98407"/>
                      <a:pt x="103318" y="98025"/>
                    </a:cubicBezTo>
                    <a:cubicBezTo>
                      <a:pt x="101136" y="97757"/>
                      <a:pt x="98971" y="97350"/>
                      <a:pt x="96824" y="96908"/>
                    </a:cubicBezTo>
                    <a:cubicBezTo>
                      <a:pt x="92494" y="96060"/>
                      <a:pt x="88243" y="94943"/>
                      <a:pt x="84034" y="93627"/>
                    </a:cubicBezTo>
                    <a:cubicBezTo>
                      <a:pt x="79818" y="92328"/>
                      <a:pt x="75696" y="90734"/>
                      <a:pt x="71635" y="88985"/>
                    </a:cubicBezTo>
                    <a:cubicBezTo>
                      <a:pt x="69608" y="88093"/>
                      <a:pt x="67643" y="87080"/>
                      <a:pt x="65651" y="86136"/>
                    </a:cubicBezTo>
                    <a:cubicBezTo>
                      <a:pt x="63686" y="85123"/>
                      <a:pt x="61763" y="84024"/>
                      <a:pt x="59824" y="82976"/>
                    </a:cubicBezTo>
                    <a:cubicBezTo>
                      <a:pt x="57919" y="81841"/>
                      <a:pt x="56057" y="80638"/>
                      <a:pt x="54187" y="79478"/>
                    </a:cubicBezTo>
                    <a:cubicBezTo>
                      <a:pt x="52342" y="78239"/>
                      <a:pt x="50550" y="76941"/>
                      <a:pt x="48740" y="75685"/>
                    </a:cubicBezTo>
                    <a:cubicBezTo>
                      <a:pt x="46965" y="74360"/>
                      <a:pt x="45242" y="72957"/>
                      <a:pt x="43501" y="71589"/>
                    </a:cubicBezTo>
                    <a:cubicBezTo>
                      <a:pt x="41778" y="70195"/>
                      <a:pt x="40168" y="68688"/>
                      <a:pt x="38488" y="67234"/>
                    </a:cubicBezTo>
                    <a:cubicBezTo>
                      <a:pt x="35240" y="64212"/>
                      <a:pt x="32080" y="61121"/>
                      <a:pt x="29144" y="57813"/>
                    </a:cubicBezTo>
                    <a:cubicBezTo>
                      <a:pt x="27603" y="56211"/>
                      <a:pt x="26209" y="54496"/>
                      <a:pt x="24806" y="52773"/>
                    </a:cubicBezTo>
                    <a:cubicBezTo>
                      <a:pt x="23386" y="51102"/>
                      <a:pt x="21983" y="49387"/>
                      <a:pt x="20685" y="47577"/>
                    </a:cubicBezTo>
                    <a:cubicBezTo>
                      <a:pt x="17974" y="44097"/>
                      <a:pt x="15558" y="40408"/>
                      <a:pt x="13108" y="36728"/>
                    </a:cubicBezTo>
                    <a:cubicBezTo>
                      <a:pt x="10822" y="32935"/>
                      <a:pt x="8475" y="29212"/>
                      <a:pt x="6440" y="25306"/>
                    </a:cubicBezTo>
                    <a:cubicBezTo>
                      <a:pt x="4250" y="21470"/>
                      <a:pt x="2449" y="17479"/>
                      <a:pt x="483" y="13521"/>
                    </a:cubicBezTo>
                    <a:cubicBezTo>
                      <a:pt x="-651" y="11253"/>
                      <a:pt x="284" y="8516"/>
                      <a:pt x="2544" y="7382"/>
                    </a:cubicBezTo>
                    <a:cubicBezTo>
                      <a:pt x="2830" y="7244"/>
                      <a:pt x="3150" y="7131"/>
                      <a:pt x="3453" y="7044"/>
                    </a:cubicBezTo>
                    <a:cubicBezTo>
                      <a:pt x="7739" y="5979"/>
                      <a:pt x="11948" y="4741"/>
                      <a:pt x="16286" y="3918"/>
                    </a:cubicBezTo>
                    <a:cubicBezTo>
                      <a:pt x="20572" y="2940"/>
                      <a:pt x="24954" y="2291"/>
                      <a:pt x="29309" y="1572"/>
                    </a:cubicBezTo>
                    <a:cubicBezTo>
                      <a:pt x="33691" y="1061"/>
                      <a:pt x="38063" y="507"/>
                      <a:pt x="42488" y="308"/>
                    </a:cubicBezTo>
                    <a:cubicBezTo>
                      <a:pt x="44679" y="117"/>
                      <a:pt x="46887" y="74"/>
                      <a:pt x="49112" y="48"/>
                    </a:cubicBezTo>
                    <a:cubicBezTo>
                      <a:pt x="51320" y="5"/>
                      <a:pt x="53537" y="-48"/>
                      <a:pt x="55745" y="82"/>
                    </a:cubicBezTo>
                    <a:cubicBezTo>
                      <a:pt x="60170" y="195"/>
                      <a:pt x="64586" y="550"/>
                      <a:pt x="68968" y="1078"/>
                    </a:cubicBezTo>
                    <a:cubicBezTo>
                      <a:pt x="71167" y="1407"/>
                      <a:pt x="73366" y="1658"/>
                      <a:pt x="75549" y="2048"/>
                    </a:cubicBezTo>
                    <a:cubicBezTo>
                      <a:pt x="77731" y="2490"/>
                      <a:pt x="79904" y="2888"/>
                      <a:pt x="82060" y="3373"/>
                    </a:cubicBezTo>
                    <a:cubicBezTo>
                      <a:pt x="84199" y="3918"/>
                      <a:pt x="86346" y="4464"/>
                      <a:pt x="88485" y="5070"/>
                    </a:cubicBezTo>
                    <a:cubicBezTo>
                      <a:pt x="90589" y="5728"/>
                      <a:pt x="92702" y="6369"/>
                      <a:pt x="94798" y="7079"/>
                    </a:cubicBezTo>
                    <a:cubicBezTo>
                      <a:pt x="96867" y="7876"/>
                      <a:pt x="98945" y="8612"/>
                      <a:pt x="100998" y="9443"/>
                    </a:cubicBezTo>
                    <a:cubicBezTo>
                      <a:pt x="103015" y="10352"/>
                      <a:pt x="105059" y="11201"/>
                      <a:pt x="107042" y="12153"/>
                    </a:cubicBezTo>
                    <a:cubicBezTo>
                      <a:pt x="111008" y="14110"/>
                      <a:pt x="114904" y="16197"/>
                      <a:pt x="118628" y="18552"/>
                    </a:cubicBezTo>
                    <a:cubicBezTo>
                      <a:pt x="122360" y="20899"/>
                      <a:pt x="125988" y="23401"/>
                      <a:pt x="129425" y="26164"/>
                    </a:cubicBezTo>
                    <a:cubicBezTo>
                      <a:pt x="131166" y="27480"/>
                      <a:pt x="132872" y="28874"/>
                      <a:pt x="134500" y="30355"/>
                    </a:cubicBezTo>
                    <a:cubicBezTo>
                      <a:pt x="136171" y="31766"/>
                      <a:pt x="137773" y="33273"/>
                      <a:pt x="139357" y="34797"/>
                    </a:cubicBezTo>
                    <a:cubicBezTo>
                      <a:pt x="142535" y="37828"/>
                      <a:pt x="145514" y="41040"/>
                      <a:pt x="148372" y="44339"/>
                    </a:cubicBezTo>
                    <a:cubicBezTo>
                      <a:pt x="149818" y="45993"/>
                      <a:pt x="151134" y="47733"/>
                      <a:pt x="152519" y="49431"/>
                    </a:cubicBezTo>
                    <a:lnTo>
                      <a:pt x="156442" y="54669"/>
                    </a:lnTo>
                    <a:cubicBezTo>
                      <a:pt x="158953" y="58237"/>
                      <a:pt x="161360" y="61874"/>
                      <a:pt x="163568" y="65614"/>
                    </a:cubicBezTo>
                    <a:cubicBezTo>
                      <a:pt x="165802" y="69373"/>
                      <a:pt x="167889" y="73191"/>
                      <a:pt x="169803" y="77079"/>
                    </a:cubicBezTo>
                    <a:cubicBezTo>
                      <a:pt x="171751" y="80958"/>
                      <a:pt x="173483" y="84933"/>
                      <a:pt x="175137" y="88959"/>
                    </a:cubicBezTo>
                    <a:cubicBezTo>
                      <a:pt x="175440" y="89695"/>
                      <a:pt x="175102" y="90544"/>
                      <a:pt x="174357" y="90847"/>
                    </a:cubicBezTo>
                    <a:cubicBezTo>
                      <a:pt x="174323" y="90864"/>
                      <a:pt x="174288" y="90890"/>
                      <a:pt x="174262" y="90882"/>
                    </a:cubicBezTo>
                    <a:lnTo>
                      <a:pt x="174245" y="90882"/>
                    </a:lnTo>
                    <a:close/>
                    <a:moveTo>
                      <a:pt x="171768" y="88553"/>
                    </a:moveTo>
                    <a:cubicBezTo>
                      <a:pt x="170218" y="85167"/>
                      <a:pt x="168660" y="81824"/>
                      <a:pt x="166885" y="78560"/>
                    </a:cubicBezTo>
                    <a:cubicBezTo>
                      <a:pt x="164902" y="74810"/>
                      <a:pt x="162737" y="71156"/>
                      <a:pt x="160442" y="67554"/>
                    </a:cubicBezTo>
                    <a:cubicBezTo>
                      <a:pt x="158165" y="63952"/>
                      <a:pt x="155697" y="60497"/>
                      <a:pt x="153143" y="57085"/>
                    </a:cubicBezTo>
                    <a:lnTo>
                      <a:pt x="149194" y="52115"/>
                    </a:lnTo>
                    <a:cubicBezTo>
                      <a:pt x="147791" y="50522"/>
                      <a:pt x="146441" y="48885"/>
                      <a:pt x="144995" y="47344"/>
                    </a:cubicBezTo>
                    <a:cubicBezTo>
                      <a:pt x="142128" y="44244"/>
                      <a:pt x="139150" y="41213"/>
                      <a:pt x="135998" y="38416"/>
                    </a:cubicBezTo>
                    <a:cubicBezTo>
                      <a:pt x="134439" y="36979"/>
                      <a:pt x="132863" y="35576"/>
                      <a:pt x="131201" y="34286"/>
                    </a:cubicBezTo>
                    <a:cubicBezTo>
                      <a:pt x="129581" y="32901"/>
                      <a:pt x="127919" y="31628"/>
                      <a:pt x="126213" y="30398"/>
                    </a:cubicBezTo>
                    <a:cubicBezTo>
                      <a:pt x="122827" y="27887"/>
                      <a:pt x="119303" y="25592"/>
                      <a:pt x="115666" y="23479"/>
                    </a:cubicBezTo>
                    <a:cubicBezTo>
                      <a:pt x="112055" y="21367"/>
                      <a:pt x="108280" y="19470"/>
                      <a:pt x="104479" y="17747"/>
                    </a:cubicBezTo>
                    <a:cubicBezTo>
                      <a:pt x="102565" y="16890"/>
                      <a:pt x="100608" y="16171"/>
                      <a:pt x="98660" y="15383"/>
                    </a:cubicBezTo>
                    <a:cubicBezTo>
                      <a:pt x="96711" y="14638"/>
                      <a:pt x="94720" y="14023"/>
                      <a:pt x="92728" y="13322"/>
                    </a:cubicBezTo>
                    <a:cubicBezTo>
                      <a:pt x="90728" y="12733"/>
                      <a:pt x="88719" y="12179"/>
                      <a:pt x="86719" y="11616"/>
                    </a:cubicBezTo>
                    <a:lnTo>
                      <a:pt x="80588" y="10231"/>
                    </a:lnTo>
                    <a:cubicBezTo>
                      <a:pt x="78545" y="9833"/>
                      <a:pt x="76475" y="9521"/>
                      <a:pt x="74423" y="9183"/>
                    </a:cubicBezTo>
                    <a:cubicBezTo>
                      <a:pt x="72362" y="8863"/>
                      <a:pt x="70267" y="8681"/>
                      <a:pt x="68197" y="8438"/>
                    </a:cubicBezTo>
                    <a:cubicBezTo>
                      <a:pt x="64032" y="8101"/>
                      <a:pt x="59850" y="7867"/>
                      <a:pt x="55659" y="7910"/>
                    </a:cubicBezTo>
                    <a:cubicBezTo>
                      <a:pt x="53580" y="7858"/>
                      <a:pt x="51485" y="7962"/>
                      <a:pt x="49389" y="8084"/>
                    </a:cubicBezTo>
                    <a:cubicBezTo>
                      <a:pt x="47311" y="8162"/>
                      <a:pt x="45216" y="8274"/>
                      <a:pt x="43129" y="8516"/>
                    </a:cubicBezTo>
                    <a:cubicBezTo>
                      <a:pt x="38947" y="8845"/>
                      <a:pt x="34808" y="9521"/>
                      <a:pt x="30668" y="10144"/>
                    </a:cubicBezTo>
                    <a:cubicBezTo>
                      <a:pt x="26538" y="10967"/>
                      <a:pt x="22416" y="11686"/>
                      <a:pt x="18347" y="12785"/>
                    </a:cubicBezTo>
                    <a:cubicBezTo>
                      <a:pt x="14242" y="13694"/>
                      <a:pt x="10233" y="15002"/>
                      <a:pt x="6189" y="16154"/>
                    </a:cubicBezTo>
                    <a:lnTo>
                      <a:pt x="9194" y="9677"/>
                    </a:lnTo>
                    <a:cubicBezTo>
                      <a:pt x="10934" y="13478"/>
                      <a:pt x="12554" y="17392"/>
                      <a:pt x="14519" y="21089"/>
                    </a:cubicBezTo>
                    <a:cubicBezTo>
                      <a:pt x="16329" y="24891"/>
                      <a:pt x="18459" y="28502"/>
                      <a:pt x="20511" y="32164"/>
                    </a:cubicBezTo>
                    <a:cubicBezTo>
                      <a:pt x="22737" y="35723"/>
                      <a:pt x="24910" y="39317"/>
                      <a:pt x="27369" y="42702"/>
                    </a:cubicBezTo>
                    <a:cubicBezTo>
                      <a:pt x="28547" y="44443"/>
                      <a:pt x="29803" y="46123"/>
                      <a:pt x="31110" y="47742"/>
                    </a:cubicBezTo>
                    <a:cubicBezTo>
                      <a:pt x="32374" y="49396"/>
                      <a:pt x="33647" y="51076"/>
                      <a:pt x="35050" y="52626"/>
                    </a:cubicBezTo>
                    <a:cubicBezTo>
                      <a:pt x="37734" y="55838"/>
                      <a:pt x="40635" y="58869"/>
                      <a:pt x="43588" y="61813"/>
                    </a:cubicBezTo>
                    <a:cubicBezTo>
                      <a:pt x="45121" y="63216"/>
                      <a:pt x="46601" y="64697"/>
                      <a:pt x="48186" y="66056"/>
                    </a:cubicBezTo>
                    <a:cubicBezTo>
                      <a:pt x="49788" y="67390"/>
                      <a:pt x="51355" y="68766"/>
                      <a:pt x="52992" y="70065"/>
                    </a:cubicBezTo>
                    <a:lnTo>
                      <a:pt x="58023" y="73815"/>
                    </a:lnTo>
                    <a:cubicBezTo>
                      <a:pt x="59754" y="74992"/>
                      <a:pt x="61478" y="76170"/>
                      <a:pt x="63244" y="77304"/>
                    </a:cubicBezTo>
                    <a:cubicBezTo>
                      <a:pt x="65045" y="78352"/>
                      <a:pt x="66820" y="79460"/>
                      <a:pt x="68656" y="80482"/>
                    </a:cubicBezTo>
                    <a:cubicBezTo>
                      <a:pt x="70526" y="81426"/>
                      <a:pt x="72353" y="82456"/>
                      <a:pt x="74250" y="83340"/>
                    </a:cubicBezTo>
                    <a:cubicBezTo>
                      <a:pt x="78042" y="85132"/>
                      <a:pt x="81896" y="86769"/>
                      <a:pt x="85870" y="88154"/>
                    </a:cubicBezTo>
                    <a:cubicBezTo>
                      <a:pt x="89836" y="89514"/>
                      <a:pt x="93880" y="90734"/>
                      <a:pt x="97967" y="91661"/>
                    </a:cubicBezTo>
                    <a:cubicBezTo>
                      <a:pt x="100011" y="92155"/>
                      <a:pt x="102071" y="92605"/>
                      <a:pt x="104150" y="92943"/>
                    </a:cubicBezTo>
                    <a:cubicBezTo>
                      <a:pt x="106236" y="93341"/>
                      <a:pt x="108315" y="93635"/>
                      <a:pt x="110410" y="93904"/>
                    </a:cubicBezTo>
                    <a:cubicBezTo>
                      <a:pt x="114592" y="94475"/>
                      <a:pt x="118809" y="94778"/>
                      <a:pt x="123052" y="94951"/>
                    </a:cubicBezTo>
                    <a:cubicBezTo>
                      <a:pt x="125165" y="95047"/>
                      <a:pt x="127278" y="95003"/>
                      <a:pt x="129399" y="95021"/>
                    </a:cubicBezTo>
                    <a:lnTo>
                      <a:pt x="135764" y="94822"/>
                    </a:lnTo>
                    <a:cubicBezTo>
                      <a:pt x="139990" y="94544"/>
                      <a:pt x="144241" y="94181"/>
                      <a:pt x="148441" y="93566"/>
                    </a:cubicBezTo>
                    <a:cubicBezTo>
                      <a:pt x="152658" y="92995"/>
                      <a:pt x="156866" y="92241"/>
                      <a:pt x="161022" y="91315"/>
                    </a:cubicBezTo>
                    <a:cubicBezTo>
                      <a:pt x="164616" y="90561"/>
                      <a:pt x="168175" y="89557"/>
                      <a:pt x="171768" y="88553"/>
                    </a:cubicBezTo>
                    <a:close/>
                  </a:path>
                </a:pathLst>
              </a:custGeom>
              <a:grpFill/>
              <a:ln w="8653" cap="flat">
                <a:noFill/>
                <a:prstDash val="solid"/>
                <a:miter/>
              </a:ln>
            </p:spPr>
            <p:txBody>
              <a:bodyPr rtlCol="0" anchor="ctr"/>
              <a:lstStyle/>
              <a:p>
                <a:endParaRPr lang="en-IN" dirty="0"/>
              </a:p>
            </p:txBody>
          </p:sp>
          <p:sp>
            <p:nvSpPr>
              <p:cNvPr id="596" name="Freeform: Shape 595">
                <a:extLst>
                  <a:ext uri="{FF2B5EF4-FFF2-40B4-BE49-F238E27FC236}">
                    <a16:creationId xmlns:a16="http://schemas.microsoft.com/office/drawing/2014/main" id="{43AFBFA5-9F51-4F5A-AFE5-A80EAEF5324B}"/>
                  </a:ext>
                </a:extLst>
              </p:cNvPr>
              <p:cNvSpPr/>
              <p:nvPr/>
            </p:nvSpPr>
            <p:spPr>
              <a:xfrm>
                <a:off x="-1990471" y="3236583"/>
                <a:ext cx="144757" cy="130510"/>
              </a:xfrm>
              <a:custGeom>
                <a:avLst/>
                <a:gdLst>
                  <a:gd name="connsiteX0" fmla="*/ 143314 w 144757"/>
                  <a:gd name="connsiteY0" fmla="*/ 130469 h 130510"/>
                  <a:gd name="connsiteX1" fmla="*/ 130291 w 144757"/>
                  <a:gd name="connsiteY1" fmla="*/ 130287 h 130510"/>
                  <a:gd name="connsiteX2" fmla="*/ 117320 w 144757"/>
                  <a:gd name="connsiteY2" fmla="*/ 129118 h 130510"/>
                  <a:gd name="connsiteX3" fmla="*/ 104435 w 144757"/>
                  <a:gd name="connsiteY3" fmla="*/ 126910 h 130510"/>
                  <a:gd name="connsiteX4" fmla="*/ 98062 w 144757"/>
                  <a:gd name="connsiteY4" fmla="*/ 125378 h 130510"/>
                  <a:gd name="connsiteX5" fmla="*/ 91767 w 144757"/>
                  <a:gd name="connsiteY5" fmla="*/ 123577 h 130510"/>
                  <a:gd name="connsiteX6" fmla="*/ 79419 w 144757"/>
                  <a:gd name="connsiteY6" fmla="*/ 119083 h 130510"/>
                  <a:gd name="connsiteX7" fmla="*/ 73418 w 144757"/>
                  <a:gd name="connsiteY7" fmla="*/ 116390 h 130510"/>
                  <a:gd name="connsiteX8" fmla="*/ 67539 w 144757"/>
                  <a:gd name="connsiteY8" fmla="*/ 113411 h 130510"/>
                  <a:gd name="connsiteX9" fmla="*/ 56299 w 144757"/>
                  <a:gd name="connsiteY9" fmla="*/ 106492 h 130510"/>
                  <a:gd name="connsiteX10" fmla="*/ 45830 w 144757"/>
                  <a:gd name="connsiteY10" fmla="*/ 98387 h 130510"/>
                  <a:gd name="connsiteX11" fmla="*/ 40938 w 144757"/>
                  <a:gd name="connsiteY11" fmla="*/ 93919 h 130510"/>
                  <a:gd name="connsiteX12" fmla="*/ 36314 w 144757"/>
                  <a:gd name="connsiteY12" fmla="*/ 89166 h 130510"/>
                  <a:gd name="connsiteX13" fmla="*/ 31933 w 144757"/>
                  <a:gd name="connsiteY13" fmla="*/ 84152 h 130510"/>
                  <a:gd name="connsiteX14" fmla="*/ 27854 w 144757"/>
                  <a:gd name="connsiteY14" fmla="*/ 78930 h 130510"/>
                  <a:gd name="connsiteX15" fmla="*/ 24053 w 144757"/>
                  <a:gd name="connsiteY15" fmla="*/ 73458 h 130510"/>
                  <a:gd name="connsiteX16" fmla="*/ 20537 w 144757"/>
                  <a:gd name="connsiteY16" fmla="*/ 67847 h 130510"/>
                  <a:gd name="connsiteX17" fmla="*/ 14398 w 144757"/>
                  <a:gd name="connsiteY17" fmla="*/ 56070 h 130510"/>
                  <a:gd name="connsiteX18" fmla="*/ 11731 w 144757"/>
                  <a:gd name="connsiteY18" fmla="*/ 50000 h 130510"/>
                  <a:gd name="connsiteX19" fmla="*/ 9341 w 144757"/>
                  <a:gd name="connsiteY19" fmla="*/ 43818 h 130510"/>
                  <a:gd name="connsiteX20" fmla="*/ 5297 w 144757"/>
                  <a:gd name="connsiteY20" fmla="*/ 31227 h 130510"/>
                  <a:gd name="connsiteX21" fmla="*/ 2292 w 144757"/>
                  <a:gd name="connsiteY21" fmla="*/ 18334 h 130510"/>
                  <a:gd name="connsiteX22" fmla="*/ 58 w 144757"/>
                  <a:gd name="connsiteY22" fmla="*/ 5319 h 130510"/>
                  <a:gd name="connsiteX23" fmla="*/ 3851 w 144757"/>
                  <a:gd name="connsiteY23" fmla="*/ 63 h 130510"/>
                  <a:gd name="connsiteX24" fmla="*/ 4830 w 144757"/>
                  <a:gd name="connsiteY24" fmla="*/ 3 h 130510"/>
                  <a:gd name="connsiteX25" fmla="*/ 18026 w 144757"/>
                  <a:gd name="connsiteY25" fmla="*/ 791 h 130510"/>
                  <a:gd name="connsiteX26" fmla="*/ 31136 w 144757"/>
                  <a:gd name="connsiteY26" fmla="*/ 2393 h 130510"/>
                  <a:gd name="connsiteX27" fmla="*/ 44107 w 144757"/>
                  <a:gd name="connsiteY27" fmla="*/ 5060 h 130510"/>
                  <a:gd name="connsiteX28" fmla="*/ 50515 w 144757"/>
                  <a:gd name="connsiteY28" fmla="*/ 6765 h 130510"/>
                  <a:gd name="connsiteX29" fmla="*/ 56836 w 144757"/>
                  <a:gd name="connsiteY29" fmla="*/ 8757 h 130510"/>
                  <a:gd name="connsiteX30" fmla="*/ 69193 w 144757"/>
                  <a:gd name="connsiteY30" fmla="*/ 13615 h 130510"/>
                  <a:gd name="connsiteX31" fmla="*/ 75176 w 144757"/>
                  <a:gd name="connsiteY31" fmla="*/ 16490 h 130510"/>
                  <a:gd name="connsiteX32" fmla="*/ 81012 w 144757"/>
                  <a:gd name="connsiteY32" fmla="*/ 19668 h 130510"/>
                  <a:gd name="connsiteX33" fmla="*/ 86658 w 144757"/>
                  <a:gd name="connsiteY33" fmla="*/ 23166 h 130510"/>
                  <a:gd name="connsiteX34" fmla="*/ 92105 w 144757"/>
                  <a:gd name="connsiteY34" fmla="*/ 26958 h 130510"/>
                  <a:gd name="connsiteX35" fmla="*/ 97326 w 144757"/>
                  <a:gd name="connsiteY35" fmla="*/ 31054 h 130510"/>
                  <a:gd name="connsiteX36" fmla="*/ 102305 w 144757"/>
                  <a:gd name="connsiteY36" fmla="*/ 35436 h 130510"/>
                  <a:gd name="connsiteX37" fmla="*/ 111501 w 144757"/>
                  <a:gd name="connsiteY37" fmla="*/ 44978 h 130510"/>
                  <a:gd name="connsiteX38" fmla="*/ 119580 w 144757"/>
                  <a:gd name="connsiteY38" fmla="*/ 55412 h 130510"/>
                  <a:gd name="connsiteX39" fmla="*/ 123182 w 144757"/>
                  <a:gd name="connsiteY39" fmla="*/ 60911 h 130510"/>
                  <a:gd name="connsiteX40" fmla="*/ 126507 w 144757"/>
                  <a:gd name="connsiteY40" fmla="*/ 66600 h 130510"/>
                  <a:gd name="connsiteX41" fmla="*/ 132309 w 144757"/>
                  <a:gd name="connsiteY41" fmla="*/ 78376 h 130510"/>
                  <a:gd name="connsiteX42" fmla="*/ 134785 w 144757"/>
                  <a:gd name="connsiteY42" fmla="*/ 84437 h 130510"/>
                  <a:gd name="connsiteX43" fmla="*/ 136985 w 144757"/>
                  <a:gd name="connsiteY43" fmla="*/ 90612 h 130510"/>
                  <a:gd name="connsiteX44" fmla="*/ 140569 w 144757"/>
                  <a:gd name="connsiteY44" fmla="*/ 103184 h 130510"/>
                  <a:gd name="connsiteX45" fmla="*/ 143141 w 144757"/>
                  <a:gd name="connsiteY45" fmla="*/ 115983 h 130510"/>
                  <a:gd name="connsiteX46" fmla="*/ 144752 w 144757"/>
                  <a:gd name="connsiteY46" fmla="*/ 128911 h 130510"/>
                  <a:gd name="connsiteX47" fmla="*/ 143444 w 144757"/>
                  <a:gd name="connsiteY47" fmla="*/ 130469 h 130510"/>
                  <a:gd name="connsiteX48" fmla="*/ 143366 w 144757"/>
                  <a:gd name="connsiteY48" fmla="*/ 130487 h 130510"/>
                  <a:gd name="connsiteX49" fmla="*/ 143314 w 144757"/>
                  <a:gd name="connsiteY49" fmla="*/ 130469 h 130510"/>
                  <a:gd name="connsiteX50" fmla="*/ 141617 w 144757"/>
                  <a:gd name="connsiteY50" fmla="*/ 127525 h 130510"/>
                  <a:gd name="connsiteX51" fmla="*/ 139885 w 144757"/>
                  <a:gd name="connsiteY51" fmla="*/ 116571 h 130510"/>
                  <a:gd name="connsiteX52" fmla="*/ 136976 w 144757"/>
                  <a:gd name="connsiteY52" fmla="*/ 104137 h 130510"/>
                  <a:gd name="connsiteX53" fmla="*/ 133088 w 144757"/>
                  <a:gd name="connsiteY53" fmla="*/ 91980 h 130510"/>
                  <a:gd name="connsiteX54" fmla="*/ 130767 w 144757"/>
                  <a:gd name="connsiteY54" fmla="*/ 86057 h 130510"/>
                  <a:gd name="connsiteX55" fmla="*/ 128161 w 144757"/>
                  <a:gd name="connsiteY55" fmla="*/ 80255 h 130510"/>
                  <a:gd name="connsiteX56" fmla="*/ 122204 w 144757"/>
                  <a:gd name="connsiteY56" fmla="*/ 69059 h 130510"/>
                  <a:gd name="connsiteX57" fmla="*/ 118844 w 144757"/>
                  <a:gd name="connsiteY57" fmla="*/ 63716 h 130510"/>
                  <a:gd name="connsiteX58" fmla="*/ 115207 w 144757"/>
                  <a:gd name="connsiteY58" fmla="*/ 58521 h 130510"/>
                  <a:gd name="connsiteX59" fmla="*/ 107180 w 144757"/>
                  <a:gd name="connsiteY59" fmla="*/ 48797 h 130510"/>
                  <a:gd name="connsiteX60" fmla="*/ 98157 w 144757"/>
                  <a:gd name="connsiteY60" fmla="*/ 40034 h 130510"/>
                  <a:gd name="connsiteX61" fmla="*/ 93308 w 144757"/>
                  <a:gd name="connsiteY61" fmla="*/ 36051 h 130510"/>
                  <a:gd name="connsiteX62" fmla="*/ 88243 w 144757"/>
                  <a:gd name="connsiteY62" fmla="*/ 32336 h 130510"/>
                  <a:gd name="connsiteX63" fmla="*/ 82995 w 144757"/>
                  <a:gd name="connsiteY63" fmla="*/ 28907 h 130510"/>
                  <a:gd name="connsiteX64" fmla="*/ 77557 w 144757"/>
                  <a:gd name="connsiteY64" fmla="*/ 25798 h 130510"/>
                  <a:gd name="connsiteX65" fmla="*/ 71964 w 144757"/>
                  <a:gd name="connsiteY65" fmla="*/ 22967 h 130510"/>
                  <a:gd name="connsiteX66" fmla="*/ 66231 w 144757"/>
                  <a:gd name="connsiteY66" fmla="*/ 20447 h 130510"/>
                  <a:gd name="connsiteX67" fmla="*/ 54420 w 144757"/>
                  <a:gd name="connsiteY67" fmla="*/ 16230 h 130510"/>
                  <a:gd name="connsiteX68" fmla="*/ 48385 w 144757"/>
                  <a:gd name="connsiteY68" fmla="*/ 14559 h 130510"/>
                  <a:gd name="connsiteX69" fmla="*/ 42263 w 144757"/>
                  <a:gd name="connsiteY69" fmla="*/ 13139 h 130510"/>
                  <a:gd name="connsiteX70" fmla="*/ 29880 w 144757"/>
                  <a:gd name="connsiteY70" fmla="*/ 11009 h 130510"/>
                  <a:gd name="connsiteX71" fmla="*/ 17333 w 144757"/>
                  <a:gd name="connsiteY71" fmla="*/ 9909 h 130510"/>
                  <a:gd name="connsiteX72" fmla="*/ 4726 w 144757"/>
                  <a:gd name="connsiteY72" fmla="*/ 9536 h 130510"/>
                  <a:gd name="connsiteX73" fmla="*/ 9497 w 144757"/>
                  <a:gd name="connsiteY73" fmla="*/ 4211 h 130510"/>
                  <a:gd name="connsiteX74" fmla="*/ 11229 w 144757"/>
                  <a:gd name="connsiteY74" fmla="*/ 16706 h 130510"/>
                  <a:gd name="connsiteX75" fmla="*/ 13679 w 144757"/>
                  <a:gd name="connsiteY75" fmla="*/ 29054 h 130510"/>
                  <a:gd name="connsiteX76" fmla="*/ 17134 w 144757"/>
                  <a:gd name="connsiteY76" fmla="*/ 41142 h 130510"/>
                  <a:gd name="connsiteX77" fmla="*/ 19212 w 144757"/>
                  <a:gd name="connsiteY77" fmla="*/ 47065 h 130510"/>
                  <a:gd name="connsiteX78" fmla="*/ 21542 w 144757"/>
                  <a:gd name="connsiteY78" fmla="*/ 52893 h 130510"/>
                  <a:gd name="connsiteX79" fmla="*/ 26988 w 144757"/>
                  <a:gd name="connsiteY79" fmla="*/ 64175 h 130510"/>
                  <a:gd name="connsiteX80" fmla="*/ 30131 w 144757"/>
                  <a:gd name="connsiteY80" fmla="*/ 69622 h 130510"/>
                  <a:gd name="connsiteX81" fmla="*/ 33534 w 144757"/>
                  <a:gd name="connsiteY81" fmla="*/ 74869 h 130510"/>
                  <a:gd name="connsiteX82" fmla="*/ 37249 w 144757"/>
                  <a:gd name="connsiteY82" fmla="*/ 79944 h 130510"/>
                  <a:gd name="connsiteX83" fmla="*/ 41215 w 144757"/>
                  <a:gd name="connsiteY83" fmla="*/ 84784 h 130510"/>
                  <a:gd name="connsiteX84" fmla="*/ 45458 w 144757"/>
                  <a:gd name="connsiteY84" fmla="*/ 89417 h 130510"/>
                  <a:gd name="connsiteX85" fmla="*/ 49943 w 144757"/>
                  <a:gd name="connsiteY85" fmla="*/ 93807 h 130510"/>
                  <a:gd name="connsiteX86" fmla="*/ 59633 w 144757"/>
                  <a:gd name="connsiteY86" fmla="*/ 101816 h 130510"/>
                  <a:gd name="connsiteX87" fmla="*/ 70171 w 144757"/>
                  <a:gd name="connsiteY87" fmla="*/ 108761 h 130510"/>
                  <a:gd name="connsiteX88" fmla="*/ 75696 w 144757"/>
                  <a:gd name="connsiteY88" fmla="*/ 111800 h 130510"/>
                  <a:gd name="connsiteX89" fmla="*/ 81385 w 144757"/>
                  <a:gd name="connsiteY89" fmla="*/ 114571 h 130510"/>
                  <a:gd name="connsiteX90" fmla="*/ 93170 w 144757"/>
                  <a:gd name="connsiteY90" fmla="*/ 119273 h 130510"/>
                  <a:gd name="connsiteX91" fmla="*/ 99205 w 144757"/>
                  <a:gd name="connsiteY91" fmla="*/ 121230 h 130510"/>
                  <a:gd name="connsiteX92" fmla="*/ 105344 w 144757"/>
                  <a:gd name="connsiteY92" fmla="*/ 122910 h 130510"/>
                  <a:gd name="connsiteX93" fmla="*/ 117822 w 144757"/>
                  <a:gd name="connsiteY93" fmla="*/ 125447 h 130510"/>
                  <a:gd name="connsiteX94" fmla="*/ 130499 w 144757"/>
                  <a:gd name="connsiteY94" fmla="*/ 127023 h 130510"/>
                  <a:gd name="connsiteX95" fmla="*/ 141617 w 144757"/>
                  <a:gd name="connsiteY95" fmla="*/ 127525 h 130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44757" h="130510">
                    <a:moveTo>
                      <a:pt x="143314" y="130469"/>
                    </a:moveTo>
                    <a:cubicBezTo>
                      <a:pt x="139028" y="130547"/>
                      <a:pt x="134664" y="130530"/>
                      <a:pt x="130291" y="130287"/>
                    </a:cubicBezTo>
                    <a:cubicBezTo>
                      <a:pt x="125953" y="130088"/>
                      <a:pt x="121623" y="129681"/>
                      <a:pt x="117320" y="129118"/>
                    </a:cubicBezTo>
                    <a:cubicBezTo>
                      <a:pt x="112990" y="128573"/>
                      <a:pt x="108704" y="127785"/>
                      <a:pt x="104435" y="126910"/>
                    </a:cubicBezTo>
                    <a:lnTo>
                      <a:pt x="98062" y="125378"/>
                    </a:lnTo>
                    <a:cubicBezTo>
                      <a:pt x="95966" y="124789"/>
                      <a:pt x="93836" y="124252"/>
                      <a:pt x="91767" y="123577"/>
                    </a:cubicBezTo>
                    <a:cubicBezTo>
                      <a:pt x="87593" y="122252"/>
                      <a:pt x="83454" y="120814"/>
                      <a:pt x="79419" y="119083"/>
                    </a:cubicBezTo>
                    <a:cubicBezTo>
                      <a:pt x="77393" y="118251"/>
                      <a:pt x="75375" y="117377"/>
                      <a:pt x="73418" y="116390"/>
                    </a:cubicBezTo>
                    <a:cubicBezTo>
                      <a:pt x="71427" y="115480"/>
                      <a:pt x="69478" y="114450"/>
                      <a:pt x="67539" y="113411"/>
                    </a:cubicBezTo>
                    <a:cubicBezTo>
                      <a:pt x="63668" y="111333"/>
                      <a:pt x="59927" y="108986"/>
                      <a:pt x="56299" y="106492"/>
                    </a:cubicBezTo>
                    <a:cubicBezTo>
                      <a:pt x="52645" y="104007"/>
                      <a:pt x="49190" y="101279"/>
                      <a:pt x="45830" y="98387"/>
                    </a:cubicBezTo>
                    <a:cubicBezTo>
                      <a:pt x="44142" y="96967"/>
                      <a:pt x="42566" y="95409"/>
                      <a:pt x="40938" y="93919"/>
                    </a:cubicBezTo>
                    <a:cubicBezTo>
                      <a:pt x="39353" y="92361"/>
                      <a:pt x="37855" y="90742"/>
                      <a:pt x="36314" y="89166"/>
                    </a:cubicBezTo>
                    <a:cubicBezTo>
                      <a:pt x="34825" y="87537"/>
                      <a:pt x="33396" y="85832"/>
                      <a:pt x="31933" y="84152"/>
                    </a:cubicBezTo>
                    <a:cubicBezTo>
                      <a:pt x="30556" y="82437"/>
                      <a:pt x="29222" y="80671"/>
                      <a:pt x="27854" y="78930"/>
                    </a:cubicBezTo>
                    <a:cubicBezTo>
                      <a:pt x="26547" y="77129"/>
                      <a:pt x="25317" y="75276"/>
                      <a:pt x="24053" y="73458"/>
                    </a:cubicBezTo>
                    <a:cubicBezTo>
                      <a:pt x="22823" y="71622"/>
                      <a:pt x="21715" y="69708"/>
                      <a:pt x="20537" y="67847"/>
                    </a:cubicBezTo>
                    <a:cubicBezTo>
                      <a:pt x="18338" y="64019"/>
                      <a:pt x="16242" y="60097"/>
                      <a:pt x="14398" y="56070"/>
                    </a:cubicBezTo>
                    <a:cubicBezTo>
                      <a:pt x="13411" y="54088"/>
                      <a:pt x="12588" y="52044"/>
                      <a:pt x="11731" y="50000"/>
                    </a:cubicBezTo>
                    <a:cubicBezTo>
                      <a:pt x="10874" y="47966"/>
                      <a:pt x="10051" y="45922"/>
                      <a:pt x="9341" y="43818"/>
                    </a:cubicBezTo>
                    <a:cubicBezTo>
                      <a:pt x="7774" y="39679"/>
                      <a:pt x="6561" y="35444"/>
                      <a:pt x="5297" y="31227"/>
                    </a:cubicBezTo>
                    <a:cubicBezTo>
                      <a:pt x="4223" y="26933"/>
                      <a:pt x="3089" y="22655"/>
                      <a:pt x="2292" y="18334"/>
                    </a:cubicBezTo>
                    <a:cubicBezTo>
                      <a:pt x="1331" y="14013"/>
                      <a:pt x="777" y="9658"/>
                      <a:pt x="58" y="5319"/>
                    </a:cubicBezTo>
                    <a:cubicBezTo>
                      <a:pt x="-340" y="2826"/>
                      <a:pt x="1340" y="462"/>
                      <a:pt x="3851" y="63"/>
                    </a:cubicBezTo>
                    <a:cubicBezTo>
                      <a:pt x="4171" y="3"/>
                      <a:pt x="4518" y="-6"/>
                      <a:pt x="4830" y="3"/>
                    </a:cubicBezTo>
                    <a:cubicBezTo>
                      <a:pt x="9237" y="245"/>
                      <a:pt x="13636" y="306"/>
                      <a:pt x="18026" y="791"/>
                    </a:cubicBezTo>
                    <a:cubicBezTo>
                      <a:pt x="22408" y="1111"/>
                      <a:pt x="26772" y="1795"/>
                      <a:pt x="31136" y="2393"/>
                    </a:cubicBezTo>
                    <a:cubicBezTo>
                      <a:pt x="35483" y="3198"/>
                      <a:pt x="39838" y="3943"/>
                      <a:pt x="44107" y="5060"/>
                    </a:cubicBezTo>
                    <a:cubicBezTo>
                      <a:pt x="46263" y="5519"/>
                      <a:pt x="48402" y="6125"/>
                      <a:pt x="50515" y="6765"/>
                    </a:cubicBezTo>
                    <a:cubicBezTo>
                      <a:pt x="52636" y="7380"/>
                      <a:pt x="54767" y="7987"/>
                      <a:pt x="56836" y="8757"/>
                    </a:cubicBezTo>
                    <a:cubicBezTo>
                      <a:pt x="61044" y="10143"/>
                      <a:pt x="65149" y="11822"/>
                      <a:pt x="69193" y="13615"/>
                    </a:cubicBezTo>
                    <a:cubicBezTo>
                      <a:pt x="71184" y="14559"/>
                      <a:pt x="73219" y="15459"/>
                      <a:pt x="75176" y="16490"/>
                    </a:cubicBezTo>
                    <a:cubicBezTo>
                      <a:pt x="77124" y="17529"/>
                      <a:pt x="79081" y="18559"/>
                      <a:pt x="81012" y="19668"/>
                    </a:cubicBezTo>
                    <a:cubicBezTo>
                      <a:pt x="82900" y="20836"/>
                      <a:pt x="84805" y="21954"/>
                      <a:pt x="86658" y="23166"/>
                    </a:cubicBezTo>
                    <a:cubicBezTo>
                      <a:pt x="88476" y="24430"/>
                      <a:pt x="90312" y="25651"/>
                      <a:pt x="92105" y="26958"/>
                    </a:cubicBezTo>
                    <a:cubicBezTo>
                      <a:pt x="93836" y="28327"/>
                      <a:pt x="95620" y="29651"/>
                      <a:pt x="97326" y="31054"/>
                    </a:cubicBezTo>
                    <a:cubicBezTo>
                      <a:pt x="98980" y="32526"/>
                      <a:pt x="100712" y="33920"/>
                      <a:pt x="102305" y="35436"/>
                    </a:cubicBezTo>
                    <a:cubicBezTo>
                      <a:pt x="105535" y="38449"/>
                      <a:pt x="108626" y="41610"/>
                      <a:pt x="111501" y="44978"/>
                    </a:cubicBezTo>
                    <a:cubicBezTo>
                      <a:pt x="114367" y="48295"/>
                      <a:pt x="117095" y="51776"/>
                      <a:pt x="119580" y="55412"/>
                    </a:cubicBezTo>
                    <a:cubicBezTo>
                      <a:pt x="120844" y="57205"/>
                      <a:pt x="122056" y="59032"/>
                      <a:pt x="123182" y="60911"/>
                    </a:cubicBezTo>
                    <a:cubicBezTo>
                      <a:pt x="124377" y="62764"/>
                      <a:pt x="125459" y="64669"/>
                      <a:pt x="126507" y="66600"/>
                    </a:cubicBezTo>
                    <a:cubicBezTo>
                      <a:pt x="128655" y="70427"/>
                      <a:pt x="130542" y="74384"/>
                      <a:pt x="132309" y="78376"/>
                    </a:cubicBezTo>
                    <a:cubicBezTo>
                      <a:pt x="133201" y="80368"/>
                      <a:pt x="133945" y="82429"/>
                      <a:pt x="134785" y="84437"/>
                    </a:cubicBezTo>
                    <a:lnTo>
                      <a:pt x="136985" y="90612"/>
                    </a:lnTo>
                    <a:cubicBezTo>
                      <a:pt x="138309" y="94759"/>
                      <a:pt x="139556" y="98942"/>
                      <a:pt x="140569" y="103184"/>
                    </a:cubicBezTo>
                    <a:cubicBezTo>
                      <a:pt x="141591" y="107393"/>
                      <a:pt x="142457" y="111670"/>
                      <a:pt x="143141" y="115983"/>
                    </a:cubicBezTo>
                    <a:cubicBezTo>
                      <a:pt x="143851" y="120269"/>
                      <a:pt x="144328" y="124581"/>
                      <a:pt x="144752" y="128911"/>
                    </a:cubicBezTo>
                    <a:cubicBezTo>
                      <a:pt x="144821" y="129707"/>
                      <a:pt x="144232" y="130400"/>
                      <a:pt x="143444" y="130469"/>
                    </a:cubicBezTo>
                    <a:cubicBezTo>
                      <a:pt x="143410" y="130478"/>
                      <a:pt x="143366" y="130487"/>
                      <a:pt x="143366" y="130487"/>
                    </a:cubicBezTo>
                    <a:lnTo>
                      <a:pt x="143314" y="130469"/>
                    </a:lnTo>
                    <a:close/>
                    <a:moveTo>
                      <a:pt x="141617" y="127525"/>
                    </a:moveTo>
                    <a:cubicBezTo>
                      <a:pt x="141124" y="123845"/>
                      <a:pt x="140621" y="120174"/>
                      <a:pt x="139885" y="116571"/>
                    </a:cubicBezTo>
                    <a:cubicBezTo>
                      <a:pt x="139097" y="112381"/>
                      <a:pt x="138119" y="108215"/>
                      <a:pt x="136976" y="104137"/>
                    </a:cubicBezTo>
                    <a:cubicBezTo>
                      <a:pt x="135850" y="100007"/>
                      <a:pt x="134517" y="95989"/>
                      <a:pt x="133088" y="91980"/>
                    </a:cubicBezTo>
                    <a:lnTo>
                      <a:pt x="130767" y="86057"/>
                    </a:lnTo>
                    <a:cubicBezTo>
                      <a:pt x="129893" y="84117"/>
                      <a:pt x="129105" y="82160"/>
                      <a:pt x="128161" y="80255"/>
                    </a:cubicBezTo>
                    <a:cubicBezTo>
                      <a:pt x="126343" y="76437"/>
                      <a:pt x="124394" y="72678"/>
                      <a:pt x="122204" y="69059"/>
                    </a:cubicBezTo>
                    <a:cubicBezTo>
                      <a:pt x="121139" y="67223"/>
                      <a:pt x="120030" y="65439"/>
                      <a:pt x="118844" y="63716"/>
                    </a:cubicBezTo>
                    <a:cubicBezTo>
                      <a:pt x="117701" y="61924"/>
                      <a:pt x="116471" y="60235"/>
                      <a:pt x="115207" y="58521"/>
                    </a:cubicBezTo>
                    <a:cubicBezTo>
                      <a:pt x="112722" y="55135"/>
                      <a:pt x="110012" y="51888"/>
                      <a:pt x="107180" y="48797"/>
                    </a:cubicBezTo>
                    <a:cubicBezTo>
                      <a:pt x="104331" y="45705"/>
                      <a:pt x="101301" y="42813"/>
                      <a:pt x="98157" y="40034"/>
                    </a:cubicBezTo>
                    <a:cubicBezTo>
                      <a:pt x="96590" y="38657"/>
                      <a:pt x="94919" y="37384"/>
                      <a:pt x="93308" y="36051"/>
                    </a:cubicBezTo>
                    <a:cubicBezTo>
                      <a:pt x="91654" y="34760"/>
                      <a:pt x="89940" y="33574"/>
                      <a:pt x="88243" y="32336"/>
                    </a:cubicBezTo>
                    <a:cubicBezTo>
                      <a:pt x="86519" y="31167"/>
                      <a:pt x="84744" y="30041"/>
                      <a:pt x="82995" y="28907"/>
                    </a:cubicBezTo>
                    <a:lnTo>
                      <a:pt x="77557" y="25798"/>
                    </a:lnTo>
                    <a:cubicBezTo>
                      <a:pt x="75730" y="24802"/>
                      <a:pt x="73825" y="23911"/>
                      <a:pt x="71964" y="22967"/>
                    </a:cubicBezTo>
                    <a:cubicBezTo>
                      <a:pt x="70076" y="22066"/>
                      <a:pt x="68145" y="21287"/>
                      <a:pt x="66231" y="20447"/>
                    </a:cubicBezTo>
                    <a:cubicBezTo>
                      <a:pt x="62361" y="18880"/>
                      <a:pt x="58429" y="17407"/>
                      <a:pt x="54420" y="16230"/>
                    </a:cubicBezTo>
                    <a:cubicBezTo>
                      <a:pt x="52437" y="15572"/>
                      <a:pt x="50402" y="15078"/>
                      <a:pt x="48385" y="14559"/>
                    </a:cubicBezTo>
                    <a:cubicBezTo>
                      <a:pt x="46359" y="14013"/>
                      <a:pt x="44324" y="13511"/>
                      <a:pt x="42263" y="13139"/>
                    </a:cubicBezTo>
                    <a:cubicBezTo>
                      <a:pt x="38184" y="12229"/>
                      <a:pt x="34019" y="11632"/>
                      <a:pt x="29880" y="11009"/>
                    </a:cubicBezTo>
                    <a:cubicBezTo>
                      <a:pt x="25707" y="10567"/>
                      <a:pt x="21524" y="10056"/>
                      <a:pt x="17333" y="9909"/>
                    </a:cubicBezTo>
                    <a:cubicBezTo>
                      <a:pt x="13151" y="9571"/>
                      <a:pt x="8925" y="9649"/>
                      <a:pt x="4726" y="9536"/>
                    </a:cubicBezTo>
                    <a:lnTo>
                      <a:pt x="9497" y="4211"/>
                    </a:lnTo>
                    <a:cubicBezTo>
                      <a:pt x="10042" y="8385"/>
                      <a:pt x="10415" y="12593"/>
                      <a:pt x="11229" y="16706"/>
                    </a:cubicBezTo>
                    <a:cubicBezTo>
                      <a:pt x="11843" y="20854"/>
                      <a:pt x="12813" y="24958"/>
                      <a:pt x="13679" y="29054"/>
                    </a:cubicBezTo>
                    <a:cubicBezTo>
                      <a:pt x="14753" y="33107"/>
                      <a:pt x="15775" y="37185"/>
                      <a:pt x="17134" y="41142"/>
                    </a:cubicBezTo>
                    <a:cubicBezTo>
                      <a:pt x="17723" y="43151"/>
                      <a:pt x="18442" y="45108"/>
                      <a:pt x="19212" y="47065"/>
                    </a:cubicBezTo>
                    <a:cubicBezTo>
                      <a:pt x="19940" y="49031"/>
                      <a:pt x="20650" y="50988"/>
                      <a:pt x="21542" y="52893"/>
                    </a:cubicBezTo>
                    <a:cubicBezTo>
                      <a:pt x="23170" y="56754"/>
                      <a:pt x="25005" y="60495"/>
                      <a:pt x="26988" y="64175"/>
                    </a:cubicBezTo>
                    <a:cubicBezTo>
                      <a:pt x="28045" y="65985"/>
                      <a:pt x="29014" y="67847"/>
                      <a:pt x="30131" y="69622"/>
                    </a:cubicBezTo>
                    <a:cubicBezTo>
                      <a:pt x="31274" y="71371"/>
                      <a:pt x="32365" y="73137"/>
                      <a:pt x="33534" y="74869"/>
                    </a:cubicBezTo>
                    <a:lnTo>
                      <a:pt x="37249" y="79944"/>
                    </a:lnTo>
                    <a:cubicBezTo>
                      <a:pt x="38565" y="81537"/>
                      <a:pt x="39864" y="83191"/>
                      <a:pt x="41215" y="84784"/>
                    </a:cubicBezTo>
                    <a:cubicBezTo>
                      <a:pt x="42627" y="86325"/>
                      <a:pt x="44003" y="87910"/>
                      <a:pt x="45458" y="89417"/>
                    </a:cubicBezTo>
                    <a:cubicBezTo>
                      <a:pt x="46947" y="90871"/>
                      <a:pt x="48402" y="92413"/>
                      <a:pt x="49943" y="93807"/>
                    </a:cubicBezTo>
                    <a:cubicBezTo>
                      <a:pt x="53035" y="96630"/>
                      <a:pt x="56256" y="99340"/>
                      <a:pt x="59633" y="101816"/>
                    </a:cubicBezTo>
                    <a:cubicBezTo>
                      <a:pt x="63027" y="104293"/>
                      <a:pt x="66500" y="106657"/>
                      <a:pt x="70171" y="108761"/>
                    </a:cubicBezTo>
                    <a:cubicBezTo>
                      <a:pt x="71972" y="109817"/>
                      <a:pt x="73791" y="110857"/>
                      <a:pt x="75696" y="111800"/>
                    </a:cubicBezTo>
                    <a:cubicBezTo>
                      <a:pt x="77566" y="112813"/>
                      <a:pt x="79471" y="113714"/>
                      <a:pt x="81385" y="114571"/>
                    </a:cubicBezTo>
                    <a:cubicBezTo>
                      <a:pt x="85212" y="116355"/>
                      <a:pt x="89160" y="117879"/>
                      <a:pt x="93170" y="119273"/>
                    </a:cubicBezTo>
                    <a:cubicBezTo>
                      <a:pt x="95153" y="120001"/>
                      <a:pt x="97196" y="120581"/>
                      <a:pt x="99205" y="121230"/>
                    </a:cubicBezTo>
                    <a:lnTo>
                      <a:pt x="105344" y="122910"/>
                    </a:lnTo>
                    <a:cubicBezTo>
                      <a:pt x="109483" y="123906"/>
                      <a:pt x="113622" y="124789"/>
                      <a:pt x="117822" y="125447"/>
                    </a:cubicBezTo>
                    <a:cubicBezTo>
                      <a:pt x="122022" y="126148"/>
                      <a:pt x="126247" y="126668"/>
                      <a:pt x="130499" y="127023"/>
                    </a:cubicBezTo>
                    <a:cubicBezTo>
                      <a:pt x="134188" y="127326"/>
                      <a:pt x="137885" y="127430"/>
                      <a:pt x="141617" y="127525"/>
                    </a:cubicBezTo>
                    <a:close/>
                  </a:path>
                </a:pathLst>
              </a:custGeom>
              <a:grpFill/>
              <a:ln w="8653" cap="flat">
                <a:noFill/>
                <a:prstDash val="solid"/>
                <a:miter/>
              </a:ln>
            </p:spPr>
            <p:txBody>
              <a:bodyPr rtlCol="0" anchor="ctr"/>
              <a:lstStyle/>
              <a:p>
                <a:endParaRPr lang="en-IN" dirty="0"/>
              </a:p>
            </p:txBody>
          </p:sp>
          <p:sp>
            <p:nvSpPr>
              <p:cNvPr id="597" name="Freeform: Shape 596">
                <a:extLst>
                  <a:ext uri="{FF2B5EF4-FFF2-40B4-BE49-F238E27FC236}">
                    <a16:creationId xmlns:a16="http://schemas.microsoft.com/office/drawing/2014/main" id="{DA1E612E-247E-4B14-9972-3144F58AADC7}"/>
                  </a:ext>
                </a:extLst>
              </p:cNvPr>
              <p:cNvSpPr/>
              <p:nvPr/>
            </p:nvSpPr>
            <p:spPr>
              <a:xfrm>
                <a:off x="-1812428" y="3087471"/>
                <a:ext cx="108397" cy="165824"/>
              </a:xfrm>
              <a:custGeom>
                <a:avLst/>
                <a:gdLst>
                  <a:gd name="connsiteX0" fmla="*/ 102664 w 108397"/>
                  <a:gd name="connsiteY0" fmla="*/ 165766 h 165824"/>
                  <a:gd name="connsiteX1" fmla="*/ 90308 w 108397"/>
                  <a:gd name="connsiteY1" fmla="*/ 161739 h 165824"/>
                  <a:gd name="connsiteX2" fmla="*/ 78237 w 108397"/>
                  <a:gd name="connsiteY2" fmla="*/ 156787 h 165824"/>
                  <a:gd name="connsiteX3" fmla="*/ 66573 w 108397"/>
                  <a:gd name="connsiteY3" fmla="*/ 150898 h 165824"/>
                  <a:gd name="connsiteX4" fmla="*/ 60936 w 108397"/>
                  <a:gd name="connsiteY4" fmla="*/ 147573 h 165824"/>
                  <a:gd name="connsiteX5" fmla="*/ 55438 w 108397"/>
                  <a:gd name="connsiteY5" fmla="*/ 143988 h 165824"/>
                  <a:gd name="connsiteX6" fmla="*/ 44978 w 108397"/>
                  <a:gd name="connsiteY6" fmla="*/ 136057 h 165824"/>
                  <a:gd name="connsiteX7" fmla="*/ 40042 w 108397"/>
                  <a:gd name="connsiteY7" fmla="*/ 131719 h 165824"/>
                  <a:gd name="connsiteX8" fmla="*/ 35305 w 108397"/>
                  <a:gd name="connsiteY8" fmla="*/ 127129 h 165824"/>
                  <a:gd name="connsiteX9" fmla="*/ 26586 w 108397"/>
                  <a:gd name="connsiteY9" fmla="*/ 117206 h 165824"/>
                  <a:gd name="connsiteX10" fmla="*/ 18974 w 108397"/>
                  <a:gd name="connsiteY10" fmla="*/ 106399 h 165824"/>
                  <a:gd name="connsiteX11" fmla="*/ 15615 w 108397"/>
                  <a:gd name="connsiteY11" fmla="*/ 100684 h 165824"/>
                  <a:gd name="connsiteX12" fmla="*/ 12575 w 108397"/>
                  <a:gd name="connsiteY12" fmla="*/ 94762 h 165824"/>
                  <a:gd name="connsiteX13" fmla="*/ 9891 w 108397"/>
                  <a:gd name="connsiteY13" fmla="*/ 88692 h 165824"/>
                  <a:gd name="connsiteX14" fmla="*/ 7527 w 108397"/>
                  <a:gd name="connsiteY14" fmla="*/ 82474 h 165824"/>
                  <a:gd name="connsiteX15" fmla="*/ 5509 w 108397"/>
                  <a:gd name="connsiteY15" fmla="*/ 76162 h 165824"/>
                  <a:gd name="connsiteX16" fmla="*/ 3821 w 108397"/>
                  <a:gd name="connsiteY16" fmla="*/ 69745 h 165824"/>
                  <a:gd name="connsiteX17" fmla="*/ 1422 w 108397"/>
                  <a:gd name="connsiteY17" fmla="*/ 56687 h 165824"/>
                  <a:gd name="connsiteX18" fmla="*/ 660 w 108397"/>
                  <a:gd name="connsiteY18" fmla="*/ 50098 h 165824"/>
                  <a:gd name="connsiteX19" fmla="*/ 184 w 108397"/>
                  <a:gd name="connsiteY19" fmla="*/ 43482 h 165824"/>
                  <a:gd name="connsiteX20" fmla="*/ 46 w 108397"/>
                  <a:gd name="connsiteY20" fmla="*/ 30234 h 165824"/>
                  <a:gd name="connsiteX21" fmla="*/ 963 w 108397"/>
                  <a:gd name="connsiteY21" fmla="*/ 17055 h 165824"/>
                  <a:gd name="connsiteX22" fmla="*/ 2678 w 108397"/>
                  <a:gd name="connsiteY22" fmla="*/ 3954 h 165824"/>
                  <a:gd name="connsiteX23" fmla="*/ 7847 w 108397"/>
                  <a:gd name="connsiteY23" fmla="*/ 40 h 165824"/>
                  <a:gd name="connsiteX24" fmla="*/ 8800 w 108397"/>
                  <a:gd name="connsiteY24" fmla="*/ 291 h 165824"/>
                  <a:gd name="connsiteX25" fmla="*/ 21165 w 108397"/>
                  <a:gd name="connsiteY25" fmla="*/ 4923 h 165824"/>
                  <a:gd name="connsiteX26" fmla="*/ 33245 w 108397"/>
                  <a:gd name="connsiteY26" fmla="*/ 10318 h 165824"/>
                  <a:gd name="connsiteX27" fmla="*/ 44865 w 108397"/>
                  <a:gd name="connsiteY27" fmla="*/ 16691 h 165824"/>
                  <a:gd name="connsiteX28" fmla="*/ 50467 w 108397"/>
                  <a:gd name="connsiteY28" fmla="*/ 20207 h 165824"/>
                  <a:gd name="connsiteX29" fmla="*/ 55940 w 108397"/>
                  <a:gd name="connsiteY29" fmla="*/ 23965 h 165824"/>
                  <a:gd name="connsiteX30" fmla="*/ 66305 w 108397"/>
                  <a:gd name="connsiteY30" fmla="*/ 32252 h 165824"/>
                  <a:gd name="connsiteX31" fmla="*/ 71180 w 108397"/>
                  <a:gd name="connsiteY31" fmla="*/ 36763 h 165824"/>
                  <a:gd name="connsiteX32" fmla="*/ 75804 w 108397"/>
                  <a:gd name="connsiteY32" fmla="*/ 41517 h 165824"/>
                  <a:gd name="connsiteX33" fmla="*/ 80168 w 108397"/>
                  <a:gd name="connsiteY33" fmla="*/ 46522 h 165824"/>
                  <a:gd name="connsiteX34" fmla="*/ 84264 w 108397"/>
                  <a:gd name="connsiteY34" fmla="*/ 51752 h 165824"/>
                  <a:gd name="connsiteX35" fmla="*/ 88057 w 108397"/>
                  <a:gd name="connsiteY35" fmla="*/ 57233 h 165824"/>
                  <a:gd name="connsiteX36" fmla="*/ 91520 w 108397"/>
                  <a:gd name="connsiteY36" fmla="*/ 62862 h 165824"/>
                  <a:gd name="connsiteX37" fmla="*/ 97478 w 108397"/>
                  <a:gd name="connsiteY37" fmla="*/ 74664 h 165824"/>
                  <a:gd name="connsiteX38" fmla="*/ 102128 w 108397"/>
                  <a:gd name="connsiteY38" fmla="*/ 87029 h 165824"/>
                  <a:gd name="connsiteX39" fmla="*/ 103963 w 108397"/>
                  <a:gd name="connsiteY39" fmla="*/ 93367 h 165824"/>
                  <a:gd name="connsiteX40" fmla="*/ 105461 w 108397"/>
                  <a:gd name="connsiteY40" fmla="*/ 99758 h 165824"/>
                  <a:gd name="connsiteX41" fmla="*/ 107505 w 108397"/>
                  <a:gd name="connsiteY41" fmla="*/ 112729 h 165824"/>
                  <a:gd name="connsiteX42" fmla="*/ 108094 w 108397"/>
                  <a:gd name="connsiteY42" fmla="*/ 119258 h 165824"/>
                  <a:gd name="connsiteX43" fmla="*/ 108379 w 108397"/>
                  <a:gd name="connsiteY43" fmla="*/ 125796 h 165824"/>
                  <a:gd name="connsiteX44" fmla="*/ 108085 w 108397"/>
                  <a:gd name="connsiteY44" fmla="*/ 138880 h 165824"/>
                  <a:gd name="connsiteX45" fmla="*/ 106778 w 108397"/>
                  <a:gd name="connsiteY45" fmla="*/ 151851 h 165824"/>
                  <a:gd name="connsiteX46" fmla="*/ 104509 w 108397"/>
                  <a:gd name="connsiteY46" fmla="*/ 164666 h 165824"/>
                  <a:gd name="connsiteX47" fmla="*/ 102794 w 108397"/>
                  <a:gd name="connsiteY47" fmla="*/ 165801 h 165824"/>
                  <a:gd name="connsiteX48" fmla="*/ 102690 w 108397"/>
                  <a:gd name="connsiteY48" fmla="*/ 165766 h 165824"/>
                  <a:gd name="connsiteX49" fmla="*/ 102664 w 108397"/>
                  <a:gd name="connsiteY49" fmla="*/ 165766 h 165824"/>
                  <a:gd name="connsiteX50" fmla="*/ 101937 w 108397"/>
                  <a:gd name="connsiteY50" fmla="*/ 162441 h 165824"/>
                  <a:gd name="connsiteX51" fmla="*/ 103530 w 108397"/>
                  <a:gd name="connsiteY51" fmla="*/ 151444 h 165824"/>
                  <a:gd name="connsiteX52" fmla="*/ 104414 w 108397"/>
                  <a:gd name="connsiteY52" fmla="*/ 138698 h 165824"/>
                  <a:gd name="connsiteX53" fmla="*/ 104266 w 108397"/>
                  <a:gd name="connsiteY53" fmla="*/ 125951 h 165824"/>
                  <a:gd name="connsiteX54" fmla="*/ 103790 w 108397"/>
                  <a:gd name="connsiteY54" fmla="*/ 119604 h 165824"/>
                  <a:gd name="connsiteX55" fmla="*/ 103037 w 108397"/>
                  <a:gd name="connsiteY55" fmla="*/ 113301 h 165824"/>
                  <a:gd name="connsiteX56" fmla="*/ 100638 w 108397"/>
                  <a:gd name="connsiteY56" fmla="*/ 100858 h 165824"/>
                  <a:gd name="connsiteX57" fmla="*/ 99002 w 108397"/>
                  <a:gd name="connsiteY57" fmla="*/ 94727 h 165824"/>
                  <a:gd name="connsiteX58" fmla="*/ 97053 w 108397"/>
                  <a:gd name="connsiteY58" fmla="*/ 88735 h 165824"/>
                  <a:gd name="connsiteX59" fmla="*/ 92248 w 108397"/>
                  <a:gd name="connsiteY59" fmla="*/ 77062 h 165824"/>
                  <a:gd name="connsiteX60" fmla="*/ 86230 w 108397"/>
                  <a:gd name="connsiteY60" fmla="*/ 66057 h 165824"/>
                  <a:gd name="connsiteX61" fmla="*/ 82766 w 108397"/>
                  <a:gd name="connsiteY61" fmla="*/ 60801 h 165824"/>
                  <a:gd name="connsiteX62" fmla="*/ 79025 w 108397"/>
                  <a:gd name="connsiteY62" fmla="*/ 55761 h 165824"/>
                  <a:gd name="connsiteX63" fmla="*/ 74999 w 108397"/>
                  <a:gd name="connsiteY63" fmla="*/ 50955 h 165824"/>
                  <a:gd name="connsiteX64" fmla="*/ 70730 w 108397"/>
                  <a:gd name="connsiteY64" fmla="*/ 46357 h 165824"/>
                  <a:gd name="connsiteX65" fmla="*/ 66218 w 108397"/>
                  <a:gd name="connsiteY65" fmla="*/ 41993 h 165824"/>
                  <a:gd name="connsiteX66" fmla="*/ 61482 w 108397"/>
                  <a:gd name="connsiteY66" fmla="*/ 37897 h 165824"/>
                  <a:gd name="connsiteX67" fmla="*/ 51437 w 108397"/>
                  <a:gd name="connsiteY67" fmla="*/ 30407 h 165824"/>
                  <a:gd name="connsiteX68" fmla="*/ 46147 w 108397"/>
                  <a:gd name="connsiteY68" fmla="*/ 27004 h 165824"/>
                  <a:gd name="connsiteX69" fmla="*/ 40743 w 108397"/>
                  <a:gd name="connsiteY69" fmla="*/ 23844 h 165824"/>
                  <a:gd name="connsiteX70" fmla="*/ 29530 w 108397"/>
                  <a:gd name="connsiteY70" fmla="*/ 18154 h 165824"/>
                  <a:gd name="connsiteX71" fmla="*/ 17866 w 108397"/>
                  <a:gd name="connsiteY71" fmla="*/ 13392 h 165824"/>
                  <a:gd name="connsiteX72" fmla="*/ 5925 w 108397"/>
                  <a:gd name="connsiteY72" fmla="*/ 9331 h 165824"/>
                  <a:gd name="connsiteX73" fmla="*/ 12047 w 108397"/>
                  <a:gd name="connsiteY73" fmla="*/ 5659 h 165824"/>
                  <a:gd name="connsiteX74" fmla="*/ 10021 w 108397"/>
                  <a:gd name="connsiteY74" fmla="*/ 18094 h 165824"/>
                  <a:gd name="connsiteX75" fmla="*/ 8722 w 108397"/>
                  <a:gd name="connsiteY75" fmla="*/ 30641 h 165824"/>
                  <a:gd name="connsiteX76" fmla="*/ 8471 w 108397"/>
                  <a:gd name="connsiteY76" fmla="*/ 43205 h 165824"/>
                  <a:gd name="connsiteX77" fmla="*/ 8705 w 108397"/>
                  <a:gd name="connsiteY77" fmla="*/ 49474 h 165824"/>
                  <a:gd name="connsiteX78" fmla="*/ 9216 w 108397"/>
                  <a:gd name="connsiteY78" fmla="*/ 55744 h 165824"/>
                  <a:gd name="connsiteX79" fmla="*/ 11103 w 108397"/>
                  <a:gd name="connsiteY79" fmla="*/ 68143 h 165824"/>
                  <a:gd name="connsiteX80" fmla="*/ 12497 w 108397"/>
                  <a:gd name="connsiteY80" fmla="*/ 74248 h 165824"/>
                  <a:gd name="connsiteX81" fmla="*/ 14220 w 108397"/>
                  <a:gd name="connsiteY81" fmla="*/ 80266 h 165824"/>
                  <a:gd name="connsiteX82" fmla="*/ 16255 w 108397"/>
                  <a:gd name="connsiteY82" fmla="*/ 86198 h 165824"/>
                  <a:gd name="connsiteX83" fmla="*/ 18602 w 108397"/>
                  <a:gd name="connsiteY83" fmla="*/ 92008 h 165824"/>
                  <a:gd name="connsiteX84" fmla="*/ 21304 w 108397"/>
                  <a:gd name="connsiteY84" fmla="*/ 97680 h 165824"/>
                  <a:gd name="connsiteX85" fmla="*/ 24300 w 108397"/>
                  <a:gd name="connsiteY85" fmla="*/ 103204 h 165824"/>
                  <a:gd name="connsiteX86" fmla="*/ 31201 w 108397"/>
                  <a:gd name="connsiteY86" fmla="*/ 113716 h 165824"/>
                  <a:gd name="connsiteX87" fmla="*/ 39219 w 108397"/>
                  <a:gd name="connsiteY87" fmla="*/ 123432 h 165824"/>
                  <a:gd name="connsiteX88" fmla="*/ 43609 w 108397"/>
                  <a:gd name="connsiteY88" fmla="*/ 127986 h 165824"/>
                  <a:gd name="connsiteX89" fmla="*/ 48225 w 108397"/>
                  <a:gd name="connsiteY89" fmla="*/ 132299 h 165824"/>
                  <a:gd name="connsiteX90" fmla="*/ 58087 w 108397"/>
                  <a:gd name="connsiteY90" fmla="*/ 140274 h 165824"/>
                  <a:gd name="connsiteX91" fmla="*/ 63300 w 108397"/>
                  <a:gd name="connsiteY91" fmla="*/ 143928 h 165824"/>
                  <a:gd name="connsiteX92" fmla="*/ 68678 w 108397"/>
                  <a:gd name="connsiteY92" fmla="*/ 147339 h 165824"/>
                  <a:gd name="connsiteX93" fmla="*/ 79865 w 108397"/>
                  <a:gd name="connsiteY93" fmla="*/ 153453 h 165824"/>
                  <a:gd name="connsiteX94" fmla="*/ 91512 w 108397"/>
                  <a:gd name="connsiteY94" fmla="*/ 158683 h 165824"/>
                  <a:gd name="connsiteX95" fmla="*/ 101937 w 108397"/>
                  <a:gd name="connsiteY95" fmla="*/ 162441 h 16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08397" h="165824">
                    <a:moveTo>
                      <a:pt x="102664" y="165766"/>
                    </a:moveTo>
                    <a:cubicBezTo>
                      <a:pt x="98569" y="164554"/>
                      <a:pt x="94404" y="163255"/>
                      <a:pt x="90308" y="161739"/>
                    </a:cubicBezTo>
                    <a:cubicBezTo>
                      <a:pt x="86221" y="160268"/>
                      <a:pt x="82203" y="158614"/>
                      <a:pt x="78237" y="156787"/>
                    </a:cubicBezTo>
                    <a:cubicBezTo>
                      <a:pt x="74263" y="155012"/>
                      <a:pt x="70401" y="152994"/>
                      <a:pt x="66573" y="150898"/>
                    </a:cubicBezTo>
                    <a:lnTo>
                      <a:pt x="60936" y="147573"/>
                    </a:lnTo>
                    <a:cubicBezTo>
                      <a:pt x="59109" y="146378"/>
                      <a:pt x="57239" y="145244"/>
                      <a:pt x="55438" y="143988"/>
                    </a:cubicBezTo>
                    <a:cubicBezTo>
                      <a:pt x="51870" y="141495"/>
                      <a:pt x="48329" y="138897"/>
                      <a:pt x="44978" y="136057"/>
                    </a:cubicBezTo>
                    <a:cubicBezTo>
                      <a:pt x="43289" y="134671"/>
                      <a:pt x="41618" y="133243"/>
                      <a:pt x="40042" y="131719"/>
                    </a:cubicBezTo>
                    <a:cubicBezTo>
                      <a:pt x="38405" y="130264"/>
                      <a:pt x="36838" y="128714"/>
                      <a:pt x="35305" y="127129"/>
                    </a:cubicBezTo>
                    <a:cubicBezTo>
                      <a:pt x="32214" y="124012"/>
                      <a:pt x="29331" y="120678"/>
                      <a:pt x="26586" y="117206"/>
                    </a:cubicBezTo>
                    <a:cubicBezTo>
                      <a:pt x="23858" y="113768"/>
                      <a:pt x="21338" y="110140"/>
                      <a:pt x="18974" y="106399"/>
                    </a:cubicBezTo>
                    <a:cubicBezTo>
                      <a:pt x="17788" y="104538"/>
                      <a:pt x="16740" y="102581"/>
                      <a:pt x="15615" y="100684"/>
                    </a:cubicBezTo>
                    <a:cubicBezTo>
                      <a:pt x="14567" y="98719"/>
                      <a:pt x="13606" y="96736"/>
                      <a:pt x="12575" y="94762"/>
                    </a:cubicBezTo>
                    <a:cubicBezTo>
                      <a:pt x="11657" y="92761"/>
                      <a:pt x="10791" y="90709"/>
                      <a:pt x="9891" y="88692"/>
                    </a:cubicBezTo>
                    <a:cubicBezTo>
                      <a:pt x="9060" y="86639"/>
                      <a:pt x="8306" y="84552"/>
                      <a:pt x="7527" y="82474"/>
                    </a:cubicBezTo>
                    <a:cubicBezTo>
                      <a:pt x="6817" y="80405"/>
                      <a:pt x="6194" y="78275"/>
                      <a:pt x="5509" y="76162"/>
                    </a:cubicBezTo>
                    <a:cubicBezTo>
                      <a:pt x="4877" y="74049"/>
                      <a:pt x="4392" y="71893"/>
                      <a:pt x="3821" y="69745"/>
                    </a:cubicBezTo>
                    <a:cubicBezTo>
                      <a:pt x="2834" y="65425"/>
                      <a:pt x="1977" y="61078"/>
                      <a:pt x="1422" y="56687"/>
                    </a:cubicBezTo>
                    <a:cubicBezTo>
                      <a:pt x="1050" y="54497"/>
                      <a:pt x="860" y="52315"/>
                      <a:pt x="660" y="50098"/>
                    </a:cubicBezTo>
                    <a:cubicBezTo>
                      <a:pt x="444" y="47899"/>
                      <a:pt x="253" y="45682"/>
                      <a:pt x="184" y="43482"/>
                    </a:cubicBezTo>
                    <a:cubicBezTo>
                      <a:pt x="-76" y="39066"/>
                      <a:pt x="2" y="34650"/>
                      <a:pt x="46" y="30234"/>
                    </a:cubicBezTo>
                    <a:cubicBezTo>
                      <a:pt x="271" y="25844"/>
                      <a:pt x="444" y="21436"/>
                      <a:pt x="963" y="17055"/>
                    </a:cubicBezTo>
                    <a:cubicBezTo>
                      <a:pt x="1318" y="12656"/>
                      <a:pt x="2089" y="8327"/>
                      <a:pt x="2678" y="3954"/>
                    </a:cubicBezTo>
                    <a:cubicBezTo>
                      <a:pt x="3016" y="1460"/>
                      <a:pt x="5336" y="-289"/>
                      <a:pt x="7847" y="40"/>
                    </a:cubicBezTo>
                    <a:cubicBezTo>
                      <a:pt x="8176" y="83"/>
                      <a:pt x="8514" y="196"/>
                      <a:pt x="8800" y="291"/>
                    </a:cubicBezTo>
                    <a:cubicBezTo>
                      <a:pt x="12939" y="1815"/>
                      <a:pt x="17104" y="3174"/>
                      <a:pt x="21165" y="4923"/>
                    </a:cubicBezTo>
                    <a:cubicBezTo>
                      <a:pt x="25270" y="6534"/>
                      <a:pt x="29235" y="8456"/>
                      <a:pt x="33245" y="10318"/>
                    </a:cubicBezTo>
                    <a:cubicBezTo>
                      <a:pt x="37158" y="12353"/>
                      <a:pt x="41090" y="14362"/>
                      <a:pt x="44865" y="16691"/>
                    </a:cubicBezTo>
                    <a:cubicBezTo>
                      <a:pt x="46779" y="17756"/>
                      <a:pt x="48640" y="18977"/>
                      <a:pt x="50467" y="20207"/>
                    </a:cubicBezTo>
                    <a:cubicBezTo>
                      <a:pt x="52312" y="21428"/>
                      <a:pt x="54174" y="22623"/>
                      <a:pt x="55940" y="23965"/>
                    </a:cubicBezTo>
                    <a:cubicBezTo>
                      <a:pt x="59534" y="26537"/>
                      <a:pt x="62963" y="29359"/>
                      <a:pt x="66305" y="32252"/>
                    </a:cubicBezTo>
                    <a:cubicBezTo>
                      <a:pt x="67933" y="33758"/>
                      <a:pt x="69604" y="35204"/>
                      <a:pt x="71180" y="36763"/>
                    </a:cubicBezTo>
                    <a:cubicBezTo>
                      <a:pt x="72713" y="38347"/>
                      <a:pt x="74297" y="39898"/>
                      <a:pt x="75804" y="41517"/>
                    </a:cubicBezTo>
                    <a:cubicBezTo>
                      <a:pt x="77259" y="43196"/>
                      <a:pt x="78748" y="44833"/>
                      <a:pt x="80168" y="46522"/>
                    </a:cubicBezTo>
                    <a:cubicBezTo>
                      <a:pt x="81536" y="48262"/>
                      <a:pt x="82922" y="49968"/>
                      <a:pt x="84264" y="51752"/>
                    </a:cubicBezTo>
                    <a:cubicBezTo>
                      <a:pt x="85519" y="53579"/>
                      <a:pt x="86827" y="55363"/>
                      <a:pt x="88057" y="57233"/>
                    </a:cubicBezTo>
                    <a:cubicBezTo>
                      <a:pt x="89208" y="59095"/>
                      <a:pt x="90421" y="60948"/>
                      <a:pt x="91520" y="62862"/>
                    </a:cubicBezTo>
                    <a:cubicBezTo>
                      <a:pt x="93702" y="66697"/>
                      <a:pt x="95720" y="70637"/>
                      <a:pt x="97478" y="74664"/>
                    </a:cubicBezTo>
                    <a:cubicBezTo>
                      <a:pt x="99244" y="78716"/>
                      <a:pt x="100829" y="82829"/>
                      <a:pt x="102128" y="87029"/>
                    </a:cubicBezTo>
                    <a:cubicBezTo>
                      <a:pt x="102803" y="89124"/>
                      <a:pt x="103426" y="91220"/>
                      <a:pt x="103963" y="93367"/>
                    </a:cubicBezTo>
                    <a:cubicBezTo>
                      <a:pt x="104526" y="95480"/>
                      <a:pt x="105011" y="97593"/>
                      <a:pt x="105461" y="99758"/>
                    </a:cubicBezTo>
                    <a:cubicBezTo>
                      <a:pt x="106371" y="104035"/>
                      <a:pt x="107011" y="108382"/>
                      <a:pt x="107505" y="112729"/>
                    </a:cubicBezTo>
                    <a:cubicBezTo>
                      <a:pt x="107782" y="114911"/>
                      <a:pt x="107895" y="117093"/>
                      <a:pt x="108094" y="119258"/>
                    </a:cubicBezTo>
                    <a:lnTo>
                      <a:pt x="108379" y="125796"/>
                    </a:lnTo>
                    <a:cubicBezTo>
                      <a:pt x="108431" y="130160"/>
                      <a:pt x="108379" y="134515"/>
                      <a:pt x="108085" y="138880"/>
                    </a:cubicBezTo>
                    <a:cubicBezTo>
                      <a:pt x="107825" y="143209"/>
                      <a:pt x="107401" y="147556"/>
                      <a:pt x="106778" y="151851"/>
                    </a:cubicBezTo>
                    <a:cubicBezTo>
                      <a:pt x="106215" y="156154"/>
                      <a:pt x="105392" y="160423"/>
                      <a:pt x="104509" y="164666"/>
                    </a:cubicBezTo>
                    <a:cubicBezTo>
                      <a:pt x="104344" y="165454"/>
                      <a:pt x="103582" y="165939"/>
                      <a:pt x="102794" y="165801"/>
                    </a:cubicBezTo>
                    <a:cubicBezTo>
                      <a:pt x="102794" y="165801"/>
                      <a:pt x="102725" y="165783"/>
                      <a:pt x="102690" y="165766"/>
                    </a:cubicBezTo>
                    <a:lnTo>
                      <a:pt x="102664" y="165766"/>
                    </a:lnTo>
                    <a:close/>
                    <a:moveTo>
                      <a:pt x="101937" y="162441"/>
                    </a:moveTo>
                    <a:cubicBezTo>
                      <a:pt x="102543" y="158795"/>
                      <a:pt x="103158" y="155133"/>
                      <a:pt x="103530" y="151444"/>
                    </a:cubicBezTo>
                    <a:cubicBezTo>
                      <a:pt x="103998" y="147210"/>
                      <a:pt x="104284" y="142967"/>
                      <a:pt x="104414" y="138698"/>
                    </a:cubicBezTo>
                    <a:cubicBezTo>
                      <a:pt x="104569" y="134446"/>
                      <a:pt x="104466" y="130212"/>
                      <a:pt x="104266" y="125951"/>
                    </a:cubicBezTo>
                    <a:lnTo>
                      <a:pt x="103790" y="119604"/>
                    </a:lnTo>
                    <a:cubicBezTo>
                      <a:pt x="103530" y="117526"/>
                      <a:pt x="103357" y="115396"/>
                      <a:pt x="103037" y="113301"/>
                    </a:cubicBezTo>
                    <a:cubicBezTo>
                      <a:pt x="102413" y="109118"/>
                      <a:pt x="101660" y="104962"/>
                      <a:pt x="100638" y="100858"/>
                    </a:cubicBezTo>
                    <a:cubicBezTo>
                      <a:pt x="100153" y="98788"/>
                      <a:pt x="99634" y="96744"/>
                      <a:pt x="99002" y="94727"/>
                    </a:cubicBezTo>
                    <a:cubicBezTo>
                      <a:pt x="98430" y="92709"/>
                      <a:pt x="97763" y="90709"/>
                      <a:pt x="97053" y="88735"/>
                    </a:cubicBezTo>
                    <a:cubicBezTo>
                      <a:pt x="95685" y="84743"/>
                      <a:pt x="94049" y="80872"/>
                      <a:pt x="92248" y="77062"/>
                    </a:cubicBezTo>
                    <a:cubicBezTo>
                      <a:pt x="90438" y="73278"/>
                      <a:pt x="88412" y="69616"/>
                      <a:pt x="86230" y="66057"/>
                    </a:cubicBezTo>
                    <a:cubicBezTo>
                      <a:pt x="85130" y="64264"/>
                      <a:pt x="83909" y="62550"/>
                      <a:pt x="82766" y="60801"/>
                    </a:cubicBezTo>
                    <a:cubicBezTo>
                      <a:pt x="81545" y="59095"/>
                      <a:pt x="80263" y="57450"/>
                      <a:pt x="79025" y="55761"/>
                    </a:cubicBezTo>
                    <a:cubicBezTo>
                      <a:pt x="77709" y="54133"/>
                      <a:pt x="76341" y="52548"/>
                      <a:pt x="74999" y="50955"/>
                    </a:cubicBezTo>
                    <a:lnTo>
                      <a:pt x="70730" y="46357"/>
                    </a:lnTo>
                    <a:cubicBezTo>
                      <a:pt x="69249" y="44868"/>
                      <a:pt x="67725" y="43457"/>
                      <a:pt x="66218" y="41993"/>
                    </a:cubicBezTo>
                    <a:cubicBezTo>
                      <a:pt x="64686" y="40590"/>
                      <a:pt x="63066" y="39274"/>
                      <a:pt x="61482" y="37897"/>
                    </a:cubicBezTo>
                    <a:cubicBezTo>
                      <a:pt x="58235" y="35265"/>
                      <a:pt x="54927" y="32719"/>
                      <a:pt x="51437" y="30407"/>
                    </a:cubicBezTo>
                    <a:cubicBezTo>
                      <a:pt x="49749" y="29186"/>
                      <a:pt x="47948" y="28104"/>
                      <a:pt x="46147" y="27004"/>
                    </a:cubicBezTo>
                    <a:cubicBezTo>
                      <a:pt x="44397" y="25904"/>
                      <a:pt x="42596" y="24822"/>
                      <a:pt x="40743" y="23844"/>
                    </a:cubicBezTo>
                    <a:cubicBezTo>
                      <a:pt x="37098" y="21765"/>
                      <a:pt x="33314" y="19990"/>
                      <a:pt x="29530" y="18154"/>
                    </a:cubicBezTo>
                    <a:cubicBezTo>
                      <a:pt x="25668" y="16509"/>
                      <a:pt x="21832" y="14795"/>
                      <a:pt x="17866" y="13392"/>
                    </a:cubicBezTo>
                    <a:cubicBezTo>
                      <a:pt x="13961" y="11842"/>
                      <a:pt x="9900" y="10682"/>
                      <a:pt x="5925" y="9331"/>
                    </a:cubicBezTo>
                    <a:lnTo>
                      <a:pt x="12047" y="5659"/>
                    </a:lnTo>
                    <a:cubicBezTo>
                      <a:pt x="11337" y="9790"/>
                      <a:pt x="10462" y="13929"/>
                      <a:pt x="10021" y="18094"/>
                    </a:cubicBezTo>
                    <a:cubicBezTo>
                      <a:pt x="9380" y="22268"/>
                      <a:pt x="9103" y="26467"/>
                      <a:pt x="8722" y="30641"/>
                    </a:cubicBezTo>
                    <a:cubicBezTo>
                      <a:pt x="8557" y="34815"/>
                      <a:pt x="8350" y="39014"/>
                      <a:pt x="8471" y="43205"/>
                    </a:cubicBezTo>
                    <a:cubicBezTo>
                      <a:pt x="8445" y="45284"/>
                      <a:pt x="8557" y="47379"/>
                      <a:pt x="8705" y="49474"/>
                    </a:cubicBezTo>
                    <a:cubicBezTo>
                      <a:pt x="8843" y="51561"/>
                      <a:pt x="8947" y="53657"/>
                      <a:pt x="9216" y="55744"/>
                    </a:cubicBezTo>
                    <a:cubicBezTo>
                      <a:pt x="9631" y="59891"/>
                      <a:pt x="10307" y="64022"/>
                      <a:pt x="11103" y="68143"/>
                    </a:cubicBezTo>
                    <a:cubicBezTo>
                      <a:pt x="11571" y="70152"/>
                      <a:pt x="11978" y="72222"/>
                      <a:pt x="12497" y="74248"/>
                    </a:cubicBezTo>
                    <a:cubicBezTo>
                      <a:pt x="13077" y="76240"/>
                      <a:pt x="13606" y="78275"/>
                      <a:pt x="14220" y="80266"/>
                    </a:cubicBezTo>
                    <a:lnTo>
                      <a:pt x="16255" y="86198"/>
                    </a:lnTo>
                    <a:cubicBezTo>
                      <a:pt x="17043" y="88129"/>
                      <a:pt x="17805" y="90094"/>
                      <a:pt x="18602" y="92008"/>
                    </a:cubicBezTo>
                    <a:cubicBezTo>
                      <a:pt x="19503" y="93896"/>
                      <a:pt x="20351" y="95809"/>
                      <a:pt x="21304" y="97680"/>
                    </a:cubicBezTo>
                    <a:cubicBezTo>
                      <a:pt x="22299" y="99524"/>
                      <a:pt x="23243" y="101377"/>
                      <a:pt x="24300" y="103204"/>
                    </a:cubicBezTo>
                    <a:cubicBezTo>
                      <a:pt x="26412" y="106806"/>
                      <a:pt x="28698" y="110322"/>
                      <a:pt x="31201" y="113716"/>
                    </a:cubicBezTo>
                    <a:cubicBezTo>
                      <a:pt x="33703" y="117093"/>
                      <a:pt x="36353" y="120358"/>
                      <a:pt x="39219" y="123432"/>
                    </a:cubicBezTo>
                    <a:cubicBezTo>
                      <a:pt x="40622" y="124990"/>
                      <a:pt x="42085" y="126523"/>
                      <a:pt x="43609" y="127986"/>
                    </a:cubicBezTo>
                    <a:cubicBezTo>
                      <a:pt x="45099" y="129485"/>
                      <a:pt x="46649" y="130896"/>
                      <a:pt x="48225" y="132299"/>
                    </a:cubicBezTo>
                    <a:cubicBezTo>
                      <a:pt x="51368" y="135130"/>
                      <a:pt x="54693" y="137763"/>
                      <a:pt x="58087" y="140274"/>
                    </a:cubicBezTo>
                    <a:cubicBezTo>
                      <a:pt x="59776" y="141546"/>
                      <a:pt x="61560" y="142707"/>
                      <a:pt x="63300" y="143928"/>
                    </a:cubicBezTo>
                    <a:lnTo>
                      <a:pt x="68678" y="147339"/>
                    </a:lnTo>
                    <a:cubicBezTo>
                      <a:pt x="72323" y="149487"/>
                      <a:pt x="76038" y="151565"/>
                      <a:pt x="79865" y="153453"/>
                    </a:cubicBezTo>
                    <a:cubicBezTo>
                      <a:pt x="83658" y="155341"/>
                      <a:pt x="87554" y="157090"/>
                      <a:pt x="91512" y="158683"/>
                    </a:cubicBezTo>
                    <a:cubicBezTo>
                      <a:pt x="94897" y="160060"/>
                      <a:pt x="98396" y="161263"/>
                      <a:pt x="101937" y="162441"/>
                    </a:cubicBezTo>
                    <a:close/>
                  </a:path>
                </a:pathLst>
              </a:custGeom>
              <a:grpFill/>
              <a:ln w="8653" cap="flat">
                <a:noFill/>
                <a:prstDash val="solid"/>
                <a:miter/>
              </a:ln>
            </p:spPr>
            <p:txBody>
              <a:bodyPr rtlCol="0" anchor="ctr"/>
              <a:lstStyle/>
              <a:p>
                <a:endParaRPr lang="en-IN" dirty="0"/>
              </a:p>
            </p:txBody>
          </p:sp>
          <p:grpSp>
            <p:nvGrpSpPr>
              <p:cNvPr id="598" name="Graphic 140">
                <a:extLst>
                  <a:ext uri="{FF2B5EF4-FFF2-40B4-BE49-F238E27FC236}">
                    <a16:creationId xmlns:a16="http://schemas.microsoft.com/office/drawing/2014/main" id="{3B9EC044-F05A-4649-8316-0F9949C798A7}"/>
                  </a:ext>
                </a:extLst>
              </p:cNvPr>
              <p:cNvGrpSpPr/>
              <p:nvPr/>
            </p:nvGrpSpPr>
            <p:grpSpPr>
              <a:xfrm>
                <a:off x="-1905716" y="3257634"/>
                <a:ext cx="988953" cy="448724"/>
                <a:chOff x="-1905716" y="3257634"/>
                <a:chExt cx="988953" cy="448724"/>
              </a:xfrm>
              <a:grpFill/>
            </p:grpSpPr>
            <p:sp>
              <p:nvSpPr>
                <p:cNvPr id="690" name="Freeform: Shape 689">
                  <a:extLst>
                    <a:ext uri="{FF2B5EF4-FFF2-40B4-BE49-F238E27FC236}">
                      <a16:creationId xmlns:a16="http://schemas.microsoft.com/office/drawing/2014/main" id="{5791E549-1A49-4CDF-B098-0DC53AC83F2A}"/>
                    </a:ext>
                  </a:extLst>
                </p:cNvPr>
                <p:cNvSpPr/>
                <p:nvPr/>
              </p:nvSpPr>
              <p:spPr>
                <a:xfrm>
                  <a:off x="-1905716" y="3257634"/>
                  <a:ext cx="988953" cy="448689"/>
                </a:xfrm>
                <a:custGeom>
                  <a:avLst/>
                  <a:gdLst>
                    <a:gd name="connsiteX0" fmla="*/ 2267 w 988953"/>
                    <a:gd name="connsiteY0" fmla="*/ 448690 h 448689"/>
                    <a:gd name="connsiteX1" fmla="*/ 10831 w 988953"/>
                    <a:gd name="connsiteY1" fmla="*/ 448690 h 448689"/>
                    <a:gd name="connsiteX2" fmla="*/ 10103 w 988953"/>
                    <a:gd name="connsiteY2" fmla="*/ 446620 h 448689"/>
                    <a:gd name="connsiteX3" fmla="*/ 8709 w 988953"/>
                    <a:gd name="connsiteY3" fmla="*/ 442092 h 448689"/>
                    <a:gd name="connsiteX4" fmla="*/ 11246 w 988953"/>
                    <a:gd name="connsiteY4" fmla="*/ 438082 h 448689"/>
                    <a:gd name="connsiteX5" fmla="*/ 14944 w 988953"/>
                    <a:gd name="connsiteY5" fmla="*/ 432714 h 448689"/>
                    <a:gd name="connsiteX6" fmla="*/ 18849 w 988953"/>
                    <a:gd name="connsiteY6" fmla="*/ 427484 h 448689"/>
                    <a:gd name="connsiteX7" fmla="*/ 22997 w 988953"/>
                    <a:gd name="connsiteY7" fmla="*/ 422470 h 448689"/>
                    <a:gd name="connsiteX8" fmla="*/ 27395 w 988953"/>
                    <a:gd name="connsiteY8" fmla="*/ 417690 h 448689"/>
                    <a:gd name="connsiteX9" fmla="*/ 32080 w 988953"/>
                    <a:gd name="connsiteY9" fmla="*/ 413214 h 448689"/>
                    <a:gd name="connsiteX10" fmla="*/ 36998 w 988953"/>
                    <a:gd name="connsiteY10" fmla="*/ 409023 h 448689"/>
                    <a:gd name="connsiteX11" fmla="*/ 42194 w 988953"/>
                    <a:gd name="connsiteY11" fmla="*/ 405187 h 448689"/>
                    <a:gd name="connsiteX12" fmla="*/ 47606 w 988953"/>
                    <a:gd name="connsiteY12" fmla="*/ 401723 h 448689"/>
                    <a:gd name="connsiteX13" fmla="*/ 53251 w 988953"/>
                    <a:gd name="connsiteY13" fmla="*/ 398658 h 448689"/>
                    <a:gd name="connsiteX14" fmla="*/ 59105 w 988953"/>
                    <a:gd name="connsiteY14" fmla="*/ 396086 h 448689"/>
                    <a:gd name="connsiteX15" fmla="*/ 65166 w 988953"/>
                    <a:gd name="connsiteY15" fmla="*/ 394025 h 448689"/>
                    <a:gd name="connsiteX16" fmla="*/ 71366 w 988953"/>
                    <a:gd name="connsiteY16" fmla="*/ 392553 h 448689"/>
                    <a:gd name="connsiteX17" fmla="*/ 77679 w 988953"/>
                    <a:gd name="connsiteY17" fmla="*/ 391626 h 448689"/>
                    <a:gd name="connsiteX18" fmla="*/ 80857 w 988953"/>
                    <a:gd name="connsiteY18" fmla="*/ 391349 h 448689"/>
                    <a:gd name="connsiteX19" fmla="*/ 84035 w 988953"/>
                    <a:gd name="connsiteY19" fmla="*/ 391289 h 448689"/>
                    <a:gd name="connsiteX20" fmla="*/ 90408 w 988953"/>
                    <a:gd name="connsiteY20" fmla="*/ 391557 h 448689"/>
                    <a:gd name="connsiteX21" fmla="*/ 93447 w 988953"/>
                    <a:gd name="connsiteY21" fmla="*/ 389886 h 448689"/>
                    <a:gd name="connsiteX22" fmla="*/ 92243 w 988953"/>
                    <a:gd name="connsiteY22" fmla="*/ 385201 h 448689"/>
                    <a:gd name="connsiteX23" fmla="*/ 86719 w 988953"/>
                    <a:gd name="connsiteY23" fmla="*/ 382032 h 448689"/>
                    <a:gd name="connsiteX24" fmla="*/ 84061 w 988953"/>
                    <a:gd name="connsiteY24" fmla="*/ 380283 h 448689"/>
                    <a:gd name="connsiteX25" fmla="*/ 81523 w 988953"/>
                    <a:gd name="connsiteY25" fmla="*/ 378343 h 448689"/>
                    <a:gd name="connsiteX26" fmla="*/ 76692 w 988953"/>
                    <a:gd name="connsiteY26" fmla="*/ 374196 h 448689"/>
                    <a:gd name="connsiteX27" fmla="*/ 72232 w 988953"/>
                    <a:gd name="connsiteY27" fmla="*/ 369615 h 448689"/>
                    <a:gd name="connsiteX28" fmla="*/ 68223 w 988953"/>
                    <a:gd name="connsiteY28" fmla="*/ 364627 h 448689"/>
                    <a:gd name="connsiteX29" fmla="*/ 64664 w 988953"/>
                    <a:gd name="connsiteY29" fmla="*/ 359319 h 448689"/>
                    <a:gd name="connsiteX30" fmla="*/ 61512 w 988953"/>
                    <a:gd name="connsiteY30" fmla="*/ 353725 h 448689"/>
                    <a:gd name="connsiteX31" fmla="*/ 58793 w 988953"/>
                    <a:gd name="connsiteY31" fmla="*/ 347889 h 448689"/>
                    <a:gd name="connsiteX32" fmla="*/ 56481 w 988953"/>
                    <a:gd name="connsiteY32" fmla="*/ 341871 h 448689"/>
                    <a:gd name="connsiteX33" fmla="*/ 54550 w 988953"/>
                    <a:gd name="connsiteY33" fmla="*/ 335715 h 448689"/>
                    <a:gd name="connsiteX34" fmla="*/ 53000 w 988953"/>
                    <a:gd name="connsiteY34" fmla="*/ 329420 h 448689"/>
                    <a:gd name="connsiteX35" fmla="*/ 51849 w 988953"/>
                    <a:gd name="connsiteY35" fmla="*/ 323012 h 448689"/>
                    <a:gd name="connsiteX36" fmla="*/ 51026 w 988953"/>
                    <a:gd name="connsiteY36" fmla="*/ 316569 h 448689"/>
                    <a:gd name="connsiteX37" fmla="*/ 50524 w 988953"/>
                    <a:gd name="connsiteY37" fmla="*/ 310093 h 448689"/>
                    <a:gd name="connsiteX38" fmla="*/ 50273 w 988953"/>
                    <a:gd name="connsiteY38" fmla="*/ 303563 h 448689"/>
                    <a:gd name="connsiteX39" fmla="*/ 50273 w 988953"/>
                    <a:gd name="connsiteY39" fmla="*/ 298810 h 448689"/>
                    <a:gd name="connsiteX40" fmla="*/ 53875 w 988953"/>
                    <a:gd name="connsiteY40" fmla="*/ 295736 h 448689"/>
                    <a:gd name="connsiteX41" fmla="*/ 58992 w 988953"/>
                    <a:gd name="connsiteY41" fmla="*/ 291692 h 448689"/>
                    <a:gd name="connsiteX42" fmla="*/ 64266 w 988953"/>
                    <a:gd name="connsiteY42" fmla="*/ 287856 h 448689"/>
                    <a:gd name="connsiteX43" fmla="*/ 69704 w 988953"/>
                    <a:gd name="connsiteY43" fmla="*/ 284271 h 448689"/>
                    <a:gd name="connsiteX44" fmla="*/ 75315 w 988953"/>
                    <a:gd name="connsiteY44" fmla="*/ 281024 h 448689"/>
                    <a:gd name="connsiteX45" fmla="*/ 81099 w 988953"/>
                    <a:gd name="connsiteY45" fmla="*/ 278106 h 448689"/>
                    <a:gd name="connsiteX46" fmla="*/ 87039 w 988953"/>
                    <a:gd name="connsiteY46" fmla="*/ 275551 h 448689"/>
                    <a:gd name="connsiteX47" fmla="*/ 93127 w 988953"/>
                    <a:gd name="connsiteY47" fmla="*/ 273412 h 448689"/>
                    <a:gd name="connsiteX48" fmla="*/ 99335 w 988953"/>
                    <a:gd name="connsiteY48" fmla="*/ 271689 h 448689"/>
                    <a:gd name="connsiteX49" fmla="*/ 105630 w 988953"/>
                    <a:gd name="connsiteY49" fmla="*/ 270442 h 448689"/>
                    <a:gd name="connsiteX50" fmla="*/ 111995 w 988953"/>
                    <a:gd name="connsiteY50" fmla="*/ 269707 h 448689"/>
                    <a:gd name="connsiteX51" fmla="*/ 118385 w 988953"/>
                    <a:gd name="connsiteY51" fmla="*/ 269524 h 448689"/>
                    <a:gd name="connsiteX52" fmla="*/ 124750 w 988953"/>
                    <a:gd name="connsiteY52" fmla="*/ 269923 h 448689"/>
                    <a:gd name="connsiteX53" fmla="*/ 131062 w 988953"/>
                    <a:gd name="connsiteY53" fmla="*/ 270901 h 448689"/>
                    <a:gd name="connsiteX54" fmla="*/ 134171 w 988953"/>
                    <a:gd name="connsiteY54" fmla="*/ 271577 h 448689"/>
                    <a:gd name="connsiteX55" fmla="*/ 137236 w 988953"/>
                    <a:gd name="connsiteY55" fmla="*/ 272460 h 448689"/>
                    <a:gd name="connsiteX56" fmla="*/ 143219 w 988953"/>
                    <a:gd name="connsiteY56" fmla="*/ 274590 h 448689"/>
                    <a:gd name="connsiteX57" fmla="*/ 146640 w 988953"/>
                    <a:gd name="connsiteY57" fmla="*/ 273897 h 448689"/>
                    <a:gd name="connsiteX58" fmla="*/ 146848 w 988953"/>
                    <a:gd name="connsiteY58" fmla="*/ 269074 h 448689"/>
                    <a:gd name="connsiteX59" fmla="*/ 142527 w 988953"/>
                    <a:gd name="connsiteY59" fmla="*/ 264407 h 448689"/>
                    <a:gd name="connsiteX60" fmla="*/ 140500 w 988953"/>
                    <a:gd name="connsiteY60" fmla="*/ 261939 h 448689"/>
                    <a:gd name="connsiteX61" fmla="*/ 138639 w 988953"/>
                    <a:gd name="connsiteY61" fmla="*/ 259350 h 448689"/>
                    <a:gd name="connsiteX62" fmla="*/ 135244 w 988953"/>
                    <a:gd name="connsiteY62" fmla="*/ 253956 h 448689"/>
                    <a:gd name="connsiteX63" fmla="*/ 132344 w 988953"/>
                    <a:gd name="connsiteY63" fmla="*/ 248275 h 448689"/>
                    <a:gd name="connsiteX64" fmla="*/ 129980 w 988953"/>
                    <a:gd name="connsiteY64" fmla="*/ 242352 h 448689"/>
                    <a:gd name="connsiteX65" fmla="*/ 128144 w 988953"/>
                    <a:gd name="connsiteY65" fmla="*/ 236178 h 448689"/>
                    <a:gd name="connsiteX66" fmla="*/ 126793 w 988953"/>
                    <a:gd name="connsiteY66" fmla="*/ 229918 h 448689"/>
                    <a:gd name="connsiteX67" fmla="*/ 125919 w 988953"/>
                    <a:gd name="connsiteY67" fmla="*/ 223528 h 448689"/>
                    <a:gd name="connsiteX68" fmla="*/ 125460 w 988953"/>
                    <a:gd name="connsiteY68" fmla="*/ 217111 h 448689"/>
                    <a:gd name="connsiteX69" fmla="*/ 125442 w 988953"/>
                    <a:gd name="connsiteY69" fmla="*/ 210660 h 448689"/>
                    <a:gd name="connsiteX70" fmla="*/ 125823 w 988953"/>
                    <a:gd name="connsiteY70" fmla="*/ 204183 h 448689"/>
                    <a:gd name="connsiteX71" fmla="*/ 126594 w 988953"/>
                    <a:gd name="connsiteY71" fmla="*/ 197749 h 448689"/>
                    <a:gd name="connsiteX72" fmla="*/ 127728 w 988953"/>
                    <a:gd name="connsiteY72" fmla="*/ 191324 h 448689"/>
                    <a:gd name="connsiteX73" fmla="*/ 129148 w 988953"/>
                    <a:gd name="connsiteY73" fmla="*/ 184977 h 448689"/>
                    <a:gd name="connsiteX74" fmla="*/ 130854 w 988953"/>
                    <a:gd name="connsiteY74" fmla="*/ 178665 h 448689"/>
                    <a:gd name="connsiteX75" fmla="*/ 132240 w 988953"/>
                    <a:gd name="connsiteY75" fmla="*/ 174153 h 448689"/>
                    <a:gd name="connsiteX76" fmla="*/ 136587 w 988953"/>
                    <a:gd name="connsiteY76" fmla="*/ 172274 h 448689"/>
                    <a:gd name="connsiteX77" fmla="*/ 142674 w 988953"/>
                    <a:gd name="connsiteY77" fmla="*/ 169902 h 448689"/>
                    <a:gd name="connsiteX78" fmla="*/ 148848 w 988953"/>
                    <a:gd name="connsiteY78" fmla="*/ 167798 h 448689"/>
                    <a:gd name="connsiteX79" fmla="*/ 155091 w 988953"/>
                    <a:gd name="connsiteY79" fmla="*/ 165988 h 448689"/>
                    <a:gd name="connsiteX80" fmla="*/ 161429 w 988953"/>
                    <a:gd name="connsiteY80" fmla="*/ 164507 h 448689"/>
                    <a:gd name="connsiteX81" fmla="*/ 167811 w 988953"/>
                    <a:gd name="connsiteY81" fmla="*/ 163451 h 448689"/>
                    <a:gd name="connsiteX82" fmla="*/ 174228 w 988953"/>
                    <a:gd name="connsiteY82" fmla="*/ 162775 h 448689"/>
                    <a:gd name="connsiteX83" fmla="*/ 180679 w 988953"/>
                    <a:gd name="connsiteY83" fmla="*/ 162507 h 448689"/>
                    <a:gd name="connsiteX84" fmla="*/ 187104 w 988953"/>
                    <a:gd name="connsiteY84" fmla="*/ 162689 h 448689"/>
                    <a:gd name="connsiteX85" fmla="*/ 193485 w 988953"/>
                    <a:gd name="connsiteY85" fmla="*/ 163347 h 448689"/>
                    <a:gd name="connsiteX86" fmla="*/ 199798 w 988953"/>
                    <a:gd name="connsiteY86" fmla="*/ 164516 h 448689"/>
                    <a:gd name="connsiteX87" fmla="*/ 205946 w 988953"/>
                    <a:gd name="connsiteY87" fmla="*/ 166230 h 448689"/>
                    <a:gd name="connsiteX88" fmla="*/ 211903 w 988953"/>
                    <a:gd name="connsiteY88" fmla="*/ 168508 h 448689"/>
                    <a:gd name="connsiteX89" fmla="*/ 217644 w 988953"/>
                    <a:gd name="connsiteY89" fmla="*/ 171287 h 448689"/>
                    <a:gd name="connsiteX90" fmla="*/ 220415 w 988953"/>
                    <a:gd name="connsiteY90" fmla="*/ 172854 h 448689"/>
                    <a:gd name="connsiteX91" fmla="*/ 223082 w 988953"/>
                    <a:gd name="connsiteY91" fmla="*/ 174612 h 448689"/>
                    <a:gd name="connsiteX92" fmla="*/ 228191 w 988953"/>
                    <a:gd name="connsiteY92" fmla="*/ 178405 h 448689"/>
                    <a:gd name="connsiteX93" fmla="*/ 231655 w 988953"/>
                    <a:gd name="connsiteY93" fmla="*/ 178743 h 448689"/>
                    <a:gd name="connsiteX94" fmla="*/ 233283 w 988953"/>
                    <a:gd name="connsiteY94" fmla="*/ 174214 h 448689"/>
                    <a:gd name="connsiteX95" fmla="*/ 230520 w 988953"/>
                    <a:gd name="connsiteY95" fmla="*/ 168482 h 448689"/>
                    <a:gd name="connsiteX96" fmla="*/ 229308 w 988953"/>
                    <a:gd name="connsiteY96" fmla="*/ 165538 h 448689"/>
                    <a:gd name="connsiteX97" fmla="*/ 228304 w 988953"/>
                    <a:gd name="connsiteY97" fmla="*/ 162498 h 448689"/>
                    <a:gd name="connsiteX98" fmla="*/ 226658 w 988953"/>
                    <a:gd name="connsiteY98" fmla="*/ 156350 h 448689"/>
                    <a:gd name="connsiteX99" fmla="*/ 225567 w 988953"/>
                    <a:gd name="connsiteY99" fmla="*/ 150055 h 448689"/>
                    <a:gd name="connsiteX100" fmla="*/ 225048 w 988953"/>
                    <a:gd name="connsiteY100" fmla="*/ 143682 h 448689"/>
                    <a:gd name="connsiteX101" fmla="*/ 225108 w 988953"/>
                    <a:gd name="connsiteY101" fmla="*/ 137266 h 448689"/>
                    <a:gd name="connsiteX102" fmla="*/ 225654 w 988953"/>
                    <a:gd name="connsiteY102" fmla="*/ 130884 h 448689"/>
                    <a:gd name="connsiteX103" fmla="*/ 226684 w 988953"/>
                    <a:gd name="connsiteY103" fmla="*/ 124545 h 448689"/>
                    <a:gd name="connsiteX104" fmla="*/ 228174 w 988953"/>
                    <a:gd name="connsiteY104" fmla="*/ 118250 h 448689"/>
                    <a:gd name="connsiteX105" fmla="*/ 230061 w 988953"/>
                    <a:gd name="connsiteY105" fmla="*/ 112076 h 448689"/>
                    <a:gd name="connsiteX106" fmla="*/ 232322 w 988953"/>
                    <a:gd name="connsiteY106" fmla="*/ 105989 h 448689"/>
                    <a:gd name="connsiteX107" fmla="*/ 234980 w 988953"/>
                    <a:gd name="connsiteY107" fmla="*/ 100066 h 448689"/>
                    <a:gd name="connsiteX108" fmla="*/ 237941 w 988953"/>
                    <a:gd name="connsiteY108" fmla="*/ 94282 h 448689"/>
                    <a:gd name="connsiteX109" fmla="*/ 241145 w 988953"/>
                    <a:gd name="connsiteY109" fmla="*/ 88671 h 448689"/>
                    <a:gd name="connsiteX110" fmla="*/ 244617 w 988953"/>
                    <a:gd name="connsiteY110" fmla="*/ 83138 h 448689"/>
                    <a:gd name="connsiteX111" fmla="*/ 247310 w 988953"/>
                    <a:gd name="connsiteY111" fmla="*/ 79180 h 448689"/>
                    <a:gd name="connsiteX112" fmla="*/ 252030 w 988953"/>
                    <a:gd name="connsiteY112" fmla="*/ 78652 h 448689"/>
                    <a:gd name="connsiteX113" fmla="*/ 258541 w 988953"/>
                    <a:gd name="connsiteY113" fmla="*/ 78202 h 448689"/>
                    <a:gd name="connsiteX114" fmla="*/ 265044 w 988953"/>
                    <a:gd name="connsiteY114" fmla="*/ 78003 h 448689"/>
                    <a:gd name="connsiteX115" fmla="*/ 271565 w 988953"/>
                    <a:gd name="connsiteY115" fmla="*/ 78098 h 448689"/>
                    <a:gd name="connsiteX116" fmla="*/ 278042 w 988953"/>
                    <a:gd name="connsiteY116" fmla="*/ 78566 h 448689"/>
                    <a:gd name="connsiteX117" fmla="*/ 284449 w 988953"/>
                    <a:gd name="connsiteY117" fmla="*/ 79440 h 448689"/>
                    <a:gd name="connsiteX118" fmla="*/ 290805 w 988953"/>
                    <a:gd name="connsiteY118" fmla="*/ 80696 h 448689"/>
                    <a:gd name="connsiteX119" fmla="*/ 297040 w 988953"/>
                    <a:gd name="connsiteY119" fmla="*/ 82332 h 448689"/>
                    <a:gd name="connsiteX120" fmla="*/ 303127 w 988953"/>
                    <a:gd name="connsiteY120" fmla="*/ 84410 h 448689"/>
                    <a:gd name="connsiteX121" fmla="*/ 309032 w 988953"/>
                    <a:gd name="connsiteY121" fmla="*/ 86913 h 448689"/>
                    <a:gd name="connsiteX122" fmla="*/ 314704 w 988953"/>
                    <a:gd name="connsiteY122" fmla="*/ 89892 h 448689"/>
                    <a:gd name="connsiteX123" fmla="*/ 320090 w 988953"/>
                    <a:gd name="connsiteY123" fmla="*/ 93355 h 448689"/>
                    <a:gd name="connsiteX124" fmla="*/ 325130 w 988953"/>
                    <a:gd name="connsiteY124" fmla="*/ 97261 h 448689"/>
                    <a:gd name="connsiteX125" fmla="*/ 329780 w 988953"/>
                    <a:gd name="connsiteY125" fmla="*/ 101634 h 448689"/>
                    <a:gd name="connsiteX126" fmla="*/ 331970 w 988953"/>
                    <a:gd name="connsiteY126" fmla="*/ 103945 h 448689"/>
                    <a:gd name="connsiteX127" fmla="*/ 333997 w 988953"/>
                    <a:gd name="connsiteY127" fmla="*/ 106396 h 448689"/>
                    <a:gd name="connsiteX128" fmla="*/ 337763 w 988953"/>
                    <a:gd name="connsiteY128" fmla="*/ 111539 h 448689"/>
                    <a:gd name="connsiteX129" fmla="*/ 340976 w 988953"/>
                    <a:gd name="connsiteY129" fmla="*/ 112873 h 448689"/>
                    <a:gd name="connsiteX130" fmla="*/ 343868 w 988953"/>
                    <a:gd name="connsiteY130" fmla="*/ 109037 h 448689"/>
                    <a:gd name="connsiteX131" fmla="*/ 342907 w 988953"/>
                    <a:gd name="connsiteY131" fmla="*/ 102724 h 448689"/>
                    <a:gd name="connsiteX132" fmla="*/ 342630 w 988953"/>
                    <a:gd name="connsiteY132" fmla="*/ 99564 h 448689"/>
                    <a:gd name="connsiteX133" fmla="*/ 342560 w 988953"/>
                    <a:gd name="connsiteY133" fmla="*/ 96377 h 448689"/>
                    <a:gd name="connsiteX134" fmla="*/ 342786 w 988953"/>
                    <a:gd name="connsiteY134" fmla="*/ 90004 h 448689"/>
                    <a:gd name="connsiteX135" fmla="*/ 343608 w 988953"/>
                    <a:gd name="connsiteY135" fmla="*/ 83675 h 448689"/>
                    <a:gd name="connsiteX136" fmla="*/ 344985 w 988953"/>
                    <a:gd name="connsiteY136" fmla="*/ 77431 h 448689"/>
                    <a:gd name="connsiteX137" fmla="*/ 346933 w 988953"/>
                    <a:gd name="connsiteY137" fmla="*/ 71327 h 448689"/>
                    <a:gd name="connsiteX138" fmla="*/ 349332 w 988953"/>
                    <a:gd name="connsiteY138" fmla="*/ 65369 h 448689"/>
                    <a:gd name="connsiteX139" fmla="*/ 352198 w 988953"/>
                    <a:gd name="connsiteY139" fmla="*/ 59619 h 448689"/>
                    <a:gd name="connsiteX140" fmla="*/ 355454 w 988953"/>
                    <a:gd name="connsiteY140" fmla="*/ 54043 h 448689"/>
                    <a:gd name="connsiteX141" fmla="*/ 359091 w 988953"/>
                    <a:gd name="connsiteY141" fmla="*/ 48675 h 448689"/>
                    <a:gd name="connsiteX142" fmla="*/ 363039 w 988953"/>
                    <a:gd name="connsiteY142" fmla="*/ 43565 h 448689"/>
                    <a:gd name="connsiteX143" fmla="*/ 367325 w 988953"/>
                    <a:gd name="connsiteY143" fmla="*/ 38656 h 448689"/>
                    <a:gd name="connsiteX144" fmla="*/ 371863 w 988953"/>
                    <a:gd name="connsiteY144" fmla="*/ 34014 h 448689"/>
                    <a:gd name="connsiteX145" fmla="*/ 376625 w 988953"/>
                    <a:gd name="connsiteY145" fmla="*/ 29564 h 448689"/>
                    <a:gd name="connsiteX146" fmla="*/ 381570 w 988953"/>
                    <a:gd name="connsiteY146" fmla="*/ 25304 h 448689"/>
                    <a:gd name="connsiteX147" fmla="*/ 385284 w 988953"/>
                    <a:gd name="connsiteY147" fmla="*/ 22342 h 448689"/>
                    <a:gd name="connsiteX148" fmla="*/ 389917 w 988953"/>
                    <a:gd name="connsiteY148" fmla="*/ 23251 h 448689"/>
                    <a:gd name="connsiteX149" fmla="*/ 396273 w 988953"/>
                    <a:gd name="connsiteY149" fmla="*/ 24723 h 448689"/>
                    <a:gd name="connsiteX150" fmla="*/ 402568 w 988953"/>
                    <a:gd name="connsiteY150" fmla="*/ 26464 h 448689"/>
                    <a:gd name="connsiteX151" fmla="*/ 408750 w 988953"/>
                    <a:gd name="connsiteY151" fmla="*/ 28473 h 448689"/>
                    <a:gd name="connsiteX152" fmla="*/ 414803 w 988953"/>
                    <a:gd name="connsiteY152" fmla="*/ 30819 h 448689"/>
                    <a:gd name="connsiteX153" fmla="*/ 420674 w 988953"/>
                    <a:gd name="connsiteY153" fmla="*/ 33530 h 448689"/>
                    <a:gd name="connsiteX154" fmla="*/ 426372 w 988953"/>
                    <a:gd name="connsiteY154" fmla="*/ 36595 h 448689"/>
                    <a:gd name="connsiteX155" fmla="*/ 431853 w 988953"/>
                    <a:gd name="connsiteY155" fmla="*/ 40007 h 448689"/>
                    <a:gd name="connsiteX156" fmla="*/ 437074 w 988953"/>
                    <a:gd name="connsiteY156" fmla="*/ 43791 h 448689"/>
                    <a:gd name="connsiteX157" fmla="*/ 441967 w 988953"/>
                    <a:gd name="connsiteY157" fmla="*/ 47938 h 448689"/>
                    <a:gd name="connsiteX158" fmla="*/ 446504 w 988953"/>
                    <a:gd name="connsiteY158" fmla="*/ 52450 h 448689"/>
                    <a:gd name="connsiteX159" fmla="*/ 450635 w 988953"/>
                    <a:gd name="connsiteY159" fmla="*/ 57334 h 448689"/>
                    <a:gd name="connsiteX160" fmla="*/ 454297 w 988953"/>
                    <a:gd name="connsiteY160" fmla="*/ 62572 h 448689"/>
                    <a:gd name="connsiteX161" fmla="*/ 457441 w 988953"/>
                    <a:gd name="connsiteY161" fmla="*/ 68097 h 448689"/>
                    <a:gd name="connsiteX162" fmla="*/ 458869 w 988953"/>
                    <a:gd name="connsiteY162" fmla="*/ 70946 h 448689"/>
                    <a:gd name="connsiteX163" fmla="*/ 460082 w 988953"/>
                    <a:gd name="connsiteY163" fmla="*/ 73898 h 448689"/>
                    <a:gd name="connsiteX164" fmla="*/ 462160 w 988953"/>
                    <a:gd name="connsiteY164" fmla="*/ 79917 h 448689"/>
                    <a:gd name="connsiteX165" fmla="*/ 464835 w 988953"/>
                    <a:gd name="connsiteY165" fmla="*/ 82151 h 448689"/>
                    <a:gd name="connsiteX166" fmla="*/ 468732 w 988953"/>
                    <a:gd name="connsiteY166" fmla="*/ 79310 h 448689"/>
                    <a:gd name="connsiteX167" fmla="*/ 469684 w 988953"/>
                    <a:gd name="connsiteY167" fmla="*/ 73015 h 448689"/>
                    <a:gd name="connsiteX168" fmla="*/ 470351 w 988953"/>
                    <a:gd name="connsiteY168" fmla="*/ 69889 h 448689"/>
                    <a:gd name="connsiteX169" fmla="*/ 471209 w 988953"/>
                    <a:gd name="connsiteY169" fmla="*/ 66833 h 448689"/>
                    <a:gd name="connsiteX170" fmla="*/ 473313 w 988953"/>
                    <a:gd name="connsiteY170" fmla="*/ 60806 h 448689"/>
                    <a:gd name="connsiteX171" fmla="*/ 475954 w 988953"/>
                    <a:gd name="connsiteY171" fmla="*/ 55004 h 448689"/>
                    <a:gd name="connsiteX172" fmla="*/ 479123 w 988953"/>
                    <a:gd name="connsiteY172" fmla="*/ 49454 h 448689"/>
                    <a:gd name="connsiteX173" fmla="*/ 482768 w 988953"/>
                    <a:gd name="connsiteY173" fmla="*/ 44180 h 448689"/>
                    <a:gd name="connsiteX174" fmla="*/ 486855 w 988953"/>
                    <a:gd name="connsiteY174" fmla="*/ 39210 h 448689"/>
                    <a:gd name="connsiteX175" fmla="*/ 491280 w 988953"/>
                    <a:gd name="connsiteY175" fmla="*/ 34560 h 448689"/>
                    <a:gd name="connsiteX176" fmla="*/ 496034 w 988953"/>
                    <a:gd name="connsiteY176" fmla="*/ 30196 h 448689"/>
                    <a:gd name="connsiteX177" fmla="*/ 501065 w 988953"/>
                    <a:gd name="connsiteY177" fmla="*/ 26152 h 448689"/>
                    <a:gd name="connsiteX178" fmla="*/ 506364 w 988953"/>
                    <a:gd name="connsiteY178" fmla="*/ 22394 h 448689"/>
                    <a:gd name="connsiteX179" fmla="*/ 511889 w 988953"/>
                    <a:gd name="connsiteY179" fmla="*/ 18991 h 448689"/>
                    <a:gd name="connsiteX180" fmla="*/ 517604 w 988953"/>
                    <a:gd name="connsiteY180" fmla="*/ 15882 h 448689"/>
                    <a:gd name="connsiteX181" fmla="*/ 523475 w 988953"/>
                    <a:gd name="connsiteY181" fmla="*/ 13042 h 448689"/>
                    <a:gd name="connsiteX182" fmla="*/ 529441 w 988953"/>
                    <a:gd name="connsiteY182" fmla="*/ 10419 h 448689"/>
                    <a:gd name="connsiteX183" fmla="*/ 533874 w 988953"/>
                    <a:gd name="connsiteY183" fmla="*/ 8687 h 448689"/>
                    <a:gd name="connsiteX184" fmla="*/ 538031 w 988953"/>
                    <a:gd name="connsiteY184" fmla="*/ 10912 h 448689"/>
                    <a:gd name="connsiteX185" fmla="*/ 543676 w 988953"/>
                    <a:gd name="connsiteY185" fmla="*/ 14211 h 448689"/>
                    <a:gd name="connsiteX186" fmla="*/ 549166 w 988953"/>
                    <a:gd name="connsiteY186" fmla="*/ 17709 h 448689"/>
                    <a:gd name="connsiteX187" fmla="*/ 554483 w 988953"/>
                    <a:gd name="connsiteY187" fmla="*/ 21468 h 448689"/>
                    <a:gd name="connsiteX188" fmla="*/ 559583 w 988953"/>
                    <a:gd name="connsiteY188" fmla="*/ 25494 h 448689"/>
                    <a:gd name="connsiteX189" fmla="*/ 564406 w 988953"/>
                    <a:gd name="connsiteY189" fmla="*/ 29841 h 448689"/>
                    <a:gd name="connsiteX190" fmla="*/ 568935 w 988953"/>
                    <a:gd name="connsiteY190" fmla="*/ 34430 h 448689"/>
                    <a:gd name="connsiteX191" fmla="*/ 573152 w 988953"/>
                    <a:gd name="connsiteY191" fmla="*/ 39305 h 448689"/>
                    <a:gd name="connsiteX192" fmla="*/ 577023 w 988953"/>
                    <a:gd name="connsiteY192" fmla="*/ 44458 h 448689"/>
                    <a:gd name="connsiteX193" fmla="*/ 580478 w 988953"/>
                    <a:gd name="connsiteY193" fmla="*/ 49843 h 448689"/>
                    <a:gd name="connsiteX194" fmla="*/ 583482 w 988953"/>
                    <a:gd name="connsiteY194" fmla="*/ 55498 h 448689"/>
                    <a:gd name="connsiteX195" fmla="*/ 585993 w 988953"/>
                    <a:gd name="connsiteY195" fmla="*/ 61395 h 448689"/>
                    <a:gd name="connsiteX196" fmla="*/ 587933 w 988953"/>
                    <a:gd name="connsiteY196" fmla="*/ 67473 h 448689"/>
                    <a:gd name="connsiteX197" fmla="*/ 589336 w 988953"/>
                    <a:gd name="connsiteY197" fmla="*/ 73690 h 448689"/>
                    <a:gd name="connsiteX198" fmla="*/ 589847 w 988953"/>
                    <a:gd name="connsiteY198" fmla="*/ 76834 h 448689"/>
                    <a:gd name="connsiteX199" fmla="*/ 590141 w 988953"/>
                    <a:gd name="connsiteY199" fmla="*/ 80003 h 448689"/>
                    <a:gd name="connsiteX200" fmla="*/ 590349 w 988953"/>
                    <a:gd name="connsiteY200" fmla="*/ 86350 h 448689"/>
                    <a:gd name="connsiteX201" fmla="*/ 592254 w 988953"/>
                    <a:gd name="connsiteY201" fmla="*/ 89277 h 448689"/>
                    <a:gd name="connsiteX202" fmla="*/ 596809 w 988953"/>
                    <a:gd name="connsiteY202" fmla="*/ 87718 h 448689"/>
                    <a:gd name="connsiteX203" fmla="*/ 599562 w 988953"/>
                    <a:gd name="connsiteY203" fmla="*/ 81995 h 448689"/>
                    <a:gd name="connsiteX204" fmla="*/ 601121 w 988953"/>
                    <a:gd name="connsiteY204" fmla="*/ 79215 h 448689"/>
                    <a:gd name="connsiteX205" fmla="*/ 602861 w 988953"/>
                    <a:gd name="connsiteY205" fmla="*/ 76522 h 448689"/>
                    <a:gd name="connsiteX206" fmla="*/ 606645 w 988953"/>
                    <a:gd name="connsiteY206" fmla="*/ 71396 h 448689"/>
                    <a:gd name="connsiteX207" fmla="*/ 610871 w 988953"/>
                    <a:gd name="connsiteY207" fmla="*/ 66625 h 448689"/>
                    <a:gd name="connsiteX208" fmla="*/ 615530 w 988953"/>
                    <a:gd name="connsiteY208" fmla="*/ 62226 h 448689"/>
                    <a:gd name="connsiteX209" fmla="*/ 620578 w 988953"/>
                    <a:gd name="connsiteY209" fmla="*/ 58286 h 448689"/>
                    <a:gd name="connsiteX210" fmla="*/ 625929 w 988953"/>
                    <a:gd name="connsiteY210" fmla="*/ 54744 h 448689"/>
                    <a:gd name="connsiteX211" fmla="*/ 631540 w 988953"/>
                    <a:gd name="connsiteY211" fmla="*/ 51575 h 448689"/>
                    <a:gd name="connsiteX212" fmla="*/ 637359 w 988953"/>
                    <a:gd name="connsiteY212" fmla="*/ 48839 h 448689"/>
                    <a:gd name="connsiteX213" fmla="*/ 643377 w 988953"/>
                    <a:gd name="connsiteY213" fmla="*/ 46458 h 448689"/>
                    <a:gd name="connsiteX214" fmla="*/ 649534 w 988953"/>
                    <a:gd name="connsiteY214" fmla="*/ 44449 h 448689"/>
                    <a:gd name="connsiteX215" fmla="*/ 655812 w 988953"/>
                    <a:gd name="connsiteY215" fmla="*/ 42821 h 448689"/>
                    <a:gd name="connsiteX216" fmla="*/ 662194 w 988953"/>
                    <a:gd name="connsiteY216" fmla="*/ 41539 h 448689"/>
                    <a:gd name="connsiteX217" fmla="*/ 668627 w 988953"/>
                    <a:gd name="connsiteY217" fmla="*/ 40535 h 448689"/>
                    <a:gd name="connsiteX218" fmla="*/ 675122 w 988953"/>
                    <a:gd name="connsiteY218" fmla="*/ 39807 h 448689"/>
                    <a:gd name="connsiteX219" fmla="*/ 679841 w 988953"/>
                    <a:gd name="connsiteY219" fmla="*/ 39444 h 448689"/>
                    <a:gd name="connsiteX220" fmla="*/ 683183 w 988953"/>
                    <a:gd name="connsiteY220" fmla="*/ 42821 h 448689"/>
                    <a:gd name="connsiteX221" fmla="*/ 687599 w 988953"/>
                    <a:gd name="connsiteY221" fmla="*/ 47609 h 448689"/>
                    <a:gd name="connsiteX222" fmla="*/ 691825 w 988953"/>
                    <a:gd name="connsiteY222" fmla="*/ 52580 h 448689"/>
                    <a:gd name="connsiteX223" fmla="*/ 695791 w 988953"/>
                    <a:gd name="connsiteY223" fmla="*/ 57741 h 448689"/>
                    <a:gd name="connsiteX224" fmla="*/ 699480 w 988953"/>
                    <a:gd name="connsiteY224" fmla="*/ 63100 h 448689"/>
                    <a:gd name="connsiteX225" fmla="*/ 702805 w 988953"/>
                    <a:gd name="connsiteY225" fmla="*/ 68660 h 448689"/>
                    <a:gd name="connsiteX226" fmla="*/ 705783 w 988953"/>
                    <a:gd name="connsiteY226" fmla="*/ 74392 h 448689"/>
                    <a:gd name="connsiteX227" fmla="*/ 708381 w 988953"/>
                    <a:gd name="connsiteY227" fmla="*/ 80280 h 448689"/>
                    <a:gd name="connsiteX228" fmla="*/ 710563 w 988953"/>
                    <a:gd name="connsiteY228" fmla="*/ 86350 h 448689"/>
                    <a:gd name="connsiteX229" fmla="*/ 712278 w 988953"/>
                    <a:gd name="connsiteY229" fmla="*/ 92524 h 448689"/>
                    <a:gd name="connsiteX230" fmla="*/ 713499 w 988953"/>
                    <a:gd name="connsiteY230" fmla="*/ 98819 h 448689"/>
                    <a:gd name="connsiteX231" fmla="*/ 714148 w 988953"/>
                    <a:gd name="connsiteY231" fmla="*/ 105184 h 448689"/>
                    <a:gd name="connsiteX232" fmla="*/ 714209 w 988953"/>
                    <a:gd name="connsiteY232" fmla="*/ 111566 h 448689"/>
                    <a:gd name="connsiteX233" fmla="*/ 713706 w 988953"/>
                    <a:gd name="connsiteY233" fmla="*/ 117921 h 448689"/>
                    <a:gd name="connsiteX234" fmla="*/ 713273 w 988953"/>
                    <a:gd name="connsiteY234" fmla="*/ 121064 h 448689"/>
                    <a:gd name="connsiteX235" fmla="*/ 712624 w 988953"/>
                    <a:gd name="connsiteY235" fmla="*/ 124190 h 448689"/>
                    <a:gd name="connsiteX236" fmla="*/ 710944 w 988953"/>
                    <a:gd name="connsiteY236" fmla="*/ 130330 h 448689"/>
                    <a:gd name="connsiteX237" fmla="*/ 711897 w 988953"/>
                    <a:gd name="connsiteY237" fmla="*/ 133681 h 448689"/>
                    <a:gd name="connsiteX238" fmla="*/ 716720 w 988953"/>
                    <a:gd name="connsiteY238" fmla="*/ 133525 h 448689"/>
                    <a:gd name="connsiteX239" fmla="*/ 721049 w 988953"/>
                    <a:gd name="connsiteY239" fmla="*/ 128858 h 448689"/>
                    <a:gd name="connsiteX240" fmla="*/ 723353 w 988953"/>
                    <a:gd name="connsiteY240" fmla="*/ 126658 h 448689"/>
                    <a:gd name="connsiteX241" fmla="*/ 725803 w 988953"/>
                    <a:gd name="connsiteY241" fmla="*/ 124623 h 448689"/>
                    <a:gd name="connsiteX242" fmla="*/ 730929 w 988953"/>
                    <a:gd name="connsiteY242" fmla="*/ 120831 h 448689"/>
                    <a:gd name="connsiteX243" fmla="*/ 736376 w 988953"/>
                    <a:gd name="connsiteY243" fmla="*/ 117532 h 448689"/>
                    <a:gd name="connsiteX244" fmla="*/ 742134 w 988953"/>
                    <a:gd name="connsiteY244" fmla="*/ 114700 h 448689"/>
                    <a:gd name="connsiteX245" fmla="*/ 748100 w 988953"/>
                    <a:gd name="connsiteY245" fmla="*/ 112423 h 448689"/>
                    <a:gd name="connsiteX246" fmla="*/ 754266 w 988953"/>
                    <a:gd name="connsiteY246" fmla="*/ 110604 h 448689"/>
                    <a:gd name="connsiteX247" fmla="*/ 760552 w 988953"/>
                    <a:gd name="connsiteY247" fmla="*/ 109245 h 448689"/>
                    <a:gd name="connsiteX248" fmla="*/ 766934 w 988953"/>
                    <a:gd name="connsiteY248" fmla="*/ 108336 h 448689"/>
                    <a:gd name="connsiteX249" fmla="*/ 773385 w 988953"/>
                    <a:gd name="connsiteY249" fmla="*/ 107842 h 448689"/>
                    <a:gd name="connsiteX250" fmla="*/ 779853 w 988953"/>
                    <a:gd name="connsiteY250" fmla="*/ 107712 h 448689"/>
                    <a:gd name="connsiteX251" fmla="*/ 786348 w 988953"/>
                    <a:gd name="connsiteY251" fmla="*/ 108007 h 448689"/>
                    <a:gd name="connsiteX252" fmla="*/ 792825 w 988953"/>
                    <a:gd name="connsiteY252" fmla="*/ 108665 h 448689"/>
                    <a:gd name="connsiteX253" fmla="*/ 799258 w 988953"/>
                    <a:gd name="connsiteY253" fmla="*/ 109591 h 448689"/>
                    <a:gd name="connsiteX254" fmla="*/ 805683 w 988953"/>
                    <a:gd name="connsiteY254" fmla="*/ 110829 h 448689"/>
                    <a:gd name="connsiteX255" fmla="*/ 810307 w 988953"/>
                    <a:gd name="connsiteY255" fmla="*/ 111877 h 448689"/>
                    <a:gd name="connsiteX256" fmla="*/ 812498 w 988953"/>
                    <a:gd name="connsiteY256" fmla="*/ 116068 h 448689"/>
                    <a:gd name="connsiteX257" fmla="*/ 815304 w 988953"/>
                    <a:gd name="connsiteY257" fmla="*/ 121965 h 448689"/>
                    <a:gd name="connsiteX258" fmla="*/ 817867 w 988953"/>
                    <a:gd name="connsiteY258" fmla="*/ 127940 h 448689"/>
                    <a:gd name="connsiteX259" fmla="*/ 820144 w 988953"/>
                    <a:gd name="connsiteY259" fmla="*/ 134053 h 448689"/>
                    <a:gd name="connsiteX260" fmla="*/ 822084 w 988953"/>
                    <a:gd name="connsiteY260" fmla="*/ 140253 h 448689"/>
                    <a:gd name="connsiteX261" fmla="*/ 823634 w 988953"/>
                    <a:gd name="connsiteY261" fmla="*/ 146548 h 448689"/>
                    <a:gd name="connsiteX262" fmla="*/ 824785 w 988953"/>
                    <a:gd name="connsiteY262" fmla="*/ 152886 h 448689"/>
                    <a:gd name="connsiteX263" fmla="*/ 825539 w 988953"/>
                    <a:gd name="connsiteY263" fmla="*/ 159303 h 448689"/>
                    <a:gd name="connsiteX264" fmla="*/ 825824 w 988953"/>
                    <a:gd name="connsiteY264" fmla="*/ 165719 h 448689"/>
                    <a:gd name="connsiteX265" fmla="*/ 825642 w 988953"/>
                    <a:gd name="connsiteY265" fmla="*/ 172136 h 448689"/>
                    <a:gd name="connsiteX266" fmla="*/ 824958 w 988953"/>
                    <a:gd name="connsiteY266" fmla="*/ 178509 h 448689"/>
                    <a:gd name="connsiteX267" fmla="*/ 823703 w 988953"/>
                    <a:gd name="connsiteY267" fmla="*/ 184769 h 448689"/>
                    <a:gd name="connsiteX268" fmla="*/ 821876 w 988953"/>
                    <a:gd name="connsiteY268" fmla="*/ 190900 h 448689"/>
                    <a:gd name="connsiteX269" fmla="*/ 819529 w 988953"/>
                    <a:gd name="connsiteY269" fmla="*/ 196823 h 448689"/>
                    <a:gd name="connsiteX270" fmla="*/ 818178 w 988953"/>
                    <a:gd name="connsiteY270" fmla="*/ 199724 h 448689"/>
                    <a:gd name="connsiteX271" fmla="*/ 816637 w 988953"/>
                    <a:gd name="connsiteY271" fmla="*/ 202503 h 448689"/>
                    <a:gd name="connsiteX272" fmla="*/ 813208 w 988953"/>
                    <a:gd name="connsiteY272" fmla="*/ 207880 h 448689"/>
                    <a:gd name="connsiteX273" fmla="*/ 813147 w 988953"/>
                    <a:gd name="connsiteY273" fmla="*/ 211353 h 448689"/>
                    <a:gd name="connsiteX274" fmla="*/ 817797 w 988953"/>
                    <a:gd name="connsiteY274" fmla="*/ 212634 h 448689"/>
                    <a:gd name="connsiteX275" fmla="*/ 823304 w 988953"/>
                    <a:gd name="connsiteY275" fmla="*/ 209448 h 448689"/>
                    <a:gd name="connsiteX276" fmla="*/ 826153 w 988953"/>
                    <a:gd name="connsiteY276" fmla="*/ 208019 h 448689"/>
                    <a:gd name="connsiteX277" fmla="*/ 829089 w 988953"/>
                    <a:gd name="connsiteY277" fmla="*/ 206798 h 448689"/>
                    <a:gd name="connsiteX278" fmla="*/ 835107 w 988953"/>
                    <a:gd name="connsiteY278" fmla="*/ 204677 h 448689"/>
                    <a:gd name="connsiteX279" fmla="*/ 841307 w 988953"/>
                    <a:gd name="connsiteY279" fmla="*/ 203118 h 448689"/>
                    <a:gd name="connsiteX280" fmla="*/ 847619 w 988953"/>
                    <a:gd name="connsiteY280" fmla="*/ 202140 h 448689"/>
                    <a:gd name="connsiteX281" fmla="*/ 854010 w 988953"/>
                    <a:gd name="connsiteY281" fmla="*/ 201698 h 448689"/>
                    <a:gd name="connsiteX282" fmla="*/ 860426 w 988953"/>
                    <a:gd name="connsiteY282" fmla="*/ 201784 h 448689"/>
                    <a:gd name="connsiteX283" fmla="*/ 866842 w 988953"/>
                    <a:gd name="connsiteY283" fmla="*/ 202339 h 448689"/>
                    <a:gd name="connsiteX284" fmla="*/ 873207 w 988953"/>
                    <a:gd name="connsiteY284" fmla="*/ 203343 h 448689"/>
                    <a:gd name="connsiteX285" fmla="*/ 879511 w 988953"/>
                    <a:gd name="connsiteY285" fmla="*/ 204772 h 448689"/>
                    <a:gd name="connsiteX286" fmla="*/ 885737 w 988953"/>
                    <a:gd name="connsiteY286" fmla="*/ 206547 h 448689"/>
                    <a:gd name="connsiteX287" fmla="*/ 891859 w 988953"/>
                    <a:gd name="connsiteY287" fmla="*/ 208764 h 448689"/>
                    <a:gd name="connsiteX288" fmla="*/ 897842 w 988953"/>
                    <a:gd name="connsiteY288" fmla="*/ 211292 h 448689"/>
                    <a:gd name="connsiteX289" fmla="*/ 903713 w 988953"/>
                    <a:gd name="connsiteY289" fmla="*/ 214106 h 448689"/>
                    <a:gd name="connsiteX290" fmla="*/ 909497 w 988953"/>
                    <a:gd name="connsiteY290" fmla="*/ 217137 h 448689"/>
                    <a:gd name="connsiteX291" fmla="*/ 913610 w 988953"/>
                    <a:gd name="connsiteY291" fmla="*/ 219501 h 448689"/>
                    <a:gd name="connsiteX292" fmla="*/ 914467 w 988953"/>
                    <a:gd name="connsiteY292" fmla="*/ 224168 h 448689"/>
                    <a:gd name="connsiteX293" fmla="*/ 915411 w 988953"/>
                    <a:gd name="connsiteY293" fmla="*/ 230611 h 448689"/>
                    <a:gd name="connsiteX294" fmla="*/ 916104 w 988953"/>
                    <a:gd name="connsiteY294" fmla="*/ 237105 h 448689"/>
                    <a:gd name="connsiteX295" fmla="*/ 916476 w 988953"/>
                    <a:gd name="connsiteY295" fmla="*/ 243608 h 448689"/>
                    <a:gd name="connsiteX296" fmla="*/ 916511 w 988953"/>
                    <a:gd name="connsiteY296" fmla="*/ 250094 h 448689"/>
                    <a:gd name="connsiteX297" fmla="*/ 916113 w 988953"/>
                    <a:gd name="connsiteY297" fmla="*/ 256562 h 448689"/>
                    <a:gd name="connsiteX298" fmla="*/ 915359 w 988953"/>
                    <a:gd name="connsiteY298" fmla="*/ 262978 h 448689"/>
                    <a:gd name="connsiteX299" fmla="*/ 914182 w 988953"/>
                    <a:gd name="connsiteY299" fmla="*/ 269308 h 448689"/>
                    <a:gd name="connsiteX300" fmla="*/ 912554 w 988953"/>
                    <a:gd name="connsiteY300" fmla="*/ 275543 h 448689"/>
                    <a:gd name="connsiteX301" fmla="*/ 910493 w 988953"/>
                    <a:gd name="connsiteY301" fmla="*/ 281613 h 448689"/>
                    <a:gd name="connsiteX302" fmla="*/ 907956 w 988953"/>
                    <a:gd name="connsiteY302" fmla="*/ 287501 h 448689"/>
                    <a:gd name="connsiteX303" fmla="*/ 904908 w 988953"/>
                    <a:gd name="connsiteY303" fmla="*/ 293138 h 448689"/>
                    <a:gd name="connsiteX304" fmla="*/ 901375 w 988953"/>
                    <a:gd name="connsiteY304" fmla="*/ 298437 h 448689"/>
                    <a:gd name="connsiteX305" fmla="*/ 897366 w 988953"/>
                    <a:gd name="connsiteY305" fmla="*/ 303390 h 448689"/>
                    <a:gd name="connsiteX306" fmla="*/ 895227 w 988953"/>
                    <a:gd name="connsiteY306" fmla="*/ 305754 h 448689"/>
                    <a:gd name="connsiteX307" fmla="*/ 892932 w 988953"/>
                    <a:gd name="connsiteY307" fmla="*/ 307962 h 448689"/>
                    <a:gd name="connsiteX308" fmla="*/ 888083 w 988953"/>
                    <a:gd name="connsiteY308" fmla="*/ 312101 h 448689"/>
                    <a:gd name="connsiteX309" fmla="*/ 886992 w 988953"/>
                    <a:gd name="connsiteY309" fmla="*/ 315418 h 448689"/>
                    <a:gd name="connsiteX310" fmla="*/ 891053 w 988953"/>
                    <a:gd name="connsiteY310" fmla="*/ 318007 h 448689"/>
                    <a:gd name="connsiteX311" fmla="*/ 897262 w 988953"/>
                    <a:gd name="connsiteY311" fmla="*/ 316604 h 448689"/>
                    <a:gd name="connsiteX312" fmla="*/ 900388 w 988953"/>
                    <a:gd name="connsiteY312" fmla="*/ 316059 h 448689"/>
                    <a:gd name="connsiteX313" fmla="*/ 903566 w 988953"/>
                    <a:gd name="connsiteY313" fmla="*/ 315756 h 448689"/>
                    <a:gd name="connsiteX314" fmla="*/ 909939 w 988953"/>
                    <a:gd name="connsiteY314" fmla="*/ 315522 h 448689"/>
                    <a:gd name="connsiteX315" fmla="*/ 916312 w 988953"/>
                    <a:gd name="connsiteY315" fmla="*/ 315851 h 448689"/>
                    <a:gd name="connsiteX316" fmla="*/ 922633 w 988953"/>
                    <a:gd name="connsiteY316" fmla="*/ 316751 h 448689"/>
                    <a:gd name="connsiteX317" fmla="*/ 928859 w 988953"/>
                    <a:gd name="connsiteY317" fmla="*/ 318232 h 448689"/>
                    <a:gd name="connsiteX318" fmla="*/ 934981 w 988953"/>
                    <a:gd name="connsiteY318" fmla="*/ 320206 h 448689"/>
                    <a:gd name="connsiteX319" fmla="*/ 940938 w 988953"/>
                    <a:gd name="connsiteY319" fmla="*/ 322639 h 448689"/>
                    <a:gd name="connsiteX320" fmla="*/ 946731 w 988953"/>
                    <a:gd name="connsiteY320" fmla="*/ 325471 h 448689"/>
                    <a:gd name="connsiteX321" fmla="*/ 952325 w 988953"/>
                    <a:gd name="connsiteY321" fmla="*/ 328683 h 448689"/>
                    <a:gd name="connsiteX322" fmla="*/ 957746 w 988953"/>
                    <a:gd name="connsiteY322" fmla="*/ 332225 h 448689"/>
                    <a:gd name="connsiteX323" fmla="*/ 962950 w 988953"/>
                    <a:gd name="connsiteY323" fmla="*/ 336139 h 448689"/>
                    <a:gd name="connsiteX324" fmla="*/ 967920 w 988953"/>
                    <a:gd name="connsiteY324" fmla="*/ 340321 h 448689"/>
                    <a:gd name="connsiteX325" fmla="*/ 972726 w 988953"/>
                    <a:gd name="connsiteY325" fmla="*/ 344720 h 448689"/>
                    <a:gd name="connsiteX326" fmla="*/ 977332 w 988953"/>
                    <a:gd name="connsiteY326" fmla="*/ 349353 h 448689"/>
                    <a:gd name="connsiteX327" fmla="*/ 980554 w 988953"/>
                    <a:gd name="connsiteY327" fmla="*/ 352834 h 448689"/>
                    <a:gd name="connsiteX328" fmla="*/ 980008 w 988953"/>
                    <a:gd name="connsiteY328" fmla="*/ 357527 h 448689"/>
                    <a:gd name="connsiteX329" fmla="*/ 979021 w 988953"/>
                    <a:gd name="connsiteY329" fmla="*/ 363961 h 448689"/>
                    <a:gd name="connsiteX330" fmla="*/ 977757 w 988953"/>
                    <a:gd name="connsiteY330" fmla="*/ 370351 h 448689"/>
                    <a:gd name="connsiteX331" fmla="*/ 976198 w 988953"/>
                    <a:gd name="connsiteY331" fmla="*/ 376681 h 448689"/>
                    <a:gd name="connsiteX332" fmla="*/ 974310 w 988953"/>
                    <a:gd name="connsiteY332" fmla="*/ 382889 h 448689"/>
                    <a:gd name="connsiteX333" fmla="*/ 972042 w 988953"/>
                    <a:gd name="connsiteY333" fmla="*/ 388951 h 448689"/>
                    <a:gd name="connsiteX334" fmla="*/ 969418 w 988953"/>
                    <a:gd name="connsiteY334" fmla="*/ 394856 h 448689"/>
                    <a:gd name="connsiteX335" fmla="*/ 966422 w 988953"/>
                    <a:gd name="connsiteY335" fmla="*/ 400580 h 448689"/>
                    <a:gd name="connsiteX336" fmla="*/ 963036 w 988953"/>
                    <a:gd name="connsiteY336" fmla="*/ 406044 h 448689"/>
                    <a:gd name="connsiteX337" fmla="*/ 959270 w 988953"/>
                    <a:gd name="connsiteY337" fmla="*/ 411248 h 448689"/>
                    <a:gd name="connsiteX338" fmla="*/ 955105 w 988953"/>
                    <a:gd name="connsiteY338" fmla="*/ 416123 h 448689"/>
                    <a:gd name="connsiteX339" fmla="*/ 950541 w 988953"/>
                    <a:gd name="connsiteY339" fmla="*/ 420600 h 448689"/>
                    <a:gd name="connsiteX340" fmla="*/ 945606 w 988953"/>
                    <a:gd name="connsiteY340" fmla="*/ 424652 h 448689"/>
                    <a:gd name="connsiteX341" fmla="*/ 940315 w 988953"/>
                    <a:gd name="connsiteY341" fmla="*/ 428202 h 448689"/>
                    <a:gd name="connsiteX342" fmla="*/ 937579 w 988953"/>
                    <a:gd name="connsiteY342" fmla="*/ 429830 h 448689"/>
                    <a:gd name="connsiteX343" fmla="*/ 934738 w 988953"/>
                    <a:gd name="connsiteY343" fmla="*/ 431259 h 448689"/>
                    <a:gd name="connsiteX344" fmla="*/ 928885 w 988953"/>
                    <a:gd name="connsiteY344" fmla="*/ 433787 h 448689"/>
                    <a:gd name="connsiteX345" fmla="*/ 926876 w 988953"/>
                    <a:gd name="connsiteY345" fmla="*/ 436619 h 448689"/>
                    <a:gd name="connsiteX346" fmla="*/ 929985 w 988953"/>
                    <a:gd name="connsiteY346" fmla="*/ 440299 h 448689"/>
                    <a:gd name="connsiteX347" fmla="*/ 936332 w 988953"/>
                    <a:gd name="connsiteY347" fmla="*/ 440758 h 448689"/>
                    <a:gd name="connsiteX348" fmla="*/ 939475 w 988953"/>
                    <a:gd name="connsiteY348" fmla="*/ 441200 h 448689"/>
                    <a:gd name="connsiteX349" fmla="*/ 942601 w 988953"/>
                    <a:gd name="connsiteY349" fmla="*/ 441823 h 448689"/>
                    <a:gd name="connsiteX350" fmla="*/ 948757 w 988953"/>
                    <a:gd name="connsiteY350" fmla="*/ 443477 h 448689"/>
                    <a:gd name="connsiteX351" fmla="*/ 954741 w 988953"/>
                    <a:gd name="connsiteY351" fmla="*/ 445676 h 448689"/>
                    <a:gd name="connsiteX352" fmla="*/ 960525 w 988953"/>
                    <a:gd name="connsiteY352" fmla="*/ 448421 h 448689"/>
                    <a:gd name="connsiteX353" fmla="*/ 960932 w 988953"/>
                    <a:gd name="connsiteY353" fmla="*/ 448655 h 448689"/>
                    <a:gd name="connsiteX354" fmla="*/ 974553 w 988953"/>
                    <a:gd name="connsiteY354" fmla="*/ 448655 h 448689"/>
                    <a:gd name="connsiteX355" fmla="*/ 969920 w 988953"/>
                    <a:gd name="connsiteY355" fmla="*/ 445512 h 448689"/>
                    <a:gd name="connsiteX356" fmla="*/ 963842 w 988953"/>
                    <a:gd name="connsiteY356" fmla="*/ 442057 h 448689"/>
                    <a:gd name="connsiteX357" fmla="*/ 957468 w 988953"/>
                    <a:gd name="connsiteY357" fmla="*/ 439139 h 448689"/>
                    <a:gd name="connsiteX358" fmla="*/ 950836 w 988953"/>
                    <a:gd name="connsiteY358" fmla="*/ 436809 h 448689"/>
                    <a:gd name="connsiteX359" fmla="*/ 944012 w 988953"/>
                    <a:gd name="connsiteY359" fmla="*/ 435086 h 448689"/>
                    <a:gd name="connsiteX360" fmla="*/ 942609 w 988953"/>
                    <a:gd name="connsiteY360" fmla="*/ 434818 h 448689"/>
                    <a:gd name="connsiteX361" fmla="*/ 943865 w 988953"/>
                    <a:gd name="connsiteY361" fmla="*/ 434108 h 448689"/>
                    <a:gd name="connsiteX362" fmla="*/ 949736 w 988953"/>
                    <a:gd name="connsiteY362" fmla="*/ 430272 h 448689"/>
                    <a:gd name="connsiteX363" fmla="*/ 955252 w 988953"/>
                    <a:gd name="connsiteY363" fmla="*/ 425899 h 448689"/>
                    <a:gd name="connsiteX364" fmla="*/ 960326 w 988953"/>
                    <a:gd name="connsiteY364" fmla="*/ 421059 h 448689"/>
                    <a:gd name="connsiteX365" fmla="*/ 964941 w 988953"/>
                    <a:gd name="connsiteY365" fmla="*/ 415794 h 448689"/>
                    <a:gd name="connsiteX366" fmla="*/ 969132 w 988953"/>
                    <a:gd name="connsiteY366" fmla="*/ 410200 h 448689"/>
                    <a:gd name="connsiteX367" fmla="*/ 972873 w 988953"/>
                    <a:gd name="connsiteY367" fmla="*/ 404312 h 448689"/>
                    <a:gd name="connsiteX368" fmla="*/ 976198 w 988953"/>
                    <a:gd name="connsiteY368" fmla="*/ 398190 h 448689"/>
                    <a:gd name="connsiteX369" fmla="*/ 979099 w 988953"/>
                    <a:gd name="connsiteY369" fmla="*/ 391877 h 448689"/>
                    <a:gd name="connsiteX370" fmla="*/ 981619 w 988953"/>
                    <a:gd name="connsiteY370" fmla="*/ 385418 h 448689"/>
                    <a:gd name="connsiteX371" fmla="*/ 983723 w 988953"/>
                    <a:gd name="connsiteY371" fmla="*/ 378820 h 448689"/>
                    <a:gd name="connsiteX372" fmla="*/ 985463 w 988953"/>
                    <a:gd name="connsiteY372" fmla="*/ 372152 h 448689"/>
                    <a:gd name="connsiteX373" fmla="*/ 986892 w 988953"/>
                    <a:gd name="connsiteY373" fmla="*/ 365389 h 448689"/>
                    <a:gd name="connsiteX374" fmla="*/ 988026 w 988953"/>
                    <a:gd name="connsiteY374" fmla="*/ 358609 h 448689"/>
                    <a:gd name="connsiteX375" fmla="*/ 988927 w 988953"/>
                    <a:gd name="connsiteY375" fmla="*/ 351803 h 448689"/>
                    <a:gd name="connsiteX376" fmla="*/ 987897 w 988953"/>
                    <a:gd name="connsiteY376" fmla="*/ 348686 h 448689"/>
                    <a:gd name="connsiteX377" fmla="*/ 983169 w 988953"/>
                    <a:gd name="connsiteY377" fmla="*/ 343698 h 448689"/>
                    <a:gd name="connsiteX378" fmla="*/ 978224 w 988953"/>
                    <a:gd name="connsiteY378" fmla="*/ 338910 h 448689"/>
                    <a:gd name="connsiteX379" fmla="*/ 973098 w 988953"/>
                    <a:gd name="connsiteY379" fmla="*/ 334312 h 448689"/>
                    <a:gd name="connsiteX380" fmla="*/ 967747 w 988953"/>
                    <a:gd name="connsiteY380" fmla="*/ 329948 h 448689"/>
                    <a:gd name="connsiteX381" fmla="*/ 962153 w 988953"/>
                    <a:gd name="connsiteY381" fmla="*/ 325869 h 448689"/>
                    <a:gd name="connsiteX382" fmla="*/ 956300 w 988953"/>
                    <a:gd name="connsiteY382" fmla="*/ 322146 h 448689"/>
                    <a:gd name="connsiteX383" fmla="*/ 950221 w 988953"/>
                    <a:gd name="connsiteY383" fmla="*/ 318778 h 448689"/>
                    <a:gd name="connsiteX384" fmla="*/ 943926 w 988953"/>
                    <a:gd name="connsiteY384" fmla="*/ 315781 h 448689"/>
                    <a:gd name="connsiteX385" fmla="*/ 937431 w 988953"/>
                    <a:gd name="connsiteY385" fmla="*/ 313244 h 448689"/>
                    <a:gd name="connsiteX386" fmla="*/ 930755 w 988953"/>
                    <a:gd name="connsiteY386" fmla="*/ 311201 h 448689"/>
                    <a:gd name="connsiteX387" fmla="*/ 923914 w 988953"/>
                    <a:gd name="connsiteY387" fmla="*/ 309677 h 448689"/>
                    <a:gd name="connsiteX388" fmla="*/ 916970 w 988953"/>
                    <a:gd name="connsiteY388" fmla="*/ 308768 h 448689"/>
                    <a:gd name="connsiteX389" fmla="*/ 909947 w 988953"/>
                    <a:gd name="connsiteY389" fmla="*/ 308508 h 448689"/>
                    <a:gd name="connsiteX390" fmla="*/ 902916 w 988953"/>
                    <a:gd name="connsiteY390" fmla="*/ 308854 h 448689"/>
                    <a:gd name="connsiteX391" fmla="*/ 901513 w 988953"/>
                    <a:gd name="connsiteY391" fmla="*/ 309027 h 448689"/>
                    <a:gd name="connsiteX392" fmla="*/ 902475 w 988953"/>
                    <a:gd name="connsiteY392" fmla="*/ 307988 h 448689"/>
                    <a:gd name="connsiteX393" fmla="*/ 906960 w 988953"/>
                    <a:gd name="connsiteY393" fmla="*/ 302568 h 448689"/>
                    <a:gd name="connsiteX394" fmla="*/ 910926 w 988953"/>
                    <a:gd name="connsiteY394" fmla="*/ 296775 h 448689"/>
                    <a:gd name="connsiteX395" fmla="*/ 914346 w 988953"/>
                    <a:gd name="connsiteY395" fmla="*/ 290661 h 448689"/>
                    <a:gd name="connsiteX396" fmla="*/ 917212 w 988953"/>
                    <a:gd name="connsiteY396" fmla="*/ 284271 h 448689"/>
                    <a:gd name="connsiteX397" fmla="*/ 919559 w 988953"/>
                    <a:gd name="connsiteY397" fmla="*/ 277699 h 448689"/>
                    <a:gd name="connsiteX398" fmla="*/ 921403 w 988953"/>
                    <a:gd name="connsiteY398" fmla="*/ 270962 h 448689"/>
                    <a:gd name="connsiteX399" fmla="*/ 922771 w 988953"/>
                    <a:gd name="connsiteY399" fmla="*/ 264130 h 448689"/>
                    <a:gd name="connsiteX400" fmla="*/ 923681 w 988953"/>
                    <a:gd name="connsiteY400" fmla="*/ 257263 h 448689"/>
                    <a:gd name="connsiteX401" fmla="*/ 924200 w 988953"/>
                    <a:gd name="connsiteY401" fmla="*/ 250336 h 448689"/>
                    <a:gd name="connsiteX402" fmla="*/ 924252 w 988953"/>
                    <a:gd name="connsiteY402" fmla="*/ 243426 h 448689"/>
                    <a:gd name="connsiteX403" fmla="*/ 923949 w 988953"/>
                    <a:gd name="connsiteY403" fmla="*/ 236525 h 448689"/>
                    <a:gd name="connsiteX404" fmla="*/ 923334 w 988953"/>
                    <a:gd name="connsiteY404" fmla="*/ 229649 h 448689"/>
                    <a:gd name="connsiteX405" fmla="*/ 922425 w 988953"/>
                    <a:gd name="connsiteY405" fmla="*/ 222835 h 448689"/>
                    <a:gd name="connsiteX406" fmla="*/ 921256 w 988953"/>
                    <a:gd name="connsiteY406" fmla="*/ 216063 h 448689"/>
                    <a:gd name="connsiteX407" fmla="*/ 919369 w 988953"/>
                    <a:gd name="connsiteY407" fmla="*/ 213388 h 448689"/>
                    <a:gd name="connsiteX408" fmla="*/ 913376 w 988953"/>
                    <a:gd name="connsiteY408" fmla="*/ 210019 h 448689"/>
                    <a:gd name="connsiteX409" fmla="*/ 907246 w 988953"/>
                    <a:gd name="connsiteY409" fmla="*/ 206893 h 448689"/>
                    <a:gd name="connsiteX410" fmla="*/ 900985 w 988953"/>
                    <a:gd name="connsiteY410" fmla="*/ 203992 h 448689"/>
                    <a:gd name="connsiteX411" fmla="*/ 894577 w 988953"/>
                    <a:gd name="connsiteY411" fmla="*/ 201412 h 448689"/>
                    <a:gd name="connsiteX412" fmla="*/ 888040 w 988953"/>
                    <a:gd name="connsiteY412" fmla="*/ 199152 h 448689"/>
                    <a:gd name="connsiteX413" fmla="*/ 881355 w 988953"/>
                    <a:gd name="connsiteY413" fmla="*/ 197316 h 448689"/>
                    <a:gd name="connsiteX414" fmla="*/ 874566 w 988953"/>
                    <a:gd name="connsiteY414" fmla="*/ 195896 h 448689"/>
                    <a:gd name="connsiteX415" fmla="*/ 867665 w 988953"/>
                    <a:gd name="connsiteY415" fmla="*/ 194901 h 448689"/>
                    <a:gd name="connsiteX416" fmla="*/ 860703 w 988953"/>
                    <a:gd name="connsiteY416" fmla="*/ 194407 h 448689"/>
                    <a:gd name="connsiteX417" fmla="*/ 853724 w 988953"/>
                    <a:gd name="connsiteY417" fmla="*/ 194407 h 448689"/>
                    <a:gd name="connsiteX418" fmla="*/ 846736 w 988953"/>
                    <a:gd name="connsiteY418" fmla="*/ 194970 h 448689"/>
                    <a:gd name="connsiteX419" fmla="*/ 839817 w 988953"/>
                    <a:gd name="connsiteY419" fmla="*/ 196147 h 448689"/>
                    <a:gd name="connsiteX420" fmla="*/ 833037 w 988953"/>
                    <a:gd name="connsiteY420" fmla="*/ 197957 h 448689"/>
                    <a:gd name="connsiteX421" fmla="*/ 826422 w 988953"/>
                    <a:gd name="connsiteY421" fmla="*/ 200373 h 448689"/>
                    <a:gd name="connsiteX422" fmla="*/ 825132 w 988953"/>
                    <a:gd name="connsiteY422" fmla="*/ 200945 h 448689"/>
                    <a:gd name="connsiteX423" fmla="*/ 825746 w 988953"/>
                    <a:gd name="connsiteY423" fmla="*/ 199663 h 448689"/>
                    <a:gd name="connsiteX424" fmla="*/ 828448 w 988953"/>
                    <a:gd name="connsiteY424" fmla="*/ 193169 h 448689"/>
                    <a:gd name="connsiteX425" fmla="*/ 830535 w 988953"/>
                    <a:gd name="connsiteY425" fmla="*/ 186458 h 448689"/>
                    <a:gd name="connsiteX426" fmla="*/ 831981 w 988953"/>
                    <a:gd name="connsiteY426" fmla="*/ 179600 h 448689"/>
                    <a:gd name="connsiteX427" fmla="*/ 832856 w 988953"/>
                    <a:gd name="connsiteY427" fmla="*/ 172655 h 448689"/>
                    <a:gd name="connsiteX428" fmla="*/ 833141 w 988953"/>
                    <a:gd name="connsiteY428" fmla="*/ 165667 h 448689"/>
                    <a:gd name="connsiteX429" fmla="*/ 832925 w 988953"/>
                    <a:gd name="connsiteY429" fmla="*/ 158679 h 448689"/>
                    <a:gd name="connsiteX430" fmla="*/ 832223 w 988953"/>
                    <a:gd name="connsiteY430" fmla="*/ 151769 h 448689"/>
                    <a:gd name="connsiteX431" fmla="*/ 831072 w 988953"/>
                    <a:gd name="connsiteY431" fmla="*/ 144912 h 448689"/>
                    <a:gd name="connsiteX432" fmla="*/ 829504 w 988953"/>
                    <a:gd name="connsiteY432" fmla="*/ 138166 h 448689"/>
                    <a:gd name="connsiteX433" fmla="*/ 827539 w 988953"/>
                    <a:gd name="connsiteY433" fmla="*/ 131525 h 448689"/>
                    <a:gd name="connsiteX434" fmla="*/ 825201 w 988953"/>
                    <a:gd name="connsiteY434" fmla="*/ 125030 h 448689"/>
                    <a:gd name="connsiteX435" fmla="*/ 822586 w 988953"/>
                    <a:gd name="connsiteY435" fmla="*/ 118649 h 448689"/>
                    <a:gd name="connsiteX436" fmla="*/ 819694 w 988953"/>
                    <a:gd name="connsiteY436" fmla="*/ 112405 h 448689"/>
                    <a:gd name="connsiteX437" fmla="*/ 816594 w 988953"/>
                    <a:gd name="connsiteY437" fmla="*/ 106266 h 448689"/>
                    <a:gd name="connsiteX438" fmla="*/ 813996 w 988953"/>
                    <a:gd name="connsiteY438" fmla="*/ 104274 h 448689"/>
                    <a:gd name="connsiteX439" fmla="*/ 807277 w 988953"/>
                    <a:gd name="connsiteY439" fmla="*/ 102820 h 448689"/>
                    <a:gd name="connsiteX440" fmla="*/ 800497 w 988953"/>
                    <a:gd name="connsiteY440" fmla="*/ 101634 h 448689"/>
                    <a:gd name="connsiteX441" fmla="*/ 793682 w 988953"/>
                    <a:gd name="connsiteY441" fmla="*/ 100733 h 448689"/>
                    <a:gd name="connsiteX442" fmla="*/ 786781 w 988953"/>
                    <a:gd name="connsiteY442" fmla="*/ 100144 h 448689"/>
                    <a:gd name="connsiteX443" fmla="*/ 779879 w 988953"/>
                    <a:gd name="connsiteY443" fmla="*/ 99936 h 448689"/>
                    <a:gd name="connsiteX444" fmla="*/ 772943 w 988953"/>
                    <a:gd name="connsiteY444" fmla="*/ 100153 h 448689"/>
                    <a:gd name="connsiteX445" fmla="*/ 766016 w 988953"/>
                    <a:gd name="connsiteY445" fmla="*/ 100776 h 448689"/>
                    <a:gd name="connsiteX446" fmla="*/ 759141 w 988953"/>
                    <a:gd name="connsiteY446" fmla="*/ 101859 h 448689"/>
                    <a:gd name="connsiteX447" fmla="*/ 752352 w 988953"/>
                    <a:gd name="connsiteY447" fmla="*/ 103434 h 448689"/>
                    <a:gd name="connsiteX448" fmla="*/ 745676 w 988953"/>
                    <a:gd name="connsiteY448" fmla="*/ 105495 h 448689"/>
                    <a:gd name="connsiteX449" fmla="*/ 739164 w 988953"/>
                    <a:gd name="connsiteY449" fmla="*/ 108102 h 448689"/>
                    <a:gd name="connsiteX450" fmla="*/ 732904 w 988953"/>
                    <a:gd name="connsiteY450" fmla="*/ 111262 h 448689"/>
                    <a:gd name="connsiteX451" fmla="*/ 726946 w 988953"/>
                    <a:gd name="connsiteY451" fmla="*/ 115003 h 448689"/>
                    <a:gd name="connsiteX452" fmla="*/ 721352 w 988953"/>
                    <a:gd name="connsiteY452" fmla="*/ 119246 h 448689"/>
                    <a:gd name="connsiteX453" fmla="*/ 720270 w 988953"/>
                    <a:gd name="connsiteY453" fmla="*/ 120173 h 448689"/>
                    <a:gd name="connsiteX454" fmla="*/ 720486 w 988953"/>
                    <a:gd name="connsiteY454" fmla="*/ 118770 h 448689"/>
                    <a:gd name="connsiteX455" fmla="*/ 721136 w 988953"/>
                    <a:gd name="connsiteY455" fmla="*/ 111756 h 448689"/>
                    <a:gd name="connsiteX456" fmla="*/ 721162 w 988953"/>
                    <a:gd name="connsiteY456" fmla="*/ 104725 h 448689"/>
                    <a:gd name="connsiteX457" fmla="*/ 720538 w 988953"/>
                    <a:gd name="connsiteY457" fmla="*/ 97737 h 448689"/>
                    <a:gd name="connsiteX458" fmla="*/ 719292 w 988953"/>
                    <a:gd name="connsiteY458" fmla="*/ 90853 h 448689"/>
                    <a:gd name="connsiteX459" fmla="*/ 717534 w 988953"/>
                    <a:gd name="connsiteY459" fmla="*/ 84090 h 448689"/>
                    <a:gd name="connsiteX460" fmla="*/ 715265 w 988953"/>
                    <a:gd name="connsiteY460" fmla="*/ 77500 h 448689"/>
                    <a:gd name="connsiteX461" fmla="*/ 712546 w 988953"/>
                    <a:gd name="connsiteY461" fmla="*/ 71084 h 448689"/>
                    <a:gd name="connsiteX462" fmla="*/ 709420 w 988953"/>
                    <a:gd name="connsiteY462" fmla="*/ 64876 h 448689"/>
                    <a:gd name="connsiteX463" fmla="*/ 705957 w 988953"/>
                    <a:gd name="connsiteY463" fmla="*/ 58875 h 448689"/>
                    <a:gd name="connsiteX464" fmla="*/ 702103 w 988953"/>
                    <a:gd name="connsiteY464" fmla="*/ 53134 h 448689"/>
                    <a:gd name="connsiteX465" fmla="*/ 697973 w 988953"/>
                    <a:gd name="connsiteY465" fmla="*/ 47601 h 448689"/>
                    <a:gd name="connsiteX466" fmla="*/ 693583 w 988953"/>
                    <a:gd name="connsiteY466" fmla="*/ 42284 h 448689"/>
                    <a:gd name="connsiteX467" fmla="*/ 688993 w 988953"/>
                    <a:gd name="connsiteY467" fmla="*/ 37158 h 448689"/>
                    <a:gd name="connsiteX468" fmla="*/ 684222 w 988953"/>
                    <a:gd name="connsiteY468" fmla="*/ 32205 h 448689"/>
                    <a:gd name="connsiteX469" fmla="*/ 681157 w 988953"/>
                    <a:gd name="connsiteY469" fmla="*/ 31079 h 448689"/>
                    <a:gd name="connsiteX470" fmla="*/ 674299 w 988953"/>
                    <a:gd name="connsiteY470" fmla="*/ 31677 h 448689"/>
                    <a:gd name="connsiteX471" fmla="*/ 667467 w 988953"/>
                    <a:gd name="connsiteY471" fmla="*/ 32525 h 448689"/>
                    <a:gd name="connsiteX472" fmla="*/ 660678 w 988953"/>
                    <a:gd name="connsiteY472" fmla="*/ 33685 h 448689"/>
                    <a:gd name="connsiteX473" fmla="*/ 653941 w 988953"/>
                    <a:gd name="connsiteY473" fmla="*/ 35149 h 448689"/>
                    <a:gd name="connsiteX474" fmla="*/ 647265 w 988953"/>
                    <a:gd name="connsiteY474" fmla="*/ 36976 h 448689"/>
                    <a:gd name="connsiteX475" fmla="*/ 640702 w 988953"/>
                    <a:gd name="connsiteY475" fmla="*/ 39227 h 448689"/>
                    <a:gd name="connsiteX476" fmla="*/ 634285 w 988953"/>
                    <a:gd name="connsiteY476" fmla="*/ 41886 h 448689"/>
                    <a:gd name="connsiteX477" fmla="*/ 628016 w 988953"/>
                    <a:gd name="connsiteY477" fmla="*/ 44951 h 448689"/>
                    <a:gd name="connsiteX478" fmla="*/ 621998 w 988953"/>
                    <a:gd name="connsiteY478" fmla="*/ 48449 h 448689"/>
                    <a:gd name="connsiteX479" fmla="*/ 616222 w 988953"/>
                    <a:gd name="connsiteY479" fmla="*/ 52372 h 448689"/>
                    <a:gd name="connsiteX480" fmla="*/ 610784 w 988953"/>
                    <a:gd name="connsiteY480" fmla="*/ 56788 h 448689"/>
                    <a:gd name="connsiteX481" fmla="*/ 605727 w 988953"/>
                    <a:gd name="connsiteY481" fmla="*/ 61672 h 448689"/>
                    <a:gd name="connsiteX482" fmla="*/ 601147 w 988953"/>
                    <a:gd name="connsiteY482" fmla="*/ 66971 h 448689"/>
                    <a:gd name="connsiteX483" fmla="*/ 597060 w 988953"/>
                    <a:gd name="connsiteY483" fmla="*/ 72678 h 448689"/>
                    <a:gd name="connsiteX484" fmla="*/ 596289 w 988953"/>
                    <a:gd name="connsiteY484" fmla="*/ 73898 h 448689"/>
                    <a:gd name="connsiteX485" fmla="*/ 596090 w 988953"/>
                    <a:gd name="connsiteY485" fmla="*/ 72470 h 448689"/>
                    <a:gd name="connsiteX486" fmla="*/ 594661 w 988953"/>
                    <a:gd name="connsiteY486" fmla="*/ 65603 h 448689"/>
                    <a:gd name="connsiteX487" fmla="*/ 592592 w 988953"/>
                    <a:gd name="connsiteY487" fmla="*/ 58883 h 448689"/>
                    <a:gd name="connsiteX488" fmla="*/ 589942 w 988953"/>
                    <a:gd name="connsiteY488" fmla="*/ 52398 h 448689"/>
                    <a:gd name="connsiteX489" fmla="*/ 586729 w 988953"/>
                    <a:gd name="connsiteY489" fmla="*/ 46163 h 448689"/>
                    <a:gd name="connsiteX490" fmla="*/ 583049 w 988953"/>
                    <a:gd name="connsiteY490" fmla="*/ 40223 h 448689"/>
                    <a:gd name="connsiteX491" fmla="*/ 578936 w 988953"/>
                    <a:gd name="connsiteY491" fmla="*/ 34604 h 448689"/>
                    <a:gd name="connsiteX492" fmla="*/ 574442 w 988953"/>
                    <a:gd name="connsiteY492" fmla="*/ 29278 h 448689"/>
                    <a:gd name="connsiteX493" fmla="*/ 569619 w 988953"/>
                    <a:gd name="connsiteY493" fmla="*/ 24265 h 448689"/>
                    <a:gd name="connsiteX494" fmla="*/ 564545 w 988953"/>
                    <a:gd name="connsiteY494" fmla="*/ 19554 h 448689"/>
                    <a:gd name="connsiteX495" fmla="*/ 559168 w 988953"/>
                    <a:gd name="connsiteY495" fmla="*/ 15199 h 448689"/>
                    <a:gd name="connsiteX496" fmla="*/ 553574 w 988953"/>
                    <a:gd name="connsiteY496" fmla="*/ 11120 h 448689"/>
                    <a:gd name="connsiteX497" fmla="*/ 547833 w 988953"/>
                    <a:gd name="connsiteY497" fmla="*/ 7336 h 448689"/>
                    <a:gd name="connsiteX498" fmla="*/ 541910 w 988953"/>
                    <a:gd name="connsiteY498" fmla="*/ 3794 h 448689"/>
                    <a:gd name="connsiteX499" fmla="*/ 535909 w 988953"/>
                    <a:gd name="connsiteY499" fmla="*/ 478 h 448689"/>
                    <a:gd name="connsiteX500" fmla="*/ 532636 w 988953"/>
                    <a:gd name="connsiteY500" fmla="*/ 279 h 448689"/>
                    <a:gd name="connsiteX501" fmla="*/ 526280 w 988953"/>
                    <a:gd name="connsiteY501" fmla="*/ 2885 h 448689"/>
                    <a:gd name="connsiteX502" fmla="*/ 519994 w 988953"/>
                    <a:gd name="connsiteY502" fmla="*/ 5725 h 448689"/>
                    <a:gd name="connsiteX503" fmla="*/ 513846 w 988953"/>
                    <a:gd name="connsiteY503" fmla="*/ 8817 h 448689"/>
                    <a:gd name="connsiteX504" fmla="*/ 507828 w 988953"/>
                    <a:gd name="connsiteY504" fmla="*/ 12202 h 448689"/>
                    <a:gd name="connsiteX505" fmla="*/ 501983 w 988953"/>
                    <a:gd name="connsiteY505" fmla="*/ 15926 h 448689"/>
                    <a:gd name="connsiteX506" fmla="*/ 496389 w 988953"/>
                    <a:gd name="connsiteY506" fmla="*/ 20021 h 448689"/>
                    <a:gd name="connsiteX507" fmla="*/ 491038 w 988953"/>
                    <a:gd name="connsiteY507" fmla="*/ 24420 h 448689"/>
                    <a:gd name="connsiteX508" fmla="*/ 485955 w 988953"/>
                    <a:gd name="connsiteY508" fmla="*/ 29209 h 448689"/>
                    <a:gd name="connsiteX509" fmla="*/ 481227 w 988953"/>
                    <a:gd name="connsiteY509" fmla="*/ 34335 h 448689"/>
                    <a:gd name="connsiteX510" fmla="*/ 476880 w 988953"/>
                    <a:gd name="connsiteY510" fmla="*/ 39799 h 448689"/>
                    <a:gd name="connsiteX511" fmla="*/ 472975 w 988953"/>
                    <a:gd name="connsiteY511" fmla="*/ 45618 h 448689"/>
                    <a:gd name="connsiteX512" fmla="*/ 469572 w 988953"/>
                    <a:gd name="connsiteY512" fmla="*/ 51748 h 448689"/>
                    <a:gd name="connsiteX513" fmla="*/ 466749 w 988953"/>
                    <a:gd name="connsiteY513" fmla="*/ 58182 h 448689"/>
                    <a:gd name="connsiteX514" fmla="*/ 464524 w 988953"/>
                    <a:gd name="connsiteY514" fmla="*/ 64867 h 448689"/>
                    <a:gd name="connsiteX515" fmla="*/ 464160 w 988953"/>
                    <a:gd name="connsiteY515" fmla="*/ 66218 h 448689"/>
                    <a:gd name="connsiteX516" fmla="*/ 463554 w 988953"/>
                    <a:gd name="connsiteY516" fmla="*/ 64945 h 448689"/>
                    <a:gd name="connsiteX517" fmla="*/ 460151 w 988953"/>
                    <a:gd name="connsiteY517" fmla="*/ 58788 h 448689"/>
                    <a:gd name="connsiteX518" fmla="*/ 456194 w 988953"/>
                    <a:gd name="connsiteY518" fmla="*/ 52987 h 448689"/>
                    <a:gd name="connsiteX519" fmla="*/ 451743 w 988953"/>
                    <a:gd name="connsiteY519" fmla="*/ 47558 h 448689"/>
                    <a:gd name="connsiteX520" fmla="*/ 446851 w 988953"/>
                    <a:gd name="connsiteY520" fmla="*/ 42553 h 448689"/>
                    <a:gd name="connsiteX521" fmla="*/ 441594 w 988953"/>
                    <a:gd name="connsiteY521" fmla="*/ 37963 h 448689"/>
                    <a:gd name="connsiteX522" fmla="*/ 436001 w 988953"/>
                    <a:gd name="connsiteY522" fmla="*/ 33798 h 448689"/>
                    <a:gd name="connsiteX523" fmla="*/ 430156 w 988953"/>
                    <a:gd name="connsiteY523" fmla="*/ 30023 h 448689"/>
                    <a:gd name="connsiteX524" fmla="*/ 424077 w 988953"/>
                    <a:gd name="connsiteY524" fmla="*/ 26654 h 448689"/>
                    <a:gd name="connsiteX525" fmla="*/ 417808 w 988953"/>
                    <a:gd name="connsiteY525" fmla="*/ 23658 h 448689"/>
                    <a:gd name="connsiteX526" fmla="*/ 411400 w 988953"/>
                    <a:gd name="connsiteY526" fmla="*/ 21060 h 448689"/>
                    <a:gd name="connsiteX527" fmla="*/ 404863 w 988953"/>
                    <a:gd name="connsiteY527" fmla="*/ 18818 h 448689"/>
                    <a:gd name="connsiteX528" fmla="*/ 398238 w 988953"/>
                    <a:gd name="connsiteY528" fmla="*/ 16904 h 448689"/>
                    <a:gd name="connsiteX529" fmla="*/ 391562 w 988953"/>
                    <a:gd name="connsiteY529" fmla="*/ 15250 h 448689"/>
                    <a:gd name="connsiteX530" fmla="*/ 384843 w 988953"/>
                    <a:gd name="connsiteY530" fmla="*/ 13865 h 448689"/>
                    <a:gd name="connsiteX531" fmla="*/ 381656 w 988953"/>
                    <a:gd name="connsiteY531" fmla="*/ 14653 h 448689"/>
                    <a:gd name="connsiteX532" fmla="*/ 376331 w 988953"/>
                    <a:gd name="connsiteY532" fmla="*/ 19008 h 448689"/>
                    <a:gd name="connsiteX533" fmla="*/ 371187 w 988953"/>
                    <a:gd name="connsiteY533" fmla="*/ 23555 h 448689"/>
                    <a:gd name="connsiteX534" fmla="*/ 366217 w 988953"/>
                    <a:gd name="connsiteY534" fmla="*/ 28334 h 448689"/>
                    <a:gd name="connsiteX535" fmla="*/ 361455 w 988953"/>
                    <a:gd name="connsiteY535" fmla="*/ 33357 h 448689"/>
                    <a:gd name="connsiteX536" fmla="*/ 356969 w 988953"/>
                    <a:gd name="connsiteY536" fmla="*/ 38621 h 448689"/>
                    <a:gd name="connsiteX537" fmla="*/ 352821 w 988953"/>
                    <a:gd name="connsiteY537" fmla="*/ 44172 h 448689"/>
                    <a:gd name="connsiteX538" fmla="*/ 349003 w 988953"/>
                    <a:gd name="connsiteY538" fmla="*/ 49991 h 448689"/>
                    <a:gd name="connsiteX539" fmla="*/ 345574 w 988953"/>
                    <a:gd name="connsiteY539" fmla="*/ 56026 h 448689"/>
                    <a:gd name="connsiteX540" fmla="*/ 342534 w 988953"/>
                    <a:gd name="connsiteY540" fmla="*/ 62321 h 448689"/>
                    <a:gd name="connsiteX541" fmla="*/ 339997 w 988953"/>
                    <a:gd name="connsiteY541" fmla="*/ 68833 h 448689"/>
                    <a:gd name="connsiteX542" fmla="*/ 337980 w 988953"/>
                    <a:gd name="connsiteY542" fmla="*/ 75544 h 448689"/>
                    <a:gd name="connsiteX543" fmla="*/ 336560 w 988953"/>
                    <a:gd name="connsiteY543" fmla="*/ 82410 h 448689"/>
                    <a:gd name="connsiteX544" fmla="*/ 335754 w 988953"/>
                    <a:gd name="connsiteY544" fmla="*/ 89381 h 448689"/>
                    <a:gd name="connsiteX545" fmla="*/ 335590 w 988953"/>
                    <a:gd name="connsiteY545" fmla="*/ 96403 h 448689"/>
                    <a:gd name="connsiteX546" fmla="*/ 335650 w 988953"/>
                    <a:gd name="connsiteY546" fmla="*/ 97841 h 448689"/>
                    <a:gd name="connsiteX547" fmla="*/ 334681 w 988953"/>
                    <a:gd name="connsiteY547" fmla="*/ 96793 h 448689"/>
                    <a:gd name="connsiteX548" fmla="*/ 329624 w 988953"/>
                    <a:gd name="connsiteY548" fmla="*/ 91918 h 448689"/>
                    <a:gd name="connsiteX549" fmla="*/ 324142 w 988953"/>
                    <a:gd name="connsiteY549" fmla="*/ 87528 h 448689"/>
                    <a:gd name="connsiteX550" fmla="*/ 318289 w 988953"/>
                    <a:gd name="connsiteY550" fmla="*/ 83657 h 448689"/>
                    <a:gd name="connsiteX551" fmla="*/ 312132 w 988953"/>
                    <a:gd name="connsiteY551" fmla="*/ 80332 h 448689"/>
                    <a:gd name="connsiteX552" fmla="*/ 305733 w 988953"/>
                    <a:gd name="connsiteY552" fmla="*/ 77500 h 448689"/>
                    <a:gd name="connsiteX553" fmla="*/ 299161 w 988953"/>
                    <a:gd name="connsiteY553" fmla="*/ 75154 h 448689"/>
                    <a:gd name="connsiteX554" fmla="*/ 292468 w 988953"/>
                    <a:gd name="connsiteY554" fmla="*/ 73284 h 448689"/>
                    <a:gd name="connsiteX555" fmla="*/ 285670 w 988953"/>
                    <a:gd name="connsiteY555" fmla="*/ 71838 h 448689"/>
                    <a:gd name="connsiteX556" fmla="*/ 278821 w 988953"/>
                    <a:gd name="connsiteY556" fmla="*/ 70816 h 448689"/>
                    <a:gd name="connsiteX557" fmla="*/ 271911 w 988953"/>
                    <a:gd name="connsiteY557" fmla="*/ 70244 h 448689"/>
                    <a:gd name="connsiteX558" fmla="*/ 265010 w 988953"/>
                    <a:gd name="connsiteY558" fmla="*/ 70045 h 448689"/>
                    <a:gd name="connsiteX559" fmla="*/ 258117 w 988953"/>
                    <a:gd name="connsiteY559" fmla="*/ 70149 h 448689"/>
                    <a:gd name="connsiteX560" fmla="*/ 251233 w 988953"/>
                    <a:gd name="connsiteY560" fmla="*/ 70556 h 448689"/>
                    <a:gd name="connsiteX561" fmla="*/ 244401 w 988953"/>
                    <a:gd name="connsiteY561" fmla="*/ 71197 h 448689"/>
                    <a:gd name="connsiteX562" fmla="*/ 241587 w 988953"/>
                    <a:gd name="connsiteY562" fmla="*/ 72894 h 448689"/>
                    <a:gd name="connsiteX563" fmla="*/ 241535 w 988953"/>
                    <a:gd name="connsiteY563" fmla="*/ 72972 h 448689"/>
                    <a:gd name="connsiteX564" fmla="*/ 237820 w 988953"/>
                    <a:gd name="connsiteY564" fmla="*/ 78566 h 448689"/>
                    <a:gd name="connsiteX565" fmla="*/ 234244 w 988953"/>
                    <a:gd name="connsiteY565" fmla="*/ 84445 h 448689"/>
                    <a:gd name="connsiteX566" fmla="*/ 230875 w 988953"/>
                    <a:gd name="connsiteY566" fmla="*/ 90524 h 448689"/>
                    <a:gd name="connsiteX567" fmla="*/ 227819 w 988953"/>
                    <a:gd name="connsiteY567" fmla="*/ 96698 h 448689"/>
                    <a:gd name="connsiteX568" fmla="*/ 225074 w 988953"/>
                    <a:gd name="connsiteY568" fmla="*/ 103054 h 448689"/>
                    <a:gd name="connsiteX569" fmla="*/ 222745 w 988953"/>
                    <a:gd name="connsiteY569" fmla="*/ 109600 h 448689"/>
                    <a:gd name="connsiteX570" fmla="*/ 220796 w 988953"/>
                    <a:gd name="connsiteY570" fmla="*/ 116267 h 448689"/>
                    <a:gd name="connsiteX571" fmla="*/ 219290 w 988953"/>
                    <a:gd name="connsiteY571" fmla="*/ 123065 h 448689"/>
                    <a:gd name="connsiteX572" fmla="*/ 218268 w 988953"/>
                    <a:gd name="connsiteY572" fmla="*/ 129966 h 448689"/>
                    <a:gd name="connsiteX573" fmla="*/ 217766 w 988953"/>
                    <a:gd name="connsiteY573" fmla="*/ 136945 h 448689"/>
                    <a:gd name="connsiteX574" fmla="*/ 217800 w 988953"/>
                    <a:gd name="connsiteY574" fmla="*/ 143942 h 448689"/>
                    <a:gd name="connsiteX575" fmla="*/ 218458 w 988953"/>
                    <a:gd name="connsiteY575" fmla="*/ 150930 h 448689"/>
                    <a:gd name="connsiteX576" fmla="*/ 219757 w 988953"/>
                    <a:gd name="connsiteY576" fmla="*/ 157848 h 448689"/>
                    <a:gd name="connsiteX577" fmla="*/ 221671 w 988953"/>
                    <a:gd name="connsiteY577" fmla="*/ 164611 h 448689"/>
                    <a:gd name="connsiteX578" fmla="*/ 222147 w 988953"/>
                    <a:gd name="connsiteY578" fmla="*/ 165945 h 448689"/>
                    <a:gd name="connsiteX579" fmla="*/ 220917 w 988953"/>
                    <a:gd name="connsiteY579" fmla="*/ 165235 h 448689"/>
                    <a:gd name="connsiteX580" fmla="*/ 214640 w 988953"/>
                    <a:gd name="connsiteY580" fmla="*/ 162065 h 448689"/>
                    <a:gd name="connsiteX581" fmla="*/ 208102 w 988953"/>
                    <a:gd name="connsiteY581" fmla="*/ 159467 h 448689"/>
                    <a:gd name="connsiteX582" fmla="*/ 201374 w 988953"/>
                    <a:gd name="connsiteY582" fmla="*/ 157493 h 448689"/>
                    <a:gd name="connsiteX583" fmla="*/ 194490 w 988953"/>
                    <a:gd name="connsiteY583" fmla="*/ 156134 h 448689"/>
                    <a:gd name="connsiteX584" fmla="*/ 187554 w 988953"/>
                    <a:gd name="connsiteY584" fmla="*/ 155303 h 448689"/>
                    <a:gd name="connsiteX585" fmla="*/ 180592 w 988953"/>
                    <a:gd name="connsiteY585" fmla="*/ 154999 h 448689"/>
                    <a:gd name="connsiteX586" fmla="*/ 173630 w 988953"/>
                    <a:gd name="connsiteY586" fmla="*/ 155190 h 448689"/>
                    <a:gd name="connsiteX587" fmla="*/ 166712 w 988953"/>
                    <a:gd name="connsiteY587" fmla="*/ 155822 h 448689"/>
                    <a:gd name="connsiteX588" fmla="*/ 159862 w 988953"/>
                    <a:gd name="connsiteY588" fmla="*/ 156870 h 448689"/>
                    <a:gd name="connsiteX589" fmla="*/ 153091 w 988953"/>
                    <a:gd name="connsiteY589" fmla="*/ 158342 h 448689"/>
                    <a:gd name="connsiteX590" fmla="*/ 146432 w 988953"/>
                    <a:gd name="connsiteY590" fmla="*/ 160186 h 448689"/>
                    <a:gd name="connsiteX591" fmla="*/ 139886 w 988953"/>
                    <a:gd name="connsiteY591" fmla="*/ 162316 h 448689"/>
                    <a:gd name="connsiteX592" fmla="*/ 133435 w 988953"/>
                    <a:gd name="connsiteY592" fmla="*/ 164706 h 448689"/>
                    <a:gd name="connsiteX593" fmla="*/ 127088 w 988953"/>
                    <a:gd name="connsiteY593" fmla="*/ 167356 h 448689"/>
                    <a:gd name="connsiteX594" fmla="*/ 124905 w 988953"/>
                    <a:gd name="connsiteY594" fmla="*/ 169798 h 448689"/>
                    <a:gd name="connsiteX595" fmla="*/ 122966 w 988953"/>
                    <a:gd name="connsiteY595" fmla="*/ 176396 h 448689"/>
                    <a:gd name="connsiteX596" fmla="*/ 121277 w 988953"/>
                    <a:gd name="connsiteY596" fmla="*/ 183072 h 448689"/>
                    <a:gd name="connsiteX597" fmla="*/ 119866 w 988953"/>
                    <a:gd name="connsiteY597" fmla="*/ 189800 h 448689"/>
                    <a:gd name="connsiteX598" fmla="*/ 118749 w 988953"/>
                    <a:gd name="connsiteY598" fmla="*/ 196624 h 448689"/>
                    <a:gd name="connsiteX599" fmla="*/ 118004 w 988953"/>
                    <a:gd name="connsiteY599" fmla="*/ 203499 h 448689"/>
                    <a:gd name="connsiteX600" fmla="*/ 117718 w 988953"/>
                    <a:gd name="connsiteY600" fmla="*/ 210435 h 448689"/>
                    <a:gd name="connsiteX601" fmla="*/ 117831 w 988953"/>
                    <a:gd name="connsiteY601" fmla="*/ 217371 h 448689"/>
                    <a:gd name="connsiteX602" fmla="*/ 118403 w 988953"/>
                    <a:gd name="connsiteY602" fmla="*/ 224324 h 448689"/>
                    <a:gd name="connsiteX603" fmla="*/ 119450 w 988953"/>
                    <a:gd name="connsiteY603" fmla="*/ 231208 h 448689"/>
                    <a:gd name="connsiteX604" fmla="*/ 121018 w 988953"/>
                    <a:gd name="connsiteY604" fmla="*/ 238031 h 448689"/>
                    <a:gd name="connsiteX605" fmla="*/ 123130 w 988953"/>
                    <a:gd name="connsiteY605" fmla="*/ 244708 h 448689"/>
                    <a:gd name="connsiteX606" fmla="*/ 125815 w 988953"/>
                    <a:gd name="connsiteY606" fmla="*/ 251185 h 448689"/>
                    <a:gd name="connsiteX607" fmla="*/ 129088 w 988953"/>
                    <a:gd name="connsiteY607" fmla="*/ 257402 h 448689"/>
                    <a:gd name="connsiteX608" fmla="*/ 132915 w 988953"/>
                    <a:gd name="connsiteY608" fmla="*/ 263307 h 448689"/>
                    <a:gd name="connsiteX609" fmla="*/ 133755 w 988953"/>
                    <a:gd name="connsiteY609" fmla="*/ 264442 h 448689"/>
                    <a:gd name="connsiteX610" fmla="*/ 132378 w 988953"/>
                    <a:gd name="connsiteY610" fmla="*/ 264121 h 448689"/>
                    <a:gd name="connsiteX611" fmla="*/ 125451 w 988953"/>
                    <a:gd name="connsiteY611" fmla="*/ 262944 h 448689"/>
                    <a:gd name="connsiteX612" fmla="*/ 118428 w 988953"/>
                    <a:gd name="connsiteY612" fmla="*/ 262398 h 448689"/>
                    <a:gd name="connsiteX613" fmla="*/ 111423 w 988953"/>
                    <a:gd name="connsiteY613" fmla="*/ 262519 h 448689"/>
                    <a:gd name="connsiteX614" fmla="*/ 104453 w 988953"/>
                    <a:gd name="connsiteY614" fmla="*/ 263212 h 448689"/>
                    <a:gd name="connsiteX615" fmla="*/ 97569 w 988953"/>
                    <a:gd name="connsiteY615" fmla="*/ 264494 h 448689"/>
                    <a:gd name="connsiteX616" fmla="*/ 90832 w 988953"/>
                    <a:gd name="connsiteY616" fmla="*/ 266251 h 448689"/>
                    <a:gd name="connsiteX617" fmla="*/ 84242 w 988953"/>
                    <a:gd name="connsiteY617" fmla="*/ 268477 h 448689"/>
                    <a:gd name="connsiteX618" fmla="*/ 77817 w 988953"/>
                    <a:gd name="connsiteY618" fmla="*/ 271127 h 448689"/>
                    <a:gd name="connsiteX619" fmla="*/ 71574 w 988953"/>
                    <a:gd name="connsiteY619" fmla="*/ 274157 h 448689"/>
                    <a:gd name="connsiteX620" fmla="*/ 65547 w 988953"/>
                    <a:gd name="connsiteY620" fmla="*/ 277560 h 448689"/>
                    <a:gd name="connsiteX621" fmla="*/ 59729 w 988953"/>
                    <a:gd name="connsiteY621" fmla="*/ 281284 h 448689"/>
                    <a:gd name="connsiteX622" fmla="*/ 54091 w 988953"/>
                    <a:gd name="connsiteY622" fmla="*/ 285249 h 448689"/>
                    <a:gd name="connsiteX623" fmla="*/ 48654 w 988953"/>
                    <a:gd name="connsiteY623" fmla="*/ 289432 h 448689"/>
                    <a:gd name="connsiteX624" fmla="*/ 43363 w 988953"/>
                    <a:gd name="connsiteY624" fmla="*/ 293848 h 448689"/>
                    <a:gd name="connsiteX625" fmla="*/ 41986 w 988953"/>
                    <a:gd name="connsiteY625" fmla="*/ 296827 h 448689"/>
                    <a:gd name="connsiteX626" fmla="*/ 42090 w 988953"/>
                    <a:gd name="connsiteY626" fmla="*/ 303693 h 448689"/>
                    <a:gd name="connsiteX627" fmla="*/ 42428 w 988953"/>
                    <a:gd name="connsiteY627" fmla="*/ 310569 h 448689"/>
                    <a:gd name="connsiteX628" fmla="*/ 43068 w 988953"/>
                    <a:gd name="connsiteY628" fmla="*/ 317427 h 448689"/>
                    <a:gd name="connsiteX629" fmla="*/ 44012 w 988953"/>
                    <a:gd name="connsiteY629" fmla="*/ 324276 h 448689"/>
                    <a:gd name="connsiteX630" fmla="*/ 45346 w 988953"/>
                    <a:gd name="connsiteY630" fmla="*/ 331056 h 448689"/>
                    <a:gd name="connsiteX631" fmla="*/ 47095 w 988953"/>
                    <a:gd name="connsiteY631" fmla="*/ 337767 h 448689"/>
                    <a:gd name="connsiteX632" fmla="*/ 49242 w 988953"/>
                    <a:gd name="connsiteY632" fmla="*/ 344365 h 448689"/>
                    <a:gd name="connsiteX633" fmla="*/ 51840 w 988953"/>
                    <a:gd name="connsiteY633" fmla="*/ 350842 h 448689"/>
                    <a:gd name="connsiteX634" fmla="*/ 54871 w 988953"/>
                    <a:gd name="connsiteY634" fmla="*/ 357120 h 448689"/>
                    <a:gd name="connsiteX635" fmla="*/ 58386 w 988953"/>
                    <a:gd name="connsiteY635" fmla="*/ 363155 h 448689"/>
                    <a:gd name="connsiteX636" fmla="*/ 62370 w 988953"/>
                    <a:gd name="connsiteY636" fmla="*/ 368914 h 448689"/>
                    <a:gd name="connsiteX637" fmla="*/ 66846 w 988953"/>
                    <a:gd name="connsiteY637" fmla="*/ 374308 h 448689"/>
                    <a:gd name="connsiteX638" fmla="*/ 71799 w 988953"/>
                    <a:gd name="connsiteY638" fmla="*/ 379287 h 448689"/>
                    <a:gd name="connsiteX639" fmla="*/ 77203 w 988953"/>
                    <a:gd name="connsiteY639" fmla="*/ 383799 h 448689"/>
                    <a:gd name="connsiteX640" fmla="*/ 78346 w 988953"/>
                    <a:gd name="connsiteY640" fmla="*/ 384638 h 448689"/>
                    <a:gd name="connsiteX641" fmla="*/ 76925 w 988953"/>
                    <a:gd name="connsiteY641" fmla="*/ 384742 h 448689"/>
                    <a:gd name="connsiteX642" fmla="*/ 69955 w 988953"/>
                    <a:gd name="connsiteY642" fmla="*/ 385660 h 448689"/>
                    <a:gd name="connsiteX643" fmla="*/ 63106 w 988953"/>
                    <a:gd name="connsiteY643" fmla="*/ 387202 h 448689"/>
                    <a:gd name="connsiteX644" fmla="*/ 56429 w 988953"/>
                    <a:gd name="connsiteY644" fmla="*/ 389366 h 448689"/>
                    <a:gd name="connsiteX645" fmla="*/ 49987 w 988953"/>
                    <a:gd name="connsiteY645" fmla="*/ 392103 h 448689"/>
                    <a:gd name="connsiteX646" fmla="*/ 43787 w 988953"/>
                    <a:gd name="connsiteY646" fmla="*/ 395333 h 448689"/>
                    <a:gd name="connsiteX647" fmla="*/ 37873 w 988953"/>
                    <a:gd name="connsiteY647" fmla="*/ 399004 h 448689"/>
                    <a:gd name="connsiteX648" fmla="*/ 32210 w 988953"/>
                    <a:gd name="connsiteY648" fmla="*/ 403091 h 448689"/>
                    <a:gd name="connsiteX649" fmla="*/ 26859 w 988953"/>
                    <a:gd name="connsiteY649" fmla="*/ 407516 h 448689"/>
                    <a:gd name="connsiteX650" fmla="*/ 21793 w 988953"/>
                    <a:gd name="connsiteY650" fmla="*/ 412244 h 448689"/>
                    <a:gd name="connsiteX651" fmla="*/ 17031 w 988953"/>
                    <a:gd name="connsiteY651" fmla="*/ 417283 h 448689"/>
                    <a:gd name="connsiteX652" fmla="*/ 12554 w 988953"/>
                    <a:gd name="connsiteY652" fmla="*/ 422531 h 448689"/>
                    <a:gd name="connsiteX653" fmla="*/ 8354 w 988953"/>
                    <a:gd name="connsiteY653" fmla="*/ 427995 h 448689"/>
                    <a:gd name="connsiteX654" fmla="*/ 4371 w 988953"/>
                    <a:gd name="connsiteY654" fmla="*/ 433588 h 448689"/>
                    <a:gd name="connsiteX655" fmla="*/ 622 w 988953"/>
                    <a:gd name="connsiteY655" fmla="*/ 439355 h 448689"/>
                    <a:gd name="connsiteX656" fmla="*/ 180 w 988953"/>
                    <a:gd name="connsiteY656" fmla="*/ 442602 h 448689"/>
                    <a:gd name="connsiteX657" fmla="*/ 2267 w 988953"/>
                    <a:gd name="connsiteY657" fmla="*/ 448690 h 44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Lst>
                  <a:rect l="l" t="t" r="r" b="b"/>
                  <a:pathLst>
                    <a:path w="988953" h="448689">
                      <a:moveTo>
                        <a:pt x="2267" y="448690"/>
                      </a:moveTo>
                      <a:lnTo>
                        <a:pt x="10831" y="448690"/>
                      </a:lnTo>
                      <a:cubicBezTo>
                        <a:pt x="10597" y="447997"/>
                        <a:pt x="10294" y="447322"/>
                        <a:pt x="10103" y="446620"/>
                      </a:cubicBezTo>
                      <a:lnTo>
                        <a:pt x="8709" y="442092"/>
                      </a:lnTo>
                      <a:lnTo>
                        <a:pt x="11246" y="438082"/>
                      </a:lnTo>
                      <a:cubicBezTo>
                        <a:pt x="12372" y="436212"/>
                        <a:pt x="13679" y="434480"/>
                        <a:pt x="14944" y="432714"/>
                      </a:cubicBezTo>
                      <a:cubicBezTo>
                        <a:pt x="16208" y="430947"/>
                        <a:pt x="17429" y="429138"/>
                        <a:pt x="18849" y="427484"/>
                      </a:cubicBezTo>
                      <a:cubicBezTo>
                        <a:pt x="20234" y="425821"/>
                        <a:pt x="21542" y="424072"/>
                        <a:pt x="22997" y="422470"/>
                      </a:cubicBezTo>
                      <a:lnTo>
                        <a:pt x="27395" y="417690"/>
                      </a:lnTo>
                      <a:lnTo>
                        <a:pt x="32080" y="413214"/>
                      </a:lnTo>
                      <a:cubicBezTo>
                        <a:pt x="33647" y="411724"/>
                        <a:pt x="35370" y="410425"/>
                        <a:pt x="36998" y="409023"/>
                      </a:cubicBezTo>
                      <a:cubicBezTo>
                        <a:pt x="38626" y="407620"/>
                        <a:pt x="40445" y="406485"/>
                        <a:pt x="42194" y="405187"/>
                      </a:cubicBezTo>
                      <a:cubicBezTo>
                        <a:pt x="43891" y="403888"/>
                        <a:pt x="45796" y="402875"/>
                        <a:pt x="47606" y="401723"/>
                      </a:cubicBezTo>
                      <a:cubicBezTo>
                        <a:pt x="49416" y="400571"/>
                        <a:pt x="51372" y="399697"/>
                        <a:pt x="53251" y="398658"/>
                      </a:cubicBezTo>
                      <a:cubicBezTo>
                        <a:pt x="55165" y="397714"/>
                        <a:pt x="57148" y="396952"/>
                        <a:pt x="59105" y="396086"/>
                      </a:cubicBezTo>
                      <a:cubicBezTo>
                        <a:pt x="61114" y="395367"/>
                        <a:pt x="63132" y="394648"/>
                        <a:pt x="65166" y="394025"/>
                      </a:cubicBezTo>
                      <a:cubicBezTo>
                        <a:pt x="67236" y="393557"/>
                        <a:pt x="69271" y="392847"/>
                        <a:pt x="71366" y="392553"/>
                      </a:cubicBezTo>
                      <a:cubicBezTo>
                        <a:pt x="73462" y="392163"/>
                        <a:pt x="75557" y="391756"/>
                        <a:pt x="77679" y="391626"/>
                      </a:cubicBezTo>
                      <a:cubicBezTo>
                        <a:pt x="78744" y="391540"/>
                        <a:pt x="79800" y="391367"/>
                        <a:pt x="80857" y="391349"/>
                      </a:cubicBezTo>
                      <a:lnTo>
                        <a:pt x="84035" y="391289"/>
                      </a:lnTo>
                      <a:cubicBezTo>
                        <a:pt x="86165" y="391185"/>
                        <a:pt x="88269" y="391488"/>
                        <a:pt x="90408" y="391557"/>
                      </a:cubicBezTo>
                      <a:cubicBezTo>
                        <a:pt x="91603" y="391592"/>
                        <a:pt x="92780" y="390994"/>
                        <a:pt x="93447" y="389886"/>
                      </a:cubicBezTo>
                      <a:cubicBezTo>
                        <a:pt x="94408" y="388249"/>
                        <a:pt x="93863" y="386162"/>
                        <a:pt x="92243" y="385201"/>
                      </a:cubicBezTo>
                      <a:cubicBezTo>
                        <a:pt x="90408" y="384128"/>
                        <a:pt x="88468" y="383236"/>
                        <a:pt x="86719" y="382032"/>
                      </a:cubicBezTo>
                      <a:lnTo>
                        <a:pt x="84061" y="380283"/>
                      </a:lnTo>
                      <a:cubicBezTo>
                        <a:pt x="83186" y="379686"/>
                        <a:pt x="82381" y="378993"/>
                        <a:pt x="81523" y="378343"/>
                      </a:cubicBezTo>
                      <a:cubicBezTo>
                        <a:pt x="79809" y="377096"/>
                        <a:pt x="78242" y="375642"/>
                        <a:pt x="76692" y="374196"/>
                      </a:cubicBezTo>
                      <a:cubicBezTo>
                        <a:pt x="75072" y="372801"/>
                        <a:pt x="73739" y="371130"/>
                        <a:pt x="72232" y="369615"/>
                      </a:cubicBezTo>
                      <a:cubicBezTo>
                        <a:pt x="70864" y="367987"/>
                        <a:pt x="69522" y="366316"/>
                        <a:pt x="68223" y="364627"/>
                      </a:cubicBezTo>
                      <a:cubicBezTo>
                        <a:pt x="67037" y="362861"/>
                        <a:pt x="65755" y="361164"/>
                        <a:pt x="64664" y="359319"/>
                      </a:cubicBezTo>
                      <a:cubicBezTo>
                        <a:pt x="63616" y="357449"/>
                        <a:pt x="62421" y="355665"/>
                        <a:pt x="61512" y="353725"/>
                      </a:cubicBezTo>
                      <a:cubicBezTo>
                        <a:pt x="60612" y="351760"/>
                        <a:pt x="59538" y="349907"/>
                        <a:pt x="58793" y="347889"/>
                      </a:cubicBezTo>
                      <a:cubicBezTo>
                        <a:pt x="58031" y="345889"/>
                        <a:pt x="57122" y="343941"/>
                        <a:pt x="56481" y="341871"/>
                      </a:cubicBezTo>
                      <a:cubicBezTo>
                        <a:pt x="55849" y="339810"/>
                        <a:pt x="55122" y="337793"/>
                        <a:pt x="54550" y="335715"/>
                      </a:cubicBezTo>
                      <a:lnTo>
                        <a:pt x="53000" y="329420"/>
                      </a:lnTo>
                      <a:lnTo>
                        <a:pt x="51849" y="323012"/>
                      </a:lnTo>
                      <a:cubicBezTo>
                        <a:pt x="51476" y="320899"/>
                        <a:pt x="51312" y="318717"/>
                        <a:pt x="51026" y="316569"/>
                      </a:cubicBezTo>
                      <a:cubicBezTo>
                        <a:pt x="50723" y="314413"/>
                        <a:pt x="50645" y="312249"/>
                        <a:pt x="50524" y="310093"/>
                      </a:cubicBezTo>
                      <a:cubicBezTo>
                        <a:pt x="50403" y="307910"/>
                        <a:pt x="50221" y="305737"/>
                        <a:pt x="50273" y="303563"/>
                      </a:cubicBezTo>
                      <a:lnTo>
                        <a:pt x="50273" y="298810"/>
                      </a:lnTo>
                      <a:lnTo>
                        <a:pt x="53875" y="295736"/>
                      </a:lnTo>
                      <a:cubicBezTo>
                        <a:pt x="55503" y="294290"/>
                        <a:pt x="57269" y="293017"/>
                        <a:pt x="58992" y="291692"/>
                      </a:cubicBezTo>
                      <a:cubicBezTo>
                        <a:pt x="60724" y="290376"/>
                        <a:pt x="62439" y="289016"/>
                        <a:pt x="64266" y="287856"/>
                      </a:cubicBezTo>
                      <a:cubicBezTo>
                        <a:pt x="66076" y="286678"/>
                        <a:pt x="67842" y="285397"/>
                        <a:pt x="69704" y="284271"/>
                      </a:cubicBezTo>
                      <a:lnTo>
                        <a:pt x="75315" y="281024"/>
                      </a:lnTo>
                      <a:lnTo>
                        <a:pt x="81099" y="278106"/>
                      </a:lnTo>
                      <a:cubicBezTo>
                        <a:pt x="83047" y="277171"/>
                        <a:pt x="85065" y="276417"/>
                        <a:pt x="87039" y="275551"/>
                      </a:cubicBezTo>
                      <a:cubicBezTo>
                        <a:pt x="89022" y="274694"/>
                        <a:pt x="91109" y="274140"/>
                        <a:pt x="93127" y="273412"/>
                      </a:cubicBezTo>
                      <a:cubicBezTo>
                        <a:pt x="95153" y="272668"/>
                        <a:pt x="97266" y="272278"/>
                        <a:pt x="99335" y="271689"/>
                      </a:cubicBezTo>
                      <a:cubicBezTo>
                        <a:pt x="101405" y="271135"/>
                        <a:pt x="103526" y="270884"/>
                        <a:pt x="105630" y="270442"/>
                      </a:cubicBezTo>
                      <a:cubicBezTo>
                        <a:pt x="107743" y="270096"/>
                        <a:pt x="109882" y="269958"/>
                        <a:pt x="111995" y="269707"/>
                      </a:cubicBezTo>
                      <a:cubicBezTo>
                        <a:pt x="114116" y="269620"/>
                        <a:pt x="116264" y="269524"/>
                        <a:pt x="118385" y="269524"/>
                      </a:cubicBezTo>
                      <a:cubicBezTo>
                        <a:pt x="120489" y="269689"/>
                        <a:pt x="122637" y="269620"/>
                        <a:pt x="124750" y="269923"/>
                      </a:cubicBezTo>
                      <a:cubicBezTo>
                        <a:pt x="126862" y="270191"/>
                        <a:pt x="128975" y="270425"/>
                        <a:pt x="131062" y="270901"/>
                      </a:cubicBezTo>
                      <a:cubicBezTo>
                        <a:pt x="132092" y="271118"/>
                        <a:pt x="133140" y="271308"/>
                        <a:pt x="134171" y="271577"/>
                      </a:cubicBezTo>
                      <a:lnTo>
                        <a:pt x="137236" y="272460"/>
                      </a:lnTo>
                      <a:cubicBezTo>
                        <a:pt x="139280" y="273005"/>
                        <a:pt x="141219" y="273897"/>
                        <a:pt x="143219" y="274590"/>
                      </a:cubicBezTo>
                      <a:cubicBezTo>
                        <a:pt x="144380" y="274980"/>
                        <a:pt x="145679" y="274763"/>
                        <a:pt x="146640" y="273897"/>
                      </a:cubicBezTo>
                      <a:cubicBezTo>
                        <a:pt x="148034" y="272633"/>
                        <a:pt x="148129" y="270468"/>
                        <a:pt x="146848" y="269074"/>
                      </a:cubicBezTo>
                      <a:cubicBezTo>
                        <a:pt x="145428" y="267507"/>
                        <a:pt x="143826" y="266095"/>
                        <a:pt x="142527" y="264407"/>
                      </a:cubicBezTo>
                      <a:lnTo>
                        <a:pt x="140500" y="261939"/>
                      </a:lnTo>
                      <a:cubicBezTo>
                        <a:pt x="139842" y="261125"/>
                        <a:pt x="139271" y="260216"/>
                        <a:pt x="138639" y="259350"/>
                      </a:cubicBezTo>
                      <a:cubicBezTo>
                        <a:pt x="137375" y="257662"/>
                        <a:pt x="136327" y="255800"/>
                        <a:pt x="135244" y="253956"/>
                      </a:cubicBezTo>
                      <a:cubicBezTo>
                        <a:pt x="134119" y="252163"/>
                        <a:pt x="133322" y="250154"/>
                        <a:pt x="132344" y="248275"/>
                      </a:cubicBezTo>
                      <a:cubicBezTo>
                        <a:pt x="131512" y="246309"/>
                        <a:pt x="130742" y="244335"/>
                        <a:pt x="129980" y="242352"/>
                      </a:cubicBezTo>
                      <a:cubicBezTo>
                        <a:pt x="129374" y="240283"/>
                        <a:pt x="128646" y="238274"/>
                        <a:pt x="128144" y="236178"/>
                      </a:cubicBezTo>
                      <a:cubicBezTo>
                        <a:pt x="127711" y="234100"/>
                        <a:pt x="127088" y="232031"/>
                        <a:pt x="126793" y="229918"/>
                      </a:cubicBezTo>
                      <a:cubicBezTo>
                        <a:pt x="126516" y="227788"/>
                        <a:pt x="126040" y="225692"/>
                        <a:pt x="125919" y="223528"/>
                      </a:cubicBezTo>
                      <a:cubicBezTo>
                        <a:pt x="125763" y="221406"/>
                        <a:pt x="125468" y="219258"/>
                        <a:pt x="125460" y="217111"/>
                      </a:cubicBezTo>
                      <a:cubicBezTo>
                        <a:pt x="125477" y="214955"/>
                        <a:pt x="125356" y="212807"/>
                        <a:pt x="125442" y="210660"/>
                      </a:cubicBezTo>
                      <a:lnTo>
                        <a:pt x="125823" y="204183"/>
                      </a:lnTo>
                      <a:lnTo>
                        <a:pt x="126594" y="197749"/>
                      </a:lnTo>
                      <a:cubicBezTo>
                        <a:pt x="126880" y="195593"/>
                        <a:pt x="127365" y="193455"/>
                        <a:pt x="127728" y="191324"/>
                      </a:cubicBezTo>
                      <a:cubicBezTo>
                        <a:pt x="128075" y="189186"/>
                        <a:pt x="128638" y="187090"/>
                        <a:pt x="129148" y="184977"/>
                      </a:cubicBezTo>
                      <a:cubicBezTo>
                        <a:pt x="129685" y="182864"/>
                        <a:pt x="130153" y="180743"/>
                        <a:pt x="130854" y="178665"/>
                      </a:cubicBezTo>
                      <a:lnTo>
                        <a:pt x="132240" y="174153"/>
                      </a:lnTo>
                      <a:lnTo>
                        <a:pt x="136587" y="172274"/>
                      </a:lnTo>
                      <a:cubicBezTo>
                        <a:pt x="138570" y="171348"/>
                        <a:pt x="140639" y="170646"/>
                        <a:pt x="142674" y="169902"/>
                      </a:cubicBezTo>
                      <a:cubicBezTo>
                        <a:pt x="144709" y="169166"/>
                        <a:pt x="146752" y="168369"/>
                        <a:pt x="148848" y="167798"/>
                      </a:cubicBezTo>
                      <a:cubicBezTo>
                        <a:pt x="150926" y="167209"/>
                        <a:pt x="152987" y="166490"/>
                        <a:pt x="155091" y="165988"/>
                      </a:cubicBezTo>
                      <a:lnTo>
                        <a:pt x="161429" y="164507"/>
                      </a:lnTo>
                      <a:lnTo>
                        <a:pt x="167811" y="163451"/>
                      </a:lnTo>
                      <a:cubicBezTo>
                        <a:pt x="169924" y="163130"/>
                        <a:pt x="172089" y="162992"/>
                        <a:pt x="174228" y="162775"/>
                      </a:cubicBezTo>
                      <a:cubicBezTo>
                        <a:pt x="176375" y="162542"/>
                        <a:pt x="178514" y="162602"/>
                        <a:pt x="180679" y="162507"/>
                      </a:cubicBezTo>
                      <a:cubicBezTo>
                        <a:pt x="182817" y="162403"/>
                        <a:pt x="184948" y="162654"/>
                        <a:pt x="187104" y="162689"/>
                      </a:cubicBezTo>
                      <a:cubicBezTo>
                        <a:pt x="189243" y="162758"/>
                        <a:pt x="191347" y="163139"/>
                        <a:pt x="193485" y="163347"/>
                      </a:cubicBezTo>
                      <a:cubicBezTo>
                        <a:pt x="195598" y="163633"/>
                        <a:pt x="197676" y="164143"/>
                        <a:pt x="199798" y="164516"/>
                      </a:cubicBezTo>
                      <a:cubicBezTo>
                        <a:pt x="201850" y="165061"/>
                        <a:pt x="203911" y="165598"/>
                        <a:pt x="205946" y="166230"/>
                      </a:cubicBezTo>
                      <a:cubicBezTo>
                        <a:pt x="207929" y="167001"/>
                        <a:pt x="210016" y="167572"/>
                        <a:pt x="211903" y="168508"/>
                      </a:cubicBezTo>
                      <a:cubicBezTo>
                        <a:pt x="213852" y="169374"/>
                        <a:pt x="215817" y="170196"/>
                        <a:pt x="217644" y="171287"/>
                      </a:cubicBezTo>
                      <a:cubicBezTo>
                        <a:pt x="218562" y="171807"/>
                        <a:pt x="219523" y="172292"/>
                        <a:pt x="220415" y="172854"/>
                      </a:cubicBezTo>
                      <a:lnTo>
                        <a:pt x="223082" y="174612"/>
                      </a:lnTo>
                      <a:cubicBezTo>
                        <a:pt x="224892" y="175712"/>
                        <a:pt x="226485" y="177149"/>
                        <a:pt x="228191" y="178405"/>
                      </a:cubicBezTo>
                      <a:cubicBezTo>
                        <a:pt x="229170" y="179115"/>
                        <a:pt x="230503" y="179297"/>
                        <a:pt x="231655" y="178743"/>
                      </a:cubicBezTo>
                      <a:cubicBezTo>
                        <a:pt x="233352" y="177929"/>
                        <a:pt x="234079" y="175920"/>
                        <a:pt x="233283" y="174214"/>
                      </a:cubicBezTo>
                      <a:cubicBezTo>
                        <a:pt x="232382" y="172292"/>
                        <a:pt x="231282" y="170456"/>
                        <a:pt x="230520" y="168482"/>
                      </a:cubicBezTo>
                      <a:lnTo>
                        <a:pt x="229308" y="165538"/>
                      </a:lnTo>
                      <a:cubicBezTo>
                        <a:pt x="228927" y="164542"/>
                        <a:pt x="228650" y="163511"/>
                        <a:pt x="228304" y="162498"/>
                      </a:cubicBezTo>
                      <a:cubicBezTo>
                        <a:pt x="227585" y="160498"/>
                        <a:pt x="227143" y="158420"/>
                        <a:pt x="226658" y="156350"/>
                      </a:cubicBezTo>
                      <a:cubicBezTo>
                        <a:pt x="226113" y="154272"/>
                        <a:pt x="225948" y="152142"/>
                        <a:pt x="225567" y="150055"/>
                      </a:cubicBezTo>
                      <a:cubicBezTo>
                        <a:pt x="225342" y="147934"/>
                        <a:pt x="225195" y="145795"/>
                        <a:pt x="225048" y="143682"/>
                      </a:cubicBezTo>
                      <a:cubicBezTo>
                        <a:pt x="225083" y="141543"/>
                        <a:pt x="224961" y="139413"/>
                        <a:pt x="225108" y="137266"/>
                      </a:cubicBezTo>
                      <a:cubicBezTo>
                        <a:pt x="225290" y="135144"/>
                        <a:pt x="225316" y="132988"/>
                        <a:pt x="225654" y="130884"/>
                      </a:cubicBezTo>
                      <a:cubicBezTo>
                        <a:pt x="226018" y="128762"/>
                        <a:pt x="226182" y="126624"/>
                        <a:pt x="226684" y="124545"/>
                      </a:cubicBezTo>
                      <a:cubicBezTo>
                        <a:pt x="227195" y="122450"/>
                        <a:pt x="227533" y="120303"/>
                        <a:pt x="228174" y="118250"/>
                      </a:cubicBezTo>
                      <a:cubicBezTo>
                        <a:pt x="228806" y="116189"/>
                        <a:pt x="229343" y="114103"/>
                        <a:pt x="230061" y="112076"/>
                      </a:cubicBezTo>
                      <a:lnTo>
                        <a:pt x="232322" y="105989"/>
                      </a:lnTo>
                      <a:lnTo>
                        <a:pt x="234980" y="100066"/>
                      </a:lnTo>
                      <a:cubicBezTo>
                        <a:pt x="235880" y="98083"/>
                        <a:pt x="236954" y="96195"/>
                        <a:pt x="237941" y="94282"/>
                      </a:cubicBezTo>
                      <a:cubicBezTo>
                        <a:pt x="238894" y="92308"/>
                        <a:pt x="240037" y="90507"/>
                        <a:pt x="241145" y="88671"/>
                      </a:cubicBezTo>
                      <a:cubicBezTo>
                        <a:pt x="242253" y="86818"/>
                        <a:pt x="243301" y="84982"/>
                        <a:pt x="244617" y="83138"/>
                      </a:cubicBezTo>
                      <a:lnTo>
                        <a:pt x="247310" y="79180"/>
                      </a:lnTo>
                      <a:lnTo>
                        <a:pt x="252030" y="78652"/>
                      </a:lnTo>
                      <a:cubicBezTo>
                        <a:pt x="254194" y="78375"/>
                        <a:pt x="256368" y="78306"/>
                        <a:pt x="258541" y="78202"/>
                      </a:cubicBezTo>
                      <a:cubicBezTo>
                        <a:pt x="260706" y="78081"/>
                        <a:pt x="262871" y="77916"/>
                        <a:pt x="265044" y="78003"/>
                      </a:cubicBezTo>
                      <a:cubicBezTo>
                        <a:pt x="267226" y="78046"/>
                        <a:pt x="269400" y="77977"/>
                        <a:pt x="271565" y="78098"/>
                      </a:cubicBezTo>
                      <a:lnTo>
                        <a:pt x="278042" y="78566"/>
                      </a:lnTo>
                      <a:lnTo>
                        <a:pt x="284449" y="79440"/>
                      </a:lnTo>
                      <a:cubicBezTo>
                        <a:pt x="286597" y="79743"/>
                        <a:pt x="288684" y="80271"/>
                        <a:pt x="290805" y="80696"/>
                      </a:cubicBezTo>
                      <a:cubicBezTo>
                        <a:pt x="292918" y="81103"/>
                        <a:pt x="294944" y="81795"/>
                        <a:pt x="297040" y="82332"/>
                      </a:cubicBezTo>
                      <a:cubicBezTo>
                        <a:pt x="299118" y="82878"/>
                        <a:pt x="301092" y="83718"/>
                        <a:pt x="303127" y="84410"/>
                      </a:cubicBezTo>
                      <a:cubicBezTo>
                        <a:pt x="305144" y="85103"/>
                        <a:pt x="307049" y="86082"/>
                        <a:pt x="309032" y="86913"/>
                      </a:cubicBezTo>
                      <a:cubicBezTo>
                        <a:pt x="310972" y="87814"/>
                        <a:pt x="312825" y="88905"/>
                        <a:pt x="314704" y="89892"/>
                      </a:cubicBezTo>
                      <a:cubicBezTo>
                        <a:pt x="316523" y="91026"/>
                        <a:pt x="318332" y="92143"/>
                        <a:pt x="320090" y="93355"/>
                      </a:cubicBezTo>
                      <a:cubicBezTo>
                        <a:pt x="321735" y="94671"/>
                        <a:pt x="323562" y="95823"/>
                        <a:pt x="325130" y="97261"/>
                      </a:cubicBezTo>
                      <a:cubicBezTo>
                        <a:pt x="326723" y="98663"/>
                        <a:pt x="328342" y="100049"/>
                        <a:pt x="329780" y="101634"/>
                      </a:cubicBezTo>
                      <a:cubicBezTo>
                        <a:pt x="330498" y="102404"/>
                        <a:pt x="331295" y="103140"/>
                        <a:pt x="331970" y="103945"/>
                      </a:cubicBezTo>
                      <a:lnTo>
                        <a:pt x="333997" y="106396"/>
                      </a:lnTo>
                      <a:cubicBezTo>
                        <a:pt x="335391" y="108007"/>
                        <a:pt x="336490" y="109825"/>
                        <a:pt x="337763" y="111539"/>
                      </a:cubicBezTo>
                      <a:cubicBezTo>
                        <a:pt x="338473" y="112501"/>
                        <a:pt x="339694" y="113055"/>
                        <a:pt x="340976" y="112873"/>
                      </a:cubicBezTo>
                      <a:cubicBezTo>
                        <a:pt x="342846" y="112605"/>
                        <a:pt x="344128" y="110890"/>
                        <a:pt x="343868" y="109037"/>
                      </a:cubicBezTo>
                      <a:cubicBezTo>
                        <a:pt x="343574" y="106915"/>
                        <a:pt x="343045" y="104881"/>
                        <a:pt x="342907" y="102724"/>
                      </a:cubicBezTo>
                      <a:lnTo>
                        <a:pt x="342630" y="99564"/>
                      </a:lnTo>
                      <a:cubicBezTo>
                        <a:pt x="342543" y="98481"/>
                        <a:pt x="342595" y="97434"/>
                        <a:pt x="342560" y="96377"/>
                      </a:cubicBezTo>
                      <a:cubicBezTo>
                        <a:pt x="342457" y="94239"/>
                        <a:pt x="342647" y="92126"/>
                        <a:pt x="342786" y="90004"/>
                      </a:cubicBezTo>
                      <a:cubicBezTo>
                        <a:pt x="342881" y="87874"/>
                        <a:pt x="343340" y="85787"/>
                        <a:pt x="343608" y="83675"/>
                      </a:cubicBezTo>
                      <a:cubicBezTo>
                        <a:pt x="344006" y="81579"/>
                        <a:pt x="344491" y="79509"/>
                        <a:pt x="344985" y="77431"/>
                      </a:cubicBezTo>
                      <a:cubicBezTo>
                        <a:pt x="345634" y="75405"/>
                        <a:pt x="346180" y="73318"/>
                        <a:pt x="346933" y="71327"/>
                      </a:cubicBezTo>
                      <a:cubicBezTo>
                        <a:pt x="347747" y="69344"/>
                        <a:pt x="348397" y="67292"/>
                        <a:pt x="349332" y="65369"/>
                      </a:cubicBezTo>
                      <a:cubicBezTo>
                        <a:pt x="350319" y="63438"/>
                        <a:pt x="351107" y="61464"/>
                        <a:pt x="352198" y="59619"/>
                      </a:cubicBezTo>
                      <a:cubicBezTo>
                        <a:pt x="353306" y="57749"/>
                        <a:pt x="354250" y="55827"/>
                        <a:pt x="355454" y="54043"/>
                      </a:cubicBezTo>
                      <a:cubicBezTo>
                        <a:pt x="356692" y="52259"/>
                        <a:pt x="357800" y="50415"/>
                        <a:pt x="359091" y="48675"/>
                      </a:cubicBezTo>
                      <a:lnTo>
                        <a:pt x="363039" y="43565"/>
                      </a:lnTo>
                      <a:lnTo>
                        <a:pt x="367325" y="38656"/>
                      </a:lnTo>
                      <a:cubicBezTo>
                        <a:pt x="368745" y="37045"/>
                        <a:pt x="370347" y="35573"/>
                        <a:pt x="371863" y="34014"/>
                      </a:cubicBezTo>
                      <a:cubicBezTo>
                        <a:pt x="373335" y="32439"/>
                        <a:pt x="375006" y="31019"/>
                        <a:pt x="376625" y="29564"/>
                      </a:cubicBezTo>
                      <a:cubicBezTo>
                        <a:pt x="378245" y="28118"/>
                        <a:pt x="379821" y="26620"/>
                        <a:pt x="381570" y="25304"/>
                      </a:cubicBezTo>
                      <a:lnTo>
                        <a:pt x="385284" y="22342"/>
                      </a:lnTo>
                      <a:lnTo>
                        <a:pt x="389917" y="23251"/>
                      </a:lnTo>
                      <a:cubicBezTo>
                        <a:pt x="392073" y="23598"/>
                        <a:pt x="394169" y="24178"/>
                        <a:pt x="396273" y="24723"/>
                      </a:cubicBezTo>
                      <a:cubicBezTo>
                        <a:pt x="398386" y="25260"/>
                        <a:pt x="400498" y="25736"/>
                        <a:pt x="402568" y="26464"/>
                      </a:cubicBezTo>
                      <a:cubicBezTo>
                        <a:pt x="404611" y="27139"/>
                        <a:pt x="406716" y="27719"/>
                        <a:pt x="408750" y="28473"/>
                      </a:cubicBezTo>
                      <a:lnTo>
                        <a:pt x="414803" y="30819"/>
                      </a:lnTo>
                      <a:lnTo>
                        <a:pt x="420674" y="33530"/>
                      </a:lnTo>
                      <a:cubicBezTo>
                        <a:pt x="422640" y="34465"/>
                        <a:pt x="424467" y="35573"/>
                        <a:pt x="426372" y="36595"/>
                      </a:cubicBezTo>
                      <a:cubicBezTo>
                        <a:pt x="428277" y="37608"/>
                        <a:pt x="430009" y="38890"/>
                        <a:pt x="431853" y="40007"/>
                      </a:cubicBezTo>
                      <a:cubicBezTo>
                        <a:pt x="433697" y="41132"/>
                        <a:pt x="435308" y="42544"/>
                        <a:pt x="437074" y="43791"/>
                      </a:cubicBezTo>
                      <a:cubicBezTo>
                        <a:pt x="438789" y="45064"/>
                        <a:pt x="440313" y="46562"/>
                        <a:pt x="441967" y="47938"/>
                      </a:cubicBezTo>
                      <a:cubicBezTo>
                        <a:pt x="443551" y="49367"/>
                        <a:pt x="444989" y="50960"/>
                        <a:pt x="446504" y="52450"/>
                      </a:cubicBezTo>
                      <a:cubicBezTo>
                        <a:pt x="447907" y="54060"/>
                        <a:pt x="449301" y="55662"/>
                        <a:pt x="450635" y="57334"/>
                      </a:cubicBezTo>
                      <a:cubicBezTo>
                        <a:pt x="451838" y="59083"/>
                        <a:pt x="453232" y="60719"/>
                        <a:pt x="454297" y="62572"/>
                      </a:cubicBezTo>
                      <a:cubicBezTo>
                        <a:pt x="455397" y="64382"/>
                        <a:pt x="456557" y="66166"/>
                        <a:pt x="457441" y="68097"/>
                      </a:cubicBezTo>
                      <a:cubicBezTo>
                        <a:pt x="457908" y="69058"/>
                        <a:pt x="458454" y="69985"/>
                        <a:pt x="458869" y="70946"/>
                      </a:cubicBezTo>
                      <a:lnTo>
                        <a:pt x="460082" y="73898"/>
                      </a:lnTo>
                      <a:cubicBezTo>
                        <a:pt x="460956" y="75847"/>
                        <a:pt x="461450" y="77907"/>
                        <a:pt x="462160" y="79917"/>
                      </a:cubicBezTo>
                      <a:cubicBezTo>
                        <a:pt x="462567" y="81034"/>
                        <a:pt x="463563" y="81934"/>
                        <a:pt x="464835" y="82151"/>
                      </a:cubicBezTo>
                      <a:cubicBezTo>
                        <a:pt x="466697" y="82419"/>
                        <a:pt x="468455" y="81172"/>
                        <a:pt x="468732" y="79310"/>
                      </a:cubicBezTo>
                      <a:cubicBezTo>
                        <a:pt x="469070" y="77215"/>
                        <a:pt x="469174" y="75085"/>
                        <a:pt x="469684" y="73015"/>
                      </a:cubicBezTo>
                      <a:lnTo>
                        <a:pt x="470351" y="69889"/>
                      </a:lnTo>
                      <a:cubicBezTo>
                        <a:pt x="470559" y="68876"/>
                        <a:pt x="470914" y="67863"/>
                        <a:pt x="471209" y="66833"/>
                      </a:cubicBezTo>
                      <a:cubicBezTo>
                        <a:pt x="471754" y="64780"/>
                        <a:pt x="472542" y="62797"/>
                        <a:pt x="473313" y="60806"/>
                      </a:cubicBezTo>
                      <a:cubicBezTo>
                        <a:pt x="474014" y="58814"/>
                        <a:pt x="475088" y="56935"/>
                        <a:pt x="475954" y="55004"/>
                      </a:cubicBezTo>
                      <a:cubicBezTo>
                        <a:pt x="476967" y="53125"/>
                        <a:pt x="478040" y="51272"/>
                        <a:pt x="479123" y="49454"/>
                      </a:cubicBezTo>
                      <a:cubicBezTo>
                        <a:pt x="480361" y="47696"/>
                        <a:pt x="481470" y="45869"/>
                        <a:pt x="482768" y="44180"/>
                      </a:cubicBezTo>
                      <a:cubicBezTo>
                        <a:pt x="484145" y="42535"/>
                        <a:pt x="485357" y="40769"/>
                        <a:pt x="486855" y="39210"/>
                      </a:cubicBezTo>
                      <a:cubicBezTo>
                        <a:pt x="488328" y="37651"/>
                        <a:pt x="489661" y="35997"/>
                        <a:pt x="491280" y="34560"/>
                      </a:cubicBezTo>
                      <a:cubicBezTo>
                        <a:pt x="492882" y="33105"/>
                        <a:pt x="494346" y="31529"/>
                        <a:pt x="496034" y="30196"/>
                      </a:cubicBezTo>
                      <a:cubicBezTo>
                        <a:pt x="497731" y="28845"/>
                        <a:pt x="499342" y="27425"/>
                        <a:pt x="501065" y="26152"/>
                      </a:cubicBezTo>
                      <a:lnTo>
                        <a:pt x="506364" y="22394"/>
                      </a:lnTo>
                      <a:lnTo>
                        <a:pt x="511889" y="18991"/>
                      </a:lnTo>
                      <a:cubicBezTo>
                        <a:pt x="513751" y="17874"/>
                        <a:pt x="515699" y="16913"/>
                        <a:pt x="517604" y="15882"/>
                      </a:cubicBezTo>
                      <a:cubicBezTo>
                        <a:pt x="519500" y="14800"/>
                        <a:pt x="521492" y="13934"/>
                        <a:pt x="523475" y="13042"/>
                      </a:cubicBezTo>
                      <a:cubicBezTo>
                        <a:pt x="525440" y="12133"/>
                        <a:pt x="527389" y="11172"/>
                        <a:pt x="529441" y="10419"/>
                      </a:cubicBezTo>
                      <a:lnTo>
                        <a:pt x="533874" y="8687"/>
                      </a:lnTo>
                      <a:lnTo>
                        <a:pt x="538031" y="10912"/>
                      </a:lnTo>
                      <a:cubicBezTo>
                        <a:pt x="539979" y="11891"/>
                        <a:pt x="541815" y="13077"/>
                        <a:pt x="543676" y="14211"/>
                      </a:cubicBezTo>
                      <a:cubicBezTo>
                        <a:pt x="545530" y="15346"/>
                        <a:pt x="547417" y="16437"/>
                        <a:pt x="549166" y="17709"/>
                      </a:cubicBezTo>
                      <a:cubicBezTo>
                        <a:pt x="550933" y="18974"/>
                        <a:pt x="552777" y="20134"/>
                        <a:pt x="554483" y="21468"/>
                      </a:cubicBezTo>
                      <a:lnTo>
                        <a:pt x="559583" y="25494"/>
                      </a:lnTo>
                      <a:lnTo>
                        <a:pt x="564406" y="29841"/>
                      </a:lnTo>
                      <a:cubicBezTo>
                        <a:pt x="565982" y="31296"/>
                        <a:pt x="567411" y="32906"/>
                        <a:pt x="568935" y="34430"/>
                      </a:cubicBezTo>
                      <a:cubicBezTo>
                        <a:pt x="570459" y="35963"/>
                        <a:pt x="571732" y="37686"/>
                        <a:pt x="573152" y="39305"/>
                      </a:cubicBezTo>
                      <a:cubicBezTo>
                        <a:pt x="574563" y="40916"/>
                        <a:pt x="575724" y="42734"/>
                        <a:pt x="577023" y="44458"/>
                      </a:cubicBezTo>
                      <a:cubicBezTo>
                        <a:pt x="578304" y="46172"/>
                        <a:pt x="579317" y="48051"/>
                        <a:pt x="580478" y="49843"/>
                      </a:cubicBezTo>
                      <a:cubicBezTo>
                        <a:pt x="581569" y="51679"/>
                        <a:pt x="582461" y="53636"/>
                        <a:pt x="583482" y="55498"/>
                      </a:cubicBezTo>
                      <a:cubicBezTo>
                        <a:pt x="584348" y="57455"/>
                        <a:pt x="585205" y="59403"/>
                        <a:pt x="585993" y="61395"/>
                      </a:cubicBezTo>
                      <a:cubicBezTo>
                        <a:pt x="586626" y="63412"/>
                        <a:pt x="587474" y="65404"/>
                        <a:pt x="587933" y="67473"/>
                      </a:cubicBezTo>
                      <a:cubicBezTo>
                        <a:pt x="588479" y="69517"/>
                        <a:pt x="589041" y="71578"/>
                        <a:pt x="589336" y="73690"/>
                      </a:cubicBezTo>
                      <a:cubicBezTo>
                        <a:pt x="589509" y="74747"/>
                        <a:pt x="589743" y="75769"/>
                        <a:pt x="589847" y="76834"/>
                      </a:cubicBezTo>
                      <a:lnTo>
                        <a:pt x="590141" y="80003"/>
                      </a:lnTo>
                      <a:cubicBezTo>
                        <a:pt x="590392" y="82124"/>
                        <a:pt x="590271" y="84255"/>
                        <a:pt x="590349" y="86350"/>
                      </a:cubicBezTo>
                      <a:cubicBezTo>
                        <a:pt x="590392" y="87571"/>
                        <a:pt x="591085" y="88705"/>
                        <a:pt x="592254" y="89277"/>
                      </a:cubicBezTo>
                      <a:cubicBezTo>
                        <a:pt x="593934" y="90108"/>
                        <a:pt x="595986" y="89424"/>
                        <a:pt x="596809" y="87718"/>
                      </a:cubicBezTo>
                      <a:cubicBezTo>
                        <a:pt x="597744" y="85813"/>
                        <a:pt x="598471" y="83813"/>
                        <a:pt x="599562" y="81995"/>
                      </a:cubicBezTo>
                      <a:lnTo>
                        <a:pt x="601121" y="79215"/>
                      </a:lnTo>
                      <a:cubicBezTo>
                        <a:pt x="601649" y="78288"/>
                        <a:pt x="602272" y="77431"/>
                        <a:pt x="602861" y="76522"/>
                      </a:cubicBezTo>
                      <a:cubicBezTo>
                        <a:pt x="603970" y="74712"/>
                        <a:pt x="605321" y="73076"/>
                        <a:pt x="606645" y="71396"/>
                      </a:cubicBezTo>
                      <a:cubicBezTo>
                        <a:pt x="607910" y="69673"/>
                        <a:pt x="609468" y="68218"/>
                        <a:pt x="610871" y="66625"/>
                      </a:cubicBezTo>
                      <a:cubicBezTo>
                        <a:pt x="612386" y="65118"/>
                        <a:pt x="613962" y="63672"/>
                        <a:pt x="615530" y="62226"/>
                      </a:cubicBezTo>
                      <a:cubicBezTo>
                        <a:pt x="617218" y="60936"/>
                        <a:pt x="618829" y="59516"/>
                        <a:pt x="620578" y="58286"/>
                      </a:cubicBezTo>
                      <a:cubicBezTo>
                        <a:pt x="622379" y="57108"/>
                        <a:pt x="624059" y="55792"/>
                        <a:pt x="625929" y="54744"/>
                      </a:cubicBezTo>
                      <a:cubicBezTo>
                        <a:pt x="627808" y="53705"/>
                        <a:pt x="629575" y="52502"/>
                        <a:pt x="631540" y="51575"/>
                      </a:cubicBezTo>
                      <a:cubicBezTo>
                        <a:pt x="633489" y="50675"/>
                        <a:pt x="635350" y="49610"/>
                        <a:pt x="637359" y="48839"/>
                      </a:cubicBezTo>
                      <a:cubicBezTo>
                        <a:pt x="639359" y="48042"/>
                        <a:pt x="641334" y="47168"/>
                        <a:pt x="643377" y="46458"/>
                      </a:cubicBezTo>
                      <a:lnTo>
                        <a:pt x="649534" y="44449"/>
                      </a:lnTo>
                      <a:lnTo>
                        <a:pt x="655812" y="42821"/>
                      </a:lnTo>
                      <a:cubicBezTo>
                        <a:pt x="657907" y="42293"/>
                        <a:pt x="660063" y="41955"/>
                        <a:pt x="662194" y="41539"/>
                      </a:cubicBezTo>
                      <a:cubicBezTo>
                        <a:pt x="664306" y="41046"/>
                        <a:pt x="666462" y="40812"/>
                        <a:pt x="668627" y="40535"/>
                      </a:cubicBezTo>
                      <a:cubicBezTo>
                        <a:pt x="670792" y="40258"/>
                        <a:pt x="672931" y="39920"/>
                        <a:pt x="675122" y="39807"/>
                      </a:cubicBezTo>
                      <a:lnTo>
                        <a:pt x="679841" y="39444"/>
                      </a:lnTo>
                      <a:lnTo>
                        <a:pt x="683183" y="42821"/>
                      </a:lnTo>
                      <a:cubicBezTo>
                        <a:pt x="684759" y="44328"/>
                        <a:pt x="686153" y="45999"/>
                        <a:pt x="687599" y="47609"/>
                      </a:cubicBezTo>
                      <a:cubicBezTo>
                        <a:pt x="689045" y="49237"/>
                        <a:pt x="690526" y="50848"/>
                        <a:pt x="691825" y="52580"/>
                      </a:cubicBezTo>
                      <a:cubicBezTo>
                        <a:pt x="693132" y="54294"/>
                        <a:pt x="694553" y="55957"/>
                        <a:pt x="695791" y="57741"/>
                      </a:cubicBezTo>
                      <a:lnTo>
                        <a:pt x="699480" y="63100"/>
                      </a:lnTo>
                      <a:lnTo>
                        <a:pt x="702805" y="68660"/>
                      </a:lnTo>
                      <a:cubicBezTo>
                        <a:pt x="703878" y="70530"/>
                        <a:pt x="704788" y="72478"/>
                        <a:pt x="705783" y="74392"/>
                      </a:cubicBezTo>
                      <a:cubicBezTo>
                        <a:pt x="706779" y="76306"/>
                        <a:pt x="707498" y="78332"/>
                        <a:pt x="708381" y="80280"/>
                      </a:cubicBezTo>
                      <a:cubicBezTo>
                        <a:pt x="709273" y="82263"/>
                        <a:pt x="709819" y="84333"/>
                        <a:pt x="710563" y="86350"/>
                      </a:cubicBezTo>
                      <a:cubicBezTo>
                        <a:pt x="711282" y="88376"/>
                        <a:pt x="711680" y="90472"/>
                        <a:pt x="712278" y="92524"/>
                      </a:cubicBezTo>
                      <a:cubicBezTo>
                        <a:pt x="712780" y="94602"/>
                        <a:pt x="713083" y="96732"/>
                        <a:pt x="713499" y="98819"/>
                      </a:cubicBezTo>
                      <a:cubicBezTo>
                        <a:pt x="713741" y="100949"/>
                        <a:pt x="713983" y="103062"/>
                        <a:pt x="714148" y="105184"/>
                      </a:cubicBezTo>
                      <a:cubicBezTo>
                        <a:pt x="714157" y="107305"/>
                        <a:pt x="714373" y="109435"/>
                        <a:pt x="714209" y="111566"/>
                      </a:cubicBezTo>
                      <a:cubicBezTo>
                        <a:pt x="714113" y="113687"/>
                        <a:pt x="714044" y="115826"/>
                        <a:pt x="713706" y="117921"/>
                      </a:cubicBezTo>
                      <a:cubicBezTo>
                        <a:pt x="713551" y="118952"/>
                        <a:pt x="713481" y="120034"/>
                        <a:pt x="713273" y="121064"/>
                      </a:cubicBezTo>
                      <a:lnTo>
                        <a:pt x="712624" y="124190"/>
                      </a:lnTo>
                      <a:cubicBezTo>
                        <a:pt x="712252" y="126269"/>
                        <a:pt x="711472" y="128269"/>
                        <a:pt x="710944" y="130330"/>
                      </a:cubicBezTo>
                      <a:cubicBezTo>
                        <a:pt x="710650" y="131507"/>
                        <a:pt x="710970" y="132789"/>
                        <a:pt x="711897" y="133681"/>
                      </a:cubicBezTo>
                      <a:cubicBezTo>
                        <a:pt x="713265" y="134962"/>
                        <a:pt x="715430" y="134919"/>
                        <a:pt x="716720" y="133525"/>
                      </a:cubicBezTo>
                      <a:cubicBezTo>
                        <a:pt x="718183" y="132001"/>
                        <a:pt x="719465" y="130295"/>
                        <a:pt x="721049" y="128858"/>
                      </a:cubicBezTo>
                      <a:lnTo>
                        <a:pt x="723353" y="126658"/>
                      </a:lnTo>
                      <a:cubicBezTo>
                        <a:pt x="724132" y="125939"/>
                        <a:pt x="724981" y="125307"/>
                        <a:pt x="725803" y="124623"/>
                      </a:cubicBezTo>
                      <a:cubicBezTo>
                        <a:pt x="727396" y="123229"/>
                        <a:pt x="729172" y="122043"/>
                        <a:pt x="730929" y="120831"/>
                      </a:cubicBezTo>
                      <a:cubicBezTo>
                        <a:pt x="732635" y="119575"/>
                        <a:pt x="734566" y="118631"/>
                        <a:pt x="736376" y="117532"/>
                      </a:cubicBezTo>
                      <a:cubicBezTo>
                        <a:pt x="738272" y="116536"/>
                        <a:pt x="740195" y="115635"/>
                        <a:pt x="742134" y="114700"/>
                      </a:cubicBezTo>
                      <a:cubicBezTo>
                        <a:pt x="744117" y="113947"/>
                        <a:pt x="746083" y="113081"/>
                        <a:pt x="748100" y="112423"/>
                      </a:cubicBezTo>
                      <a:cubicBezTo>
                        <a:pt x="750170" y="111842"/>
                        <a:pt x="752179" y="111063"/>
                        <a:pt x="754266" y="110604"/>
                      </a:cubicBezTo>
                      <a:cubicBezTo>
                        <a:pt x="756361" y="110163"/>
                        <a:pt x="758422" y="109530"/>
                        <a:pt x="760552" y="109245"/>
                      </a:cubicBezTo>
                      <a:cubicBezTo>
                        <a:pt x="762700" y="108959"/>
                        <a:pt x="764786" y="108491"/>
                        <a:pt x="766934" y="108336"/>
                      </a:cubicBezTo>
                      <a:cubicBezTo>
                        <a:pt x="769090" y="108180"/>
                        <a:pt x="771229" y="107911"/>
                        <a:pt x="773385" y="107842"/>
                      </a:cubicBezTo>
                      <a:lnTo>
                        <a:pt x="779853" y="107712"/>
                      </a:lnTo>
                      <a:lnTo>
                        <a:pt x="786348" y="108007"/>
                      </a:lnTo>
                      <a:cubicBezTo>
                        <a:pt x="788512" y="108128"/>
                        <a:pt x="790668" y="108448"/>
                        <a:pt x="792825" y="108665"/>
                      </a:cubicBezTo>
                      <a:cubicBezTo>
                        <a:pt x="794981" y="108838"/>
                        <a:pt x="797119" y="109236"/>
                        <a:pt x="799258" y="109591"/>
                      </a:cubicBezTo>
                      <a:cubicBezTo>
                        <a:pt x="801414" y="109964"/>
                        <a:pt x="803562" y="110266"/>
                        <a:pt x="805683" y="110829"/>
                      </a:cubicBezTo>
                      <a:lnTo>
                        <a:pt x="810307" y="111877"/>
                      </a:lnTo>
                      <a:lnTo>
                        <a:pt x="812498" y="116068"/>
                      </a:lnTo>
                      <a:cubicBezTo>
                        <a:pt x="813554" y="117982"/>
                        <a:pt x="814403" y="119965"/>
                        <a:pt x="815304" y="121965"/>
                      </a:cubicBezTo>
                      <a:cubicBezTo>
                        <a:pt x="816204" y="123948"/>
                        <a:pt x="817148" y="125905"/>
                        <a:pt x="817867" y="127940"/>
                      </a:cubicBezTo>
                      <a:cubicBezTo>
                        <a:pt x="818620" y="129966"/>
                        <a:pt x="819495" y="131984"/>
                        <a:pt x="820144" y="134053"/>
                      </a:cubicBezTo>
                      <a:lnTo>
                        <a:pt x="822084" y="140253"/>
                      </a:lnTo>
                      <a:lnTo>
                        <a:pt x="823634" y="146548"/>
                      </a:lnTo>
                      <a:cubicBezTo>
                        <a:pt x="824119" y="148644"/>
                        <a:pt x="824404" y="150774"/>
                        <a:pt x="824785" y="152886"/>
                      </a:cubicBezTo>
                      <a:cubicBezTo>
                        <a:pt x="825184" y="155025"/>
                        <a:pt x="825279" y="157147"/>
                        <a:pt x="825539" y="159303"/>
                      </a:cubicBezTo>
                      <a:cubicBezTo>
                        <a:pt x="825807" y="161442"/>
                        <a:pt x="825720" y="163589"/>
                        <a:pt x="825824" y="165719"/>
                      </a:cubicBezTo>
                      <a:cubicBezTo>
                        <a:pt x="825920" y="167876"/>
                        <a:pt x="825686" y="170014"/>
                        <a:pt x="825642" y="172136"/>
                      </a:cubicBezTo>
                      <a:cubicBezTo>
                        <a:pt x="825513" y="174292"/>
                        <a:pt x="825166" y="176387"/>
                        <a:pt x="824958" y="178509"/>
                      </a:cubicBezTo>
                      <a:cubicBezTo>
                        <a:pt x="824560" y="180596"/>
                        <a:pt x="824170" y="182691"/>
                        <a:pt x="823703" y="184769"/>
                      </a:cubicBezTo>
                      <a:cubicBezTo>
                        <a:pt x="823079" y="186804"/>
                        <a:pt x="822655" y="188917"/>
                        <a:pt x="821876" y="190900"/>
                      </a:cubicBezTo>
                      <a:cubicBezTo>
                        <a:pt x="821157" y="192900"/>
                        <a:pt x="820473" y="194909"/>
                        <a:pt x="819529" y="196823"/>
                      </a:cubicBezTo>
                      <a:cubicBezTo>
                        <a:pt x="819070" y="197784"/>
                        <a:pt x="818672" y="198780"/>
                        <a:pt x="818178" y="199724"/>
                      </a:cubicBezTo>
                      <a:lnTo>
                        <a:pt x="816637" y="202503"/>
                      </a:lnTo>
                      <a:cubicBezTo>
                        <a:pt x="815667" y="204391"/>
                        <a:pt x="814351" y="206071"/>
                        <a:pt x="813208" y="207880"/>
                      </a:cubicBezTo>
                      <a:cubicBezTo>
                        <a:pt x="812593" y="208894"/>
                        <a:pt x="812515" y="210227"/>
                        <a:pt x="813147" y="211353"/>
                      </a:cubicBezTo>
                      <a:cubicBezTo>
                        <a:pt x="814074" y="212981"/>
                        <a:pt x="816161" y="213561"/>
                        <a:pt x="817797" y="212634"/>
                      </a:cubicBezTo>
                      <a:cubicBezTo>
                        <a:pt x="819642" y="211578"/>
                        <a:pt x="821365" y="210340"/>
                        <a:pt x="823304" y="209448"/>
                      </a:cubicBezTo>
                      <a:lnTo>
                        <a:pt x="826153" y="208019"/>
                      </a:lnTo>
                      <a:cubicBezTo>
                        <a:pt x="827114" y="207551"/>
                        <a:pt x="828110" y="207214"/>
                        <a:pt x="829089" y="206798"/>
                      </a:cubicBezTo>
                      <a:cubicBezTo>
                        <a:pt x="831037" y="205915"/>
                        <a:pt x="833072" y="205317"/>
                        <a:pt x="835107" y="204677"/>
                      </a:cubicBezTo>
                      <a:cubicBezTo>
                        <a:pt x="837107" y="203984"/>
                        <a:pt x="839237" y="203664"/>
                        <a:pt x="841307" y="203118"/>
                      </a:cubicBezTo>
                      <a:cubicBezTo>
                        <a:pt x="843385" y="202728"/>
                        <a:pt x="845498" y="202434"/>
                        <a:pt x="847619" y="202140"/>
                      </a:cubicBezTo>
                      <a:cubicBezTo>
                        <a:pt x="849749" y="202001"/>
                        <a:pt x="851862" y="201750"/>
                        <a:pt x="854010" y="201698"/>
                      </a:cubicBezTo>
                      <a:cubicBezTo>
                        <a:pt x="856140" y="201733"/>
                        <a:pt x="858287" y="201594"/>
                        <a:pt x="860426" y="201784"/>
                      </a:cubicBezTo>
                      <a:cubicBezTo>
                        <a:pt x="862565" y="201984"/>
                        <a:pt x="864721" y="202001"/>
                        <a:pt x="866842" y="202339"/>
                      </a:cubicBezTo>
                      <a:cubicBezTo>
                        <a:pt x="868955" y="202676"/>
                        <a:pt x="871103" y="202867"/>
                        <a:pt x="873207" y="203343"/>
                      </a:cubicBezTo>
                      <a:cubicBezTo>
                        <a:pt x="875302" y="203837"/>
                        <a:pt x="877433" y="204200"/>
                        <a:pt x="879511" y="204772"/>
                      </a:cubicBezTo>
                      <a:lnTo>
                        <a:pt x="885737" y="206547"/>
                      </a:lnTo>
                      <a:lnTo>
                        <a:pt x="891859" y="208764"/>
                      </a:lnTo>
                      <a:cubicBezTo>
                        <a:pt x="893867" y="209508"/>
                        <a:pt x="895842" y="210452"/>
                        <a:pt x="897842" y="211292"/>
                      </a:cubicBezTo>
                      <a:cubicBezTo>
                        <a:pt x="899860" y="212080"/>
                        <a:pt x="901791" y="213119"/>
                        <a:pt x="903713" y="214106"/>
                      </a:cubicBezTo>
                      <a:cubicBezTo>
                        <a:pt x="905661" y="215067"/>
                        <a:pt x="907635" y="216003"/>
                        <a:pt x="909497" y="217137"/>
                      </a:cubicBezTo>
                      <a:lnTo>
                        <a:pt x="913610" y="219501"/>
                      </a:lnTo>
                      <a:lnTo>
                        <a:pt x="914467" y="224168"/>
                      </a:lnTo>
                      <a:cubicBezTo>
                        <a:pt x="914926" y="226307"/>
                        <a:pt x="915134" y="228463"/>
                        <a:pt x="915411" y="230611"/>
                      </a:cubicBezTo>
                      <a:cubicBezTo>
                        <a:pt x="915688" y="232758"/>
                        <a:pt x="916017" y="234940"/>
                        <a:pt x="916104" y="237105"/>
                      </a:cubicBezTo>
                      <a:cubicBezTo>
                        <a:pt x="916225" y="239270"/>
                        <a:pt x="916459" y="241434"/>
                        <a:pt x="916476" y="243608"/>
                      </a:cubicBezTo>
                      <a:lnTo>
                        <a:pt x="916511" y="250094"/>
                      </a:lnTo>
                      <a:lnTo>
                        <a:pt x="916113" y="256562"/>
                      </a:lnTo>
                      <a:cubicBezTo>
                        <a:pt x="915957" y="258718"/>
                        <a:pt x="915602" y="260831"/>
                        <a:pt x="915359" y="262978"/>
                      </a:cubicBezTo>
                      <a:cubicBezTo>
                        <a:pt x="915108" y="265108"/>
                        <a:pt x="914554" y="267204"/>
                        <a:pt x="914182" y="269308"/>
                      </a:cubicBezTo>
                      <a:cubicBezTo>
                        <a:pt x="913792" y="271429"/>
                        <a:pt x="913073" y="273456"/>
                        <a:pt x="912554" y="275543"/>
                      </a:cubicBezTo>
                      <a:cubicBezTo>
                        <a:pt x="912000" y="277603"/>
                        <a:pt x="911160" y="279586"/>
                        <a:pt x="910493" y="281613"/>
                      </a:cubicBezTo>
                      <a:cubicBezTo>
                        <a:pt x="909748" y="283613"/>
                        <a:pt x="908787" y="285535"/>
                        <a:pt x="907956" y="287501"/>
                      </a:cubicBezTo>
                      <a:cubicBezTo>
                        <a:pt x="906960" y="289397"/>
                        <a:pt x="905973" y="291293"/>
                        <a:pt x="904908" y="293138"/>
                      </a:cubicBezTo>
                      <a:cubicBezTo>
                        <a:pt x="903704" y="294878"/>
                        <a:pt x="902691" y="296783"/>
                        <a:pt x="901375" y="298437"/>
                      </a:cubicBezTo>
                      <a:cubicBezTo>
                        <a:pt x="900093" y="300134"/>
                        <a:pt x="898838" y="301866"/>
                        <a:pt x="897366" y="303390"/>
                      </a:cubicBezTo>
                      <a:cubicBezTo>
                        <a:pt x="896656" y="304187"/>
                        <a:pt x="895989" y="305018"/>
                        <a:pt x="895227" y="305754"/>
                      </a:cubicBezTo>
                      <a:lnTo>
                        <a:pt x="892932" y="307962"/>
                      </a:lnTo>
                      <a:cubicBezTo>
                        <a:pt x="891443" y="309478"/>
                        <a:pt x="889694" y="310698"/>
                        <a:pt x="888083" y="312101"/>
                      </a:cubicBezTo>
                      <a:cubicBezTo>
                        <a:pt x="887174" y="312898"/>
                        <a:pt x="886715" y="314145"/>
                        <a:pt x="886992" y="315418"/>
                      </a:cubicBezTo>
                      <a:cubicBezTo>
                        <a:pt x="887399" y="317245"/>
                        <a:pt x="889217" y="318414"/>
                        <a:pt x="891053" y="318007"/>
                      </a:cubicBezTo>
                      <a:cubicBezTo>
                        <a:pt x="893123" y="317539"/>
                        <a:pt x="895158" y="316855"/>
                        <a:pt x="897262" y="316604"/>
                      </a:cubicBezTo>
                      <a:lnTo>
                        <a:pt x="900388" y="316059"/>
                      </a:lnTo>
                      <a:cubicBezTo>
                        <a:pt x="901453" y="315885"/>
                        <a:pt x="902509" y="315859"/>
                        <a:pt x="903566" y="315756"/>
                      </a:cubicBezTo>
                      <a:cubicBezTo>
                        <a:pt x="905678" y="315504"/>
                        <a:pt x="907809" y="315530"/>
                        <a:pt x="909939" y="315522"/>
                      </a:cubicBezTo>
                      <a:cubicBezTo>
                        <a:pt x="912060" y="315435"/>
                        <a:pt x="914182" y="315756"/>
                        <a:pt x="916312" y="315851"/>
                      </a:cubicBezTo>
                      <a:cubicBezTo>
                        <a:pt x="918425" y="316093"/>
                        <a:pt x="920537" y="316431"/>
                        <a:pt x="922633" y="316751"/>
                      </a:cubicBezTo>
                      <a:cubicBezTo>
                        <a:pt x="924702" y="317262"/>
                        <a:pt x="926807" y="317652"/>
                        <a:pt x="928859" y="318232"/>
                      </a:cubicBezTo>
                      <a:cubicBezTo>
                        <a:pt x="930902" y="318916"/>
                        <a:pt x="932989" y="319392"/>
                        <a:pt x="934981" y="320206"/>
                      </a:cubicBezTo>
                      <a:cubicBezTo>
                        <a:pt x="936964" y="321037"/>
                        <a:pt x="939025" y="321678"/>
                        <a:pt x="940938" y="322639"/>
                      </a:cubicBezTo>
                      <a:cubicBezTo>
                        <a:pt x="942861" y="323592"/>
                        <a:pt x="944852" y="324380"/>
                        <a:pt x="946731" y="325471"/>
                      </a:cubicBezTo>
                      <a:cubicBezTo>
                        <a:pt x="948593" y="326545"/>
                        <a:pt x="950515" y="327523"/>
                        <a:pt x="952325" y="328683"/>
                      </a:cubicBezTo>
                      <a:lnTo>
                        <a:pt x="957746" y="332225"/>
                      </a:lnTo>
                      <a:lnTo>
                        <a:pt x="962950" y="336139"/>
                      </a:lnTo>
                      <a:cubicBezTo>
                        <a:pt x="964664" y="337447"/>
                        <a:pt x="966266" y="338918"/>
                        <a:pt x="967920" y="340321"/>
                      </a:cubicBezTo>
                      <a:cubicBezTo>
                        <a:pt x="969609" y="341672"/>
                        <a:pt x="971150" y="343231"/>
                        <a:pt x="972726" y="344720"/>
                      </a:cubicBezTo>
                      <a:cubicBezTo>
                        <a:pt x="974302" y="346235"/>
                        <a:pt x="975895" y="347708"/>
                        <a:pt x="977332" y="349353"/>
                      </a:cubicBezTo>
                      <a:lnTo>
                        <a:pt x="980554" y="352834"/>
                      </a:lnTo>
                      <a:lnTo>
                        <a:pt x="980008" y="357527"/>
                      </a:lnTo>
                      <a:cubicBezTo>
                        <a:pt x="979818" y="359692"/>
                        <a:pt x="979393" y="361813"/>
                        <a:pt x="979021" y="363961"/>
                      </a:cubicBezTo>
                      <a:cubicBezTo>
                        <a:pt x="978649" y="366091"/>
                        <a:pt x="978320" y="368255"/>
                        <a:pt x="977757" y="370351"/>
                      </a:cubicBezTo>
                      <a:cubicBezTo>
                        <a:pt x="977228" y="372464"/>
                        <a:pt x="976830" y="374594"/>
                        <a:pt x="976198" y="376681"/>
                      </a:cubicBezTo>
                      <a:lnTo>
                        <a:pt x="974310" y="382889"/>
                      </a:lnTo>
                      <a:lnTo>
                        <a:pt x="972042" y="388951"/>
                      </a:lnTo>
                      <a:cubicBezTo>
                        <a:pt x="971245" y="390977"/>
                        <a:pt x="970284" y="392891"/>
                        <a:pt x="969418" y="394856"/>
                      </a:cubicBezTo>
                      <a:cubicBezTo>
                        <a:pt x="968535" y="396839"/>
                        <a:pt x="967409" y="398666"/>
                        <a:pt x="966422" y="400580"/>
                      </a:cubicBezTo>
                      <a:cubicBezTo>
                        <a:pt x="965426" y="402502"/>
                        <a:pt x="964145" y="404225"/>
                        <a:pt x="963036" y="406044"/>
                      </a:cubicBezTo>
                      <a:cubicBezTo>
                        <a:pt x="961893" y="407880"/>
                        <a:pt x="960517" y="409499"/>
                        <a:pt x="959270" y="411248"/>
                      </a:cubicBezTo>
                      <a:cubicBezTo>
                        <a:pt x="957962" y="412954"/>
                        <a:pt x="956473" y="414487"/>
                        <a:pt x="955105" y="416123"/>
                      </a:cubicBezTo>
                      <a:cubicBezTo>
                        <a:pt x="953607" y="417638"/>
                        <a:pt x="952091" y="419154"/>
                        <a:pt x="950541" y="420600"/>
                      </a:cubicBezTo>
                      <a:cubicBezTo>
                        <a:pt x="948896" y="421933"/>
                        <a:pt x="947355" y="423448"/>
                        <a:pt x="945606" y="424652"/>
                      </a:cubicBezTo>
                      <a:cubicBezTo>
                        <a:pt x="943865" y="425899"/>
                        <a:pt x="942177" y="427172"/>
                        <a:pt x="940315" y="428202"/>
                      </a:cubicBezTo>
                      <a:cubicBezTo>
                        <a:pt x="939406" y="428748"/>
                        <a:pt x="938522" y="429354"/>
                        <a:pt x="937579" y="429830"/>
                      </a:cubicBezTo>
                      <a:lnTo>
                        <a:pt x="934738" y="431259"/>
                      </a:lnTo>
                      <a:cubicBezTo>
                        <a:pt x="932859" y="432281"/>
                        <a:pt x="930842" y="432922"/>
                        <a:pt x="928885" y="433787"/>
                      </a:cubicBezTo>
                      <a:cubicBezTo>
                        <a:pt x="927785" y="434264"/>
                        <a:pt x="926971" y="435329"/>
                        <a:pt x="926876" y="436619"/>
                      </a:cubicBezTo>
                      <a:cubicBezTo>
                        <a:pt x="926720" y="438507"/>
                        <a:pt x="928123" y="440135"/>
                        <a:pt x="929985" y="440299"/>
                      </a:cubicBezTo>
                      <a:cubicBezTo>
                        <a:pt x="932106" y="440481"/>
                        <a:pt x="934228" y="440420"/>
                        <a:pt x="936332" y="440758"/>
                      </a:cubicBezTo>
                      <a:lnTo>
                        <a:pt x="939475" y="441200"/>
                      </a:lnTo>
                      <a:cubicBezTo>
                        <a:pt x="940540" y="441356"/>
                        <a:pt x="941562" y="441624"/>
                        <a:pt x="942601" y="441823"/>
                      </a:cubicBezTo>
                      <a:cubicBezTo>
                        <a:pt x="944688" y="442221"/>
                        <a:pt x="946723" y="442862"/>
                        <a:pt x="948757" y="443477"/>
                      </a:cubicBezTo>
                      <a:cubicBezTo>
                        <a:pt x="950818" y="444048"/>
                        <a:pt x="952758" y="444958"/>
                        <a:pt x="954741" y="445676"/>
                      </a:cubicBezTo>
                      <a:cubicBezTo>
                        <a:pt x="956698" y="446534"/>
                        <a:pt x="958620" y="447469"/>
                        <a:pt x="960525" y="448421"/>
                      </a:cubicBezTo>
                      <a:cubicBezTo>
                        <a:pt x="960664" y="448499"/>
                        <a:pt x="960794" y="448586"/>
                        <a:pt x="960932" y="448655"/>
                      </a:cubicBezTo>
                      <a:lnTo>
                        <a:pt x="974553" y="448655"/>
                      </a:lnTo>
                      <a:cubicBezTo>
                        <a:pt x="973029" y="447564"/>
                        <a:pt x="971470" y="446551"/>
                        <a:pt x="969920" y="445512"/>
                      </a:cubicBezTo>
                      <a:cubicBezTo>
                        <a:pt x="967963" y="444256"/>
                        <a:pt x="965877" y="443217"/>
                        <a:pt x="963842" y="442057"/>
                      </a:cubicBezTo>
                      <a:cubicBezTo>
                        <a:pt x="961737" y="441061"/>
                        <a:pt x="959625" y="440057"/>
                        <a:pt x="957468" y="439139"/>
                      </a:cubicBezTo>
                      <a:cubicBezTo>
                        <a:pt x="955260" y="438368"/>
                        <a:pt x="953113" y="437398"/>
                        <a:pt x="950836" y="436809"/>
                      </a:cubicBezTo>
                      <a:cubicBezTo>
                        <a:pt x="948576" y="436151"/>
                        <a:pt x="946341" y="435476"/>
                        <a:pt x="944012" y="435086"/>
                      </a:cubicBezTo>
                      <a:cubicBezTo>
                        <a:pt x="943553" y="435000"/>
                        <a:pt x="943086" y="434913"/>
                        <a:pt x="942609" y="434818"/>
                      </a:cubicBezTo>
                      <a:cubicBezTo>
                        <a:pt x="943025" y="434584"/>
                        <a:pt x="943449" y="434342"/>
                        <a:pt x="943865" y="434108"/>
                      </a:cubicBezTo>
                      <a:cubicBezTo>
                        <a:pt x="945926" y="432991"/>
                        <a:pt x="947822" y="431605"/>
                        <a:pt x="949736" y="430272"/>
                      </a:cubicBezTo>
                      <a:cubicBezTo>
                        <a:pt x="951702" y="428956"/>
                        <a:pt x="953416" y="427354"/>
                        <a:pt x="955252" y="425899"/>
                      </a:cubicBezTo>
                      <a:cubicBezTo>
                        <a:pt x="956992" y="424332"/>
                        <a:pt x="958663" y="422704"/>
                        <a:pt x="960326" y="421059"/>
                      </a:cubicBezTo>
                      <a:cubicBezTo>
                        <a:pt x="961876" y="419292"/>
                        <a:pt x="963504" y="417621"/>
                        <a:pt x="964941" y="415794"/>
                      </a:cubicBezTo>
                      <a:cubicBezTo>
                        <a:pt x="966327" y="413915"/>
                        <a:pt x="967868" y="412166"/>
                        <a:pt x="969132" y="410200"/>
                      </a:cubicBezTo>
                      <a:cubicBezTo>
                        <a:pt x="970379" y="408235"/>
                        <a:pt x="971773" y="406364"/>
                        <a:pt x="972873" y="404312"/>
                      </a:cubicBezTo>
                      <a:cubicBezTo>
                        <a:pt x="973973" y="402260"/>
                        <a:pt x="975220" y="400303"/>
                        <a:pt x="976198" y="398190"/>
                      </a:cubicBezTo>
                      <a:cubicBezTo>
                        <a:pt x="977151" y="396086"/>
                        <a:pt x="978216" y="394016"/>
                        <a:pt x="979099" y="391877"/>
                      </a:cubicBezTo>
                      <a:lnTo>
                        <a:pt x="981619" y="385418"/>
                      </a:lnTo>
                      <a:lnTo>
                        <a:pt x="983723" y="378820"/>
                      </a:lnTo>
                      <a:cubicBezTo>
                        <a:pt x="984398" y="376620"/>
                        <a:pt x="984875" y="374352"/>
                        <a:pt x="985463" y="372152"/>
                      </a:cubicBezTo>
                      <a:cubicBezTo>
                        <a:pt x="986078" y="369901"/>
                        <a:pt x="986459" y="367658"/>
                        <a:pt x="986892" y="365389"/>
                      </a:cubicBezTo>
                      <a:cubicBezTo>
                        <a:pt x="987308" y="363121"/>
                        <a:pt x="987793" y="360887"/>
                        <a:pt x="988026" y="358609"/>
                      </a:cubicBezTo>
                      <a:lnTo>
                        <a:pt x="988927" y="351803"/>
                      </a:lnTo>
                      <a:cubicBezTo>
                        <a:pt x="989057" y="350695"/>
                        <a:pt x="988719" y="349543"/>
                        <a:pt x="987897" y="348686"/>
                      </a:cubicBezTo>
                      <a:lnTo>
                        <a:pt x="983169" y="343698"/>
                      </a:lnTo>
                      <a:cubicBezTo>
                        <a:pt x="981619" y="342010"/>
                        <a:pt x="979895" y="340477"/>
                        <a:pt x="978224" y="338910"/>
                      </a:cubicBezTo>
                      <a:cubicBezTo>
                        <a:pt x="976562" y="337334"/>
                        <a:pt x="974908" y="335741"/>
                        <a:pt x="973098" y="334312"/>
                      </a:cubicBezTo>
                      <a:cubicBezTo>
                        <a:pt x="971314" y="332866"/>
                        <a:pt x="969600" y="331316"/>
                        <a:pt x="967747" y="329948"/>
                      </a:cubicBezTo>
                      <a:lnTo>
                        <a:pt x="962153" y="325869"/>
                      </a:lnTo>
                      <a:lnTo>
                        <a:pt x="956300" y="322146"/>
                      </a:lnTo>
                      <a:cubicBezTo>
                        <a:pt x="954325" y="320925"/>
                        <a:pt x="952247" y="319877"/>
                        <a:pt x="950221" y="318778"/>
                      </a:cubicBezTo>
                      <a:cubicBezTo>
                        <a:pt x="948203" y="317626"/>
                        <a:pt x="946021" y="316795"/>
                        <a:pt x="943926" y="315781"/>
                      </a:cubicBezTo>
                      <a:cubicBezTo>
                        <a:pt x="941839" y="314786"/>
                        <a:pt x="939596" y="314093"/>
                        <a:pt x="937431" y="313244"/>
                      </a:cubicBezTo>
                      <a:cubicBezTo>
                        <a:pt x="935258" y="312413"/>
                        <a:pt x="932972" y="311885"/>
                        <a:pt x="930755" y="311201"/>
                      </a:cubicBezTo>
                      <a:cubicBezTo>
                        <a:pt x="928495" y="310595"/>
                        <a:pt x="926201" y="310196"/>
                        <a:pt x="923914" y="309677"/>
                      </a:cubicBezTo>
                      <a:cubicBezTo>
                        <a:pt x="921603" y="309339"/>
                        <a:pt x="919299" y="309019"/>
                        <a:pt x="916970" y="308768"/>
                      </a:cubicBezTo>
                      <a:cubicBezTo>
                        <a:pt x="914623" y="308681"/>
                        <a:pt x="912285" y="308395"/>
                        <a:pt x="909947" y="308508"/>
                      </a:cubicBezTo>
                      <a:cubicBezTo>
                        <a:pt x="907592" y="308551"/>
                        <a:pt x="905246" y="308560"/>
                        <a:pt x="902916" y="308854"/>
                      </a:cubicBezTo>
                      <a:cubicBezTo>
                        <a:pt x="902440" y="308923"/>
                        <a:pt x="901990" y="308975"/>
                        <a:pt x="901513" y="309027"/>
                      </a:cubicBezTo>
                      <a:cubicBezTo>
                        <a:pt x="901825" y="308672"/>
                        <a:pt x="902154" y="308335"/>
                        <a:pt x="902475" y="307988"/>
                      </a:cubicBezTo>
                      <a:cubicBezTo>
                        <a:pt x="904103" y="306308"/>
                        <a:pt x="905523" y="304438"/>
                        <a:pt x="906960" y="302568"/>
                      </a:cubicBezTo>
                      <a:cubicBezTo>
                        <a:pt x="908441" y="300758"/>
                        <a:pt x="909601" y="298706"/>
                        <a:pt x="910926" y="296775"/>
                      </a:cubicBezTo>
                      <a:cubicBezTo>
                        <a:pt x="912130" y="294783"/>
                        <a:pt x="913238" y="292714"/>
                        <a:pt x="914346" y="290661"/>
                      </a:cubicBezTo>
                      <a:cubicBezTo>
                        <a:pt x="915299" y="288531"/>
                        <a:pt x="916364" y="286453"/>
                        <a:pt x="917212" y="284271"/>
                      </a:cubicBezTo>
                      <a:cubicBezTo>
                        <a:pt x="917992" y="282072"/>
                        <a:pt x="918927" y="279924"/>
                        <a:pt x="919559" y="277699"/>
                      </a:cubicBezTo>
                      <a:cubicBezTo>
                        <a:pt x="920165" y="275456"/>
                        <a:pt x="920944" y="273239"/>
                        <a:pt x="921403" y="270962"/>
                      </a:cubicBezTo>
                      <a:cubicBezTo>
                        <a:pt x="921854" y="268693"/>
                        <a:pt x="922468" y="266451"/>
                        <a:pt x="922771" y="264130"/>
                      </a:cubicBezTo>
                      <a:cubicBezTo>
                        <a:pt x="923066" y="261844"/>
                        <a:pt x="923482" y="259567"/>
                        <a:pt x="923681" y="257263"/>
                      </a:cubicBezTo>
                      <a:lnTo>
                        <a:pt x="924200" y="250336"/>
                      </a:lnTo>
                      <a:lnTo>
                        <a:pt x="924252" y="243426"/>
                      </a:lnTo>
                      <a:cubicBezTo>
                        <a:pt x="924270" y="241105"/>
                        <a:pt x="924053" y="238811"/>
                        <a:pt x="923949" y="236525"/>
                      </a:cubicBezTo>
                      <a:cubicBezTo>
                        <a:pt x="923889" y="234204"/>
                        <a:pt x="923594" y="231927"/>
                        <a:pt x="923334" y="229649"/>
                      </a:cubicBezTo>
                      <a:cubicBezTo>
                        <a:pt x="923066" y="227355"/>
                        <a:pt x="922858" y="225077"/>
                        <a:pt x="922425" y="222835"/>
                      </a:cubicBezTo>
                      <a:lnTo>
                        <a:pt x="921256" y="216063"/>
                      </a:lnTo>
                      <a:cubicBezTo>
                        <a:pt x="921074" y="214964"/>
                        <a:pt x="920408" y="213950"/>
                        <a:pt x="919369" y="213388"/>
                      </a:cubicBezTo>
                      <a:lnTo>
                        <a:pt x="913376" y="210019"/>
                      </a:lnTo>
                      <a:cubicBezTo>
                        <a:pt x="911402" y="208842"/>
                        <a:pt x="909307" y="207889"/>
                        <a:pt x="907246" y="206893"/>
                      </a:cubicBezTo>
                      <a:cubicBezTo>
                        <a:pt x="905176" y="205880"/>
                        <a:pt x="903141" y="204841"/>
                        <a:pt x="900985" y="203992"/>
                      </a:cubicBezTo>
                      <a:cubicBezTo>
                        <a:pt x="898846" y="203135"/>
                        <a:pt x="896760" y="202183"/>
                        <a:pt x="894577" y="201412"/>
                      </a:cubicBezTo>
                      <a:lnTo>
                        <a:pt x="888040" y="199152"/>
                      </a:lnTo>
                      <a:lnTo>
                        <a:pt x="881355" y="197316"/>
                      </a:lnTo>
                      <a:cubicBezTo>
                        <a:pt x="879112" y="196754"/>
                        <a:pt x="876835" y="196372"/>
                        <a:pt x="874566" y="195896"/>
                      </a:cubicBezTo>
                      <a:cubicBezTo>
                        <a:pt x="872289" y="195403"/>
                        <a:pt x="869968" y="195247"/>
                        <a:pt x="867665" y="194901"/>
                      </a:cubicBezTo>
                      <a:cubicBezTo>
                        <a:pt x="865379" y="194563"/>
                        <a:pt x="863032" y="194563"/>
                        <a:pt x="860703" y="194407"/>
                      </a:cubicBezTo>
                      <a:cubicBezTo>
                        <a:pt x="858383" y="194225"/>
                        <a:pt x="856045" y="194407"/>
                        <a:pt x="853724" y="194407"/>
                      </a:cubicBezTo>
                      <a:cubicBezTo>
                        <a:pt x="851386" y="194476"/>
                        <a:pt x="849074" y="194779"/>
                        <a:pt x="846736" y="194970"/>
                      </a:cubicBezTo>
                      <a:cubicBezTo>
                        <a:pt x="844433" y="195316"/>
                        <a:pt x="842121" y="195680"/>
                        <a:pt x="839817" y="196147"/>
                      </a:cubicBezTo>
                      <a:cubicBezTo>
                        <a:pt x="837557" y="196754"/>
                        <a:pt x="835245" y="197160"/>
                        <a:pt x="833037" y="197957"/>
                      </a:cubicBezTo>
                      <a:cubicBezTo>
                        <a:pt x="830803" y="198702"/>
                        <a:pt x="828569" y="199394"/>
                        <a:pt x="826422" y="200373"/>
                      </a:cubicBezTo>
                      <a:cubicBezTo>
                        <a:pt x="825989" y="200555"/>
                        <a:pt x="825556" y="200763"/>
                        <a:pt x="825132" y="200945"/>
                      </a:cubicBezTo>
                      <a:cubicBezTo>
                        <a:pt x="825331" y="200503"/>
                        <a:pt x="825547" y="200079"/>
                        <a:pt x="825746" y="199663"/>
                      </a:cubicBezTo>
                      <a:cubicBezTo>
                        <a:pt x="826820" y="197567"/>
                        <a:pt x="827617" y="195368"/>
                        <a:pt x="828448" y="193169"/>
                      </a:cubicBezTo>
                      <a:cubicBezTo>
                        <a:pt x="829331" y="190978"/>
                        <a:pt x="829825" y="188701"/>
                        <a:pt x="830535" y="186458"/>
                      </a:cubicBezTo>
                      <a:cubicBezTo>
                        <a:pt x="831080" y="184189"/>
                        <a:pt x="831548" y="181894"/>
                        <a:pt x="831981" y="179600"/>
                      </a:cubicBezTo>
                      <a:cubicBezTo>
                        <a:pt x="832275" y="177288"/>
                        <a:pt x="832674" y="174984"/>
                        <a:pt x="832856" y="172655"/>
                      </a:cubicBezTo>
                      <a:cubicBezTo>
                        <a:pt x="832951" y="170317"/>
                        <a:pt x="833211" y="168005"/>
                        <a:pt x="833141" y="165667"/>
                      </a:cubicBezTo>
                      <a:cubicBezTo>
                        <a:pt x="833063" y="163330"/>
                        <a:pt x="833176" y="161000"/>
                        <a:pt x="832925" y="158679"/>
                      </a:cubicBezTo>
                      <a:cubicBezTo>
                        <a:pt x="832691" y="156376"/>
                        <a:pt x="832604" y="154064"/>
                        <a:pt x="832223" y="151769"/>
                      </a:cubicBezTo>
                      <a:cubicBezTo>
                        <a:pt x="831834" y="149492"/>
                        <a:pt x="831557" y="147172"/>
                        <a:pt x="831072" y="144912"/>
                      </a:cubicBezTo>
                      <a:lnTo>
                        <a:pt x="829504" y="138166"/>
                      </a:lnTo>
                      <a:lnTo>
                        <a:pt x="827539" y="131525"/>
                      </a:lnTo>
                      <a:cubicBezTo>
                        <a:pt x="826855" y="129308"/>
                        <a:pt x="825980" y="127186"/>
                        <a:pt x="825201" y="125030"/>
                      </a:cubicBezTo>
                      <a:cubicBezTo>
                        <a:pt x="824456" y="122822"/>
                        <a:pt x="823504" y="120761"/>
                        <a:pt x="822586" y="118649"/>
                      </a:cubicBezTo>
                      <a:cubicBezTo>
                        <a:pt x="821668" y="116553"/>
                        <a:pt x="820785" y="114423"/>
                        <a:pt x="819694" y="112405"/>
                      </a:cubicBezTo>
                      <a:lnTo>
                        <a:pt x="816594" y="106266"/>
                      </a:lnTo>
                      <a:cubicBezTo>
                        <a:pt x="816092" y="105288"/>
                        <a:pt x="815174" y="104517"/>
                        <a:pt x="813996" y="104274"/>
                      </a:cubicBezTo>
                      <a:lnTo>
                        <a:pt x="807277" y="102820"/>
                      </a:lnTo>
                      <a:cubicBezTo>
                        <a:pt x="805051" y="102292"/>
                        <a:pt x="802774" y="102006"/>
                        <a:pt x="800497" y="101634"/>
                      </a:cubicBezTo>
                      <a:cubicBezTo>
                        <a:pt x="798236" y="101296"/>
                        <a:pt x="795976" y="100889"/>
                        <a:pt x="793682" y="100733"/>
                      </a:cubicBezTo>
                      <a:cubicBezTo>
                        <a:pt x="791361" y="100542"/>
                        <a:pt x="789101" y="100231"/>
                        <a:pt x="786781" y="100144"/>
                      </a:cubicBezTo>
                      <a:lnTo>
                        <a:pt x="779879" y="99936"/>
                      </a:lnTo>
                      <a:lnTo>
                        <a:pt x="772943" y="100153"/>
                      </a:lnTo>
                      <a:cubicBezTo>
                        <a:pt x="770631" y="100257"/>
                        <a:pt x="768328" y="100577"/>
                        <a:pt x="766016" y="100776"/>
                      </a:cubicBezTo>
                      <a:cubicBezTo>
                        <a:pt x="763713" y="100993"/>
                        <a:pt x="761435" y="101504"/>
                        <a:pt x="759141" y="101859"/>
                      </a:cubicBezTo>
                      <a:cubicBezTo>
                        <a:pt x="756846" y="102205"/>
                        <a:pt x="754612" y="102924"/>
                        <a:pt x="752352" y="103434"/>
                      </a:cubicBezTo>
                      <a:cubicBezTo>
                        <a:pt x="750083" y="103980"/>
                        <a:pt x="747901" y="104820"/>
                        <a:pt x="745676" y="105495"/>
                      </a:cubicBezTo>
                      <a:cubicBezTo>
                        <a:pt x="743459" y="106257"/>
                        <a:pt x="741329" y="107236"/>
                        <a:pt x="739164" y="108102"/>
                      </a:cubicBezTo>
                      <a:cubicBezTo>
                        <a:pt x="737077" y="109115"/>
                        <a:pt x="734956" y="110154"/>
                        <a:pt x="732904" y="111262"/>
                      </a:cubicBezTo>
                      <a:cubicBezTo>
                        <a:pt x="730921" y="112518"/>
                        <a:pt x="728834" y="113583"/>
                        <a:pt x="726946" y="115003"/>
                      </a:cubicBezTo>
                      <a:cubicBezTo>
                        <a:pt x="725032" y="116354"/>
                        <a:pt x="723102" y="117679"/>
                        <a:pt x="721352" y="119246"/>
                      </a:cubicBezTo>
                      <a:cubicBezTo>
                        <a:pt x="720989" y="119566"/>
                        <a:pt x="720634" y="119869"/>
                        <a:pt x="720270" y="120173"/>
                      </a:cubicBezTo>
                      <a:cubicBezTo>
                        <a:pt x="720331" y="119696"/>
                        <a:pt x="720417" y="119246"/>
                        <a:pt x="720486" y="118770"/>
                      </a:cubicBezTo>
                      <a:cubicBezTo>
                        <a:pt x="720885" y="116449"/>
                        <a:pt x="721006" y="114103"/>
                        <a:pt x="721136" y="111756"/>
                      </a:cubicBezTo>
                      <a:cubicBezTo>
                        <a:pt x="721326" y="109427"/>
                        <a:pt x="721136" y="107080"/>
                        <a:pt x="721162" y="104725"/>
                      </a:cubicBezTo>
                      <a:cubicBezTo>
                        <a:pt x="721015" y="102422"/>
                        <a:pt x="720772" y="100075"/>
                        <a:pt x="720538" y="97737"/>
                      </a:cubicBezTo>
                      <a:cubicBezTo>
                        <a:pt x="720114" y="95451"/>
                        <a:pt x="719837" y="93139"/>
                        <a:pt x="719292" y="90853"/>
                      </a:cubicBezTo>
                      <a:cubicBezTo>
                        <a:pt x="718703" y="88602"/>
                        <a:pt x="718261" y="86307"/>
                        <a:pt x="717534" y="84090"/>
                      </a:cubicBezTo>
                      <a:cubicBezTo>
                        <a:pt x="716772" y="81891"/>
                        <a:pt x="716174" y="79622"/>
                        <a:pt x="715265" y="77500"/>
                      </a:cubicBezTo>
                      <a:cubicBezTo>
                        <a:pt x="714356" y="75379"/>
                        <a:pt x="713585" y="73162"/>
                        <a:pt x="712546" y="71084"/>
                      </a:cubicBezTo>
                      <a:cubicBezTo>
                        <a:pt x="711498" y="69032"/>
                        <a:pt x="710554" y="66893"/>
                        <a:pt x="709420" y="64876"/>
                      </a:cubicBezTo>
                      <a:lnTo>
                        <a:pt x="705957" y="58875"/>
                      </a:lnTo>
                      <a:lnTo>
                        <a:pt x="702103" y="53134"/>
                      </a:lnTo>
                      <a:cubicBezTo>
                        <a:pt x="700804" y="51229"/>
                        <a:pt x="699341" y="49454"/>
                        <a:pt x="697973" y="47601"/>
                      </a:cubicBezTo>
                      <a:cubicBezTo>
                        <a:pt x="696613" y="45730"/>
                        <a:pt x="695081" y="44016"/>
                        <a:pt x="693583" y="42284"/>
                      </a:cubicBezTo>
                      <a:cubicBezTo>
                        <a:pt x="692076" y="40543"/>
                        <a:pt x="690613" y="38768"/>
                        <a:pt x="688993" y="37158"/>
                      </a:cubicBezTo>
                      <a:lnTo>
                        <a:pt x="684222" y="32205"/>
                      </a:lnTo>
                      <a:cubicBezTo>
                        <a:pt x="683443" y="31426"/>
                        <a:pt x="682326" y="30967"/>
                        <a:pt x="681157" y="31079"/>
                      </a:cubicBezTo>
                      <a:lnTo>
                        <a:pt x="674299" y="31677"/>
                      </a:lnTo>
                      <a:cubicBezTo>
                        <a:pt x="672013" y="31815"/>
                        <a:pt x="669744" y="32205"/>
                        <a:pt x="667467" y="32525"/>
                      </a:cubicBezTo>
                      <a:cubicBezTo>
                        <a:pt x="665198" y="32880"/>
                        <a:pt x="662938" y="33149"/>
                        <a:pt x="660678" y="33685"/>
                      </a:cubicBezTo>
                      <a:cubicBezTo>
                        <a:pt x="658444" y="34179"/>
                        <a:pt x="656167" y="34551"/>
                        <a:pt x="653941" y="35149"/>
                      </a:cubicBezTo>
                      <a:lnTo>
                        <a:pt x="647265" y="36976"/>
                      </a:lnTo>
                      <a:lnTo>
                        <a:pt x="640702" y="39227"/>
                      </a:lnTo>
                      <a:cubicBezTo>
                        <a:pt x="638537" y="40024"/>
                        <a:pt x="636424" y="41002"/>
                        <a:pt x="634285" y="41886"/>
                      </a:cubicBezTo>
                      <a:cubicBezTo>
                        <a:pt x="632138" y="42769"/>
                        <a:pt x="630120" y="43929"/>
                        <a:pt x="628016" y="44951"/>
                      </a:cubicBezTo>
                      <a:cubicBezTo>
                        <a:pt x="625929" y="45947"/>
                        <a:pt x="623998" y="47289"/>
                        <a:pt x="621998" y="48449"/>
                      </a:cubicBezTo>
                      <a:cubicBezTo>
                        <a:pt x="619989" y="49618"/>
                        <a:pt x="618162" y="51090"/>
                        <a:pt x="616222" y="52372"/>
                      </a:cubicBezTo>
                      <a:cubicBezTo>
                        <a:pt x="614343" y="53757"/>
                        <a:pt x="612594" y="55351"/>
                        <a:pt x="610784" y="56788"/>
                      </a:cubicBezTo>
                      <a:cubicBezTo>
                        <a:pt x="609070" y="58390"/>
                        <a:pt x="607364" y="59983"/>
                        <a:pt x="605727" y="61672"/>
                      </a:cubicBezTo>
                      <a:cubicBezTo>
                        <a:pt x="604204" y="63429"/>
                        <a:pt x="602524" y="65083"/>
                        <a:pt x="601147" y="66971"/>
                      </a:cubicBezTo>
                      <a:cubicBezTo>
                        <a:pt x="599718" y="68841"/>
                        <a:pt x="598272" y="70668"/>
                        <a:pt x="597060" y="72678"/>
                      </a:cubicBezTo>
                      <a:cubicBezTo>
                        <a:pt x="596800" y="73085"/>
                        <a:pt x="596549" y="73491"/>
                        <a:pt x="596289" y="73898"/>
                      </a:cubicBezTo>
                      <a:cubicBezTo>
                        <a:pt x="596211" y="73422"/>
                        <a:pt x="596151" y="72955"/>
                        <a:pt x="596090" y="72470"/>
                      </a:cubicBezTo>
                      <a:cubicBezTo>
                        <a:pt x="595796" y="70158"/>
                        <a:pt x="595207" y="67880"/>
                        <a:pt x="594661" y="65603"/>
                      </a:cubicBezTo>
                      <a:cubicBezTo>
                        <a:pt x="594142" y="63317"/>
                        <a:pt x="593276" y="61126"/>
                        <a:pt x="592592" y="58883"/>
                      </a:cubicBezTo>
                      <a:cubicBezTo>
                        <a:pt x="591769" y="56702"/>
                        <a:pt x="590869" y="54554"/>
                        <a:pt x="589942" y="52398"/>
                      </a:cubicBezTo>
                      <a:cubicBezTo>
                        <a:pt x="588868" y="50337"/>
                        <a:pt x="587898" y="48198"/>
                        <a:pt x="586729" y="46163"/>
                      </a:cubicBezTo>
                      <a:cubicBezTo>
                        <a:pt x="585500" y="44198"/>
                        <a:pt x="584400" y="42128"/>
                        <a:pt x="583049" y="40223"/>
                      </a:cubicBezTo>
                      <a:cubicBezTo>
                        <a:pt x="581673" y="38344"/>
                        <a:pt x="580443" y="36370"/>
                        <a:pt x="578936" y="34604"/>
                      </a:cubicBezTo>
                      <a:cubicBezTo>
                        <a:pt x="577421" y="32837"/>
                        <a:pt x="576044" y="30941"/>
                        <a:pt x="574442" y="29278"/>
                      </a:cubicBezTo>
                      <a:cubicBezTo>
                        <a:pt x="572840" y="27616"/>
                        <a:pt x="571308" y="25849"/>
                        <a:pt x="569619" y="24265"/>
                      </a:cubicBezTo>
                      <a:lnTo>
                        <a:pt x="564545" y="19554"/>
                      </a:lnTo>
                      <a:lnTo>
                        <a:pt x="559168" y="15199"/>
                      </a:lnTo>
                      <a:cubicBezTo>
                        <a:pt x="557367" y="13761"/>
                        <a:pt x="555435" y="12488"/>
                        <a:pt x="553574" y="11120"/>
                      </a:cubicBezTo>
                      <a:cubicBezTo>
                        <a:pt x="551747" y="9735"/>
                        <a:pt x="549773" y="8557"/>
                        <a:pt x="547833" y="7336"/>
                      </a:cubicBezTo>
                      <a:cubicBezTo>
                        <a:pt x="545876" y="6124"/>
                        <a:pt x="543962" y="4842"/>
                        <a:pt x="541910" y="3794"/>
                      </a:cubicBezTo>
                      <a:lnTo>
                        <a:pt x="535909" y="478"/>
                      </a:lnTo>
                      <a:cubicBezTo>
                        <a:pt x="534940" y="-67"/>
                        <a:pt x="533719" y="-163"/>
                        <a:pt x="532636" y="279"/>
                      </a:cubicBezTo>
                      <a:lnTo>
                        <a:pt x="526280" y="2885"/>
                      </a:lnTo>
                      <a:cubicBezTo>
                        <a:pt x="524133" y="3699"/>
                        <a:pt x="522081" y="4747"/>
                        <a:pt x="519994" y="5725"/>
                      </a:cubicBezTo>
                      <a:cubicBezTo>
                        <a:pt x="517933" y="6704"/>
                        <a:pt x="515829" y="7656"/>
                        <a:pt x="513846" y="8817"/>
                      </a:cubicBezTo>
                      <a:cubicBezTo>
                        <a:pt x="511828" y="9960"/>
                        <a:pt x="509767" y="10982"/>
                        <a:pt x="507828" y="12202"/>
                      </a:cubicBezTo>
                      <a:lnTo>
                        <a:pt x="501983" y="15926"/>
                      </a:lnTo>
                      <a:lnTo>
                        <a:pt x="496389" y="20021"/>
                      </a:lnTo>
                      <a:cubicBezTo>
                        <a:pt x="494536" y="21407"/>
                        <a:pt x="492822" y="22965"/>
                        <a:pt x="491038" y="24420"/>
                      </a:cubicBezTo>
                      <a:cubicBezTo>
                        <a:pt x="489245" y="25901"/>
                        <a:pt x="487643" y="27607"/>
                        <a:pt x="485955" y="29209"/>
                      </a:cubicBezTo>
                      <a:cubicBezTo>
                        <a:pt x="484266" y="30802"/>
                        <a:pt x="482803" y="32629"/>
                        <a:pt x="481227" y="34335"/>
                      </a:cubicBezTo>
                      <a:cubicBezTo>
                        <a:pt x="479651" y="36041"/>
                        <a:pt x="478326" y="37998"/>
                        <a:pt x="476880" y="39799"/>
                      </a:cubicBezTo>
                      <a:cubicBezTo>
                        <a:pt x="475477" y="41678"/>
                        <a:pt x="474265" y="43687"/>
                        <a:pt x="472975" y="45618"/>
                      </a:cubicBezTo>
                      <a:cubicBezTo>
                        <a:pt x="471797" y="47635"/>
                        <a:pt x="470637" y="49687"/>
                        <a:pt x="469572" y="51748"/>
                      </a:cubicBezTo>
                      <a:cubicBezTo>
                        <a:pt x="468645" y="53896"/>
                        <a:pt x="467511" y="55965"/>
                        <a:pt x="466749" y="58182"/>
                      </a:cubicBezTo>
                      <a:cubicBezTo>
                        <a:pt x="465935" y="60382"/>
                        <a:pt x="465104" y="62581"/>
                        <a:pt x="464524" y="64867"/>
                      </a:cubicBezTo>
                      <a:cubicBezTo>
                        <a:pt x="464394" y="65317"/>
                        <a:pt x="464290" y="65768"/>
                        <a:pt x="464160" y="66218"/>
                      </a:cubicBezTo>
                      <a:cubicBezTo>
                        <a:pt x="463952" y="65793"/>
                        <a:pt x="463753" y="65369"/>
                        <a:pt x="463554" y="64945"/>
                      </a:cubicBezTo>
                      <a:cubicBezTo>
                        <a:pt x="462593" y="62815"/>
                        <a:pt x="461363" y="60797"/>
                        <a:pt x="460151" y="58788"/>
                      </a:cubicBezTo>
                      <a:cubicBezTo>
                        <a:pt x="458991" y="56736"/>
                        <a:pt x="457510" y="54918"/>
                        <a:pt x="456194" y="52987"/>
                      </a:cubicBezTo>
                      <a:cubicBezTo>
                        <a:pt x="454774" y="51125"/>
                        <a:pt x="453276" y="49333"/>
                        <a:pt x="451743" y="47558"/>
                      </a:cubicBezTo>
                      <a:cubicBezTo>
                        <a:pt x="450115" y="45886"/>
                        <a:pt x="448556" y="44128"/>
                        <a:pt x="446851" y="42553"/>
                      </a:cubicBezTo>
                      <a:cubicBezTo>
                        <a:pt x="445101" y="41046"/>
                        <a:pt x="443430" y="39375"/>
                        <a:pt x="441594" y="37963"/>
                      </a:cubicBezTo>
                      <a:cubicBezTo>
                        <a:pt x="439715" y="36586"/>
                        <a:pt x="437949" y="35036"/>
                        <a:pt x="436001" y="33798"/>
                      </a:cubicBezTo>
                      <a:cubicBezTo>
                        <a:pt x="434052" y="32560"/>
                        <a:pt x="432182" y="31157"/>
                        <a:pt x="430156" y="30023"/>
                      </a:cubicBezTo>
                      <a:cubicBezTo>
                        <a:pt x="428130" y="28914"/>
                        <a:pt x="426129" y="27685"/>
                        <a:pt x="424077" y="26654"/>
                      </a:cubicBezTo>
                      <a:lnTo>
                        <a:pt x="417808" y="23658"/>
                      </a:lnTo>
                      <a:lnTo>
                        <a:pt x="411400" y="21060"/>
                      </a:lnTo>
                      <a:cubicBezTo>
                        <a:pt x="409253" y="20221"/>
                        <a:pt x="407045" y="19580"/>
                        <a:pt x="404863" y="18818"/>
                      </a:cubicBezTo>
                      <a:cubicBezTo>
                        <a:pt x="402689" y="18038"/>
                        <a:pt x="400464" y="17493"/>
                        <a:pt x="398238" y="16904"/>
                      </a:cubicBezTo>
                      <a:cubicBezTo>
                        <a:pt x="396022" y="16316"/>
                        <a:pt x="393814" y="15666"/>
                        <a:pt x="391562" y="15250"/>
                      </a:cubicBezTo>
                      <a:lnTo>
                        <a:pt x="384843" y="13865"/>
                      </a:lnTo>
                      <a:cubicBezTo>
                        <a:pt x="383752" y="13648"/>
                        <a:pt x="382574" y="13899"/>
                        <a:pt x="381656" y="14653"/>
                      </a:cubicBezTo>
                      <a:lnTo>
                        <a:pt x="376331" y="19008"/>
                      </a:lnTo>
                      <a:cubicBezTo>
                        <a:pt x="374530" y="20420"/>
                        <a:pt x="372885" y="22022"/>
                        <a:pt x="371187" y="23555"/>
                      </a:cubicBezTo>
                      <a:cubicBezTo>
                        <a:pt x="369499" y="25122"/>
                        <a:pt x="367767" y="26646"/>
                        <a:pt x="366217" y="28334"/>
                      </a:cubicBezTo>
                      <a:cubicBezTo>
                        <a:pt x="364632" y="30005"/>
                        <a:pt x="362979" y="31607"/>
                        <a:pt x="361455" y="33357"/>
                      </a:cubicBezTo>
                      <a:lnTo>
                        <a:pt x="356969" y="38621"/>
                      </a:lnTo>
                      <a:lnTo>
                        <a:pt x="352821" y="44172"/>
                      </a:lnTo>
                      <a:cubicBezTo>
                        <a:pt x="351471" y="46051"/>
                        <a:pt x="350276" y="48042"/>
                        <a:pt x="349003" y="49991"/>
                      </a:cubicBezTo>
                      <a:cubicBezTo>
                        <a:pt x="347730" y="51922"/>
                        <a:pt x="346717" y="54017"/>
                        <a:pt x="345574" y="56026"/>
                      </a:cubicBezTo>
                      <a:cubicBezTo>
                        <a:pt x="344396" y="58052"/>
                        <a:pt x="343556" y="60217"/>
                        <a:pt x="342534" y="62321"/>
                      </a:cubicBezTo>
                      <a:cubicBezTo>
                        <a:pt x="341547" y="64425"/>
                        <a:pt x="340863" y="66677"/>
                        <a:pt x="339997" y="68833"/>
                      </a:cubicBezTo>
                      <a:cubicBezTo>
                        <a:pt x="339201" y="71032"/>
                        <a:pt x="338655" y="73301"/>
                        <a:pt x="337980" y="75544"/>
                      </a:cubicBezTo>
                      <a:cubicBezTo>
                        <a:pt x="337469" y="77829"/>
                        <a:pt x="336967" y="80098"/>
                        <a:pt x="336560" y="82410"/>
                      </a:cubicBezTo>
                      <a:cubicBezTo>
                        <a:pt x="336300" y="84731"/>
                        <a:pt x="335832" y="87026"/>
                        <a:pt x="335754" y="89381"/>
                      </a:cubicBezTo>
                      <a:cubicBezTo>
                        <a:pt x="335624" y="91745"/>
                        <a:pt x="335477" y="94065"/>
                        <a:pt x="335590" y="96403"/>
                      </a:cubicBezTo>
                      <a:cubicBezTo>
                        <a:pt x="335616" y="96897"/>
                        <a:pt x="335642" y="97364"/>
                        <a:pt x="335650" y="97841"/>
                      </a:cubicBezTo>
                      <a:cubicBezTo>
                        <a:pt x="335321" y="97503"/>
                        <a:pt x="335010" y="97148"/>
                        <a:pt x="334681" y="96793"/>
                      </a:cubicBezTo>
                      <a:cubicBezTo>
                        <a:pt x="333122" y="95035"/>
                        <a:pt x="331364" y="93494"/>
                        <a:pt x="329624" y="91918"/>
                      </a:cubicBezTo>
                      <a:cubicBezTo>
                        <a:pt x="327918" y="90290"/>
                        <a:pt x="325970" y="89000"/>
                        <a:pt x="324142" y="87528"/>
                      </a:cubicBezTo>
                      <a:cubicBezTo>
                        <a:pt x="322229" y="86177"/>
                        <a:pt x="320272" y="84904"/>
                        <a:pt x="318289" y="83657"/>
                      </a:cubicBezTo>
                      <a:cubicBezTo>
                        <a:pt x="316228" y="82540"/>
                        <a:pt x="314237" y="81319"/>
                        <a:pt x="312132" y="80332"/>
                      </a:cubicBezTo>
                      <a:cubicBezTo>
                        <a:pt x="310002" y="79397"/>
                        <a:pt x="307924" y="78297"/>
                        <a:pt x="305733" y="77500"/>
                      </a:cubicBezTo>
                      <a:cubicBezTo>
                        <a:pt x="303543" y="76721"/>
                        <a:pt x="301412" y="75760"/>
                        <a:pt x="299161" y="75154"/>
                      </a:cubicBezTo>
                      <a:cubicBezTo>
                        <a:pt x="296927" y="74539"/>
                        <a:pt x="294719" y="73760"/>
                        <a:pt x="292468" y="73284"/>
                      </a:cubicBezTo>
                      <a:cubicBezTo>
                        <a:pt x="290199" y="72807"/>
                        <a:pt x="287956" y="72227"/>
                        <a:pt x="285670" y="71838"/>
                      </a:cubicBezTo>
                      <a:lnTo>
                        <a:pt x="278821" y="70816"/>
                      </a:lnTo>
                      <a:lnTo>
                        <a:pt x="271911" y="70244"/>
                      </a:lnTo>
                      <a:cubicBezTo>
                        <a:pt x="269599" y="70071"/>
                        <a:pt x="267322" y="70106"/>
                        <a:pt x="265010" y="70045"/>
                      </a:cubicBezTo>
                      <a:cubicBezTo>
                        <a:pt x="262706" y="69924"/>
                        <a:pt x="260420" y="70071"/>
                        <a:pt x="258117" y="70149"/>
                      </a:cubicBezTo>
                      <a:cubicBezTo>
                        <a:pt x="255814" y="70253"/>
                        <a:pt x="253536" y="70270"/>
                        <a:pt x="251233" y="70556"/>
                      </a:cubicBezTo>
                      <a:lnTo>
                        <a:pt x="244401" y="71197"/>
                      </a:lnTo>
                      <a:cubicBezTo>
                        <a:pt x="243301" y="71318"/>
                        <a:pt x="242236" y="71890"/>
                        <a:pt x="241587" y="72894"/>
                      </a:cubicBezTo>
                      <a:lnTo>
                        <a:pt x="241535" y="72972"/>
                      </a:lnTo>
                      <a:lnTo>
                        <a:pt x="237820" y="78566"/>
                      </a:lnTo>
                      <a:cubicBezTo>
                        <a:pt x="236564" y="80375"/>
                        <a:pt x="235421" y="82436"/>
                        <a:pt x="234244" y="84445"/>
                      </a:cubicBezTo>
                      <a:cubicBezTo>
                        <a:pt x="233066" y="86454"/>
                        <a:pt x="231871" y="88446"/>
                        <a:pt x="230875" y="90524"/>
                      </a:cubicBezTo>
                      <a:cubicBezTo>
                        <a:pt x="229854" y="92576"/>
                        <a:pt x="228737" y="94602"/>
                        <a:pt x="227819" y="96698"/>
                      </a:cubicBezTo>
                      <a:lnTo>
                        <a:pt x="225074" y="103054"/>
                      </a:lnTo>
                      <a:lnTo>
                        <a:pt x="222745" y="109600"/>
                      </a:lnTo>
                      <a:cubicBezTo>
                        <a:pt x="222000" y="111791"/>
                        <a:pt x="221446" y="114042"/>
                        <a:pt x="220796" y="116267"/>
                      </a:cubicBezTo>
                      <a:cubicBezTo>
                        <a:pt x="220156" y="118484"/>
                        <a:pt x="219818" y="120796"/>
                        <a:pt x="219290" y="123065"/>
                      </a:cubicBezTo>
                      <a:cubicBezTo>
                        <a:pt x="218779" y="125333"/>
                        <a:pt x="218631" y="127663"/>
                        <a:pt x="218268" y="129966"/>
                      </a:cubicBezTo>
                      <a:cubicBezTo>
                        <a:pt x="217939" y="132287"/>
                        <a:pt x="217939" y="134616"/>
                        <a:pt x="217766" y="136945"/>
                      </a:cubicBezTo>
                      <a:cubicBezTo>
                        <a:pt x="217653" y="139257"/>
                        <a:pt x="217800" y="141604"/>
                        <a:pt x="217800" y="143942"/>
                      </a:cubicBezTo>
                      <a:cubicBezTo>
                        <a:pt x="217982" y="146280"/>
                        <a:pt x="218190" y="148609"/>
                        <a:pt x="218458" y="150930"/>
                      </a:cubicBezTo>
                      <a:cubicBezTo>
                        <a:pt x="218909" y="153233"/>
                        <a:pt x="219134" y="155562"/>
                        <a:pt x="219757" y="157848"/>
                      </a:cubicBezTo>
                      <a:cubicBezTo>
                        <a:pt x="220329" y="160108"/>
                        <a:pt x="220857" y="162377"/>
                        <a:pt x="221671" y="164611"/>
                      </a:cubicBezTo>
                      <a:cubicBezTo>
                        <a:pt x="221835" y="165053"/>
                        <a:pt x="221991" y="165494"/>
                        <a:pt x="222147" y="165945"/>
                      </a:cubicBezTo>
                      <a:cubicBezTo>
                        <a:pt x="221731" y="165711"/>
                        <a:pt x="221333" y="165460"/>
                        <a:pt x="220917" y="165235"/>
                      </a:cubicBezTo>
                      <a:cubicBezTo>
                        <a:pt x="218917" y="163996"/>
                        <a:pt x="216770" y="163035"/>
                        <a:pt x="214640" y="162065"/>
                      </a:cubicBezTo>
                      <a:cubicBezTo>
                        <a:pt x="212527" y="161026"/>
                        <a:pt x="210284" y="160342"/>
                        <a:pt x="208102" y="159467"/>
                      </a:cubicBezTo>
                      <a:cubicBezTo>
                        <a:pt x="205877" y="158749"/>
                        <a:pt x="203617" y="158117"/>
                        <a:pt x="201374" y="157493"/>
                      </a:cubicBezTo>
                      <a:cubicBezTo>
                        <a:pt x="199071" y="157026"/>
                        <a:pt x="196811" y="156471"/>
                        <a:pt x="194490" y="156134"/>
                      </a:cubicBezTo>
                      <a:cubicBezTo>
                        <a:pt x="192187" y="155848"/>
                        <a:pt x="189901" y="155424"/>
                        <a:pt x="187554" y="155303"/>
                      </a:cubicBezTo>
                      <a:cubicBezTo>
                        <a:pt x="185242" y="155216"/>
                        <a:pt x="182921" y="154930"/>
                        <a:pt x="180592" y="154999"/>
                      </a:cubicBezTo>
                      <a:cubicBezTo>
                        <a:pt x="178263" y="155077"/>
                        <a:pt x="175951" y="154982"/>
                        <a:pt x="173630" y="155190"/>
                      </a:cubicBezTo>
                      <a:cubicBezTo>
                        <a:pt x="171318" y="155398"/>
                        <a:pt x="169006" y="155519"/>
                        <a:pt x="166712" y="155822"/>
                      </a:cubicBezTo>
                      <a:lnTo>
                        <a:pt x="159862" y="156870"/>
                      </a:lnTo>
                      <a:lnTo>
                        <a:pt x="153091" y="158342"/>
                      </a:lnTo>
                      <a:cubicBezTo>
                        <a:pt x="150848" y="158853"/>
                        <a:pt x="148657" y="159571"/>
                        <a:pt x="146432" y="160186"/>
                      </a:cubicBezTo>
                      <a:cubicBezTo>
                        <a:pt x="144207" y="160740"/>
                        <a:pt x="142050" y="161554"/>
                        <a:pt x="139886" y="162316"/>
                      </a:cubicBezTo>
                      <a:cubicBezTo>
                        <a:pt x="137712" y="163078"/>
                        <a:pt x="135530" y="163788"/>
                        <a:pt x="133435" y="164706"/>
                      </a:cubicBezTo>
                      <a:lnTo>
                        <a:pt x="127088" y="167356"/>
                      </a:lnTo>
                      <a:cubicBezTo>
                        <a:pt x="126074" y="167798"/>
                        <a:pt x="125243" y="168655"/>
                        <a:pt x="124905" y="169798"/>
                      </a:cubicBezTo>
                      <a:lnTo>
                        <a:pt x="122966" y="176396"/>
                      </a:lnTo>
                      <a:cubicBezTo>
                        <a:pt x="122273" y="178578"/>
                        <a:pt x="121788" y="180838"/>
                        <a:pt x="121277" y="183072"/>
                      </a:cubicBezTo>
                      <a:cubicBezTo>
                        <a:pt x="120740" y="185315"/>
                        <a:pt x="120195" y="187523"/>
                        <a:pt x="119866" y="189800"/>
                      </a:cubicBezTo>
                      <a:cubicBezTo>
                        <a:pt x="119502" y="192095"/>
                        <a:pt x="119017" y="194338"/>
                        <a:pt x="118749" y="196624"/>
                      </a:cubicBezTo>
                      <a:lnTo>
                        <a:pt x="118004" y="203499"/>
                      </a:lnTo>
                      <a:lnTo>
                        <a:pt x="117718" y="210435"/>
                      </a:lnTo>
                      <a:cubicBezTo>
                        <a:pt x="117649" y="212764"/>
                        <a:pt x="117796" y="215067"/>
                        <a:pt x="117831" y="217371"/>
                      </a:cubicBezTo>
                      <a:cubicBezTo>
                        <a:pt x="117874" y="219709"/>
                        <a:pt x="118221" y="222021"/>
                        <a:pt x="118403" y="224324"/>
                      </a:cubicBezTo>
                      <a:cubicBezTo>
                        <a:pt x="118567" y="226653"/>
                        <a:pt x="119095" y="228914"/>
                        <a:pt x="119450" y="231208"/>
                      </a:cubicBezTo>
                      <a:cubicBezTo>
                        <a:pt x="119814" y="233529"/>
                        <a:pt x="120507" y="235763"/>
                        <a:pt x="121018" y="238031"/>
                      </a:cubicBezTo>
                      <a:cubicBezTo>
                        <a:pt x="121606" y="240292"/>
                        <a:pt x="122429" y="242482"/>
                        <a:pt x="123130" y="244708"/>
                      </a:cubicBezTo>
                      <a:cubicBezTo>
                        <a:pt x="123988" y="246881"/>
                        <a:pt x="124854" y="249046"/>
                        <a:pt x="125815" y="251185"/>
                      </a:cubicBezTo>
                      <a:cubicBezTo>
                        <a:pt x="126914" y="253254"/>
                        <a:pt x="127824" y="255428"/>
                        <a:pt x="129088" y="257402"/>
                      </a:cubicBezTo>
                      <a:cubicBezTo>
                        <a:pt x="130300" y="259411"/>
                        <a:pt x="131478" y="261437"/>
                        <a:pt x="132915" y="263307"/>
                      </a:cubicBezTo>
                      <a:cubicBezTo>
                        <a:pt x="133192" y="263680"/>
                        <a:pt x="133478" y="264061"/>
                        <a:pt x="133755" y="264442"/>
                      </a:cubicBezTo>
                      <a:cubicBezTo>
                        <a:pt x="133287" y="264338"/>
                        <a:pt x="132837" y="264234"/>
                        <a:pt x="132378" y="264121"/>
                      </a:cubicBezTo>
                      <a:cubicBezTo>
                        <a:pt x="130101" y="263567"/>
                        <a:pt x="127763" y="263273"/>
                        <a:pt x="125451" y="262944"/>
                      </a:cubicBezTo>
                      <a:cubicBezTo>
                        <a:pt x="123122" y="262580"/>
                        <a:pt x="120775" y="262597"/>
                        <a:pt x="118428" y="262398"/>
                      </a:cubicBezTo>
                      <a:cubicBezTo>
                        <a:pt x="116090" y="262372"/>
                        <a:pt x="113753" y="262433"/>
                        <a:pt x="111423" y="262519"/>
                      </a:cubicBezTo>
                      <a:cubicBezTo>
                        <a:pt x="109103" y="262753"/>
                        <a:pt x="106756" y="262874"/>
                        <a:pt x="104453" y="263212"/>
                      </a:cubicBezTo>
                      <a:cubicBezTo>
                        <a:pt x="102158" y="263654"/>
                        <a:pt x="99837" y="263922"/>
                        <a:pt x="97569" y="264494"/>
                      </a:cubicBezTo>
                      <a:cubicBezTo>
                        <a:pt x="95335" y="265082"/>
                        <a:pt x="93031" y="265490"/>
                        <a:pt x="90832" y="266251"/>
                      </a:cubicBezTo>
                      <a:cubicBezTo>
                        <a:pt x="88641" y="266996"/>
                        <a:pt x="86372" y="267585"/>
                        <a:pt x="84242" y="268477"/>
                      </a:cubicBezTo>
                      <a:cubicBezTo>
                        <a:pt x="82104" y="269351"/>
                        <a:pt x="79904" y="270139"/>
                        <a:pt x="77817" y="271127"/>
                      </a:cubicBezTo>
                      <a:lnTo>
                        <a:pt x="71574" y="274157"/>
                      </a:lnTo>
                      <a:lnTo>
                        <a:pt x="65547" y="277560"/>
                      </a:lnTo>
                      <a:cubicBezTo>
                        <a:pt x="63547" y="278721"/>
                        <a:pt x="61677" y="280045"/>
                        <a:pt x="59729" y="281284"/>
                      </a:cubicBezTo>
                      <a:cubicBezTo>
                        <a:pt x="57754" y="282496"/>
                        <a:pt x="55936" y="283890"/>
                        <a:pt x="54091" y="285249"/>
                      </a:cubicBezTo>
                      <a:cubicBezTo>
                        <a:pt x="52256" y="286600"/>
                        <a:pt x="50368" y="287934"/>
                        <a:pt x="48654" y="289432"/>
                      </a:cubicBezTo>
                      <a:lnTo>
                        <a:pt x="43363" y="293848"/>
                      </a:lnTo>
                      <a:cubicBezTo>
                        <a:pt x="42514" y="294558"/>
                        <a:pt x="41969" y="295623"/>
                        <a:pt x="41986" y="296827"/>
                      </a:cubicBezTo>
                      <a:lnTo>
                        <a:pt x="42090" y="303693"/>
                      </a:lnTo>
                      <a:cubicBezTo>
                        <a:pt x="42055" y="305988"/>
                        <a:pt x="42272" y="308274"/>
                        <a:pt x="42428" y="310569"/>
                      </a:cubicBezTo>
                      <a:cubicBezTo>
                        <a:pt x="42583" y="312863"/>
                        <a:pt x="42713" y="315149"/>
                        <a:pt x="43068" y="317427"/>
                      </a:cubicBezTo>
                      <a:cubicBezTo>
                        <a:pt x="43389" y="319713"/>
                        <a:pt x="43605" y="322007"/>
                        <a:pt x="44012" y="324276"/>
                      </a:cubicBezTo>
                      <a:lnTo>
                        <a:pt x="45346" y="331056"/>
                      </a:lnTo>
                      <a:lnTo>
                        <a:pt x="47095" y="337767"/>
                      </a:lnTo>
                      <a:cubicBezTo>
                        <a:pt x="47710" y="339984"/>
                        <a:pt x="48541" y="342183"/>
                        <a:pt x="49242" y="344365"/>
                      </a:cubicBezTo>
                      <a:cubicBezTo>
                        <a:pt x="49961" y="346564"/>
                        <a:pt x="50974" y="348677"/>
                        <a:pt x="51840" y="350842"/>
                      </a:cubicBezTo>
                      <a:cubicBezTo>
                        <a:pt x="52689" y="352998"/>
                        <a:pt x="53866" y="355007"/>
                        <a:pt x="54871" y="357120"/>
                      </a:cubicBezTo>
                      <a:cubicBezTo>
                        <a:pt x="55901" y="359198"/>
                        <a:pt x="57217" y="361146"/>
                        <a:pt x="58386" y="363155"/>
                      </a:cubicBezTo>
                      <a:cubicBezTo>
                        <a:pt x="59616" y="365147"/>
                        <a:pt x="61045" y="366991"/>
                        <a:pt x="62370" y="368914"/>
                      </a:cubicBezTo>
                      <a:cubicBezTo>
                        <a:pt x="63824" y="370732"/>
                        <a:pt x="65314" y="372550"/>
                        <a:pt x="66846" y="374308"/>
                      </a:cubicBezTo>
                      <a:cubicBezTo>
                        <a:pt x="68500" y="375971"/>
                        <a:pt x="70007" y="377763"/>
                        <a:pt x="71799" y="379287"/>
                      </a:cubicBezTo>
                      <a:cubicBezTo>
                        <a:pt x="73548" y="380846"/>
                        <a:pt x="75280" y="382422"/>
                        <a:pt x="77203" y="383799"/>
                      </a:cubicBezTo>
                      <a:cubicBezTo>
                        <a:pt x="77584" y="384067"/>
                        <a:pt x="77965" y="384344"/>
                        <a:pt x="78346" y="384638"/>
                      </a:cubicBezTo>
                      <a:cubicBezTo>
                        <a:pt x="77869" y="384682"/>
                        <a:pt x="77402" y="384716"/>
                        <a:pt x="76925" y="384742"/>
                      </a:cubicBezTo>
                      <a:cubicBezTo>
                        <a:pt x="74587" y="384872"/>
                        <a:pt x="72276" y="385279"/>
                        <a:pt x="69955" y="385660"/>
                      </a:cubicBezTo>
                      <a:cubicBezTo>
                        <a:pt x="67617" y="385998"/>
                        <a:pt x="65383" y="386691"/>
                        <a:pt x="63106" y="387202"/>
                      </a:cubicBezTo>
                      <a:cubicBezTo>
                        <a:pt x="60854" y="387877"/>
                        <a:pt x="58629" y="388622"/>
                        <a:pt x="56429" y="389366"/>
                      </a:cubicBezTo>
                      <a:cubicBezTo>
                        <a:pt x="54291" y="390276"/>
                        <a:pt x="52082" y="391089"/>
                        <a:pt x="49987" y="392103"/>
                      </a:cubicBezTo>
                      <a:cubicBezTo>
                        <a:pt x="47935" y="393185"/>
                        <a:pt x="45779" y="394111"/>
                        <a:pt x="43787" y="395333"/>
                      </a:cubicBezTo>
                      <a:cubicBezTo>
                        <a:pt x="41813" y="396562"/>
                        <a:pt x="39743" y="397636"/>
                        <a:pt x="37873" y="399004"/>
                      </a:cubicBezTo>
                      <a:cubicBezTo>
                        <a:pt x="35994" y="400372"/>
                        <a:pt x="34002" y="401610"/>
                        <a:pt x="32210" y="403091"/>
                      </a:cubicBezTo>
                      <a:cubicBezTo>
                        <a:pt x="30435" y="404572"/>
                        <a:pt x="28582" y="405957"/>
                        <a:pt x="26859" y="407516"/>
                      </a:cubicBezTo>
                      <a:lnTo>
                        <a:pt x="21793" y="412244"/>
                      </a:lnTo>
                      <a:lnTo>
                        <a:pt x="17031" y="417283"/>
                      </a:lnTo>
                      <a:cubicBezTo>
                        <a:pt x="15463" y="418963"/>
                        <a:pt x="14060" y="420782"/>
                        <a:pt x="12554" y="422531"/>
                      </a:cubicBezTo>
                      <a:cubicBezTo>
                        <a:pt x="11030" y="424271"/>
                        <a:pt x="9714" y="426133"/>
                        <a:pt x="8354" y="427995"/>
                      </a:cubicBezTo>
                      <a:cubicBezTo>
                        <a:pt x="6995" y="429830"/>
                        <a:pt x="5583" y="431666"/>
                        <a:pt x="4371" y="433588"/>
                      </a:cubicBezTo>
                      <a:lnTo>
                        <a:pt x="622" y="439355"/>
                      </a:lnTo>
                      <a:cubicBezTo>
                        <a:pt x="24" y="440282"/>
                        <a:pt x="-184" y="441468"/>
                        <a:pt x="180" y="442602"/>
                      </a:cubicBezTo>
                      <a:lnTo>
                        <a:pt x="2267" y="448690"/>
                      </a:lnTo>
                      <a:close/>
                    </a:path>
                  </a:pathLst>
                </a:custGeom>
                <a:grpFill/>
                <a:ln w="8653" cap="flat">
                  <a:noFill/>
                  <a:prstDash val="solid"/>
                  <a:miter/>
                </a:ln>
              </p:spPr>
              <p:txBody>
                <a:bodyPr rtlCol="0" anchor="ctr"/>
                <a:lstStyle/>
                <a:p>
                  <a:endParaRPr lang="en-IN" dirty="0"/>
                </a:p>
              </p:txBody>
            </p:sp>
            <p:sp>
              <p:nvSpPr>
                <p:cNvPr id="691" name="Freeform: Shape 690">
                  <a:extLst>
                    <a:ext uri="{FF2B5EF4-FFF2-40B4-BE49-F238E27FC236}">
                      <a16:creationId xmlns:a16="http://schemas.microsoft.com/office/drawing/2014/main" id="{DC709295-616D-40E8-B913-A6AFE86216FD}"/>
                    </a:ext>
                  </a:extLst>
                </p:cNvPr>
                <p:cNvSpPr/>
                <p:nvPr/>
              </p:nvSpPr>
              <p:spPr>
                <a:xfrm>
                  <a:off x="-1797485" y="3354923"/>
                  <a:ext cx="803793" cy="351435"/>
                </a:xfrm>
                <a:custGeom>
                  <a:avLst/>
                  <a:gdLst>
                    <a:gd name="connsiteX0" fmla="*/ 2092 w 803793"/>
                    <a:gd name="connsiteY0" fmla="*/ 300798 h 351435"/>
                    <a:gd name="connsiteX1" fmla="*/ 5919 w 803793"/>
                    <a:gd name="connsiteY1" fmla="*/ 302954 h 351435"/>
                    <a:gd name="connsiteX2" fmla="*/ 9530 w 803793"/>
                    <a:gd name="connsiteY2" fmla="*/ 305474 h 351435"/>
                    <a:gd name="connsiteX3" fmla="*/ 12916 w 803793"/>
                    <a:gd name="connsiteY3" fmla="*/ 308340 h 351435"/>
                    <a:gd name="connsiteX4" fmla="*/ 16059 w 803793"/>
                    <a:gd name="connsiteY4" fmla="*/ 311526 h 351435"/>
                    <a:gd name="connsiteX5" fmla="*/ 18934 w 803793"/>
                    <a:gd name="connsiteY5" fmla="*/ 314955 h 351435"/>
                    <a:gd name="connsiteX6" fmla="*/ 21549 w 803793"/>
                    <a:gd name="connsiteY6" fmla="*/ 318618 h 351435"/>
                    <a:gd name="connsiteX7" fmla="*/ 23869 w 803793"/>
                    <a:gd name="connsiteY7" fmla="*/ 322454 h 351435"/>
                    <a:gd name="connsiteX8" fmla="*/ 25878 w 803793"/>
                    <a:gd name="connsiteY8" fmla="*/ 326472 h 351435"/>
                    <a:gd name="connsiteX9" fmla="*/ 27558 w 803793"/>
                    <a:gd name="connsiteY9" fmla="*/ 330645 h 351435"/>
                    <a:gd name="connsiteX10" fmla="*/ 28883 w 803793"/>
                    <a:gd name="connsiteY10" fmla="*/ 334923 h 351435"/>
                    <a:gd name="connsiteX11" fmla="*/ 29836 w 803793"/>
                    <a:gd name="connsiteY11" fmla="*/ 339270 h 351435"/>
                    <a:gd name="connsiteX12" fmla="*/ 30372 w 803793"/>
                    <a:gd name="connsiteY12" fmla="*/ 343677 h 351435"/>
                    <a:gd name="connsiteX13" fmla="*/ 30468 w 803793"/>
                    <a:gd name="connsiteY13" fmla="*/ 348111 h 351435"/>
                    <a:gd name="connsiteX14" fmla="*/ 30173 w 803793"/>
                    <a:gd name="connsiteY14" fmla="*/ 351401 h 351435"/>
                    <a:gd name="connsiteX15" fmla="*/ 37127 w 803793"/>
                    <a:gd name="connsiteY15" fmla="*/ 351401 h 351435"/>
                    <a:gd name="connsiteX16" fmla="*/ 37447 w 803793"/>
                    <a:gd name="connsiteY16" fmla="*/ 348423 h 351435"/>
                    <a:gd name="connsiteX17" fmla="*/ 37456 w 803793"/>
                    <a:gd name="connsiteY17" fmla="*/ 343253 h 351435"/>
                    <a:gd name="connsiteX18" fmla="*/ 36927 w 803793"/>
                    <a:gd name="connsiteY18" fmla="*/ 338144 h 351435"/>
                    <a:gd name="connsiteX19" fmla="*/ 35932 w 803793"/>
                    <a:gd name="connsiteY19" fmla="*/ 333139 h 351435"/>
                    <a:gd name="connsiteX20" fmla="*/ 34503 w 803793"/>
                    <a:gd name="connsiteY20" fmla="*/ 328238 h 351435"/>
                    <a:gd name="connsiteX21" fmla="*/ 32684 w 803793"/>
                    <a:gd name="connsiteY21" fmla="*/ 323467 h 351435"/>
                    <a:gd name="connsiteX22" fmla="*/ 30520 w 803793"/>
                    <a:gd name="connsiteY22" fmla="*/ 318886 h 351435"/>
                    <a:gd name="connsiteX23" fmla="*/ 27965 w 803793"/>
                    <a:gd name="connsiteY23" fmla="*/ 314470 h 351435"/>
                    <a:gd name="connsiteX24" fmla="*/ 25082 w 803793"/>
                    <a:gd name="connsiteY24" fmla="*/ 310279 h 351435"/>
                    <a:gd name="connsiteX25" fmla="*/ 21878 w 803793"/>
                    <a:gd name="connsiteY25" fmla="*/ 306305 h 351435"/>
                    <a:gd name="connsiteX26" fmla="*/ 18345 w 803793"/>
                    <a:gd name="connsiteY26" fmla="*/ 302607 h 351435"/>
                    <a:gd name="connsiteX27" fmla="*/ 16180 w 803793"/>
                    <a:gd name="connsiteY27" fmla="*/ 300685 h 351435"/>
                    <a:gd name="connsiteX28" fmla="*/ 19038 w 803793"/>
                    <a:gd name="connsiteY28" fmla="*/ 300235 h 351435"/>
                    <a:gd name="connsiteX29" fmla="*/ 24008 w 803793"/>
                    <a:gd name="connsiteY29" fmla="*/ 299005 h 351435"/>
                    <a:gd name="connsiteX30" fmla="*/ 28840 w 803793"/>
                    <a:gd name="connsiteY30" fmla="*/ 297351 h 351435"/>
                    <a:gd name="connsiteX31" fmla="*/ 33516 w 803793"/>
                    <a:gd name="connsiteY31" fmla="*/ 295342 h 351435"/>
                    <a:gd name="connsiteX32" fmla="*/ 38018 w 803793"/>
                    <a:gd name="connsiteY32" fmla="*/ 292996 h 351435"/>
                    <a:gd name="connsiteX33" fmla="*/ 42348 w 803793"/>
                    <a:gd name="connsiteY33" fmla="*/ 290286 h 351435"/>
                    <a:gd name="connsiteX34" fmla="*/ 46426 w 803793"/>
                    <a:gd name="connsiteY34" fmla="*/ 287237 h 351435"/>
                    <a:gd name="connsiteX35" fmla="*/ 50245 w 803793"/>
                    <a:gd name="connsiteY35" fmla="*/ 283843 h 351435"/>
                    <a:gd name="connsiteX36" fmla="*/ 53761 w 803793"/>
                    <a:gd name="connsiteY36" fmla="*/ 280154 h 351435"/>
                    <a:gd name="connsiteX37" fmla="*/ 56939 w 803793"/>
                    <a:gd name="connsiteY37" fmla="*/ 276110 h 351435"/>
                    <a:gd name="connsiteX38" fmla="*/ 59692 w 803793"/>
                    <a:gd name="connsiteY38" fmla="*/ 271738 h 351435"/>
                    <a:gd name="connsiteX39" fmla="*/ 61978 w 803793"/>
                    <a:gd name="connsiteY39" fmla="*/ 267079 h 351435"/>
                    <a:gd name="connsiteX40" fmla="*/ 63693 w 803793"/>
                    <a:gd name="connsiteY40" fmla="*/ 262178 h 351435"/>
                    <a:gd name="connsiteX41" fmla="*/ 64593 w 803793"/>
                    <a:gd name="connsiteY41" fmla="*/ 257978 h 351435"/>
                    <a:gd name="connsiteX42" fmla="*/ 67200 w 803793"/>
                    <a:gd name="connsiteY42" fmla="*/ 254584 h 351435"/>
                    <a:gd name="connsiteX43" fmla="*/ 69832 w 803793"/>
                    <a:gd name="connsiteY43" fmla="*/ 250090 h 351435"/>
                    <a:gd name="connsiteX44" fmla="*/ 71884 w 803793"/>
                    <a:gd name="connsiteY44" fmla="*/ 245327 h 351435"/>
                    <a:gd name="connsiteX45" fmla="*/ 73399 w 803793"/>
                    <a:gd name="connsiteY45" fmla="*/ 240383 h 351435"/>
                    <a:gd name="connsiteX46" fmla="*/ 74395 w 803793"/>
                    <a:gd name="connsiteY46" fmla="*/ 235344 h 351435"/>
                    <a:gd name="connsiteX47" fmla="*/ 74941 w 803793"/>
                    <a:gd name="connsiteY47" fmla="*/ 230269 h 351435"/>
                    <a:gd name="connsiteX48" fmla="*/ 75027 w 803793"/>
                    <a:gd name="connsiteY48" fmla="*/ 225178 h 351435"/>
                    <a:gd name="connsiteX49" fmla="*/ 74707 w 803793"/>
                    <a:gd name="connsiteY49" fmla="*/ 220086 h 351435"/>
                    <a:gd name="connsiteX50" fmla="*/ 73962 w 803793"/>
                    <a:gd name="connsiteY50" fmla="*/ 215046 h 351435"/>
                    <a:gd name="connsiteX51" fmla="*/ 72828 w 803793"/>
                    <a:gd name="connsiteY51" fmla="*/ 210094 h 351435"/>
                    <a:gd name="connsiteX52" fmla="*/ 71330 w 803793"/>
                    <a:gd name="connsiteY52" fmla="*/ 205227 h 351435"/>
                    <a:gd name="connsiteX53" fmla="*/ 69425 w 803793"/>
                    <a:gd name="connsiteY53" fmla="*/ 200482 h 351435"/>
                    <a:gd name="connsiteX54" fmla="*/ 67130 w 803793"/>
                    <a:gd name="connsiteY54" fmla="*/ 195901 h 351435"/>
                    <a:gd name="connsiteX55" fmla="*/ 65624 w 803793"/>
                    <a:gd name="connsiteY55" fmla="*/ 193442 h 351435"/>
                    <a:gd name="connsiteX56" fmla="*/ 68481 w 803793"/>
                    <a:gd name="connsiteY56" fmla="*/ 193849 h 351435"/>
                    <a:gd name="connsiteX57" fmla="*/ 73599 w 803793"/>
                    <a:gd name="connsiteY57" fmla="*/ 194126 h 351435"/>
                    <a:gd name="connsiteX58" fmla="*/ 78707 w 803793"/>
                    <a:gd name="connsiteY58" fmla="*/ 194005 h 351435"/>
                    <a:gd name="connsiteX59" fmla="*/ 83764 w 803793"/>
                    <a:gd name="connsiteY59" fmla="*/ 193451 h 351435"/>
                    <a:gd name="connsiteX60" fmla="*/ 88769 w 803793"/>
                    <a:gd name="connsiteY60" fmla="*/ 192524 h 351435"/>
                    <a:gd name="connsiteX61" fmla="*/ 93679 w 803793"/>
                    <a:gd name="connsiteY61" fmla="*/ 191217 h 351435"/>
                    <a:gd name="connsiteX62" fmla="*/ 98459 w 803793"/>
                    <a:gd name="connsiteY62" fmla="*/ 189519 h 351435"/>
                    <a:gd name="connsiteX63" fmla="*/ 103126 w 803793"/>
                    <a:gd name="connsiteY63" fmla="*/ 187407 h 351435"/>
                    <a:gd name="connsiteX64" fmla="*/ 107586 w 803793"/>
                    <a:gd name="connsiteY64" fmla="*/ 184904 h 351435"/>
                    <a:gd name="connsiteX65" fmla="*/ 111803 w 803793"/>
                    <a:gd name="connsiteY65" fmla="*/ 181995 h 351435"/>
                    <a:gd name="connsiteX66" fmla="*/ 115725 w 803793"/>
                    <a:gd name="connsiteY66" fmla="*/ 178635 h 351435"/>
                    <a:gd name="connsiteX67" fmla="*/ 119284 w 803793"/>
                    <a:gd name="connsiteY67" fmla="*/ 174851 h 351435"/>
                    <a:gd name="connsiteX68" fmla="*/ 122375 w 803793"/>
                    <a:gd name="connsiteY68" fmla="*/ 170669 h 351435"/>
                    <a:gd name="connsiteX69" fmla="*/ 124471 w 803793"/>
                    <a:gd name="connsiteY69" fmla="*/ 166902 h 351435"/>
                    <a:gd name="connsiteX70" fmla="*/ 127943 w 803793"/>
                    <a:gd name="connsiteY70" fmla="*/ 164452 h 351435"/>
                    <a:gd name="connsiteX71" fmla="*/ 131779 w 803793"/>
                    <a:gd name="connsiteY71" fmla="*/ 160919 h 351435"/>
                    <a:gd name="connsiteX72" fmla="*/ 135139 w 803793"/>
                    <a:gd name="connsiteY72" fmla="*/ 156970 h 351435"/>
                    <a:gd name="connsiteX73" fmla="*/ 138048 w 803793"/>
                    <a:gd name="connsiteY73" fmla="*/ 152701 h 351435"/>
                    <a:gd name="connsiteX74" fmla="*/ 140490 w 803793"/>
                    <a:gd name="connsiteY74" fmla="*/ 148198 h 351435"/>
                    <a:gd name="connsiteX75" fmla="*/ 142508 w 803793"/>
                    <a:gd name="connsiteY75" fmla="*/ 143488 h 351435"/>
                    <a:gd name="connsiteX76" fmla="*/ 144101 w 803793"/>
                    <a:gd name="connsiteY76" fmla="*/ 138639 h 351435"/>
                    <a:gd name="connsiteX77" fmla="*/ 145270 w 803793"/>
                    <a:gd name="connsiteY77" fmla="*/ 133669 h 351435"/>
                    <a:gd name="connsiteX78" fmla="*/ 146058 w 803793"/>
                    <a:gd name="connsiteY78" fmla="*/ 128664 h 351435"/>
                    <a:gd name="connsiteX79" fmla="*/ 146448 w 803793"/>
                    <a:gd name="connsiteY79" fmla="*/ 123589 h 351435"/>
                    <a:gd name="connsiteX80" fmla="*/ 146422 w 803793"/>
                    <a:gd name="connsiteY80" fmla="*/ 118498 h 351435"/>
                    <a:gd name="connsiteX81" fmla="*/ 146023 w 803793"/>
                    <a:gd name="connsiteY81" fmla="*/ 113406 h 351435"/>
                    <a:gd name="connsiteX82" fmla="*/ 145166 w 803793"/>
                    <a:gd name="connsiteY82" fmla="*/ 108349 h 351435"/>
                    <a:gd name="connsiteX83" fmla="*/ 144456 w 803793"/>
                    <a:gd name="connsiteY83" fmla="*/ 105561 h 351435"/>
                    <a:gd name="connsiteX84" fmla="*/ 147071 w 803793"/>
                    <a:gd name="connsiteY84" fmla="*/ 106791 h 351435"/>
                    <a:gd name="connsiteX85" fmla="*/ 151885 w 803793"/>
                    <a:gd name="connsiteY85" fmla="*/ 108557 h 351435"/>
                    <a:gd name="connsiteX86" fmla="*/ 156813 w 803793"/>
                    <a:gd name="connsiteY86" fmla="*/ 109942 h 351435"/>
                    <a:gd name="connsiteX87" fmla="*/ 161791 w 803793"/>
                    <a:gd name="connsiteY87" fmla="*/ 110921 h 351435"/>
                    <a:gd name="connsiteX88" fmla="*/ 166848 w 803793"/>
                    <a:gd name="connsiteY88" fmla="*/ 111493 h 351435"/>
                    <a:gd name="connsiteX89" fmla="*/ 171923 w 803793"/>
                    <a:gd name="connsiteY89" fmla="*/ 111674 h 351435"/>
                    <a:gd name="connsiteX90" fmla="*/ 177014 w 803793"/>
                    <a:gd name="connsiteY90" fmla="*/ 111475 h 351435"/>
                    <a:gd name="connsiteX91" fmla="*/ 182071 w 803793"/>
                    <a:gd name="connsiteY91" fmla="*/ 110835 h 351435"/>
                    <a:gd name="connsiteX92" fmla="*/ 187076 w 803793"/>
                    <a:gd name="connsiteY92" fmla="*/ 109743 h 351435"/>
                    <a:gd name="connsiteX93" fmla="*/ 191968 w 803793"/>
                    <a:gd name="connsiteY93" fmla="*/ 108202 h 351435"/>
                    <a:gd name="connsiteX94" fmla="*/ 196714 w 803793"/>
                    <a:gd name="connsiteY94" fmla="*/ 106159 h 351435"/>
                    <a:gd name="connsiteX95" fmla="*/ 201216 w 803793"/>
                    <a:gd name="connsiteY95" fmla="*/ 103596 h 351435"/>
                    <a:gd name="connsiteX96" fmla="*/ 205416 w 803793"/>
                    <a:gd name="connsiteY96" fmla="*/ 100504 h 351435"/>
                    <a:gd name="connsiteX97" fmla="*/ 208507 w 803793"/>
                    <a:gd name="connsiteY97" fmla="*/ 97543 h 351435"/>
                    <a:gd name="connsiteX98" fmla="*/ 212577 w 803793"/>
                    <a:gd name="connsiteY98" fmla="*/ 96218 h 351435"/>
                    <a:gd name="connsiteX99" fmla="*/ 217279 w 803793"/>
                    <a:gd name="connsiteY99" fmla="*/ 93966 h 351435"/>
                    <a:gd name="connsiteX100" fmla="*/ 221660 w 803793"/>
                    <a:gd name="connsiteY100" fmla="*/ 91204 h 351435"/>
                    <a:gd name="connsiteX101" fmla="*/ 225696 w 803793"/>
                    <a:gd name="connsiteY101" fmla="*/ 87974 h 351435"/>
                    <a:gd name="connsiteX102" fmla="*/ 229367 w 803793"/>
                    <a:gd name="connsiteY102" fmla="*/ 84390 h 351435"/>
                    <a:gd name="connsiteX103" fmla="*/ 232666 w 803793"/>
                    <a:gd name="connsiteY103" fmla="*/ 80484 h 351435"/>
                    <a:gd name="connsiteX104" fmla="*/ 235619 w 803793"/>
                    <a:gd name="connsiteY104" fmla="*/ 76328 h 351435"/>
                    <a:gd name="connsiteX105" fmla="*/ 238208 w 803793"/>
                    <a:gd name="connsiteY105" fmla="*/ 71946 h 351435"/>
                    <a:gd name="connsiteX106" fmla="*/ 240433 w 803793"/>
                    <a:gd name="connsiteY106" fmla="*/ 67366 h 351435"/>
                    <a:gd name="connsiteX107" fmla="*/ 242312 w 803793"/>
                    <a:gd name="connsiteY107" fmla="*/ 62629 h 351435"/>
                    <a:gd name="connsiteX108" fmla="*/ 243793 w 803793"/>
                    <a:gd name="connsiteY108" fmla="*/ 57746 h 351435"/>
                    <a:gd name="connsiteX109" fmla="*/ 244893 w 803793"/>
                    <a:gd name="connsiteY109" fmla="*/ 52775 h 351435"/>
                    <a:gd name="connsiteX110" fmla="*/ 245594 w 803793"/>
                    <a:gd name="connsiteY110" fmla="*/ 47710 h 351435"/>
                    <a:gd name="connsiteX111" fmla="*/ 245733 w 803793"/>
                    <a:gd name="connsiteY111" fmla="*/ 44826 h 351435"/>
                    <a:gd name="connsiteX112" fmla="*/ 247872 w 803793"/>
                    <a:gd name="connsiteY112" fmla="*/ 46792 h 351435"/>
                    <a:gd name="connsiteX113" fmla="*/ 251941 w 803793"/>
                    <a:gd name="connsiteY113" fmla="*/ 49883 h 351435"/>
                    <a:gd name="connsiteX114" fmla="*/ 256228 w 803793"/>
                    <a:gd name="connsiteY114" fmla="*/ 52654 h 351435"/>
                    <a:gd name="connsiteX115" fmla="*/ 260722 w 803793"/>
                    <a:gd name="connsiteY115" fmla="*/ 55053 h 351435"/>
                    <a:gd name="connsiteX116" fmla="*/ 265380 w 803793"/>
                    <a:gd name="connsiteY116" fmla="*/ 57088 h 351435"/>
                    <a:gd name="connsiteX117" fmla="*/ 270186 w 803793"/>
                    <a:gd name="connsiteY117" fmla="*/ 58767 h 351435"/>
                    <a:gd name="connsiteX118" fmla="*/ 275096 w 803793"/>
                    <a:gd name="connsiteY118" fmla="*/ 60066 h 351435"/>
                    <a:gd name="connsiteX119" fmla="*/ 280127 w 803793"/>
                    <a:gd name="connsiteY119" fmla="*/ 60932 h 351435"/>
                    <a:gd name="connsiteX120" fmla="*/ 285210 w 803793"/>
                    <a:gd name="connsiteY120" fmla="*/ 61374 h 351435"/>
                    <a:gd name="connsiteX121" fmla="*/ 290362 w 803793"/>
                    <a:gd name="connsiteY121" fmla="*/ 61348 h 351435"/>
                    <a:gd name="connsiteX122" fmla="*/ 295488 w 803793"/>
                    <a:gd name="connsiteY122" fmla="*/ 60802 h 351435"/>
                    <a:gd name="connsiteX123" fmla="*/ 300553 w 803793"/>
                    <a:gd name="connsiteY123" fmla="*/ 59676 h 351435"/>
                    <a:gd name="connsiteX124" fmla="*/ 305472 w 803793"/>
                    <a:gd name="connsiteY124" fmla="*/ 57962 h 351435"/>
                    <a:gd name="connsiteX125" fmla="*/ 309290 w 803793"/>
                    <a:gd name="connsiteY125" fmla="*/ 56048 h 351435"/>
                    <a:gd name="connsiteX126" fmla="*/ 313568 w 803793"/>
                    <a:gd name="connsiteY126" fmla="*/ 55962 h 351435"/>
                    <a:gd name="connsiteX127" fmla="*/ 318729 w 803793"/>
                    <a:gd name="connsiteY127" fmla="*/ 55191 h 351435"/>
                    <a:gd name="connsiteX128" fmla="*/ 323734 w 803793"/>
                    <a:gd name="connsiteY128" fmla="*/ 53832 h 351435"/>
                    <a:gd name="connsiteX129" fmla="*/ 328540 w 803793"/>
                    <a:gd name="connsiteY129" fmla="*/ 51961 h 351435"/>
                    <a:gd name="connsiteX130" fmla="*/ 333112 w 803793"/>
                    <a:gd name="connsiteY130" fmla="*/ 49615 h 351435"/>
                    <a:gd name="connsiteX131" fmla="*/ 337415 w 803793"/>
                    <a:gd name="connsiteY131" fmla="*/ 46861 h 351435"/>
                    <a:gd name="connsiteX132" fmla="*/ 341459 w 803793"/>
                    <a:gd name="connsiteY132" fmla="*/ 43761 h 351435"/>
                    <a:gd name="connsiteX133" fmla="*/ 345217 w 803793"/>
                    <a:gd name="connsiteY133" fmla="*/ 40332 h 351435"/>
                    <a:gd name="connsiteX134" fmla="*/ 348689 w 803793"/>
                    <a:gd name="connsiteY134" fmla="*/ 36609 h 351435"/>
                    <a:gd name="connsiteX135" fmla="*/ 351867 w 803793"/>
                    <a:gd name="connsiteY135" fmla="*/ 32634 h 351435"/>
                    <a:gd name="connsiteX136" fmla="*/ 354733 w 803793"/>
                    <a:gd name="connsiteY136" fmla="*/ 28409 h 351435"/>
                    <a:gd name="connsiteX137" fmla="*/ 357253 w 803793"/>
                    <a:gd name="connsiteY137" fmla="*/ 23984 h 351435"/>
                    <a:gd name="connsiteX138" fmla="*/ 359418 w 803793"/>
                    <a:gd name="connsiteY138" fmla="*/ 19342 h 351435"/>
                    <a:gd name="connsiteX139" fmla="*/ 360388 w 803793"/>
                    <a:gd name="connsiteY139" fmla="*/ 16624 h 351435"/>
                    <a:gd name="connsiteX140" fmla="*/ 361860 w 803793"/>
                    <a:gd name="connsiteY140" fmla="*/ 19109 h 351435"/>
                    <a:gd name="connsiteX141" fmla="*/ 364830 w 803793"/>
                    <a:gd name="connsiteY141" fmla="*/ 23300 h 351435"/>
                    <a:gd name="connsiteX142" fmla="*/ 368112 w 803793"/>
                    <a:gd name="connsiteY142" fmla="*/ 27188 h 351435"/>
                    <a:gd name="connsiteX143" fmla="*/ 371696 w 803793"/>
                    <a:gd name="connsiteY143" fmla="*/ 30807 h 351435"/>
                    <a:gd name="connsiteX144" fmla="*/ 375533 w 803793"/>
                    <a:gd name="connsiteY144" fmla="*/ 34149 h 351435"/>
                    <a:gd name="connsiteX145" fmla="*/ 379637 w 803793"/>
                    <a:gd name="connsiteY145" fmla="*/ 37154 h 351435"/>
                    <a:gd name="connsiteX146" fmla="*/ 383958 w 803793"/>
                    <a:gd name="connsiteY146" fmla="*/ 39865 h 351435"/>
                    <a:gd name="connsiteX147" fmla="*/ 388495 w 803793"/>
                    <a:gd name="connsiteY147" fmla="*/ 42185 h 351435"/>
                    <a:gd name="connsiteX148" fmla="*/ 393232 w 803793"/>
                    <a:gd name="connsiteY148" fmla="*/ 44116 h 351435"/>
                    <a:gd name="connsiteX149" fmla="*/ 398159 w 803793"/>
                    <a:gd name="connsiteY149" fmla="*/ 45588 h 351435"/>
                    <a:gd name="connsiteX150" fmla="*/ 403216 w 803793"/>
                    <a:gd name="connsiteY150" fmla="*/ 46567 h 351435"/>
                    <a:gd name="connsiteX151" fmla="*/ 408394 w 803793"/>
                    <a:gd name="connsiteY151" fmla="*/ 46991 h 351435"/>
                    <a:gd name="connsiteX152" fmla="*/ 413607 w 803793"/>
                    <a:gd name="connsiteY152" fmla="*/ 46809 h 351435"/>
                    <a:gd name="connsiteX153" fmla="*/ 417841 w 803793"/>
                    <a:gd name="connsiteY153" fmla="*/ 46116 h 351435"/>
                    <a:gd name="connsiteX154" fmla="*/ 421928 w 803793"/>
                    <a:gd name="connsiteY154" fmla="*/ 47285 h 351435"/>
                    <a:gd name="connsiteX155" fmla="*/ 427097 w 803793"/>
                    <a:gd name="connsiteY155" fmla="*/ 48082 h 351435"/>
                    <a:gd name="connsiteX156" fmla="*/ 432284 w 803793"/>
                    <a:gd name="connsiteY156" fmla="*/ 48255 h 351435"/>
                    <a:gd name="connsiteX157" fmla="*/ 437428 w 803793"/>
                    <a:gd name="connsiteY157" fmla="*/ 47883 h 351435"/>
                    <a:gd name="connsiteX158" fmla="*/ 442485 w 803793"/>
                    <a:gd name="connsiteY158" fmla="*/ 46982 h 351435"/>
                    <a:gd name="connsiteX159" fmla="*/ 447412 w 803793"/>
                    <a:gd name="connsiteY159" fmla="*/ 45614 h 351435"/>
                    <a:gd name="connsiteX160" fmla="*/ 452183 w 803793"/>
                    <a:gd name="connsiteY160" fmla="*/ 43848 h 351435"/>
                    <a:gd name="connsiteX161" fmla="*/ 456789 w 803793"/>
                    <a:gd name="connsiteY161" fmla="*/ 41657 h 351435"/>
                    <a:gd name="connsiteX162" fmla="*/ 461206 w 803793"/>
                    <a:gd name="connsiteY162" fmla="*/ 39137 h 351435"/>
                    <a:gd name="connsiteX163" fmla="*/ 465414 w 803793"/>
                    <a:gd name="connsiteY163" fmla="*/ 36280 h 351435"/>
                    <a:gd name="connsiteX164" fmla="*/ 469380 w 803793"/>
                    <a:gd name="connsiteY164" fmla="*/ 33102 h 351435"/>
                    <a:gd name="connsiteX165" fmla="*/ 473103 w 803793"/>
                    <a:gd name="connsiteY165" fmla="*/ 29603 h 351435"/>
                    <a:gd name="connsiteX166" fmla="*/ 476532 w 803793"/>
                    <a:gd name="connsiteY166" fmla="*/ 25802 h 351435"/>
                    <a:gd name="connsiteX167" fmla="*/ 478281 w 803793"/>
                    <a:gd name="connsiteY167" fmla="*/ 23499 h 351435"/>
                    <a:gd name="connsiteX168" fmla="*/ 478957 w 803793"/>
                    <a:gd name="connsiteY168" fmla="*/ 26304 h 351435"/>
                    <a:gd name="connsiteX169" fmla="*/ 480567 w 803793"/>
                    <a:gd name="connsiteY169" fmla="*/ 31180 h 351435"/>
                    <a:gd name="connsiteX170" fmla="*/ 482542 w 803793"/>
                    <a:gd name="connsiteY170" fmla="*/ 35881 h 351435"/>
                    <a:gd name="connsiteX171" fmla="*/ 484897 w 803793"/>
                    <a:gd name="connsiteY171" fmla="*/ 40393 h 351435"/>
                    <a:gd name="connsiteX172" fmla="*/ 487590 w 803793"/>
                    <a:gd name="connsiteY172" fmla="*/ 44705 h 351435"/>
                    <a:gd name="connsiteX173" fmla="*/ 490612 w 803793"/>
                    <a:gd name="connsiteY173" fmla="*/ 48809 h 351435"/>
                    <a:gd name="connsiteX174" fmla="*/ 493963 w 803793"/>
                    <a:gd name="connsiteY174" fmla="*/ 52637 h 351435"/>
                    <a:gd name="connsiteX175" fmla="*/ 497634 w 803793"/>
                    <a:gd name="connsiteY175" fmla="*/ 56187 h 351435"/>
                    <a:gd name="connsiteX176" fmla="*/ 501583 w 803793"/>
                    <a:gd name="connsiteY176" fmla="*/ 59425 h 351435"/>
                    <a:gd name="connsiteX177" fmla="*/ 505843 w 803793"/>
                    <a:gd name="connsiteY177" fmla="*/ 62292 h 351435"/>
                    <a:gd name="connsiteX178" fmla="*/ 510389 w 803793"/>
                    <a:gd name="connsiteY178" fmla="*/ 64725 h 351435"/>
                    <a:gd name="connsiteX179" fmla="*/ 515204 w 803793"/>
                    <a:gd name="connsiteY179" fmla="*/ 66656 h 351435"/>
                    <a:gd name="connsiteX180" fmla="*/ 520243 w 803793"/>
                    <a:gd name="connsiteY180" fmla="*/ 67998 h 351435"/>
                    <a:gd name="connsiteX181" fmla="*/ 524477 w 803793"/>
                    <a:gd name="connsiteY181" fmla="*/ 68578 h 351435"/>
                    <a:gd name="connsiteX182" fmla="*/ 528062 w 803793"/>
                    <a:gd name="connsiteY182" fmla="*/ 70925 h 351435"/>
                    <a:gd name="connsiteX183" fmla="*/ 532747 w 803793"/>
                    <a:gd name="connsiteY183" fmla="*/ 73211 h 351435"/>
                    <a:gd name="connsiteX184" fmla="*/ 537648 w 803793"/>
                    <a:gd name="connsiteY184" fmla="*/ 74891 h 351435"/>
                    <a:gd name="connsiteX185" fmla="*/ 542688 w 803793"/>
                    <a:gd name="connsiteY185" fmla="*/ 76034 h 351435"/>
                    <a:gd name="connsiteX186" fmla="*/ 547770 w 803793"/>
                    <a:gd name="connsiteY186" fmla="*/ 76666 h 351435"/>
                    <a:gd name="connsiteX187" fmla="*/ 552888 w 803793"/>
                    <a:gd name="connsiteY187" fmla="*/ 76830 h 351435"/>
                    <a:gd name="connsiteX188" fmla="*/ 557980 w 803793"/>
                    <a:gd name="connsiteY188" fmla="*/ 76527 h 351435"/>
                    <a:gd name="connsiteX189" fmla="*/ 563028 w 803793"/>
                    <a:gd name="connsiteY189" fmla="*/ 75817 h 351435"/>
                    <a:gd name="connsiteX190" fmla="*/ 567990 w 803793"/>
                    <a:gd name="connsiteY190" fmla="*/ 74691 h 351435"/>
                    <a:gd name="connsiteX191" fmla="*/ 572847 w 803793"/>
                    <a:gd name="connsiteY191" fmla="*/ 73202 h 351435"/>
                    <a:gd name="connsiteX192" fmla="*/ 577592 w 803793"/>
                    <a:gd name="connsiteY192" fmla="*/ 71332 h 351435"/>
                    <a:gd name="connsiteX193" fmla="*/ 582182 w 803793"/>
                    <a:gd name="connsiteY193" fmla="*/ 69080 h 351435"/>
                    <a:gd name="connsiteX194" fmla="*/ 586563 w 803793"/>
                    <a:gd name="connsiteY194" fmla="*/ 66457 h 351435"/>
                    <a:gd name="connsiteX195" fmla="*/ 588910 w 803793"/>
                    <a:gd name="connsiteY195" fmla="*/ 64768 h 351435"/>
                    <a:gd name="connsiteX196" fmla="*/ 588728 w 803793"/>
                    <a:gd name="connsiteY196" fmla="*/ 67660 h 351435"/>
                    <a:gd name="connsiteX197" fmla="*/ 588832 w 803793"/>
                    <a:gd name="connsiteY197" fmla="*/ 72778 h 351435"/>
                    <a:gd name="connsiteX198" fmla="*/ 589351 w 803793"/>
                    <a:gd name="connsiteY198" fmla="*/ 77861 h 351435"/>
                    <a:gd name="connsiteX199" fmla="*/ 590269 w 803793"/>
                    <a:gd name="connsiteY199" fmla="*/ 82866 h 351435"/>
                    <a:gd name="connsiteX200" fmla="*/ 591560 w 803793"/>
                    <a:gd name="connsiteY200" fmla="*/ 87784 h 351435"/>
                    <a:gd name="connsiteX201" fmla="*/ 593239 w 803793"/>
                    <a:gd name="connsiteY201" fmla="*/ 92590 h 351435"/>
                    <a:gd name="connsiteX202" fmla="*/ 595300 w 803793"/>
                    <a:gd name="connsiteY202" fmla="*/ 97240 h 351435"/>
                    <a:gd name="connsiteX203" fmla="*/ 597733 w 803793"/>
                    <a:gd name="connsiteY203" fmla="*/ 101725 h 351435"/>
                    <a:gd name="connsiteX204" fmla="*/ 600565 w 803793"/>
                    <a:gd name="connsiteY204" fmla="*/ 105985 h 351435"/>
                    <a:gd name="connsiteX205" fmla="*/ 603804 w 803793"/>
                    <a:gd name="connsiteY205" fmla="*/ 109977 h 351435"/>
                    <a:gd name="connsiteX206" fmla="*/ 607440 w 803793"/>
                    <a:gd name="connsiteY206" fmla="*/ 113631 h 351435"/>
                    <a:gd name="connsiteX207" fmla="*/ 611467 w 803793"/>
                    <a:gd name="connsiteY207" fmla="*/ 116904 h 351435"/>
                    <a:gd name="connsiteX208" fmla="*/ 615883 w 803793"/>
                    <a:gd name="connsiteY208" fmla="*/ 119684 h 351435"/>
                    <a:gd name="connsiteX209" fmla="*/ 619736 w 803793"/>
                    <a:gd name="connsiteY209" fmla="*/ 121459 h 351435"/>
                    <a:gd name="connsiteX210" fmla="*/ 622481 w 803793"/>
                    <a:gd name="connsiteY210" fmla="*/ 124776 h 351435"/>
                    <a:gd name="connsiteX211" fmla="*/ 626291 w 803793"/>
                    <a:gd name="connsiteY211" fmla="*/ 128326 h 351435"/>
                    <a:gd name="connsiteX212" fmla="*/ 630465 w 803793"/>
                    <a:gd name="connsiteY212" fmla="*/ 131391 h 351435"/>
                    <a:gd name="connsiteX213" fmla="*/ 634933 w 803793"/>
                    <a:gd name="connsiteY213" fmla="*/ 133980 h 351435"/>
                    <a:gd name="connsiteX214" fmla="*/ 639626 w 803793"/>
                    <a:gd name="connsiteY214" fmla="*/ 136084 h 351435"/>
                    <a:gd name="connsiteX215" fmla="*/ 644475 w 803793"/>
                    <a:gd name="connsiteY215" fmla="*/ 137730 h 351435"/>
                    <a:gd name="connsiteX216" fmla="*/ 649428 w 803793"/>
                    <a:gd name="connsiteY216" fmla="*/ 138950 h 351435"/>
                    <a:gd name="connsiteX217" fmla="*/ 654451 w 803793"/>
                    <a:gd name="connsiteY217" fmla="*/ 139764 h 351435"/>
                    <a:gd name="connsiteX218" fmla="*/ 659516 w 803793"/>
                    <a:gd name="connsiteY218" fmla="*/ 140172 h 351435"/>
                    <a:gd name="connsiteX219" fmla="*/ 664608 w 803793"/>
                    <a:gd name="connsiteY219" fmla="*/ 140163 h 351435"/>
                    <a:gd name="connsiteX220" fmla="*/ 669690 w 803793"/>
                    <a:gd name="connsiteY220" fmla="*/ 139773 h 351435"/>
                    <a:gd name="connsiteX221" fmla="*/ 674713 w 803793"/>
                    <a:gd name="connsiteY221" fmla="*/ 138968 h 351435"/>
                    <a:gd name="connsiteX222" fmla="*/ 679700 w 803793"/>
                    <a:gd name="connsiteY222" fmla="*/ 137747 h 351435"/>
                    <a:gd name="connsiteX223" fmla="*/ 682445 w 803793"/>
                    <a:gd name="connsiteY223" fmla="*/ 136838 h 351435"/>
                    <a:gd name="connsiteX224" fmla="*/ 681406 w 803793"/>
                    <a:gd name="connsiteY224" fmla="*/ 139548 h 351435"/>
                    <a:gd name="connsiteX225" fmla="*/ 679995 w 803793"/>
                    <a:gd name="connsiteY225" fmla="*/ 144475 h 351435"/>
                    <a:gd name="connsiteX226" fmla="*/ 678990 w 803793"/>
                    <a:gd name="connsiteY226" fmla="*/ 149471 h 351435"/>
                    <a:gd name="connsiteX227" fmla="*/ 678393 w 803793"/>
                    <a:gd name="connsiteY227" fmla="*/ 154537 h 351435"/>
                    <a:gd name="connsiteX228" fmla="*/ 678185 w 803793"/>
                    <a:gd name="connsiteY228" fmla="*/ 159620 h 351435"/>
                    <a:gd name="connsiteX229" fmla="*/ 678376 w 803793"/>
                    <a:gd name="connsiteY229" fmla="*/ 164694 h 351435"/>
                    <a:gd name="connsiteX230" fmla="*/ 678973 w 803793"/>
                    <a:gd name="connsiteY230" fmla="*/ 169751 h 351435"/>
                    <a:gd name="connsiteX231" fmla="*/ 679986 w 803793"/>
                    <a:gd name="connsiteY231" fmla="*/ 174738 h 351435"/>
                    <a:gd name="connsiteX232" fmla="*/ 681441 w 803793"/>
                    <a:gd name="connsiteY232" fmla="*/ 179657 h 351435"/>
                    <a:gd name="connsiteX233" fmla="*/ 683355 w 803793"/>
                    <a:gd name="connsiteY233" fmla="*/ 184428 h 351435"/>
                    <a:gd name="connsiteX234" fmla="*/ 685744 w 803793"/>
                    <a:gd name="connsiteY234" fmla="*/ 188992 h 351435"/>
                    <a:gd name="connsiteX235" fmla="*/ 688628 w 803793"/>
                    <a:gd name="connsiteY235" fmla="*/ 193286 h 351435"/>
                    <a:gd name="connsiteX236" fmla="*/ 692031 w 803793"/>
                    <a:gd name="connsiteY236" fmla="*/ 197243 h 351435"/>
                    <a:gd name="connsiteX237" fmla="*/ 695209 w 803793"/>
                    <a:gd name="connsiteY237" fmla="*/ 200110 h 351435"/>
                    <a:gd name="connsiteX238" fmla="*/ 696845 w 803793"/>
                    <a:gd name="connsiteY238" fmla="*/ 204058 h 351435"/>
                    <a:gd name="connsiteX239" fmla="*/ 699434 w 803793"/>
                    <a:gd name="connsiteY239" fmla="*/ 208587 h 351435"/>
                    <a:gd name="connsiteX240" fmla="*/ 702517 w 803793"/>
                    <a:gd name="connsiteY240" fmla="*/ 212743 h 351435"/>
                    <a:gd name="connsiteX241" fmla="*/ 706024 w 803793"/>
                    <a:gd name="connsiteY241" fmla="*/ 216519 h 351435"/>
                    <a:gd name="connsiteX242" fmla="*/ 709895 w 803793"/>
                    <a:gd name="connsiteY242" fmla="*/ 219922 h 351435"/>
                    <a:gd name="connsiteX243" fmla="*/ 714025 w 803793"/>
                    <a:gd name="connsiteY243" fmla="*/ 222935 h 351435"/>
                    <a:gd name="connsiteX244" fmla="*/ 718407 w 803793"/>
                    <a:gd name="connsiteY244" fmla="*/ 225559 h 351435"/>
                    <a:gd name="connsiteX245" fmla="*/ 722961 w 803793"/>
                    <a:gd name="connsiteY245" fmla="*/ 227802 h 351435"/>
                    <a:gd name="connsiteX246" fmla="*/ 727689 w 803793"/>
                    <a:gd name="connsiteY246" fmla="*/ 229698 h 351435"/>
                    <a:gd name="connsiteX247" fmla="*/ 732564 w 803793"/>
                    <a:gd name="connsiteY247" fmla="*/ 231187 h 351435"/>
                    <a:gd name="connsiteX248" fmla="*/ 737517 w 803793"/>
                    <a:gd name="connsiteY248" fmla="*/ 232313 h 351435"/>
                    <a:gd name="connsiteX249" fmla="*/ 742574 w 803793"/>
                    <a:gd name="connsiteY249" fmla="*/ 233040 h 351435"/>
                    <a:gd name="connsiteX250" fmla="*/ 747692 w 803793"/>
                    <a:gd name="connsiteY250" fmla="*/ 233343 h 351435"/>
                    <a:gd name="connsiteX251" fmla="*/ 750592 w 803793"/>
                    <a:gd name="connsiteY251" fmla="*/ 233274 h 351435"/>
                    <a:gd name="connsiteX252" fmla="*/ 748800 w 803793"/>
                    <a:gd name="connsiteY252" fmla="*/ 235560 h 351435"/>
                    <a:gd name="connsiteX253" fmla="*/ 746003 w 803793"/>
                    <a:gd name="connsiteY253" fmla="*/ 239855 h 351435"/>
                    <a:gd name="connsiteX254" fmla="*/ 743561 w 803793"/>
                    <a:gd name="connsiteY254" fmla="*/ 244340 h 351435"/>
                    <a:gd name="connsiteX255" fmla="*/ 741509 w 803793"/>
                    <a:gd name="connsiteY255" fmla="*/ 248999 h 351435"/>
                    <a:gd name="connsiteX256" fmla="*/ 739812 w 803793"/>
                    <a:gd name="connsiteY256" fmla="*/ 253787 h 351435"/>
                    <a:gd name="connsiteX257" fmla="*/ 738504 w 803793"/>
                    <a:gd name="connsiteY257" fmla="*/ 258697 h 351435"/>
                    <a:gd name="connsiteX258" fmla="*/ 737586 w 803793"/>
                    <a:gd name="connsiteY258" fmla="*/ 263711 h 351435"/>
                    <a:gd name="connsiteX259" fmla="*/ 737084 w 803793"/>
                    <a:gd name="connsiteY259" fmla="*/ 268793 h 351435"/>
                    <a:gd name="connsiteX260" fmla="*/ 737024 w 803793"/>
                    <a:gd name="connsiteY260" fmla="*/ 273894 h 351435"/>
                    <a:gd name="connsiteX261" fmla="*/ 737439 w 803793"/>
                    <a:gd name="connsiteY261" fmla="*/ 279011 h 351435"/>
                    <a:gd name="connsiteX262" fmla="*/ 738374 w 803793"/>
                    <a:gd name="connsiteY262" fmla="*/ 284094 h 351435"/>
                    <a:gd name="connsiteX263" fmla="*/ 739864 w 803793"/>
                    <a:gd name="connsiteY263" fmla="*/ 289064 h 351435"/>
                    <a:gd name="connsiteX264" fmla="*/ 741951 w 803793"/>
                    <a:gd name="connsiteY264" fmla="*/ 293844 h 351435"/>
                    <a:gd name="connsiteX265" fmla="*/ 744141 w 803793"/>
                    <a:gd name="connsiteY265" fmla="*/ 297525 h 351435"/>
                    <a:gd name="connsiteX266" fmla="*/ 744540 w 803793"/>
                    <a:gd name="connsiteY266" fmla="*/ 301776 h 351435"/>
                    <a:gd name="connsiteX267" fmla="*/ 745683 w 803793"/>
                    <a:gd name="connsiteY267" fmla="*/ 306850 h 351435"/>
                    <a:gd name="connsiteX268" fmla="*/ 747406 w 803793"/>
                    <a:gd name="connsiteY268" fmla="*/ 311751 h 351435"/>
                    <a:gd name="connsiteX269" fmla="*/ 749649 w 803793"/>
                    <a:gd name="connsiteY269" fmla="*/ 316384 h 351435"/>
                    <a:gd name="connsiteX270" fmla="*/ 752350 w 803793"/>
                    <a:gd name="connsiteY270" fmla="*/ 320774 h 351435"/>
                    <a:gd name="connsiteX271" fmla="*/ 755416 w 803793"/>
                    <a:gd name="connsiteY271" fmla="*/ 324879 h 351435"/>
                    <a:gd name="connsiteX272" fmla="*/ 758827 w 803793"/>
                    <a:gd name="connsiteY272" fmla="*/ 328671 h 351435"/>
                    <a:gd name="connsiteX273" fmla="*/ 762533 w 803793"/>
                    <a:gd name="connsiteY273" fmla="*/ 332152 h 351435"/>
                    <a:gd name="connsiteX274" fmla="*/ 766482 w 803793"/>
                    <a:gd name="connsiteY274" fmla="*/ 335347 h 351435"/>
                    <a:gd name="connsiteX275" fmla="*/ 770690 w 803793"/>
                    <a:gd name="connsiteY275" fmla="*/ 338205 h 351435"/>
                    <a:gd name="connsiteX276" fmla="*/ 775115 w 803793"/>
                    <a:gd name="connsiteY276" fmla="*/ 340742 h 351435"/>
                    <a:gd name="connsiteX277" fmla="*/ 779722 w 803793"/>
                    <a:gd name="connsiteY277" fmla="*/ 342924 h 351435"/>
                    <a:gd name="connsiteX278" fmla="*/ 784510 w 803793"/>
                    <a:gd name="connsiteY278" fmla="*/ 344734 h 351435"/>
                    <a:gd name="connsiteX279" fmla="*/ 787307 w 803793"/>
                    <a:gd name="connsiteY279" fmla="*/ 345522 h 351435"/>
                    <a:gd name="connsiteX280" fmla="*/ 784917 w 803793"/>
                    <a:gd name="connsiteY280" fmla="*/ 347167 h 351435"/>
                    <a:gd name="connsiteX281" fmla="*/ 780977 w 803793"/>
                    <a:gd name="connsiteY281" fmla="*/ 350449 h 351435"/>
                    <a:gd name="connsiteX282" fmla="*/ 779973 w 803793"/>
                    <a:gd name="connsiteY282" fmla="*/ 351436 h 351435"/>
                    <a:gd name="connsiteX283" fmla="*/ 792779 w 803793"/>
                    <a:gd name="connsiteY283" fmla="*/ 351436 h 351435"/>
                    <a:gd name="connsiteX284" fmla="*/ 793351 w 803793"/>
                    <a:gd name="connsiteY284" fmla="*/ 351055 h 351435"/>
                    <a:gd name="connsiteX285" fmla="*/ 797230 w 803793"/>
                    <a:gd name="connsiteY285" fmla="*/ 348942 h 351435"/>
                    <a:gd name="connsiteX286" fmla="*/ 801265 w 803793"/>
                    <a:gd name="connsiteY286" fmla="*/ 347254 h 351435"/>
                    <a:gd name="connsiteX287" fmla="*/ 803785 w 803793"/>
                    <a:gd name="connsiteY287" fmla="*/ 343721 h 351435"/>
                    <a:gd name="connsiteX288" fmla="*/ 799932 w 803793"/>
                    <a:gd name="connsiteY288" fmla="*/ 339322 h 351435"/>
                    <a:gd name="connsiteX289" fmla="*/ 795568 w 803793"/>
                    <a:gd name="connsiteY289" fmla="*/ 339019 h 351435"/>
                    <a:gd name="connsiteX290" fmla="*/ 791204 w 803793"/>
                    <a:gd name="connsiteY290" fmla="*/ 338326 h 351435"/>
                    <a:gd name="connsiteX291" fmla="*/ 786917 w 803793"/>
                    <a:gd name="connsiteY291" fmla="*/ 337209 h 351435"/>
                    <a:gd name="connsiteX292" fmla="*/ 782700 w 803793"/>
                    <a:gd name="connsiteY292" fmla="*/ 335702 h 351435"/>
                    <a:gd name="connsiteX293" fmla="*/ 778613 w 803793"/>
                    <a:gd name="connsiteY293" fmla="*/ 333875 h 351435"/>
                    <a:gd name="connsiteX294" fmla="*/ 774691 w 803793"/>
                    <a:gd name="connsiteY294" fmla="*/ 331711 h 351435"/>
                    <a:gd name="connsiteX295" fmla="*/ 770915 w 803793"/>
                    <a:gd name="connsiteY295" fmla="*/ 329243 h 351435"/>
                    <a:gd name="connsiteX296" fmla="*/ 767365 w 803793"/>
                    <a:gd name="connsiteY296" fmla="*/ 326489 h 351435"/>
                    <a:gd name="connsiteX297" fmla="*/ 764040 w 803793"/>
                    <a:gd name="connsiteY297" fmla="*/ 323493 h 351435"/>
                    <a:gd name="connsiteX298" fmla="*/ 760983 w 803793"/>
                    <a:gd name="connsiteY298" fmla="*/ 320203 h 351435"/>
                    <a:gd name="connsiteX299" fmla="*/ 758238 w 803793"/>
                    <a:gd name="connsiteY299" fmla="*/ 316687 h 351435"/>
                    <a:gd name="connsiteX300" fmla="*/ 755848 w 803793"/>
                    <a:gd name="connsiteY300" fmla="*/ 312938 h 351435"/>
                    <a:gd name="connsiteX301" fmla="*/ 753857 w 803793"/>
                    <a:gd name="connsiteY301" fmla="*/ 308998 h 351435"/>
                    <a:gd name="connsiteX302" fmla="*/ 752307 w 803793"/>
                    <a:gd name="connsiteY302" fmla="*/ 304885 h 351435"/>
                    <a:gd name="connsiteX303" fmla="*/ 751268 w 803793"/>
                    <a:gd name="connsiteY303" fmla="*/ 300642 h 351435"/>
                    <a:gd name="connsiteX304" fmla="*/ 750774 w 803793"/>
                    <a:gd name="connsiteY304" fmla="*/ 296330 h 351435"/>
                    <a:gd name="connsiteX305" fmla="*/ 750194 w 803793"/>
                    <a:gd name="connsiteY305" fmla="*/ 294554 h 351435"/>
                    <a:gd name="connsiteX306" fmla="*/ 748038 w 803793"/>
                    <a:gd name="connsiteY306" fmla="*/ 290762 h 351435"/>
                    <a:gd name="connsiteX307" fmla="*/ 746375 w 803793"/>
                    <a:gd name="connsiteY307" fmla="*/ 286735 h 351435"/>
                    <a:gd name="connsiteX308" fmla="*/ 745198 w 803793"/>
                    <a:gd name="connsiteY308" fmla="*/ 282510 h 351435"/>
                    <a:gd name="connsiteX309" fmla="*/ 744470 w 803793"/>
                    <a:gd name="connsiteY309" fmla="*/ 278145 h 351435"/>
                    <a:gd name="connsiteX310" fmla="*/ 744211 w 803793"/>
                    <a:gd name="connsiteY310" fmla="*/ 273720 h 351435"/>
                    <a:gd name="connsiteX311" fmla="*/ 744341 w 803793"/>
                    <a:gd name="connsiteY311" fmla="*/ 269252 h 351435"/>
                    <a:gd name="connsiteX312" fmla="*/ 744877 w 803793"/>
                    <a:gd name="connsiteY312" fmla="*/ 264793 h 351435"/>
                    <a:gd name="connsiteX313" fmla="*/ 745778 w 803793"/>
                    <a:gd name="connsiteY313" fmla="*/ 260412 h 351435"/>
                    <a:gd name="connsiteX314" fmla="*/ 747034 w 803793"/>
                    <a:gd name="connsiteY314" fmla="*/ 256082 h 351435"/>
                    <a:gd name="connsiteX315" fmla="*/ 748601 w 803793"/>
                    <a:gd name="connsiteY315" fmla="*/ 251874 h 351435"/>
                    <a:gd name="connsiteX316" fmla="*/ 750514 w 803793"/>
                    <a:gd name="connsiteY316" fmla="*/ 247795 h 351435"/>
                    <a:gd name="connsiteX317" fmla="*/ 752723 w 803793"/>
                    <a:gd name="connsiteY317" fmla="*/ 243925 h 351435"/>
                    <a:gd name="connsiteX318" fmla="*/ 755234 w 803793"/>
                    <a:gd name="connsiteY318" fmla="*/ 240219 h 351435"/>
                    <a:gd name="connsiteX319" fmla="*/ 758031 w 803793"/>
                    <a:gd name="connsiteY319" fmla="*/ 236772 h 351435"/>
                    <a:gd name="connsiteX320" fmla="*/ 761122 w 803793"/>
                    <a:gd name="connsiteY320" fmla="*/ 233629 h 351435"/>
                    <a:gd name="connsiteX321" fmla="*/ 764482 w 803793"/>
                    <a:gd name="connsiteY321" fmla="*/ 230815 h 351435"/>
                    <a:gd name="connsiteX322" fmla="*/ 765858 w 803793"/>
                    <a:gd name="connsiteY322" fmla="*/ 226684 h 351435"/>
                    <a:gd name="connsiteX323" fmla="*/ 760871 w 803793"/>
                    <a:gd name="connsiteY323" fmla="*/ 223628 h 351435"/>
                    <a:gd name="connsiteX324" fmla="*/ 756619 w 803793"/>
                    <a:gd name="connsiteY324" fmla="*/ 224641 h 351435"/>
                    <a:gd name="connsiteX325" fmla="*/ 752246 w 803793"/>
                    <a:gd name="connsiteY325" fmla="*/ 225221 h 351435"/>
                    <a:gd name="connsiteX326" fmla="*/ 747813 w 803793"/>
                    <a:gd name="connsiteY326" fmla="*/ 225412 h 351435"/>
                    <a:gd name="connsiteX327" fmla="*/ 743336 w 803793"/>
                    <a:gd name="connsiteY327" fmla="*/ 225230 h 351435"/>
                    <a:gd name="connsiteX328" fmla="*/ 738903 w 803793"/>
                    <a:gd name="connsiteY328" fmla="*/ 224702 h 351435"/>
                    <a:gd name="connsiteX329" fmla="*/ 734486 w 803793"/>
                    <a:gd name="connsiteY329" fmla="*/ 223775 h 351435"/>
                    <a:gd name="connsiteX330" fmla="*/ 730183 w 803793"/>
                    <a:gd name="connsiteY330" fmla="*/ 222537 h 351435"/>
                    <a:gd name="connsiteX331" fmla="*/ 725975 w 803793"/>
                    <a:gd name="connsiteY331" fmla="*/ 220961 h 351435"/>
                    <a:gd name="connsiteX332" fmla="*/ 721896 w 803793"/>
                    <a:gd name="connsiteY332" fmla="*/ 219047 h 351435"/>
                    <a:gd name="connsiteX333" fmla="*/ 718026 w 803793"/>
                    <a:gd name="connsiteY333" fmla="*/ 216813 h 351435"/>
                    <a:gd name="connsiteX334" fmla="*/ 714354 w 803793"/>
                    <a:gd name="connsiteY334" fmla="*/ 214276 h 351435"/>
                    <a:gd name="connsiteX335" fmla="*/ 710968 w 803793"/>
                    <a:gd name="connsiteY335" fmla="*/ 211410 h 351435"/>
                    <a:gd name="connsiteX336" fmla="*/ 707894 w 803793"/>
                    <a:gd name="connsiteY336" fmla="*/ 208223 h 351435"/>
                    <a:gd name="connsiteX337" fmla="*/ 705210 w 803793"/>
                    <a:gd name="connsiteY337" fmla="*/ 204742 h 351435"/>
                    <a:gd name="connsiteX338" fmla="*/ 702950 w 803793"/>
                    <a:gd name="connsiteY338" fmla="*/ 201002 h 351435"/>
                    <a:gd name="connsiteX339" fmla="*/ 701210 w 803793"/>
                    <a:gd name="connsiteY339" fmla="*/ 197018 h 351435"/>
                    <a:gd name="connsiteX340" fmla="*/ 700136 w 803793"/>
                    <a:gd name="connsiteY340" fmla="*/ 195494 h 351435"/>
                    <a:gd name="connsiteX341" fmla="*/ 696967 w 803793"/>
                    <a:gd name="connsiteY341" fmla="*/ 192524 h 351435"/>
                    <a:gd name="connsiteX342" fmla="*/ 694187 w 803793"/>
                    <a:gd name="connsiteY342" fmla="*/ 189139 h 351435"/>
                    <a:gd name="connsiteX343" fmla="*/ 691815 w 803793"/>
                    <a:gd name="connsiteY343" fmla="*/ 185450 h 351435"/>
                    <a:gd name="connsiteX344" fmla="*/ 689849 w 803793"/>
                    <a:gd name="connsiteY344" fmla="*/ 181501 h 351435"/>
                    <a:gd name="connsiteX345" fmla="*/ 688264 w 803793"/>
                    <a:gd name="connsiteY345" fmla="*/ 177353 h 351435"/>
                    <a:gd name="connsiteX346" fmla="*/ 687087 w 803793"/>
                    <a:gd name="connsiteY346" fmla="*/ 173059 h 351435"/>
                    <a:gd name="connsiteX347" fmla="*/ 686281 w 803793"/>
                    <a:gd name="connsiteY347" fmla="*/ 168625 h 351435"/>
                    <a:gd name="connsiteX348" fmla="*/ 685840 w 803793"/>
                    <a:gd name="connsiteY348" fmla="*/ 164166 h 351435"/>
                    <a:gd name="connsiteX349" fmla="*/ 685744 w 803793"/>
                    <a:gd name="connsiteY349" fmla="*/ 159654 h 351435"/>
                    <a:gd name="connsiteX350" fmla="*/ 686022 w 803793"/>
                    <a:gd name="connsiteY350" fmla="*/ 155178 h 351435"/>
                    <a:gd name="connsiteX351" fmla="*/ 686636 w 803793"/>
                    <a:gd name="connsiteY351" fmla="*/ 150718 h 351435"/>
                    <a:gd name="connsiteX352" fmla="*/ 687598 w 803793"/>
                    <a:gd name="connsiteY352" fmla="*/ 146345 h 351435"/>
                    <a:gd name="connsiteX353" fmla="*/ 688896 w 803793"/>
                    <a:gd name="connsiteY353" fmla="*/ 142077 h 351435"/>
                    <a:gd name="connsiteX354" fmla="*/ 690568 w 803793"/>
                    <a:gd name="connsiteY354" fmla="*/ 137963 h 351435"/>
                    <a:gd name="connsiteX355" fmla="*/ 692594 w 803793"/>
                    <a:gd name="connsiteY355" fmla="*/ 134041 h 351435"/>
                    <a:gd name="connsiteX356" fmla="*/ 694958 w 803793"/>
                    <a:gd name="connsiteY356" fmla="*/ 130361 h 351435"/>
                    <a:gd name="connsiteX357" fmla="*/ 695053 w 803793"/>
                    <a:gd name="connsiteY357" fmla="*/ 126023 h 351435"/>
                    <a:gd name="connsiteX358" fmla="*/ 689399 w 803793"/>
                    <a:gd name="connsiteY358" fmla="*/ 124559 h 351435"/>
                    <a:gd name="connsiteX359" fmla="*/ 685623 w 803793"/>
                    <a:gd name="connsiteY359" fmla="*/ 126784 h 351435"/>
                    <a:gd name="connsiteX360" fmla="*/ 681623 w 803793"/>
                    <a:gd name="connsiteY360" fmla="*/ 128646 h 351435"/>
                    <a:gd name="connsiteX361" fmla="*/ 677440 w 803793"/>
                    <a:gd name="connsiteY361" fmla="*/ 130144 h 351435"/>
                    <a:gd name="connsiteX362" fmla="*/ 673119 w 803793"/>
                    <a:gd name="connsiteY362" fmla="*/ 131296 h 351435"/>
                    <a:gd name="connsiteX363" fmla="*/ 668712 w 803793"/>
                    <a:gd name="connsiteY363" fmla="*/ 132075 h 351435"/>
                    <a:gd name="connsiteX364" fmla="*/ 664244 w 803793"/>
                    <a:gd name="connsiteY364" fmla="*/ 132508 h 351435"/>
                    <a:gd name="connsiteX365" fmla="*/ 659733 w 803793"/>
                    <a:gd name="connsiteY365" fmla="*/ 132595 h 351435"/>
                    <a:gd name="connsiteX366" fmla="*/ 655256 w 803793"/>
                    <a:gd name="connsiteY366" fmla="*/ 132318 h 351435"/>
                    <a:gd name="connsiteX367" fmla="*/ 650805 w 803793"/>
                    <a:gd name="connsiteY367" fmla="*/ 131694 h 351435"/>
                    <a:gd name="connsiteX368" fmla="*/ 646441 w 803793"/>
                    <a:gd name="connsiteY368" fmla="*/ 130724 h 351435"/>
                    <a:gd name="connsiteX369" fmla="*/ 642181 w 803793"/>
                    <a:gd name="connsiteY369" fmla="*/ 129356 h 351435"/>
                    <a:gd name="connsiteX370" fmla="*/ 638085 w 803793"/>
                    <a:gd name="connsiteY370" fmla="*/ 127616 h 351435"/>
                    <a:gd name="connsiteX371" fmla="*/ 634232 w 803793"/>
                    <a:gd name="connsiteY371" fmla="*/ 125486 h 351435"/>
                    <a:gd name="connsiteX372" fmla="*/ 630629 w 803793"/>
                    <a:gd name="connsiteY372" fmla="*/ 122966 h 351435"/>
                    <a:gd name="connsiteX373" fmla="*/ 627382 w 803793"/>
                    <a:gd name="connsiteY373" fmla="*/ 120048 h 351435"/>
                    <a:gd name="connsiteX374" fmla="*/ 624542 w 803793"/>
                    <a:gd name="connsiteY374" fmla="*/ 116749 h 351435"/>
                    <a:gd name="connsiteX375" fmla="*/ 623070 w 803793"/>
                    <a:gd name="connsiteY375" fmla="*/ 115623 h 351435"/>
                    <a:gd name="connsiteX376" fmla="*/ 619165 w 803793"/>
                    <a:gd name="connsiteY376" fmla="*/ 113709 h 351435"/>
                    <a:gd name="connsiteX377" fmla="*/ 615511 w 803793"/>
                    <a:gd name="connsiteY377" fmla="*/ 111311 h 351435"/>
                    <a:gd name="connsiteX378" fmla="*/ 612142 w 803793"/>
                    <a:gd name="connsiteY378" fmla="*/ 108479 h 351435"/>
                    <a:gd name="connsiteX379" fmla="*/ 609094 w 803793"/>
                    <a:gd name="connsiteY379" fmla="*/ 105293 h 351435"/>
                    <a:gd name="connsiteX380" fmla="*/ 606367 w 803793"/>
                    <a:gd name="connsiteY380" fmla="*/ 101777 h 351435"/>
                    <a:gd name="connsiteX381" fmla="*/ 603985 w 803793"/>
                    <a:gd name="connsiteY381" fmla="*/ 98002 h 351435"/>
                    <a:gd name="connsiteX382" fmla="*/ 601916 w 803793"/>
                    <a:gd name="connsiteY382" fmla="*/ 94044 h 351435"/>
                    <a:gd name="connsiteX383" fmla="*/ 600175 w 803793"/>
                    <a:gd name="connsiteY383" fmla="*/ 89905 h 351435"/>
                    <a:gd name="connsiteX384" fmla="*/ 598773 w 803793"/>
                    <a:gd name="connsiteY384" fmla="*/ 85637 h 351435"/>
                    <a:gd name="connsiteX385" fmla="*/ 597707 w 803793"/>
                    <a:gd name="connsiteY385" fmla="*/ 81272 h 351435"/>
                    <a:gd name="connsiteX386" fmla="*/ 596989 w 803793"/>
                    <a:gd name="connsiteY386" fmla="*/ 76822 h 351435"/>
                    <a:gd name="connsiteX387" fmla="*/ 596625 w 803793"/>
                    <a:gd name="connsiteY387" fmla="*/ 72354 h 351435"/>
                    <a:gd name="connsiteX388" fmla="*/ 596625 w 803793"/>
                    <a:gd name="connsiteY388" fmla="*/ 67885 h 351435"/>
                    <a:gd name="connsiteX389" fmla="*/ 596997 w 803793"/>
                    <a:gd name="connsiteY389" fmla="*/ 63452 h 351435"/>
                    <a:gd name="connsiteX390" fmla="*/ 597777 w 803793"/>
                    <a:gd name="connsiteY390" fmla="*/ 59122 h 351435"/>
                    <a:gd name="connsiteX391" fmla="*/ 598963 w 803793"/>
                    <a:gd name="connsiteY391" fmla="*/ 54905 h 351435"/>
                    <a:gd name="connsiteX392" fmla="*/ 597768 w 803793"/>
                    <a:gd name="connsiteY392" fmla="*/ 50732 h 351435"/>
                    <a:gd name="connsiteX393" fmla="*/ 591932 w 803793"/>
                    <a:gd name="connsiteY393" fmla="*/ 51009 h 351435"/>
                    <a:gd name="connsiteX394" fmla="*/ 588979 w 803793"/>
                    <a:gd name="connsiteY394" fmla="*/ 54239 h 351435"/>
                    <a:gd name="connsiteX395" fmla="*/ 585706 w 803793"/>
                    <a:gd name="connsiteY395" fmla="*/ 57200 h 351435"/>
                    <a:gd name="connsiteX396" fmla="*/ 582147 w 803793"/>
                    <a:gd name="connsiteY396" fmla="*/ 59876 h 351435"/>
                    <a:gd name="connsiteX397" fmla="*/ 578354 w 803793"/>
                    <a:gd name="connsiteY397" fmla="*/ 62214 h 351435"/>
                    <a:gd name="connsiteX398" fmla="*/ 574363 w 803793"/>
                    <a:gd name="connsiteY398" fmla="*/ 64274 h 351435"/>
                    <a:gd name="connsiteX399" fmla="*/ 570215 w 803793"/>
                    <a:gd name="connsiteY399" fmla="*/ 65998 h 351435"/>
                    <a:gd name="connsiteX400" fmla="*/ 565963 w 803793"/>
                    <a:gd name="connsiteY400" fmla="*/ 67400 h 351435"/>
                    <a:gd name="connsiteX401" fmla="*/ 561590 w 803793"/>
                    <a:gd name="connsiteY401" fmla="*/ 68483 h 351435"/>
                    <a:gd name="connsiteX402" fmla="*/ 557148 w 803793"/>
                    <a:gd name="connsiteY402" fmla="*/ 69193 h 351435"/>
                    <a:gd name="connsiteX403" fmla="*/ 552689 w 803793"/>
                    <a:gd name="connsiteY403" fmla="*/ 69522 h 351435"/>
                    <a:gd name="connsiteX404" fmla="*/ 548221 w 803793"/>
                    <a:gd name="connsiteY404" fmla="*/ 69496 h 351435"/>
                    <a:gd name="connsiteX405" fmla="*/ 543787 w 803793"/>
                    <a:gd name="connsiteY405" fmla="*/ 69028 h 351435"/>
                    <a:gd name="connsiteX406" fmla="*/ 539475 w 803793"/>
                    <a:gd name="connsiteY406" fmla="*/ 68128 h 351435"/>
                    <a:gd name="connsiteX407" fmla="*/ 535301 w 803793"/>
                    <a:gd name="connsiteY407" fmla="*/ 66768 h 351435"/>
                    <a:gd name="connsiteX408" fmla="*/ 531336 w 803793"/>
                    <a:gd name="connsiteY408" fmla="*/ 64941 h 351435"/>
                    <a:gd name="connsiteX409" fmla="*/ 527655 w 803793"/>
                    <a:gd name="connsiteY409" fmla="*/ 62621 h 351435"/>
                    <a:gd name="connsiteX410" fmla="*/ 525889 w 803793"/>
                    <a:gd name="connsiteY410" fmla="*/ 61980 h 351435"/>
                    <a:gd name="connsiteX411" fmla="*/ 521603 w 803793"/>
                    <a:gd name="connsiteY411" fmla="*/ 61322 h 351435"/>
                    <a:gd name="connsiteX412" fmla="*/ 517412 w 803793"/>
                    <a:gd name="connsiteY412" fmla="*/ 60092 h 351435"/>
                    <a:gd name="connsiteX413" fmla="*/ 513377 w 803793"/>
                    <a:gd name="connsiteY413" fmla="*/ 58378 h 351435"/>
                    <a:gd name="connsiteX414" fmla="*/ 509515 w 803793"/>
                    <a:gd name="connsiteY414" fmla="*/ 56213 h 351435"/>
                    <a:gd name="connsiteX415" fmla="*/ 505887 w 803793"/>
                    <a:gd name="connsiteY415" fmla="*/ 53676 h 351435"/>
                    <a:gd name="connsiteX416" fmla="*/ 502475 w 803793"/>
                    <a:gd name="connsiteY416" fmla="*/ 50792 h 351435"/>
                    <a:gd name="connsiteX417" fmla="*/ 499332 w 803793"/>
                    <a:gd name="connsiteY417" fmla="*/ 47588 h 351435"/>
                    <a:gd name="connsiteX418" fmla="*/ 496439 w 803793"/>
                    <a:gd name="connsiteY418" fmla="*/ 44159 h 351435"/>
                    <a:gd name="connsiteX419" fmla="*/ 493850 w 803793"/>
                    <a:gd name="connsiteY419" fmla="*/ 40479 h 351435"/>
                    <a:gd name="connsiteX420" fmla="*/ 491538 w 803793"/>
                    <a:gd name="connsiteY420" fmla="*/ 36626 h 351435"/>
                    <a:gd name="connsiteX421" fmla="*/ 489538 w 803793"/>
                    <a:gd name="connsiteY421" fmla="*/ 32600 h 351435"/>
                    <a:gd name="connsiteX422" fmla="*/ 487884 w 803793"/>
                    <a:gd name="connsiteY422" fmla="*/ 28452 h 351435"/>
                    <a:gd name="connsiteX423" fmla="*/ 486568 w 803793"/>
                    <a:gd name="connsiteY423" fmla="*/ 24192 h 351435"/>
                    <a:gd name="connsiteX424" fmla="*/ 485624 w 803793"/>
                    <a:gd name="connsiteY424" fmla="*/ 19845 h 351435"/>
                    <a:gd name="connsiteX425" fmla="*/ 485079 w 803793"/>
                    <a:gd name="connsiteY425" fmla="*/ 15472 h 351435"/>
                    <a:gd name="connsiteX426" fmla="*/ 484983 w 803793"/>
                    <a:gd name="connsiteY426" fmla="*/ 11073 h 351435"/>
                    <a:gd name="connsiteX427" fmla="*/ 482611 w 803793"/>
                    <a:gd name="connsiteY427" fmla="*/ 7453 h 351435"/>
                    <a:gd name="connsiteX428" fmla="*/ 477121 w 803793"/>
                    <a:gd name="connsiteY428" fmla="*/ 9419 h 351435"/>
                    <a:gd name="connsiteX429" fmla="*/ 475242 w 803793"/>
                    <a:gd name="connsiteY429" fmla="*/ 13394 h 351435"/>
                    <a:gd name="connsiteX430" fmla="*/ 472982 w 803793"/>
                    <a:gd name="connsiteY430" fmla="*/ 17186 h 351435"/>
                    <a:gd name="connsiteX431" fmla="*/ 470376 w 803793"/>
                    <a:gd name="connsiteY431" fmla="*/ 20771 h 351435"/>
                    <a:gd name="connsiteX432" fmla="*/ 467440 w 803793"/>
                    <a:gd name="connsiteY432" fmla="*/ 24140 h 351435"/>
                    <a:gd name="connsiteX433" fmla="*/ 464236 w 803793"/>
                    <a:gd name="connsiteY433" fmla="*/ 27274 h 351435"/>
                    <a:gd name="connsiteX434" fmla="*/ 460790 w 803793"/>
                    <a:gd name="connsiteY434" fmla="*/ 30149 h 351435"/>
                    <a:gd name="connsiteX435" fmla="*/ 457118 w 803793"/>
                    <a:gd name="connsiteY435" fmla="*/ 32738 h 351435"/>
                    <a:gd name="connsiteX436" fmla="*/ 453274 w 803793"/>
                    <a:gd name="connsiteY436" fmla="*/ 35050 h 351435"/>
                    <a:gd name="connsiteX437" fmla="*/ 449239 w 803793"/>
                    <a:gd name="connsiteY437" fmla="*/ 37033 h 351435"/>
                    <a:gd name="connsiteX438" fmla="*/ 445074 w 803793"/>
                    <a:gd name="connsiteY438" fmla="*/ 38678 h 351435"/>
                    <a:gd name="connsiteX439" fmla="*/ 440805 w 803793"/>
                    <a:gd name="connsiteY439" fmla="*/ 39968 h 351435"/>
                    <a:gd name="connsiteX440" fmla="*/ 436441 w 803793"/>
                    <a:gd name="connsiteY440" fmla="*/ 40817 h 351435"/>
                    <a:gd name="connsiteX441" fmla="*/ 432050 w 803793"/>
                    <a:gd name="connsiteY441" fmla="*/ 41241 h 351435"/>
                    <a:gd name="connsiteX442" fmla="*/ 427660 w 803793"/>
                    <a:gd name="connsiteY442" fmla="*/ 41163 h 351435"/>
                    <a:gd name="connsiteX443" fmla="*/ 423331 w 803793"/>
                    <a:gd name="connsiteY443" fmla="*/ 40600 h 351435"/>
                    <a:gd name="connsiteX444" fmla="*/ 419122 w 803793"/>
                    <a:gd name="connsiteY444" fmla="*/ 39483 h 351435"/>
                    <a:gd name="connsiteX445" fmla="*/ 417261 w 803793"/>
                    <a:gd name="connsiteY445" fmla="*/ 39362 h 351435"/>
                    <a:gd name="connsiteX446" fmla="*/ 412966 w 803793"/>
                    <a:gd name="connsiteY446" fmla="*/ 39986 h 351435"/>
                    <a:gd name="connsiteX447" fmla="*/ 408593 w 803793"/>
                    <a:gd name="connsiteY447" fmla="*/ 40072 h 351435"/>
                    <a:gd name="connsiteX448" fmla="*/ 404220 w 803793"/>
                    <a:gd name="connsiteY448" fmla="*/ 39631 h 351435"/>
                    <a:gd name="connsiteX449" fmla="*/ 399908 w 803793"/>
                    <a:gd name="connsiteY449" fmla="*/ 38704 h 351435"/>
                    <a:gd name="connsiteX450" fmla="*/ 395682 w 803793"/>
                    <a:gd name="connsiteY450" fmla="*/ 37345 h 351435"/>
                    <a:gd name="connsiteX451" fmla="*/ 391578 w 803793"/>
                    <a:gd name="connsiteY451" fmla="*/ 35578 h 351435"/>
                    <a:gd name="connsiteX452" fmla="*/ 387621 w 803793"/>
                    <a:gd name="connsiteY452" fmla="*/ 33465 h 351435"/>
                    <a:gd name="connsiteX453" fmla="*/ 383863 w 803793"/>
                    <a:gd name="connsiteY453" fmla="*/ 31015 h 351435"/>
                    <a:gd name="connsiteX454" fmla="*/ 380295 w 803793"/>
                    <a:gd name="connsiteY454" fmla="*/ 28279 h 351435"/>
                    <a:gd name="connsiteX455" fmla="*/ 376953 w 803793"/>
                    <a:gd name="connsiteY455" fmla="*/ 25283 h 351435"/>
                    <a:gd name="connsiteX456" fmla="*/ 373853 w 803793"/>
                    <a:gd name="connsiteY456" fmla="*/ 22036 h 351435"/>
                    <a:gd name="connsiteX457" fmla="*/ 371038 w 803793"/>
                    <a:gd name="connsiteY457" fmla="*/ 18554 h 351435"/>
                    <a:gd name="connsiteX458" fmla="*/ 368527 w 803793"/>
                    <a:gd name="connsiteY458" fmla="*/ 14866 h 351435"/>
                    <a:gd name="connsiteX459" fmla="*/ 366345 w 803793"/>
                    <a:gd name="connsiteY459" fmla="*/ 10978 h 351435"/>
                    <a:gd name="connsiteX460" fmla="*/ 364544 w 803793"/>
                    <a:gd name="connsiteY460" fmla="*/ 6951 h 351435"/>
                    <a:gd name="connsiteX461" fmla="*/ 363150 w 803793"/>
                    <a:gd name="connsiteY461" fmla="*/ 2804 h 351435"/>
                    <a:gd name="connsiteX462" fmla="*/ 359825 w 803793"/>
                    <a:gd name="connsiteY462" fmla="*/ 41 h 351435"/>
                    <a:gd name="connsiteX463" fmla="*/ 355140 w 803793"/>
                    <a:gd name="connsiteY463" fmla="*/ 3540 h 351435"/>
                    <a:gd name="connsiteX464" fmla="*/ 354517 w 803793"/>
                    <a:gd name="connsiteY464" fmla="*/ 7895 h 351435"/>
                    <a:gd name="connsiteX465" fmla="*/ 353486 w 803793"/>
                    <a:gd name="connsiteY465" fmla="*/ 12164 h 351435"/>
                    <a:gd name="connsiteX466" fmla="*/ 352049 w 803793"/>
                    <a:gd name="connsiteY466" fmla="*/ 16372 h 351435"/>
                    <a:gd name="connsiteX467" fmla="*/ 350257 w 803793"/>
                    <a:gd name="connsiteY467" fmla="*/ 20451 h 351435"/>
                    <a:gd name="connsiteX468" fmla="*/ 348118 w 803793"/>
                    <a:gd name="connsiteY468" fmla="*/ 24391 h 351435"/>
                    <a:gd name="connsiteX469" fmla="*/ 345676 w 803793"/>
                    <a:gd name="connsiteY469" fmla="*/ 28166 h 351435"/>
                    <a:gd name="connsiteX470" fmla="*/ 342940 w 803793"/>
                    <a:gd name="connsiteY470" fmla="*/ 31734 h 351435"/>
                    <a:gd name="connsiteX471" fmla="*/ 339935 w 803793"/>
                    <a:gd name="connsiteY471" fmla="*/ 35067 h 351435"/>
                    <a:gd name="connsiteX472" fmla="*/ 336670 w 803793"/>
                    <a:gd name="connsiteY472" fmla="*/ 38150 h 351435"/>
                    <a:gd name="connsiteX473" fmla="*/ 333172 w 803793"/>
                    <a:gd name="connsiteY473" fmla="*/ 40947 h 351435"/>
                    <a:gd name="connsiteX474" fmla="*/ 329458 w 803793"/>
                    <a:gd name="connsiteY474" fmla="*/ 43432 h 351435"/>
                    <a:gd name="connsiteX475" fmla="*/ 325544 w 803793"/>
                    <a:gd name="connsiteY475" fmla="*/ 45527 h 351435"/>
                    <a:gd name="connsiteX476" fmla="*/ 321456 w 803793"/>
                    <a:gd name="connsiteY476" fmla="*/ 47234 h 351435"/>
                    <a:gd name="connsiteX477" fmla="*/ 317248 w 803793"/>
                    <a:gd name="connsiteY477" fmla="*/ 48472 h 351435"/>
                    <a:gd name="connsiteX478" fmla="*/ 312953 w 803793"/>
                    <a:gd name="connsiteY478" fmla="*/ 49182 h 351435"/>
                    <a:gd name="connsiteX479" fmla="*/ 308606 w 803793"/>
                    <a:gd name="connsiteY479" fmla="*/ 49355 h 351435"/>
                    <a:gd name="connsiteX480" fmla="*/ 306779 w 803793"/>
                    <a:gd name="connsiteY480" fmla="*/ 49814 h 351435"/>
                    <a:gd name="connsiteX481" fmla="*/ 302865 w 803793"/>
                    <a:gd name="connsiteY481" fmla="*/ 51684 h 351435"/>
                    <a:gd name="connsiteX482" fmla="*/ 298718 w 803793"/>
                    <a:gd name="connsiteY482" fmla="*/ 53026 h 351435"/>
                    <a:gd name="connsiteX483" fmla="*/ 294414 w 803793"/>
                    <a:gd name="connsiteY483" fmla="*/ 53901 h 351435"/>
                    <a:gd name="connsiteX484" fmla="*/ 290024 w 803793"/>
                    <a:gd name="connsiteY484" fmla="*/ 54282 h 351435"/>
                    <a:gd name="connsiteX485" fmla="*/ 285556 w 803793"/>
                    <a:gd name="connsiteY485" fmla="*/ 54230 h 351435"/>
                    <a:gd name="connsiteX486" fmla="*/ 281131 w 803793"/>
                    <a:gd name="connsiteY486" fmla="*/ 53754 h 351435"/>
                    <a:gd name="connsiteX487" fmla="*/ 276732 w 803793"/>
                    <a:gd name="connsiteY487" fmla="*/ 52888 h 351435"/>
                    <a:gd name="connsiteX488" fmla="*/ 272411 w 803793"/>
                    <a:gd name="connsiteY488" fmla="*/ 51658 h 351435"/>
                    <a:gd name="connsiteX489" fmla="*/ 268203 w 803793"/>
                    <a:gd name="connsiteY489" fmla="*/ 50091 h 351435"/>
                    <a:gd name="connsiteX490" fmla="*/ 264125 w 803793"/>
                    <a:gd name="connsiteY490" fmla="*/ 48203 h 351435"/>
                    <a:gd name="connsiteX491" fmla="*/ 260211 w 803793"/>
                    <a:gd name="connsiteY491" fmla="*/ 45995 h 351435"/>
                    <a:gd name="connsiteX492" fmla="*/ 256470 w 803793"/>
                    <a:gd name="connsiteY492" fmla="*/ 43527 h 351435"/>
                    <a:gd name="connsiteX493" fmla="*/ 252998 w 803793"/>
                    <a:gd name="connsiteY493" fmla="*/ 40722 h 351435"/>
                    <a:gd name="connsiteX494" fmla="*/ 249768 w 803793"/>
                    <a:gd name="connsiteY494" fmla="*/ 37674 h 351435"/>
                    <a:gd name="connsiteX495" fmla="*/ 246858 w 803793"/>
                    <a:gd name="connsiteY495" fmla="*/ 34357 h 351435"/>
                    <a:gd name="connsiteX496" fmla="*/ 244304 w 803793"/>
                    <a:gd name="connsiteY496" fmla="*/ 30790 h 351435"/>
                    <a:gd name="connsiteX497" fmla="*/ 240295 w 803793"/>
                    <a:gd name="connsiteY497" fmla="*/ 29119 h 351435"/>
                    <a:gd name="connsiteX498" fmla="*/ 236866 w 803793"/>
                    <a:gd name="connsiteY498" fmla="*/ 33873 h 351435"/>
                    <a:gd name="connsiteX499" fmla="*/ 237550 w 803793"/>
                    <a:gd name="connsiteY499" fmla="*/ 38185 h 351435"/>
                    <a:gd name="connsiteX500" fmla="*/ 237818 w 803793"/>
                    <a:gd name="connsiteY500" fmla="*/ 42592 h 351435"/>
                    <a:gd name="connsiteX501" fmla="*/ 237671 w 803793"/>
                    <a:gd name="connsiteY501" fmla="*/ 47034 h 351435"/>
                    <a:gd name="connsiteX502" fmla="*/ 237160 w 803793"/>
                    <a:gd name="connsiteY502" fmla="*/ 51485 h 351435"/>
                    <a:gd name="connsiteX503" fmla="*/ 236268 w 803793"/>
                    <a:gd name="connsiteY503" fmla="*/ 55866 h 351435"/>
                    <a:gd name="connsiteX504" fmla="*/ 235030 w 803793"/>
                    <a:gd name="connsiteY504" fmla="*/ 60179 h 351435"/>
                    <a:gd name="connsiteX505" fmla="*/ 233471 w 803793"/>
                    <a:gd name="connsiteY505" fmla="*/ 64404 h 351435"/>
                    <a:gd name="connsiteX506" fmla="*/ 231575 w 803793"/>
                    <a:gd name="connsiteY506" fmla="*/ 68483 h 351435"/>
                    <a:gd name="connsiteX507" fmla="*/ 229384 w 803793"/>
                    <a:gd name="connsiteY507" fmla="*/ 72388 h 351435"/>
                    <a:gd name="connsiteX508" fmla="*/ 226856 w 803793"/>
                    <a:gd name="connsiteY508" fmla="*/ 76094 h 351435"/>
                    <a:gd name="connsiteX509" fmla="*/ 224050 w 803793"/>
                    <a:gd name="connsiteY509" fmla="*/ 79558 h 351435"/>
                    <a:gd name="connsiteX510" fmla="*/ 220933 w 803793"/>
                    <a:gd name="connsiteY510" fmla="*/ 82727 h 351435"/>
                    <a:gd name="connsiteX511" fmla="*/ 217539 w 803793"/>
                    <a:gd name="connsiteY511" fmla="*/ 85550 h 351435"/>
                    <a:gd name="connsiteX512" fmla="*/ 213867 w 803793"/>
                    <a:gd name="connsiteY512" fmla="*/ 87966 h 351435"/>
                    <a:gd name="connsiteX513" fmla="*/ 209962 w 803793"/>
                    <a:gd name="connsiteY513" fmla="*/ 89923 h 351435"/>
                    <a:gd name="connsiteX514" fmla="*/ 205849 w 803793"/>
                    <a:gd name="connsiteY514" fmla="*/ 91377 h 351435"/>
                    <a:gd name="connsiteX515" fmla="*/ 204256 w 803793"/>
                    <a:gd name="connsiteY515" fmla="*/ 92321 h 351435"/>
                    <a:gd name="connsiteX516" fmla="*/ 201052 w 803793"/>
                    <a:gd name="connsiteY516" fmla="*/ 95265 h 351435"/>
                    <a:gd name="connsiteX517" fmla="*/ 197493 w 803793"/>
                    <a:gd name="connsiteY517" fmla="*/ 97785 h 351435"/>
                    <a:gd name="connsiteX518" fmla="*/ 193640 w 803793"/>
                    <a:gd name="connsiteY518" fmla="*/ 99881 h 351435"/>
                    <a:gd name="connsiteX519" fmla="*/ 189535 w 803793"/>
                    <a:gd name="connsiteY519" fmla="*/ 101552 h 351435"/>
                    <a:gd name="connsiteX520" fmla="*/ 185284 w 803793"/>
                    <a:gd name="connsiteY520" fmla="*/ 102808 h 351435"/>
                    <a:gd name="connsiteX521" fmla="*/ 180893 w 803793"/>
                    <a:gd name="connsiteY521" fmla="*/ 103673 h 351435"/>
                    <a:gd name="connsiteX522" fmla="*/ 176434 w 803793"/>
                    <a:gd name="connsiteY522" fmla="*/ 104141 h 351435"/>
                    <a:gd name="connsiteX523" fmla="*/ 171949 w 803793"/>
                    <a:gd name="connsiteY523" fmla="*/ 104245 h 351435"/>
                    <a:gd name="connsiteX524" fmla="*/ 167463 w 803793"/>
                    <a:gd name="connsiteY524" fmla="*/ 104003 h 351435"/>
                    <a:gd name="connsiteX525" fmla="*/ 163004 w 803793"/>
                    <a:gd name="connsiteY525" fmla="*/ 103413 h 351435"/>
                    <a:gd name="connsiteX526" fmla="*/ 158614 w 803793"/>
                    <a:gd name="connsiteY526" fmla="*/ 102452 h 351435"/>
                    <a:gd name="connsiteX527" fmla="*/ 154319 w 803793"/>
                    <a:gd name="connsiteY527" fmla="*/ 101171 h 351435"/>
                    <a:gd name="connsiteX528" fmla="*/ 150162 w 803793"/>
                    <a:gd name="connsiteY528" fmla="*/ 99543 h 351435"/>
                    <a:gd name="connsiteX529" fmla="*/ 146188 w 803793"/>
                    <a:gd name="connsiteY529" fmla="*/ 97560 h 351435"/>
                    <a:gd name="connsiteX530" fmla="*/ 142603 w 803793"/>
                    <a:gd name="connsiteY530" fmla="*/ 95361 h 351435"/>
                    <a:gd name="connsiteX531" fmla="*/ 138776 w 803793"/>
                    <a:gd name="connsiteY531" fmla="*/ 92477 h 351435"/>
                    <a:gd name="connsiteX532" fmla="*/ 134507 w 803793"/>
                    <a:gd name="connsiteY532" fmla="*/ 92062 h 351435"/>
                    <a:gd name="connsiteX533" fmla="*/ 132654 w 803793"/>
                    <a:gd name="connsiteY533" fmla="*/ 97525 h 351435"/>
                    <a:gd name="connsiteX534" fmla="*/ 132740 w 803793"/>
                    <a:gd name="connsiteY534" fmla="*/ 97725 h 351435"/>
                    <a:gd name="connsiteX535" fmla="*/ 134680 w 803793"/>
                    <a:gd name="connsiteY535" fmla="*/ 101647 h 351435"/>
                    <a:gd name="connsiteX536" fmla="*/ 136230 w 803793"/>
                    <a:gd name="connsiteY536" fmla="*/ 105777 h 351435"/>
                    <a:gd name="connsiteX537" fmla="*/ 137425 w 803793"/>
                    <a:gd name="connsiteY537" fmla="*/ 110055 h 351435"/>
                    <a:gd name="connsiteX538" fmla="*/ 138239 w 803793"/>
                    <a:gd name="connsiteY538" fmla="*/ 114454 h 351435"/>
                    <a:gd name="connsiteX539" fmla="*/ 138698 w 803793"/>
                    <a:gd name="connsiteY539" fmla="*/ 118905 h 351435"/>
                    <a:gd name="connsiteX540" fmla="*/ 138802 w 803793"/>
                    <a:gd name="connsiteY540" fmla="*/ 123390 h 351435"/>
                    <a:gd name="connsiteX541" fmla="*/ 138533 w 803793"/>
                    <a:gd name="connsiteY541" fmla="*/ 127893 h 351435"/>
                    <a:gd name="connsiteX542" fmla="*/ 137944 w 803793"/>
                    <a:gd name="connsiteY542" fmla="*/ 132344 h 351435"/>
                    <a:gd name="connsiteX543" fmla="*/ 136992 w 803793"/>
                    <a:gd name="connsiteY543" fmla="*/ 136751 h 351435"/>
                    <a:gd name="connsiteX544" fmla="*/ 135684 w 803793"/>
                    <a:gd name="connsiteY544" fmla="*/ 141020 h 351435"/>
                    <a:gd name="connsiteX545" fmla="*/ 134004 w 803793"/>
                    <a:gd name="connsiteY545" fmla="*/ 145168 h 351435"/>
                    <a:gd name="connsiteX546" fmla="*/ 131970 w 803793"/>
                    <a:gd name="connsiteY546" fmla="*/ 149108 h 351435"/>
                    <a:gd name="connsiteX547" fmla="*/ 129554 w 803793"/>
                    <a:gd name="connsiteY547" fmla="*/ 152814 h 351435"/>
                    <a:gd name="connsiteX548" fmla="*/ 126774 w 803793"/>
                    <a:gd name="connsiteY548" fmla="*/ 156217 h 351435"/>
                    <a:gd name="connsiteX549" fmla="*/ 123622 w 803793"/>
                    <a:gd name="connsiteY549" fmla="*/ 159239 h 351435"/>
                    <a:gd name="connsiteX550" fmla="*/ 120141 w 803793"/>
                    <a:gd name="connsiteY550" fmla="*/ 161819 h 351435"/>
                    <a:gd name="connsiteX551" fmla="*/ 118894 w 803793"/>
                    <a:gd name="connsiteY551" fmla="*/ 163204 h 351435"/>
                    <a:gd name="connsiteX552" fmla="*/ 116704 w 803793"/>
                    <a:gd name="connsiteY552" fmla="*/ 166980 h 351435"/>
                    <a:gd name="connsiteX553" fmla="*/ 114028 w 803793"/>
                    <a:gd name="connsiteY553" fmla="*/ 170409 h 351435"/>
                    <a:gd name="connsiteX554" fmla="*/ 110954 w 803793"/>
                    <a:gd name="connsiteY554" fmla="*/ 173570 h 351435"/>
                    <a:gd name="connsiteX555" fmla="*/ 107525 w 803793"/>
                    <a:gd name="connsiteY555" fmla="*/ 176358 h 351435"/>
                    <a:gd name="connsiteX556" fmla="*/ 103836 w 803793"/>
                    <a:gd name="connsiteY556" fmla="*/ 178817 h 351435"/>
                    <a:gd name="connsiteX557" fmla="*/ 99888 w 803793"/>
                    <a:gd name="connsiteY557" fmla="*/ 180921 h 351435"/>
                    <a:gd name="connsiteX558" fmla="*/ 95792 w 803793"/>
                    <a:gd name="connsiteY558" fmla="*/ 182679 h 351435"/>
                    <a:gd name="connsiteX559" fmla="*/ 91532 w 803793"/>
                    <a:gd name="connsiteY559" fmla="*/ 184099 h 351435"/>
                    <a:gd name="connsiteX560" fmla="*/ 87167 w 803793"/>
                    <a:gd name="connsiteY560" fmla="*/ 185181 h 351435"/>
                    <a:gd name="connsiteX561" fmla="*/ 82717 w 803793"/>
                    <a:gd name="connsiteY561" fmla="*/ 185926 h 351435"/>
                    <a:gd name="connsiteX562" fmla="*/ 78249 w 803793"/>
                    <a:gd name="connsiteY562" fmla="*/ 186307 h 351435"/>
                    <a:gd name="connsiteX563" fmla="*/ 73780 w 803793"/>
                    <a:gd name="connsiteY563" fmla="*/ 186342 h 351435"/>
                    <a:gd name="connsiteX564" fmla="*/ 69321 w 803793"/>
                    <a:gd name="connsiteY564" fmla="*/ 186013 h 351435"/>
                    <a:gd name="connsiteX565" fmla="*/ 64922 w 803793"/>
                    <a:gd name="connsiteY565" fmla="*/ 185303 h 351435"/>
                    <a:gd name="connsiteX566" fmla="*/ 60645 w 803793"/>
                    <a:gd name="connsiteY566" fmla="*/ 184212 h 351435"/>
                    <a:gd name="connsiteX567" fmla="*/ 56523 w 803793"/>
                    <a:gd name="connsiteY567" fmla="*/ 182714 h 351435"/>
                    <a:gd name="connsiteX568" fmla="*/ 52280 w 803793"/>
                    <a:gd name="connsiteY568" fmla="*/ 183597 h 351435"/>
                    <a:gd name="connsiteX569" fmla="*/ 52107 w 803793"/>
                    <a:gd name="connsiteY569" fmla="*/ 189433 h 351435"/>
                    <a:gd name="connsiteX570" fmla="*/ 55120 w 803793"/>
                    <a:gd name="connsiteY570" fmla="*/ 192628 h 351435"/>
                    <a:gd name="connsiteX571" fmla="*/ 57830 w 803793"/>
                    <a:gd name="connsiteY571" fmla="*/ 196109 h 351435"/>
                    <a:gd name="connsiteX572" fmla="*/ 60212 w 803793"/>
                    <a:gd name="connsiteY572" fmla="*/ 199867 h 351435"/>
                    <a:gd name="connsiteX573" fmla="*/ 62281 w 803793"/>
                    <a:gd name="connsiteY573" fmla="*/ 203816 h 351435"/>
                    <a:gd name="connsiteX574" fmla="*/ 64013 w 803793"/>
                    <a:gd name="connsiteY574" fmla="*/ 207937 h 351435"/>
                    <a:gd name="connsiteX575" fmla="*/ 65442 w 803793"/>
                    <a:gd name="connsiteY575" fmla="*/ 212198 h 351435"/>
                    <a:gd name="connsiteX576" fmla="*/ 66515 w 803793"/>
                    <a:gd name="connsiteY576" fmla="*/ 216562 h 351435"/>
                    <a:gd name="connsiteX577" fmla="*/ 67260 w 803793"/>
                    <a:gd name="connsiteY577" fmla="*/ 220995 h 351435"/>
                    <a:gd name="connsiteX578" fmla="*/ 67641 w 803793"/>
                    <a:gd name="connsiteY578" fmla="*/ 225463 h 351435"/>
                    <a:gd name="connsiteX579" fmla="*/ 67659 w 803793"/>
                    <a:gd name="connsiteY579" fmla="*/ 229958 h 351435"/>
                    <a:gd name="connsiteX580" fmla="*/ 67277 w 803793"/>
                    <a:gd name="connsiteY580" fmla="*/ 234400 h 351435"/>
                    <a:gd name="connsiteX581" fmla="*/ 66490 w 803793"/>
                    <a:gd name="connsiteY581" fmla="*/ 238781 h 351435"/>
                    <a:gd name="connsiteX582" fmla="*/ 65269 w 803793"/>
                    <a:gd name="connsiteY582" fmla="*/ 243024 h 351435"/>
                    <a:gd name="connsiteX583" fmla="*/ 63615 w 803793"/>
                    <a:gd name="connsiteY583" fmla="*/ 247085 h 351435"/>
                    <a:gd name="connsiteX584" fmla="*/ 61485 w 803793"/>
                    <a:gd name="connsiteY584" fmla="*/ 250895 h 351435"/>
                    <a:gd name="connsiteX585" fmla="*/ 58904 w 803793"/>
                    <a:gd name="connsiteY585" fmla="*/ 254393 h 351435"/>
                    <a:gd name="connsiteX586" fmla="*/ 58116 w 803793"/>
                    <a:gd name="connsiteY586" fmla="*/ 256108 h 351435"/>
                    <a:gd name="connsiteX587" fmla="*/ 57129 w 803793"/>
                    <a:gd name="connsiteY587" fmla="*/ 260334 h 351435"/>
                    <a:gd name="connsiteX588" fmla="*/ 55605 w 803793"/>
                    <a:gd name="connsiteY588" fmla="*/ 264412 h 351435"/>
                    <a:gd name="connsiteX589" fmla="*/ 53605 w 803793"/>
                    <a:gd name="connsiteY589" fmla="*/ 268326 h 351435"/>
                    <a:gd name="connsiteX590" fmla="*/ 51163 w 803793"/>
                    <a:gd name="connsiteY590" fmla="*/ 272006 h 351435"/>
                    <a:gd name="connsiteX591" fmla="*/ 48357 w 803793"/>
                    <a:gd name="connsiteY591" fmla="*/ 275435 h 351435"/>
                    <a:gd name="connsiteX592" fmla="*/ 45223 w 803793"/>
                    <a:gd name="connsiteY592" fmla="*/ 278613 h 351435"/>
                    <a:gd name="connsiteX593" fmla="*/ 41794 w 803793"/>
                    <a:gd name="connsiteY593" fmla="*/ 281514 h 351435"/>
                    <a:gd name="connsiteX594" fmla="*/ 38157 w 803793"/>
                    <a:gd name="connsiteY594" fmla="*/ 284129 h 351435"/>
                    <a:gd name="connsiteX595" fmla="*/ 34304 w 803793"/>
                    <a:gd name="connsiteY595" fmla="*/ 286449 h 351435"/>
                    <a:gd name="connsiteX596" fmla="*/ 30286 w 803793"/>
                    <a:gd name="connsiteY596" fmla="*/ 288458 h 351435"/>
                    <a:gd name="connsiteX597" fmla="*/ 26129 w 803793"/>
                    <a:gd name="connsiteY597" fmla="*/ 290156 h 351435"/>
                    <a:gd name="connsiteX598" fmla="*/ 21861 w 803793"/>
                    <a:gd name="connsiteY598" fmla="*/ 291498 h 351435"/>
                    <a:gd name="connsiteX599" fmla="*/ 17514 w 803793"/>
                    <a:gd name="connsiteY599" fmla="*/ 292493 h 351435"/>
                    <a:gd name="connsiteX600" fmla="*/ 13106 w 803793"/>
                    <a:gd name="connsiteY600" fmla="*/ 293091 h 351435"/>
                    <a:gd name="connsiteX601" fmla="*/ 8699 w 803793"/>
                    <a:gd name="connsiteY601" fmla="*/ 293299 h 351435"/>
                    <a:gd name="connsiteX602" fmla="*/ 4317 w 803793"/>
                    <a:gd name="connsiteY602" fmla="*/ 293091 h 351435"/>
                    <a:gd name="connsiteX603" fmla="*/ 516 w 803793"/>
                    <a:gd name="connsiteY603" fmla="*/ 295178 h 351435"/>
                    <a:gd name="connsiteX604" fmla="*/ 2092 w 803793"/>
                    <a:gd name="connsiteY604" fmla="*/ 300798 h 3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Lst>
                  <a:rect l="l" t="t" r="r" b="b"/>
                  <a:pathLst>
                    <a:path w="803793" h="351435">
                      <a:moveTo>
                        <a:pt x="2092" y="300798"/>
                      </a:moveTo>
                      <a:lnTo>
                        <a:pt x="5919" y="302954"/>
                      </a:lnTo>
                      <a:lnTo>
                        <a:pt x="9530" y="305474"/>
                      </a:lnTo>
                      <a:lnTo>
                        <a:pt x="12916" y="308340"/>
                      </a:lnTo>
                      <a:lnTo>
                        <a:pt x="16059" y="311526"/>
                      </a:lnTo>
                      <a:lnTo>
                        <a:pt x="18934" y="314955"/>
                      </a:lnTo>
                      <a:cubicBezTo>
                        <a:pt x="19834" y="316167"/>
                        <a:pt x="20666" y="317380"/>
                        <a:pt x="21549" y="318618"/>
                      </a:cubicBezTo>
                      <a:cubicBezTo>
                        <a:pt x="22363" y="319865"/>
                        <a:pt x="23081" y="321181"/>
                        <a:pt x="23869" y="322454"/>
                      </a:cubicBezTo>
                      <a:cubicBezTo>
                        <a:pt x="24606" y="323770"/>
                        <a:pt x="25212" y="325147"/>
                        <a:pt x="25878" y="326472"/>
                      </a:cubicBezTo>
                      <a:cubicBezTo>
                        <a:pt x="26510" y="327831"/>
                        <a:pt x="26987" y="329251"/>
                        <a:pt x="27558" y="330645"/>
                      </a:cubicBezTo>
                      <a:cubicBezTo>
                        <a:pt x="28104" y="332040"/>
                        <a:pt x="28441" y="333486"/>
                        <a:pt x="28883" y="334923"/>
                      </a:cubicBezTo>
                      <a:cubicBezTo>
                        <a:pt x="29307" y="336352"/>
                        <a:pt x="29498" y="337824"/>
                        <a:pt x="29836" y="339270"/>
                      </a:cubicBezTo>
                      <a:cubicBezTo>
                        <a:pt x="30130" y="340733"/>
                        <a:pt x="30165" y="342223"/>
                        <a:pt x="30372" y="343677"/>
                      </a:cubicBezTo>
                      <a:cubicBezTo>
                        <a:pt x="30520" y="345167"/>
                        <a:pt x="30416" y="346639"/>
                        <a:pt x="30468" y="348111"/>
                      </a:cubicBezTo>
                      <a:cubicBezTo>
                        <a:pt x="30433" y="349211"/>
                        <a:pt x="30286" y="350310"/>
                        <a:pt x="30173" y="351401"/>
                      </a:cubicBezTo>
                      <a:lnTo>
                        <a:pt x="37127" y="351401"/>
                      </a:lnTo>
                      <a:cubicBezTo>
                        <a:pt x="37256" y="350414"/>
                        <a:pt x="37404" y="349418"/>
                        <a:pt x="37447" y="348423"/>
                      </a:cubicBezTo>
                      <a:cubicBezTo>
                        <a:pt x="37456" y="346708"/>
                        <a:pt x="37577" y="344968"/>
                        <a:pt x="37456" y="343253"/>
                      </a:cubicBezTo>
                      <a:cubicBezTo>
                        <a:pt x="37274" y="341565"/>
                        <a:pt x="37230" y="339824"/>
                        <a:pt x="36927" y="338144"/>
                      </a:cubicBezTo>
                      <a:cubicBezTo>
                        <a:pt x="36590" y="336482"/>
                        <a:pt x="36382" y="334759"/>
                        <a:pt x="35932" y="333139"/>
                      </a:cubicBezTo>
                      <a:cubicBezTo>
                        <a:pt x="35455" y="331511"/>
                        <a:pt x="35074" y="329814"/>
                        <a:pt x="34503" y="328238"/>
                      </a:cubicBezTo>
                      <a:cubicBezTo>
                        <a:pt x="33905" y="326636"/>
                        <a:pt x="33386" y="325026"/>
                        <a:pt x="32684" y="323467"/>
                      </a:cubicBezTo>
                      <a:cubicBezTo>
                        <a:pt x="31966" y="321943"/>
                        <a:pt x="31308" y="320376"/>
                        <a:pt x="30520" y="318886"/>
                      </a:cubicBezTo>
                      <a:cubicBezTo>
                        <a:pt x="29654" y="317414"/>
                        <a:pt x="28866" y="315916"/>
                        <a:pt x="27965" y="314470"/>
                      </a:cubicBezTo>
                      <a:cubicBezTo>
                        <a:pt x="27004" y="313076"/>
                        <a:pt x="26086" y="311647"/>
                        <a:pt x="25082" y="310279"/>
                      </a:cubicBezTo>
                      <a:lnTo>
                        <a:pt x="21878" y="306305"/>
                      </a:lnTo>
                      <a:lnTo>
                        <a:pt x="18345" y="302607"/>
                      </a:lnTo>
                      <a:lnTo>
                        <a:pt x="16180" y="300685"/>
                      </a:lnTo>
                      <a:lnTo>
                        <a:pt x="19038" y="300235"/>
                      </a:lnTo>
                      <a:lnTo>
                        <a:pt x="24008" y="299005"/>
                      </a:lnTo>
                      <a:lnTo>
                        <a:pt x="28840" y="297351"/>
                      </a:lnTo>
                      <a:cubicBezTo>
                        <a:pt x="30416" y="296728"/>
                        <a:pt x="31957" y="296018"/>
                        <a:pt x="33516" y="295342"/>
                      </a:cubicBezTo>
                      <a:cubicBezTo>
                        <a:pt x="35057" y="294632"/>
                        <a:pt x="36529" y="293766"/>
                        <a:pt x="38018" y="292996"/>
                      </a:cubicBezTo>
                      <a:cubicBezTo>
                        <a:pt x="39508" y="292147"/>
                        <a:pt x="40902" y="291195"/>
                        <a:pt x="42348" y="290286"/>
                      </a:cubicBezTo>
                      <a:cubicBezTo>
                        <a:pt x="43751" y="289333"/>
                        <a:pt x="45067" y="288259"/>
                        <a:pt x="46426" y="287237"/>
                      </a:cubicBezTo>
                      <a:cubicBezTo>
                        <a:pt x="47751" y="286190"/>
                        <a:pt x="48964" y="284977"/>
                        <a:pt x="50245" y="283843"/>
                      </a:cubicBezTo>
                      <a:cubicBezTo>
                        <a:pt x="51492" y="282700"/>
                        <a:pt x="52592" y="281367"/>
                        <a:pt x="53761" y="280154"/>
                      </a:cubicBezTo>
                      <a:cubicBezTo>
                        <a:pt x="54912" y="278890"/>
                        <a:pt x="55874" y="277444"/>
                        <a:pt x="56939" y="276110"/>
                      </a:cubicBezTo>
                      <a:cubicBezTo>
                        <a:pt x="57934" y="274725"/>
                        <a:pt x="58783" y="273193"/>
                        <a:pt x="59692" y="271738"/>
                      </a:cubicBezTo>
                      <a:cubicBezTo>
                        <a:pt x="60541" y="270240"/>
                        <a:pt x="61216" y="268638"/>
                        <a:pt x="61978" y="267079"/>
                      </a:cubicBezTo>
                      <a:cubicBezTo>
                        <a:pt x="62636" y="265469"/>
                        <a:pt x="63130" y="263806"/>
                        <a:pt x="63693" y="262178"/>
                      </a:cubicBezTo>
                      <a:cubicBezTo>
                        <a:pt x="64030" y="260784"/>
                        <a:pt x="64307" y="259381"/>
                        <a:pt x="64593" y="257978"/>
                      </a:cubicBezTo>
                      <a:cubicBezTo>
                        <a:pt x="65476" y="256861"/>
                        <a:pt x="66360" y="255744"/>
                        <a:pt x="67200" y="254584"/>
                      </a:cubicBezTo>
                      <a:cubicBezTo>
                        <a:pt x="68074" y="253103"/>
                        <a:pt x="69035" y="251622"/>
                        <a:pt x="69832" y="250090"/>
                      </a:cubicBezTo>
                      <a:cubicBezTo>
                        <a:pt x="70516" y="248497"/>
                        <a:pt x="71295" y="246947"/>
                        <a:pt x="71884" y="245327"/>
                      </a:cubicBezTo>
                      <a:cubicBezTo>
                        <a:pt x="72378" y="243682"/>
                        <a:pt x="73010" y="242054"/>
                        <a:pt x="73399" y="240383"/>
                      </a:cubicBezTo>
                      <a:cubicBezTo>
                        <a:pt x="73729" y="238712"/>
                        <a:pt x="74196" y="237049"/>
                        <a:pt x="74395" y="235344"/>
                      </a:cubicBezTo>
                      <a:cubicBezTo>
                        <a:pt x="74577" y="233672"/>
                        <a:pt x="74880" y="231958"/>
                        <a:pt x="74941" y="230269"/>
                      </a:cubicBezTo>
                      <a:cubicBezTo>
                        <a:pt x="74975" y="228581"/>
                        <a:pt x="75123" y="226866"/>
                        <a:pt x="75027" y="225178"/>
                      </a:cubicBezTo>
                      <a:cubicBezTo>
                        <a:pt x="74915" y="223480"/>
                        <a:pt x="74906" y="221775"/>
                        <a:pt x="74707" y="220086"/>
                      </a:cubicBezTo>
                      <a:cubicBezTo>
                        <a:pt x="74456" y="218415"/>
                        <a:pt x="74291" y="216700"/>
                        <a:pt x="73962" y="215046"/>
                      </a:cubicBezTo>
                      <a:cubicBezTo>
                        <a:pt x="73590" y="213410"/>
                        <a:pt x="73270" y="211730"/>
                        <a:pt x="72828" y="210094"/>
                      </a:cubicBezTo>
                      <a:cubicBezTo>
                        <a:pt x="72334" y="208474"/>
                        <a:pt x="71875" y="206838"/>
                        <a:pt x="71330" y="205227"/>
                      </a:cubicBezTo>
                      <a:lnTo>
                        <a:pt x="69425" y="200482"/>
                      </a:lnTo>
                      <a:lnTo>
                        <a:pt x="67130" y="195901"/>
                      </a:lnTo>
                      <a:lnTo>
                        <a:pt x="65624" y="193442"/>
                      </a:lnTo>
                      <a:lnTo>
                        <a:pt x="68481" y="193849"/>
                      </a:lnTo>
                      <a:lnTo>
                        <a:pt x="73599" y="194126"/>
                      </a:lnTo>
                      <a:lnTo>
                        <a:pt x="78707" y="194005"/>
                      </a:lnTo>
                      <a:cubicBezTo>
                        <a:pt x="80379" y="193849"/>
                        <a:pt x="82076" y="193650"/>
                        <a:pt x="83764" y="193451"/>
                      </a:cubicBezTo>
                      <a:cubicBezTo>
                        <a:pt x="85444" y="193200"/>
                        <a:pt x="87098" y="192845"/>
                        <a:pt x="88769" y="192524"/>
                      </a:cubicBezTo>
                      <a:cubicBezTo>
                        <a:pt x="90415" y="192169"/>
                        <a:pt x="92042" y="191641"/>
                        <a:pt x="93679" y="191217"/>
                      </a:cubicBezTo>
                      <a:cubicBezTo>
                        <a:pt x="95298" y="190723"/>
                        <a:pt x="96874" y="190082"/>
                        <a:pt x="98459" y="189519"/>
                      </a:cubicBezTo>
                      <a:cubicBezTo>
                        <a:pt x="100061" y="188922"/>
                        <a:pt x="101576" y="188099"/>
                        <a:pt x="103126" y="187407"/>
                      </a:cubicBezTo>
                      <a:cubicBezTo>
                        <a:pt x="104667" y="186697"/>
                        <a:pt x="106088" y="185744"/>
                        <a:pt x="107586" y="184904"/>
                      </a:cubicBezTo>
                      <a:cubicBezTo>
                        <a:pt x="109058" y="184038"/>
                        <a:pt x="110400" y="182956"/>
                        <a:pt x="111803" y="181995"/>
                      </a:cubicBezTo>
                      <a:cubicBezTo>
                        <a:pt x="113171" y="180965"/>
                        <a:pt x="114426" y="179743"/>
                        <a:pt x="115725" y="178635"/>
                      </a:cubicBezTo>
                      <a:cubicBezTo>
                        <a:pt x="116989" y="177440"/>
                        <a:pt x="118106" y="176107"/>
                        <a:pt x="119284" y="174851"/>
                      </a:cubicBezTo>
                      <a:cubicBezTo>
                        <a:pt x="120375" y="173500"/>
                        <a:pt x="121354" y="172046"/>
                        <a:pt x="122375" y="170669"/>
                      </a:cubicBezTo>
                      <a:cubicBezTo>
                        <a:pt x="123103" y="169439"/>
                        <a:pt x="123778" y="168166"/>
                        <a:pt x="124471" y="166902"/>
                      </a:cubicBezTo>
                      <a:cubicBezTo>
                        <a:pt x="125640" y="166105"/>
                        <a:pt x="126817" y="165292"/>
                        <a:pt x="127943" y="164452"/>
                      </a:cubicBezTo>
                      <a:cubicBezTo>
                        <a:pt x="129225" y="163265"/>
                        <a:pt x="130567" y="162148"/>
                        <a:pt x="131779" y="160919"/>
                      </a:cubicBezTo>
                      <a:cubicBezTo>
                        <a:pt x="132896" y="159602"/>
                        <a:pt x="134117" y="158347"/>
                        <a:pt x="135139" y="156970"/>
                      </a:cubicBezTo>
                      <a:cubicBezTo>
                        <a:pt x="136109" y="155559"/>
                        <a:pt x="137182" y="154208"/>
                        <a:pt x="138048" y="152701"/>
                      </a:cubicBezTo>
                      <a:cubicBezTo>
                        <a:pt x="138871" y="151221"/>
                        <a:pt x="139789" y="149766"/>
                        <a:pt x="140490" y="148198"/>
                      </a:cubicBezTo>
                      <a:cubicBezTo>
                        <a:pt x="141157" y="146623"/>
                        <a:pt x="141953" y="145090"/>
                        <a:pt x="142508" y="143488"/>
                      </a:cubicBezTo>
                      <a:cubicBezTo>
                        <a:pt x="143027" y="141869"/>
                        <a:pt x="143668" y="140293"/>
                        <a:pt x="144101" y="138639"/>
                      </a:cubicBezTo>
                      <a:cubicBezTo>
                        <a:pt x="144482" y="136985"/>
                        <a:pt x="144975" y="135357"/>
                        <a:pt x="145270" y="133669"/>
                      </a:cubicBezTo>
                      <a:cubicBezTo>
                        <a:pt x="145530" y="132015"/>
                        <a:pt x="145867" y="130352"/>
                        <a:pt x="146058" y="128664"/>
                      </a:cubicBezTo>
                      <a:cubicBezTo>
                        <a:pt x="146179" y="126975"/>
                        <a:pt x="146378" y="125286"/>
                        <a:pt x="146448" y="123589"/>
                      </a:cubicBezTo>
                      <a:cubicBezTo>
                        <a:pt x="146439" y="121901"/>
                        <a:pt x="146474" y="120195"/>
                        <a:pt x="146422" y="118498"/>
                      </a:cubicBezTo>
                      <a:lnTo>
                        <a:pt x="146023" y="113406"/>
                      </a:lnTo>
                      <a:lnTo>
                        <a:pt x="145166" y="108349"/>
                      </a:lnTo>
                      <a:lnTo>
                        <a:pt x="144456" y="105561"/>
                      </a:lnTo>
                      <a:lnTo>
                        <a:pt x="147071" y="106791"/>
                      </a:lnTo>
                      <a:lnTo>
                        <a:pt x="151885" y="108557"/>
                      </a:lnTo>
                      <a:lnTo>
                        <a:pt x="156813" y="109942"/>
                      </a:lnTo>
                      <a:cubicBezTo>
                        <a:pt x="158458" y="110315"/>
                        <a:pt x="160129" y="110592"/>
                        <a:pt x="161791" y="110921"/>
                      </a:cubicBezTo>
                      <a:cubicBezTo>
                        <a:pt x="163471" y="111155"/>
                        <a:pt x="165160" y="111302"/>
                        <a:pt x="166848" y="111493"/>
                      </a:cubicBezTo>
                      <a:cubicBezTo>
                        <a:pt x="168528" y="111648"/>
                        <a:pt x="170234" y="111631"/>
                        <a:pt x="171923" y="111674"/>
                      </a:cubicBezTo>
                      <a:cubicBezTo>
                        <a:pt x="173611" y="111709"/>
                        <a:pt x="175334" y="111536"/>
                        <a:pt x="177014" y="111475"/>
                      </a:cubicBezTo>
                      <a:cubicBezTo>
                        <a:pt x="178711" y="111371"/>
                        <a:pt x="180391" y="111034"/>
                        <a:pt x="182071" y="110835"/>
                      </a:cubicBezTo>
                      <a:cubicBezTo>
                        <a:pt x="183768" y="110592"/>
                        <a:pt x="185414" y="110107"/>
                        <a:pt x="187076" y="109743"/>
                      </a:cubicBezTo>
                      <a:cubicBezTo>
                        <a:pt x="188730" y="109362"/>
                        <a:pt x="190349" y="108722"/>
                        <a:pt x="191968" y="108202"/>
                      </a:cubicBezTo>
                      <a:cubicBezTo>
                        <a:pt x="193596" y="107630"/>
                        <a:pt x="195129" y="106825"/>
                        <a:pt x="196714" y="106159"/>
                      </a:cubicBezTo>
                      <a:cubicBezTo>
                        <a:pt x="198264" y="105405"/>
                        <a:pt x="199718" y="104461"/>
                        <a:pt x="201216" y="103596"/>
                      </a:cubicBezTo>
                      <a:cubicBezTo>
                        <a:pt x="202662" y="102652"/>
                        <a:pt x="204013" y="101535"/>
                        <a:pt x="205416" y="100504"/>
                      </a:cubicBezTo>
                      <a:cubicBezTo>
                        <a:pt x="206472" y="99552"/>
                        <a:pt x="207485" y="98539"/>
                        <a:pt x="208507" y="97543"/>
                      </a:cubicBezTo>
                      <a:cubicBezTo>
                        <a:pt x="209858" y="97110"/>
                        <a:pt x="211226" y="96694"/>
                        <a:pt x="212577" y="96218"/>
                      </a:cubicBezTo>
                      <a:cubicBezTo>
                        <a:pt x="214153" y="95464"/>
                        <a:pt x="215746" y="94781"/>
                        <a:pt x="217279" y="93966"/>
                      </a:cubicBezTo>
                      <a:cubicBezTo>
                        <a:pt x="218734" y="93031"/>
                        <a:pt x="220266" y="92209"/>
                        <a:pt x="221660" y="91204"/>
                      </a:cubicBezTo>
                      <a:cubicBezTo>
                        <a:pt x="223003" y="90122"/>
                        <a:pt x="224431" y="89143"/>
                        <a:pt x="225696" y="87974"/>
                      </a:cubicBezTo>
                      <a:cubicBezTo>
                        <a:pt x="226917" y="86788"/>
                        <a:pt x="228233" y="85654"/>
                        <a:pt x="229367" y="84390"/>
                      </a:cubicBezTo>
                      <a:cubicBezTo>
                        <a:pt x="230467" y="83082"/>
                        <a:pt x="231670" y="81870"/>
                        <a:pt x="232666" y="80484"/>
                      </a:cubicBezTo>
                      <a:cubicBezTo>
                        <a:pt x="233653" y="79108"/>
                        <a:pt x="234736" y="77765"/>
                        <a:pt x="235619" y="76328"/>
                      </a:cubicBezTo>
                      <a:cubicBezTo>
                        <a:pt x="236485" y="74856"/>
                        <a:pt x="237429" y="73436"/>
                        <a:pt x="238208" y="71946"/>
                      </a:cubicBezTo>
                      <a:cubicBezTo>
                        <a:pt x="238944" y="70405"/>
                        <a:pt x="239758" y="68916"/>
                        <a:pt x="240433" y="67366"/>
                      </a:cubicBezTo>
                      <a:cubicBezTo>
                        <a:pt x="241048" y="65790"/>
                        <a:pt x="241732" y="64240"/>
                        <a:pt x="242312" y="62629"/>
                      </a:cubicBezTo>
                      <a:cubicBezTo>
                        <a:pt x="242789" y="61001"/>
                        <a:pt x="243325" y="59391"/>
                        <a:pt x="243793" y="57746"/>
                      </a:cubicBezTo>
                      <a:lnTo>
                        <a:pt x="244893" y="52775"/>
                      </a:lnTo>
                      <a:lnTo>
                        <a:pt x="245594" y="47710"/>
                      </a:lnTo>
                      <a:lnTo>
                        <a:pt x="245733" y="44826"/>
                      </a:lnTo>
                      <a:lnTo>
                        <a:pt x="247872" y="46792"/>
                      </a:lnTo>
                      <a:lnTo>
                        <a:pt x="251941" y="49883"/>
                      </a:lnTo>
                      <a:lnTo>
                        <a:pt x="256228" y="52654"/>
                      </a:lnTo>
                      <a:cubicBezTo>
                        <a:pt x="257700" y="53485"/>
                        <a:pt x="259215" y="54247"/>
                        <a:pt x="260722" y="55053"/>
                      </a:cubicBezTo>
                      <a:cubicBezTo>
                        <a:pt x="262246" y="55780"/>
                        <a:pt x="263822" y="56403"/>
                        <a:pt x="265380" y="57088"/>
                      </a:cubicBezTo>
                      <a:cubicBezTo>
                        <a:pt x="266947" y="57720"/>
                        <a:pt x="268584" y="58213"/>
                        <a:pt x="270186" y="58767"/>
                      </a:cubicBezTo>
                      <a:cubicBezTo>
                        <a:pt x="271805" y="59278"/>
                        <a:pt x="273468" y="59642"/>
                        <a:pt x="275096" y="60066"/>
                      </a:cubicBezTo>
                      <a:cubicBezTo>
                        <a:pt x="276741" y="60456"/>
                        <a:pt x="278447" y="60638"/>
                        <a:pt x="280127" y="60932"/>
                      </a:cubicBezTo>
                      <a:cubicBezTo>
                        <a:pt x="281798" y="61200"/>
                        <a:pt x="283530" y="61235"/>
                        <a:pt x="285210" y="61374"/>
                      </a:cubicBezTo>
                      <a:cubicBezTo>
                        <a:pt x="286915" y="61495"/>
                        <a:pt x="288647" y="61356"/>
                        <a:pt x="290362" y="61348"/>
                      </a:cubicBezTo>
                      <a:cubicBezTo>
                        <a:pt x="292067" y="61287"/>
                        <a:pt x="293782" y="60975"/>
                        <a:pt x="295488" y="60802"/>
                      </a:cubicBezTo>
                      <a:cubicBezTo>
                        <a:pt x="297176" y="60551"/>
                        <a:pt x="298882" y="60058"/>
                        <a:pt x="300553" y="59676"/>
                      </a:cubicBezTo>
                      <a:cubicBezTo>
                        <a:pt x="302207" y="59174"/>
                        <a:pt x="303844" y="58534"/>
                        <a:pt x="305472" y="57962"/>
                      </a:cubicBezTo>
                      <a:cubicBezTo>
                        <a:pt x="306762" y="57356"/>
                        <a:pt x="308026" y="56698"/>
                        <a:pt x="309290" y="56048"/>
                      </a:cubicBezTo>
                      <a:cubicBezTo>
                        <a:pt x="310711" y="56031"/>
                        <a:pt x="312148" y="56031"/>
                        <a:pt x="313568" y="55962"/>
                      </a:cubicBezTo>
                      <a:cubicBezTo>
                        <a:pt x="315283" y="55711"/>
                        <a:pt x="317032" y="55537"/>
                        <a:pt x="318729" y="55191"/>
                      </a:cubicBezTo>
                      <a:cubicBezTo>
                        <a:pt x="320383" y="54741"/>
                        <a:pt x="322106" y="54403"/>
                        <a:pt x="323734" y="53832"/>
                      </a:cubicBezTo>
                      <a:cubicBezTo>
                        <a:pt x="325344" y="53208"/>
                        <a:pt x="326998" y="52689"/>
                        <a:pt x="328540" y="51961"/>
                      </a:cubicBezTo>
                      <a:cubicBezTo>
                        <a:pt x="330055" y="51173"/>
                        <a:pt x="331648" y="50498"/>
                        <a:pt x="333112" y="49615"/>
                      </a:cubicBezTo>
                      <a:cubicBezTo>
                        <a:pt x="334540" y="48697"/>
                        <a:pt x="336047" y="47874"/>
                        <a:pt x="337415" y="46861"/>
                      </a:cubicBezTo>
                      <a:cubicBezTo>
                        <a:pt x="338749" y="45822"/>
                        <a:pt x="340177" y="44869"/>
                        <a:pt x="341459" y="43761"/>
                      </a:cubicBezTo>
                      <a:cubicBezTo>
                        <a:pt x="342715" y="42609"/>
                        <a:pt x="344031" y="41527"/>
                        <a:pt x="345217" y="40332"/>
                      </a:cubicBezTo>
                      <a:cubicBezTo>
                        <a:pt x="346386" y="39094"/>
                        <a:pt x="347590" y="37899"/>
                        <a:pt x="348689" y="36609"/>
                      </a:cubicBezTo>
                      <a:cubicBezTo>
                        <a:pt x="349746" y="35284"/>
                        <a:pt x="350854" y="33985"/>
                        <a:pt x="351867" y="32634"/>
                      </a:cubicBezTo>
                      <a:cubicBezTo>
                        <a:pt x="352820" y="31231"/>
                        <a:pt x="353824" y="29846"/>
                        <a:pt x="354733" y="28409"/>
                      </a:cubicBezTo>
                      <a:lnTo>
                        <a:pt x="357253" y="23984"/>
                      </a:lnTo>
                      <a:lnTo>
                        <a:pt x="359418" y="19342"/>
                      </a:lnTo>
                      <a:lnTo>
                        <a:pt x="360388" y="16624"/>
                      </a:lnTo>
                      <a:lnTo>
                        <a:pt x="361860" y="19109"/>
                      </a:lnTo>
                      <a:lnTo>
                        <a:pt x="364830" y="23300"/>
                      </a:lnTo>
                      <a:lnTo>
                        <a:pt x="368112" y="27188"/>
                      </a:lnTo>
                      <a:cubicBezTo>
                        <a:pt x="369281" y="28426"/>
                        <a:pt x="370510" y="29603"/>
                        <a:pt x="371696" y="30807"/>
                      </a:cubicBezTo>
                      <a:cubicBezTo>
                        <a:pt x="372943" y="31976"/>
                        <a:pt x="374251" y="33032"/>
                        <a:pt x="375533" y="34149"/>
                      </a:cubicBezTo>
                      <a:cubicBezTo>
                        <a:pt x="376849" y="35223"/>
                        <a:pt x="378269" y="36158"/>
                        <a:pt x="379637" y="37154"/>
                      </a:cubicBezTo>
                      <a:cubicBezTo>
                        <a:pt x="381031" y="38133"/>
                        <a:pt x="382520" y="38964"/>
                        <a:pt x="383958" y="39865"/>
                      </a:cubicBezTo>
                      <a:cubicBezTo>
                        <a:pt x="385421" y="40730"/>
                        <a:pt x="386989" y="41397"/>
                        <a:pt x="388495" y="42185"/>
                      </a:cubicBezTo>
                      <a:cubicBezTo>
                        <a:pt x="390028" y="42930"/>
                        <a:pt x="391656" y="43458"/>
                        <a:pt x="393232" y="44116"/>
                      </a:cubicBezTo>
                      <a:cubicBezTo>
                        <a:pt x="394834" y="44722"/>
                        <a:pt x="396531" y="45095"/>
                        <a:pt x="398159" y="45588"/>
                      </a:cubicBezTo>
                      <a:cubicBezTo>
                        <a:pt x="399795" y="46047"/>
                        <a:pt x="401544" y="46238"/>
                        <a:pt x="403216" y="46567"/>
                      </a:cubicBezTo>
                      <a:cubicBezTo>
                        <a:pt x="404921" y="46809"/>
                        <a:pt x="406662" y="46844"/>
                        <a:pt x="408394" y="46991"/>
                      </a:cubicBezTo>
                      <a:cubicBezTo>
                        <a:pt x="410117" y="47017"/>
                        <a:pt x="411857" y="46861"/>
                        <a:pt x="413607" y="46809"/>
                      </a:cubicBezTo>
                      <a:cubicBezTo>
                        <a:pt x="415009" y="46627"/>
                        <a:pt x="416429" y="46350"/>
                        <a:pt x="417841" y="46116"/>
                      </a:cubicBezTo>
                      <a:cubicBezTo>
                        <a:pt x="419200" y="46515"/>
                        <a:pt x="420551" y="46948"/>
                        <a:pt x="421928" y="47285"/>
                      </a:cubicBezTo>
                      <a:cubicBezTo>
                        <a:pt x="423642" y="47562"/>
                        <a:pt x="425357" y="47909"/>
                        <a:pt x="427097" y="48082"/>
                      </a:cubicBezTo>
                      <a:cubicBezTo>
                        <a:pt x="428821" y="48151"/>
                        <a:pt x="430552" y="48316"/>
                        <a:pt x="432284" y="48255"/>
                      </a:cubicBezTo>
                      <a:cubicBezTo>
                        <a:pt x="433990" y="48134"/>
                        <a:pt x="435722" y="48125"/>
                        <a:pt x="437428" y="47883"/>
                      </a:cubicBezTo>
                      <a:cubicBezTo>
                        <a:pt x="439099" y="47588"/>
                        <a:pt x="440831" y="47407"/>
                        <a:pt x="442485" y="46982"/>
                      </a:cubicBezTo>
                      <a:cubicBezTo>
                        <a:pt x="444121" y="46506"/>
                        <a:pt x="445801" y="46186"/>
                        <a:pt x="447412" y="45614"/>
                      </a:cubicBezTo>
                      <a:cubicBezTo>
                        <a:pt x="449005" y="45025"/>
                        <a:pt x="450650" y="44514"/>
                        <a:pt x="452183" y="43848"/>
                      </a:cubicBezTo>
                      <a:cubicBezTo>
                        <a:pt x="453733" y="43112"/>
                        <a:pt x="455300" y="42488"/>
                        <a:pt x="456789" y="41657"/>
                      </a:cubicBezTo>
                      <a:cubicBezTo>
                        <a:pt x="458262" y="40826"/>
                        <a:pt x="459785" y="40055"/>
                        <a:pt x="461206" y="39137"/>
                      </a:cubicBezTo>
                      <a:cubicBezTo>
                        <a:pt x="462617" y="38193"/>
                        <a:pt x="464063" y="37293"/>
                        <a:pt x="465414" y="36280"/>
                      </a:cubicBezTo>
                      <a:cubicBezTo>
                        <a:pt x="466739" y="35215"/>
                        <a:pt x="468098" y="34193"/>
                        <a:pt x="469380" y="33102"/>
                      </a:cubicBezTo>
                      <a:lnTo>
                        <a:pt x="473103" y="29603"/>
                      </a:lnTo>
                      <a:lnTo>
                        <a:pt x="476532" y="25802"/>
                      </a:lnTo>
                      <a:lnTo>
                        <a:pt x="478281" y="23499"/>
                      </a:lnTo>
                      <a:lnTo>
                        <a:pt x="478957" y="26304"/>
                      </a:lnTo>
                      <a:lnTo>
                        <a:pt x="480567" y="31180"/>
                      </a:lnTo>
                      <a:lnTo>
                        <a:pt x="482542" y="35881"/>
                      </a:lnTo>
                      <a:cubicBezTo>
                        <a:pt x="483304" y="37397"/>
                        <a:pt x="484126" y="38895"/>
                        <a:pt x="484897" y="40393"/>
                      </a:cubicBezTo>
                      <a:cubicBezTo>
                        <a:pt x="485754" y="41865"/>
                        <a:pt x="486689" y="43259"/>
                        <a:pt x="487590" y="44705"/>
                      </a:cubicBezTo>
                      <a:cubicBezTo>
                        <a:pt x="488534" y="46108"/>
                        <a:pt x="489607" y="47424"/>
                        <a:pt x="490612" y="48809"/>
                      </a:cubicBezTo>
                      <a:cubicBezTo>
                        <a:pt x="491660" y="50134"/>
                        <a:pt x="492863" y="51355"/>
                        <a:pt x="493963" y="52637"/>
                      </a:cubicBezTo>
                      <a:cubicBezTo>
                        <a:pt x="495106" y="53901"/>
                        <a:pt x="496405" y="55000"/>
                        <a:pt x="497634" y="56187"/>
                      </a:cubicBezTo>
                      <a:cubicBezTo>
                        <a:pt x="498864" y="57356"/>
                        <a:pt x="500267" y="58334"/>
                        <a:pt x="501583" y="59425"/>
                      </a:cubicBezTo>
                      <a:cubicBezTo>
                        <a:pt x="502925" y="60482"/>
                        <a:pt x="504423" y="61348"/>
                        <a:pt x="505843" y="62292"/>
                      </a:cubicBezTo>
                      <a:cubicBezTo>
                        <a:pt x="507298" y="63201"/>
                        <a:pt x="508874" y="63920"/>
                        <a:pt x="510389" y="64725"/>
                      </a:cubicBezTo>
                      <a:cubicBezTo>
                        <a:pt x="511948" y="65469"/>
                        <a:pt x="513610" y="66015"/>
                        <a:pt x="515204" y="66656"/>
                      </a:cubicBezTo>
                      <a:cubicBezTo>
                        <a:pt x="516849" y="67201"/>
                        <a:pt x="518572" y="67556"/>
                        <a:pt x="520243" y="67998"/>
                      </a:cubicBezTo>
                      <a:cubicBezTo>
                        <a:pt x="521655" y="68232"/>
                        <a:pt x="523066" y="68396"/>
                        <a:pt x="524477" y="68578"/>
                      </a:cubicBezTo>
                      <a:cubicBezTo>
                        <a:pt x="525664" y="69375"/>
                        <a:pt x="526842" y="70180"/>
                        <a:pt x="528062" y="70925"/>
                      </a:cubicBezTo>
                      <a:cubicBezTo>
                        <a:pt x="529621" y="71687"/>
                        <a:pt x="531136" y="72518"/>
                        <a:pt x="532747" y="73211"/>
                      </a:cubicBezTo>
                      <a:cubicBezTo>
                        <a:pt x="534375" y="73756"/>
                        <a:pt x="535994" y="74432"/>
                        <a:pt x="537648" y="74891"/>
                      </a:cubicBezTo>
                      <a:cubicBezTo>
                        <a:pt x="539319" y="75271"/>
                        <a:pt x="540982" y="75783"/>
                        <a:pt x="542688" y="76034"/>
                      </a:cubicBezTo>
                      <a:cubicBezTo>
                        <a:pt x="544368" y="76241"/>
                        <a:pt x="546073" y="76579"/>
                        <a:pt x="547770" y="76666"/>
                      </a:cubicBezTo>
                      <a:cubicBezTo>
                        <a:pt x="549468" y="76709"/>
                        <a:pt x="551200" y="76873"/>
                        <a:pt x="552888" y="76830"/>
                      </a:cubicBezTo>
                      <a:cubicBezTo>
                        <a:pt x="554585" y="76726"/>
                        <a:pt x="556300" y="76726"/>
                        <a:pt x="557980" y="76527"/>
                      </a:cubicBezTo>
                      <a:cubicBezTo>
                        <a:pt x="559668" y="76285"/>
                        <a:pt x="561357" y="76137"/>
                        <a:pt x="563028" y="75817"/>
                      </a:cubicBezTo>
                      <a:cubicBezTo>
                        <a:pt x="564664" y="75454"/>
                        <a:pt x="566344" y="75159"/>
                        <a:pt x="567990" y="74691"/>
                      </a:cubicBezTo>
                      <a:cubicBezTo>
                        <a:pt x="569609" y="74206"/>
                        <a:pt x="571245" y="73765"/>
                        <a:pt x="572847" y="73202"/>
                      </a:cubicBezTo>
                      <a:cubicBezTo>
                        <a:pt x="574432" y="72596"/>
                        <a:pt x="576025" y="71990"/>
                        <a:pt x="577592" y="71332"/>
                      </a:cubicBezTo>
                      <a:lnTo>
                        <a:pt x="582182" y="69080"/>
                      </a:lnTo>
                      <a:lnTo>
                        <a:pt x="586563" y="66457"/>
                      </a:lnTo>
                      <a:lnTo>
                        <a:pt x="588910" y="64768"/>
                      </a:lnTo>
                      <a:lnTo>
                        <a:pt x="588728" y="67660"/>
                      </a:lnTo>
                      <a:lnTo>
                        <a:pt x="588832" y="72778"/>
                      </a:lnTo>
                      <a:lnTo>
                        <a:pt x="589351" y="77861"/>
                      </a:lnTo>
                      <a:cubicBezTo>
                        <a:pt x="589620" y="79532"/>
                        <a:pt x="589958" y="81194"/>
                        <a:pt x="590269" y="82866"/>
                      </a:cubicBezTo>
                      <a:cubicBezTo>
                        <a:pt x="590633" y="84520"/>
                        <a:pt x="591135" y="86156"/>
                        <a:pt x="591560" y="87784"/>
                      </a:cubicBezTo>
                      <a:cubicBezTo>
                        <a:pt x="592044" y="89412"/>
                        <a:pt x="592668" y="90979"/>
                        <a:pt x="593239" y="92590"/>
                      </a:cubicBezTo>
                      <a:cubicBezTo>
                        <a:pt x="593845" y="94174"/>
                        <a:pt x="594608" y="95681"/>
                        <a:pt x="595300" y="97240"/>
                      </a:cubicBezTo>
                      <a:cubicBezTo>
                        <a:pt x="596010" y="98781"/>
                        <a:pt x="596928" y="100236"/>
                        <a:pt x="597733" y="101725"/>
                      </a:cubicBezTo>
                      <a:cubicBezTo>
                        <a:pt x="598582" y="103197"/>
                        <a:pt x="599647" y="104557"/>
                        <a:pt x="600565" y="105985"/>
                      </a:cubicBezTo>
                      <a:cubicBezTo>
                        <a:pt x="601535" y="107388"/>
                        <a:pt x="602730" y="108644"/>
                        <a:pt x="603804" y="109977"/>
                      </a:cubicBezTo>
                      <a:cubicBezTo>
                        <a:pt x="604912" y="111276"/>
                        <a:pt x="606219" y="112428"/>
                        <a:pt x="607440" y="113631"/>
                      </a:cubicBezTo>
                      <a:cubicBezTo>
                        <a:pt x="608705" y="114818"/>
                        <a:pt x="610133" y="115813"/>
                        <a:pt x="611467" y="116904"/>
                      </a:cubicBezTo>
                      <a:cubicBezTo>
                        <a:pt x="612887" y="117909"/>
                        <a:pt x="614411" y="118766"/>
                        <a:pt x="615883" y="119684"/>
                      </a:cubicBezTo>
                      <a:cubicBezTo>
                        <a:pt x="617147" y="120308"/>
                        <a:pt x="618455" y="120888"/>
                        <a:pt x="619736" y="121459"/>
                      </a:cubicBezTo>
                      <a:cubicBezTo>
                        <a:pt x="620637" y="122576"/>
                        <a:pt x="621537" y="123711"/>
                        <a:pt x="622481" y="124776"/>
                      </a:cubicBezTo>
                      <a:cubicBezTo>
                        <a:pt x="623745" y="125962"/>
                        <a:pt x="624958" y="127191"/>
                        <a:pt x="626291" y="128326"/>
                      </a:cubicBezTo>
                      <a:cubicBezTo>
                        <a:pt x="627677" y="129339"/>
                        <a:pt x="629010" y="130473"/>
                        <a:pt x="630465" y="131391"/>
                      </a:cubicBezTo>
                      <a:cubicBezTo>
                        <a:pt x="631954" y="132257"/>
                        <a:pt x="633400" y="133235"/>
                        <a:pt x="634933" y="133980"/>
                      </a:cubicBezTo>
                      <a:cubicBezTo>
                        <a:pt x="636509" y="134673"/>
                        <a:pt x="638024" y="135504"/>
                        <a:pt x="639626" y="136084"/>
                      </a:cubicBezTo>
                      <a:cubicBezTo>
                        <a:pt x="641228" y="136630"/>
                        <a:pt x="642813" y="137297"/>
                        <a:pt x="644475" y="137730"/>
                      </a:cubicBezTo>
                      <a:cubicBezTo>
                        <a:pt x="646120" y="138128"/>
                        <a:pt x="647748" y="138656"/>
                        <a:pt x="649428" y="138950"/>
                      </a:cubicBezTo>
                      <a:cubicBezTo>
                        <a:pt x="651099" y="139219"/>
                        <a:pt x="652771" y="139574"/>
                        <a:pt x="654451" y="139764"/>
                      </a:cubicBezTo>
                      <a:cubicBezTo>
                        <a:pt x="656139" y="139894"/>
                        <a:pt x="657828" y="140102"/>
                        <a:pt x="659516" y="140172"/>
                      </a:cubicBezTo>
                      <a:cubicBezTo>
                        <a:pt x="661213" y="140154"/>
                        <a:pt x="662919" y="140232"/>
                        <a:pt x="664608" y="140163"/>
                      </a:cubicBezTo>
                      <a:cubicBezTo>
                        <a:pt x="666296" y="140033"/>
                        <a:pt x="667993" y="139955"/>
                        <a:pt x="669690" y="139773"/>
                      </a:cubicBezTo>
                      <a:lnTo>
                        <a:pt x="674713" y="138968"/>
                      </a:lnTo>
                      <a:lnTo>
                        <a:pt x="679700" y="137747"/>
                      </a:lnTo>
                      <a:lnTo>
                        <a:pt x="682445" y="136838"/>
                      </a:lnTo>
                      <a:lnTo>
                        <a:pt x="681406" y="139548"/>
                      </a:lnTo>
                      <a:lnTo>
                        <a:pt x="679995" y="144475"/>
                      </a:lnTo>
                      <a:lnTo>
                        <a:pt x="678990" y="149471"/>
                      </a:lnTo>
                      <a:cubicBezTo>
                        <a:pt x="678757" y="151160"/>
                        <a:pt x="678592" y="152840"/>
                        <a:pt x="678393" y="154537"/>
                      </a:cubicBezTo>
                      <a:cubicBezTo>
                        <a:pt x="678272" y="156217"/>
                        <a:pt x="678254" y="157931"/>
                        <a:pt x="678185" y="159620"/>
                      </a:cubicBezTo>
                      <a:cubicBezTo>
                        <a:pt x="678176" y="161291"/>
                        <a:pt x="678332" y="163006"/>
                        <a:pt x="678376" y="164694"/>
                      </a:cubicBezTo>
                      <a:cubicBezTo>
                        <a:pt x="678488" y="166374"/>
                        <a:pt x="678774" y="168062"/>
                        <a:pt x="678973" y="169751"/>
                      </a:cubicBezTo>
                      <a:cubicBezTo>
                        <a:pt x="679190" y="171431"/>
                        <a:pt x="679649" y="173093"/>
                        <a:pt x="679986" y="174738"/>
                      </a:cubicBezTo>
                      <a:cubicBezTo>
                        <a:pt x="680350" y="176410"/>
                        <a:pt x="680947" y="178038"/>
                        <a:pt x="681441" y="179657"/>
                      </a:cubicBezTo>
                      <a:cubicBezTo>
                        <a:pt x="681969" y="181285"/>
                        <a:pt x="682705" y="182835"/>
                        <a:pt x="683355" y="184428"/>
                      </a:cubicBezTo>
                      <a:cubicBezTo>
                        <a:pt x="684030" y="185987"/>
                        <a:pt x="684948" y="187476"/>
                        <a:pt x="685744" y="188992"/>
                      </a:cubicBezTo>
                      <a:cubicBezTo>
                        <a:pt x="686610" y="190463"/>
                        <a:pt x="687667" y="191866"/>
                        <a:pt x="688628" y="193286"/>
                      </a:cubicBezTo>
                      <a:cubicBezTo>
                        <a:pt x="689693" y="194654"/>
                        <a:pt x="690897" y="195927"/>
                        <a:pt x="692031" y="197243"/>
                      </a:cubicBezTo>
                      <a:cubicBezTo>
                        <a:pt x="693061" y="198222"/>
                        <a:pt x="694144" y="199175"/>
                        <a:pt x="695209" y="200110"/>
                      </a:cubicBezTo>
                      <a:cubicBezTo>
                        <a:pt x="695746" y="201426"/>
                        <a:pt x="696257" y="202768"/>
                        <a:pt x="696845" y="204058"/>
                      </a:cubicBezTo>
                      <a:cubicBezTo>
                        <a:pt x="697703" y="205565"/>
                        <a:pt x="698499" y="207124"/>
                        <a:pt x="699434" y="208587"/>
                      </a:cubicBezTo>
                      <a:cubicBezTo>
                        <a:pt x="700456" y="209972"/>
                        <a:pt x="701417" y="211427"/>
                        <a:pt x="702517" y="212743"/>
                      </a:cubicBezTo>
                      <a:cubicBezTo>
                        <a:pt x="703695" y="214007"/>
                        <a:pt x="704777" y="215358"/>
                        <a:pt x="706024" y="216519"/>
                      </a:cubicBezTo>
                      <a:cubicBezTo>
                        <a:pt x="707306" y="217653"/>
                        <a:pt x="708527" y="218883"/>
                        <a:pt x="709895" y="219922"/>
                      </a:cubicBezTo>
                      <a:cubicBezTo>
                        <a:pt x="711263" y="220926"/>
                        <a:pt x="712579" y="222026"/>
                        <a:pt x="714025" y="222935"/>
                      </a:cubicBezTo>
                      <a:cubicBezTo>
                        <a:pt x="715488" y="223810"/>
                        <a:pt x="716900" y="224788"/>
                        <a:pt x="718407" y="225559"/>
                      </a:cubicBezTo>
                      <a:cubicBezTo>
                        <a:pt x="719922" y="226321"/>
                        <a:pt x="721403" y="227152"/>
                        <a:pt x="722961" y="227802"/>
                      </a:cubicBezTo>
                      <a:cubicBezTo>
                        <a:pt x="724537" y="228434"/>
                        <a:pt x="726087" y="229126"/>
                        <a:pt x="727689" y="229698"/>
                      </a:cubicBezTo>
                      <a:cubicBezTo>
                        <a:pt x="729317" y="230209"/>
                        <a:pt x="730919" y="230754"/>
                        <a:pt x="732564" y="231187"/>
                      </a:cubicBezTo>
                      <a:cubicBezTo>
                        <a:pt x="734218" y="231568"/>
                        <a:pt x="735863" y="231975"/>
                        <a:pt x="737517" y="232313"/>
                      </a:cubicBezTo>
                      <a:lnTo>
                        <a:pt x="742574" y="233040"/>
                      </a:lnTo>
                      <a:lnTo>
                        <a:pt x="747692" y="233343"/>
                      </a:lnTo>
                      <a:lnTo>
                        <a:pt x="750592" y="233274"/>
                      </a:lnTo>
                      <a:lnTo>
                        <a:pt x="748800" y="235560"/>
                      </a:lnTo>
                      <a:lnTo>
                        <a:pt x="746003" y="239855"/>
                      </a:lnTo>
                      <a:lnTo>
                        <a:pt x="743561" y="244340"/>
                      </a:lnTo>
                      <a:cubicBezTo>
                        <a:pt x="742834" y="245882"/>
                        <a:pt x="742193" y="247449"/>
                        <a:pt x="741509" y="248999"/>
                      </a:cubicBezTo>
                      <a:cubicBezTo>
                        <a:pt x="740886" y="250583"/>
                        <a:pt x="740383" y="252194"/>
                        <a:pt x="739812" y="253787"/>
                      </a:cubicBezTo>
                      <a:cubicBezTo>
                        <a:pt x="739301" y="255407"/>
                        <a:pt x="738920" y="257061"/>
                        <a:pt x="738504" y="258697"/>
                      </a:cubicBezTo>
                      <a:cubicBezTo>
                        <a:pt x="738097" y="260334"/>
                        <a:pt x="737890" y="262048"/>
                        <a:pt x="737586" y="263711"/>
                      </a:cubicBezTo>
                      <a:cubicBezTo>
                        <a:pt x="737309" y="265373"/>
                        <a:pt x="737249" y="267096"/>
                        <a:pt x="737084" y="268793"/>
                      </a:cubicBezTo>
                      <a:cubicBezTo>
                        <a:pt x="736937" y="270465"/>
                        <a:pt x="737041" y="272197"/>
                        <a:pt x="737024" y="273894"/>
                      </a:cubicBezTo>
                      <a:cubicBezTo>
                        <a:pt x="737032" y="275591"/>
                        <a:pt x="737301" y="277323"/>
                        <a:pt x="737439" y="279011"/>
                      </a:cubicBezTo>
                      <a:cubicBezTo>
                        <a:pt x="737621" y="280717"/>
                        <a:pt x="738063" y="282414"/>
                        <a:pt x="738374" y="284094"/>
                      </a:cubicBezTo>
                      <a:cubicBezTo>
                        <a:pt x="738764" y="285757"/>
                        <a:pt x="739362" y="287419"/>
                        <a:pt x="739864" y="289064"/>
                      </a:cubicBezTo>
                      <a:cubicBezTo>
                        <a:pt x="740470" y="290675"/>
                        <a:pt x="741249" y="292251"/>
                        <a:pt x="741951" y="293844"/>
                      </a:cubicBezTo>
                      <a:cubicBezTo>
                        <a:pt x="742643" y="295083"/>
                        <a:pt x="743405" y="296303"/>
                        <a:pt x="744141" y="297525"/>
                      </a:cubicBezTo>
                      <a:cubicBezTo>
                        <a:pt x="744271" y="298936"/>
                        <a:pt x="744358" y="300356"/>
                        <a:pt x="744540" y="301776"/>
                      </a:cubicBezTo>
                      <a:cubicBezTo>
                        <a:pt x="744921" y="303464"/>
                        <a:pt x="745224" y="305179"/>
                        <a:pt x="745683" y="306850"/>
                      </a:cubicBezTo>
                      <a:cubicBezTo>
                        <a:pt x="746263" y="308478"/>
                        <a:pt x="746748" y="310158"/>
                        <a:pt x="747406" y="311751"/>
                      </a:cubicBezTo>
                      <a:cubicBezTo>
                        <a:pt x="748151" y="313293"/>
                        <a:pt x="748809" y="314912"/>
                        <a:pt x="749649" y="316384"/>
                      </a:cubicBezTo>
                      <a:cubicBezTo>
                        <a:pt x="750549" y="317856"/>
                        <a:pt x="751337" y="319397"/>
                        <a:pt x="752350" y="320774"/>
                      </a:cubicBezTo>
                      <a:cubicBezTo>
                        <a:pt x="753363" y="322133"/>
                        <a:pt x="754307" y="323580"/>
                        <a:pt x="755416" y="324879"/>
                      </a:cubicBezTo>
                      <a:cubicBezTo>
                        <a:pt x="756558" y="326134"/>
                        <a:pt x="757598" y="327485"/>
                        <a:pt x="758827" y="328671"/>
                      </a:cubicBezTo>
                      <a:cubicBezTo>
                        <a:pt x="760057" y="329840"/>
                        <a:pt x="761234" y="331079"/>
                        <a:pt x="762533" y="332152"/>
                      </a:cubicBezTo>
                      <a:cubicBezTo>
                        <a:pt x="763850" y="333217"/>
                        <a:pt x="765131" y="334343"/>
                        <a:pt x="766482" y="335347"/>
                      </a:cubicBezTo>
                      <a:cubicBezTo>
                        <a:pt x="767902" y="336291"/>
                        <a:pt x="769261" y="337313"/>
                        <a:pt x="770690" y="338205"/>
                      </a:cubicBezTo>
                      <a:cubicBezTo>
                        <a:pt x="772162" y="339071"/>
                        <a:pt x="773626" y="339945"/>
                        <a:pt x="775115" y="340742"/>
                      </a:cubicBezTo>
                      <a:lnTo>
                        <a:pt x="779722" y="342924"/>
                      </a:lnTo>
                      <a:lnTo>
                        <a:pt x="784510" y="344734"/>
                      </a:lnTo>
                      <a:lnTo>
                        <a:pt x="787307" y="345522"/>
                      </a:lnTo>
                      <a:lnTo>
                        <a:pt x="784917" y="347167"/>
                      </a:lnTo>
                      <a:lnTo>
                        <a:pt x="780977" y="350449"/>
                      </a:lnTo>
                      <a:lnTo>
                        <a:pt x="779973" y="351436"/>
                      </a:lnTo>
                      <a:lnTo>
                        <a:pt x="792779" y="351436"/>
                      </a:lnTo>
                      <a:lnTo>
                        <a:pt x="793351" y="351055"/>
                      </a:lnTo>
                      <a:lnTo>
                        <a:pt x="797230" y="348942"/>
                      </a:lnTo>
                      <a:lnTo>
                        <a:pt x="801265" y="347254"/>
                      </a:lnTo>
                      <a:cubicBezTo>
                        <a:pt x="802668" y="346648"/>
                        <a:pt x="803681" y="345323"/>
                        <a:pt x="803785" y="343721"/>
                      </a:cubicBezTo>
                      <a:cubicBezTo>
                        <a:pt x="803932" y="341443"/>
                        <a:pt x="802201" y="339486"/>
                        <a:pt x="799932" y="339322"/>
                      </a:cubicBezTo>
                      <a:lnTo>
                        <a:pt x="795568" y="339019"/>
                      </a:lnTo>
                      <a:lnTo>
                        <a:pt x="791204" y="338326"/>
                      </a:lnTo>
                      <a:lnTo>
                        <a:pt x="786917" y="337209"/>
                      </a:lnTo>
                      <a:lnTo>
                        <a:pt x="782700" y="335702"/>
                      </a:lnTo>
                      <a:lnTo>
                        <a:pt x="778613" y="333875"/>
                      </a:lnTo>
                      <a:cubicBezTo>
                        <a:pt x="777297" y="333182"/>
                        <a:pt x="775998" y="332421"/>
                        <a:pt x="774691" y="331711"/>
                      </a:cubicBezTo>
                      <a:cubicBezTo>
                        <a:pt x="773409" y="330931"/>
                        <a:pt x="772188" y="330074"/>
                        <a:pt x="770915" y="329243"/>
                      </a:cubicBezTo>
                      <a:cubicBezTo>
                        <a:pt x="769694" y="328377"/>
                        <a:pt x="768551" y="327416"/>
                        <a:pt x="767365" y="326489"/>
                      </a:cubicBezTo>
                      <a:cubicBezTo>
                        <a:pt x="766196" y="325571"/>
                        <a:pt x="765157" y="324489"/>
                        <a:pt x="764040" y="323493"/>
                      </a:cubicBezTo>
                      <a:cubicBezTo>
                        <a:pt x="762949" y="322462"/>
                        <a:pt x="762014" y="321276"/>
                        <a:pt x="760983" y="320203"/>
                      </a:cubicBezTo>
                      <a:cubicBezTo>
                        <a:pt x="759979" y="319094"/>
                        <a:pt x="759165" y="317847"/>
                        <a:pt x="758238" y="316687"/>
                      </a:cubicBezTo>
                      <a:cubicBezTo>
                        <a:pt x="757346" y="315509"/>
                        <a:pt x="756654" y="314176"/>
                        <a:pt x="755848" y="312938"/>
                      </a:cubicBezTo>
                      <a:cubicBezTo>
                        <a:pt x="755078" y="311674"/>
                        <a:pt x="754541" y="310314"/>
                        <a:pt x="753857" y="308998"/>
                      </a:cubicBezTo>
                      <a:cubicBezTo>
                        <a:pt x="753259" y="307673"/>
                        <a:pt x="752844" y="306253"/>
                        <a:pt x="752307" y="304885"/>
                      </a:cubicBezTo>
                      <a:cubicBezTo>
                        <a:pt x="751900" y="303499"/>
                        <a:pt x="751631" y="302062"/>
                        <a:pt x="751268" y="300642"/>
                      </a:cubicBezTo>
                      <a:lnTo>
                        <a:pt x="750774" y="296330"/>
                      </a:lnTo>
                      <a:cubicBezTo>
                        <a:pt x="750696" y="295741"/>
                        <a:pt x="750506" y="295117"/>
                        <a:pt x="750194" y="294554"/>
                      </a:cubicBezTo>
                      <a:lnTo>
                        <a:pt x="748038" y="290762"/>
                      </a:lnTo>
                      <a:cubicBezTo>
                        <a:pt x="747492" y="289437"/>
                        <a:pt x="746869" y="288103"/>
                        <a:pt x="746375" y="286735"/>
                      </a:cubicBezTo>
                      <a:cubicBezTo>
                        <a:pt x="745986" y="285332"/>
                        <a:pt x="745492" y="283947"/>
                        <a:pt x="745198" y="282510"/>
                      </a:cubicBezTo>
                      <a:cubicBezTo>
                        <a:pt x="744973" y="281072"/>
                        <a:pt x="744618" y="279635"/>
                        <a:pt x="744470" y="278145"/>
                      </a:cubicBezTo>
                      <a:cubicBezTo>
                        <a:pt x="744392" y="276673"/>
                        <a:pt x="744185" y="275201"/>
                        <a:pt x="744211" y="273720"/>
                      </a:cubicBezTo>
                      <a:cubicBezTo>
                        <a:pt x="744263" y="272240"/>
                        <a:pt x="744176" y="270751"/>
                        <a:pt x="744341" y="269252"/>
                      </a:cubicBezTo>
                      <a:cubicBezTo>
                        <a:pt x="744522" y="267763"/>
                        <a:pt x="744592" y="266274"/>
                        <a:pt x="744877" y="264793"/>
                      </a:cubicBezTo>
                      <a:cubicBezTo>
                        <a:pt x="745180" y="263330"/>
                        <a:pt x="745388" y="261840"/>
                        <a:pt x="745778" y="260412"/>
                      </a:cubicBezTo>
                      <a:cubicBezTo>
                        <a:pt x="746202" y="258974"/>
                        <a:pt x="746549" y="257502"/>
                        <a:pt x="747034" y="256082"/>
                      </a:cubicBezTo>
                      <a:cubicBezTo>
                        <a:pt x="747570" y="254679"/>
                        <a:pt x="748038" y="253259"/>
                        <a:pt x="748601" y="251874"/>
                      </a:cubicBezTo>
                      <a:cubicBezTo>
                        <a:pt x="749250" y="250523"/>
                        <a:pt x="749865" y="249155"/>
                        <a:pt x="750514" y="247795"/>
                      </a:cubicBezTo>
                      <a:lnTo>
                        <a:pt x="752723" y="243925"/>
                      </a:lnTo>
                      <a:lnTo>
                        <a:pt x="755234" y="240219"/>
                      </a:lnTo>
                      <a:lnTo>
                        <a:pt x="758031" y="236772"/>
                      </a:lnTo>
                      <a:lnTo>
                        <a:pt x="761122" y="233629"/>
                      </a:lnTo>
                      <a:lnTo>
                        <a:pt x="764482" y="230815"/>
                      </a:lnTo>
                      <a:cubicBezTo>
                        <a:pt x="765642" y="229845"/>
                        <a:pt x="766222" y="228269"/>
                        <a:pt x="765858" y="226684"/>
                      </a:cubicBezTo>
                      <a:cubicBezTo>
                        <a:pt x="765322" y="224476"/>
                        <a:pt x="763096" y="223108"/>
                        <a:pt x="760871" y="223628"/>
                      </a:cubicBezTo>
                      <a:lnTo>
                        <a:pt x="756619" y="224641"/>
                      </a:lnTo>
                      <a:lnTo>
                        <a:pt x="752246" y="225221"/>
                      </a:lnTo>
                      <a:lnTo>
                        <a:pt x="747813" y="225412"/>
                      </a:lnTo>
                      <a:lnTo>
                        <a:pt x="743336" y="225230"/>
                      </a:lnTo>
                      <a:lnTo>
                        <a:pt x="738903" y="224702"/>
                      </a:lnTo>
                      <a:cubicBezTo>
                        <a:pt x="737422" y="224416"/>
                        <a:pt x="735950" y="224078"/>
                        <a:pt x="734486" y="223775"/>
                      </a:cubicBezTo>
                      <a:cubicBezTo>
                        <a:pt x="733040" y="223411"/>
                        <a:pt x="731620" y="222944"/>
                        <a:pt x="730183" y="222537"/>
                      </a:cubicBezTo>
                      <a:cubicBezTo>
                        <a:pt x="728746" y="222078"/>
                        <a:pt x="727377" y="221489"/>
                        <a:pt x="725975" y="220961"/>
                      </a:cubicBezTo>
                      <a:cubicBezTo>
                        <a:pt x="724598" y="220398"/>
                        <a:pt x="723264" y="219697"/>
                        <a:pt x="721896" y="219047"/>
                      </a:cubicBezTo>
                      <a:cubicBezTo>
                        <a:pt x="720563" y="218406"/>
                        <a:pt x="719316" y="217558"/>
                        <a:pt x="718026" y="216813"/>
                      </a:cubicBezTo>
                      <a:cubicBezTo>
                        <a:pt x="716744" y="216068"/>
                        <a:pt x="715575" y="215124"/>
                        <a:pt x="714354" y="214276"/>
                      </a:cubicBezTo>
                      <a:cubicBezTo>
                        <a:pt x="713150" y="213384"/>
                        <a:pt x="712103" y="212345"/>
                        <a:pt x="710968" y="211410"/>
                      </a:cubicBezTo>
                      <a:cubicBezTo>
                        <a:pt x="709860" y="210423"/>
                        <a:pt x="708933" y="209271"/>
                        <a:pt x="707894" y="208223"/>
                      </a:cubicBezTo>
                      <a:cubicBezTo>
                        <a:pt x="706933" y="207124"/>
                        <a:pt x="706119" y="205902"/>
                        <a:pt x="705210" y="204742"/>
                      </a:cubicBezTo>
                      <a:cubicBezTo>
                        <a:pt x="704396" y="203521"/>
                        <a:pt x="703721" y="202240"/>
                        <a:pt x="702950" y="201002"/>
                      </a:cubicBezTo>
                      <a:lnTo>
                        <a:pt x="701210" y="197018"/>
                      </a:lnTo>
                      <a:cubicBezTo>
                        <a:pt x="700976" y="196473"/>
                        <a:pt x="700604" y="195927"/>
                        <a:pt x="700136" y="195494"/>
                      </a:cubicBezTo>
                      <a:lnTo>
                        <a:pt x="696967" y="192524"/>
                      </a:lnTo>
                      <a:cubicBezTo>
                        <a:pt x="696049" y="191390"/>
                        <a:pt x="695053" y="190307"/>
                        <a:pt x="694187" y="189139"/>
                      </a:cubicBezTo>
                      <a:cubicBezTo>
                        <a:pt x="693408" y="187900"/>
                        <a:pt x="692533" y="186740"/>
                        <a:pt x="691815" y="185450"/>
                      </a:cubicBezTo>
                      <a:cubicBezTo>
                        <a:pt x="691182" y="184151"/>
                        <a:pt x="690403" y="182861"/>
                        <a:pt x="689849" y="181501"/>
                      </a:cubicBezTo>
                      <a:cubicBezTo>
                        <a:pt x="689321" y="180107"/>
                        <a:pt x="688680" y="178774"/>
                        <a:pt x="688264" y="177353"/>
                      </a:cubicBezTo>
                      <a:cubicBezTo>
                        <a:pt x="687883" y="175916"/>
                        <a:pt x="687372" y="174513"/>
                        <a:pt x="687087" y="173059"/>
                      </a:cubicBezTo>
                      <a:cubicBezTo>
                        <a:pt x="686818" y="171569"/>
                        <a:pt x="686455" y="170123"/>
                        <a:pt x="686281" y="168625"/>
                      </a:cubicBezTo>
                      <a:cubicBezTo>
                        <a:pt x="686143" y="167153"/>
                        <a:pt x="685900" y="165672"/>
                        <a:pt x="685840" y="164166"/>
                      </a:cubicBezTo>
                      <a:cubicBezTo>
                        <a:pt x="685814" y="162668"/>
                        <a:pt x="685710" y="161170"/>
                        <a:pt x="685744" y="159654"/>
                      </a:cubicBezTo>
                      <a:cubicBezTo>
                        <a:pt x="685840" y="158182"/>
                        <a:pt x="685883" y="156658"/>
                        <a:pt x="686022" y="155178"/>
                      </a:cubicBezTo>
                      <a:cubicBezTo>
                        <a:pt x="686229" y="153697"/>
                        <a:pt x="686403" y="152199"/>
                        <a:pt x="686636" y="150718"/>
                      </a:cubicBezTo>
                      <a:lnTo>
                        <a:pt x="687598" y="146345"/>
                      </a:lnTo>
                      <a:lnTo>
                        <a:pt x="688896" y="142077"/>
                      </a:lnTo>
                      <a:lnTo>
                        <a:pt x="690568" y="137963"/>
                      </a:lnTo>
                      <a:lnTo>
                        <a:pt x="692594" y="134041"/>
                      </a:lnTo>
                      <a:lnTo>
                        <a:pt x="694958" y="130361"/>
                      </a:lnTo>
                      <a:cubicBezTo>
                        <a:pt x="695789" y="129096"/>
                        <a:pt x="695876" y="127408"/>
                        <a:pt x="695053" y="126023"/>
                      </a:cubicBezTo>
                      <a:cubicBezTo>
                        <a:pt x="693893" y="124057"/>
                        <a:pt x="691364" y="123416"/>
                        <a:pt x="689399" y="124559"/>
                      </a:cubicBezTo>
                      <a:lnTo>
                        <a:pt x="685623" y="126784"/>
                      </a:lnTo>
                      <a:lnTo>
                        <a:pt x="681623" y="128646"/>
                      </a:lnTo>
                      <a:lnTo>
                        <a:pt x="677440" y="130144"/>
                      </a:lnTo>
                      <a:lnTo>
                        <a:pt x="673119" y="131296"/>
                      </a:lnTo>
                      <a:lnTo>
                        <a:pt x="668712" y="132075"/>
                      </a:lnTo>
                      <a:cubicBezTo>
                        <a:pt x="667223" y="132248"/>
                        <a:pt x="665733" y="132335"/>
                        <a:pt x="664244" y="132508"/>
                      </a:cubicBezTo>
                      <a:cubicBezTo>
                        <a:pt x="662737" y="132569"/>
                        <a:pt x="661239" y="132543"/>
                        <a:pt x="659733" y="132595"/>
                      </a:cubicBezTo>
                      <a:cubicBezTo>
                        <a:pt x="658235" y="132560"/>
                        <a:pt x="656754" y="132396"/>
                        <a:pt x="655256" y="132318"/>
                      </a:cubicBezTo>
                      <a:cubicBezTo>
                        <a:pt x="653767" y="132205"/>
                        <a:pt x="652277" y="131885"/>
                        <a:pt x="650805" y="131694"/>
                      </a:cubicBezTo>
                      <a:cubicBezTo>
                        <a:pt x="649324" y="131486"/>
                        <a:pt x="647896" y="131045"/>
                        <a:pt x="646441" y="130724"/>
                      </a:cubicBezTo>
                      <a:cubicBezTo>
                        <a:pt x="644977" y="130387"/>
                        <a:pt x="643618" y="129781"/>
                        <a:pt x="642181" y="129356"/>
                      </a:cubicBezTo>
                      <a:cubicBezTo>
                        <a:pt x="640778" y="128889"/>
                        <a:pt x="639462" y="128187"/>
                        <a:pt x="638085" y="127616"/>
                      </a:cubicBezTo>
                      <a:cubicBezTo>
                        <a:pt x="636743" y="127010"/>
                        <a:pt x="635522" y="126196"/>
                        <a:pt x="634232" y="125486"/>
                      </a:cubicBezTo>
                      <a:cubicBezTo>
                        <a:pt x="632976" y="124723"/>
                        <a:pt x="631842" y="123788"/>
                        <a:pt x="630629" y="122966"/>
                      </a:cubicBezTo>
                      <a:cubicBezTo>
                        <a:pt x="629495" y="122057"/>
                        <a:pt x="628482" y="121000"/>
                        <a:pt x="627382" y="120048"/>
                      </a:cubicBezTo>
                      <a:lnTo>
                        <a:pt x="624542" y="116749"/>
                      </a:lnTo>
                      <a:cubicBezTo>
                        <a:pt x="624152" y="116298"/>
                        <a:pt x="623642" y="115900"/>
                        <a:pt x="623070" y="115623"/>
                      </a:cubicBezTo>
                      <a:lnTo>
                        <a:pt x="619165" y="113709"/>
                      </a:lnTo>
                      <a:cubicBezTo>
                        <a:pt x="617944" y="112878"/>
                        <a:pt x="616697" y="112151"/>
                        <a:pt x="615511" y="111311"/>
                      </a:cubicBezTo>
                      <a:cubicBezTo>
                        <a:pt x="614394" y="110350"/>
                        <a:pt x="613207" y="109484"/>
                        <a:pt x="612142" y="108479"/>
                      </a:cubicBezTo>
                      <a:cubicBezTo>
                        <a:pt x="611146" y="107397"/>
                        <a:pt x="610038" y="106427"/>
                        <a:pt x="609094" y="105293"/>
                      </a:cubicBezTo>
                      <a:cubicBezTo>
                        <a:pt x="608194" y="104115"/>
                        <a:pt x="607198" y="103015"/>
                        <a:pt x="606367" y="101777"/>
                      </a:cubicBezTo>
                      <a:cubicBezTo>
                        <a:pt x="605579" y="100513"/>
                        <a:pt x="604687" y="99335"/>
                        <a:pt x="603985" y="98002"/>
                      </a:cubicBezTo>
                      <a:cubicBezTo>
                        <a:pt x="603310" y="96668"/>
                        <a:pt x="602522" y="95413"/>
                        <a:pt x="601916" y="94044"/>
                      </a:cubicBezTo>
                      <a:cubicBezTo>
                        <a:pt x="601344" y="92659"/>
                        <a:pt x="600678" y="91308"/>
                        <a:pt x="600175" y="89905"/>
                      </a:cubicBezTo>
                      <a:cubicBezTo>
                        <a:pt x="599708" y="88477"/>
                        <a:pt x="599180" y="87074"/>
                        <a:pt x="598773" y="85637"/>
                      </a:cubicBezTo>
                      <a:cubicBezTo>
                        <a:pt x="598426" y="84173"/>
                        <a:pt x="598011" y="82727"/>
                        <a:pt x="597707" y="81272"/>
                      </a:cubicBezTo>
                      <a:cubicBezTo>
                        <a:pt x="597482" y="79783"/>
                        <a:pt x="597197" y="78311"/>
                        <a:pt x="596989" y="76822"/>
                      </a:cubicBezTo>
                      <a:lnTo>
                        <a:pt x="596625" y="72354"/>
                      </a:lnTo>
                      <a:lnTo>
                        <a:pt x="596625" y="67885"/>
                      </a:lnTo>
                      <a:lnTo>
                        <a:pt x="596997" y="63452"/>
                      </a:lnTo>
                      <a:lnTo>
                        <a:pt x="597777" y="59122"/>
                      </a:lnTo>
                      <a:lnTo>
                        <a:pt x="598963" y="54905"/>
                      </a:lnTo>
                      <a:cubicBezTo>
                        <a:pt x="599379" y="53442"/>
                        <a:pt x="598980" y="51805"/>
                        <a:pt x="597768" y="50732"/>
                      </a:cubicBezTo>
                      <a:cubicBezTo>
                        <a:pt x="596088" y="49199"/>
                        <a:pt x="593465" y="49312"/>
                        <a:pt x="591932" y="51009"/>
                      </a:cubicBezTo>
                      <a:lnTo>
                        <a:pt x="588979" y="54239"/>
                      </a:lnTo>
                      <a:lnTo>
                        <a:pt x="585706" y="57200"/>
                      </a:lnTo>
                      <a:lnTo>
                        <a:pt x="582147" y="59876"/>
                      </a:lnTo>
                      <a:lnTo>
                        <a:pt x="578354" y="62214"/>
                      </a:lnTo>
                      <a:lnTo>
                        <a:pt x="574363" y="64274"/>
                      </a:lnTo>
                      <a:cubicBezTo>
                        <a:pt x="573012" y="64872"/>
                        <a:pt x="571618" y="65417"/>
                        <a:pt x="570215" y="65998"/>
                      </a:cubicBezTo>
                      <a:cubicBezTo>
                        <a:pt x="568821" y="66526"/>
                        <a:pt x="567383" y="66915"/>
                        <a:pt x="565963" y="67400"/>
                      </a:cubicBezTo>
                      <a:cubicBezTo>
                        <a:pt x="564517" y="67833"/>
                        <a:pt x="563045" y="68110"/>
                        <a:pt x="561590" y="68483"/>
                      </a:cubicBezTo>
                      <a:cubicBezTo>
                        <a:pt x="560118" y="68786"/>
                        <a:pt x="558629" y="68933"/>
                        <a:pt x="557148" y="69193"/>
                      </a:cubicBezTo>
                      <a:cubicBezTo>
                        <a:pt x="555668" y="69392"/>
                        <a:pt x="554178" y="69401"/>
                        <a:pt x="552689" y="69522"/>
                      </a:cubicBezTo>
                      <a:cubicBezTo>
                        <a:pt x="551200" y="69634"/>
                        <a:pt x="549693" y="69487"/>
                        <a:pt x="548221" y="69496"/>
                      </a:cubicBezTo>
                      <a:cubicBezTo>
                        <a:pt x="546723" y="69444"/>
                        <a:pt x="545277" y="69176"/>
                        <a:pt x="543787" y="69028"/>
                      </a:cubicBezTo>
                      <a:cubicBezTo>
                        <a:pt x="542333" y="68820"/>
                        <a:pt x="540913" y="68414"/>
                        <a:pt x="539475" y="68128"/>
                      </a:cubicBezTo>
                      <a:cubicBezTo>
                        <a:pt x="538055" y="67773"/>
                        <a:pt x="536696" y="67210"/>
                        <a:pt x="535301" y="66768"/>
                      </a:cubicBezTo>
                      <a:cubicBezTo>
                        <a:pt x="533951" y="66223"/>
                        <a:pt x="532669" y="65539"/>
                        <a:pt x="531336" y="64941"/>
                      </a:cubicBezTo>
                      <a:lnTo>
                        <a:pt x="527655" y="62621"/>
                      </a:lnTo>
                      <a:cubicBezTo>
                        <a:pt x="527127" y="62326"/>
                        <a:pt x="526530" y="62075"/>
                        <a:pt x="525889" y="61980"/>
                      </a:cubicBezTo>
                      <a:lnTo>
                        <a:pt x="521603" y="61322"/>
                      </a:lnTo>
                      <a:cubicBezTo>
                        <a:pt x="520217" y="60880"/>
                        <a:pt x="518780" y="60568"/>
                        <a:pt x="517412" y="60092"/>
                      </a:cubicBezTo>
                      <a:cubicBezTo>
                        <a:pt x="516070" y="59495"/>
                        <a:pt x="514684" y="59036"/>
                        <a:pt x="513377" y="58378"/>
                      </a:cubicBezTo>
                      <a:cubicBezTo>
                        <a:pt x="512086" y="57642"/>
                        <a:pt x="510736" y="57044"/>
                        <a:pt x="509515" y="56213"/>
                      </a:cubicBezTo>
                      <a:cubicBezTo>
                        <a:pt x="508311" y="55364"/>
                        <a:pt x="507029" y="54620"/>
                        <a:pt x="505887" y="53676"/>
                      </a:cubicBezTo>
                      <a:cubicBezTo>
                        <a:pt x="504743" y="52697"/>
                        <a:pt x="503540" y="51831"/>
                        <a:pt x="502475" y="50792"/>
                      </a:cubicBezTo>
                      <a:cubicBezTo>
                        <a:pt x="501436" y="49719"/>
                        <a:pt x="500301" y="48723"/>
                        <a:pt x="499332" y="47588"/>
                      </a:cubicBezTo>
                      <a:cubicBezTo>
                        <a:pt x="498379" y="46437"/>
                        <a:pt x="497340" y="45337"/>
                        <a:pt x="496439" y="44159"/>
                      </a:cubicBezTo>
                      <a:cubicBezTo>
                        <a:pt x="495582" y="42930"/>
                        <a:pt x="494664" y="41744"/>
                        <a:pt x="493850" y="40479"/>
                      </a:cubicBezTo>
                      <a:cubicBezTo>
                        <a:pt x="493088" y="39198"/>
                        <a:pt x="492266" y="37925"/>
                        <a:pt x="491538" y="36626"/>
                      </a:cubicBezTo>
                      <a:cubicBezTo>
                        <a:pt x="490872" y="35275"/>
                        <a:pt x="490179" y="33950"/>
                        <a:pt x="489538" y="32600"/>
                      </a:cubicBezTo>
                      <a:lnTo>
                        <a:pt x="487884" y="28452"/>
                      </a:lnTo>
                      <a:lnTo>
                        <a:pt x="486568" y="24192"/>
                      </a:lnTo>
                      <a:lnTo>
                        <a:pt x="485624" y="19845"/>
                      </a:lnTo>
                      <a:lnTo>
                        <a:pt x="485079" y="15472"/>
                      </a:lnTo>
                      <a:lnTo>
                        <a:pt x="484983" y="11073"/>
                      </a:lnTo>
                      <a:cubicBezTo>
                        <a:pt x="484940" y="9584"/>
                        <a:pt x="484066" y="8146"/>
                        <a:pt x="482611" y="7453"/>
                      </a:cubicBezTo>
                      <a:cubicBezTo>
                        <a:pt x="480550" y="6475"/>
                        <a:pt x="478091" y="7367"/>
                        <a:pt x="477121" y="9419"/>
                      </a:cubicBezTo>
                      <a:lnTo>
                        <a:pt x="475242" y="13394"/>
                      </a:lnTo>
                      <a:lnTo>
                        <a:pt x="472982" y="17186"/>
                      </a:lnTo>
                      <a:lnTo>
                        <a:pt x="470376" y="20771"/>
                      </a:lnTo>
                      <a:lnTo>
                        <a:pt x="467440" y="24140"/>
                      </a:lnTo>
                      <a:lnTo>
                        <a:pt x="464236" y="27274"/>
                      </a:lnTo>
                      <a:cubicBezTo>
                        <a:pt x="463102" y="28253"/>
                        <a:pt x="461933" y="29188"/>
                        <a:pt x="460790" y="30149"/>
                      </a:cubicBezTo>
                      <a:cubicBezTo>
                        <a:pt x="459604" y="31058"/>
                        <a:pt x="458339" y="31872"/>
                        <a:pt x="457118" y="32738"/>
                      </a:cubicBezTo>
                      <a:cubicBezTo>
                        <a:pt x="455863" y="33578"/>
                        <a:pt x="454555" y="34279"/>
                        <a:pt x="453274" y="35050"/>
                      </a:cubicBezTo>
                      <a:cubicBezTo>
                        <a:pt x="451966" y="35795"/>
                        <a:pt x="450564" y="36375"/>
                        <a:pt x="449239" y="37033"/>
                      </a:cubicBezTo>
                      <a:cubicBezTo>
                        <a:pt x="447897" y="37691"/>
                        <a:pt x="446459" y="38133"/>
                        <a:pt x="445074" y="38678"/>
                      </a:cubicBezTo>
                      <a:cubicBezTo>
                        <a:pt x="443680" y="39215"/>
                        <a:pt x="442234" y="39518"/>
                        <a:pt x="440805" y="39968"/>
                      </a:cubicBezTo>
                      <a:cubicBezTo>
                        <a:pt x="439367" y="40358"/>
                        <a:pt x="437895" y="40514"/>
                        <a:pt x="436441" y="40817"/>
                      </a:cubicBezTo>
                      <a:cubicBezTo>
                        <a:pt x="434994" y="41068"/>
                        <a:pt x="433514" y="41085"/>
                        <a:pt x="432050" y="41241"/>
                      </a:cubicBezTo>
                      <a:cubicBezTo>
                        <a:pt x="430578" y="41319"/>
                        <a:pt x="429124" y="41189"/>
                        <a:pt x="427660" y="41163"/>
                      </a:cubicBezTo>
                      <a:cubicBezTo>
                        <a:pt x="426205" y="41051"/>
                        <a:pt x="424768" y="40782"/>
                        <a:pt x="423331" y="40600"/>
                      </a:cubicBezTo>
                      <a:lnTo>
                        <a:pt x="419122" y="39483"/>
                      </a:lnTo>
                      <a:cubicBezTo>
                        <a:pt x="418551" y="39328"/>
                        <a:pt x="417893" y="39293"/>
                        <a:pt x="417261" y="39362"/>
                      </a:cubicBezTo>
                      <a:lnTo>
                        <a:pt x="412966" y="39986"/>
                      </a:lnTo>
                      <a:cubicBezTo>
                        <a:pt x="411502" y="40003"/>
                        <a:pt x="410048" y="40107"/>
                        <a:pt x="408593" y="40072"/>
                      </a:cubicBezTo>
                      <a:cubicBezTo>
                        <a:pt x="407147" y="39899"/>
                        <a:pt x="405675" y="39865"/>
                        <a:pt x="404220" y="39631"/>
                      </a:cubicBezTo>
                      <a:cubicBezTo>
                        <a:pt x="402791" y="39293"/>
                        <a:pt x="401319" y="39102"/>
                        <a:pt x="399908" y="38704"/>
                      </a:cubicBezTo>
                      <a:cubicBezTo>
                        <a:pt x="398488" y="38228"/>
                        <a:pt x="397068" y="37890"/>
                        <a:pt x="395682" y="37345"/>
                      </a:cubicBezTo>
                      <a:cubicBezTo>
                        <a:pt x="394323" y="36747"/>
                        <a:pt x="392903" y="36271"/>
                        <a:pt x="391578" y="35578"/>
                      </a:cubicBezTo>
                      <a:cubicBezTo>
                        <a:pt x="390270" y="34860"/>
                        <a:pt x="388894" y="34253"/>
                        <a:pt x="387621" y="33465"/>
                      </a:cubicBezTo>
                      <a:cubicBezTo>
                        <a:pt x="386356" y="32634"/>
                        <a:pt x="385075" y="31907"/>
                        <a:pt x="383863" y="31015"/>
                      </a:cubicBezTo>
                      <a:cubicBezTo>
                        <a:pt x="382676" y="30114"/>
                        <a:pt x="381429" y="29257"/>
                        <a:pt x="380295" y="28279"/>
                      </a:cubicBezTo>
                      <a:cubicBezTo>
                        <a:pt x="379178" y="27283"/>
                        <a:pt x="378026" y="26330"/>
                        <a:pt x="376953" y="25283"/>
                      </a:cubicBezTo>
                      <a:cubicBezTo>
                        <a:pt x="375922" y="24200"/>
                        <a:pt x="374857" y="23126"/>
                        <a:pt x="373853" y="22036"/>
                      </a:cubicBezTo>
                      <a:lnTo>
                        <a:pt x="371038" y="18554"/>
                      </a:lnTo>
                      <a:lnTo>
                        <a:pt x="368527" y="14866"/>
                      </a:lnTo>
                      <a:lnTo>
                        <a:pt x="366345" y="10978"/>
                      </a:lnTo>
                      <a:lnTo>
                        <a:pt x="364544" y="6951"/>
                      </a:lnTo>
                      <a:lnTo>
                        <a:pt x="363150" y="2804"/>
                      </a:lnTo>
                      <a:cubicBezTo>
                        <a:pt x="362665" y="1383"/>
                        <a:pt x="361418" y="258"/>
                        <a:pt x="359825" y="41"/>
                      </a:cubicBezTo>
                      <a:cubicBezTo>
                        <a:pt x="357539" y="-279"/>
                        <a:pt x="355461" y="1297"/>
                        <a:pt x="355140" y="3540"/>
                      </a:cubicBezTo>
                      <a:lnTo>
                        <a:pt x="354517" y="7895"/>
                      </a:lnTo>
                      <a:lnTo>
                        <a:pt x="353486" y="12164"/>
                      </a:lnTo>
                      <a:lnTo>
                        <a:pt x="352049" y="16372"/>
                      </a:lnTo>
                      <a:lnTo>
                        <a:pt x="350257" y="20451"/>
                      </a:lnTo>
                      <a:lnTo>
                        <a:pt x="348118" y="24391"/>
                      </a:lnTo>
                      <a:cubicBezTo>
                        <a:pt x="347321" y="25655"/>
                        <a:pt x="346490" y="26893"/>
                        <a:pt x="345676" y="28166"/>
                      </a:cubicBezTo>
                      <a:cubicBezTo>
                        <a:pt x="344784" y="29387"/>
                        <a:pt x="343832" y="30530"/>
                        <a:pt x="342940" y="31734"/>
                      </a:cubicBezTo>
                      <a:cubicBezTo>
                        <a:pt x="341996" y="32894"/>
                        <a:pt x="340931" y="33942"/>
                        <a:pt x="339935" y="35067"/>
                      </a:cubicBezTo>
                      <a:cubicBezTo>
                        <a:pt x="338904" y="36167"/>
                        <a:pt x="337744" y="37111"/>
                        <a:pt x="336670" y="38150"/>
                      </a:cubicBezTo>
                      <a:cubicBezTo>
                        <a:pt x="335562" y="39172"/>
                        <a:pt x="334332" y="40003"/>
                        <a:pt x="333172" y="40947"/>
                      </a:cubicBezTo>
                      <a:cubicBezTo>
                        <a:pt x="331995" y="41856"/>
                        <a:pt x="330696" y="42592"/>
                        <a:pt x="329458" y="43432"/>
                      </a:cubicBezTo>
                      <a:cubicBezTo>
                        <a:pt x="328193" y="44237"/>
                        <a:pt x="326842" y="44817"/>
                        <a:pt x="325544" y="45527"/>
                      </a:cubicBezTo>
                      <a:cubicBezTo>
                        <a:pt x="324236" y="46203"/>
                        <a:pt x="322816" y="46653"/>
                        <a:pt x="321456" y="47234"/>
                      </a:cubicBezTo>
                      <a:cubicBezTo>
                        <a:pt x="320071" y="47727"/>
                        <a:pt x="318660" y="48039"/>
                        <a:pt x="317248" y="48472"/>
                      </a:cubicBezTo>
                      <a:cubicBezTo>
                        <a:pt x="315828" y="48775"/>
                        <a:pt x="314382" y="48931"/>
                        <a:pt x="312953" y="49182"/>
                      </a:cubicBezTo>
                      <a:lnTo>
                        <a:pt x="308606" y="49355"/>
                      </a:lnTo>
                      <a:cubicBezTo>
                        <a:pt x="308000" y="49390"/>
                        <a:pt x="307351" y="49528"/>
                        <a:pt x="306779" y="49814"/>
                      </a:cubicBezTo>
                      <a:lnTo>
                        <a:pt x="302865" y="51684"/>
                      </a:lnTo>
                      <a:cubicBezTo>
                        <a:pt x="301471" y="52100"/>
                        <a:pt x="300121" y="52645"/>
                        <a:pt x="298718" y="53026"/>
                      </a:cubicBezTo>
                      <a:cubicBezTo>
                        <a:pt x="297272" y="53303"/>
                        <a:pt x="295869" y="53702"/>
                        <a:pt x="294414" y="53901"/>
                      </a:cubicBezTo>
                      <a:cubicBezTo>
                        <a:pt x="292933" y="54013"/>
                        <a:pt x="291496" y="54265"/>
                        <a:pt x="290024" y="54282"/>
                      </a:cubicBezTo>
                      <a:cubicBezTo>
                        <a:pt x="288535" y="54247"/>
                        <a:pt x="287063" y="54368"/>
                        <a:pt x="285556" y="54230"/>
                      </a:cubicBezTo>
                      <a:cubicBezTo>
                        <a:pt x="284075" y="54057"/>
                        <a:pt x="282586" y="54031"/>
                        <a:pt x="281131" y="53754"/>
                      </a:cubicBezTo>
                      <a:cubicBezTo>
                        <a:pt x="279659" y="53451"/>
                        <a:pt x="278178" y="53278"/>
                        <a:pt x="276732" y="52888"/>
                      </a:cubicBezTo>
                      <a:cubicBezTo>
                        <a:pt x="275286" y="52481"/>
                        <a:pt x="273831" y="52161"/>
                        <a:pt x="272411" y="51658"/>
                      </a:cubicBezTo>
                      <a:cubicBezTo>
                        <a:pt x="271017" y="51139"/>
                        <a:pt x="269580" y="50680"/>
                        <a:pt x="268203" y="50091"/>
                      </a:cubicBezTo>
                      <a:cubicBezTo>
                        <a:pt x="266835" y="49459"/>
                        <a:pt x="265467" y="48870"/>
                        <a:pt x="264125" y="48203"/>
                      </a:cubicBezTo>
                      <a:cubicBezTo>
                        <a:pt x="262817" y="47467"/>
                        <a:pt x="261484" y="46774"/>
                        <a:pt x="260211" y="45995"/>
                      </a:cubicBezTo>
                      <a:lnTo>
                        <a:pt x="256470" y="43527"/>
                      </a:lnTo>
                      <a:lnTo>
                        <a:pt x="252998" y="40722"/>
                      </a:lnTo>
                      <a:lnTo>
                        <a:pt x="249768" y="37674"/>
                      </a:lnTo>
                      <a:lnTo>
                        <a:pt x="246858" y="34357"/>
                      </a:lnTo>
                      <a:lnTo>
                        <a:pt x="244304" y="30790"/>
                      </a:lnTo>
                      <a:cubicBezTo>
                        <a:pt x="243412" y="29560"/>
                        <a:pt x="241888" y="28876"/>
                        <a:pt x="240295" y="29119"/>
                      </a:cubicBezTo>
                      <a:cubicBezTo>
                        <a:pt x="238026" y="29500"/>
                        <a:pt x="236502" y="31612"/>
                        <a:pt x="236866" y="33873"/>
                      </a:cubicBezTo>
                      <a:lnTo>
                        <a:pt x="237550" y="38185"/>
                      </a:lnTo>
                      <a:lnTo>
                        <a:pt x="237818" y="42592"/>
                      </a:lnTo>
                      <a:lnTo>
                        <a:pt x="237671" y="47034"/>
                      </a:lnTo>
                      <a:lnTo>
                        <a:pt x="237160" y="51485"/>
                      </a:lnTo>
                      <a:lnTo>
                        <a:pt x="236268" y="55866"/>
                      </a:lnTo>
                      <a:cubicBezTo>
                        <a:pt x="235887" y="57313"/>
                        <a:pt x="235437" y="58741"/>
                        <a:pt x="235030" y="60179"/>
                      </a:cubicBezTo>
                      <a:cubicBezTo>
                        <a:pt x="234562" y="61616"/>
                        <a:pt x="233991" y="62984"/>
                        <a:pt x="233471" y="64404"/>
                      </a:cubicBezTo>
                      <a:cubicBezTo>
                        <a:pt x="232909" y="65798"/>
                        <a:pt x="232199" y="67115"/>
                        <a:pt x="231575" y="68483"/>
                      </a:cubicBezTo>
                      <a:cubicBezTo>
                        <a:pt x="230926" y="69816"/>
                        <a:pt x="230112" y="71089"/>
                        <a:pt x="229384" y="72388"/>
                      </a:cubicBezTo>
                      <a:cubicBezTo>
                        <a:pt x="228622" y="73678"/>
                        <a:pt x="227704" y="74830"/>
                        <a:pt x="226856" y="76094"/>
                      </a:cubicBezTo>
                      <a:cubicBezTo>
                        <a:pt x="225999" y="77324"/>
                        <a:pt x="224977" y="78398"/>
                        <a:pt x="224050" y="79558"/>
                      </a:cubicBezTo>
                      <a:cubicBezTo>
                        <a:pt x="223098" y="80692"/>
                        <a:pt x="221955" y="81653"/>
                        <a:pt x="220933" y="82727"/>
                      </a:cubicBezTo>
                      <a:cubicBezTo>
                        <a:pt x="219859" y="83749"/>
                        <a:pt x="218664" y="84598"/>
                        <a:pt x="217539" y="85550"/>
                      </a:cubicBezTo>
                      <a:cubicBezTo>
                        <a:pt x="216370" y="86433"/>
                        <a:pt x="215088" y="87152"/>
                        <a:pt x="213867" y="87966"/>
                      </a:cubicBezTo>
                      <a:cubicBezTo>
                        <a:pt x="212603" y="88676"/>
                        <a:pt x="211270" y="89256"/>
                        <a:pt x="209962" y="89923"/>
                      </a:cubicBezTo>
                      <a:lnTo>
                        <a:pt x="205849" y="91377"/>
                      </a:lnTo>
                      <a:cubicBezTo>
                        <a:pt x="205295" y="91559"/>
                        <a:pt x="204732" y="91906"/>
                        <a:pt x="204256" y="92321"/>
                      </a:cubicBezTo>
                      <a:lnTo>
                        <a:pt x="201052" y="95265"/>
                      </a:lnTo>
                      <a:cubicBezTo>
                        <a:pt x="199857" y="96097"/>
                        <a:pt x="198722" y="96997"/>
                        <a:pt x="197493" y="97785"/>
                      </a:cubicBezTo>
                      <a:cubicBezTo>
                        <a:pt x="196194" y="98469"/>
                        <a:pt x="194964" y="99266"/>
                        <a:pt x="193640" y="99881"/>
                      </a:cubicBezTo>
                      <a:cubicBezTo>
                        <a:pt x="192272" y="100426"/>
                        <a:pt x="190955" y="101093"/>
                        <a:pt x="189535" y="101552"/>
                      </a:cubicBezTo>
                      <a:cubicBezTo>
                        <a:pt x="188106" y="101959"/>
                        <a:pt x="186738" y="102496"/>
                        <a:pt x="185284" y="102808"/>
                      </a:cubicBezTo>
                      <a:cubicBezTo>
                        <a:pt x="183812" y="103076"/>
                        <a:pt x="182391" y="103466"/>
                        <a:pt x="180893" y="103673"/>
                      </a:cubicBezTo>
                      <a:cubicBezTo>
                        <a:pt x="179421" y="103820"/>
                        <a:pt x="177941" y="104072"/>
                        <a:pt x="176434" y="104141"/>
                      </a:cubicBezTo>
                      <a:cubicBezTo>
                        <a:pt x="174945" y="104176"/>
                        <a:pt x="173455" y="104297"/>
                        <a:pt x="171949" y="104245"/>
                      </a:cubicBezTo>
                      <a:cubicBezTo>
                        <a:pt x="170459" y="104167"/>
                        <a:pt x="168953" y="104141"/>
                        <a:pt x="167463" y="104003"/>
                      </a:cubicBezTo>
                      <a:cubicBezTo>
                        <a:pt x="165965" y="103795"/>
                        <a:pt x="164476" y="103647"/>
                        <a:pt x="163004" y="103413"/>
                      </a:cubicBezTo>
                      <a:cubicBezTo>
                        <a:pt x="161540" y="103084"/>
                        <a:pt x="160068" y="102808"/>
                        <a:pt x="158614" y="102452"/>
                      </a:cubicBezTo>
                      <a:lnTo>
                        <a:pt x="154319" y="101171"/>
                      </a:lnTo>
                      <a:lnTo>
                        <a:pt x="150162" y="99543"/>
                      </a:lnTo>
                      <a:lnTo>
                        <a:pt x="146188" y="97560"/>
                      </a:lnTo>
                      <a:lnTo>
                        <a:pt x="142603" y="95361"/>
                      </a:lnTo>
                      <a:lnTo>
                        <a:pt x="138776" y="92477"/>
                      </a:lnTo>
                      <a:cubicBezTo>
                        <a:pt x="137589" y="91577"/>
                        <a:pt x="135944" y="91369"/>
                        <a:pt x="134507" y="92062"/>
                      </a:cubicBezTo>
                      <a:cubicBezTo>
                        <a:pt x="132480" y="93057"/>
                        <a:pt x="131649" y="95516"/>
                        <a:pt x="132654" y="97525"/>
                      </a:cubicBezTo>
                      <a:lnTo>
                        <a:pt x="132740" y="97725"/>
                      </a:lnTo>
                      <a:lnTo>
                        <a:pt x="134680" y="101647"/>
                      </a:lnTo>
                      <a:lnTo>
                        <a:pt x="136230" y="105777"/>
                      </a:lnTo>
                      <a:lnTo>
                        <a:pt x="137425" y="110055"/>
                      </a:lnTo>
                      <a:lnTo>
                        <a:pt x="138239" y="114454"/>
                      </a:lnTo>
                      <a:lnTo>
                        <a:pt x="138698" y="118905"/>
                      </a:lnTo>
                      <a:cubicBezTo>
                        <a:pt x="138758" y="120411"/>
                        <a:pt x="138750" y="121918"/>
                        <a:pt x="138802" y="123390"/>
                      </a:cubicBezTo>
                      <a:cubicBezTo>
                        <a:pt x="138750" y="124906"/>
                        <a:pt x="138620" y="126386"/>
                        <a:pt x="138533" y="127893"/>
                      </a:cubicBezTo>
                      <a:cubicBezTo>
                        <a:pt x="138395" y="129399"/>
                        <a:pt x="138126" y="130854"/>
                        <a:pt x="137944" y="132344"/>
                      </a:cubicBezTo>
                      <a:cubicBezTo>
                        <a:pt x="137702" y="133842"/>
                        <a:pt x="137295" y="135270"/>
                        <a:pt x="136992" y="136751"/>
                      </a:cubicBezTo>
                      <a:cubicBezTo>
                        <a:pt x="136645" y="138197"/>
                        <a:pt x="136091" y="139600"/>
                        <a:pt x="135684" y="141020"/>
                      </a:cubicBezTo>
                      <a:cubicBezTo>
                        <a:pt x="135217" y="142440"/>
                        <a:pt x="134550" y="143774"/>
                        <a:pt x="134004" y="145168"/>
                      </a:cubicBezTo>
                      <a:cubicBezTo>
                        <a:pt x="133433" y="146536"/>
                        <a:pt x="132645" y="147791"/>
                        <a:pt x="131970" y="149108"/>
                      </a:cubicBezTo>
                      <a:cubicBezTo>
                        <a:pt x="131260" y="150389"/>
                        <a:pt x="130350" y="151558"/>
                        <a:pt x="129554" y="152814"/>
                      </a:cubicBezTo>
                      <a:cubicBezTo>
                        <a:pt x="128705" y="154009"/>
                        <a:pt x="127692" y="155065"/>
                        <a:pt x="126774" y="156217"/>
                      </a:cubicBezTo>
                      <a:cubicBezTo>
                        <a:pt x="125778" y="157282"/>
                        <a:pt x="124653" y="158217"/>
                        <a:pt x="123622" y="159239"/>
                      </a:cubicBezTo>
                      <a:lnTo>
                        <a:pt x="120141" y="161819"/>
                      </a:lnTo>
                      <a:cubicBezTo>
                        <a:pt x="119656" y="162192"/>
                        <a:pt x="119215" y="162650"/>
                        <a:pt x="118894" y="163204"/>
                      </a:cubicBezTo>
                      <a:lnTo>
                        <a:pt x="116704" y="166980"/>
                      </a:lnTo>
                      <a:cubicBezTo>
                        <a:pt x="115794" y="168114"/>
                        <a:pt x="114972" y="169318"/>
                        <a:pt x="114028" y="170409"/>
                      </a:cubicBezTo>
                      <a:cubicBezTo>
                        <a:pt x="112989" y="171465"/>
                        <a:pt x="112045" y="172574"/>
                        <a:pt x="110954" y="173570"/>
                      </a:cubicBezTo>
                      <a:cubicBezTo>
                        <a:pt x="109802" y="174487"/>
                        <a:pt x="108755" y="175518"/>
                        <a:pt x="107525" y="176358"/>
                      </a:cubicBezTo>
                      <a:cubicBezTo>
                        <a:pt x="106287" y="177172"/>
                        <a:pt x="105135" y="178081"/>
                        <a:pt x="103836" y="178817"/>
                      </a:cubicBezTo>
                      <a:cubicBezTo>
                        <a:pt x="102520" y="179510"/>
                        <a:pt x="101264" y="180332"/>
                        <a:pt x="99888" y="180921"/>
                      </a:cubicBezTo>
                      <a:cubicBezTo>
                        <a:pt x="98519" y="181501"/>
                        <a:pt x="97195" y="182194"/>
                        <a:pt x="95792" y="182679"/>
                      </a:cubicBezTo>
                      <a:cubicBezTo>
                        <a:pt x="94363" y="183155"/>
                        <a:pt x="92969" y="183709"/>
                        <a:pt x="91532" y="184099"/>
                      </a:cubicBezTo>
                      <a:cubicBezTo>
                        <a:pt x="90068" y="184454"/>
                        <a:pt x="88639" y="184896"/>
                        <a:pt x="87167" y="185181"/>
                      </a:cubicBezTo>
                      <a:cubicBezTo>
                        <a:pt x="85678" y="185415"/>
                        <a:pt x="84206" y="185736"/>
                        <a:pt x="82717" y="185926"/>
                      </a:cubicBezTo>
                      <a:cubicBezTo>
                        <a:pt x="81227" y="186047"/>
                        <a:pt x="79738" y="186212"/>
                        <a:pt x="78249" y="186307"/>
                      </a:cubicBezTo>
                      <a:lnTo>
                        <a:pt x="73780" y="186342"/>
                      </a:lnTo>
                      <a:lnTo>
                        <a:pt x="69321" y="186013"/>
                      </a:lnTo>
                      <a:lnTo>
                        <a:pt x="64922" y="185303"/>
                      </a:lnTo>
                      <a:lnTo>
                        <a:pt x="60645" y="184212"/>
                      </a:lnTo>
                      <a:lnTo>
                        <a:pt x="56523" y="182714"/>
                      </a:lnTo>
                      <a:cubicBezTo>
                        <a:pt x="55111" y="182194"/>
                        <a:pt x="53458" y="182480"/>
                        <a:pt x="52280" y="183597"/>
                      </a:cubicBezTo>
                      <a:cubicBezTo>
                        <a:pt x="50626" y="185155"/>
                        <a:pt x="50548" y="187762"/>
                        <a:pt x="52107" y="189433"/>
                      </a:cubicBezTo>
                      <a:lnTo>
                        <a:pt x="55120" y="192628"/>
                      </a:lnTo>
                      <a:lnTo>
                        <a:pt x="57830" y="196109"/>
                      </a:lnTo>
                      <a:lnTo>
                        <a:pt x="60212" y="199867"/>
                      </a:lnTo>
                      <a:lnTo>
                        <a:pt x="62281" y="203816"/>
                      </a:lnTo>
                      <a:lnTo>
                        <a:pt x="64013" y="207937"/>
                      </a:lnTo>
                      <a:cubicBezTo>
                        <a:pt x="64524" y="209340"/>
                        <a:pt x="64966" y="210778"/>
                        <a:pt x="65442" y="212198"/>
                      </a:cubicBezTo>
                      <a:cubicBezTo>
                        <a:pt x="65857" y="213635"/>
                        <a:pt x="66160" y="215099"/>
                        <a:pt x="66515" y="216562"/>
                      </a:cubicBezTo>
                      <a:cubicBezTo>
                        <a:pt x="66819" y="218017"/>
                        <a:pt x="67009" y="219506"/>
                        <a:pt x="67260" y="220995"/>
                      </a:cubicBezTo>
                      <a:cubicBezTo>
                        <a:pt x="67468" y="222485"/>
                        <a:pt x="67503" y="223983"/>
                        <a:pt x="67641" y="225463"/>
                      </a:cubicBezTo>
                      <a:cubicBezTo>
                        <a:pt x="67754" y="226970"/>
                        <a:pt x="67632" y="228468"/>
                        <a:pt x="67659" y="229958"/>
                      </a:cubicBezTo>
                      <a:cubicBezTo>
                        <a:pt x="67641" y="231438"/>
                        <a:pt x="67390" y="232928"/>
                        <a:pt x="67277" y="234400"/>
                      </a:cubicBezTo>
                      <a:cubicBezTo>
                        <a:pt x="67130" y="235872"/>
                        <a:pt x="66732" y="237318"/>
                        <a:pt x="66490" y="238781"/>
                      </a:cubicBezTo>
                      <a:cubicBezTo>
                        <a:pt x="66186" y="240227"/>
                        <a:pt x="65667" y="241604"/>
                        <a:pt x="65269" y="243024"/>
                      </a:cubicBezTo>
                      <a:cubicBezTo>
                        <a:pt x="64801" y="244410"/>
                        <a:pt x="64143" y="245717"/>
                        <a:pt x="63615" y="247085"/>
                      </a:cubicBezTo>
                      <a:cubicBezTo>
                        <a:pt x="62948" y="248375"/>
                        <a:pt x="62177" y="249622"/>
                        <a:pt x="61485" y="250895"/>
                      </a:cubicBezTo>
                      <a:lnTo>
                        <a:pt x="58904" y="254393"/>
                      </a:lnTo>
                      <a:cubicBezTo>
                        <a:pt x="58549" y="254896"/>
                        <a:pt x="58263" y="255485"/>
                        <a:pt x="58116" y="256108"/>
                      </a:cubicBezTo>
                      <a:lnTo>
                        <a:pt x="57129" y="260334"/>
                      </a:lnTo>
                      <a:cubicBezTo>
                        <a:pt x="56601" y="261676"/>
                        <a:pt x="56185" y="263061"/>
                        <a:pt x="55605" y="264412"/>
                      </a:cubicBezTo>
                      <a:cubicBezTo>
                        <a:pt x="54921" y="265693"/>
                        <a:pt x="54349" y="267053"/>
                        <a:pt x="53605" y="268326"/>
                      </a:cubicBezTo>
                      <a:cubicBezTo>
                        <a:pt x="52774" y="269547"/>
                        <a:pt x="52072" y="270837"/>
                        <a:pt x="51163" y="272006"/>
                      </a:cubicBezTo>
                      <a:cubicBezTo>
                        <a:pt x="50210" y="273140"/>
                        <a:pt x="49370" y="274353"/>
                        <a:pt x="48357" y="275435"/>
                      </a:cubicBezTo>
                      <a:cubicBezTo>
                        <a:pt x="47301" y="276483"/>
                        <a:pt x="46348" y="277635"/>
                        <a:pt x="45223" y="278613"/>
                      </a:cubicBezTo>
                      <a:cubicBezTo>
                        <a:pt x="44062" y="279557"/>
                        <a:pt x="43006" y="280622"/>
                        <a:pt x="41794" y="281514"/>
                      </a:cubicBezTo>
                      <a:cubicBezTo>
                        <a:pt x="40573" y="282388"/>
                        <a:pt x="39413" y="283323"/>
                        <a:pt x="38157" y="284129"/>
                      </a:cubicBezTo>
                      <a:cubicBezTo>
                        <a:pt x="36858" y="284900"/>
                        <a:pt x="35620" y="285739"/>
                        <a:pt x="34304" y="286449"/>
                      </a:cubicBezTo>
                      <a:cubicBezTo>
                        <a:pt x="32962" y="287108"/>
                        <a:pt x="31637" y="287826"/>
                        <a:pt x="30286" y="288458"/>
                      </a:cubicBezTo>
                      <a:cubicBezTo>
                        <a:pt x="28900" y="289013"/>
                        <a:pt x="27515" y="289610"/>
                        <a:pt x="26129" y="290156"/>
                      </a:cubicBezTo>
                      <a:lnTo>
                        <a:pt x="21861" y="291498"/>
                      </a:lnTo>
                      <a:lnTo>
                        <a:pt x="17514" y="292493"/>
                      </a:lnTo>
                      <a:lnTo>
                        <a:pt x="13106" y="293091"/>
                      </a:lnTo>
                      <a:lnTo>
                        <a:pt x="8699" y="293299"/>
                      </a:lnTo>
                      <a:lnTo>
                        <a:pt x="4317" y="293091"/>
                      </a:lnTo>
                      <a:cubicBezTo>
                        <a:pt x="2802" y="293013"/>
                        <a:pt x="1304" y="293775"/>
                        <a:pt x="516" y="295178"/>
                      </a:cubicBezTo>
                      <a:cubicBezTo>
                        <a:pt x="-575" y="297152"/>
                        <a:pt x="118" y="299663"/>
                        <a:pt x="2092" y="300798"/>
                      </a:cubicBezTo>
                      <a:close/>
                    </a:path>
                  </a:pathLst>
                </a:custGeom>
                <a:grpFill/>
                <a:ln w="8653" cap="flat">
                  <a:noFill/>
                  <a:prstDash val="solid"/>
                  <a:miter/>
                </a:ln>
              </p:spPr>
              <p:txBody>
                <a:bodyPr rtlCol="0" anchor="ctr"/>
                <a:lstStyle/>
                <a:p>
                  <a:endParaRPr lang="en-IN" dirty="0"/>
                </a:p>
              </p:txBody>
            </p:sp>
          </p:grpSp>
          <p:sp>
            <p:nvSpPr>
              <p:cNvPr id="599" name="Freeform: Shape 598">
                <a:extLst>
                  <a:ext uri="{FF2B5EF4-FFF2-40B4-BE49-F238E27FC236}">
                    <a16:creationId xmlns:a16="http://schemas.microsoft.com/office/drawing/2014/main" id="{F6E5D709-9208-4768-B355-A327BE668355}"/>
                  </a:ext>
                </a:extLst>
              </p:cNvPr>
              <p:cNvSpPr/>
              <p:nvPr/>
            </p:nvSpPr>
            <p:spPr>
              <a:xfrm>
                <a:off x="-1567409" y="3229570"/>
                <a:ext cx="81596" cy="52052"/>
              </a:xfrm>
              <a:custGeom>
                <a:avLst/>
                <a:gdLst>
                  <a:gd name="connsiteX0" fmla="*/ 45938 w 81596"/>
                  <a:gd name="connsiteY0" fmla="*/ 46077 h 52052"/>
                  <a:gd name="connsiteX1" fmla="*/ 44249 w 81596"/>
                  <a:gd name="connsiteY1" fmla="*/ 46856 h 52052"/>
                  <a:gd name="connsiteX2" fmla="*/ 38283 w 81596"/>
                  <a:gd name="connsiteY2" fmla="*/ 49176 h 52052"/>
                  <a:gd name="connsiteX3" fmla="*/ 28464 w 81596"/>
                  <a:gd name="connsiteY3" fmla="*/ 51627 h 52052"/>
                  <a:gd name="connsiteX4" fmla="*/ 14687 w 81596"/>
                  <a:gd name="connsiteY4" fmla="*/ 50882 h 52052"/>
                  <a:gd name="connsiteX5" fmla="*/ 7370 w 81596"/>
                  <a:gd name="connsiteY5" fmla="*/ 46657 h 52052"/>
                  <a:gd name="connsiteX6" fmla="*/ 2270 w 81596"/>
                  <a:gd name="connsiteY6" fmla="*/ 39418 h 52052"/>
                  <a:gd name="connsiteX7" fmla="*/ 1802 w 81596"/>
                  <a:gd name="connsiteY7" fmla="*/ 38405 h 52052"/>
                  <a:gd name="connsiteX8" fmla="*/ 1577 w 81596"/>
                  <a:gd name="connsiteY8" fmla="*/ 37894 h 52052"/>
                  <a:gd name="connsiteX9" fmla="*/ 1551 w 81596"/>
                  <a:gd name="connsiteY9" fmla="*/ 37824 h 52052"/>
                  <a:gd name="connsiteX10" fmla="*/ 1456 w 81596"/>
                  <a:gd name="connsiteY10" fmla="*/ 37573 h 52052"/>
                  <a:gd name="connsiteX11" fmla="*/ 1412 w 81596"/>
                  <a:gd name="connsiteY11" fmla="*/ 37452 h 52052"/>
                  <a:gd name="connsiteX12" fmla="*/ 1352 w 81596"/>
                  <a:gd name="connsiteY12" fmla="*/ 37218 h 52052"/>
                  <a:gd name="connsiteX13" fmla="*/ 754 w 81596"/>
                  <a:gd name="connsiteY13" fmla="*/ 35287 h 52052"/>
                  <a:gd name="connsiteX14" fmla="*/ 269 w 81596"/>
                  <a:gd name="connsiteY14" fmla="*/ 32967 h 52052"/>
                  <a:gd name="connsiteX15" fmla="*/ 27 w 81596"/>
                  <a:gd name="connsiteY15" fmla="*/ 30447 h 52052"/>
                  <a:gd name="connsiteX16" fmla="*/ 2512 w 81596"/>
                  <a:gd name="connsiteY16" fmla="*/ 20775 h 52052"/>
                  <a:gd name="connsiteX17" fmla="*/ 9301 w 81596"/>
                  <a:gd name="connsiteY17" fmla="*/ 13605 h 52052"/>
                  <a:gd name="connsiteX18" fmla="*/ 17657 w 81596"/>
                  <a:gd name="connsiteY18" fmla="*/ 9059 h 52052"/>
                  <a:gd name="connsiteX19" fmla="*/ 35555 w 81596"/>
                  <a:gd name="connsiteY19" fmla="*/ 3630 h 52052"/>
                  <a:gd name="connsiteX20" fmla="*/ 39893 w 81596"/>
                  <a:gd name="connsiteY20" fmla="*/ 2478 h 52052"/>
                  <a:gd name="connsiteX21" fmla="*/ 44491 w 81596"/>
                  <a:gd name="connsiteY21" fmla="*/ 1465 h 52052"/>
                  <a:gd name="connsiteX22" fmla="*/ 53817 w 81596"/>
                  <a:gd name="connsiteY22" fmla="*/ 183 h 52052"/>
                  <a:gd name="connsiteX23" fmla="*/ 63325 w 81596"/>
                  <a:gd name="connsiteY23" fmla="*/ 339 h 52052"/>
                  <a:gd name="connsiteX24" fmla="*/ 72651 w 81596"/>
                  <a:gd name="connsiteY24" fmla="*/ 3500 h 52052"/>
                  <a:gd name="connsiteX25" fmla="*/ 79344 w 81596"/>
                  <a:gd name="connsiteY25" fmla="*/ 10955 h 52052"/>
                  <a:gd name="connsiteX26" fmla="*/ 81518 w 81596"/>
                  <a:gd name="connsiteY26" fmla="*/ 19935 h 52052"/>
                  <a:gd name="connsiteX27" fmla="*/ 81578 w 81596"/>
                  <a:gd name="connsiteY27" fmla="*/ 21961 h 52052"/>
                  <a:gd name="connsiteX28" fmla="*/ 81388 w 81596"/>
                  <a:gd name="connsiteY28" fmla="*/ 24342 h 52052"/>
                  <a:gd name="connsiteX29" fmla="*/ 80964 w 81596"/>
                  <a:gd name="connsiteY29" fmla="*/ 26576 h 52052"/>
                  <a:gd name="connsiteX30" fmla="*/ 80357 w 81596"/>
                  <a:gd name="connsiteY30" fmla="*/ 28707 h 52052"/>
                  <a:gd name="connsiteX31" fmla="*/ 75846 w 81596"/>
                  <a:gd name="connsiteY31" fmla="*/ 35841 h 52052"/>
                  <a:gd name="connsiteX32" fmla="*/ 63974 w 81596"/>
                  <a:gd name="connsiteY32" fmla="*/ 42864 h 52052"/>
                  <a:gd name="connsiteX33" fmla="*/ 54146 w 81596"/>
                  <a:gd name="connsiteY33" fmla="*/ 45263 h 52052"/>
                  <a:gd name="connsiteX34" fmla="*/ 47808 w 81596"/>
                  <a:gd name="connsiteY34" fmla="*/ 45973 h 52052"/>
                  <a:gd name="connsiteX35" fmla="*/ 45938 w 81596"/>
                  <a:gd name="connsiteY35" fmla="*/ 46077 h 52052"/>
                  <a:gd name="connsiteX36" fmla="*/ 45063 w 81596"/>
                  <a:gd name="connsiteY36" fmla="*/ 41011 h 52052"/>
                  <a:gd name="connsiteX37" fmla="*/ 47176 w 81596"/>
                  <a:gd name="connsiteY37" fmla="*/ 40665 h 52052"/>
                  <a:gd name="connsiteX38" fmla="*/ 53081 w 81596"/>
                  <a:gd name="connsiteY38" fmla="*/ 39530 h 52052"/>
                  <a:gd name="connsiteX39" fmla="*/ 61827 w 81596"/>
                  <a:gd name="connsiteY39" fmla="*/ 36976 h 52052"/>
                  <a:gd name="connsiteX40" fmla="*/ 71170 w 81596"/>
                  <a:gd name="connsiteY40" fmla="*/ 31295 h 52052"/>
                  <a:gd name="connsiteX41" fmla="*/ 74235 w 81596"/>
                  <a:gd name="connsiteY41" fmla="*/ 26455 h 52052"/>
                  <a:gd name="connsiteX42" fmla="*/ 74651 w 81596"/>
                  <a:gd name="connsiteY42" fmla="*/ 25009 h 52052"/>
                  <a:gd name="connsiteX43" fmla="*/ 74972 w 81596"/>
                  <a:gd name="connsiteY43" fmla="*/ 23537 h 52052"/>
                  <a:gd name="connsiteX44" fmla="*/ 75127 w 81596"/>
                  <a:gd name="connsiteY44" fmla="*/ 22091 h 52052"/>
                  <a:gd name="connsiteX45" fmla="*/ 75093 w 81596"/>
                  <a:gd name="connsiteY45" fmla="*/ 20229 h 52052"/>
                  <a:gd name="connsiteX46" fmla="*/ 69412 w 81596"/>
                  <a:gd name="connsiteY46" fmla="*/ 8609 h 52052"/>
                  <a:gd name="connsiteX47" fmla="*/ 54172 w 81596"/>
                  <a:gd name="connsiteY47" fmla="*/ 5673 h 52052"/>
                  <a:gd name="connsiteX48" fmla="*/ 45522 w 81596"/>
                  <a:gd name="connsiteY48" fmla="*/ 6721 h 52052"/>
                  <a:gd name="connsiteX49" fmla="*/ 41218 w 81596"/>
                  <a:gd name="connsiteY49" fmla="*/ 7621 h 52052"/>
                  <a:gd name="connsiteX50" fmla="*/ 36681 w 81596"/>
                  <a:gd name="connsiteY50" fmla="*/ 8756 h 52052"/>
                  <a:gd name="connsiteX51" fmla="*/ 19908 w 81596"/>
                  <a:gd name="connsiteY51" fmla="*/ 14081 h 52052"/>
                  <a:gd name="connsiteX52" fmla="*/ 7760 w 81596"/>
                  <a:gd name="connsiteY52" fmla="*/ 23762 h 52052"/>
                  <a:gd name="connsiteX53" fmla="*/ 6340 w 81596"/>
                  <a:gd name="connsiteY53" fmla="*/ 30170 h 52052"/>
                  <a:gd name="connsiteX54" fmla="*/ 6539 w 81596"/>
                  <a:gd name="connsiteY54" fmla="*/ 31737 h 52052"/>
                  <a:gd name="connsiteX55" fmla="*/ 6868 w 81596"/>
                  <a:gd name="connsiteY55" fmla="*/ 33365 h 52052"/>
                  <a:gd name="connsiteX56" fmla="*/ 7482 w 81596"/>
                  <a:gd name="connsiteY56" fmla="*/ 35279 h 52052"/>
                  <a:gd name="connsiteX57" fmla="*/ 7552 w 81596"/>
                  <a:gd name="connsiteY57" fmla="*/ 35504 h 52052"/>
                  <a:gd name="connsiteX58" fmla="*/ 7595 w 81596"/>
                  <a:gd name="connsiteY58" fmla="*/ 35625 h 52052"/>
                  <a:gd name="connsiteX59" fmla="*/ 7552 w 81596"/>
                  <a:gd name="connsiteY59" fmla="*/ 35478 h 52052"/>
                  <a:gd name="connsiteX60" fmla="*/ 7578 w 81596"/>
                  <a:gd name="connsiteY60" fmla="*/ 35538 h 52052"/>
                  <a:gd name="connsiteX61" fmla="*/ 7760 w 81596"/>
                  <a:gd name="connsiteY61" fmla="*/ 35911 h 52052"/>
                  <a:gd name="connsiteX62" fmla="*/ 8123 w 81596"/>
                  <a:gd name="connsiteY62" fmla="*/ 36690 h 52052"/>
                  <a:gd name="connsiteX63" fmla="*/ 11769 w 81596"/>
                  <a:gd name="connsiteY63" fmla="*/ 41807 h 52052"/>
                  <a:gd name="connsiteX64" fmla="*/ 16704 w 81596"/>
                  <a:gd name="connsiteY64" fmla="*/ 44674 h 52052"/>
                  <a:gd name="connsiteX65" fmla="*/ 27641 w 81596"/>
                  <a:gd name="connsiteY65" fmla="*/ 45384 h 52052"/>
                  <a:gd name="connsiteX66" fmla="*/ 36568 w 81596"/>
                  <a:gd name="connsiteY66" fmla="*/ 43574 h 52052"/>
                  <a:gd name="connsiteX67" fmla="*/ 42301 w 81596"/>
                  <a:gd name="connsiteY67" fmla="*/ 41851 h 52052"/>
                  <a:gd name="connsiteX68" fmla="*/ 44388 w 81596"/>
                  <a:gd name="connsiteY68" fmla="*/ 41158 h 52052"/>
                  <a:gd name="connsiteX69" fmla="*/ 44959 w 81596"/>
                  <a:gd name="connsiteY69" fmla="*/ 41020 h 52052"/>
                  <a:gd name="connsiteX70" fmla="*/ 45063 w 81596"/>
                  <a:gd name="connsiteY70" fmla="*/ 41011 h 52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1596" h="52052">
                    <a:moveTo>
                      <a:pt x="45938" y="46077"/>
                    </a:moveTo>
                    <a:cubicBezTo>
                      <a:pt x="45608" y="46232"/>
                      <a:pt x="45046" y="46483"/>
                      <a:pt x="44249" y="46856"/>
                    </a:cubicBezTo>
                    <a:cubicBezTo>
                      <a:pt x="42976" y="47410"/>
                      <a:pt x="40872" y="48267"/>
                      <a:pt x="38283" y="49176"/>
                    </a:cubicBezTo>
                    <a:cubicBezTo>
                      <a:pt x="35659" y="50077"/>
                      <a:pt x="32403" y="50986"/>
                      <a:pt x="28464" y="51627"/>
                    </a:cubicBezTo>
                    <a:cubicBezTo>
                      <a:pt x="24541" y="52181"/>
                      <a:pt x="19839" y="52424"/>
                      <a:pt x="14687" y="50882"/>
                    </a:cubicBezTo>
                    <a:cubicBezTo>
                      <a:pt x="12176" y="49999"/>
                      <a:pt x="9535" y="48709"/>
                      <a:pt x="7370" y="46657"/>
                    </a:cubicBezTo>
                    <a:cubicBezTo>
                      <a:pt x="5257" y="44631"/>
                      <a:pt x="3413" y="42154"/>
                      <a:pt x="2270" y="39418"/>
                    </a:cubicBezTo>
                    <a:lnTo>
                      <a:pt x="1802" y="38405"/>
                    </a:lnTo>
                    <a:lnTo>
                      <a:pt x="1577" y="37894"/>
                    </a:lnTo>
                    <a:lnTo>
                      <a:pt x="1551" y="37824"/>
                    </a:lnTo>
                    <a:lnTo>
                      <a:pt x="1456" y="37573"/>
                    </a:lnTo>
                    <a:lnTo>
                      <a:pt x="1412" y="37452"/>
                    </a:lnTo>
                    <a:lnTo>
                      <a:pt x="1352" y="37218"/>
                    </a:lnTo>
                    <a:cubicBezTo>
                      <a:pt x="1153" y="36578"/>
                      <a:pt x="954" y="35946"/>
                      <a:pt x="754" y="35287"/>
                    </a:cubicBezTo>
                    <a:cubicBezTo>
                      <a:pt x="538" y="34742"/>
                      <a:pt x="408" y="33746"/>
                      <a:pt x="269" y="32967"/>
                    </a:cubicBezTo>
                    <a:cubicBezTo>
                      <a:pt x="140" y="32109"/>
                      <a:pt x="-25" y="31270"/>
                      <a:pt x="27" y="30447"/>
                    </a:cubicBezTo>
                    <a:cubicBezTo>
                      <a:pt x="-172" y="27191"/>
                      <a:pt x="737" y="23632"/>
                      <a:pt x="2512" y="20775"/>
                    </a:cubicBezTo>
                    <a:cubicBezTo>
                      <a:pt x="4279" y="17848"/>
                      <a:pt x="6677" y="15484"/>
                      <a:pt x="9301" y="13605"/>
                    </a:cubicBezTo>
                    <a:cubicBezTo>
                      <a:pt x="11951" y="11812"/>
                      <a:pt x="14739" y="10236"/>
                      <a:pt x="17657" y="9059"/>
                    </a:cubicBezTo>
                    <a:cubicBezTo>
                      <a:pt x="23433" y="6565"/>
                      <a:pt x="29485" y="4902"/>
                      <a:pt x="35555" y="3630"/>
                    </a:cubicBezTo>
                    <a:lnTo>
                      <a:pt x="39893" y="2478"/>
                    </a:lnTo>
                    <a:lnTo>
                      <a:pt x="44491" y="1465"/>
                    </a:lnTo>
                    <a:cubicBezTo>
                      <a:pt x="47565" y="876"/>
                      <a:pt x="50657" y="400"/>
                      <a:pt x="53817" y="183"/>
                    </a:cubicBezTo>
                    <a:cubicBezTo>
                      <a:pt x="56926" y="-120"/>
                      <a:pt x="60130" y="-33"/>
                      <a:pt x="63325" y="339"/>
                    </a:cubicBezTo>
                    <a:cubicBezTo>
                      <a:pt x="66503" y="781"/>
                      <a:pt x="69733" y="1759"/>
                      <a:pt x="72651" y="3500"/>
                    </a:cubicBezTo>
                    <a:cubicBezTo>
                      <a:pt x="75552" y="5249"/>
                      <a:pt x="78011" y="7977"/>
                      <a:pt x="79344" y="10955"/>
                    </a:cubicBezTo>
                    <a:cubicBezTo>
                      <a:pt x="80738" y="13917"/>
                      <a:pt x="81396" y="16965"/>
                      <a:pt x="81518" y="19935"/>
                    </a:cubicBezTo>
                    <a:cubicBezTo>
                      <a:pt x="81526" y="20627"/>
                      <a:pt x="81639" y="21147"/>
                      <a:pt x="81578" y="21961"/>
                    </a:cubicBezTo>
                    <a:cubicBezTo>
                      <a:pt x="81500" y="22775"/>
                      <a:pt x="81449" y="23563"/>
                      <a:pt x="81388" y="24342"/>
                    </a:cubicBezTo>
                    <a:cubicBezTo>
                      <a:pt x="81353" y="25139"/>
                      <a:pt x="81119" y="25849"/>
                      <a:pt x="80964" y="26576"/>
                    </a:cubicBezTo>
                    <a:cubicBezTo>
                      <a:pt x="80756" y="27286"/>
                      <a:pt x="80669" y="28031"/>
                      <a:pt x="80357" y="28707"/>
                    </a:cubicBezTo>
                    <a:cubicBezTo>
                      <a:pt x="79388" y="31529"/>
                      <a:pt x="77673" y="33902"/>
                      <a:pt x="75846" y="35841"/>
                    </a:cubicBezTo>
                    <a:cubicBezTo>
                      <a:pt x="71993" y="39582"/>
                      <a:pt x="67706" y="41556"/>
                      <a:pt x="63974" y="42864"/>
                    </a:cubicBezTo>
                    <a:cubicBezTo>
                      <a:pt x="60208" y="44146"/>
                      <a:pt x="56874" y="44838"/>
                      <a:pt x="54146" y="45263"/>
                    </a:cubicBezTo>
                    <a:cubicBezTo>
                      <a:pt x="51410" y="45670"/>
                      <a:pt x="49263" y="45851"/>
                      <a:pt x="47808" y="45973"/>
                    </a:cubicBezTo>
                    <a:cubicBezTo>
                      <a:pt x="46907" y="46016"/>
                      <a:pt x="46292" y="46068"/>
                      <a:pt x="45938" y="46077"/>
                    </a:cubicBezTo>
                    <a:close/>
                    <a:moveTo>
                      <a:pt x="45063" y="41011"/>
                    </a:moveTo>
                    <a:cubicBezTo>
                      <a:pt x="45063" y="41011"/>
                      <a:pt x="45799" y="40881"/>
                      <a:pt x="47176" y="40665"/>
                    </a:cubicBezTo>
                    <a:cubicBezTo>
                      <a:pt x="48561" y="40483"/>
                      <a:pt x="50562" y="40110"/>
                      <a:pt x="53081" y="39530"/>
                    </a:cubicBezTo>
                    <a:cubicBezTo>
                      <a:pt x="55584" y="39019"/>
                      <a:pt x="58597" y="38249"/>
                      <a:pt x="61827" y="36976"/>
                    </a:cubicBezTo>
                    <a:cubicBezTo>
                      <a:pt x="65022" y="35746"/>
                      <a:pt x="68503" y="34014"/>
                      <a:pt x="71170" y="31295"/>
                    </a:cubicBezTo>
                    <a:cubicBezTo>
                      <a:pt x="72400" y="29867"/>
                      <a:pt x="73577" y="28334"/>
                      <a:pt x="74235" y="26455"/>
                    </a:cubicBezTo>
                    <a:cubicBezTo>
                      <a:pt x="74478" y="26031"/>
                      <a:pt x="74504" y="25502"/>
                      <a:pt x="74651" y="25009"/>
                    </a:cubicBezTo>
                    <a:cubicBezTo>
                      <a:pt x="74755" y="24524"/>
                      <a:pt x="74963" y="24022"/>
                      <a:pt x="74972" y="23537"/>
                    </a:cubicBezTo>
                    <a:lnTo>
                      <a:pt x="75127" y="22091"/>
                    </a:lnTo>
                    <a:cubicBezTo>
                      <a:pt x="75214" y="21632"/>
                      <a:pt x="75093" y="20844"/>
                      <a:pt x="75093" y="20229"/>
                    </a:cubicBezTo>
                    <a:cubicBezTo>
                      <a:pt x="74894" y="15648"/>
                      <a:pt x="73378" y="11042"/>
                      <a:pt x="69412" y="8609"/>
                    </a:cubicBezTo>
                    <a:cubicBezTo>
                      <a:pt x="65533" y="6028"/>
                      <a:pt x="59827" y="5361"/>
                      <a:pt x="54172" y="5673"/>
                    </a:cubicBezTo>
                    <a:cubicBezTo>
                      <a:pt x="51315" y="5786"/>
                      <a:pt x="48423" y="6227"/>
                      <a:pt x="45522" y="6721"/>
                    </a:cubicBezTo>
                    <a:lnTo>
                      <a:pt x="41218" y="7621"/>
                    </a:lnTo>
                    <a:lnTo>
                      <a:pt x="36681" y="8756"/>
                    </a:lnTo>
                    <a:cubicBezTo>
                      <a:pt x="30871" y="10055"/>
                      <a:pt x="25112" y="11717"/>
                      <a:pt x="19908" y="14081"/>
                    </a:cubicBezTo>
                    <a:cubicBezTo>
                      <a:pt x="14739" y="16436"/>
                      <a:pt x="10011" y="19666"/>
                      <a:pt x="7760" y="23762"/>
                    </a:cubicBezTo>
                    <a:cubicBezTo>
                      <a:pt x="6625" y="25780"/>
                      <a:pt x="6132" y="27953"/>
                      <a:pt x="6340" y="30170"/>
                    </a:cubicBezTo>
                    <a:cubicBezTo>
                      <a:pt x="6305" y="30733"/>
                      <a:pt x="6435" y="31235"/>
                      <a:pt x="6539" y="31737"/>
                    </a:cubicBezTo>
                    <a:cubicBezTo>
                      <a:pt x="6669" y="32283"/>
                      <a:pt x="6599" y="32663"/>
                      <a:pt x="6868" y="33365"/>
                    </a:cubicBezTo>
                    <a:cubicBezTo>
                      <a:pt x="7076" y="33988"/>
                      <a:pt x="7292" y="34638"/>
                      <a:pt x="7482" y="35279"/>
                    </a:cubicBezTo>
                    <a:lnTo>
                      <a:pt x="7552" y="35504"/>
                    </a:lnTo>
                    <a:lnTo>
                      <a:pt x="7595" y="35625"/>
                    </a:lnTo>
                    <a:cubicBezTo>
                      <a:pt x="7578" y="35556"/>
                      <a:pt x="7682" y="35859"/>
                      <a:pt x="7552" y="35478"/>
                    </a:cubicBezTo>
                    <a:lnTo>
                      <a:pt x="7578" y="35538"/>
                    </a:lnTo>
                    <a:lnTo>
                      <a:pt x="7760" y="35911"/>
                    </a:lnTo>
                    <a:lnTo>
                      <a:pt x="8123" y="36690"/>
                    </a:lnTo>
                    <a:cubicBezTo>
                      <a:pt x="9015" y="38785"/>
                      <a:pt x="10349" y="40448"/>
                      <a:pt x="11769" y="41807"/>
                    </a:cubicBezTo>
                    <a:cubicBezTo>
                      <a:pt x="13215" y="43150"/>
                      <a:pt x="14973" y="43981"/>
                      <a:pt x="16704" y="44674"/>
                    </a:cubicBezTo>
                    <a:cubicBezTo>
                      <a:pt x="20341" y="45843"/>
                      <a:pt x="24220" y="45765"/>
                      <a:pt x="27641" y="45384"/>
                    </a:cubicBezTo>
                    <a:cubicBezTo>
                      <a:pt x="31070" y="45003"/>
                      <a:pt x="34109" y="44293"/>
                      <a:pt x="36568" y="43574"/>
                    </a:cubicBezTo>
                    <a:cubicBezTo>
                      <a:pt x="39071" y="42933"/>
                      <a:pt x="40907" y="42336"/>
                      <a:pt x="42301" y="41851"/>
                    </a:cubicBezTo>
                    <a:cubicBezTo>
                      <a:pt x="43660" y="41392"/>
                      <a:pt x="44388" y="41158"/>
                      <a:pt x="44388" y="41158"/>
                    </a:cubicBezTo>
                    <a:cubicBezTo>
                      <a:pt x="44569" y="41106"/>
                      <a:pt x="44769" y="41037"/>
                      <a:pt x="44959" y="41020"/>
                    </a:cubicBezTo>
                    <a:lnTo>
                      <a:pt x="45063" y="41011"/>
                    </a:lnTo>
                    <a:close/>
                  </a:path>
                </a:pathLst>
              </a:custGeom>
              <a:grpFill/>
              <a:ln w="8653" cap="flat">
                <a:noFill/>
                <a:prstDash val="solid"/>
                <a:miter/>
              </a:ln>
            </p:spPr>
            <p:txBody>
              <a:bodyPr rtlCol="0" anchor="ctr"/>
              <a:lstStyle/>
              <a:p>
                <a:endParaRPr lang="en-IN" dirty="0"/>
              </a:p>
            </p:txBody>
          </p:sp>
          <p:sp>
            <p:nvSpPr>
              <p:cNvPr id="600" name="Freeform: Shape 599">
                <a:extLst>
                  <a:ext uri="{FF2B5EF4-FFF2-40B4-BE49-F238E27FC236}">
                    <a16:creationId xmlns:a16="http://schemas.microsoft.com/office/drawing/2014/main" id="{B53D63D6-704C-4150-BB02-AD90B9D2EF8A}"/>
                  </a:ext>
                </a:extLst>
              </p:cNvPr>
              <p:cNvSpPr/>
              <p:nvPr/>
            </p:nvSpPr>
            <p:spPr>
              <a:xfrm>
                <a:off x="-1411571" y="3217753"/>
                <a:ext cx="82510" cy="46431"/>
              </a:xfrm>
              <a:custGeom>
                <a:avLst/>
                <a:gdLst>
                  <a:gd name="connsiteX0" fmla="*/ 39997 w 82510"/>
                  <a:gd name="connsiteY0" fmla="*/ 44126 h 46431"/>
                  <a:gd name="connsiteX1" fmla="*/ 38153 w 82510"/>
                  <a:gd name="connsiteY1" fmla="*/ 44368 h 46431"/>
                  <a:gd name="connsiteX2" fmla="*/ 31771 w 82510"/>
                  <a:gd name="connsiteY2" fmla="*/ 44818 h 46431"/>
                  <a:gd name="connsiteX3" fmla="*/ 21675 w 82510"/>
                  <a:gd name="connsiteY3" fmla="*/ 44273 h 46431"/>
                  <a:gd name="connsiteX4" fmla="*/ 8712 w 82510"/>
                  <a:gd name="connsiteY4" fmla="*/ 39528 h 46431"/>
                  <a:gd name="connsiteX5" fmla="*/ 2980 w 82510"/>
                  <a:gd name="connsiteY5" fmla="*/ 33311 h 46431"/>
                  <a:gd name="connsiteX6" fmla="*/ 252 w 82510"/>
                  <a:gd name="connsiteY6" fmla="*/ 24894 h 46431"/>
                  <a:gd name="connsiteX7" fmla="*/ 96 w 82510"/>
                  <a:gd name="connsiteY7" fmla="*/ 23794 h 46431"/>
                  <a:gd name="connsiteX8" fmla="*/ 36 w 82510"/>
                  <a:gd name="connsiteY8" fmla="*/ 23240 h 46431"/>
                  <a:gd name="connsiteX9" fmla="*/ 10 w 82510"/>
                  <a:gd name="connsiteY9" fmla="*/ 23171 h 46431"/>
                  <a:gd name="connsiteX10" fmla="*/ 10 w 82510"/>
                  <a:gd name="connsiteY10" fmla="*/ 22885 h 46431"/>
                  <a:gd name="connsiteX11" fmla="*/ 1 w 82510"/>
                  <a:gd name="connsiteY11" fmla="*/ 22764 h 46431"/>
                  <a:gd name="connsiteX12" fmla="*/ 10 w 82510"/>
                  <a:gd name="connsiteY12" fmla="*/ 22513 h 46431"/>
                  <a:gd name="connsiteX13" fmla="*/ 10 w 82510"/>
                  <a:gd name="connsiteY13" fmla="*/ 20513 h 46431"/>
                  <a:gd name="connsiteX14" fmla="*/ 226 w 82510"/>
                  <a:gd name="connsiteY14" fmla="*/ 18131 h 46431"/>
                  <a:gd name="connsiteX15" fmla="*/ 737 w 82510"/>
                  <a:gd name="connsiteY15" fmla="*/ 15672 h 46431"/>
                  <a:gd name="connsiteX16" fmla="*/ 5976 w 82510"/>
                  <a:gd name="connsiteY16" fmla="*/ 7152 h 46431"/>
                  <a:gd name="connsiteX17" fmla="*/ 14557 w 82510"/>
                  <a:gd name="connsiteY17" fmla="*/ 2320 h 46431"/>
                  <a:gd name="connsiteX18" fmla="*/ 23883 w 82510"/>
                  <a:gd name="connsiteY18" fmla="*/ 432 h 46431"/>
                  <a:gd name="connsiteX19" fmla="*/ 42586 w 82510"/>
                  <a:gd name="connsiteY19" fmla="*/ 527 h 46431"/>
                  <a:gd name="connsiteX20" fmla="*/ 47063 w 82510"/>
                  <a:gd name="connsiteY20" fmla="*/ 692 h 46431"/>
                  <a:gd name="connsiteX21" fmla="*/ 51774 w 82510"/>
                  <a:gd name="connsiteY21" fmla="*/ 1081 h 46431"/>
                  <a:gd name="connsiteX22" fmla="*/ 61039 w 82510"/>
                  <a:gd name="connsiteY22" fmla="*/ 2588 h 46431"/>
                  <a:gd name="connsiteX23" fmla="*/ 70096 w 82510"/>
                  <a:gd name="connsiteY23" fmla="*/ 5567 h 46431"/>
                  <a:gd name="connsiteX24" fmla="*/ 78071 w 82510"/>
                  <a:gd name="connsiteY24" fmla="*/ 11334 h 46431"/>
                  <a:gd name="connsiteX25" fmla="*/ 82279 w 82510"/>
                  <a:gd name="connsiteY25" fmla="*/ 20417 h 46431"/>
                  <a:gd name="connsiteX26" fmla="*/ 81708 w 82510"/>
                  <a:gd name="connsiteY26" fmla="*/ 29630 h 46431"/>
                  <a:gd name="connsiteX27" fmla="*/ 81162 w 82510"/>
                  <a:gd name="connsiteY27" fmla="*/ 31613 h 46431"/>
                  <a:gd name="connsiteX28" fmla="*/ 80279 w 82510"/>
                  <a:gd name="connsiteY28" fmla="*/ 33847 h 46431"/>
                  <a:gd name="connsiteX29" fmla="*/ 79206 w 82510"/>
                  <a:gd name="connsiteY29" fmla="*/ 35839 h 46431"/>
                  <a:gd name="connsiteX30" fmla="*/ 77993 w 82510"/>
                  <a:gd name="connsiteY30" fmla="*/ 37701 h 46431"/>
                  <a:gd name="connsiteX31" fmla="*/ 71577 w 82510"/>
                  <a:gd name="connsiteY31" fmla="*/ 43199 h 46431"/>
                  <a:gd name="connsiteX32" fmla="*/ 58173 w 82510"/>
                  <a:gd name="connsiteY32" fmla="*/ 46412 h 46431"/>
                  <a:gd name="connsiteX33" fmla="*/ 48076 w 82510"/>
                  <a:gd name="connsiteY33" fmla="*/ 45788 h 46431"/>
                  <a:gd name="connsiteX34" fmla="*/ 41798 w 82510"/>
                  <a:gd name="connsiteY34" fmla="*/ 44585 h 46431"/>
                  <a:gd name="connsiteX35" fmla="*/ 39997 w 82510"/>
                  <a:gd name="connsiteY35" fmla="*/ 44126 h 46431"/>
                  <a:gd name="connsiteX36" fmla="*/ 40655 w 82510"/>
                  <a:gd name="connsiteY36" fmla="*/ 39043 h 46431"/>
                  <a:gd name="connsiteX37" fmla="*/ 42785 w 82510"/>
                  <a:gd name="connsiteY37" fmla="*/ 39320 h 46431"/>
                  <a:gd name="connsiteX38" fmla="*/ 48743 w 82510"/>
                  <a:gd name="connsiteY38" fmla="*/ 39987 h 46431"/>
                  <a:gd name="connsiteX39" fmla="*/ 57861 w 82510"/>
                  <a:gd name="connsiteY39" fmla="*/ 40125 h 46431"/>
                  <a:gd name="connsiteX40" fmla="*/ 68477 w 82510"/>
                  <a:gd name="connsiteY40" fmla="*/ 37441 h 46431"/>
                  <a:gd name="connsiteX41" fmla="*/ 72806 w 82510"/>
                  <a:gd name="connsiteY41" fmla="*/ 33726 h 46431"/>
                  <a:gd name="connsiteX42" fmla="*/ 73646 w 82510"/>
                  <a:gd name="connsiteY42" fmla="*/ 32471 h 46431"/>
                  <a:gd name="connsiteX43" fmla="*/ 74374 w 82510"/>
                  <a:gd name="connsiteY43" fmla="*/ 31155 h 46431"/>
                  <a:gd name="connsiteX44" fmla="*/ 74945 w 82510"/>
                  <a:gd name="connsiteY44" fmla="*/ 29812 h 46431"/>
                  <a:gd name="connsiteX45" fmla="*/ 75473 w 82510"/>
                  <a:gd name="connsiteY45" fmla="*/ 28028 h 46431"/>
                  <a:gd name="connsiteX46" fmla="*/ 73473 w 82510"/>
                  <a:gd name="connsiteY46" fmla="*/ 15239 h 46431"/>
                  <a:gd name="connsiteX47" fmla="*/ 59775 w 82510"/>
                  <a:gd name="connsiteY47" fmla="*/ 7940 h 46431"/>
                  <a:gd name="connsiteX48" fmla="*/ 51202 w 82510"/>
                  <a:gd name="connsiteY48" fmla="*/ 6415 h 46431"/>
                  <a:gd name="connsiteX49" fmla="*/ 46829 w 82510"/>
                  <a:gd name="connsiteY49" fmla="*/ 5991 h 46431"/>
                  <a:gd name="connsiteX50" fmla="*/ 42162 w 82510"/>
                  <a:gd name="connsiteY50" fmla="*/ 5740 h 46431"/>
                  <a:gd name="connsiteX51" fmla="*/ 24549 w 82510"/>
                  <a:gd name="connsiteY51" fmla="*/ 5905 h 46431"/>
                  <a:gd name="connsiteX52" fmla="*/ 10097 w 82510"/>
                  <a:gd name="connsiteY52" fmla="*/ 11550 h 46431"/>
                  <a:gd name="connsiteX53" fmla="*/ 6850 w 82510"/>
                  <a:gd name="connsiteY53" fmla="*/ 17239 h 46431"/>
                  <a:gd name="connsiteX54" fmla="*/ 6556 w 82510"/>
                  <a:gd name="connsiteY54" fmla="*/ 18824 h 46431"/>
                  <a:gd name="connsiteX55" fmla="*/ 6400 w 82510"/>
                  <a:gd name="connsiteY55" fmla="*/ 20452 h 46431"/>
                  <a:gd name="connsiteX56" fmla="*/ 6426 w 82510"/>
                  <a:gd name="connsiteY56" fmla="*/ 22461 h 46431"/>
                  <a:gd name="connsiteX57" fmla="*/ 6452 w 82510"/>
                  <a:gd name="connsiteY57" fmla="*/ 22712 h 46431"/>
                  <a:gd name="connsiteX58" fmla="*/ 6443 w 82510"/>
                  <a:gd name="connsiteY58" fmla="*/ 22833 h 46431"/>
                  <a:gd name="connsiteX59" fmla="*/ 6435 w 82510"/>
                  <a:gd name="connsiteY59" fmla="*/ 22686 h 46431"/>
                  <a:gd name="connsiteX60" fmla="*/ 6443 w 82510"/>
                  <a:gd name="connsiteY60" fmla="*/ 22738 h 46431"/>
                  <a:gd name="connsiteX61" fmla="*/ 6504 w 82510"/>
                  <a:gd name="connsiteY61" fmla="*/ 23162 h 46431"/>
                  <a:gd name="connsiteX62" fmla="*/ 6634 w 82510"/>
                  <a:gd name="connsiteY62" fmla="*/ 24002 h 46431"/>
                  <a:gd name="connsiteX63" fmla="*/ 8617 w 82510"/>
                  <a:gd name="connsiteY63" fmla="*/ 29986 h 46431"/>
                  <a:gd name="connsiteX64" fmla="*/ 12487 w 82510"/>
                  <a:gd name="connsiteY64" fmla="*/ 34177 h 46431"/>
                  <a:gd name="connsiteX65" fmla="*/ 22731 w 82510"/>
                  <a:gd name="connsiteY65" fmla="*/ 38047 h 46431"/>
                  <a:gd name="connsiteX66" fmla="*/ 31797 w 82510"/>
                  <a:gd name="connsiteY66" fmla="*/ 38974 h 46431"/>
                  <a:gd name="connsiteX67" fmla="*/ 37780 w 82510"/>
                  <a:gd name="connsiteY67" fmla="*/ 38991 h 46431"/>
                  <a:gd name="connsiteX68" fmla="*/ 39971 w 82510"/>
                  <a:gd name="connsiteY68" fmla="*/ 38965 h 46431"/>
                  <a:gd name="connsiteX69" fmla="*/ 40577 w 82510"/>
                  <a:gd name="connsiteY69" fmla="*/ 39008 h 46431"/>
                  <a:gd name="connsiteX70" fmla="*/ 40655 w 82510"/>
                  <a:gd name="connsiteY70" fmla="*/ 39043 h 4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510" h="46431">
                    <a:moveTo>
                      <a:pt x="39997" y="44126"/>
                    </a:moveTo>
                    <a:cubicBezTo>
                      <a:pt x="39651" y="44178"/>
                      <a:pt x="39027" y="44256"/>
                      <a:pt x="38153" y="44368"/>
                    </a:cubicBezTo>
                    <a:cubicBezTo>
                      <a:pt x="36776" y="44524"/>
                      <a:pt x="34507" y="44723"/>
                      <a:pt x="31771" y="44818"/>
                    </a:cubicBezTo>
                    <a:cubicBezTo>
                      <a:pt x="29018" y="44905"/>
                      <a:pt x="25606" y="44836"/>
                      <a:pt x="21675" y="44273"/>
                    </a:cubicBezTo>
                    <a:cubicBezTo>
                      <a:pt x="17761" y="43658"/>
                      <a:pt x="13189" y="42506"/>
                      <a:pt x="8712" y="39528"/>
                    </a:cubicBezTo>
                    <a:cubicBezTo>
                      <a:pt x="6564" y="37917"/>
                      <a:pt x="4452" y="35917"/>
                      <a:pt x="2980" y="33311"/>
                    </a:cubicBezTo>
                    <a:cubicBezTo>
                      <a:pt x="1551" y="30765"/>
                      <a:pt x="529" y="27838"/>
                      <a:pt x="252" y="24894"/>
                    </a:cubicBezTo>
                    <a:lnTo>
                      <a:pt x="96" y="23794"/>
                    </a:lnTo>
                    <a:lnTo>
                      <a:pt x="36" y="23240"/>
                    </a:lnTo>
                    <a:lnTo>
                      <a:pt x="10" y="23171"/>
                    </a:lnTo>
                    <a:lnTo>
                      <a:pt x="10" y="22885"/>
                    </a:lnTo>
                    <a:lnTo>
                      <a:pt x="1" y="22764"/>
                    </a:lnTo>
                    <a:lnTo>
                      <a:pt x="10" y="22513"/>
                    </a:lnTo>
                    <a:cubicBezTo>
                      <a:pt x="10" y="21855"/>
                      <a:pt x="10" y="21188"/>
                      <a:pt x="10" y="20513"/>
                    </a:cubicBezTo>
                    <a:cubicBezTo>
                      <a:pt x="-42" y="19915"/>
                      <a:pt x="131" y="18945"/>
                      <a:pt x="226" y="18131"/>
                    </a:cubicBezTo>
                    <a:cubicBezTo>
                      <a:pt x="347" y="17291"/>
                      <a:pt x="442" y="16434"/>
                      <a:pt x="737" y="15672"/>
                    </a:cubicBezTo>
                    <a:cubicBezTo>
                      <a:pt x="1516" y="12494"/>
                      <a:pt x="3421" y="9377"/>
                      <a:pt x="5976" y="7152"/>
                    </a:cubicBezTo>
                    <a:cubicBezTo>
                      <a:pt x="8495" y="4900"/>
                      <a:pt x="11517" y="3350"/>
                      <a:pt x="14557" y="2320"/>
                    </a:cubicBezTo>
                    <a:cubicBezTo>
                      <a:pt x="17622" y="1393"/>
                      <a:pt x="20757" y="700"/>
                      <a:pt x="23883" y="432"/>
                    </a:cubicBezTo>
                    <a:cubicBezTo>
                      <a:pt x="30143" y="-243"/>
                      <a:pt x="36412" y="-62"/>
                      <a:pt x="42586" y="527"/>
                    </a:cubicBezTo>
                    <a:lnTo>
                      <a:pt x="47063" y="692"/>
                    </a:lnTo>
                    <a:lnTo>
                      <a:pt x="51774" y="1081"/>
                    </a:lnTo>
                    <a:cubicBezTo>
                      <a:pt x="54891" y="1445"/>
                      <a:pt x="57982" y="1878"/>
                      <a:pt x="61039" y="2588"/>
                    </a:cubicBezTo>
                    <a:cubicBezTo>
                      <a:pt x="64121" y="3220"/>
                      <a:pt x="67161" y="4259"/>
                      <a:pt x="70096" y="5567"/>
                    </a:cubicBezTo>
                    <a:cubicBezTo>
                      <a:pt x="73014" y="6909"/>
                      <a:pt x="75811" y="8814"/>
                      <a:pt x="78071" y="11334"/>
                    </a:cubicBezTo>
                    <a:cubicBezTo>
                      <a:pt x="80349" y="13854"/>
                      <a:pt x="81881" y="17179"/>
                      <a:pt x="82279" y="20417"/>
                    </a:cubicBezTo>
                    <a:cubicBezTo>
                      <a:pt x="82747" y="23690"/>
                      <a:pt x="82479" y="26773"/>
                      <a:pt x="81708" y="29630"/>
                    </a:cubicBezTo>
                    <a:cubicBezTo>
                      <a:pt x="81526" y="30289"/>
                      <a:pt x="81466" y="30852"/>
                      <a:pt x="81162" y="31613"/>
                    </a:cubicBezTo>
                    <a:cubicBezTo>
                      <a:pt x="80868" y="32358"/>
                      <a:pt x="80574" y="33094"/>
                      <a:pt x="80279" y="33847"/>
                    </a:cubicBezTo>
                    <a:cubicBezTo>
                      <a:pt x="80011" y="34601"/>
                      <a:pt x="79578" y="35198"/>
                      <a:pt x="79206" y="35839"/>
                    </a:cubicBezTo>
                    <a:cubicBezTo>
                      <a:pt x="78807" y="36462"/>
                      <a:pt x="78504" y="37138"/>
                      <a:pt x="77993" y="37701"/>
                    </a:cubicBezTo>
                    <a:cubicBezTo>
                      <a:pt x="76253" y="40099"/>
                      <a:pt x="73915" y="41848"/>
                      <a:pt x="71577" y="43199"/>
                    </a:cubicBezTo>
                    <a:cubicBezTo>
                      <a:pt x="66797" y="45633"/>
                      <a:pt x="62121" y="46265"/>
                      <a:pt x="58173" y="46412"/>
                    </a:cubicBezTo>
                    <a:cubicBezTo>
                      <a:pt x="54189" y="46516"/>
                      <a:pt x="50804" y="46195"/>
                      <a:pt x="48076" y="45788"/>
                    </a:cubicBezTo>
                    <a:cubicBezTo>
                      <a:pt x="45340" y="45381"/>
                      <a:pt x="43218" y="44931"/>
                      <a:pt x="41798" y="44585"/>
                    </a:cubicBezTo>
                    <a:cubicBezTo>
                      <a:pt x="40950" y="44377"/>
                      <a:pt x="40352" y="44230"/>
                      <a:pt x="39997" y="44126"/>
                    </a:cubicBezTo>
                    <a:close/>
                    <a:moveTo>
                      <a:pt x="40655" y="39043"/>
                    </a:moveTo>
                    <a:cubicBezTo>
                      <a:pt x="40655" y="39043"/>
                      <a:pt x="41400" y="39138"/>
                      <a:pt x="42785" y="39320"/>
                    </a:cubicBezTo>
                    <a:cubicBezTo>
                      <a:pt x="44162" y="39537"/>
                      <a:pt x="46197" y="39805"/>
                      <a:pt x="48743" y="39987"/>
                    </a:cubicBezTo>
                    <a:cubicBezTo>
                      <a:pt x="51297" y="40229"/>
                      <a:pt x="54406" y="40385"/>
                      <a:pt x="57861" y="40125"/>
                    </a:cubicBezTo>
                    <a:cubicBezTo>
                      <a:pt x="61273" y="39883"/>
                      <a:pt x="65109" y="39242"/>
                      <a:pt x="68477" y="37441"/>
                    </a:cubicBezTo>
                    <a:cubicBezTo>
                      <a:pt x="70062" y="36437"/>
                      <a:pt x="71638" y="35302"/>
                      <a:pt x="72806" y="33726"/>
                    </a:cubicBezTo>
                    <a:cubicBezTo>
                      <a:pt x="73188" y="33380"/>
                      <a:pt x="73352" y="32869"/>
                      <a:pt x="73646" y="32471"/>
                    </a:cubicBezTo>
                    <a:cubicBezTo>
                      <a:pt x="73898" y="32029"/>
                      <a:pt x="74227" y="31596"/>
                      <a:pt x="74374" y="31155"/>
                    </a:cubicBezTo>
                    <a:lnTo>
                      <a:pt x="74945" y="29812"/>
                    </a:lnTo>
                    <a:cubicBezTo>
                      <a:pt x="75162" y="29371"/>
                      <a:pt x="75300" y="28618"/>
                      <a:pt x="75473" y="28028"/>
                    </a:cubicBezTo>
                    <a:cubicBezTo>
                      <a:pt x="76625" y="23604"/>
                      <a:pt x="76547" y="18737"/>
                      <a:pt x="73473" y="15239"/>
                    </a:cubicBezTo>
                    <a:cubicBezTo>
                      <a:pt x="70521" y="11628"/>
                      <a:pt x="65282" y="9316"/>
                      <a:pt x="59775" y="7940"/>
                    </a:cubicBezTo>
                    <a:cubicBezTo>
                      <a:pt x="57021" y="7212"/>
                      <a:pt x="54112" y="6788"/>
                      <a:pt x="51202" y="6415"/>
                    </a:cubicBezTo>
                    <a:lnTo>
                      <a:pt x="46829" y="5991"/>
                    </a:lnTo>
                    <a:lnTo>
                      <a:pt x="42162" y="5740"/>
                    </a:lnTo>
                    <a:cubicBezTo>
                      <a:pt x="36196" y="5264"/>
                      <a:pt x="30221" y="5151"/>
                      <a:pt x="24549" y="5905"/>
                    </a:cubicBezTo>
                    <a:cubicBezTo>
                      <a:pt x="18930" y="6623"/>
                      <a:pt x="13448" y="8312"/>
                      <a:pt x="10097" y="11550"/>
                    </a:cubicBezTo>
                    <a:cubicBezTo>
                      <a:pt x="8400" y="13135"/>
                      <a:pt x="7300" y="15066"/>
                      <a:pt x="6850" y="17239"/>
                    </a:cubicBezTo>
                    <a:cubicBezTo>
                      <a:pt x="6642" y="17794"/>
                      <a:pt x="6634" y="18304"/>
                      <a:pt x="6556" y="18824"/>
                    </a:cubicBezTo>
                    <a:cubicBezTo>
                      <a:pt x="6538" y="19369"/>
                      <a:pt x="6357" y="19725"/>
                      <a:pt x="6400" y="20452"/>
                    </a:cubicBezTo>
                    <a:cubicBezTo>
                      <a:pt x="6417" y="21145"/>
                      <a:pt x="6426" y="21803"/>
                      <a:pt x="6426" y="22461"/>
                    </a:cubicBezTo>
                    <a:lnTo>
                      <a:pt x="6452" y="22712"/>
                    </a:lnTo>
                    <a:lnTo>
                      <a:pt x="6443" y="22833"/>
                    </a:lnTo>
                    <a:cubicBezTo>
                      <a:pt x="6460" y="23032"/>
                      <a:pt x="6443" y="22634"/>
                      <a:pt x="6435" y="22686"/>
                    </a:cubicBezTo>
                    <a:lnTo>
                      <a:pt x="6443" y="22738"/>
                    </a:lnTo>
                    <a:lnTo>
                      <a:pt x="6504" y="23162"/>
                    </a:lnTo>
                    <a:lnTo>
                      <a:pt x="6634" y="24002"/>
                    </a:lnTo>
                    <a:cubicBezTo>
                      <a:pt x="6867" y="26305"/>
                      <a:pt x="7638" y="28262"/>
                      <a:pt x="8617" y="29986"/>
                    </a:cubicBezTo>
                    <a:cubicBezTo>
                      <a:pt x="9612" y="31709"/>
                      <a:pt x="11032" y="32990"/>
                      <a:pt x="12487" y="34177"/>
                    </a:cubicBezTo>
                    <a:cubicBezTo>
                      <a:pt x="15613" y="36359"/>
                      <a:pt x="19354" y="37415"/>
                      <a:pt x="22731" y="38047"/>
                    </a:cubicBezTo>
                    <a:cubicBezTo>
                      <a:pt x="26125" y="38714"/>
                      <a:pt x="29234" y="38930"/>
                      <a:pt x="31797" y="38974"/>
                    </a:cubicBezTo>
                    <a:cubicBezTo>
                      <a:pt x="34386" y="39086"/>
                      <a:pt x="36308" y="39069"/>
                      <a:pt x="37780" y="38991"/>
                    </a:cubicBezTo>
                    <a:cubicBezTo>
                      <a:pt x="39218" y="38991"/>
                      <a:pt x="39971" y="38965"/>
                      <a:pt x="39971" y="38965"/>
                    </a:cubicBezTo>
                    <a:cubicBezTo>
                      <a:pt x="40179" y="38956"/>
                      <a:pt x="40378" y="38974"/>
                      <a:pt x="40577" y="39008"/>
                    </a:cubicBezTo>
                    <a:lnTo>
                      <a:pt x="40655" y="39043"/>
                    </a:lnTo>
                    <a:close/>
                  </a:path>
                </a:pathLst>
              </a:custGeom>
              <a:grpFill/>
              <a:ln w="8653" cap="flat">
                <a:noFill/>
                <a:prstDash val="solid"/>
                <a:miter/>
              </a:ln>
            </p:spPr>
            <p:txBody>
              <a:bodyPr rtlCol="0" anchor="ctr"/>
              <a:lstStyle/>
              <a:p>
                <a:endParaRPr lang="en-IN" dirty="0"/>
              </a:p>
            </p:txBody>
          </p:sp>
          <p:sp>
            <p:nvSpPr>
              <p:cNvPr id="601" name="Freeform: Shape 600">
                <a:extLst>
                  <a:ext uri="{FF2B5EF4-FFF2-40B4-BE49-F238E27FC236}">
                    <a16:creationId xmlns:a16="http://schemas.microsoft.com/office/drawing/2014/main" id="{CACA497C-5C27-4602-BF1E-BB6C76BA82DF}"/>
                  </a:ext>
                </a:extLst>
              </p:cNvPr>
              <p:cNvSpPr/>
              <p:nvPr/>
            </p:nvSpPr>
            <p:spPr>
              <a:xfrm>
                <a:off x="-1257013" y="3245461"/>
                <a:ext cx="80345" cy="56251"/>
              </a:xfrm>
              <a:custGeom>
                <a:avLst/>
                <a:gdLst>
                  <a:gd name="connsiteX0" fmla="*/ 32721 w 80345"/>
                  <a:gd name="connsiteY0" fmla="*/ 47469 h 56251"/>
                  <a:gd name="connsiteX1" fmla="*/ 30886 w 80345"/>
                  <a:gd name="connsiteY1" fmla="*/ 47149 h 56251"/>
                  <a:gd name="connsiteX2" fmla="*/ 24660 w 80345"/>
                  <a:gd name="connsiteY2" fmla="*/ 45685 h 56251"/>
                  <a:gd name="connsiteX3" fmla="*/ 15161 w 80345"/>
                  <a:gd name="connsiteY3" fmla="*/ 42187 h 56251"/>
                  <a:gd name="connsiteX4" fmla="*/ 4181 w 80345"/>
                  <a:gd name="connsiteY4" fmla="*/ 33814 h 56251"/>
                  <a:gd name="connsiteX5" fmla="*/ 518 w 80345"/>
                  <a:gd name="connsiteY5" fmla="*/ 26211 h 56251"/>
                  <a:gd name="connsiteX6" fmla="*/ 388 w 80345"/>
                  <a:gd name="connsiteY6" fmla="*/ 17362 h 56251"/>
                  <a:gd name="connsiteX7" fmla="*/ 579 w 80345"/>
                  <a:gd name="connsiteY7" fmla="*/ 16270 h 56251"/>
                  <a:gd name="connsiteX8" fmla="*/ 683 w 80345"/>
                  <a:gd name="connsiteY8" fmla="*/ 15699 h 56251"/>
                  <a:gd name="connsiteX9" fmla="*/ 683 w 80345"/>
                  <a:gd name="connsiteY9" fmla="*/ 15638 h 56251"/>
                  <a:gd name="connsiteX10" fmla="*/ 752 w 80345"/>
                  <a:gd name="connsiteY10" fmla="*/ 15370 h 56251"/>
                  <a:gd name="connsiteX11" fmla="*/ 787 w 80345"/>
                  <a:gd name="connsiteY11" fmla="*/ 15257 h 56251"/>
                  <a:gd name="connsiteX12" fmla="*/ 873 w 80345"/>
                  <a:gd name="connsiteY12" fmla="*/ 15023 h 56251"/>
                  <a:gd name="connsiteX13" fmla="*/ 1462 w 80345"/>
                  <a:gd name="connsiteY13" fmla="*/ 13092 h 56251"/>
                  <a:gd name="connsiteX14" fmla="*/ 2371 w 80345"/>
                  <a:gd name="connsiteY14" fmla="*/ 10893 h 56251"/>
                  <a:gd name="connsiteX15" fmla="*/ 3566 w 80345"/>
                  <a:gd name="connsiteY15" fmla="*/ 8694 h 56251"/>
                  <a:gd name="connsiteX16" fmla="*/ 11091 w 80345"/>
                  <a:gd name="connsiteY16" fmla="*/ 2061 h 56251"/>
                  <a:gd name="connsiteX17" fmla="*/ 20720 w 80345"/>
                  <a:gd name="connsiteY17" fmla="*/ 0 h 56251"/>
                  <a:gd name="connsiteX18" fmla="*/ 30193 w 80345"/>
                  <a:gd name="connsiteY18" fmla="*/ 944 h 56251"/>
                  <a:gd name="connsiteX19" fmla="*/ 48057 w 80345"/>
                  <a:gd name="connsiteY19" fmla="*/ 6538 h 56251"/>
                  <a:gd name="connsiteX20" fmla="*/ 52274 w 80345"/>
                  <a:gd name="connsiteY20" fmla="*/ 8027 h 56251"/>
                  <a:gd name="connsiteX21" fmla="*/ 56664 w 80345"/>
                  <a:gd name="connsiteY21" fmla="*/ 9776 h 56251"/>
                  <a:gd name="connsiteX22" fmla="*/ 65063 w 80345"/>
                  <a:gd name="connsiteY22" fmla="*/ 13958 h 56251"/>
                  <a:gd name="connsiteX23" fmla="*/ 72839 w 80345"/>
                  <a:gd name="connsiteY23" fmla="*/ 19448 h 56251"/>
                  <a:gd name="connsiteX24" fmla="*/ 78753 w 80345"/>
                  <a:gd name="connsiteY24" fmla="*/ 27319 h 56251"/>
                  <a:gd name="connsiteX25" fmla="*/ 80113 w 80345"/>
                  <a:gd name="connsiteY25" fmla="*/ 37243 h 56251"/>
                  <a:gd name="connsiteX26" fmla="*/ 76839 w 80345"/>
                  <a:gd name="connsiteY26" fmla="*/ 45885 h 56251"/>
                  <a:gd name="connsiteX27" fmla="*/ 75740 w 80345"/>
                  <a:gd name="connsiteY27" fmla="*/ 47590 h 56251"/>
                  <a:gd name="connsiteX28" fmla="*/ 74250 w 80345"/>
                  <a:gd name="connsiteY28" fmla="*/ 49443 h 56251"/>
                  <a:gd name="connsiteX29" fmla="*/ 72631 w 80345"/>
                  <a:gd name="connsiteY29" fmla="*/ 51063 h 56251"/>
                  <a:gd name="connsiteX30" fmla="*/ 70925 w 80345"/>
                  <a:gd name="connsiteY30" fmla="*/ 52474 h 56251"/>
                  <a:gd name="connsiteX31" fmla="*/ 63175 w 80345"/>
                  <a:gd name="connsiteY31" fmla="*/ 55851 h 56251"/>
                  <a:gd name="connsiteX32" fmla="*/ 49408 w 80345"/>
                  <a:gd name="connsiteY32" fmla="*/ 54968 h 56251"/>
                  <a:gd name="connsiteX33" fmla="*/ 39935 w 80345"/>
                  <a:gd name="connsiteY33" fmla="*/ 51400 h 56251"/>
                  <a:gd name="connsiteX34" fmla="*/ 34289 w 80345"/>
                  <a:gd name="connsiteY34" fmla="*/ 48404 h 56251"/>
                  <a:gd name="connsiteX35" fmla="*/ 32721 w 80345"/>
                  <a:gd name="connsiteY35" fmla="*/ 47469 h 56251"/>
                  <a:gd name="connsiteX36" fmla="*/ 34852 w 80345"/>
                  <a:gd name="connsiteY36" fmla="*/ 42776 h 56251"/>
                  <a:gd name="connsiteX37" fmla="*/ 36800 w 80345"/>
                  <a:gd name="connsiteY37" fmla="*/ 43685 h 56251"/>
                  <a:gd name="connsiteX38" fmla="*/ 42316 w 80345"/>
                  <a:gd name="connsiteY38" fmla="*/ 46075 h 56251"/>
                  <a:gd name="connsiteX39" fmla="*/ 50983 w 80345"/>
                  <a:gd name="connsiteY39" fmla="*/ 48880 h 56251"/>
                  <a:gd name="connsiteX40" fmla="*/ 61911 w 80345"/>
                  <a:gd name="connsiteY40" fmla="*/ 49452 h 56251"/>
                  <a:gd name="connsiteX41" fmla="*/ 67159 w 80345"/>
                  <a:gd name="connsiteY41" fmla="*/ 47166 h 56251"/>
                  <a:gd name="connsiteX42" fmla="*/ 68319 w 80345"/>
                  <a:gd name="connsiteY42" fmla="*/ 46205 h 56251"/>
                  <a:gd name="connsiteX43" fmla="*/ 69410 w 80345"/>
                  <a:gd name="connsiteY43" fmla="*/ 45175 h 56251"/>
                  <a:gd name="connsiteX44" fmla="*/ 70345 w 80345"/>
                  <a:gd name="connsiteY44" fmla="*/ 44057 h 56251"/>
                  <a:gd name="connsiteX45" fmla="*/ 71376 w 80345"/>
                  <a:gd name="connsiteY45" fmla="*/ 42499 h 56251"/>
                  <a:gd name="connsiteX46" fmla="*/ 73237 w 80345"/>
                  <a:gd name="connsiteY46" fmla="*/ 29709 h 56251"/>
                  <a:gd name="connsiteX47" fmla="*/ 62292 w 80345"/>
                  <a:gd name="connsiteY47" fmla="*/ 18686 h 56251"/>
                  <a:gd name="connsiteX48" fmla="*/ 54534 w 80345"/>
                  <a:gd name="connsiteY48" fmla="*/ 14694 h 56251"/>
                  <a:gd name="connsiteX49" fmla="*/ 50481 w 80345"/>
                  <a:gd name="connsiteY49" fmla="*/ 13006 h 56251"/>
                  <a:gd name="connsiteX50" fmla="*/ 46082 w 80345"/>
                  <a:gd name="connsiteY50" fmla="*/ 11413 h 56251"/>
                  <a:gd name="connsiteX51" fmla="*/ 29223 w 80345"/>
                  <a:gd name="connsiteY51" fmla="*/ 6338 h 56251"/>
                  <a:gd name="connsiteX52" fmla="*/ 13732 w 80345"/>
                  <a:gd name="connsiteY52" fmla="*/ 7507 h 56251"/>
                  <a:gd name="connsiteX53" fmla="*/ 8944 w 80345"/>
                  <a:gd name="connsiteY53" fmla="*/ 12010 h 56251"/>
                  <a:gd name="connsiteX54" fmla="*/ 8225 w 80345"/>
                  <a:gd name="connsiteY54" fmla="*/ 13404 h 56251"/>
                  <a:gd name="connsiteX55" fmla="*/ 7593 w 80345"/>
                  <a:gd name="connsiteY55" fmla="*/ 14937 h 56251"/>
                  <a:gd name="connsiteX56" fmla="*/ 7021 w 80345"/>
                  <a:gd name="connsiteY56" fmla="*/ 16868 h 56251"/>
                  <a:gd name="connsiteX57" fmla="*/ 6952 w 80345"/>
                  <a:gd name="connsiteY57" fmla="*/ 17093 h 56251"/>
                  <a:gd name="connsiteX58" fmla="*/ 6917 w 80345"/>
                  <a:gd name="connsiteY58" fmla="*/ 17223 h 56251"/>
                  <a:gd name="connsiteX59" fmla="*/ 6952 w 80345"/>
                  <a:gd name="connsiteY59" fmla="*/ 17084 h 56251"/>
                  <a:gd name="connsiteX60" fmla="*/ 6952 w 80345"/>
                  <a:gd name="connsiteY60" fmla="*/ 17119 h 56251"/>
                  <a:gd name="connsiteX61" fmla="*/ 6883 w 80345"/>
                  <a:gd name="connsiteY61" fmla="*/ 17561 h 56251"/>
                  <a:gd name="connsiteX62" fmla="*/ 6744 w 80345"/>
                  <a:gd name="connsiteY62" fmla="*/ 18409 h 56251"/>
                  <a:gd name="connsiteX63" fmla="*/ 6883 w 80345"/>
                  <a:gd name="connsiteY63" fmla="*/ 24696 h 56251"/>
                  <a:gd name="connsiteX64" fmla="*/ 9350 w 80345"/>
                  <a:gd name="connsiteY64" fmla="*/ 29848 h 56251"/>
                  <a:gd name="connsiteX65" fmla="*/ 17992 w 80345"/>
                  <a:gd name="connsiteY65" fmla="*/ 36576 h 56251"/>
                  <a:gd name="connsiteX66" fmla="*/ 26383 w 80345"/>
                  <a:gd name="connsiteY66" fmla="*/ 40126 h 56251"/>
                  <a:gd name="connsiteX67" fmla="*/ 32089 w 80345"/>
                  <a:gd name="connsiteY67" fmla="*/ 41919 h 56251"/>
                  <a:gd name="connsiteX68" fmla="*/ 34202 w 80345"/>
                  <a:gd name="connsiteY68" fmla="*/ 42525 h 56251"/>
                  <a:gd name="connsiteX69" fmla="*/ 34765 w 80345"/>
                  <a:gd name="connsiteY69" fmla="*/ 42724 h 56251"/>
                  <a:gd name="connsiteX70" fmla="*/ 34852 w 80345"/>
                  <a:gd name="connsiteY70" fmla="*/ 42776 h 56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0345" h="56251">
                    <a:moveTo>
                      <a:pt x="32721" y="47469"/>
                    </a:moveTo>
                    <a:cubicBezTo>
                      <a:pt x="32358" y="47382"/>
                      <a:pt x="31769" y="47287"/>
                      <a:pt x="30886" y="47149"/>
                    </a:cubicBezTo>
                    <a:cubicBezTo>
                      <a:pt x="29535" y="46880"/>
                      <a:pt x="27301" y="46404"/>
                      <a:pt x="24660" y="45685"/>
                    </a:cubicBezTo>
                    <a:cubicBezTo>
                      <a:pt x="21976" y="44967"/>
                      <a:pt x="18754" y="43884"/>
                      <a:pt x="15161" y="42187"/>
                    </a:cubicBezTo>
                    <a:cubicBezTo>
                      <a:pt x="11619" y="40438"/>
                      <a:pt x="7575" y="38005"/>
                      <a:pt x="4181" y="33814"/>
                    </a:cubicBezTo>
                    <a:cubicBezTo>
                      <a:pt x="2588" y="31658"/>
                      <a:pt x="1150" y="29121"/>
                      <a:pt x="518" y="26211"/>
                    </a:cubicBezTo>
                    <a:cubicBezTo>
                      <a:pt x="-79" y="23353"/>
                      <a:pt x="-209" y="20254"/>
                      <a:pt x="388" y="17362"/>
                    </a:cubicBezTo>
                    <a:lnTo>
                      <a:pt x="579" y="16270"/>
                    </a:lnTo>
                    <a:lnTo>
                      <a:pt x="683" y="15699"/>
                    </a:lnTo>
                    <a:lnTo>
                      <a:pt x="683" y="15638"/>
                    </a:lnTo>
                    <a:lnTo>
                      <a:pt x="752" y="15370"/>
                    </a:lnTo>
                    <a:lnTo>
                      <a:pt x="787" y="15257"/>
                    </a:lnTo>
                    <a:lnTo>
                      <a:pt x="873" y="15023"/>
                    </a:lnTo>
                    <a:cubicBezTo>
                      <a:pt x="1072" y="14383"/>
                      <a:pt x="1263" y="13742"/>
                      <a:pt x="1462" y="13092"/>
                    </a:cubicBezTo>
                    <a:cubicBezTo>
                      <a:pt x="1583" y="12521"/>
                      <a:pt x="2034" y="11638"/>
                      <a:pt x="2371" y="10893"/>
                    </a:cubicBezTo>
                    <a:cubicBezTo>
                      <a:pt x="2726" y="10114"/>
                      <a:pt x="3081" y="9335"/>
                      <a:pt x="3566" y="8694"/>
                    </a:cubicBezTo>
                    <a:cubicBezTo>
                      <a:pt x="5263" y="5871"/>
                      <a:pt x="8000" y="3464"/>
                      <a:pt x="11091" y="2061"/>
                    </a:cubicBezTo>
                    <a:cubicBezTo>
                      <a:pt x="14182" y="658"/>
                      <a:pt x="17516" y="69"/>
                      <a:pt x="20720" y="0"/>
                    </a:cubicBezTo>
                    <a:cubicBezTo>
                      <a:pt x="23932" y="0"/>
                      <a:pt x="27128" y="286"/>
                      <a:pt x="30193" y="944"/>
                    </a:cubicBezTo>
                    <a:cubicBezTo>
                      <a:pt x="36376" y="2139"/>
                      <a:pt x="42307" y="4174"/>
                      <a:pt x="48057" y="6538"/>
                    </a:cubicBezTo>
                    <a:lnTo>
                      <a:pt x="52274" y="8027"/>
                    </a:lnTo>
                    <a:lnTo>
                      <a:pt x="56664" y="9776"/>
                    </a:lnTo>
                    <a:cubicBezTo>
                      <a:pt x="59513" y="11040"/>
                      <a:pt x="62353" y="12374"/>
                      <a:pt x="65063" y="13958"/>
                    </a:cubicBezTo>
                    <a:cubicBezTo>
                      <a:pt x="67817" y="15457"/>
                      <a:pt x="70414" y="17344"/>
                      <a:pt x="72839" y="19448"/>
                    </a:cubicBezTo>
                    <a:cubicBezTo>
                      <a:pt x="75220" y="21604"/>
                      <a:pt x="77350" y="24228"/>
                      <a:pt x="78753" y="27319"/>
                    </a:cubicBezTo>
                    <a:cubicBezTo>
                      <a:pt x="80191" y="30393"/>
                      <a:pt x="80684" y="34013"/>
                      <a:pt x="80113" y="37243"/>
                    </a:cubicBezTo>
                    <a:cubicBezTo>
                      <a:pt x="79584" y="40490"/>
                      <a:pt x="78424" y="43382"/>
                      <a:pt x="76839" y="45885"/>
                    </a:cubicBezTo>
                    <a:cubicBezTo>
                      <a:pt x="76458" y="46456"/>
                      <a:pt x="76268" y="46950"/>
                      <a:pt x="75740" y="47590"/>
                    </a:cubicBezTo>
                    <a:cubicBezTo>
                      <a:pt x="75229" y="48214"/>
                      <a:pt x="74744" y="48846"/>
                      <a:pt x="74250" y="49443"/>
                    </a:cubicBezTo>
                    <a:cubicBezTo>
                      <a:pt x="73766" y="50110"/>
                      <a:pt x="73185" y="50543"/>
                      <a:pt x="72631" y="51063"/>
                    </a:cubicBezTo>
                    <a:cubicBezTo>
                      <a:pt x="72060" y="51539"/>
                      <a:pt x="71566" y="52110"/>
                      <a:pt x="70925" y="52474"/>
                    </a:cubicBezTo>
                    <a:cubicBezTo>
                      <a:pt x="68544" y="54258"/>
                      <a:pt x="65782" y="55245"/>
                      <a:pt x="63175" y="55851"/>
                    </a:cubicBezTo>
                    <a:cubicBezTo>
                      <a:pt x="57893" y="56760"/>
                      <a:pt x="53235" y="55972"/>
                      <a:pt x="49408" y="54968"/>
                    </a:cubicBezTo>
                    <a:cubicBezTo>
                      <a:pt x="45571" y="53885"/>
                      <a:pt x="42437" y="52587"/>
                      <a:pt x="39935" y="51400"/>
                    </a:cubicBezTo>
                    <a:cubicBezTo>
                      <a:pt x="37441" y="50197"/>
                      <a:pt x="35553" y="49149"/>
                      <a:pt x="34289" y="48404"/>
                    </a:cubicBezTo>
                    <a:cubicBezTo>
                      <a:pt x="33579" y="47971"/>
                      <a:pt x="33033" y="47651"/>
                      <a:pt x="32721" y="47469"/>
                    </a:cubicBezTo>
                    <a:close/>
                    <a:moveTo>
                      <a:pt x="34852" y="42776"/>
                    </a:moveTo>
                    <a:cubicBezTo>
                      <a:pt x="34852" y="42776"/>
                      <a:pt x="35536" y="43105"/>
                      <a:pt x="36800" y="43685"/>
                    </a:cubicBezTo>
                    <a:cubicBezTo>
                      <a:pt x="38064" y="44282"/>
                      <a:pt x="39908" y="45131"/>
                      <a:pt x="42316" y="46075"/>
                    </a:cubicBezTo>
                    <a:cubicBezTo>
                      <a:pt x="44680" y="47053"/>
                      <a:pt x="47606" y="48110"/>
                      <a:pt x="50983" y="48880"/>
                    </a:cubicBezTo>
                    <a:cubicBezTo>
                      <a:pt x="54317" y="49643"/>
                      <a:pt x="58170" y="50188"/>
                      <a:pt x="61911" y="49452"/>
                    </a:cubicBezTo>
                    <a:cubicBezTo>
                      <a:pt x="63721" y="48941"/>
                      <a:pt x="65565" y="48335"/>
                      <a:pt x="67159" y="47166"/>
                    </a:cubicBezTo>
                    <a:cubicBezTo>
                      <a:pt x="67600" y="46958"/>
                      <a:pt x="67929" y="46525"/>
                      <a:pt x="68319" y="46205"/>
                    </a:cubicBezTo>
                    <a:cubicBezTo>
                      <a:pt x="68674" y="45867"/>
                      <a:pt x="69133" y="45573"/>
                      <a:pt x="69410" y="45175"/>
                    </a:cubicBezTo>
                    <a:lnTo>
                      <a:pt x="70345" y="44057"/>
                    </a:lnTo>
                    <a:cubicBezTo>
                      <a:pt x="70674" y="43737"/>
                      <a:pt x="71029" y="43018"/>
                      <a:pt x="71376" y="42499"/>
                    </a:cubicBezTo>
                    <a:cubicBezTo>
                      <a:pt x="73774" y="38628"/>
                      <a:pt x="75142" y="33961"/>
                      <a:pt x="73237" y="29709"/>
                    </a:cubicBezTo>
                    <a:cubicBezTo>
                      <a:pt x="71471" y="25362"/>
                      <a:pt x="67133" y="21622"/>
                      <a:pt x="62292" y="18686"/>
                    </a:cubicBezTo>
                    <a:cubicBezTo>
                      <a:pt x="59868" y="17180"/>
                      <a:pt x="57209" y="15915"/>
                      <a:pt x="54534" y="14694"/>
                    </a:cubicBezTo>
                    <a:lnTo>
                      <a:pt x="50481" y="13006"/>
                    </a:lnTo>
                    <a:lnTo>
                      <a:pt x="46082" y="11413"/>
                    </a:lnTo>
                    <a:cubicBezTo>
                      <a:pt x="40532" y="9196"/>
                      <a:pt x="34860" y="7300"/>
                      <a:pt x="29223" y="6338"/>
                    </a:cubicBezTo>
                    <a:cubicBezTo>
                      <a:pt x="23629" y="5386"/>
                      <a:pt x="17888" y="5386"/>
                      <a:pt x="13732" y="7507"/>
                    </a:cubicBezTo>
                    <a:cubicBezTo>
                      <a:pt x="11662" y="8521"/>
                      <a:pt x="10026" y="10062"/>
                      <a:pt x="8944" y="12010"/>
                    </a:cubicBezTo>
                    <a:cubicBezTo>
                      <a:pt x="8597" y="12452"/>
                      <a:pt x="8424" y="12928"/>
                      <a:pt x="8225" y="13404"/>
                    </a:cubicBezTo>
                    <a:cubicBezTo>
                      <a:pt x="8034" y="13924"/>
                      <a:pt x="7757" y="14192"/>
                      <a:pt x="7593" y="14937"/>
                    </a:cubicBezTo>
                    <a:cubicBezTo>
                      <a:pt x="7394" y="15586"/>
                      <a:pt x="7203" y="16227"/>
                      <a:pt x="7021" y="16868"/>
                    </a:cubicBezTo>
                    <a:lnTo>
                      <a:pt x="6952" y="17093"/>
                    </a:lnTo>
                    <a:lnTo>
                      <a:pt x="6917" y="17223"/>
                    </a:lnTo>
                    <a:cubicBezTo>
                      <a:pt x="6943" y="17154"/>
                      <a:pt x="6839" y="17465"/>
                      <a:pt x="6952" y="17084"/>
                    </a:cubicBezTo>
                    <a:lnTo>
                      <a:pt x="6952" y="17119"/>
                    </a:lnTo>
                    <a:lnTo>
                      <a:pt x="6883" y="17561"/>
                    </a:lnTo>
                    <a:lnTo>
                      <a:pt x="6744" y="18409"/>
                    </a:lnTo>
                    <a:cubicBezTo>
                      <a:pt x="6285" y="20660"/>
                      <a:pt x="6476" y="22756"/>
                      <a:pt x="6883" y="24696"/>
                    </a:cubicBezTo>
                    <a:cubicBezTo>
                      <a:pt x="7324" y="26618"/>
                      <a:pt x="8311" y="28281"/>
                      <a:pt x="9350" y="29848"/>
                    </a:cubicBezTo>
                    <a:cubicBezTo>
                      <a:pt x="11697" y="32861"/>
                      <a:pt x="14962" y="34974"/>
                      <a:pt x="17992" y="36576"/>
                    </a:cubicBezTo>
                    <a:cubicBezTo>
                      <a:pt x="21040" y="38204"/>
                      <a:pt x="23941" y="39321"/>
                      <a:pt x="26383" y="40126"/>
                    </a:cubicBezTo>
                    <a:cubicBezTo>
                      <a:pt x="28816" y="40992"/>
                      <a:pt x="30669" y="41546"/>
                      <a:pt x="32089" y="41919"/>
                    </a:cubicBezTo>
                    <a:cubicBezTo>
                      <a:pt x="33466" y="42326"/>
                      <a:pt x="34202" y="42525"/>
                      <a:pt x="34202" y="42525"/>
                    </a:cubicBezTo>
                    <a:cubicBezTo>
                      <a:pt x="34393" y="42594"/>
                      <a:pt x="34583" y="42663"/>
                      <a:pt x="34765" y="42724"/>
                    </a:cubicBezTo>
                    <a:lnTo>
                      <a:pt x="34852" y="42776"/>
                    </a:lnTo>
                    <a:close/>
                  </a:path>
                </a:pathLst>
              </a:custGeom>
              <a:grpFill/>
              <a:ln w="8653" cap="flat">
                <a:noFill/>
                <a:prstDash val="solid"/>
                <a:miter/>
              </a:ln>
            </p:spPr>
            <p:txBody>
              <a:bodyPr rtlCol="0" anchor="ctr"/>
              <a:lstStyle/>
              <a:p>
                <a:endParaRPr lang="en-IN" dirty="0"/>
              </a:p>
            </p:txBody>
          </p:sp>
          <p:sp>
            <p:nvSpPr>
              <p:cNvPr id="602" name="Freeform: Shape 601">
                <a:extLst>
                  <a:ext uri="{FF2B5EF4-FFF2-40B4-BE49-F238E27FC236}">
                    <a16:creationId xmlns:a16="http://schemas.microsoft.com/office/drawing/2014/main" id="{DC234600-4E77-4978-B625-0B959CCA4660}"/>
                  </a:ext>
                </a:extLst>
              </p:cNvPr>
              <p:cNvSpPr/>
              <p:nvPr/>
            </p:nvSpPr>
            <p:spPr>
              <a:xfrm>
                <a:off x="-1117238" y="3316070"/>
                <a:ext cx="74668" cy="67004"/>
              </a:xfrm>
              <a:custGeom>
                <a:avLst/>
                <a:gdLst>
                  <a:gd name="connsiteX0" fmla="*/ 24556 w 74668"/>
                  <a:gd name="connsiteY0" fmla="*/ 49918 h 67004"/>
                  <a:gd name="connsiteX1" fmla="*/ 22902 w 74668"/>
                  <a:gd name="connsiteY1" fmla="*/ 49060 h 67004"/>
                  <a:gd name="connsiteX2" fmla="*/ 17369 w 74668"/>
                  <a:gd name="connsiteY2" fmla="*/ 45839 h 67004"/>
                  <a:gd name="connsiteX3" fmla="*/ 9333 w 74668"/>
                  <a:gd name="connsiteY3" fmla="*/ 39682 h 67004"/>
                  <a:gd name="connsiteX4" fmla="*/ 1298 w 74668"/>
                  <a:gd name="connsiteY4" fmla="*/ 28486 h 67004"/>
                  <a:gd name="connsiteX5" fmla="*/ 59 w 74668"/>
                  <a:gd name="connsiteY5" fmla="*/ 20113 h 67004"/>
                  <a:gd name="connsiteX6" fmla="*/ 2527 w 74668"/>
                  <a:gd name="connsiteY6" fmla="*/ 11618 h 67004"/>
                  <a:gd name="connsiteX7" fmla="*/ 3038 w 74668"/>
                  <a:gd name="connsiteY7" fmla="*/ 10614 h 67004"/>
                  <a:gd name="connsiteX8" fmla="*/ 3298 w 74668"/>
                  <a:gd name="connsiteY8" fmla="*/ 10120 h 67004"/>
                  <a:gd name="connsiteX9" fmla="*/ 3341 w 74668"/>
                  <a:gd name="connsiteY9" fmla="*/ 10051 h 67004"/>
                  <a:gd name="connsiteX10" fmla="*/ 3480 w 74668"/>
                  <a:gd name="connsiteY10" fmla="*/ 9817 h 67004"/>
                  <a:gd name="connsiteX11" fmla="*/ 3558 w 74668"/>
                  <a:gd name="connsiteY11" fmla="*/ 9713 h 67004"/>
                  <a:gd name="connsiteX12" fmla="*/ 3705 w 74668"/>
                  <a:gd name="connsiteY12" fmla="*/ 9505 h 67004"/>
                  <a:gd name="connsiteX13" fmla="*/ 4822 w 74668"/>
                  <a:gd name="connsiteY13" fmla="*/ 7860 h 67004"/>
                  <a:gd name="connsiteX14" fmla="*/ 6355 w 74668"/>
                  <a:gd name="connsiteY14" fmla="*/ 6033 h 67004"/>
                  <a:gd name="connsiteX15" fmla="*/ 8156 w 74668"/>
                  <a:gd name="connsiteY15" fmla="*/ 4275 h 67004"/>
                  <a:gd name="connsiteX16" fmla="*/ 17291 w 74668"/>
                  <a:gd name="connsiteY16" fmla="*/ 180 h 67004"/>
                  <a:gd name="connsiteX17" fmla="*/ 27111 w 74668"/>
                  <a:gd name="connsiteY17" fmla="*/ 1028 h 67004"/>
                  <a:gd name="connsiteX18" fmla="*/ 35874 w 74668"/>
                  <a:gd name="connsiteY18" fmla="*/ 4734 h 67004"/>
                  <a:gd name="connsiteX19" fmla="*/ 51217 w 74668"/>
                  <a:gd name="connsiteY19" fmla="*/ 15272 h 67004"/>
                  <a:gd name="connsiteX20" fmla="*/ 54889 w 74668"/>
                  <a:gd name="connsiteY20" fmla="*/ 17991 h 67004"/>
                  <a:gd name="connsiteX21" fmla="*/ 58560 w 74668"/>
                  <a:gd name="connsiteY21" fmla="*/ 20979 h 67004"/>
                  <a:gd name="connsiteX22" fmla="*/ 65375 w 74668"/>
                  <a:gd name="connsiteY22" fmla="*/ 27464 h 67004"/>
                  <a:gd name="connsiteX23" fmla="*/ 71168 w 74668"/>
                  <a:gd name="connsiteY23" fmla="*/ 34972 h 67004"/>
                  <a:gd name="connsiteX24" fmla="*/ 74519 w 74668"/>
                  <a:gd name="connsiteY24" fmla="*/ 44254 h 67004"/>
                  <a:gd name="connsiteX25" fmla="*/ 72882 w 74668"/>
                  <a:gd name="connsiteY25" fmla="*/ 54143 h 67004"/>
                  <a:gd name="connsiteX26" fmla="*/ 67211 w 74668"/>
                  <a:gd name="connsiteY26" fmla="*/ 61434 h 67004"/>
                  <a:gd name="connsiteX27" fmla="*/ 65652 w 74668"/>
                  <a:gd name="connsiteY27" fmla="*/ 62742 h 67004"/>
                  <a:gd name="connsiteX28" fmla="*/ 63678 w 74668"/>
                  <a:gd name="connsiteY28" fmla="*/ 64075 h 67004"/>
                  <a:gd name="connsiteX29" fmla="*/ 61660 w 74668"/>
                  <a:gd name="connsiteY29" fmla="*/ 65149 h 67004"/>
                  <a:gd name="connsiteX30" fmla="*/ 59625 w 74668"/>
                  <a:gd name="connsiteY30" fmla="*/ 65989 h 67004"/>
                  <a:gd name="connsiteX31" fmla="*/ 51226 w 74668"/>
                  <a:gd name="connsiteY31" fmla="*/ 66924 h 67004"/>
                  <a:gd name="connsiteX32" fmla="*/ 38324 w 74668"/>
                  <a:gd name="connsiteY32" fmla="*/ 62023 h 67004"/>
                  <a:gd name="connsiteX33" fmla="*/ 30332 w 74668"/>
                  <a:gd name="connsiteY33" fmla="*/ 55823 h 67004"/>
                  <a:gd name="connsiteX34" fmla="*/ 25820 w 74668"/>
                  <a:gd name="connsiteY34" fmla="*/ 51311 h 67004"/>
                  <a:gd name="connsiteX35" fmla="*/ 24556 w 74668"/>
                  <a:gd name="connsiteY35" fmla="*/ 49918 h 67004"/>
                  <a:gd name="connsiteX36" fmla="*/ 27976 w 74668"/>
                  <a:gd name="connsiteY36" fmla="*/ 46081 h 67004"/>
                  <a:gd name="connsiteX37" fmla="*/ 29570 w 74668"/>
                  <a:gd name="connsiteY37" fmla="*/ 47493 h 67004"/>
                  <a:gd name="connsiteX38" fmla="*/ 34116 w 74668"/>
                  <a:gd name="connsiteY38" fmla="*/ 51407 h 67004"/>
                  <a:gd name="connsiteX39" fmla="*/ 41563 w 74668"/>
                  <a:gd name="connsiteY39" fmla="*/ 56645 h 67004"/>
                  <a:gd name="connsiteX40" fmla="*/ 51850 w 74668"/>
                  <a:gd name="connsiteY40" fmla="*/ 60438 h 67004"/>
                  <a:gd name="connsiteX41" fmla="*/ 57521 w 74668"/>
                  <a:gd name="connsiteY41" fmla="*/ 59797 h 67004"/>
                  <a:gd name="connsiteX42" fmla="*/ 58907 w 74668"/>
                  <a:gd name="connsiteY42" fmla="*/ 59243 h 67004"/>
                  <a:gd name="connsiteX43" fmla="*/ 60240 w 74668"/>
                  <a:gd name="connsiteY43" fmla="*/ 58568 h 67004"/>
                  <a:gd name="connsiteX44" fmla="*/ 61496 w 74668"/>
                  <a:gd name="connsiteY44" fmla="*/ 57771 h 67004"/>
                  <a:gd name="connsiteX45" fmla="*/ 62933 w 74668"/>
                  <a:gd name="connsiteY45" fmla="*/ 56585 h 67004"/>
                  <a:gd name="connsiteX46" fmla="*/ 68475 w 74668"/>
                  <a:gd name="connsiteY46" fmla="*/ 44895 h 67004"/>
                  <a:gd name="connsiteX47" fmla="*/ 61271 w 74668"/>
                  <a:gd name="connsiteY47" fmla="*/ 31145 h 67004"/>
                  <a:gd name="connsiteX48" fmla="*/ 55036 w 74668"/>
                  <a:gd name="connsiteY48" fmla="*/ 25057 h 67004"/>
                  <a:gd name="connsiteX49" fmla="*/ 51659 w 74668"/>
                  <a:gd name="connsiteY49" fmla="*/ 22234 h 67004"/>
                  <a:gd name="connsiteX50" fmla="*/ 48014 w 74668"/>
                  <a:gd name="connsiteY50" fmla="*/ 19472 h 67004"/>
                  <a:gd name="connsiteX51" fmla="*/ 33319 w 74668"/>
                  <a:gd name="connsiteY51" fmla="*/ 9618 h 67004"/>
                  <a:gd name="connsiteX52" fmla="*/ 18166 w 74668"/>
                  <a:gd name="connsiteY52" fmla="*/ 6163 h 67004"/>
                  <a:gd name="connsiteX53" fmla="*/ 12269 w 74668"/>
                  <a:gd name="connsiteY53" fmla="*/ 9047 h 67004"/>
                  <a:gd name="connsiteX54" fmla="*/ 11169 w 74668"/>
                  <a:gd name="connsiteY54" fmla="*/ 10172 h 67004"/>
                  <a:gd name="connsiteX55" fmla="*/ 10113 w 74668"/>
                  <a:gd name="connsiteY55" fmla="*/ 11445 h 67004"/>
                  <a:gd name="connsiteX56" fmla="*/ 8996 w 74668"/>
                  <a:gd name="connsiteY56" fmla="*/ 13116 h 67004"/>
                  <a:gd name="connsiteX57" fmla="*/ 8874 w 74668"/>
                  <a:gd name="connsiteY57" fmla="*/ 13333 h 67004"/>
                  <a:gd name="connsiteX58" fmla="*/ 8805 w 74668"/>
                  <a:gd name="connsiteY58" fmla="*/ 13428 h 67004"/>
                  <a:gd name="connsiteX59" fmla="*/ 8892 w 74668"/>
                  <a:gd name="connsiteY59" fmla="*/ 13307 h 67004"/>
                  <a:gd name="connsiteX60" fmla="*/ 8874 w 74668"/>
                  <a:gd name="connsiteY60" fmla="*/ 13342 h 67004"/>
                  <a:gd name="connsiteX61" fmla="*/ 8684 w 74668"/>
                  <a:gd name="connsiteY61" fmla="*/ 13740 h 67004"/>
                  <a:gd name="connsiteX62" fmla="*/ 8312 w 74668"/>
                  <a:gd name="connsiteY62" fmla="*/ 14510 h 67004"/>
                  <a:gd name="connsiteX63" fmla="*/ 6580 w 74668"/>
                  <a:gd name="connsiteY63" fmla="*/ 20554 h 67004"/>
                  <a:gd name="connsiteX64" fmla="*/ 7428 w 74668"/>
                  <a:gd name="connsiteY64" fmla="*/ 26191 h 67004"/>
                  <a:gd name="connsiteX65" fmla="*/ 13689 w 74668"/>
                  <a:gd name="connsiteY65" fmla="*/ 35188 h 67004"/>
                  <a:gd name="connsiteX66" fmla="*/ 20677 w 74668"/>
                  <a:gd name="connsiteY66" fmla="*/ 41050 h 67004"/>
                  <a:gd name="connsiteX67" fmla="*/ 25604 w 74668"/>
                  <a:gd name="connsiteY67" fmla="*/ 44445 h 67004"/>
                  <a:gd name="connsiteX68" fmla="*/ 27440 w 74668"/>
                  <a:gd name="connsiteY68" fmla="*/ 45648 h 67004"/>
                  <a:gd name="connsiteX69" fmla="*/ 27916 w 74668"/>
                  <a:gd name="connsiteY69" fmla="*/ 46012 h 67004"/>
                  <a:gd name="connsiteX70" fmla="*/ 27976 w 74668"/>
                  <a:gd name="connsiteY70" fmla="*/ 46081 h 6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4668" h="67004">
                    <a:moveTo>
                      <a:pt x="24556" y="49918"/>
                    </a:moveTo>
                    <a:cubicBezTo>
                      <a:pt x="24227" y="49736"/>
                      <a:pt x="23682" y="49459"/>
                      <a:pt x="22902" y="49060"/>
                    </a:cubicBezTo>
                    <a:cubicBezTo>
                      <a:pt x="21681" y="48411"/>
                      <a:pt x="19690" y="47302"/>
                      <a:pt x="17369" y="45839"/>
                    </a:cubicBezTo>
                    <a:cubicBezTo>
                      <a:pt x="15031" y="44350"/>
                      <a:pt x="12269" y="42384"/>
                      <a:pt x="9333" y="39682"/>
                    </a:cubicBezTo>
                    <a:cubicBezTo>
                      <a:pt x="6459" y="36972"/>
                      <a:pt x="3315" y="33457"/>
                      <a:pt x="1298" y="28486"/>
                    </a:cubicBezTo>
                    <a:cubicBezTo>
                      <a:pt x="423" y="25932"/>
                      <a:pt x="-200" y="23091"/>
                      <a:pt x="59" y="20113"/>
                    </a:cubicBezTo>
                    <a:cubicBezTo>
                      <a:pt x="311" y="17195"/>
                      <a:pt x="1107" y="14190"/>
                      <a:pt x="2527" y="11618"/>
                    </a:cubicBezTo>
                    <a:lnTo>
                      <a:pt x="3038" y="10614"/>
                    </a:lnTo>
                    <a:lnTo>
                      <a:pt x="3298" y="10120"/>
                    </a:lnTo>
                    <a:lnTo>
                      <a:pt x="3341" y="10051"/>
                    </a:lnTo>
                    <a:lnTo>
                      <a:pt x="3480" y="9817"/>
                    </a:lnTo>
                    <a:lnTo>
                      <a:pt x="3558" y="9713"/>
                    </a:lnTo>
                    <a:lnTo>
                      <a:pt x="3705" y="9505"/>
                    </a:lnTo>
                    <a:cubicBezTo>
                      <a:pt x="4069" y="8969"/>
                      <a:pt x="4432" y="8414"/>
                      <a:pt x="4822" y="7860"/>
                    </a:cubicBezTo>
                    <a:cubicBezTo>
                      <a:pt x="5108" y="7332"/>
                      <a:pt x="5818" y="6639"/>
                      <a:pt x="6355" y="6033"/>
                    </a:cubicBezTo>
                    <a:cubicBezTo>
                      <a:pt x="6918" y="5410"/>
                      <a:pt x="7489" y="4760"/>
                      <a:pt x="8156" y="4275"/>
                    </a:cubicBezTo>
                    <a:cubicBezTo>
                      <a:pt x="10589" y="2085"/>
                      <a:pt x="13923" y="586"/>
                      <a:pt x="17291" y="180"/>
                    </a:cubicBezTo>
                    <a:cubicBezTo>
                      <a:pt x="20659" y="-262"/>
                      <a:pt x="24011" y="145"/>
                      <a:pt x="27111" y="1028"/>
                    </a:cubicBezTo>
                    <a:cubicBezTo>
                      <a:pt x="30167" y="1981"/>
                      <a:pt x="33137" y="3176"/>
                      <a:pt x="35874" y="4734"/>
                    </a:cubicBezTo>
                    <a:cubicBezTo>
                      <a:pt x="41398" y="7678"/>
                      <a:pt x="46585" y="11454"/>
                      <a:pt x="51217" y="15272"/>
                    </a:cubicBezTo>
                    <a:lnTo>
                      <a:pt x="54889" y="17991"/>
                    </a:lnTo>
                    <a:lnTo>
                      <a:pt x="58560" y="20979"/>
                    </a:lnTo>
                    <a:cubicBezTo>
                      <a:pt x="60933" y="23022"/>
                      <a:pt x="63245" y="25126"/>
                      <a:pt x="65375" y="27464"/>
                    </a:cubicBezTo>
                    <a:cubicBezTo>
                      <a:pt x="67557" y="29707"/>
                      <a:pt x="69488" y="32279"/>
                      <a:pt x="71168" y="34972"/>
                    </a:cubicBezTo>
                    <a:cubicBezTo>
                      <a:pt x="72822" y="37743"/>
                      <a:pt x="74077" y="40895"/>
                      <a:pt x="74519" y="44254"/>
                    </a:cubicBezTo>
                    <a:cubicBezTo>
                      <a:pt x="74978" y="47623"/>
                      <a:pt x="74363" y="51216"/>
                      <a:pt x="72882" y="54143"/>
                    </a:cubicBezTo>
                    <a:cubicBezTo>
                      <a:pt x="71428" y="57096"/>
                      <a:pt x="69454" y="59512"/>
                      <a:pt x="67211" y="61434"/>
                    </a:cubicBezTo>
                    <a:cubicBezTo>
                      <a:pt x="66674" y="61884"/>
                      <a:pt x="66336" y="62291"/>
                      <a:pt x="65652" y="62742"/>
                    </a:cubicBezTo>
                    <a:cubicBezTo>
                      <a:pt x="64994" y="63201"/>
                      <a:pt x="64336" y="63642"/>
                      <a:pt x="63678" y="64075"/>
                    </a:cubicBezTo>
                    <a:cubicBezTo>
                      <a:pt x="63020" y="64560"/>
                      <a:pt x="62327" y="64811"/>
                      <a:pt x="61660" y="65149"/>
                    </a:cubicBezTo>
                    <a:cubicBezTo>
                      <a:pt x="60985" y="65443"/>
                      <a:pt x="60353" y="65816"/>
                      <a:pt x="59625" y="65989"/>
                    </a:cubicBezTo>
                    <a:cubicBezTo>
                      <a:pt x="56820" y="67002"/>
                      <a:pt x="53902" y="67123"/>
                      <a:pt x="51226" y="66924"/>
                    </a:cubicBezTo>
                    <a:cubicBezTo>
                      <a:pt x="45901" y="66248"/>
                      <a:pt x="41666" y="64127"/>
                      <a:pt x="38324" y="62023"/>
                    </a:cubicBezTo>
                    <a:cubicBezTo>
                      <a:pt x="34990" y="59867"/>
                      <a:pt x="32375" y="57702"/>
                      <a:pt x="30332" y="55823"/>
                    </a:cubicBezTo>
                    <a:cubicBezTo>
                      <a:pt x="28314" y="53927"/>
                      <a:pt x="26807" y="52377"/>
                      <a:pt x="25820" y="51311"/>
                    </a:cubicBezTo>
                    <a:cubicBezTo>
                      <a:pt x="25206" y="50645"/>
                      <a:pt x="24790" y="50194"/>
                      <a:pt x="24556" y="49918"/>
                    </a:cubicBezTo>
                    <a:close/>
                    <a:moveTo>
                      <a:pt x="27976" y="46081"/>
                    </a:moveTo>
                    <a:cubicBezTo>
                      <a:pt x="27976" y="46081"/>
                      <a:pt x="28522" y="46575"/>
                      <a:pt x="29570" y="47493"/>
                    </a:cubicBezTo>
                    <a:cubicBezTo>
                      <a:pt x="30591" y="48454"/>
                      <a:pt x="32124" y="49822"/>
                      <a:pt x="34116" y="51407"/>
                    </a:cubicBezTo>
                    <a:cubicBezTo>
                      <a:pt x="36099" y="53061"/>
                      <a:pt x="38584" y="54922"/>
                      <a:pt x="41563" y="56645"/>
                    </a:cubicBezTo>
                    <a:cubicBezTo>
                      <a:pt x="44533" y="58369"/>
                      <a:pt x="48040" y="60031"/>
                      <a:pt x="51850" y="60438"/>
                    </a:cubicBezTo>
                    <a:cubicBezTo>
                      <a:pt x="53729" y="60490"/>
                      <a:pt x="55642" y="60455"/>
                      <a:pt x="57521" y="59797"/>
                    </a:cubicBezTo>
                    <a:cubicBezTo>
                      <a:pt x="58015" y="59728"/>
                      <a:pt x="58439" y="59425"/>
                      <a:pt x="58907" y="59243"/>
                    </a:cubicBezTo>
                    <a:cubicBezTo>
                      <a:pt x="59366" y="59009"/>
                      <a:pt x="59894" y="58854"/>
                      <a:pt x="60240" y="58568"/>
                    </a:cubicBezTo>
                    <a:lnTo>
                      <a:pt x="61496" y="57771"/>
                    </a:lnTo>
                    <a:cubicBezTo>
                      <a:pt x="61903" y="57555"/>
                      <a:pt x="62440" y="56975"/>
                      <a:pt x="62933" y="56585"/>
                    </a:cubicBezTo>
                    <a:cubicBezTo>
                      <a:pt x="66371" y="53589"/>
                      <a:pt x="69047" y="49536"/>
                      <a:pt x="68475" y="44895"/>
                    </a:cubicBezTo>
                    <a:cubicBezTo>
                      <a:pt x="68059" y="40262"/>
                      <a:pt x="65046" y="35387"/>
                      <a:pt x="61271" y="31145"/>
                    </a:cubicBezTo>
                    <a:cubicBezTo>
                      <a:pt x="59400" y="28988"/>
                      <a:pt x="57236" y="26997"/>
                      <a:pt x="55036" y="25057"/>
                    </a:cubicBezTo>
                    <a:lnTo>
                      <a:pt x="51659" y="22234"/>
                    </a:lnTo>
                    <a:lnTo>
                      <a:pt x="48014" y="19472"/>
                    </a:lnTo>
                    <a:cubicBezTo>
                      <a:pt x="43199" y="15601"/>
                      <a:pt x="38445" y="12225"/>
                      <a:pt x="33319" y="9618"/>
                    </a:cubicBezTo>
                    <a:cubicBezTo>
                      <a:pt x="28262" y="7046"/>
                      <a:pt x="22781" y="5358"/>
                      <a:pt x="18166" y="6163"/>
                    </a:cubicBezTo>
                    <a:cubicBezTo>
                      <a:pt x="15880" y="6518"/>
                      <a:pt x="13888" y="7488"/>
                      <a:pt x="12269" y="9047"/>
                    </a:cubicBezTo>
                    <a:cubicBezTo>
                      <a:pt x="11801" y="9367"/>
                      <a:pt x="11498" y="9791"/>
                      <a:pt x="11169" y="10172"/>
                    </a:cubicBezTo>
                    <a:cubicBezTo>
                      <a:pt x="10840" y="10605"/>
                      <a:pt x="10485" y="10804"/>
                      <a:pt x="10113" y="11445"/>
                    </a:cubicBezTo>
                    <a:cubicBezTo>
                      <a:pt x="9740" y="11999"/>
                      <a:pt x="9368" y="12571"/>
                      <a:pt x="8996" y="13116"/>
                    </a:cubicBezTo>
                    <a:lnTo>
                      <a:pt x="8874" y="13333"/>
                    </a:lnTo>
                    <a:lnTo>
                      <a:pt x="8805" y="13428"/>
                    </a:lnTo>
                    <a:cubicBezTo>
                      <a:pt x="8857" y="13367"/>
                      <a:pt x="8675" y="13645"/>
                      <a:pt x="8892" y="13307"/>
                    </a:cubicBezTo>
                    <a:lnTo>
                      <a:pt x="8874" y="13342"/>
                    </a:lnTo>
                    <a:lnTo>
                      <a:pt x="8684" y="13740"/>
                    </a:lnTo>
                    <a:lnTo>
                      <a:pt x="8312" y="14510"/>
                    </a:lnTo>
                    <a:cubicBezTo>
                      <a:pt x="7212" y="16528"/>
                      <a:pt x="6744" y="18572"/>
                      <a:pt x="6580" y="20554"/>
                    </a:cubicBezTo>
                    <a:cubicBezTo>
                      <a:pt x="6424" y="22529"/>
                      <a:pt x="6883" y="24391"/>
                      <a:pt x="7428" y="26191"/>
                    </a:cubicBezTo>
                    <a:cubicBezTo>
                      <a:pt x="8771" y="29768"/>
                      <a:pt x="11264" y="32755"/>
                      <a:pt x="13689" y="35188"/>
                    </a:cubicBezTo>
                    <a:cubicBezTo>
                      <a:pt x="16122" y="37630"/>
                      <a:pt x="18573" y="39544"/>
                      <a:pt x="20677" y="41050"/>
                    </a:cubicBezTo>
                    <a:cubicBezTo>
                      <a:pt x="22738" y="42601"/>
                      <a:pt x="24348" y="43657"/>
                      <a:pt x="25604" y="44445"/>
                    </a:cubicBezTo>
                    <a:cubicBezTo>
                      <a:pt x="26790" y="45233"/>
                      <a:pt x="27440" y="45648"/>
                      <a:pt x="27440" y="45648"/>
                    </a:cubicBezTo>
                    <a:cubicBezTo>
                      <a:pt x="27604" y="45770"/>
                      <a:pt x="27760" y="45882"/>
                      <a:pt x="27916" y="46012"/>
                    </a:cubicBezTo>
                    <a:lnTo>
                      <a:pt x="27976" y="46081"/>
                    </a:lnTo>
                    <a:close/>
                  </a:path>
                </a:pathLst>
              </a:custGeom>
              <a:grpFill/>
              <a:ln w="8653" cap="flat">
                <a:noFill/>
                <a:prstDash val="solid"/>
                <a:miter/>
              </a:ln>
            </p:spPr>
            <p:txBody>
              <a:bodyPr rtlCol="0" anchor="ctr"/>
              <a:lstStyle/>
              <a:p>
                <a:endParaRPr lang="en-IN" dirty="0"/>
              </a:p>
            </p:txBody>
          </p:sp>
          <p:sp>
            <p:nvSpPr>
              <p:cNvPr id="603" name="Freeform: Shape 602">
                <a:extLst>
                  <a:ext uri="{FF2B5EF4-FFF2-40B4-BE49-F238E27FC236}">
                    <a16:creationId xmlns:a16="http://schemas.microsoft.com/office/drawing/2014/main" id="{598689A6-FFE2-4470-9114-26B1FB251428}"/>
                  </a:ext>
                </a:extLst>
              </p:cNvPr>
              <p:cNvSpPr/>
              <p:nvPr/>
            </p:nvSpPr>
            <p:spPr>
              <a:xfrm>
                <a:off x="-1004377" y="3424645"/>
                <a:ext cx="65623" cy="75644"/>
              </a:xfrm>
              <a:custGeom>
                <a:avLst/>
                <a:gdLst>
                  <a:gd name="connsiteX0" fmla="*/ 15907 w 65623"/>
                  <a:gd name="connsiteY0" fmla="*/ 49954 h 75644"/>
                  <a:gd name="connsiteX1" fmla="*/ 14574 w 65623"/>
                  <a:gd name="connsiteY1" fmla="*/ 48646 h 75644"/>
                  <a:gd name="connsiteX2" fmla="*/ 10245 w 65623"/>
                  <a:gd name="connsiteY2" fmla="*/ 43935 h 75644"/>
                  <a:gd name="connsiteX3" fmla="*/ 4382 w 65623"/>
                  <a:gd name="connsiteY3" fmla="*/ 35701 h 75644"/>
                  <a:gd name="connsiteX4" fmla="*/ 18 w 65623"/>
                  <a:gd name="connsiteY4" fmla="*/ 22600 h 75644"/>
                  <a:gd name="connsiteX5" fmla="*/ 1291 w 65623"/>
                  <a:gd name="connsiteY5" fmla="*/ 14269 h 75644"/>
                  <a:gd name="connsiteX6" fmla="*/ 6166 w 65623"/>
                  <a:gd name="connsiteY6" fmla="*/ 6866 h 75644"/>
                  <a:gd name="connsiteX7" fmla="*/ 6945 w 65623"/>
                  <a:gd name="connsiteY7" fmla="*/ 6061 h 75644"/>
                  <a:gd name="connsiteX8" fmla="*/ 7326 w 65623"/>
                  <a:gd name="connsiteY8" fmla="*/ 5662 h 75644"/>
                  <a:gd name="connsiteX9" fmla="*/ 7387 w 65623"/>
                  <a:gd name="connsiteY9" fmla="*/ 5619 h 75644"/>
                  <a:gd name="connsiteX10" fmla="*/ 7603 w 65623"/>
                  <a:gd name="connsiteY10" fmla="*/ 5429 h 75644"/>
                  <a:gd name="connsiteX11" fmla="*/ 7690 w 65623"/>
                  <a:gd name="connsiteY11" fmla="*/ 5359 h 75644"/>
                  <a:gd name="connsiteX12" fmla="*/ 7889 w 65623"/>
                  <a:gd name="connsiteY12" fmla="*/ 5203 h 75644"/>
                  <a:gd name="connsiteX13" fmla="*/ 9439 w 65623"/>
                  <a:gd name="connsiteY13" fmla="*/ 3948 h 75644"/>
                  <a:gd name="connsiteX14" fmla="*/ 11439 w 65623"/>
                  <a:gd name="connsiteY14" fmla="*/ 2649 h 75644"/>
                  <a:gd name="connsiteX15" fmla="*/ 13691 w 65623"/>
                  <a:gd name="connsiteY15" fmla="*/ 1497 h 75644"/>
                  <a:gd name="connsiteX16" fmla="*/ 23614 w 65623"/>
                  <a:gd name="connsiteY16" fmla="*/ 259 h 75644"/>
                  <a:gd name="connsiteX17" fmla="*/ 32749 w 65623"/>
                  <a:gd name="connsiteY17" fmla="*/ 4000 h 75644"/>
                  <a:gd name="connsiteX18" fmla="*/ 40032 w 65623"/>
                  <a:gd name="connsiteY18" fmla="*/ 10104 h 75644"/>
                  <a:gd name="connsiteX19" fmla="*/ 51652 w 65623"/>
                  <a:gd name="connsiteY19" fmla="*/ 24773 h 75644"/>
                  <a:gd name="connsiteX20" fmla="*/ 54293 w 65623"/>
                  <a:gd name="connsiteY20" fmla="*/ 28384 h 75644"/>
                  <a:gd name="connsiteX21" fmla="*/ 56934 w 65623"/>
                  <a:gd name="connsiteY21" fmla="*/ 32306 h 75644"/>
                  <a:gd name="connsiteX22" fmla="*/ 61524 w 65623"/>
                  <a:gd name="connsiteY22" fmla="*/ 40506 h 75644"/>
                  <a:gd name="connsiteX23" fmla="*/ 64866 w 65623"/>
                  <a:gd name="connsiteY23" fmla="*/ 49417 h 75644"/>
                  <a:gd name="connsiteX24" fmla="*/ 65316 w 65623"/>
                  <a:gd name="connsiteY24" fmla="*/ 59262 h 75644"/>
                  <a:gd name="connsiteX25" fmla="*/ 60840 w 65623"/>
                  <a:gd name="connsiteY25" fmla="*/ 68207 h 75644"/>
                  <a:gd name="connsiteX26" fmla="*/ 53271 w 65623"/>
                  <a:gd name="connsiteY26" fmla="*/ 73506 h 75644"/>
                  <a:gd name="connsiteX27" fmla="*/ 51393 w 65623"/>
                  <a:gd name="connsiteY27" fmla="*/ 74303 h 75644"/>
                  <a:gd name="connsiteX28" fmla="*/ 49115 w 65623"/>
                  <a:gd name="connsiteY28" fmla="*/ 74996 h 75644"/>
                  <a:gd name="connsiteX29" fmla="*/ 46872 w 65623"/>
                  <a:gd name="connsiteY29" fmla="*/ 75411 h 75644"/>
                  <a:gd name="connsiteX30" fmla="*/ 44656 w 65623"/>
                  <a:gd name="connsiteY30" fmla="*/ 75628 h 75644"/>
                  <a:gd name="connsiteX31" fmla="*/ 36360 w 65623"/>
                  <a:gd name="connsiteY31" fmla="*/ 74034 h 75644"/>
                  <a:gd name="connsiteX32" fmla="*/ 25476 w 65623"/>
                  <a:gd name="connsiteY32" fmla="*/ 65557 h 75644"/>
                  <a:gd name="connsiteX33" fmla="*/ 19666 w 65623"/>
                  <a:gd name="connsiteY33" fmla="*/ 57279 h 75644"/>
                  <a:gd name="connsiteX34" fmla="*/ 16695 w 65623"/>
                  <a:gd name="connsiteY34" fmla="*/ 51616 h 75644"/>
                  <a:gd name="connsiteX35" fmla="*/ 15907 w 65623"/>
                  <a:gd name="connsiteY35" fmla="*/ 49954 h 75644"/>
                  <a:gd name="connsiteX36" fmla="*/ 20306 w 65623"/>
                  <a:gd name="connsiteY36" fmla="*/ 47286 h 75644"/>
                  <a:gd name="connsiteX37" fmla="*/ 21397 w 65623"/>
                  <a:gd name="connsiteY37" fmla="*/ 49131 h 75644"/>
                  <a:gd name="connsiteX38" fmla="*/ 24601 w 65623"/>
                  <a:gd name="connsiteY38" fmla="*/ 54205 h 75644"/>
                  <a:gd name="connsiteX39" fmla="*/ 30178 w 65623"/>
                  <a:gd name="connsiteY39" fmla="*/ 61410 h 75644"/>
                  <a:gd name="connsiteX40" fmla="*/ 38897 w 65623"/>
                  <a:gd name="connsiteY40" fmla="*/ 68060 h 75644"/>
                  <a:gd name="connsiteX41" fmla="*/ 44509 w 65623"/>
                  <a:gd name="connsiteY41" fmla="*/ 69116 h 75644"/>
                  <a:gd name="connsiteX42" fmla="*/ 45998 w 65623"/>
                  <a:gd name="connsiteY42" fmla="*/ 68986 h 75644"/>
                  <a:gd name="connsiteX43" fmla="*/ 47487 w 65623"/>
                  <a:gd name="connsiteY43" fmla="*/ 68735 h 75644"/>
                  <a:gd name="connsiteX44" fmla="*/ 48899 w 65623"/>
                  <a:gd name="connsiteY44" fmla="*/ 68354 h 75644"/>
                  <a:gd name="connsiteX45" fmla="*/ 50622 w 65623"/>
                  <a:gd name="connsiteY45" fmla="*/ 67653 h 75644"/>
                  <a:gd name="connsiteX46" fmla="*/ 59368 w 65623"/>
                  <a:gd name="connsiteY46" fmla="*/ 58110 h 75644"/>
                  <a:gd name="connsiteX47" fmla="*/ 56527 w 65623"/>
                  <a:gd name="connsiteY47" fmla="*/ 42844 h 75644"/>
                  <a:gd name="connsiteX48" fmla="*/ 52380 w 65623"/>
                  <a:gd name="connsiteY48" fmla="*/ 35190 h 75644"/>
                  <a:gd name="connsiteX49" fmla="*/ 49972 w 65623"/>
                  <a:gd name="connsiteY49" fmla="*/ 31501 h 75644"/>
                  <a:gd name="connsiteX50" fmla="*/ 47262 w 65623"/>
                  <a:gd name="connsiteY50" fmla="*/ 27691 h 75644"/>
                  <a:gd name="connsiteX51" fmla="*/ 36161 w 65623"/>
                  <a:gd name="connsiteY51" fmla="*/ 14036 h 75644"/>
                  <a:gd name="connsiteX52" fmla="*/ 22714 w 65623"/>
                  <a:gd name="connsiteY52" fmla="*/ 6260 h 75644"/>
                  <a:gd name="connsiteX53" fmla="*/ 16228 w 65623"/>
                  <a:gd name="connsiteY53" fmla="*/ 7273 h 75644"/>
                  <a:gd name="connsiteX54" fmla="*/ 14843 w 65623"/>
                  <a:gd name="connsiteY54" fmla="*/ 8017 h 75644"/>
                  <a:gd name="connsiteX55" fmla="*/ 13448 w 65623"/>
                  <a:gd name="connsiteY55" fmla="*/ 8944 h 75644"/>
                  <a:gd name="connsiteX56" fmla="*/ 11890 w 65623"/>
                  <a:gd name="connsiteY56" fmla="*/ 10208 h 75644"/>
                  <a:gd name="connsiteX57" fmla="*/ 11708 w 65623"/>
                  <a:gd name="connsiteY57" fmla="*/ 10364 h 75644"/>
                  <a:gd name="connsiteX58" fmla="*/ 11613 w 65623"/>
                  <a:gd name="connsiteY58" fmla="*/ 10434 h 75644"/>
                  <a:gd name="connsiteX59" fmla="*/ 11734 w 65623"/>
                  <a:gd name="connsiteY59" fmla="*/ 10364 h 75644"/>
                  <a:gd name="connsiteX60" fmla="*/ 11691 w 65623"/>
                  <a:gd name="connsiteY60" fmla="*/ 10381 h 75644"/>
                  <a:gd name="connsiteX61" fmla="*/ 11405 w 65623"/>
                  <a:gd name="connsiteY61" fmla="*/ 10702 h 75644"/>
                  <a:gd name="connsiteX62" fmla="*/ 10816 w 65623"/>
                  <a:gd name="connsiteY62" fmla="*/ 11308 h 75644"/>
                  <a:gd name="connsiteX63" fmla="*/ 7387 w 65623"/>
                  <a:gd name="connsiteY63" fmla="*/ 16581 h 75644"/>
                  <a:gd name="connsiteX64" fmla="*/ 6538 w 65623"/>
                  <a:gd name="connsiteY64" fmla="*/ 22227 h 75644"/>
                  <a:gd name="connsiteX65" fmla="*/ 9872 w 65623"/>
                  <a:gd name="connsiteY65" fmla="*/ 32661 h 75644"/>
                  <a:gd name="connsiteX66" fmla="*/ 14799 w 65623"/>
                  <a:gd name="connsiteY66" fmla="*/ 40307 h 75644"/>
                  <a:gd name="connsiteX67" fmla="*/ 18505 w 65623"/>
                  <a:gd name="connsiteY67" fmla="*/ 45027 h 75644"/>
                  <a:gd name="connsiteX68" fmla="*/ 19908 w 65623"/>
                  <a:gd name="connsiteY68" fmla="*/ 46715 h 75644"/>
                  <a:gd name="connsiteX69" fmla="*/ 20263 w 65623"/>
                  <a:gd name="connsiteY69" fmla="*/ 47208 h 75644"/>
                  <a:gd name="connsiteX70" fmla="*/ 20306 w 65623"/>
                  <a:gd name="connsiteY70" fmla="*/ 47286 h 7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5623" h="75644">
                    <a:moveTo>
                      <a:pt x="15907" y="49954"/>
                    </a:moveTo>
                    <a:cubicBezTo>
                      <a:pt x="15665" y="49702"/>
                      <a:pt x="15206" y="49261"/>
                      <a:pt x="14574" y="48646"/>
                    </a:cubicBezTo>
                    <a:cubicBezTo>
                      <a:pt x="13613" y="47676"/>
                      <a:pt x="12028" y="46031"/>
                      <a:pt x="10245" y="43935"/>
                    </a:cubicBezTo>
                    <a:cubicBezTo>
                      <a:pt x="8452" y="41840"/>
                      <a:pt x="6391" y="39130"/>
                      <a:pt x="4382" y="35701"/>
                    </a:cubicBezTo>
                    <a:cubicBezTo>
                      <a:pt x="2425" y="32272"/>
                      <a:pt x="494" y="27959"/>
                      <a:pt x="18" y="22600"/>
                    </a:cubicBezTo>
                    <a:cubicBezTo>
                      <a:pt x="-77" y="19932"/>
                      <a:pt x="183" y="17023"/>
                      <a:pt x="1291" y="14269"/>
                    </a:cubicBezTo>
                    <a:cubicBezTo>
                      <a:pt x="2391" y="11551"/>
                      <a:pt x="4027" y="8927"/>
                      <a:pt x="6166" y="6866"/>
                    </a:cubicBezTo>
                    <a:lnTo>
                      <a:pt x="6945" y="6061"/>
                    </a:lnTo>
                    <a:lnTo>
                      <a:pt x="7326" y="5662"/>
                    </a:lnTo>
                    <a:lnTo>
                      <a:pt x="7387" y="5619"/>
                    </a:lnTo>
                    <a:lnTo>
                      <a:pt x="7603" y="5429"/>
                    </a:lnTo>
                    <a:lnTo>
                      <a:pt x="7690" y="5359"/>
                    </a:lnTo>
                    <a:lnTo>
                      <a:pt x="7889" y="5203"/>
                    </a:lnTo>
                    <a:lnTo>
                      <a:pt x="9439" y="3948"/>
                    </a:lnTo>
                    <a:cubicBezTo>
                      <a:pt x="9889" y="3541"/>
                      <a:pt x="10764" y="3047"/>
                      <a:pt x="11439" y="2649"/>
                    </a:cubicBezTo>
                    <a:cubicBezTo>
                      <a:pt x="12175" y="2207"/>
                      <a:pt x="12911" y="1757"/>
                      <a:pt x="13691" y="1497"/>
                    </a:cubicBezTo>
                    <a:cubicBezTo>
                      <a:pt x="16670" y="129"/>
                      <a:pt x="20289" y="-347"/>
                      <a:pt x="23614" y="259"/>
                    </a:cubicBezTo>
                    <a:cubicBezTo>
                      <a:pt x="26965" y="848"/>
                      <a:pt x="30039" y="2216"/>
                      <a:pt x="32749" y="4000"/>
                    </a:cubicBezTo>
                    <a:cubicBezTo>
                      <a:pt x="35399" y="5792"/>
                      <a:pt x="37876" y="7818"/>
                      <a:pt x="40032" y="10104"/>
                    </a:cubicBezTo>
                    <a:cubicBezTo>
                      <a:pt x="44474" y="14573"/>
                      <a:pt x="48241" y="19578"/>
                      <a:pt x="51652" y="24773"/>
                    </a:cubicBezTo>
                    <a:lnTo>
                      <a:pt x="54293" y="28384"/>
                    </a:lnTo>
                    <a:lnTo>
                      <a:pt x="56934" y="32306"/>
                    </a:lnTo>
                    <a:cubicBezTo>
                      <a:pt x="58597" y="34947"/>
                      <a:pt x="60190" y="37649"/>
                      <a:pt x="61524" y="40506"/>
                    </a:cubicBezTo>
                    <a:cubicBezTo>
                      <a:pt x="62961" y="43295"/>
                      <a:pt x="64043" y="46308"/>
                      <a:pt x="64866" y="49417"/>
                    </a:cubicBezTo>
                    <a:cubicBezTo>
                      <a:pt x="65619" y="52525"/>
                      <a:pt x="65888" y="55911"/>
                      <a:pt x="65316" y="59262"/>
                    </a:cubicBezTo>
                    <a:cubicBezTo>
                      <a:pt x="64771" y="62596"/>
                      <a:pt x="63126" y="65860"/>
                      <a:pt x="60840" y="68207"/>
                    </a:cubicBezTo>
                    <a:cubicBezTo>
                      <a:pt x="58580" y="70588"/>
                      <a:pt x="55982" y="72337"/>
                      <a:pt x="53271" y="73506"/>
                    </a:cubicBezTo>
                    <a:cubicBezTo>
                      <a:pt x="52639" y="73766"/>
                      <a:pt x="52189" y="74069"/>
                      <a:pt x="51393" y="74303"/>
                    </a:cubicBezTo>
                    <a:cubicBezTo>
                      <a:pt x="50622" y="74545"/>
                      <a:pt x="49860" y="74779"/>
                      <a:pt x="49115" y="74996"/>
                    </a:cubicBezTo>
                    <a:cubicBezTo>
                      <a:pt x="48353" y="75264"/>
                      <a:pt x="47617" y="75290"/>
                      <a:pt x="46872" y="75411"/>
                    </a:cubicBezTo>
                    <a:cubicBezTo>
                      <a:pt x="46128" y="75498"/>
                      <a:pt x="45409" y="75697"/>
                      <a:pt x="44656" y="75628"/>
                    </a:cubicBezTo>
                    <a:cubicBezTo>
                      <a:pt x="41677" y="75766"/>
                      <a:pt x="38854" y="75022"/>
                      <a:pt x="36360" y="74034"/>
                    </a:cubicBezTo>
                    <a:cubicBezTo>
                      <a:pt x="31477" y="71800"/>
                      <a:pt x="28074" y="68545"/>
                      <a:pt x="25476" y="65557"/>
                    </a:cubicBezTo>
                    <a:cubicBezTo>
                      <a:pt x="22921" y="62492"/>
                      <a:pt x="21068" y="59652"/>
                      <a:pt x="19666" y="57279"/>
                    </a:cubicBezTo>
                    <a:cubicBezTo>
                      <a:pt x="18289" y="54872"/>
                      <a:pt x="17319" y="52941"/>
                      <a:pt x="16695" y="51616"/>
                    </a:cubicBezTo>
                    <a:cubicBezTo>
                      <a:pt x="16323" y="50854"/>
                      <a:pt x="16055" y="50283"/>
                      <a:pt x="15907" y="49954"/>
                    </a:cubicBezTo>
                    <a:close/>
                    <a:moveTo>
                      <a:pt x="20306" y="47286"/>
                    </a:moveTo>
                    <a:cubicBezTo>
                      <a:pt x="20306" y="47286"/>
                      <a:pt x="20679" y="47927"/>
                      <a:pt x="21397" y="49131"/>
                    </a:cubicBezTo>
                    <a:cubicBezTo>
                      <a:pt x="22090" y="50361"/>
                      <a:pt x="23155" y="52092"/>
                      <a:pt x="24601" y="54205"/>
                    </a:cubicBezTo>
                    <a:cubicBezTo>
                      <a:pt x="26004" y="56352"/>
                      <a:pt x="27831" y="58872"/>
                      <a:pt x="30178" y="61410"/>
                    </a:cubicBezTo>
                    <a:cubicBezTo>
                      <a:pt x="32507" y="63947"/>
                      <a:pt x="35390" y="66536"/>
                      <a:pt x="38897" y="68060"/>
                    </a:cubicBezTo>
                    <a:cubicBezTo>
                      <a:pt x="40672" y="68666"/>
                      <a:pt x="42534" y="69185"/>
                      <a:pt x="44509" y="69116"/>
                    </a:cubicBezTo>
                    <a:cubicBezTo>
                      <a:pt x="45011" y="69185"/>
                      <a:pt x="45496" y="69038"/>
                      <a:pt x="45998" y="68986"/>
                    </a:cubicBezTo>
                    <a:cubicBezTo>
                      <a:pt x="46500" y="68908"/>
                      <a:pt x="47054" y="68917"/>
                      <a:pt x="47487" y="68735"/>
                    </a:cubicBezTo>
                    <a:lnTo>
                      <a:pt x="48899" y="68354"/>
                    </a:lnTo>
                    <a:cubicBezTo>
                      <a:pt x="49375" y="68259"/>
                      <a:pt x="50050" y="67869"/>
                      <a:pt x="50622" y="67653"/>
                    </a:cubicBezTo>
                    <a:cubicBezTo>
                      <a:pt x="54796" y="65782"/>
                      <a:pt x="58545" y="62700"/>
                      <a:pt x="59368" y="58110"/>
                    </a:cubicBezTo>
                    <a:cubicBezTo>
                      <a:pt x="60346" y="53547"/>
                      <a:pt x="58891" y="48014"/>
                      <a:pt x="56527" y="42844"/>
                    </a:cubicBezTo>
                    <a:cubicBezTo>
                      <a:pt x="55393" y="40238"/>
                      <a:pt x="53886" y="37710"/>
                      <a:pt x="52380" y="35190"/>
                    </a:cubicBezTo>
                    <a:lnTo>
                      <a:pt x="49972" y="31501"/>
                    </a:lnTo>
                    <a:lnTo>
                      <a:pt x="47262" y="27691"/>
                    </a:lnTo>
                    <a:cubicBezTo>
                      <a:pt x="43902" y="22747"/>
                      <a:pt x="40266" y="17993"/>
                      <a:pt x="36161" y="14036"/>
                    </a:cubicBezTo>
                    <a:cubicBezTo>
                      <a:pt x="32091" y="10096"/>
                      <a:pt x="27346" y="6849"/>
                      <a:pt x="22714" y="6260"/>
                    </a:cubicBezTo>
                    <a:cubicBezTo>
                      <a:pt x="20410" y="5931"/>
                      <a:pt x="18220" y="6277"/>
                      <a:pt x="16228" y="7273"/>
                    </a:cubicBezTo>
                    <a:cubicBezTo>
                      <a:pt x="15691" y="7455"/>
                      <a:pt x="15284" y="7758"/>
                      <a:pt x="14843" y="8017"/>
                    </a:cubicBezTo>
                    <a:cubicBezTo>
                      <a:pt x="14401" y="8338"/>
                      <a:pt x="14003" y="8424"/>
                      <a:pt x="13448" y="8944"/>
                    </a:cubicBezTo>
                    <a:lnTo>
                      <a:pt x="11890" y="10208"/>
                    </a:lnTo>
                    <a:lnTo>
                      <a:pt x="11708" y="10364"/>
                    </a:lnTo>
                    <a:lnTo>
                      <a:pt x="11613" y="10434"/>
                    </a:lnTo>
                    <a:cubicBezTo>
                      <a:pt x="11448" y="10572"/>
                      <a:pt x="11777" y="10295"/>
                      <a:pt x="11734" y="10364"/>
                    </a:cubicBezTo>
                    <a:lnTo>
                      <a:pt x="11691" y="10381"/>
                    </a:lnTo>
                    <a:lnTo>
                      <a:pt x="11405" y="10702"/>
                    </a:lnTo>
                    <a:lnTo>
                      <a:pt x="10816" y="11308"/>
                    </a:lnTo>
                    <a:cubicBezTo>
                      <a:pt x="9179" y="12919"/>
                      <a:pt x="8132" y="14754"/>
                      <a:pt x="7387" y="16581"/>
                    </a:cubicBezTo>
                    <a:cubicBezTo>
                      <a:pt x="6668" y="18426"/>
                      <a:pt x="6547" y="20348"/>
                      <a:pt x="6538" y="22227"/>
                    </a:cubicBezTo>
                    <a:cubicBezTo>
                      <a:pt x="6772" y="26028"/>
                      <a:pt x="8270" y="29631"/>
                      <a:pt x="9872" y="32661"/>
                    </a:cubicBezTo>
                    <a:cubicBezTo>
                      <a:pt x="11474" y="35727"/>
                      <a:pt x="13240" y="38272"/>
                      <a:pt x="14799" y="40307"/>
                    </a:cubicBezTo>
                    <a:cubicBezTo>
                      <a:pt x="16332" y="42403"/>
                      <a:pt x="17535" y="43892"/>
                      <a:pt x="18505" y="45027"/>
                    </a:cubicBezTo>
                    <a:cubicBezTo>
                      <a:pt x="19423" y="46126"/>
                      <a:pt x="19908" y="46715"/>
                      <a:pt x="19908" y="46715"/>
                    </a:cubicBezTo>
                    <a:cubicBezTo>
                      <a:pt x="20047" y="46871"/>
                      <a:pt x="20150" y="47018"/>
                      <a:pt x="20263" y="47208"/>
                    </a:cubicBezTo>
                    <a:lnTo>
                      <a:pt x="20306" y="47286"/>
                    </a:lnTo>
                    <a:close/>
                  </a:path>
                </a:pathLst>
              </a:custGeom>
              <a:grpFill/>
              <a:ln w="8653" cap="flat">
                <a:noFill/>
                <a:prstDash val="solid"/>
                <a:miter/>
              </a:ln>
            </p:spPr>
            <p:txBody>
              <a:bodyPr rtlCol="0" anchor="ctr"/>
              <a:lstStyle/>
              <a:p>
                <a:endParaRPr lang="en-IN" dirty="0"/>
              </a:p>
            </p:txBody>
          </p:sp>
          <p:sp>
            <p:nvSpPr>
              <p:cNvPr id="604" name="Freeform: Shape 603">
                <a:extLst>
                  <a:ext uri="{FF2B5EF4-FFF2-40B4-BE49-F238E27FC236}">
                    <a16:creationId xmlns:a16="http://schemas.microsoft.com/office/drawing/2014/main" id="{ED5F1505-610C-4220-B07D-3B532BE66D83}"/>
                  </a:ext>
                </a:extLst>
              </p:cNvPr>
              <p:cNvSpPr/>
              <p:nvPr/>
            </p:nvSpPr>
            <p:spPr>
              <a:xfrm>
                <a:off x="-928655" y="3562012"/>
                <a:ext cx="54730" cy="80833"/>
              </a:xfrm>
              <a:custGeom>
                <a:avLst/>
                <a:gdLst>
                  <a:gd name="connsiteX0" fmla="*/ 7761 w 54730"/>
                  <a:gd name="connsiteY0" fmla="*/ 47079 h 80833"/>
                  <a:gd name="connsiteX1" fmla="*/ 6869 w 54730"/>
                  <a:gd name="connsiteY1" fmla="*/ 45460 h 80833"/>
                  <a:gd name="connsiteX2" fmla="*/ 4107 w 54730"/>
                  <a:gd name="connsiteY2" fmla="*/ 39684 h 80833"/>
                  <a:gd name="connsiteX3" fmla="*/ 929 w 54730"/>
                  <a:gd name="connsiteY3" fmla="*/ 30082 h 80833"/>
                  <a:gd name="connsiteX4" fmla="*/ 635 w 54730"/>
                  <a:gd name="connsiteY4" fmla="*/ 16279 h 80833"/>
                  <a:gd name="connsiteX5" fmla="*/ 4315 w 54730"/>
                  <a:gd name="connsiteY5" fmla="*/ 8685 h 80833"/>
                  <a:gd name="connsiteX6" fmla="*/ 11147 w 54730"/>
                  <a:gd name="connsiteY6" fmla="*/ 3056 h 80833"/>
                  <a:gd name="connsiteX7" fmla="*/ 12117 w 54730"/>
                  <a:gd name="connsiteY7" fmla="*/ 2520 h 80833"/>
                  <a:gd name="connsiteX8" fmla="*/ 12619 w 54730"/>
                  <a:gd name="connsiteY8" fmla="*/ 2243 h 80833"/>
                  <a:gd name="connsiteX9" fmla="*/ 12688 w 54730"/>
                  <a:gd name="connsiteY9" fmla="*/ 2208 h 80833"/>
                  <a:gd name="connsiteX10" fmla="*/ 12930 w 54730"/>
                  <a:gd name="connsiteY10" fmla="*/ 2104 h 80833"/>
                  <a:gd name="connsiteX11" fmla="*/ 13060 w 54730"/>
                  <a:gd name="connsiteY11" fmla="*/ 2035 h 80833"/>
                  <a:gd name="connsiteX12" fmla="*/ 13277 w 54730"/>
                  <a:gd name="connsiteY12" fmla="*/ 1965 h 80833"/>
                  <a:gd name="connsiteX13" fmla="*/ 15139 w 54730"/>
                  <a:gd name="connsiteY13" fmla="*/ 1221 h 80833"/>
                  <a:gd name="connsiteX14" fmla="*/ 17442 w 54730"/>
                  <a:gd name="connsiteY14" fmla="*/ 563 h 80833"/>
                  <a:gd name="connsiteX15" fmla="*/ 19918 w 54730"/>
                  <a:gd name="connsiteY15" fmla="*/ 138 h 80833"/>
                  <a:gd name="connsiteX16" fmla="*/ 29772 w 54730"/>
                  <a:gd name="connsiteY16" fmla="*/ 1896 h 80833"/>
                  <a:gd name="connsiteX17" fmla="*/ 37401 w 54730"/>
                  <a:gd name="connsiteY17" fmla="*/ 8122 h 80833"/>
                  <a:gd name="connsiteX18" fmla="*/ 42562 w 54730"/>
                  <a:gd name="connsiteY18" fmla="*/ 16123 h 80833"/>
                  <a:gd name="connsiteX19" fmla="*/ 49351 w 54730"/>
                  <a:gd name="connsiteY19" fmla="*/ 33562 h 80833"/>
                  <a:gd name="connsiteX20" fmla="*/ 50797 w 54730"/>
                  <a:gd name="connsiteY20" fmla="*/ 37797 h 80833"/>
                  <a:gd name="connsiteX21" fmla="*/ 52147 w 54730"/>
                  <a:gd name="connsiteY21" fmla="*/ 42317 h 80833"/>
                  <a:gd name="connsiteX22" fmla="*/ 54139 w 54730"/>
                  <a:gd name="connsiteY22" fmla="*/ 51504 h 80833"/>
                  <a:gd name="connsiteX23" fmla="*/ 54685 w 54730"/>
                  <a:gd name="connsiteY23" fmla="*/ 61012 h 80833"/>
                  <a:gd name="connsiteX24" fmla="*/ 52217 w 54730"/>
                  <a:gd name="connsiteY24" fmla="*/ 70546 h 80833"/>
                  <a:gd name="connsiteX25" fmla="*/ 45307 w 54730"/>
                  <a:gd name="connsiteY25" fmla="*/ 77793 h 80833"/>
                  <a:gd name="connsiteX26" fmla="*/ 36509 w 54730"/>
                  <a:gd name="connsiteY26" fmla="*/ 80616 h 80833"/>
                  <a:gd name="connsiteX27" fmla="*/ 34474 w 54730"/>
                  <a:gd name="connsiteY27" fmla="*/ 80832 h 80833"/>
                  <a:gd name="connsiteX28" fmla="*/ 32102 w 54730"/>
                  <a:gd name="connsiteY28" fmla="*/ 80815 h 80833"/>
                  <a:gd name="connsiteX29" fmla="*/ 29833 w 54730"/>
                  <a:gd name="connsiteY29" fmla="*/ 80573 h 80833"/>
                  <a:gd name="connsiteX30" fmla="*/ 27660 w 54730"/>
                  <a:gd name="connsiteY30" fmla="*/ 80105 h 80833"/>
                  <a:gd name="connsiteX31" fmla="*/ 20204 w 54730"/>
                  <a:gd name="connsiteY31" fmla="*/ 76156 h 80833"/>
                  <a:gd name="connsiteX32" fmla="*/ 12307 w 54730"/>
                  <a:gd name="connsiteY32" fmla="*/ 64830 h 80833"/>
                  <a:gd name="connsiteX33" fmla="*/ 9198 w 54730"/>
                  <a:gd name="connsiteY33" fmla="*/ 55227 h 80833"/>
                  <a:gd name="connsiteX34" fmla="*/ 8021 w 54730"/>
                  <a:gd name="connsiteY34" fmla="*/ 48932 h 80833"/>
                  <a:gd name="connsiteX35" fmla="*/ 7761 w 54730"/>
                  <a:gd name="connsiteY35" fmla="*/ 47079 h 80833"/>
                  <a:gd name="connsiteX36" fmla="*/ 12757 w 54730"/>
                  <a:gd name="connsiteY36" fmla="*/ 45850 h 80833"/>
                  <a:gd name="connsiteX37" fmla="*/ 13268 w 54730"/>
                  <a:gd name="connsiteY37" fmla="*/ 47919 h 80833"/>
                  <a:gd name="connsiteX38" fmla="*/ 14827 w 54730"/>
                  <a:gd name="connsiteY38" fmla="*/ 53704 h 80833"/>
                  <a:gd name="connsiteX39" fmla="*/ 18031 w 54730"/>
                  <a:gd name="connsiteY39" fmla="*/ 62241 h 80833"/>
                  <a:gd name="connsiteX40" fmla="*/ 24395 w 54730"/>
                  <a:gd name="connsiteY40" fmla="*/ 71151 h 80833"/>
                  <a:gd name="connsiteX41" fmla="*/ 29443 w 54730"/>
                  <a:gd name="connsiteY41" fmla="*/ 73836 h 80833"/>
                  <a:gd name="connsiteX42" fmla="*/ 30933 w 54730"/>
                  <a:gd name="connsiteY42" fmla="*/ 74139 h 80833"/>
                  <a:gd name="connsiteX43" fmla="*/ 32405 w 54730"/>
                  <a:gd name="connsiteY43" fmla="*/ 74347 h 80833"/>
                  <a:gd name="connsiteX44" fmla="*/ 33868 w 54730"/>
                  <a:gd name="connsiteY44" fmla="*/ 74399 h 80833"/>
                  <a:gd name="connsiteX45" fmla="*/ 35730 w 54730"/>
                  <a:gd name="connsiteY45" fmla="*/ 74217 h 80833"/>
                  <a:gd name="connsiteX46" fmla="*/ 46891 w 54730"/>
                  <a:gd name="connsiteY46" fmla="*/ 67697 h 80833"/>
                  <a:gd name="connsiteX47" fmla="*/ 48684 w 54730"/>
                  <a:gd name="connsiteY47" fmla="*/ 52266 h 80833"/>
                  <a:gd name="connsiteX48" fmla="*/ 46969 w 54730"/>
                  <a:gd name="connsiteY48" fmla="*/ 43728 h 80833"/>
                  <a:gd name="connsiteX49" fmla="*/ 45774 w 54730"/>
                  <a:gd name="connsiteY49" fmla="*/ 39502 h 80833"/>
                  <a:gd name="connsiteX50" fmla="*/ 44285 w 54730"/>
                  <a:gd name="connsiteY50" fmla="*/ 35069 h 80833"/>
                  <a:gd name="connsiteX51" fmla="*/ 37721 w 54730"/>
                  <a:gd name="connsiteY51" fmla="*/ 18729 h 80833"/>
                  <a:gd name="connsiteX52" fmla="*/ 27149 w 54730"/>
                  <a:gd name="connsiteY52" fmla="*/ 7351 h 80833"/>
                  <a:gd name="connsiteX53" fmla="*/ 20663 w 54730"/>
                  <a:gd name="connsiteY53" fmla="*/ 6390 h 80833"/>
                  <a:gd name="connsiteX54" fmla="*/ 19104 w 54730"/>
                  <a:gd name="connsiteY54" fmla="*/ 6728 h 80833"/>
                  <a:gd name="connsiteX55" fmla="*/ 17511 w 54730"/>
                  <a:gd name="connsiteY55" fmla="*/ 7178 h 80833"/>
                  <a:gd name="connsiteX56" fmla="*/ 15649 w 54730"/>
                  <a:gd name="connsiteY56" fmla="*/ 7940 h 80833"/>
                  <a:gd name="connsiteX57" fmla="*/ 15416 w 54730"/>
                  <a:gd name="connsiteY57" fmla="*/ 8027 h 80833"/>
                  <a:gd name="connsiteX58" fmla="*/ 15303 w 54730"/>
                  <a:gd name="connsiteY58" fmla="*/ 8079 h 80833"/>
                  <a:gd name="connsiteX59" fmla="*/ 15450 w 54730"/>
                  <a:gd name="connsiteY59" fmla="*/ 8018 h 80833"/>
                  <a:gd name="connsiteX60" fmla="*/ 15398 w 54730"/>
                  <a:gd name="connsiteY60" fmla="*/ 8053 h 80833"/>
                  <a:gd name="connsiteX61" fmla="*/ 15017 w 54730"/>
                  <a:gd name="connsiteY61" fmla="*/ 8252 h 80833"/>
                  <a:gd name="connsiteX62" fmla="*/ 14290 w 54730"/>
                  <a:gd name="connsiteY62" fmla="*/ 8667 h 80833"/>
                  <a:gd name="connsiteX63" fmla="*/ 9441 w 54730"/>
                  <a:gd name="connsiteY63" fmla="*/ 12711 h 80833"/>
                  <a:gd name="connsiteX64" fmla="*/ 6964 w 54730"/>
                  <a:gd name="connsiteY64" fmla="*/ 17838 h 80833"/>
                  <a:gd name="connsiteX65" fmla="*/ 7077 w 54730"/>
                  <a:gd name="connsiteY65" fmla="*/ 28809 h 80833"/>
                  <a:gd name="connsiteX66" fmla="*/ 9536 w 54730"/>
                  <a:gd name="connsiteY66" fmla="*/ 37572 h 80833"/>
                  <a:gd name="connsiteX67" fmla="*/ 11684 w 54730"/>
                  <a:gd name="connsiteY67" fmla="*/ 43165 h 80833"/>
                  <a:gd name="connsiteX68" fmla="*/ 12532 w 54730"/>
                  <a:gd name="connsiteY68" fmla="*/ 45192 h 80833"/>
                  <a:gd name="connsiteX69" fmla="*/ 12723 w 54730"/>
                  <a:gd name="connsiteY69" fmla="*/ 45772 h 80833"/>
                  <a:gd name="connsiteX70" fmla="*/ 12757 w 54730"/>
                  <a:gd name="connsiteY70" fmla="*/ 45850 h 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4730" h="80833">
                    <a:moveTo>
                      <a:pt x="7761" y="47079"/>
                    </a:moveTo>
                    <a:cubicBezTo>
                      <a:pt x="7579" y="46776"/>
                      <a:pt x="7293" y="46231"/>
                      <a:pt x="6869" y="45460"/>
                    </a:cubicBezTo>
                    <a:cubicBezTo>
                      <a:pt x="6211" y="44231"/>
                      <a:pt x="5207" y="42195"/>
                      <a:pt x="4107" y="39684"/>
                    </a:cubicBezTo>
                    <a:cubicBezTo>
                      <a:pt x="3016" y="37130"/>
                      <a:pt x="1856" y="33952"/>
                      <a:pt x="929" y="30082"/>
                    </a:cubicBezTo>
                    <a:cubicBezTo>
                      <a:pt x="80" y="26228"/>
                      <a:pt x="-508" y="21543"/>
                      <a:pt x="635" y="16279"/>
                    </a:cubicBezTo>
                    <a:cubicBezTo>
                      <a:pt x="1327" y="13690"/>
                      <a:pt x="2418" y="10988"/>
                      <a:pt x="4315" y="8685"/>
                    </a:cubicBezTo>
                    <a:cubicBezTo>
                      <a:pt x="6168" y="6416"/>
                      <a:pt x="8506" y="4390"/>
                      <a:pt x="11147" y="3056"/>
                    </a:cubicBezTo>
                    <a:lnTo>
                      <a:pt x="12117" y="2520"/>
                    </a:lnTo>
                    <a:lnTo>
                      <a:pt x="12619" y="2243"/>
                    </a:lnTo>
                    <a:lnTo>
                      <a:pt x="12688" y="2208"/>
                    </a:lnTo>
                    <a:lnTo>
                      <a:pt x="12930" y="2104"/>
                    </a:lnTo>
                    <a:lnTo>
                      <a:pt x="13060" y="2035"/>
                    </a:lnTo>
                    <a:lnTo>
                      <a:pt x="13277" y="1965"/>
                    </a:lnTo>
                    <a:cubicBezTo>
                      <a:pt x="13900" y="1732"/>
                      <a:pt x="14515" y="1463"/>
                      <a:pt x="15139" y="1221"/>
                    </a:cubicBezTo>
                    <a:cubicBezTo>
                      <a:pt x="15684" y="961"/>
                      <a:pt x="16662" y="753"/>
                      <a:pt x="17442" y="563"/>
                    </a:cubicBezTo>
                    <a:cubicBezTo>
                      <a:pt x="18265" y="363"/>
                      <a:pt x="19096" y="156"/>
                      <a:pt x="19918" y="138"/>
                    </a:cubicBezTo>
                    <a:cubicBezTo>
                      <a:pt x="23157" y="-303"/>
                      <a:pt x="26768" y="320"/>
                      <a:pt x="29772" y="1896"/>
                    </a:cubicBezTo>
                    <a:cubicBezTo>
                      <a:pt x="32812" y="3438"/>
                      <a:pt x="35358" y="5654"/>
                      <a:pt x="37401" y="8122"/>
                    </a:cubicBezTo>
                    <a:cubicBezTo>
                      <a:pt x="39401" y="10633"/>
                      <a:pt x="41185" y="13309"/>
                      <a:pt x="42562" y="16123"/>
                    </a:cubicBezTo>
                    <a:cubicBezTo>
                      <a:pt x="45480" y="21691"/>
                      <a:pt x="47602" y="27605"/>
                      <a:pt x="49351" y="33562"/>
                    </a:cubicBezTo>
                    <a:lnTo>
                      <a:pt x="50797" y="37797"/>
                    </a:lnTo>
                    <a:lnTo>
                      <a:pt x="52147" y="42317"/>
                    </a:lnTo>
                    <a:cubicBezTo>
                      <a:pt x="52961" y="45348"/>
                      <a:pt x="53689" y="48404"/>
                      <a:pt x="54139" y="51504"/>
                    </a:cubicBezTo>
                    <a:cubicBezTo>
                      <a:pt x="54676" y="54595"/>
                      <a:pt x="54814" y="57799"/>
                      <a:pt x="54685" y="61012"/>
                    </a:cubicBezTo>
                    <a:cubicBezTo>
                      <a:pt x="54485" y="64207"/>
                      <a:pt x="53749" y="67523"/>
                      <a:pt x="52217" y="70546"/>
                    </a:cubicBezTo>
                    <a:cubicBezTo>
                      <a:pt x="50710" y="73585"/>
                      <a:pt x="48173" y="76217"/>
                      <a:pt x="45307" y="77793"/>
                    </a:cubicBezTo>
                    <a:cubicBezTo>
                      <a:pt x="42432" y="79421"/>
                      <a:pt x="39453" y="80295"/>
                      <a:pt x="36509" y="80616"/>
                    </a:cubicBezTo>
                    <a:cubicBezTo>
                      <a:pt x="35816" y="80685"/>
                      <a:pt x="35306" y="80850"/>
                      <a:pt x="34474" y="80832"/>
                    </a:cubicBezTo>
                    <a:cubicBezTo>
                      <a:pt x="33669" y="80832"/>
                      <a:pt x="32881" y="80815"/>
                      <a:pt x="32102" y="80815"/>
                    </a:cubicBezTo>
                    <a:cubicBezTo>
                      <a:pt x="31288" y="80841"/>
                      <a:pt x="30578" y="80659"/>
                      <a:pt x="29833" y="80573"/>
                    </a:cubicBezTo>
                    <a:cubicBezTo>
                      <a:pt x="29106" y="80425"/>
                      <a:pt x="28361" y="80391"/>
                      <a:pt x="27660" y="80105"/>
                    </a:cubicBezTo>
                    <a:cubicBezTo>
                      <a:pt x="24776" y="79360"/>
                      <a:pt x="22291" y="77836"/>
                      <a:pt x="20204" y="76156"/>
                    </a:cubicBezTo>
                    <a:cubicBezTo>
                      <a:pt x="16186" y="72598"/>
                      <a:pt x="13900" y="68450"/>
                      <a:pt x="12307" y="64830"/>
                    </a:cubicBezTo>
                    <a:cubicBezTo>
                      <a:pt x="10757" y="61168"/>
                      <a:pt x="9831" y="57912"/>
                      <a:pt x="9198" y="55227"/>
                    </a:cubicBezTo>
                    <a:cubicBezTo>
                      <a:pt x="8592" y="52509"/>
                      <a:pt x="8229" y="50387"/>
                      <a:pt x="8021" y="48932"/>
                    </a:cubicBezTo>
                    <a:cubicBezTo>
                      <a:pt x="7900" y="48066"/>
                      <a:pt x="7813" y="47452"/>
                      <a:pt x="7761" y="47079"/>
                    </a:cubicBezTo>
                    <a:close/>
                    <a:moveTo>
                      <a:pt x="12757" y="45850"/>
                    </a:moveTo>
                    <a:cubicBezTo>
                      <a:pt x="12757" y="45850"/>
                      <a:pt x="12939" y="46568"/>
                      <a:pt x="13268" y="47919"/>
                    </a:cubicBezTo>
                    <a:cubicBezTo>
                      <a:pt x="13563" y="49270"/>
                      <a:pt x="14065" y="51270"/>
                      <a:pt x="14827" y="53704"/>
                    </a:cubicBezTo>
                    <a:cubicBezTo>
                      <a:pt x="15537" y="56180"/>
                      <a:pt x="16524" y="59124"/>
                      <a:pt x="18031" y="62241"/>
                    </a:cubicBezTo>
                    <a:cubicBezTo>
                      <a:pt x="19494" y="65324"/>
                      <a:pt x="21494" y="68666"/>
                      <a:pt x="24395" y="71151"/>
                    </a:cubicBezTo>
                    <a:cubicBezTo>
                      <a:pt x="25919" y="72260"/>
                      <a:pt x="27521" y="73316"/>
                      <a:pt x="29443" y="73836"/>
                    </a:cubicBezTo>
                    <a:cubicBezTo>
                      <a:pt x="29902" y="74044"/>
                      <a:pt x="30422" y="74018"/>
                      <a:pt x="30933" y="74139"/>
                    </a:cubicBezTo>
                    <a:cubicBezTo>
                      <a:pt x="31426" y="74208"/>
                      <a:pt x="31937" y="74364"/>
                      <a:pt x="32405" y="74347"/>
                    </a:cubicBezTo>
                    <a:lnTo>
                      <a:pt x="33868" y="74399"/>
                    </a:lnTo>
                    <a:cubicBezTo>
                      <a:pt x="34344" y="74433"/>
                      <a:pt x="35124" y="74260"/>
                      <a:pt x="35730" y="74217"/>
                    </a:cubicBezTo>
                    <a:cubicBezTo>
                      <a:pt x="40250" y="73671"/>
                      <a:pt x="44770" y="71827"/>
                      <a:pt x="46891" y="67697"/>
                    </a:cubicBezTo>
                    <a:cubicBezTo>
                      <a:pt x="49177" y="63618"/>
                      <a:pt x="49411" y="57894"/>
                      <a:pt x="48684" y="52266"/>
                    </a:cubicBezTo>
                    <a:cubicBezTo>
                      <a:pt x="48346" y="49443"/>
                      <a:pt x="47688" y="46586"/>
                      <a:pt x="46969" y="43728"/>
                    </a:cubicBezTo>
                    <a:lnTo>
                      <a:pt x="45774" y="39502"/>
                    </a:lnTo>
                    <a:lnTo>
                      <a:pt x="44285" y="35069"/>
                    </a:lnTo>
                    <a:cubicBezTo>
                      <a:pt x="42545" y="29354"/>
                      <a:pt x="40475" y="23743"/>
                      <a:pt x="37721" y="18729"/>
                    </a:cubicBezTo>
                    <a:cubicBezTo>
                      <a:pt x="34985" y="13777"/>
                      <a:pt x="31409" y="9282"/>
                      <a:pt x="27149" y="7351"/>
                    </a:cubicBezTo>
                    <a:cubicBezTo>
                      <a:pt x="25062" y="6355"/>
                      <a:pt x="22862" y="6035"/>
                      <a:pt x="20663" y="6390"/>
                    </a:cubicBezTo>
                    <a:cubicBezTo>
                      <a:pt x="20100" y="6425"/>
                      <a:pt x="19607" y="6589"/>
                      <a:pt x="19104" y="6728"/>
                    </a:cubicBezTo>
                    <a:cubicBezTo>
                      <a:pt x="18576" y="6884"/>
                      <a:pt x="18204" y="6849"/>
                      <a:pt x="17511" y="7178"/>
                    </a:cubicBezTo>
                    <a:lnTo>
                      <a:pt x="15649" y="7940"/>
                    </a:lnTo>
                    <a:lnTo>
                      <a:pt x="15416" y="8027"/>
                    </a:lnTo>
                    <a:lnTo>
                      <a:pt x="15303" y="8079"/>
                    </a:lnTo>
                    <a:cubicBezTo>
                      <a:pt x="15112" y="8157"/>
                      <a:pt x="15494" y="8001"/>
                      <a:pt x="15450" y="8018"/>
                    </a:cubicBezTo>
                    <a:lnTo>
                      <a:pt x="15398" y="8053"/>
                    </a:lnTo>
                    <a:lnTo>
                      <a:pt x="15017" y="8252"/>
                    </a:lnTo>
                    <a:lnTo>
                      <a:pt x="14290" y="8667"/>
                    </a:lnTo>
                    <a:cubicBezTo>
                      <a:pt x="12246" y="9724"/>
                      <a:pt x="10705" y="11187"/>
                      <a:pt x="9441" y="12711"/>
                    </a:cubicBezTo>
                    <a:cubicBezTo>
                      <a:pt x="8203" y="14261"/>
                      <a:pt x="7536" y="16054"/>
                      <a:pt x="6964" y="17838"/>
                    </a:cubicBezTo>
                    <a:cubicBezTo>
                      <a:pt x="6064" y="21561"/>
                      <a:pt x="6428" y="25440"/>
                      <a:pt x="7077" y="28809"/>
                    </a:cubicBezTo>
                    <a:cubicBezTo>
                      <a:pt x="7700" y="32203"/>
                      <a:pt x="8653" y="35164"/>
                      <a:pt x="9536" y="37572"/>
                    </a:cubicBezTo>
                    <a:cubicBezTo>
                      <a:pt x="10385" y="40039"/>
                      <a:pt x="11095" y="41814"/>
                      <a:pt x="11684" y="43165"/>
                    </a:cubicBezTo>
                    <a:cubicBezTo>
                      <a:pt x="12238" y="44490"/>
                      <a:pt x="12532" y="45192"/>
                      <a:pt x="12532" y="45192"/>
                    </a:cubicBezTo>
                    <a:cubicBezTo>
                      <a:pt x="12619" y="45382"/>
                      <a:pt x="12679" y="45573"/>
                      <a:pt x="12723" y="45772"/>
                    </a:cubicBezTo>
                    <a:lnTo>
                      <a:pt x="12757" y="45850"/>
                    </a:lnTo>
                    <a:close/>
                  </a:path>
                </a:pathLst>
              </a:custGeom>
              <a:grpFill/>
              <a:ln w="8653" cap="flat">
                <a:noFill/>
                <a:prstDash val="solid"/>
                <a:miter/>
              </a:ln>
            </p:spPr>
            <p:txBody>
              <a:bodyPr rtlCol="0" anchor="ctr"/>
              <a:lstStyle/>
              <a:p>
                <a:endParaRPr lang="en-IN" dirty="0"/>
              </a:p>
            </p:txBody>
          </p:sp>
          <p:sp>
            <p:nvSpPr>
              <p:cNvPr id="605" name="Freeform: Shape 604">
                <a:extLst>
                  <a:ext uri="{FF2B5EF4-FFF2-40B4-BE49-F238E27FC236}">
                    <a16:creationId xmlns:a16="http://schemas.microsoft.com/office/drawing/2014/main" id="{635BC051-200F-4448-9DE3-F747AE2B3706}"/>
                  </a:ext>
                </a:extLst>
              </p:cNvPr>
              <p:cNvSpPr/>
              <p:nvPr/>
            </p:nvSpPr>
            <p:spPr>
              <a:xfrm>
                <a:off x="-1946035" y="3655133"/>
                <a:ext cx="48270" cy="51199"/>
              </a:xfrm>
              <a:custGeom>
                <a:avLst/>
                <a:gdLst>
                  <a:gd name="connsiteX0" fmla="*/ 5438 w 48270"/>
                  <a:gd name="connsiteY0" fmla="*/ 51191 h 51199"/>
                  <a:gd name="connsiteX1" fmla="*/ 6520 w 48270"/>
                  <a:gd name="connsiteY1" fmla="*/ 38973 h 51199"/>
                  <a:gd name="connsiteX2" fmla="*/ 7126 w 48270"/>
                  <a:gd name="connsiteY2" fmla="*/ 34358 h 51199"/>
                  <a:gd name="connsiteX3" fmla="*/ 7871 w 48270"/>
                  <a:gd name="connsiteY3" fmla="*/ 30028 h 51199"/>
                  <a:gd name="connsiteX4" fmla="*/ 10027 w 48270"/>
                  <a:gd name="connsiteY4" fmla="*/ 21568 h 51199"/>
                  <a:gd name="connsiteX5" fmla="*/ 18340 w 48270"/>
                  <a:gd name="connsiteY5" fmla="*/ 8450 h 51199"/>
                  <a:gd name="connsiteX6" fmla="*/ 31233 w 48270"/>
                  <a:gd name="connsiteY6" fmla="*/ 7419 h 51199"/>
                  <a:gd name="connsiteX7" fmla="*/ 32974 w 48270"/>
                  <a:gd name="connsiteY7" fmla="*/ 8060 h 51199"/>
                  <a:gd name="connsiteX8" fmla="*/ 34264 w 48270"/>
                  <a:gd name="connsiteY8" fmla="*/ 8735 h 51199"/>
                  <a:gd name="connsiteX9" fmla="*/ 35520 w 48270"/>
                  <a:gd name="connsiteY9" fmla="*/ 9575 h 51199"/>
                  <a:gd name="connsiteX10" fmla="*/ 36706 w 48270"/>
                  <a:gd name="connsiteY10" fmla="*/ 10485 h 51199"/>
                  <a:gd name="connsiteX11" fmla="*/ 40109 w 48270"/>
                  <a:gd name="connsiteY11" fmla="*/ 15083 h 51199"/>
                  <a:gd name="connsiteX12" fmla="*/ 41988 w 48270"/>
                  <a:gd name="connsiteY12" fmla="*/ 25872 h 51199"/>
                  <a:gd name="connsiteX13" fmla="*/ 41165 w 48270"/>
                  <a:gd name="connsiteY13" fmla="*/ 34955 h 51199"/>
                  <a:gd name="connsiteX14" fmla="*/ 40048 w 48270"/>
                  <a:gd name="connsiteY14" fmla="*/ 40852 h 51199"/>
                  <a:gd name="connsiteX15" fmla="*/ 39607 w 48270"/>
                  <a:gd name="connsiteY15" fmla="*/ 42956 h 51199"/>
                  <a:gd name="connsiteX16" fmla="*/ 39598 w 48270"/>
                  <a:gd name="connsiteY16" fmla="*/ 43060 h 51199"/>
                  <a:gd name="connsiteX17" fmla="*/ 39511 w 48270"/>
                  <a:gd name="connsiteY17" fmla="*/ 43632 h 51199"/>
                  <a:gd name="connsiteX18" fmla="*/ 39390 w 48270"/>
                  <a:gd name="connsiteY18" fmla="*/ 45831 h 51199"/>
                  <a:gd name="connsiteX19" fmla="*/ 38975 w 48270"/>
                  <a:gd name="connsiteY19" fmla="*/ 51182 h 51199"/>
                  <a:gd name="connsiteX20" fmla="*/ 44733 w 48270"/>
                  <a:gd name="connsiteY20" fmla="*/ 51182 h 51199"/>
                  <a:gd name="connsiteX21" fmla="*/ 44733 w 48270"/>
                  <a:gd name="connsiteY21" fmla="*/ 45840 h 51199"/>
                  <a:gd name="connsiteX22" fmla="*/ 44629 w 48270"/>
                  <a:gd name="connsiteY22" fmla="*/ 43987 h 51199"/>
                  <a:gd name="connsiteX23" fmla="*/ 45209 w 48270"/>
                  <a:gd name="connsiteY23" fmla="*/ 42212 h 51199"/>
                  <a:gd name="connsiteX24" fmla="*/ 46854 w 48270"/>
                  <a:gd name="connsiteY24" fmla="*/ 36046 h 51199"/>
                  <a:gd name="connsiteX25" fmla="*/ 48240 w 48270"/>
                  <a:gd name="connsiteY25" fmla="*/ 26019 h 51199"/>
                  <a:gd name="connsiteX26" fmla="*/ 46023 w 48270"/>
                  <a:gd name="connsiteY26" fmla="*/ 12407 h 51199"/>
                  <a:gd name="connsiteX27" fmla="*/ 41027 w 48270"/>
                  <a:gd name="connsiteY27" fmla="*/ 5601 h 51199"/>
                  <a:gd name="connsiteX28" fmla="*/ 39269 w 48270"/>
                  <a:gd name="connsiteY28" fmla="*/ 4259 h 51199"/>
                  <a:gd name="connsiteX29" fmla="*/ 37338 w 48270"/>
                  <a:gd name="connsiteY29" fmla="*/ 3029 h 51199"/>
                  <a:gd name="connsiteX30" fmla="*/ 35199 w 48270"/>
                  <a:gd name="connsiteY30" fmla="*/ 1999 h 51199"/>
                  <a:gd name="connsiteX31" fmla="*/ 33277 w 48270"/>
                  <a:gd name="connsiteY31" fmla="*/ 1323 h 51199"/>
                  <a:gd name="connsiteX32" fmla="*/ 24116 w 48270"/>
                  <a:gd name="connsiteY32" fmla="*/ 50 h 51199"/>
                  <a:gd name="connsiteX33" fmla="*/ 14746 w 48270"/>
                  <a:gd name="connsiteY33" fmla="*/ 3575 h 51199"/>
                  <a:gd name="connsiteX34" fmla="*/ 8382 w 48270"/>
                  <a:gd name="connsiteY34" fmla="*/ 11099 h 51199"/>
                  <a:gd name="connsiteX35" fmla="*/ 4771 w 48270"/>
                  <a:gd name="connsiteY35" fmla="*/ 19897 h 51199"/>
                  <a:gd name="connsiteX36" fmla="*/ 2563 w 48270"/>
                  <a:gd name="connsiteY36" fmla="*/ 29032 h 51199"/>
                  <a:gd name="connsiteX37" fmla="*/ 1827 w 48270"/>
                  <a:gd name="connsiteY37" fmla="*/ 33700 h 51199"/>
                  <a:gd name="connsiteX38" fmla="*/ 1299 w 48270"/>
                  <a:gd name="connsiteY38" fmla="*/ 38150 h 51199"/>
                  <a:gd name="connsiteX39" fmla="*/ 0 w 48270"/>
                  <a:gd name="connsiteY39" fmla="*/ 51200 h 51199"/>
                  <a:gd name="connsiteX40" fmla="*/ 5438 w 48270"/>
                  <a:gd name="connsiteY40" fmla="*/ 51200 h 5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8270" h="51199">
                    <a:moveTo>
                      <a:pt x="5438" y="51191"/>
                    </a:moveTo>
                    <a:cubicBezTo>
                      <a:pt x="5559" y="47147"/>
                      <a:pt x="5888" y="43069"/>
                      <a:pt x="6520" y="38973"/>
                    </a:cubicBezTo>
                    <a:lnTo>
                      <a:pt x="7126" y="34358"/>
                    </a:lnTo>
                    <a:lnTo>
                      <a:pt x="7871" y="30028"/>
                    </a:lnTo>
                    <a:cubicBezTo>
                      <a:pt x="8469" y="27136"/>
                      <a:pt x="9109" y="24278"/>
                      <a:pt x="10027" y="21568"/>
                    </a:cubicBezTo>
                    <a:cubicBezTo>
                      <a:pt x="11811" y="16191"/>
                      <a:pt x="14513" y="11143"/>
                      <a:pt x="18340" y="8450"/>
                    </a:cubicBezTo>
                    <a:cubicBezTo>
                      <a:pt x="22063" y="5653"/>
                      <a:pt x="26895" y="5930"/>
                      <a:pt x="31233" y="7419"/>
                    </a:cubicBezTo>
                    <a:cubicBezTo>
                      <a:pt x="31796" y="7627"/>
                      <a:pt x="32567" y="7817"/>
                      <a:pt x="32974" y="8060"/>
                    </a:cubicBezTo>
                    <a:lnTo>
                      <a:pt x="34264" y="8735"/>
                    </a:lnTo>
                    <a:cubicBezTo>
                      <a:pt x="34706" y="8909"/>
                      <a:pt x="35095" y="9281"/>
                      <a:pt x="35520" y="9575"/>
                    </a:cubicBezTo>
                    <a:cubicBezTo>
                      <a:pt x="35918" y="9878"/>
                      <a:pt x="36403" y="10104"/>
                      <a:pt x="36706" y="10485"/>
                    </a:cubicBezTo>
                    <a:cubicBezTo>
                      <a:pt x="38213" y="11783"/>
                      <a:pt x="39208" y="13446"/>
                      <a:pt x="40109" y="15083"/>
                    </a:cubicBezTo>
                    <a:cubicBezTo>
                      <a:pt x="41668" y="18572"/>
                      <a:pt x="42005" y="22451"/>
                      <a:pt x="41988" y="25872"/>
                    </a:cubicBezTo>
                    <a:cubicBezTo>
                      <a:pt x="41988" y="29309"/>
                      <a:pt x="41598" y="32418"/>
                      <a:pt x="41165" y="34955"/>
                    </a:cubicBezTo>
                    <a:cubicBezTo>
                      <a:pt x="40784" y="37492"/>
                      <a:pt x="40369" y="39501"/>
                      <a:pt x="40048" y="40852"/>
                    </a:cubicBezTo>
                    <a:cubicBezTo>
                      <a:pt x="39763" y="42220"/>
                      <a:pt x="39607" y="42956"/>
                      <a:pt x="39607" y="42956"/>
                    </a:cubicBezTo>
                    <a:lnTo>
                      <a:pt x="39598" y="43060"/>
                    </a:lnTo>
                    <a:cubicBezTo>
                      <a:pt x="39546" y="43233"/>
                      <a:pt x="39520" y="43432"/>
                      <a:pt x="39511" y="43632"/>
                    </a:cubicBezTo>
                    <a:cubicBezTo>
                      <a:pt x="39511" y="43632"/>
                      <a:pt x="39468" y="44402"/>
                      <a:pt x="39390" y="45831"/>
                    </a:cubicBezTo>
                    <a:cubicBezTo>
                      <a:pt x="39338" y="47164"/>
                      <a:pt x="39208" y="48948"/>
                      <a:pt x="38975" y="51182"/>
                    </a:cubicBezTo>
                    <a:lnTo>
                      <a:pt x="44733" y="51182"/>
                    </a:lnTo>
                    <a:cubicBezTo>
                      <a:pt x="44793" y="48948"/>
                      <a:pt x="44767" y="47034"/>
                      <a:pt x="44733" y="45840"/>
                    </a:cubicBezTo>
                    <a:cubicBezTo>
                      <a:pt x="44690" y="44965"/>
                      <a:pt x="44646" y="44342"/>
                      <a:pt x="44629" y="43987"/>
                    </a:cubicBezTo>
                    <a:cubicBezTo>
                      <a:pt x="44750" y="43640"/>
                      <a:pt x="44941" y="43051"/>
                      <a:pt x="45209" y="42212"/>
                    </a:cubicBezTo>
                    <a:cubicBezTo>
                      <a:pt x="45642" y="40826"/>
                      <a:pt x="46248" y="38748"/>
                      <a:pt x="46854" y="36046"/>
                    </a:cubicBezTo>
                    <a:cubicBezTo>
                      <a:pt x="47460" y="33336"/>
                      <a:pt x="48058" y="29993"/>
                      <a:pt x="48240" y="26019"/>
                    </a:cubicBezTo>
                    <a:cubicBezTo>
                      <a:pt x="48378" y="22079"/>
                      <a:pt x="48110" y="17351"/>
                      <a:pt x="46023" y="12407"/>
                    </a:cubicBezTo>
                    <a:cubicBezTo>
                      <a:pt x="44871" y="10000"/>
                      <a:pt x="43295" y="7532"/>
                      <a:pt x="41027" y="5601"/>
                    </a:cubicBezTo>
                    <a:cubicBezTo>
                      <a:pt x="40507" y="5055"/>
                      <a:pt x="39858" y="4700"/>
                      <a:pt x="39269" y="4259"/>
                    </a:cubicBezTo>
                    <a:cubicBezTo>
                      <a:pt x="38637" y="3843"/>
                      <a:pt x="38083" y="3367"/>
                      <a:pt x="37338" y="3029"/>
                    </a:cubicBezTo>
                    <a:cubicBezTo>
                      <a:pt x="36637" y="2691"/>
                      <a:pt x="35909" y="2345"/>
                      <a:pt x="35199" y="1999"/>
                    </a:cubicBezTo>
                    <a:cubicBezTo>
                      <a:pt x="34454" y="1635"/>
                      <a:pt x="33918" y="1548"/>
                      <a:pt x="33277" y="1323"/>
                    </a:cubicBezTo>
                    <a:cubicBezTo>
                      <a:pt x="30480" y="327"/>
                      <a:pt x="27389" y="-166"/>
                      <a:pt x="24116" y="50"/>
                    </a:cubicBezTo>
                    <a:cubicBezTo>
                      <a:pt x="20842" y="215"/>
                      <a:pt x="17431" y="1497"/>
                      <a:pt x="14746" y="3575"/>
                    </a:cubicBezTo>
                    <a:cubicBezTo>
                      <a:pt x="12036" y="5636"/>
                      <a:pt x="9941" y="8294"/>
                      <a:pt x="8382" y="11099"/>
                    </a:cubicBezTo>
                    <a:cubicBezTo>
                      <a:pt x="6867" y="13922"/>
                      <a:pt x="5620" y="16875"/>
                      <a:pt x="4771" y="19897"/>
                    </a:cubicBezTo>
                    <a:cubicBezTo>
                      <a:pt x="3810" y="22893"/>
                      <a:pt x="3143" y="25950"/>
                      <a:pt x="2563" y="29032"/>
                    </a:cubicBezTo>
                    <a:lnTo>
                      <a:pt x="1827" y="33700"/>
                    </a:lnTo>
                    <a:lnTo>
                      <a:pt x="1299" y="38150"/>
                    </a:lnTo>
                    <a:cubicBezTo>
                      <a:pt x="580" y="42437"/>
                      <a:pt x="173" y="46810"/>
                      <a:pt x="0" y="51200"/>
                    </a:cubicBezTo>
                    <a:lnTo>
                      <a:pt x="5438" y="51200"/>
                    </a:lnTo>
                    <a:close/>
                  </a:path>
                </a:pathLst>
              </a:custGeom>
              <a:grpFill/>
              <a:ln w="8653" cap="flat">
                <a:noFill/>
                <a:prstDash val="solid"/>
                <a:miter/>
              </a:ln>
            </p:spPr>
            <p:txBody>
              <a:bodyPr rtlCol="0" anchor="ctr"/>
              <a:lstStyle/>
              <a:p>
                <a:endParaRPr lang="en-IN" dirty="0"/>
              </a:p>
            </p:txBody>
          </p:sp>
          <p:sp>
            <p:nvSpPr>
              <p:cNvPr id="606" name="Freeform: Shape 605">
                <a:extLst>
                  <a:ext uri="{FF2B5EF4-FFF2-40B4-BE49-F238E27FC236}">
                    <a16:creationId xmlns:a16="http://schemas.microsoft.com/office/drawing/2014/main" id="{87238A3D-9D15-4351-9817-2D8D7AF8C338}"/>
                  </a:ext>
                </a:extLst>
              </p:cNvPr>
              <p:cNvSpPr/>
              <p:nvPr/>
            </p:nvSpPr>
            <p:spPr>
              <a:xfrm>
                <a:off x="-1907699" y="3506026"/>
                <a:ext cx="59036" cy="79262"/>
              </a:xfrm>
              <a:custGeom>
                <a:avLst/>
                <a:gdLst>
                  <a:gd name="connsiteX0" fmla="*/ 48255 w 59036"/>
                  <a:gd name="connsiteY0" fmla="*/ 48538 h 79262"/>
                  <a:gd name="connsiteX1" fmla="*/ 47796 w 59036"/>
                  <a:gd name="connsiteY1" fmla="*/ 50348 h 79262"/>
                  <a:gd name="connsiteX2" fmla="*/ 45891 w 59036"/>
                  <a:gd name="connsiteY2" fmla="*/ 56453 h 79262"/>
                  <a:gd name="connsiteX3" fmla="*/ 41700 w 59036"/>
                  <a:gd name="connsiteY3" fmla="*/ 65658 h 79262"/>
                  <a:gd name="connsiteX4" fmla="*/ 32530 w 59036"/>
                  <a:gd name="connsiteY4" fmla="*/ 75962 h 79262"/>
                  <a:gd name="connsiteX5" fmla="*/ 24651 w 59036"/>
                  <a:gd name="connsiteY5" fmla="*/ 79036 h 79262"/>
                  <a:gd name="connsiteX6" fmla="*/ 15818 w 59036"/>
                  <a:gd name="connsiteY6" fmla="*/ 78508 h 79262"/>
                  <a:gd name="connsiteX7" fmla="*/ 14736 w 59036"/>
                  <a:gd name="connsiteY7" fmla="*/ 78239 h 79262"/>
                  <a:gd name="connsiteX8" fmla="*/ 14190 w 59036"/>
                  <a:gd name="connsiteY8" fmla="*/ 78101 h 79262"/>
                  <a:gd name="connsiteX9" fmla="*/ 14121 w 59036"/>
                  <a:gd name="connsiteY9" fmla="*/ 78083 h 79262"/>
                  <a:gd name="connsiteX10" fmla="*/ 13870 w 59036"/>
                  <a:gd name="connsiteY10" fmla="*/ 77988 h 79262"/>
                  <a:gd name="connsiteX11" fmla="*/ 13757 w 59036"/>
                  <a:gd name="connsiteY11" fmla="*/ 77945 h 79262"/>
                  <a:gd name="connsiteX12" fmla="*/ 13524 w 59036"/>
                  <a:gd name="connsiteY12" fmla="*/ 77850 h 79262"/>
                  <a:gd name="connsiteX13" fmla="*/ 11645 w 59036"/>
                  <a:gd name="connsiteY13" fmla="*/ 77122 h 79262"/>
                  <a:gd name="connsiteX14" fmla="*/ 9523 w 59036"/>
                  <a:gd name="connsiteY14" fmla="*/ 76048 h 79262"/>
                  <a:gd name="connsiteX15" fmla="*/ 7419 w 59036"/>
                  <a:gd name="connsiteY15" fmla="*/ 74680 h 79262"/>
                  <a:gd name="connsiteX16" fmla="*/ 1401 w 59036"/>
                  <a:gd name="connsiteY16" fmla="*/ 66679 h 79262"/>
                  <a:gd name="connsiteX17" fmla="*/ 41 w 59036"/>
                  <a:gd name="connsiteY17" fmla="*/ 56912 h 79262"/>
                  <a:gd name="connsiteX18" fmla="*/ 1704 w 59036"/>
                  <a:gd name="connsiteY18" fmla="*/ 47552 h 79262"/>
                  <a:gd name="connsiteX19" fmla="*/ 8597 w 59036"/>
                  <a:gd name="connsiteY19" fmla="*/ 30164 h 79262"/>
                  <a:gd name="connsiteX20" fmla="*/ 10406 w 59036"/>
                  <a:gd name="connsiteY20" fmla="*/ 26068 h 79262"/>
                  <a:gd name="connsiteX21" fmla="*/ 12476 w 59036"/>
                  <a:gd name="connsiteY21" fmla="*/ 21817 h 79262"/>
                  <a:gd name="connsiteX22" fmla="*/ 17290 w 59036"/>
                  <a:gd name="connsiteY22" fmla="*/ 13738 h 79262"/>
                  <a:gd name="connsiteX23" fmla="*/ 23326 w 59036"/>
                  <a:gd name="connsiteY23" fmla="*/ 6403 h 79262"/>
                  <a:gd name="connsiteX24" fmla="*/ 31638 w 59036"/>
                  <a:gd name="connsiteY24" fmla="*/ 1087 h 79262"/>
                  <a:gd name="connsiteX25" fmla="*/ 41622 w 59036"/>
                  <a:gd name="connsiteY25" fmla="*/ 489 h 79262"/>
                  <a:gd name="connsiteX26" fmla="*/ 50004 w 59036"/>
                  <a:gd name="connsiteY26" fmla="*/ 4395 h 79262"/>
                  <a:gd name="connsiteX27" fmla="*/ 51632 w 59036"/>
                  <a:gd name="connsiteY27" fmla="*/ 5615 h 79262"/>
                  <a:gd name="connsiteX28" fmla="*/ 53373 w 59036"/>
                  <a:gd name="connsiteY28" fmla="*/ 7243 h 79262"/>
                  <a:gd name="connsiteX29" fmla="*/ 54853 w 59036"/>
                  <a:gd name="connsiteY29" fmla="*/ 8975 h 79262"/>
                  <a:gd name="connsiteX30" fmla="*/ 56144 w 59036"/>
                  <a:gd name="connsiteY30" fmla="*/ 10768 h 79262"/>
                  <a:gd name="connsiteX31" fmla="*/ 58897 w 59036"/>
                  <a:gd name="connsiteY31" fmla="*/ 18751 h 79262"/>
                  <a:gd name="connsiteX32" fmla="*/ 57001 w 59036"/>
                  <a:gd name="connsiteY32" fmla="*/ 32433 h 79262"/>
                  <a:gd name="connsiteX33" fmla="*/ 52723 w 59036"/>
                  <a:gd name="connsiteY33" fmla="*/ 41585 h 79262"/>
                  <a:gd name="connsiteX34" fmla="*/ 49320 w 59036"/>
                  <a:gd name="connsiteY34" fmla="*/ 46997 h 79262"/>
                  <a:gd name="connsiteX35" fmla="*/ 48255 w 59036"/>
                  <a:gd name="connsiteY35" fmla="*/ 48538 h 79262"/>
                  <a:gd name="connsiteX36" fmla="*/ 43752 w 59036"/>
                  <a:gd name="connsiteY36" fmla="*/ 46053 h 79262"/>
                  <a:gd name="connsiteX37" fmla="*/ 44800 w 59036"/>
                  <a:gd name="connsiteY37" fmla="*/ 44192 h 79262"/>
                  <a:gd name="connsiteX38" fmla="*/ 47597 w 59036"/>
                  <a:gd name="connsiteY38" fmla="*/ 38884 h 79262"/>
                  <a:gd name="connsiteX39" fmla="*/ 51043 w 59036"/>
                  <a:gd name="connsiteY39" fmla="*/ 30458 h 79262"/>
                  <a:gd name="connsiteX40" fmla="*/ 52429 w 59036"/>
                  <a:gd name="connsiteY40" fmla="*/ 19583 h 79262"/>
                  <a:gd name="connsiteX41" fmla="*/ 50550 w 59036"/>
                  <a:gd name="connsiteY41" fmla="*/ 14179 h 79262"/>
                  <a:gd name="connsiteX42" fmla="*/ 49675 w 59036"/>
                  <a:gd name="connsiteY42" fmla="*/ 12950 h 79262"/>
                  <a:gd name="connsiteX43" fmla="*/ 48723 w 59036"/>
                  <a:gd name="connsiteY43" fmla="*/ 11798 h 79262"/>
                  <a:gd name="connsiteX44" fmla="*/ 47692 w 59036"/>
                  <a:gd name="connsiteY44" fmla="*/ 10759 h 79262"/>
                  <a:gd name="connsiteX45" fmla="*/ 46220 w 59036"/>
                  <a:gd name="connsiteY45" fmla="*/ 9633 h 79262"/>
                  <a:gd name="connsiteX46" fmla="*/ 33587 w 59036"/>
                  <a:gd name="connsiteY46" fmla="*/ 6828 h 79262"/>
                  <a:gd name="connsiteX47" fmla="*/ 21784 w 59036"/>
                  <a:gd name="connsiteY47" fmla="*/ 16924 h 79262"/>
                  <a:gd name="connsiteX48" fmla="*/ 17230 w 59036"/>
                  <a:gd name="connsiteY48" fmla="*/ 24345 h 79262"/>
                  <a:gd name="connsiteX49" fmla="*/ 15238 w 59036"/>
                  <a:gd name="connsiteY49" fmla="*/ 28250 h 79262"/>
                  <a:gd name="connsiteX50" fmla="*/ 13307 w 59036"/>
                  <a:gd name="connsiteY50" fmla="*/ 32511 h 79262"/>
                  <a:gd name="connsiteX51" fmla="*/ 7021 w 59036"/>
                  <a:gd name="connsiteY51" fmla="*/ 48945 h 79262"/>
                  <a:gd name="connsiteX52" fmla="*/ 7012 w 59036"/>
                  <a:gd name="connsiteY52" fmla="*/ 64471 h 79262"/>
                  <a:gd name="connsiteX53" fmla="*/ 11125 w 59036"/>
                  <a:gd name="connsiteY53" fmla="*/ 69589 h 79262"/>
                  <a:gd name="connsiteX54" fmla="*/ 12476 w 59036"/>
                  <a:gd name="connsiteY54" fmla="*/ 70420 h 79262"/>
                  <a:gd name="connsiteX55" fmla="*/ 13957 w 59036"/>
                  <a:gd name="connsiteY55" fmla="*/ 71156 h 79262"/>
                  <a:gd name="connsiteX56" fmla="*/ 15836 w 59036"/>
                  <a:gd name="connsiteY56" fmla="*/ 71884 h 79262"/>
                  <a:gd name="connsiteX57" fmla="*/ 16069 w 59036"/>
                  <a:gd name="connsiteY57" fmla="*/ 71961 h 79262"/>
                  <a:gd name="connsiteX58" fmla="*/ 16191 w 59036"/>
                  <a:gd name="connsiteY58" fmla="*/ 72005 h 79262"/>
                  <a:gd name="connsiteX59" fmla="*/ 16043 w 59036"/>
                  <a:gd name="connsiteY59" fmla="*/ 71953 h 79262"/>
                  <a:gd name="connsiteX60" fmla="*/ 16104 w 59036"/>
                  <a:gd name="connsiteY60" fmla="*/ 71970 h 79262"/>
                  <a:gd name="connsiteX61" fmla="*/ 16511 w 59036"/>
                  <a:gd name="connsiteY61" fmla="*/ 72074 h 79262"/>
                  <a:gd name="connsiteX62" fmla="*/ 17351 w 59036"/>
                  <a:gd name="connsiteY62" fmla="*/ 72256 h 79262"/>
                  <a:gd name="connsiteX63" fmla="*/ 23620 w 59036"/>
                  <a:gd name="connsiteY63" fmla="*/ 72594 h 79262"/>
                  <a:gd name="connsiteX64" fmla="*/ 28945 w 59036"/>
                  <a:gd name="connsiteY64" fmla="*/ 70524 h 79262"/>
                  <a:gd name="connsiteX65" fmla="*/ 36306 w 59036"/>
                  <a:gd name="connsiteY65" fmla="*/ 62411 h 79262"/>
                  <a:gd name="connsiteX66" fmla="*/ 40471 w 59036"/>
                  <a:gd name="connsiteY66" fmla="*/ 54306 h 79262"/>
                  <a:gd name="connsiteX67" fmla="*/ 42696 w 59036"/>
                  <a:gd name="connsiteY67" fmla="*/ 48738 h 79262"/>
                  <a:gd name="connsiteX68" fmla="*/ 43458 w 59036"/>
                  <a:gd name="connsiteY68" fmla="*/ 46677 h 79262"/>
                  <a:gd name="connsiteX69" fmla="*/ 43692 w 59036"/>
                  <a:gd name="connsiteY69" fmla="*/ 46131 h 79262"/>
                  <a:gd name="connsiteX70" fmla="*/ 43752 w 59036"/>
                  <a:gd name="connsiteY70" fmla="*/ 46053 h 7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9036" h="79262">
                    <a:moveTo>
                      <a:pt x="48255" y="48538"/>
                    </a:moveTo>
                    <a:cubicBezTo>
                      <a:pt x="48177" y="48894"/>
                      <a:pt x="48021" y="49491"/>
                      <a:pt x="47796" y="50348"/>
                    </a:cubicBezTo>
                    <a:cubicBezTo>
                      <a:pt x="47441" y="51682"/>
                      <a:pt x="46809" y="53864"/>
                      <a:pt x="45891" y="56453"/>
                    </a:cubicBezTo>
                    <a:cubicBezTo>
                      <a:pt x="44965" y="59059"/>
                      <a:pt x="43649" y="62185"/>
                      <a:pt x="41700" y="65658"/>
                    </a:cubicBezTo>
                    <a:cubicBezTo>
                      <a:pt x="39691" y="69069"/>
                      <a:pt x="36946" y="72905"/>
                      <a:pt x="32530" y="75962"/>
                    </a:cubicBezTo>
                    <a:cubicBezTo>
                      <a:pt x="30253" y="77399"/>
                      <a:pt x="27629" y="78629"/>
                      <a:pt x="24651" y="79036"/>
                    </a:cubicBezTo>
                    <a:cubicBezTo>
                      <a:pt x="21758" y="79443"/>
                      <a:pt x="18676" y="79322"/>
                      <a:pt x="15818" y="78508"/>
                    </a:cubicBezTo>
                    <a:lnTo>
                      <a:pt x="14736" y="78239"/>
                    </a:lnTo>
                    <a:lnTo>
                      <a:pt x="14190" y="78101"/>
                    </a:lnTo>
                    <a:lnTo>
                      <a:pt x="14121" y="78083"/>
                    </a:lnTo>
                    <a:lnTo>
                      <a:pt x="13870" y="77988"/>
                    </a:lnTo>
                    <a:lnTo>
                      <a:pt x="13757" y="77945"/>
                    </a:lnTo>
                    <a:lnTo>
                      <a:pt x="13524" y="77850"/>
                    </a:lnTo>
                    <a:cubicBezTo>
                      <a:pt x="12900" y="77599"/>
                      <a:pt x="12268" y="77365"/>
                      <a:pt x="11645" y="77122"/>
                    </a:cubicBezTo>
                    <a:cubicBezTo>
                      <a:pt x="11090" y="76940"/>
                      <a:pt x="10233" y="76429"/>
                      <a:pt x="9523" y="76048"/>
                    </a:cubicBezTo>
                    <a:cubicBezTo>
                      <a:pt x="8787" y="75633"/>
                      <a:pt x="8034" y="75217"/>
                      <a:pt x="7419" y="74680"/>
                    </a:cubicBezTo>
                    <a:cubicBezTo>
                      <a:pt x="4743" y="72793"/>
                      <a:pt x="2535" y="69883"/>
                      <a:pt x="1401" y="66679"/>
                    </a:cubicBezTo>
                    <a:cubicBezTo>
                      <a:pt x="223" y="63493"/>
                      <a:pt x="-132" y="60124"/>
                      <a:pt x="41" y="56912"/>
                    </a:cubicBezTo>
                    <a:cubicBezTo>
                      <a:pt x="284" y="53734"/>
                      <a:pt x="795" y="50565"/>
                      <a:pt x="1704" y="47552"/>
                    </a:cubicBezTo>
                    <a:cubicBezTo>
                      <a:pt x="3349" y="41464"/>
                      <a:pt x="5808" y="35697"/>
                      <a:pt x="8597" y="30164"/>
                    </a:cubicBezTo>
                    <a:lnTo>
                      <a:pt x="10406" y="26068"/>
                    </a:lnTo>
                    <a:lnTo>
                      <a:pt x="12476" y="21817"/>
                    </a:lnTo>
                    <a:cubicBezTo>
                      <a:pt x="13948" y="19054"/>
                      <a:pt x="15489" y="16318"/>
                      <a:pt x="17290" y="13738"/>
                    </a:cubicBezTo>
                    <a:cubicBezTo>
                      <a:pt x="18970" y="11105"/>
                      <a:pt x="21066" y="8655"/>
                      <a:pt x="23326" y="6403"/>
                    </a:cubicBezTo>
                    <a:cubicBezTo>
                      <a:pt x="25655" y="4178"/>
                      <a:pt x="28435" y="2256"/>
                      <a:pt x="31638" y="1087"/>
                    </a:cubicBezTo>
                    <a:cubicBezTo>
                      <a:pt x="34799" y="-134"/>
                      <a:pt x="38453" y="-316"/>
                      <a:pt x="41622" y="489"/>
                    </a:cubicBezTo>
                    <a:cubicBezTo>
                      <a:pt x="44826" y="1251"/>
                      <a:pt x="47606" y="2628"/>
                      <a:pt x="50004" y="4395"/>
                    </a:cubicBezTo>
                    <a:cubicBezTo>
                      <a:pt x="50550" y="4810"/>
                      <a:pt x="51017" y="5044"/>
                      <a:pt x="51632" y="5615"/>
                    </a:cubicBezTo>
                    <a:cubicBezTo>
                      <a:pt x="52212" y="6161"/>
                      <a:pt x="52801" y="6689"/>
                      <a:pt x="53373" y="7243"/>
                    </a:cubicBezTo>
                    <a:cubicBezTo>
                      <a:pt x="53979" y="7763"/>
                      <a:pt x="54369" y="8404"/>
                      <a:pt x="54853" y="8975"/>
                    </a:cubicBezTo>
                    <a:cubicBezTo>
                      <a:pt x="55286" y="9581"/>
                      <a:pt x="55815" y="10092"/>
                      <a:pt x="56144" y="10768"/>
                    </a:cubicBezTo>
                    <a:cubicBezTo>
                      <a:pt x="57746" y="13287"/>
                      <a:pt x="58516" y="16110"/>
                      <a:pt x="58897" y="18751"/>
                    </a:cubicBezTo>
                    <a:cubicBezTo>
                      <a:pt x="59443" y="24111"/>
                      <a:pt x="58291" y="28692"/>
                      <a:pt x="57001" y="32433"/>
                    </a:cubicBezTo>
                    <a:cubicBezTo>
                      <a:pt x="55650" y="36165"/>
                      <a:pt x="54109" y="39195"/>
                      <a:pt x="52723" y="41585"/>
                    </a:cubicBezTo>
                    <a:cubicBezTo>
                      <a:pt x="51355" y="43993"/>
                      <a:pt x="50160" y="45785"/>
                      <a:pt x="49320" y="46997"/>
                    </a:cubicBezTo>
                    <a:cubicBezTo>
                      <a:pt x="48818" y="47733"/>
                      <a:pt x="48463" y="48253"/>
                      <a:pt x="48255" y="48538"/>
                    </a:cubicBezTo>
                    <a:close/>
                    <a:moveTo>
                      <a:pt x="43752" y="46053"/>
                    </a:moveTo>
                    <a:cubicBezTo>
                      <a:pt x="43752" y="46053"/>
                      <a:pt x="44116" y="45413"/>
                      <a:pt x="44800" y="44192"/>
                    </a:cubicBezTo>
                    <a:cubicBezTo>
                      <a:pt x="45493" y="42979"/>
                      <a:pt x="46471" y="41204"/>
                      <a:pt x="47597" y="38884"/>
                    </a:cubicBezTo>
                    <a:cubicBezTo>
                      <a:pt x="48749" y="36598"/>
                      <a:pt x="50022" y="33757"/>
                      <a:pt x="51043" y="30458"/>
                    </a:cubicBezTo>
                    <a:cubicBezTo>
                      <a:pt x="52057" y="27177"/>
                      <a:pt x="52879" y="23384"/>
                      <a:pt x="52429" y="19583"/>
                    </a:cubicBezTo>
                    <a:cubicBezTo>
                      <a:pt x="52065" y="17738"/>
                      <a:pt x="51606" y="15876"/>
                      <a:pt x="50550" y="14179"/>
                    </a:cubicBezTo>
                    <a:cubicBezTo>
                      <a:pt x="50368" y="13712"/>
                      <a:pt x="49978" y="13374"/>
                      <a:pt x="49675" y="12950"/>
                    </a:cubicBezTo>
                    <a:cubicBezTo>
                      <a:pt x="49364" y="12560"/>
                      <a:pt x="49104" y="12084"/>
                      <a:pt x="48723" y="11798"/>
                    </a:cubicBezTo>
                    <a:lnTo>
                      <a:pt x="47692" y="10759"/>
                    </a:lnTo>
                    <a:cubicBezTo>
                      <a:pt x="47372" y="10413"/>
                      <a:pt x="46697" y="10006"/>
                      <a:pt x="46220" y="9633"/>
                    </a:cubicBezTo>
                    <a:cubicBezTo>
                      <a:pt x="42514" y="6940"/>
                      <a:pt x="37968" y="5252"/>
                      <a:pt x="33587" y="6828"/>
                    </a:cubicBezTo>
                    <a:cubicBezTo>
                      <a:pt x="29136" y="8265"/>
                      <a:pt x="25083" y="12283"/>
                      <a:pt x="21784" y="16924"/>
                    </a:cubicBezTo>
                    <a:cubicBezTo>
                      <a:pt x="20096" y="19210"/>
                      <a:pt x="18650" y="21765"/>
                      <a:pt x="17230" y="24345"/>
                    </a:cubicBezTo>
                    <a:lnTo>
                      <a:pt x="15238" y="28250"/>
                    </a:lnTo>
                    <a:lnTo>
                      <a:pt x="13307" y="32511"/>
                    </a:lnTo>
                    <a:cubicBezTo>
                      <a:pt x="10692" y="37879"/>
                      <a:pt x="8406" y="43404"/>
                      <a:pt x="7021" y="48945"/>
                    </a:cubicBezTo>
                    <a:cubicBezTo>
                      <a:pt x="5626" y="54435"/>
                      <a:pt x="5211" y="60159"/>
                      <a:pt x="7012" y="64471"/>
                    </a:cubicBezTo>
                    <a:cubicBezTo>
                      <a:pt x="7869" y="66636"/>
                      <a:pt x="9272" y="68368"/>
                      <a:pt x="11125" y="69589"/>
                    </a:cubicBezTo>
                    <a:cubicBezTo>
                      <a:pt x="11558" y="69952"/>
                      <a:pt x="12026" y="70169"/>
                      <a:pt x="12476" y="70420"/>
                    </a:cubicBezTo>
                    <a:cubicBezTo>
                      <a:pt x="12978" y="70645"/>
                      <a:pt x="13229" y="70940"/>
                      <a:pt x="13957" y="71156"/>
                    </a:cubicBezTo>
                    <a:cubicBezTo>
                      <a:pt x="14597" y="71407"/>
                      <a:pt x="15221" y="71632"/>
                      <a:pt x="15836" y="71884"/>
                    </a:cubicBezTo>
                    <a:lnTo>
                      <a:pt x="16069" y="71961"/>
                    </a:lnTo>
                    <a:lnTo>
                      <a:pt x="16191" y="72005"/>
                    </a:lnTo>
                    <a:cubicBezTo>
                      <a:pt x="16372" y="72074"/>
                      <a:pt x="15983" y="71935"/>
                      <a:pt x="16043" y="71953"/>
                    </a:cubicBezTo>
                    <a:lnTo>
                      <a:pt x="16104" y="71970"/>
                    </a:lnTo>
                    <a:lnTo>
                      <a:pt x="16511" y="72074"/>
                    </a:lnTo>
                    <a:lnTo>
                      <a:pt x="17351" y="72256"/>
                    </a:lnTo>
                    <a:cubicBezTo>
                      <a:pt x="19550" y="72879"/>
                      <a:pt x="21680" y="72862"/>
                      <a:pt x="23620" y="72594"/>
                    </a:cubicBezTo>
                    <a:cubicBezTo>
                      <a:pt x="25594" y="72299"/>
                      <a:pt x="27318" y="71442"/>
                      <a:pt x="28945" y="70524"/>
                    </a:cubicBezTo>
                    <a:cubicBezTo>
                      <a:pt x="32123" y="68403"/>
                      <a:pt x="34505" y="65303"/>
                      <a:pt x="36306" y="62411"/>
                    </a:cubicBezTo>
                    <a:cubicBezTo>
                      <a:pt x="38159" y="59501"/>
                      <a:pt x="39484" y="56678"/>
                      <a:pt x="40471" y="54306"/>
                    </a:cubicBezTo>
                    <a:cubicBezTo>
                      <a:pt x="41518" y="51942"/>
                      <a:pt x="42202" y="50140"/>
                      <a:pt x="42696" y="48738"/>
                    </a:cubicBezTo>
                    <a:cubicBezTo>
                      <a:pt x="43190" y="47404"/>
                      <a:pt x="43458" y="46677"/>
                      <a:pt x="43458" y="46677"/>
                    </a:cubicBezTo>
                    <a:cubicBezTo>
                      <a:pt x="43527" y="46486"/>
                      <a:pt x="43614" y="46313"/>
                      <a:pt x="43692" y="46131"/>
                    </a:cubicBezTo>
                    <a:lnTo>
                      <a:pt x="43752" y="46053"/>
                    </a:lnTo>
                    <a:close/>
                  </a:path>
                </a:pathLst>
              </a:custGeom>
              <a:grpFill/>
              <a:ln w="8653" cap="flat">
                <a:noFill/>
                <a:prstDash val="solid"/>
                <a:miter/>
              </a:ln>
            </p:spPr>
            <p:txBody>
              <a:bodyPr rtlCol="0" anchor="ctr"/>
              <a:lstStyle/>
              <a:p>
                <a:endParaRPr lang="en-IN" dirty="0"/>
              </a:p>
            </p:txBody>
          </p:sp>
          <p:sp>
            <p:nvSpPr>
              <p:cNvPr id="607" name="Freeform: Shape 606">
                <a:extLst>
                  <a:ext uri="{FF2B5EF4-FFF2-40B4-BE49-F238E27FC236}">
                    <a16:creationId xmlns:a16="http://schemas.microsoft.com/office/drawing/2014/main" id="{DB4DEED6-0854-463C-A127-24538414D7B2}"/>
                  </a:ext>
                </a:extLst>
              </p:cNvPr>
              <p:cNvSpPr/>
              <p:nvPr/>
            </p:nvSpPr>
            <p:spPr>
              <a:xfrm>
                <a:off x="-1826908" y="3378521"/>
                <a:ext cx="69439" cy="72672"/>
              </a:xfrm>
              <a:custGeom>
                <a:avLst/>
                <a:gdLst>
                  <a:gd name="connsiteX0" fmla="*/ 50158 w 69439"/>
                  <a:gd name="connsiteY0" fmla="*/ 50280 h 72672"/>
                  <a:gd name="connsiteX1" fmla="*/ 49188 w 69439"/>
                  <a:gd name="connsiteY1" fmla="*/ 51856 h 72672"/>
                  <a:gd name="connsiteX2" fmla="*/ 45560 w 69439"/>
                  <a:gd name="connsiteY2" fmla="*/ 57146 h 72672"/>
                  <a:gd name="connsiteX3" fmla="*/ 38867 w 69439"/>
                  <a:gd name="connsiteY3" fmla="*/ 64688 h 72672"/>
                  <a:gd name="connsiteX4" fmla="*/ 27056 w 69439"/>
                  <a:gd name="connsiteY4" fmla="*/ 71858 h 72672"/>
                  <a:gd name="connsiteX5" fmla="*/ 18639 w 69439"/>
                  <a:gd name="connsiteY5" fmla="*/ 72464 h 72672"/>
                  <a:gd name="connsiteX6" fmla="*/ 10335 w 69439"/>
                  <a:gd name="connsiteY6" fmla="*/ 69356 h 72672"/>
                  <a:gd name="connsiteX7" fmla="*/ 9374 w 69439"/>
                  <a:gd name="connsiteY7" fmla="*/ 68793 h 72672"/>
                  <a:gd name="connsiteX8" fmla="*/ 8897 w 69439"/>
                  <a:gd name="connsiteY8" fmla="*/ 68498 h 72672"/>
                  <a:gd name="connsiteX9" fmla="*/ 8846 w 69439"/>
                  <a:gd name="connsiteY9" fmla="*/ 68446 h 72672"/>
                  <a:gd name="connsiteX10" fmla="*/ 8629 w 69439"/>
                  <a:gd name="connsiteY10" fmla="*/ 68290 h 72672"/>
                  <a:gd name="connsiteX11" fmla="*/ 8525 w 69439"/>
                  <a:gd name="connsiteY11" fmla="*/ 68204 h 72672"/>
                  <a:gd name="connsiteX12" fmla="*/ 8335 w 69439"/>
                  <a:gd name="connsiteY12" fmla="*/ 68048 h 72672"/>
                  <a:gd name="connsiteX13" fmla="*/ 6759 w 69439"/>
                  <a:gd name="connsiteY13" fmla="*/ 66792 h 72672"/>
                  <a:gd name="connsiteX14" fmla="*/ 5044 w 69439"/>
                  <a:gd name="connsiteY14" fmla="*/ 65147 h 72672"/>
                  <a:gd name="connsiteX15" fmla="*/ 3434 w 69439"/>
                  <a:gd name="connsiteY15" fmla="*/ 63216 h 72672"/>
                  <a:gd name="connsiteX16" fmla="*/ 31 w 69439"/>
                  <a:gd name="connsiteY16" fmla="*/ 53804 h 72672"/>
                  <a:gd name="connsiteX17" fmla="*/ 1615 w 69439"/>
                  <a:gd name="connsiteY17" fmla="*/ 44062 h 72672"/>
                  <a:gd name="connsiteX18" fmla="*/ 5953 w 69439"/>
                  <a:gd name="connsiteY18" fmla="*/ 35602 h 72672"/>
                  <a:gd name="connsiteX19" fmla="*/ 17617 w 69439"/>
                  <a:gd name="connsiteY19" fmla="*/ 21090 h 72672"/>
                  <a:gd name="connsiteX20" fmla="*/ 20613 w 69439"/>
                  <a:gd name="connsiteY20" fmla="*/ 17626 h 72672"/>
                  <a:gd name="connsiteX21" fmla="*/ 23860 w 69439"/>
                  <a:gd name="connsiteY21" fmla="*/ 14197 h 72672"/>
                  <a:gd name="connsiteX22" fmla="*/ 30822 w 69439"/>
                  <a:gd name="connsiteY22" fmla="*/ 7885 h 72672"/>
                  <a:gd name="connsiteX23" fmla="*/ 38771 w 69439"/>
                  <a:gd name="connsiteY23" fmla="*/ 2672 h 72672"/>
                  <a:gd name="connsiteX24" fmla="*/ 48279 w 69439"/>
                  <a:gd name="connsiteY24" fmla="*/ 31 h 72672"/>
                  <a:gd name="connsiteX25" fmla="*/ 58003 w 69439"/>
                  <a:gd name="connsiteY25" fmla="*/ 2377 h 72672"/>
                  <a:gd name="connsiteX26" fmla="*/ 64844 w 69439"/>
                  <a:gd name="connsiteY26" fmla="*/ 8603 h 72672"/>
                  <a:gd name="connsiteX27" fmla="*/ 66048 w 69439"/>
                  <a:gd name="connsiteY27" fmla="*/ 10240 h 72672"/>
                  <a:gd name="connsiteX28" fmla="*/ 67242 w 69439"/>
                  <a:gd name="connsiteY28" fmla="*/ 12309 h 72672"/>
                  <a:gd name="connsiteX29" fmla="*/ 68143 w 69439"/>
                  <a:gd name="connsiteY29" fmla="*/ 14396 h 72672"/>
                  <a:gd name="connsiteX30" fmla="*/ 68827 w 69439"/>
                  <a:gd name="connsiteY30" fmla="*/ 16500 h 72672"/>
                  <a:gd name="connsiteX31" fmla="*/ 69130 w 69439"/>
                  <a:gd name="connsiteY31" fmla="*/ 24943 h 72672"/>
                  <a:gd name="connsiteX32" fmla="*/ 63285 w 69439"/>
                  <a:gd name="connsiteY32" fmla="*/ 37447 h 72672"/>
                  <a:gd name="connsiteX33" fmla="*/ 56514 w 69439"/>
                  <a:gd name="connsiteY33" fmla="*/ 44937 h 72672"/>
                  <a:gd name="connsiteX34" fmla="*/ 51647 w 69439"/>
                  <a:gd name="connsiteY34" fmla="*/ 49093 h 72672"/>
                  <a:gd name="connsiteX35" fmla="*/ 50158 w 69439"/>
                  <a:gd name="connsiteY35" fmla="*/ 50280 h 72672"/>
                  <a:gd name="connsiteX36" fmla="*/ 46582 w 69439"/>
                  <a:gd name="connsiteY36" fmla="*/ 46591 h 72672"/>
                  <a:gd name="connsiteX37" fmla="*/ 48132 w 69439"/>
                  <a:gd name="connsiteY37" fmla="*/ 45110 h 72672"/>
                  <a:gd name="connsiteX38" fmla="*/ 52375 w 69439"/>
                  <a:gd name="connsiteY38" fmla="*/ 40850 h 72672"/>
                  <a:gd name="connsiteX39" fmla="*/ 58159 w 69439"/>
                  <a:gd name="connsiteY39" fmla="*/ 33810 h 72672"/>
                  <a:gd name="connsiteX40" fmla="*/ 62688 w 69439"/>
                  <a:gd name="connsiteY40" fmla="*/ 23835 h 72672"/>
                  <a:gd name="connsiteX41" fmla="*/ 62480 w 69439"/>
                  <a:gd name="connsiteY41" fmla="*/ 18120 h 72672"/>
                  <a:gd name="connsiteX42" fmla="*/ 62021 w 69439"/>
                  <a:gd name="connsiteY42" fmla="*/ 16699 h 72672"/>
                  <a:gd name="connsiteX43" fmla="*/ 61450 w 69439"/>
                  <a:gd name="connsiteY43" fmla="*/ 15314 h 72672"/>
                  <a:gd name="connsiteX44" fmla="*/ 60757 w 69439"/>
                  <a:gd name="connsiteY44" fmla="*/ 14033 h 72672"/>
                  <a:gd name="connsiteX45" fmla="*/ 59683 w 69439"/>
                  <a:gd name="connsiteY45" fmla="*/ 12526 h 72672"/>
                  <a:gd name="connsiteX46" fmla="*/ 48452 w 69439"/>
                  <a:gd name="connsiteY46" fmla="*/ 6101 h 72672"/>
                  <a:gd name="connsiteX47" fmla="*/ 34199 w 69439"/>
                  <a:gd name="connsiteY47" fmla="*/ 12257 h 72672"/>
                  <a:gd name="connsiteX48" fmla="*/ 27653 w 69439"/>
                  <a:gd name="connsiteY48" fmla="*/ 18016 h 72672"/>
                  <a:gd name="connsiteX49" fmla="*/ 24588 w 69439"/>
                  <a:gd name="connsiteY49" fmla="*/ 21168 h 72672"/>
                  <a:gd name="connsiteX50" fmla="*/ 21540 w 69439"/>
                  <a:gd name="connsiteY50" fmla="*/ 24588 h 72672"/>
                  <a:gd name="connsiteX51" fmla="*/ 10612 w 69439"/>
                  <a:gd name="connsiteY51" fmla="*/ 38529 h 72672"/>
                  <a:gd name="connsiteX52" fmla="*/ 6040 w 69439"/>
                  <a:gd name="connsiteY52" fmla="*/ 53371 h 72672"/>
                  <a:gd name="connsiteX53" fmla="*/ 8465 w 69439"/>
                  <a:gd name="connsiteY53" fmla="*/ 59475 h 72672"/>
                  <a:gd name="connsiteX54" fmla="*/ 9504 w 69439"/>
                  <a:gd name="connsiteY54" fmla="*/ 60662 h 72672"/>
                  <a:gd name="connsiteX55" fmla="*/ 10707 w 69439"/>
                  <a:gd name="connsiteY55" fmla="*/ 61787 h 72672"/>
                  <a:gd name="connsiteX56" fmla="*/ 12292 w 69439"/>
                  <a:gd name="connsiteY56" fmla="*/ 63034 h 72672"/>
                  <a:gd name="connsiteX57" fmla="*/ 12491 w 69439"/>
                  <a:gd name="connsiteY57" fmla="*/ 63207 h 72672"/>
                  <a:gd name="connsiteX58" fmla="*/ 12595 w 69439"/>
                  <a:gd name="connsiteY58" fmla="*/ 63260 h 72672"/>
                  <a:gd name="connsiteX59" fmla="*/ 12465 w 69439"/>
                  <a:gd name="connsiteY59" fmla="*/ 63173 h 72672"/>
                  <a:gd name="connsiteX60" fmla="*/ 12517 w 69439"/>
                  <a:gd name="connsiteY60" fmla="*/ 63207 h 72672"/>
                  <a:gd name="connsiteX61" fmla="*/ 12881 w 69439"/>
                  <a:gd name="connsiteY61" fmla="*/ 63415 h 72672"/>
                  <a:gd name="connsiteX62" fmla="*/ 13617 w 69439"/>
                  <a:gd name="connsiteY62" fmla="*/ 63857 h 72672"/>
                  <a:gd name="connsiteX63" fmla="*/ 19522 w 69439"/>
                  <a:gd name="connsiteY63" fmla="*/ 66031 h 72672"/>
                  <a:gd name="connsiteX64" fmla="*/ 25220 w 69439"/>
                  <a:gd name="connsiteY64" fmla="*/ 65624 h 72672"/>
                  <a:gd name="connsiteX65" fmla="*/ 34650 w 69439"/>
                  <a:gd name="connsiteY65" fmla="*/ 60038 h 72672"/>
                  <a:gd name="connsiteX66" fmla="*/ 41014 w 69439"/>
                  <a:gd name="connsiteY66" fmla="*/ 53527 h 72672"/>
                  <a:gd name="connsiteX67" fmla="*/ 44764 w 69439"/>
                  <a:gd name="connsiteY67" fmla="*/ 48860 h 72672"/>
                  <a:gd name="connsiteX68" fmla="*/ 46114 w 69439"/>
                  <a:gd name="connsiteY68" fmla="*/ 47110 h 72672"/>
                  <a:gd name="connsiteX69" fmla="*/ 46504 w 69439"/>
                  <a:gd name="connsiteY69" fmla="*/ 46660 h 72672"/>
                  <a:gd name="connsiteX70" fmla="*/ 46582 w 69439"/>
                  <a:gd name="connsiteY70" fmla="*/ 46591 h 72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9439" h="72672">
                    <a:moveTo>
                      <a:pt x="50158" y="50280"/>
                    </a:moveTo>
                    <a:cubicBezTo>
                      <a:pt x="49985" y="50583"/>
                      <a:pt x="49656" y="51111"/>
                      <a:pt x="49188" y="51856"/>
                    </a:cubicBezTo>
                    <a:cubicBezTo>
                      <a:pt x="48461" y="53033"/>
                      <a:pt x="47205" y="54929"/>
                      <a:pt x="45560" y="57146"/>
                    </a:cubicBezTo>
                    <a:cubicBezTo>
                      <a:pt x="43924" y="59363"/>
                      <a:pt x="41741" y="61969"/>
                      <a:pt x="38867" y="64688"/>
                    </a:cubicBezTo>
                    <a:cubicBezTo>
                      <a:pt x="35931" y="67364"/>
                      <a:pt x="32173" y="70213"/>
                      <a:pt x="27056" y="71858"/>
                    </a:cubicBezTo>
                    <a:cubicBezTo>
                      <a:pt x="24484" y="72542"/>
                      <a:pt x="21583" y="72940"/>
                      <a:pt x="18639" y="72464"/>
                    </a:cubicBezTo>
                    <a:cubicBezTo>
                      <a:pt x="15747" y="71979"/>
                      <a:pt x="12811" y="70975"/>
                      <a:pt x="10335" y="69356"/>
                    </a:cubicBezTo>
                    <a:lnTo>
                      <a:pt x="9374" y="68793"/>
                    </a:lnTo>
                    <a:lnTo>
                      <a:pt x="8897" y="68498"/>
                    </a:lnTo>
                    <a:lnTo>
                      <a:pt x="8846" y="68446"/>
                    </a:lnTo>
                    <a:lnTo>
                      <a:pt x="8629" y="68290"/>
                    </a:lnTo>
                    <a:lnTo>
                      <a:pt x="8525" y="68204"/>
                    </a:lnTo>
                    <a:lnTo>
                      <a:pt x="8335" y="68048"/>
                    </a:lnTo>
                    <a:lnTo>
                      <a:pt x="6759" y="66792"/>
                    </a:lnTo>
                    <a:cubicBezTo>
                      <a:pt x="6256" y="66455"/>
                      <a:pt x="5616" y="65710"/>
                      <a:pt x="5044" y="65147"/>
                    </a:cubicBezTo>
                    <a:cubicBezTo>
                      <a:pt x="4464" y="64515"/>
                      <a:pt x="3858" y="63900"/>
                      <a:pt x="3434" y="63216"/>
                    </a:cubicBezTo>
                    <a:cubicBezTo>
                      <a:pt x="1442" y="60619"/>
                      <a:pt x="186" y="57198"/>
                      <a:pt x="31" y="53804"/>
                    </a:cubicBezTo>
                    <a:cubicBezTo>
                      <a:pt x="-151" y="50401"/>
                      <a:pt x="490" y="47084"/>
                      <a:pt x="1615" y="44062"/>
                    </a:cubicBezTo>
                    <a:cubicBezTo>
                      <a:pt x="2793" y="41084"/>
                      <a:pt x="4213" y="38209"/>
                      <a:pt x="5953" y="35602"/>
                    </a:cubicBezTo>
                    <a:cubicBezTo>
                      <a:pt x="9296" y="30329"/>
                      <a:pt x="13444" y="25428"/>
                      <a:pt x="17617" y="21090"/>
                    </a:cubicBezTo>
                    <a:lnTo>
                      <a:pt x="20613" y="17626"/>
                    </a:lnTo>
                    <a:lnTo>
                      <a:pt x="23860" y="14197"/>
                    </a:lnTo>
                    <a:cubicBezTo>
                      <a:pt x="26068" y="11980"/>
                      <a:pt x="28346" y="9850"/>
                      <a:pt x="30822" y="7885"/>
                    </a:cubicBezTo>
                    <a:cubicBezTo>
                      <a:pt x="33230" y="5876"/>
                      <a:pt x="35940" y="4161"/>
                      <a:pt x="38771" y="2672"/>
                    </a:cubicBezTo>
                    <a:cubicBezTo>
                      <a:pt x="41655" y="1217"/>
                      <a:pt x="44867" y="204"/>
                      <a:pt x="48279" y="31"/>
                    </a:cubicBezTo>
                    <a:cubicBezTo>
                      <a:pt x="51656" y="-177"/>
                      <a:pt x="55206" y="672"/>
                      <a:pt x="58003" y="2377"/>
                    </a:cubicBezTo>
                    <a:cubicBezTo>
                      <a:pt x="60826" y="4049"/>
                      <a:pt x="63095" y="6196"/>
                      <a:pt x="64844" y="8603"/>
                    </a:cubicBezTo>
                    <a:cubicBezTo>
                      <a:pt x="65251" y="9158"/>
                      <a:pt x="65649" y="9513"/>
                      <a:pt x="66048" y="10240"/>
                    </a:cubicBezTo>
                    <a:cubicBezTo>
                      <a:pt x="66455" y="10941"/>
                      <a:pt x="66835" y="11625"/>
                      <a:pt x="67242" y="12309"/>
                    </a:cubicBezTo>
                    <a:cubicBezTo>
                      <a:pt x="67675" y="12994"/>
                      <a:pt x="67857" y="13704"/>
                      <a:pt x="68143" y="14396"/>
                    </a:cubicBezTo>
                    <a:cubicBezTo>
                      <a:pt x="68368" y="15089"/>
                      <a:pt x="68723" y="15747"/>
                      <a:pt x="68827" y="16500"/>
                    </a:cubicBezTo>
                    <a:cubicBezTo>
                      <a:pt x="69641" y="19367"/>
                      <a:pt x="69537" y="22293"/>
                      <a:pt x="69130" y="24943"/>
                    </a:cubicBezTo>
                    <a:cubicBezTo>
                      <a:pt x="68056" y="30199"/>
                      <a:pt x="65615" y="34252"/>
                      <a:pt x="63285" y="37447"/>
                    </a:cubicBezTo>
                    <a:cubicBezTo>
                      <a:pt x="60878" y="40607"/>
                      <a:pt x="58514" y="43041"/>
                      <a:pt x="56514" y="44937"/>
                    </a:cubicBezTo>
                    <a:cubicBezTo>
                      <a:pt x="54470" y="46816"/>
                      <a:pt x="52808" y="48184"/>
                      <a:pt x="51647" y="49093"/>
                    </a:cubicBezTo>
                    <a:cubicBezTo>
                      <a:pt x="50937" y="49673"/>
                      <a:pt x="50453" y="50063"/>
                      <a:pt x="50158" y="50280"/>
                    </a:cubicBezTo>
                    <a:close/>
                    <a:moveTo>
                      <a:pt x="46582" y="46591"/>
                    </a:moveTo>
                    <a:cubicBezTo>
                      <a:pt x="46582" y="46591"/>
                      <a:pt x="47127" y="46063"/>
                      <a:pt x="48132" y="45110"/>
                    </a:cubicBezTo>
                    <a:cubicBezTo>
                      <a:pt x="49171" y="44166"/>
                      <a:pt x="50643" y="42746"/>
                      <a:pt x="52375" y="40850"/>
                    </a:cubicBezTo>
                    <a:cubicBezTo>
                      <a:pt x="54159" y="39005"/>
                      <a:pt x="56211" y="36676"/>
                      <a:pt x="58159" y="33810"/>
                    </a:cubicBezTo>
                    <a:cubicBezTo>
                      <a:pt x="60107" y="30987"/>
                      <a:pt x="62004" y="27610"/>
                      <a:pt x="62688" y="23835"/>
                    </a:cubicBezTo>
                    <a:cubicBezTo>
                      <a:pt x="62878" y="21982"/>
                      <a:pt x="63000" y="20042"/>
                      <a:pt x="62480" y="18120"/>
                    </a:cubicBezTo>
                    <a:cubicBezTo>
                      <a:pt x="62454" y="17626"/>
                      <a:pt x="62168" y="17193"/>
                      <a:pt x="62021" y="16699"/>
                    </a:cubicBezTo>
                    <a:cubicBezTo>
                      <a:pt x="61839" y="16241"/>
                      <a:pt x="61718" y="15695"/>
                      <a:pt x="61450" y="15314"/>
                    </a:cubicBezTo>
                    <a:lnTo>
                      <a:pt x="60757" y="14033"/>
                    </a:lnTo>
                    <a:cubicBezTo>
                      <a:pt x="60575" y="13608"/>
                      <a:pt x="60029" y="13028"/>
                      <a:pt x="59683" y="12526"/>
                    </a:cubicBezTo>
                    <a:cubicBezTo>
                      <a:pt x="56955" y="8855"/>
                      <a:pt x="53094" y="5867"/>
                      <a:pt x="48452" y="6101"/>
                    </a:cubicBezTo>
                    <a:cubicBezTo>
                      <a:pt x="43776" y="6153"/>
                      <a:pt x="38693" y="8820"/>
                      <a:pt x="34199" y="12257"/>
                    </a:cubicBezTo>
                    <a:cubicBezTo>
                      <a:pt x="31896" y="13955"/>
                      <a:pt x="29766" y="15981"/>
                      <a:pt x="27653" y="18016"/>
                    </a:cubicBezTo>
                    <a:lnTo>
                      <a:pt x="24588" y="21168"/>
                    </a:lnTo>
                    <a:lnTo>
                      <a:pt x="21540" y="24588"/>
                    </a:lnTo>
                    <a:cubicBezTo>
                      <a:pt x="17331" y="29091"/>
                      <a:pt x="13608" y="33611"/>
                      <a:pt x="10612" y="38529"/>
                    </a:cubicBezTo>
                    <a:cubicBezTo>
                      <a:pt x="7677" y="43378"/>
                      <a:pt x="5572" y="48704"/>
                      <a:pt x="6040" y="53371"/>
                    </a:cubicBezTo>
                    <a:cubicBezTo>
                      <a:pt x="6222" y="55674"/>
                      <a:pt x="7044" y="57752"/>
                      <a:pt x="8465" y="59475"/>
                    </a:cubicBezTo>
                    <a:cubicBezTo>
                      <a:pt x="8759" y="59952"/>
                      <a:pt x="9149" y="60290"/>
                      <a:pt x="9504" y="60662"/>
                    </a:cubicBezTo>
                    <a:cubicBezTo>
                      <a:pt x="9928" y="61017"/>
                      <a:pt x="10084" y="61389"/>
                      <a:pt x="10707" y="61787"/>
                    </a:cubicBezTo>
                    <a:cubicBezTo>
                      <a:pt x="11253" y="62220"/>
                      <a:pt x="11764" y="62627"/>
                      <a:pt x="12292" y="63034"/>
                    </a:cubicBezTo>
                    <a:lnTo>
                      <a:pt x="12491" y="63207"/>
                    </a:lnTo>
                    <a:lnTo>
                      <a:pt x="12595" y="63260"/>
                    </a:lnTo>
                    <a:cubicBezTo>
                      <a:pt x="12534" y="63225"/>
                      <a:pt x="12785" y="63433"/>
                      <a:pt x="12465" y="63173"/>
                    </a:cubicBezTo>
                    <a:lnTo>
                      <a:pt x="12517" y="63207"/>
                    </a:lnTo>
                    <a:lnTo>
                      <a:pt x="12881" y="63415"/>
                    </a:lnTo>
                    <a:lnTo>
                      <a:pt x="13617" y="63857"/>
                    </a:lnTo>
                    <a:cubicBezTo>
                      <a:pt x="15539" y="65104"/>
                      <a:pt x="17574" y="65710"/>
                      <a:pt x="19522" y="66031"/>
                    </a:cubicBezTo>
                    <a:cubicBezTo>
                      <a:pt x="21479" y="66325"/>
                      <a:pt x="23384" y="65996"/>
                      <a:pt x="25220" y="65624"/>
                    </a:cubicBezTo>
                    <a:cubicBezTo>
                      <a:pt x="28874" y="64524"/>
                      <a:pt x="32052" y="62272"/>
                      <a:pt x="34650" y="60038"/>
                    </a:cubicBezTo>
                    <a:cubicBezTo>
                      <a:pt x="37265" y="57778"/>
                      <a:pt x="39378" y="55492"/>
                      <a:pt x="41014" y="53527"/>
                    </a:cubicBezTo>
                    <a:cubicBezTo>
                      <a:pt x="42711" y="51544"/>
                      <a:pt x="43898" y="50046"/>
                      <a:pt x="44764" y="48860"/>
                    </a:cubicBezTo>
                    <a:cubicBezTo>
                      <a:pt x="45647" y="47708"/>
                      <a:pt x="46114" y="47110"/>
                      <a:pt x="46114" y="47110"/>
                    </a:cubicBezTo>
                    <a:cubicBezTo>
                      <a:pt x="46236" y="46937"/>
                      <a:pt x="46365" y="46807"/>
                      <a:pt x="46504" y="46660"/>
                    </a:cubicBezTo>
                    <a:lnTo>
                      <a:pt x="46582" y="46591"/>
                    </a:lnTo>
                    <a:close/>
                  </a:path>
                </a:pathLst>
              </a:custGeom>
              <a:grpFill/>
              <a:ln w="8653" cap="flat">
                <a:noFill/>
                <a:prstDash val="solid"/>
                <a:miter/>
              </a:ln>
            </p:spPr>
            <p:txBody>
              <a:bodyPr rtlCol="0" anchor="ctr"/>
              <a:lstStyle/>
              <a:p>
                <a:endParaRPr lang="en-IN" dirty="0"/>
              </a:p>
            </p:txBody>
          </p:sp>
          <p:sp>
            <p:nvSpPr>
              <p:cNvPr id="608" name="Freeform: Shape 607">
                <a:extLst>
                  <a:ext uri="{FF2B5EF4-FFF2-40B4-BE49-F238E27FC236}">
                    <a16:creationId xmlns:a16="http://schemas.microsoft.com/office/drawing/2014/main" id="{FBF4AA9D-1BD8-4B3E-A1A3-8A697A9D0598}"/>
                  </a:ext>
                </a:extLst>
              </p:cNvPr>
              <p:cNvSpPr/>
              <p:nvPr/>
            </p:nvSpPr>
            <p:spPr>
              <a:xfrm>
                <a:off x="-1710144" y="3283770"/>
                <a:ext cx="77317" cy="63011"/>
              </a:xfrm>
              <a:custGeom>
                <a:avLst/>
                <a:gdLst>
                  <a:gd name="connsiteX0" fmla="*/ 49487 w 77317"/>
                  <a:gd name="connsiteY0" fmla="*/ 49227 h 63011"/>
                  <a:gd name="connsiteX1" fmla="*/ 48101 w 77317"/>
                  <a:gd name="connsiteY1" fmla="*/ 50447 h 63011"/>
                  <a:gd name="connsiteX2" fmla="*/ 43079 w 77317"/>
                  <a:gd name="connsiteY2" fmla="*/ 54413 h 63011"/>
                  <a:gd name="connsiteX3" fmla="*/ 34429 w 77317"/>
                  <a:gd name="connsiteY3" fmla="*/ 59652 h 63011"/>
                  <a:gd name="connsiteX4" fmla="*/ 21050 w 77317"/>
                  <a:gd name="connsiteY4" fmla="*/ 63012 h 63011"/>
                  <a:gd name="connsiteX5" fmla="*/ 12807 w 77317"/>
                  <a:gd name="connsiteY5" fmla="*/ 61124 h 63011"/>
                  <a:gd name="connsiteX6" fmla="*/ 5802 w 77317"/>
                  <a:gd name="connsiteY6" fmla="*/ 55712 h 63011"/>
                  <a:gd name="connsiteX7" fmla="*/ 5066 w 77317"/>
                  <a:gd name="connsiteY7" fmla="*/ 54881 h 63011"/>
                  <a:gd name="connsiteX8" fmla="*/ 4693 w 77317"/>
                  <a:gd name="connsiteY8" fmla="*/ 54448 h 63011"/>
                  <a:gd name="connsiteX9" fmla="*/ 4642 w 77317"/>
                  <a:gd name="connsiteY9" fmla="*/ 54405 h 63011"/>
                  <a:gd name="connsiteX10" fmla="*/ 4486 w 77317"/>
                  <a:gd name="connsiteY10" fmla="*/ 54180 h 63011"/>
                  <a:gd name="connsiteX11" fmla="*/ 4416 w 77317"/>
                  <a:gd name="connsiteY11" fmla="*/ 54084 h 63011"/>
                  <a:gd name="connsiteX12" fmla="*/ 4261 w 77317"/>
                  <a:gd name="connsiteY12" fmla="*/ 53885 h 63011"/>
                  <a:gd name="connsiteX13" fmla="*/ 3135 w 77317"/>
                  <a:gd name="connsiteY13" fmla="*/ 52231 h 63011"/>
                  <a:gd name="connsiteX14" fmla="*/ 1975 w 77317"/>
                  <a:gd name="connsiteY14" fmla="*/ 50136 h 63011"/>
                  <a:gd name="connsiteX15" fmla="*/ 1013 w 77317"/>
                  <a:gd name="connsiteY15" fmla="*/ 47824 h 63011"/>
                  <a:gd name="connsiteX16" fmla="*/ 528 w 77317"/>
                  <a:gd name="connsiteY16" fmla="*/ 37831 h 63011"/>
                  <a:gd name="connsiteX17" fmla="*/ 4910 w 77317"/>
                  <a:gd name="connsiteY17" fmla="*/ 29016 h 63011"/>
                  <a:gd name="connsiteX18" fmla="*/ 11560 w 77317"/>
                  <a:gd name="connsiteY18" fmla="*/ 22184 h 63011"/>
                  <a:gd name="connsiteX19" fmla="*/ 27060 w 77317"/>
                  <a:gd name="connsiteY19" fmla="*/ 11689 h 63011"/>
                  <a:gd name="connsiteX20" fmla="*/ 30853 w 77317"/>
                  <a:gd name="connsiteY20" fmla="*/ 9343 h 63011"/>
                  <a:gd name="connsiteX21" fmla="*/ 34974 w 77317"/>
                  <a:gd name="connsiteY21" fmla="*/ 6996 h 63011"/>
                  <a:gd name="connsiteX22" fmla="*/ 43486 w 77317"/>
                  <a:gd name="connsiteY22" fmla="*/ 3022 h 63011"/>
                  <a:gd name="connsiteX23" fmla="*/ 52622 w 77317"/>
                  <a:gd name="connsiteY23" fmla="*/ 381 h 63011"/>
                  <a:gd name="connsiteX24" fmla="*/ 62476 w 77317"/>
                  <a:gd name="connsiteY24" fmla="*/ 649 h 63011"/>
                  <a:gd name="connsiteX25" fmla="*/ 71065 w 77317"/>
                  <a:gd name="connsiteY25" fmla="*/ 5792 h 63011"/>
                  <a:gd name="connsiteX26" fmla="*/ 75802 w 77317"/>
                  <a:gd name="connsiteY26" fmla="*/ 13724 h 63011"/>
                  <a:gd name="connsiteX27" fmla="*/ 76451 w 77317"/>
                  <a:gd name="connsiteY27" fmla="*/ 15664 h 63011"/>
                  <a:gd name="connsiteX28" fmla="*/ 76980 w 77317"/>
                  <a:gd name="connsiteY28" fmla="*/ 18002 h 63011"/>
                  <a:gd name="connsiteX29" fmla="*/ 77213 w 77317"/>
                  <a:gd name="connsiteY29" fmla="*/ 20245 h 63011"/>
                  <a:gd name="connsiteX30" fmla="*/ 77274 w 77317"/>
                  <a:gd name="connsiteY30" fmla="*/ 22479 h 63011"/>
                  <a:gd name="connsiteX31" fmla="*/ 75057 w 77317"/>
                  <a:gd name="connsiteY31" fmla="*/ 30618 h 63011"/>
                  <a:gd name="connsiteX32" fmla="*/ 65792 w 77317"/>
                  <a:gd name="connsiteY32" fmla="*/ 40844 h 63011"/>
                  <a:gd name="connsiteX33" fmla="*/ 57107 w 77317"/>
                  <a:gd name="connsiteY33" fmla="*/ 46023 h 63011"/>
                  <a:gd name="connsiteX34" fmla="*/ 51245 w 77317"/>
                  <a:gd name="connsiteY34" fmla="*/ 48568 h 63011"/>
                  <a:gd name="connsiteX35" fmla="*/ 49487 w 77317"/>
                  <a:gd name="connsiteY35" fmla="*/ 49227 h 63011"/>
                  <a:gd name="connsiteX36" fmla="*/ 47166 w 77317"/>
                  <a:gd name="connsiteY36" fmla="*/ 44629 h 63011"/>
                  <a:gd name="connsiteX37" fmla="*/ 49089 w 77317"/>
                  <a:gd name="connsiteY37" fmla="*/ 43685 h 63011"/>
                  <a:gd name="connsiteX38" fmla="*/ 54388 w 77317"/>
                  <a:gd name="connsiteY38" fmla="*/ 40862 h 63011"/>
                  <a:gd name="connsiteX39" fmla="*/ 61991 w 77317"/>
                  <a:gd name="connsiteY39" fmla="*/ 35857 h 63011"/>
                  <a:gd name="connsiteX40" fmla="*/ 69256 w 77317"/>
                  <a:gd name="connsiteY40" fmla="*/ 27657 h 63011"/>
                  <a:gd name="connsiteX41" fmla="*/ 70754 w 77317"/>
                  <a:gd name="connsiteY41" fmla="*/ 22141 h 63011"/>
                  <a:gd name="connsiteX42" fmla="*/ 70728 w 77317"/>
                  <a:gd name="connsiteY42" fmla="*/ 20643 h 63011"/>
                  <a:gd name="connsiteX43" fmla="*/ 70589 w 77317"/>
                  <a:gd name="connsiteY43" fmla="*/ 19145 h 63011"/>
                  <a:gd name="connsiteX44" fmla="*/ 70312 w 77317"/>
                  <a:gd name="connsiteY44" fmla="*/ 17707 h 63011"/>
                  <a:gd name="connsiteX45" fmla="*/ 69732 w 77317"/>
                  <a:gd name="connsiteY45" fmla="*/ 15932 h 63011"/>
                  <a:gd name="connsiteX46" fmla="*/ 60882 w 77317"/>
                  <a:gd name="connsiteY46" fmla="*/ 6494 h 63011"/>
                  <a:gd name="connsiteX47" fmla="*/ 45460 w 77317"/>
                  <a:gd name="connsiteY47" fmla="*/ 8191 h 63011"/>
                  <a:gd name="connsiteX48" fmla="*/ 37494 w 77317"/>
                  <a:gd name="connsiteY48" fmla="*/ 11767 h 63011"/>
                  <a:gd name="connsiteX49" fmla="*/ 33649 w 77317"/>
                  <a:gd name="connsiteY49" fmla="*/ 13863 h 63011"/>
                  <a:gd name="connsiteX50" fmla="*/ 29658 w 77317"/>
                  <a:gd name="connsiteY50" fmla="*/ 16279 h 63011"/>
                  <a:gd name="connsiteX51" fmla="*/ 15197 w 77317"/>
                  <a:gd name="connsiteY51" fmla="*/ 26323 h 63011"/>
                  <a:gd name="connsiteX52" fmla="*/ 6443 w 77317"/>
                  <a:gd name="connsiteY52" fmla="*/ 39147 h 63011"/>
                  <a:gd name="connsiteX53" fmla="*/ 6971 w 77317"/>
                  <a:gd name="connsiteY53" fmla="*/ 45685 h 63011"/>
                  <a:gd name="connsiteX54" fmla="*/ 7620 w 77317"/>
                  <a:gd name="connsiteY54" fmla="*/ 47140 h 63011"/>
                  <a:gd name="connsiteX55" fmla="*/ 8425 w 77317"/>
                  <a:gd name="connsiteY55" fmla="*/ 48595 h 63011"/>
                  <a:gd name="connsiteX56" fmla="*/ 9586 w 77317"/>
                  <a:gd name="connsiteY56" fmla="*/ 50231 h 63011"/>
                  <a:gd name="connsiteX57" fmla="*/ 9724 w 77317"/>
                  <a:gd name="connsiteY57" fmla="*/ 50430 h 63011"/>
                  <a:gd name="connsiteX58" fmla="*/ 9794 w 77317"/>
                  <a:gd name="connsiteY58" fmla="*/ 50525 h 63011"/>
                  <a:gd name="connsiteX59" fmla="*/ 9716 w 77317"/>
                  <a:gd name="connsiteY59" fmla="*/ 50422 h 63011"/>
                  <a:gd name="connsiteX60" fmla="*/ 9750 w 77317"/>
                  <a:gd name="connsiteY60" fmla="*/ 50447 h 63011"/>
                  <a:gd name="connsiteX61" fmla="*/ 10027 w 77317"/>
                  <a:gd name="connsiteY61" fmla="*/ 50768 h 63011"/>
                  <a:gd name="connsiteX62" fmla="*/ 10590 w 77317"/>
                  <a:gd name="connsiteY62" fmla="*/ 51391 h 63011"/>
                  <a:gd name="connsiteX63" fmla="*/ 15595 w 77317"/>
                  <a:gd name="connsiteY63" fmla="*/ 55210 h 63011"/>
                  <a:gd name="connsiteX64" fmla="*/ 21172 w 77317"/>
                  <a:gd name="connsiteY64" fmla="*/ 56474 h 63011"/>
                  <a:gd name="connsiteX65" fmla="*/ 31814 w 77317"/>
                  <a:gd name="connsiteY65" fmla="*/ 53929 h 63011"/>
                  <a:gd name="connsiteX66" fmla="*/ 39823 w 77317"/>
                  <a:gd name="connsiteY66" fmla="*/ 49573 h 63011"/>
                  <a:gd name="connsiteX67" fmla="*/ 44785 w 77317"/>
                  <a:gd name="connsiteY67" fmla="*/ 46222 h 63011"/>
                  <a:gd name="connsiteX68" fmla="*/ 46586 w 77317"/>
                  <a:gd name="connsiteY68" fmla="*/ 44958 h 63011"/>
                  <a:gd name="connsiteX69" fmla="*/ 47097 w 77317"/>
                  <a:gd name="connsiteY69" fmla="*/ 44655 h 63011"/>
                  <a:gd name="connsiteX70" fmla="*/ 47166 w 77317"/>
                  <a:gd name="connsiteY70" fmla="*/ 44629 h 6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7317" h="63011">
                    <a:moveTo>
                      <a:pt x="49487" y="49227"/>
                    </a:moveTo>
                    <a:cubicBezTo>
                      <a:pt x="49227" y="49443"/>
                      <a:pt x="48760" y="49859"/>
                      <a:pt x="48101" y="50447"/>
                    </a:cubicBezTo>
                    <a:cubicBezTo>
                      <a:pt x="47062" y="51348"/>
                      <a:pt x="45305" y="52812"/>
                      <a:pt x="43079" y="54413"/>
                    </a:cubicBezTo>
                    <a:cubicBezTo>
                      <a:pt x="40845" y="56050"/>
                      <a:pt x="37996" y="57903"/>
                      <a:pt x="34429" y="59652"/>
                    </a:cubicBezTo>
                    <a:cubicBezTo>
                      <a:pt x="30853" y="61349"/>
                      <a:pt x="26428" y="62968"/>
                      <a:pt x="21050" y="63012"/>
                    </a:cubicBezTo>
                    <a:cubicBezTo>
                      <a:pt x="18375" y="62917"/>
                      <a:pt x="15483" y="62466"/>
                      <a:pt x="12807" y="61124"/>
                    </a:cubicBezTo>
                    <a:cubicBezTo>
                      <a:pt x="10192" y="59817"/>
                      <a:pt x="7707" y="57990"/>
                      <a:pt x="5802" y="55712"/>
                    </a:cubicBezTo>
                    <a:lnTo>
                      <a:pt x="5066" y="54881"/>
                    </a:lnTo>
                    <a:lnTo>
                      <a:pt x="4693" y="54448"/>
                    </a:lnTo>
                    <a:lnTo>
                      <a:pt x="4642" y="54405"/>
                    </a:lnTo>
                    <a:lnTo>
                      <a:pt x="4486" y="54180"/>
                    </a:lnTo>
                    <a:lnTo>
                      <a:pt x="4416" y="54084"/>
                    </a:lnTo>
                    <a:lnTo>
                      <a:pt x="4261" y="53885"/>
                    </a:lnTo>
                    <a:lnTo>
                      <a:pt x="3135" y="52231"/>
                    </a:lnTo>
                    <a:cubicBezTo>
                      <a:pt x="2754" y="51764"/>
                      <a:pt x="2338" y="50854"/>
                      <a:pt x="1975" y="50136"/>
                    </a:cubicBezTo>
                    <a:cubicBezTo>
                      <a:pt x="1602" y="49382"/>
                      <a:pt x="1204" y="48620"/>
                      <a:pt x="1013" y="47824"/>
                    </a:cubicBezTo>
                    <a:cubicBezTo>
                      <a:pt x="-138" y="44750"/>
                      <a:pt x="-320" y="41113"/>
                      <a:pt x="528" y="37831"/>
                    </a:cubicBezTo>
                    <a:cubicBezTo>
                      <a:pt x="1342" y="34515"/>
                      <a:pt x="2953" y="31536"/>
                      <a:pt x="4910" y="29016"/>
                    </a:cubicBezTo>
                    <a:cubicBezTo>
                      <a:pt x="6910" y="26497"/>
                      <a:pt x="9118" y="24150"/>
                      <a:pt x="11560" y="22184"/>
                    </a:cubicBezTo>
                    <a:cubicBezTo>
                      <a:pt x="16340" y="18088"/>
                      <a:pt x="21622" y="14729"/>
                      <a:pt x="27060" y="11689"/>
                    </a:cubicBezTo>
                    <a:lnTo>
                      <a:pt x="30853" y="9343"/>
                    </a:lnTo>
                    <a:lnTo>
                      <a:pt x="34974" y="6996"/>
                    </a:lnTo>
                    <a:cubicBezTo>
                      <a:pt x="37745" y="5559"/>
                      <a:pt x="40551" y="4156"/>
                      <a:pt x="43486" y="3022"/>
                    </a:cubicBezTo>
                    <a:cubicBezTo>
                      <a:pt x="46387" y="1801"/>
                      <a:pt x="49461" y="970"/>
                      <a:pt x="52622" y="381"/>
                    </a:cubicBezTo>
                    <a:cubicBezTo>
                      <a:pt x="55808" y="-165"/>
                      <a:pt x="59168" y="-165"/>
                      <a:pt x="62476" y="649"/>
                    </a:cubicBezTo>
                    <a:cubicBezTo>
                      <a:pt x="65783" y="1446"/>
                      <a:pt x="68901" y="3307"/>
                      <a:pt x="71065" y="5792"/>
                    </a:cubicBezTo>
                    <a:cubicBezTo>
                      <a:pt x="73282" y="8217"/>
                      <a:pt x="74823" y="10927"/>
                      <a:pt x="75802" y="13724"/>
                    </a:cubicBezTo>
                    <a:cubicBezTo>
                      <a:pt x="76010" y="14382"/>
                      <a:pt x="76261" y="14850"/>
                      <a:pt x="76451" y="15664"/>
                    </a:cubicBezTo>
                    <a:cubicBezTo>
                      <a:pt x="76624" y="16452"/>
                      <a:pt x="76789" y="17240"/>
                      <a:pt x="76980" y="18002"/>
                    </a:cubicBezTo>
                    <a:cubicBezTo>
                      <a:pt x="77187" y="18764"/>
                      <a:pt x="77153" y="19500"/>
                      <a:pt x="77213" y="20245"/>
                    </a:cubicBezTo>
                    <a:cubicBezTo>
                      <a:pt x="77248" y="21007"/>
                      <a:pt x="77387" y="21734"/>
                      <a:pt x="77274" y="22479"/>
                    </a:cubicBezTo>
                    <a:cubicBezTo>
                      <a:pt x="77179" y="25466"/>
                      <a:pt x="76235" y="28211"/>
                      <a:pt x="75057" y="30618"/>
                    </a:cubicBezTo>
                    <a:cubicBezTo>
                      <a:pt x="72477" y="35337"/>
                      <a:pt x="68961" y="38472"/>
                      <a:pt x="65792" y="40844"/>
                    </a:cubicBezTo>
                    <a:cubicBezTo>
                      <a:pt x="62571" y="43174"/>
                      <a:pt x="59592" y="44819"/>
                      <a:pt x="57107" y="46023"/>
                    </a:cubicBezTo>
                    <a:cubicBezTo>
                      <a:pt x="54596" y="47226"/>
                      <a:pt x="52604" y="48049"/>
                      <a:pt x="51245" y="48568"/>
                    </a:cubicBezTo>
                    <a:cubicBezTo>
                      <a:pt x="50413" y="48871"/>
                      <a:pt x="49833" y="49105"/>
                      <a:pt x="49487" y="49227"/>
                    </a:cubicBezTo>
                    <a:close/>
                    <a:moveTo>
                      <a:pt x="47166" y="44629"/>
                    </a:moveTo>
                    <a:cubicBezTo>
                      <a:pt x="47166" y="44629"/>
                      <a:pt x="47842" y="44308"/>
                      <a:pt x="49089" y="43685"/>
                    </a:cubicBezTo>
                    <a:cubicBezTo>
                      <a:pt x="50353" y="43078"/>
                      <a:pt x="52171" y="42161"/>
                      <a:pt x="54388" y="40862"/>
                    </a:cubicBezTo>
                    <a:cubicBezTo>
                      <a:pt x="56648" y="39632"/>
                      <a:pt x="59289" y="38004"/>
                      <a:pt x="61991" y="35857"/>
                    </a:cubicBezTo>
                    <a:cubicBezTo>
                      <a:pt x="64684" y="33727"/>
                      <a:pt x="67507" y="31042"/>
                      <a:pt x="69256" y="27657"/>
                    </a:cubicBezTo>
                    <a:cubicBezTo>
                      <a:pt x="70000" y="25942"/>
                      <a:pt x="70658" y="24132"/>
                      <a:pt x="70754" y="22141"/>
                    </a:cubicBezTo>
                    <a:cubicBezTo>
                      <a:pt x="70858" y="21647"/>
                      <a:pt x="70719" y="21145"/>
                      <a:pt x="70728" y="20643"/>
                    </a:cubicBezTo>
                    <a:cubicBezTo>
                      <a:pt x="70684" y="20123"/>
                      <a:pt x="70719" y="19578"/>
                      <a:pt x="70589" y="19145"/>
                    </a:cubicBezTo>
                    <a:lnTo>
                      <a:pt x="70312" y="17707"/>
                    </a:lnTo>
                    <a:cubicBezTo>
                      <a:pt x="70243" y="17231"/>
                      <a:pt x="69914" y="16521"/>
                      <a:pt x="69732" y="15932"/>
                    </a:cubicBezTo>
                    <a:cubicBezTo>
                      <a:pt x="68199" y="11629"/>
                      <a:pt x="65394" y="7663"/>
                      <a:pt x="60882" y="6494"/>
                    </a:cubicBezTo>
                    <a:cubicBezTo>
                      <a:pt x="56414" y="5178"/>
                      <a:pt x="50777" y="6226"/>
                      <a:pt x="45460" y="8191"/>
                    </a:cubicBezTo>
                    <a:cubicBezTo>
                      <a:pt x="42767" y="9126"/>
                      <a:pt x="40135" y="10425"/>
                      <a:pt x="37494" y="11767"/>
                    </a:cubicBezTo>
                    <a:lnTo>
                      <a:pt x="33649" y="13863"/>
                    </a:lnTo>
                    <a:lnTo>
                      <a:pt x="29658" y="16279"/>
                    </a:lnTo>
                    <a:cubicBezTo>
                      <a:pt x="24471" y="19266"/>
                      <a:pt x="19475" y="22539"/>
                      <a:pt x="15197" y="26323"/>
                    </a:cubicBezTo>
                    <a:cubicBezTo>
                      <a:pt x="10971" y="30099"/>
                      <a:pt x="7386" y="34567"/>
                      <a:pt x="6443" y="39147"/>
                    </a:cubicBezTo>
                    <a:cubicBezTo>
                      <a:pt x="5940" y="41399"/>
                      <a:pt x="6122" y="43641"/>
                      <a:pt x="6971" y="45685"/>
                    </a:cubicBezTo>
                    <a:cubicBezTo>
                      <a:pt x="7101" y="46239"/>
                      <a:pt x="7386" y="46681"/>
                      <a:pt x="7620" y="47140"/>
                    </a:cubicBezTo>
                    <a:cubicBezTo>
                      <a:pt x="7897" y="47616"/>
                      <a:pt x="7967" y="48006"/>
                      <a:pt x="8425" y="48595"/>
                    </a:cubicBezTo>
                    <a:lnTo>
                      <a:pt x="9586" y="50231"/>
                    </a:lnTo>
                    <a:lnTo>
                      <a:pt x="9724" y="50430"/>
                    </a:lnTo>
                    <a:lnTo>
                      <a:pt x="9794" y="50525"/>
                    </a:lnTo>
                    <a:cubicBezTo>
                      <a:pt x="9742" y="50482"/>
                      <a:pt x="9941" y="50724"/>
                      <a:pt x="9716" y="50422"/>
                    </a:cubicBezTo>
                    <a:lnTo>
                      <a:pt x="9750" y="50447"/>
                    </a:lnTo>
                    <a:lnTo>
                      <a:pt x="10027" y="50768"/>
                    </a:lnTo>
                    <a:lnTo>
                      <a:pt x="10590" y="51391"/>
                    </a:lnTo>
                    <a:cubicBezTo>
                      <a:pt x="12088" y="53149"/>
                      <a:pt x="13837" y="54318"/>
                      <a:pt x="15595" y="55210"/>
                    </a:cubicBezTo>
                    <a:cubicBezTo>
                      <a:pt x="17388" y="56076"/>
                      <a:pt x="19293" y="56318"/>
                      <a:pt x="21172" y="56474"/>
                    </a:cubicBezTo>
                    <a:cubicBezTo>
                      <a:pt x="24982" y="56526"/>
                      <a:pt x="28670" y="55288"/>
                      <a:pt x="31814" y="53929"/>
                    </a:cubicBezTo>
                    <a:cubicBezTo>
                      <a:pt x="34992" y="52551"/>
                      <a:pt x="37676" y="50984"/>
                      <a:pt x="39823" y="49573"/>
                    </a:cubicBezTo>
                    <a:cubicBezTo>
                      <a:pt x="42031" y="48205"/>
                      <a:pt x="43607" y="47105"/>
                      <a:pt x="44785" y="46222"/>
                    </a:cubicBezTo>
                    <a:cubicBezTo>
                      <a:pt x="45954" y="45390"/>
                      <a:pt x="46586" y="44958"/>
                      <a:pt x="46586" y="44958"/>
                    </a:cubicBezTo>
                    <a:cubicBezTo>
                      <a:pt x="46742" y="44845"/>
                      <a:pt x="46915" y="44741"/>
                      <a:pt x="47097" y="44655"/>
                    </a:cubicBezTo>
                    <a:lnTo>
                      <a:pt x="47166" y="44629"/>
                    </a:lnTo>
                    <a:close/>
                  </a:path>
                </a:pathLst>
              </a:custGeom>
              <a:grpFill/>
              <a:ln w="8653" cap="flat">
                <a:noFill/>
                <a:prstDash val="solid"/>
                <a:miter/>
              </a:ln>
            </p:spPr>
            <p:txBody>
              <a:bodyPr rtlCol="0" anchor="ctr"/>
              <a:lstStyle/>
              <a:p>
                <a:endParaRPr lang="en-IN" dirty="0"/>
              </a:p>
            </p:txBody>
          </p:sp>
          <p:sp>
            <p:nvSpPr>
              <p:cNvPr id="609" name="Freeform: Shape 608">
                <a:extLst>
                  <a:ext uri="{FF2B5EF4-FFF2-40B4-BE49-F238E27FC236}">
                    <a16:creationId xmlns:a16="http://schemas.microsoft.com/office/drawing/2014/main" id="{2BAA5D2E-B11A-409A-9E22-071160B217B2}"/>
                  </a:ext>
                </a:extLst>
              </p:cNvPr>
              <p:cNvSpPr/>
              <p:nvPr/>
            </p:nvSpPr>
            <p:spPr>
              <a:xfrm>
                <a:off x="-2005477" y="3139275"/>
                <a:ext cx="1225326" cy="567040"/>
              </a:xfrm>
              <a:custGeom>
                <a:avLst/>
                <a:gdLst>
                  <a:gd name="connsiteX0" fmla="*/ 7652 w 1225326"/>
                  <a:gd name="connsiteY0" fmla="*/ 466361 h 567040"/>
                  <a:gd name="connsiteX1" fmla="*/ 14086 w 1225326"/>
                  <a:gd name="connsiteY1" fmla="*/ 478094 h 567040"/>
                  <a:gd name="connsiteX2" fmla="*/ 20044 w 1225326"/>
                  <a:gd name="connsiteY2" fmla="*/ 490139 h 567040"/>
                  <a:gd name="connsiteX3" fmla="*/ 25542 w 1225326"/>
                  <a:gd name="connsiteY3" fmla="*/ 502400 h 567040"/>
                  <a:gd name="connsiteX4" fmla="*/ 30590 w 1225326"/>
                  <a:gd name="connsiteY4" fmla="*/ 514869 h 567040"/>
                  <a:gd name="connsiteX5" fmla="*/ 35258 w 1225326"/>
                  <a:gd name="connsiteY5" fmla="*/ 527486 h 567040"/>
                  <a:gd name="connsiteX6" fmla="*/ 39561 w 1225326"/>
                  <a:gd name="connsiteY6" fmla="*/ 540284 h 567040"/>
                  <a:gd name="connsiteX7" fmla="*/ 43068 w 1225326"/>
                  <a:gd name="connsiteY7" fmla="*/ 551714 h 567040"/>
                  <a:gd name="connsiteX8" fmla="*/ 36695 w 1225326"/>
                  <a:gd name="connsiteY8" fmla="*/ 561810 h 567040"/>
                  <a:gd name="connsiteX9" fmla="*/ 33179 w 1225326"/>
                  <a:gd name="connsiteY9" fmla="*/ 567040 h 567040"/>
                  <a:gd name="connsiteX10" fmla="*/ 41977 w 1225326"/>
                  <a:gd name="connsiteY10" fmla="*/ 567040 h 567040"/>
                  <a:gd name="connsiteX11" fmla="*/ 42834 w 1225326"/>
                  <a:gd name="connsiteY11" fmla="*/ 565716 h 567040"/>
                  <a:gd name="connsiteX12" fmla="*/ 49952 w 1225326"/>
                  <a:gd name="connsiteY12" fmla="*/ 554026 h 567040"/>
                  <a:gd name="connsiteX13" fmla="*/ 50324 w 1225326"/>
                  <a:gd name="connsiteY13" fmla="*/ 551255 h 567040"/>
                  <a:gd name="connsiteX14" fmla="*/ 46514 w 1225326"/>
                  <a:gd name="connsiteY14" fmla="*/ 538102 h 567040"/>
                  <a:gd name="connsiteX15" fmla="*/ 42358 w 1225326"/>
                  <a:gd name="connsiteY15" fmla="*/ 525052 h 567040"/>
                  <a:gd name="connsiteX16" fmla="*/ 37803 w 1225326"/>
                  <a:gd name="connsiteY16" fmla="*/ 512151 h 567040"/>
                  <a:gd name="connsiteX17" fmla="*/ 32842 w 1225326"/>
                  <a:gd name="connsiteY17" fmla="*/ 499344 h 567040"/>
                  <a:gd name="connsiteX18" fmla="*/ 27438 w 1225326"/>
                  <a:gd name="connsiteY18" fmla="*/ 486727 h 567040"/>
                  <a:gd name="connsiteX19" fmla="*/ 21559 w 1225326"/>
                  <a:gd name="connsiteY19" fmla="*/ 474293 h 567040"/>
                  <a:gd name="connsiteX20" fmla="*/ 15168 w 1225326"/>
                  <a:gd name="connsiteY20" fmla="*/ 462092 h 567040"/>
                  <a:gd name="connsiteX21" fmla="*/ 10640 w 1225326"/>
                  <a:gd name="connsiteY21" fmla="*/ 454342 h 567040"/>
                  <a:gd name="connsiteX22" fmla="*/ 18623 w 1225326"/>
                  <a:gd name="connsiteY22" fmla="*/ 450238 h 567040"/>
                  <a:gd name="connsiteX23" fmla="*/ 30547 w 1225326"/>
                  <a:gd name="connsiteY23" fmla="*/ 443345 h 567040"/>
                  <a:gd name="connsiteX24" fmla="*/ 42167 w 1225326"/>
                  <a:gd name="connsiteY24" fmla="*/ 435985 h 567040"/>
                  <a:gd name="connsiteX25" fmla="*/ 53485 w 1225326"/>
                  <a:gd name="connsiteY25" fmla="*/ 428227 h 567040"/>
                  <a:gd name="connsiteX26" fmla="*/ 64525 w 1225326"/>
                  <a:gd name="connsiteY26" fmla="*/ 420087 h 567040"/>
                  <a:gd name="connsiteX27" fmla="*/ 75280 w 1225326"/>
                  <a:gd name="connsiteY27" fmla="*/ 411610 h 567040"/>
                  <a:gd name="connsiteX28" fmla="*/ 85792 w 1225326"/>
                  <a:gd name="connsiteY28" fmla="*/ 402804 h 567040"/>
                  <a:gd name="connsiteX29" fmla="*/ 96036 w 1225326"/>
                  <a:gd name="connsiteY29" fmla="*/ 393772 h 567040"/>
                  <a:gd name="connsiteX30" fmla="*/ 97239 w 1225326"/>
                  <a:gd name="connsiteY30" fmla="*/ 391218 h 567040"/>
                  <a:gd name="connsiteX31" fmla="*/ 97456 w 1225326"/>
                  <a:gd name="connsiteY31" fmla="*/ 377528 h 567040"/>
                  <a:gd name="connsiteX32" fmla="*/ 97300 w 1225326"/>
                  <a:gd name="connsiteY32" fmla="*/ 363846 h 567040"/>
                  <a:gd name="connsiteX33" fmla="*/ 96763 w 1225326"/>
                  <a:gd name="connsiteY33" fmla="*/ 350148 h 567040"/>
                  <a:gd name="connsiteX34" fmla="*/ 95793 w 1225326"/>
                  <a:gd name="connsiteY34" fmla="*/ 336475 h 567040"/>
                  <a:gd name="connsiteX35" fmla="*/ 94356 w 1225326"/>
                  <a:gd name="connsiteY35" fmla="*/ 322811 h 567040"/>
                  <a:gd name="connsiteX36" fmla="*/ 92408 w 1225326"/>
                  <a:gd name="connsiteY36" fmla="*/ 309199 h 567040"/>
                  <a:gd name="connsiteX37" fmla="*/ 89870 w 1225326"/>
                  <a:gd name="connsiteY37" fmla="*/ 295656 h 567040"/>
                  <a:gd name="connsiteX38" fmla="*/ 87827 w 1225326"/>
                  <a:gd name="connsiteY38" fmla="*/ 286945 h 567040"/>
                  <a:gd name="connsiteX39" fmla="*/ 96659 w 1225326"/>
                  <a:gd name="connsiteY39" fmla="*/ 285369 h 567040"/>
                  <a:gd name="connsiteX40" fmla="*/ 110098 w 1225326"/>
                  <a:gd name="connsiteY40" fmla="*/ 282312 h 567040"/>
                  <a:gd name="connsiteX41" fmla="*/ 123364 w 1225326"/>
                  <a:gd name="connsiteY41" fmla="*/ 278693 h 567040"/>
                  <a:gd name="connsiteX42" fmla="*/ 136482 w 1225326"/>
                  <a:gd name="connsiteY42" fmla="*/ 274606 h 567040"/>
                  <a:gd name="connsiteX43" fmla="*/ 149428 w 1225326"/>
                  <a:gd name="connsiteY43" fmla="*/ 270077 h 567040"/>
                  <a:gd name="connsiteX44" fmla="*/ 162200 w 1225326"/>
                  <a:gd name="connsiteY44" fmla="*/ 265141 h 567040"/>
                  <a:gd name="connsiteX45" fmla="*/ 174833 w 1225326"/>
                  <a:gd name="connsiteY45" fmla="*/ 259833 h 567040"/>
                  <a:gd name="connsiteX46" fmla="*/ 187303 w 1225326"/>
                  <a:gd name="connsiteY46" fmla="*/ 254205 h 567040"/>
                  <a:gd name="connsiteX47" fmla="*/ 189182 w 1225326"/>
                  <a:gd name="connsiteY47" fmla="*/ 252127 h 567040"/>
                  <a:gd name="connsiteX48" fmla="*/ 193433 w 1225326"/>
                  <a:gd name="connsiteY48" fmla="*/ 239112 h 567040"/>
                  <a:gd name="connsiteX49" fmla="*/ 197321 w 1225326"/>
                  <a:gd name="connsiteY49" fmla="*/ 225994 h 567040"/>
                  <a:gd name="connsiteX50" fmla="*/ 200854 w 1225326"/>
                  <a:gd name="connsiteY50" fmla="*/ 212754 h 567040"/>
                  <a:gd name="connsiteX51" fmla="*/ 203954 w 1225326"/>
                  <a:gd name="connsiteY51" fmla="*/ 199384 h 567040"/>
                  <a:gd name="connsiteX52" fmla="*/ 206604 w 1225326"/>
                  <a:gd name="connsiteY52" fmla="*/ 185911 h 567040"/>
                  <a:gd name="connsiteX53" fmla="*/ 208760 w 1225326"/>
                  <a:gd name="connsiteY53" fmla="*/ 172333 h 567040"/>
                  <a:gd name="connsiteX54" fmla="*/ 210344 w 1225326"/>
                  <a:gd name="connsiteY54" fmla="*/ 158669 h 567040"/>
                  <a:gd name="connsiteX55" fmla="*/ 210951 w 1225326"/>
                  <a:gd name="connsiteY55" fmla="*/ 149698 h 567040"/>
                  <a:gd name="connsiteX56" fmla="*/ 219852 w 1225326"/>
                  <a:gd name="connsiteY56" fmla="*/ 150789 h 567040"/>
                  <a:gd name="connsiteX57" fmla="*/ 233577 w 1225326"/>
                  <a:gd name="connsiteY57" fmla="*/ 151837 h 567040"/>
                  <a:gd name="connsiteX58" fmla="*/ 247327 w 1225326"/>
                  <a:gd name="connsiteY58" fmla="*/ 152296 h 567040"/>
                  <a:gd name="connsiteX59" fmla="*/ 261061 w 1225326"/>
                  <a:gd name="connsiteY59" fmla="*/ 152261 h 567040"/>
                  <a:gd name="connsiteX60" fmla="*/ 274768 w 1225326"/>
                  <a:gd name="connsiteY60" fmla="*/ 151750 h 567040"/>
                  <a:gd name="connsiteX61" fmla="*/ 288423 w 1225326"/>
                  <a:gd name="connsiteY61" fmla="*/ 150807 h 567040"/>
                  <a:gd name="connsiteX62" fmla="*/ 302105 w 1225326"/>
                  <a:gd name="connsiteY62" fmla="*/ 149473 h 567040"/>
                  <a:gd name="connsiteX63" fmla="*/ 315604 w 1225326"/>
                  <a:gd name="connsiteY63" fmla="*/ 147785 h 567040"/>
                  <a:gd name="connsiteX64" fmla="*/ 315656 w 1225326"/>
                  <a:gd name="connsiteY64" fmla="*/ 147767 h 567040"/>
                  <a:gd name="connsiteX65" fmla="*/ 318055 w 1225326"/>
                  <a:gd name="connsiteY65" fmla="*/ 146313 h 567040"/>
                  <a:gd name="connsiteX66" fmla="*/ 325943 w 1225326"/>
                  <a:gd name="connsiteY66" fmla="*/ 135142 h 567040"/>
                  <a:gd name="connsiteX67" fmla="*/ 333546 w 1225326"/>
                  <a:gd name="connsiteY67" fmla="*/ 123756 h 567040"/>
                  <a:gd name="connsiteX68" fmla="*/ 340802 w 1225326"/>
                  <a:gd name="connsiteY68" fmla="*/ 112144 h 567040"/>
                  <a:gd name="connsiteX69" fmla="*/ 347712 w 1225326"/>
                  <a:gd name="connsiteY69" fmla="*/ 100290 h 567040"/>
                  <a:gd name="connsiteX70" fmla="*/ 354215 w 1225326"/>
                  <a:gd name="connsiteY70" fmla="*/ 88184 h 567040"/>
                  <a:gd name="connsiteX71" fmla="*/ 360277 w 1225326"/>
                  <a:gd name="connsiteY71" fmla="*/ 75854 h 567040"/>
                  <a:gd name="connsiteX72" fmla="*/ 365827 w 1225326"/>
                  <a:gd name="connsiteY72" fmla="*/ 63246 h 567040"/>
                  <a:gd name="connsiteX73" fmla="*/ 369048 w 1225326"/>
                  <a:gd name="connsiteY73" fmla="*/ 54890 h 567040"/>
                  <a:gd name="connsiteX74" fmla="*/ 377222 w 1225326"/>
                  <a:gd name="connsiteY74" fmla="*/ 58553 h 567040"/>
                  <a:gd name="connsiteX75" fmla="*/ 390029 w 1225326"/>
                  <a:gd name="connsiteY75" fmla="*/ 63584 h 567040"/>
                  <a:gd name="connsiteX76" fmla="*/ 403035 w 1225326"/>
                  <a:gd name="connsiteY76" fmla="*/ 68086 h 567040"/>
                  <a:gd name="connsiteX77" fmla="*/ 416171 w 1225326"/>
                  <a:gd name="connsiteY77" fmla="*/ 72095 h 567040"/>
                  <a:gd name="connsiteX78" fmla="*/ 429419 w 1225326"/>
                  <a:gd name="connsiteY78" fmla="*/ 75629 h 567040"/>
                  <a:gd name="connsiteX79" fmla="*/ 442763 w 1225326"/>
                  <a:gd name="connsiteY79" fmla="*/ 78772 h 567040"/>
                  <a:gd name="connsiteX80" fmla="*/ 456193 w 1225326"/>
                  <a:gd name="connsiteY80" fmla="*/ 81491 h 567040"/>
                  <a:gd name="connsiteX81" fmla="*/ 469658 w 1225326"/>
                  <a:gd name="connsiteY81" fmla="*/ 83855 h 567040"/>
                  <a:gd name="connsiteX82" fmla="*/ 472386 w 1225326"/>
                  <a:gd name="connsiteY82" fmla="*/ 83179 h 567040"/>
                  <a:gd name="connsiteX83" fmla="*/ 483236 w 1225326"/>
                  <a:gd name="connsiteY83" fmla="*/ 74841 h 567040"/>
                  <a:gd name="connsiteX84" fmla="*/ 493852 w 1225326"/>
                  <a:gd name="connsiteY84" fmla="*/ 66199 h 567040"/>
                  <a:gd name="connsiteX85" fmla="*/ 504208 w 1225326"/>
                  <a:gd name="connsiteY85" fmla="*/ 57236 h 567040"/>
                  <a:gd name="connsiteX86" fmla="*/ 514304 w 1225326"/>
                  <a:gd name="connsiteY86" fmla="*/ 47954 h 567040"/>
                  <a:gd name="connsiteX87" fmla="*/ 524081 w 1225326"/>
                  <a:gd name="connsiteY87" fmla="*/ 38308 h 567040"/>
                  <a:gd name="connsiteX88" fmla="*/ 533510 w 1225326"/>
                  <a:gd name="connsiteY88" fmla="*/ 28306 h 567040"/>
                  <a:gd name="connsiteX89" fmla="*/ 542542 w 1225326"/>
                  <a:gd name="connsiteY89" fmla="*/ 17890 h 567040"/>
                  <a:gd name="connsiteX90" fmla="*/ 548075 w 1225326"/>
                  <a:gd name="connsiteY90" fmla="*/ 10850 h 567040"/>
                  <a:gd name="connsiteX91" fmla="*/ 554812 w 1225326"/>
                  <a:gd name="connsiteY91" fmla="*/ 16764 h 567040"/>
                  <a:gd name="connsiteX92" fmla="*/ 565566 w 1225326"/>
                  <a:gd name="connsiteY92" fmla="*/ 25354 h 567040"/>
                  <a:gd name="connsiteX93" fmla="*/ 576659 w 1225326"/>
                  <a:gd name="connsiteY93" fmla="*/ 33485 h 567040"/>
                  <a:gd name="connsiteX94" fmla="*/ 588037 w 1225326"/>
                  <a:gd name="connsiteY94" fmla="*/ 41182 h 567040"/>
                  <a:gd name="connsiteX95" fmla="*/ 599640 w 1225326"/>
                  <a:gd name="connsiteY95" fmla="*/ 48482 h 567040"/>
                  <a:gd name="connsiteX96" fmla="*/ 611477 w 1225326"/>
                  <a:gd name="connsiteY96" fmla="*/ 55401 h 567040"/>
                  <a:gd name="connsiteX97" fmla="*/ 623496 w 1225326"/>
                  <a:gd name="connsiteY97" fmla="*/ 61973 h 567040"/>
                  <a:gd name="connsiteX98" fmla="*/ 635662 w 1225326"/>
                  <a:gd name="connsiteY98" fmla="*/ 68207 h 567040"/>
                  <a:gd name="connsiteX99" fmla="*/ 638467 w 1225326"/>
                  <a:gd name="connsiteY99" fmla="*/ 68372 h 567040"/>
                  <a:gd name="connsiteX100" fmla="*/ 651274 w 1225326"/>
                  <a:gd name="connsiteY100" fmla="*/ 63618 h 567040"/>
                  <a:gd name="connsiteX101" fmla="*/ 663968 w 1225326"/>
                  <a:gd name="connsiteY101" fmla="*/ 58458 h 567040"/>
                  <a:gd name="connsiteX102" fmla="*/ 676515 w 1225326"/>
                  <a:gd name="connsiteY102" fmla="*/ 52959 h 567040"/>
                  <a:gd name="connsiteX103" fmla="*/ 688915 w 1225326"/>
                  <a:gd name="connsiteY103" fmla="*/ 47053 h 567040"/>
                  <a:gd name="connsiteX104" fmla="*/ 701090 w 1225326"/>
                  <a:gd name="connsiteY104" fmla="*/ 40724 h 567040"/>
                  <a:gd name="connsiteX105" fmla="*/ 713048 w 1225326"/>
                  <a:gd name="connsiteY105" fmla="*/ 33952 h 567040"/>
                  <a:gd name="connsiteX106" fmla="*/ 724738 w 1225326"/>
                  <a:gd name="connsiteY106" fmla="*/ 26644 h 567040"/>
                  <a:gd name="connsiteX107" fmla="*/ 732115 w 1225326"/>
                  <a:gd name="connsiteY107" fmla="*/ 21552 h 567040"/>
                  <a:gd name="connsiteX108" fmla="*/ 736808 w 1225326"/>
                  <a:gd name="connsiteY108" fmla="*/ 29198 h 567040"/>
                  <a:gd name="connsiteX109" fmla="*/ 744567 w 1225326"/>
                  <a:gd name="connsiteY109" fmla="*/ 40576 h 567040"/>
                  <a:gd name="connsiteX110" fmla="*/ 752776 w 1225326"/>
                  <a:gd name="connsiteY110" fmla="*/ 51599 h 567040"/>
                  <a:gd name="connsiteX111" fmla="*/ 761366 w 1225326"/>
                  <a:gd name="connsiteY111" fmla="*/ 62302 h 567040"/>
                  <a:gd name="connsiteX112" fmla="*/ 770319 w 1225326"/>
                  <a:gd name="connsiteY112" fmla="*/ 72702 h 567040"/>
                  <a:gd name="connsiteX113" fmla="*/ 779567 w 1225326"/>
                  <a:gd name="connsiteY113" fmla="*/ 82815 h 567040"/>
                  <a:gd name="connsiteX114" fmla="*/ 789118 w 1225326"/>
                  <a:gd name="connsiteY114" fmla="*/ 92617 h 567040"/>
                  <a:gd name="connsiteX115" fmla="*/ 798911 w 1225326"/>
                  <a:gd name="connsiteY115" fmla="*/ 102169 h 567040"/>
                  <a:gd name="connsiteX116" fmla="*/ 801570 w 1225326"/>
                  <a:gd name="connsiteY116" fmla="*/ 103164 h 567040"/>
                  <a:gd name="connsiteX117" fmla="*/ 815217 w 1225326"/>
                  <a:gd name="connsiteY117" fmla="*/ 102359 h 567040"/>
                  <a:gd name="connsiteX118" fmla="*/ 828855 w 1225326"/>
                  <a:gd name="connsiteY118" fmla="*/ 101207 h 567040"/>
                  <a:gd name="connsiteX119" fmla="*/ 842467 w 1225326"/>
                  <a:gd name="connsiteY119" fmla="*/ 99623 h 567040"/>
                  <a:gd name="connsiteX120" fmla="*/ 856027 w 1225326"/>
                  <a:gd name="connsiteY120" fmla="*/ 97649 h 567040"/>
                  <a:gd name="connsiteX121" fmla="*/ 869544 w 1225326"/>
                  <a:gd name="connsiteY121" fmla="*/ 95172 h 567040"/>
                  <a:gd name="connsiteX122" fmla="*/ 882974 w 1225326"/>
                  <a:gd name="connsiteY122" fmla="*/ 92219 h 567040"/>
                  <a:gd name="connsiteX123" fmla="*/ 896300 w 1225326"/>
                  <a:gd name="connsiteY123" fmla="*/ 88695 h 567040"/>
                  <a:gd name="connsiteX124" fmla="*/ 904847 w 1225326"/>
                  <a:gd name="connsiteY124" fmla="*/ 85985 h 567040"/>
                  <a:gd name="connsiteX125" fmla="*/ 907081 w 1225326"/>
                  <a:gd name="connsiteY125" fmla="*/ 94670 h 567040"/>
                  <a:gd name="connsiteX126" fmla="*/ 911116 w 1225326"/>
                  <a:gd name="connsiteY126" fmla="*/ 107849 h 567040"/>
                  <a:gd name="connsiteX127" fmla="*/ 915723 w 1225326"/>
                  <a:gd name="connsiteY127" fmla="*/ 120812 h 567040"/>
                  <a:gd name="connsiteX128" fmla="*/ 920771 w 1225326"/>
                  <a:gd name="connsiteY128" fmla="*/ 133566 h 567040"/>
                  <a:gd name="connsiteX129" fmla="*/ 926252 w 1225326"/>
                  <a:gd name="connsiteY129" fmla="*/ 146139 h 567040"/>
                  <a:gd name="connsiteX130" fmla="*/ 932123 w 1225326"/>
                  <a:gd name="connsiteY130" fmla="*/ 158522 h 567040"/>
                  <a:gd name="connsiteX131" fmla="*/ 938366 w 1225326"/>
                  <a:gd name="connsiteY131" fmla="*/ 170723 h 567040"/>
                  <a:gd name="connsiteX132" fmla="*/ 944904 w 1225326"/>
                  <a:gd name="connsiteY132" fmla="*/ 182724 h 567040"/>
                  <a:gd name="connsiteX133" fmla="*/ 947138 w 1225326"/>
                  <a:gd name="connsiteY133" fmla="*/ 184447 h 567040"/>
                  <a:gd name="connsiteX134" fmla="*/ 960412 w 1225326"/>
                  <a:gd name="connsiteY134" fmla="*/ 187712 h 567040"/>
                  <a:gd name="connsiteX135" fmla="*/ 973808 w 1225326"/>
                  <a:gd name="connsiteY135" fmla="*/ 190630 h 567040"/>
                  <a:gd name="connsiteX136" fmla="*/ 987281 w 1225326"/>
                  <a:gd name="connsiteY136" fmla="*/ 193150 h 567040"/>
                  <a:gd name="connsiteX137" fmla="*/ 1000842 w 1225326"/>
                  <a:gd name="connsiteY137" fmla="*/ 195245 h 567040"/>
                  <a:gd name="connsiteX138" fmla="*/ 1014462 w 1225326"/>
                  <a:gd name="connsiteY138" fmla="*/ 196882 h 567040"/>
                  <a:gd name="connsiteX139" fmla="*/ 1028178 w 1225326"/>
                  <a:gd name="connsiteY139" fmla="*/ 198007 h 567040"/>
                  <a:gd name="connsiteX140" fmla="*/ 1041938 w 1225326"/>
                  <a:gd name="connsiteY140" fmla="*/ 198553 h 567040"/>
                  <a:gd name="connsiteX141" fmla="*/ 1050900 w 1225326"/>
                  <a:gd name="connsiteY141" fmla="*/ 198501 h 567040"/>
                  <a:gd name="connsiteX142" fmla="*/ 1050467 w 1225326"/>
                  <a:gd name="connsiteY142" fmla="*/ 207472 h 567040"/>
                  <a:gd name="connsiteX143" fmla="*/ 1050458 w 1225326"/>
                  <a:gd name="connsiteY143" fmla="*/ 221231 h 567040"/>
                  <a:gd name="connsiteX144" fmla="*/ 1051012 w 1225326"/>
                  <a:gd name="connsiteY144" fmla="*/ 234982 h 567040"/>
                  <a:gd name="connsiteX145" fmla="*/ 1052095 w 1225326"/>
                  <a:gd name="connsiteY145" fmla="*/ 248663 h 567040"/>
                  <a:gd name="connsiteX146" fmla="*/ 1053627 w 1225326"/>
                  <a:gd name="connsiteY146" fmla="*/ 262301 h 567040"/>
                  <a:gd name="connsiteX147" fmla="*/ 1055602 w 1225326"/>
                  <a:gd name="connsiteY147" fmla="*/ 275853 h 567040"/>
                  <a:gd name="connsiteX148" fmla="*/ 1057948 w 1225326"/>
                  <a:gd name="connsiteY148" fmla="*/ 289344 h 567040"/>
                  <a:gd name="connsiteX149" fmla="*/ 1060658 w 1225326"/>
                  <a:gd name="connsiteY149" fmla="*/ 302748 h 567040"/>
                  <a:gd name="connsiteX150" fmla="*/ 1062286 w 1225326"/>
                  <a:gd name="connsiteY150" fmla="*/ 305051 h 567040"/>
                  <a:gd name="connsiteX151" fmla="*/ 1074019 w 1225326"/>
                  <a:gd name="connsiteY151" fmla="*/ 312091 h 567040"/>
                  <a:gd name="connsiteX152" fmla="*/ 1085943 w 1225326"/>
                  <a:gd name="connsiteY152" fmla="*/ 318802 h 567040"/>
                  <a:gd name="connsiteX153" fmla="*/ 1098066 w 1225326"/>
                  <a:gd name="connsiteY153" fmla="*/ 325192 h 567040"/>
                  <a:gd name="connsiteX154" fmla="*/ 1110396 w 1225326"/>
                  <a:gd name="connsiteY154" fmla="*/ 331184 h 567040"/>
                  <a:gd name="connsiteX155" fmla="*/ 1122952 w 1225326"/>
                  <a:gd name="connsiteY155" fmla="*/ 336778 h 567040"/>
                  <a:gd name="connsiteX156" fmla="*/ 1135715 w 1225326"/>
                  <a:gd name="connsiteY156" fmla="*/ 341896 h 567040"/>
                  <a:gd name="connsiteX157" fmla="*/ 1148704 w 1225326"/>
                  <a:gd name="connsiteY157" fmla="*/ 346476 h 567040"/>
                  <a:gd name="connsiteX158" fmla="*/ 1157285 w 1225326"/>
                  <a:gd name="connsiteY158" fmla="*/ 349074 h 567040"/>
                  <a:gd name="connsiteX159" fmla="*/ 1154237 w 1225326"/>
                  <a:gd name="connsiteY159" fmla="*/ 357499 h 567040"/>
                  <a:gd name="connsiteX160" fmla="*/ 1150150 w 1225326"/>
                  <a:gd name="connsiteY160" fmla="*/ 370670 h 567040"/>
                  <a:gd name="connsiteX161" fmla="*/ 1146661 w 1225326"/>
                  <a:gd name="connsiteY161" fmla="*/ 383970 h 567040"/>
                  <a:gd name="connsiteX162" fmla="*/ 1143621 w 1225326"/>
                  <a:gd name="connsiteY162" fmla="*/ 397366 h 567040"/>
                  <a:gd name="connsiteX163" fmla="*/ 1141084 w 1225326"/>
                  <a:gd name="connsiteY163" fmla="*/ 410848 h 567040"/>
                  <a:gd name="connsiteX164" fmla="*/ 1138963 w 1225326"/>
                  <a:gd name="connsiteY164" fmla="*/ 424391 h 567040"/>
                  <a:gd name="connsiteX165" fmla="*/ 1137240 w 1225326"/>
                  <a:gd name="connsiteY165" fmla="*/ 437951 h 567040"/>
                  <a:gd name="connsiteX166" fmla="*/ 1135880 w 1225326"/>
                  <a:gd name="connsiteY166" fmla="*/ 451580 h 567040"/>
                  <a:gd name="connsiteX167" fmla="*/ 1136763 w 1225326"/>
                  <a:gd name="connsiteY167" fmla="*/ 454265 h 567040"/>
                  <a:gd name="connsiteX168" fmla="*/ 1145899 w 1225326"/>
                  <a:gd name="connsiteY168" fmla="*/ 464439 h 567040"/>
                  <a:gd name="connsiteX169" fmla="*/ 1155320 w 1225326"/>
                  <a:gd name="connsiteY169" fmla="*/ 474362 h 567040"/>
                  <a:gd name="connsiteX170" fmla="*/ 1165027 w 1225326"/>
                  <a:gd name="connsiteY170" fmla="*/ 484034 h 567040"/>
                  <a:gd name="connsiteX171" fmla="*/ 1175045 w 1225326"/>
                  <a:gd name="connsiteY171" fmla="*/ 493404 h 567040"/>
                  <a:gd name="connsiteX172" fmla="*/ 1185384 w 1225326"/>
                  <a:gd name="connsiteY172" fmla="*/ 502435 h 567040"/>
                  <a:gd name="connsiteX173" fmla="*/ 1196069 w 1225326"/>
                  <a:gd name="connsiteY173" fmla="*/ 511086 h 567040"/>
                  <a:gd name="connsiteX174" fmla="*/ 1207127 w 1225326"/>
                  <a:gd name="connsiteY174" fmla="*/ 519303 h 567040"/>
                  <a:gd name="connsiteX175" fmla="*/ 1214557 w 1225326"/>
                  <a:gd name="connsiteY175" fmla="*/ 524317 h 567040"/>
                  <a:gd name="connsiteX176" fmla="*/ 1209162 w 1225326"/>
                  <a:gd name="connsiteY176" fmla="*/ 531452 h 567040"/>
                  <a:gd name="connsiteX177" fmla="*/ 1201395 w 1225326"/>
                  <a:gd name="connsiteY177" fmla="*/ 542830 h 567040"/>
                  <a:gd name="connsiteX178" fmla="*/ 1194121 w 1225326"/>
                  <a:gd name="connsiteY178" fmla="*/ 554520 h 567040"/>
                  <a:gd name="connsiteX179" fmla="*/ 1187298 w 1225326"/>
                  <a:gd name="connsiteY179" fmla="*/ 566426 h 567040"/>
                  <a:gd name="connsiteX180" fmla="*/ 1186969 w 1225326"/>
                  <a:gd name="connsiteY180" fmla="*/ 567040 h 567040"/>
                  <a:gd name="connsiteX181" fmla="*/ 1196139 w 1225326"/>
                  <a:gd name="connsiteY181" fmla="*/ 567040 h 567040"/>
                  <a:gd name="connsiteX182" fmla="*/ 1201066 w 1225326"/>
                  <a:gd name="connsiteY182" fmla="*/ 558745 h 567040"/>
                  <a:gd name="connsiteX183" fmla="*/ 1208374 w 1225326"/>
                  <a:gd name="connsiteY183" fmla="*/ 547480 h 567040"/>
                  <a:gd name="connsiteX184" fmla="*/ 1216133 w 1225326"/>
                  <a:gd name="connsiteY184" fmla="*/ 536543 h 567040"/>
                  <a:gd name="connsiteX185" fmla="*/ 1224385 w 1225326"/>
                  <a:gd name="connsiteY185" fmla="*/ 526031 h 567040"/>
                  <a:gd name="connsiteX186" fmla="*/ 1224601 w 1225326"/>
                  <a:gd name="connsiteY186" fmla="*/ 525693 h 567040"/>
                  <a:gd name="connsiteX187" fmla="*/ 1223276 w 1225326"/>
                  <a:gd name="connsiteY187" fmla="*/ 519467 h 567040"/>
                  <a:gd name="connsiteX188" fmla="*/ 1212037 w 1225326"/>
                  <a:gd name="connsiteY188" fmla="*/ 512211 h 567040"/>
                  <a:gd name="connsiteX189" fmla="*/ 1201135 w 1225326"/>
                  <a:gd name="connsiteY189" fmla="*/ 504418 h 567040"/>
                  <a:gd name="connsiteX190" fmla="*/ 1190554 w 1225326"/>
                  <a:gd name="connsiteY190" fmla="*/ 496166 h 567040"/>
                  <a:gd name="connsiteX191" fmla="*/ 1180284 w 1225326"/>
                  <a:gd name="connsiteY191" fmla="*/ 487489 h 567040"/>
                  <a:gd name="connsiteX192" fmla="*/ 1170317 w 1225326"/>
                  <a:gd name="connsiteY192" fmla="*/ 478449 h 567040"/>
                  <a:gd name="connsiteX193" fmla="*/ 1160619 w 1225326"/>
                  <a:gd name="connsiteY193" fmla="*/ 469089 h 567040"/>
                  <a:gd name="connsiteX194" fmla="*/ 1151198 w 1225326"/>
                  <a:gd name="connsiteY194" fmla="*/ 459451 h 567040"/>
                  <a:gd name="connsiteX195" fmla="*/ 1143076 w 1225326"/>
                  <a:gd name="connsiteY195" fmla="*/ 450688 h 567040"/>
                  <a:gd name="connsiteX196" fmla="*/ 1144444 w 1225326"/>
                  <a:gd name="connsiteY196" fmla="*/ 438799 h 567040"/>
                  <a:gd name="connsiteX197" fmla="*/ 1146349 w 1225326"/>
                  <a:gd name="connsiteY197" fmla="*/ 425473 h 567040"/>
                  <a:gd name="connsiteX198" fmla="*/ 1148652 w 1225326"/>
                  <a:gd name="connsiteY198" fmla="*/ 412190 h 567040"/>
                  <a:gd name="connsiteX199" fmla="*/ 1151363 w 1225326"/>
                  <a:gd name="connsiteY199" fmla="*/ 399019 h 567040"/>
                  <a:gd name="connsiteX200" fmla="*/ 1154514 w 1225326"/>
                  <a:gd name="connsiteY200" fmla="*/ 385944 h 567040"/>
                  <a:gd name="connsiteX201" fmla="*/ 1158177 w 1225326"/>
                  <a:gd name="connsiteY201" fmla="*/ 373025 h 567040"/>
                  <a:gd name="connsiteX202" fmla="*/ 1162377 w 1225326"/>
                  <a:gd name="connsiteY202" fmla="*/ 360305 h 567040"/>
                  <a:gd name="connsiteX203" fmla="*/ 1167148 w 1225326"/>
                  <a:gd name="connsiteY203" fmla="*/ 347827 h 567040"/>
                  <a:gd name="connsiteX204" fmla="*/ 1167278 w 1225326"/>
                  <a:gd name="connsiteY204" fmla="*/ 347420 h 567040"/>
                  <a:gd name="connsiteX205" fmla="*/ 1164178 w 1225326"/>
                  <a:gd name="connsiteY205" fmla="*/ 341869 h 567040"/>
                  <a:gd name="connsiteX206" fmla="*/ 1151302 w 1225326"/>
                  <a:gd name="connsiteY206" fmla="*/ 338241 h 567040"/>
                  <a:gd name="connsiteX207" fmla="*/ 1138582 w 1225326"/>
                  <a:gd name="connsiteY207" fmla="*/ 334024 h 567040"/>
                  <a:gd name="connsiteX208" fmla="*/ 1126043 w 1225326"/>
                  <a:gd name="connsiteY208" fmla="*/ 329253 h 567040"/>
                  <a:gd name="connsiteX209" fmla="*/ 1113661 w 1225326"/>
                  <a:gd name="connsiteY209" fmla="*/ 323988 h 567040"/>
                  <a:gd name="connsiteX210" fmla="*/ 1101486 w 1225326"/>
                  <a:gd name="connsiteY210" fmla="*/ 318317 h 567040"/>
                  <a:gd name="connsiteX211" fmla="*/ 1089467 w 1225326"/>
                  <a:gd name="connsiteY211" fmla="*/ 312212 h 567040"/>
                  <a:gd name="connsiteX212" fmla="*/ 1077622 w 1225326"/>
                  <a:gd name="connsiteY212" fmla="*/ 305770 h 567040"/>
                  <a:gd name="connsiteX213" fmla="*/ 1067274 w 1225326"/>
                  <a:gd name="connsiteY213" fmla="*/ 299778 h 567040"/>
                  <a:gd name="connsiteX214" fmla="*/ 1065101 w 1225326"/>
                  <a:gd name="connsiteY214" fmla="*/ 288053 h 567040"/>
                  <a:gd name="connsiteX215" fmla="*/ 1062979 w 1225326"/>
                  <a:gd name="connsiteY215" fmla="*/ 274744 h 567040"/>
                  <a:gd name="connsiteX216" fmla="*/ 1061256 w 1225326"/>
                  <a:gd name="connsiteY216" fmla="*/ 261383 h 567040"/>
                  <a:gd name="connsiteX217" fmla="*/ 1059957 w 1225326"/>
                  <a:gd name="connsiteY217" fmla="*/ 247979 h 567040"/>
                  <a:gd name="connsiteX218" fmla="*/ 1059117 w 1225326"/>
                  <a:gd name="connsiteY218" fmla="*/ 234575 h 567040"/>
                  <a:gd name="connsiteX219" fmla="*/ 1058823 w 1225326"/>
                  <a:gd name="connsiteY219" fmla="*/ 221144 h 567040"/>
                  <a:gd name="connsiteX220" fmla="*/ 1059074 w 1225326"/>
                  <a:gd name="connsiteY220" fmla="*/ 207740 h 567040"/>
                  <a:gd name="connsiteX221" fmla="*/ 1059974 w 1225326"/>
                  <a:gd name="connsiteY221" fmla="*/ 194396 h 567040"/>
                  <a:gd name="connsiteX222" fmla="*/ 1059974 w 1225326"/>
                  <a:gd name="connsiteY222" fmla="*/ 193981 h 567040"/>
                  <a:gd name="connsiteX223" fmla="*/ 1055359 w 1225326"/>
                  <a:gd name="connsiteY223" fmla="*/ 189599 h 567040"/>
                  <a:gd name="connsiteX224" fmla="*/ 1041998 w 1225326"/>
                  <a:gd name="connsiteY224" fmla="*/ 189920 h 567040"/>
                  <a:gd name="connsiteX225" fmla="*/ 1028594 w 1225326"/>
                  <a:gd name="connsiteY225" fmla="*/ 189634 h 567040"/>
                  <a:gd name="connsiteX226" fmla="*/ 1015207 w 1225326"/>
                  <a:gd name="connsiteY226" fmla="*/ 188785 h 567040"/>
                  <a:gd name="connsiteX227" fmla="*/ 1001837 w 1225326"/>
                  <a:gd name="connsiteY227" fmla="*/ 187383 h 567040"/>
                  <a:gd name="connsiteX228" fmla="*/ 988502 w 1225326"/>
                  <a:gd name="connsiteY228" fmla="*/ 185547 h 567040"/>
                  <a:gd name="connsiteX229" fmla="*/ 975228 w 1225326"/>
                  <a:gd name="connsiteY229" fmla="*/ 183270 h 567040"/>
                  <a:gd name="connsiteX230" fmla="*/ 962006 w 1225326"/>
                  <a:gd name="connsiteY230" fmla="*/ 180603 h 567040"/>
                  <a:gd name="connsiteX231" fmla="*/ 950368 w 1225326"/>
                  <a:gd name="connsiteY231" fmla="*/ 177918 h 567040"/>
                  <a:gd name="connsiteX232" fmla="*/ 944817 w 1225326"/>
                  <a:gd name="connsiteY232" fmla="*/ 167354 h 567040"/>
                  <a:gd name="connsiteX233" fmla="*/ 938860 w 1225326"/>
                  <a:gd name="connsiteY233" fmla="*/ 155249 h 567040"/>
                  <a:gd name="connsiteX234" fmla="*/ 933275 w 1225326"/>
                  <a:gd name="connsiteY234" fmla="*/ 143005 h 567040"/>
                  <a:gd name="connsiteX235" fmla="*/ 928079 w 1225326"/>
                  <a:gd name="connsiteY235" fmla="*/ 130579 h 567040"/>
                  <a:gd name="connsiteX236" fmla="*/ 923325 w 1225326"/>
                  <a:gd name="connsiteY236" fmla="*/ 117997 h 567040"/>
                  <a:gd name="connsiteX237" fmla="*/ 919074 w 1225326"/>
                  <a:gd name="connsiteY237" fmla="*/ 105268 h 567040"/>
                  <a:gd name="connsiteX238" fmla="*/ 915385 w 1225326"/>
                  <a:gd name="connsiteY238" fmla="*/ 92384 h 567040"/>
                  <a:gd name="connsiteX239" fmla="*/ 912294 w 1225326"/>
                  <a:gd name="connsiteY239" fmla="*/ 79369 h 567040"/>
                  <a:gd name="connsiteX240" fmla="*/ 912181 w 1225326"/>
                  <a:gd name="connsiteY240" fmla="*/ 78980 h 567040"/>
                  <a:gd name="connsiteX241" fmla="*/ 906466 w 1225326"/>
                  <a:gd name="connsiteY241" fmla="*/ 76157 h 567040"/>
                  <a:gd name="connsiteX242" fmla="*/ 893815 w 1225326"/>
                  <a:gd name="connsiteY242" fmla="*/ 80391 h 567040"/>
                  <a:gd name="connsiteX243" fmla="*/ 880922 w 1225326"/>
                  <a:gd name="connsiteY243" fmla="*/ 84088 h 567040"/>
                  <a:gd name="connsiteX244" fmla="*/ 867873 w 1225326"/>
                  <a:gd name="connsiteY244" fmla="*/ 87214 h 567040"/>
                  <a:gd name="connsiteX245" fmla="*/ 854693 w 1225326"/>
                  <a:gd name="connsiteY245" fmla="*/ 89821 h 567040"/>
                  <a:gd name="connsiteX246" fmla="*/ 841402 w 1225326"/>
                  <a:gd name="connsiteY246" fmla="*/ 91994 h 567040"/>
                  <a:gd name="connsiteX247" fmla="*/ 828049 w 1225326"/>
                  <a:gd name="connsiteY247" fmla="*/ 93726 h 567040"/>
                  <a:gd name="connsiteX248" fmla="*/ 814636 w 1225326"/>
                  <a:gd name="connsiteY248" fmla="*/ 95059 h 567040"/>
                  <a:gd name="connsiteX249" fmla="*/ 802704 w 1225326"/>
                  <a:gd name="connsiteY249" fmla="*/ 95943 h 567040"/>
                  <a:gd name="connsiteX250" fmla="*/ 794288 w 1225326"/>
                  <a:gd name="connsiteY250" fmla="*/ 87483 h 567040"/>
                  <a:gd name="connsiteX251" fmla="*/ 785048 w 1225326"/>
                  <a:gd name="connsiteY251" fmla="*/ 77663 h 567040"/>
                  <a:gd name="connsiteX252" fmla="*/ 776095 w 1225326"/>
                  <a:gd name="connsiteY252" fmla="*/ 67610 h 567040"/>
                  <a:gd name="connsiteX253" fmla="*/ 767462 w 1225326"/>
                  <a:gd name="connsiteY253" fmla="*/ 57271 h 567040"/>
                  <a:gd name="connsiteX254" fmla="*/ 759236 w 1225326"/>
                  <a:gd name="connsiteY254" fmla="*/ 46655 h 567040"/>
                  <a:gd name="connsiteX255" fmla="*/ 751416 w 1225326"/>
                  <a:gd name="connsiteY255" fmla="*/ 35727 h 567040"/>
                  <a:gd name="connsiteX256" fmla="*/ 744091 w 1225326"/>
                  <a:gd name="connsiteY256" fmla="*/ 24514 h 567040"/>
                  <a:gd name="connsiteX257" fmla="*/ 737311 w 1225326"/>
                  <a:gd name="connsiteY257" fmla="*/ 12997 h 567040"/>
                  <a:gd name="connsiteX258" fmla="*/ 737086 w 1225326"/>
                  <a:gd name="connsiteY258" fmla="*/ 12651 h 567040"/>
                  <a:gd name="connsiteX259" fmla="*/ 730799 w 1225326"/>
                  <a:gd name="connsiteY259" fmla="*/ 11612 h 567040"/>
                  <a:gd name="connsiteX260" fmla="*/ 719932 w 1225326"/>
                  <a:gd name="connsiteY260" fmla="*/ 19422 h 567040"/>
                  <a:gd name="connsiteX261" fmla="*/ 708701 w 1225326"/>
                  <a:gd name="connsiteY261" fmla="*/ 26713 h 567040"/>
                  <a:gd name="connsiteX262" fmla="*/ 697150 w 1225326"/>
                  <a:gd name="connsiteY262" fmla="*/ 33563 h 567040"/>
                  <a:gd name="connsiteX263" fmla="*/ 685330 w 1225326"/>
                  <a:gd name="connsiteY263" fmla="*/ 39953 h 567040"/>
                  <a:gd name="connsiteX264" fmla="*/ 673268 w 1225326"/>
                  <a:gd name="connsiteY264" fmla="*/ 45936 h 567040"/>
                  <a:gd name="connsiteX265" fmla="*/ 661024 w 1225326"/>
                  <a:gd name="connsiteY265" fmla="*/ 51530 h 567040"/>
                  <a:gd name="connsiteX266" fmla="*/ 648598 w 1225326"/>
                  <a:gd name="connsiteY266" fmla="*/ 56795 h 567040"/>
                  <a:gd name="connsiteX267" fmla="*/ 637454 w 1225326"/>
                  <a:gd name="connsiteY267" fmla="*/ 61159 h 567040"/>
                  <a:gd name="connsiteX268" fmla="*/ 626925 w 1225326"/>
                  <a:gd name="connsiteY268" fmla="*/ 55539 h 567040"/>
                  <a:gd name="connsiteX269" fmla="*/ 615192 w 1225326"/>
                  <a:gd name="connsiteY269" fmla="*/ 48907 h 567040"/>
                  <a:gd name="connsiteX270" fmla="*/ 603666 w 1225326"/>
                  <a:gd name="connsiteY270" fmla="*/ 41927 h 567040"/>
                  <a:gd name="connsiteX271" fmla="*/ 592392 w 1225326"/>
                  <a:gd name="connsiteY271" fmla="*/ 34584 h 567040"/>
                  <a:gd name="connsiteX272" fmla="*/ 581386 w 1225326"/>
                  <a:gd name="connsiteY272" fmla="*/ 26869 h 567040"/>
                  <a:gd name="connsiteX273" fmla="*/ 570718 w 1225326"/>
                  <a:gd name="connsiteY273" fmla="*/ 18738 h 567040"/>
                  <a:gd name="connsiteX274" fmla="*/ 560406 w 1225326"/>
                  <a:gd name="connsiteY274" fmla="*/ 10183 h 567040"/>
                  <a:gd name="connsiteX275" fmla="*/ 550508 w 1225326"/>
                  <a:gd name="connsiteY275" fmla="*/ 1169 h 567040"/>
                  <a:gd name="connsiteX276" fmla="*/ 550205 w 1225326"/>
                  <a:gd name="connsiteY276" fmla="*/ 918 h 567040"/>
                  <a:gd name="connsiteX277" fmla="*/ 543893 w 1225326"/>
                  <a:gd name="connsiteY277" fmla="*/ 1784 h 567040"/>
                  <a:gd name="connsiteX278" fmla="*/ 535814 w 1225326"/>
                  <a:gd name="connsiteY278" fmla="*/ 12443 h 567040"/>
                  <a:gd name="connsiteX279" fmla="*/ 527232 w 1225326"/>
                  <a:gd name="connsiteY279" fmla="*/ 22730 h 567040"/>
                  <a:gd name="connsiteX280" fmla="*/ 518218 w 1225326"/>
                  <a:gd name="connsiteY280" fmla="*/ 32671 h 567040"/>
                  <a:gd name="connsiteX281" fmla="*/ 508797 w 1225326"/>
                  <a:gd name="connsiteY281" fmla="*/ 42239 h 567040"/>
                  <a:gd name="connsiteX282" fmla="*/ 499038 w 1225326"/>
                  <a:gd name="connsiteY282" fmla="*/ 51521 h 567040"/>
                  <a:gd name="connsiteX283" fmla="*/ 488977 w 1225326"/>
                  <a:gd name="connsiteY283" fmla="*/ 60484 h 567040"/>
                  <a:gd name="connsiteX284" fmla="*/ 478655 w 1225326"/>
                  <a:gd name="connsiteY284" fmla="*/ 69151 h 567040"/>
                  <a:gd name="connsiteX285" fmla="*/ 469312 w 1225326"/>
                  <a:gd name="connsiteY285" fmla="*/ 76581 h 567040"/>
                  <a:gd name="connsiteX286" fmla="*/ 457587 w 1225326"/>
                  <a:gd name="connsiteY286" fmla="*/ 74329 h 567040"/>
                  <a:gd name="connsiteX287" fmla="*/ 444417 w 1225326"/>
                  <a:gd name="connsiteY287" fmla="*/ 71420 h 567040"/>
                  <a:gd name="connsiteX288" fmla="*/ 431342 w 1225326"/>
                  <a:gd name="connsiteY288" fmla="*/ 68156 h 567040"/>
                  <a:gd name="connsiteX289" fmla="*/ 418388 w 1225326"/>
                  <a:gd name="connsiteY289" fmla="*/ 64475 h 567040"/>
                  <a:gd name="connsiteX290" fmla="*/ 405598 w 1225326"/>
                  <a:gd name="connsiteY290" fmla="*/ 60354 h 567040"/>
                  <a:gd name="connsiteX291" fmla="*/ 392999 w 1225326"/>
                  <a:gd name="connsiteY291" fmla="*/ 55739 h 567040"/>
                  <a:gd name="connsiteX292" fmla="*/ 380617 w 1225326"/>
                  <a:gd name="connsiteY292" fmla="*/ 50578 h 567040"/>
                  <a:gd name="connsiteX293" fmla="*/ 368529 w 1225326"/>
                  <a:gd name="connsiteY293" fmla="*/ 44897 h 567040"/>
                  <a:gd name="connsiteX294" fmla="*/ 368139 w 1225326"/>
                  <a:gd name="connsiteY294" fmla="*/ 44741 h 567040"/>
                  <a:gd name="connsiteX295" fmla="*/ 362372 w 1225326"/>
                  <a:gd name="connsiteY295" fmla="*/ 47426 h 567040"/>
                  <a:gd name="connsiteX296" fmla="*/ 357800 w 1225326"/>
                  <a:gd name="connsiteY296" fmla="*/ 59981 h 567040"/>
                  <a:gd name="connsiteX297" fmla="*/ 352639 w 1225326"/>
                  <a:gd name="connsiteY297" fmla="*/ 72364 h 567040"/>
                  <a:gd name="connsiteX298" fmla="*/ 346950 w 1225326"/>
                  <a:gd name="connsiteY298" fmla="*/ 84504 h 567040"/>
                  <a:gd name="connsiteX299" fmla="*/ 340768 w 1225326"/>
                  <a:gd name="connsiteY299" fmla="*/ 96445 h 567040"/>
                  <a:gd name="connsiteX300" fmla="*/ 334169 w 1225326"/>
                  <a:gd name="connsiteY300" fmla="*/ 108178 h 567040"/>
                  <a:gd name="connsiteX301" fmla="*/ 327207 w 1225326"/>
                  <a:gd name="connsiteY301" fmla="*/ 119695 h 567040"/>
                  <a:gd name="connsiteX302" fmla="*/ 319899 w 1225326"/>
                  <a:gd name="connsiteY302" fmla="*/ 131029 h 567040"/>
                  <a:gd name="connsiteX303" fmla="*/ 313154 w 1225326"/>
                  <a:gd name="connsiteY303" fmla="*/ 140909 h 567040"/>
                  <a:gd name="connsiteX304" fmla="*/ 301230 w 1225326"/>
                  <a:gd name="connsiteY304" fmla="*/ 142208 h 567040"/>
                  <a:gd name="connsiteX305" fmla="*/ 287835 w 1225326"/>
                  <a:gd name="connsiteY305" fmla="*/ 143325 h 567040"/>
                  <a:gd name="connsiteX306" fmla="*/ 274378 w 1225326"/>
                  <a:gd name="connsiteY306" fmla="*/ 144035 h 567040"/>
                  <a:gd name="connsiteX307" fmla="*/ 260931 w 1225326"/>
                  <a:gd name="connsiteY307" fmla="*/ 144338 h 567040"/>
                  <a:gd name="connsiteX308" fmla="*/ 247501 w 1225326"/>
                  <a:gd name="connsiteY308" fmla="*/ 144165 h 567040"/>
                  <a:gd name="connsiteX309" fmla="*/ 234088 w 1225326"/>
                  <a:gd name="connsiteY309" fmla="*/ 143464 h 567040"/>
                  <a:gd name="connsiteX310" fmla="*/ 220744 w 1225326"/>
                  <a:gd name="connsiteY310" fmla="*/ 142200 h 567040"/>
                  <a:gd name="connsiteX311" fmla="*/ 207504 w 1225326"/>
                  <a:gd name="connsiteY311" fmla="*/ 140312 h 567040"/>
                  <a:gd name="connsiteX312" fmla="*/ 207097 w 1225326"/>
                  <a:gd name="connsiteY312" fmla="*/ 140269 h 567040"/>
                  <a:gd name="connsiteX313" fmla="*/ 202369 w 1225326"/>
                  <a:gd name="connsiteY313" fmla="*/ 144546 h 567040"/>
                  <a:gd name="connsiteX314" fmla="*/ 201703 w 1225326"/>
                  <a:gd name="connsiteY314" fmla="*/ 157898 h 567040"/>
                  <a:gd name="connsiteX315" fmla="*/ 200421 w 1225326"/>
                  <a:gd name="connsiteY315" fmla="*/ 171242 h 567040"/>
                  <a:gd name="connsiteX316" fmla="*/ 198559 w 1225326"/>
                  <a:gd name="connsiteY316" fmla="*/ 184543 h 567040"/>
                  <a:gd name="connsiteX317" fmla="*/ 196187 w 1225326"/>
                  <a:gd name="connsiteY317" fmla="*/ 197765 h 567040"/>
                  <a:gd name="connsiteX318" fmla="*/ 193347 w 1225326"/>
                  <a:gd name="connsiteY318" fmla="*/ 210918 h 567040"/>
                  <a:gd name="connsiteX319" fmla="*/ 190082 w 1225326"/>
                  <a:gd name="connsiteY319" fmla="*/ 223993 h 567040"/>
                  <a:gd name="connsiteX320" fmla="*/ 186437 w 1225326"/>
                  <a:gd name="connsiteY320" fmla="*/ 236956 h 567040"/>
                  <a:gd name="connsiteX321" fmla="*/ 182904 w 1225326"/>
                  <a:gd name="connsiteY321" fmla="*/ 248369 h 567040"/>
                  <a:gd name="connsiteX322" fmla="*/ 171941 w 1225326"/>
                  <a:gd name="connsiteY322" fmla="*/ 253122 h 567040"/>
                  <a:gd name="connsiteX323" fmla="*/ 159438 w 1225326"/>
                  <a:gd name="connsiteY323" fmla="*/ 258153 h 567040"/>
                  <a:gd name="connsiteX324" fmla="*/ 146787 w 1225326"/>
                  <a:gd name="connsiteY324" fmla="*/ 262812 h 567040"/>
                  <a:gd name="connsiteX325" fmla="*/ 134023 w 1225326"/>
                  <a:gd name="connsiteY325" fmla="*/ 267055 h 567040"/>
                  <a:gd name="connsiteX326" fmla="*/ 121130 w 1225326"/>
                  <a:gd name="connsiteY326" fmla="*/ 270856 h 567040"/>
                  <a:gd name="connsiteX327" fmla="*/ 108115 w 1225326"/>
                  <a:gd name="connsiteY327" fmla="*/ 274129 h 567040"/>
                  <a:gd name="connsiteX328" fmla="*/ 94988 w 1225326"/>
                  <a:gd name="connsiteY328" fmla="*/ 276840 h 567040"/>
                  <a:gd name="connsiteX329" fmla="*/ 81792 w 1225326"/>
                  <a:gd name="connsiteY329" fmla="*/ 278935 h 567040"/>
                  <a:gd name="connsiteX330" fmla="*/ 81376 w 1225326"/>
                  <a:gd name="connsiteY330" fmla="*/ 279031 h 567040"/>
                  <a:gd name="connsiteX331" fmla="*/ 78129 w 1225326"/>
                  <a:gd name="connsiteY331" fmla="*/ 284503 h 567040"/>
                  <a:gd name="connsiteX332" fmla="*/ 81436 w 1225326"/>
                  <a:gd name="connsiteY332" fmla="*/ 297474 h 567040"/>
                  <a:gd name="connsiteX333" fmla="*/ 84129 w 1225326"/>
                  <a:gd name="connsiteY333" fmla="*/ 310610 h 567040"/>
                  <a:gd name="connsiteX334" fmla="*/ 86277 w 1225326"/>
                  <a:gd name="connsiteY334" fmla="*/ 323841 h 567040"/>
                  <a:gd name="connsiteX335" fmla="*/ 87914 w 1225326"/>
                  <a:gd name="connsiteY335" fmla="*/ 337202 h 567040"/>
                  <a:gd name="connsiteX336" fmla="*/ 89074 w 1225326"/>
                  <a:gd name="connsiteY336" fmla="*/ 350606 h 567040"/>
                  <a:gd name="connsiteX337" fmla="*/ 89801 w 1225326"/>
                  <a:gd name="connsiteY337" fmla="*/ 364045 h 567040"/>
                  <a:gd name="connsiteX338" fmla="*/ 90139 w 1225326"/>
                  <a:gd name="connsiteY338" fmla="*/ 377536 h 567040"/>
                  <a:gd name="connsiteX339" fmla="*/ 90139 w 1225326"/>
                  <a:gd name="connsiteY339" fmla="*/ 389477 h 567040"/>
                  <a:gd name="connsiteX340" fmla="*/ 81064 w 1225326"/>
                  <a:gd name="connsiteY340" fmla="*/ 397244 h 567040"/>
                  <a:gd name="connsiteX341" fmla="*/ 70578 w 1225326"/>
                  <a:gd name="connsiteY341" fmla="*/ 405730 h 567040"/>
                  <a:gd name="connsiteX342" fmla="*/ 59875 w 1225326"/>
                  <a:gd name="connsiteY342" fmla="*/ 413896 h 567040"/>
                  <a:gd name="connsiteX343" fmla="*/ 48930 w 1225326"/>
                  <a:gd name="connsiteY343" fmla="*/ 421724 h 567040"/>
                  <a:gd name="connsiteX344" fmla="*/ 37725 w 1225326"/>
                  <a:gd name="connsiteY344" fmla="*/ 429144 h 567040"/>
                  <a:gd name="connsiteX345" fmla="*/ 26243 w 1225326"/>
                  <a:gd name="connsiteY345" fmla="*/ 436132 h 567040"/>
                  <a:gd name="connsiteX346" fmla="*/ 14519 w 1225326"/>
                  <a:gd name="connsiteY346" fmla="*/ 442592 h 567040"/>
                  <a:gd name="connsiteX347" fmla="*/ 2500 w 1225326"/>
                  <a:gd name="connsiteY347" fmla="*/ 448515 h 567040"/>
                  <a:gd name="connsiteX348" fmla="*/ 2154 w 1225326"/>
                  <a:gd name="connsiteY348" fmla="*/ 448714 h 567040"/>
                  <a:gd name="connsiteX349" fmla="*/ 647 w 1225326"/>
                  <a:gd name="connsiteY349" fmla="*/ 454897 h 567040"/>
                  <a:gd name="connsiteX350" fmla="*/ 7652 w 1225326"/>
                  <a:gd name="connsiteY350" fmla="*/ 466361 h 56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Lst>
                <a:rect l="l" t="t" r="r" b="b"/>
                <a:pathLst>
                  <a:path w="1225326" h="567040">
                    <a:moveTo>
                      <a:pt x="7652" y="466361"/>
                    </a:moveTo>
                    <a:lnTo>
                      <a:pt x="14086" y="478094"/>
                    </a:lnTo>
                    <a:lnTo>
                      <a:pt x="20044" y="490139"/>
                    </a:lnTo>
                    <a:lnTo>
                      <a:pt x="25542" y="502400"/>
                    </a:lnTo>
                    <a:lnTo>
                      <a:pt x="30590" y="514869"/>
                    </a:lnTo>
                    <a:lnTo>
                      <a:pt x="35258" y="527486"/>
                    </a:lnTo>
                    <a:lnTo>
                      <a:pt x="39561" y="540284"/>
                    </a:lnTo>
                    <a:lnTo>
                      <a:pt x="43068" y="551714"/>
                    </a:lnTo>
                    <a:lnTo>
                      <a:pt x="36695" y="561810"/>
                    </a:lnTo>
                    <a:lnTo>
                      <a:pt x="33179" y="567040"/>
                    </a:lnTo>
                    <a:lnTo>
                      <a:pt x="41977" y="567040"/>
                    </a:lnTo>
                    <a:lnTo>
                      <a:pt x="42834" y="565716"/>
                    </a:lnTo>
                    <a:lnTo>
                      <a:pt x="49952" y="554026"/>
                    </a:lnTo>
                    <a:cubicBezTo>
                      <a:pt x="50437" y="553212"/>
                      <a:pt x="50610" y="552233"/>
                      <a:pt x="50324" y="551255"/>
                    </a:cubicBezTo>
                    <a:lnTo>
                      <a:pt x="46514" y="538102"/>
                    </a:lnTo>
                    <a:lnTo>
                      <a:pt x="42358" y="525052"/>
                    </a:lnTo>
                    <a:lnTo>
                      <a:pt x="37803" y="512151"/>
                    </a:lnTo>
                    <a:lnTo>
                      <a:pt x="32842" y="499344"/>
                    </a:lnTo>
                    <a:lnTo>
                      <a:pt x="27438" y="486727"/>
                    </a:lnTo>
                    <a:lnTo>
                      <a:pt x="21559" y="474293"/>
                    </a:lnTo>
                    <a:lnTo>
                      <a:pt x="15168" y="462092"/>
                    </a:lnTo>
                    <a:lnTo>
                      <a:pt x="10640" y="454342"/>
                    </a:lnTo>
                    <a:lnTo>
                      <a:pt x="18623" y="450238"/>
                    </a:lnTo>
                    <a:lnTo>
                      <a:pt x="30547" y="443345"/>
                    </a:lnTo>
                    <a:lnTo>
                      <a:pt x="42167" y="435985"/>
                    </a:lnTo>
                    <a:lnTo>
                      <a:pt x="53485" y="428227"/>
                    </a:lnTo>
                    <a:lnTo>
                      <a:pt x="64525" y="420087"/>
                    </a:lnTo>
                    <a:lnTo>
                      <a:pt x="75280" y="411610"/>
                    </a:lnTo>
                    <a:lnTo>
                      <a:pt x="85792" y="402804"/>
                    </a:lnTo>
                    <a:lnTo>
                      <a:pt x="96036" y="393772"/>
                    </a:lnTo>
                    <a:cubicBezTo>
                      <a:pt x="96746" y="393149"/>
                      <a:pt x="97205" y="392231"/>
                      <a:pt x="97239" y="391218"/>
                    </a:cubicBezTo>
                    <a:lnTo>
                      <a:pt x="97456" y="377528"/>
                    </a:lnTo>
                    <a:lnTo>
                      <a:pt x="97300" y="363846"/>
                    </a:lnTo>
                    <a:lnTo>
                      <a:pt x="96763" y="350148"/>
                    </a:lnTo>
                    <a:lnTo>
                      <a:pt x="95793" y="336475"/>
                    </a:lnTo>
                    <a:lnTo>
                      <a:pt x="94356" y="322811"/>
                    </a:lnTo>
                    <a:lnTo>
                      <a:pt x="92408" y="309199"/>
                    </a:lnTo>
                    <a:lnTo>
                      <a:pt x="89870" y="295656"/>
                    </a:lnTo>
                    <a:lnTo>
                      <a:pt x="87827" y="286945"/>
                    </a:lnTo>
                    <a:lnTo>
                      <a:pt x="96659" y="285369"/>
                    </a:lnTo>
                    <a:lnTo>
                      <a:pt x="110098" y="282312"/>
                    </a:lnTo>
                    <a:lnTo>
                      <a:pt x="123364" y="278693"/>
                    </a:lnTo>
                    <a:lnTo>
                      <a:pt x="136482" y="274606"/>
                    </a:lnTo>
                    <a:lnTo>
                      <a:pt x="149428" y="270077"/>
                    </a:lnTo>
                    <a:lnTo>
                      <a:pt x="162200" y="265141"/>
                    </a:lnTo>
                    <a:lnTo>
                      <a:pt x="174833" y="259833"/>
                    </a:lnTo>
                    <a:lnTo>
                      <a:pt x="187303" y="254205"/>
                    </a:lnTo>
                    <a:cubicBezTo>
                      <a:pt x="188168" y="253833"/>
                      <a:pt x="188870" y="253088"/>
                      <a:pt x="189182" y="252127"/>
                    </a:cubicBezTo>
                    <a:lnTo>
                      <a:pt x="193433" y="239112"/>
                    </a:lnTo>
                    <a:lnTo>
                      <a:pt x="197321" y="225994"/>
                    </a:lnTo>
                    <a:lnTo>
                      <a:pt x="200854" y="212754"/>
                    </a:lnTo>
                    <a:lnTo>
                      <a:pt x="203954" y="199384"/>
                    </a:lnTo>
                    <a:lnTo>
                      <a:pt x="206604" y="185911"/>
                    </a:lnTo>
                    <a:lnTo>
                      <a:pt x="208760" y="172333"/>
                    </a:lnTo>
                    <a:lnTo>
                      <a:pt x="210344" y="158669"/>
                    </a:lnTo>
                    <a:lnTo>
                      <a:pt x="210951" y="149698"/>
                    </a:lnTo>
                    <a:lnTo>
                      <a:pt x="219852" y="150789"/>
                    </a:lnTo>
                    <a:lnTo>
                      <a:pt x="233577" y="151837"/>
                    </a:lnTo>
                    <a:lnTo>
                      <a:pt x="247327" y="152296"/>
                    </a:lnTo>
                    <a:lnTo>
                      <a:pt x="261061" y="152261"/>
                    </a:lnTo>
                    <a:lnTo>
                      <a:pt x="274768" y="151750"/>
                    </a:lnTo>
                    <a:lnTo>
                      <a:pt x="288423" y="150807"/>
                    </a:lnTo>
                    <a:lnTo>
                      <a:pt x="302105" y="149473"/>
                    </a:lnTo>
                    <a:lnTo>
                      <a:pt x="315604" y="147785"/>
                    </a:lnTo>
                    <a:lnTo>
                      <a:pt x="315656" y="147767"/>
                    </a:lnTo>
                    <a:cubicBezTo>
                      <a:pt x="316583" y="147646"/>
                      <a:pt x="317466" y="147144"/>
                      <a:pt x="318055" y="146313"/>
                    </a:cubicBezTo>
                    <a:lnTo>
                      <a:pt x="325943" y="135142"/>
                    </a:lnTo>
                    <a:lnTo>
                      <a:pt x="333546" y="123756"/>
                    </a:lnTo>
                    <a:lnTo>
                      <a:pt x="340802" y="112144"/>
                    </a:lnTo>
                    <a:lnTo>
                      <a:pt x="347712" y="100290"/>
                    </a:lnTo>
                    <a:lnTo>
                      <a:pt x="354215" y="88184"/>
                    </a:lnTo>
                    <a:lnTo>
                      <a:pt x="360277" y="75854"/>
                    </a:lnTo>
                    <a:lnTo>
                      <a:pt x="365827" y="63246"/>
                    </a:lnTo>
                    <a:lnTo>
                      <a:pt x="369048" y="54890"/>
                    </a:lnTo>
                    <a:lnTo>
                      <a:pt x="377222" y="58553"/>
                    </a:lnTo>
                    <a:lnTo>
                      <a:pt x="390029" y="63584"/>
                    </a:lnTo>
                    <a:lnTo>
                      <a:pt x="403035" y="68086"/>
                    </a:lnTo>
                    <a:lnTo>
                      <a:pt x="416171" y="72095"/>
                    </a:lnTo>
                    <a:lnTo>
                      <a:pt x="429419" y="75629"/>
                    </a:lnTo>
                    <a:lnTo>
                      <a:pt x="442763" y="78772"/>
                    </a:lnTo>
                    <a:lnTo>
                      <a:pt x="456193" y="81491"/>
                    </a:lnTo>
                    <a:lnTo>
                      <a:pt x="469658" y="83855"/>
                    </a:lnTo>
                    <a:cubicBezTo>
                      <a:pt x="470576" y="84028"/>
                      <a:pt x="471580" y="83803"/>
                      <a:pt x="472386" y="83179"/>
                    </a:cubicBezTo>
                    <a:lnTo>
                      <a:pt x="483236" y="74841"/>
                    </a:lnTo>
                    <a:lnTo>
                      <a:pt x="493852" y="66199"/>
                    </a:lnTo>
                    <a:lnTo>
                      <a:pt x="504208" y="57236"/>
                    </a:lnTo>
                    <a:lnTo>
                      <a:pt x="514304" y="47954"/>
                    </a:lnTo>
                    <a:lnTo>
                      <a:pt x="524081" y="38308"/>
                    </a:lnTo>
                    <a:lnTo>
                      <a:pt x="533510" y="28306"/>
                    </a:lnTo>
                    <a:lnTo>
                      <a:pt x="542542" y="17890"/>
                    </a:lnTo>
                    <a:lnTo>
                      <a:pt x="548075" y="10850"/>
                    </a:lnTo>
                    <a:lnTo>
                      <a:pt x="554812" y="16764"/>
                    </a:lnTo>
                    <a:lnTo>
                      <a:pt x="565566" y="25354"/>
                    </a:lnTo>
                    <a:lnTo>
                      <a:pt x="576659" y="33485"/>
                    </a:lnTo>
                    <a:lnTo>
                      <a:pt x="588037" y="41182"/>
                    </a:lnTo>
                    <a:lnTo>
                      <a:pt x="599640" y="48482"/>
                    </a:lnTo>
                    <a:lnTo>
                      <a:pt x="611477" y="55401"/>
                    </a:lnTo>
                    <a:lnTo>
                      <a:pt x="623496" y="61973"/>
                    </a:lnTo>
                    <a:lnTo>
                      <a:pt x="635662" y="68207"/>
                    </a:lnTo>
                    <a:cubicBezTo>
                      <a:pt x="636493" y="68658"/>
                      <a:pt x="637523" y="68727"/>
                      <a:pt x="638467" y="68372"/>
                    </a:cubicBezTo>
                    <a:lnTo>
                      <a:pt x="651274" y="63618"/>
                    </a:lnTo>
                    <a:lnTo>
                      <a:pt x="663968" y="58458"/>
                    </a:lnTo>
                    <a:lnTo>
                      <a:pt x="676515" y="52959"/>
                    </a:lnTo>
                    <a:lnTo>
                      <a:pt x="688915" y="47053"/>
                    </a:lnTo>
                    <a:lnTo>
                      <a:pt x="701090" y="40724"/>
                    </a:lnTo>
                    <a:lnTo>
                      <a:pt x="713048" y="33952"/>
                    </a:lnTo>
                    <a:lnTo>
                      <a:pt x="724738" y="26644"/>
                    </a:lnTo>
                    <a:lnTo>
                      <a:pt x="732115" y="21552"/>
                    </a:lnTo>
                    <a:lnTo>
                      <a:pt x="736808" y="29198"/>
                    </a:lnTo>
                    <a:lnTo>
                      <a:pt x="744567" y="40576"/>
                    </a:lnTo>
                    <a:lnTo>
                      <a:pt x="752776" y="51599"/>
                    </a:lnTo>
                    <a:lnTo>
                      <a:pt x="761366" y="62302"/>
                    </a:lnTo>
                    <a:lnTo>
                      <a:pt x="770319" y="72702"/>
                    </a:lnTo>
                    <a:lnTo>
                      <a:pt x="779567" y="82815"/>
                    </a:lnTo>
                    <a:lnTo>
                      <a:pt x="789118" y="92617"/>
                    </a:lnTo>
                    <a:lnTo>
                      <a:pt x="798911" y="102169"/>
                    </a:lnTo>
                    <a:cubicBezTo>
                      <a:pt x="799578" y="102827"/>
                      <a:pt x="800539" y="103234"/>
                      <a:pt x="801570" y="103164"/>
                    </a:cubicBezTo>
                    <a:lnTo>
                      <a:pt x="815217" y="102359"/>
                    </a:lnTo>
                    <a:lnTo>
                      <a:pt x="828855" y="101207"/>
                    </a:lnTo>
                    <a:lnTo>
                      <a:pt x="842467" y="99623"/>
                    </a:lnTo>
                    <a:lnTo>
                      <a:pt x="856027" y="97649"/>
                    </a:lnTo>
                    <a:lnTo>
                      <a:pt x="869544" y="95172"/>
                    </a:lnTo>
                    <a:lnTo>
                      <a:pt x="882974" y="92219"/>
                    </a:lnTo>
                    <a:lnTo>
                      <a:pt x="896300" y="88695"/>
                    </a:lnTo>
                    <a:lnTo>
                      <a:pt x="904847" y="85985"/>
                    </a:lnTo>
                    <a:lnTo>
                      <a:pt x="907081" y="94670"/>
                    </a:lnTo>
                    <a:lnTo>
                      <a:pt x="911116" y="107849"/>
                    </a:lnTo>
                    <a:lnTo>
                      <a:pt x="915723" y="120812"/>
                    </a:lnTo>
                    <a:lnTo>
                      <a:pt x="920771" y="133566"/>
                    </a:lnTo>
                    <a:lnTo>
                      <a:pt x="926252" y="146139"/>
                    </a:lnTo>
                    <a:lnTo>
                      <a:pt x="932123" y="158522"/>
                    </a:lnTo>
                    <a:lnTo>
                      <a:pt x="938366" y="170723"/>
                    </a:lnTo>
                    <a:lnTo>
                      <a:pt x="944904" y="182724"/>
                    </a:lnTo>
                    <a:cubicBezTo>
                      <a:pt x="945371" y="183555"/>
                      <a:pt x="946159" y="184213"/>
                      <a:pt x="947138" y="184447"/>
                    </a:cubicBezTo>
                    <a:lnTo>
                      <a:pt x="960412" y="187712"/>
                    </a:lnTo>
                    <a:lnTo>
                      <a:pt x="973808" y="190630"/>
                    </a:lnTo>
                    <a:lnTo>
                      <a:pt x="987281" y="193150"/>
                    </a:lnTo>
                    <a:lnTo>
                      <a:pt x="1000842" y="195245"/>
                    </a:lnTo>
                    <a:lnTo>
                      <a:pt x="1014462" y="196882"/>
                    </a:lnTo>
                    <a:lnTo>
                      <a:pt x="1028178" y="198007"/>
                    </a:lnTo>
                    <a:lnTo>
                      <a:pt x="1041938" y="198553"/>
                    </a:lnTo>
                    <a:lnTo>
                      <a:pt x="1050900" y="198501"/>
                    </a:lnTo>
                    <a:lnTo>
                      <a:pt x="1050467" y="207472"/>
                    </a:lnTo>
                    <a:lnTo>
                      <a:pt x="1050458" y="221231"/>
                    </a:lnTo>
                    <a:lnTo>
                      <a:pt x="1051012" y="234982"/>
                    </a:lnTo>
                    <a:lnTo>
                      <a:pt x="1052095" y="248663"/>
                    </a:lnTo>
                    <a:lnTo>
                      <a:pt x="1053627" y="262301"/>
                    </a:lnTo>
                    <a:lnTo>
                      <a:pt x="1055602" y="275853"/>
                    </a:lnTo>
                    <a:lnTo>
                      <a:pt x="1057948" y="289344"/>
                    </a:lnTo>
                    <a:lnTo>
                      <a:pt x="1060658" y="302748"/>
                    </a:lnTo>
                    <a:cubicBezTo>
                      <a:pt x="1060858" y="303657"/>
                      <a:pt x="1061421" y="304523"/>
                      <a:pt x="1062286" y="305051"/>
                    </a:cubicBezTo>
                    <a:lnTo>
                      <a:pt x="1074019" y="312091"/>
                    </a:lnTo>
                    <a:lnTo>
                      <a:pt x="1085943" y="318802"/>
                    </a:lnTo>
                    <a:lnTo>
                      <a:pt x="1098066" y="325192"/>
                    </a:lnTo>
                    <a:lnTo>
                      <a:pt x="1110396" y="331184"/>
                    </a:lnTo>
                    <a:lnTo>
                      <a:pt x="1122952" y="336778"/>
                    </a:lnTo>
                    <a:lnTo>
                      <a:pt x="1135715" y="341896"/>
                    </a:lnTo>
                    <a:lnTo>
                      <a:pt x="1148704" y="346476"/>
                    </a:lnTo>
                    <a:lnTo>
                      <a:pt x="1157285" y="349074"/>
                    </a:lnTo>
                    <a:lnTo>
                      <a:pt x="1154237" y="357499"/>
                    </a:lnTo>
                    <a:lnTo>
                      <a:pt x="1150150" y="370670"/>
                    </a:lnTo>
                    <a:lnTo>
                      <a:pt x="1146661" y="383970"/>
                    </a:lnTo>
                    <a:lnTo>
                      <a:pt x="1143621" y="397366"/>
                    </a:lnTo>
                    <a:lnTo>
                      <a:pt x="1141084" y="410848"/>
                    </a:lnTo>
                    <a:lnTo>
                      <a:pt x="1138963" y="424391"/>
                    </a:lnTo>
                    <a:lnTo>
                      <a:pt x="1137240" y="437951"/>
                    </a:lnTo>
                    <a:lnTo>
                      <a:pt x="1135880" y="451580"/>
                    </a:lnTo>
                    <a:cubicBezTo>
                      <a:pt x="1135785" y="452507"/>
                      <a:pt x="1136071" y="453494"/>
                      <a:pt x="1136763" y="454265"/>
                    </a:cubicBezTo>
                    <a:lnTo>
                      <a:pt x="1145899" y="464439"/>
                    </a:lnTo>
                    <a:lnTo>
                      <a:pt x="1155320" y="474362"/>
                    </a:lnTo>
                    <a:lnTo>
                      <a:pt x="1165027" y="484034"/>
                    </a:lnTo>
                    <a:lnTo>
                      <a:pt x="1175045" y="493404"/>
                    </a:lnTo>
                    <a:lnTo>
                      <a:pt x="1185384" y="502435"/>
                    </a:lnTo>
                    <a:lnTo>
                      <a:pt x="1196069" y="511086"/>
                    </a:lnTo>
                    <a:lnTo>
                      <a:pt x="1207127" y="519303"/>
                    </a:lnTo>
                    <a:lnTo>
                      <a:pt x="1214557" y="524317"/>
                    </a:lnTo>
                    <a:lnTo>
                      <a:pt x="1209162" y="531452"/>
                    </a:lnTo>
                    <a:lnTo>
                      <a:pt x="1201395" y="542830"/>
                    </a:lnTo>
                    <a:lnTo>
                      <a:pt x="1194121" y="554520"/>
                    </a:lnTo>
                    <a:lnTo>
                      <a:pt x="1187298" y="566426"/>
                    </a:lnTo>
                    <a:lnTo>
                      <a:pt x="1186969" y="567040"/>
                    </a:lnTo>
                    <a:lnTo>
                      <a:pt x="1196139" y="567040"/>
                    </a:lnTo>
                    <a:lnTo>
                      <a:pt x="1201066" y="558745"/>
                    </a:lnTo>
                    <a:lnTo>
                      <a:pt x="1208374" y="547480"/>
                    </a:lnTo>
                    <a:lnTo>
                      <a:pt x="1216133" y="536543"/>
                    </a:lnTo>
                    <a:lnTo>
                      <a:pt x="1224385" y="526031"/>
                    </a:lnTo>
                    <a:cubicBezTo>
                      <a:pt x="1224454" y="525910"/>
                      <a:pt x="1224549" y="525797"/>
                      <a:pt x="1224601" y="525693"/>
                    </a:cubicBezTo>
                    <a:cubicBezTo>
                      <a:pt x="1225952" y="523598"/>
                      <a:pt x="1225363" y="520810"/>
                      <a:pt x="1223276" y="519467"/>
                    </a:cubicBezTo>
                    <a:lnTo>
                      <a:pt x="1212037" y="512211"/>
                    </a:lnTo>
                    <a:lnTo>
                      <a:pt x="1201135" y="504418"/>
                    </a:lnTo>
                    <a:lnTo>
                      <a:pt x="1190554" y="496166"/>
                    </a:lnTo>
                    <a:lnTo>
                      <a:pt x="1180284" y="487489"/>
                    </a:lnTo>
                    <a:lnTo>
                      <a:pt x="1170317" y="478449"/>
                    </a:lnTo>
                    <a:lnTo>
                      <a:pt x="1160619" y="469089"/>
                    </a:lnTo>
                    <a:lnTo>
                      <a:pt x="1151198" y="459451"/>
                    </a:lnTo>
                    <a:lnTo>
                      <a:pt x="1143076" y="450688"/>
                    </a:lnTo>
                    <a:lnTo>
                      <a:pt x="1144444" y="438799"/>
                    </a:lnTo>
                    <a:lnTo>
                      <a:pt x="1146349" y="425473"/>
                    </a:lnTo>
                    <a:lnTo>
                      <a:pt x="1148652" y="412190"/>
                    </a:lnTo>
                    <a:lnTo>
                      <a:pt x="1151363" y="399019"/>
                    </a:lnTo>
                    <a:lnTo>
                      <a:pt x="1154514" y="385944"/>
                    </a:lnTo>
                    <a:lnTo>
                      <a:pt x="1158177" y="373025"/>
                    </a:lnTo>
                    <a:lnTo>
                      <a:pt x="1162377" y="360305"/>
                    </a:lnTo>
                    <a:lnTo>
                      <a:pt x="1167148" y="347827"/>
                    </a:lnTo>
                    <a:cubicBezTo>
                      <a:pt x="1167200" y="347688"/>
                      <a:pt x="1167252" y="347559"/>
                      <a:pt x="1167278" y="347420"/>
                    </a:cubicBezTo>
                    <a:cubicBezTo>
                      <a:pt x="1167962" y="345039"/>
                      <a:pt x="1166568" y="342536"/>
                      <a:pt x="1164178" y="341869"/>
                    </a:cubicBezTo>
                    <a:lnTo>
                      <a:pt x="1151302" y="338241"/>
                    </a:lnTo>
                    <a:lnTo>
                      <a:pt x="1138582" y="334024"/>
                    </a:lnTo>
                    <a:lnTo>
                      <a:pt x="1126043" y="329253"/>
                    </a:lnTo>
                    <a:lnTo>
                      <a:pt x="1113661" y="323988"/>
                    </a:lnTo>
                    <a:lnTo>
                      <a:pt x="1101486" y="318317"/>
                    </a:lnTo>
                    <a:lnTo>
                      <a:pt x="1089467" y="312212"/>
                    </a:lnTo>
                    <a:lnTo>
                      <a:pt x="1077622" y="305770"/>
                    </a:lnTo>
                    <a:lnTo>
                      <a:pt x="1067274" y="299778"/>
                    </a:lnTo>
                    <a:lnTo>
                      <a:pt x="1065101" y="288053"/>
                    </a:lnTo>
                    <a:lnTo>
                      <a:pt x="1062979" y="274744"/>
                    </a:lnTo>
                    <a:lnTo>
                      <a:pt x="1061256" y="261383"/>
                    </a:lnTo>
                    <a:lnTo>
                      <a:pt x="1059957" y="247979"/>
                    </a:lnTo>
                    <a:lnTo>
                      <a:pt x="1059117" y="234575"/>
                    </a:lnTo>
                    <a:lnTo>
                      <a:pt x="1058823" y="221144"/>
                    </a:lnTo>
                    <a:lnTo>
                      <a:pt x="1059074" y="207740"/>
                    </a:lnTo>
                    <a:lnTo>
                      <a:pt x="1059974" y="194396"/>
                    </a:lnTo>
                    <a:cubicBezTo>
                      <a:pt x="1059974" y="194258"/>
                      <a:pt x="1059974" y="194128"/>
                      <a:pt x="1059974" y="193981"/>
                    </a:cubicBezTo>
                    <a:cubicBezTo>
                      <a:pt x="1059914" y="191496"/>
                      <a:pt x="1057844" y="189530"/>
                      <a:pt x="1055359" y="189599"/>
                    </a:cubicBezTo>
                    <a:lnTo>
                      <a:pt x="1041998" y="189920"/>
                    </a:lnTo>
                    <a:lnTo>
                      <a:pt x="1028594" y="189634"/>
                    </a:lnTo>
                    <a:lnTo>
                      <a:pt x="1015207" y="188785"/>
                    </a:lnTo>
                    <a:lnTo>
                      <a:pt x="1001837" y="187383"/>
                    </a:lnTo>
                    <a:lnTo>
                      <a:pt x="988502" y="185547"/>
                    </a:lnTo>
                    <a:lnTo>
                      <a:pt x="975228" y="183270"/>
                    </a:lnTo>
                    <a:lnTo>
                      <a:pt x="962006" y="180603"/>
                    </a:lnTo>
                    <a:lnTo>
                      <a:pt x="950368" y="177918"/>
                    </a:lnTo>
                    <a:lnTo>
                      <a:pt x="944817" y="167354"/>
                    </a:lnTo>
                    <a:lnTo>
                      <a:pt x="938860" y="155249"/>
                    </a:lnTo>
                    <a:lnTo>
                      <a:pt x="933275" y="143005"/>
                    </a:lnTo>
                    <a:lnTo>
                      <a:pt x="928079" y="130579"/>
                    </a:lnTo>
                    <a:lnTo>
                      <a:pt x="923325" y="117997"/>
                    </a:lnTo>
                    <a:lnTo>
                      <a:pt x="919074" y="105268"/>
                    </a:lnTo>
                    <a:lnTo>
                      <a:pt x="915385" y="92384"/>
                    </a:lnTo>
                    <a:lnTo>
                      <a:pt x="912294" y="79369"/>
                    </a:lnTo>
                    <a:cubicBezTo>
                      <a:pt x="912276" y="79248"/>
                      <a:pt x="912233" y="79109"/>
                      <a:pt x="912181" y="78980"/>
                    </a:cubicBezTo>
                    <a:cubicBezTo>
                      <a:pt x="911384" y="76616"/>
                      <a:pt x="908830" y="75360"/>
                      <a:pt x="906466" y="76157"/>
                    </a:cubicBezTo>
                    <a:lnTo>
                      <a:pt x="893815" y="80391"/>
                    </a:lnTo>
                    <a:lnTo>
                      <a:pt x="880922" y="84088"/>
                    </a:lnTo>
                    <a:lnTo>
                      <a:pt x="867873" y="87214"/>
                    </a:lnTo>
                    <a:lnTo>
                      <a:pt x="854693" y="89821"/>
                    </a:lnTo>
                    <a:lnTo>
                      <a:pt x="841402" y="91994"/>
                    </a:lnTo>
                    <a:lnTo>
                      <a:pt x="828049" y="93726"/>
                    </a:lnTo>
                    <a:lnTo>
                      <a:pt x="814636" y="95059"/>
                    </a:lnTo>
                    <a:lnTo>
                      <a:pt x="802704" y="95943"/>
                    </a:lnTo>
                    <a:lnTo>
                      <a:pt x="794288" y="87483"/>
                    </a:lnTo>
                    <a:lnTo>
                      <a:pt x="785048" y="77663"/>
                    </a:lnTo>
                    <a:lnTo>
                      <a:pt x="776095" y="67610"/>
                    </a:lnTo>
                    <a:lnTo>
                      <a:pt x="767462" y="57271"/>
                    </a:lnTo>
                    <a:lnTo>
                      <a:pt x="759236" y="46655"/>
                    </a:lnTo>
                    <a:lnTo>
                      <a:pt x="751416" y="35727"/>
                    </a:lnTo>
                    <a:lnTo>
                      <a:pt x="744091" y="24514"/>
                    </a:lnTo>
                    <a:lnTo>
                      <a:pt x="737311" y="12997"/>
                    </a:lnTo>
                    <a:cubicBezTo>
                      <a:pt x="737241" y="12867"/>
                      <a:pt x="737155" y="12763"/>
                      <a:pt x="737086" y="12651"/>
                    </a:cubicBezTo>
                    <a:cubicBezTo>
                      <a:pt x="735631" y="10651"/>
                      <a:pt x="732825" y="10174"/>
                      <a:pt x="730799" y="11612"/>
                    </a:cubicBezTo>
                    <a:lnTo>
                      <a:pt x="719932" y="19422"/>
                    </a:lnTo>
                    <a:lnTo>
                      <a:pt x="708701" y="26713"/>
                    </a:lnTo>
                    <a:lnTo>
                      <a:pt x="697150" y="33563"/>
                    </a:lnTo>
                    <a:lnTo>
                      <a:pt x="685330" y="39953"/>
                    </a:lnTo>
                    <a:lnTo>
                      <a:pt x="673268" y="45936"/>
                    </a:lnTo>
                    <a:lnTo>
                      <a:pt x="661024" y="51530"/>
                    </a:lnTo>
                    <a:lnTo>
                      <a:pt x="648598" y="56795"/>
                    </a:lnTo>
                    <a:lnTo>
                      <a:pt x="637454" y="61159"/>
                    </a:lnTo>
                    <a:lnTo>
                      <a:pt x="626925" y="55539"/>
                    </a:lnTo>
                    <a:lnTo>
                      <a:pt x="615192" y="48907"/>
                    </a:lnTo>
                    <a:lnTo>
                      <a:pt x="603666" y="41927"/>
                    </a:lnTo>
                    <a:lnTo>
                      <a:pt x="592392" y="34584"/>
                    </a:lnTo>
                    <a:lnTo>
                      <a:pt x="581386" y="26869"/>
                    </a:lnTo>
                    <a:lnTo>
                      <a:pt x="570718" y="18738"/>
                    </a:lnTo>
                    <a:lnTo>
                      <a:pt x="560406" y="10183"/>
                    </a:lnTo>
                    <a:lnTo>
                      <a:pt x="550508" y="1169"/>
                    </a:lnTo>
                    <a:cubicBezTo>
                      <a:pt x="550413" y="1082"/>
                      <a:pt x="550309" y="996"/>
                      <a:pt x="550205" y="918"/>
                    </a:cubicBezTo>
                    <a:cubicBezTo>
                      <a:pt x="548222" y="-589"/>
                      <a:pt x="545382" y="-199"/>
                      <a:pt x="543893" y="1784"/>
                    </a:cubicBezTo>
                    <a:lnTo>
                      <a:pt x="535814" y="12443"/>
                    </a:lnTo>
                    <a:lnTo>
                      <a:pt x="527232" y="22730"/>
                    </a:lnTo>
                    <a:lnTo>
                      <a:pt x="518218" y="32671"/>
                    </a:lnTo>
                    <a:lnTo>
                      <a:pt x="508797" y="42239"/>
                    </a:lnTo>
                    <a:lnTo>
                      <a:pt x="499038" y="51521"/>
                    </a:lnTo>
                    <a:lnTo>
                      <a:pt x="488977" y="60484"/>
                    </a:lnTo>
                    <a:lnTo>
                      <a:pt x="478655" y="69151"/>
                    </a:lnTo>
                    <a:lnTo>
                      <a:pt x="469312" y="76581"/>
                    </a:lnTo>
                    <a:lnTo>
                      <a:pt x="457587" y="74329"/>
                    </a:lnTo>
                    <a:lnTo>
                      <a:pt x="444417" y="71420"/>
                    </a:lnTo>
                    <a:lnTo>
                      <a:pt x="431342" y="68156"/>
                    </a:lnTo>
                    <a:lnTo>
                      <a:pt x="418388" y="64475"/>
                    </a:lnTo>
                    <a:lnTo>
                      <a:pt x="405598" y="60354"/>
                    </a:lnTo>
                    <a:lnTo>
                      <a:pt x="392999" y="55739"/>
                    </a:lnTo>
                    <a:lnTo>
                      <a:pt x="380617" y="50578"/>
                    </a:lnTo>
                    <a:lnTo>
                      <a:pt x="368529" y="44897"/>
                    </a:lnTo>
                    <a:cubicBezTo>
                      <a:pt x="368399" y="44828"/>
                      <a:pt x="368278" y="44785"/>
                      <a:pt x="368139" y="44741"/>
                    </a:cubicBezTo>
                    <a:cubicBezTo>
                      <a:pt x="365810" y="43884"/>
                      <a:pt x="363229" y="45079"/>
                      <a:pt x="362372" y="47426"/>
                    </a:cubicBezTo>
                    <a:lnTo>
                      <a:pt x="357800" y="59981"/>
                    </a:lnTo>
                    <a:lnTo>
                      <a:pt x="352639" y="72364"/>
                    </a:lnTo>
                    <a:lnTo>
                      <a:pt x="346950" y="84504"/>
                    </a:lnTo>
                    <a:lnTo>
                      <a:pt x="340768" y="96445"/>
                    </a:lnTo>
                    <a:lnTo>
                      <a:pt x="334169" y="108178"/>
                    </a:lnTo>
                    <a:lnTo>
                      <a:pt x="327207" y="119695"/>
                    </a:lnTo>
                    <a:lnTo>
                      <a:pt x="319899" y="131029"/>
                    </a:lnTo>
                    <a:lnTo>
                      <a:pt x="313154" y="140909"/>
                    </a:lnTo>
                    <a:lnTo>
                      <a:pt x="301230" y="142208"/>
                    </a:lnTo>
                    <a:lnTo>
                      <a:pt x="287835" y="143325"/>
                    </a:lnTo>
                    <a:lnTo>
                      <a:pt x="274378" y="144035"/>
                    </a:lnTo>
                    <a:lnTo>
                      <a:pt x="260931" y="144338"/>
                    </a:lnTo>
                    <a:lnTo>
                      <a:pt x="247501" y="144165"/>
                    </a:lnTo>
                    <a:lnTo>
                      <a:pt x="234088" y="143464"/>
                    </a:lnTo>
                    <a:lnTo>
                      <a:pt x="220744" y="142200"/>
                    </a:lnTo>
                    <a:lnTo>
                      <a:pt x="207504" y="140312"/>
                    </a:lnTo>
                    <a:cubicBezTo>
                      <a:pt x="207366" y="140295"/>
                      <a:pt x="207236" y="140286"/>
                      <a:pt x="207097" y="140269"/>
                    </a:cubicBezTo>
                    <a:cubicBezTo>
                      <a:pt x="204612" y="140147"/>
                      <a:pt x="202499" y="142061"/>
                      <a:pt x="202369" y="144546"/>
                    </a:cubicBezTo>
                    <a:lnTo>
                      <a:pt x="201703" y="157898"/>
                    </a:lnTo>
                    <a:lnTo>
                      <a:pt x="200421" y="171242"/>
                    </a:lnTo>
                    <a:lnTo>
                      <a:pt x="198559" y="184543"/>
                    </a:lnTo>
                    <a:lnTo>
                      <a:pt x="196187" y="197765"/>
                    </a:lnTo>
                    <a:lnTo>
                      <a:pt x="193347" y="210918"/>
                    </a:lnTo>
                    <a:lnTo>
                      <a:pt x="190082" y="223993"/>
                    </a:lnTo>
                    <a:lnTo>
                      <a:pt x="186437" y="236956"/>
                    </a:lnTo>
                    <a:lnTo>
                      <a:pt x="182904" y="248369"/>
                    </a:lnTo>
                    <a:lnTo>
                      <a:pt x="171941" y="253122"/>
                    </a:lnTo>
                    <a:lnTo>
                      <a:pt x="159438" y="258153"/>
                    </a:lnTo>
                    <a:lnTo>
                      <a:pt x="146787" y="262812"/>
                    </a:lnTo>
                    <a:lnTo>
                      <a:pt x="134023" y="267055"/>
                    </a:lnTo>
                    <a:lnTo>
                      <a:pt x="121130" y="270856"/>
                    </a:lnTo>
                    <a:lnTo>
                      <a:pt x="108115" y="274129"/>
                    </a:lnTo>
                    <a:lnTo>
                      <a:pt x="94988" y="276840"/>
                    </a:lnTo>
                    <a:lnTo>
                      <a:pt x="81792" y="278935"/>
                    </a:lnTo>
                    <a:cubicBezTo>
                      <a:pt x="81644" y="278970"/>
                      <a:pt x="81514" y="279005"/>
                      <a:pt x="81376" y="279031"/>
                    </a:cubicBezTo>
                    <a:cubicBezTo>
                      <a:pt x="78977" y="279654"/>
                      <a:pt x="77523" y="282096"/>
                      <a:pt x="78129" y="284503"/>
                    </a:cubicBezTo>
                    <a:lnTo>
                      <a:pt x="81436" y="297474"/>
                    </a:lnTo>
                    <a:lnTo>
                      <a:pt x="84129" y="310610"/>
                    </a:lnTo>
                    <a:lnTo>
                      <a:pt x="86277" y="323841"/>
                    </a:lnTo>
                    <a:lnTo>
                      <a:pt x="87914" y="337202"/>
                    </a:lnTo>
                    <a:lnTo>
                      <a:pt x="89074" y="350606"/>
                    </a:lnTo>
                    <a:lnTo>
                      <a:pt x="89801" y="364045"/>
                    </a:lnTo>
                    <a:lnTo>
                      <a:pt x="90139" y="377536"/>
                    </a:lnTo>
                    <a:lnTo>
                      <a:pt x="90139" y="389477"/>
                    </a:lnTo>
                    <a:lnTo>
                      <a:pt x="81064" y="397244"/>
                    </a:lnTo>
                    <a:lnTo>
                      <a:pt x="70578" y="405730"/>
                    </a:lnTo>
                    <a:lnTo>
                      <a:pt x="59875" y="413896"/>
                    </a:lnTo>
                    <a:lnTo>
                      <a:pt x="48930" y="421724"/>
                    </a:lnTo>
                    <a:lnTo>
                      <a:pt x="37725" y="429144"/>
                    </a:lnTo>
                    <a:lnTo>
                      <a:pt x="26243" y="436132"/>
                    </a:lnTo>
                    <a:lnTo>
                      <a:pt x="14519" y="442592"/>
                    </a:lnTo>
                    <a:lnTo>
                      <a:pt x="2500" y="448515"/>
                    </a:lnTo>
                    <a:cubicBezTo>
                      <a:pt x="2396" y="448567"/>
                      <a:pt x="2275" y="448636"/>
                      <a:pt x="2154" y="448714"/>
                    </a:cubicBezTo>
                    <a:cubicBezTo>
                      <a:pt x="32" y="449995"/>
                      <a:pt x="-626" y="452758"/>
                      <a:pt x="647" y="454897"/>
                    </a:cubicBezTo>
                    <a:lnTo>
                      <a:pt x="7652" y="466361"/>
                    </a:lnTo>
                    <a:close/>
                  </a:path>
                </a:pathLst>
              </a:custGeom>
              <a:grpFill/>
              <a:ln w="8653" cap="flat">
                <a:noFill/>
                <a:prstDash val="solid"/>
                <a:miter/>
              </a:ln>
            </p:spPr>
            <p:txBody>
              <a:bodyPr rtlCol="0" anchor="ctr"/>
              <a:lstStyle/>
              <a:p>
                <a:endParaRPr lang="en-IN" dirty="0"/>
              </a:p>
            </p:txBody>
          </p:sp>
          <p:sp>
            <p:nvSpPr>
              <p:cNvPr id="610" name="Freeform: Shape 609">
                <a:extLst>
                  <a:ext uri="{FF2B5EF4-FFF2-40B4-BE49-F238E27FC236}">
                    <a16:creationId xmlns:a16="http://schemas.microsoft.com/office/drawing/2014/main" id="{B010996B-BF9A-493B-A331-10F370DA4595}"/>
                  </a:ext>
                </a:extLst>
              </p:cNvPr>
              <p:cNvSpPr/>
              <p:nvPr/>
            </p:nvSpPr>
            <p:spPr>
              <a:xfrm>
                <a:off x="-1868883" y="2662155"/>
                <a:ext cx="72268" cy="105683"/>
              </a:xfrm>
              <a:custGeom>
                <a:avLst/>
                <a:gdLst>
                  <a:gd name="connsiteX0" fmla="*/ 15171 w 72268"/>
                  <a:gd name="connsiteY0" fmla="*/ 185 h 105683"/>
                  <a:gd name="connsiteX1" fmla="*/ 22843 w 72268"/>
                  <a:gd name="connsiteY1" fmla="*/ 2922 h 105683"/>
                  <a:gd name="connsiteX2" fmla="*/ 30567 w 72268"/>
                  <a:gd name="connsiteY2" fmla="*/ 6221 h 105683"/>
                  <a:gd name="connsiteX3" fmla="*/ 37953 w 72268"/>
                  <a:gd name="connsiteY3" fmla="*/ 10100 h 105683"/>
                  <a:gd name="connsiteX4" fmla="*/ 41555 w 72268"/>
                  <a:gd name="connsiteY4" fmla="*/ 12256 h 105683"/>
                  <a:gd name="connsiteX5" fmla="*/ 44993 w 72268"/>
                  <a:gd name="connsiteY5" fmla="*/ 14629 h 105683"/>
                  <a:gd name="connsiteX6" fmla="*/ 48370 w 72268"/>
                  <a:gd name="connsiteY6" fmla="*/ 17123 h 105683"/>
                  <a:gd name="connsiteX7" fmla="*/ 51548 w 72268"/>
                  <a:gd name="connsiteY7" fmla="*/ 19894 h 105683"/>
                  <a:gd name="connsiteX8" fmla="*/ 53132 w 72268"/>
                  <a:gd name="connsiteY8" fmla="*/ 21288 h 105683"/>
                  <a:gd name="connsiteX9" fmla="*/ 54570 w 72268"/>
                  <a:gd name="connsiteY9" fmla="*/ 22846 h 105683"/>
                  <a:gd name="connsiteX10" fmla="*/ 57470 w 72268"/>
                  <a:gd name="connsiteY10" fmla="*/ 25938 h 105683"/>
                  <a:gd name="connsiteX11" fmla="*/ 60042 w 72268"/>
                  <a:gd name="connsiteY11" fmla="*/ 29315 h 105683"/>
                  <a:gd name="connsiteX12" fmla="*/ 61315 w 72268"/>
                  <a:gd name="connsiteY12" fmla="*/ 31021 h 105683"/>
                  <a:gd name="connsiteX13" fmla="*/ 61687 w 72268"/>
                  <a:gd name="connsiteY13" fmla="*/ 31566 h 105683"/>
                  <a:gd name="connsiteX14" fmla="*/ 61956 w 72268"/>
                  <a:gd name="connsiteY14" fmla="*/ 31999 h 105683"/>
                  <a:gd name="connsiteX15" fmla="*/ 62484 w 72268"/>
                  <a:gd name="connsiteY15" fmla="*/ 32848 h 105683"/>
                  <a:gd name="connsiteX16" fmla="*/ 64588 w 72268"/>
                  <a:gd name="connsiteY16" fmla="*/ 36355 h 105683"/>
                  <a:gd name="connsiteX17" fmla="*/ 66519 w 72268"/>
                  <a:gd name="connsiteY17" fmla="*/ 40208 h 105683"/>
                  <a:gd name="connsiteX18" fmla="*/ 68182 w 72268"/>
                  <a:gd name="connsiteY18" fmla="*/ 44148 h 105683"/>
                  <a:gd name="connsiteX19" fmla="*/ 69584 w 72268"/>
                  <a:gd name="connsiteY19" fmla="*/ 48174 h 105683"/>
                  <a:gd name="connsiteX20" fmla="*/ 71567 w 72268"/>
                  <a:gd name="connsiteY20" fmla="*/ 56452 h 105683"/>
                  <a:gd name="connsiteX21" fmla="*/ 72052 w 72268"/>
                  <a:gd name="connsiteY21" fmla="*/ 60713 h 105683"/>
                  <a:gd name="connsiteX22" fmla="*/ 72243 w 72268"/>
                  <a:gd name="connsiteY22" fmla="*/ 64964 h 105683"/>
                  <a:gd name="connsiteX23" fmla="*/ 72113 w 72268"/>
                  <a:gd name="connsiteY23" fmla="*/ 69259 h 105683"/>
                  <a:gd name="connsiteX24" fmla="*/ 71689 w 72268"/>
                  <a:gd name="connsiteY24" fmla="*/ 73528 h 105683"/>
                  <a:gd name="connsiteX25" fmla="*/ 70961 w 72268"/>
                  <a:gd name="connsiteY25" fmla="*/ 77719 h 105683"/>
                  <a:gd name="connsiteX26" fmla="*/ 69931 w 72268"/>
                  <a:gd name="connsiteY26" fmla="*/ 81867 h 105683"/>
                  <a:gd name="connsiteX27" fmla="*/ 67030 w 72268"/>
                  <a:gd name="connsiteY27" fmla="*/ 89937 h 105683"/>
                  <a:gd name="connsiteX28" fmla="*/ 65177 w 72268"/>
                  <a:gd name="connsiteY28" fmla="*/ 93799 h 105683"/>
                  <a:gd name="connsiteX29" fmla="*/ 63038 w 72268"/>
                  <a:gd name="connsiteY29" fmla="*/ 97514 h 105683"/>
                  <a:gd name="connsiteX30" fmla="*/ 60648 w 72268"/>
                  <a:gd name="connsiteY30" fmla="*/ 101090 h 105683"/>
                  <a:gd name="connsiteX31" fmla="*/ 57990 w 72268"/>
                  <a:gd name="connsiteY31" fmla="*/ 104502 h 105683"/>
                  <a:gd name="connsiteX32" fmla="*/ 55150 w 72268"/>
                  <a:gd name="connsiteY32" fmla="*/ 105662 h 105683"/>
                  <a:gd name="connsiteX33" fmla="*/ 50889 w 72268"/>
                  <a:gd name="connsiteY33" fmla="*/ 105116 h 105683"/>
                  <a:gd name="connsiteX34" fmla="*/ 46681 w 72268"/>
                  <a:gd name="connsiteY34" fmla="*/ 104268 h 105683"/>
                  <a:gd name="connsiteX35" fmla="*/ 42533 w 72268"/>
                  <a:gd name="connsiteY35" fmla="*/ 103133 h 105683"/>
                  <a:gd name="connsiteX36" fmla="*/ 38498 w 72268"/>
                  <a:gd name="connsiteY36" fmla="*/ 101705 h 105683"/>
                  <a:gd name="connsiteX37" fmla="*/ 30757 w 72268"/>
                  <a:gd name="connsiteY37" fmla="*/ 98025 h 105683"/>
                  <a:gd name="connsiteX38" fmla="*/ 27103 w 72268"/>
                  <a:gd name="connsiteY38" fmla="*/ 95791 h 105683"/>
                  <a:gd name="connsiteX39" fmla="*/ 23613 w 72268"/>
                  <a:gd name="connsiteY39" fmla="*/ 93332 h 105683"/>
                  <a:gd name="connsiteX40" fmla="*/ 20306 w 72268"/>
                  <a:gd name="connsiteY40" fmla="*/ 90595 h 105683"/>
                  <a:gd name="connsiteX41" fmla="*/ 17214 w 72268"/>
                  <a:gd name="connsiteY41" fmla="*/ 87642 h 105683"/>
                  <a:gd name="connsiteX42" fmla="*/ 14340 w 72268"/>
                  <a:gd name="connsiteY42" fmla="*/ 84490 h 105683"/>
                  <a:gd name="connsiteX43" fmla="*/ 11681 w 72268"/>
                  <a:gd name="connsiteY43" fmla="*/ 81113 h 105683"/>
                  <a:gd name="connsiteX44" fmla="*/ 7248 w 72268"/>
                  <a:gd name="connsiteY44" fmla="*/ 73840 h 105683"/>
                  <a:gd name="connsiteX45" fmla="*/ 5421 w 72268"/>
                  <a:gd name="connsiteY45" fmla="*/ 69995 h 105683"/>
                  <a:gd name="connsiteX46" fmla="*/ 3827 w 72268"/>
                  <a:gd name="connsiteY46" fmla="*/ 66055 h 105683"/>
                  <a:gd name="connsiteX47" fmla="*/ 2494 w 72268"/>
                  <a:gd name="connsiteY47" fmla="*/ 62037 h 105683"/>
                  <a:gd name="connsiteX48" fmla="*/ 1498 w 72268"/>
                  <a:gd name="connsiteY48" fmla="*/ 57907 h 105683"/>
                  <a:gd name="connsiteX49" fmla="*/ 1247 w 72268"/>
                  <a:gd name="connsiteY49" fmla="*/ 56885 h 105683"/>
                  <a:gd name="connsiteX50" fmla="*/ 1126 w 72268"/>
                  <a:gd name="connsiteY50" fmla="*/ 56383 h 105683"/>
                  <a:gd name="connsiteX51" fmla="*/ 1065 w 72268"/>
                  <a:gd name="connsiteY51" fmla="*/ 56097 h 105683"/>
                  <a:gd name="connsiteX52" fmla="*/ 1056 w 72268"/>
                  <a:gd name="connsiteY52" fmla="*/ 55976 h 105683"/>
                  <a:gd name="connsiteX53" fmla="*/ 1013 w 72268"/>
                  <a:gd name="connsiteY53" fmla="*/ 55725 h 105683"/>
                  <a:gd name="connsiteX54" fmla="*/ 745 w 72268"/>
                  <a:gd name="connsiteY54" fmla="*/ 53699 h 105683"/>
                  <a:gd name="connsiteX55" fmla="*/ 208 w 72268"/>
                  <a:gd name="connsiteY55" fmla="*/ 49672 h 105683"/>
                  <a:gd name="connsiteX56" fmla="*/ 61 w 72268"/>
                  <a:gd name="connsiteY56" fmla="*/ 45343 h 105683"/>
                  <a:gd name="connsiteX57" fmla="*/ 0 w 72268"/>
                  <a:gd name="connsiteY57" fmla="*/ 43178 h 105683"/>
                  <a:gd name="connsiteX58" fmla="*/ 130 w 72268"/>
                  <a:gd name="connsiteY58" fmla="*/ 41074 h 105683"/>
                  <a:gd name="connsiteX59" fmla="*/ 442 w 72268"/>
                  <a:gd name="connsiteY59" fmla="*/ 36874 h 105683"/>
                  <a:gd name="connsiteX60" fmla="*/ 1065 w 72268"/>
                  <a:gd name="connsiteY60" fmla="*/ 32726 h 105683"/>
                  <a:gd name="connsiteX61" fmla="*/ 1818 w 72268"/>
                  <a:gd name="connsiteY61" fmla="*/ 28587 h 105683"/>
                  <a:gd name="connsiteX62" fmla="*/ 2858 w 72268"/>
                  <a:gd name="connsiteY62" fmla="*/ 24526 h 105683"/>
                  <a:gd name="connsiteX63" fmla="*/ 5369 w 72268"/>
                  <a:gd name="connsiteY63" fmla="*/ 16577 h 105683"/>
                  <a:gd name="connsiteX64" fmla="*/ 8486 w 72268"/>
                  <a:gd name="connsiteY64" fmla="*/ 8853 h 105683"/>
                  <a:gd name="connsiteX65" fmla="*/ 12088 w 72268"/>
                  <a:gd name="connsiteY65" fmla="*/ 1380 h 105683"/>
                  <a:gd name="connsiteX66" fmla="*/ 15067 w 72268"/>
                  <a:gd name="connsiteY66" fmla="*/ 142 h 105683"/>
                  <a:gd name="connsiteX67" fmla="*/ 15171 w 72268"/>
                  <a:gd name="connsiteY67" fmla="*/ 185 h 10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72268" h="105683">
                    <a:moveTo>
                      <a:pt x="15171" y="185"/>
                    </a:moveTo>
                    <a:lnTo>
                      <a:pt x="22843" y="2922"/>
                    </a:lnTo>
                    <a:cubicBezTo>
                      <a:pt x="25432" y="4004"/>
                      <a:pt x="28073" y="5009"/>
                      <a:pt x="30567" y="6221"/>
                    </a:cubicBezTo>
                    <a:cubicBezTo>
                      <a:pt x="33043" y="7502"/>
                      <a:pt x="35615" y="8585"/>
                      <a:pt x="37953" y="10100"/>
                    </a:cubicBezTo>
                    <a:lnTo>
                      <a:pt x="41555" y="12256"/>
                    </a:lnTo>
                    <a:cubicBezTo>
                      <a:pt x="42759" y="12940"/>
                      <a:pt x="43850" y="13832"/>
                      <a:pt x="44993" y="14629"/>
                    </a:cubicBezTo>
                    <a:cubicBezTo>
                      <a:pt x="46118" y="15469"/>
                      <a:pt x="47296" y="16222"/>
                      <a:pt x="48370" y="17123"/>
                    </a:cubicBezTo>
                    <a:lnTo>
                      <a:pt x="51548" y="19894"/>
                    </a:lnTo>
                    <a:cubicBezTo>
                      <a:pt x="52084" y="20361"/>
                      <a:pt x="52613" y="20803"/>
                      <a:pt x="53132" y="21288"/>
                    </a:cubicBezTo>
                    <a:lnTo>
                      <a:pt x="54570" y="22846"/>
                    </a:lnTo>
                    <a:lnTo>
                      <a:pt x="57470" y="25938"/>
                    </a:lnTo>
                    <a:cubicBezTo>
                      <a:pt x="58371" y="27037"/>
                      <a:pt x="59185" y="28189"/>
                      <a:pt x="60042" y="29315"/>
                    </a:cubicBezTo>
                    <a:lnTo>
                      <a:pt x="61315" y="31021"/>
                    </a:lnTo>
                    <a:cubicBezTo>
                      <a:pt x="61445" y="31202"/>
                      <a:pt x="61488" y="31202"/>
                      <a:pt x="61687" y="31566"/>
                    </a:cubicBezTo>
                    <a:lnTo>
                      <a:pt x="61956" y="31999"/>
                    </a:lnTo>
                    <a:lnTo>
                      <a:pt x="62484" y="32848"/>
                    </a:lnTo>
                    <a:lnTo>
                      <a:pt x="64588" y="36355"/>
                    </a:lnTo>
                    <a:lnTo>
                      <a:pt x="66519" y="40208"/>
                    </a:lnTo>
                    <a:cubicBezTo>
                      <a:pt x="67203" y="41507"/>
                      <a:pt x="67636" y="42832"/>
                      <a:pt x="68182" y="44148"/>
                    </a:cubicBezTo>
                    <a:cubicBezTo>
                      <a:pt x="68719" y="45455"/>
                      <a:pt x="69221" y="46780"/>
                      <a:pt x="69584" y="48174"/>
                    </a:cubicBezTo>
                    <a:cubicBezTo>
                      <a:pt x="70485" y="50876"/>
                      <a:pt x="71022" y="53664"/>
                      <a:pt x="71567" y="56452"/>
                    </a:cubicBezTo>
                    <a:lnTo>
                      <a:pt x="72052" y="60713"/>
                    </a:lnTo>
                    <a:cubicBezTo>
                      <a:pt x="72226" y="62124"/>
                      <a:pt x="72191" y="63561"/>
                      <a:pt x="72243" y="64964"/>
                    </a:cubicBezTo>
                    <a:cubicBezTo>
                      <a:pt x="72329" y="66410"/>
                      <a:pt x="72174" y="67839"/>
                      <a:pt x="72113" y="69259"/>
                    </a:cubicBezTo>
                    <a:cubicBezTo>
                      <a:pt x="72078" y="70671"/>
                      <a:pt x="71914" y="72108"/>
                      <a:pt x="71689" y="73528"/>
                    </a:cubicBezTo>
                    <a:cubicBezTo>
                      <a:pt x="71507" y="74922"/>
                      <a:pt x="71308" y="76342"/>
                      <a:pt x="70961" y="77719"/>
                    </a:cubicBezTo>
                    <a:cubicBezTo>
                      <a:pt x="70641" y="79122"/>
                      <a:pt x="70390" y="80525"/>
                      <a:pt x="69931" y="81867"/>
                    </a:cubicBezTo>
                    <a:cubicBezTo>
                      <a:pt x="69169" y="84629"/>
                      <a:pt x="68173" y="87313"/>
                      <a:pt x="67030" y="89937"/>
                    </a:cubicBezTo>
                    <a:cubicBezTo>
                      <a:pt x="66433" y="91227"/>
                      <a:pt x="65852" y="92535"/>
                      <a:pt x="65177" y="93799"/>
                    </a:cubicBezTo>
                    <a:cubicBezTo>
                      <a:pt x="64450" y="95054"/>
                      <a:pt x="63774" y="96293"/>
                      <a:pt x="63038" y="97514"/>
                    </a:cubicBezTo>
                    <a:lnTo>
                      <a:pt x="60648" y="101090"/>
                    </a:lnTo>
                    <a:lnTo>
                      <a:pt x="57990" y="104502"/>
                    </a:lnTo>
                    <a:cubicBezTo>
                      <a:pt x="57297" y="105393"/>
                      <a:pt x="56198" y="105783"/>
                      <a:pt x="55150" y="105662"/>
                    </a:cubicBezTo>
                    <a:lnTo>
                      <a:pt x="50889" y="105116"/>
                    </a:lnTo>
                    <a:lnTo>
                      <a:pt x="46681" y="104268"/>
                    </a:lnTo>
                    <a:cubicBezTo>
                      <a:pt x="45278" y="103930"/>
                      <a:pt x="43928" y="103497"/>
                      <a:pt x="42533" y="103133"/>
                    </a:cubicBezTo>
                    <a:cubicBezTo>
                      <a:pt x="41165" y="102709"/>
                      <a:pt x="39841" y="102172"/>
                      <a:pt x="38498" y="101705"/>
                    </a:cubicBezTo>
                    <a:cubicBezTo>
                      <a:pt x="35831" y="100640"/>
                      <a:pt x="33234" y="99445"/>
                      <a:pt x="30757" y="98025"/>
                    </a:cubicBezTo>
                    <a:cubicBezTo>
                      <a:pt x="29484" y="97375"/>
                      <a:pt x="28307" y="96570"/>
                      <a:pt x="27103" y="95791"/>
                    </a:cubicBezTo>
                    <a:cubicBezTo>
                      <a:pt x="25882" y="95046"/>
                      <a:pt x="24739" y="94189"/>
                      <a:pt x="23613" y="93332"/>
                    </a:cubicBezTo>
                    <a:cubicBezTo>
                      <a:pt x="22462" y="92474"/>
                      <a:pt x="21353" y="91574"/>
                      <a:pt x="20306" y="90595"/>
                    </a:cubicBezTo>
                    <a:cubicBezTo>
                      <a:pt x="19267" y="89634"/>
                      <a:pt x="18141" y="88725"/>
                      <a:pt x="17214" y="87642"/>
                    </a:cubicBezTo>
                    <a:cubicBezTo>
                      <a:pt x="16270" y="86577"/>
                      <a:pt x="15223" y="85599"/>
                      <a:pt x="14340" y="84490"/>
                    </a:cubicBezTo>
                    <a:lnTo>
                      <a:pt x="11681" y="81113"/>
                    </a:lnTo>
                    <a:cubicBezTo>
                      <a:pt x="10105" y="78767"/>
                      <a:pt x="8521" y="76394"/>
                      <a:pt x="7248" y="73840"/>
                    </a:cubicBezTo>
                    <a:cubicBezTo>
                      <a:pt x="6529" y="72593"/>
                      <a:pt x="5949" y="71303"/>
                      <a:pt x="5421" y="69995"/>
                    </a:cubicBezTo>
                    <a:cubicBezTo>
                      <a:pt x="4875" y="68670"/>
                      <a:pt x="4226" y="67415"/>
                      <a:pt x="3827" y="66055"/>
                    </a:cubicBezTo>
                    <a:lnTo>
                      <a:pt x="2494" y="62037"/>
                    </a:lnTo>
                    <a:lnTo>
                      <a:pt x="1498" y="57907"/>
                    </a:lnTo>
                    <a:lnTo>
                      <a:pt x="1247" y="56885"/>
                    </a:lnTo>
                    <a:lnTo>
                      <a:pt x="1126" y="56383"/>
                    </a:lnTo>
                    <a:lnTo>
                      <a:pt x="1065" y="56097"/>
                    </a:lnTo>
                    <a:lnTo>
                      <a:pt x="1056" y="55976"/>
                    </a:lnTo>
                    <a:lnTo>
                      <a:pt x="1013" y="55725"/>
                    </a:lnTo>
                    <a:lnTo>
                      <a:pt x="745" y="53699"/>
                    </a:lnTo>
                    <a:cubicBezTo>
                      <a:pt x="563" y="52374"/>
                      <a:pt x="346" y="51040"/>
                      <a:pt x="208" y="49672"/>
                    </a:cubicBezTo>
                    <a:lnTo>
                      <a:pt x="61" y="45343"/>
                    </a:lnTo>
                    <a:lnTo>
                      <a:pt x="0" y="43178"/>
                    </a:lnTo>
                    <a:cubicBezTo>
                      <a:pt x="17" y="42468"/>
                      <a:pt x="78" y="41775"/>
                      <a:pt x="130" y="41074"/>
                    </a:cubicBezTo>
                    <a:lnTo>
                      <a:pt x="442" y="36874"/>
                    </a:lnTo>
                    <a:cubicBezTo>
                      <a:pt x="563" y="35471"/>
                      <a:pt x="866" y="34103"/>
                      <a:pt x="1065" y="32726"/>
                    </a:cubicBezTo>
                    <a:cubicBezTo>
                      <a:pt x="1325" y="31332"/>
                      <a:pt x="1455" y="29956"/>
                      <a:pt x="1818" y="28587"/>
                    </a:cubicBezTo>
                    <a:lnTo>
                      <a:pt x="2858" y="24526"/>
                    </a:lnTo>
                    <a:cubicBezTo>
                      <a:pt x="3446" y="21799"/>
                      <a:pt x="4529" y="19227"/>
                      <a:pt x="5369" y="16577"/>
                    </a:cubicBezTo>
                    <a:cubicBezTo>
                      <a:pt x="6287" y="13945"/>
                      <a:pt x="7455" y="11442"/>
                      <a:pt x="8486" y="8853"/>
                    </a:cubicBezTo>
                    <a:lnTo>
                      <a:pt x="12088" y="1380"/>
                    </a:lnTo>
                    <a:cubicBezTo>
                      <a:pt x="12634" y="246"/>
                      <a:pt x="13932" y="-273"/>
                      <a:pt x="15067" y="142"/>
                    </a:cubicBezTo>
                    <a:lnTo>
                      <a:pt x="15171" y="185"/>
                    </a:lnTo>
                    <a:close/>
                  </a:path>
                </a:pathLst>
              </a:custGeom>
              <a:grpFill/>
              <a:ln w="8653" cap="flat">
                <a:noFill/>
                <a:prstDash val="solid"/>
                <a:miter/>
              </a:ln>
            </p:spPr>
            <p:txBody>
              <a:bodyPr rtlCol="0" anchor="ctr"/>
              <a:lstStyle/>
              <a:p>
                <a:endParaRPr lang="en-IN" dirty="0"/>
              </a:p>
            </p:txBody>
          </p:sp>
          <p:sp>
            <p:nvSpPr>
              <p:cNvPr id="611" name="Freeform: Shape 610">
                <a:extLst>
                  <a:ext uri="{FF2B5EF4-FFF2-40B4-BE49-F238E27FC236}">
                    <a16:creationId xmlns:a16="http://schemas.microsoft.com/office/drawing/2014/main" id="{B8511A04-616B-4F91-BFEB-DB86A4EB9E75}"/>
                  </a:ext>
                </a:extLst>
              </p:cNvPr>
              <p:cNvSpPr/>
              <p:nvPr/>
            </p:nvSpPr>
            <p:spPr>
              <a:xfrm>
                <a:off x="-1538633" y="2577367"/>
                <a:ext cx="68207" cy="113379"/>
              </a:xfrm>
              <a:custGeom>
                <a:avLst/>
                <a:gdLst>
                  <a:gd name="connsiteX0" fmla="*/ 30359 w 68207"/>
                  <a:gd name="connsiteY0" fmla="*/ 530 h 113379"/>
                  <a:gd name="connsiteX1" fmla="*/ 36888 w 68207"/>
                  <a:gd name="connsiteY1" fmla="*/ 5397 h 113379"/>
                  <a:gd name="connsiteX2" fmla="*/ 43278 w 68207"/>
                  <a:gd name="connsiteY2" fmla="*/ 10852 h 113379"/>
                  <a:gd name="connsiteX3" fmla="*/ 49201 w 68207"/>
                  <a:gd name="connsiteY3" fmla="*/ 16723 h 113379"/>
                  <a:gd name="connsiteX4" fmla="*/ 51989 w 68207"/>
                  <a:gd name="connsiteY4" fmla="*/ 19831 h 113379"/>
                  <a:gd name="connsiteX5" fmla="*/ 54587 w 68207"/>
                  <a:gd name="connsiteY5" fmla="*/ 23139 h 113379"/>
                  <a:gd name="connsiteX6" fmla="*/ 57072 w 68207"/>
                  <a:gd name="connsiteY6" fmla="*/ 26508 h 113379"/>
                  <a:gd name="connsiteX7" fmla="*/ 59298 w 68207"/>
                  <a:gd name="connsiteY7" fmla="*/ 30101 h 113379"/>
                  <a:gd name="connsiteX8" fmla="*/ 60388 w 68207"/>
                  <a:gd name="connsiteY8" fmla="*/ 31902 h 113379"/>
                  <a:gd name="connsiteX9" fmla="*/ 61306 w 68207"/>
                  <a:gd name="connsiteY9" fmla="*/ 33807 h 113379"/>
                  <a:gd name="connsiteX10" fmla="*/ 63168 w 68207"/>
                  <a:gd name="connsiteY10" fmla="*/ 37617 h 113379"/>
                  <a:gd name="connsiteX11" fmla="*/ 64623 w 68207"/>
                  <a:gd name="connsiteY11" fmla="*/ 41618 h 113379"/>
                  <a:gd name="connsiteX12" fmla="*/ 65342 w 68207"/>
                  <a:gd name="connsiteY12" fmla="*/ 43627 h 113379"/>
                  <a:gd name="connsiteX13" fmla="*/ 65549 w 68207"/>
                  <a:gd name="connsiteY13" fmla="*/ 44224 h 113379"/>
                  <a:gd name="connsiteX14" fmla="*/ 65671 w 68207"/>
                  <a:gd name="connsiteY14" fmla="*/ 44718 h 113379"/>
                  <a:gd name="connsiteX15" fmla="*/ 65913 w 68207"/>
                  <a:gd name="connsiteY15" fmla="*/ 45687 h 113379"/>
                  <a:gd name="connsiteX16" fmla="*/ 66883 w 68207"/>
                  <a:gd name="connsiteY16" fmla="*/ 49645 h 113379"/>
                  <a:gd name="connsiteX17" fmla="*/ 67593 w 68207"/>
                  <a:gd name="connsiteY17" fmla="*/ 53913 h 113379"/>
                  <a:gd name="connsiteX18" fmla="*/ 68017 w 68207"/>
                  <a:gd name="connsiteY18" fmla="*/ 58165 h 113379"/>
                  <a:gd name="connsiteX19" fmla="*/ 68199 w 68207"/>
                  <a:gd name="connsiteY19" fmla="*/ 62408 h 113379"/>
                  <a:gd name="connsiteX20" fmla="*/ 67636 w 68207"/>
                  <a:gd name="connsiteY20" fmla="*/ 70929 h 113379"/>
                  <a:gd name="connsiteX21" fmla="*/ 66848 w 68207"/>
                  <a:gd name="connsiteY21" fmla="*/ 75128 h 113379"/>
                  <a:gd name="connsiteX22" fmla="*/ 65766 w 68207"/>
                  <a:gd name="connsiteY22" fmla="*/ 79259 h 113379"/>
                  <a:gd name="connsiteX23" fmla="*/ 64406 w 68207"/>
                  <a:gd name="connsiteY23" fmla="*/ 83320 h 113379"/>
                  <a:gd name="connsiteX24" fmla="*/ 62753 w 68207"/>
                  <a:gd name="connsiteY24" fmla="*/ 87260 h 113379"/>
                  <a:gd name="connsiteX25" fmla="*/ 60795 w 68207"/>
                  <a:gd name="connsiteY25" fmla="*/ 91070 h 113379"/>
                  <a:gd name="connsiteX26" fmla="*/ 58596 w 68207"/>
                  <a:gd name="connsiteY26" fmla="*/ 94750 h 113379"/>
                  <a:gd name="connsiteX27" fmla="*/ 53435 w 68207"/>
                  <a:gd name="connsiteY27" fmla="*/ 101590 h 113379"/>
                  <a:gd name="connsiteX28" fmla="*/ 50517 w 68207"/>
                  <a:gd name="connsiteY28" fmla="*/ 104716 h 113379"/>
                  <a:gd name="connsiteX29" fmla="*/ 47383 w 68207"/>
                  <a:gd name="connsiteY29" fmla="*/ 107660 h 113379"/>
                  <a:gd name="connsiteX30" fmla="*/ 44040 w 68207"/>
                  <a:gd name="connsiteY30" fmla="*/ 110371 h 113379"/>
                  <a:gd name="connsiteX31" fmla="*/ 40507 w 68207"/>
                  <a:gd name="connsiteY31" fmla="*/ 112821 h 113379"/>
                  <a:gd name="connsiteX32" fmla="*/ 37451 w 68207"/>
                  <a:gd name="connsiteY32" fmla="*/ 113098 h 113379"/>
                  <a:gd name="connsiteX33" fmla="*/ 33528 w 68207"/>
                  <a:gd name="connsiteY33" fmla="*/ 111332 h 113379"/>
                  <a:gd name="connsiteX34" fmla="*/ 29761 w 68207"/>
                  <a:gd name="connsiteY34" fmla="*/ 109288 h 113379"/>
                  <a:gd name="connsiteX35" fmla="*/ 26142 w 68207"/>
                  <a:gd name="connsiteY35" fmla="*/ 106977 h 113379"/>
                  <a:gd name="connsiteX36" fmla="*/ 22695 w 68207"/>
                  <a:gd name="connsiteY36" fmla="*/ 104422 h 113379"/>
                  <a:gd name="connsiteX37" fmla="*/ 16383 w 68207"/>
                  <a:gd name="connsiteY37" fmla="*/ 98621 h 113379"/>
                  <a:gd name="connsiteX38" fmla="*/ 13551 w 68207"/>
                  <a:gd name="connsiteY38" fmla="*/ 95408 h 113379"/>
                  <a:gd name="connsiteX39" fmla="*/ 10954 w 68207"/>
                  <a:gd name="connsiteY39" fmla="*/ 91996 h 113379"/>
                  <a:gd name="connsiteX40" fmla="*/ 8607 w 68207"/>
                  <a:gd name="connsiteY40" fmla="*/ 88437 h 113379"/>
                  <a:gd name="connsiteX41" fmla="*/ 6529 w 68207"/>
                  <a:gd name="connsiteY41" fmla="*/ 84705 h 113379"/>
                  <a:gd name="connsiteX42" fmla="*/ 4693 w 68207"/>
                  <a:gd name="connsiteY42" fmla="*/ 80835 h 113379"/>
                  <a:gd name="connsiteX43" fmla="*/ 3143 w 68207"/>
                  <a:gd name="connsiteY43" fmla="*/ 76843 h 113379"/>
                  <a:gd name="connsiteX44" fmla="*/ 1065 w 68207"/>
                  <a:gd name="connsiteY44" fmla="*/ 68573 h 113379"/>
                  <a:gd name="connsiteX45" fmla="*/ 450 w 68207"/>
                  <a:gd name="connsiteY45" fmla="*/ 64365 h 113379"/>
                  <a:gd name="connsiteX46" fmla="*/ 104 w 68207"/>
                  <a:gd name="connsiteY46" fmla="*/ 60140 h 113379"/>
                  <a:gd name="connsiteX47" fmla="*/ 0 w 68207"/>
                  <a:gd name="connsiteY47" fmla="*/ 55888 h 113379"/>
                  <a:gd name="connsiteX48" fmla="*/ 251 w 68207"/>
                  <a:gd name="connsiteY48" fmla="*/ 51679 h 113379"/>
                  <a:gd name="connsiteX49" fmla="*/ 320 w 68207"/>
                  <a:gd name="connsiteY49" fmla="*/ 50623 h 113379"/>
                  <a:gd name="connsiteX50" fmla="*/ 355 w 68207"/>
                  <a:gd name="connsiteY50" fmla="*/ 50095 h 113379"/>
                  <a:gd name="connsiteX51" fmla="*/ 398 w 68207"/>
                  <a:gd name="connsiteY51" fmla="*/ 49801 h 113379"/>
                  <a:gd name="connsiteX52" fmla="*/ 416 w 68207"/>
                  <a:gd name="connsiteY52" fmla="*/ 49696 h 113379"/>
                  <a:gd name="connsiteX53" fmla="*/ 450 w 68207"/>
                  <a:gd name="connsiteY53" fmla="*/ 49454 h 113379"/>
                  <a:gd name="connsiteX54" fmla="*/ 779 w 68207"/>
                  <a:gd name="connsiteY54" fmla="*/ 47437 h 113379"/>
                  <a:gd name="connsiteX55" fmla="*/ 1463 w 68207"/>
                  <a:gd name="connsiteY55" fmla="*/ 43427 h 113379"/>
                  <a:gd name="connsiteX56" fmla="*/ 2606 w 68207"/>
                  <a:gd name="connsiteY56" fmla="*/ 39245 h 113379"/>
                  <a:gd name="connsiteX57" fmla="*/ 3178 w 68207"/>
                  <a:gd name="connsiteY57" fmla="*/ 37150 h 113379"/>
                  <a:gd name="connsiteX58" fmla="*/ 3923 w 68207"/>
                  <a:gd name="connsiteY58" fmla="*/ 35193 h 113379"/>
                  <a:gd name="connsiteX59" fmla="*/ 5464 w 68207"/>
                  <a:gd name="connsiteY59" fmla="*/ 31261 h 113379"/>
                  <a:gd name="connsiteX60" fmla="*/ 7291 w 68207"/>
                  <a:gd name="connsiteY60" fmla="*/ 27469 h 113379"/>
                  <a:gd name="connsiteX61" fmla="*/ 9239 w 68207"/>
                  <a:gd name="connsiteY61" fmla="*/ 23754 h 113379"/>
                  <a:gd name="connsiteX62" fmla="*/ 11421 w 68207"/>
                  <a:gd name="connsiteY62" fmla="*/ 20178 h 113379"/>
                  <a:gd name="connsiteX63" fmla="*/ 16158 w 68207"/>
                  <a:gd name="connsiteY63" fmla="*/ 13320 h 113379"/>
                  <a:gd name="connsiteX64" fmla="*/ 21414 w 68207"/>
                  <a:gd name="connsiteY64" fmla="*/ 6869 h 113379"/>
                  <a:gd name="connsiteX65" fmla="*/ 27060 w 68207"/>
                  <a:gd name="connsiteY65" fmla="*/ 773 h 113379"/>
                  <a:gd name="connsiteX66" fmla="*/ 30272 w 68207"/>
                  <a:gd name="connsiteY66" fmla="*/ 461 h 113379"/>
                  <a:gd name="connsiteX67" fmla="*/ 30359 w 68207"/>
                  <a:gd name="connsiteY67" fmla="*/ 530 h 113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8207" h="113379">
                    <a:moveTo>
                      <a:pt x="30359" y="530"/>
                    </a:moveTo>
                    <a:lnTo>
                      <a:pt x="36888" y="5397"/>
                    </a:lnTo>
                    <a:cubicBezTo>
                      <a:pt x="39018" y="7224"/>
                      <a:pt x="41252" y="8947"/>
                      <a:pt x="43278" y="10852"/>
                    </a:cubicBezTo>
                    <a:cubicBezTo>
                      <a:pt x="45252" y="12800"/>
                      <a:pt x="47409" y="14593"/>
                      <a:pt x="49201" y="16723"/>
                    </a:cubicBezTo>
                    <a:lnTo>
                      <a:pt x="51989" y="19831"/>
                    </a:lnTo>
                    <a:cubicBezTo>
                      <a:pt x="52942" y="20862"/>
                      <a:pt x="53721" y="22031"/>
                      <a:pt x="54587" y="23139"/>
                    </a:cubicBezTo>
                    <a:cubicBezTo>
                      <a:pt x="55410" y="24256"/>
                      <a:pt x="56310" y="25330"/>
                      <a:pt x="57072" y="26508"/>
                    </a:cubicBezTo>
                    <a:lnTo>
                      <a:pt x="59298" y="30101"/>
                    </a:lnTo>
                    <a:cubicBezTo>
                      <a:pt x="59653" y="30690"/>
                      <a:pt x="60042" y="31296"/>
                      <a:pt x="60388" y="31902"/>
                    </a:cubicBezTo>
                    <a:lnTo>
                      <a:pt x="61306" y="33807"/>
                    </a:lnTo>
                    <a:lnTo>
                      <a:pt x="63168" y="37617"/>
                    </a:lnTo>
                    <a:cubicBezTo>
                      <a:pt x="63688" y="38933"/>
                      <a:pt x="64129" y="40284"/>
                      <a:pt x="64623" y="41618"/>
                    </a:cubicBezTo>
                    <a:lnTo>
                      <a:pt x="65342" y="43627"/>
                    </a:lnTo>
                    <a:cubicBezTo>
                      <a:pt x="65420" y="43808"/>
                      <a:pt x="65454" y="43843"/>
                      <a:pt x="65549" y="44224"/>
                    </a:cubicBezTo>
                    <a:lnTo>
                      <a:pt x="65671" y="44718"/>
                    </a:lnTo>
                    <a:lnTo>
                      <a:pt x="65913" y="45687"/>
                    </a:lnTo>
                    <a:lnTo>
                      <a:pt x="66883" y="49645"/>
                    </a:lnTo>
                    <a:lnTo>
                      <a:pt x="67593" y="53913"/>
                    </a:lnTo>
                    <a:cubicBezTo>
                      <a:pt x="67879" y="55342"/>
                      <a:pt x="67896" y="56762"/>
                      <a:pt x="68017" y="58165"/>
                    </a:cubicBezTo>
                    <a:cubicBezTo>
                      <a:pt x="68156" y="59577"/>
                      <a:pt x="68234" y="60988"/>
                      <a:pt x="68199" y="62408"/>
                    </a:cubicBezTo>
                    <a:cubicBezTo>
                      <a:pt x="68260" y="65266"/>
                      <a:pt x="67939" y="68106"/>
                      <a:pt x="67636" y="70929"/>
                    </a:cubicBezTo>
                    <a:lnTo>
                      <a:pt x="66848" y="75128"/>
                    </a:lnTo>
                    <a:cubicBezTo>
                      <a:pt x="66580" y="76514"/>
                      <a:pt x="66138" y="77865"/>
                      <a:pt x="65766" y="79259"/>
                    </a:cubicBezTo>
                    <a:cubicBezTo>
                      <a:pt x="65437" y="80662"/>
                      <a:pt x="64865" y="81969"/>
                      <a:pt x="64406" y="83320"/>
                    </a:cubicBezTo>
                    <a:cubicBezTo>
                      <a:pt x="63939" y="84688"/>
                      <a:pt x="63350" y="85987"/>
                      <a:pt x="62753" y="87260"/>
                    </a:cubicBezTo>
                    <a:cubicBezTo>
                      <a:pt x="62146" y="88567"/>
                      <a:pt x="61532" y="89857"/>
                      <a:pt x="60795" y="91070"/>
                    </a:cubicBezTo>
                    <a:cubicBezTo>
                      <a:pt x="60077" y="92316"/>
                      <a:pt x="59419" y="93589"/>
                      <a:pt x="58596" y="94750"/>
                    </a:cubicBezTo>
                    <a:cubicBezTo>
                      <a:pt x="57055" y="97148"/>
                      <a:pt x="55297" y="99417"/>
                      <a:pt x="53435" y="101590"/>
                    </a:cubicBezTo>
                    <a:cubicBezTo>
                      <a:pt x="52483" y="102630"/>
                      <a:pt x="51539" y="103721"/>
                      <a:pt x="50517" y="104716"/>
                    </a:cubicBezTo>
                    <a:cubicBezTo>
                      <a:pt x="49469" y="105704"/>
                      <a:pt x="48465" y="106708"/>
                      <a:pt x="47383" y="107660"/>
                    </a:cubicBezTo>
                    <a:lnTo>
                      <a:pt x="44040" y="110371"/>
                    </a:lnTo>
                    <a:lnTo>
                      <a:pt x="40507" y="112821"/>
                    </a:lnTo>
                    <a:cubicBezTo>
                      <a:pt x="39589" y="113471"/>
                      <a:pt x="38420" y="113540"/>
                      <a:pt x="37451" y="113098"/>
                    </a:cubicBezTo>
                    <a:lnTo>
                      <a:pt x="33528" y="111332"/>
                    </a:lnTo>
                    <a:lnTo>
                      <a:pt x="29761" y="109288"/>
                    </a:lnTo>
                    <a:cubicBezTo>
                      <a:pt x="28523" y="108544"/>
                      <a:pt x="27345" y="107747"/>
                      <a:pt x="26142" y="106977"/>
                    </a:cubicBezTo>
                    <a:cubicBezTo>
                      <a:pt x="24956" y="106171"/>
                      <a:pt x="23821" y="105270"/>
                      <a:pt x="22695" y="104422"/>
                    </a:cubicBezTo>
                    <a:cubicBezTo>
                      <a:pt x="20479" y="102621"/>
                      <a:pt x="18340" y="100707"/>
                      <a:pt x="16383" y="98621"/>
                    </a:cubicBezTo>
                    <a:cubicBezTo>
                      <a:pt x="15361" y="97633"/>
                      <a:pt x="14478" y="96499"/>
                      <a:pt x="13551" y="95408"/>
                    </a:cubicBezTo>
                    <a:cubicBezTo>
                      <a:pt x="12625" y="94334"/>
                      <a:pt x="11759" y="93174"/>
                      <a:pt x="10954" y="91996"/>
                    </a:cubicBezTo>
                    <a:cubicBezTo>
                      <a:pt x="10105" y="90853"/>
                      <a:pt x="9300" y="89676"/>
                      <a:pt x="8607" y="88437"/>
                    </a:cubicBezTo>
                    <a:cubicBezTo>
                      <a:pt x="7888" y="87190"/>
                      <a:pt x="7092" y="86004"/>
                      <a:pt x="6529" y="84705"/>
                    </a:cubicBezTo>
                    <a:cubicBezTo>
                      <a:pt x="5914" y="83415"/>
                      <a:pt x="5204" y="82151"/>
                      <a:pt x="4693" y="80835"/>
                    </a:cubicBezTo>
                    <a:lnTo>
                      <a:pt x="3143" y="76843"/>
                    </a:lnTo>
                    <a:cubicBezTo>
                      <a:pt x="2329" y="74106"/>
                      <a:pt x="1515" y="71379"/>
                      <a:pt x="1065" y="68573"/>
                    </a:cubicBezTo>
                    <a:cubicBezTo>
                      <a:pt x="745" y="67179"/>
                      <a:pt x="572" y="65785"/>
                      <a:pt x="450" y="64365"/>
                    </a:cubicBezTo>
                    <a:cubicBezTo>
                      <a:pt x="320" y="62954"/>
                      <a:pt x="69" y="61560"/>
                      <a:pt x="104" y="60140"/>
                    </a:cubicBezTo>
                    <a:lnTo>
                      <a:pt x="0" y="55888"/>
                    </a:lnTo>
                    <a:lnTo>
                      <a:pt x="251" y="51679"/>
                    </a:lnTo>
                    <a:lnTo>
                      <a:pt x="320" y="50623"/>
                    </a:lnTo>
                    <a:lnTo>
                      <a:pt x="355" y="50095"/>
                    </a:lnTo>
                    <a:lnTo>
                      <a:pt x="398" y="49801"/>
                    </a:lnTo>
                    <a:lnTo>
                      <a:pt x="416" y="49696"/>
                    </a:lnTo>
                    <a:lnTo>
                      <a:pt x="450" y="49454"/>
                    </a:lnTo>
                    <a:lnTo>
                      <a:pt x="779" y="47437"/>
                    </a:lnTo>
                    <a:cubicBezTo>
                      <a:pt x="1013" y="46094"/>
                      <a:pt x="1186" y="44769"/>
                      <a:pt x="1463" y="43427"/>
                    </a:cubicBezTo>
                    <a:lnTo>
                      <a:pt x="2606" y="39245"/>
                    </a:lnTo>
                    <a:lnTo>
                      <a:pt x="3178" y="37150"/>
                    </a:lnTo>
                    <a:cubicBezTo>
                      <a:pt x="3403" y="36474"/>
                      <a:pt x="3680" y="35851"/>
                      <a:pt x="3923" y="35193"/>
                    </a:cubicBezTo>
                    <a:lnTo>
                      <a:pt x="5464" y="31261"/>
                    </a:lnTo>
                    <a:cubicBezTo>
                      <a:pt x="5984" y="29962"/>
                      <a:pt x="6702" y="28733"/>
                      <a:pt x="7291" y="27469"/>
                    </a:cubicBezTo>
                    <a:cubicBezTo>
                      <a:pt x="7932" y="26213"/>
                      <a:pt x="8495" y="24949"/>
                      <a:pt x="9239" y="23754"/>
                    </a:cubicBezTo>
                    <a:lnTo>
                      <a:pt x="11421" y="20178"/>
                    </a:lnTo>
                    <a:cubicBezTo>
                      <a:pt x="12790" y="17744"/>
                      <a:pt x="14573" y="15597"/>
                      <a:pt x="16158" y="13320"/>
                    </a:cubicBezTo>
                    <a:cubicBezTo>
                      <a:pt x="17803" y="11077"/>
                      <a:pt x="19656" y="9025"/>
                      <a:pt x="21414" y="6869"/>
                    </a:cubicBezTo>
                    <a:lnTo>
                      <a:pt x="27060" y="773"/>
                    </a:lnTo>
                    <a:cubicBezTo>
                      <a:pt x="27908" y="-145"/>
                      <a:pt x="29294" y="-241"/>
                      <a:pt x="30272" y="461"/>
                    </a:cubicBezTo>
                    <a:lnTo>
                      <a:pt x="30359" y="530"/>
                    </a:lnTo>
                    <a:close/>
                  </a:path>
                </a:pathLst>
              </a:custGeom>
              <a:grpFill/>
              <a:ln w="8653" cap="flat">
                <a:noFill/>
                <a:prstDash val="solid"/>
                <a:miter/>
              </a:ln>
            </p:spPr>
            <p:txBody>
              <a:bodyPr rtlCol="0" anchor="ctr"/>
              <a:lstStyle/>
              <a:p>
                <a:endParaRPr lang="en-IN" dirty="0"/>
              </a:p>
            </p:txBody>
          </p:sp>
          <p:sp>
            <p:nvSpPr>
              <p:cNvPr id="612" name="Freeform: Shape 611">
                <a:extLst>
                  <a:ext uri="{FF2B5EF4-FFF2-40B4-BE49-F238E27FC236}">
                    <a16:creationId xmlns:a16="http://schemas.microsoft.com/office/drawing/2014/main" id="{103624F2-354B-4D74-869F-5AFF91DC6454}"/>
                  </a:ext>
                </a:extLst>
              </p:cNvPr>
              <p:cNvSpPr/>
              <p:nvPr/>
            </p:nvSpPr>
            <p:spPr>
              <a:xfrm>
                <a:off x="-1201795" y="2597950"/>
                <a:ext cx="69247" cy="111503"/>
              </a:xfrm>
              <a:custGeom>
                <a:avLst/>
                <a:gdLst>
                  <a:gd name="connsiteX0" fmla="*/ 48500 w 69247"/>
                  <a:gd name="connsiteY0" fmla="*/ 1067 h 111503"/>
                  <a:gd name="connsiteX1" fmla="*/ 53305 w 69247"/>
                  <a:gd name="connsiteY1" fmla="*/ 7648 h 111503"/>
                  <a:gd name="connsiteX2" fmla="*/ 57825 w 69247"/>
                  <a:gd name="connsiteY2" fmla="*/ 14731 h 111503"/>
                  <a:gd name="connsiteX3" fmla="*/ 61731 w 69247"/>
                  <a:gd name="connsiteY3" fmla="*/ 22091 h 111503"/>
                  <a:gd name="connsiteX4" fmla="*/ 63497 w 69247"/>
                  <a:gd name="connsiteY4" fmla="*/ 25884 h 111503"/>
                  <a:gd name="connsiteX5" fmla="*/ 64986 w 69247"/>
                  <a:gd name="connsiteY5" fmla="*/ 29815 h 111503"/>
                  <a:gd name="connsiteX6" fmla="*/ 66363 w 69247"/>
                  <a:gd name="connsiteY6" fmla="*/ 33764 h 111503"/>
                  <a:gd name="connsiteX7" fmla="*/ 67428 w 69247"/>
                  <a:gd name="connsiteY7" fmla="*/ 37851 h 111503"/>
                  <a:gd name="connsiteX8" fmla="*/ 67956 w 69247"/>
                  <a:gd name="connsiteY8" fmla="*/ 39894 h 111503"/>
                  <a:gd name="connsiteX9" fmla="*/ 68277 w 69247"/>
                  <a:gd name="connsiteY9" fmla="*/ 41981 h 111503"/>
                  <a:gd name="connsiteX10" fmla="*/ 68918 w 69247"/>
                  <a:gd name="connsiteY10" fmla="*/ 46163 h 111503"/>
                  <a:gd name="connsiteX11" fmla="*/ 69125 w 69247"/>
                  <a:gd name="connsiteY11" fmla="*/ 50406 h 111503"/>
                  <a:gd name="connsiteX12" fmla="*/ 69238 w 69247"/>
                  <a:gd name="connsiteY12" fmla="*/ 52536 h 111503"/>
                  <a:gd name="connsiteX13" fmla="*/ 69238 w 69247"/>
                  <a:gd name="connsiteY13" fmla="*/ 53160 h 111503"/>
                  <a:gd name="connsiteX14" fmla="*/ 69212 w 69247"/>
                  <a:gd name="connsiteY14" fmla="*/ 53688 h 111503"/>
                  <a:gd name="connsiteX15" fmla="*/ 69160 w 69247"/>
                  <a:gd name="connsiteY15" fmla="*/ 54701 h 111503"/>
                  <a:gd name="connsiteX16" fmla="*/ 68944 w 69247"/>
                  <a:gd name="connsiteY16" fmla="*/ 58762 h 111503"/>
                  <a:gd name="connsiteX17" fmla="*/ 68355 w 69247"/>
                  <a:gd name="connsiteY17" fmla="*/ 63049 h 111503"/>
                  <a:gd name="connsiteX18" fmla="*/ 67515 w 69247"/>
                  <a:gd name="connsiteY18" fmla="*/ 67240 h 111503"/>
                  <a:gd name="connsiteX19" fmla="*/ 66406 w 69247"/>
                  <a:gd name="connsiteY19" fmla="*/ 71344 h 111503"/>
                  <a:gd name="connsiteX20" fmla="*/ 63376 w 69247"/>
                  <a:gd name="connsiteY20" fmla="*/ 79319 h 111503"/>
                  <a:gd name="connsiteX21" fmla="*/ 61393 w 69247"/>
                  <a:gd name="connsiteY21" fmla="*/ 83112 h 111503"/>
                  <a:gd name="connsiteX22" fmla="*/ 59133 w 69247"/>
                  <a:gd name="connsiteY22" fmla="*/ 86740 h 111503"/>
                  <a:gd name="connsiteX23" fmla="*/ 56613 w 69247"/>
                  <a:gd name="connsiteY23" fmla="*/ 90212 h 111503"/>
                  <a:gd name="connsiteX24" fmla="*/ 53859 w 69247"/>
                  <a:gd name="connsiteY24" fmla="*/ 93485 h 111503"/>
                  <a:gd name="connsiteX25" fmla="*/ 50881 w 69247"/>
                  <a:gd name="connsiteY25" fmla="*/ 96551 h 111503"/>
                  <a:gd name="connsiteX26" fmla="*/ 47712 w 69247"/>
                  <a:gd name="connsiteY26" fmla="*/ 99426 h 111503"/>
                  <a:gd name="connsiteX27" fmla="*/ 40767 w 69247"/>
                  <a:gd name="connsiteY27" fmla="*/ 104430 h 111503"/>
                  <a:gd name="connsiteX28" fmla="*/ 37052 w 69247"/>
                  <a:gd name="connsiteY28" fmla="*/ 106560 h 111503"/>
                  <a:gd name="connsiteX29" fmla="*/ 33190 w 69247"/>
                  <a:gd name="connsiteY29" fmla="*/ 108440 h 111503"/>
                  <a:gd name="connsiteX30" fmla="*/ 29198 w 69247"/>
                  <a:gd name="connsiteY30" fmla="*/ 110041 h 111503"/>
                  <a:gd name="connsiteX31" fmla="*/ 25094 w 69247"/>
                  <a:gd name="connsiteY31" fmla="*/ 111349 h 111503"/>
                  <a:gd name="connsiteX32" fmla="*/ 22081 w 69247"/>
                  <a:gd name="connsiteY32" fmla="*/ 110734 h 111503"/>
                  <a:gd name="connsiteX33" fmla="*/ 18877 w 69247"/>
                  <a:gd name="connsiteY33" fmla="*/ 107868 h 111503"/>
                  <a:gd name="connsiteX34" fmla="*/ 15863 w 69247"/>
                  <a:gd name="connsiteY34" fmla="*/ 104803 h 111503"/>
                  <a:gd name="connsiteX35" fmla="*/ 13084 w 69247"/>
                  <a:gd name="connsiteY35" fmla="*/ 101521 h 111503"/>
                  <a:gd name="connsiteX36" fmla="*/ 10555 w 69247"/>
                  <a:gd name="connsiteY36" fmla="*/ 98066 h 111503"/>
                  <a:gd name="connsiteX37" fmla="*/ 6234 w 69247"/>
                  <a:gd name="connsiteY37" fmla="*/ 90671 h 111503"/>
                  <a:gd name="connsiteX38" fmla="*/ 4485 w 69247"/>
                  <a:gd name="connsiteY38" fmla="*/ 86783 h 111503"/>
                  <a:gd name="connsiteX39" fmla="*/ 2979 w 69247"/>
                  <a:gd name="connsiteY39" fmla="*/ 82757 h 111503"/>
                  <a:gd name="connsiteX40" fmla="*/ 1775 w 69247"/>
                  <a:gd name="connsiteY40" fmla="*/ 78644 h 111503"/>
                  <a:gd name="connsiteX41" fmla="*/ 883 w 69247"/>
                  <a:gd name="connsiteY41" fmla="*/ 74479 h 111503"/>
                  <a:gd name="connsiteX42" fmla="*/ 303 w 69247"/>
                  <a:gd name="connsiteY42" fmla="*/ 70244 h 111503"/>
                  <a:gd name="connsiteX43" fmla="*/ 0 w 69247"/>
                  <a:gd name="connsiteY43" fmla="*/ 65967 h 111503"/>
                  <a:gd name="connsiteX44" fmla="*/ 433 w 69247"/>
                  <a:gd name="connsiteY44" fmla="*/ 57455 h 111503"/>
                  <a:gd name="connsiteX45" fmla="*/ 1100 w 69247"/>
                  <a:gd name="connsiteY45" fmla="*/ 53255 h 111503"/>
                  <a:gd name="connsiteX46" fmla="*/ 2000 w 69247"/>
                  <a:gd name="connsiteY46" fmla="*/ 49108 h 111503"/>
                  <a:gd name="connsiteX47" fmla="*/ 3160 w 69247"/>
                  <a:gd name="connsiteY47" fmla="*/ 45012 h 111503"/>
                  <a:gd name="connsiteX48" fmla="*/ 4650 w 69247"/>
                  <a:gd name="connsiteY48" fmla="*/ 41063 h 111503"/>
                  <a:gd name="connsiteX49" fmla="*/ 5022 w 69247"/>
                  <a:gd name="connsiteY49" fmla="*/ 40076 h 111503"/>
                  <a:gd name="connsiteX50" fmla="*/ 5213 w 69247"/>
                  <a:gd name="connsiteY50" fmla="*/ 39574 h 111503"/>
                  <a:gd name="connsiteX51" fmla="*/ 5317 w 69247"/>
                  <a:gd name="connsiteY51" fmla="*/ 39314 h 111503"/>
                  <a:gd name="connsiteX52" fmla="*/ 5377 w 69247"/>
                  <a:gd name="connsiteY52" fmla="*/ 39210 h 111503"/>
                  <a:gd name="connsiteX53" fmla="*/ 5498 w 69247"/>
                  <a:gd name="connsiteY53" fmla="*/ 38985 h 111503"/>
                  <a:gd name="connsiteX54" fmla="*/ 6399 w 69247"/>
                  <a:gd name="connsiteY54" fmla="*/ 37167 h 111503"/>
                  <a:gd name="connsiteX55" fmla="*/ 8243 w 69247"/>
                  <a:gd name="connsiteY55" fmla="*/ 33530 h 111503"/>
                  <a:gd name="connsiteX56" fmla="*/ 10573 w 69247"/>
                  <a:gd name="connsiteY56" fmla="*/ 29858 h 111503"/>
                  <a:gd name="connsiteX57" fmla="*/ 11733 w 69247"/>
                  <a:gd name="connsiteY57" fmla="*/ 28049 h 111503"/>
                  <a:gd name="connsiteX58" fmla="*/ 13032 w 69247"/>
                  <a:gd name="connsiteY58" fmla="*/ 26395 h 111503"/>
                  <a:gd name="connsiteX59" fmla="*/ 15656 w 69247"/>
                  <a:gd name="connsiteY59" fmla="*/ 23078 h 111503"/>
                  <a:gd name="connsiteX60" fmla="*/ 18513 w 69247"/>
                  <a:gd name="connsiteY60" fmla="*/ 20004 h 111503"/>
                  <a:gd name="connsiteX61" fmla="*/ 21457 w 69247"/>
                  <a:gd name="connsiteY61" fmla="*/ 17025 h 111503"/>
                  <a:gd name="connsiteX62" fmla="*/ 24618 w 69247"/>
                  <a:gd name="connsiteY62" fmla="*/ 14263 h 111503"/>
                  <a:gd name="connsiteX63" fmla="*/ 31155 w 69247"/>
                  <a:gd name="connsiteY63" fmla="*/ 9111 h 111503"/>
                  <a:gd name="connsiteX64" fmla="*/ 38074 w 69247"/>
                  <a:gd name="connsiteY64" fmla="*/ 4487 h 111503"/>
                  <a:gd name="connsiteX65" fmla="*/ 45270 w 69247"/>
                  <a:gd name="connsiteY65" fmla="*/ 322 h 111503"/>
                  <a:gd name="connsiteX66" fmla="*/ 48439 w 69247"/>
                  <a:gd name="connsiteY66" fmla="*/ 998 h 111503"/>
                  <a:gd name="connsiteX67" fmla="*/ 48500 w 69247"/>
                  <a:gd name="connsiteY67" fmla="*/ 1067 h 11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9247" h="111503">
                    <a:moveTo>
                      <a:pt x="48500" y="1067"/>
                    </a:moveTo>
                    <a:lnTo>
                      <a:pt x="53305" y="7648"/>
                    </a:lnTo>
                    <a:cubicBezTo>
                      <a:pt x="54803" y="10012"/>
                      <a:pt x="56431" y="12315"/>
                      <a:pt x="57825" y="14731"/>
                    </a:cubicBezTo>
                    <a:cubicBezTo>
                      <a:pt x="59116" y="17164"/>
                      <a:pt x="60640" y="19511"/>
                      <a:pt x="61731" y="22091"/>
                    </a:cubicBezTo>
                    <a:lnTo>
                      <a:pt x="63497" y="25884"/>
                    </a:lnTo>
                    <a:cubicBezTo>
                      <a:pt x="64086" y="27148"/>
                      <a:pt x="64476" y="28490"/>
                      <a:pt x="64986" y="29815"/>
                    </a:cubicBezTo>
                    <a:cubicBezTo>
                      <a:pt x="65445" y="31114"/>
                      <a:pt x="65991" y="32421"/>
                      <a:pt x="66363" y="33764"/>
                    </a:cubicBezTo>
                    <a:lnTo>
                      <a:pt x="67428" y="37851"/>
                    </a:lnTo>
                    <a:cubicBezTo>
                      <a:pt x="67601" y="38526"/>
                      <a:pt x="67792" y="39210"/>
                      <a:pt x="67956" y="39894"/>
                    </a:cubicBezTo>
                    <a:lnTo>
                      <a:pt x="68277" y="41981"/>
                    </a:lnTo>
                    <a:lnTo>
                      <a:pt x="68918" y="46163"/>
                    </a:lnTo>
                    <a:cubicBezTo>
                      <a:pt x="69030" y="47575"/>
                      <a:pt x="69065" y="48995"/>
                      <a:pt x="69125" y="50406"/>
                    </a:cubicBezTo>
                    <a:lnTo>
                      <a:pt x="69238" y="52536"/>
                    </a:lnTo>
                    <a:cubicBezTo>
                      <a:pt x="69229" y="52770"/>
                      <a:pt x="69264" y="52770"/>
                      <a:pt x="69238" y="53160"/>
                    </a:cubicBezTo>
                    <a:lnTo>
                      <a:pt x="69212" y="53688"/>
                    </a:lnTo>
                    <a:lnTo>
                      <a:pt x="69160" y="54701"/>
                    </a:lnTo>
                    <a:lnTo>
                      <a:pt x="68944" y="58762"/>
                    </a:lnTo>
                    <a:lnTo>
                      <a:pt x="68355" y="63049"/>
                    </a:lnTo>
                    <a:cubicBezTo>
                      <a:pt x="68208" y="64512"/>
                      <a:pt x="67809" y="65854"/>
                      <a:pt x="67515" y="67240"/>
                    </a:cubicBezTo>
                    <a:cubicBezTo>
                      <a:pt x="67221" y="68625"/>
                      <a:pt x="66891" y="70002"/>
                      <a:pt x="66406" y="71344"/>
                    </a:cubicBezTo>
                    <a:cubicBezTo>
                      <a:pt x="65645" y="74072"/>
                      <a:pt x="64493" y="76704"/>
                      <a:pt x="63376" y="79319"/>
                    </a:cubicBezTo>
                    <a:lnTo>
                      <a:pt x="61393" y="83112"/>
                    </a:lnTo>
                    <a:cubicBezTo>
                      <a:pt x="60709" y="84367"/>
                      <a:pt x="59869" y="85528"/>
                      <a:pt x="59133" y="86740"/>
                    </a:cubicBezTo>
                    <a:cubicBezTo>
                      <a:pt x="58406" y="87987"/>
                      <a:pt x="57470" y="89069"/>
                      <a:pt x="56613" y="90212"/>
                    </a:cubicBezTo>
                    <a:cubicBezTo>
                      <a:pt x="55773" y="91364"/>
                      <a:pt x="54838" y="92446"/>
                      <a:pt x="53859" y="93485"/>
                    </a:cubicBezTo>
                    <a:cubicBezTo>
                      <a:pt x="52933" y="94568"/>
                      <a:pt x="51955" y="95598"/>
                      <a:pt x="50881" y="96551"/>
                    </a:cubicBezTo>
                    <a:cubicBezTo>
                      <a:pt x="49842" y="97512"/>
                      <a:pt x="48837" y="98542"/>
                      <a:pt x="47712" y="99426"/>
                    </a:cubicBezTo>
                    <a:cubicBezTo>
                      <a:pt x="45529" y="101253"/>
                      <a:pt x="43191" y="102898"/>
                      <a:pt x="40767" y="104430"/>
                    </a:cubicBezTo>
                    <a:cubicBezTo>
                      <a:pt x="39529" y="105140"/>
                      <a:pt x="38316" y="105911"/>
                      <a:pt x="37052" y="106560"/>
                    </a:cubicBezTo>
                    <a:cubicBezTo>
                      <a:pt x="35771" y="107193"/>
                      <a:pt x="34489" y="107851"/>
                      <a:pt x="33190" y="108440"/>
                    </a:cubicBezTo>
                    <a:lnTo>
                      <a:pt x="29198" y="110041"/>
                    </a:lnTo>
                    <a:lnTo>
                      <a:pt x="25094" y="111349"/>
                    </a:lnTo>
                    <a:cubicBezTo>
                      <a:pt x="24020" y="111704"/>
                      <a:pt x="22877" y="111427"/>
                      <a:pt x="22081" y="110734"/>
                    </a:cubicBezTo>
                    <a:lnTo>
                      <a:pt x="18877" y="107868"/>
                    </a:lnTo>
                    <a:lnTo>
                      <a:pt x="15863" y="104803"/>
                    </a:lnTo>
                    <a:cubicBezTo>
                      <a:pt x="14920" y="103720"/>
                      <a:pt x="14010" y="102612"/>
                      <a:pt x="13084" y="101521"/>
                    </a:cubicBezTo>
                    <a:cubicBezTo>
                      <a:pt x="12192" y="100421"/>
                      <a:pt x="11404" y="99218"/>
                      <a:pt x="10555" y="98066"/>
                    </a:cubicBezTo>
                    <a:cubicBezTo>
                      <a:pt x="8962" y="95702"/>
                      <a:pt x="7473" y="93243"/>
                      <a:pt x="6234" y="90671"/>
                    </a:cubicBezTo>
                    <a:cubicBezTo>
                      <a:pt x="5533" y="89433"/>
                      <a:pt x="5040" y="88082"/>
                      <a:pt x="4485" y="86783"/>
                    </a:cubicBezTo>
                    <a:cubicBezTo>
                      <a:pt x="3888" y="85493"/>
                      <a:pt x="3420" y="84125"/>
                      <a:pt x="2979" y="82757"/>
                    </a:cubicBezTo>
                    <a:cubicBezTo>
                      <a:pt x="2511" y="81414"/>
                      <a:pt x="2078" y="80046"/>
                      <a:pt x="1775" y="78644"/>
                    </a:cubicBezTo>
                    <a:cubicBezTo>
                      <a:pt x="1472" y="77275"/>
                      <a:pt x="1065" y="75890"/>
                      <a:pt x="883" y="74479"/>
                    </a:cubicBezTo>
                    <a:cubicBezTo>
                      <a:pt x="693" y="73059"/>
                      <a:pt x="390" y="71682"/>
                      <a:pt x="303" y="70244"/>
                    </a:cubicBezTo>
                    <a:lnTo>
                      <a:pt x="0" y="65967"/>
                    </a:lnTo>
                    <a:cubicBezTo>
                      <a:pt x="35" y="63126"/>
                      <a:pt x="43" y="60278"/>
                      <a:pt x="433" y="57455"/>
                    </a:cubicBezTo>
                    <a:cubicBezTo>
                      <a:pt x="545" y="56052"/>
                      <a:pt x="805" y="54632"/>
                      <a:pt x="1100" y="53255"/>
                    </a:cubicBezTo>
                    <a:cubicBezTo>
                      <a:pt x="1377" y="51861"/>
                      <a:pt x="1567" y="50458"/>
                      <a:pt x="2000" y="49108"/>
                    </a:cubicBezTo>
                    <a:lnTo>
                      <a:pt x="3160" y="45012"/>
                    </a:lnTo>
                    <a:lnTo>
                      <a:pt x="4650" y="41063"/>
                    </a:lnTo>
                    <a:lnTo>
                      <a:pt x="5022" y="40076"/>
                    </a:lnTo>
                    <a:lnTo>
                      <a:pt x="5213" y="39574"/>
                    </a:lnTo>
                    <a:lnTo>
                      <a:pt x="5317" y="39314"/>
                    </a:lnTo>
                    <a:lnTo>
                      <a:pt x="5377" y="39210"/>
                    </a:lnTo>
                    <a:lnTo>
                      <a:pt x="5498" y="38985"/>
                    </a:lnTo>
                    <a:lnTo>
                      <a:pt x="6399" y="37167"/>
                    </a:lnTo>
                    <a:cubicBezTo>
                      <a:pt x="7014" y="35954"/>
                      <a:pt x="7585" y="34733"/>
                      <a:pt x="8243" y="33530"/>
                    </a:cubicBezTo>
                    <a:lnTo>
                      <a:pt x="10573" y="29858"/>
                    </a:lnTo>
                    <a:lnTo>
                      <a:pt x="11733" y="28049"/>
                    </a:lnTo>
                    <a:cubicBezTo>
                      <a:pt x="12157" y="27486"/>
                      <a:pt x="12608" y="26949"/>
                      <a:pt x="13032" y="26395"/>
                    </a:cubicBezTo>
                    <a:lnTo>
                      <a:pt x="15656" y="23078"/>
                    </a:lnTo>
                    <a:cubicBezTo>
                      <a:pt x="16539" y="21987"/>
                      <a:pt x="17578" y="21043"/>
                      <a:pt x="18513" y="20004"/>
                    </a:cubicBezTo>
                    <a:cubicBezTo>
                      <a:pt x="19500" y="19017"/>
                      <a:pt x="20409" y="17943"/>
                      <a:pt x="21457" y="17025"/>
                    </a:cubicBezTo>
                    <a:lnTo>
                      <a:pt x="24618" y="14263"/>
                    </a:lnTo>
                    <a:cubicBezTo>
                      <a:pt x="26618" y="12324"/>
                      <a:pt x="28982" y="10834"/>
                      <a:pt x="31155" y="9111"/>
                    </a:cubicBezTo>
                    <a:cubicBezTo>
                      <a:pt x="33398" y="7475"/>
                      <a:pt x="35771" y="6037"/>
                      <a:pt x="38074" y="4487"/>
                    </a:cubicBezTo>
                    <a:lnTo>
                      <a:pt x="45270" y="322"/>
                    </a:lnTo>
                    <a:cubicBezTo>
                      <a:pt x="46361" y="-301"/>
                      <a:pt x="47703" y="10"/>
                      <a:pt x="48439" y="998"/>
                    </a:cubicBezTo>
                    <a:lnTo>
                      <a:pt x="48500" y="1067"/>
                    </a:lnTo>
                    <a:close/>
                  </a:path>
                </a:pathLst>
              </a:custGeom>
              <a:grpFill/>
              <a:ln w="8653" cap="flat">
                <a:noFill/>
                <a:prstDash val="solid"/>
                <a:miter/>
              </a:ln>
            </p:spPr>
            <p:txBody>
              <a:bodyPr rtlCol="0" anchor="ctr"/>
              <a:lstStyle/>
              <a:p>
                <a:endParaRPr lang="en-IN" dirty="0"/>
              </a:p>
            </p:txBody>
          </p:sp>
          <p:sp>
            <p:nvSpPr>
              <p:cNvPr id="613" name="Freeform: Shape 612">
                <a:extLst>
                  <a:ext uri="{FF2B5EF4-FFF2-40B4-BE49-F238E27FC236}">
                    <a16:creationId xmlns:a16="http://schemas.microsoft.com/office/drawing/2014/main" id="{67C793EE-5337-4694-947B-D4CDFB42D14D}"/>
                  </a:ext>
                </a:extLst>
              </p:cNvPr>
              <p:cNvSpPr/>
              <p:nvPr/>
            </p:nvSpPr>
            <p:spPr>
              <a:xfrm>
                <a:off x="-887911" y="2722111"/>
                <a:ext cx="75044" cy="100223"/>
              </a:xfrm>
              <a:custGeom>
                <a:avLst/>
                <a:gdLst>
                  <a:gd name="connsiteX0" fmla="*/ 67584 w 75044"/>
                  <a:gd name="connsiteY0" fmla="*/ 1709 h 100223"/>
                  <a:gd name="connsiteX1" fmla="*/ 70251 w 75044"/>
                  <a:gd name="connsiteY1" fmla="*/ 9442 h 100223"/>
                  <a:gd name="connsiteX2" fmla="*/ 72476 w 75044"/>
                  <a:gd name="connsiteY2" fmla="*/ 17538 h 100223"/>
                  <a:gd name="connsiteX3" fmla="*/ 74043 w 75044"/>
                  <a:gd name="connsiteY3" fmla="*/ 25712 h 100223"/>
                  <a:gd name="connsiteX4" fmla="*/ 74615 w 75044"/>
                  <a:gd name="connsiteY4" fmla="*/ 29860 h 100223"/>
                  <a:gd name="connsiteX5" fmla="*/ 74883 w 75044"/>
                  <a:gd name="connsiteY5" fmla="*/ 34034 h 100223"/>
                  <a:gd name="connsiteX6" fmla="*/ 75039 w 75044"/>
                  <a:gd name="connsiteY6" fmla="*/ 38225 h 100223"/>
                  <a:gd name="connsiteX7" fmla="*/ 74849 w 75044"/>
                  <a:gd name="connsiteY7" fmla="*/ 42442 h 100223"/>
                  <a:gd name="connsiteX8" fmla="*/ 74745 w 75044"/>
                  <a:gd name="connsiteY8" fmla="*/ 44546 h 100223"/>
                  <a:gd name="connsiteX9" fmla="*/ 74433 w 75044"/>
                  <a:gd name="connsiteY9" fmla="*/ 46641 h 100223"/>
                  <a:gd name="connsiteX10" fmla="*/ 73827 w 75044"/>
                  <a:gd name="connsiteY10" fmla="*/ 50832 h 100223"/>
                  <a:gd name="connsiteX11" fmla="*/ 72779 w 75044"/>
                  <a:gd name="connsiteY11" fmla="*/ 54963 h 100223"/>
                  <a:gd name="connsiteX12" fmla="*/ 72242 w 75044"/>
                  <a:gd name="connsiteY12" fmla="*/ 57015 h 100223"/>
                  <a:gd name="connsiteX13" fmla="*/ 72061 w 75044"/>
                  <a:gd name="connsiteY13" fmla="*/ 57621 h 100223"/>
                  <a:gd name="connsiteX14" fmla="*/ 71887 w 75044"/>
                  <a:gd name="connsiteY14" fmla="*/ 58106 h 100223"/>
                  <a:gd name="connsiteX15" fmla="*/ 71532 w 75044"/>
                  <a:gd name="connsiteY15" fmla="*/ 59058 h 100223"/>
                  <a:gd name="connsiteX16" fmla="*/ 70130 w 75044"/>
                  <a:gd name="connsiteY16" fmla="*/ 62877 h 100223"/>
                  <a:gd name="connsiteX17" fmla="*/ 68302 w 75044"/>
                  <a:gd name="connsiteY17" fmla="*/ 66800 h 100223"/>
                  <a:gd name="connsiteX18" fmla="*/ 66268 w 75044"/>
                  <a:gd name="connsiteY18" fmla="*/ 70566 h 100223"/>
                  <a:gd name="connsiteX19" fmla="*/ 63999 w 75044"/>
                  <a:gd name="connsiteY19" fmla="*/ 74151 h 100223"/>
                  <a:gd name="connsiteX20" fmla="*/ 58752 w 75044"/>
                  <a:gd name="connsiteY20" fmla="*/ 80871 h 100223"/>
                  <a:gd name="connsiteX21" fmla="*/ 55738 w 75044"/>
                  <a:gd name="connsiteY21" fmla="*/ 83910 h 100223"/>
                  <a:gd name="connsiteX22" fmla="*/ 52508 w 75044"/>
                  <a:gd name="connsiteY22" fmla="*/ 86716 h 100223"/>
                  <a:gd name="connsiteX23" fmla="*/ 49079 w 75044"/>
                  <a:gd name="connsiteY23" fmla="*/ 89288 h 100223"/>
                  <a:gd name="connsiteX24" fmla="*/ 45494 w 75044"/>
                  <a:gd name="connsiteY24" fmla="*/ 91617 h 100223"/>
                  <a:gd name="connsiteX25" fmla="*/ 41736 w 75044"/>
                  <a:gd name="connsiteY25" fmla="*/ 93660 h 100223"/>
                  <a:gd name="connsiteX26" fmla="*/ 37848 w 75044"/>
                  <a:gd name="connsiteY26" fmla="*/ 95453 h 100223"/>
                  <a:gd name="connsiteX27" fmla="*/ 29744 w 75044"/>
                  <a:gd name="connsiteY27" fmla="*/ 98215 h 100223"/>
                  <a:gd name="connsiteX28" fmla="*/ 25570 w 75044"/>
                  <a:gd name="connsiteY28" fmla="*/ 99142 h 100223"/>
                  <a:gd name="connsiteX29" fmla="*/ 21310 w 75044"/>
                  <a:gd name="connsiteY29" fmla="*/ 99817 h 100223"/>
                  <a:gd name="connsiteX30" fmla="*/ 17032 w 75044"/>
                  <a:gd name="connsiteY30" fmla="*/ 100172 h 100223"/>
                  <a:gd name="connsiteX31" fmla="*/ 12737 w 75044"/>
                  <a:gd name="connsiteY31" fmla="*/ 100224 h 100223"/>
                  <a:gd name="connsiteX32" fmla="*/ 10044 w 75044"/>
                  <a:gd name="connsiteY32" fmla="*/ 98717 h 100223"/>
                  <a:gd name="connsiteX33" fmla="*/ 7801 w 75044"/>
                  <a:gd name="connsiteY33" fmla="*/ 95046 h 100223"/>
                  <a:gd name="connsiteX34" fmla="*/ 5844 w 75044"/>
                  <a:gd name="connsiteY34" fmla="*/ 91210 h 100223"/>
                  <a:gd name="connsiteX35" fmla="*/ 4165 w 75044"/>
                  <a:gd name="connsiteY35" fmla="*/ 87270 h 100223"/>
                  <a:gd name="connsiteX36" fmla="*/ 2745 w 75044"/>
                  <a:gd name="connsiteY36" fmla="*/ 83226 h 100223"/>
                  <a:gd name="connsiteX37" fmla="*/ 805 w 75044"/>
                  <a:gd name="connsiteY37" fmla="*/ 74870 h 100223"/>
                  <a:gd name="connsiteX38" fmla="*/ 277 w 75044"/>
                  <a:gd name="connsiteY38" fmla="*/ 70627 h 100223"/>
                  <a:gd name="connsiteX39" fmla="*/ 26 w 75044"/>
                  <a:gd name="connsiteY39" fmla="*/ 66367 h 100223"/>
                  <a:gd name="connsiteX40" fmla="*/ 95 w 75044"/>
                  <a:gd name="connsiteY40" fmla="*/ 62089 h 100223"/>
                  <a:gd name="connsiteX41" fmla="*/ 467 w 75044"/>
                  <a:gd name="connsiteY41" fmla="*/ 57829 h 100223"/>
                  <a:gd name="connsiteX42" fmla="*/ 1151 w 75044"/>
                  <a:gd name="connsiteY42" fmla="*/ 53621 h 100223"/>
                  <a:gd name="connsiteX43" fmla="*/ 2138 w 75044"/>
                  <a:gd name="connsiteY43" fmla="*/ 49456 h 100223"/>
                  <a:gd name="connsiteX44" fmla="*/ 5065 w 75044"/>
                  <a:gd name="connsiteY44" fmla="*/ 41429 h 100223"/>
                  <a:gd name="connsiteX45" fmla="*/ 6918 w 75044"/>
                  <a:gd name="connsiteY45" fmla="*/ 37610 h 100223"/>
                  <a:gd name="connsiteX46" fmla="*/ 9005 w 75044"/>
                  <a:gd name="connsiteY46" fmla="*/ 33921 h 100223"/>
                  <a:gd name="connsiteX47" fmla="*/ 11343 w 75044"/>
                  <a:gd name="connsiteY47" fmla="*/ 30371 h 100223"/>
                  <a:gd name="connsiteX48" fmla="*/ 13923 w 75044"/>
                  <a:gd name="connsiteY48" fmla="*/ 27020 h 100223"/>
                  <a:gd name="connsiteX49" fmla="*/ 14573 w 75044"/>
                  <a:gd name="connsiteY49" fmla="*/ 26189 h 100223"/>
                  <a:gd name="connsiteX50" fmla="*/ 14884 w 75044"/>
                  <a:gd name="connsiteY50" fmla="*/ 25764 h 100223"/>
                  <a:gd name="connsiteX51" fmla="*/ 15066 w 75044"/>
                  <a:gd name="connsiteY51" fmla="*/ 25548 h 100223"/>
                  <a:gd name="connsiteX52" fmla="*/ 15162 w 75044"/>
                  <a:gd name="connsiteY52" fmla="*/ 25461 h 100223"/>
                  <a:gd name="connsiteX53" fmla="*/ 15344 w 75044"/>
                  <a:gd name="connsiteY53" fmla="*/ 25280 h 100223"/>
                  <a:gd name="connsiteX54" fmla="*/ 16738 w 75044"/>
                  <a:gd name="connsiteY54" fmla="*/ 23799 h 100223"/>
                  <a:gd name="connsiteX55" fmla="*/ 19560 w 75044"/>
                  <a:gd name="connsiteY55" fmla="*/ 20846 h 100223"/>
                  <a:gd name="connsiteX56" fmla="*/ 22860 w 75044"/>
                  <a:gd name="connsiteY56" fmla="*/ 18049 h 100223"/>
                  <a:gd name="connsiteX57" fmla="*/ 24513 w 75044"/>
                  <a:gd name="connsiteY57" fmla="*/ 16655 h 100223"/>
                  <a:gd name="connsiteX58" fmla="*/ 26237 w 75044"/>
                  <a:gd name="connsiteY58" fmla="*/ 15443 h 100223"/>
                  <a:gd name="connsiteX59" fmla="*/ 29718 w 75044"/>
                  <a:gd name="connsiteY59" fmla="*/ 13061 h 100223"/>
                  <a:gd name="connsiteX60" fmla="*/ 33354 w 75044"/>
                  <a:gd name="connsiteY60" fmla="*/ 10975 h 100223"/>
                  <a:gd name="connsiteX61" fmla="*/ 37060 w 75044"/>
                  <a:gd name="connsiteY61" fmla="*/ 8992 h 100223"/>
                  <a:gd name="connsiteX62" fmla="*/ 40870 w 75044"/>
                  <a:gd name="connsiteY62" fmla="*/ 7277 h 100223"/>
                  <a:gd name="connsiteX63" fmla="*/ 48646 w 75044"/>
                  <a:gd name="connsiteY63" fmla="*/ 4281 h 100223"/>
                  <a:gd name="connsiteX64" fmla="*/ 56621 w 75044"/>
                  <a:gd name="connsiteY64" fmla="*/ 1909 h 100223"/>
                  <a:gd name="connsiteX65" fmla="*/ 64726 w 75044"/>
                  <a:gd name="connsiteY65" fmla="*/ 55 h 100223"/>
                  <a:gd name="connsiteX66" fmla="*/ 67558 w 75044"/>
                  <a:gd name="connsiteY66" fmla="*/ 1623 h 100223"/>
                  <a:gd name="connsiteX67" fmla="*/ 67584 w 75044"/>
                  <a:gd name="connsiteY67" fmla="*/ 1709 h 100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75044" h="100223">
                    <a:moveTo>
                      <a:pt x="67584" y="1709"/>
                    </a:moveTo>
                    <a:lnTo>
                      <a:pt x="70251" y="9442"/>
                    </a:lnTo>
                    <a:cubicBezTo>
                      <a:pt x="70987" y="12143"/>
                      <a:pt x="71870" y="14819"/>
                      <a:pt x="72476" y="17538"/>
                    </a:cubicBezTo>
                    <a:cubicBezTo>
                      <a:pt x="73004" y="20248"/>
                      <a:pt x="73775" y="22933"/>
                      <a:pt x="74043" y="25712"/>
                    </a:cubicBezTo>
                    <a:lnTo>
                      <a:pt x="74615" y="29860"/>
                    </a:lnTo>
                    <a:cubicBezTo>
                      <a:pt x="74806" y="31237"/>
                      <a:pt x="74788" y="32648"/>
                      <a:pt x="74883" y="34034"/>
                    </a:cubicBezTo>
                    <a:cubicBezTo>
                      <a:pt x="74927" y="35419"/>
                      <a:pt x="75074" y="36822"/>
                      <a:pt x="75039" y="38225"/>
                    </a:cubicBezTo>
                    <a:lnTo>
                      <a:pt x="74849" y="42442"/>
                    </a:lnTo>
                    <a:cubicBezTo>
                      <a:pt x="74814" y="43143"/>
                      <a:pt x="74797" y="43853"/>
                      <a:pt x="74745" y="44546"/>
                    </a:cubicBezTo>
                    <a:lnTo>
                      <a:pt x="74433" y="46641"/>
                    </a:lnTo>
                    <a:lnTo>
                      <a:pt x="73827" y="50832"/>
                    </a:lnTo>
                    <a:cubicBezTo>
                      <a:pt x="73515" y="52200"/>
                      <a:pt x="73126" y="53569"/>
                      <a:pt x="72779" y="54963"/>
                    </a:cubicBezTo>
                    <a:lnTo>
                      <a:pt x="72242" y="57015"/>
                    </a:lnTo>
                    <a:cubicBezTo>
                      <a:pt x="72182" y="57223"/>
                      <a:pt x="72190" y="57266"/>
                      <a:pt x="72061" y="57621"/>
                    </a:cubicBezTo>
                    <a:lnTo>
                      <a:pt x="71887" y="58106"/>
                    </a:lnTo>
                    <a:lnTo>
                      <a:pt x="71532" y="59058"/>
                    </a:lnTo>
                    <a:lnTo>
                      <a:pt x="70130" y="62877"/>
                    </a:lnTo>
                    <a:lnTo>
                      <a:pt x="68302" y="66800"/>
                    </a:lnTo>
                    <a:cubicBezTo>
                      <a:pt x="67731" y="68133"/>
                      <a:pt x="66960" y="69302"/>
                      <a:pt x="66268" y="70566"/>
                    </a:cubicBezTo>
                    <a:cubicBezTo>
                      <a:pt x="65575" y="71787"/>
                      <a:pt x="64847" y="73017"/>
                      <a:pt x="63999" y="74151"/>
                    </a:cubicBezTo>
                    <a:cubicBezTo>
                      <a:pt x="62449" y="76533"/>
                      <a:pt x="60596" y="78706"/>
                      <a:pt x="58752" y="80871"/>
                    </a:cubicBezTo>
                    <a:lnTo>
                      <a:pt x="55738" y="83910"/>
                    </a:lnTo>
                    <a:cubicBezTo>
                      <a:pt x="54716" y="84906"/>
                      <a:pt x="53573" y="85781"/>
                      <a:pt x="52508" y="86716"/>
                    </a:cubicBezTo>
                    <a:cubicBezTo>
                      <a:pt x="51443" y="87685"/>
                      <a:pt x="50240" y="88439"/>
                      <a:pt x="49079" y="89288"/>
                    </a:cubicBezTo>
                    <a:cubicBezTo>
                      <a:pt x="47945" y="90162"/>
                      <a:pt x="46733" y="90889"/>
                      <a:pt x="45494" y="91617"/>
                    </a:cubicBezTo>
                    <a:cubicBezTo>
                      <a:pt x="44274" y="92370"/>
                      <a:pt x="43044" y="93080"/>
                      <a:pt x="41736" y="93660"/>
                    </a:cubicBezTo>
                    <a:cubicBezTo>
                      <a:pt x="40455" y="94275"/>
                      <a:pt x="39191" y="94985"/>
                      <a:pt x="37848" y="95453"/>
                    </a:cubicBezTo>
                    <a:cubicBezTo>
                      <a:pt x="35216" y="96578"/>
                      <a:pt x="32506" y="97453"/>
                      <a:pt x="29744" y="98215"/>
                    </a:cubicBezTo>
                    <a:cubicBezTo>
                      <a:pt x="28349" y="98535"/>
                      <a:pt x="26964" y="98916"/>
                      <a:pt x="25570" y="99142"/>
                    </a:cubicBezTo>
                    <a:cubicBezTo>
                      <a:pt x="24158" y="99384"/>
                      <a:pt x="22747" y="99635"/>
                      <a:pt x="21310" y="99817"/>
                    </a:cubicBezTo>
                    <a:lnTo>
                      <a:pt x="17032" y="100172"/>
                    </a:lnTo>
                    <a:lnTo>
                      <a:pt x="12737" y="100224"/>
                    </a:lnTo>
                    <a:cubicBezTo>
                      <a:pt x="11603" y="100215"/>
                      <a:pt x="10607" y="99618"/>
                      <a:pt x="10044" y="98717"/>
                    </a:cubicBezTo>
                    <a:lnTo>
                      <a:pt x="7801" y="95046"/>
                    </a:lnTo>
                    <a:lnTo>
                      <a:pt x="5844" y="91210"/>
                    </a:lnTo>
                    <a:cubicBezTo>
                      <a:pt x="5256" y="89911"/>
                      <a:pt x="4719" y="88586"/>
                      <a:pt x="4165" y="87270"/>
                    </a:cubicBezTo>
                    <a:cubicBezTo>
                      <a:pt x="3628" y="85954"/>
                      <a:pt x="3229" y="84568"/>
                      <a:pt x="2745" y="83226"/>
                    </a:cubicBezTo>
                    <a:cubicBezTo>
                      <a:pt x="1931" y="80490"/>
                      <a:pt x="1238" y="77719"/>
                      <a:pt x="805" y="74870"/>
                    </a:cubicBezTo>
                    <a:cubicBezTo>
                      <a:pt x="511" y="73493"/>
                      <a:pt x="415" y="72056"/>
                      <a:pt x="277" y="70627"/>
                    </a:cubicBezTo>
                    <a:cubicBezTo>
                      <a:pt x="86" y="69224"/>
                      <a:pt x="26" y="67787"/>
                      <a:pt x="26" y="66367"/>
                    </a:cubicBezTo>
                    <a:cubicBezTo>
                      <a:pt x="-9" y="64947"/>
                      <a:pt x="-26" y="63527"/>
                      <a:pt x="95" y="62089"/>
                    </a:cubicBezTo>
                    <a:cubicBezTo>
                      <a:pt x="207" y="60661"/>
                      <a:pt x="225" y="59240"/>
                      <a:pt x="467" y="57829"/>
                    </a:cubicBezTo>
                    <a:cubicBezTo>
                      <a:pt x="701" y="56435"/>
                      <a:pt x="831" y="55006"/>
                      <a:pt x="1151" y="53621"/>
                    </a:cubicBezTo>
                    <a:lnTo>
                      <a:pt x="2138" y="49456"/>
                    </a:lnTo>
                    <a:cubicBezTo>
                      <a:pt x="2987" y="46737"/>
                      <a:pt x="3844" y="44018"/>
                      <a:pt x="5065" y="41429"/>
                    </a:cubicBezTo>
                    <a:cubicBezTo>
                      <a:pt x="5576" y="40112"/>
                      <a:pt x="6243" y="38840"/>
                      <a:pt x="6918" y="37610"/>
                    </a:cubicBezTo>
                    <a:cubicBezTo>
                      <a:pt x="7620" y="36372"/>
                      <a:pt x="8200" y="35073"/>
                      <a:pt x="9005" y="33921"/>
                    </a:cubicBezTo>
                    <a:lnTo>
                      <a:pt x="11343" y="30371"/>
                    </a:lnTo>
                    <a:lnTo>
                      <a:pt x="13923" y="27020"/>
                    </a:lnTo>
                    <a:lnTo>
                      <a:pt x="14573" y="26189"/>
                    </a:lnTo>
                    <a:lnTo>
                      <a:pt x="14884" y="25764"/>
                    </a:lnTo>
                    <a:lnTo>
                      <a:pt x="15066" y="25548"/>
                    </a:lnTo>
                    <a:lnTo>
                      <a:pt x="15162" y="25461"/>
                    </a:lnTo>
                    <a:lnTo>
                      <a:pt x="15344" y="25280"/>
                    </a:lnTo>
                    <a:lnTo>
                      <a:pt x="16738" y="23799"/>
                    </a:lnTo>
                    <a:cubicBezTo>
                      <a:pt x="17673" y="22829"/>
                      <a:pt x="18573" y="21816"/>
                      <a:pt x="19560" y="20846"/>
                    </a:cubicBezTo>
                    <a:lnTo>
                      <a:pt x="22860" y="18049"/>
                    </a:lnTo>
                    <a:lnTo>
                      <a:pt x="24513" y="16655"/>
                    </a:lnTo>
                    <a:cubicBezTo>
                      <a:pt x="25076" y="16222"/>
                      <a:pt x="25674" y="15850"/>
                      <a:pt x="26237" y="15443"/>
                    </a:cubicBezTo>
                    <a:lnTo>
                      <a:pt x="29718" y="13061"/>
                    </a:lnTo>
                    <a:cubicBezTo>
                      <a:pt x="30887" y="12282"/>
                      <a:pt x="32151" y="11676"/>
                      <a:pt x="33354" y="10975"/>
                    </a:cubicBezTo>
                    <a:cubicBezTo>
                      <a:pt x="34593" y="10325"/>
                      <a:pt x="35770" y="9546"/>
                      <a:pt x="37060" y="8992"/>
                    </a:cubicBezTo>
                    <a:lnTo>
                      <a:pt x="40870" y="7277"/>
                    </a:lnTo>
                    <a:cubicBezTo>
                      <a:pt x="43382" y="6048"/>
                      <a:pt x="46057" y="5294"/>
                      <a:pt x="48646" y="4281"/>
                    </a:cubicBezTo>
                    <a:cubicBezTo>
                      <a:pt x="51279" y="3363"/>
                      <a:pt x="53963" y="2697"/>
                      <a:pt x="56621" y="1909"/>
                    </a:cubicBezTo>
                    <a:lnTo>
                      <a:pt x="64726" y="55"/>
                    </a:lnTo>
                    <a:cubicBezTo>
                      <a:pt x="65947" y="-204"/>
                      <a:pt x="67159" y="471"/>
                      <a:pt x="67558" y="1623"/>
                    </a:cubicBezTo>
                    <a:lnTo>
                      <a:pt x="67584" y="1709"/>
                    </a:lnTo>
                    <a:close/>
                  </a:path>
                </a:pathLst>
              </a:custGeom>
              <a:grpFill/>
              <a:ln w="8653" cap="flat">
                <a:noFill/>
                <a:prstDash val="solid"/>
                <a:miter/>
              </a:ln>
            </p:spPr>
            <p:txBody>
              <a:bodyPr rtlCol="0" anchor="ctr"/>
              <a:lstStyle/>
              <a:p>
                <a:endParaRPr lang="en-IN" dirty="0"/>
              </a:p>
            </p:txBody>
          </p:sp>
          <p:sp>
            <p:nvSpPr>
              <p:cNvPr id="614" name="Freeform: Shape 613">
                <a:extLst>
                  <a:ext uri="{FF2B5EF4-FFF2-40B4-BE49-F238E27FC236}">
                    <a16:creationId xmlns:a16="http://schemas.microsoft.com/office/drawing/2014/main" id="{249F5954-F0C3-4978-B04D-FAF85CD2D534}"/>
                  </a:ext>
                </a:extLst>
              </p:cNvPr>
              <p:cNvSpPr/>
              <p:nvPr/>
            </p:nvSpPr>
            <p:spPr>
              <a:xfrm>
                <a:off x="-624900" y="2938127"/>
                <a:ext cx="86244" cy="84262"/>
              </a:xfrm>
              <a:custGeom>
                <a:avLst/>
                <a:gdLst>
                  <a:gd name="connsiteX0" fmla="*/ 85976 w 86244"/>
                  <a:gd name="connsiteY0" fmla="*/ 3140 h 84262"/>
                  <a:gd name="connsiteX1" fmla="*/ 86245 w 86244"/>
                  <a:gd name="connsiteY1" fmla="*/ 11271 h 84262"/>
                  <a:gd name="connsiteX2" fmla="*/ 85994 w 86244"/>
                  <a:gd name="connsiteY2" fmla="*/ 19653 h 84262"/>
                  <a:gd name="connsiteX3" fmla="*/ 85067 w 86244"/>
                  <a:gd name="connsiteY3" fmla="*/ 27957 h 84262"/>
                  <a:gd name="connsiteX4" fmla="*/ 84392 w 86244"/>
                  <a:gd name="connsiteY4" fmla="*/ 32105 h 84262"/>
                  <a:gd name="connsiteX5" fmla="*/ 83422 w 86244"/>
                  <a:gd name="connsiteY5" fmla="*/ 36166 h 84262"/>
                  <a:gd name="connsiteX6" fmla="*/ 82322 w 86244"/>
                  <a:gd name="connsiteY6" fmla="*/ 40227 h 84262"/>
                  <a:gd name="connsiteX7" fmla="*/ 80893 w 86244"/>
                  <a:gd name="connsiteY7" fmla="*/ 44202 h 84262"/>
                  <a:gd name="connsiteX8" fmla="*/ 80183 w 86244"/>
                  <a:gd name="connsiteY8" fmla="*/ 46176 h 84262"/>
                  <a:gd name="connsiteX9" fmla="*/ 79274 w 86244"/>
                  <a:gd name="connsiteY9" fmla="*/ 48098 h 84262"/>
                  <a:gd name="connsiteX10" fmla="*/ 77456 w 86244"/>
                  <a:gd name="connsiteY10" fmla="*/ 51917 h 84262"/>
                  <a:gd name="connsiteX11" fmla="*/ 75239 w 86244"/>
                  <a:gd name="connsiteY11" fmla="*/ 55563 h 84262"/>
                  <a:gd name="connsiteX12" fmla="*/ 74122 w 86244"/>
                  <a:gd name="connsiteY12" fmla="*/ 57364 h 84262"/>
                  <a:gd name="connsiteX13" fmla="*/ 73767 w 86244"/>
                  <a:gd name="connsiteY13" fmla="*/ 57892 h 84262"/>
                  <a:gd name="connsiteX14" fmla="*/ 73464 w 86244"/>
                  <a:gd name="connsiteY14" fmla="*/ 58299 h 84262"/>
                  <a:gd name="connsiteX15" fmla="*/ 72849 w 86244"/>
                  <a:gd name="connsiteY15" fmla="*/ 59113 h 84262"/>
                  <a:gd name="connsiteX16" fmla="*/ 70373 w 86244"/>
                  <a:gd name="connsiteY16" fmla="*/ 62343 h 84262"/>
                  <a:gd name="connsiteX17" fmla="*/ 67472 w 86244"/>
                  <a:gd name="connsiteY17" fmla="*/ 65572 h 84262"/>
                  <a:gd name="connsiteX18" fmla="*/ 64406 w 86244"/>
                  <a:gd name="connsiteY18" fmla="*/ 68551 h 84262"/>
                  <a:gd name="connsiteX19" fmla="*/ 61203 w 86244"/>
                  <a:gd name="connsiteY19" fmla="*/ 71322 h 84262"/>
                  <a:gd name="connsiteX20" fmla="*/ 54215 w 86244"/>
                  <a:gd name="connsiteY20" fmla="*/ 76197 h 84262"/>
                  <a:gd name="connsiteX21" fmla="*/ 50422 w 86244"/>
                  <a:gd name="connsiteY21" fmla="*/ 78206 h 84262"/>
                  <a:gd name="connsiteX22" fmla="*/ 46517 w 86244"/>
                  <a:gd name="connsiteY22" fmla="*/ 79929 h 84262"/>
                  <a:gd name="connsiteX23" fmla="*/ 42482 w 86244"/>
                  <a:gd name="connsiteY23" fmla="*/ 81384 h 84262"/>
                  <a:gd name="connsiteX24" fmla="*/ 38369 w 86244"/>
                  <a:gd name="connsiteY24" fmla="*/ 82536 h 84262"/>
                  <a:gd name="connsiteX25" fmla="*/ 34177 w 86244"/>
                  <a:gd name="connsiteY25" fmla="*/ 83402 h 84262"/>
                  <a:gd name="connsiteX26" fmla="*/ 29926 w 86244"/>
                  <a:gd name="connsiteY26" fmla="*/ 83973 h 84262"/>
                  <a:gd name="connsiteX27" fmla="*/ 21379 w 86244"/>
                  <a:gd name="connsiteY27" fmla="*/ 84215 h 84262"/>
                  <a:gd name="connsiteX28" fmla="*/ 17102 w 86244"/>
                  <a:gd name="connsiteY28" fmla="*/ 83886 h 84262"/>
                  <a:gd name="connsiteX29" fmla="*/ 12859 w 86244"/>
                  <a:gd name="connsiteY29" fmla="*/ 83263 h 84262"/>
                  <a:gd name="connsiteX30" fmla="*/ 8668 w 86244"/>
                  <a:gd name="connsiteY30" fmla="*/ 82336 h 84262"/>
                  <a:gd name="connsiteX31" fmla="*/ 4537 w 86244"/>
                  <a:gd name="connsiteY31" fmla="*/ 81116 h 84262"/>
                  <a:gd name="connsiteX32" fmla="*/ 2416 w 86244"/>
                  <a:gd name="connsiteY32" fmla="*/ 78899 h 84262"/>
                  <a:gd name="connsiteX33" fmla="*/ 1351 w 86244"/>
                  <a:gd name="connsiteY33" fmla="*/ 74742 h 84262"/>
                  <a:gd name="connsiteX34" fmla="*/ 597 w 86244"/>
                  <a:gd name="connsiteY34" fmla="*/ 70499 h 84262"/>
                  <a:gd name="connsiteX35" fmla="*/ 147 w 86244"/>
                  <a:gd name="connsiteY35" fmla="*/ 66239 h 84262"/>
                  <a:gd name="connsiteX36" fmla="*/ 0 w 86244"/>
                  <a:gd name="connsiteY36" fmla="*/ 61936 h 84262"/>
                  <a:gd name="connsiteX37" fmla="*/ 597 w 86244"/>
                  <a:gd name="connsiteY37" fmla="*/ 53415 h 84262"/>
                  <a:gd name="connsiteX38" fmla="*/ 1334 w 86244"/>
                  <a:gd name="connsiteY38" fmla="*/ 49198 h 84262"/>
                  <a:gd name="connsiteX39" fmla="*/ 2364 w 86244"/>
                  <a:gd name="connsiteY39" fmla="*/ 45050 h 84262"/>
                  <a:gd name="connsiteX40" fmla="*/ 3706 w 86244"/>
                  <a:gd name="connsiteY40" fmla="*/ 40963 h 84262"/>
                  <a:gd name="connsiteX41" fmla="*/ 5308 w 86244"/>
                  <a:gd name="connsiteY41" fmla="*/ 37006 h 84262"/>
                  <a:gd name="connsiteX42" fmla="*/ 7204 w 86244"/>
                  <a:gd name="connsiteY42" fmla="*/ 33170 h 84262"/>
                  <a:gd name="connsiteX43" fmla="*/ 9369 w 86244"/>
                  <a:gd name="connsiteY43" fmla="*/ 29473 h 84262"/>
                  <a:gd name="connsiteX44" fmla="*/ 14521 w 86244"/>
                  <a:gd name="connsiteY44" fmla="*/ 22684 h 84262"/>
                  <a:gd name="connsiteX45" fmla="*/ 17439 w 86244"/>
                  <a:gd name="connsiteY45" fmla="*/ 19584 h 84262"/>
                  <a:gd name="connsiteX46" fmla="*/ 20522 w 86244"/>
                  <a:gd name="connsiteY46" fmla="*/ 16657 h 84262"/>
                  <a:gd name="connsiteX47" fmla="*/ 23778 w 86244"/>
                  <a:gd name="connsiteY47" fmla="*/ 13947 h 84262"/>
                  <a:gd name="connsiteX48" fmla="*/ 27242 w 86244"/>
                  <a:gd name="connsiteY48" fmla="*/ 11522 h 84262"/>
                  <a:gd name="connsiteX49" fmla="*/ 28107 w 86244"/>
                  <a:gd name="connsiteY49" fmla="*/ 10925 h 84262"/>
                  <a:gd name="connsiteX50" fmla="*/ 28549 w 86244"/>
                  <a:gd name="connsiteY50" fmla="*/ 10622 h 84262"/>
                  <a:gd name="connsiteX51" fmla="*/ 28783 w 86244"/>
                  <a:gd name="connsiteY51" fmla="*/ 10466 h 84262"/>
                  <a:gd name="connsiteX52" fmla="*/ 28887 w 86244"/>
                  <a:gd name="connsiteY52" fmla="*/ 10414 h 84262"/>
                  <a:gd name="connsiteX53" fmla="*/ 29121 w 86244"/>
                  <a:gd name="connsiteY53" fmla="*/ 10275 h 84262"/>
                  <a:gd name="connsiteX54" fmla="*/ 30878 w 86244"/>
                  <a:gd name="connsiteY54" fmla="*/ 9280 h 84262"/>
                  <a:gd name="connsiteX55" fmla="*/ 34446 w 86244"/>
                  <a:gd name="connsiteY55" fmla="*/ 7297 h 84262"/>
                  <a:gd name="connsiteX56" fmla="*/ 38420 w 86244"/>
                  <a:gd name="connsiteY56" fmla="*/ 5574 h 84262"/>
                  <a:gd name="connsiteX57" fmla="*/ 40412 w 86244"/>
                  <a:gd name="connsiteY57" fmla="*/ 4742 h 84262"/>
                  <a:gd name="connsiteX58" fmla="*/ 42421 w 86244"/>
                  <a:gd name="connsiteY58" fmla="*/ 4101 h 84262"/>
                  <a:gd name="connsiteX59" fmla="*/ 46447 w 86244"/>
                  <a:gd name="connsiteY59" fmla="*/ 2846 h 84262"/>
                  <a:gd name="connsiteX60" fmla="*/ 50543 w 86244"/>
                  <a:gd name="connsiteY60" fmla="*/ 1920 h 84262"/>
                  <a:gd name="connsiteX61" fmla="*/ 54656 w 86244"/>
                  <a:gd name="connsiteY61" fmla="*/ 1106 h 84262"/>
                  <a:gd name="connsiteX62" fmla="*/ 58813 w 86244"/>
                  <a:gd name="connsiteY62" fmla="*/ 612 h 84262"/>
                  <a:gd name="connsiteX63" fmla="*/ 67134 w 86244"/>
                  <a:gd name="connsiteY63" fmla="*/ 40 h 84262"/>
                  <a:gd name="connsiteX64" fmla="*/ 75455 w 86244"/>
                  <a:gd name="connsiteY64" fmla="*/ 110 h 84262"/>
                  <a:gd name="connsiteX65" fmla="*/ 83742 w 86244"/>
                  <a:gd name="connsiteY65" fmla="*/ 725 h 84262"/>
                  <a:gd name="connsiteX66" fmla="*/ 85994 w 86244"/>
                  <a:gd name="connsiteY66" fmla="*/ 3071 h 84262"/>
                  <a:gd name="connsiteX67" fmla="*/ 85994 w 86244"/>
                  <a:gd name="connsiteY67" fmla="*/ 3140 h 84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6244" h="84262">
                    <a:moveTo>
                      <a:pt x="85976" y="3140"/>
                    </a:moveTo>
                    <a:lnTo>
                      <a:pt x="86245" y="11271"/>
                    </a:lnTo>
                    <a:cubicBezTo>
                      <a:pt x="86141" y="14068"/>
                      <a:pt x="86201" y="16900"/>
                      <a:pt x="85994" y="19653"/>
                    </a:cubicBezTo>
                    <a:cubicBezTo>
                      <a:pt x="85682" y="22424"/>
                      <a:pt x="85621" y="25238"/>
                      <a:pt x="85067" y="27957"/>
                    </a:cubicBezTo>
                    <a:lnTo>
                      <a:pt x="84392" y="32105"/>
                    </a:lnTo>
                    <a:cubicBezTo>
                      <a:pt x="84166" y="33473"/>
                      <a:pt x="83734" y="34815"/>
                      <a:pt x="83422" y="36166"/>
                    </a:cubicBezTo>
                    <a:cubicBezTo>
                      <a:pt x="83058" y="37526"/>
                      <a:pt x="82790" y="38885"/>
                      <a:pt x="82322" y="40227"/>
                    </a:cubicBezTo>
                    <a:lnTo>
                      <a:pt x="80893" y="44202"/>
                    </a:lnTo>
                    <a:cubicBezTo>
                      <a:pt x="80668" y="44860"/>
                      <a:pt x="80434" y="45509"/>
                      <a:pt x="80183" y="46176"/>
                    </a:cubicBezTo>
                    <a:lnTo>
                      <a:pt x="79274" y="48098"/>
                    </a:lnTo>
                    <a:lnTo>
                      <a:pt x="77456" y="51917"/>
                    </a:lnTo>
                    <a:cubicBezTo>
                      <a:pt x="76754" y="53155"/>
                      <a:pt x="75975" y="54333"/>
                      <a:pt x="75239" y="55563"/>
                    </a:cubicBezTo>
                    <a:lnTo>
                      <a:pt x="74122" y="57364"/>
                    </a:lnTo>
                    <a:cubicBezTo>
                      <a:pt x="73992" y="57545"/>
                      <a:pt x="74001" y="57563"/>
                      <a:pt x="73767" y="57892"/>
                    </a:cubicBezTo>
                    <a:lnTo>
                      <a:pt x="73464" y="58299"/>
                    </a:lnTo>
                    <a:lnTo>
                      <a:pt x="72849" y="59113"/>
                    </a:lnTo>
                    <a:lnTo>
                      <a:pt x="70373" y="62343"/>
                    </a:lnTo>
                    <a:lnTo>
                      <a:pt x="67472" y="65572"/>
                    </a:lnTo>
                    <a:cubicBezTo>
                      <a:pt x="66528" y="66672"/>
                      <a:pt x="65446" y="67555"/>
                      <a:pt x="64406" y="68551"/>
                    </a:cubicBezTo>
                    <a:cubicBezTo>
                      <a:pt x="63402" y="69530"/>
                      <a:pt x="62354" y="70482"/>
                      <a:pt x="61203" y="71322"/>
                    </a:cubicBezTo>
                    <a:cubicBezTo>
                      <a:pt x="59012" y="73141"/>
                      <a:pt x="56613" y="74673"/>
                      <a:pt x="54215" y="76197"/>
                    </a:cubicBezTo>
                    <a:lnTo>
                      <a:pt x="50422" y="78206"/>
                    </a:lnTo>
                    <a:cubicBezTo>
                      <a:pt x="49158" y="78864"/>
                      <a:pt x="47816" y="79358"/>
                      <a:pt x="46517" y="79929"/>
                    </a:cubicBezTo>
                    <a:cubicBezTo>
                      <a:pt x="45218" y="80527"/>
                      <a:pt x="43832" y="80908"/>
                      <a:pt x="42482" y="81384"/>
                    </a:cubicBezTo>
                    <a:cubicBezTo>
                      <a:pt x="41148" y="81869"/>
                      <a:pt x="39763" y="82224"/>
                      <a:pt x="38369" y="82536"/>
                    </a:cubicBezTo>
                    <a:cubicBezTo>
                      <a:pt x="36974" y="82891"/>
                      <a:pt x="35580" y="83228"/>
                      <a:pt x="34177" y="83402"/>
                    </a:cubicBezTo>
                    <a:cubicBezTo>
                      <a:pt x="32757" y="83618"/>
                      <a:pt x="31355" y="83904"/>
                      <a:pt x="29926" y="83973"/>
                    </a:cubicBezTo>
                    <a:cubicBezTo>
                      <a:pt x="27086" y="84276"/>
                      <a:pt x="24237" y="84311"/>
                      <a:pt x="21379" y="84215"/>
                    </a:cubicBezTo>
                    <a:cubicBezTo>
                      <a:pt x="19959" y="84085"/>
                      <a:pt x="18522" y="84060"/>
                      <a:pt x="17102" y="83886"/>
                    </a:cubicBezTo>
                    <a:cubicBezTo>
                      <a:pt x="15699" y="83687"/>
                      <a:pt x="14270" y="83497"/>
                      <a:pt x="12859" y="83263"/>
                    </a:cubicBezTo>
                    <a:lnTo>
                      <a:pt x="8668" y="82336"/>
                    </a:lnTo>
                    <a:lnTo>
                      <a:pt x="4537" y="81116"/>
                    </a:lnTo>
                    <a:cubicBezTo>
                      <a:pt x="3446" y="80795"/>
                      <a:pt x="2658" y="79912"/>
                      <a:pt x="2416" y="78899"/>
                    </a:cubicBezTo>
                    <a:lnTo>
                      <a:pt x="1351" y="74742"/>
                    </a:lnTo>
                    <a:lnTo>
                      <a:pt x="597" y="70499"/>
                    </a:lnTo>
                    <a:cubicBezTo>
                      <a:pt x="416" y="69097"/>
                      <a:pt x="312" y="67659"/>
                      <a:pt x="147" y="66239"/>
                    </a:cubicBezTo>
                    <a:cubicBezTo>
                      <a:pt x="35" y="64810"/>
                      <a:pt x="43" y="63382"/>
                      <a:pt x="0" y="61936"/>
                    </a:cubicBezTo>
                    <a:cubicBezTo>
                      <a:pt x="26" y="59087"/>
                      <a:pt x="182" y="56229"/>
                      <a:pt x="597" y="53415"/>
                    </a:cubicBezTo>
                    <a:cubicBezTo>
                      <a:pt x="736" y="51986"/>
                      <a:pt x="1065" y="50592"/>
                      <a:pt x="1334" y="49198"/>
                    </a:cubicBezTo>
                    <a:cubicBezTo>
                      <a:pt x="1585" y="47778"/>
                      <a:pt x="1957" y="46410"/>
                      <a:pt x="2364" y="45050"/>
                    </a:cubicBezTo>
                    <a:cubicBezTo>
                      <a:pt x="2745" y="43665"/>
                      <a:pt x="3152" y="42297"/>
                      <a:pt x="3706" y="40963"/>
                    </a:cubicBezTo>
                    <a:cubicBezTo>
                      <a:pt x="4226" y="39647"/>
                      <a:pt x="4641" y="38262"/>
                      <a:pt x="5308" y="37006"/>
                    </a:cubicBezTo>
                    <a:cubicBezTo>
                      <a:pt x="5940" y="35742"/>
                      <a:pt x="6494" y="34408"/>
                      <a:pt x="7204" y="33170"/>
                    </a:cubicBezTo>
                    <a:lnTo>
                      <a:pt x="9369" y="29473"/>
                    </a:lnTo>
                    <a:cubicBezTo>
                      <a:pt x="10997" y="27135"/>
                      <a:pt x="12616" y="24806"/>
                      <a:pt x="14521" y="22684"/>
                    </a:cubicBezTo>
                    <a:cubicBezTo>
                      <a:pt x="15413" y="21576"/>
                      <a:pt x="16418" y="20580"/>
                      <a:pt x="17439" y="19584"/>
                    </a:cubicBezTo>
                    <a:cubicBezTo>
                      <a:pt x="18461" y="18623"/>
                      <a:pt x="19405" y="17540"/>
                      <a:pt x="20522" y="16657"/>
                    </a:cubicBezTo>
                    <a:lnTo>
                      <a:pt x="23778" y="13947"/>
                    </a:lnTo>
                    <a:lnTo>
                      <a:pt x="27242" y="11522"/>
                    </a:lnTo>
                    <a:lnTo>
                      <a:pt x="28107" y="10925"/>
                    </a:lnTo>
                    <a:lnTo>
                      <a:pt x="28549" y="10622"/>
                    </a:lnTo>
                    <a:lnTo>
                      <a:pt x="28783" y="10466"/>
                    </a:lnTo>
                    <a:lnTo>
                      <a:pt x="28887" y="10414"/>
                    </a:lnTo>
                    <a:lnTo>
                      <a:pt x="29121" y="10275"/>
                    </a:lnTo>
                    <a:lnTo>
                      <a:pt x="30878" y="9280"/>
                    </a:lnTo>
                    <a:cubicBezTo>
                      <a:pt x="32082" y="8622"/>
                      <a:pt x="33225" y="7946"/>
                      <a:pt x="34446" y="7297"/>
                    </a:cubicBezTo>
                    <a:lnTo>
                      <a:pt x="38420" y="5574"/>
                    </a:lnTo>
                    <a:lnTo>
                      <a:pt x="40412" y="4742"/>
                    </a:lnTo>
                    <a:cubicBezTo>
                      <a:pt x="41079" y="4508"/>
                      <a:pt x="41763" y="4309"/>
                      <a:pt x="42421" y="4101"/>
                    </a:cubicBezTo>
                    <a:lnTo>
                      <a:pt x="46447" y="2846"/>
                    </a:lnTo>
                    <a:cubicBezTo>
                      <a:pt x="47798" y="2439"/>
                      <a:pt x="49175" y="2223"/>
                      <a:pt x="50543" y="1920"/>
                    </a:cubicBezTo>
                    <a:cubicBezTo>
                      <a:pt x="51911" y="1668"/>
                      <a:pt x="53279" y="1279"/>
                      <a:pt x="54656" y="1106"/>
                    </a:cubicBezTo>
                    <a:lnTo>
                      <a:pt x="58813" y="612"/>
                    </a:lnTo>
                    <a:cubicBezTo>
                      <a:pt x="61566" y="144"/>
                      <a:pt x="64363" y="205"/>
                      <a:pt x="67134" y="40"/>
                    </a:cubicBezTo>
                    <a:cubicBezTo>
                      <a:pt x="69914" y="-81"/>
                      <a:pt x="72685" y="110"/>
                      <a:pt x="75455" y="110"/>
                    </a:cubicBezTo>
                    <a:lnTo>
                      <a:pt x="83742" y="725"/>
                    </a:lnTo>
                    <a:cubicBezTo>
                      <a:pt x="84989" y="837"/>
                      <a:pt x="85950" y="1833"/>
                      <a:pt x="85994" y="3071"/>
                    </a:cubicBezTo>
                    <a:lnTo>
                      <a:pt x="85994" y="3140"/>
                    </a:lnTo>
                    <a:close/>
                  </a:path>
                </a:pathLst>
              </a:custGeom>
              <a:grpFill/>
              <a:ln w="8653" cap="flat">
                <a:noFill/>
                <a:prstDash val="solid"/>
                <a:miter/>
              </a:ln>
            </p:spPr>
            <p:txBody>
              <a:bodyPr rtlCol="0" anchor="ctr"/>
              <a:lstStyle/>
              <a:p>
                <a:endParaRPr lang="en-IN" dirty="0"/>
              </a:p>
            </p:txBody>
          </p:sp>
          <p:sp>
            <p:nvSpPr>
              <p:cNvPr id="615" name="Freeform: Shape 614">
                <a:extLst>
                  <a:ext uri="{FF2B5EF4-FFF2-40B4-BE49-F238E27FC236}">
                    <a16:creationId xmlns:a16="http://schemas.microsoft.com/office/drawing/2014/main" id="{623A2EA3-ECB0-4CFB-8479-CBA9EAB8AEA4}"/>
                  </a:ext>
                </a:extLst>
              </p:cNvPr>
              <p:cNvSpPr/>
              <p:nvPr/>
            </p:nvSpPr>
            <p:spPr>
              <a:xfrm>
                <a:off x="-436329" y="3220021"/>
                <a:ext cx="102308" cy="73899"/>
              </a:xfrm>
              <a:custGeom>
                <a:avLst/>
                <a:gdLst>
                  <a:gd name="connsiteX0" fmla="*/ 102201 w 102308"/>
                  <a:gd name="connsiteY0" fmla="*/ 11941 h 73899"/>
                  <a:gd name="connsiteX1" fmla="*/ 100062 w 102308"/>
                  <a:gd name="connsiteY1" fmla="*/ 19803 h 73899"/>
                  <a:gd name="connsiteX2" fmla="*/ 97335 w 102308"/>
                  <a:gd name="connsiteY2" fmla="*/ 27735 h 73899"/>
                  <a:gd name="connsiteX3" fmla="*/ 94027 w 102308"/>
                  <a:gd name="connsiteY3" fmla="*/ 35398 h 73899"/>
                  <a:gd name="connsiteX4" fmla="*/ 92156 w 102308"/>
                  <a:gd name="connsiteY4" fmla="*/ 39139 h 73899"/>
                  <a:gd name="connsiteX5" fmla="*/ 90026 w 102308"/>
                  <a:gd name="connsiteY5" fmla="*/ 42741 h 73899"/>
                  <a:gd name="connsiteX6" fmla="*/ 87775 w 102308"/>
                  <a:gd name="connsiteY6" fmla="*/ 46292 h 73899"/>
                  <a:gd name="connsiteX7" fmla="*/ 85246 w 102308"/>
                  <a:gd name="connsiteY7" fmla="*/ 49660 h 73899"/>
                  <a:gd name="connsiteX8" fmla="*/ 83982 w 102308"/>
                  <a:gd name="connsiteY8" fmla="*/ 51366 h 73899"/>
                  <a:gd name="connsiteX9" fmla="*/ 82545 w 102308"/>
                  <a:gd name="connsiteY9" fmla="*/ 52925 h 73899"/>
                  <a:gd name="connsiteX10" fmla="*/ 79670 w 102308"/>
                  <a:gd name="connsiteY10" fmla="*/ 56033 h 73899"/>
                  <a:gd name="connsiteX11" fmla="*/ 76492 w 102308"/>
                  <a:gd name="connsiteY11" fmla="*/ 58856 h 73899"/>
                  <a:gd name="connsiteX12" fmla="*/ 74882 w 102308"/>
                  <a:gd name="connsiteY12" fmla="*/ 60241 h 73899"/>
                  <a:gd name="connsiteX13" fmla="*/ 74388 w 102308"/>
                  <a:gd name="connsiteY13" fmla="*/ 60649 h 73899"/>
                  <a:gd name="connsiteX14" fmla="*/ 73973 w 102308"/>
                  <a:gd name="connsiteY14" fmla="*/ 60960 h 73899"/>
                  <a:gd name="connsiteX15" fmla="*/ 73141 w 102308"/>
                  <a:gd name="connsiteY15" fmla="*/ 61540 h 73899"/>
                  <a:gd name="connsiteX16" fmla="*/ 69825 w 102308"/>
                  <a:gd name="connsiteY16" fmla="*/ 63896 h 73899"/>
                  <a:gd name="connsiteX17" fmla="*/ 66101 w 102308"/>
                  <a:gd name="connsiteY17" fmla="*/ 66104 h 73899"/>
                  <a:gd name="connsiteX18" fmla="*/ 62309 w 102308"/>
                  <a:gd name="connsiteY18" fmla="*/ 68069 h 73899"/>
                  <a:gd name="connsiteX19" fmla="*/ 58395 w 102308"/>
                  <a:gd name="connsiteY19" fmla="*/ 69758 h 73899"/>
                  <a:gd name="connsiteX20" fmla="*/ 50272 w 102308"/>
                  <a:gd name="connsiteY20" fmla="*/ 72356 h 73899"/>
                  <a:gd name="connsiteX21" fmla="*/ 46073 w 102308"/>
                  <a:gd name="connsiteY21" fmla="*/ 73178 h 73899"/>
                  <a:gd name="connsiteX22" fmla="*/ 41838 w 102308"/>
                  <a:gd name="connsiteY22" fmla="*/ 73672 h 73899"/>
                  <a:gd name="connsiteX23" fmla="*/ 37561 w 102308"/>
                  <a:gd name="connsiteY23" fmla="*/ 73871 h 73899"/>
                  <a:gd name="connsiteX24" fmla="*/ 33283 w 102308"/>
                  <a:gd name="connsiteY24" fmla="*/ 73750 h 73899"/>
                  <a:gd name="connsiteX25" fmla="*/ 29032 w 102308"/>
                  <a:gd name="connsiteY25" fmla="*/ 73360 h 73899"/>
                  <a:gd name="connsiteX26" fmla="*/ 24806 w 102308"/>
                  <a:gd name="connsiteY26" fmla="*/ 72650 h 73899"/>
                  <a:gd name="connsiteX27" fmla="*/ 16545 w 102308"/>
                  <a:gd name="connsiteY27" fmla="*/ 70347 h 73899"/>
                  <a:gd name="connsiteX28" fmla="*/ 12562 w 102308"/>
                  <a:gd name="connsiteY28" fmla="*/ 68771 h 73899"/>
                  <a:gd name="connsiteX29" fmla="*/ 8700 w 102308"/>
                  <a:gd name="connsiteY29" fmla="*/ 66909 h 73899"/>
                  <a:gd name="connsiteX30" fmla="*/ 4960 w 102308"/>
                  <a:gd name="connsiteY30" fmla="*/ 64796 h 73899"/>
                  <a:gd name="connsiteX31" fmla="*/ 1357 w 102308"/>
                  <a:gd name="connsiteY31" fmla="*/ 62415 h 73899"/>
                  <a:gd name="connsiteX32" fmla="*/ 6 w 102308"/>
                  <a:gd name="connsiteY32" fmla="*/ 59687 h 73899"/>
                  <a:gd name="connsiteX33" fmla="*/ 206 w 102308"/>
                  <a:gd name="connsiteY33" fmla="*/ 55384 h 73899"/>
                  <a:gd name="connsiteX34" fmla="*/ 751 w 102308"/>
                  <a:gd name="connsiteY34" fmla="*/ 51123 h 73899"/>
                  <a:gd name="connsiteX35" fmla="*/ 1565 w 102308"/>
                  <a:gd name="connsiteY35" fmla="*/ 46915 h 73899"/>
                  <a:gd name="connsiteX36" fmla="*/ 2708 w 102308"/>
                  <a:gd name="connsiteY36" fmla="*/ 42759 h 73899"/>
                  <a:gd name="connsiteX37" fmla="*/ 5782 w 102308"/>
                  <a:gd name="connsiteY37" fmla="*/ 34784 h 73899"/>
                  <a:gd name="connsiteX38" fmla="*/ 7739 w 102308"/>
                  <a:gd name="connsiteY38" fmla="*/ 30991 h 73899"/>
                  <a:gd name="connsiteX39" fmla="*/ 9947 w 102308"/>
                  <a:gd name="connsiteY39" fmla="*/ 27302 h 73899"/>
                  <a:gd name="connsiteX40" fmla="*/ 12415 w 102308"/>
                  <a:gd name="connsiteY40" fmla="*/ 23821 h 73899"/>
                  <a:gd name="connsiteX41" fmla="*/ 15125 w 102308"/>
                  <a:gd name="connsiteY41" fmla="*/ 20505 h 73899"/>
                  <a:gd name="connsiteX42" fmla="*/ 18061 w 102308"/>
                  <a:gd name="connsiteY42" fmla="*/ 17414 h 73899"/>
                  <a:gd name="connsiteX43" fmla="*/ 21221 w 102308"/>
                  <a:gd name="connsiteY43" fmla="*/ 14521 h 73899"/>
                  <a:gd name="connsiteX44" fmla="*/ 28148 w 102308"/>
                  <a:gd name="connsiteY44" fmla="*/ 9542 h 73899"/>
                  <a:gd name="connsiteX45" fmla="*/ 31855 w 102308"/>
                  <a:gd name="connsiteY45" fmla="*/ 7438 h 73899"/>
                  <a:gd name="connsiteX46" fmla="*/ 35656 w 102308"/>
                  <a:gd name="connsiteY46" fmla="*/ 5559 h 73899"/>
                  <a:gd name="connsiteX47" fmla="*/ 39570 w 102308"/>
                  <a:gd name="connsiteY47" fmla="*/ 3923 h 73899"/>
                  <a:gd name="connsiteX48" fmla="*/ 43596 w 102308"/>
                  <a:gd name="connsiteY48" fmla="*/ 2624 h 73899"/>
                  <a:gd name="connsiteX49" fmla="*/ 44592 w 102308"/>
                  <a:gd name="connsiteY49" fmla="*/ 2321 h 73899"/>
                  <a:gd name="connsiteX50" fmla="*/ 45103 w 102308"/>
                  <a:gd name="connsiteY50" fmla="*/ 2148 h 73899"/>
                  <a:gd name="connsiteX51" fmla="*/ 45372 w 102308"/>
                  <a:gd name="connsiteY51" fmla="*/ 2078 h 73899"/>
                  <a:gd name="connsiteX52" fmla="*/ 45493 w 102308"/>
                  <a:gd name="connsiteY52" fmla="*/ 2052 h 73899"/>
                  <a:gd name="connsiteX53" fmla="*/ 45753 w 102308"/>
                  <a:gd name="connsiteY53" fmla="*/ 1992 h 73899"/>
                  <a:gd name="connsiteX54" fmla="*/ 47735 w 102308"/>
                  <a:gd name="connsiteY54" fmla="*/ 1550 h 73899"/>
                  <a:gd name="connsiteX55" fmla="*/ 51727 w 102308"/>
                  <a:gd name="connsiteY55" fmla="*/ 710 h 73899"/>
                  <a:gd name="connsiteX56" fmla="*/ 56022 w 102308"/>
                  <a:gd name="connsiteY56" fmla="*/ 251 h 73899"/>
                  <a:gd name="connsiteX57" fmla="*/ 58178 w 102308"/>
                  <a:gd name="connsiteY57" fmla="*/ 43 h 73899"/>
                  <a:gd name="connsiteX58" fmla="*/ 60291 w 102308"/>
                  <a:gd name="connsiteY58" fmla="*/ 9 h 73899"/>
                  <a:gd name="connsiteX59" fmla="*/ 64499 w 102308"/>
                  <a:gd name="connsiteY59" fmla="*/ 0 h 73899"/>
                  <a:gd name="connsiteX60" fmla="*/ 68682 w 102308"/>
                  <a:gd name="connsiteY60" fmla="*/ 312 h 73899"/>
                  <a:gd name="connsiteX61" fmla="*/ 72855 w 102308"/>
                  <a:gd name="connsiteY61" fmla="*/ 771 h 73899"/>
                  <a:gd name="connsiteX62" fmla="*/ 76977 w 102308"/>
                  <a:gd name="connsiteY62" fmla="*/ 1498 h 73899"/>
                  <a:gd name="connsiteX63" fmla="*/ 85099 w 102308"/>
                  <a:gd name="connsiteY63" fmla="*/ 3412 h 73899"/>
                  <a:gd name="connsiteX64" fmla="*/ 93031 w 102308"/>
                  <a:gd name="connsiteY64" fmla="*/ 5932 h 73899"/>
                  <a:gd name="connsiteX65" fmla="*/ 100764 w 102308"/>
                  <a:gd name="connsiteY65" fmla="*/ 8971 h 73899"/>
                  <a:gd name="connsiteX66" fmla="*/ 102227 w 102308"/>
                  <a:gd name="connsiteY66" fmla="*/ 11863 h 73899"/>
                  <a:gd name="connsiteX67" fmla="*/ 102201 w 102308"/>
                  <a:gd name="connsiteY67" fmla="*/ 11941 h 73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02308" h="73899">
                    <a:moveTo>
                      <a:pt x="102201" y="11941"/>
                    </a:moveTo>
                    <a:lnTo>
                      <a:pt x="100062" y="19803"/>
                    </a:lnTo>
                    <a:cubicBezTo>
                      <a:pt x="99144" y="22436"/>
                      <a:pt x="98374" y="25155"/>
                      <a:pt x="97335" y="27735"/>
                    </a:cubicBezTo>
                    <a:cubicBezTo>
                      <a:pt x="96244" y="30290"/>
                      <a:pt x="95378" y="32931"/>
                      <a:pt x="94027" y="35398"/>
                    </a:cubicBezTo>
                    <a:lnTo>
                      <a:pt x="92156" y="39139"/>
                    </a:lnTo>
                    <a:cubicBezTo>
                      <a:pt x="91542" y="40403"/>
                      <a:pt x="90728" y="41546"/>
                      <a:pt x="90026" y="42741"/>
                    </a:cubicBezTo>
                    <a:cubicBezTo>
                      <a:pt x="89273" y="43936"/>
                      <a:pt x="88615" y="45175"/>
                      <a:pt x="87775" y="46292"/>
                    </a:cubicBezTo>
                    <a:lnTo>
                      <a:pt x="85246" y="49660"/>
                    </a:lnTo>
                    <a:cubicBezTo>
                      <a:pt x="84831" y="50232"/>
                      <a:pt x="84433" y="50820"/>
                      <a:pt x="83982" y="51366"/>
                    </a:cubicBezTo>
                    <a:lnTo>
                      <a:pt x="82545" y="52925"/>
                    </a:lnTo>
                    <a:lnTo>
                      <a:pt x="79670" y="56033"/>
                    </a:lnTo>
                    <a:cubicBezTo>
                      <a:pt x="78648" y="57003"/>
                      <a:pt x="77549" y="57912"/>
                      <a:pt x="76492" y="58856"/>
                    </a:cubicBezTo>
                    <a:lnTo>
                      <a:pt x="74882" y="60241"/>
                    </a:lnTo>
                    <a:cubicBezTo>
                      <a:pt x="74700" y="60397"/>
                      <a:pt x="74700" y="60423"/>
                      <a:pt x="74388" y="60649"/>
                    </a:cubicBezTo>
                    <a:lnTo>
                      <a:pt x="73973" y="60960"/>
                    </a:lnTo>
                    <a:lnTo>
                      <a:pt x="73141" y="61540"/>
                    </a:lnTo>
                    <a:lnTo>
                      <a:pt x="69825" y="63896"/>
                    </a:lnTo>
                    <a:lnTo>
                      <a:pt x="66101" y="66104"/>
                    </a:lnTo>
                    <a:cubicBezTo>
                      <a:pt x="64863" y="66900"/>
                      <a:pt x="63582" y="67428"/>
                      <a:pt x="62309" y="68069"/>
                    </a:cubicBezTo>
                    <a:cubicBezTo>
                      <a:pt x="61027" y="68710"/>
                      <a:pt x="59737" y="69325"/>
                      <a:pt x="58395" y="69758"/>
                    </a:cubicBezTo>
                    <a:cubicBezTo>
                      <a:pt x="55771" y="70875"/>
                      <a:pt x="53026" y="71620"/>
                      <a:pt x="50272" y="72356"/>
                    </a:cubicBezTo>
                    <a:lnTo>
                      <a:pt x="46073" y="73178"/>
                    </a:lnTo>
                    <a:cubicBezTo>
                      <a:pt x="44687" y="73429"/>
                      <a:pt x="43250" y="73498"/>
                      <a:pt x="41838" y="73672"/>
                    </a:cubicBezTo>
                    <a:cubicBezTo>
                      <a:pt x="40410" y="73888"/>
                      <a:pt x="38990" y="73827"/>
                      <a:pt x="37561" y="73871"/>
                    </a:cubicBezTo>
                    <a:cubicBezTo>
                      <a:pt x="36132" y="73949"/>
                      <a:pt x="34721" y="73854"/>
                      <a:pt x="33283" y="73750"/>
                    </a:cubicBezTo>
                    <a:cubicBezTo>
                      <a:pt x="31863" y="73689"/>
                      <a:pt x="30435" y="73576"/>
                      <a:pt x="29032" y="73360"/>
                    </a:cubicBezTo>
                    <a:cubicBezTo>
                      <a:pt x="27620" y="73126"/>
                      <a:pt x="26192" y="72988"/>
                      <a:pt x="24806" y="72650"/>
                    </a:cubicBezTo>
                    <a:cubicBezTo>
                      <a:pt x="22009" y="72096"/>
                      <a:pt x="19247" y="71282"/>
                      <a:pt x="16545" y="70347"/>
                    </a:cubicBezTo>
                    <a:cubicBezTo>
                      <a:pt x="15229" y="69810"/>
                      <a:pt x="13870" y="69342"/>
                      <a:pt x="12562" y="68771"/>
                    </a:cubicBezTo>
                    <a:cubicBezTo>
                      <a:pt x="11281" y="68147"/>
                      <a:pt x="9964" y="67567"/>
                      <a:pt x="8700" y="66909"/>
                    </a:cubicBezTo>
                    <a:lnTo>
                      <a:pt x="4960" y="64796"/>
                    </a:lnTo>
                    <a:lnTo>
                      <a:pt x="1357" y="62415"/>
                    </a:lnTo>
                    <a:cubicBezTo>
                      <a:pt x="431" y="61783"/>
                      <a:pt x="-63" y="60726"/>
                      <a:pt x="6" y="59687"/>
                    </a:cubicBezTo>
                    <a:lnTo>
                      <a:pt x="206" y="55384"/>
                    </a:lnTo>
                    <a:lnTo>
                      <a:pt x="751" y="51123"/>
                    </a:lnTo>
                    <a:cubicBezTo>
                      <a:pt x="985" y="49695"/>
                      <a:pt x="1297" y="48318"/>
                      <a:pt x="1565" y="46915"/>
                    </a:cubicBezTo>
                    <a:cubicBezTo>
                      <a:pt x="1894" y="45512"/>
                      <a:pt x="2319" y="44144"/>
                      <a:pt x="2708" y="42759"/>
                    </a:cubicBezTo>
                    <a:cubicBezTo>
                      <a:pt x="3557" y="40048"/>
                      <a:pt x="4552" y="37364"/>
                      <a:pt x="5782" y="34784"/>
                    </a:cubicBezTo>
                    <a:cubicBezTo>
                      <a:pt x="6328" y="33476"/>
                      <a:pt x="7046" y="32238"/>
                      <a:pt x="7739" y="30991"/>
                    </a:cubicBezTo>
                    <a:cubicBezTo>
                      <a:pt x="8380" y="29718"/>
                      <a:pt x="9142" y="28506"/>
                      <a:pt x="9947" y="27302"/>
                    </a:cubicBezTo>
                    <a:cubicBezTo>
                      <a:pt x="10718" y="26107"/>
                      <a:pt x="11506" y="24930"/>
                      <a:pt x="12415" y="23821"/>
                    </a:cubicBezTo>
                    <a:cubicBezTo>
                      <a:pt x="13307" y="22704"/>
                      <a:pt x="14112" y="21527"/>
                      <a:pt x="15125" y="20505"/>
                    </a:cubicBezTo>
                    <a:cubicBezTo>
                      <a:pt x="16121" y="19483"/>
                      <a:pt x="17030" y="18366"/>
                      <a:pt x="18061" y="17414"/>
                    </a:cubicBezTo>
                    <a:lnTo>
                      <a:pt x="21221" y="14521"/>
                    </a:lnTo>
                    <a:cubicBezTo>
                      <a:pt x="23464" y="12764"/>
                      <a:pt x="25707" y="10988"/>
                      <a:pt x="28148" y="9542"/>
                    </a:cubicBezTo>
                    <a:cubicBezTo>
                      <a:pt x="29335" y="8737"/>
                      <a:pt x="30573" y="8070"/>
                      <a:pt x="31855" y="7438"/>
                    </a:cubicBezTo>
                    <a:cubicBezTo>
                      <a:pt x="33119" y="6806"/>
                      <a:pt x="34340" y="6070"/>
                      <a:pt x="35656" y="5559"/>
                    </a:cubicBezTo>
                    <a:lnTo>
                      <a:pt x="39570" y="3923"/>
                    </a:lnTo>
                    <a:lnTo>
                      <a:pt x="43596" y="2624"/>
                    </a:lnTo>
                    <a:lnTo>
                      <a:pt x="44592" y="2321"/>
                    </a:lnTo>
                    <a:lnTo>
                      <a:pt x="45103" y="2148"/>
                    </a:lnTo>
                    <a:lnTo>
                      <a:pt x="45372" y="2078"/>
                    </a:lnTo>
                    <a:lnTo>
                      <a:pt x="45493" y="2052"/>
                    </a:lnTo>
                    <a:lnTo>
                      <a:pt x="45753" y="1992"/>
                    </a:lnTo>
                    <a:lnTo>
                      <a:pt x="47735" y="1550"/>
                    </a:lnTo>
                    <a:cubicBezTo>
                      <a:pt x="49060" y="1282"/>
                      <a:pt x="50376" y="970"/>
                      <a:pt x="51727" y="710"/>
                    </a:cubicBezTo>
                    <a:lnTo>
                      <a:pt x="56022" y="251"/>
                    </a:lnTo>
                    <a:lnTo>
                      <a:pt x="58178" y="43"/>
                    </a:lnTo>
                    <a:cubicBezTo>
                      <a:pt x="58888" y="0"/>
                      <a:pt x="59590" y="26"/>
                      <a:pt x="60291" y="9"/>
                    </a:cubicBezTo>
                    <a:lnTo>
                      <a:pt x="64499" y="0"/>
                    </a:lnTo>
                    <a:cubicBezTo>
                      <a:pt x="65902" y="17"/>
                      <a:pt x="67296" y="208"/>
                      <a:pt x="68682" y="312"/>
                    </a:cubicBezTo>
                    <a:cubicBezTo>
                      <a:pt x="70067" y="468"/>
                      <a:pt x="71470" y="494"/>
                      <a:pt x="72855" y="771"/>
                    </a:cubicBezTo>
                    <a:lnTo>
                      <a:pt x="76977" y="1498"/>
                    </a:lnTo>
                    <a:cubicBezTo>
                      <a:pt x="79748" y="1870"/>
                      <a:pt x="82380" y="2780"/>
                      <a:pt x="85099" y="3412"/>
                    </a:cubicBezTo>
                    <a:cubicBezTo>
                      <a:pt x="87784" y="4131"/>
                      <a:pt x="90373" y="5100"/>
                      <a:pt x="93031" y="5932"/>
                    </a:cubicBezTo>
                    <a:lnTo>
                      <a:pt x="100764" y="8971"/>
                    </a:lnTo>
                    <a:cubicBezTo>
                      <a:pt x="101933" y="9439"/>
                      <a:pt x="102539" y="10685"/>
                      <a:pt x="102227" y="11863"/>
                    </a:cubicBezTo>
                    <a:lnTo>
                      <a:pt x="102201" y="11941"/>
                    </a:lnTo>
                    <a:close/>
                  </a:path>
                </a:pathLst>
              </a:custGeom>
              <a:grpFill/>
              <a:ln w="8653" cap="flat">
                <a:noFill/>
                <a:prstDash val="solid"/>
                <a:miter/>
              </a:ln>
            </p:spPr>
            <p:txBody>
              <a:bodyPr rtlCol="0" anchor="ctr"/>
              <a:lstStyle/>
              <a:p>
                <a:endParaRPr lang="en-IN" dirty="0"/>
              </a:p>
            </p:txBody>
          </p:sp>
          <p:sp>
            <p:nvSpPr>
              <p:cNvPr id="616" name="Freeform: Shape 615">
                <a:extLst>
                  <a:ext uri="{FF2B5EF4-FFF2-40B4-BE49-F238E27FC236}">
                    <a16:creationId xmlns:a16="http://schemas.microsoft.com/office/drawing/2014/main" id="{EF187385-39F0-42D4-A357-88803D9BC6AE}"/>
                  </a:ext>
                </a:extLst>
              </p:cNvPr>
              <p:cNvSpPr/>
              <p:nvPr/>
            </p:nvSpPr>
            <p:spPr>
              <a:xfrm>
                <a:off x="-336014" y="3543897"/>
                <a:ext cx="112337" cy="68755"/>
              </a:xfrm>
              <a:custGeom>
                <a:avLst/>
                <a:gdLst>
                  <a:gd name="connsiteX0" fmla="*/ 111908 w 112337"/>
                  <a:gd name="connsiteY0" fmla="*/ 26228 h 68755"/>
                  <a:gd name="connsiteX1" fmla="*/ 107553 w 112337"/>
                  <a:gd name="connsiteY1" fmla="*/ 33095 h 68755"/>
                  <a:gd name="connsiteX2" fmla="*/ 102609 w 112337"/>
                  <a:gd name="connsiteY2" fmla="*/ 39892 h 68755"/>
                  <a:gd name="connsiteX3" fmla="*/ 97171 w 112337"/>
                  <a:gd name="connsiteY3" fmla="*/ 46222 h 68755"/>
                  <a:gd name="connsiteX4" fmla="*/ 94287 w 112337"/>
                  <a:gd name="connsiteY4" fmla="*/ 49244 h 68755"/>
                  <a:gd name="connsiteX5" fmla="*/ 91196 w 112337"/>
                  <a:gd name="connsiteY5" fmla="*/ 52076 h 68755"/>
                  <a:gd name="connsiteX6" fmla="*/ 88009 w 112337"/>
                  <a:gd name="connsiteY6" fmla="*/ 54803 h 68755"/>
                  <a:gd name="connsiteX7" fmla="*/ 84598 w 112337"/>
                  <a:gd name="connsiteY7" fmla="*/ 57289 h 68755"/>
                  <a:gd name="connsiteX8" fmla="*/ 82883 w 112337"/>
                  <a:gd name="connsiteY8" fmla="*/ 58509 h 68755"/>
                  <a:gd name="connsiteX9" fmla="*/ 81047 w 112337"/>
                  <a:gd name="connsiteY9" fmla="*/ 59583 h 68755"/>
                  <a:gd name="connsiteX10" fmla="*/ 77384 w 112337"/>
                  <a:gd name="connsiteY10" fmla="*/ 61705 h 68755"/>
                  <a:gd name="connsiteX11" fmla="*/ 73523 w 112337"/>
                  <a:gd name="connsiteY11" fmla="*/ 63463 h 68755"/>
                  <a:gd name="connsiteX12" fmla="*/ 71574 w 112337"/>
                  <a:gd name="connsiteY12" fmla="*/ 64328 h 68755"/>
                  <a:gd name="connsiteX13" fmla="*/ 70977 w 112337"/>
                  <a:gd name="connsiteY13" fmla="*/ 64571 h 68755"/>
                  <a:gd name="connsiteX14" fmla="*/ 70492 w 112337"/>
                  <a:gd name="connsiteY14" fmla="*/ 64735 h 68755"/>
                  <a:gd name="connsiteX15" fmla="*/ 69531 w 112337"/>
                  <a:gd name="connsiteY15" fmla="*/ 65056 h 68755"/>
                  <a:gd name="connsiteX16" fmla="*/ 65660 w 112337"/>
                  <a:gd name="connsiteY16" fmla="*/ 66337 h 68755"/>
                  <a:gd name="connsiteX17" fmla="*/ 61469 w 112337"/>
                  <a:gd name="connsiteY17" fmla="*/ 67350 h 68755"/>
                  <a:gd name="connsiteX18" fmla="*/ 57269 w 112337"/>
                  <a:gd name="connsiteY18" fmla="*/ 68078 h 68755"/>
                  <a:gd name="connsiteX19" fmla="*/ 53035 w 112337"/>
                  <a:gd name="connsiteY19" fmla="*/ 68571 h 68755"/>
                  <a:gd name="connsiteX20" fmla="*/ 44515 w 112337"/>
                  <a:gd name="connsiteY20" fmla="*/ 68667 h 68755"/>
                  <a:gd name="connsiteX21" fmla="*/ 40263 w 112337"/>
                  <a:gd name="connsiteY21" fmla="*/ 68182 h 68755"/>
                  <a:gd name="connsiteX22" fmla="*/ 36063 w 112337"/>
                  <a:gd name="connsiteY22" fmla="*/ 67420 h 68755"/>
                  <a:gd name="connsiteX23" fmla="*/ 31916 w 112337"/>
                  <a:gd name="connsiteY23" fmla="*/ 66355 h 68755"/>
                  <a:gd name="connsiteX24" fmla="*/ 27854 w 112337"/>
                  <a:gd name="connsiteY24" fmla="*/ 64987 h 68755"/>
                  <a:gd name="connsiteX25" fmla="*/ 23906 w 112337"/>
                  <a:gd name="connsiteY25" fmla="*/ 63350 h 68755"/>
                  <a:gd name="connsiteX26" fmla="*/ 20079 w 112337"/>
                  <a:gd name="connsiteY26" fmla="*/ 61419 h 68755"/>
                  <a:gd name="connsiteX27" fmla="*/ 12866 w 112337"/>
                  <a:gd name="connsiteY27" fmla="*/ 56786 h 68755"/>
                  <a:gd name="connsiteX28" fmla="*/ 9523 w 112337"/>
                  <a:gd name="connsiteY28" fmla="*/ 54128 h 68755"/>
                  <a:gd name="connsiteX29" fmla="*/ 6363 w 112337"/>
                  <a:gd name="connsiteY29" fmla="*/ 51201 h 68755"/>
                  <a:gd name="connsiteX30" fmla="*/ 3419 w 112337"/>
                  <a:gd name="connsiteY30" fmla="*/ 48084 h 68755"/>
                  <a:gd name="connsiteX31" fmla="*/ 708 w 112337"/>
                  <a:gd name="connsiteY31" fmla="*/ 44733 h 68755"/>
                  <a:gd name="connsiteX32" fmla="*/ 189 w 112337"/>
                  <a:gd name="connsiteY32" fmla="*/ 41711 h 68755"/>
                  <a:gd name="connsiteX33" fmla="*/ 1661 w 112337"/>
                  <a:gd name="connsiteY33" fmla="*/ 37667 h 68755"/>
                  <a:gd name="connsiteX34" fmla="*/ 3427 w 112337"/>
                  <a:gd name="connsiteY34" fmla="*/ 33745 h 68755"/>
                  <a:gd name="connsiteX35" fmla="*/ 5454 w 112337"/>
                  <a:gd name="connsiteY35" fmla="*/ 29952 h 68755"/>
                  <a:gd name="connsiteX36" fmla="*/ 7757 w 112337"/>
                  <a:gd name="connsiteY36" fmla="*/ 26341 h 68755"/>
                  <a:gd name="connsiteX37" fmla="*/ 13048 w 112337"/>
                  <a:gd name="connsiteY37" fmla="*/ 19613 h 68755"/>
                  <a:gd name="connsiteX38" fmla="*/ 16035 w 112337"/>
                  <a:gd name="connsiteY38" fmla="*/ 16556 h 68755"/>
                  <a:gd name="connsiteX39" fmla="*/ 19239 w 112337"/>
                  <a:gd name="connsiteY39" fmla="*/ 13690 h 68755"/>
                  <a:gd name="connsiteX40" fmla="*/ 22625 w 112337"/>
                  <a:gd name="connsiteY40" fmla="*/ 11084 h 68755"/>
                  <a:gd name="connsiteX41" fmla="*/ 26183 w 112337"/>
                  <a:gd name="connsiteY41" fmla="*/ 8720 h 68755"/>
                  <a:gd name="connsiteX42" fmla="*/ 29924 w 112337"/>
                  <a:gd name="connsiteY42" fmla="*/ 6616 h 68755"/>
                  <a:gd name="connsiteX43" fmla="*/ 33795 w 112337"/>
                  <a:gd name="connsiteY43" fmla="*/ 4789 h 68755"/>
                  <a:gd name="connsiteX44" fmla="*/ 41874 w 112337"/>
                  <a:gd name="connsiteY44" fmla="*/ 2078 h 68755"/>
                  <a:gd name="connsiteX45" fmla="*/ 46021 w 112337"/>
                  <a:gd name="connsiteY45" fmla="*/ 1152 h 68755"/>
                  <a:gd name="connsiteX46" fmla="*/ 50230 w 112337"/>
                  <a:gd name="connsiteY46" fmla="*/ 494 h 68755"/>
                  <a:gd name="connsiteX47" fmla="*/ 54438 w 112337"/>
                  <a:gd name="connsiteY47" fmla="*/ 87 h 68755"/>
                  <a:gd name="connsiteX48" fmla="*/ 58681 w 112337"/>
                  <a:gd name="connsiteY48" fmla="*/ 17 h 68755"/>
                  <a:gd name="connsiteX49" fmla="*/ 59720 w 112337"/>
                  <a:gd name="connsiteY49" fmla="*/ 0 h 68755"/>
                  <a:gd name="connsiteX50" fmla="*/ 60257 w 112337"/>
                  <a:gd name="connsiteY50" fmla="*/ 9 h 68755"/>
                  <a:gd name="connsiteX51" fmla="*/ 60534 w 112337"/>
                  <a:gd name="connsiteY51" fmla="*/ 9 h 68755"/>
                  <a:gd name="connsiteX52" fmla="*/ 60673 w 112337"/>
                  <a:gd name="connsiteY52" fmla="*/ 17 h 68755"/>
                  <a:gd name="connsiteX53" fmla="*/ 60915 w 112337"/>
                  <a:gd name="connsiteY53" fmla="*/ 52 h 68755"/>
                  <a:gd name="connsiteX54" fmla="*/ 62941 w 112337"/>
                  <a:gd name="connsiteY54" fmla="*/ 225 h 68755"/>
                  <a:gd name="connsiteX55" fmla="*/ 67002 w 112337"/>
                  <a:gd name="connsiteY55" fmla="*/ 589 h 68755"/>
                  <a:gd name="connsiteX56" fmla="*/ 71254 w 112337"/>
                  <a:gd name="connsiteY56" fmla="*/ 1429 h 68755"/>
                  <a:gd name="connsiteX57" fmla="*/ 73375 w 112337"/>
                  <a:gd name="connsiteY57" fmla="*/ 1862 h 68755"/>
                  <a:gd name="connsiteX58" fmla="*/ 75393 w 112337"/>
                  <a:gd name="connsiteY58" fmla="*/ 2450 h 68755"/>
                  <a:gd name="connsiteX59" fmla="*/ 79428 w 112337"/>
                  <a:gd name="connsiteY59" fmla="*/ 3697 h 68755"/>
                  <a:gd name="connsiteX60" fmla="*/ 83325 w 112337"/>
                  <a:gd name="connsiteY60" fmla="*/ 5239 h 68755"/>
                  <a:gd name="connsiteX61" fmla="*/ 87187 w 112337"/>
                  <a:gd name="connsiteY61" fmla="*/ 6893 h 68755"/>
                  <a:gd name="connsiteX62" fmla="*/ 90901 w 112337"/>
                  <a:gd name="connsiteY62" fmla="*/ 8806 h 68755"/>
                  <a:gd name="connsiteX63" fmla="*/ 98097 w 112337"/>
                  <a:gd name="connsiteY63" fmla="*/ 13015 h 68755"/>
                  <a:gd name="connsiteX64" fmla="*/ 104929 w 112337"/>
                  <a:gd name="connsiteY64" fmla="*/ 17768 h 68755"/>
                  <a:gd name="connsiteX65" fmla="*/ 111423 w 112337"/>
                  <a:gd name="connsiteY65" fmla="*/ 22964 h 68755"/>
                  <a:gd name="connsiteX66" fmla="*/ 111969 w 112337"/>
                  <a:gd name="connsiteY66" fmla="*/ 26150 h 68755"/>
                  <a:gd name="connsiteX67" fmla="*/ 111908 w 112337"/>
                  <a:gd name="connsiteY67" fmla="*/ 26228 h 68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2337" h="68755">
                    <a:moveTo>
                      <a:pt x="111908" y="26228"/>
                    </a:moveTo>
                    <a:lnTo>
                      <a:pt x="107553" y="33095"/>
                    </a:lnTo>
                    <a:cubicBezTo>
                      <a:pt x="105899" y="35355"/>
                      <a:pt x="104340" y="37719"/>
                      <a:pt x="102609" y="39892"/>
                    </a:cubicBezTo>
                    <a:cubicBezTo>
                      <a:pt x="100799" y="41988"/>
                      <a:pt x="99179" y="44274"/>
                      <a:pt x="97171" y="46222"/>
                    </a:cubicBezTo>
                    <a:lnTo>
                      <a:pt x="94287" y="49244"/>
                    </a:lnTo>
                    <a:cubicBezTo>
                      <a:pt x="93343" y="50257"/>
                      <a:pt x="92235" y="51114"/>
                      <a:pt x="91196" y="52076"/>
                    </a:cubicBezTo>
                    <a:cubicBezTo>
                      <a:pt x="90140" y="52968"/>
                      <a:pt x="89135" y="53972"/>
                      <a:pt x="88009" y="54803"/>
                    </a:cubicBezTo>
                    <a:lnTo>
                      <a:pt x="84598" y="57289"/>
                    </a:lnTo>
                    <a:cubicBezTo>
                      <a:pt x="84026" y="57687"/>
                      <a:pt x="83455" y="58120"/>
                      <a:pt x="82883" y="58509"/>
                    </a:cubicBezTo>
                    <a:lnTo>
                      <a:pt x="81047" y="59583"/>
                    </a:lnTo>
                    <a:lnTo>
                      <a:pt x="77384" y="61705"/>
                    </a:lnTo>
                    <a:cubicBezTo>
                      <a:pt x="76120" y="62319"/>
                      <a:pt x="74804" y="62882"/>
                      <a:pt x="73523" y="63463"/>
                    </a:cubicBezTo>
                    <a:lnTo>
                      <a:pt x="71574" y="64328"/>
                    </a:lnTo>
                    <a:cubicBezTo>
                      <a:pt x="71358" y="64415"/>
                      <a:pt x="71358" y="64450"/>
                      <a:pt x="70977" y="64571"/>
                    </a:cubicBezTo>
                    <a:lnTo>
                      <a:pt x="70492" y="64735"/>
                    </a:lnTo>
                    <a:lnTo>
                      <a:pt x="69531" y="65056"/>
                    </a:lnTo>
                    <a:lnTo>
                      <a:pt x="65660" y="66337"/>
                    </a:lnTo>
                    <a:lnTo>
                      <a:pt x="61469" y="67350"/>
                    </a:lnTo>
                    <a:cubicBezTo>
                      <a:pt x="60066" y="67723"/>
                      <a:pt x="58672" y="67853"/>
                      <a:pt x="57269" y="68078"/>
                    </a:cubicBezTo>
                    <a:cubicBezTo>
                      <a:pt x="55867" y="68329"/>
                      <a:pt x="54464" y="68519"/>
                      <a:pt x="53035" y="68571"/>
                    </a:cubicBezTo>
                    <a:cubicBezTo>
                      <a:pt x="50212" y="68848"/>
                      <a:pt x="47364" y="68753"/>
                      <a:pt x="44515" y="68667"/>
                    </a:cubicBezTo>
                    <a:lnTo>
                      <a:pt x="40263" y="68182"/>
                    </a:lnTo>
                    <a:cubicBezTo>
                      <a:pt x="38852" y="68017"/>
                      <a:pt x="37449" y="67662"/>
                      <a:pt x="36063" y="67420"/>
                    </a:cubicBezTo>
                    <a:cubicBezTo>
                      <a:pt x="34643" y="67203"/>
                      <a:pt x="33310" y="66710"/>
                      <a:pt x="31916" y="66355"/>
                    </a:cubicBezTo>
                    <a:cubicBezTo>
                      <a:pt x="30530" y="65991"/>
                      <a:pt x="29179" y="65506"/>
                      <a:pt x="27854" y="64987"/>
                    </a:cubicBezTo>
                    <a:cubicBezTo>
                      <a:pt x="26521" y="64493"/>
                      <a:pt x="25179" y="63973"/>
                      <a:pt x="23906" y="63350"/>
                    </a:cubicBezTo>
                    <a:cubicBezTo>
                      <a:pt x="22625" y="62726"/>
                      <a:pt x="21300" y="62163"/>
                      <a:pt x="20079" y="61419"/>
                    </a:cubicBezTo>
                    <a:cubicBezTo>
                      <a:pt x="17576" y="60068"/>
                      <a:pt x="15178" y="58475"/>
                      <a:pt x="12866" y="56786"/>
                    </a:cubicBezTo>
                    <a:cubicBezTo>
                      <a:pt x="11757" y="55886"/>
                      <a:pt x="10606" y="55080"/>
                      <a:pt x="9523" y="54128"/>
                    </a:cubicBezTo>
                    <a:cubicBezTo>
                      <a:pt x="8476" y="53158"/>
                      <a:pt x="7393" y="52197"/>
                      <a:pt x="6363" y="51201"/>
                    </a:cubicBezTo>
                    <a:lnTo>
                      <a:pt x="3419" y="48084"/>
                    </a:lnTo>
                    <a:lnTo>
                      <a:pt x="708" y="44733"/>
                    </a:lnTo>
                    <a:cubicBezTo>
                      <a:pt x="-19" y="43858"/>
                      <a:pt x="-175" y="42698"/>
                      <a:pt x="189" y="41711"/>
                    </a:cubicBezTo>
                    <a:lnTo>
                      <a:pt x="1661" y="37667"/>
                    </a:lnTo>
                    <a:lnTo>
                      <a:pt x="3427" y="33745"/>
                    </a:lnTo>
                    <a:cubicBezTo>
                      <a:pt x="4068" y="32480"/>
                      <a:pt x="4787" y="31225"/>
                      <a:pt x="5454" y="29952"/>
                    </a:cubicBezTo>
                    <a:cubicBezTo>
                      <a:pt x="6164" y="28714"/>
                      <a:pt x="6986" y="27553"/>
                      <a:pt x="7757" y="26341"/>
                    </a:cubicBezTo>
                    <a:cubicBezTo>
                      <a:pt x="9385" y="23994"/>
                      <a:pt x="11117" y="21726"/>
                      <a:pt x="13048" y="19613"/>
                    </a:cubicBezTo>
                    <a:cubicBezTo>
                      <a:pt x="13957" y="18522"/>
                      <a:pt x="15030" y="17578"/>
                      <a:pt x="16035" y="16556"/>
                    </a:cubicBezTo>
                    <a:cubicBezTo>
                      <a:pt x="17039" y="15526"/>
                      <a:pt x="18113" y="14591"/>
                      <a:pt x="19239" y="13690"/>
                    </a:cubicBezTo>
                    <a:cubicBezTo>
                      <a:pt x="20321" y="12772"/>
                      <a:pt x="21430" y="11889"/>
                      <a:pt x="22625" y="11084"/>
                    </a:cubicBezTo>
                    <a:cubicBezTo>
                      <a:pt x="23802" y="10278"/>
                      <a:pt x="24937" y="9412"/>
                      <a:pt x="26183" y="8720"/>
                    </a:cubicBezTo>
                    <a:cubicBezTo>
                      <a:pt x="27448" y="8036"/>
                      <a:pt x="28634" y="7239"/>
                      <a:pt x="29924" y="6616"/>
                    </a:cubicBezTo>
                    <a:lnTo>
                      <a:pt x="33795" y="4789"/>
                    </a:lnTo>
                    <a:cubicBezTo>
                      <a:pt x="36453" y="3775"/>
                      <a:pt x="39103" y="2762"/>
                      <a:pt x="41874" y="2078"/>
                    </a:cubicBezTo>
                    <a:cubicBezTo>
                      <a:pt x="43242" y="1654"/>
                      <a:pt x="44619" y="1394"/>
                      <a:pt x="46021" y="1152"/>
                    </a:cubicBezTo>
                    <a:cubicBezTo>
                      <a:pt x="47424" y="918"/>
                      <a:pt x="48810" y="572"/>
                      <a:pt x="50230" y="494"/>
                    </a:cubicBezTo>
                    <a:lnTo>
                      <a:pt x="54438" y="87"/>
                    </a:lnTo>
                    <a:lnTo>
                      <a:pt x="58681" y="17"/>
                    </a:lnTo>
                    <a:lnTo>
                      <a:pt x="59720" y="0"/>
                    </a:lnTo>
                    <a:lnTo>
                      <a:pt x="60257" y="9"/>
                    </a:lnTo>
                    <a:lnTo>
                      <a:pt x="60534" y="9"/>
                    </a:lnTo>
                    <a:lnTo>
                      <a:pt x="60673" y="17"/>
                    </a:lnTo>
                    <a:lnTo>
                      <a:pt x="60915" y="52"/>
                    </a:lnTo>
                    <a:lnTo>
                      <a:pt x="62941" y="225"/>
                    </a:lnTo>
                    <a:cubicBezTo>
                      <a:pt x="64292" y="355"/>
                      <a:pt x="65634" y="433"/>
                      <a:pt x="67002" y="589"/>
                    </a:cubicBezTo>
                    <a:lnTo>
                      <a:pt x="71254" y="1429"/>
                    </a:lnTo>
                    <a:lnTo>
                      <a:pt x="73375" y="1862"/>
                    </a:lnTo>
                    <a:cubicBezTo>
                      <a:pt x="74051" y="2043"/>
                      <a:pt x="74726" y="2260"/>
                      <a:pt x="75393" y="2450"/>
                    </a:cubicBezTo>
                    <a:lnTo>
                      <a:pt x="79428" y="3697"/>
                    </a:lnTo>
                    <a:cubicBezTo>
                      <a:pt x="80762" y="4113"/>
                      <a:pt x="82035" y="4728"/>
                      <a:pt x="83325" y="5239"/>
                    </a:cubicBezTo>
                    <a:cubicBezTo>
                      <a:pt x="84615" y="5784"/>
                      <a:pt x="85957" y="6243"/>
                      <a:pt x="87187" y="6893"/>
                    </a:cubicBezTo>
                    <a:lnTo>
                      <a:pt x="90901" y="8806"/>
                    </a:lnTo>
                    <a:cubicBezTo>
                      <a:pt x="93438" y="10001"/>
                      <a:pt x="95699" y="11621"/>
                      <a:pt x="98097" y="13015"/>
                    </a:cubicBezTo>
                    <a:cubicBezTo>
                      <a:pt x="100452" y="14487"/>
                      <a:pt x="102643" y="16192"/>
                      <a:pt x="104929" y="17768"/>
                    </a:cubicBezTo>
                    <a:lnTo>
                      <a:pt x="111423" y="22964"/>
                    </a:lnTo>
                    <a:cubicBezTo>
                      <a:pt x="112393" y="23726"/>
                      <a:pt x="112618" y="25111"/>
                      <a:pt x="111969" y="26150"/>
                    </a:cubicBezTo>
                    <a:lnTo>
                      <a:pt x="111908" y="26228"/>
                    </a:lnTo>
                    <a:close/>
                  </a:path>
                </a:pathLst>
              </a:custGeom>
              <a:grpFill/>
              <a:ln w="8653" cap="flat">
                <a:noFill/>
                <a:prstDash val="solid"/>
                <a:miter/>
              </a:ln>
            </p:spPr>
            <p:txBody>
              <a:bodyPr rtlCol="0" anchor="ctr"/>
              <a:lstStyle/>
              <a:p>
                <a:endParaRPr lang="en-IN" dirty="0"/>
              </a:p>
            </p:txBody>
          </p:sp>
          <p:sp>
            <p:nvSpPr>
              <p:cNvPr id="617" name="Freeform: Shape 616">
                <a:extLst>
                  <a:ext uri="{FF2B5EF4-FFF2-40B4-BE49-F238E27FC236}">
                    <a16:creationId xmlns:a16="http://schemas.microsoft.com/office/drawing/2014/main" id="{0D59ED4B-609C-4336-9581-AA9A98F6C2A0}"/>
                  </a:ext>
                </a:extLst>
              </p:cNvPr>
              <p:cNvSpPr/>
              <p:nvPr/>
            </p:nvSpPr>
            <p:spPr>
              <a:xfrm>
                <a:off x="-2547293" y="3414936"/>
                <a:ext cx="109525" cy="70243"/>
              </a:xfrm>
              <a:custGeom>
                <a:avLst/>
                <a:gdLst>
                  <a:gd name="connsiteX0" fmla="*/ 1191 w 109525"/>
                  <a:gd name="connsiteY0" fmla="*/ 16981 h 70243"/>
                  <a:gd name="connsiteX1" fmla="*/ 8118 w 109525"/>
                  <a:gd name="connsiteY1" fmla="*/ 12686 h 70243"/>
                  <a:gd name="connsiteX2" fmla="*/ 15513 w 109525"/>
                  <a:gd name="connsiteY2" fmla="*/ 8712 h 70243"/>
                  <a:gd name="connsiteX3" fmla="*/ 23151 w 109525"/>
                  <a:gd name="connsiteY3" fmla="*/ 5361 h 70243"/>
                  <a:gd name="connsiteX4" fmla="*/ 27064 w 109525"/>
                  <a:gd name="connsiteY4" fmla="*/ 3897 h 70243"/>
                  <a:gd name="connsiteX5" fmla="*/ 31082 w 109525"/>
                  <a:gd name="connsiteY5" fmla="*/ 2702 h 70243"/>
                  <a:gd name="connsiteX6" fmla="*/ 35143 w 109525"/>
                  <a:gd name="connsiteY6" fmla="*/ 1620 h 70243"/>
                  <a:gd name="connsiteX7" fmla="*/ 39291 w 109525"/>
                  <a:gd name="connsiteY7" fmla="*/ 867 h 70243"/>
                  <a:gd name="connsiteX8" fmla="*/ 41369 w 109525"/>
                  <a:gd name="connsiteY8" fmla="*/ 494 h 70243"/>
                  <a:gd name="connsiteX9" fmla="*/ 43482 w 109525"/>
                  <a:gd name="connsiteY9" fmla="*/ 313 h 70243"/>
                  <a:gd name="connsiteX10" fmla="*/ 47699 w 109525"/>
                  <a:gd name="connsiteY10" fmla="*/ 1 h 70243"/>
                  <a:gd name="connsiteX11" fmla="*/ 51959 w 109525"/>
                  <a:gd name="connsiteY11" fmla="*/ 96 h 70243"/>
                  <a:gd name="connsiteX12" fmla="*/ 54072 w 109525"/>
                  <a:gd name="connsiteY12" fmla="*/ 148 h 70243"/>
                  <a:gd name="connsiteX13" fmla="*/ 54722 w 109525"/>
                  <a:gd name="connsiteY13" fmla="*/ 200 h 70243"/>
                  <a:gd name="connsiteX14" fmla="*/ 55215 w 109525"/>
                  <a:gd name="connsiteY14" fmla="*/ 252 h 70243"/>
                  <a:gd name="connsiteX15" fmla="*/ 56220 w 109525"/>
                  <a:gd name="connsiteY15" fmla="*/ 391 h 70243"/>
                  <a:gd name="connsiteX16" fmla="*/ 60263 w 109525"/>
                  <a:gd name="connsiteY16" fmla="*/ 927 h 70243"/>
                  <a:gd name="connsiteX17" fmla="*/ 64506 w 109525"/>
                  <a:gd name="connsiteY17" fmla="*/ 1828 h 70243"/>
                  <a:gd name="connsiteX18" fmla="*/ 68611 w 109525"/>
                  <a:gd name="connsiteY18" fmla="*/ 2988 h 70243"/>
                  <a:gd name="connsiteX19" fmla="*/ 72629 w 109525"/>
                  <a:gd name="connsiteY19" fmla="*/ 4374 h 70243"/>
                  <a:gd name="connsiteX20" fmla="*/ 80344 w 109525"/>
                  <a:gd name="connsiteY20" fmla="*/ 8019 h 70243"/>
                  <a:gd name="connsiteX21" fmla="*/ 83989 w 109525"/>
                  <a:gd name="connsiteY21" fmla="*/ 10296 h 70243"/>
                  <a:gd name="connsiteX22" fmla="*/ 87436 w 109525"/>
                  <a:gd name="connsiteY22" fmla="*/ 12808 h 70243"/>
                  <a:gd name="connsiteX23" fmla="*/ 90692 w 109525"/>
                  <a:gd name="connsiteY23" fmla="*/ 15570 h 70243"/>
                  <a:gd name="connsiteX24" fmla="*/ 93748 w 109525"/>
                  <a:gd name="connsiteY24" fmla="*/ 18549 h 70243"/>
                  <a:gd name="connsiteX25" fmla="*/ 96597 w 109525"/>
                  <a:gd name="connsiteY25" fmla="*/ 21761 h 70243"/>
                  <a:gd name="connsiteX26" fmla="*/ 99212 w 109525"/>
                  <a:gd name="connsiteY26" fmla="*/ 25147 h 70243"/>
                  <a:gd name="connsiteX27" fmla="*/ 103689 w 109525"/>
                  <a:gd name="connsiteY27" fmla="*/ 32429 h 70243"/>
                  <a:gd name="connsiteX28" fmla="*/ 105559 w 109525"/>
                  <a:gd name="connsiteY28" fmla="*/ 36308 h 70243"/>
                  <a:gd name="connsiteX29" fmla="*/ 107144 w 109525"/>
                  <a:gd name="connsiteY29" fmla="*/ 40300 h 70243"/>
                  <a:gd name="connsiteX30" fmla="*/ 108443 w 109525"/>
                  <a:gd name="connsiteY30" fmla="*/ 44404 h 70243"/>
                  <a:gd name="connsiteX31" fmla="*/ 109438 w 109525"/>
                  <a:gd name="connsiteY31" fmla="*/ 48578 h 70243"/>
                  <a:gd name="connsiteX32" fmla="*/ 108573 w 109525"/>
                  <a:gd name="connsiteY32" fmla="*/ 51531 h 70243"/>
                  <a:gd name="connsiteX33" fmla="*/ 105499 w 109525"/>
                  <a:gd name="connsiteY33" fmla="*/ 54527 h 70243"/>
                  <a:gd name="connsiteX34" fmla="*/ 102225 w 109525"/>
                  <a:gd name="connsiteY34" fmla="*/ 57281 h 70243"/>
                  <a:gd name="connsiteX35" fmla="*/ 98736 w 109525"/>
                  <a:gd name="connsiteY35" fmla="*/ 59818 h 70243"/>
                  <a:gd name="connsiteX36" fmla="*/ 95108 w 109525"/>
                  <a:gd name="connsiteY36" fmla="*/ 62087 h 70243"/>
                  <a:gd name="connsiteX37" fmla="*/ 87418 w 109525"/>
                  <a:gd name="connsiteY37" fmla="*/ 65853 h 70243"/>
                  <a:gd name="connsiteX38" fmla="*/ 83383 w 109525"/>
                  <a:gd name="connsiteY38" fmla="*/ 67325 h 70243"/>
                  <a:gd name="connsiteX39" fmla="*/ 79279 w 109525"/>
                  <a:gd name="connsiteY39" fmla="*/ 68485 h 70243"/>
                  <a:gd name="connsiteX40" fmla="*/ 75096 w 109525"/>
                  <a:gd name="connsiteY40" fmla="*/ 69386 h 70243"/>
                  <a:gd name="connsiteX41" fmla="*/ 70862 w 109525"/>
                  <a:gd name="connsiteY41" fmla="*/ 69966 h 70243"/>
                  <a:gd name="connsiteX42" fmla="*/ 66593 w 109525"/>
                  <a:gd name="connsiteY42" fmla="*/ 70243 h 70243"/>
                  <a:gd name="connsiteX43" fmla="*/ 62307 w 109525"/>
                  <a:gd name="connsiteY43" fmla="*/ 70209 h 70243"/>
                  <a:gd name="connsiteX44" fmla="*/ 53856 w 109525"/>
                  <a:gd name="connsiteY44" fmla="*/ 69126 h 70243"/>
                  <a:gd name="connsiteX45" fmla="*/ 49708 w 109525"/>
                  <a:gd name="connsiteY45" fmla="*/ 68182 h 70243"/>
                  <a:gd name="connsiteX46" fmla="*/ 45647 w 109525"/>
                  <a:gd name="connsiteY46" fmla="*/ 66962 h 70243"/>
                  <a:gd name="connsiteX47" fmla="*/ 41664 w 109525"/>
                  <a:gd name="connsiteY47" fmla="*/ 65507 h 70243"/>
                  <a:gd name="connsiteX48" fmla="*/ 37819 w 109525"/>
                  <a:gd name="connsiteY48" fmla="*/ 63714 h 70243"/>
                  <a:gd name="connsiteX49" fmla="*/ 36884 w 109525"/>
                  <a:gd name="connsiteY49" fmla="*/ 63264 h 70243"/>
                  <a:gd name="connsiteX50" fmla="*/ 36390 w 109525"/>
                  <a:gd name="connsiteY50" fmla="*/ 63056 h 70243"/>
                  <a:gd name="connsiteX51" fmla="*/ 36148 w 109525"/>
                  <a:gd name="connsiteY51" fmla="*/ 62909 h 70243"/>
                  <a:gd name="connsiteX52" fmla="*/ 36035 w 109525"/>
                  <a:gd name="connsiteY52" fmla="*/ 62840 h 70243"/>
                  <a:gd name="connsiteX53" fmla="*/ 35819 w 109525"/>
                  <a:gd name="connsiteY53" fmla="*/ 62727 h 70243"/>
                  <a:gd name="connsiteX54" fmla="*/ 34070 w 109525"/>
                  <a:gd name="connsiteY54" fmla="*/ 61680 h 70243"/>
                  <a:gd name="connsiteX55" fmla="*/ 30580 w 109525"/>
                  <a:gd name="connsiteY55" fmla="*/ 59584 h 70243"/>
                  <a:gd name="connsiteX56" fmla="*/ 27099 w 109525"/>
                  <a:gd name="connsiteY56" fmla="*/ 56995 h 70243"/>
                  <a:gd name="connsiteX57" fmla="*/ 25393 w 109525"/>
                  <a:gd name="connsiteY57" fmla="*/ 55687 h 70243"/>
                  <a:gd name="connsiteX58" fmla="*/ 23817 w 109525"/>
                  <a:gd name="connsiteY58" fmla="*/ 54267 h 70243"/>
                  <a:gd name="connsiteX59" fmla="*/ 20726 w 109525"/>
                  <a:gd name="connsiteY59" fmla="*/ 51410 h 70243"/>
                  <a:gd name="connsiteX60" fmla="*/ 17869 w 109525"/>
                  <a:gd name="connsiteY60" fmla="*/ 48345 h 70243"/>
                  <a:gd name="connsiteX61" fmla="*/ 15115 w 109525"/>
                  <a:gd name="connsiteY61" fmla="*/ 45167 h 70243"/>
                  <a:gd name="connsiteX62" fmla="*/ 12604 w 109525"/>
                  <a:gd name="connsiteY62" fmla="*/ 41816 h 70243"/>
                  <a:gd name="connsiteX63" fmla="*/ 7945 w 109525"/>
                  <a:gd name="connsiteY63" fmla="*/ 34906 h 70243"/>
                  <a:gd name="connsiteX64" fmla="*/ 3841 w 109525"/>
                  <a:gd name="connsiteY64" fmla="*/ 27675 h 70243"/>
                  <a:gd name="connsiteX65" fmla="*/ 239 w 109525"/>
                  <a:gd name="connsiteY65" fmla="*/ 20185 h 70243"/>
                  <a:gd name="connsiteX66" fmla="*/ 1139 w 109525"/>
                  <a:gd name="connsiteY66" fmla="*/ 17077 h 70243"/>
                  <a:gd name="connsiteX67" fmla="*/ 1191 w 109525"/>
                  <a:gd name="connsiteY67" fmla="*/ 16981 h 7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09525" h="70243">
                    <a:moveTo>
                      <a:pt x="1191" y="16981"/>
                    </a:moveTo>
                    <a:lnTo>
                      <a:pt x="8118" y="12686"/>
                    </a:lnTo>
                    <a:cubicBezTo>
                      <a:pt x="10595" y="11379"/>
                      <a:pt x="13011" y="9916"/>
                      <a:pt x="15513" y="8712"/>
                    </a:cubicBezTo>
                    <a:cubicBezTo>
                      <a:pt x="18059" y="7612"/>
                      <a:pt x="20501" y="6244"/>
                      <a:pt x="23151" y="5361"/>
                    </a:cubicBezTo>
                    <a:lnTo>
                      <a:pt x="27064" y="3897"/>
                    </a:lnTo>
                    <a:cubicBezTo>
                      <a:pt x="28372" y="3395"/>
                      <a:pt x="29740" y="3092"/>
                      <a:pt x="31082" y="2702"/>
                    </a:cubicBezTo>
                    <a:cubicBezTo>
                      <a:pt x="32433" y="2330"/>
                      <a:pt x="33775" y="1871"/>
                      <a:pt x="35143" y="1620"/>
                    </a:cubicBezTo>
                    <a:lnTo>
                      <a:pt x="39291" y="867"/>
                    </a:lnTo>
                    <a:cubicBezTo>
                      <a:pt x="39993" y="737"/>
                      <a:pt x="40685" y="607"/>
                      <a:pt x="41369" y="494"/>
                    </a:cubicBezTo>
                    <a:lnTo>
                      <a:pt x="43482" y="313"/>
                    </a:lnTo>
                    <a:lnTo>
                      <a:pt x="47699" y="1"/>
                    </a:lnTo>
                    <a:cubicBezTo>
                      <a:pt x="49119" y="-8"/>
                      <a:pt x="50531" y="62"/>
                      <a:pt x="51959" y="96"/>
                    </a:cubicBezTo>
                    <a:lnTo>
                      <a:pt x="54072" y="148"/>
                    </a:lnTo>
                    <a:cubicBezTo>
                      <a:pt x="54306" y="174"/>
                      <a:pt x="54323" y="148"/>
                      <a:pt x="54722" y="200"/>
                    </a:cubicBezTo>
                    <a:lnTo>
                      <a:pt x="55215" y="252"/>
                    </a:lnTo>
                    <a:lnTo>
                      <a:pt x="56220" y="391"/>
                    </a:lnTo>
                    <a:lnTo>
                      <a:pt x="60263" y="927"/>
                    </a:lnTo>
                    <a:lnTo>
                      <a:pt x="64506" y="1828"/>
                    </a:lnTo>
                    <a:cubicBezTo>
                      <a:pt x="65935" y="2088"/>
                      <a:pt x="67234" y="2581"/>
                      <a:pt x="68611" y="2988"/>
                    </a:cubicBezTo>
                    <a:cubicBezTo>
                      <a:pt x="69988" y="3386"/>
                      <a:pt x="71312" y="3811"/>
                      <a:pt x="72629" y="4374"/>
                    </a:cubicBezTo>
                    <a:cubicBezTo>
                      <a:pt x="75304" y="5387"/>
                      <a:pt x="77824" y="6711"/>
                      <a:pt x="80344" y="8019"/>
                    </a:cubicBezTo>
                    <a:lnTo>
                      <a:pt x="83989" y="10296"/>
                    </a:lnTo>
                    <a:cubicBezTo>
                      <a:pt x="85193" y="11058"/>
                      <a:pt x="86284" y="11968"/>
                      <a:pt x="87436" y="12808"/>
                    </a:cubicBezTo>
                    <a:cubicBezTo>
                      <a:pt x="88596" y="13630"/>
                      <a:pt x="89635" y="14635"/>
                      <a:pt x="90692" y="15570"/>
                    </a:cubicBezTo>
                    <a:cubicBezTo>
                      <a:pt x="91800" y="16479"/>
                      <a:pt x="92787" y="17518"/>
                      <a:pt x="93748" y="18549"/>
                    </a:cubicBezTo>
                    <a:cubicBezTo>
                      <a:pt x="94761" y="19570"/>
                      <a:pt x="95722" y="20627"/>
                      <a:pt x="96597" y="21761"/>
                    </a:cubicBezTo>
                    <a:cubicBezTo>
                      <a:pt x="97489" y="22878"/>
                      <a:pt x="98433" y="23952"/>
                      <a:pt x="99212" y="25147"/>
                    </a:cubicBezTo>
                    <a:cubicBezTo>
                      <a:pt x="100892" y="27450"/>
                      <a:pt x="102355" y="29918"/>
                      <a:pt x="103689" y="32429"/>
                    </a:cubicBezTo>
                    <a:cubicBezTo>
                      <a:pt x="104321" y="33737"/>
                      <a:pt x="104988" y="34992"/>
                      <a:pt x="105559" y="36308"/>
                    </a:cubicBezTo>
                    <a:cubicBezTo>
                      <a:pt x="106087" y="37633"/>
                      <a:pt x="106642" y="38949"/>
                      <a:pt x="107144" y="40300"/>
                    </a:cubicBezTo>
                    <a:lnTo>
                      <a:pt x="108443" y="44404"/>
                    </a:lnTo>
                    <a:lnTo>
                      <a:pt x="109438" y="48578"/>
                    </a:lnTo>
                    <a:cubicBezTo>
                      <a:pt x="109707" y="49687"/>
                      <a:pt x="109335" y="50786"/>
                      <a:pt x="108573" y="51531"/>
                    </a:cubicBezTo>
                    <a:lnTo>
                      <a:pt x="105499" y="54527"/>
                    </a:lnTo>
                    <a:lnTo>
                      <a:pt x="102225" y="57281"/>
                    </a:lnTo>
                    <a:cubicBezTo>
                      <a:pt x="101074" y="58164"/>
                      <a:pt x="99896" y="58978"/>
                      <a:pt x="98736" y="59818"/>
                    </a:cubicBezTo>
                    <a:cubicBezTo>
                      <a:pt x="97558" y="60632"/>
                      <a:pt x="96320" y="61342"/>
                      <a:pt x="95108" y="62087"/>
                    </a:cubicBezTo>
                    <a:cubicBezTo>
                      <a:pt x="92631" y="63515"/>
                      <a:pt x="90068" y="64805"/>
                      <a:pt x="87418" y="65853"/>
                    </a:cubicBezTo>
                    <a:cubicBezTo>
                      <a:pt x="86120" y="66442"/>
                      <a:pt x="84743" y="66858"/>
                      <a:pt x="83383" y="67325"/>
                    </a:cubicBezTo>
                    <a:cubicBezTo>
                      <a:pt x="82041" y="67810"/>
                      <a:pt x="80673" y="68191"/>
                      <a:pt x="79279" y="68485"/>
                    </a:cubicBezTo>
                    <a:cubicBezTo>
                      <a:pt x="77893" y="68849"/>
                      <a:pt x="76508" y="69204"/>
                      <a:pt x="75096" y="69386"/>
                    </a:cubicBezTo>
                    <a:cubicBezTo>
                      <a:pt x="73694" y="69594"/>
                      <a:pt x="72282" y="69923"/>
                      <a:pt x="70862" y="69966"/>
                    </a:cubicBezTo>
                    <a:cubicBezTo>
                      <a:pt x="69433" y="70061"/>
                      <a:pt x="68005" y="70243"/>
                      <a:pt x="66593" y="70243"/>
                    </a:cubicBezTo>
                    <a:lnTo>
                      <a:pt x="62307" y="70209"/>
                    </a:lnTo>
                    <a:cubicBezTo>
                      <a:pt x="59475" y="69984"/>
                      <a:pt x="56635" y="69750"/>
                      <a:pt x="53856" y="69126"/>
                    </a:cubicBezTo>
                    <a:cubicBezTo>
                      <a:pt x="52436" y="68927"/>
                      <a:pt x="51068" y="68581"/>
                      <a:pt x="49708" y="68182"/>
                    </a:cubicBezTo>
                    <a:cubicBezTo>
                      <a:pt x="48349" y="67784"/>
                      <a:pt x="46954" y="67507"/>
                      <a:pt x="45647" y="66962"/>
                    </a:cubicBezTo>
                    <a:lnTo>
                      <a:pt x="41664" y="65507"/>
                    </a:lnTo>
                    <a:lnTo>
                      <a:pt x="37819" y="63714"/>
                    </a:lnTo>
                    <a:lnTo>
                      <a:pt x="36884" y="63264"/>
                    </a:lnTo>
                    <a:lnTo>
                      <a:pt x="36390" y="63056"/>
                    </a:lnTo>
                    <a:lnTo>
                      <a:pt x="36148" y="62909"/>
                    </a:lnTo>
                    <a:lnTo>
                      <a:pt x="36035" y="62840"/>
                    </a:lnTo>
                    <a:lnTo>
                      <a:pt x="35819" y="62727"/>
                    </a:lnTo>
                    <a:lnTo>
                      <a:pt x="34070" y="61680"/>
                    </a:lnTo>
                    <a:cubicBezTo>
                      <a:pt x="32909" y="60970"/>
                      <a:pt x="31740" y="60329"/>
                      <a:pt x="30580" y="59584"/>
                    </a:cubicBezTo>
                    <a:lnTo>
                      <a:pt x="27099" y="56995"/>
                    </a:lnTo>
                    <a:lnTo>
                      <a:pt x="25393" y="55687"/>
                    </a:lnTo>
                    <a:cubicBezTo>
                      <a:pt x="24839" y="55237"/>
                      <a:pt x="24337" y="54752"/>
                      <a:pt x="23817" y="54267"/>
                    </a:cubicBezTo>
                    <a:lnTo>
                      <a:pt x="20726" y="51410"/>
                    </a:lnTo>
                    <a:cubicBezTo>
                      <a:pt x="19696" y="50466"/>
                      <a:pt x="18830" y="49349"/>
                      <a:pt x="17869" y="48345"/>
                    </a:cubicBezTo>
                    <a:cubicBezTo>
                      <a:pt x="16951" y="47262"/>
                      <a:pt x="15946" y="46301"/>
                      <a:pt x="15115" y="45167"/>
                    </a:cubicBezTo>
                    <a:lnTo>
                      <a:pt x="12604" y="41816"/>
                    </a:lnTo>
                    <a:cubicBezTo>
                      <a:pt x="10829" y="39660"/>
                      <a:pt x="9495" y="37218"/>
                      <a:pt x="7945" y="34906"/>
                    </a:cubicBezTo>
                    <a:cubicBezTo>
                      <a:pt x="6473" y="32550"/>
                      <a:pt x="5235" y="30074"/>
                      <a:pt x="3841" y="27675"/>
                    </a:cubicBezTo>
                    <a:lnTo>
                      <a:pt x="239" y="20185"/>
                    </a:lnTo>
                    <a:cubicBezTo>
                      <a:pt x="-298" y="19051"/>
                      <a:pt x="100" y="17717"/>
                      <a:pt x="1139" y="17077"/>
                    </a:cubicBezTo>
                    <a:lnTo>
                      <a:pt x="1191" y="16981"/>
                    </a:lnTo>
                    <a:close/>
                  </a:path>
                </a:pathLst>
              </a:custGeom>
              <a:grpFill/>
              <a:ln w="8653" cap="flat">
                <a:noFill/>
                <a:prstDash val="solid"/>
                <a:miter/>
              </a:ln>
            </p:spPr>
            <p:txBody>
              <a:bodyPr rtlCol="0" anchor="ctr"/>
              <a:lstStyle/>
              <a:p>
                <a:endParaRPr lang="en-IN" dirty="0"/>
              </a:p>
            </p:txBody>
          </p:sp>
          <p:sp>
            <p:nvSpPr>
              <p:cNvPr id="618" name="Freeform: Shape 617">
                <a:extLst>
                  <a:ext uri="{FF2B5EF4-FFF2-40B4-BE49-F238E27FC236}">
                    <a16:creationId xmlns:a16="http://schemas.microsoft.com/office/drawing/2014/main" id="{B3D5009C-36BF-4699-A802-AD651FE9E79A}"/>
                  </a:ext>
                </a:extLst>
              </p:cNvPr>
              <p:cNvSpPr/>
              <p:nvPr/>
            </p:nvSpPr>
            <p:spPr>
              <a:xfrm>
                <a:off x="-2398662" y="3104289"/>
                <a:ext cx="96304" cy="77231"/>
              </a:xfrm>
              <a:custGeom>
                <a:avLst/>
                <a:gdLst>
                  <a:gd name="connsiteX0" fmla="*/ 1921 w 96304"/>
                  <a:gd name="connsiteY0" fmla="*/ 4922 h 77231"/>
                  <a:gd name="connsiteX1" fmla="*/ 9801 w 96304"/>
                  <a:gd name="connsiteY1" fmla="*/ 2853 h 77231"/>
                  <a:gd name="connsiteX2" fmla="*/ 18053 w 96304"/>
                  <a:gd name="connsiteY2" fmla="*/ 1225 h 77231"/>
                  <a:gd name="connsiteX3" fmla="*/ 26339 w 96304"/>
                  <a:gd name="connsiteY3" fmla="*/ 281 h 77231"/>
                  <a:gd name="connsiteX4" fmla="*/ 30504 w 96304"/>
                  <a:gd name="connsiteY4" fmla="*/ 30 h 77231"/>
                  <a:gd name="connsiteX5" fmla="*/ 34687 w 96304"/>
                  <a:gd name="connsiteY5" fmla="*/ 82 h 77231"/>
                  <a:gd name="connsiteX6" fmla="*/ 38895 w 96304"/>
                  <a:gd name="connsiteY6" fmla="*/ 255 h 77231"/>
                  <a:gd name="connsiteX7" fmla="*/ 43069 w 96304"/>
                  <a:gd name="connsiteY7" fmla="*/ 748 h 77231"/>
                  <a:gd name="connsiteX8" fmla="*/ 45156 w 96304"/>
                  <a:gd name="connsiteY8" fmla="*/ 1017 h 77231"/>
                  <a:gd name="connsiteX9" fmla="*/ 47225 w 96304"/>
                  <a:gd name="connsiteY9" fmla="*/ 1467 h 77231"/>
                  <a:gd name="connsiteX10" fmla="*/ 51356 w 96304"/>
                  <a:gd name="connsiteY10" fmla="*/ 2394 h 77231"/>
                  <a:gd name="connsiteX11" fmla="*/ 55399 w 96304"/>
                  <a:gd name="connsiteY11" fmla="*/ 3744 h 77231"/>
                  <a:gd name="connsiteX12" fmla="*/ 57400 w 96304"/>
                  <a:gd name="connsiteY12" fmla="*/ 4446 h 77231"/>
                  <a:gd name="connsiteX13" fmla="*/ 58006 w 96304"/>
                  <a:gd name="connsiteY13" fmla="*/ 4662 h 77231"/>
                  <a:gd name="connsiteX14" fmla="*/ 58465 w 96304"/>
                  <a:gd name="connsiteY14" fmla="*/ 4861 h 77231"/>
                  <a:gd name="connsiteX15" fmla="*/ 59383 w 96304"/>
                  <a:gd name="connsiteY15" fmla="*/ 5303 h 77231"/>
                  <a:gd name="connsiteX16" fmla="*/ 63089 w 96304"/>
                  <a:gd name="connsiteY16" fmla="*/ 6974 h 77231"/>
                  <a:gd name="connsiteX17" fmla="*/ 66873 w 96304"/>
                  <a:gd name="connsiteY17" fmla="*/ 9087 h 77231"/>
                  <a:gd name="connsiteX18" fmla="*/ 70466 w 96304"/>
                  <a:gd name="connsiteY18" fmla="*/ 11425 h 77231"/>
                  <a:gd name="connsiteX19" fmla="*/ 73878 w 96304"/>
                  <a:gd name="connsiteY19" fmla="*/ 13945 h 77231"/>
                  <a:gd name="connsiteX20" fmla="*/ 80199 w 96304"/>
                  <a:gd name="connsiteY20" fmla="*/ 19677 h 77231"/>
                  <a:gd name="connsiteX21" fmla="*/ 82987 w 96304"/>
                  <a:gd name="connsiteY21" fmla="*/ 22907 h 77231"/>
                  <a:gd name="connsiteX22" fmla="*/ 85550 w 96304"/>
                  <a:gd name="connsiteY22" fmla="*/ 26336 h 77231"/>
                  <a:gd name="connsiteX23" fmla="*/ 87862 w 96304"/>
                  <a:gd name="connsiteY23" fmla="*/ 29921 h 77231"/>
                  <a:gd name="connsiteX24" fmla="*/ 89897 w 96304"/>
                  <a:gd name="connsiteY24" fmla="*/ 33696 h 77231"/>
                  <a:gd name="connsiteX25" fmla="*/ 91681 w 96304"/>
                  <a:gd name="connsiteY25" fmla="*/ 37584 h 77231"/>
                  <a:gd name="connsiteX26" fmla="*/ 93170 w 96304"/>
                  <a:gd name="connsiteY26" fmla="*/ 41585 h 77231"/>
                  <a:gd name="connsiteX27" fmla="*/ 95326 w 96304"/>
                  <a:gd name="connsiteY27" fmla="*/ 49880 h 77231"/>
                  <a:gd name="connsiteX28" fmla="*/ 95950 w 96304"/>
                  <a:gd name="connsiteY28" fmla="*/ 54123 h 77231"/>
                  <a:gd name="connsiteX29" fmla="*/ 96296 w 96304"/>
                  <a:gd name="connsiteY29" fmla="*/ 58409 h 77231"/>
                  <a:gd name="connsiteX30" fmla="*/ 96305 w 96304"/>
                  <a:gd name="connsiteY30" fmla="*/ 62687 h 77231"/>
                  <a:gd name="connsiteX31" fmla="*/ 96028 w 96304"/>
                  <a:gd name="connsiteY31" fmla="*/ 66999 h 77231"/>
                  <a:gd name="connsiteX32" fmla="*/ 94357 w 96304"/>
                  <a:gd name="connsiteY32" fmla="*/ 69554 h 77231"/>
                  <a:gd name="connsiteX33" fmla="*/ 90521 w 96304"/>
                  <a:gd name="connsiteY33" fmla="*/ 71537 h 77231"/>
                  <a:gd name="connsiteX34" fmla="*/ 86555 w 96304"/>
                  <a:gd name="connsiteY34" fmla="*/ 73190 h 77231"/>
                  <a:gd name="connsiteX35" fmla="*/ 82494 w 96304"/>
                  <a:gd name="connsiteY35" fmla="*/ 74576 h 77231"/>
                  <a:gd name="connsiteX36" fmla="*/ 78363 w 96304"/>
                  <a:gd name="connsiteY36" fmla="*/ 75667 h 77231"/>
                  <a:gd name="connsiteX37" fmla="*/ 69903 w 96304"/>
                  <a:gd name="connsiteY37" fmla="*/ 76983 h 77231"/>
                  <a:gd name="connsiteX38" fmla="*/ 65617 w 96304"/>
                  <a:gd name="connsiteY38" fmla="*/ 77191 h 77231"/>
                  <a:gd name="connsiteX39" fmla="*/ 61340 w 96304"/>
                  <a:gd name="connsiteY39" fmla="*/ 77104 h 77231"/>
                  <a:gd name="connsiteX40" fmla="*/ 57062 w 96304"/>
                  <a:gd name="connsiteY40" fmla="*/ 76732 h 77231"/>
                  <a:gd name="connsiteX41" fmla="*/ 52854 w 96304"/>
                  <a:gd name="connsiteY41" fmla="*/ 76030 h 77231"/>
                  <a:gd name="connsiteX42" fmla="*/ 48689 w 96304"/>
                  <a:gd name="connsiteY42" fmla="*/ 75043 h 77231"/>
                  <a:gd name="connsiteX43" fmla="*/ 44610 w 96304"/>
                  <a:gd name="connsiteY43" fmla="*/ 73762 h 77231"/>
                  <a:gd name="connsiteX44" fmla="*/ 36852 w 96304"/>
                  <a:gd name="connsiteY44" fmla="*/ 70246 h 77231"/>
                  <a:gd name="connsiteX45" fmla="*/ 33171 w 96304"/>
                  <a:gd name="connsiteY45" fmla="*/ 68099 h 77231"/>
                  <a:gd name="connsiteX46" fmla="*/ 29639 w 96304"/>
                  <a:gd name="connsiteY46" fmla="*/ 65744 h 77231"/>
                  <a:gd name="connsiteX47" fmla="*/ 26270 w 96304"/>
                  <a:gd name="connsiteY47" fmla="*/ 63172 h 77231"/>
                  <a:gd name="connsiteX48" fmla="*/ 23110 w 96304"/>
                  <a:gd name="connsiteY48" fmla="*/ 60332 h 77231"/>
                  <a:gd name="connsiteX49" fmla="*/ 22339 w 96304"/>
                  <a:gd name="connsiteY49" fmla="*/ 59630 h 77231"/>
                  <a:gd name="connsiteX50" fmla="*/ 21949 w 96304"/>
                  <a:gd name="connsiteY50" fmla="*/ 59266 h 77231"/>
                  <a:gd name="connsiteX51" fmla="*/ 21750 w 96304"/>
                  <a:gd name="connsiteY51" fmla="*/ 59076 h 77231"/>
                  <a:gd name="connsiteX52" fmla="*/ 21664 w 96304"/>
                  <a:gd name="connsiteY52" fmla="*/ 58972 h 77231"/>
                  <a:gd name="connsiteX53" fmla="*/ 21490 w 96304"/>
                  <a:gd name="connsiteY53" fmla="*/ 58790 h 77231"/>
                  <a:gd name="connsiteX54" fmla="*/ 20131 w 96304"/>
                  <a:gd name="connsiteY54" fmla="*/ 57301 h 77231"/>
                  <a:gd name="connsiteX55" fmla="*/ 17412 w 96304"/>
                  <a:gd name="connsiteY55" fmla="*/ 54253 h 77231"/>
                  <a:gd name="connsiteX56" fmla="*/ 14866 w 96304"/>
                  <a:gd name="connsiteY56" fmla="*/ 50746 h 77231"/>
                  <a:gd name="connsiteX57" fmla="*/ 13602 w 96304"/>
                  <a:gd name="connsiteY57" fmla="*/ 48997 h 77231"/>
                  <a:gd name="connsiteX58" fmla="*/ 12520 w 96304"/>
                  <a:gd name="connsiteY58" fmla="*/ 47178 h 77231"/>
                  <a:gd name="connsiteX59" fmla="*/ 10389 w 96304"/>
                  <a:gd name="connsiteY59" fmla="*/ 43524 h 77231"/>
                  <a:gd name="connsiteX60" fmla="*/ 8580 w 96304"/>
                  <a:gd name="connsiteY60" fmla="*/ 39758 h 77231"/>
                  <a:gd name="connsiteX61" fmla="*/ 6874 w 96304"/>
                  <a:gd name="connsiteY61" fmla="*/ 35922 h 77231"/>
                  <a:gd name="connsiteX62" fmla="*/ 5471 w 96304"/>
                  <a:gd name="connsiteY62" fmla="*/ 31973 h 77231"/>
                  <a:gd name="connsiteX63" fmla="*/ 3064 w 96304"/>
                  <a:gd name="connsiteY63" fmla="*/ 23990 h 77231"/>
                  <a:gd name="connsiteX64" fmla="*/ 1271 w 96304"/>
                  <a:gd name="connsiteY64" fmla="*/ 15867 h 77231"/>
                  <a:gd name="connsiteX65" fmla="*/ 24 w 96304"/>
                  <a:gd name="connsiteY65" fmla="*/ 7658 h 77231"/>
                  <a:gd name="connsiteX66" fmla="*/ 1800 w 96304"/>
                  <a:gd name="connsiteY66" fmla="*/ 4939 h 77231"/>
                  <a:gd name="connsiteX67" fmla="*/ 1921 w 96304"/>
                  <a:gd name="connsiteY67" fmla="*/ 4922 h 7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6304" h="77231">
                    <a:moveTo>
                      <a:pt x="1921" y="4922"/>
                    </a:moveTo>
                    <a:lnTo>
                      <a:pt x="9801" y="2853"/>
                    </a:lnTo>
                    <a:cubicBezTo>
                      <a:pt x="12563" y="2316"/>
                      <a:pt x="15282" y="1632"/>
                      <a:pt x="18053" y="1225"/>
                    </a:cubicBezTo>
                    <a:cubicBezTo>
                      <a:pt x="20815" y="939"/>
                      <a:pt x="23525" y="341"/>
                      <a:pt x="26339" y="281"/>
                    </a:cubicBezTo>
                    <a:lnTo>
                      <a:pt x="30504" y="30"/>
                    </a:lnTo>
                    <a:cubicBezTo>
                      <a:pt x="31899" y="-57"/>
                      <a:pt x="33301" y="73"/>
                      <a:pt x="34687" y="82"/>
                    </a:cubicBezTo>
                    <a:cubicBezTo>
                      <a:pt x="36090" y="151"/>
                      <a:pt x="37492" y="82"/>
                      <a:pt x="38895" y="255"/>
                    </a:cubicBezTo>
                    <a:lnTo>
                      <a:pt x="43069" y="748"/>
                    </a:lnTo>
                    <a:cubicBezTo>
                      <a:pt x="43770" y="852"/>
                      <a:pt x="44463" y="904"/>
                      <a:pt x="45156" y="1017"/>
                    </a:cubicBezTo>
                    <a:lnTo>
                      <a:pt x="47225" y="1467"/>
                    </a:lnTo>
                    <a:lnTo>
                      <a:pt x="51356" y="2394"/>
                    </a:lnTo>
                    <a:cubicBezTo>
                      <a:pt x="52706" y="2818"/>
                      <a:pt x="54049" y="3303"/>
                      <a:pt x="55399" y="3744"/>
                    </a:cubicBezTo>
                    <a:lnTo>
                      <a:pt x="57400" y="4446"/>
                    </a:lnTo>
                    <a:cubicBezTo>
                      <a:pt x="57616" y="4524"/>
                      <a:pt x="57642" y="4507"/>
                      <a:pt x="58006" y="4662"/>
                    </a:cubicBezTo>
                    <a:lnTo>
                      <a:pt x="58465" y="4861"/>
                    </a:lnTo>
                    <a:lnTo>
                      <a:pt x="59383" y="5303"/>
                    </a:lnTo>
                    <a:lnTo>
                      <a:pt x="63089" y="6974"/>
                    </a:lnTo>
                    <a:lnTo>
                      <a:pt x="66873" y="9087"/>
                    </a:lnTo>
                    <a:cubicBezTo>
                      <a:pt x="68172" y="9745"/>
                      <a:pt x="69263" y="10629"/>
                      <a:pt x="70466" y="11425"/>
                    </a:cubicBezTo>
                    <a:cubicBezTo>
                      <a:pt x="71652" y="12187"/>
                      <a:pt x="72813" y="13010"/>
                      <a:pt x="73878" y="13945"/>
                    </a:cubicBezTo>
                    <a:cubicBezTo>
                      <a:pt x="76155" y="15659"/>
                      <a:pt x="78164" y="17660"/>
                      <a:pt x="80199" y="19677"/>
                    </a:cubicBezTo>
                    <a:lnTo>
                      <a:pt x="82987" y="22907"/>
                    </a:lnTo>
                    <a:cubicBezTo>
                      <a:pt x="83914" y="23981"/>
                      <a:pt x="84693" y="25193"/>
                      <a:pt x="85550" y="26336"/>
                    </a:cubicBezTo>
                    <a:cubicBezTo>
                      <a:pt x="86425" y="27444"/>
                      <a:pt x="87109" y="28717"/>
                      <a:pt x="87862" y="29921"/>
                    </a:cubicBezTo>
                    <a:cubicBezTo>
                      <a:pt x="88624" y="31124"/>
                      <a:pt x="89282" y="32406"/>
                      <a:pt x="89897" y="33696"/>
                    </a:cubicBezTo>
                    <a:cubicBezTo>
                      <a:pt x="90555" y="34961"/>
                      <a:pt x="91170" y="36251"/>
                      <a:pt x="91681" y="37584"/>
                    </a:cubicBezTo>
                    <a:cubicBezTo>
                      <a:pt x="92209" y="38918"/>
                      <a:pt x="92789" y="40225"/>
                      <a:pt x="93170" y="41585"/>
                    </a:cubicBezTo>
                    <a:cubicBezTo>
                      <a:pt x="94097" y="44295"/>
                      <a:pt x="94781" y="47092"/>
                      <a:pt x="95326" y="49880"/>
                    </a:cubicBezTo>
                    <a:cubicBezTo>
                      <a:pt x="95517" y="51283"/>
                      <a:pt x="95803" y="52703"/>
                      <a:pt x="95950" y="54123"/>
                    </a:cubicBezTo>
                    <a:cubicBezTo>
                      <a:pt x="96054" y="55543"/>
                      <a:pt x="96201" y="56981"/>
                      <a:pt x="96296" y="58409"/>
                    </a:cubicBezTo>
                    <a:lnTo>
                      <a:pt x="96305" y="62687"/>
                    </a:lnTo>
                    <a:lnTo>
                      <a:pt x="96028" y="66999"/>
                    </a:lnTo>
                    <a:cubicBezTo>
                      <a:pt x="95967" y="68125"/>
                      <a:pt x="95292" y="69069"/>
                      <a:pt x="94357" y="69554"/>
                    </a:cubicBezTo>
                    <a:lnTo>
                      <a:pt x="90521" y="71537"/>
                    </a:lnTo>
                    <a:lnTo>
                      <a:pt x="86555" y="73190"/>
                    </a:lnTo>
                    <a:cubicBezTo>
                      <a:pt x="85213" y="73684"/>
                      <a:pt x="83853" y="74108"/>
                      <a:pt x="82494" y="74576"/>
                    </a:cubicBezTo>
                    <a:cubicBezTo>
                      <a:pt x="81143" y="75000"/>
                      <a:pt x="79731" y="75303"/>
                      <a:pt x="78363" y="75667"/>
                    </a:cubicBezTo>
                    <a:cubicBezTo>
                      <a:pt x="75566" y="76299"/>
                      <a:pt x="72744" y="76766"/>
                      <a:pt x="69903" y="76983"/>
                    </a:cubicBezTo>
                    <a:cubicBezTo>
                      <a:pt x="68466" y="77165"/>
                      <a:pt x="67037" y="77147"/>
                      <a:pt x="65617" y="77191"/>
                    </a:cubicBezTo>
                    <a:cubicBezTo>
                      <a:pt x="64197" y="77277"/>
                      <a:pt x="62760" y="77217"/>
                      <a:pt x="61340" y="77104"/>
                    </a:cubicBezTo>
                    <a:cubicBezTo>
                      <a:pt x="59902" y="77052"/>
                      <a:pt x="58482" y="76948"/>
                      <a:pt x="57062" y="76732"/>
                    </a:cubicBezTo>
                    <a:cubicBezTo>
                      <a:pt x="55659" y="76507"/>
                      <a:pt x="54230" y="76394"/>
                      <a:pt x="52854" y="76030"/>
                    </a:cubicBezTo>
                    <a:cubicBezTo>
                      <a:pt x="51459" y="75684"/>
                      <a:pt x="50057" y="75468"/>
                      <a:pt x="48689" y="75043"/>
                    </a:cubicBezTo>
                    <a:lnTo>
                      <a:pt x="44610" y="73762"/>
                    </a:lnTo>
                    <a:cubicBezTo>
                      <a:pt x="41969" y="72697"/>
                      <a:pt x="39319" y="71632"/>
                      <a:pt x="36852" y="70246"/>
                    </a:cubicBezTo>
                    <a:cubicBezTo>
                      <a:pt x="35570" y="69632"/>
                      <a:pt x="34358" y="68887"/>
                      <a:pt x="33171" y="68099"/>
                    </a:cubicBezTo>
                    <a:cubicBezTo>
                      <a:pt x="31985" y="67320"/>
                      <a:pt x="30738" y="66644"/>
                      <a:pt x="29639" y="65744"/>
                    </a:cubicBezTo>
                    <a:lnTo>
                      <a:pt x="26270" y="63172"/>
                    </a:lnTo>
                    <a:lnTo>
                      <a:pt x="23110" y="60332"/>
                    </a:lnTo>
                    <a:lnTo>
                      <a:pt x="22339" y="59630"/>
                    </a:lnTo>
                    <a:lnTo>
                      <a:pt x="21949" y="59266"/>
                    </a:lnTo>
                    <a:lnTo>
                      <a:pt x="21750" y="59076"/>
                    </a:lnTo>
                    <a:lnTo>
                      <a:pt x="21664" y="58972"/>
                    </a:lnTo>
                    <a:lnTo>
                      <a:pt x="21490" y="58790"/>
                    </a:lnTo>
                    <a:lnTo>
                      <a:pt x="20131" y="57301"/>
                    </a:lnTo>
                    <a:cubicBezTo>
                      <a:pt x="19230" y="56271"/>
                      <a:pt x="18304" y="55309"/>
                      <a:pt x="17412" y="54253"/>
                    </a:cubicBezTo>
                    <a:lnTo>
                      <a:pt x="14866" y="50746"/>
                    </a:lnTo>
                    <a:lnTo>
                      <a:pt x="13602" y="48997"/>
                    </a:lnTo>
                    <a:cubicBezTo>
                      <a:pt x="13212" y="48399"/>
                      <a:pt x="12892" y="47793"/>
                      <a:pt x="12520" y="47178"/>
                    </a:cubicBezTo>
                    <a:lnTo>
                      <a:pt x="10389" y="43524"/>
                    </a:lnTo>
                    <a:cubicBezTo>
                      <a:pt x="9697" y="42303"/>
                      <a:pt x="9194" y="41013"/>
                      <a:pt x="8580" y="39758"/>
                    </a:cubicBezTo>
                    <a:cubicBezTo>
                      <a:pt x="8017" y="38459"/>
                      <a:pt x="7333" y="37238"/>
                      <a:pt x="6874" y="35922"/>
                    </a:cubicBezTo>
                    <a:lnTo>
                      <a:pt x="5471" y="31973"/>
                    </a:lnTo>
                    <a:cubicBezTo>
                      <a:pt x="4406" y="29384"/>
                      <a:pt x="3860" y="26665"/>
                      <a:pt x="3064" y="23990"/>
                    </a:cubicBezTo>
                    <a:cubicBezTo>
                      <a:pt x="2345" y="21305"/>
                      <a:pt x="1895" y="18578"/>
                      <a:pt x="1271" y="15867"/>
                    </a:cubicBezTo>
                    <a:lnTo>
                      <a:pt x="24" y="7658"/>
                    </a:lnTo>
                    <a:cubicBezTo>
                      <a:pt x="-149" y="6411"/>
                      <a:pt x="613" y="5260"/>
                      <a:pt x="1800" y="4939"/>
                    </a:cubicBezTo>
                    <a:lnTo>
                      <a:pt x="1921" y="4922"/>
                    </a:lnTo>
                    <a:close/>
                  </a:path>
                </a:pathLst>
              </a:custGeom>
              <a:grpFill/>
              <a:ln w="8653" cap="flat">
                <a:noFill/>
                <a:prstDash val="solid"/>
                <a:miter/>
              </a:ln>
            </p:spPr>
            <p:txBody>
              <a:bodyPr rtlCol="0" anchor="ctr"/>
              <a:lstStyle/>
              <a:p>
                <a:endParaRPr lang="en-IN" dirty="0"/>
              </a:p>
            </p:txBody>
          </p:sp>
          <p:sp>
            <p:nvSpPr>
              <p:cNvPr id="619" name="Freeform: Shape 618">
                <a:extLst>
                  <a:ext uri="{FF2B5EF4-FFF2-40B4-BE49-F238E27FC236}">
                    <a16:creationId xmlns:a16="http://schemas.microsoft.com/office/drawing/2014/main" id="{8E185477-67A6-4ECD-9946-0FF7C5792013}"/>
                  </a:ext>
                </a:extLst>
              </p:cNvPr>
              <p:cNvSpPr/>
              <p:nvPr/>
            </p:nvSpPr>
            <p:spPr>
              <a:xfrm>
                <a:off x="-2163555" y="2844847"/>
                <a:ext cx="81092" cy="90341"/>
              </a:xfrm>
              <a:custGeom>
                <a:avLst/>
                <a:gdLst>
                  <a:gd name="connsiteX0" fmla="*/ 4653 w 81092"/>
                  <a:gd name="connsiteY0" fmla="*/ 10 h 90341"/>
                  <a:gd name="connsiteX1" fmla="*/ 12793 w 81092"/>
                  <a:gd name="connsiteY1" fmla="*/ 347 h 90341"/>
                  <a:gd name="connsiteX2" fmla="*/ 21140 w 81092"/>
                  <a:gd name="connsiteY2" fmla="*/ 1231 h 90341"/>
                  <a:gd name="connsiteX3" fmla="*/ 29340 w 81092"/>
                  <a:gd name="connsiteY3" fmla="*/ 2755 h 90341"/>
                  <a:gd name="connsiteX4" fmla="*/ 33419 w 81092"/>
                  <a:gd name="connsiteY4" fmla="*/ 3750 h 90341"/>
                  <a:gd name="connsiteX5" fmla="*/ 37393 w 81092"/>
                  <a:gd name="connsiteY5" fmla="*/ 5015 h 90341"/>
                  <a:gd name="connsiteX6" fmla="*/ 41368 w 81092"/>
                  <a:gd name="connsiteY6" fmla="*/ 6417 h 90341"/>
                  <a:gd name="connsiteX7" fmla="*/ 45221 w 81092"/>
                  <a:gd name="connsiteY7" fmla="*/ 8141 h 90341"/>
                  <a:gd name="connsiteX8" fmla="*/ 47135 w 81092"/>
                  <a:gd name="connsiteY8" fmla="*/ 8989 h 90341"/>
                  <a:gd name="connsiteX9" fmla="*/ 48971 w 81092"/>
                  <a:gd name="connsiteY9" fmla="*/ 10054 h 90341"/>
                  <a:gd name="connsiteX10" fmla="*/ 52651 w 81092"/>
                  <a:gd name="connsiteY10" fmla="*/ 12150 h 90341"/>
                  <a:gd name="connsiteX11" fmla="*/ 56114 w 81092"/>
                  <a:gd name="connsiteY11" fmla="*/ 14618 h 90341"/>
                  <a:gd name="connsiteX12" fmla="*/ 57820 w 81092"/>
                  <a:gd name="connsiteY12" fmla="*/ 15882 h 90341"/>
                  <a:gd name="connsiteX13" fmla="*/ 58331 w 81092"/>
                  <a:gd name="connsiteY13" fmla="*/ 16280 h 90341"/>
                  <a:gd name="connsiteX14" fmla="*/ 58703 w 81092"/>
                  <a:gd name="connsiteY14" fmla="*/ 16618 h 90341"/>
                  <a:gd name="connsiteX15" fmla="*/ 59483 w 81092"/>
                  <a:gd name="connsiteY15" fmla="*/ 17285 h 90341"/>
                  <a:gd name="connsiteX16" fmla="*/ 62513 w 81092"/>
                  <a:gd name="connsiteY16" fmla="*/ 19995 h 90341"/>
                  <a:gd name="connsiteX17" fmla="*/ 65510 w 81092"/>
                  <a:gd name="connsiteY17" fmla="*/ 23130 h 90341"/>
                  <a:gd name="connsiteX18" fmla="*/ 68263 w 81092"/>
                  <a:gd name="connsiteY18" fmla="*/ 26394 h 90341"/>
                  <a:gd name="connsiteX19" fmla="*/ 70783 w 81092"/>
                  <a:gd name="connsiteY19" fmla="*/ 29823 h 90341"/>
                  <a:gd name="connsiteX20" fmla="*/ 75112 w 81092"/>
                  <a:gd name="connsiteY20" fmla="*/ 37166 h 90341"/>
                  <a:gd name="connsiteX21" fmla="*/ 76844 w 81092"/>
                  <a:gd name="connsiteY21" fmla="*/ 41071 h 90341"/>
                  <a:gd name="connsiteX22" fmla="*/ 78264 w 81092"/>
                  <a:gd name="connsiteY22" fmla="*/ 45115 h 90341"/>
                  <a:gd name="connsiteX23" fmla="*/ 79425 w 81092"/>
                  <a:gd name="connsiteY23" fmla="*/ 49245 h 90341"/>
                  <a:gd name="connsiteX24" fmla="*/ 80273 w 81092"/>
                  <a:gd name="connsiteY24" fmla="*/ 53445 h 90341"/>
                  <a:gd name="connsiteX25" fmla="*/ 80819 w 81092"/>
                  <a:gd name="connsiteY25" fmla="*/ 57679 h 90341"/>
                  <a:gd name="connsiteX26" fmla="*/ 81070 w 81092"/>
                  <a:gd name="connsiteY26" fmla="*/ 61948 h 90341"/>
                  <a:gd name="connsiteX27" fmla="*/ 80680 w 81092"/>
                  <a:gd name="connsiteY27" fmla="*/ 70495 h 90341"/>
                  <a:gd name="connsiteX28" fmla="*/ 80022 w 81092"/>
                  <a:gd name="connsiteY28" fmla="*/ 74738 h 90341"/>
                  <a:gd name="connsiteX29" fmla="*/ 79087 w 81092"/>
                  <a:gd name="connsiteY29" fmla="*/ 78911 h 90341"/>
                  <a:gd name="connsiteX30" fmla="*/ 77849 w 81092"/>
                  <a:gd name="connsiteY30" fmla="*/ 83033 h 90341"/>
                  <a:gd name="connsiteX31" fmla="*/ 76307 w 81092"/>
                  <a:gd name="connsiteY31" fmla="*/ 87068 h 90341"/>
                  <a:gd name="connsiteX32" fmla="*/ 73952 w 81092"/>
                  <a:gd name="connsiteY32" fmla="*/ 89034 h 90341"/>
                  <a:gd name="connsiteX33" fmla="*/ 69718 w 81092"/>
                  <a:gd name="connsiteY33" fmla="*/ 89761 h 90341"/>
                  <a:gd name="connsiteX34" fmla="*/ 65449 w 81092"/>
                  <a:gd name="connsiteY34" fmla="*/ 90203 h 90341"/>
                  <a:gd name="connsiteX35" fmla="*/ 61154 w 81092"/>
                  <a:gd name="connsiteY35" fmla="*/ 90341 h 90341"/>
                  <a:gd name="connsiteX36" fmla="*/ 56876 w 81092"/>
                  <a:gd name="connsiteY36" fmla="*/ 90160 h 90341"/>
                  <a:gd name="connsiteX37" fmla="*/ 48399 w 81092"/>
                  <a:gd name="connsiteY37" fmla="*/ 88921 h 90341"/>
                  <a:gd name="connsiteX38" fmla="*/ 44251 w 81092"/>
                  <a:gd name="connsiteY38" fmla="*/ 87865 h 90341"/>
                  <a:gd name="connsiteX39" fmla="*/ 40182 w 81092"/>
                  <a:gd name="connsiteY39" fmla="*/ 86514 h 90341"/>
                  <a:gd name="connsiteX40" fmla="*/ 36224 w 81092"/>
                  <a:gd name="connsiteY40" fmla="*/ 84886 h 90341"/>
                  <a:gd name="connsiteX41" fmla="*/ 32397 w 81092"/>
                  <a:gd name="connsiteY41" fmla="*/ 82990 h 90341"/>
                  <a:gd name="connsiteX42" fmla="*/ 28717 w 81092"/>
                  <a:gd name="connsiteY42" fmla="*/ 80816 h 90341"/>
                  <a:gd name="connsiteX43" fmla="*/ 25193 w 81092"/>
                  <a:gd name="connsiteY43" fmla="*/ 78375 h 90341"/>
                  <a:gd name="connsiteX44" fmla="*/ 18811 w 81092"/>
                  <a:gd name="connsiteY44" fmla="*/ 72729 h 90341"/>
                  <a:gd name="connsiteX45" fmla="*/ 15928 w 81092"/>
                  <a:gd name="connsiteY45" fmla="*/ 69603 h 90341"/>
                  <a:gd name="connsiteX46" fmla="*/ 13252 w 81092"/>
                  <a:gd name="connsiteY46" fmla="*/ 66312 h 90341"/>
                  <a:gd name="connsiteX47" fmla="*/ 10784 w 81092"/>
                  <a:gd name="connsiteY47" fmla="*/ 62857 h 90341"/>
                  <a:gd name="connsiteX48" fmla="*/ 8628 w 81092"/>
                  <a:gd name="connsiteY48" fmla="*/ 59203 h 90341"/>
                  <a:gd name="connsiteX49" fmla="*/ 8082 w 81092"/>
                  <a:gd name="connsiteY49" fmla="*/ 58303 h 90341"/>
                  <a:gd name="connsiteX50" fmla="*/ 7823 w 81092"/>
                  <a:gd name="connsiteY50" fmla="*/ 57852 h 90341"/>
                  <a:gd name="connsiteX51" fmla="*/ 7684 w 81092"/>
                  <a:gd name="connsiteY51" fmla="*/ 57601 h 90341"/>
                  <a:gd name="connsiteX52" fmla="*/ 7632 w 81092"/>
                  <a:gd name="connsiteY52" fmla="*/ 57489 h 90341"/>
                  <a:gd name="connsiteX53" fmla="*/ 7528 w 81092"/>
                  <a:gd name="connsiteY53" fmla="*/ 57264 h 90341"/>
                  <a:gd name="connsiteX54" fmla="*/ 6662 w 81092"/>
                  <a:gd name="connsiteY54" fmla="*/ 55411 h 90341"/>
                  <a:gd name="connsiteX55" fmla="*/ 4965 w 81092"/>
                  <a:gd name="connsiteY55" fmla="*/ 51722 h 90341"/>
                  <a:gd name="connsiteX56" fmla="*/ 3554 w 81092"/>
                  <a:gd name="connsiteY56" fmla="*/ 47609 h 90341"/>
                  <a:gd name="connsiteX57" fmla="*/ 2861 w 81092"/>
                  <a:gd name="connsiteY57" fmla="*/ 45565 h 90341"/>
                  <a:gd name="connsiteX58" fmla="*/ 2350 w 81092"/>
                  <a:gd name="connsiteY58" fmla="*/ 43522 h 90341"/>
                  <a:gd name="connsiteX59" fmla="*/ 1406 w 81092"/>
                  <a:gd name="connsiteY59" fmla="*/ 39409 h 90341"/>
                  <a:gd name="connsiteX60" fmla="*/ 800 w 81092"/>
                  <a:gd name="connsiteY60" fmla="*/ 35252 h 90341"/>
                  <a:gd name="connsiteX61" fmla="*/ 307 w 81092"/>
                  <a:gd name="connsiteY61" fmla="*/ 31079 h 90341"/>
                  <a:gd name="connsiteX62" fmla="*/ 99 w 81092"/>
                  <a:gd name="connsiteY62" fmla="*/ 26922 h 90341"/>
                  <a:gd name="connsiteX63" fmla="*/ 159 w 81092"/>
                  <a:gd name="connsiteY63" fmla="*/ 18583 h 90341"/>
                  <a:gd name="connsiteX64" fmla="*/ 843 w 81092"/>
                  <a:gd name="connsiteY64" fmla="*/ 10297 h 90341"/>
                  <a:gd name="connsiteX65" fmla="*/ 2108 w 81092"/>
                  <a:gd name="connsiteY65" fmla="*/ 2062 h 90341"/>
                  <a:gd name="connsiteX66" fmla="*/ 4575 w 81092"/>
                  <a:gd name="connsiteY66" fmla="*/ 1 h 90341"/>
                  <a:gd name="connsiteX67" fmla="*/ 4653 w 81092"/>
                  <a:gd name="connsiteY67" fmla="*/ 10 h 90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1092" h="90341">
                    <a:moveTo>
                      <a:pt x="4653" y="10"/>
                    </a:moveTo>
                    <a:lnTo>
                      <a:pt x="12793" y="347"/>
                    </a:lnTo>
                    <a:cubicBezTo>
                      <a:pt x="15573" y="651"/>
                      <a:pt x="18387" y="806"/>
                      <a:pt x="21140" y="1231"/>
                    </a:cubicBezTo>
                    <a:cubicBezTo>
                      <a:pt x="23877" y="1750"/>
                      <a:pt x="26648" y="2001"/>
                      <a:pt x="29340" y="2755"/>
                    </a:cubicBezTo>
                    <a:lnTo>
                      <a:pt x="33419" y="3750"/>
                    </a:lnTo>
                    <a:cubicBezTo>
                      <a:pt x="34752" y="4079"/>
                      <a:pt x="36069" y="4599"/>
                      <a:pt x="37393" y="5015"/>
                    </a:cubicBezTo>
                    <a:cubicBezTo>
                      <a:pt x="38710" y="5508"/>
                      <a:pt x="40069" y="5881"/>
                      <a:pt x="41368" y="6417"/>
                    </a:cubicBezTo>
                    <a:lnTo>
                      <a:pt x="45221" y="8141"/>
                    </a:lnTo>
                    <a:cubicBezTo>
                      <a:pt x="45845" y="8426"/>
                      <a:pt x="46494" y="8695"/>
                      <a:pt x="47135" y="8989"/>
                    </a:cubicBezTo>
                    <a:lnTo>
                      <a:pt x="48971" y="10054"/>
                    </a:lnTo>
                    <a:lnTo>
                      <a:pt x="52651" y="12150"/>
                    </a:lnTo>
                    <a:cubicBezTo>
                      <a:pt x="53837" y="12947"/>
                      <a:pt x="54954" y="13804"/>
                      <a:pt x="56114" y="14618"/>
                    </a:cubicBezTo>
                    <a:lnTo>
                      <a:pt x="57820" y="15882"/>
                    </a:lnTo>
                    <a:cubicBezTo>
                      <a:pt x="58002" y="16038"/>
                      <a:pt x="58037" y="16029"/>
                      <a:pt x="58331" y="16280"/>
                    </a:cubicBezTo>
                    <a:lnTo>
                      <a:pt x="58703" y="16618"/>
                    </a:lnTo>
                    <a:lnTo>
                      <a:pt x="59483" y="17285"/>
                    </a:lnTo>
                    <a:lnTo>
                      <a:pt x="62513" y="19995"/>
                    </a:lnTo>
                    <a:lnTo>
                      <a:pt x="65510" y="23130"/>
                    </a:lnTo>
                    <a:cubicBezTo>
                      <a:pt x="66549" y="24143"/>
                      <a:pt x="67345" y="25303"/>
                      <a:pt x="68263" y="26394"/>
                    </a:cubicBezTo>
                    <a:cubicBezTo>
                      <a:pt x="69164" y="27502"/>
                      <a:pt x="70021" y="28611"/>
                      <a:pt x="70783" y="29823"/>
                    </a:cubicBezTo>
                    <a:cubicBezTo>
                      <a:pt x="72445" y="32144"/>
                      <a:pt x="73779" y="34655"/>
                      <a:pt x="75112" y="37166"/>
                    </a:cubicBezTo>
                    <a:lnTo>
                      <a:pt x="76844" y="41071"/>
                    </a:lnTo>
                    <a:cubicBezTo>
                      <a:pt x="77407" y="42405"/>
                      <a:pt x="77797" y="43781"/>
                      <a:pt x="78264" y="45115"/>
                    </a:cubicBezTo>
                    <a:cubicBezTo>
                      <a:pt x="78801" y="46440"/>
                      <a:pt x="79052" y="47860"/>
                      <a:pt x="79425" y="49245"/>
                    </a:cubicBezTo>
                    <a:cubicBezTo>
                      <a:pt x="79814" y="50613"/>
                      <a:pt x="80057" y="52016"/>
                      <a:pt x="80273" y="53445"/>
                    </a:cubicBezTo>
                    <a:cubicBezTo>
                      <a:pt x="80524" y="54839"/>
                      <a:pt x="80741" y="56242"/>
                      <a:pt x="80819" y="57679"/>
                    </a:cubicBezTo>
                    <a:cubicBezTo>
                      <a:pt x="80931" y="59099"/>
                      <a:pt x="81105" y="60519"/>
                      <a:pt x="81070" y="61948"/>
                    </a:cubicBezTo>
                    <a:cubicBezTo>
                      <a:pt x="81157" y="64797"/>
                      <a:pt x="80983" y="67663"/>
                      <a:pt x="80680" y="70495"/>
                    </a:cubicBezTo>
                    <a:cubicBezTo>
                      <a:pt x="80464" y="71906"/>
                      <a:pt x="80299" y="73335"/>
                      <a:pt x="80022" y="74738"/>
                    </a:cubicBezTo>
                    <a:cubicBezTo>
                      <a:pt x="79710" y="76140"/>
                      <a:pt x="79442" y="77517"/>
                      <a:pt x="79087" y="78911"/>
                    </a:cubicBezTo>
                    <a:lnTo>
                      <a:pt x="77849" y="83033"/>
                    </a:lnTo>
                    <a:lnTo>
                      <a:pt x="76307" y="87068"/>
                    </a:lnTo>
                    <a:cubicBezTo>
                      <a:pt x="75909" y="88133"/>
                      <a:pt x="74991" y="88835"/>
                      <a:pt x="73952" y="89034"/>
                    </a:cubicBezTo>
                    <a:lnTo>
                      <a:pt x="69718" y="89761"/>
                    </a:lnTo>
                    <a:lnTo>
                      <a:pt x="65449" y="90203"/>
                    </a:lnTo>
                    <a:cubicBezTo>
                      <a:pt x="64012" y="90272"/>
                      <a:pt x="62574" y="90281"/>
                      <a:pt x="61154" y="90341"/>
                    </a:cubicBezTo>
                    <a:cubicBezTo>
                      <a:pt x="59725" y="90341"/>
                      <a:pt x="58297" y="90203"/>
                      <a:pt x="56876" y="90160"/>
                    </a:cubicBezTo>
                    <a:cubicBezTo>
                      <a:pt x="54028" y="89917"/>
                      <a:pt x="51196" y="89553"/>
                      <a:pt x="48399" y="88921"/>
                    </a:cubicBezTo>
                    <a:cubicBezTo>
                      <a:pt x="46979" y="88679"/>
                      <a:pt x="45637" y="88237"/>
                      <a:pt x="44251" y="87865"/>
                    </a:cubicBezTo>
                    <a:cubicBezTo>
                      <a:pt x="42875" y="87510"/>
                      <a:pt x="41524" y="87042"/>
                      <a:pt x="40182" y="86514"/>
                    </a:cubicBezTo>
                    <a:cubicBezTo>
                      <a:pt x="38831" y="86046"/>
                      <a:pt x="37497" y="85544"/>
                      <a:pt x="36224" y="84886"/>
                    </a:cubicBezTo>
                    <a:cubicBezTo>
                      <a:pt x="34943" y="84263"/>
                      <a:pt x="33601" y="83752"/>
                      <a:pt x="32397" y="82990"/>
                    </a:cubicBezTo>
                    <a:cubicBezTo>
                      <a:pt x="31168" y="82262"/>
                      <a:pt x="29886" y="81604"/>
                      <a:pt x="28717" y="80816"/>
                    </a:cubicBezTo>
                    <a:lnTo>
                      <a:pt x="25193" y="78375"/>
                    </a:lnTo>
                    <a:cubicBezTo>
                      <a:pt x="22985" y="76591"/>
                      <a:pt x="20759" y="74790"/>
                      <a:pt x="18811" y="72729"/>
                    </a:cubicBezTo>
                    <a:cubicBezTo>
                      <a:pt x="17763" y="71750"/>
                      <a:pt x="16828" y="70703"/>
                      <a:pt x="15928" y="69603"/>
                    </a:cubicBezTo>
                    <a:cubicBezTo>
                      <a:pt x="15027" y="68521"/>
                      <a:pt x="14031" y="67473"/>
                      <a:pt x="13252" y="66312"/>
                    </a:cubicBezTo>
                    <a:lnTo>
                      <a:pt x="10784" y="62857"/>
                    </a:lnTo>
                    <a:lnTo>
                      <a:pt x="8628" y="59203"/>
                    </a:lnTo>
                    <a:lnTo>
                      <a:pt x="8082" y="58303"/>
                    </a:lnTo>
                    <a:lnTo>
                      <a:pt x="7823" y="57852"/>
                    </a:lnTo>
                    <a:lnTo>
                      <a:pt x="7684" y="57601"/>
                    </a:lnTo>
                    <a:lnTo>
                      <a:pt x="7632" y="57489"/>
                    </a:lnTo>
                    <a:lnTo>
                      <a:pt x="7528" y="57264"/>
                    </a:lnTo>
                    <a:lnTo>
                      <a:pt x="6662" y="55411"/>
                    </a:lnTo>
                    <a:cubicBezTo>
                      <a:pt x="6091" y="54172"/>
                      <a:pt x="5493" y="52977"/>
                      <a:pt x="4965" y="51722"/>
                    </a:cubicBezTo>
                    <a:lnTo>
                      <a:pt x="3554" y="47609"/>
                    </a:lnTo>
                    <a:lnTo>
                      <a:pt x="2861" y="45565"/>
                    </a:lnTo>
                    <a:cubicBezTo>
                      <a:pt x="2671" y="44872"/>
                      <a:pt x="2523" y="44197"/>
                      <a:pt x="2350" y="43522"/>
                    </a:cubicBezTo>
                    <a:lnTo>
                      <a:pt x="1406" y="39409"/>
                    </a:lnTo>
                    <a:cubicBezTo>
                      <a:pt x="1103" y="38023"/>
                      <a:pt x="1008" y="36638"/>
                      <a:pt x="800" y="35252"/>
                    </a:cubicBezTo>
                    <a:cubicBezTo>
                      <a:pt x="627" y="33867"/>
                      <a:pt x="359" y="32481"/>
                      <a:pt x="307" y="31079"/>
                    </a:cubicBezTo>
                    <a:lnTo>
                      <a:pt x="99" y="26922"/>
                    </a:lnTo>
                    <a:cubicBezTo>
                      <a:pt x="-144" y="24125"/>
                      <a:pt x="133" y="21354"/>
                      <a:pt x="159" y="18583"/>
                    </a:cubicBezTo>
                    <a:cubicBezTo>
                      <a:pt x="263" y="15804"/>
                      <a:pt x="636" y="13050"/>
                      <a:pt x="843" y="10297"/>
                    </a:cubicBezTo>
                    <a:lnTo>
                      <a:pt x="2108" y="2062"/>
                    </a:lnTo>
                    <a:cubicBezTo>
                      <a:pt x="2281" y="841"/>
                      <a:pt x="3372" y="-34"/>
                      <a:pt x="4575" y="1"/>
                    </a:cubicBezTo>
                    <a:lnTo>
                      <a:pt x="4653" y="10"/>
                    </a:lnTo>
                    <a:close/>
                  </a:path>
                </a:pathLst>
              </a:custGeom>
              <a:grpFill/>
              <a:ln w="8653" cap="flat">
                <a:noFill/>
                <a:prstDash val="solid"/>
                <a:miter/>
              </a:ln>
            </p:spPr>
            <p:txBody>
              <a:bodyPr rtlCol="0" anchor="ctr"/>
              <a:lstStyle/>
              <a:p>
                <a:endParaRPr lang="en-IN" dirty="0"/>
              </a:p>
            </p:txBody>
          </p:sp>
          <p:sp>
            <p:nvSpPr>
              <p:cNvPr id="620" name="Freeform: Shape 619">
                <a:extLst>
                  <a:ext uri="{FF2B5EF4-FFF2-40B4-BE49-F238E27FC236}">
                    <a16:creationId xmlns:a16="http://schemas.microsoft.com/office/drawing/2014/main" id="{AB089C6F-9007-4AC0-9622-FAE351C0975B}"/>
                  </a:ext>
                </a:extLst>
              </p:cNvPr>
              <p:cNvSpPr/>
              <p:nvPr/>
            </p:nvSpPr>
            <p:spPr>
              <a:xfrm>
                <a:off x="-1625381" y="3397460"/>
                <a:ext cx="20858" cy="23435"/>
              </a:xfrm>
              <a:custGeom>
                <a:avLst/>
                <a:gdLst>
                  <a:gd name="connsiteX0" fmla="*/ 17189 w 20858"/>
                  <a:gd name="connsiteY0" fmla="*/ 22976 h 23435"/>
                  <a:gd name="connsiteX1" fmla="*/ 13500 w 20858"/>
                  <a:gd name="connsiteY1" fmla="*/ 23435 h 23435"/>
                  <a:gd name="connsiteX2" fmla="*/ 1 w 20858"/>
                  <a:gd name="connsiteY2" fmla="*/ 9649 h 23435"/>
                  <a:gd name="connsiteX3" fmla="*/ 3690 w 20858"/>
                  <a:gd name="connsiteY3" fmla="*/ 479 h 23435"/>
                  <a:gd name="connsiteX4" fmla="*/ 13500 w 20858"/>
                  <a:gd name="connsiteY4" fmla="*/ 1544 h 23435"/>
                  <a:gd name="connsiteX5" fmla="*/ 19319 w 20858"/>
                  <a:gd name="connsiteY5" fmla="*/ 19945 h 23435"/>
                  <a:gd name="connsiteX6" fmla="*/ 17189 w 20858"/>
                  <a:gd name="connsiteY6" fmla="*/ 22976 h 23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58" h="23435">
                    <a:moveTo>
                      <a:pt x="17189" y="22976"/>
                    </a:moveTo>
                    <a:cubicBezTo>
                      <a:pt x="16003" y="23296"/>
                      <a:pt x="14782" y="23443"/>
                      <a:pt x="13500" y="23435"/>
                    </a:cubicBezTo>
                    <a:cubicBezTo>
                      <a:pt x="5958" y="23348"/>
                      <a:pt x="-77" y="17183"/>
                      <a:pt x="1" y="9649"/>
                    </a:cubicBezTo>
                    <a:cubicBezTo>
                      <a:pt x="44" y="6117"/>
                      <a:pt x="1430" y="2869"/>
                      <a:pt x="3690" y="479"/>
                    </a:cubicBezTo>
                    <a:cubicBezTo>
                      <a:pt x="6867" y="-395"/>
                      <a:pt x="10366" y="-92"/>
                      <a:pt x="13500" y="1544"/>
                    </a:cubicBezTo>
                    <a:cubicBezTo>
                      <a:pt x="20194" y="4999"/>
                      <a:pt x="22792" y="13251"/>
                      <a:pt x="19319" y="19945"/>
                    </a:cubicBezTo>
                    <a:cubicBezTo>
                      <a:pt x="18730" y="21079"/>
                      <a:pt x="18003" y="22075"/>
                      <a:pt x="17189" y="22976"/>
                    </a:cubicBezTo>
                    <a:close/>
                  </a:path>
                </a:pathLst>
              </a:custGeom>
              <a:grpFill/>
              <a:ln w="8653" cap="flat">
                <a:noFill/>
                <a:prstDash val="solid"/>
                <a:miter/>
              </a:ln>
            </p:spPr>
            <p:txBody>
              <a:bodyPr rtlCol="0" anchor="ctr"/>
              <a:lstStyle/>
              <a:p>
                <a:endParaRPr lang="en-IN" dirty="0"/>
              </a:p>
            </p:txBody>
          </p:sp>
          <p:sp>
            <p:nvSpPr>
              <p:cNvPr id="621" name="Freeform: Shape 620">
                <a:extLst>
                  <a:ext uri="{FF2B5EF4-FFF2-40B4-BE49-F238E27FC236}">
                    <a16:creationId xmlns:a16="http://schemas.microsoft.com/office/drawing/2014/main" id="{F2B8767A-3604-4C76-9271-E2D850523D27}"/>
                  </a:ext>
                </a:extLst>
              </p:cNvPr>
              <p:cNvSpPr/>
              <p:nvPr/>
            </p:nvSpPr>
            <p:spPr>
              <a:xfrm>
                <a:off x="-1510260" y="3349180"/>
                <a:ext cx="20004" cy="25492"/>
              </a:xfrm>
              <a:custGeom>
                <a:avLst/>
                <a:gdLst>
                  <a:gd name="connsiteX0" fmla="*/ 13138 w 20004"/>
                  <a:gd name="connsiteY0" fmla="*/ 25492 h 25492"/>
                  <a:gd name="connsiteX1" fmla="*/ 9484 w 20004"/>
                  <a:gd name="connsiteY1" fmla="*/ 24843 h 25492"/>
                  <a:gd name="connsiteX2" fmla="*/ 652 w 20004"/>
                  <a:gd name="connsiteY2" fmla="*/ 7689 h 25492"/>
                  <a:gd name="connsiteX3" fmla="*/ 6878 w 20004"/>
                  <a:gd name="connsiteY3" fmla="*/ 0 h 25492"/>
                  <a:gd name="connsiteX4" fmla="*/ 15944 w 20004"/>
                  <a:gd name="connsiteY4" fmla="*/ 3931 h 25492"/>
                  <a:gd name="connsiteX5" fmla="*/ 16082 w 20004"/>
                  <a:gd name="connsiteY5" fmla="*/ 23224 h 25492"/>
                  <a:gd name="connsiteX6" fmla="*/ 13138 w 20004"/>
                  <a:gd name="connsiteY6" fmla="*/ 25492 h 2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04" h="25492">
                    <a:moveTo>
                      <a:pt x="13138" y="25492"/>
                    </a:moveTo>
                    <a:cubicBezTo>
                      <a:pt x="11926" y="25432"/>
                      <a:pt x="10705" y="25233"/>
                      <a:pt x="9484" y="24843"/>
                    </a:cubicBezTo>
                    <a:cubicBezTo>
                      <a:pt x="2314" y="22540"/>
                      <a:pt x="-1643" y="14868"/>
                      <a:pt x="652" y="7689"/>
                    </a:cubicBezTo>
                    <a:cubicBezTo>
                      <a:pt x="1725" y="4312"/>
                      <a:pt x="4020" y="1654"/>
                      <a:pt x="6878" y="0"/>
                    </a:cubicBezTo>
                    <a:cubicBezTo>
                      <a:pt x="10168" y="121"/>
                      <a:pt x="13424" y="1429"/>
                      <a:pt x="15944" y="3931"/>
                    </a:cubicBezTo>
                    <a:cubicBezTo>
                      <a:pt x="21304" y="9213"/>
                      <a:pt x="21364" y="17855"/>
                      <a:pt x="16082" y="23224"/>
                    </a:cubicBezTo>
                    <a:cubicBezTo>
                      <a:pt x="15182" y="24116"/>
                      <a:pt x="14186" y="24895"/>
                      <a:pt x="13138" y="25492"/>
                    </a:cubicBezTo>
                    <a:close/>
                  </a:path>
                </a:pathLst>
              </a:custGeom>
              <a:grpFill/>
              <a:ln w="8653" cap="flat">
                <a:noFill/>
                <a:prstDash val="solid"/>
                <a:miter/>
              </a:ln>
            </p:spPr>
            <p:txBody>
              <a:bodyPr rtlCol="0" anchor="ctr"/>
              <a:lstStyle/>
              <a:p>
                <a:endParaRPr lang="en-IN" dirty="0"/>
              </a:p>
            </p:txBody>
          </p:sp>
          <p:sp>
            <p:nvSpPr>
              <p:cNvPr id="622" name="Freeform: Shape 621">
                <a:extLst>
                  <a:ext uri="{FF2B5EF4-FFF2-40B4-BE49-F238E27FC236}">
                    <a16:creationId xmlns:a16="http://schemas.microsoft.com/office/drawing/2014/main" id="{36A93171-8297-4124-8520-306C9C7ECBBE}"/>
                  </a:ext>
                </a:extLst>
              </p:cNvPr>
              <p:cNvSpPr/>
              <p:nvPr/>
            </p:nvSpPr>
            <p:spPr>
              <a:xfrm>
                <a:off x="-1386634" y="3337499"/>
                <a:ext cx="19790" cy="26176"/>
              </a:xfrm>
              <a:custGeom>
                <a:avLst/>
                <a:gdLst>
                  <a:gd name="connsiteX0" fmla="*/ 9146 w 19790"/>
                  <a:gd name="connsiteY0" fmla="*/ 26177 h 26176"/>
                  <a:gd name="connsiteX1" fmla="*/ 5847 w 19790"/>
                  <a:gd name="connsiteY1" fmla="*/ 24505 h 26176"/>
                  <a:gd name="connsiteX2" fmla="*/ 2453 w 19790"/>
                  <a:gd name="connsiteY2" fmla="*/ 5516 h 26176"/>
                  <a:gd name="connsiteX3" fmla="*/ 10661 w 19790"/>
                  <a:gd name="connsiteY3" fmla="*/ 0 h 26176"/>
                  <a:gd name="connsiteX4" fmla="*/ 18169 w 19790"/>
                  <a:gd name="connsiteY4" fmla="*/ 6416 h 26176"/>
                  <a:gd name="connsiteX5" fmla="*/ 12601 w 19790"/>
                  <a:gd name="connsiteY5" fmla="*/ 24895 h 26176"/>
                  <a:gd name="connsiteX6" fmla="*/ 9146 w 19790"/>
                  <a:gd name="connsiteY6" fmla="*/ 26177 h 2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0" h="26176">
                    <a:moveTo>
                      <a:pt x="9146" y="26177"/>
                    </a:moveTo>
                    <a:cubicBezTo>
                      <a:pt x="7994" y="25787"/>
                      <a:pt x="6877" y="25215"/>
                      <a:pt x="5847" y="24505"/>
                    </a:cubicBezTo>
                    <a:cubicBezTo>
                      <a:pt x="-336" y="20193"/>
                      <a:pt x="-1860" y="11681"/>
                      <a:pt x="2453" y="5516"/>
                    </a:cubicBezTo>
                    <a:cubicBezTo>
                      <a:pt x="4479" y="2598"/>
                      <a:pt x="7449" y="727"/>
                      <a:pt x="10661" y="0"/>
                    </a:cubicBezTo>
                    <a:cubicBezTo>
                      <a:pt x="13753" y="1082"/>
                      <a:pt x="16480" y="3282"/>
                      <a:pt x="18169" y="6416"/>
                    </a:cubicBezTo>
                    <a:cubicBezTo>
                      <a:pt x="21728" y="13058"/>
                      <a:pt x="19234" y="21327"/>
                      <a:pt x="12601" y="24895"/>
                    </a:cubicBezTo>
                    <a:cubicBezTo>
                      <a:pt x="11493" y="25501"/>
                      <a:pt x="10332" y="25925"/>
                      <a:pt x="9146" y="26177"/>
                    </a:cubicBezTo>
                    <a:close/>
                  </a:path>
                </a:pathLst>
              </a:custGeom>
              <a:grpFill/>
              <a:ln w="8653" cap="flat">
                <a:noFill/>
                <a:prstDash val="solid"/>
                <a:miter/>
              </a:ln>
            </p:spPr>
            <p:txBody>
              <a:bodyPr rtlCol="0" anchor="ctr"/>
              <a:lstStyle/>
              <a:p>
                <a:endParaRPr lang="en-IN" dirty="0"/>
              </a:p>
            </p:txBody>
          </p:sp>
          <p:sp>
            <p:nvSpPr>
              <p:cNvPr id="623" name="Freeform: Shape 622">
                <a:extLst>
                  <a:ext uri="{FF2B5EF4-FFF2-40B4-BE49-F238E27FC236}">
                    <a16:creationId xmlns:a16="http://schemas.microsoft.com/office/drawing/2014/main" id="{3BCA5745-4B6E-417D-8C77-80E79380CC72}"/>
                  </a:ext>
                </a:extLst>
              </p:cNvPr>
              <p:cNvSpPr/>
              <p:nvPr/>
            </p:nvSpPr>
            <p:spPr>
              <a:xfrm>
                <a:off x="-1265489" y="3363820"/>
                <a:ext cx="20251" cy="24664"/>
              </a:xfrm>
              <a:custGeom>
                <a:avLst/>
                <a:gdLst>
                  <a:gd name="connsiteX0" fmla="*/ 5540 w 20251"/>
                  <a:gd name="connsiteY0" fmla="*/ 24629 h 24664"/>
                  <a:gd name="connsiteX1" fmla="*/ 2891 w 20251"/>
                  <a:gd name="connsiteY1" fmla="*/ 22022 h 24664"/>
                  <a:gd name="connsiteX2" fmla="*/ 5246 w 20251"/>
                  <a:gd name="connsiteY2" fmla="*/ 2877 h 24664"/>
                  <a:gd name="connsiteX3" fmla="*/ 14719 w 20251"/>
                  <a:gd name="connsiteY3" fmla="*/ 45 h 24664"/>
                  <a:gd name="connsiteX4" fmla="*/ 19992 w 20251"/>
                  <a:gd name="connsiteY4" fmla="*/ 8393 h 24664"/>
                  <a:gd name="connsiteX5" fmla="*/ 9238 w 20251"/>
                  <a:gd name="connsiteY5" fmla="*/ 24412 h 24664"/>
                  <a:gd name="connsiteX6" fmla="*/ 5540 w 20251"/>
                  <a:gd name="connsiteY6" fmla="*/ 24629 h 2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1" h="24664">
                    <a:moveTo>
                      <a:pt x="5540" y="24629"/>
                    </a:moveTo>
                    <a:cubicBezTo>
                      <a:pt x="4562" y="23884"/>
                      <a:pt x="3679" y="23018"/>
                      <a:pt x="2891" y="22022"/>
                    </a:cubicBezTo>
                    <a:cubicBezTo>
                      <a:pt x="-1751" y="16099"/>
                      <a:pt x="-686" y="7527"/>
                      <a:pt x="5246" y="2877"/>
                    </a:cubicBezTo>
                    <a:cubicBezTo>
                      <a:pt x="8043" y="695"/>
                      <a:pt x="11437" y="-223"/>
                      <a:pt x="14719" y="45"/>
                    </a:cubicBezTo>
                    <a:cubicBezTo>
                      <a:pt x="17368" y="2002"/>
                      <a:pt x="19317" y="4920"/>
                      <a:pt x="19992" y="8393"/>
                    </a:cubicBezTo>
                    <a:cubicBezTo>
                      <a:pt x="21447" y="15788"/>
                      <a:pt x="16624" y="22957"/>
                      <a:pt x="9238" y="24412"/>
                    </a:cubicBezTo>
                    <a:cubicBezTo>
                      <a:pt x="7991" y="24646"/>
                      <a:pt x="6770" y="24715"/>
                      <a:pt x="5540" y="24629"/>
                    </a:cubicBezTo>
                    <a:close/>
                  </a:path>
                </a:pathLst>
              </a:custGeom>
              <a:grpFill/>
              <a:ln w="8653" cap="flat">
                <a:noFill/>
                <a:prstDash val="solid"/>
                <a:miter/>
              </a:ln>
            </p:spPr>
            <p:txBody>
              <a:bodyPr rtlCol="0" anchor="ctr"/>
              <a:lstStyle/>
              <a:p>
                <a:endParaRPr lang="en-IN" dirty="0"/>
              </a:p>
            </p:txBody>
          </p:sp>
          <p:sp>
            <p:nvSpPr>
              <p:cNvPr id="624" name="Freeform: Shape 623">
                <a:extLst>
                  <a:ext uri="{FF2B5EF4-FFF2-40B4-BE49-F238E27FC236}">
                    <a16:creationId xmlns:a16="http://schemas.microsoft.com/office/drawing/2014/main" id="{B0FBFC52-FAA6-4EF3-AE6F-FA46C73EB2D1}"/>
                  </a:ext>
                </a:extLst>
              </p:cNvPr>
              <p:cNvSpPr/>
              <p:nvPr/>
            </p:nvSpPr>
            <p:spPr>
              <a:xfrm>
                <a:off x="-1157584" y="3425015"/>
                <a:ext cx="21356" cy="22718"/>
              </a:xfrm>
              <a:custGeom>
                <a:avLst/>
                <a:gdLst>
                  <a:gd name="connsiteX0" fmla="*/ 2669 w 21356"/>
                  <a:gd name="connsiteY0" fmla="*/ 21735 h 22718"/>
                  <a:gd name="connsiteX1" fmla="*/ 894 w 21356"/>
                  <a:gd name="connsiteY1" fmla="*/ 18506 h 22718"/>
                  <a:gd name="connsiteX2" fmla="*/ 8791 w 21356"/>
                  <a:gd name="connsiteY2" fmla="*/ 902 h 22718"/>
                  <a:gd name="connsiteX3" fmla="*/ 18680 w 21356"/>
                  <a:gd name="connsiteY3" fmla="*/ 971 h 22718"/>
                  <a:gd name="connsiteX4" fmla="*/ 21277 w 21356"/>
                  <a:gd name="connsiteY4" fmla="*/ 10513 h 22718"/>
                  <a:gd name="connsiteX5" fmla="*/ 6271 w 21356"/>
                  <a:gd name="connsiteY5" fmla="*/ 22645 h 22718"/>
                  <a:gd name="connsiteX6" fmla="*/ 2669 w 21356"/>
                  <a:gd name="connsiteY6" fmla="*/ 21735 h 22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356" h="22718">
                    <a:moveTo>
                      <a:pt x="2669" y="21735"/>
                    </a:moveTo>
                    <a:cubicBezTo>
                      <a:pt x="1950" y="20774"/>
                      <a:pt x="1344" y="19692"/>
                      <a:pt x="894" y="18506"/>
                    </a:cubicBezTo>
                    <a:cubicBezTo>
                      <a:pt x="-1782" y="11440"/>
                      <a:pt x="1751" y="3560"/>
                      <a:pt x="8791" y="902"/>
                    </a:cubicBezTo>
                    <a:cubicBezTo>
                      <a:pt x="12107" y="-363"/>
                      <a:pt x="15614" y="-259"/>
                      <a:pt x="18680" y="971"/>
                    </a:cubicBezTo>
                    <a:cubicBezTo>
                      <a:pt x="20645" y="3612"/>
                      <a:pt x="21658" y="6972"/>
                      <a:pt x="21277" y="10513"/>
                    </a:cubicBezTo>
                    <a:cubicBezTo>
                      <a:pt x="20490" y="17995"/>
                      <a:pt x="13761" y="23424"/>
                      <a:pt x="6271" y="22645"/>
                    </a:cubicBezTo>
                    <a:cubicBezTo>
                      <a:pt x="5016" y="22497"/>
                      <a:pt x="3795" y="22186"/>
                      <a:pt x="2669" y="21735"/>
                    </a:cubicBezTo>
                    <a:close/>
                  </a:path>
                </a:pathLst>
              </a:custGeom>
              <a:grpFill/>
              <a:ln w="8653" cap="flat">
                <a:noFill/>
                <a:prstDash val="solid"/>
                <a:miter/>
              </a:ln>
            </p:spPr>
            <p:txBody>
              <a:bodyPr rtlCol="0" anchor="ctr"/>
              <a:lstStyle/>
              <a:p>
                <a:endParaRPr lang="en-IN" dirty="0"/>
              </a:p>
            </p:txBody>
          </p:sp>
          <p:sp>
            <p:nvSpPr>
              <p:cNvPr id="625" name="Freeform: Shape 624">
                <a:extLst>
                  <a:ext uri="{FF2B5EF4-FFF2-40B4-BE49-F238E27FC236}">
                    <a16:creationId xmlns:a16="http://schemas.microsoft.com/office/drawing/2014/main" id="{7F89DACD-4D6E-451E-83EB-E435C765D4BB}"/>
                  </a:ext>
                </a:extLst>
              </p:cNvPr>
              <p:cNvSpPr/>
              <p:nvPr/>
            </p:nvSpPr>
            <p:spPr>
              <a:xfrm>
                <a:off x="-1072510" y="3515292"/>
                <a:ext cx="22965" cy="21161"/>
              </a:xfrm>
              <a:custGeom>
                <a:avLst/>
                <a:gdLst>
                  <a:gd name="connsiteX0" fmla="*/ 774 w 22965"/>
                  <a:gd name="connsiteY0" fmla="*/ 18128 h 21161"/>
                  <a:gd name="connsiteX1" fmla="*/ 30 w 22965"/>
                  <a:gd name="connsiteY1" fmla="*/ 14499 h 21161"/>
                  <a:gd name="connsiteX2" fmla="*/ 12767 w 22965"/>
                  <a:gd name="connsiteY2" fmla="*/ 30 h 21161"/>
                  <a:gd name="connsiteX3" fmla="*/ 22197 w 22965"/>
                  <a:gd name="connsiteY3" fmla="*/ 2991 h 21161"/>
                  <a:gd name="connsiteX4" fmla="*/ 21859 w 22965"/>
                  <a:gd name="connsiteY4" fmla="*/ 12889 h 21161"/>
                  <a:gd name="connsiteX5" fmla="*/ 3961 w 22965"/>
                  <a:gd name="connsiteY5" fmla="*/ 20058 h 21161"/>
                  <a:gd name="connsiteX6" fmla="*/ 774 w 22965"/>
                  <a:gd name="connsiteY6" fmla="*/ 18128 h 21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65" h="21161">
                    <a:moveTo>
                      <a:pt x="774" y="18128"/>
                    </a:moveTo>
                    <a:cubicBezTo>
                      <a:pt x="367" y="16993"/>
                      <a:pt x="116" y="15781"/>
                      <a:pt x="30" y="14499"/>
                    </a:cubicBezTo>
                    <a:cubicBezTo>
                      <a:pt x="-464" y="6975"/>
                      <a:pt x="5251" y="515"/>
                      <a:pt x="12767" y="30"/>
                    </a:cubicBezTo>
                    <a:cubicBezTo>
                      <a:pt x="16309" y="-204"/>
                      <a:pt x="19625" y="939"/>
                      <a:pt x="22197" y="2991"/>
                    </a:cubicBezTo>
                    <a:cubicBezTo>
                      <a:pt x="23288" y="6109"/>
                      <a:pt x="23253" y="9607"/>
                      <a:pt x="21859" y="12889"/>
                    </a:cubicBezTo>
                    <a:cubicBezTo>
                      <a:pt x="18889" y="19816"/>
                      <a:pt x="10862" y="23020"/>
                      <a:pt x="3961" y="20058"/>
                    </a:cubicBezTo>
                    <a:cubicBezTo>
                      <a:pt x="2775" y="19548"/>
                      <a:pt x="1710" y="18916"/>
                      <a:pt x="774" y="18128"/>
                    </a:cubicBezTo>
                    <a:close/>
                  </a:path>
                </a:pathLst>
              </a:custGeom>
              <a:grpFill/>
              <a:ln w="8653" cap="flat">
                <a:noFill/>
                <a:prstDash val="solid"/>
                <a:miter/>
              </a:ln>
            </p:spPr>
            <p:txBody>
              <a:bodyPr rtlCol="0" anchor="ctr"/>
              <a:lstStyle/>
              <a:p>
                <a:endParaRPr lang="en-IN" dirty="0"/>
              </a:p>
            </p:txBody>
          </p:sp>
          <p:sp>
            <p:nvSpPr>
              <p:cNvPr id="626" name="Freeform: Shape 625">
                <a:extLst>
                  <a:ext uri="{FF2B5EF4-FFF2-40B4-BE49-F238E27FC236}">
                    <a16:creationId xmlns:a16="http://schemas.microsoft.com/office/drawing/2014/main" id="{C28C347D-C270-4288-829C-A2A900A33DFD}"/>
                  </a:ext>
                </a:extLst>
              </p:cNvPr>
              <p:cNvSpPr/>
              <p:nvPr/>
            </p:nvSpPr>
            <p:spPr>
              <a:xfrm>
                <a:off x="-1017821" y="3626621"/>
                <a:ext cx="24953" cy="20157"/>
              </a:xfrm>
              <a:custGeom>
                <a:avLst/>
                <a:gdLst>
                  <a:gd name="connsiteX0" fmla="*/ 15 w 24953"/>
                  <a:gd name="connsiteY0" fmla="*/ 14162 h 20157"/>
                  <a:gd name="connsiteX1" fmla="*/ 378 w 24953"/>
                  <a:gd name="connsiteY1" fmla="*/ 10456 h 20157"/>
                  <a:gd name="connsiteX2" fmla="*/ 16822 w 24953"/>
                  <a:gd name="connsiteY2" fmla="*/ 377 h 20157"/>
                  <a:gd name="connsiteX3" fmla="*/ 24944 w 24953"/>
                  <a:gd name="connsiteY3" fmla="*/ 6006 h 20157"/>
                  <a:gd name="connsiteX4" fmla="*/ 21714 w 24953"/>
                  <a:gd name="connsiteY4" fmla="*/ 15340 h 20157"/>
                  <a:gd name="connsiteX5" fmla="*/ 2482 w 24953"/>
                  <a:gd name="connsiteY5" fmla="*/ 16933 h 20157"/>
                  <a:gd name="connsiteX6" fmla="*/ 15 w 24953"/>
                  <a:gd name="connsiteY6" fmla="*/ 14162 h 2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53" h="20157">
                    <a:moveTo>
                      <a:pt x="15" y="14162"/>
                    </a:moveTo>
                    <a:cubicBezTo>
                      <a:pt x="-46" y="12941"/>
                      <a:pt x="84" y="11712"/>
                      <a:pt x="378" y="10456"/>
                    </a:cubicBezTo>
                    <a:cubicBezTo>
                      <a:pt x="2136" y="3131"/>
                      <a:pt x="9496" y="-1372"/>
                      <a:pt x="16822" y="377"/>
                    </a:cubicBezTo>
                    <a:cubicBezTo>
                      <a:pt x="20277" y="1217"/>
                      <a:pt x="23100" y="3287"/>
                      <a:pt x="24944" y="6006"/>
                    </a:cubicBezTo>
                    <a:cubicBezTo>
                      <a:pt x="25065" y="9296"/>
                      <a:pt x="24018" y="12647"/>
                      <a:pt x="21714" y="15340"/>
                    </a:cubicBezTo>
                    <a:cubicBezTo>
                      <a:pt x="16830" y="21090"/>
                      <a:pt x="8215" y="21782"/>
                      <a:pt x="2482" y="16933"/>
                    </a:cubicBezTo>
                    <a:cubicBezTo>
                      <a:pt x="1513" y="16102"/>
                      <a:pt x="690" y="15158"/>
                      <a:pt x="15" y="14162"/>
                    </a:cubicBezTo>
                    <a:close/>
                  </a:path>
                </a:pathLst>
              </a:custGeom>
              <a:grpFill/>
              <a:ln w="8653" cap="flat">
                <a:noFill/>
                <a:prstDash val="solid"/>
                <a:miter/>
              </a:ln>
            </p:spPr>
            <p:txBody>
              <a:bodyPr rtlCol="0" anchor="ctr"/>
              <a:lstStyle/>
              <a:p>
                <a:endParaRPr lang="en-IN" dirty="0"/>
              </a:p>
            </p:txBody>
          </p:sp>
          <p:sp>
            <p:nvSpPr>
              <p:cNvPr id="627" name="Freeform: Shape 626">
                <a:extLst>
                  <a:ext uri="{FF2B5EF4-FFF2-40B4-BE49-F238E27FC236}">
                    <a16:creationId xmlns:a16="http://schemas.microsoft.com/office/drawing/2014/main" id="{1CCDD394-CC1A-44C6-9F52-C79D775E60CA}"/>
                  </a:ext>
                </a:extLst>
              </p:cNvPr>
              <p:cNvSpPr/>
              <p:nvPr/>
            </p:nvSpPr>
            <p:spPr>
              <a:xfrm>
                <a:off x="-1790834" y="3581534"/>
                <a:ext cx="24144" cy="20469"/>
              </a:xfrm>
              <a:custGeom>
                <a:avLst/>
                <a:gdLst>
                  <a:gd name="connsiteX0" fmla="*/ 23990 w 24144"/>
                  <a:gd name="connsiteY0" fmla="*/ 15728 h 20469"/>
                  <a:gd name="connsiteX1" fmla="*/ 21211 w 24144"/>
                  <a:gd name="connsiteY1" fmla="*/ 18179 h 20469"/>
                  <a:gd name="connsiteX2" fmla="*/ 2291 w 24144"/>
                  <a:gd name="connsiteY2" fmla="*/ 14404 h 20469"/>
                  <a:gd name="connsiteX3" fmla="*/ 161 w 24144"/>
                  <a:gd name="connsiteY3" fmla="*/ 4732 h 20469"/>
                  <a:gd name="connsiteX4" fmla="*/ 8889 w 24144"/>
                  <a:gd name="connsiteY4" fmla="*/ 99 h 20469"/>
                  <a:gd name="connsiteX5" fmla="*/ 24060 w 24144"/>
                  <a:gd name="connsiteY5" fmla="*/ 12022 h 20469"/>
                  <a:gd name="connsiteX6" fmla="*/ 23990 w 24144"/>
                  <a:gd name="connsiteY6" fmla="*/ 15728 h 2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4" h="20469">
                    <a:moveTo>
                      <a:pt x="23990" y="15728"/>
                    </a:moveTo>
                    <a:cubicBezTo>
                      <a:pt x="23202" y="16638"/>
                      <a:pt x="22276" y="17486"/>
                      <a:pt x="21211" y="18179"/>
                    </a:cubicBezTo>
                    <a:cubicBezTo>
                      <a:pt x="14942" y="22353"/>
                      <a:pt x="6473" y="20664"/>
                      <a:pt x="2291" y="14404"/>
                    </a:cubicBezTo>
                    <a:cubicBezTo>
                      <a:pt x="325" y="11425"/>
                      <a:pt x="-342" y="7987"/>
                      <a:pt x="161" y="4732"/>
                    </a:cubicBezTo>
                    <a:cubicBezTo>
                      <a:pt x="2308" y="2255"/>
                      <a:pt x="5365" y="523"/>
                      <a:pt x="8889" y="99"/>
                    </a:cubicBezTo>
                    <a:cubicBezTo>
                      <a:pt x="16362" y="-802"/>
                      <a:pt x="23159" y="4550"/>
                      <a:pt x="24060" y="12022"/>
                    </a:cubicBezTo>
                    <a:cubicBezTo>
                      <a:pt x="24190" y="13295"/>
                      <a:pt x="24172" y="14525"/>
                      <a:pt x="23990" y="15728"/>
                    </a:cubicBezTo>
                    <a:close/>
                  </a:path>
                </a:pathLst>
              </a:custGeom>
              <a:grpFill/>
              <a:ln w="8653" cap="flat">
                <a:noFill/>
                <a:prstDash val="solid"/>
                <a:miter/>
              </a:ln>
            </p:spPr>
            <p:txBody>
              <a:bodyPr rtlCol="0" anchor="ctr"/>
              <a:lstStyle/>
              <a:p>
                <a:endParaRPr lang="en-IN" dirty="0"/>
              </a:p>
            </p:txBody>
          </p:sp>
          <p:sp>
            <p:nvSpPr>
              <p:cNvPr id="628" name="Freeform: Shape 627">
                <a:extLst>
                  <a:ext uri="{FF2B5EF4-FFF2-40B4-BE49-F238E27FC236}">
                    <a16:creationId xmlns:a16="http://schemas.microsoft.com/office/drawing/2014/main" id="{F69ABBDF-7669-4542-91B6-506B0A1D667A}"/>
                  </a:ext>
                </a:extLst>
              </p:cNvPr>
              <p:cNvSpPr/>
              <p:nvPr/>
            </p:nvSpPr>
            <p:spPr>
              <a:xfrm>
                <a:off x="-1721755" y="3477277"/>
                <a:ext cx="22280" cy="21711"/>
              </a:xfrm>
              <a:custGeom>
                <a:avLst/>
                <a:gdLst>
                  <a:gd name="connsiteX0" fmla="*/ 20903 w 22280"/>
                  <a:gd name="connsiteY0" fmla="*/ 19619 h 21711"/>
                  <a:gd name="connsiteX1" fmla="*/ 17517 w 22280"/>
                  <a:gd name="connsiteY1" fmla="*/ 21143 h 21711"/>
                  <a:gd name="connsiteX2" fmla="*/ 571 w 22280"/>
                  <a:gd name="connsiteY2" fmla="*/ 11938 h 21711"/>
                  <a:gd name="connsiteX3" fmla="*/ 1376 w 22280"/>
                  <a:gd name="connsiteY3" fmla="*/ 2093 h 21711"/>
                  <a:gd name="connsiteX4" fmla="*/ 11075 w 22280"/>
                  <a:gd name="connsiteY4" fmla="*/ 222 h 21711"/>
                  <a:gd name="connsiteX5" fmla="*/ 22054 w 22280"/>
                  <a:gd name="connsiteY5" fmla="*/ 16094 h 21711"/>
                  <a:gd name="connsiteX6" fmla="*/ 20903 w 22280"/>
                  <a:gd name="connsiteY6" fmla="*/ 19619 h 2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80" h="21711">
                    <a:moveTo>
                      <a:pt x="20903" y="19619"/>
                    </a:moveTo>
                    <a:cubicBezTo>
                      <a:pt x="19889" y="20259"/>
                      <a:pt x="18755" y="20779"/>
                      <a:pt x="17517" y="21143"/>
                    </a:cubicBezTo>
                    <a:cubicBezTo>
                      <a:pt x="10304" y="23290"/>
                      <a:pt x="2701" y="19168"/>
                      <a:pt x="571" y="11938"/>
                    </a:cubicBezTo>
                    <a:cubicBezTo>
                      <a:pt x="-451" y="8535"/>
                      <a:pt x="-52" y="5071"/>
                      <a:pt x="1376" y="2093"/>
                    </a:cubicBezTo>
                    <a:cubicBezTo>
                      <a:pt x="4156" y="335"/>
                      <a:pt x="7594" y="-410"/>
                      <a:pt x="11075" y="222"/>
                    </a:cubicBezTo>
                    <a:cubicBezTo>
                      <a:pt x="18495" y="1573"/>
                      <a:pt x="23414" y="8674"/>
                      <a:pt x="22054" y="16094"/>
                    </a:cubicBezTo>
                    <a:cubicBezTo>
                      <a:pt x="21829" y="17341"/>
                      <a:pt x="21448" y="18519"/>
                      <a:pt x="20903" y="19619"/>
                    </a:cubicBezTo>
                    <a:close/>
                  </a:path>
                </a:pathLst>
              </a:custGeom>
              <a:grpFill/>
              <a:ln w="8653" cap="flat">
                <a:noFill/>
                <a:prstDash val="solid"/>
                <a:miter/>
              </a:ln>
            </p:spPr>
            <p:txBody>
              <a:bodyPr rtlCol="0" anchor="ctr"/>
              <a:lstStyle/>
              <a:p>
                <a:endParaRPr lang="en-IN" dirty="0"/>
              </a:p>
            </p:txBody>
          </p:sp>
          <p:sp>
            <p:nvSpPr>
              <p:cNvPr id="629" name="Freeform: Shape 628">
                <a:extLst>
                  <a:ext uri="{FF2B5EF4-FFF2-40B4-BE49-F238E27FC236}">
                    <a16:creationId xmlns:a16="http://schemas.microsoft.com/office/drawing/2014/main" id="{9F1C3684-D0A6-40FA-8B2C-5957A4B6C215}"/>
                  </a:ext>
                </a:extLst>
              </p:cNvPr>
              <p:cNvSpPr/>
              <p:nvPr/>
            </p:nvSpPr>
            <p:spPr>
              <a:xfrm>
                <a:off x="-1984352" y="294785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30" name="Freeform: Shape 629">
                <a:extLst>
                  <a:ext uri="{FF2B5EF4-FFF2-40B4-BE49-F238E27FC236}">
                    <a16:creationId xmlns:a16="http://schemas.microsoft.com/office/drawing/2014/main" id="{68D3B882-D85A-40B2-9949-2BC35BBF40F9}"/>
                  </a:ext>
                </a:extLst>
              </p:cNvPr>
              <p:cNvSpPr/>
              <p:nvPr/>
            </p:nvSpPr>
            <p:spPr>
              <a:xfrm>
                <a:off x="-2195079" y="3150064"/>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31" name="Freeform: Shape 630">
                <a:extLst>
                  <a:ext uri="{FF2B5EF4-FFF2-40B4-BE49-F238E27FC236}">
                    <a16:creationId xmlns:a16="http://schemas.microsoft.com/office/drawing/2014/main" id="{6805D864-9941-48E6-AF28-8B0FA5D9913C}"/>
                  </a:ext>
                </a:extLst>
              </p:cNvPr>
              <p:cNvSpPr/>
              <p:nvPr/>
            </p:nvSpPr>
            <p:spPr>
              <a:xfrm>
                <a:off x="-2336829" y="340541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2"/>
                      <a:pt x="27972" y="36039"/>
                      <a:pt x="18020" y="36039"/>
                    </a:cubicBezTo>
                    <a:cubicBezTo>
                      <a:pt x="8068" y="36039"/>
                      <a:pt x="0" y="27972"/>
                      <a:pt x="0" y="18020"/>
                    </a:cubicBezTo>
                    <a:cubicBezTo>
                      <a:pt x="0" y="8068"/>
                      <a:pt x="8068" y="0"/>
                      <a:pt x="18020" y="0"/>
                    </a:cubicBezTo>
                    <a:cubicBezTo>
                      <a:pt x="27971" y="0"/>
                      <a:pt x="36039" y="8068"/>
                      <a:pt x="36039" y="18020"/>
                    </a:cubicBezTo>
                    <a:close/>
                  </a:path>
                </a:pathLst>
              </a:custGeom>
              <a:grpFill/>
              <a:ln w="8653" cap="flat">
                <a:noFill/>
                <a:prstDash val="solid"/>
                <a:miter/>
              </a:ln>
            </p:spPr>
            <p:txBody>
              <a:bodyPr rtlCol="0" anchor="ctr"/>
              <a:lstStyle/>
              <a:p>
                <a:endParaRPr lang="en-IN" dirty="0"/>
              </a:p>
            </p:txBody>
          </p:sp>
          <p:sp>
            <p:nvSpPr>
              <p:cNvPr id="632" name="Freeform: Shape 631">
                <a:extLst>
                  <a:ext uri="{FF2B5EF4-FFF2-40B4-BE49-F238E27FC236}">
                    <a16:creationId xmlns:a16="http://schemas.microsoft.com/office/drawing/2014/main" id="{A6476402-E4DE-4D7B-9088-971F78D38042}"/>
                  </a:ext>
                </a:extLst>
              </p:cNvPr>
              <p:cNvSpPr/>
              <p:nvPr/>
            </p:nvSpPr>
            <p:spPr>
              <a:xfrm>
                <a:off x="-2396715" y="3691199"/>
                <a:ext cx="35441" cy="15125"/>
              </a:xfrm>
              <a:custGeom>
                <a:avLst/>
                <a:gdLst>
                  <a:gd name="connsiteX0" fmla="*/ 35442 w 35441"/>
                  <a:gd name="connsiteY0" fmla="*/ 15125 h 15125"/>
                  <a:gd name="connsiteX1" fmla="*/ 29112 w 35441"/>
                  <a:gd name="connsiteY1" fmla="*/ 4059 h 15125"/>
                  <a:gd name="connsiteX2" fmla="*/ 3741 w 35441"/>
                  <a:gd name="connsiteY2" fmla="*/ 6648 h 15125"/>
                  <a:gd name="connsiteX3" fmla="*/ 0 w 35441"/>
                  <a:gd name="connsiteY3" fmla="*/ 15125 h 15125"/>
                  <a:gd name="connsiteX4" fmla="*/ 35442 w 35441"/>
                  <a:gd name="connsiteY4" fmla="*/ 15125 h 15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41" h="15125">
                    <a:moveTo>
                      <a:pt x="35442" y="15125"/>
                    </a:moveTo>
                    <a:cubicBezTo>
                      <a:pt x="34749" y="10926"/>
                      <a:pt x="32662" y="6951"/>
                      <a:pt x="29112" y="4059"/>
                    </a:cubicBezTo>
                    <a:cubicBezTo>
                      <a:pt x="21379" y="-2236"/>
                      <a:pt x="10045" y="-1084"/>
                      <a:pt x="3741" y="6648"/>
                    </a:cubicBezTo>
                    <a:cubicBezTo>
                      <a:pt x="1680" y="9185"/>
                      <a:pt x="494" y="12121"/>
                      <a:pt x="0" y="15125"/>
                    </a:cubicBezTo>
                    <a:lnTo>
                      <a:pt x="35442" y="15125"/>
                    </a:lnTo>
                    <a:close/>
                  </a:path>
                </a:pathLst>
              </a:custGeom>
              <a:grpFill/>
              <a:ln w="8653" cap="flat">
                <a:noFill/>
                <a:prstDash val="solid"/>
                <a:miter/>
              </a:ln>
            </p:spPr>
            <p:txBody>
              <a:bodyPr rtlCol="0" anchor="ctr"/>
              <a:lstStyle/>
              <a:p>
                <a:endParaRPr lang="en-IN" dirty="0"/>
              </a:p>
            </p:txBody>
          </p:sp>
          <p:sp>
            <p:nvSpPr>
              <p:cNvPr id="633" name="Freeform: Shape 632">
                <a:extLst>
                  <a:ext uri="{FF2B5EF4-FFF2-40B4-BE49-F238E27FC236}">
                    <a16:creationId xmlns:a16="http://schemas.microsoft.com/office/drawing/2014/main" id="{3D318244-2147-422E-8B21-E3A9CA762222}"/>
                  </a:ext>
                </a:extLst>
              </p:cNvPr>
              <p:cNvSpPr/>
              <p:nvPr/>
            </p:nvSpPr>
            <p:spPr>
              <a:xfrm>
                <a:off x="-443215" y="3658362"/>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634" name="Freeform: Shape 633">
                <a:extLst>
                  <a:ext uri="{FF2B5EF4-FFF2-40B4-BE49-F238E27FC236}">
                    <a16:creationId xmlns:a16="http://schemas.microsoft.com/office/drawing/2014/main" id="{9101B9E7-814A-453D-BA7E-A0B07F9DAAF6}"/>
                  </a:ext>
                </a:extLst>
              </p:cNvPr>
              <p:cNvSpPr/>
              <p:nvPr/>
            </p:nvSpPr>
            <p:spPr>
              <a:xfrm>
                <a:off x="-512990" y="3374742"/>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635" name="Freeform: Shape 634">
                <a:extLst>
                  <a:ext uri="{FF2B5EF4-FFF2-40B4-BE49-F238E27FC236}">
                    <a16:creationId xmlns:a16="http://schemas.microsoft.com/office/drawing/2014/main" id="{84BD2168-4F66-44E8-8D46-2F7A215F8CF6}"/>
                  </a:ext>
                </a:extLst>
              </p:cNvPr>
              <p:cNvSpPr/>
              <p:nvPr/>
            </p:nvSpPr>
            <p:spPr>
              <a:xfrm>
                <a:off x="-663255" y="3124324"/>
                <a:ext cx="36048" cy="36030"/>
              </a:xfrm>
              <a:custGeom>
                <a:avLst/>
                <a:gdLst>
                  <a:gd name="connsiteX0" fmla="*/ 19192 w 36048"/>
                  <a:gd name="connsiteY0" fmla="*/ 35993 h 36030"/>
                  <a:gd name="connsiteX1" fmla="*/ 38 w 36048"/>
                  <a:gd name="connsiteY1" fmla="*/ 19168 h 36030"/>
                  <a:gd name="connsiteX2" fmla="*/ 16871 w 36048"/>
                  <a:gd name="connsiteY2" fmla="*/ 40 h 36030"/>
                  <a:gd name="connsiteX3" fmla="*/ 36008 w 36048"/>
                  <a:gd name="connsiteY3" fmla="*/ 16873 h 36030"/>
                  <a:gd name="connsiteX4" fmla="*/ 19192 w 36048"/>
                  <a:gd name="connsiteY4" fmla="*/ 35993 h 36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8" h="36030">
                    <a:moveTo>
                      <a:pt x="19192" y="35993"/>
                    </a:moveTo>
                    <a:cubicBezTo>
                      <a:pt x="9251" y="36633"/>
                      <a:pt x="687" y="29091"/>
                      <a:pt x="38" y="19168"/>
                    </a:cubicBezTo>
                    <a:cubicBezTo>
                      <a:pt x="-603" y="9245"/>
                      <a:pt x="6939" y="655"/>
                      <a:pt x="16871" y="40"/>
                    </a:cubicBezTo>
                    <a:cubicBezTo>
                      <a:pt x="26803" y="-618"/>
                      <a:pt x="35367" y="6924"/>
                      <a:pt x="36008" y="16873"/>
                    </a:cubicBezTo>
                    <a:cubicBezTo>
                      <a:pt x="36675" y="26779"/>
                      <a:pt x="29124" y="35361"/>
                      <a:pt x="19192" y="35993"/>
                    </a:cubicBezTo>
                    <a:close/>
                  </a:path>
                </a:pathLst>
              </a:custGeom>
              <a:grpFill/>
              <a:ln w="8653" cap="flat">
                <a:noFill/>
                <a:prstDash val="solid"/>
                <a:miter/>
              </a:ln>
            </p:spPr>
            <p:txBody>
              <a:bodyPr rtlCol="0" anchor="ctr"/>
              <a:lstStyle/>
              <a:p>
                <a:endParaRPr lang="en-IN" dirty="0"/>
              </a:p>
            </p:txBody>
          </p:sp>
          <p:sp>
            <p:nvSpPr>
              <p:cNvPr id="636" name="Freeform: Shape 635">
                <a:extLst>
                  <a:ext uri="{FF2B5EF4-FFF2-40B4-BE49-F238E27FC236}">
                    <a16:creationId xmlns:a16="http://schemas.microsoft.com/office/drawing/2014/main" id="{146D8B5E-6C76-4CED-A553-9501CA354FD1}"/>
                  </a:ext>
                </a:extLst>
              </p:cNvPr>
              <p:cNvSpPr/>
              <p:nvPr/>
            </p:nvSpPr>
            <p:spPr>
              <a:xfrm>
                <a:off x="-880646" y="292929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37" name="Freeform: Shape 636">
                <a:extLst>
                  <a:ext uri="{FF2B5EF4-FFF2-40B4-BE49-F238E27FC236}">
                    <a16:creationId xmlns:a16="http://schemas.microsoft.com/office/drawing/2014/main" id="{BCB7DDB8-E716-456E-8BE5-5EAEFF8B3DED}"/>
                  </a:ext>
                </a:extLst>
              </p:cNvPr>
              <p:cNvSpPr/>
              <p:nvPr/>
            </p:nvSpPr>
            <p:spPr>
              <a:xfrm>
                <a:off x="-1145874" y="280701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38" name="Freeform: Shape 637">
                <a:extLst>
                  <a:ext uri="{FF2B5EF4-FFF2-40B4-BE49-F238E27FC236}">
                    <a16:creationId xmlns:a16="http://schemas.microsoft.com/office/drawing/2014/main" id="{A25FD784-7144-4914-8ED8-D65CBFACB49F}"/>
                  </a:ext>
                </a:extLst>
              </p:cNvPr>
              <p:cNvSpPr/>
              <p:nvPr/>
            </p:nvSpPr>
            <p:spPr>
              <a:xfrm>
                <a:off x="-1435356" y="2768354"/>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39" name="Freeform: Shape 638">
                <a:extLst>
                  <a:ext uri="{FF2B5EF4-FFF2-40B4-BE49-F238E27FC236}">
                    <a16:creationId xmlns:a16="http://schemas.microsoft.com/office/drawing/2014/main" id="{526F7FFD-8FCE-4AC4-9569-3E4AF02C1319}"/>
                  </a:ext>
                </a:extLst>
              </p:cNvPr>
              <p:cNvSpPr/>
              <p:nvPr/>
            </p:nvSpPr>
            <p:spPr>
              <a:xfrm>
                <a:off x="-1723375" y="2816733"/>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40" name="Freeform: Shape 639">
                <a:extLst>
                  <a:ext uri="{FF2B5EF4-FFF2-40B4-BE49-F238E27FC236}">
                    <a16:creationId xmlns:a16="http://schemas.microsoft.com/office/drawing/2014/main" id="{0282F104-A6E5-47C4-B847-218CDAE171CD}"/>
                  </a:ext>
                </a:extLst>
              </p:cNvPr>
              <p:cNvSpPr/>
              <p:nvPr/>
            </p:nvSpPr>
            <p:spPr>
              <a:xfrm>
                <a:off x="-1858717" y="2872480"/>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41" name="Freeform: Shape 640">
                <a:extLst>
                  <a:ext uri="{FF2B5EF4-FFF2-40B4-BE49-F238E27FC236}">
                    <a16:creationId xmlns:a16="http://schemas.microsoft.com/office/drawing/2014/main" id="{7EC44466-71DF-4E6C-B9E0-7C4146E58735}"/>
                  </a:ext>
                </a:extLst>
              </p:cNvPr>
              <p:cNvSpPr/>
              <p:nvPr/>
            </p:nvSpPr>
            <p:spPr>
              <a:xfrm>
                <a:off x="-2097240" y="304102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42" name="Freeform: Shape 641">
                <a:extLst>
                  <a:ext uri="{FF2B5EF4-FFF2-40B4-BE49-F238E27FC236}">
                    <a16:creationId xmlns:a16="http://schemas.microsoft.com/office/drawing/2014/main" id="{CEA50D6D-825C-4345-A6E4-E2AF3429D412}"/>
                  </a:ext>
                </a:extLst>
              </p:cNvPr>
              <p:cNvSpPr/>
              <p:nvPr/>
            </p:nvSpPr>
            <p:spPr>
              <a:xfrm>
                <a:off x="-2275488" y="327235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43" name="Freeform: Shape 642">
                <a:extLst>
                  <a:ext uri="{FF2B5EF4-FFF2-40B4-BE49-F238E27FC236}">
                    <a16:creationId xmlns:a16="http://schemas.microsoft.com/office/drawing/2014/main" id="{16CDB16D-3CAD-4C5F-B5F6-7A65FFDD6970}"/>
                  </a:ext>
                </a:extLst>
              </p:cNvPr>
              <p:cNvSpPr/>
              <p:nvPr/>
            </p:nvSpPr>
            <p:spPr>
              <a:xfrm>
                <a:off x="-2377613" y="354599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1" y="0"/>
                      <a:pt x="36039" y="8068"/>
                      <a:pt x="36039" y="18020"/>
                    </a:cubicBezTo>
                    <a:close/>
                  </a:path>
                </a:pathLst>
              </a:custGeom>
              <a:grpFill/>
              <a:ln w="8653" cap="flat">
                <a:noFill/>
                <a:prstDash val="solid"/>
                <a:miter/>
              </a:ln>
            </p:spPr>
            <p:txBody>
              <a:bodyPr rtlCol="0" anchor="ctr"/>
              <a:lstStyle/>
              <a:p>
                <a:endParaRPr lang="en-IN" dirty="0"/>
              </a:p>
            </p:txBody>
          </p:sp>
          <p:sp>
            <p:nvSpPr>
              <p:cNvPr id="644" name="Freeform: Shape 643">
                <a:extLst>
                  <a:ext uri="{FF2B5EF4-FFF2-40B4-BE49-F238E27FC236}">
                    <a16:creationId xmlns:a16="http://schemas.microsoft.com/office/drawing/2014/main" id="{B2B24EE0-1E9B-467B-B2B4-B1A10AFB4F21}"/>
                  </a:ext>
                </a:extLst>
              </p:cNvPr>
              <p:cNvSpPr/>
              <p:nvPr/>
            </p:nvSpPr>
            <p:spPr>
              <a:xfrm>
                <a:off x="-467461" y="3514023"/>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45" name="Freeform: Shape 644">
                <a:extLst>
                  <a:ext uri="{FF2B5EF4-FFF2-40B4-BE49-F238E27FC236}">
                    <a16:creationId xmlns:a16="http://schemas.microsoft.com/office/drawing/2014/main" id="{644CA82B-6FF5-4C17-A22D-CC5484FB7F39}"/>
                  </a:ext>
                </a:extLst>
              </p:cNvPr>
              <p:cNvSpPr/>
              <p:nvPr/>
            </p:nvSpPr>
            <p:spPr>
              <a:xfrm>
                <a:off x="-578704" y="3243972"/>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46" name="Freeform: Shape 645">
                <a:extLst>
                  <a:ext uri="{FF2B5EF4-FFF2-40B4-BE49-F238E27FC236}">
                    <a16:creationId xmlns:a16="http://schemas.microsoft.com/office/drawing/2014/main" id="{1692B54E-748E-4269-B6F7-11C5FAC0CC5F}"/>
                  </a:ext>
                </a:extLst>
              </p:cNvPr>
              <p:cNvSpPr/>
              <p:nvPr/>
            </p:nvSpPr>
            <p:spPr>
              <a:xfrm>
                <a:off x="-764589" y="3018706"/>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647" name="Freeform: Shape 646">
                <a:extLst>
                  <a:ext uri="{FF2B5EF4-FFF2-40B4-BE49-F238E27FC236}">
                    <a16:creationId xmlns:a16="http://schemas.microsoft.com/office/drawing/2014/main" id="{7679BE62-1C54-4B5C-8AF3-855D73DD377A}"/>
                  </a:ext>
                </a:extLst>
              </p:cNvPr>
              <p:cNvSpPr/>
              <p:nvPr/>
            </p:nvSpPr>
            <p:spPr>
              <a:xfrm>
                <a:off x="-1008610" y="2858253"/>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648" name="Freeform: Shape 647">
                <a:extLst>
                  <a:ext uri="{FF2B5EF4-FFF2-40B4-BE49-F238E27FC236}">
                    <a16:creationId xmlns:a16="http://schemas.microsoft.com/office/drawing/2014/main" id="{47D8F41F-515D-41CE-BA11-4F0FD1385F5E}"/>
                  </a:ext>
                </a:extLst>
              </p:cNvPr>
              <p:cNvSpPr/>
              <p:nvPr/>
            </p:nvSpPr>
            <p:spPr>
              <a:xfrm>
                <a:off x="-1289096" y="277684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49" name="Freeform: Shape 648">
                <a:extLst>
                  <a:ext uri="{FF2B5EF4-FFF2-40B4-BE49-F238E27FC236}">
                    <a16:creationId xmlns:a16="http://schemas.microsoft.com/office/drawing/2014/main" id="{93468E02-5CB5-4216-B657-E4378091648D}"/>
                  </a:ext>
                </a:extLst>
              </p:cNvPr>
              <p:cNvSpPr/>
              <p:nvPr/>
            </p:nvSpPr>
            <p:spPr>
              <a:xfrm>
                <a:off x="-1581098" y="278175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50" name="Freeform: Shape 649">
                <a:extLst>
                  <a:ext uri="{FF2B5EF4-FFF2-40B4-BE49-F238E27FC236}">
                    <a16:creationId xmlns:a16="http://schemas.microsoft.com/office/drawing/2014/main" id="{F3E4156C-EC2E-4CB9-9986-6AD9B4680D75}"/>
                  </a:ext>
                </a:extLst>
              </p:cNvPr>
              <p:cNvSpPr/>
              <p:nvPr/>
            </p:nvSpPr>
            <p:spPr>
              <a:xfrm>
                <a:off x="-1890634" y="3096716"/>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51" name="Freeform: Shape 650">
                <a:extLst>
                  <a:ext uri="{FF2B5EF4-FFF2-40B4-BE49-F238E27FC236}">
                    <a16:creationId xmlns:a16="http://schemas.microsoft.com/office/drawing/2014/main" id="{3FC03FE5-826F-468C-AAE6-9DAF008AE67E}"/>
                  </a:ext>
                </a:extLst>
              </p:cNvPr>
              <p:cNvSpPr/>
              <p:nvPr/>
            </p:nvSpPr>
            <p:spPr>
              <a:xfrm>
                <a:off x="-2061634" y="3264711"/>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652" name="Freeform: Shape 651">
                <a:extLst>
                  <a:ext uri="{FF2B5EF4-FFF2-40B4-BE49-F238E27FC236}">
                    <a16:creationId xmlns:a16="http://schemas.microsoft.com/office/drawing/2014/main" id="{1D5849E3-DF5D-4CF2-BFC9-A67935420902}"/>
                  </a:ext>
                </a:extLst>
              </p:cNvPr>
              <p:cNvSpPr/>
              <p:nvPr/>
            </p:nvSpPr>
            <p:spPr>
              <a:xfrm>
                <a:off x="-2175527" y="3475629"/>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2"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653" name="Freeform: Shape 652">
                <a:extLst>
                  <a:ext uri="{FF2B5EF4-FFF2-40B4-BE49-F238E27FC236}">
                    <a16:creationId xmlns:a16="http://schemas.microsoft.com/office/drawing/2014/main" id="{B37A71AD-D49F-4A19-9CFD-D37207E72610}"/>
                  </a:ext>
                </a:extLst>
              </p:cNvPr>
              <p:cNvSpPr/>
              <p:nvPr/>
            </p:nvSpPr>
            <p:spPr>
              <a:xfrm>
                <a:off x="-619012" y="3665081"/>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54" name="Freeform: Shape 653">
                <a:extLst>
                  <a:ext uri="{FF2B5EF4-FFF2-40B4-BE49-F238E27FC236}">
                    <a16:creationId xmlns:a16="http://schemas.microsoft.com/office/drawing/2014/main" id="{F1AF4733-B83A-4407-AABB-E28978E3D17D}"/>
                  </a:ext>
                </a:extLst>
              </p:cNvPr>
              <p:cNvSpPr/>
              <p:nvPr/>
            </p:nvSpPr>
            <p:spPr>
              <a:xfrm>
                <a:off x="-678976" y="3433017"/>
                <a:ext cx="36021" cy="36021"/>
              </a:xfrm>
              <a:custGeom>
                <a:avLst/>
                <a:gdLst>
                  <a:gd name="connsiteX0" fmla="*/ 36022 w 36021"/>
                  <a:gd name="connsiteY0" fmla="*/ 18011 h 36021"/>
                  <a:gd name="connsiteX1" fmla="*/ 18011 w 36021"/>
                  <a:gd name="connsiteY1" fmla="*/ 36022 h 36021"/>
                  <a:gd name="connsiteX2" fmla="*/ 0 w 36021"/>
                  <a:gd name="connsiteY2" fmla="*/ 18011 h 36021"/>
                  <a:gd name="connsiteX3" fmla="*/ 18011 w 36021"/>
                  <a:gd name="connsiteY3" fmla="*/ 0 h 36021"/>
                  <a:gd name="connsiteX4" fmla="*/ 36022 w 36021"/>
                  <a:gd name="connsiteY4" fmla="*/ 18011 h 3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1" h="36021">
                    <a:moveTo>
                      <a:pt x="36022" y="18011"/>
                    </a:moveTo>
                    <a:cubicBezTo>
                      <a:pt x="36022" y="27958"/>
                      <a:pt x="27958" y="36022"/>
                      <a:pt x="18011" y="36022"/>
                    </a:cubicBezTo>
                    <a:cubicBezTo>
                      <a:pt x="8064" y="36022"/>
                      <a:pt x="0" y="27958"/>
                      <a:pt x="0" y="18011"/>
                    </a:cubicBezTo>
                    <a:cubicBezTo>
                      <a:pt x="0" y="8064"/>
                      <a:pt x="8064" y="0"/>
                      <a:pt x="18011" y="0"/>
                    </a:cubicBezTo>
                    <a:cubicBezTo>
                      <a:pt x="27958" y="0"/>
                      <a:pt x="36022" y="8064"/>
                      <a:pt x="36022" y="18011"/>
                    </a:cubicBezTo>
                    <a:close/>
                  </a:path>
                </a:pathLst>
              </a:custGeom>
              <a:grpFill/>
              <a:ln w="8653" cap="flat">
                <a:noFill/>
                <a:prstDash val="solid"/>
                <a:miter/>
              </a:ln>
            </p:spPr>
            <p:txBody>
              <a:bodyPr rtlCol="0" anchor="ctr"/>
              <a:lstStyle/>
              <a:p>
                <a:endParaRPr lang="en-IN" dirty="0"/>
              </a:p>
            </p:txBody>
          </p:sp>
          <p:sp>
            <p:nvSpPr>
              <p:cNvPr id="655" name="Freeform: Shape 654">
                <a:extLst>
                  <a:ext uri="{FF2B5EF4-FFF2-40B4-BE49-F238E27FC236}">
                    <a16:creationId xmlns:a16="http://schemas.microsoft.com/office/drawing/2014/main" id="{FB72DE98-3637-4B22-A5AC-13708D0AB399}"/>
                  </a:ext>
                </a:extLst>
              </p:cNvPr>
              <p:cNvSpPr/>
              <p:nvPr/>
            </p:nvSpPr>
            <p:spPr>
              <a:xfrm>
                <a:off x="-804698" y="322889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56" name="Freeform: Shape 655">
                <a:extLst>
                  <a:ext uri="{FF2B5EF4-FFF2-40B4-BE49-F238E27FC236}">
                    <a16:creationId xmlns:a16="http://schemas.microsoft.com/office/drawing/2014/main" id="{BA5D806F-938E-48E0-AC21-168C56BAA61C}"/>
                  </a:ext>
                </a:extLst>
              </p:cNvPr>
              <p:cNvSpPr/>
              <p:nvPr/>
            </p:nvSpPr>
            <p:spPr>
              <a:xfrm>
                <a:off x="-984988" y="3070929"/>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2" y="0"/>
                      <a:pt x="36039" y="8068"/>
                      <a:pt x="36039" y="18019"/>
                    </a:cubicBezTo>
                    <a:close/>
                  </a:path>
                </a:pathLst>
              </a:custGeom>
              <a:grpFill/>
              <a:ln w="8653" cap="flat">
                <a:noFill/>
                <a:prstDash val="solid"/>
                <a:miter/>
              </a:ln>
            </p:spPr>
            <p:txBody>
              <a:bodyPr rtlCol="0" anchor="ctr"/>
              <a:lstStyle/>
              <a:p>
                <a:endParaRPr lang="en-IN" dirty="0"/>
              </a:p>
            </p:txBody>
          </p:sp>
          <p:sp>
            <p:nvSpPr>
              <p:cNvPr id="657" name="Freeform: Shape 656">
                <a:extLst>
                  <a:ext uri="{FF2B5EF4-FFF2-40B4-BE49-F238E27FC236}">
                    <a16:creationId xmlns:a16="http://schemas.microsoft.com/office/drawing/2014/main" id="{613697E0-2F8B-49E6-88E3-8EE0CED1AAFD}"/>
                  </a:ext>
                </a:extLst>
              </p:cNvPr>
              <p:cNvSpPr/>
              <p:nvPr/>
            </p:nvSpPr>
            <p:spPr>
              <a:xfrm>
                <a:off x="-1203838" y="297310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58" name="Freeform: Shape 657">
                <a:extLst>
                  <a:ext uri="{FF2B5EF4-FFF2-40B4-BE49-F238E27FC236}">
                    <a16:creationId xmlns:a16="http://schemas.microsoft.com/office/drawing/2014/main" id="{3FAD16C6-D24C-4FA8-BAF8-F837781977B8}"/>
                  </a:ext>
                </a:extLst>
              </p:cNvPr>
              <p:cNvSpPr/>
              <p:nvPr/>
            </p:nvSpPr>
            <p:spPr>
              <a:xfrm>
                <a:off x="-1441794" y="2944150"/>
                <a:ext cx="36045" cy="36041"/>
              </a:xfrm>
              <a:custGeom>
                <a:avLst/>
                <a:gdLst>
                  <a:gd name="connsiteX0" fmla="*/ 32804 w 36045"/>
                  <a:gd name="connsiteY0" fmla="*/ 28334 h 36041"/>
                  <a:gd name="connsiteX1" fmla="*/ 7719 w 36045"/>
                  <a:gd name="connsiteY1" fmla="*/ 32802 h 36041"/>
                  <a:gd name="connsiteX2" fmla="*/ 3233 w 36045"/>
                  <a:gd name="connsiteY2" fmla="*/ 7725 h 36041"/>
                  <a:gd name="connsiteX3" fmla="*/ 28327 w 36045"/>
                  <a:gd name="connsiteY3" fmla="*/ 3248 h 36041"/>
                  <a:gd name="connsiteX4" fmla="*/ 32804 w 36045"/>
                  <a:gd name="connsiteY4" fmla="*/ 28334 h 36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5" h="36041">
                    <a:moveTo>
                      <a:pt x="32804" y="28334"/>
                    </a:moveTo>
                    <a:cubicBezTo>
                      <a:pt x="27115" y="36491"/>
                      <a:pt x="15876" y="38491"/>
                      <a:pt x="7719" y="32802"/>
                    </a:cubicBezTo>
                    <a:cubicBezTo>
                      <a:pt x="-438" y="27104"/>
                      <a:pt x="-2456" y="15874"/>
                      <a:pt x="3233" y="7725"/>
                    </a:cubicBezTo>
                    <a:cubicBezTo>
                      <a:pt x="8948" y="-449"/>
                      <a:pt x="20171" y="-2458"/>
                      <a:pt x="28327" y="3248"/>
                    </a:cubicBezTo>
                    <a:cubicBezTo>
                      <a:pt x="36502" y="8946"/>
                      <a:pt x="38493" y="20177"/>
                      <a:pt x="32804" y="28334"/>
                    </a:cubicBezTo>
                    <a:close/>
                  </a:path>
                </a:pathLst>
              </a:custGeom>
              <a:grpFill/>
              <a:ln w="8653" cap="flat">
                <a:noFill/>
                <a:prstDash val="solid"/>
                <a:miter/>
              </a:ln>
            </p:spPr>
            <p:txBody>
              <a:bodyPr rtlCol="0" anchor="ctr"/>
              <a:lstStyle/>
              <a:p>
                <a:endParaRPr lang="en-IN" dirty="0"/>
              </a:p>
            </p:txBody>
          </p:sp>
          <p:sp>
            <p:nvSpPr>
              <p:cNvPr id="659" name="Freeform: Shape 658">
                <a:extLst>
                  <a:ext uri="{FF2B5EF4-FFF2-40B4-BE49-F238E27FC236}">
                    <a16:creationId xmlns:a16="http://schemas.microsoft.com/office/drawing/2014/main" id="{CF6C1D61-3761-4A48-A0A0-48E0D820E525}"/>
                  </a:ext>
                </a:extLst>
              </p:cNvPr>
              <p:cNvSpPr/>
              <p:nvPr/>
            </p:nvSpPr>
            <p:spPr>
              <a:xfrm>
                <a:off x="-1677716" y="2986598"/>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0" name="Freeform: Shape 659">
                <a:extLst>
                  <a:ext uri="{FF2B5EF4-FFF2-40B4-BE49-F238E27FC236}">
                    <a16:creationId xmlns:a16="http://schemas.microsoft.com/office/drawing/2014/main" id="{675BA914-BC46-4A5B-909B-9AF9A52EB699}"/>
                  </a:ext>
                </a:extLst>
              </p:cNvPr>
              <p:cNvSpPr/>
              <p:nvPr/>
            </p:nvSpPr>
            <p:spPr>
              <a:xfrm>
                <a:off x="-1771475" y="3025236"/>
                <a:ext cx="36060" cy="36053"/>
              </a:xfrm>
              <a:custGeom>
                <a:avLst/>
                <a:gdLst>
                  <a:gd name="connsiteX0" fmla="*/ 9722 w 36060"/>
                  <a:gd name="connsiteY0" fmla="*/ 34029 h 36053"/>
                  <a:gd name="connsiteX1" fmla="*/ 34011 w 36060"/>
                  <a:gd name="connsiteY1" fmla="*/ 26331 h 36053"/>
                  <a:gd name="connsiteX2" fmla="*/ 26348 w 36060"/>
                  <a:gd name="connsiteY2" fmla="*/ 2034 h 36053"/>
                  <a:gd name="connsiteX3" fmla="*/ 2024 w 36060"/>
                  <a:gd name="connsiteY3" fmla="*/ 9723 h 36053"/>
                  <a:gd name="connsiteX4" fmla="*/ 9722 w 36060"/>
                  <a:gd name="connsiteY4" fmla="*/ 34029 h 360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60" h="36053">
                    <a:moveTo>
                      <a:pt x="9722" y="34029"/>
                    </a:moveTo>
                    <a:cubicBezTo>
                      <a:pt x="18546" y="38601"/>
                      <a:pt x="29422" y="35172"/>
                      <a:pt x="34011" y="26331"/>
                    </a:cubicBezTo>
                    <a:cubicBezTo>
                      <a:pt x="38626" y="17499"/>
                      <a:pt x="35180" y="6623"/>
                      <a:pt x="26348" y="2034"/>
                    </a:cubicBezTo>
                    <a:cubicBezTo>
                      <a:pt x="17507" y="-2555"/>
                      <a:pt x="6631" y="882"/>
                      <a:pt x="2024" y="9723"/>
                    </a:cubicBezTo>
                    <a:cubicBezTo>
                      <a:pt x="-2548" y="18538"/>
                      <a:pt x="881" y="29414"/>
                      <a:pt x="9722" y="34029"/>
                    </a:cubicBezTo>
                    <a:close/>
                  </a:path>
                </a:pathLst>
              </a:custGeom>
              <a:grpFill/>
              <a:ln w="8653" cap="flat">
                <a:noFill/>
                <a:prstDash val="solid"/>
                <a:miter/>
              </a:ln>
            </p:spPr>
            <p:txBody>
              <a:bodyPr rtlCol="0" anchor="ctr"/>
              <a:lstStyle/>
              <a:p>
                <a:endParaRPr lang="en-IN" dirty="0"/>
              </a:p>
            </p:txBody>
          </p:sp>
          <p:sp>
            <p:nvSpPr>
              <p:cNvPr id="661" name="Freeform: Shape 660">
                <a:extLst>
                  <a:ext uri="{FF2B5EF4-FFF2-40B4-BE49-F238E27FC236}">
                    <a16:creationId xmlns:a16="http://schemas.microsoft.com/office/drawing/2014/main" id="{1CC0E83A-706F-4FEC-925B-44F35D75E33B}"/>
                  </a:ext>
                </a:extLst>
              </p:cNvPr>
              <p:cNvSpPr/>
              <p:nvPr/>
            </p:nvSpPr>
            <p:spPr>
              <a:xfrm>
                <a:off x="-1968852" y="3161260"/>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2" name="Freeform: Shape 661">
                <a:extLst>
                  <a:ext uri="{FF2B5EF4-FFF2-40B4-BE49-F238E27FC236}">
                    <a16:creationId xmlns:a16="http://schemas.microsoft.com/office/drawing/2014/main" id="{52535537-C382-43A0-BBA0-014859D6B890}"/>
                  </a:ext>
                </a:extLst>
              </p:cNvPr>
              <p:cNvSpPr/>
              <p:nvPr/>
            </p:nvSpPr>
            <p:spPr>
              <a:xfrm>
                <a:off x="-2117347" y="3349422"/>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3" name="Freeform: Shape 662">
                <a:extLst>
                  <a:ext uri="{FF2B5EF4-FFF2-40B4-BE49-F238E27FC236}">
                    <a16:creationId xmlns:a16="http://schemas.microsoft.com/office/drawing/2014/main" id="{3FB15F2B-0FBD-4070-9A89-9C1528FB7B9A}"/>
                  </a:ext>
                </a:extLst>
              </p:cNvPr>
              <p:cNvSpPr/>
              <p:nvPr/>
            </p:nvSpPr>
            <p:spPr>
              <a:xfrm>
                <a:off x="-2203790" y="3573018"/>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4" name="Freeform: Shape 663">
                <a:extLst>
                  <a:ext uri="{FF2B5EF4-FFF2-40B4-BE49-F238E27FC236}">
                    <a16:creationId xmlns:a16="http://schemas.microsoft.com/office/drawing/2014/main" id="{BC25834C-753C-448D-B6B9-C6ADEB93C0F8}"/>
                  </a:ext>
                </a:extLst>
              </p:cNvPr>
              <p:cNvSpPr/>
              <p:nvPr/>
            </p:nvSpPr>
            <p:spPr>
              <a:xfrm>
                <a:off x="-635811" y="356507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5" name="Freeform: Shape 664">
                <a:extLst>
                  <a:ext uri="{FF2B5EF4-FFF2-40B4-BE49-F238E27FC236}">
                    <a16:creationId xmlns:a16="http://schemas.microsoft.com/office/drawing/2014/main" id="{404CB98A-64E9-4586-94FE-2FFC6815F09B}"/>
                  </a:ext>
                </a:extLst>
              </p:cNvPr>
              <p:cNvSpPr/>
              <p:nvPr/>
            </p:nvSpPr>
            <p:spPr>
              <a:xfrm>
                <a:off x="-724513" y="3342388"/>
                <a:ext cx="36055" cy="36041"/>
              </a:xfrm>
              <a:custGeom>
                <a:avLst/>
                <a:gdLst>
                  <a:gd name="connsiteX0" fmla="*/ 1462 w 36055"/>
                  <a:gd name="connsiteY0" fmla="*/ 10931 h 36041"/>
                  <a:gd name="connsiteX1" fmla="*/ 10935 w 36055"/>
                  <a:gd name="connsiteY1" fmla="*/ 34579 h 36041"/>
                  <a:gd name="connsiteX2" fmla="*/ 34583 w 36055"/>
                  <a:gd name="connsiteY2" fmla="*/ 25115 h 36041"/>
                  <a:gd name="connsiteX3" fmla="*/ 25127 w 36055"/>
                  <a:gd name="connsiteY3" fmla="*/ 1458 h 36041"/>
                  <a:gd name="connsiteX4" fmla="*/ 1462 w 36055"/>
                  <a:gd name="connsiteY4" fmla="*/ 10931 h 36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5" h="36041">
                    <a:moveTo>
                      <a:pt x="1462" y="10931"/>
                    </a:moveTo>
                    <a:cubicBezTo>
                      <a:pt x="-2461" y="20075"/>
                      <a:pt x="1782" y="30665"/>
                      <a:pt x="10935" y="34579"/>
                    </a:cubicBezTo>
                    <a:cubicBezTo>
                      <a:pt x="20105" y="38502"/>
                      <a:pt x="30678" y="34259"/>
                      <a:pt x="34583" y="25115"/>
                    </a:cubicBezTo>
                    <a:cubicBezTo>
                      <a:pt x="38523" y="15954"/>
                      <a:pt x="34280" y="5372"/>
                      <a:pt x="25127" y="1458"/>
                    </a:cubicBezTo>
                    <a:cubicBezTo>
                      <a:pt x="15975" y="-2456"/>
                      <a:pt x="5376" y="1779"/>
                      <a:pt x="1462" y="10931"/>
                    </a:cubicBezTo>
                    <a:close/>
                  </a:path>
                </a:pathLst>
              </a:custGeom>
              <a:grpFill/>
              <a:ln w="8653" cap="flat">
                <a:noFill/>
                <a:prstDash val="solid"/>
                <a:miter/>
              </a:ln>
            </p:spPr>
            <p:txBody>
              <a:bodyPr rtlCol="0" anchor="ctr"/>
              <a:lstStyle/>
              <a:p>
                <a:endParaRPr lang="en-IN" dirty="0"/>
              </a:p>
            </p:txBody>
          </p:sp>
          <p:sp>
            <p:nvSpPr>
              <p:cNvPr id="666" name="Freeform: Shape 665">
                <a:extLst>
                  <a:ext uri="{FF2B5EF4-FFF2-40B4-BE49-F238E27FC236}">
                    <a16:creationId xmlns:a16="http://schemas.microsoft.com/office/drawing/2014/main" id="{A1C2AF02-360C-4F23-ABDE-BA0A2C8DC247}"/>
                  </a:ext>
                </a:extLst>
              </p:cNvPr>
              <p:cNvSpPr/>
              <p:nvPr/>
            </p:nvSpPr>
            <p:spPr>
              <a:xfrm>
                <a:off x="-874897" y="3155745"/>
                <a:ext cx="36021" cy="36021"/>
              </a:xfrm>
              <a:custGeom>
                <a:avLst/>
                <a:gdLst>
                  <a:gd name="connsiteX0" fmla="*/ 36022 w 36021"/>
                  <a:gd name="connsiteY0" fmla="*/ 18011 h 36021"/>
                  <a:gd name="connsiteX1" fmla="*/ 18011 w 36021"/>
                  <a:gd name="connsiteY1" fmla="*/ 36022 h 36021"/>
                  <a:gd name="connsiteX2" fmla="*/ 0 w 36021"/>
                  <a:gd name="connsiteY2" fmla="*/ 18011 h 36021"/>
                  <a:gd name="connsiteX3" fmla="*/ 18011 w 36021"/>
                  <a:gd name="connsiteY3" fmla="*/ 0 h 36021"/>
                  <a:gd name="connsiteX4" fmla="*/ 36022 w 36021"/>
                  <a:gd name="connsiteY4" fmla="*/ 18011 h 3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1" h="36021">
                    <a:moveTo>
                      <a:pt x="36022" y="18011"/>
                    </a:moveTo>
                    <a:cubicBezTo>
                      <a:pt x="36022" y="27958"/>
                      <a:pt x="27958" y="36022"/>
                      <a:pt x="18011" y="36022"/>
                    </a:cubicBezTo>
                    <a:cubicBezTo>
                      <a:pt x="8064" y="36022"/>
                      <a:pt x="0" y="27958"/>
                      <a:pt x="0" y="18011"/>
                    </a:cubicBezTo>
                    <a:cubicBezTo>
                      <a:pt x="0" y="8064"/>
                      <a:pt x="8064" y="0"/>
                      <a:pt x="18011" y="0"/>
                    </a:cubicBezTo>
                    <a:cubicBezTo>
                      <a:pt x="27958" y="0"/>
                      <a:pt x="36022" y="8064"/>
                      <a:pt x="36022" y="18011"/>
                    </a:cubicBezTo>
                    <a:close/>
                  </a:path>
                </a:pathLst>
              </a:custGeom>
              <a:grpFill/>
              <a:ln w="8653" cap="flat">
                <a:noFill/>
                <a:prstDash val="solid"/>
                <a:miter/>
              </a:ln>
            </p:spPr>
            <p:txBody>
              <a:bodyPr rtlCol="0" anchor="ctr"/>
              <a:lstStyle/>
              <a:p>
                <a:endParaRPr lang="en-IN" dirty="0"/>
              </a:p>
            </p:txBody>
          </p:sp>
          <p:sp>
            <p:nvSpPr>
              <p:cNvPr id="667" name="Freeform: Shape 666">
                <a:extLst>
                  <a:ext uri="{FF2B5EF4-FFF2-40B4-BE49-F238E27FC236}">
                    <a16:creationId xmlns:a16="http://schemas.microsoft.com/office/drawing/2014/main" id="{3A360881-0334-42F7-8252-EFB6E62CC2A7}"/>
                  </a:ext>
                </a:extLst>
              </p:cNvPr>
              <p:cNvSpPr/>
              <p:nvPr/>
            </p:nvSpPr>
            <p:spPr>
              <a:xfrm>
                <a:off x="-1073649" y="302170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68" name="Freeform: Shape 667">
                <a:extLst>
                  <a:ext uri="{FF2B5EF4-FFF2-40B4-BE49-F238E27FC236}">
                    <a16:creationId xmlns:a16="http://schemas.microsoft.com/office/drawing/2014/main" id="{AA47AA18-7971-49C4-A19D-8AF7E12D1956}"/>
                  </a:ext>
                </a:extLst>
              </p:cNvPr>
              <p:cNvSpPr/>
              <p:nvPr/>
            </p:nvSpPr>
            <p:spPr>
              <a:xfrm>
                <a:off x="-1303054" y="2952204"/>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9" name="Freeform: Shape 668">
                <a:extLst>
                  <a:ext uri="{FF2B5EF4-FFF2-40B4-BE49-F238E27FC236}">
                    <a16:creationId xmlns:a16="http://schemas.microsoft.com/office/drawing/2014/main" id="{E985D611-F771-4645-91BC-22573E9C63F0}"/>
                  </a:ext>
                </a:extLst>
              </p:cNvPr>
              <p:cNvSpPr/>
              <p:nvPr/>
            </p:nvSpPr>
            <p:spPr>
              <a:xfrm>
                <a:off x="-1542773" y="2953425"/>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70" name="Freeform: Shape 669">
                <a:extLst>
                  <a:ext uri="{FF2B5EF4-FFF2-40B4-BE49-F238E27FC236}">
                    <a16:creationId xmlns:a16="http://schemas.microsoft.com/office/drawing/2014/main" id="{7555A3F8-ADE6-4AD0-9784-932FFB6EABEB}"/>
                  </a:ext>
                </a:extLst>
              </p:cNvPr>
              <p:cNvSpPr/>
              <p:nvPr/>
            </p:nvSpPr>
            <p:spPr>
              <a:xfrm>
                <a:off x="-2018538" y="2769428"/>
                <a:ext cx="24003" cy="24003"/>
              </a:xfrm>
              <a:custGeom>
                <a:avLst/>
                <a:gdLst>
                  <a:gd name="connsiteX0" fmla="*/ 24003 w 24003"/>
                  <a:gd name="connsiteY0" fmla="*/ 12002 h 24003"/>
                  <a:gd name="connsiteX1" fmla="*/ 12002 w 24003"/>
                  <a:gd name="connsiteY1" fmla="*/ 24003 h 24003"/>
                  <a:gd name="connsiteX2" fmla="*/ 0 w 24003"/>
                  <a:gd name="connsiteY2" fmla="*/ 12002 h 24003"/>
                  <a:gd name="connsiteX3" fmla="*/ 12002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2" y="24003"/>
                    </a:cubicBezTo>
                    <a:cubicBezTo>
                      <a:pt x="5373" y="24003"/>
                      <a:pt x="0" y="18630"/>
                      <a:pt x="0" y="12002"/>
                    </a:cubicBezTo>
                    <a:cubicBezTo>
                      <a:pt x="0" y="5373"/>
                      <a:pt x="5373" y="0"/>
                      <a:pt x="12002"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671" name="Freeform: Shape 670">
                <a:extLst>
                  <a:ext uri="{FF2B5EF4-FFF2-40B4-BE49-F238E27FC236}">
                    <a16:creationId xmlns:a16="http://schemas.microsoft.com/office/drawing/2014/main" id="{A57DFABB-EC73-4296-B2FC-95BB97133E88}"/>
                  </a:ext>
                </a:extLst>
              </p:cNvPr>
              <p:cNvSpPr/>
              <p:nvPr/>
            </p:nvSpPr>
            <p:spPr>
              <a:xfrm>
                <a:off x="-2281843" y="2991689"/>
                <a:ext cx="24003" cy="24003"/>
              </a:xfrm>
              <a:custGeom>
                <a:avLst/>
                <a:gdLst>
                  <a:gd name="connsiteX0" fmla="*/ 24003 w 24003"/>
                  <a:gd name="connsiteY0" fmla="*/ 12002 h 24003"/>
                  <a:gd name="connsiteX1" fmla="*/ 12001 w 24003"/>
                  <a:gd name="connsiteY1" fmla="*/ 24003 h 24003"/>
                  <a:gd name="connsiteX2" fmla="*/ 0 w 24003"/>
                  <a:gd name="connsiteY2" fmla="*/ 12002 h 24003"/>
                  <a:gd name="connsiteX3" fmla="*/ 12001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1" y="24003"/>
                    </a:cubicBezTo>
                    <a:cubicBezTo>
                      <a:pt x="5373" y="24003"/>
                      <a:pt x="0" y="18630"/>
                      <a:pt x="0" y="12002"/>
                    </a:cubicBezTo>
                    <a:cubicBezTo>
                      <a:pt x="0" y="5373"/>
                      <a:pt x="5373" y="0"/>
                      <a:pt x="12001"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672" name="Freeform: Shape 671">
                <a:extLst>
                  <a:ext uri="{FF2B5EF4-FFF2-40B4-BE49-F238E27FC236}">
                    <a16:creationId xmlns:a16="http://schemas.microsoft.com/office/drawing/2014/main" id="{6B3DDAFE-3497-498B-9C9A-4AE75EF93FCE}"/>
                  </a:ext>
                </a:extLst>
              </p:cNvPr>
              <p:cNvSpPr/>
              <p:nvPr/>
            </p:nvSpPr>
            <p:spPr>
              <a:xfrm>
                <a:off x="-2467930" y="3281686"/>
                <a:ext cx="23994" cy="24004"/>
              </a:xfrm>
              <a:custGeom>
                <a:avLst/>
                <a:gdLst>
                  <a:gd name="connsiteX0" fmla="*/ 21971 w 23994"/>
                  <a:gd name="connsiteY0" fmla="*/ 5339 h 24004"/>
                  <a:gd name="connsiteX1" fmla="*/ 18646 w 23994"/>
                  <a:gd name="connsiteY1" fmla="*/ 21982 h 24004"/>
                  <a:gd name="connsiteX2" fmla="*/ 2012 w 23994"/>
                  <a:gd name="connsiteY2" fmla="*/ 18657 h 24004"/>
                  <a:gd name="connsiteX3" fmla="*/ 5345 w 23994"/>
                  <a:gd name="connsiteY3" fmla="*/ 1997 h 24004"/>
                  <a:gd name="connsiteX4" fmla="*/ 21971 w 23994"/>
                  <a:gd name="connsiteY4" fmla="*/ 5339 h 24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94" h="24004">
                    <a:moveTo>
                      <a:pt x="21971" y="5339"/>
                    </a:moveTo>
                    <a:cubicBezTo>
                      <a:pt x="25660" y="10872"/>
                      <a:pt x="24162" y="18311"/>
                      <a:pt x="18646" y="21982"/>
                    </a:cubicBezTo>
                    <a:cubicBezTo>
                      <a:pt x="13130" y="25662"/>
                      <a:pt x="5692" y="24181"/>
                      <a:pt x="2012" y="18657"/>
                    </a:cubicBezTo>
                    <a:cubicBezTo>
                      <a:pt x="-1651" y="13150"/>
                      <a:pt x="-179" y="5694"/>
                      <a:pt x="5345" y="1997"/>
                    </a:cubicBezTo>
                    <a:cubicBezTo>
                      <a:pt x="10870" y="-1649"/>
                      <a:pt x="18308" y="-168"/>
                      <a:pt x="21971" y="5339"/>
                    </a:cubicBezTo>
                    <a:close/>
                  </a:path>
                </a:pathLst>
              </a:custGeom>
              <a:grpFill/>
              <a:ln w="8653" cap="flat">
                <a:noFill/>
                <a:prstDash val="solid"/>
                <a:miter/>
              </a:ln>
            </p:spPr>
            <p:txBody>
              <a:bodyPr rtlCol="0" anchor="ctr"/>
              <a:lstStyle/>
              <a:p>
                <a:endParaRPr lang="en-IN" dirty="0"/>
              </a:p>
            </p:txBody>
          </p:sp>
          <p:sp>
            <p:nvSpPr>
              <p:cNvPr id="673" name="Freeform: Shape 672">
                <a:extLst>
                  <a:ext uri="{FF2B5EF4-FFF2-40B4-BE49-F238E27FC236}">
                    <a16:creationId xmlns:a16="http://schemas.microsoft.com/office/drawing/2014/main" id="{F60FAA81-F9E0-4869-9C4A-D4AADEF169AD}"/>
                  </a:ext>
                </a:extLst>
              </p:cNvPr>
              <p:cNvSpPr/>
              <p:nvPr/>
            </p:nvSpPr>
            <p:spPr>
              <a:xfrm>
                <a:off x="-2560269" y="3613656"/>
                <a:ext cx="23996" cy="24008"/>
              </a:xfrm>
              <a:custGeom>
                <a:avLst/>
                <a:gdLst>
                  <a:gd name="connsiteX0" fmla="*/ 19571 w 23996"/>
                  <a:gd name="connsiteY0" fmla="*/ 2691 h 24008"/>
                  <a:gd name="connsiteX1" fmla="*/ 21285 w 23996"/>
                  <a:gd name="connsiteY1" fmla="*/ 19576 h 24008"/>
                  <a:gd name="connsiteX2" fmla="*/ 4426 w 23996"/>
                  <a:gd name="connsiteY2" fmla="*/ 21308 h 24008"/>
                  <a:gd name="connsiteX3" fmla="*/ 2694 w 23996"/>
                  <a:gd name="connsiteY3" fmla="*/ 4423 h 24008"/>
                  <a:gd name="connsiteX4" fmla="*/ 19571 w 23996"/>
                  <a:gd name="connsiteY4" fmla="*/ 2691 h 24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96" h="24008">
                    <a:moveTo>
                      <a:pt x="19571" y="2691"/>
                    </a:moveTo>
                    <a:cubicBezTo>
                      <a:pt x="24714" y="6900"/>
                      <a:pt x="25493" y="14442"/>
                      <a:pt x="21285" y="19576"/>
                    </a:cubicBezTo>
                    <a:cubicBezTo>
                      <a:pt x="17103" y="24729"/>
                      <a:pt x="9552" y="25499"/>
                      <a:pt x="4426" y="21308"/>
                    </a:cubicBezTo>
                    <a:cubicBezTo>
                      <a:pt x="-718" y="17117"/>
                      <a:pt x="-1488" y="9558"/>
                      <a:pt x="2694" y="4423"/>
                    </a:cubicBezTo>
                    <a:cubicBezTo>
                      <a:pt x="6868" y="-712"/>
                      <a:pt x="14436" y="-1491"/>
                      <a:pt x="19571" y="2691"/>
                    </a:cubicBezTo>
                    <a:close/>
                  </a:path>
                </a:pathLst>
              </a:custGeom>
              <a:grpFill/>
              <a:ln w="8653" cap="flat">
                <a:noFill/>
                <a:prstDash val="solid"/>
                <a:miter/>
              </a:ln>
            </p:spPr>
            <p:txBody>
              <a:bodyPr rtlCol="0" anchor="ctr"/>
              <a:lstStyle/>
              <a:p>
                <a:endParaRPr lang="en-IN" dirty="0"/>
              </a:p>
            </p:txBody>
          </p:sp>
          <p:sp>
            <p:nvSpPr>
              <p:cNvPr id="674" name="Freeform: Shape 673">
                <a:extLst>
                  <a:ext uri="{FF2B5EF4-FFF2-40B4-BE49-F238E27FC236}">
                    <a16:creationId xmlns:a16="http://schemas.microsoft.com/office/drawing/2014/main" id="{09B6EB29-A27C-4AB9-8009-49A2B96E6B0C}"/>
                  </a:ext>
                </a:extLst>
              </p:cNvPr>
              <p:cNvSpPr/>
              <p:nvPr/>
            </p:nvSpPr>
            <p:spPr>
              <a:xfrm>
                <a:off x="-318195" y="3382621"/>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4"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75" name="Freeform: Shape 674">
                <a:extLst>
                  <a:ext uri="{FF2B5EF4-FFF2-40B4-BE49-F238E27FC236}">
                    <a16:creationId xmlns:a16="http://schemas.microsoft.com/office/drawing/2014/main" id="{0F584700-7FDA-4D00-9438-502FDAE6B9E0}"/>
                  </a:ext>
                </a:extLst>
              </p:cNvPr>
              <p:cNvSpPr/>
              <p:nvPr/>
            </p:nvSpPr>
            <p:spPr>
              <a:xfrm>
                <a:off x="-476301" y="3076462"/>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76" name="Freeform: Shape 675">
                <a:extLst>
                  <a:ext uri="{FF2B5EF4-FFF2-40B4-BE49-F238E27FC236}">
                    <a16:creationId xmlns:a16="http://schemas.microsoft.com/office/drawing/2014/main" id="{8190E823-127F-4FFF-BB00-1B1D509BF4B9}"/>
                  </a:ext>
                </a:extLst>
              </p:cNvPr>
              <p:cNvSpPr/>
              <p:nvPr/>
            </p:nvSpPr>
            <p:spPr>
              <a:xfrm>
                <a:off x="-717622" y="283050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77" name="Freeform: Shape 676">
                <a:extLst>
                  <a:ext uri="{FF2B5EF4-FFF2-40B4-BE49-F238E27FC236}">
                    <a16:creationId xmlns:a16="http://schemas.microsoft.com/office/drawing/2014/main" id="{186B30D7-F795-451C-A418-41AD30F192A6}"/>
                  </a:ext>
                </a:extLst>
              </p:cNvPr>
              <p:cNvSpPr/>
              <p:nvPr/>
            </p:nvSpPr>
            <p:spPr>
              <a:xfrm>
                <a:off x="-1020725" y="2666593"/>
                <a:ext cx="24020" cy="24020"/>
              </a:xfrm>
              <a:custGeom>
                <a:avLst/>
                <a:gdLst>
                  <a:gd name="connsiteX0" fmla="*/ 24020 w 24020"/>
                  <a:gd name="connsiteY0" fmla="*/ 12010 h 24020"/>
                  <a:gd name="connsiteX1" fmla="*/ 12010 w 24020"/>
                  <a:gd name="connsiteY1" fmla="*/ 24020 h 24020"/>
                  <a:gd name="connsiteX2" fmla="*/ 0 w 24020"/>
                  <a:gd name="connsiteY2" fmla="*/ 12010 h 24020"/>
                  <a:gd name="connsiteX3" fmla="*/ 12010 w 24020"/>
                  <a:gd name="connsiteY3" fmla="*/ 0 h 24020"/>
                  <a:gd name="connsiteX4" fmla="*/ 24020 w 24020"/>
                  <a:gd name="connsiteY4" fmla="*/ 12010 h 2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20" h="24020">
                    <a:moveTo>
                      <a:pt x="24020" y="12010"/>
                    </a:moveTo>
                    <a:cubicBezTo>
                      <a:pt x="24020" y="18643"/>
                      <a:pt x="18643" y="24020"/>
                      <a:pt x="12010" y="24020"/>
                    </a:cubicBezTo>
                    <a:cubicBezTo>
                      <a:pt x="5377" y="24020"/>
                      <a:pt x="0" y="18643"/>
                      <a:pt x="0" y="12010"/>
                    </a:cubicBezTo>
                    <a:cubicBezTo>
                      <a:pt x="0" y="5377"/>
                      <a:pt x="5377" y="0"/>
                      <a:pt x="12010" y="0"/>
                    </a:cubicBezTo>
                    <a:cubicBezTo>
                      <a:pt x="18643" y="0"/>
                      <a:pt x="24020" y="5377"/>
                      <a:pt x="24020" y="12010"/>
                    </a:cubicBezTo>
                    <a:close/>
                  </a:path>
                </a:pathLst>
              </a:custGeom>
              <a:grpFill/>
              <a:ln w="8653" cap="flat">
                <a:noFill/>
                <a:prstDash val="solid"/>
                <a:miter/>
              </a:ln>
            </p:spPr>
            <p:txBody>
              <a:bodyPr rtlCol="0" anchor="ctr"/>
              <a:lstStyle/>
              <a:p>
                <a:endParaRPr lang="en-IN" dirty="0"/>
              </a:p>
            </p:txBody>
          </p:sp>
          <p:sp>
            <p:nvSpPr>
              <p:cNvPr id="678" name="Freeform: Shape 677">
                <a:extLst>
                  <a:ext uri="{FF2B5EF4-FFF2-40B4-BE49-F238E27FC236}">
                    <a16:creationId xmlns:a16="http://schemas.microsoft.com/office/drawing/2014/main" id="{8F73ADA2-68BE-46BB-B25F-12A61C0EB244}"/>
                  </a:ext>
                </a:extLst>
              </p:cNvPr>
              <p:cNvSpPr/>
              <p:nvPr/>
            </p:nvSpPr>
            <p:spPr>
              <a:xfrm>
                <a:off x="-1358654" y="2599337"/>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70" y="23986"/>
                      <a:pt x="0" y="18616"/>
                      <a:pt x="0" y="11993"/>
                    </a:cubicBezTo>
                    <a:cubicBezTo>
                      <a:pt x="0" y="5369"/>
                      <a:pt x="5370"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679" name="Freeform: Shape 678">
                <a:extLst>
                  <a:ext uri="{FF2B5EF4-FFF2-40B4-BE49-F238E27FC236}">
                    <a16:creationId xmlns:a16="http://schemas.microsoft.com/office/drawing/2014/main" id="{50C5D4EF-BEF0-4255-B469-6FC41EB8C850}"/>
                  </a:ext>
                </a:extLst>
              </p:cNvPr>
              <p:cNvSpPr/>
              <p:nvPr/>
            </p:nvSpPr>
            <p:spPr>
              <a:xfrm>
                <a:off x="-1701416" y="2634649"/>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680" name="Freeform: Shape 679">
                <a:extLst>
                  <a:ext uri="{FF2B5EF4-FFF2-40B4-BE49-F238E27FC236}">
                    <a16:creationId xmlns:a16="http://schemas.microsoft.com/office/drawing/2014/main" id="{9DBDA5B4-389E-4C8F-A91B-1B24AAA03129}"/>
                  </a:ext>
                </a:extLst>
              </p:cNvPr>
              <p:cNvSpPr/>
              <p:nvPr/>
            </p:nvSpPr>
            <p:spPr>
              <a:xfrm>
                <a:off x="-1996492" y="2756205"/>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681" name="Freeform: Shape 680">
                <a:extLst>
                  <a:ext uri="{FF2B5EF4-FFF2-40B4-BE49-F238E27FC236}">
                    <a16:creationId xmlns:a16="http://schemas.microsoft.com/office/drawing/2014/main" id="{255D9F91-B966-4EF1-92F4-3AA31AF52FB9}"/>
                  </a:ext>
                </a:extLst>
              </p:cNvPr>
              <p:cNvSpPr/>
              <p:nvPr/>
            </p:nvSpPr>
            <p:spPr>
              <a:xfrm>
                <a:off x="-2264689" y="2972574"/>
                <a:ext cx="24015" cy="23998"/>
              </a:xfrm>
              <a:custGeom>
                <a:avLst/>
                <a:gdLst>
                  <a:gd name="connsiteX0" fmla="*/ 9862 w 24015"/>
                  <a:gd name="connsiteY0" fmla="*/ 23800 h 23998"/>
                  <a:gd name="connsiteX1" fmla="*/ 23820 w 24015"/>
                  <a:gd name="connsiteY1" fmla="*/ 14145 h 23998"/>
                  <a:gd name="connsiteX2" fmla="*/ 14165 w 24015"/>
                  <a:gd name="connsiteY2" fmla="*/ 204 h 23998"/>
                  <a:gd name="connsiteX3" fmla="*/ 198 w 24015"/>
                  <a:gd name="connsiteY3" fmla="*/ 9841 h 23998"/>
                  <a:gd name="connsiteX4" fmla="*/ 9862 w 24015"/>
                  <a:gd name="connsiteY4" fmla="*/ 23800 h 2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15" h="23998">
                    <a:moveTo>
                      <a:pt x="9862" y="23800"/>
                    </a:moveTo>
                    <a:cubicBezTo>
                      <a:pt x="16382" y="24995"/>
                      <a:pt x="22634" y="20673"/>
                      <a:pt x="23820" y="14145"/>
                    </a:cubicBezTo>
                    <a:cubicBezTo>
                      <a:pt x="25007" y="7616"/>
                      <a:pt x="20677" y="1372"/>
                      <a:pt x="14165" y="204"/>
                    </a:cubicBezTo>
                    <a:cubicBezTo>
                      <a:pt x="7645" y="-1009"/>
                      <a:pt x="1385" y="3321"/>
                      <a:pt x="198" y="9841"/>
                    </a:cubicBezTo>
                    <a:cubicBezTo>
                      <a:pt x="-997" y="16361"/>
                      <a:pt x="3333" y="22596"/>
                      <a:pt x="9862" y="23800"/>
                    </a:cubicBezTo>
                    <a:close/>
                  </a:path>
                </a:pathLst>
              </a:custGeom>
              <a:grpFill/>
              <a:ln w="8653" cap="flat">
                <a:noFill/>
                <a:prstDash val="solid"/>
                <a:miter/>
              </a:ln>
            </p:spPr>
            <p:txBody>
              <a:bodyPr rtlCol="0" anchor="ctr"/>
              <a:lstStyle/>
              <a:p>
                <a:endParaRPr lang="en-IN" dirty="0"/>
              </a:p>
            </p:txBody>
          </p:sp>
          <p:sp>
            <p:nvSpPr>
              <p:cNvPr id="682" name="Freeform: Shape 681">
                <a:extLst>
                  <a:ext uri="{FF2B5EF4-FFF2-40B4-BE49-F238E27FC236}">
                    <a16:creationId xmlns:a16="http://schemas.microsoft.com/office/drawing/2014/main" id="{8C059324-10AA-4A63-9FB8-C1AE7B7D12D5}"/>
                  </a:ext>
                </a:extLst>
              </p:cNvPr>
              <p:cNvSpPr/>
              <p:nvPr/>
            </p:nvSpPr>
            <p:spPr>
              <a:xfrm>
                <a:off x="-2457173" y="3258355"/>
                <a:ext cx="24003" cy="24003"/>
              </a:xfrm>
              <a:custGeom>
                <a:avLst/>
                <a:gdLst>
                  <a:gd name="connsiteX0" fmla="*/ 24003 w 24003"/>
                  <a:gd name="connsiteY0" fmla="*/ 12002 h 24003"/>
                  <a:gd name="connsiteX1" fmla="*/ 12002 w 24003"/>
                  <a:gd name="connsiteY1" fmla="*/ 24003 h 24003"/>
                  <a:gd name="connsiteX2" fmla="*/ 0 w 24003"/>
                  <a:gd name="connsiteY2" fmla="*/ 12002 h 24003"/>
                  <a:gd name="connsiteX3" fmla="*/ 12002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2" y="24003"/>
                    </a:cubicBezTo>
                    <a:cubicBezTo>
                      <a:pt x="5373" y="24003"/>
                      <a:pt x="0" y="18630"/>
                      <a:pt x="0" y="12002"/>
                    </a:cubicBezTo>
                    <a:cubicBezTo>
                      <a:pt x="0" y="5373"/>
                      <a:pt x="5373" y="0"/>
                      <a:pt x="12002"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683" name="Freeform: Shape 682">
                <a:extLst>
                  <a:ext uri="{FF2B5EF4-FFF2-40B4-BE49-F238E27FC236}">
                    <a16:creationId xmlns:a16="http://schemas.microsoft.com/office/drawing/2014/main" id="{5FFB93B2-455B-4F6B-A445-9C8A6D01CA8D}"/>
                  </a:ext>
                </a:extLst>
              </p:cNvPr>
              <p:cNvSpPr/>
              <p:nvPr/>
            </p:nvSpPr>
            <p:spPr>
              <a:xfrm>
                <a:off x="-2556865" y="3588197"/>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684" name="Freeform: Shape 683">
                <a:extLst>
                  <a:ext uri="{FF2B5EF4-FFF2-40B4-BE49-F238E27FC236}">
                    <a16:creationId xmlns:a16="http://schemas.microsoft.com/office/drawing/2014/main" id="{6DD66800-09BF-4B2F-B840-50B786DE4833}"/>
                  </a:ext>
                </a:extLst>
              </p:cNvPr>
              <p:cNvSpPr/>
              <p:nvPr/>
            </p:nvSpPr>
            <p:spPr>
              <a:xfrm>
                <a:off x="-310203" y="340704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4"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85" name="Freeform: Shape 684">
                <a:extLst>
                  <a:ext uri="{FF2B5EF4-FFF2-40B4-BE49-F238E27FC236}">
                    <a16:creationId xmlns:a16="http://schemas.microsoft.com/office/drawing/2014/main" id="{CADA1FAB-A708-4CC4-A888-9E2E08BF4B04}"/>
                  </a:ext>
                </a:extLst>
              </p:cNvPr>
              <p:cNvSpPr/>
              <p:nvPr/>
            </p:nvSpPr>
            <p:spPr>
              <a:xfrm>
                <a:off x="-461468" y="3097434"/>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86" name="Freeform: Shape 685">
                <a:extLst>
                  <a:ext uri="{FF2B5EF4-FFF2-40B4-BE49-F238E27FC236}">
                    <a16:creationId xmlns:a16="http://schemas.microsoft.com/office/drawing/2014/main" id="{5AA68C45-8516-4C12-A1FB-BE5D072C70FF}"/>
                  </a:ext>
                </a:extLst>
              </p:cNvPr>
              <p:cNvSpPr/>
              <p:nvPr/>
            </p:nvSpPr>
            <p:spPr>
              <a:xfrm>
                <a:off x="-697264" y="2846182"/>
                <a:ext cx="24003" cy="24003"/>
              </a:xfrm>
              <a:custGeom>
                <a:avLst/>
                <a:gdLst>
                  <a:gd name="connsiteX0" fmla="*/ 24003 w 24003"/>
                  <a:gd name="connsiteY0" fmla="*/ 12001 h 24003"/>
                  <a:gd name="connsiteX1" fmla="*/ 12001 w 24003"/>
                  <a:gd name="connsiteY1" fmla="*/ 24003 h 24003"/>
                  <a:gd name="connsiteX2" fmla="*/ 0 w 24003"/>
                  <a:gd name="connsiteY2" fmla="*/ 12001 h 24003"/>
                  <a:gd name="connsiteX3" fmla="*/ 12001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1" y="24003"/>
                    </a:cubicBezTo>
                    <a:cubicBezTo>
                      <a:pt x="5373" y="24003"/>
                      <a:pt x="0" y="18630"/>
                      <a:pt x="0" y="12001"/>
                    </a:cubicBezTo>
                    <a:cubicBezTo>
                      <a:pt x="0" y="5373"/>
                      <a:pt x="5373" y="0"/>
                      <a:pt x="12001"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87" name="Freeform: Shape 686">
                <a:extLst>
                  <a:ext uri="{FF2B5EF4-FFF2-40B4-BE49-F238E27FC236}">
                    <a16:creationId xmlns:a16="http://schemas.microsoft.com/office/drawing/2014/main" id="{B61752FF-4278-4F30-807D-800782330A8F}"/>
                  </a:ext>
                </a:extLst>
              </p:cNvPr>
              <p:cNvSpPr/>
              <p:nvPr/>
            </p:nvSpPr>
            <p:spPr>
              <a:xfrm>
                <a:off x="-996644" y="2675581"/>
                <a:ext cx="24003" cy="24003"/>
              </a:xfrm>
              <a:custGeom>
                <a:avLst/>
                <a:gdLst>
                  <a:gd name="connsiteX0" fmla="*/ 24003 w 24003"/>
                  <a:gd name="connsiteY0" fmla="*/ 12002 h 24003"/>
                  <a:gd name="connsiteX1" fmla="*/ 12001 w 24003"/>
                  <a:gd name="connsiteY1" fmla="*/ 24003 h 24003"/>
                  <a:gd name="connsiteX2" fmla="*/ 0 w 24003"/>
                  <a:gd name="connsiteY2" fmla="*/ 12002 h 24003"/>
                  <a:gd name="connsiteX3" fmla="*/ 12001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1" y="24003"/>
                    </a:cubicBezTo>
                    <a:cubicBezTo>
                      <a:pt x="5373" y="24003"/>
                      <a:pt x="0" y="18630"/>
                      <a:pt x="0" y="12002"/>
                    </a:cubicBezTo>
                    <a:cubicBezTo>
                      <a:pt x="0" y="5373"/>
                      <a:pt x="5373" y="0"/>
                      <a:pt x="12001" y="0"/>
                    </a:cubicBezTo>
                    <a:cubicBezTo>
                      <a:pt x="18630" y="0"/>
                      <a:pt x="24003" y="5373"/>
                      <a:pt x="24003" y="12002"/>
                    </a:cubicBezTo>
                    <a:close/>
                  </a:path>
                </a:pathLst>
              </a:custGeom>
              <a:grpFill/>
              <a:ln w="8653" cap="flat">
                <a:noFill/>
                <a:prstDash val="solid"/>
                <a:miter/>
              </a:ln>
            </p:spPr>
            <p:txBody>
              <a:bodyPr rtlCol="0" anchor="ctr"/>
              <a:lstStyle/>
              <a:p>
                <a:endParaRPr lang="en-IN" dirty="0"/>
              </a:p>
            </p:txBody>
          </p:sp>
          <p:sp>
            <p:nvSpPr>
              <p:cNvPr id="688" name="Freeform: Shape 687">
                <a:extLst>
                  <a:ext uri="{FF2B5EF4-FFF2-40B4-BE49-F238E27FC236}">
                    <a16:creationId xmlns:a16="http://schemas.microsoft.com/office/drawing/2014/main" id="{6D08B193-C192-431D-B442-059F777BBF37}"/>
                  </a:ext>
                </a:extLst>
              </p:cNvPr>
              <p:cNvSpPr/>
              <p:nvPr/>
            </p:nvSpPr>
            <p:spPr>
              <a:xfrm>
                <a:off x="-1333006" y="2600809"/>
                <a:ext cx="24003" cy="24003"/>
              </a:xfrm>
              <a:custGeom>
                <a:avLst/>
                <a:gdLst>
                  <a:gd name="connsiteX0" fmla="*/ 24003 w 24003"/>
                  <a:gd name="connsiteY0" fmla="*/ 12001 h 24003"/>
                  <a:gd name="connsiteX1" fmla="*/ 12001 w 24003"/>
                  <a:gd name="connsiteY1" fmla="*/ 24003 h 24003"/>
                  <a:gd name="connsiteX2" fmla="*/ 0 w 24003"/>
                  <a:gd name="connsiteY2" fmla="*/ 12001 h 24003"/>
                  <a:gd name="connsiteX3" fmla="*/ 12001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1" y="24003"/>
                    </a:cubicBezTo>
                    <a:cubicBezTo>
                      <a:pt x="5373" y="24003"/>
                      <a:pt x="0" y="18629"/>
                      <a:pt x="0" y="12001"/>
                    </a:cubicBezTo>
                    <a:cubicBezTo>
                      <a:pt x="0" y="5373"/>
                      <a:pt x="5373" y="0"/>
                      <a:pt x="12001"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89" name="Freeform: Shape 688">
                <a:extLst>
                  <a:ext uri="{FF2B5EF4-FFF2-40B4-BE49-F238E27FC236}">
                    <a16:creationId xmlns:a16="http://schemas.microsoft.com/office/drawing/2014/main" id="{6387F2C2-C8C9-49EE-9C93-9C279437E08D}"/>
                  </a:ext>
                </a:extLst>
              </p:cNvPr>
              <p:cNvSpPr/>
              <p:nvPr/>
            </p:nvSpPr>
            <p:spPr>
              <a:xfrm>
                <a:off x="-1676469" y="262851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30"/>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grpSp>
      </p:grpSp>
      <p:sp>
        <p:nvSpPr>
          <p:cNvPr id="3" name="Subtitle 2">
            <a:extLst>
              <a:ext uri="{FF2B5EF4-FFF2-40B4-BE49-F238E27FC236}">
                <a16:creationId xmlns:a16="http://schemas.microsoft.com/office/drawing/2014/main" id="{1A53AD2F-AE6D-473B-9801-93799232ECA8}"/>
              </a:ext>
            </a:extLst>
          </p:cNvPr>
          <p:cNvSpPr>
            <a:spLocks noGrp="1"/>
          </p:cNvSpPr>
          <p:nvPr>
            <p:ph type="subTitle" idx="1"/>
          </p:nvPr>
        </p:nvSpPr>
        <p:spPr>
          <a:xfrm>
            <a:off x="6237193" y="5128733"/>
            <a:ext cx="5954805" cy="609398"/>
          </a:xfrm>
        </p:spPr>
        <p:txBody>
          <a:bodyPr wrap="square" lIns="0" tIns="0" rIns="0" bIns="0">
            <a:spAutoFit/>
          </a:bodyPr>
          <a:lstStyle/>
          <a:p>
            <a:pPr algn="l"/>
            <a:r>
              <a:rPr lang="en-IN" sz="4400" b="1" i="1" dirty="0">
                <a:solidFill>
                  <a:srgbClr val="C00000"/>
                </a:solidFill>
                <a:latin typeface="Colonna MT" pitchFamily="82" charset="77"/>
              </a:rPr>
              <a:t>Pawan Mahadu Sarule</a:t>
            </a:r>
          </a:p>
        </p:txBody>
      </p:sp>
      <p:sp>
        <p:nvSpPr>
          <p:cNvPr id="5" name="Rectangle 4">
            <a:extLst>
              <a:ext uri="{FF2B5EF4-FFF2-40B4-BE49-F238E27FC236}">
                <a16:creationId xmlns:a16="http://schemas.microsoft.com/office/drawing/2014/main" id="{05F0318F-F69E-C347-B7CF-A49F4F6D19E4}"/>
              </a:ext>
            </a:extLst>
          </p:cNvPr>
          <p:cNvSpPr/>
          <p:nvPr/>
        </p:nvSpPr>
        <p:spPr>
          <a:xfrm>
            <a:off x="6096000" y="5641181"/>
            <a:ext cx="6096000" cy="584775"/>
          </a:xfrm>
          <a:prstGeom prst="rect">
            <a:avLst/>
          </a:prstGeom>
        </p:spPr>
        <p:txBody>
          <a:bodyPr wrap="square">
            <a:spAutoFit/>
          </a:bodyPr>
          <a:lstStyle/>
          <a:p>
            <a:r>
              <a:rPr lang="en-IN" sz="3200" b="1" i="1" dirty="0">
                <a:solidFill>
                  <a:srgbClr val="C00000"/>
                </a:solidFill>
                <a:latin typeface="Colonna MT" pitchFamily="82" charset="77"/>
              </a:rPr>
              <a:t>Class: FYBCA(Sci)</a:t>
            </a:r>
          </a:p>
        </p:txBody>
      </p:sp>
      <p:sp>
        <p:nvSpPr>
          <p:cNvPr id="7" name="Rectangle 6">
            <a:extLst>
              <a:ext uri="{FF2B5EF4-FFF2-40B4-BE49-F238E27FC236}">
                <a16:creationId xmlns:a16="http://schemas.microsoft.com/office/drawing/2014/main" id="{DBE91B14-1D32-084B-AC34-6944AC16F57E}"/>
              </a:ext>
            </a:extLst>
          </p:cNvPr>
          <p:cNvSpPr/>
          <p:nvPr/>
        </p:nvSpPr>
        <p:spPr>
          <a:xfrm>
            <a:off x="7506102" y="2609339"/>
            <a:ext cx="4685898" cy="2391424"/>
          </a:xfrm>
          <a:prstGeom prst="rect">
            <a:avLst/>
          </a:prstGeom>
          <a:scene3d>
            <a:camera prst="perspectiveHeroicExtremeRightFacing"/>
            <a:lightRig rig="threePt" dir="t"/>
          </a:scene3d>
        </p:spPr>
        <p:txBody>
          <a:bodyPr wrap="square">
            <a:spAutoFit/>
          </a:bodyPr>
          <a:lstStyle/>
          <a:p>
            <a:pPr lvl="0" algn="ctr">
              <a:lnSpc>
                <a:spcPct val="90000"/>
              </a:lnSpc>
              <a:spcBef>
                <a:spcPts val="1000"/>
              </a:spcBef>
            </a:pPr>
            <a:r>
              <a:rPr lang="en-IN" sz="16600" i="1" dirty="0">
                <a:ln w="0"/>
                <a:solidFill>
                  <a:srgbClr val="C00000"/>
                </a:solidFill>
                <a:effectLst>
                  <a:reflection blurRad="6350" stA="53000" endA="300" endPos="35500" dir="5400000" sy="-90000" algn="bl" rotWithShape="0"/>
                </a:effectLst>
                <a:latin typeface="Edwardian Script ITC" panose="030303020407070D0804" pitchFamily="66" charset="77"/>
              </a:rPr>
              <a:t>Diwali</a:t>
            </a:r>
          </a:p>
        </p:txBody>
      </p:sp>
    </p:spTree>
    <p:extLst>
      <p:ext uri="{BB962C8B-B14F-4D97-AF65-F5344CB8AC3E}">
        <p14:creationId xmlns:p14="http://schemas.microsoft.com/office/powerpoint/2010/main" val="24863900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1F99C3-3F4E-0841-BD40-6FC51BFC8718}"/>
              </a:ext>
            </a:extLst>
          </p:cNvPr>
          <p:cNvPicPr>
            <a:picLocks noChangeAspect="1"/>
          </p:cNvPicPr>
          <p:nvPr/>
        </p:nvPicPr>
        <p:blipFill rotWithShape="1">
          <a:blip r:embed="rId2">
            <a:extLst>
              <a:ext uri="{28A0092B-C50C-407E-A947-70E740481C1C}">
                <a14:useLocalDpi xmlns:a14="http://schemas.microsoft.com/office/drawing/2010/main" val="0"/>
              </a:ext>
            </a:extLst>
          </a:blip>
          <a:srcRect b="6807"/>
          <a:stretch/>
        </p:blipFill>
        <p:spPr>
          <a:xfrm>
            <a:off x="1945" y="0"/>
            <a:ext cx="12190055" cy="6858001"/>
          </a:xfrm>
          <a:prstGeom prst="rect">
            <a:avLst/>
          </a:prstGeom>
        </p:spPr>
      </p:pic>
      <p:sp>
        <p:nvSpPr>
          <p:cNvPr id="5" name="Rectangle 4">
            <a:extLst>
              <a:ext uri="{FF2B5EF4-FFF2-40B4-BE49-F238E27FC236}">
                <a16:creationId xmlns:a16="http://schemas.microsoft.com/office/drawing/2014/main" id="{F24E5FC9-A7C0-8E48-9523-1A05A5EB7693}"/>
              </a:ext>
            </a:extLst>
          </p:cNvPr>
          <p:cNvSpPr/>
          <p:nvPr/>
        </p:nvSpPr>
        <p:spPr>
          <a:xfrm rot="10800000" flipH="1">
            <a:off x="0" y="0"/>
            <a:ext cx="12192000" cy="6871596"/>
          </a:xfrm>
          <a:prstGeom prst="rect">
            <a:avLst/>
          </a:prstGeom>
          <a:gradFill flip="none" rotWithShape="1">
            <a:gsLst>
              <a:gs pos="100000">
                <a:srgbClr val="E14506"/>
              </a:gs>
              <a:gs pos="0">
                <a:srgbClr val="FFB90F">
                  <a:alpha val="20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cxnSp>
        <p:nvCxnSpPr>
          <p:cNvPr id="202" name="Straight Connector 201">
            <a:extLst>
              <a:ext uri="{FF2B5EF4-FFF2-40B4-BE49-F238E27FC236}">
                <a16:creationId xmlns:a16="http://schemas.microsoft.com/office/drawing/2014/main" id="{3BFCD231-75C4-464C-9347-E064F3966C57}"/>
              </a:ext>
            </a:extLst>
          </p:cNvPr>
          <p:cNvCxnSpPr/>
          <p:nvPr/>
        </p:nvCxnSpPr>
        <p:spPr>
          <a:xfrm>
            <a:off x="3452596" y="331839"/>
            <a:ext cx="0" cy="619432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8" name="Picture 3" descr="C:\Users\Admin\Downloads\pngwing.com (16).png"/>
          <p:cNvPicPr>
            <a:picLocks noChangeAspect="1" noChangeArrowheads="1"/>
          </p:cNvPicPr>
          <p:nvPr/>
        </p:nvPicPr>
        <p:blipFill>
          <a:blip r:embed="rId3"/>
          <a:srcRect/>
          <a:stretch>
            <a:fillRect/>
          </a:stretch>
        </p:blipFill>
        <p:spPr bwMode="auto">
          <a:xfrm>
            <a:off x="0" y="0"/>
            <a:ext cx="12191999" cy="6858000"/>
          </a:xfrm>
          <a:prstGeom prst="rect">
            <a:avLst/>
          </a:prstGeom>
          <a:noFill/>
        </p:spPr>
      </p:pic>
      <p:pic>
        <p:nvPicPr>
          <p:cNvPr id="1026" name="Picture 2" descr="C:\Users\Admin\Downloads\pngwing.com (14).png"/>
          <p:cNvPicPr>
            <a:picLocks noChangeAspect="1" noChangeArrowheads="1"/>
          </p:cNvPicPr>
          <p:nvPr/>
        </p:nvPicPr>
        <p:blipFill>
          <a:blip r:embed="rId4" cstate="print"/>
          <a:srcRect/>
          <a:stretch>
            <a:fillRect/>
          </a:stretch>
        </p:blipFill>
        <p:spPr bwMode="auto">
          <a:xfrm>
            <a:off x="463587" y="128336"/>
            <a:ext cx="2681034" cy="6585284"/>
          </a:xfrm>
          <a:prstGeom prst="rect">
            <a:avLst/>
          </a:prstGeom>
          <a:noFill/>
        </p:spPr>
      </p:pic>
      <p:sp>
        <p:nvSpPr>
          <p:cNvPr id="204" name="Rectangle 203">
            <a:extLst>
              <a:ext uri="{FF2B5EF4-FFF2-40B4-BE49-F238E27FC236}">
                <a16:creationId xmlns:a16="http://schemas.microsoft.com/office/drawing/2014/main" id="{1836CA9C-D998-534E-B87B-7B8095D61B22}"/>
              </a:ext>
            </a:extLst>
          </p:cNvPr>
          <p:cNvSpPr/>
          <p:nvPr/>
        </p:nvSpPr>
        <p:spPr>
          <a:xfrm>
            <a:off x="3456038" y="237009"/>
            <a:ext cx="7164749" cy="1231106"/>
          </a:xfrm>
          <a:prstGeom prst="rect">
            <a:avLst/>
          </a:prstGeom>
        </p:spPr>
        <p:txBody>
          <a:bodyPr wrap="square">
            <a:spAutoFit/>
          </a:bodyPr>
          <a:lstStyle/>
          <a:p>
            <a:pPr lvl="0">
              <a:lnSpc>
                <a:spcPct val="90000"/>
              </a:lnSpc>
              <a:spcBef>
                <a:spcPts val="1000"/>
              </a:spcBef>
            </a:pPr>
            <a:r>
              <a:rPr lang="en-IN" sz="8000" i="1" dirty="0">
                <a:solidFill>
                  <a:srgbClr val="C00000"/>
                </a:solidFill>
                <a:latin typeface="Colonna MT" pitchFamily="82" charset="0"/>
              </a:rPr>
              <a:t>What is Diwali?</a:t>
            </a:r>
          </a:p>
        </p:txBody>
      </p:sp>
      <p:sp>
        <p:nvSpPr>
          <p:cNvPr id="203" name="Rectangle 202">
            <a:extLst>
              <a:ext uri="{FF2B5EF4-FFF2-40B4-BE49-F238E27FC236}">
                <a16:creationId xmlns:a16="http://schemas.microsoft.com/office/drawing/2014/main" id="{3CC3419B-54F7-6040-81EC-6DC6225C1AA7}"/>
              </a:ext>
            </a:extLst>
          </p:cNvPr>
          <p:cNvSpPr/>
          <p:nvPr/>
        </p:nvSpPr>
        <p:spPr>
          <a:xfrm>
            <a:off x="3456038" y="1231693"/>
            <a:ext cx="7164752" cy="5016758"/>
          </a:xfrm>
          <a:prstGeom prst="rect">
            <a:avLst/>
          </a:prstGeom>
        </p:spPr>
        <p:txBody>
          <a:bodyPr wrap="square">
            <a:spAutoFit/>
          </a:bodyPr>
          <a:lstStyle/>
          <a:p>
            <a:pPr marL="457200" indent="-457200">
              <a:buFont typeface="Wingdings" pitchFamily="2" charset="2"/>
              <a:buChar char="v"/>
            </a:pPr>
            <a:r>
              <a:rPr lang="en-IN" sz="3200" i="1" dirty="0">
                <a:solidFill>
                  <a:schemeClr val="bg1"/>
                </a:solidFill>
              </a:rPr>
              <a:t>Diwali also known as the "festival of lights"</a:t>
            </a:r>
          </a:p>
          <a:p>
            <a:pPr marL="457200" indent="-457200">
              <a:buFont typeface="Wingdings" pitchFamily="2" charset="2"/>
              <a:buChar char="v"/>
            </a:pPr>
            <a:r>
              <a:rPr lang="en-IN" sz="3200" i="1" dirty="0">
                <a:solidFill>
                  <a:schemeClr val="bg1"/>
                </a:solidFill>
              </a:rPr>
              <a:t>Symbolises the victory of light over darkness.</a:t>
            </a:r>
          </a:p>
          <a:p>
            <a:pPr marL="457200" indent="-457200">
              <a:buFont typeface="Wingdings" pitchFamily="2" charset="2"/>
              <a:buChar char="v"/>
            </a:pPr>
            <a:r>
              <a:rPr lang="en-IN" sz="3200" i="1" dirty="0">
                <a:solidFill>
                  <a:schemeClr val="bg1"/>
                </a:solidFill>
              </a:rPr>
              <a:t>Starts on 4 November 2021, Thursday this year.</a:t>
            </a:r>
          </a:p>
          <a:p>
            <a:pPr marL="457200" indent="-457200">
              <a:buFont typeface="Wingdings" pitchFamily="2" charset="2"/>
              <a:buChar char="v"/>
            </a:pPr>
            <a:r>
              <a:rPr lang="en-IN" sz="3200" i="1" dirty="0">
                <a:solidFill>
                  <a:schemeClr val="bg1"/>
                </a:solidFill>
              </a:rPr>
              <a:t>Before Diwali night, people clean, renovate and decorate their homes.</a:t>
            </a:r>
          </a:p>
          <a:p>
            <a:pPr marL="457200" indent="-457200">
              <a:buFont typeface="Wingdings" pitchFamily="2" charset="2"/>
              <a:buChar char="v"/>
            </a:pPr>
            <a:r>
              <a:rPr lang="en-IN" sz="3200" i="1" dirty="0">
                <a:solidFill>
                  <a:schemeClr val="bg1"/>
                </a:solidFill>
              </a:rPr>
              <a:t>Diwali night: best outfits and light lamps and candles.</a:t>
            </a:r>
          </a:p>
        </p:txBody>
      </p:sp>
    </p:spTree>
    <p:extLst>
      <p:ext uri="{BB962C8B-B14F-4D97-AF65-F5344CB8AC3E}">
        <p14:creationId xmlns:p14="http://schemas.microsoft.com/office/powerpoint/2010/main" val="3927032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6" name="Parallelogram 1025">
            <a:extLst>
              <a:ext uri="{FF2B5EF4-FFF2-40B4-BE49-F238E27FC236}">
                <a16:creationId xmlns:a16="http://schemas.microsoft.com/office/drawing/2014/main" id="{28520773-6A08-4899-987D-0B8936A42767}"/>
              </a:ext>
            </a:extLst>
          </p:cNvPr>
          <p:cNvSpPr/>
          <p:nvPr/>
        </p:nvSpPr>
        <p:spPr>
          <a:xfrm flipH="1">
            <a:off x="-13648" y="0"/>
            <a:ext cx="9401184" cy="6883400"/>
          </a:xfrm>
          <a:custGeom>
            <a:avLst/>
            <a:gdLst>
              <a:gd name="connsiteX0" fmla="*/ 0 w 10413242"/>
              <a:gd name="connsiteY0" fmla="*/ 6858000 h 6858000"/>
              <a:gd name="connsiteX1" fmla="*/ 4891949 w 10413242"/>
              <a:gd name="connsiteY1" fmla="*/ 0 h 6858000"/>
              <a:gd name="connsiteX2" fmla="*/ 10413242 w 10413242"/>
              <a:gd name="connsiteY2" fmla="*/ 0 h 6858000"/>
              <a:gd name="connsiteX3" fmla="*/ 5521293 w 10413242"/>
              <a:gd name="connsiteY3" fmla="*/ 6858000 h 6858000"/>
              <a:gd name="connsiteX4" fmla="*/ 0 w 10413242"/>
              <a:gd name="connsiteY4" fmla="*/ 6858000 h 6858000"/>
              <a:gd name="connsiteX0" fmla="*/ 0 w 10413242"/>
              <a:gd name="connsiteY0" fmla="*/ 6858000 h 6858000"/>
              <a:gd name="connsiteX1" fmla="*/ 4891949 w 10413242"/>
              <a:gd name="connsiteY1" fmla="*/ 0 h 6858000"/>
              <a:gd name="connsiteX2" fmla="*/ 10413242 w 10413242"/>
              <a:gd name="connsiteY2" fmla="*/ 0 h 6858000"/>
              <a:gd name="connsiteX3" fmla="*/ 10393544 w 10413242"/>
              <a:gd name="connsiteY3" fmla="*/ 6858000 h 6858000"/>
              <a:gd name="connsiteX4" fmla="*/ 0 w 10413242"/>
              <a:gd name="connsiteY4" fmla="*/ 6858000 h 6858000"/>
              <a:gd name="connsiteX0" fmla="*/ 0 w 9130352"/>
              <a:gd name="connsiteY0" fmla="*/ 6871648 h 6871648"/>
              <a:gd name="connsiteX1" fmla="*/ 3609059 w 9130352"/>
              <a:gd name="connsiteY1" fmla="*/ 0 h 6871648"/>
              <a:gd name="connsiteX2" fmla="*/ 9130352 w 9130352"/>
              <a:gd name="connsiteY2" fmla="*/ 0 h 6871648"/>
              <a:gd name="connsiteX3" fmla="*/ 9110654 w 9130352"/>
              <a:gd name="connsiteY3" fmla="*/ 6858000 h 6871648"/>
              <a:gd name="connsiteX4" fmla="*/ 0 w 9130352"/>
              <a:gd name="connsiteY4" fmla="*/ 6871648 h 68716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0352" h="6871648">
                <a:moveTo>
                  <a:pt x="0" y="6871648"/>
                </a:moveTo>
                <a:lnTo>
                  <a:pt x="3609059" y="0"/>
                </a:lnTo>
                <a:lnTo>
                  <a:pt x="9130352" y="0"/>
                </a:lnTo>
                <a:lnTo>
                  <a:pt x="9110654" y="6858000"/>
                </a:lnTo>
                <a:lnTo>
                  <a:pt x="0" y="6871648"/>
                </a:lnTo>
                <a:close/>
              </a:path>
            </a:pathLst>
          </a:custGeom>
          <a:gradFill flip="none" rotWithShape="1">
            <a:gsLst>
              <a:gs pos="100000">
                <a:srgbClr val="E14506"/>
              </a:gs>
              <a:gs pos="0">
                <a:srgbClr val="FFB90F"/>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5" name="Rectangle 4">
            <a:extLst>
              <a:ext uri="{FF2B5EF4-FFF2-40B4-BE49-F238E27FC236}">
                <a16:creationId xmlns:a16="http://schemas.microsoft.com/office/drawing/2014/main" id="{8BAC1E16-95B2-4ED6-A5E3-939795DBCA4E}"/>
              </a:ext>
            </a:extLst>
          </p:cNvPr>
          <p:cNvSpPr/>
          <p:nvPr/>
        </p:nvSpPr>
        <p:spPr>
          <a:xfrm>
            <a:off x="9696450" y="0"/>
            <a:ext cx="2495550" cy="4972050"/>
          </a:xfrm>
          <a:prstGeom prst="rect">
            <a:avLst/>
          </a:prstGeom>
          <a:gradFill flip="none" rotWithShape="1">
            <a:gsLst>
              <a:gs pos="100000">
                <a:srgbClr val="E14506"/>
              </a:gs>
              <a:gs pos="0">
                <a:srgbClr val="FFB90F"/>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pic>
        <p:nvPicPr>
          <p:cNvPr id="10" name="Picture 9">
            <a:extLst>
              <a:ext uri="{FF2B5EF4-FFF2-40B4-BE49-F238E27FC236}">
                <a16:creationId xmlns:a16="http://schemas.microsoft.com/office/drawing/2014/main" id="{8BED4569-4D88-4F3D-8E7E-B622D3D5EEF4}"/>
              </a:ext>
            </a:extLst>
          </p:cNvPr>
          <p:cNvPicPr>
            <a:picLocks noChangeAspect="1"/>
          </p:cNvPicPr>
          <p:nvPr/>
        </p:nvPicPr>
        <p:blipFill>
          <a:blip r:embed="rId2"/>
          <a:stretch>
            <a:fillRect/>
          </a:stretch>
        </p:blipFill>
        <p:spPr>
          <a:xfrm>
            <a:off x="9823914" y="110594"/>
            <a:ext cx="2072820" cy="2694666"/>
          </a:xfrm>
          <a:prstGeom prst="rect">
            <a:avLst/>
          </a:prstGeom>
        </p:spPr>
      </p:pic>
      <p:pic>
        <p:nvPicPr>
          <p:cNvPr id="631" name="Picture 630">
            <a:extLst>
              <a:ext uri="{FF2B5EF4-FFF2-40B4-BE49-F238E27FC236}">
                <a16:creationId xmlns:a16="http://schemas.microsoft.com/office/drawing/2014/main" id="{2C8850D6-6975-4CAC-8A9C-49BDA2AC6940}"/>
              </a:ext>
            </a:extLst>
          </p:cNvPr>
          <p:cNvPicPr>
            <a:picLocks noChangeAspect="1"/>
          </p:cNvPicPr>
          <p:nvPr/>
        </p:nvPicPr>
        <p:blipFill rotWithShape="1">
          <a:blip r:embed="rId3"/>
          <a:srcRect l="38446" r="7720" b="27351"/>
          <a:stretch/>
        </p:blipFill>
        <p:spPr>
          <a:xfrm>
            <a:off x="5458610" y="0"/>
            <a:ext cx="6733390" cy="6883400"/>
          </a:xfrm>
          <a:custGeom>
            <a:avLst/>
            <a:gdLst>
              <a:gd name="connsiteX0" fmla="*/ 0 w 6800850"/>
              <a:gd name="connsiteY0" fmla="*/ 0 h 6952363"/>
              <a:gd name="connsiteX1" fmla="*/ 4353611 w 6800850"/>
              <a:gd name="connsiteY1" fmla="*/ 0 h 6952363"/>
              <a:gd name="connsiteX2" fmla="*/ 6800850 w 6800850"/>
              <a:gd name="connsiteY2" fmla="*/ 4993143 h 6952363"/>
              <a:gd name="connsiteX3" fmla="*/ 6800850 w 6800850"/>
              <a:gd name="connsiteY3" fmla="*/ 6952363 h 6952363"/>
              <a:gd name="connsiteX4" fmla="*/ 3407492 w 6800850"/>
              <a:gd name="connsiteY4" fmla="*/ 6952363 h 69523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0850" h="6952363">
                <a:moveTo>
                  <a:pt x="0" y="0"/>
                </a:moveTo>
                <a:lnTo>
                  <a:pt x="4353611" y="0"/>
                </a:lnTo>
                <a:lnTo>
                  <a:pt x="6800850" y="4993143"/>
                </a:lnTo>
                <a:lnTo>
                  <a:pt x="6800850" y="6952363"/>
                </a:lnTo>
                <a:lnTo>
                  <a:pt x="3407492" y="6952363"/>
                </a:lnTo>
                <a:close/>
              </a:path>
            </a:pathLst>
          </a:custGeom>
        </p:spPr>
      </p:pic>
      <p:sp>
        <p:nvSpPr>
          <p:cNvPr id="2" name="TextBox 1">
            <a:extLst>
              <a:ext uri="{FF2B5EF4-FFF2-40B4-BE49-F238E27FC236}">
                <a16:creationId xmlns:a16="http://schemas.microsoft.com/office/drawing/2014/main" id="{71572582-75AA-FD40-B8D3-E223D89ED07A}"/>
              </a:ext>
            </a:extLst>
          </p:cNvPr>
          <p:cNvSpPr txBox="1"/>
          <p:nvPr/>
        </p:nvSpPr>
        <p:spPr>
          <a:xfrm>
            <a:off x="655093" y="477672"/>
            <a:ext cx="184731" cy="369332"/>
          </a:xfrm>
          <a:prstGeom prst="rect">
            <a:avLst/>
          </a:prstGeom>
          <a:noFill/>
        </p:spPr>
        <p:txBody>
          <a:bodyPr wrap="none" rtlCol="0">
            <a:spAutoFit/>
          </a:bodyPr>
          <a:lstStyle/>
          <a:p>
            <a:endParaRPr lang="en-US" dirty="0"/>
          </a:p>
        </p:txBody>
      </p:sp>
      <p:pic>
        <p:nvPicPr>
          <p:cNvPr id="12" name="Picture 11">
            <a:extLst>
              <a:ext uri="{FF2B5EF4-FFF2-40B4-BE49-F238E27FC236}">
                <a16:creationId xmlns:a16="http://schemas.microsoft.com/office/drawing/2014/main" id="{392C156C-4785-C441-BBAF-E50A7236BB15}"/>
              </a:ext>
            </a:extLst>
          </p:cNvPr>
          <p:cNvPicPr>
            <a:picLocks noChangeAspect="1"/>
          </p:cNvPicPr>
          <p:nvPr/>
        </p:nvPicPr>
        <p:blipFill>
          <a:blip r:embed="rId2"/>
          <a:stretch>
            <a:fillRect/>
          </a:stretch>
        </p:blipFill>
        <p:spPr>
          <a:xfrm rot="10952619">
            <a:off x="5203365" y="2257872"/>
            <a:ext cx="3386052" cy="4329067"/>
          </a:xfrm>
          <a:prstGeom prst="rect">
            <a:avLst/>
          </a:prstGeom>
        </p:spPr>
      </p:pic>
      <p:pic>
        <p:nvPicPr>
          <p:cNvPr id="5122" name="Picture 2" descr="C:\Users\Admin\Downloads\pngwing.com (19).png"/>
          <p:cNvPicPr>
            <a:picLocks noChangeAspect="1" noChangeArrowheads="1"/>
          </p:cNvPicPr>
          <p:nvPr/>
        </p:nvPicPr>
        <p:blipFill>
          <a:blip r:embed="rId4"/>
          <a:srcRect/>
          <a:stretch>
            <a:fillRect/>
          </a:stretch>
        </p:blipFill>
        <p:spPr bwMode="auto">
          <a:xfrm>
            <a:off x="0" y="0"/>
            <a:ext cx="12192000" cy="6858000"/>
          </a:xfrm>
          <a:prstGeom prst="rect">
            <a:avLst/>
          </a:prstGeom>
          <a:noFill/>
        </p:spPr>
      </p:pic>
      <p:sp>
        <p:nvSpPr>
          <p:cNvPr id="4" name="TextBox 3">
            <a:extLst>
              <a:ext uri="{FF2B5EF4-FFF2-40B4-BE49-F238E27FC236}">
                <a16:creationId xmlns:a16="http://schemas.microsoft.com/office/drawing/2014/main" id="{4BB9F653-EDD0-1F48-B948-C14E82B4818D}"/>
              </a:ext>
            </a:extLst>
          </p:cNvPr>
          <p:cNvSpPr txBox="1"/>
          <p:nvPr/>
        </p:nvSpPr>
        <p:spPr>
          <a:xfrm>
            <a:off x="410093" y="3703743"/>
            <a:ext cx="5478249" cy="2246769"/>
          </a:xfrm>
          <a:prstGeom prst="rect">
            <a:avLst/>
          </a:prstGeom>
          <a:noFill/>
        </p:spPr>
        <p:txBody>
          <a:bodyPr wrap="square" rtlCol="0">
            <a:spAutoFit/>
          </a:bodyPr>
          <a:lstStyle/>
          <a:p>
            <a:pPr algn="ctr"/>
            <a:r>
              <a:rPr lang="en-US" sz="2800" dirty="0">
                <a:solidFill>
                  <a:srgbClr val="C00000"/>
                </a:solidFill>
              </a:rPr>
              <a:t>The names of the festive days as well as the rituals of Diwali vary significantly among Hindus, based on the region of India.</a:t>
            </a:r>
          </a:p>
          <a:p>
            <a:pPr algn="ctr"/>
            <a:r>
              <a:rPr lang="en-US" sz="2800" dirty="0">
                <a:solidFill>
                  <a:srgbClr val="C00000"/>
                </a:solidFill>
              </a:rPr>
              <a:t>Diwali is an official holiday in India.</a:t>
            </a:r>
          </a:p>
        </p:txBody>
      </p:sp>
      <p:sp>
        <p:nvSpPr>
          <p:cNvPr id="3" name="Subtitle 2">
            <a:extLst>
              <a:ext uri="{FF2B5EF4-FFF2-40B4-BE49-F238E27FC236}">
                <a16:creationId xmlns:a16="http://schemas.microsoft.com/office/drawing/2014/main" id="{1A53AD2F-AE6D-473B-9801-93799232ECA8}"/>
              </a:ext>
            </a:extLst>
          </p:cNvPr>
          <p:cNvSpPr>
            <a:spLocks noGrp="1"/>
          </p:cNvSpPr>
          <p:nvPr>
            <p:ph type="subTitle" idx="1"/>
          </p:nvPr>
        </p:nvSpPr>
        <p:spPr>
          <a:xfrm>
            <a:off x="410093" y="1159108"/>
            <a:ext cx="5478249" cy="2215991"/>
          </a:xfrm>
        </p:spPr>
        <p:txBody>
          <a:bodyPr wrap="square" lIns="0" tIns="0" rIns="0" bIns="0">
            <a:spAutoFit/>
          </a:bodyPr>
          <a:lstStyle/>
          <a:p>
            <a:r>
              <a:rPr lang="en-IN" sz="8000" b="1" dirty="0">
                <a:solidFill>
                  <a:srgbClr val="E14506"/>
                </a:solidFill>
              </a:rPr>
              <a:t>Festivities and Day</a:t>
            </a:r>
          </a:p>
        </p:txBody>
      </p:sp>
    </p:spTree>
    <p:extLst>
      <p:ext uri="{BB962C8B-B14F-4D97-AF65-F5344CB8AC3E}">
        <p14:creationId xmlns:p14="http://schemas.microsoft.com/office/powerpoint/2010/main" val="2349225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1025">
            <a:extLst>
              <a:ext uri="{FF2B5EF4-FFF2-40B4-BE49-F238E27FC236}">
                <a16:creationId xmlns:a16="http://schemas.microsoft.com/office/drawing/2014/main" id="{94F179FD-8C83-0642-AC39-55060EB10C64}"/>
              </a:ext>
            </a:extLst>
          </p:cNvPr>
          <p:cNvSpPr/>
          <p:nvPr/>
        </p:nvSpPr>
        <p:spPr>
          <a:xfrm flipH="1">
            <a:off x="-13648" y="0"/>
            <a:ext cx="12205648" cy="6858000"/>
          </a:xfrm>
          <a:custGeom>
            <a:avLst/>
            <a:gdLst>
              <a:gd name="connsiteX0" fmla="*/ 0 w 10413242"/>
              <a:gd name="connsiteY0" fmla="*/ 6858000 h 6858000"/>
              <a:gd name="connsiteX1" fmla="*/ 4891949 w 10413242"/>
              <a:gd name="connsiteY1" fmla="*/ 0 h 6858000"/>
              <a:gd name="connsiteX2" fmla="*/ 10413242 w 10413242"/>
              <a:gd name="connsiteY2" fmla="*/ 0 h 6858000"/>
              <a:gd name="connsiteX3" fmla="*/ 5521293 w 10413242"/>
              <a:gd name="connsiteY3" fmla="*/ 6858000 h 6858000"/>
              <a:gd name="connsiteX4" fmla="*/ 0 w 10413242"/>
              <a:gd name="connsiteY4" fmla="*/ 6858000 h 6858000"/>
              <a:gd name="connsiteX0" fmla="*/ 0 w 10413242"/>
              <a:gd name="connsiteY0" fmla="*/ 6858000 h 6858000"/>
              <a:gd name="connsiteX1" fmla="*/ 4891949 w 10413242"/>
              <a:gd name="connsiteY1" fmla="*/ 0 h 6858000"/>
              <a:gd name="connsiteX2" fmla="*/ 10413242 w 10413242"/>
              <a:gd name="connsiteY2" fmla="*/ 0 h 6858000"/>
              <a:gd name="connsiteX3" fmla="*/ 10393544 w 10413242"/>
              <a:gd name="connsiteY3" fmla="*/ 6858000 h 6858000"/>
              <a:gd name="connsiteX4" fmla="*/ 0 w 10413242"/>
              <a:gd name="connsiteY4" fmla="*/ 6858000 h 6858000"/>
              <a:gd name="connsiteX0" fmla="*/ 0 w 9130352"/>
              <a:gd name="connsiteY0" fmla="*/ 6871648 h 6871648"/>
              <a:gd name="connsiteX1" fmla="*/ 3609059 w 9130352"/>
              <a:gd name="connsiteY1" fmla="*/ 0 h 6871648"/>
              <a:gd name="connsiteX2" fmla="*/ 9130352 w 9130352"/>
              <a:gd name="connsiteY2" fmla="*/ 0 h 6871648"/>
              <a:gd name="connsiteX3" fmla="*/ 9110654 w 9130352"/>
              <a:gd name="connsiteY3" fmla="*/ 6858000 h 6871648"/>
              <a:gd name="connsiteX4" fmla="*/ 0 w 9130352"/>
              <a:gd name="connsiteY4" fmla="*/ 6871648 h 6871648"/>
              <a:gd name="connsiteX0" fmla="*/ 9014 w 9139366"/>
              <a:gd name="connsiteY0" fmla="*/ 6871648 h 6871648"/>
              <a:gd name="connsiteX1" fmla="*/ 0 w 9139366"/>
              <a:gd name="connsiteY1" fmla="*/ 0 h 6871648"/>
              <a:gd name="connsiteX2" fmla="*/ 9139366 w 9139366"/>
              <a:gd name="connsiteY2" fmla="*/ 0 h 6871648"/>
              <a:gd name="connsiteX3" fmla="*/ 9119668 w 9139366"/>
              <a:gd name="connsiteY3" fmla="*/ 6858000 h 6871648"/>
              <a:gd name="connsiteX4" fmla="*/ 9014 w 9139366"/>
              <a:gd name="connsiteY4" fmla="*/ 6871648 h 6871648"/>
              <a:gd name="connsiteX0" fmla="*/ 9014 w 9139366"/>
              <a:gd name="connsiteY0" fmla="*/ 6871648 h 6871648"/>
              <a:gd name="connsiteX1" fmla="*/ 0 w 9139366"/>
              <a:gd name="connsiteY1" fmla="*/ 0 h 6871648"/>
              <a:gd name="connsiteX2" fmla="*/ 9139366 w 9139366"/>
              <a:gd name="connsiteY2" fmla="*/ 0 h 6871648"/>
              <a:gd name="connsiteX3" fmla="*/ 9129898 w 9139366"/>
              <a:gd name="connsiteY3" fmla="*/ 6871624 h 6871648"/>
              <a:gd name="connsiteX4" fmla="*/ 9014 w 9139366"/>
              <a:gd name="connsiteY4" fmla="*/ 6871648 h 68716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39366" h="6871648">
                <a:moveTo>
                  <a:pt x="9014" y="6871648"/>
                </a:moveTo>
                <a:cubicBezTo>
                  <a:pt x="6009" y="4581099"/>
                  <a:pt x="3005" y="2290549"/>
                  <a:pt x="0" y="0"/>
                </a:cubicBezTo>
                <a:lnTo>
                  <a:pt x="9139366" y="0"/>
                </a:lnTo>
                <a:lnTo>
                  <a:pt x="9129898" y="6871624"/>
                </a:lnTo>
                <a:lnTo>
                  <a:pt x="9014" y="6871648"/>
                </a:lnTo>
                <a:close/>
              </a:path>
            </a:pathLst>
          </a:custGeom>
          <a:gradFill flip="none" rotWithShape="1">
            <a:gsLst>
              <a:gs pos="100000">
                <a:srgbClr val="E14506"/>
              </a:gs>
              <a:gs pos="0">
                <a:srgbClr val="FFB90F"/>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grpSp>
        <p:nvGrpSpPr>
          <p:cNvPr id="12" name="Graphic 54">
            <a:extLst>
              <a:ext uri="{FF2B5EF4-FFF2-40B4-BE49-F238E27FC236}">
                <a16:creationId xmlns:a16="http://schemas.microsoft.com/office/drawing/2014/main" id="{12A8385A-9C57-F645-B217-938E4223118F}"/>
              </a:ext>
            </a:extLst>
          </p:cNvPr>
          <p:cNvGrpSpPr/>
          <p:nvPr/>
        </p:nvGrpSpPr>
        <p:grpSpPr>
          <a:xfrm>
            <a:off x="4181910" y="3686264"/>
            <a:ext cx="405535" cy="298625"/>
            <a:chOff x="3657600" y="1633192"/>
            <a:chExt cx="4874938" cy="3589773"/>
          </a:xfrm>
          <a:solidFill>
            <a:srgbClr val="FFB90F"/>
          </a:solidFill>
        </p:grpSpPr>
        <p:sp>
          <p:nvSpPr>
            <p:cNvPr id="13" name="Freeform: Shape 65">
              <a:extLst>
                <a:ext uri="{FF2B5EF4-FFF2-40B4-BE49-F238E27FC236}">
                  <a16:creationId xmlns:a16="http://schemas.microsoft.com/office/drawing/2014/main" id="{90717342-6C85-8F4B-95F6-3669088CFE51}"/>
                </a:ext>
              </a:extLst>
            </p:cNvPr>
            <p:cNvSpPr/>
            <p:nvPr/>
          </p:nvSpPr>
          <p:spPr>
            <a:xfrm>
              <a:off x="4166217" y="2879047"/>
              <a:ext cx="4366320" cy="2343918"/>
            </a:xfrm>
            <a:custGeom>
              <a:avLst/>
              <a:gdLst>
                <a:gd name="connsiteX0" fmla="*/ 4345373 w 4366320"/>
                <a:gd name="connsiteY0" fmla="*/ 460528 h 2343918"/>
                <a:gd name="connsiteX1" fmla="*/ 3233548 w 4366320"/>
                <a:gd name="connsiteY1" fmla="*/ 0 h 2343918"/>
                <a:gd name="connsiteX2" fmla="*/ 2554461 w 4366320"/>
                <a:gd name="connsiteY2" fmla="*/ 0 h 2343918"/>
                <a:gd name="connsiteX3" fmla="*/ 2482884 w 4366320"/>
                <a:gd name="connsiteY3" fmla="*/ 71577 h 2343918"/>
                <a:gd name="connsiteX4" fmla="*/ 2554461 w 4366320"/>
                <a:gd name="connsiteY4" fmla="*/ 143155 h 2343918"/>
                <a:gd name="connsiteX5" fmla="*/ 3233548 w 4366320"/>
                <a:gd name="connsiteY5" fmla="*/ 143155 h 2343918"/>
                <a:gd name="connsiteX6" fmla="*/ 4181108 w 4366320"/>
                <a:gd name="connsiteY6" fmla="*/ 502482 h 2343918"/>
                <a:gd name="connsiteX7" fmla="*/ 3520487 w 4366320"/>
                <a:gd name="connsiteY7" fmla="*/ 695961 h 2343918"/>
                <a:gd name="connsiteX8" fmla="*/ 3391772 w 4366320"/>
                <a:gd name="connsiteY8" fmla="*/ 695961 h 2343918"/>
                <a:gd name="connsiteX9" fmla="*/ 3320195 w 4366320"/>
                <a:gd name="connsiteY9" fmla="*/ 767538 h 2343918"/>
                <a:gd name="connsiteX10" fmla="*/ 3391772 w 4366320"/>
                <a:gd name="connsiteY10" fmla="*/ 839115 h 2343918"/>
                <a:gd name="connsiteX11" fmla="*/ 3520487 w 4366320"/>
                <a:gd name="connsiteY11" fmla="*/ 839115 h 2343918"/>
                <a:gd name="connsiteX12" fmla="*/ 4223167 w 4366320"/>
                <a:gd name="connsiteY12" fmla="*/ 644749 h 2343918"/>
                <a:gd name="connsiteX13" fmla="*/ 4223167 w 4366320"/>
                <a:gd name="connsiteY13" fmla="*/ 670050 h 2343918"/>
                <a:gd name="connsiteX14" fmla="*/ 4214215 w 4366320"/>
                <a:gd name="connsiteY14" fmla="*/ 835317 h 2343918"/>
                <a:gd name="connsiteX15" fmla="*/ 3520478 w 4366320"/>
                <a:gd name="connsiteY15" fmla="*/ 1001376 h 2343918"/>
                <a:gd name="connsiteX16" fmla="*/ 3023512 w 4366320"/>
                <a:gd name="connsiteY16" fmla="*/ 1001376 h 2343918"/>
                <a:gd name="connsiteX17" fmla="*/ 1976479 w 4366320"/>
                <a:gd name="connsiteY17" fmla="*/ 619964 h 2343918"/>
                <a:gd name="connsiteX18" fmla="*/ 1883114 w 4366320"/>
                <a:gd name="connsiteY18" fmla="*/ 620957 h 2343918"/>
                <a:gd name="connsiteX19" fmla="*/ 873062 w 4366320"/>
                <a:gd name="connsiteY19" fmla="*/ 1001366 h 2343918"/>
                <a:gd name="connsiteX20" fmla="*/ 769686 w 4366320"/>
                <a:gd name="connsiteY20" fmla="*/ 1001366 h 2343918"/>
                <a:gd name="connsiteX21" fmla="*/ 698109 w 4366320"/>
                <a:gd name="connsiteY21" fmla="*/ 1072944 h 2343918"/>
                <a:gd name="connsiteX22" fmla="*/ 769686 w 4366320"/>
                <a:gd name="connsiteY22" fmla="*/ 1144521 h 2343918"/>
                <a:gd name="connsiteX23" fmla="*/ 873062 w 4366320"/>
                <a:gd name="connsiteY23" fmla="*/ 1144521 h 2343918"/>
                <a:gd name="connsiteX24" fmla="*/ 1931338 w 4366320"/>
                <a:gd name="connsiteY24" fmla="*/ 767719 h 2343918"/>
                <a:gd name="connsiteX25" fmla="*/ 3023521 w 4366320"/>
                <a:gd name="connsiteY25" fmla="*/ 1144521 h 2343918"/>
                <a:gd name="connsiteX26" fmla="*/ 3520487 w 4366320"/>
                <a:gd name="connsiteY26" fmla="*/ 1144521 h 2343918"/>
                <a:gd name="connsiteX27" fmla="*/ 4185803 w 4366320"/>
                <a:gd name="connsiteY27" fmla="*/ 1006616 h 2343918"/>
                <a:gd name="connsiteX28" fmla="*/ 2692453 w 4366320"/>
                <a:gd name="connsiteY28" fmla="*/ 2200764 h 2343918"/>
                <a:gd name="connsiteX29" fmla="*/ 1165251 w 4366320"/>
                <a:gd name="connsiteY29" fmla="*/ 2200764 h 2343918"/>
                <a:gd name="connsiteX30" fmla="*/ 120451 w 4366320"/>
                <a:gd name="connsiteY30" fmla="*/ 1788602 h 2343918"/>
                <a:gd name="connsiteX31" fmla="*/ 19279 w 4366320"/>
                <a:gd name="connsiteY31" fmla="*/ 1792019 h 2343918"/>
                <a:gd name="connsiteX32" fmla="*/ 22705 w 4366320"/>
                <a:gd name="connsiteY32" fmla="*/ 1893191 h 2343918"/>
                <a:gd name="connsiteX33" fmla="*/ 1165241 w 4366320"/>
                <a:gd name="connsiteY33" fmla="*/ 2343918 h 2343918"/>
                <a:gd name="connsiteX34" fmla="*/ 2692453 w 4366320"/>
                <a:gd name="connsiteY34" fmla="*/ 2343918 h 2343918"/>
                <a:gd name="connsiteX35" fmla="*/ 4366321 w 4366320"/>
                <a:gd name="connsiteY35" fmla="*/ 670040 h 2343918"/>
                <a:gd name="connsiteX36" fmla="*/ 4366321 w 4366320"/>
                <a:gd name="connsiteY36" fmla="*/ 511148 h 2343918"/>
                <a:gd name="connsiteX37" fmla="*/ 4345373 w 4366320"/>
                <a:gd name="connsiteY37" fmla="*/ 460528 h 234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366320" h="2343918">
                  <a:moveTo>
                    <a:pt x="4345373" y="460528"/>
                  </a:moveTo>
                  <a:cubicBezTo>
                    <a:pt x="4048394" y="163559"/>
                    <a:pt x="3653545" y="0"/>
                    <a:pt x="3233548" y="0"/>
                  </a:cubicBezTo>
                  <a:lnTo>
                    <a:pt x="2554461" y="0"/>
                  </a:lnTo>
                  <a:cubicBezTo>
                    <a:pt x="2514931" y="0"/>
                    <a:pt x="2482884" y="32038"/>
                    <a:pt x="2482884" y="71577"/>
                  </a:cubicBezTo>
                  <a:cubicBezTo>
                    <a:pt x="2482884" y="111117"/>
                    <a:pt x="2514931" y="143155"/>
                    <a:pt x="2554461" y="143155"/>
                  </a:cubicBezTo>
                  <a:lnTo>
                    <a:pt x="3233548" y="143155"/>
                  </a:lnTo>
                  <a:cubicBezTo>
                    <a:pt x="3586310" y="143155"/>
                    <a:pt x="3919536" y="270200"/>
                    <a:pt x="4181108" y="502482"/>
                  </a:cubicBezTo>
                  <a:cubicBezTo>
                    <a:pt x="3983631" y="629145"/>
                    <a:pt x="3756673" y="695961"/>
                    <a:pt x="3520487" y="695961"/>
                  </a:cubicBezTo>
                  <a:lnTo>
                    <a:pt x="3391772" y="695961"/>
                  </a:lnTo>
                  <a:cubicBezTo>
                    <a:pt x="3352243" y="695961"/>
                    <a:pt x="3320195" y="727998"/>
                    <a:pt x="3320195" y="767538"/>
                  </a:cubicBezTo>
                  <a:cubicBezTo>
                    <a:pt x="3320195" y="807077"/>
                    <a:pt x="3352243" y="839115"/>
                    <a:pt x="3391772" y="839115"/>
                  </a:cubicBezTo>
                  <a:lnTo>
                    <a:pt x="3520487" y="839115"/>
                  </a:lnTo>
                  <a:cubicBezTo>
                    <a:pt x="3770388" y="839115"/>
                    <a:pt x="4011012" y="772100"/>
                    <a:pt x="4223167" y="644749"/>
                  </a:cubicBezTo>
                  <a:lnTo>
                    <a:pt x="4223167" y="670050"/>
                  </a:lnTo>
                  <a:cubicBezTo>
                    <a:pt x="4223167" y="725889"/>
                    <a:pt x="4220074" y="781004"/>
                    <a:pt x="4214215" y="835317"/>
                  </a:cubicBezTo>
                  <a:cubicBezTo>
                    <a:pt x="3998633" y="945431"/>
                    <a:pt x="3765444" y="1001376"/>
                    <a:pt x="3520478" y="1001376"/>
                  </a:cubicBezTo>
                  <a:lnTo>
                    <a:pt x="3023512" y="1001376"/>
                  </a:lnTo>
                  <a:cubicBezTo>
                    <a:pt x="2640440" y="1001376"/>
                    <a:pt x="2268591" y="865923"/>
                    <a:pt x="1976479" y="619964"/>
                  </a:cubicBezTo>
                  <a:cubicBezTo>
                    <a:pt x="1949394" y="597136"/>
                    <a:pt x="1909693" y="597594"/>
                    <a:pt x="1883114" y="620957"/>
                  </a:cubicBezTo>
                  <a:cubicBezTo>
                    <a:pt x="1604115" y="866267"/>
                    <a:pt x="1245398" y="1001366"/>
                    <a:pt x="873062" y="1001366"/>
                  </a:cubicBezTo>
                  <a:lnTo>
                    <a:pt x="769686" y="1001366"/>
                  </a:lnTo>
                  <a:cubicBezTo>
                    <a:pt x="730156" y="1001366"/>
                    <a:pt x="698109" y="1033405"/>
                    <a:pt x="698109" y="1072944"/>
                  </a:cubicBezTo>
                  <a:cubicBezTo>
                    <a:pt x="698109" y="1112483"/>
                    <a:pt x="730156" y="1144521"/>
                    <a:pt x="769686" y="1144521"/>
                  </a:cubicBezTo>
                  <a:lnTo>
                    <a:pt x="873062" y="1144521"/>
                  </a:lnTo>
                  <a:cubicBezTo>
                    <a:pt x="1259914" y="1144521"/>
                    <a:pt x="1633318" y="1011139"/>
                    <a:pt x="1931338" y="767719"/>
                  </a:cubicBezTo>
                  <a:cubicBezTo>
                    <a:pt x="2241611" y="1011130"/>
                    <a:pt x="2627060" y="1144521"/>
                    <a:pt x="3023521" y="1144521"/>
                  </a:cubicBezTo>
                  <a:lnTo>
                    <a:pt x="3520487" y="1144521"/>
                  </a:lnTo>
                  <a:cubicBezTo>
                    <a:pt x="3749745" y="1144521"/>
                    <a:pt x="3977084" y="1096994"/>
                    <a:pt x="4185803" y="1006616"/>
                  </a:cubicBezTo>
                  <a:cubicBezTo>
                    <a:pt x="4032036" y="1689282"/>
                    <a:pt x="3420890" y="2200764"/>
                    <a:pt x="2692453" y="2200764"/>
                  </a:cubicBezTo>
                  <a:lnTo>
                    <a:pt x="1165251" y="2200764"/>
                  </a:lnTo>
                  <a:cubicBezTo>
                    <a:pt x="775927" y="2200764"/>
                    <a:pt x="404880" y="2054393"/>
                    <a:pt x="120451" y="1788602"/>
                  </a:cubicBezTo>
                  <a:cubicBezTo>
                    <a:pt x="91572" y="1761613"/>
                    <a:pt x="46287" y="1763149"/>
                    <a:pt x="19279" y="1792019"/>
                  </a:cubicBezTo>
                  <a:cubicBezTo>
                    <a:pt x="-7711" y="1820898"/>
                    <a:pt x="-6174" y="1866192"/>
                    <a:pt x="22705" y="1893191"/>
                  </a:cubicBezTo>
                  <a:cubicBezTo>
                    <a:pt x="333742" y="2183843"/>
                    <a:pt x="739499" y="2343918"/>
                    <a:pt x="1165241" y="2343918"/>
                  </a:cubicBezTo>
                  <a:lnTo>
                    <a:pt x="2692453" y="2343918"/>
                  </a:lnTo>
                  <a:cubicBezTo>
                    <a:pt x="3615428" y="2343918"/>
                    <a:pt x="4366321" y="1593015"/>
                    <a:pt x="4366321" y="670040"/>
                  </a:cubicBezTo>
                  <a:lnTo>
                    <a:pt x="4366321" y="511148"/>
                  </a:lnTo>
                  <a:cubicBezTo>
                    <a:pt x="4366340" y="492156"/>
                    <a:pt x="4358801" y="473956"/>
                    <a:pt x="4345373" y="460528"/>
                  </a:cubicBezTo>
                  <a:close/>
                </a:path>
              </a:pathLst>
            </a:custGeom>
            <a:grpFill/>
            <a:ln w="9544" cap="flat">
              <a:noFill/>
              <a:prstDash val="solid"/>
              <a:miter/>
            </a:ln>
          </p:spPr>
          <p:txBody>
            <a:bodyPr rtlCol="0" anchor="ctr"/>
            <a:lstStyle/>
            <a:p>
              <a:endParaRPr lang="en-US" dirty="0"/>
            </a:p>
          </p:txBody>
        </p:sp>
        <p:sp>
          <p:nvSpPr>
            <p:cNvPr id="14" name="Freeform: Shape 66">
              <a:extLst>
                <a:ext uri="{FF2B5EF4-FFF2-40B4-BE49-F238E27FC236}">
                  <a16:creationId xmlns:a16="http://schemas.microsoft.com/office/drawing/2014/main" id="{80BE3745-6D2E-D040-BCB1-5C26B2908DB0}"/>
                </a:ext>
              </a:extLst>
            </p:cNvPr>
            <p:cNvSpPr/>
            <p:nvPr/>
          </p:nvSpPr>
          <p:spPr>
            <a:xfrm>
              <a:off x="3657600" y="1633192"/>
              <a:ext cx="3666933" cy="2929868"/>
            </a:xfrm>
            <a:custGeom>
              <a:avLst/>
              <a:gdLst>
                <a:gd name="connsiteX0" fmla="*/ 180155 w 3666933"/>
                <a:gd name="connsiteY0" fmla="*/ 2252385 h 2929868"/>
                <a:gd name="connsiteX1" fmla="*/ 845834 w 3666933"/>
                <a:gd name="connsiteY1" fmla="*/ 2390367 h 2929868"/>
                <a:gd name="connsiteX2" fmla="*/ 973280 w 3666933"/>
                <a:gd name="connsiteY2" fmla="*/ 2390367 h 2929868"/>
                <a:gd name="connsiteX3" fmla="*/ 1044857 w 3666933"/>
                <a:gd name="connsiteY3" fmla="*/ 2318790 h 2929868"/>
                <a:gd name="connsiteX4" fmla="*/ 973280 w 3666933"/>
                <a:gd name="connsiteY4" fmla="*/ 2247212 h 2929868"/>
                <a:gd name="connsiteX5" fmla="*/ 845834 w 3666933"/>
                <a:gd name="connsiteY5" fmla="*/ 2247212 h 2929868"/>
                <a:gd name="connsiteX6" fmla="*/ 151992 w 3666933"/>
                <a:gd name="connsiteY6" fmla="*/ 2081162 h 2929868"/>
                <a:gd name="connsiteX7" fmla="*/ 143155 w 3666933"/>
                <a:gd name="connsiteY7" fmla="*/ 1915895 h 2929868"/>
                <a:gd name="connsiteX8" fmla="*/ 143155 w 3666933"/>
                <a:gd name="connsiteY8" fmla="*/ 1890681 h 2929868"/>
                <a:gd name="connsiteX9" fmla="*/ 845834 w 3666933"/>
                <a:gd name="connsiteY9" fmla="*/ 2084971 h 2929868"/>
                <a:gd name="connsiteX10" fmla="*/ 1381690 w 3666933"/>
                <a:gd name="connsiteY10" fmla="*/ 2084971 h 2929868"/>
                <a:gd name="connsiteX11" fmla="*/ 2330481 w 3666933"/>
                <a:gd name="connsiteY11" fmla="*/ 1702786 h 2929868"/>
                <a:gd name="connsiteX12" fmla="*/ 2420153 w 3666933"/>
                <a:gd name="connsiteY12" fmla="*/ 1616549 h 2929868"/>
                <a:gd name="connsiteX13" fmla="*/ 2454787 w 3666933"/>
                <a:gd name="connsiteY13" fmla="*/ 1616540 h 2929868"/>
                <a:gd name="connsiteX14" fmla="*/ 2516429 w 3666933"/>
                <a:gd name="connsiteY14" fmla="*/ 1675835 h 2929868"/>
                <a:gd name="connsiteX15" fmla="*/ 3532149 w 3666933"/>
                <a:gd name="connsiteY15" fmla="*/ 2084971 h 2929868"/>
                <a:gd name="connsiteX16" fmla="*/ 3595356 w 3666933"/>
                <a:gd name="connsiteY16" fmla="*/ 2084971 h 2929868"/>
                <a:gd name="connsiteX17" fmla="*/ 3666934 w 3666933"/>
                <a:gd name="connsiteY17" fmla="*/ 2013393 h 2929868"/>
                <a:gd name="connsiteX18" fmla="*/ 3595356 w 3666933"/>
                <a:gd name="connsiteY18" fmla="*/ 1941816 h 2929868"/>
                <a:gd name="connsiteX19" fmla="*/ 3532149 w 3666933"/>
                <a:gd name="connsiteY19" fmla="*/ 1941816 h 2929868"/>
                <a:gd name="connsiteX20" fmla="*/ 2615664 w 3666933"/>
                <a:gd name="connsiteY20" fmla="*/ 1572649 h 2929868"/>
                <a:gd name="connsiteX21" fmla="*/ 2554021 w 3666933"/>
                <a:gd name="connsiteY21" fmla="*/ 1513354 h 2929868"/>
                <a:gd name="connsiteX22" fmla="*/ 2507467 w 3666933"/>
                <a:gd name="connsiteY22" fmla="*/ 1481746 h 2929868"/>
                <a:gd name="connsiteX23" fmla="*/ 2507467 w 3666933"/>
                <a:gd name="connsiteY23" fmla="*/ 1426478 h 2929868"/>
                <a:gd name="connsiteX24" fmla="*/ 2983771 w 3666933"/>
                <a:gd name="connsiteY24" fmla="*/ 884819 h 2929868"/>
                <a:gd name="connsiteX25" fmla="*/ 2540727 w 3666933"/>
                <a:gd name="connsiteY25" fmla="*/ 50915 h 2929868"/>
                <a:gd name="connsiteX26" fmla="*/ 2437484 w 3666933"/>
                <a:gd name="connsiteY26" fmla="*/ 0 h 2929868"/>
                <a:gd name="connsiteX27" fmla="*/ 2334231 w 3666933"/>
                <a:gd name="connsiteY27" fmla="*/ 50925 h 2929868"/>
                <a:gd name="connsiteX28" fmla="*/ 1891196 w 3666933"/>
                <a:gd name="connsiteY28" fmla="*/ 884819 h 2929868"/>
                <a:gd name="connsiteX29" fmla="*/ 2364332 w 3666933"/>
                <a:gd name="connsiteY29" fmla="*/ 1426078 h 2929868"/>
                <a:gd name="connsiteX30" fmla="*/ 2364332 w 3666933"/>
                <a:gd name="connsiteY30" fmla="*/ 1483187 h 2929868"/>
                <a:gd name="connsiteX31" fmla="*/ 2320946 w 3666933"/>
                <a:gd name="connsiteY31" fmla="*/ 1513364 h 2929868"/>
                <a:gd name="connsiteX32" fmla="*/ 2231274 w 3666933"/>
                <a:gd name="connsiteY32" fmla="*/ 1599600 h 2929868"/>
                <a:gd name="connsiteX33" fmla="*/ 1381719 w 3666933"/>
                <a:gd name="connsiteY33" fmla="*/ 1941806 h 2929868"/>
                <a:gd name="connsiteX34" fmla="*/ 845834 w 3666933"/>
                <a:gd name="connsiteY34" fmla="*/ 1941806 h 2929868"/>
                <a:gd name="connsiteX35" fmla="*/ 185223 w 3666933"/>
                <a:gd name="connsiteY35" fmla="*/ 1748319 h 2929868"/>
                <a:gd name="connsiteX36" fmla="*/ 1132782 w 3666933"/>
                <a:gd name="connsiteY36" fmla="*/ 1389000 h 2929868"/>
                <a:gd name="connsiteX37" fmla="*/ 1811870 w 3666933"/>
                <a:gd name="connsiteY37" fmla="*/ 1389000 h 2929868"/>
                <a:gd name="connsiteX38" fmla="*/ 1883447 w 3666933"/>
                <a:gd name="connsiteY38" fmla="*/ 1317423 h 2929868"/>
                <a:gd name="connsiteX39" fmla="*/ 1811870 w 3666933"/>
                <a:gd name="connsiteY39" fmla="*/ 1245846 h 2929868"/>
                <a:gd name="connsiteX40" fmla="*/ 1132782 w 3666933"/>
                <a:gd name="connsiteY40" fmla="*/ 1245846 h 2929868"/>
                <a:gd name="connsiteX41" fmla="*/ 20958 w 3666933"/>
                <a:gd name="connsiteY41" fmla="*/ 1706374 h 2929868"/>
                <a:gd name="connsiteX42" fmla="*/ 0 w 3666933"/>
                <a:gd name="connsiteY42" fmla="*/ 1757003 h 2929868"/>
                <a:gd name="connsiteX43" fmla="*/ 0 w 3666933"/>
                <a:gd name="connsiteY43" fmla="*/ 1915895 h 2929868"/>
                <a:gd name="connsiteX44" fmla="*/ 320161 w 3666933"/>
                <a:gd name="connsiteY44" fmla="*/ 2900427 h 2929868"/>
                <a:gd name="connsiteX45" fmla="*/ 378071 w 3666933"/>
                <a:gd name="connsiteY45" fmla="*/ 2929869 h 2929868"/>
                <a:gd name="connsiteX46" fmla="*/ 420159 w 3666933"/>
                <a:gd name="connsiteY46" fmla="*/ 2916145 h 2929868"/>
                <a:gd name="connsiteX47" fmla="*/ 435868 w 3666933"/>
                <a:gd name="connsiteY47" fmla="*/ 2816137 h 2929868"/>
                <a:gd name="connsiteX48" fmla="*/ 180155 w 3666933"/>
                <a:gd name="connsiteY48" fmla="*/ 2252385 h 2929868"/>
                <a:gd name="connsiteX49" fmla="*/ 2507401 w 3666933"/>
                <a:gd name="connsiteY49" fmla="*/ 1274066 h 2929868"/>
                <a:gd name="connsiteX50" fmla="*/ 2435890 w 3666933"/>
                <a:gd name="connsiteY50" fmla="*/ 1203883 h 2929868"/>
                <a:gd name="connsiteX51" fmla="*/ 2364447 w 3666933"/>
                <a:gd name="connsiteY51" fmla="*/ 1272759 h 2929868"/>
                <a:gd name="connsiteX52" fmla="*/ 2253654 w 3666933"/>
                <a:gd name="connsiteY52" fmla="*/ 1104161 h 2929868"/>
                <a:gd name="connsiteX53" fmla="*/ 2437465 w 3666933"/>
                <a:gd name="connsiteY53" fmla="*/ 764865 h 2929868"/>
                <a:gd name="connsiteX54" fmla="*/ 2621275 w 3666933"/>
                <a:gd name="connsiteY54" fmla="*/ 1104161 h 2929868"/>
                <a:gd name="connsiteX55" fmla="*/ 2507401 w 3666933"/>
                <a:gd name="connsiteY55" fmla="*/ 1274066 h 2929868"/>
                <a:gd name="connsiteX56" fmla="*/ 2034341 w 3666933"/>
                <a:gd name="connsiteY56" fmla="*/ 884819 h 2929868"/>
                <a:gd name="connsiteX57" fmla="*/ 2437484 w 3666933"/>
                <a:gd name="connsiteY57" fmla="*/ 151572 h 2929868"/>
                <a:gd name="connsiteX58" fmla="*/ 2840626 w 3666933"/>
                <a:gd name="connsiteY58" fmla="*/ 884819 h 2929868"/>
                <a:gd name="connsiteX59" fmla="*/ 2763848 w 3666933"/>
                <a:gd name="connsiteY59" fmla="*/ 1121082 h 2929868"/>
                <a:gd name="connsiteX60" fmla="*/ 2764459 w 3666933"/>
                <a:gd name="connsiteY60" fmla="*/ 1104161 h 2929868"/>
                <a:gd name="connsiteX61" fmla="*/ 2519273 w 3666933"/>
                <a:gd name="connsiteY61" fmla="*/ 635406 h 2929868"/>
                <a:gd name="connsiteX62" fmla="*/ 2437493 w 3666933"/>
                <a:gd name="connsiteY62" fmla="*/ 595075 h 2929868"/>
                <a:gd name="connsiteX63" fmla="*/ 2355705 w 3666933"/>
                <a:gd name="connsiteY63" fmla="*/ 635416 h 2929868"/>
                <a:gd name="connsiteX64" fmla="*/ 2110528 w 3666933"/>
                <a:gd name="connsiteY64" fmla="*/ 1104161 h 2929868"/>
                <a:gd name="connsiteX65" fmla="*/ 2111063 w 3666933"/>
                <a:gd name="connsiteY65" fmla="*/ 1120977 h 2929868"/>
                <a:gd name="connsiteX66" fmla="*/ 2034341 w 3666933"/>
                <a:gd name="connsiteY66" fmla="*/ 884819 h 292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666933" h="2929868">
                  <a:moveTo>
                    <a:pt x="180155" y="2252385"/>
                  </a:moveTo>
                  <a:cubicBezTo>
                    <a:pt x="388932" y="2342830"/>
                    <a:pt x="616357" y="2390367"/>
                    <a:pt x="845834" y="2390367"/>
                  </a:cubicBezTo>
                  <a:lnTo>
                    <a:pt x="973280" y="2390367"/>
                  </a:lnTo>
                  <a:cubicBezTo>
                    <a:pt x="1012809" y="2390367"/>
                    <a:pt x="1044857" y="2358329"/>
                    <a:pt x="1044857" y="2318790"/>
                  </a:cubicBezTo>
                  <a:cubicBezTo>
                    <a:pt x="1044857" y="2279250"/>
                    <a:pt x="1012809" y="2247212"/>
                    <a:pt x="973280" y="2247212"/>
                  </a:cubicBezTo>
                  <a:lnTo>
                    <a:pt x="845834" y="2247212"/>
                  </a:lnTo>
                  <a:cubicBezTo>
                    <a:pt x="600696" y="2247212"/>
                    <a:pt x="367497" y="2191296"/>
                    <a:pt x="151992" y="2081162"/>
                  </a:cubicBezTo>
                  <a:cubicBezTo>
                    <a:pt x="146170" y="2026621"/>
                    <a:pt x="143155" y="1971478"/>
                    <a:pt x="143155" y="1915895"/>
                  </a:cubicBezTo>
                  <a:lnTo>
                    <a:pt x="143155" y="1890681"/>
                  </a:lnTo>
                  <a:cubicBezTo>
                    <a:pt x="355252" y="2018022"/>
                    <a:pt x="595781" y="2084971"/>
                    <a:pt x="845834" y="2084971"/>
                  </a:cubicBezTo>
                  <a:lnTo>
                    <a:pt x="1381690" y="2084971"/>
                  </a:lnTo>
                  <a:cubicBezTo>
                    <a:pt x="1737248" y="2084971"/>
                    <a:pt x="2074205" y="1949241"/>
                    <a:pt x="2330481" y="1702786"/>
                  </a:cubicBezTo>
                  <a:lnTo>
                    <a:pt x="2420153" y="1616549"/>
                  </a:lnTo>
                  <a:cubicBezTo>
                    <a:pt x="2429878" y="1607206"/>
                    <a:pt x="2445081" y="1607216"/>
                    <a:pt x="2454787" y="1616540"/>
                  </a:cubicBezTo>
                  <a:lnTo>
                    <a:pt x="2516429" y="1675835"/>
                  </a:lnTo>
                  <a:cubicBezTo>
                    <a:pt x="2790790" y="1939678"/>
                    <a:pt x="3151501" y="2084971"/>
                    <a:pt x="3532149" y="2084971"/>
                  </a:cubicBezTo>
                  <a:lnTo>
                    <a:pt x="3595356" y="2084971"/>
                  </a:lnTo>
                  <a:cubicBezTo>
                    <a:pt x="3634886" y="2084971"/>
                    <a:pt x="3666934" y="2052932"/>
                    <a:pt x="3666934" y="2013393"/>
                  </a:cubicBezTo>
                  <a:cubicBezTo>
                    <a:pt x="3666934" y="1973854"/>
                    <a:pt x="3634886" y="1941816"/>
                    <a:pt x="3595356" y="1941816"/>
                  </a:cubicBezTo>
                  <a:lnTo>
                    <a:pt x="3532149" y="1941816"/>
                  </a:lnTo>
                  <a:cubicBezTo>
                    <a:pt x="3188693" y="1941816"/>
                    <a:pt x="2863216" y="1810715"/>
                    <a:pt x="2615664" y="1572649"/>
                  </a:cubicBezTo>
                  <a:lnTo>
                    <a:pt x="2554021" y="1513354"/>
                  </a:lnTo>
                  <a:cubicBezTo>
                    <a:pt x="2539983" y="1499859"/>
                    <a:pt x="2524188" y="1489447"/>
                    <a:pt x="2507467" y="1481746"/>
                  </a:cubicBezTo>
                  <a:lnTo>
                    <a:pt x="2507467" y="1426478"/>
                  </a:lnTo>
                  <a:cubicBezTo>
                    <a:pt x="2775739" y="1391988"/>
                    <a:pt x="2983771" y="1162320"/>
                    <a:pt x="2983771" y="884819"/>
                  </a:cubicBezTo>
                  <a:cubicBezTo>
                    <a:pt x="2983771" y="661937"/>
                    <a:pt x="2706195" y="266687"/>
                    <a:pt x="2540727" y="50915"/>
                  </a:cubicBezTo>
                  <a:cubicBezTo>
                    <a:pt x="2515904" y="18553"/>
                    <a:pt x="2478274" y="0"/>
                    <a:pt x="2437484" y="0"/>
                  </a:cubicBezTo>
                  <a:cubicBezTo>
                    <a:pt x="2396694" y="0"/>
                    <a:pt x="2359064" y="18553"/>
                    <a:pt x="2334231" y="50925"/>
                  </a:cubicBezTo>
                  <a:cubicBezTo>
                    <a:pt x="2168773" y="266687"/>
                    <a:pt x="1891196" y="661928"/>
                    <a:pt x="1891196" y="884819"/>
                  </a:cubicBezTo>
                  <a:cubicBezTo>
                    <a:pt x="1891196" y="1161232"/>
                    <a:pt x="2097587" y="1390193"/>
                    <a:pt x="2364332" y="1426078"/>
                  </a:cubicBezTo>
                  <a:lnTo>
                    <a:pt x="2364332" y="1483187"/>
                  </a:lnTo>
                  <a:cubicBezTo>
                    <a:pt x="2348785" y="1490745"/>
                    <a:pt x="2334098" y="1500718"/>
                    <a:pt x="2320946" y="1513364"/>
                  </a:cubicBezTo>
                  <a:lnTo>
                    <a:pt x="2231274" y="1599600"/>
                  </a:lnTo>
                  <a:cubicBezTo>
                    <a:pt x="2001807" y="1820278"/>
                    <a:pt x="1700095" y="1941806"/>
                    <a:pt x="1381719" y="1941806"/>
                  </a:cubicBezTo>
                  <a:lnTo>
                    <a:pt x="845834" y="1941806"/>
                  </a:lnTo>
                  <a:cubicBezTo>
                    <a:pt x="609485" y="1941806"/>
                    <a:pt x="382662" y="1874991"/>
                    <a:pt x="185223" y="1748319"/>
                  </a:cubicBezTo>
                  <a:cubicBezTo>
                    <a:pt x="446805" y="1516036"/>
                    <a:pt x="780021" y="1389000"/>
                    <a:pt x="1132782" y="1389000"/>
                  </a:cubicBezTo>
                  <a:lnTo>
                    <a:pt x="1811870" y="1389000"/>
                  </a:lnTo>
                  <a:cubicBezTo>
                    <a:pt x="1851399" y="1389000"/>
                    <a:pt x="1883447" y="1356962"/>
                    <a:pt x="1883447" y="1317423"/>
                  </a:cubicBezTo>
                  <a:cubicBezTo>
                    <a:pt x="1883447" y="1277884"/>
                    <a:pt x="1851399" y="1245846"/>
                    <a:pt x="1811870" y="1245846"/>
                  </a:cubicBezTo>
                  <a:lnTo>
                    <a:pt x="1132782" y="1245846"/>
                  </a:lnTo>
                  <a:cubicBezTo>
                    <a:pt x="712795" y="1245846"/>
                    <a:pt x="317937" y="1409405"/>
                    <a:pt x="20958" y="1706374"/>
                  </a:cubicBezTo>
                  <a:cubicBezTo>
                    <a:pt x="7539" y="1719812"/>
                    <a:pt x="0" y="1738011"/>
                    <a:pt x="0" y="1757003"/>
                  </a:cubicBezTo>
                  <a:lnTo>
                    <a:pt x="0" y="1915895"/>
                  </a:lnTo>
                  <a:cubicBezTo>
                    <a:pt x="0" y="2272465"/>
                    <a:pt x="110716" y="2612906"/>
                    <a:pt x="320161" y="2900427"/>
                  </a:cubicBezTo>
                  <a:cubicBezTo>
                    <a:pt x="334171" y="2919667"/>
                    <a:pt x="355968" y="2929869"/>
                    <a:pt x="378071" y="2929869"/>
                  </a:cubicBezTo>
                  <a:cubicBezTo>
                    <a:pt x="392683" y="2929869"/>
                    <a:pt x="407437" y="2925402"/>
                    <a:pt x="420159" y="2916145"/>
                  </a:cubicBezTo>
                  <a:cubicBezTo>
                    <a:pt x="452111" y="2892868"/>
                    <a:pt x="459145" y="2848090"/>
                    <a:pt x="435868" y="2816137"/>
                  </a:cubicBezTo>
                  <a:cubicBezTo>
                    <a:pt x="311600" y="2645554"/>
                    <a:pt x="225402" y="2454567"/>
                    <a:pt x="180155" y="2252385"/>
                  </a:cubicBezTo>
                  <a:close/>
                  <a:moveTo>
                    <a:pt x="2507401" y="1274066"/>
                  </a:moveTo>
                  <a:cubicBezTo>
                    <a:pt x="2506656" y="1235176"/>
                    <a:pt x="2474952" y="1203883"/>
                    <a:pt x="2435890" y="1203883"/>
                  </a:cubicBezTo>
                  <a:cubicBezTo>
                    <a:pt x="2397277" y="1203883"/>
                    <a:pt x="2365887" y="1234489"/>
                    <a:pt x="2364447" y="1272759"/>
                  </a:cubicBezTo>
                  <a:cubicBezTo>
                    <a:pt x="2299340" y="1244443"/>
                    <a:pt x="2253654" y="1179575"/>
                    <a:pt x="2253654" y="1104161"/>
                  </a:cubicBezTo>
                  <a:cubicBezTo>
                    <a:pt x="2253654" y="1049152"/>
                    <a:pt x="2326253" y="915999"/>
                    <a:pt x="2437465" y="764865"/>
                  </a:cubicBezTo>
                  <a:cubicBezTo>
                    <a:pt x="2548667" y="915989"/>
                    <a:pt x="2621275" y="1049161"/>
                    <a:pt x="2621275" y="1104161"/>
                  </a:cubicBezTo>
                  <a:cubicBezTo>
                    <a:pt x="2621294" y="1180758"/>
                    <a:pt x="2574158" y="1246495"/>
                    <a:pt x="2507401" y="1274066"/>
                  </a:cubicBezTo>
                  <a:close/>
                  <a:moveTo>
                    <a:pt x="2034341" y="884819"/>
                  </a:moveTo>
                  <a:cubicBezTo>
                    <a:pt x="2034341" y="758509"/>
                    <a:pt x="2188490" y="478375"/>
                    <a:pt x="2437484" y="151572"/>
                  </a:cubicBezTo>
                  <a:cubicBezTo>
                    <a:pt x="2686449" y="478365"/>
                    <a:pt x="2840626" y="758519"/>
                    <a:pt x="2840626" y="884819"/>
                  </a:cubicBezTo>
                  <a:cubicBezTo>
                    <a:pt x="2840626" y="973022"/>
                    <a:pt x="2812081" y="1054630"/>
                    <a:pt x="2763848" y="1121082"/>
                  </a:cubicBezTo>
                  <a:cubicBezTo>
                    <a:pt x="2764134" y="1115461"/>
                    <a:pt x="2764459" y="1109849"/>
                    <a:pt x="2764459" y="1104161"/>
                  </a:cubicBezTo>
                  <a:cubicBezTo>
                    <a:pt x="2764459" y="980991"/>
                    <a:pt x="2631134" y="781271"/>
                    <a:pt x="2519273" y="635406"/>
                  </a:cubicBezTo>
                  <a:cubicBezTo>
                    <a:pt x="2499603" y="609772"/>
                    <a:pt x="2469799" y="595075"/>
                    <a:pt x="2437493" y="595075"/>
                  </a:cubicBezTo>
                  <a:cubicBezTo>
                    <a:pt x="2405188" y="595075"/>
                    <a:pt x="2375374" y="609772"/>
                    <a:pt x="2355705" y="635416"/>
                  </a:cubicBezTo>
                  <a:cubicBezTo>
                    <a:pt x="2243853" y="781271"/>
                    <a:pt x="2110528" y="980991"/>
                    <a:pt x="2110528" y="1104161"/>
                  </a:cubicBezTo>
                  <a:cubicBezTo>
                    <a:pt x="2110528" y="1109811"/>
                    <a:pt x="2110777" y="1115394"/>
                    <a:pt x="2111063" y="1120977"/>
                  </a:cubicBezTo>
                  <a:cubicBezTo>
                    <a:pt x="2062858" y="1054544"/>
                    <a:pt x="2034341" y="972974"/>
                    <a:pt x="2034341" y="884819"/>
                  </a:cubicBezTo>
                  <a:close/>
                </a:path>
              </a:pathLst>
            </a:custGeom>
            <a:grpFill/>
            <a:ln w="9544" cap="flat">
              <a:noFill/>
              <a:prstDash val="solid"/>
              <a:miter/>
            </a:ln>
          </p:spPr>
          <p:txBody>
            <a:bodyPr rtlCol="0" anchor="ctr"/>
            <a:lstStyle/>
            <a:p>
              <a:endParaRPr lang="en-US" dirty="0"/>
            </a:p>
          </p:txBody>
        </p:sp>
      </p:grpSp>
      <p:grpSp>
        <p:nvGrpSpPr>
          <p:cNvPr id="15" name="Graphic 24">
            <a:extLst>
              <a:ext uri="{FF2B5EF4-FFF2-40B4-BE49-F238E27FC236}">
                <a16:creationId xmlns:a16="http://schemas.microsoft.com/office/drawing/2014/main" id="{B16C4AD0-3B5C-4442-AC20-90240D871395}"/>
              </a:ext>
            </a:extLst>
          </p:cNvPr>
          <p:cNvGrpSpPr/>
          <p:nvPr/>
        </p:nvGrpSpPr>
        <p:grpSpPr>
          <a:xfrm>
            <a:off x="4729297" y="2438177"/>
            <a:ext cx="353758" cy="467662"/>
            <a:chOff x="4251493" y="990599"/>
            <a:chExt cx="3689004" cy="4876800"/>
          </a:xfrm>
          <a:solidFill>
            <a:srgbClr val="F08920"/>
          </a:solidFill>
        </p:grpSpPr>
        <p:sp>
          <p:nvSpPr>
            <p:cNvPr id="16" name="Freeform: Shape 55">
              <a:extLst>
                <a:ext uri="{FF2B5EF4-FFF2-40B4-BE49-F238E27FC236}">
                  <a16:creationId xmlns:a16="http://schemas.microsoft.com/office/drawing/2014/main" id="{1DC30873-2DBC-3D47-A43D-65D4AA47D9B3}"/>
                </a:ext>
              </a:extLst>
            </p:cNvPr>
            <p:cNvSpPr/>
            <p:nvPr/>
          </p:nvSpPr>
          <p:spPr>
            <a:xfrm>
              <a:off x="5778446" y="4278382"/>
              <a:ext cx="142875" cy="142875"/>
            </a:xfrm>
            <a:custGeom>
              <a:avLst/>
              <a:gdLst>
                <a:gd name="connsiteX0" fmla="*/ 142875 w 142875"/>
                <a:gd name="connsiteY0" fmla="*/ 71438 h 142875"/>
                <a:gd name="connsiteX1" fmla="*/ 71437 w 142875"/>
                <a:gd name="connsiteY1" fmla="*/ 142875 h 142875"/>
                <a:gd name="connsiteX2" fmla="*/ 0 w 142875"/>
                <a:gd name="connsiteY2" fmla="*/ 71438 h 142875"/>
                <a:gd name="connsiteX3" fmla="*/ 71437 w 142875"/>
                <a:gd name="connsiteY3" fmla="*/ 0 h 142875"/>
                <a:gd name="connsiteX4" fmla="*/ 142875 w 142875"/>
                <a:gd name="connsiteY4" fmla="*/ 71438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142875">
                  <a:moveTo>
                    <a:pt x="142875" y="71438"/>
                  </a:moveTo>
                  <a:cubicBezTo>
                    <a:pt x="142875" y="110892"/>
                    <a:pt x="110891" y="142875"/>
                    <a:pt x="71437" y="142875"/>
                  </a:cubicBezTo>
                  <a:cubicBezTo>
                    <a:pt x="31984" y="142875"/>
                    <a:pt x="0" y="110892"/>
                    <a:pt x="0" y="71438"/>
                  </a:cubicBezTo>
                  <a:cubicBezTo>
                    <a:pt x="0" y="31984"/>
                    <a:pt x="31984" y="0"/>
                    <a:pt x="71437" y="0"/>
                  </a:cubicBezTo>
                  <a:cubicBezTo>
                    <a:pt x="110891" y="0"/>
                    <a:pt x="142875" y="31984"/>
                    <a:pt x="142875" y="71438"/>
                  </a:cubicBezTo>
                  <a:close/>
                </a:path>
              </a:pathLst>
            </a:custGeom>
            <a:grpFill/>
            <a:ln w="9525" cap="flat">
              <a:noFill/>
              <a:prstDash val="solid"/>
              <a:miter/>
            </a:ln>
          </p:spPr>
          <p:txBody>
            <a:bodyPr rtlCol="0" anchor="ctr"/>
            <a:lstStyle/>
            <a:p>
              <a:endParaRPr lang="en-US" dirty="0"/>
            </a:p>
          </p:txBody>
        </p:sp>
        <p:sp>
          <p:nvSpPr>
            <p:cNvPr id="17" name="Freeform: Shape 56">
              <a:extLst>
                <a:ext uri="{FF2B5EF4-FFF2-40B4-BE49-F238E27FC236}">
                  <a16:creationId xmlns:a16="http://schemas.microsoft.com/office/drawing/2014/main" id="{0BA98F56-21ED-BA47-AA5F-FA88F7E59516}"/>
                </a:ext>
              </a:extLst>
            </p:cNvPr>
            <p:cNvSpPr/>
            <p:nvPr/>
          </p:nvSpPr>
          <p:spPr>
            <a:xfrm>
              <a:off x="6254696" y="4278382"/>
              <a:ext cx="142875" cy="142875"/>
            </a:xfrm>
            <a:custGeom>
              <a:avLst/>
              <a:gdLst>
                <a:gd name="connsiteX0" fmla="*/ 142875 w 142875"/>
                <a:gd name="connsiteY0" fmla="*/ 71438 h 142875"/>
                <a:gd name="connsiteX1" fmla="*/ 71438 w 142875"/>
                <a:gd name="connsiteY1" fmla="*/ 142875 h 142875"/>
                <a:gd name="connsiteX2" fmla="*/ 0 w 142875"/>
                <a:gd name="connsiteY2" fmla="*/ 71438 h 142875"/>
                <a:gd name="connsiteX3" fmla="*/ 71438 w 142875"/>
                <a:gd name="connsiteY3" fmla="*/ 0 h 142875"/>
                <a:gd name="connsiteX4" fmla="*/ 142875 w 142875"/>
                <a:gd name="connsiteY4" fmla="*/ 71438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142875">
                  <a:moveTo>
                    <a:pt x="142875" y="71438"/>
                  </a:moveTo>
                  <a:cubicBezTo>
                    <a:pt x="142875" y="110892"/>
                    <a:pt x="110892" y="142875"/>
                    <a:pt x="71438" y="142875"/>
                  </a:cubicBezTo>
                  <a:cubicBezTo>
                    <a:pt x="31984" y="142875"/>
                    <a:pt x="0" y="110892"/>
                    <a:pt x="0" y="71438"/>
                  </a:cubicBezTo>
                  <a:cubicBezTo>
                    <a:pt x="0" y="31984"/>
                    <a:pt x="31984" y="0"/>
                    <a:pt x="71438" y="0"/>
                  </a:cubicBezTo>
                  <a:cubicBezTo>
                    <a:pt x="110892" y="0"/>
                    <a:pt x="142875" y="31984"/>
                    <a:pt x="142875" y="71438"/>
                  </a:cubicBezTo>
                  <a:close/>
                </a:path>
              </a:pathLst>
            </a:custGeom>
            <a:grpFill/>
            <a:ln w="9525" cap="flat">
              <a:noFill/>
              <a:prstDash val="solid"/>
              <a:miter/>
            </a:ln>
          </p:spPr>
          <p:txBody>
            <a:bodyPr rtlCol="0" anchor="ctr"/>
            <a:lstStyle/>
            <a:p>
              <a:endParaRPr lang="en-US" dirty="0"/>
            </a:p>
          </p:txBody>
        </p:sp>
        <p:sp>
          <p:nvSpPr>
            <p:cNvPr id="18" name="Freeform: Shape 57">
              <a:extLst>
                <a:ext uri="{FF2B5EF4-FFF2-40B4-BE49-F238E27FC236}">
                  <a16:creationId xmlns:a16="http://schemas.microsoft.com/office/drawing/2014/main" id="{528CD2E4-9BCF-CA46-A1F1-56C9CFE0FD45}"/>
                </a:ext>
              </a:extLst>
            </p:cNvPr>
            <p:cNvSpPr/>
            <p:nvPr/>
          </p:nvSpPr>
          <p:spPr>
            <a:xfrm>
              <a:off x="6254696" y="4754632"/>
              <a:ext cx="142875" cy="142875"/>
            </a:xfrm>
            <a:custGeom>
              <a:avLst/>
              <a:gdLst>
                <a:gd name="connsiteX0" fmla="*/ 142875 w 142875"/>
                <a:gd name="connsiteY0" fmla="*/ 71438 h 142875"/>
                <a:gd name="connsiteX1" fmla="*/ 71438 w 142875"/>
                <a:gd name="connsiteY1" fmla="*/ 142875 h 142875"/>
                <a:gd name="connsiteX2" fmla="*/ 0 w 142875"/>
                <a:gd name="connsiteY2" fmla="*/ 71438 h 142875"/>
                <a:gd name="connsiteX3" fmla="*/ 71438 w 142875"/>
                <a:gd name="connsiteY3" fmla="*/ 0 h 142875"/>
                <a:gd name="connsiteX4" fmla="*/ 142875 w 142875"/>
                <a:gd name="connsiteY4" fmla="*/ 71438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142875">
                  <a:moveTo>
                    <a:pt x="142875" y="71438"/>
                  </a:moveTo>
                  <a:cubicBezTo>
                    <a:pt x="142875" y="110892"/>
                    <a:pt x="110892" y="142875"/>
                    <a:pt x="71438" y="142875"/>
                  </a:cubicBezTo>
                  <a:cubicBezTo>
                    <a:pt x="31984" y="142875"/>
                    <a:pt x="0" y="110892"/>
                    <a:pt x="0" y="71438"/>
                  </a:cubicBezTo>
                  <a:cubicBezTo>
                    <a:pt x="0" y="31984"/>
                    <a:pt x="31984" y="0"/>
                    <a:pt x="71438" y="0"/>
                  </a:cubicBezTo>
                  <a:cubicBezTo>
                    <a:pt x="110892" y="0"/>
                    <a:pt x="142875" y="31984"/>
                    <a:pt x="142875" y="71438"/>
                  </a:cubicBezTo>
                  <a:close/>
                </a:path>
              </a:pathLst>
            </a:custGeom>
            <a:grpFill/>
            <a:ln w="9525" cap="flat">
              <a:noFill/>
              <a:prstDash val="solid"/>
              <a:miter/>
            </a:ln>
          </p:spPr>
          <p:txBody>
            <a:bodyPr rtlCol="0" anchor="ctr"/>
            <a:lstStyle/>
            <a:p>
              <a:endParaRPr lang="en-US" dirty="0"/>
            </a:p>
          </p:txBody>
        </p:sp>
        <p:sp>
          <p:nvSpPr>
            <p:cNvPr id="19" name="Freeform: Shape 58">
              <a:extLst>
                <a:ext uri="{FF2B5EF4-FFF2-40B4-BE49-F238E27FC236}">
                  <a16:creationId xmlns:a16="http://schemas.microsoft.com/office/drawing/2014/main" id="{18EC9A58-0CED-574B-AF3C-6F22AAB6C5A2}"/>
                </a:ext>
              </a:extLst>
            </p:cNvPr>
            <p:cNvSpPr/>
            <p:nvPr/>
          </p:nvSpPr>
          <p:spPr>
            <a:xfrm>
              <a:off x="5778446" y="4754632"/>
              <a:ext cx="142875" cy="142875"/>
            </a:xfrm>
            <a:custGeom>
              <a:avLst/>
              <a:gdLst>
                <a:gd name="connsiteX0" fmla="*/ 142875 w 142875"/>
                <a:gd name="connsiteY0" fmla="*/ 71438 h 142875"/>
                <a:gd name="connsiteX1" fmla="*/ 71437 w 142875"/>
                <a:gd name="connsiteY1" fmla="*/ 142875 h 142875"/>
                <a:gd name="connsiteX2" fmla="*/ 0 w 142875"/>
                <a:gd name="connsiteY2" fmla="*/ 71438 h 142875"/>
                <a:gd name="connsiteX3" fmla="*/ 71437 w 142875"/>
                <a:gd name="connsiteY3" fmla="*/ 0 h 142875"/>
                <a:gd name="connsiteX4" fmla="*/ 142875 w 142875"/>
                <a:gd name="connsiteY4" fmla="*/ 71438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142875">
                  <a:moveTo>
                    <a:pt x="142875" y="71438"/>
                  </a:moveTo>
                  <a:cubicBezTo>
                    <a:pt x="142875" y="110892"/>
                    <a:pt x="110891" y="142875"/>
                    <a:pt x="71437" y="142875"/>
                  </a:cubicBezTo>
                  <a:cubicBezTo>
                    <a:pt x="31984" y="142875"/>
                    <a:pt x="0" y="110892"/>
                    <a:pt x="0" y="71438"/>
                  </a:cubicBezTo>
                  <a:cubicBezTo>
                    <a:pt x="0" y="31984"/>
                    <a:pt x="31984" y="0"/>
                    <a:pt x="71437" y="0"/>
                  </a:cubicBezTo>
                  <a:cubicBezTo>
                    <a:pt x="110891" y="0"/>
                    <a:pt x="142875" y="31984"/>
                    <a:pt x="142875" y="71438"/>
                  </a:cubicBezTo>
                  <a:close/>
                </a:path>
              </a:pathLst>
            </a:custGeom>
            <a:grpFill/>
            <a:ln w="9525" cap="flat">
              <a:noFill/>
              <a:prstDash val="solid"/>
              <a:miter/>
            </a:ln>
          </p:spPr>
          <p:txBody>
            <a:bodyPr rtlCol="0" anchor="ctr"/>
            <a:lstStyle/>
            <a:p>
              <a:endParaRPr lang="en-US" dirty="0"/>
            </a:p>
          </p:txBody>
        </p:sp>
        <p:sp>
          <p:nvSpPr>
            <p:cNvPr id="20" name="Freeform: Shape 59">
              <a:extLst>
                <a:ext uri="{FF2B5EF4-FFF2-40B4-BE49-F238E27FC236}">
                  <a16:creationId xmlns:a16="http://schemas.microsoft.com/office/drawing/2014/main" id="{E59DE24B-1346-984A-8EF6-0C88305F2538}"/>
                </a:ext>
              </a:extLst>
            </p:cNvPr>
            <p:cNvSpPr/>
            <p:nvPr/>
          </p:nvSpPr>
          <p:spPr>
            <a:xfrm>
              <a:off x="5548312" y="4040266"/>
              <a:ext cx="1095375" cy="1095375"/>
            </a:xfrm>
            <a:custGeom>
              <a:avLst/>
              <a:gdLst>
                <a:gd name="connsiteX0" fmla="*/ 0 w 1095375"/>
                <a:gd name="connsiteY0" fmla="*/ 1023938 h 1095375"/>
                <a:gd name="connsiteX1" fmla="*/ 71438 w 1095375"/>
                <a:gd name="connsiteY1" fmla="*/ 1095375 h 1095375"/>
                <a:gd name="connsiteX2" fmla="*/ 396821 w 1095375"/>
                <a:gd name="connsiteY2" fmla="*/ 1095375 h 1095375"/>
                <a:gd name="connsiteX3" fmla="*/ 611134 w 1095375"/>
                <a:gd name="connsiteY3" fmla="*/ 881063 h 1095375"/>
                <a:gd name="connsiteX4" fmla="*/ 611134 w 1095375"/>
                <a:gd name="connsiteY4" fmla="*/ 611134 h 1095375"/>
                <a:gd name="connsiteX5" fmla="*/ 881063 w 1095375"/>
                <a:gd name="connsiteY5" fmla="*/ 611134 h 1095375"/>
                <a:gd name="connsiteX6" fmla="*/ 952500 w 1095375"/>
                <a:gd name="connsiteY6" fmla="*/ 682571 h 1095375"/>
                <a:gd name="connsiteX7" fmla="*/ 952500 w 1095375"/>
                <a:gd name="connsiteY7" fmla="*/ 1023938 h 1095375"/>
                <a:gd name="connsiteX8" fmla="*/ 1023938 w 1095375"/>
                <a:gd name="connsiteY8" fmla="*/ 1095375 h 1095375"/>
                <a:gd name="connsiteX9" fmla="*/ 1095375 w 1095375"/>
                <a:gd name="connsiteY9" fmla="*/ 1023938 h 1095375"/>
                <a:gd name="connsiteX10" fmla="*/ 1095375 w 1095375"/>
                <a:gd name="connsiteY10" fmla="*/ 682571 h 1095375"/>
                <a:gd name="connsiteX11" fmla="*/ 881063 w 1095375"/>
                <a:gd name="connsiteY11" fmla="*/ 468259 h 1095375"/>
                <a:gd name="connsiteX12" fmla="*/ 611134 w 1095375"/>
                <a:gd name="connsiteY12" fmla="*/ 468259 h 1095375"/>
                <a:gd name="connsiteX13" fmla="*/ 611134 w 1095375"/>
                <a:gd name="connsiteY13" fmla="*/ 214313 h 1095375"/>
                <a:gd name="connsiteX14" fmla="*/ 682571 w 1095375"/>
                <a:gd name="connsiteY14" fmla="*/ 142875 h 1095375"/>
                <a:gd name="connsiteX15" fmla="*/ 1023938 w 1095375"/>
                <a:gd name="connsiteY15" fmla="*/ 142875 h 1095375"/>
                <a:gd name="connsiteX16" fmla="*/ 1095375 w 1095375"/>
                <a:gd name="connsiteY16" fmla="*/ 71438 h 1095375"/>
                <a:gd name="connsiteX17" fmla="*/ 1023938 w 1095375"/>
                <a:gd name="connsiteY17" fmla="*/ 0 h 1095375"/>
                <a:gd name="connsiteX18" fmla="*/ 682571 w 1095375"/>
                <a:gd name="connsiteY18" fmla="*/ 0 h 1095375"/>
                <a:gd name="connsiteX19" fmla="*/ 468258 w 1095375"/>
                <a:gd name="connsiteY19" fmla="*/ 214313 h 1095375"/>
                <a:gd name="connsiteX20" fmla="*/ 468258 w 1095375"/>
                <a:gd name="connsiteY20" fmla="*/ 468259 h 1095375"/>
                <a:gd name="connsiteX21" fmla="*/ 214313 w 1095375"/>
                <a:gd name="connsiteY21" fmla="*/ 468259 h 1095375"/>
                <a:gd name="connsiteX22" fmla="*/ 142875 w 1095375"/>
                <a:gd name="connsiteY22" fmla="*/ 396821 h 1095375"/>
                <a:gd name="connsiteX23" fmla="*/ 142875 w 1095375"/>
                <a:gd name="connsiteY23" fmla="*/ 71438 h 1095375"/>
                <a:gd name="connsiteX24" fmla="*/ 71438 w 1095375"/>
                <a:gd name="connsiteY24" fmla="*/ 0 h 1095375"/>
                <a:gd name="connsiteX25" fmla="*/ 0 w 1095375"/>
                <a:gd name="connsiteY25" fmla="*/ 71438 h 1095375"/>
                <a:gd name="connsiteX26" fmla="*/ 0 w 1095375"/>
                <a:gd name="connsiteY26" fmla="*/ 396821 h 1095375"/>
                <a:gd name="connsiteX27" fmla="*/ 214313 w 1095375"/>
                <a:gd name="connsiteY27" fmla="*/ 611134 h 1095375"/>
                <a:gd name="connsiteX28" fmla="*/ 468258 w 1095375"/>
                <a:gd name="connsiteY28" fmla="*/ 611134 h 1095375"/>
                <a:gd name="connsiteX29" fmla="*/ 468258 w 1095375"/>
                <a:gd name="connsiteY29" fmla="*/ 881063 h 1095375"/>
                <a:gd name="connsiteX30" fmla="*/ 396821 w 1095375"/>
                <a:gd name="connsiteY30" fmla="*/ 952500 h 1095375"/>
                <a:gd name="connsiteX31" fmla="*/ 71438 w 1095375"/>
                <a:gd name="connsiteY31" fmla="*/ 952500 h 1095375"/>
                <a:gd name="connsiteX32" fmla="*/ 0 w 1095375"/>
                <a:gd name="connsiteY32" fmla="*/ 1023938 h 109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095375" h="1095375">
                  <a:moveTo>
                    <a:pt x="0" y="1023938"/>
                  </a:moveTo>
                  <a:cubicBezTo>
                    <a:pt x="0" y="1063400"/>
                    <a:pt x="31975" y="1095375"/>
                    <a:pt x="71438" y="1095375"/>
                  </a:cubicBezTo>
                  <a:lnTo>
                    <a:pt x="396821" y="1095375"/>
                  </a:lnTo>
                  <a:cubicBezTo>
                    <a:pt x="514988" y="1095375"/>
                    <a:pt x="611134" y="999230"/>
                    <a:pt x="611134" y="881063"/>
                  </a:cubicBezTo>
                  <a:lnTo>
                    <a:pt x="611134" y="611134"/>
                  </a:lnTo>
                  <a:lnTo>
                    <a:pt x="881063" y="611134"/>
                  </a:lnTo>
                  <a:cubicBezTo>
                    <a:pt x="920458" y="611134"/>
                    <a:pt x="952500" y="643176"/>
                    <a:pt x="952500" y="682571"/>
                  </a:cubicBezTo>
                  <a:lnTo>
                    <a:pt x="952500" y="1023938"/>
                  </a:lnTo>
                  <a:cubicBezTo>
                    <a:pt x="952500" y="1063400"/>
                    <a:pt x="984475" y="1095375"/>
                    <a:pt x="1023938" y="1095375"/>
                  </a:cubicBezTo>
                  <a:cubicBezTo>
                    <a:pt x="1063400" y="1095375"/>
                    <a:pt x="1095375" y="1063400"/>
                    <a:pt x="1095375" y="1023938"/>
                  </a:cubicBezTo>
                  <a:lnTo>
                    <a:pt x="1095375" y="682571"/>
                  </a:lnTo>
                  <a:cubicBezTo>
                    <a:pt x="1095375" y="564404"/>
                    <a:pt x="999230" y="468259"/>
                    <a:pt x="881063" y="468259"/>
                  </a:cubicBezTo>
                  <a:lnTo>
                    <a:pt x="611134" y="468259"/>
                  </a:lnTo>
                  <a:lnTo>
                    <a:pt x="611134" y="214313"/>
                  </a:lnTo>
                  <a:cubicBezTo>
                    <a:pt x="611134" y="174917"/>
                    <a:pt x="643176" y="142875"/>
                    <a:pt x="682571" y="142875"/>
                  </a:cubicBezTo>
                  <a:lnTo>
                    <a:pt x="1023938" y="142875"/>
                  </a:lnTo>
                  <a:cubicBezTo>
                    <a:pt x="1063400" y="142875"/>
                    <a:pt x="1095375" y="110900"/>
                    <a:pt x="1095375" y="71438"/>
                  </a:cubicBezTo>
                  <a:cubicBezTo>
                    <a:pt x="1095375" y="31976"/>
                    <a:pt x="1063400" y="0"/>
                    <a:pt x="1023938" y="0"/>
                  </a:cubicBezTo>
                  <a:lnTo>
                    <a:pt x="682571" y="0"/>
                  </a:lnTo>
                  <a:cubicBezTo>
                    <a:pt x="564404" y="0"/>
                    <a:pt x="468258" y="96146"/>
                    <a:pt x="468258" y="214313"/>
                  </a:cubicBezTo>
                  <a:lnTo>
                    <a:pt x="468258" y="468259"/>
                  </a:lnTo>
                  <a:lnTo>
                    <a:pt x="214313" y="468259"/>
                  </a:lnTo>
                  <a:cubicBezTo>
                    <a:pt x="174917" y="468259"/>
                    <a:pt x="142875" y="436216"/>
                    <a:pt x="142875" y="396821"/>
                  </a:cubicBezTo>
                  <a:lnTo>
                    <a:pt x="142875" y="71438"/>
                  </a:lnTo>
                  <a:cubicBezTo>
                    <a:pt x="142875" y="31976"/>
                    <a:pt x="110900" y="0"/>
                    <a:pt x="71438" y="0"/>
                  </a:cubicBezTo>
                  <a:cubicBezTo>
                    <a:pt x="31975" y="0"/>
                    <a:pt x="0" y="31976"/>
                    <a:pt x="0" y="71438"/>
                  </a:cubicBezTo>
                  <a:lnTo>
                    <a:pt x="0" y="396821"/>
                  </a:lnTo>
                  <a:cubicBezTo>
                    <a:pt x="0" y="514988"/>
                    <a:pt x="96145" y="611134"/>
                    <a:pt x="214313" y="611134"/>
                  </a:cubicBezTo>
                  <a:lnTo>
                    <a:pt x="468258" y="611134"/>
                  </a:lnTo>
                  <a:lnTo>
                    <a:pt x="468258" y="881063"/>
                  </a:lnTo>
                  <a:cubicBezTo>
                    <a:pt x="468258" y="920458"/>
                    <a:pt x="436216" y="952500"/>
                    <a:pt x="396821" y="952500"/>
                  </a:cubicBezTo>
                  <a:lnTo>
                    <a:pt x="71438" y="952500"/>
                  </a:lnTo>
                  <a:cubicBezTo>
                    <a:pt x="31975" y="952500"/>
                    <a:pt x="0" y="984476"/>
                    <a:pt x="0" y="1023938"/>
                  </a:cubicBezTo>
                  <a:close/>
                </a:path>
              </a:pathLst>
            </a:custGeom>
            <a:grpFill/>
            <a:ln w="9525" cap="flat">
              <a:noFill/>
              <a:prstDash val="solid"/>
              <a:miter/>
            </a:ln>
          </p:spPr>
          <p:txBody>
            <a:bodyPr rtlCol="0" anchor="ctr"/>
            <a:lstStyle/>
            <a:p>
              <a:endParaRPr lang="en-US" dirty="0"/>
            </a:p>
          </p:txBody>
        </p:sp>
        <p:sp>
          <p:nvSpPr>
            <p:cNvPr id="21" name="Freeform: Shape 60">
              <a:extLst>
                <a:ext uri="{FF2B5EF4-FFF2-40B4-BE49-F238E27FC236}">
                  <a16:creationId xmlns:a16="http://schemas.microsoft.com/office/drawing/2014/main" id="{E1123C38-F8FD-B848-A7C9-A8B24C4ED987}"/>
                </a:ext>
              </a:extLst>
            </p:cNvPr>
            <p:cNvSpPr/>
            <p:nvPr/>
          </p:nvSpPr>
          <p:spPr>
            <a:xfrm>
              <a:off x="4251493" y="990600"/>
              <a:ext cx="3689004" cy="4876800"/>
            </a:xfrm>
            <a:custGeom>
              <a:avLst/>
              <a:gdLst>
                <a:gd name="connsiteX0" fmla="*/ 3068917 w 3689004"/>
                <a:gd name="connsiteY0" fmla="*/ 2460774 h 4876800"/>
                <a:gd name="connsiteX1" fmla="*/ 3082757 w 3689004"/>
                <a:gd name="connsiteY1" fmla="*/ 2460774 h 4876800"/>
                <a:gd name="connsiteX2" fmla="*/ 3439944 w 3689004"/>
                <a:gd name="connsiteY2" fmla="*/ 2103587 h 4876800"/>
                <a:gd name="connsiteX3" fmla="*/ 3236643 w 3689004"/>
                <a:gd name="connsiteY3" fmla="*/ 1781299 h 4876800"/>
                <a:gd name="connsiteX4" fmla="*/ 3504619 w 3689004"/>
                <a:gd name="connsiteY4" fmla="*/ 1215676 h 4876800"/>
                <a:gd name="connsiteX5" fmla="*/ 3452555 w 3689004"/>
                <a:gd name="connsiteY5" fmla="*/ 1010193 h 4876800"/>
                <a:gd name="connsiteX6" fmla="*/ 3247082 w 3689004"/>
                <a:gd name="connsiteY6" fmla="*/ 958129 h 4876800"/>
                <a:gd name="connsiteX7" fmla="*/ 2908430 w 3689004"/>
                <a:gd name="connsiteY7" fmla="*/ 1093051 h 4876800"/>
                <a:gd name="connsiteX8" fmla="*/ 2916698 w 3689004"/>
                <a:gd name="connsiteY8" fmla="*/ 542306 h 4876800"/>
                <a:gd name="connsiteX9" fmla="*/ 2789920 w 3689004"/>
                <a:gd name="connsiteY9" fmla="*/ 373294 h 4876800"/>
                <a:gd name="connsiteX10" fmla="*/ 2580770 w 3689004"/>
                <a:gd name="connsiteY10" fmla="*/ 403174 h 4876800"/>
                <a:gd name="connsiteX11" fmla="*/ 2366382 w 3689004"/>
                <a:gd name="connsiteY11" fmla="*/ 599580 h 4876800"/>
                <a:gd name="connsiteX12" fmla="*/ 2125570 w 3689004"/>
                <a:gd name="connsiteY12" fmla="*/ 220504 h 4876800"/>
                <a:gd name="connsiteX13" fmla="*/ 1844507 w 3689004"/>
                <a:gd name="connsiteY13" fmla="*/ 0 h 4876800"/>
                <a:gd name="connsiteX14" fmla="*/ 1563719 w 3689004"/>
                <a:gd name="connsiteY14" fmla="*/ 220142 h 4876800"/>
                <a:gd name="connsiteX15" fmla="*/ 1322803 w 3689004"/>
                <a:gd name="connsiteY15" fmla="*/ 599237 h 4876800"/>
                <a:gd name="connsiteX16" fmla="*/ 1108243 w 3689004"/>
                <a:gd name="connsiteY16" fmla="*/ 403165 h 4876800"/>
                <a:gd name="connsiteX17" fmla="*/ 899093 w 3689004"/>
                <a:gd name="connsiteY17" fmla="*/ 373285 h 4876800"/>
                <a:gd name="connsiteX18" fmla="*/ 772316 w 3689004"/>
                <a:gd name="connsiteY18" fmla="*/ 542296 h 4876800"/>
                <a:gd name="connsiteX19" fmla="*/ 780583 w 3689004"/>
                <a:gd name="connsiteY19" fmla="*/ 1093041 h 4876800"/>
                <a:gd name="connsiteX20" fmla="*/ 441931 w 3689004"/>
                <a:gd name="connsiteY20" fmla="*/ 958129 h 4876800"/>
                <a:gd name="connsiteX21" fmla="*/ 236458 w 3689004"/>
                <a:gd name="connsiteY21" fmla="*/ 1010193 h 4876800"/>
                <a:gd name="connsiteX22" fmla="*/ 184394 w 3689004"/>
                <a:gd name="connsiteY22" fmla="*/ 1215676 h 4876800"/>
                <a:gd name="connsiteX23" fmla="*/ 452371 w 3689004"/>
                <a:gd name="connsiteY23" fmla="*/ 1781299 h 4876800"/>
                <a:gd name="connsiteX24" fmla="*/ 249069 w 3689004"/>
                <a:gd name="connsiteY24" fmla="*/ 2103587 h 4876800"/>
                <a:gd name="connsiteX25" fmla="*/ 606257 w 3689004"/>
                <a:gd name="connsiteY25" fmla="*/ 2460774 h 4876800"/>
                <a:gd name="connsiteX26" fmla="*/ 620897 w 3689004"/>
                <a:gd name="connsiteY26" fmla="*/ 2460774 h 4876800"/>
                <a:gd name="connsiteX27" fmla="*/ 379181 w 3689004"/>
                <a:gd name="connsiteY27" fmla="*/ 2662161 h 4876800"/>
                <a:gd name="connsiteX28" fmla="*/ 0 w 3689004"/>
                <a:gd name="connsiteY28" fmla="*/ 3370174 h 4876800"/>
                <a:gd name="connsiteX29" fmla="*/ 682238 w 3689004"/>
                <a:gd name="connsiteY29" fmla="*/ 4705493 h 4876800"/>
                <a:gd name="connsiteX30" fmla="*/ 1036739 w 3689004"/>
                <a:gd name="connsiteY30" fmla="*/ 4876800 h 4876800"/>
                <a:gd name="connsiteX31" fmla="*/ 2652265 w 3689004"/>
                <a:gd name="connsiteY31" fmla="*/ 4876800 h 4876800"/>
                <a:gd name="connsiteX32" fmla="*/ 3006766 w 3689004"/>
                <a:gd name="connsiteY32" fmla="*/ 4705493 h 4876800"/>
                <a:gd name="connsiteX33" fmla="*/ 3689004 w 3689004"/>
                <a:gd name="connsiteY33" fmla="*/ 3370174 h 4876800"/>
                <a:gd name="connsiteX34" fmla="*/ 3068917 w 3689004"/>
                <a:gd name="connsiteY34" fmla="*/ 2460774 h 4876800"/>
                <a:gd name="connsiteX35" fmla="*/ 3287954 w 3689004"/>
                <a:gd name="connsiteY35" fmla="*/ 1095032 h 4876800"/>
                <a:gd name="connsiteX36" fmla="*/ 3351533 w 3689004"/>
                <a:gd name="connsiteY36" fmla="*/ 1111215 h 4876800"/>
                <a:gd name="connsiteX37" fmla="*/ 3367716 w 3689004"/>
                <a:gd name="connsiteY37" fmla="*/ 1174804 h 4876800"/>
                <a:gd name="connsiteX38" fmla="*/ 3086710 w 3689004"/>
                <a:gd name="connsiteY38" fmla="*/ 1746494 h 4876800"/>
                <a:gd name="connsiteX39" fmla="*/ 3082757 w 3689004"/>
                <a:gd name="connsiteY39" fmla="*/ 1746399 h 4876800"/>
                <a:gd name="connsiteX40" fmla="*/ 2710777 w 3689004"/>
                <a:gd name="connsiteY40" fmla="*/ 1746399 h 4876800"/>
                <a:gd name="connsiteX41" fmla="*/ 2761031 w 3689004"/>
                <a:gd name="connsiteY41" fmla="*/ 1633985 h 4876800"/>
                <a:gd name="connsiteX42" fmla="*/ 2875455 w 3689004"/>
                <a:gd name="connsiteY42" fmla="*/ 1273264 h 4876800"/>
                <a:gd name="connsiteX43" fmla="*/ 3287954 w 3689004"/>
                <a:gd name="connsiteY43" fmla="*/ 1095032 h 4876800"/>
                <a:gd name="connsiteX44" fmla="*/ 2669991 w 3689004"/>
                <a:gd name="connsiteY44" fmla="*/ 514750 h 4876800"/>
                <a:gd name="connsiteX45" fmla="*/ 2735256 w 3689004"/>
                <a:gd name="connsiteY45" fmla="*/ 505292 h 4876800"/>
                <a:gd name="connsiteX46" fmla="*/ 2774699 w 3689004"/>
                <a:gd name="connsiteY46" fmla="*/ 558117 h 4876800"/>
                <a:gd name="connsiteX47" fmla="*/ 2629033 w 3689004"/>
                <a:gd name="connsiteY47" fmla="*/ 1579312 h 4876800"/>
                <a:gd name="connsiteX48" fmla="*/ 2550919 w 3689004"/>
                <a:gd name="connsiteY48" fmla="*/ 1746399 h 4876800"/>
                <a:gd name="connsiteX49" fmla="*/ 1929260 w 3689004"/>
                <a:gd name="connsiteY49" fmla="*/ 1746399 h 4876800"/>
                <a:gd name="connsiteX50" fmla="*/ 2050885 w 3689004"/>
                <a:gd name="connsiteY50" fmla="*/ 1339834 h 4876800"/>
                <a:gd name="connsiteX51" fmla="*/ 2669991 w 3689004"/>
                <a:gd name="connsiteY51" fmla="*/ 514750 h 4876800"/>
                <a:gd name="connsiteX52" fmla="*/ 914324 w 3689004"/>
                <a:gd name="connsiteY52" fmla="*/ 558117 h 4876800"/>
                <a:gd name="connsiteX53" fmla="*/ 953767 w 3689004"/>
                <a:gd name="connsiteY53" fmla="*/ 505292 h 4876800"/>
                <a:gd name="connsiteX54" fmla="*/ 1019032 w 3689004"/>
                <a:gd name="connsiteY54" fmla="*/ 514750 h 4876800"/>
                <a:gd name="connsiteX55" fmla="*/ 1446048 w 3689004"/>
                <a:gd name="connsiteY55" fmla="*/ 979951 h 4876800"/>
                <a:gd name="connsiteX56" fmla="*/ 1545126 w 3689004"/>
                <a:gd name="connsiteY56" fmla="*/ 999687 h 4876800"/>
                <a:gd name="connsiteX57" fmla="*/ 1564862 w 3689004"/>
                <a:gd name="connsiteY57" fmla="*/ 900608 h 4876800"/>
                <a:gd name="connsiteX58" fmla="*/ 1425426 w 3689004"/>
                <a:gd name="connsiteY58" fmla="*/ 714099 h 4876800"/>
                <a:gd name="connsiteX59" fmla="*/ 1663827 w 3689004"/>
                <a:gd name="connsiteY59" fmla="*/ 324050 h 4876800"/>
                <a:gd name="connsiteX60" fmla="*/ 1844716 w 3689004"/>
                <a:gd name="connsiteY60" fmla="*/ 143904 h 4876800"/>
                <a:gd name="connsiteX61" fmla="*/ 2263854 w 3689004"/>
                <a:gd name="connsiteY61" fmla="*/ 714613 h 4876800"/>
                <a:gd name="connsiteX62" fmla="*/ 1918897 w 3689004"/>
                <a:gd name="connsiteY62" fmla="*/ 1285161 h 4876800"/>
                <a:gd name="connsiteX63" fmla="*/ 1844507 w 3689004"/>
                <a:gd name="connsiteY63" fmla="*/ 1493911 h 4876800"/>
                <a:gd name="connsiteX64" fmla="*/ 1770107 w 3689004"/>
                <a:gd name="connsiteY64" fmla="*/ 1285161 h 4876800"/>
                <a:gd name="connsiteX65" fmla="*/ 1712062 w 3689004"/>
                <a:gd name="connsiteY65" fmla="*/ 1156564 h 4876800"/>
                <a:gd name="connsiteX66" fmla="*/ 1616488 w 3689004"/>
                <a:gd name="connsiteY66" fmla="*/ 1123826 h 4876800"/>
                <a:gd name="connsiteX67" fmla="*/ 1583750 w 3689004"/>
                <a:gd name="connsiteY67" fmla="*/ 1219400 h 4876800"/>
                <a:gd name="connsiteX68" fmla="*/ 1638109 w 3689004"/>
                <a:gd name="connsiteY68" fmla="*/ 1339834 h 4876800"/>
                <a:gd name="connsiteX69" fmla="*/ 1759734 w 3689004"/>
                <a:gd name="connsiteY69" fmla="*/ 1746399 h 4876800"/>
                <a:gd name="connsiteX70" fmla="*/ 1138104 w 3689004"/>
                <a:gd name="connsiteY70" fmla="*/ 1746399 h 4876800"/>
                <a:gd name="connsiteX71" fmla="*/ 1059971 w 3689004"/>
                <a:gd name="connsiteY71" fmla="*/ 1579312 h 4876800"/>
                <a:gd name="connsiteX72" fmla="*/ 914324 w 3689004"/>
                <a:gd name="connsiteY72" fmla="*/ 558117 h 4876800"/>
                <a:gd name="connsiteX73" fmla="*/ 321297 w 3689004"/>
                <a:gd name="connsiteY73" fmla="*/ 1174804 h 4876800"/>
                <a:gd name="connsiteX74" fmla="*/ 337480 w 3689004"/>
                <a:gd name="connsiteY74" fmla="*/ 1111215 h 4876800"/>
                <a:gd name="connsiteX75" fmla="*/ 401060 w 3689004"/>
                <a:gd name="connsiteY75" fmla="*/ 1095032 h 4876800"/>
                <a:gd name="connsiteX76" fmla="*/ 813559 w 3689004"/>
                <a:gd name="connsiteY76" fmla="*/ 1273264 h 4876800"/>
                <a:gd name="connsiteX77" fmla="*/ 927983 w 3689004"/>
                <a:gd name="connsiteY77" fmla="*/ 1633985 h 4876800"/>
                <a:gd name="connsiteX78" fmla="*/ 978265 w 3689004"/>
                <a:gd name="connsiteY78" fmla="*/ 1746399 h 4876800"/>
                <a:gd name="connsiteX79" fmla="*/ 606257 w 3689004"/>
                <a:gd name="connsiteY79" fmla="*/ 1746399 h 4876800"/>
                <a:gd name="connsiteX80" fmla="*/ 602304 w 3689004"/>
                <a:gd name="connsiteY80" fmla="*/ 1746494 h 4876800"/>
                <a:gd name="connsiteX81" fmla="*/ 321297 w 3689004"/>
                <a:gd name="connsiteY81" fmla="*/ 1174804 h 4876800"/>
                <a:gd name="connsiteX82" fmla="*/ 391944 w 3689004"/>
                <a:gd name="connsiteY82" fmla="*/ 2103587 h 4876800"/>
                <a:gd name="connsiteX83" fmla="*/ 606257 w 3689004"/>
                <a:gd name="connsiteY83" fmla="*/ 1889274 h 4876800"/>
                <a:gd name="connsiteX84" fmla="*/ 3082757 w 3689004"/>
                <a:gd name="connsiteY84" fmla="*/ 1889274 h 4876800"/>
                <a:gd name="connsiteX85" fmla="*/ 3297069 w 3689004"/>
                <a:gd name="connsiteY85" fmla="*/ 2103587 h 4876800"/>
                <a:gd name="connsiteX86" fmla="*/ 3082757 w 3689004"/>
                <a:gd name="connsiteY86" fmla="*/ 2317899 h 4876800"/>
                <a:gd name="connsiteX87" fmla="*/ 606257 w 3689004"/>
                <a:gd name="connsiteY87" fmla="*/ 2317899 h 4876800"/>
                <a:gd name="connsiteX88" fmla="*/ 391944 w 3689004"/>
                <a:gd name="connsiteY88" fmla="*/ 2103587 h 4876800"/>
                <a:gd name="connsiteX89" fmla="*/ 430159 w 3689004"/>
                <a:gd name="connsiteY89" fmla="*/ 2811542 h 4876800"/>
                <a:gd name="connsiteX90" fmla="*/ 2177882 w 3689004"/>
                <a:gd name="connsiteY90" fmla="*/ 2811542 h 4876800"/>
                <a:gd name="connsiteX91" fmla="*/ 2249319 w 3689004"/>
                <a:gd name="connsiteY91" fmla="*/ 2740104 h 4876800"/>
                <a:gd name="connsiteX92" fmla="*/ 2177882 w 3689004"/>
                <a:gd name="connsiteY92" fmla="*/ 2668667 h 4876800"/>
                <a:gd name="connsiteX93" fmla="*/ 586007 w 3689004"/>
                <a:gd name="connsiteY93" fmla="*/ 2668667 h 4876800"/>
                <a:gd name="connsiteX94" fmla="*/ 876281 w 3689004"/>
                <a:gd name="connsiteY94" fmla="*/ 2460774 h 4876800"/>
                <a:gd name="connsiteX95" fmla="*/ 2812695 w 3689004"/>
                <a:gd name="connsiteY95" fmla="*/ 2460774 h 4876800"/>
                <a:gd name="connsiteX96" fmla="*/ 3102188 w 3689004"/>
                <a:gd name="connsiteY96" fmla="*/ 2668667 h 4876800"/>
                <a:gd name="connsiteX97" fmla="*/ 2463632 w 3689004"/>
                <a:gd name="connsiteY97" fmla="*/ 2668667 h 4876800"/>
                <a:gd name="connsiteX98" fmla="*/ 2392194 w 3689004"/>
                <a:gd name="connsiteY98" fmla="*/ 2740104 h 4876800"/>
                <a:gd name="connsiteX99" fmla="*/ 2463632 w 3689004"/>
                <a:gd name="connsiteY99" fmla="*/ 2811542 h 4876800"/>
                <a:gd name="connsiteX100" fmla="*/ 3257931 w 3689004"/>
                <a:gd name="connsiteY100" fmla="*/ 2811542 h 4876800"/>
                <a:gd name="connsiteX101" fmla="*/ 3546129 w 3689004"/>
                <a:gd name="connsiteY101" fmla="*/ 3370164 h 4876800"/>
                <a:gd name="connsiteX102" fmla="*/ 3070955 w 3689004"/>
                <a:gd name="connsiteY102" fmla="*/ 4383167 h 4876800"/>
                <a:gd name="connsiteX103" fmla="*/ 618049 w 3689004"/>
                <a:gd name="connsiteY103" fmla="*/ 4383167 h 4876800"/>
                <a:gd name="connsiteX104" fmla="*/ 142884 w 3689004"/>
                <a:gd name="connsiteY104" fmla="*/ 3370164 h 4876800"/>
                <a:gd name="connsiteX105" fmla="*/ 430159 w 3689004"/>
                <a:gd name="connsiteY105" fmla="*/ 2811542 h 4876800"/>
                <a:gd name="connsiteX106" fmla="*/ 2652274 w 3689004"/>
                <a:gd name="connsiteY106" fmla="*/ 4733925 h 4876800"/>
                <a:gd name="connsiteX107" fmla="*/ 1036739 w 3689004"/>
                <a:gd name="connsiteY107" fmla="*/ 4733925 h 4876800"/>
                <a:gd name="connsiteX108" fmla="*/ 794195 w 3689004"/>
                <a:gd name="connsiteY108" fmla="*/ 4616730 h 4876800"/>
                <a:gd name="connsiteX109" fmla="*/ 723709 w 3689004"/>
                <a:gd name="connsiteY109" fmla="*/ 4526042 h 4876800"/>
                <a:gd name="connsiteX110" fmla="*/ 2965295 w 3689004"/>
                <a:gd name="connsiteY110" fmla="*/ 4526042 h 4876800"/>
                <a:gd name="connsiteX111" fmla="*/ 2894810 w 3689004"/>
                <a:gd name="connsiteY111" fmla="*/ 4616730 h 4876800"/>
                <a:gd name="connsiteX112" fmla="*/ 2652274 w 3689004"/>
                <a:gd name="connsiteY112" fmla="*/ 4733925 h 48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3689004" h="4876800">
                  <a:moveTo>
                    <a:pt x="3068917" y="2460774"/>
                  </a:moveTo>
                  <a:lnTo>
                    <a:pt x="3082757" y="2460774"/>
                  </a:lnTo>
                  <a:cubicBezTo>
                    <a:pt x="3279715" y="2460774"/>
                    <a:pt x="3439944" y="2300545"/>
                    <a:pt x="3439944" y="2103587"/>
                  </a:cubicBezTo>
                  <a:cubicBezTo>
                    <a:pt x="3439944" y="1961702"/>
                    <a:pt x="3356782" y="1838887"/>
                    <a:pt x="3236643" y="1781299"/>
                  </a:cubicBezTo>
                  <a:cubicBezTo>
                    <a:pt x="3354305" y="1607496"/>
                    <a:pt x="3444316" y="1417673"/>
                    <a:pt x="3504619" y="1215676"/>
                  </a:cubicBezTo>
                  <a:cubicBezTo>
                    <a:pt x="3526374" y="1142800"/>
                    <a:pt x="3506419" y="1064057"/>
                    <a:pt x="3452555" y="1010193"/>
                  </a:cubicBezTo>
                  <a:cubicBezTo>
                    <a:pt x="3398692" y="956329"/>
                    <a:pt x="3319948" y="936374"/>
                    <a:pt x="3247082" y="958129"/>
                  </a:cubicBezTo>
                  <a:cubicBezTo>
                    <a:pt x="3130325" y="992991"/>
                    <a:pt x="3016987" y="1038320"/>
                    <a:pt x="2908430" y="1093051"/>
                  </a:cubicBezTo>
                  <a:cubicBezTo>
                    <a:pt x="2934081" y="910733"/>
                    <a:pt x="2937091" y="725491"/>
                    <a:pt x="2916698" y="542306"/>
                  </a:cubicBezTo>
                  <a:cubicBezTo>
                    <a:pt x="2908173" y="465830"/>
                    <a:pt x="2860796" y="402641"/>
                    <a:pt x="2789920" y="373294"/>
                  </a:cubicBezTo>
                  <a:cubicBezTo>
                    <a:pt x="2719083" y="343957"/>
                    <a:pt x="2640883" y="355121"/>
                    <a:pt x="2580770" y="403174"/>
                  </a:cubicBezTo>
                  <a:cubicBezTo>
                    <a:pt x="2504942" y="463810"/>
                    <a:pt x="2433409" y="529552"/>
                    <a:pt x="2366382" y="599580"/>
                  </a:cubicBezTo>
                  <a:cubicBezTo>
                    <a:pt x="2296687" y="462934"/>
                    <a:pt x="2213058" y="331003"/>
                    <a:pt x="2125570" y="220504"/>
                  </a:cubicBezTo>
                  <a:cubicBezTo>
                    <a:pt x="1951006" y="0"/>
                    <a:pt x="1870853" y="0"/>
                    <a:pt x="1844507" y="0"/>
                  </a:cubicBezTo>
                  <a:cubicBezTo>
                    <a:pt x="1818189" y="0"/>
                    <a:pt x="1738093" y="0"/>
                    <a:pt x="1563719" y="220142"/>
                  </a:cubicBezTo>
                  <a:cubicBezTo>
                    <a:pt x="1476213" y="330603"/>
                    <a:pt x="1392536" y="462553"/>
                    <a:pt x="1322803" y="599237"/>
                  </a:cubicBezTo>
                  <a:cubicBezTo>
                    <a:pt x="1255833" y="529419"/>
                    <a:pt x="1184224" y="463915"/>
                    <a:pt x="1108243" y="403165"/>
                  </a:cubicBezTo>
                  <a:cubicBezTo>
                    <a:pt x="1048131" y="355102"/>
                    <a:pt x="969931" y="343929"/>
                    <a:pt x="899093" y="373285"/>
                  </a:cubicBezTo>
                  <a:cubicBezTo>
                    <a:pt x="828227" y="402631"/>
                    <a:pt x="780840" y="465820"/>
                    <a:pt x="772316" y="542296"/>
                  </a:cubicBezTo>
                  <a:cubicBezTo>
                    <a:pt x="751923" y="725481"/>
                    <a:pt x="754932" y="910723"/>
                    <a:pt x="780583" y="1093041"/>
                  </a:cubicBezTo>
                  <a:cubicBezTo>
                    <a:pt x="672017" y="1038311"/>
                    <a:pt x="558679" y="992981"/>
                    <a:pt x="441931" y="958129"/>
                  </a:cubicBezTo>
                  <a:cubicBezTo>
                    <a:pt x="369084" y="936374"/>
                    <a:pt x="290322" y="956320"/>
                    <a:pt x="236458" y="1010193"/>
                  </a:cubicBezTo>
                  <a:cubicBezTo>
                    <a:pt x="182594" y="1064057"/>
                    <a:pt x="162639" y="1142800"/>
                    <a:pt x="184394" y="1215676"/>
                  </a:cubicBezTo>
                  <a:cubicBezTo>
                    <a:pt x="244697" y="1417673"/>
                    <a:pt x="334708" y="1607496"/>
                    <a:pt x="452371" y="1781299"/>
                  </a:cubicBezTo>
                  <a:cubicBezTo>
                    <a:pt x="332232" y="1838897"/>
                    <a:pt x="249069" y="1961702"/>
                    <a:pt x="249069" y="2103587"/>
                  </a:cubicBezTo>
                  <a:cubicBezTo>
                    <a:pt x="249069" y="2300545"/>
                    <a:pt x="409299" y="2460774"/>
                    <a:pt x="606257" y="2460774"/>
                  </a:cubicBezTo>
                  <a:lnTo>
                    <a:pt x="620897" y="2460774"/>
                  </a:lnTo>
                  <a:cubicBezTo>
                    <a:pt x="547659" y="2514591"/>
                    <a:pt x="462191" y="2582923"/>
                    <a:pt x="379181" y="2662161"/>
                  </a:cubicBezTo>
                  <a:cubicBezTo>
                    <a:pt x="127578" y="2902344"/>
                    <a:pt x="0" y="3140555"/>
                    <a:pt x="0" y="3370174"/>
                  </a:cubicBezTo>
                  <a:cubicBezTo>
                    <a:pt x="0" y="3783197"/>
                    <a:pt x="427444" y="4384081"/>
                    <a:pt x="682238" y="4705493"/>
                  </a:cubicBezTo>
                  <a:cubicBezTo>
                    <a:pt x="768544" y="4814364"/>
                    <a:pt x="897750" y="4876800"/>
                    <a:pt x="1036739" y="4876800"/>
                  </a:cubicBezTo>
                  <a:lnTo>
                    <a:pt x="2652265" y="4876800"/>
                  </a:lnTo>
                  <a:cubicBezTo>
                    <a:pt x="2791254" y="4876800"/>
                    <a:pt x="2920460" y="4814354"/>
                    <a:pt x="3006766" y="4705493"/>
                  </a:cubicBezTo>
                  <a:cubicBezTo>
                    <a:pt x="3261560" y="4384063"/>
                    <a:pt x="3689004" y="3783168"/>
                    <a:pt x="3689004" y="3370174"/>
                  </a:cubicBezTo>
                  <a:cubicBezTo>
                    <a:pt x="3689004" y="2979649"/>
                    <a:pt x="3315253" y="2641330"/>
                    <a:pt x="3068917" y="2460774"/>
                  </a:cubicBezTo>
                  <a:close/>
                  <a:moveTo>
                    <a:pt x="3287954" y="1095032"/>
                  </a:moveTo>
                  <a:cubicBezTo>
                    <a:pt x="3320891" y="1085202"/>
                    <a:pt x="3343380" y="1103081"/>
                    <a:pt x="3351533" y="1111215"/>
                  </a:cubicBezTo>
                  <a:cubicBezTo>
                    <a:pt x="3359668" y="1119349"/>
                    <a:pt x="3377546" y="1141857"/>
                    <a:pt x="3367716" y="1174804"/>
                  </a:cubicBezTo>
                  <a:cubicBezTo>
                    <a:pt x="3306309" y="1380496"/>
                    <a:pt x="3211802" y="1572625"/>
                    <a:pt x="3086710" y="1746494"/>
                  </a:cubicBezTo>
                  <a:cubicBezTo>
                    <a:pt x="3085386" y="1746485"/>
                    <a:pt x="3084081" y="1746399"/>
                    <a:pt x="3082757" y="1746399"/>
                  </a:cubicBezTo>
                  <a:lnTo>
                    <a:pt x="2710777" y="1746399"/>
                  </a:lnTo>
                  <a:cubicBezTo>
                    <a:pt x="2728541" y="1709376"/>
                    <a:pt x="2745362" y="1671828"/>
                    <a:pt x="2761031" y="1633985"/>
                  </a:cubicBezTo>
                  <a:cubicBezTo>
                    <a:pt x="2809513" y="1516952"/>
                    <a:pt x="2847708" y="1396175"/>
                    <a:pt x="2875455" y="1273264"/>
                  </a:cubicBezTo>
                  <a:cubicBezTo>
                    <a:pt x="3005290" y="1198112"/>
                    <a:pt x="3143850" y="1138057"/>
                    <a:pt x="3287954" y="1095032"/>
                  </a:cubicBezTo>
                  <a:close/>
                  <a:moveTo>
                    <a:pt x="2669991" y="514750"/>
                  </a:moveTo>
                  <a:cubicBezTo>
                    <a:pt x="2697137" y="493062"/>
                    <a:pt x="2724664" y="500891"/>
                    <a:pt x="2735256" y="505292"/>
                  </a:cubicBezTo>
                  <a:cubicBezTo>
                    <a:pt x="2745829" y="509673"/>
                    <a:pt x="2770851" y="523589"/>
                    <a:pt x="2774699" y="558117"/>
                  </a:cubicBezTo>
                  <a:cubicBezTo>
                    <a:pt x="2813133" y="903351"/>
                    <a:pt x="2762764" y="1256471"/>
                    <a:pt x="2629033" y="1579312"/>
                  </a:cubicBezTo>
                  <a:cubicBezTo>
                    <a:pt x="2605535" y="1636062"/>
                    <a:pt x="2579246" y="1692040"/>
                    <a:pt x="2550919" y="1746399"/>
                  </a:cubicBezTo>
                  <a:lnTo>
                    <a:pt x="1929260" y="1746399"/>
                  </a:lnTo>
                  <a:cubicBezTo>
                    <a:pt x="1955759" y="1607763"/>
                    <a:pt x="1996431" y="1471327"/>
                    <a:pt x="2050885" y="1339834"/>
                  </a:cubicBezTo>
                  <a:cubicBezTo>
                    <a:pt x="2184626" y="1016984"/>
                    <a:pt x="2398709" y="731672"/>
                    <a:pt x="2669991" y="514750"/>
                  </a:cubicBezTo>
                  <a:close/>
                  <a:moveTo>
                    <a:pt x="914324" y="558117"/>
                  </a:moveTo>
                  <a:cubicBezTo>
                    <a:pt x="918162" y="523589"/>
                    <a:pt x="943185" y="509673"/>
                    <a:pt x="953767" y="505292"/>
                  </a:cubicBezTo>
                  <a:cubicBezTo>
                    <a:pt x="964349" y="500891"/>
                    <a:pt x="991895" y="493062"/>
                    <a:pt x="1019032" y="514750"/>
                  </a:cubicBezTo>
                  <a:cubicBezTo>
                    <a:pt x="1184758" y="647271"/>
                    <a:pt x="1328433" y="803796"/>
                    <a:pt x="1446048" y="979951"/>
                  </a:cubicBezTo>
                  <a:cubicBezTo>
                    <a:pt x="1467945" y="1012755"/>
                    <a:pt x="1512275" y="1021594"/>
                    <a:pt x="1545126" y="999687"/>
                  </a:cubicBezTo>
                  <a:cubicBezTo>
                    <a:pt x="1577931" y="977779"/>
                    <a:pt x="1586770" y="933421"/>
                    <a:pt x="1564862" y="900608"/>
                  </a:cubicBezTo>
                  <a:cubicBezTo>
                    <a:pt x="1521638" y="835876"/>
                    <a:pt x="1475051" y="773687"/>
                    <a:pt x="1425426" y="714099"/>
                  </a:cubicBezTo>
                  <a:cubicBezTo>
                    <a:pt x="1492072" y="575091"/>
                    <a:pt x="1575806" y="437883"/>
                    <a:pt x="1663827" y="324050"/>
                  </a:cubicBezTo>
                  <a:cubicBezTo>
                    <a:pt x="1762182" y="196853"/>
                    <a:pt x="1824771" y="152476"/>
                    <a:pt x="1844716" y="143904"/>
                  </a:cubicBezTo>
                  <a:cubicBezTo>
                    <a:pt x="1904971" y="167154"/>
                    <a:pt x="2109273" y="391763"/>
                    <a:pt x="2263854" y="714613"/>
                  </a:cubicBezTo>
                  <a:cubicBezTo>
                    <a:pt x="2121561" y="885673"/>
                    <a:pt x="2004660" y="1078125"/>
                    <a:pt x="1918897" y="1285161"/>
                  </a:cubicBezTo>
                  <a:cubicBezTo>
                    <a:pt x="1890560" y="1353579"/>
                    <a:pt x="1865862" y="1423311"/>
                    <a:pt x="1844507" y="1493911"/>
                  </a:cubicBezTo>
                  <a:cubicBezTo>
                    <a:pt x="1823152" y="1423311"/>
                    <a:pt x="1798453" y="1353579"/>
                    <a:pt x="1770107" y="1285161"/>
                  </a:cubicBezTo>
                  <a:cubicBezTo>
                    <a:pt x="1752143" y="1241784"/>
                    <a:pt x="1732617" y="1198521"/>
                    <a:pt x="1712062" y="1156564"/>
                  </a:cubicBezTo>
                  <a:cubicBezTo>
                    <a:pt x="1694717" y="1121121"/>
                    <a:pt x="1651921" y="1106491"/>
                    <a:pt x="1616488" y="1123826"/>
                  </a:cubicBezTo>
                  <a:cubicBezTo>
                    <a:pt x="1581055" y="1141181"/>
                    <a:pt x="1566396" y="1183967"/>
                    <a:pt x="1583750" y="1219400"/>
                  </a:cubicBezTo>
                  <a:cubicBezTo>
                    <a:pt x="1603000" y="1258691"/>
                    <a:pt x="1621279" y="1299210"/>
                    <a:pt x="1638109" y="1339834"/>
                  </a:cubicBezTo>
                  <a:cubicBezTo>
                    <a:pt x="1692573" y="1471308"/>
                    <a:pt x="1733236" y="1607744"/>
                    <a:pt x="1759734" y="1746399"/>
                  </a:cubicBezTo>
                  <a:lnTo>
                    <a:pt x="1138104" y="1746399"/>
                  </a:lnTo>
                  <a:cubicBezTo>
                    <a:pt x="1109777" y="1692040"/>
                    <a:pt x="1083469" y="1636052"/>
                    <a:pt x="1059971" y="1579312"/>
                  </a:cubicBezTo>
                  <a:cubicBezTo>
                    <a:pt x="926259" y="1256481"/>
                    <a:pt x="875890" y="903361"/>
                    <a:pt x="914324" y="558117"/>
                  </a:cubicBezTo>
                  <a:close/>
                  <a:moveTo>
                    <a:pt x="321297" y="1174804"/>
                  </a:moveTo>
                  <a:cubicBezTo>
                    <a:pt x="311468" y="1141857"/>
                    <a:pt x="329346" y="1119359"/>
                    <a:pt x="337480" y="1111215"/>
                  </a:cubicBezTo>
                  <a:cubicBezTo>
                    <a:pt x="345624" y="1103081"/>
                    <a:pt x="368084" y="1085202"/>
                    <a:pt x="401060" y="1095032"/>
                  </a:cubicBezTo>
                  <a:cubicBezTo>
                    <a:pt x="545154" y="1138047"/>
                    <a:pt x="683704" y="1198102"/>
                    <a:pt x="813559" y="1273264"/>
                  </a:cubicBezTo>
                  <a:cubicBezTo>
                    <a:pt x="841315" y="1396175"/>
                    <a:pt x="879510" y="1516952"/>
                    <a:pt x="927983" y="1633985"/>
                  </a:cubicBezTo>
                  <a:cubicBezTo>
                    <a:pt x="943651" y="1671828"/>
                    <a:pt x="960492" y="1709366"/>
                    <a:pt x="978265" y="1746399"/>
                  </a:cubicBezTo>
                  <a:lnTo>
                    <a:pt x="606257" y="1746399"/>
                  </a:lnTo>
                  <a:cubicBezTo>
                    <a:pt x="604933" y="1746399"/>
                    <a:pt x="603628" y="1746485"/>
                    <a:pt x="602304" y="1746494"/>
                  </a:cubicBezTo>
                  <a:cubicBezTo>
                    <a:pt x="477212" y="1572625"/>
                    <a:pt x="382695" y="1380496"/>
                    <a:pt x="321297" y="1174804"/>
                  </a:cubicBezTo>
                  <a:close/>
                  <a:moveTo>
                    <a:pt x="391944" y="2103587"/>
                  </a:moveTo>
                  <a:cubicBezTo>
                    <a:pt x="391944" y="1985420"/>
                    <a:pt x="488090" y="1889274"/>
                    <a:pt x="606257" y="1889274"/>
                  </a:cubicBezTo>
                  <a:lnTo>
                    <a:pt x="3082757" y="1889274"/>
                  </a:lnTo>
                  <a:cubicBezTo>
                    <a:pt x="3200924" y="1889274"/>
                    <a:pt x="3297069" y="1985420"/>
                    <a:pt x="3297069" y="2103587"/>
                  </a:cubicBezTo>
                  <a:cubicBezTo>
                    <a:pt x="3297069" y="2221754"/>
                    <a:pt x="3200924" y="2317899"/>
                    <a:pt x="3082757" y="2317899"/>
                  </a:cubicBezTo>
                  <a:lnTo>
                    <a:pt x="606257" y="2317899"/>
                  </a:lnTo>
                  <a:cubicBezTo>
                    <a:pt x="488090" y="2317899"/>
                    <a:pt x="391944" y="2221754"/>
                    <a:pt x="391944" y="2103587"/>
                  </a:cubicBezTo>
                  <a:close/>
                  <a:moveTo>
                    <a:pt x="430159" y="2811542"/>
                  </a:moveTo>
                  <a:lnTo>
                    <a:pt x="2177882" y="2811542"/>
                  </a:lnTo>
                  <a:cubicBezTo>
                    <a:pt x="2217344" y="2811542"/>
                    <a:pt x="2249319" y="2779567"/>
                    <a:pt x="2249319" y="2740104"/>
                  </a:cubicBezTo>
                  <a:cubicBezTo>
                    <a:pt x="2249319" y="2700643"/>
                    <a:pt x="2217344" y="2668667"/>
                    <a:pt x="2177882" y="2668667"/>
                  </a:cubicBezTo>
                  <a:lnTo>
                    <a:pt x="586007" y="2668667"/>
                  </a:lnTo>
                  <a:cubicBezTo>
                    <a:pt x="716099" y="2560720"/>
                    <a:pt x="834752" y="2485939"/>
                    <a:pt x="876281" y="2460774"/>
                  </a:cubicBezTo>
                  <a:lnTo>
                    <a:pt x="2812695" y="2460774"/>
                  </a:lnTo>
                  <a:cubicBezTo>
                    <a:pt x="2850261" y="2483558"/>
                    <a:pt x="2969990" y="2558796"/>
                    <a:pt x="3102188" y="2668667"/>
                  </a:cubicBezTo>
                  <a:lnTo>
                    <a:pt x="2463632" y="2668667"/>
                  </a:lnTo>
                  <a:cubicBezTo>
                    <a:pt x="2424170" y="2668667"/>
                    <a:pt x="2392194" y="2700643"/>
                    <a:pt x="2392194" y="2740104"/>
                  </a:cubicBezTo>
                  <a:cubicBezTo>
                    <a:pt x="2392194" y="2779567"/>
                    <a:pt x="2424170" y="2811542"/>
                    <a:pt x="2463632" y="2811542"/>
                  </a:cubicBezTo>
                  <a:lnTo>
                    <a:pt x="3257931" y="2811542"/>
                  </a:lnTo>
                  <a:cubicBezTo>
                    <a:pt x="3412236" y="2969181"/>
                    <a:pt x="3546129" y="3165043"/>
                    <a:pt x="3546129" y="3370164"/>
                  </a:cubicBezTo>
                  <a:cubicBezTo>
                    <a:pt x="3546129" y="3661553"/>
                    <a:pt x="3283182" y="4087149"/>
                    <a:pt x="3070955" y="4383167"/>
                  </a:cubicBezTo>
                  <a:lnTo>
                    <a:pt x="618049" y="4383167"/>
                  </a:lnTo>
                  <a:cubicBezTo>
                    <a:pt x="405832" y="4087158"/>
                    <a:pt x="142884" y="3661582"/>
                    <a:pt x="142884" y="3370164"/>
                  </a:cubicBezTo>
                  <a:cubicBezTo>
                    <a:pt x="142884" y="3164519"/>
                    <a:pt x="276101" y="2968971"/>
                    <a:pt x="430159" y="2811542"/>
                  </a:cubicBezTo>
                  <a:close/>
                  <a:moveTo>
                    <a:pt x="2652274" y="4733925"/>
                  </a:moveTo>
                  <a:lnTo>
                    <a:pt x="1036739" y="4733925"/>
                  </a:lnTo>
                  <a:cubicBezTo>
                    <a:pt x="941651" y="4733925"/>
                    <a:pt x="853240" y="4691215"/>
                    <a:pt x="794195" y="4616730"/>
                  </a:cubicBezTo>
                  <a:cubicBezTo>
                    <a:pt x="773354" y="4590441"/>
                    <a:pt x="749560" y="4559951"/>
                    <a:pt x="723709" y="4526042"/>
                  </a:cubicBezTo>
                  <a:lnTo>
                    <a:pt x="2965295" y="4526042"/>
                  </a:lnTo>
                  <a:cubicBezTo>
                    <a:pt x="2939444" y="4559961"/>
                    <a:pt x="2915650" y="4590450"/>
                    <a:pt x="2894810" y="4616730"/>
                  </a:cubicBezTo>
                  <a:cubicBezTo>
                    <a:pt x="2835764" y="4691215"/>
                    <a:pt x="2747362" y="4733925"/>
                    <a:pt x="2652274" y="4733925"/>
                  </a:cubicBezTo>
                  <a:close/>
                </a:path>
              </a:pathLst>
            </a:custGeom>
            <a:grpFill/>
            <a:ln w="9525" cap="flat">
              <a:noFill/>
              <a:prstDash val="solid"/>
              <a:miter/>
            </a:ln>
          </p:spPr>
          <p:txBody>
            <a:bodyPr rtlCol="0" anchor="ctr"/>
            <a:lstStyle/>
            <a:p>
              <a:endParaRPr lang="en-US" dirty="0"/>
            </a:p>
          </p:txBody>
        </p:sp>
        <p:sp>
          <p:nvSpPr>
            <p:cNvPr id="22" name="Freeform: Shape 61">
              <a:extLst>
                <a:ext uri="{FF2B5EF4-FFF2-40B4-BE49-F238E27FC236}">
                  <a16:creationId xmlns:a16="http://schemas.microsoft.com/office/drawing/2014/main" id="{9DCF09CC-9104-3943-885A-05192C46DF6F}"/>
                </a:ext>
              </a:extLst>
            </p:cNvPr>
            <p:cNvSpPr/>
            <p:nvPr/>
          </p:nvSpPr>
          <p:spPr>
            <a:xfrm>
              <a:off x="6881812" y="4278391"/>
              <a:ext cx="619125" cy="619125"/>
            </a:xfrm>
            <a:custGeom>
              <a:avLst/>
              <a:gdLst>
                <a:gd name="connsiteX0" fmla="*/ 309563 w 619125"/>
                <a:gd name="connsiteY0" fmla="*/ 619125 h 619125"/>
                <a:gd name="connsiteX1" fmla="*/ 619125 w 619125"/>
                <a:gd name="connsiteY1" fmla="*/ 309563 h 619125"/>
                <a:gd name="connsiteX2" fmla="*/ 309563 w 619125"/>
                <a:gd name="connsiteY2" fmla="*/ 0 h 619125"/>
                <a:gd name="connsiteX3" fmla="*/ 0 w 619125"/>
                <a:gd name="connsiteY3" fmla="*/ 309563 h 619125"/>
                <a:gd name="connsiteX4" fmla="*/ 309563 w 619125"/>
                <a:gd name="connsiteY4" fmla="*/ 619125 h 619125"/>
                <a:gd name="connsiteX5" fmla="*/ 309563 w 619125"/>
                <a:gd name="connsiteY5" fmla="*/ 142875 h 619125"/>
                <a:gd name="connsiteX6" fmla="*/ 476250 w 619125"/>
                <a:gd name="connsiteY6" fmla="*/ 309563 h 619125"/>
                <a:gd name="connsiteX7" fmla="*/ 309563 w 619125"/>
                <a:gd name="connsiteY7" fmla="*/ 476250 h 619125"/>
                <a:gd name="connsiteX8" fmla="*/ 142875 w 619125"/>
                <a:gd name="connsiteY8" fmla="*/ 309563 h 619125"/>
                <a:gd name="connsiteX9" fmla="*/ 309563 w 619125"/>
                <a:gd name="connsiteY9" fmla="*/ 142875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125" h="619125">
                  <a:moveTo>
                    <a:pt x="309563" y="619125"/>
                  </a:moveTo>
                  <a:cubicBezTo>
                    <a:pt x="480260" y="619125"/>
                    <a:pt x="619125" y="480260"/>
                    <a:pt x="619125" y="309563"/>
                  </a:cubicBezTo>
                  <a:cubicBezTo>
                    <a:pt x="619125" y="138865"/>
                    <a:pt x="480260" y="0"/>
                    <a:pt x="309563" y="0"/>
                  </a:cubicBezTo>
                  <a:cubicBezTo>
                    <a:pt x="138865" y="0"/>
                    <a:pt x="0" y="138865"/>
                    <a:pt x="0" y="309563"/>
                  </a:cubicBezTo>
                  <a:cubicBezTo>
                    <a:pt x="0" y="480260"/>
                    <a:pt x="138865" y="619125"/>
                    <a:pt x="309563" y="619125"/>
                  </a:cubicBezTo>
                  <a:close/>
                  <a:moveTo>
                    <a:pt x="309563" y="142875"/>
                  </a:moveTo>
                  <a:cubicBezTo>
                    <a:pt x="401469" y="142875"/>
                    <a:pt x="476250" y="217656"/>
                    <a:pt x="476250" y="309563"/>
                  </a:cubicBezTo>
                  <a:cubicBezTo>
                    <a:pt x="476250" y="401469"/>
                    <a:pt x="401469" y="476250"/>
                    <a:pt x="309563" y="476250"/>
                  </a:cubicBezTo>
                  <a:cubicBezTo>
                    <a:pt x="217656" y="476250"/>
                    <a:pt x="142875" y="401469"/>
                    <a:pt x="142875" y="309563"/>
                  </a:cubicBezTo>
                  <a:cubicBezTo>
                    <a:pt x="142875" y="217656"/>
                    <a:pt x="217656" y="142875"/>
                    <a:pt x="309563" y="142875"/>
                  </a:cubicBezTo>
                  <a:close/>
                </a:path>
              </a:pathLst>
            </a:custGeom>
            <a:grpFill/>
            <a:ln w="9525" cap="flat">
              <a:noFill/>
              <a:prstDash val="solid"/>
              <a:miter/>
            </a:ln>
          </p:spPr>
          <p:txBody>
            <a:bodyPr rtlCol="0" anchor="ctr"/>
            <a:lstStyle/>
            <a:p>
              <a:endParaRPr lang="en-US" dirty="0"/>
            </a:p>
          </p:txBody>
        </p:sp>
        <p:sp>
          <p:nvSpPr>
            <p:cNvPr id="23" name="Freeform: Shape 62">
              <a:extLst>
                <a:ext uri="{FF2B5EF4-FFF2-40B4-BE49-F238E27FC236}">
                  <a16:creationId xmlns:a16="http://schemas.microsoft.com/office/drawing/2014/main" id="{1182DF0E-4753-C348-B0C8-97C5AB3BAE26}"/>
                </a:ext>
              </a:extLst>
            </p:cNvPr>
            <p:cNvSpPr/>
            <p:nvPr/>
          </p:nvSpPr>
          <p:spPr>
            <a:xfrm>
              <a:off x="4691062" y="4278391"/>
              <a:ext cx="619125" cy="619125"/>
            </a:xfrm>
            <a:custGeom>
              <a:avLst/>
              <a:gdLst>
                <a:gd name="connsiteX0" fmla="*/ 309563 w 619125"/>
                <a:gd name="connsiteY0" fmla="*/ 619125 h 619125"/>
                <a:gd name="connsiteX1" fmla="*/ 619125 w 619125"/>
                <a:gd name="connsiteY1" fmla="*/ 309563 h 619125"/>
                <a:gd name="connsiteX2" fmla="*/ 309563 w 619125"/>
                <a:gd name="connsiteY2" fmla="*/ 0 h 619125"/>
                <a:gd name="connsiteX3" fmla="*/ 0 w 619125"/>
                <a:gd name="connsiteY3" fmla="*/ 309563 h 619125"/>
                <a:gd name="connsiteX4" fmla="*/ 309563 w 619125"/>
                <a:gd name="connsiteY4" fmla="*/ 619125 h 619125"/>
                <a:gd name="connsiteX5" fmla="*/ 309563 w 619125"/>
                <a:gd name="connsiteY5" fmla="*/ 142875 h 619125"/>
                <a:gd name="connsiteX6" fmla="*/ 476250 w 619125"/>
                <a:gd name="connsiteY6" fmla="*/ 309563 h 619125"/>
                <a:gd name="connsiteX7" fmla="*/ 309563 w 619125"/>
                <a:gd name="connsiteY7" fmla="*/ 476250 h 619125"/>
                <a:gd name="connsiteX8" fmla="*/ 142875 w 619125"/>
                <a:gd name="connsiteY8" fmla="*/ 309563 h 619125"/>
                <a:gd name="connsiteX9" fmla="*/ 309563 w 619125"/>
                <a:gd name="connsiteY9" fmla="*/ 142875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125" h="619125">
                  <a:moveTo>
                    <a:pt x="309563" y="619125"/>
                  </a:moveTo>
                  <a:cubicBezTo>
                    <a:pt x="480260" y="619125"/>
                    <a:pt x="619125" y="480260"/>
                    <a:pt x="619125" y="309563"/>
                  </a:cubicBezTo>
                  <a:cubicBezTo>
                    <a:pt x="619125" y="138865"/>
                    <a:pt x="480260" y="0"/>
                    <a:pt x="309563" y="0"/>
                  </a:cubicBezTo>
                  <a:cubicBezTo>
                    <a:pt x="138865" y="0"/>
                    <a:pt x="0" y="138865"/>
                    <a:pt x="0" y="309563"/>
                  </a:cubicBezTo>
                  <a:cubicBezTo>
                    <a:pt x="0" y="480260"/>
                    <a:pt x="138865" y="619125"/>
                    <a:pt x="309563" y="619125"/>
                  </a:cubicBezTo>
                  <a:close/>
                  <a:moveTo>
                    <a:pt x="309563" y="142875"/>
                  </a:moveTo>
                  <a:cubicBezTo>
                    <a:pt x="401469" y="142875"/>
                    <a:pt x="476250" y="217656"/>
                    <a:pt x="476250" y="309563"/>
                  </a:cubicBezTo>
                  <a:cubicBezTo>
                    <a:pt x="476250" y="401469"/>
                    <a:pt x="401469" y="476250"/>
                    <a:pt x="309563" y="476250"/>
                  </a:cubicBezTo>
                  <a:cubicBezTo>
                    <a:pt x="217656" y="476250"/>
                    <a:pt x="142875" y="401469"/>
                    <a:pt x="142875" y="309563"/>
                  </a:cubicBezTo>
                  <a:cubicBezTo>
                    <a:pt x="142875" y="217656"/>
                    <a:pt x="217656" y="142875"/>
                    <a:pt x="309563" y="142875"/>
                  </a:cubicBezTo>
                  <a:close/>
                </a:path>
              </a:pathLst>
            </a:custGeom>
            <a:grpFill/>
            <a:ln w="9525" cap="flat">
              <a:noFill/>
              <a:prstDash val="solid"/>
              <a:miter/>
            </a:ln>
          </p:spPr>
          <p:txBody>
            <a:bodyPr rtlCol="0" anchor="ctr"/>
            <a:lstStyle/>
            <a:p>
              <a:endParaRPr lang="en-US" dirty="0"/>
            </a:p>
          </p:txBody>
        </p:sp>
      </p:grpSp>
      <p:sp>
        <p:nvSpPr>
          <p:cNvPr id="24" name="Graphic 51">
            <a:extLst>
              <a:ext uri="{FF2B5EF4-FFF2-40B4-BE49-F238E27FC236}">
                <a16:creationId xmlns:a16="http://schemas.microsoft.com/office/drawing/2014/main" id="{954DA039-CF3E-BC44-9BBB-DE91571F4B0F}"/>
              </a:ext>
            </a:extLst>
          </p:cNvPr>
          <p:cNvSpPr/>
          <p:nvPr/>
        </p:nvSpPr>
        <p:spPr>
          <a:xfrm>
            <a:off x="5861626" y="1785582"/>
            <a:ext cx="305447" cy="479483"/>
          </a:xfrm>
          <a:custGeom>
            <a:avLst/>
            <a:gdLst>
              <a:gd name="connsiteX0" fmla="*/ 3107690 w 3108293"/>
              <a:gd name="connsiteY0" fmla="*/ 2479635 h 4879316"/>
              <a:gd name="connsiteX1" fmla="*/ 2880399 w 3108293"/>
              <a:gd name="connsiteY1" fmla="*/ 2061289 h 4879316"/>
              <a:gd name="connsiteX2" fmla="*/ 2833568 w 3108293"/>
              <a:gd name="connsiteY2" fmla="*/ 2028736 h 4879316"/>
              <a:gd name="connsiteX3" fmla="*/ 2733942 w 3108293"/>
              <a:gd name="connsiteY3" fmla="*/ 2046649 h 4879316"/>
              <a:gd name="connsiteX4" fmla="*/ 2751855 w 3108293"/>
              <a:gd name="connsiteY4" fmla="*/ 2146275 h 4879316"/>
              <a:gd name="connsiteX5" fmla="*/ 2798686 w 3108293"/>
              <a:gd name="connsiteY5" fmla="*/ 2178829 h 4879316"/>
              <a:gd name="connsiteX6" fmla="*/ 2964688 w 3108293"/>
              <a:gd name="connsiteY6" fmla="*/ 2486172 h 4879316"/>
              <a:gd name="connsiteX7" fmla="*/ 2825609 w 3108293"/>
              <a:gd name="connsiteY7" fmla="*/ 2810666 h 4879316"/>
              <a:gd name="connsiteX8" fmla="*/ 2330637 w 3108293"/>
              <a:gd name="connsiteY8" fmla="*/ 3226721 h 4879316"/>
              <a:gd name="connsiteX9" fmla="*/ 2276763 w 3108293"/>
              <a:gd name="connsiteY9" fmla="*/ 3343429 h 4879316"/>
              <a:gd name="connsiteX10" fmla="*/ 2276763 w 3108293"/>
              <a:gd name="connsiteY10" fmla="*/ 3456961 h 4879316"/>
              <a:gd name="connsiteX11" fmla="*/ 2099901 w 3108293"/>
              <a:gd name="connsiteY11" fmla="*/ 3456961 h 4879316"/>
              <a:gd name="connsiteX12" fmla="*/ 2099901 w 3108293"/>
              <a:gd name="connsiteY12" fmla="*/ 3343429 h 4879316"/>
              <a:gd name="connsiteX13" fmla="*/ 2103604 w 3108293"/>
              <a:gd name="connsiteY13" fmla="*/ 3322958 h 4879316"/>
              <a:gd name="connsiteX14" fmla="*/ 2399123 w 3108293"/>
              <a:gd name="connsiteY14" fmla="*/ 2906903 h 4879316"/>
              <a:gd name="connsiteX15" fmla="*/ 2375893 w 3108293"/>
              <a:gd name="connsiteY15" fmla="*/ 2073429 h 4879316"/>
              <a:gd name="connsiteX16" fmla="*/ 2103565 w 3108293"/>
              <a:gd name="connsiteY16" fmla="*/ 1756303 h 4879316"/>
              <a:gd name="connsiteX17" fmla="*/ 2099901 w 3108293"/>
              <a:gd name="connsiteY17" fmla="*/ 1735975 h 4879316"/>
              <a:gd name="connsiteX18" fmla="*/ 2099901 w 3108293"/>
              <a:gd name="connsiteY18" fmla="*/ 1616890 h 4879316"/>
              <a:gd name="connsiteX19" fmla="*/ 2276763 w 3108293"/>
              <a:gd name="connsiteY19" fmla="*/ 1616890 h 4879316"/>
              <a:gd name="connsiteX20" fmla="*/ 2276763 w 3108293"/>
              <a:gd name="connsiteY20" fmla="*/ 1735985 h 4879316"/>
              <a:gd name="connsiteX21" fmla="*/ 2341345 w 3108293"/>
              <a:gd name="connsiteY21" fmla="*/ 1860892 h 4879316"/>
              <a:gd name="connsiteX22" fmla="*/ 2497374 w 3108293"/>
              <a:gd name="connsiteY22" fmla="*/ 1969355 h 4879316"/>
              <a:gd name="connsiteX23" fmla="*/ 2538173 w 3108293"/>
              <a:gd name="connsiteY23" fmla="*/ 1982173 h 4879316"/>
              <a:gd name="connsiteX24" fmla="*/ 2597010 w 3108293"/>
              <a:gd name="connsiteY24" fmla="*/ 1951442 h 4879316"/>
              <a:gd name="connsiteX25" fmla="*/ 2579097 w 3108293"/>
              <a:gd name="connsiteY25" fmla="*/ 1851816 h 4879316"/>
              <a:gd name="connsiteX26" fmla="*/ 2423077 w 3108293"/>
              <a:gd name="connsiteY26" fmla="*/ 1743343 h 4879316"/>
              <a:gd name="connsiteX27" fmla="*/ 2419928 w 3108293"/>
              <a:gd name="connsiteY27" fmla="*/ 1735985 h 4879316"/>
              <a:gd name="connsiteX28" fmla="*/ 2419928 w 3108293"/>
              <a:gd name="connsiteY28" fmla="*/ 1615095 h 4879316"/>
              <a:gd name="connsiteX29" fmla="*/ 2532896 w 3108293"/>
              <a:gd name="connsiteY29" fmla="*/ 1483040 h 4879316"/>
              <a:gd name="connsiteX30" fmla="*/ 2532896 w 3108293"/>
              <a:gd name="connsiteY30" fmla="*/ 1259013 h 4879316"/>
              <a:gd name="connsiteX31" fmla="*/ 2399046 w 3108293"/>
              <a:gd name="connsiteY31" fmla="*/ 1125163 h 4879316"/>
              <a:gd name="connsiteX32" fmla="*/ 2366464 w 3108293"/>
              <a:gd name="connsiteY32" fmla="*/ 1125163 h 4879316"/>
              <a:gd name="connsiteX33" fmla="*/ 2156924 w 3108293"/>
              <a:gd name="connsiteY33" fmla="*/ 57812 h 4879316"/>
              <a:gd name="connsiteX34" fmla="*/ 2072902 w 3108293"/>
              <a:gd name="connsiteY34" fmla="*/ 1361 h 4879316"/>
              <a:gd name="connsiteX35" fmla="*/ 2016451 w 3108293"/>
              <a:gd name="connsiteY35" fmla="*/ 85384 h 4879316"/>
              <a:gd name="connsiteX36" fmla="*/ 2220571 w 3108293"/>
              <a:gd name="connsiteY36" fmla="*/ 1125163 h 4879316"/>
              <a:gd name="connsiteX37" fmla="*/ 1858981 w 3108293"/>
              <a:gd name="connsiteY37" fmla="*/ 1125163 h 4879316"/>
              <a:gd name="connsiteX38" fmla="*/ 1858981 w 3108293"/>
              <a:gd name="connsiteY38" fmla="*/ 1070726 h 4879316"/>
              <a:gd name="connsiteX39" fmla="*/ 1630497 w 3108293"/>
              <a:gd name="connsiteY39" fmla="*/ 779349 h 4879316"/>
              <a:gd name="connsiteX40" fmla="*/ 1630497 w 3108293"/>
              <a:gd name="connsiteY40" fmla="*/ 71593 h 4879316"/>
              <a:gd name="connsiteX41" fmla="*/ 1558919 w 3108293"/>
              <a:gd name="connsiteY41" fmla="*/ 16 h 4879316"/>
              <a:gd name="connsiteX42" fmla="*/ 1487342 w 3108293"/>
              <a:gd name="connsiteY42" fmla="*/ 71593 h 4879316"/>
              <a:gd name="connsiteX43" fmla="*/ 1487342 w 3108293"/>
              <a:gd name="connsiteY43" fmla="*/ 779340 h 4879316"/>
              <a:gd name="connsiteX44" fmla="*/ 1258858 w 3108293"/>
              <a:gd name="connsiteY44" fmla="*/ 1070717 h 4879316"/>
              <a:gd name="connsiteX45" fmla="*/ 1258858 w 3108293"/>
              <a:gd name="connsiteY45" fmla="*/ 1125154 h 4879316"/>
              <a:gd name="connsiteX46" fmla="*/ 897259 w 3108293"/>
              <a:gd name="connsiteY46" fmla="*/ 1125154 h 4879316"/>
              <a:gd name="connsiteX47" fmla="*/ 1101378 w 3108293"/>
              <a:gd name="connsiteY47" fmla="*/ 85374 h 4879316"/>
              <a:gd name="connsiteX48" fmla="*/ 1044928 w 3108293"/>
              <a:gd name="connsiteY48" fmla="*/ 1352 h 4879316"/>
              <a:gd name="connsiteX49" fmla="*/ 960905 w 3108293"/>
              <a:gd name="connsiteY49" fmla="*/ 57802 h 4879316"/>
              <a:gd name="connsiteX50" fmla="*/ 751365 w 3108293"/>
              <a:gd name="connsiteY50" fmla="*/ 1125154 h 4879316"/>
              <a:gd name="connsiteX51" fmla="*/ 718793 w 3108293"/>
              <a:gd name="connsiteY51" fmla="*/ 1125154 h 4879316"/>
              <a:gd name="connsiteX52" fmla="*/ 584943 w 3108293"/>
              <a:gd name="connsiteY52" fmla="*/ 1259003 h 4879316"/>
              <a:gd name="connsiteX53" fmla="*/ 584943 w 3108293"/>
              <a:gd name="connsiteY53" fmla="*/ 1483031 h 4879316"/>
              <a:gd name="connsiteX54" fmla="*/ 688368 w 3108293"/>
              <a:gd name="connsiteY54" fmla="*/ 1613263 h 4879316"/>
              <a:gd name="connsiteX55" fmla="*/ 688368 w 3108293"/>
              <a:gd name="connsiteY55" fmla="*/ 1735975 h 4879316"/>
              <a:gd name="connsiteX56" fmla="*/ 685218 w 3108293"/>
              <a:gd name="connsiteY56" fmla="*/ 1743333 h 4879316"/>
              <a:gd name="connsiteX57" fmla="*/ 227897 w 3108293"/>
              <a:gd name="connsiteY57" fmla="*/ 2061280 h 4879316"/>
              <a:gd name="connsiteX58" fmla="*/ 605 w 3108293"/>
              <a:gd name="connsiteY58" fmla="*/ 2479625 h 4879316"/>
              <a:gd name="connsiteX59" fmla="*/ 190571 w 3108293"/>
              <a:gd name="connsiteY59" fmla="*/ 2920246 h 4879316"/>
              <a:gd name="connsiteX60" fmla="*/ 222390 w 3108293"/>
              <a:gd name="connsiteY60" fmla="*/ 2946996 h 4879316"/>
              <a:gd name="connsiteX61" fmla="*/ 268409 w 3108293"/>
              <a:gd name="connsiteY61" fmla="*/ 2963783 h 4879316"/>
              <a:gd name="connsiteX62" fmla="*/ 323238 w 3108293"/>
              <a:gd name="connsiteY62" fmla="*/ 2938264 h 4879316"/>
              <a:gd name="connsiteX63" fmla="*/ 314496 w 3108293"/>
              <a:gd name="connsiteY63" fmla="*/ 2837416 h 4879316"/>
              <a:gd name="connsiteX64" fmla="*/ 282677 w 3108293"/>
              <a:gd name="connsiteY64" fmla="*/ 2810666 h 4879316"/>
              <a:gd name="connsiteX65" fmla="*/ 143598 w 3108293"/>
              <a:gd name="connsiteY65" fmla="*/ 2486172 h 4879316"/>
              <a:gd name="connsiteX66" fmla="*/ 309609 w 3108293"/>
              <a:gd name="connsiteY66" fmla="*/ 2178829 h 4879316"/>
              <a:gd name="connsiteX67" fmla="*/ 766941 w 3108293"/>
              <a:gd name="connsiteY67" fmla="*/ 1860882 h 4879316"/>
              <a:gd name="connsiteX68" fmla="*/ 831522 w 3108293"/>
              <a:gd name="connsiteY68" fmla="*/ 1735975 h 4879316"/>
              <a:gd name="connsiteX69" fmla="*/ 831522 w 3108293"/>
              <a:gd name="connsiteY69" fmla="*/ 1616890 h 4879316"/>
              <a:gd name="connsiteX70" fmla="*/ 1008395 w 3108293"/>
              <a:gd name="connsiteY70" fmla="*/ 1616890 h 4879316"/>
              <a:gd name="connsiteX71" fmla="*/ 1008395 w 3108293"/>
              <a:gd name="connsiteY71" fmla="*/ 1735985 h 4879316"/>
              <a:gd name="connsiteX72" fmla="*/ 1004739 w 3108293"/>
              <a:gd name="connsiteY72" fmla="*/ 1756313 h 4879316"/>
              <a:gd name="connsiteX73" fmla="*/ 732402 w 3108293"/>
              <a:gd name="connsiteY73" fmla="*/ 2073438 h 4879316"/>
              <a:gd name="connsiteX74" fmla="*/ 709163 w 3108293"/>
              <a:gd name="connsiteY74" fmla="*/ 2906923 h 4879316"/>
              <a:gd name="connsiteX75" fmla="*/ 1004510 w 3108293"/>
              <a:gd name="connsiteY75" fmla="*/ 3322710 h 4879316"/>
              <a:gd name="connsiteX76" fmla="*/ 1008385 w 3108293"/>
              <a:gd name="connsiteY76" fmla="*/ 3343439 h 4879316"/>
              <a:gd name="connsiteX77" fmla="*/ 1008385 w 3108293"/>
              <a:gd name="connsiteY77" fmla="*/ 3456970 h 4879316"/>
              <a:gd name="connsiteX78" fmla="*/ 831513 w 3108293"/>
              <a:gd name="connsiteY78" fmla="*/ 3456970 h 4879316"/>
              <a:gd name="connsiteX79" fmla="*/ 831513 w 3108293"/>
              <a:gd name="connsiteY79" fmla="*/ 3343429 h 4879316"/>
              <a:gd name="connsiteX80" fmla="*/ 777639 w 3108293"/>
              <a:gd name="connsiteY80" fmla="*/ 3226721 h 4879316"/>
              <a:gd name="connsiteX81" fmla="*/ 548000 w 3108293"/>
              <a:gd name="connsiteY81" fmla="*/ 3033691 h 4879316"/>
              <a:gd name="connsiteX82" fmla="*/ 447152 w 3108293"/>
              <a:gd name="connsiteY82" fmla="*/ 3042423 h 4879316"/>
              <a:gd name="connsiteX83" fmla="*/ 455894 w 3108293"/>
              <a:gd name="connsiteY83" fmla="*/ 3143271 h 4879316"/>
              <a:gd name="connsiteX84" fmla="*/ 685543 w 3108293"/>
              <a:gd name="connsiteY84" fmla="*/ 3336310 h 4879316"/>
              <a:gd name="connsiteX85" fmla="*/ 688358 w 3108293"/>
              <a:gd name="connsiteY85" fmla="*/ 3343420 h 4879316"/>
              <a:gd name="connsiteX86" fmla="*/ 688358 w 3108293"/>
              <a:gd name="connsiteY86" fmla="*/ 3458745 h 4879316"/>
              <a:gd name="connsiteX87" fmla="*/ 575390 w 3108293"/>
              <a:gd name="connsiteY87" fmla="*/ 3590801 h 4879316"/>
              <a:gd name="connsiteX88" fmla="*/ 575390 w 3108293"/>
              <a:gd name="connsiteY88" fmla="*/ 3814819 h 4879316"/>
              <a:gd name="connsiteX89" fmla="*/ 709240 w 3108293"/>
              <a:gd name="connsiteY89" fmla="*/ 3948668 h 4879316"/>
              <a:gd name="connsiteX90" fmla="*/ 856078 w 3108293"/>
              <a:gd name="connsiteY90" fmla="*/ 3948668 h 4879316"/>
              <a:gd name="connsiteX91" fmla="*/ 856078 w 3108293"/>
              <a:gd name="connsiteY91" fmla="*/ 4807739 h 4879316"/>
              <a:gd name="connsiteX92" fmla="*/ 927655 w 3108293"/>
              <a:gd name="connsiteY92" fmla="*/ 4879316 h 4879316"/>
              <a:gd name="connsiteX93" fmla="*/ 999233 w 3108293"/>
              <a:gd name="connsiteY93" fmla="*/ 4807739 h 4879316"/>
              <a:gd name="connsiteX94" fmla="*/ 999233 w 3108293"/>
              <a:gd name="connsiteY94" fmla="*/ 3948668 h 4879316"/>
              <a:gd name="connsiteX95" fmla="*/ 1169320 w 3108293"/>
              <a:gd name="connsiteY95" fmla="*/ 3948668 h 4879316"/>
              <a:gd name="connsiteX96" fmla="*/ 1169320 w 3108293"/>
              <a:gd name="connsiteY96" fmla="*/ 4807739 h 4879316"/>
              <a:gd name="connsiteX97" fmla="*/ 1240897 w 3108293"/>
              <a:gd name="connsiteY97" fmla="*/ 4879316 h 4879316"/>
              <a:gd name="connsiteX98" fmla="*/ 1312474 w 3108293"/>
              <a:gd name="connsiteY98" fmla="*/ 4807739 h 4879316"/>
              <a:gd name="connsiteX99" fmla="*/ 1312474 w 3108293"/>
              <a:gd name="connsiteY99" fmla="*/ 3948668 h 4879316"/>
              <a:gd name="connsiteX100" fmla="*/ 1482561 w 3108293"/>
              <a:gd name="connsiteY100" fmla="*/ 3948668 h 4879316"/>
              <a:gd name="connsiteX101" fmla="*/ 1482561 w 3108293"/>
              <a:gd name="connsiteY101" fmla="*/ 4807739 h 4879316"/>
              <a:gd name="connsiteX102" fmla="*/ 1554138 w 3108293"/>
              <a:gd name="connsiteY102" fmla="*/ 4879316 h 4879316"/>
              <a:gd name="connsiteX103" fmla="*/ 1625716 w 3108293"/>
              <a:gd name="connsiteY103" fmla="*/ 4807739 h 4879316"/>
              <a:gd name="connsiteX104" fmla="*/ 1625716 w 3108293"/>
              <a:gd name="connsiteY104" fmla="*/ 3948668 h 4879316"/>
              <a:gd name="connsiteX105" fmla="*/ 1795802 w 3108293"/>
              <a:gd name="connsiteY105" fmla="*/ 3948668 h 4879316"/>
              <a:gd name="connsiteX106" fmla="*/ 1795802 w 3108293"/>
              <a:gd name="connsiteY106" fmla="*/ 4807739 h 4879316"/>
              <a:gd name="connsiteX107" fmla="*/ 1867379 w 3108293"/>
              <a:gd name="connsiteY107" fmla="*/ 4879316 h 4879316"/>
              <a:gd name="connsiteX108" fmla="*/ 1938957 w 3108293"/>
              <a:gd name="connsiteY108" fmla="*/ 4807739 h 4879316"/>
              <a:gd name="connsiteX109" fmla="*/ 1938957 w 3108293"/>
              <a:gd name="connsiteY109" fmla="*/ 3948668 h 4879316"/>
              <a:gd name="connsiteX110" fmla="*/ 2109044 w 3108293"/>
              <a:gd name="connsiteY110" fmla="*/ 3948668 h 4879316"/>
              <a:gd name="connsiteX111" fmla="*/ 2109044 w 3108293"/>
              <a:gd name="connsiteY111" fmla="*/ 4807739 h 4879316"/>
              <a:gd name="connsiteX112" fmla="*/ 2180621 w 3108293"/>
              <a:gd name="connsiteY112" fmla="*/ 4879316 h 4879316"/>
              <a:gd name="connsiteX113" fmla="*/ 2252198 w 3108293"/>
              <a:gd name="connsiteY113" fmla="*/ 4807739 h 4879316"/>
              <a:gd name="connsiteX114" fmla="*/ 2252198 w 3108293"/>
              <a:gd name="connsiteY114" fmla="*/ 3948668 h 4879316"/>
              <a:gd name="connsiteX115" fmla="*/ 2389474 w 3108293"/>
              <a:gd name="connsiteY115" fmla="*/ 3948668 h 4879316"/>
              <a:gd name="connsiteX116" fmla="*/ 2523323 w 3108293"/>
              <a:gd name="connsiteY116" fmla="*/ 3814819 h 4879316"/>
              <a:gd name="connsiteX117" fmla="*/ 2523323 w 3108293"/>
              <a:gd name="connsiteY117" fmla="*/ 3590801 h 4879316"/>
              <a:gd name="connsiteX118" fmla="*/ 2419899 w 3108293"/>
              <a:gd name="connsiteY118" fmla="*/ 3460568 h 4879316"/>
              <a:gd name="connsiteX119" fmla="*/ 2419899 w 3108293"/>
              <a:gd name="connsiteY119" fmla="*/ 3343429 h 4879316"/>
              <a:gd name="connsiteX120" fmla="*/ 2422724 w 3108293"/>
              <a:gd name="connsiteY120" fmla="*/ 3336310 h 4879316"/>
              <a:gd name="connsiteX121" fmla="*/ 2917695 w 3108293"/>
              <a:gd name="connsiteY121" fmla="*/ 2920255 h 4879316"/>
              <a:gd name="connsiteX122" fmla="*/ 3107690 w 3108293"/>
              <a:gd name="connsiteY122" fmla="*/ 2479635 h 4879316"/>
              <a:gd name="connsiteX123" fmla="*/ 1994243 w 3108293"/>
              <a:gd name="connsiteY123" fmla="*/ 1848733 h 4879316"/>
              <a:gd name="connsiteX124" fmla="*/ 2267287 w 3108293"/>
              <a:gd name="connsiteY124" fmla="*/ 2166689 h 4879316"/>
              <a:gd name="connsiteX125" fmla="*/ 2282404 w 3108293"/>
              <a:gd name="connsiteY125" fmla="*/ 2824017 h 4879316"/>
              <a:gd name="connsiteX126" fmla="*/ 1986895 w 3108293"/>
              <a:gd name="connsiteY126" fmla="*/ 3240062 h 4879316"/>
              <a:gd name="connsiteX127" fmla="*/ 1956746 w 3108293"/>
              <a:gd name="connsiteY127" fmla="*/ 3343429 h 4879316"/>
              <a:gd name="connsiteX128" fmla="*/ 1956746 w 3108293"/>
              <a:gd name="connsiteY128" fmla="*/ 3456961 h 4879316"/>
              <a:gd name="connsiteX129" fmla="*/ 1819155 w 3108293"/>
              <a:gd name="connsiteY129" fmla="*/ 3456961 h 4879316"/>
              <a:gd name="connsiteX130" fmla="*/ 1819155 w 3108293"/>
              <a:gd name="connsiteY130" fmla="*/ 3343429 h 4879316"/>
              <a:gd name="connsiteX131" fmla="*/ 1823231 w 3108293"/>
              <a:gd name="connsiteY131" fmla="*/ 3301438 h 4879316"/>
              <a:gd name="connsiteX132" fmla="*/ 1943776 w 3108293"/>
              <a:gd name="connsiteY132" fmla="*/ 2885383 h 4879316"/>
              <a:gd name="connsiteX133" fmla="*/ 1934758 w 3108293"/>
              <a:gd name="connsiteY133" fmla="*/ 2096400 h 4879316"/>
              <a:gd name="connsiteX134" fmla="*/ 1823383 w 3108293"/>
              <a:gd name="connsiteY134" fmla="*/ 1778454 h 4879316"/>
              <a:gd name="connsiteX135" fmla="*/ 1819165 w 3108293"/>
              <a:gd name="connsiteY135" fmla="*/ 1735985 h 4879316"/>
              <a:gd name="connsiteX136" fmla="*/ 1819165 w 3108293"/>
              <a:gd name="connsiteY136" fmla="*/ 1616890 h 4879316"/>
              <a:gd name="connsiteX137" fmla="*/ 1956756 w 3108293"/>
              <a:gd name="connsiteY137" fmla="*/ 1616890 h 4879316"/>
              <a:gd name="connsiteX138" fmla="*/ 1956756 w 3108293"/>
              <a:gd name="connsiteY138" fmla="*/ 1735985 h 4879316"/>
              <a:gd name="connsiteX139" fmla="*/ 1994243 w 3108293"/>
              <a:gd name="connsiteY139" fmla="*/ 1848733 h 4879316"/>
              <a:gd name="connsiteX140" fmla="*/ 1402003 w 3108293"/>
              <a:gd name="connsiteY140" fmla="*/ 1070717 h 4879316"/>
              <a:gd name="connsiteX141" fmla="*/ 1558910 w 3108293"/>
              <a:gd name="connsiteY141" fmla="*/ 913800 h 4879316"/>
              <a:gd name="connsiteX142" fmla="*/ 1715817 w 3108293"/>
              <a:gd name="connsiteY142" fmla="*/ 1070717 h 4879316"/>
              <a:gd name="connsiteX143" fmla="*/ 1715817 w 3108293"/>
              <a:gd name="connsiteY143" fmla="*/ 1125154 h 4879316"/>
              <a:gd name="connsiteX144" fmla="*/ 1402003 w 3108293"/>
              <a:gd name="connsiteY144" fmla="*/ 1125154 h 4879316"/>
              <a:gd name="connsiteX145" fmla="*/ 728098 w 3108293"/>
              <a:gd name="connsiteY145" fmla="*/ 1268318 h 4879316"/>
              <a:gd name="connsiteX146" fmla="*/ 2389732 w 3108293"/>
              <a:gd name="connsiteY146" fmla="*/ 1268318 h 4879316"/>
              <a:gd name="connsiteX147" fmla="*/ 2389732 w 3108293"/>
              <a:gd name="connsiteY147" fmla="*/ 1473735 h 4879316"/>
              <a:gd name="connsiteX148" fmla="*/ 728098 w 3108293"/>
              <a:gd name="connsiteY148" fmla="*/ 1473735 h 4879316"/>
              <a:gd name="connsiteX149" fmla="*/ 1121410 w 3108293"/>
              <a:gd name="connsiteY149" fmla="*/ 3240072 h 4879316"/>
              <a:gd name="connsiteX150" fmla="*/ 825892 w 3108293"/>
              <a:gd name="connsiteY150" fmla="*/ 2824017 h 4879316"/>
              <a:gd name="connsiteX151" fmla="*/ 841018 w 3108293"/>
              <a:gd name="connsiteY151" fmla="*/ 2166689 h 4879316"/>
              <a:gd name="connsiteX152" fmla="*/ 1114052 w 3108293"/>
              <a:gd name="connsiteY152" fmla="*/ 1848752 h 4879316"/>
              <a:gd name="connsiteX153" fmla="*/ 1151559 w 3108293"/>
              <a:gd name="connsiteY153" fmla="*/ 1735985 h 4879316"/>
              <a:gd name="connsiteX154" fmla="*/ 1151559 w 3108293"/>
              <a:gd name="connsiteY154" fmla="*/ 1616890 h 4879316"/>
              <a:gd name="connsiteX155" fmla="*/ 1289169 w 3108293"/>
              <a:gd name="connsiteY155" fmla="*/ 1616890 h 4879316"/>
              <a:gd name="connsiteX156" fmla="*/ 1289169 w 3108293"/>
              <a:gd name="connsiteY156" fmla="*/ 1735985 h 4879316"/>
              <a:gd name="connsiteX157" fmla="*/ 1284950 w 3108293"/>
              <a:gd name="connsiteY157" fmla="*/ 1778454 h 4879316"/>
              <a:gd name="connsiteX158" fmla="*/ 1173576 w 3108293"/>
              <a:gd name="connsiteY158" fmla="*/ 2096400 h 4879316"/>
              <a:gd name="connsiteX159" fmla="*/ 1134304 w 3108293"/>
              <a:gd name="connsiteY159" fmla="*/ 2281805 h 4879316"/>
              <a:gd name="connsiteX160" fmla="*/ 1196729 w 3108293"/>
              <a:gd name="connsiteY160" fmla="*/ 2361494 h 4879316"/>
              <a:gd name="connsiteX161" fmla="*/ 1205452 w 3108293"/>
              <a:gd name="connsiteY161" fmla="*/ 2362028 h 4879316"/>
              <a:gd name="connsiteX162" fmla="*/ 1276418 w 3108293"/>
              <a:gd name="connsiteY162" fmla="*/ 2299069 h 4879316"/>
              <a:gd name="connsiteX163" fmla="*/ 1308685 w 3108293"/>
              <a:gd name="connsiteY163" fmla="*/ 2143737 h 4879316"/>
              <a:gd name="connsiteX164" fmla="*/ 1420069 w 3108293"/>
              <a:gd name="connsiteY164" fmla="*/ 1825781 h 4879316"/>
              <a:gd name="connsiteX165" fmla="*/ 1432342 w 3108293"/>
              <a:gd name="connsiteY165" fmla="*/ 1735994 h 4879316"/>
              <a:gd name="connsiteX166" fmla="*/ 1432342 w 3108293"/>
              <a:gd name="connsiteY166" fmla="*/ 1616890 h 4879316"/>
              <a:gd name="connsiteX167" fmla="*/ 1676001 w 3108293"/>
              <a:gd name="connsiteY167" fmla="*/ 1616890 h 4879316"/>
              <a:gd name="connsiteX168" fmla="*/ 1676001 w 3108293"/>
              <a:gd name="connsiteY168" fmla="*/ 1735985 h 4879316"/>
              <a:gd name="connsiteX169" fmla="*/ 1688274 w 3108293"/>
              <a:gd name="connsiteY169" fmla="*/ 1825781 h 4879316"/>
              <a:gd name="connsiteX170" fmla="*/ 1799648 w 3108293"/>
              <a:gd name="connsiteY170" fmla="*/ 2143727 h 4879316"/>
              <a:gd name="connsiteX171" fmla="*/ 1806271 w 3108293"/>
              <a:gd name="connsiteY171" fmla="*/ 2845548 h 4879316"/>
              <a:gd name="connsiteX172" fmla="*/ 1685716 w 3108293"/>
              <a:gd name="connsiteY172" fmla="*/ 3261621 h 4879316"/>
              <a:gd name="connsiteX173" fmla="*/ 1675991 w 3108293"/>
              <a:gd name="connsiteY173" fmla="*/ 3343429 h 4879316"/>
              <a:gd name="connsiteX174" fmla="*/ 1675991 w 3108293"/>
              <a:gd name="connsiteY174" fmla="*/ 3456961 h 4879316"/>
              <a:gd name="connsiteX175" fmla="*/ 1432304 w 3108293"/>
              <a:gd name="connsiteY175" fmla="*/ 3456961 h 4879316"/>
              <a:gd name="connsiteX176" fmla="*/ 1432304 w 3108293"/>
              <a:gd name="connsiteY176" fmla="*/ 3343429 h 4879316"/>
              <a:gd name="connsiteX177" fmla="*/ 1422570 w 3108293"/>
              <a:gd name="connsiteY177" fmla="*/ 3261603 h 4879316"/>
              <a:gd name="connsiteX178" fmla="*/ 1302024 w 3108293"/>
              <a:gd name="connsiteY178" fmla="*/ 2845548 h 4879316"/>
              <a:gd name="connsiteX179" fmla="*/ 1266655 w 3108293"/>
              <a:gd name="connsiteY179" fmla="*/ 2592193 h 4879316"/>
              <a:gd name="connsiteX180" fmla="*/ 1191881 w 3108293"/>
              <a:gd name="connsiteY180" fmla="*/ 2523975 h 4879316"/>
              <a:gd name="connsiteX181" fmla="*/ 1123653 w 3108293"/>
              <a:gd name="connsiteY181" fmla="*/ 2598758 h 4879316"/>
              <a:gd name="connsiteX182" fmla="*/ 1164529 w 3108293"/>
              <a:gd name="connsiteY182" fmla="*/ 2885383 h 4879316"/>
              <a:gd name="connsiteX183" fmla="*/ 1285074 w 3108293"/>
              <a:gd name="connsiteY183" fmla="*/ 3301438 h 4879316"/>
              <a:gd name="connsiteX184" fmla="*/ 1289149 w 3108293"/>
              <a:gd name="connsiteY184" fmla="*/ 3343429 h 4879316"/>
              <a:gd name="connsiteX185" fmla="*/ 1289149 w 3108293"/>
              <a:gd name="connsiteY185" fmla="*/ 3456961 h 4879316"/>
              <a:gd name="connsiteX186" fmla="*/ 1151540 w 3108293"/>
              <a:gd name="connsiteY186" fmla="*/ 3456961 h 4879316"/>
              <a:gd name="connsiteX187" fmla="*/ 1151540 w 3108293"/>
              <a:gd name="connsiteY187" fmla="*/ 3343429 h 4879316"/>
              <a:gd name="connsiteX188" fmla="*/ 1121410 w 3108293"/>
              <a:gd name="connsiteY188" fmla="*/ 3240072 h 4879316"/>
              <a:gd name="connsiteX189" fmla="*/ 2380198 w 3108293"/>
              <a:gd name="connsiteY189" fmla="*/ 3805523 h 4879316"/>
              <a:gd name="connsiteX190" fmla="*/ 718554 w 3108293"/>
              <a:gd name="connsiteY190" fmla="*/ 3805523 h 4879316"/>
              <a:gd name="connsiteX191" fmla="*/ 718554 w 3108293"/>
              <a:gd name="connsiteY191" fmla="*/ 3600115 h 4879316"/>
              <a:gd name="connsiteX192" fmla="*/ 2380188 w 3108293"/>
              <a:gd name="connsiteY192" fmla="*/ 3600115 h 4879316"/>
              <a:gd name="connsiteX193" fmla="*/ 2380188 w 3108293"/>
              <a:gd name="connsiteY193" fmla="*/ 3805523 h 487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3108293" h="4879316">
                <a:moveTo>
                  <a:pt x="3107690" y="2479635"/>
                </a:moveTo>
                <a:cubicBezTo>
                  <a:pt x="3099874" y="2308765"/>
                  <a:pt x="3017026" y="2156277"/>
                  <a:pt x="2880399" y="2061289"/>
                </a:cubicBezTo>
                <a:lnTo>
                  <a:pt x="2833568" y="2028736"/>
                </a:lnTo>
                <a:cubicBezTo>
                  <a:pt x="2801101" y="2006165"/>
                  <a:pt x="2756494" y="2014210"/>
                  <a:pt x="2733942" y="2046649"/>
                </a:cubicBezTo>
                <a:cubicBezTo>
                  <a:pt x="2711381" y="2079107"/>
                  <a:pt x="2719398" y="2123714"/>
                  <a:pt x="2751855" y="2146275"/>
                </a:cubicBezTo>
                <a:lnTo>
                  <a:pt x="2798686" y="2178829"/>
                </a:lnTo>
                <a:cubicBezTo>
                  <a:pt x="2898417" y="2248163"/>
                  <a:pt x="2958924" y="2360187"/>
                  <a:pt x="2964688" y="2486172"/>
                </a:cubicBezTo>
                <a:cubicBezTo>
                  <a:pt x="2970500" y="2613217"/>
                  <a:pt x="2919804" y="2731482"/>
                  <a:pt x="2825609" y="2810666"/>
                </a:cubicBezTo>
                <a:lnTo>
                  <a:pt x="2330637" y="3226721"/>
                </a:lnTo>
                <a:cubicBezTo>
                  <a:pt x="2296404" y="3255504"/>
                  <a:pt x="2276763" y="3298040"/>
                  <a:pt x="2276763" y="3343429"/>
                </a:cubicBezTo>
                <a:lnTo>
                  <a:pt x="2276763" y="3456961"/>
                </a:lnTo>
                <a:lnTo>
                  <a:pt x="2099901" y="3456961"/>
                </a:lnTo>
                <a:lnTo>
                  <a:pt x="2099901" y="3343429"/>
                </a:lnTo>
                <a:cubicBezTo>
                  <a:pt x="2099901" y="3332607"/>
                  <a:pt x="2102516" y="3324800"/>
                  <a:pt x="2103604" y="3322958"/>
                </a:cubicBezTo>
                <a:lnTo>
                  <a:pt x="2399123" y="2906903"/>
                </a:lnTo>
                <a:cubicBezTo>
                  <a:pt x="2557337" y="2684155"/>
                  <a:pt x="2545837" y="2271307"/>
                  <a:pt x="2375893" y="2073429"/>
                </a:cubicBezTo>
                <a:lnTo>
                  <a:pt x="2103565" y="1756303"/>
                </a:lnTo>
                <a:cubicBezTo>
                  <a:pt x="2102239" y="1753745"/>
                  <a:pt x="2099901" y="1746206"/>
                  <a:pt x="2099901" y="1735975"/>
                </a:cubicBezTo>
                <a:lnTo>
                  <a:pt x="2099901" y="1616890"/>
                </a:lnTo>
                <a:lnTo>
                  <a:pt x="2276763" y="1616890"/>
                </a:lnTo>
                <a:lnTo>
                  <a:pt x="2276763" y="1735985"/>
                </a:lnTo>
                <a:cubicBezTo>
                  <a:pt x="2276763" y="1786079"/>
                  <a:pt x="2300909" y="1832776"/>
                  <a:pt x="2341345" y="1860892"/>
                </a:cubicBezTo>
                <a:lnTo>
                  <a:pt x="2497374" y="1969355"/>
                </a:lnTo>
                <a:cubicBezTo>
                  <a:pt x="2509829" y="1978011"/>
                  <a:pt x="2524068" y="1982173"/>
                  <a:pt x="2538173" y="1982173"/>
                </a:cubicBezTo>
                <a:cubicBezTo>
                  <a:pt x="2560820" y="1982173"/>
                  <a:pt x="2583105" y="1971445"/>
                  <a:pt x="2597010" y="1951442"/>
                </a:cubicBezTo>
                <a:cubicBezTo>
                  <a:pt x="2619571" y="1918984"/>
                  <a:pt x="2611554" y="1874377"/>
                  <a:pt x="2579097" y="1851816"/>
                </a:cubicBezTo>
                <a:lnTo>
                  <a:pt x="2423077" y="1743343"/>
                </a:lnTo>
                <a:cubicBezTo>
                  <a:pt x="2421502" y="1742265"/>
                  <a:pt x="2419928" y="1739564"/>
                  <a:pt x="2419928" y="1735985"/>
                </a:cubicBezTo>
                <a:lnTo>
                  <a:pt x="2419928" y="1615095"/>
                </a:lnTo>
                <a:cubicBezTo>
                  <a:pt x="2483822" y="1605017"/>
                  <a:pt x="2532896" y="1549722"/>
                  <a:pt x="2532896" y="1483040"/>
                </a:cubicBezTo>
                <a:lnTo>
                  <a:pt x="2532896" y="1259013"/>
                </a:lnTo>
                <a:cubicBezTo>
                  <a:pt x="2532896" y="1185212"/>
                  <a:pt x="2472847" y="1125163"/>
                  <a:pt x="2399046" y="1125163"/>
                </a:cubicBezTo>
                <a:lnTo>
                  <a:pt x="2366464" y="1125163"/>
                </a:lnTo>
                <a:lnTo>
                  <a:pt x="2156924" y="57812"/>
                </a:lnTo>
                <a:cubicBezTo>
                  <a:pt x="2149308" y="19017"/>
                  <a:pt x="2111678" y="-6245"/>
                  <a:pt x="2072902" y="1361"/>
                </a:cubicBezTo>
                <a:cubicBezTo>
                  <a:pt x="2034116" y="8977"/>
                  <a:pt x="2008845" y="46589"/>
                  <a:pt x="2016451" y="85384"/>
                </a:cubicBezTo>
                <a:lnTo>
                  <a:pt x="2220571" y="1125163"/>
                </a:lnTo>
                <a:lnTo>
                  <a:pt x="1858981" y="1125163"/>
                </a:lnTo>
                <a:lnTo>
                  <a:pt x="1858981" y="1070726"/>
                </a:lnTo>
                <a:cubicBezTo>
                  <a:pt x="1858981" y="929938"/>
                  <a:pt x="1761493" y="811540"/>
                  <a:pt x="1630497" y="779349"/>
                </a:cubicBezTo>
                <a:lnTo>
                  <a:pt x="1630497" y="71593"/>
                </a:lnTo>
                <a:cubicBezTo>
                  <a:pt x="1630497" y="32054"/>
                  <a:pt x="1598449" y="16"/>
                  <a:pt x="1558919" y="16"/>
                </a:cubicBezTo>
                <a:cubicBezTo>
                  <a:pt x="1519390" y="16"/>
                  <a:pt x="1487342" y="32054"/>
                  <a:pt x="1487342" y="71593"/>
                </a:cubicBezTo>
                <a:lnTo>
                  <a:pt x="1487342" y="779340"/>
                </a:lnTo>
                <a:cubicBezTo>
                  <a:pt x="1356337" y="811530"/>
                  <a:pt x="1258858" y="929929"/>
                  <a:pt x="1258858" y="1070717"/>
                </a:cubicBezTo>
                <a:lnTo>
                  <a:pt x="1258858" y="1125154"/>
                </a:lnTo>
                <a:lnTo>
                  <a:pt x="897259" y="1125154"/>
                </a:lnTo>
                <a:lnTo>
                  <a:pt x="1101378" y="85374"/>
                </a:lnTo>
                <a:cubicBezTo>
                  <a:pt x="1108994" y="46589"/>
                  <a:pt x="1083723" y="8968"/>
                  <a:pt x="1044928" y="1352"/>
                </a:cubicBezTo>
                <a:cubicBezTo>
                  <a:pt x="1006152" y="-6255"/>
                  <a:pt x="968521" y="19007"/>
                  <a:pt x="960905" y="57802"/>
                </a:cubicBezTo>
                <a:lnTo>
                  <a:pt x="751365" y="1125154"/>
                </a:lnTo>
                <a:lnTo>
                  <a:pt x="718793" y="1125154"/>
                </a:lnTo>
                <a:cubicBezTo>
                  <a:pt x="644992" y="1125154"/>
                  <a:pt x="584943" y="1185202"/>
                  <a:pt x="584943" y="1259003"/>
                </a:cubicBezTo>
                <a:lnTo>
                  <a:pt x="584943" y="1483031"/>
                </a:lnTo>
                <a:cubicBezTo>
                  <a:pt x="584943" y="1546353"/>
                  <a:pt x="629197" y="1599425"/>
                  <a:pt x="688368" y="1613263"/>
                </a:cubicBezTo>
                <a:lnTo>
                  <a:pt x="688368" y="1735975"/>
                </a:lnTo>
                <a:cubicBezTo>
                  <a:pt x="688368" y="1739554"/>
                  <a:pt x="686783" y="1742255"/>
                  <a:pt x="685218" y="1743333"/>
                </a:cubicBezTo>
                <a:lnTo>
                  <a:pt x="227897" y="2061280"/>
                </a:lnTo>
                <a:cubicBezTo>
                  <a:pt x="91270" y="2156268"/>
                  <a:pt x="8421" y="2308756"/>
                  <a:pt x="605" y="2479625"/>
                </a:cubicBezTo>
                <a:cubicBezTo>
                  <a:pt x="-7268" y="2651554"/>
                  <a:pt x="61980" y="2812154"/>
                  <a:pt x="190571" y="2920246"/>
                </a:cubicBezTo>
                <a:lnTo>
                  <a:pt x="222390" y="2946996"/>
                </a:lnTo>
                <a:cubicBezTo>
                  <a:pt x="235808" y="2958277"/>
                  <a:pt x="252157" y="2963783"/>
                  <a:pt x="268409" y="2963783"/>
                </a:cubicBezTo>
                <a:cubicBezTo>
                  <a:pt x="288814" y="2963783"/>
                  <a:pt x="309084" y="2955108"/>
                  <a:pt x="323238" y="2938264"/>
                </a:cubicBezTo>
                <a:cubicBezTo>
                  <a:pt x="348671" y="2908001"/>
                  <a:pt x="344759" y="2862850"/>
                  <a:pt x="314496" y="2837416"/>
                </a:cubicBezTo>
                <a:lnTo>
                  <a:pt x="282677" y="2810666"/>
                </a:lnTo>
                <a:cubicBezTo>
                  <a:pt x="188481" y="2731482"/>
                  <a:pt x="137786" y="2613217"/>
                  <a:pt x="143598" y="2486172"/>
                </a:cubicBezTo>
                <a:cubicBezTo>
                  <a:pt x="149362" y="2360187"/>
                  <a:pt x="209869" y="2248163"/>
                  <a:pt x="309609" y="2178829"/>
                </a:cubicBezTo>
                <a:lnTo>
                  <a:pt x="766941" y="1860882"/>
                </a:lnTo>
                <a:cubicBezTo>
                  <a:pt x="807377" y="1832767"/>
                  <a:pt x="831522" y="1786070"/>
                  <a:pt x="831522" y="1735975"/>
                </a:cubicBezTo>
                <a:lnTo>
                  <a:pt x="831522" y="1616890"/>
                </a:lnTo>
                <a:lnTo>
                  <a:pt x="1008395" y="1616890"/>
                </a:lnTo>
                <a:lnTo>
                  <a:pt x="1008395" y="1735985"/>
                </a:lnTo>
                <a:cubicBezTo>
                  <a:pt x="1008395" y="1746206"/>
                  <a:pt x="1006056" y="1753755"/>
                  <a:pt x="1004739" y="1756313"/>
                </a:cubicBezTo>
                <a:lnTo>
                  <a:pt x="732402" y="2073438"/>
                </a:lnTo>
                <a:cubicBezTo>
                  <a:pt x="562458" y="2271335"/>
                  <a:pt x="550958" y="2684184"/>
                  <a:pt x="709163" y="2906923"/>
                </a:cubicBezTo>
                <a:lnTo>
                  <a:pt x="1004510" y="3322710"/>
                </a:lnTo>
                <a:cubicBezTo>
                  <a:pt x="1005770" y="3324810"/>
                  <a:pt x="1008385" y="3332617"/>
                  <a:pt x="1008385" y="3343439"/>
                </a:cubicBezTo>
                <a:lnTo>
                  <a:pt x="1008385" y="3456970"/>
                </a:lnTo>
                <a:lnTo>
                  <a:pt x="831513" y="3456970"/>
                </a:lnTo>
                <a:lnTo>
                  <a:pt x="831513" y="3343429"/>
                </a:lnTo>
                <a:cubicBezTo>
                  <a:pt x="831513" y="3298030"/>
                  <a:pt x="811872" y="3255494"/>
                  <a:pt x="777639" y="3226721"/>
                </a:cubicBezTo>
                <a:lnTo>
                  <a:pt x="548000" y="3033691"/>
                </a:lnTo>
                <a:cubicBezTo>
                  <a:pt x="517737" y="3008248"/>
                  <a:pt x="472595" y="3012160"/>
                  <a:pt x="447152" y="3042423"/>
                </a:cubicBezTo>
                <a:cubicBezTo>
                  <a:pt x="421718" y="3072686"/>
                  <a:pt x="425631" y="3117837"/>
                  <a:pt x="455894" y="3143271"/>
                </a:cubicBezTo>
                <a:lnTo>
                  <a:pt x="685543" y="3336310"/>
                </a:lnTo>
                <a:cubicBezTo>
                  <a:pt x="686841" y="3337398"/>
                  <a:pt x="688358" y="3339918"/>
                  <a:pt x="688358" y="3343420"/>
                </a:cubicBezTo>
                <a:lnTo>
                  <a:pt x="688358" y="3458745"/>
                </a:lnTo>
                <a:cubicBezTo>
                  <a:pt x="624464" y="3468823"/>
                  <a:pt x="575390" y="3524119"/>
                  <a:pt x="575390" y="3590801"/>
                </a:cubicBezTo>
                <a:lnTo>
                  <a:pt x="575390" y="3814819"/>
                </a:lnTo>
                <a:cubicBezTo>
                  <a:pt x="575390" y="3888620"/>
                  <a:pt x="635439" y="3948668"/>
                  <a:pt x="709240" y="3948668"/>
                </a:cubicBezTo>
                <a:lnTo>
                  <a:pt x="856078" y="3948668"/>
                </a:lnTo>
                <a:lnTo>
                  <a:pt x="856078" y="4807739"/>
                </a:lnTo>
                <a:cubicBezTo>
                  <a:pt x="856078" y="4847278"/>
                  <a:pt x="888126" y="4879316"/>
                  <a:pt x="927655" y="4879316"/>
                </a:cubicBezTo>
                <a:cubicBezTo>
                  <a:pt x="967185" y="4879316"/>
                  <a:pt x="999233" y="4847278"/>
                  <a:pt x="999233" y="4807739"/>
                </a:cubicBezTo>
                <a:lnTo>
                  <a:pt x="999233" y="3948668"/>
                </a:lnTo>
                <a:lnTo>
                  <a:pt x="1169320" y="3948668"/>
                </a:lnTo>
                <a:lnTo>
                  <a:pt x="1169320" y="4807739"/>
                </a:lnTo>
                <a:cubicBezTo>
                  <a:pt x="1169320" y="4847278"/>
                  <a:pt x="1201367" y="4879316"/>
                  <a:pt x="1240897" y="4879316"/>
                </a:cubicBezTo>
                <a:cubicBezTo>
                  <a:pt x="1280427" y="4879316"/>
                  <a:pt x="1312474" y="4847278"/>
                  <a:pt x="1312474" y="4807739"/>
                </a:cubicBezTo>
                <a:lnTo>
                  <a:pt x="1312474" y="3948668"/>
                </a:lnTo>
                <a:lnTo>
                  <a:pt x="1482561" y="3948668"/>
                </a:lnTo>
                <a:lnTo>
                  <a:pt x="1482561" y="4807739"/>
                </a:lnTo>
                <a:cubicBezTo>
                  <a:pt x="1482561" y="4847278"/>
                  <a:pt x="1514608" y="4879316"/>
                  <a:pt x="1554138" y="4879316"/>
                </a:cubicBezTo>
                <a:cubicBezTo>
                  <a:pt x="1593668" y="4879316"/>
                  <a:pt x="1625716" y="4847278"/>
                  <a:pt x="1625716" y="4807739"/>
                </a:cubicBezTo>
                <a:lnTo>
                  <a:pt x="1625716" y="3948668"/>
                </a:lnTo>
                <a:lnTo>
                  <a:pt x="1795802" y="3948668"/>
                </a:lnTo>
                <a:lnTo>
                  <a:pt x="1795802" y="4807739"/>
                </a:lnTo>
                <a:cubicBezTo>
                  <a:pt x="1795802" y="4847278"/>
                  <a:pt x="1827850" y="4879316"/>
                  <a:pt x="1867379" y="4879316"/>
                </a:cubicBezTo>
                <a:cubicBezTo>
                  <a:pt x="1906909" y="4879316"/>
                  <a:pt x="1938957" y="4847278"/>
                  <a:pt x="1938957" y="4807739"/>
                </a:cubicBezTo>
                <a:lnTo>
                  <a:pt x="1938957" y="3948668"/>
                </a:lnTo>
                <a:lnTo>
                  <a:pt x="2109044" y="3948668"/>
                </a:lnTo>
                <a:lnTo>
                  <a:pt x="2109044" y="4807739"/>
                </a:lnTo>
                <a:cubicBezTo>
                  <a:pt x="2109044" y="4847278"/>
                  <a:pt x="2141091" y="4879316"/>
                  <a:pt x="2180621" y="4879316"/>
                </a:cubicBezTo>
                <a:cubicBezTo>
                  <a:pt x="2220151" y="4879316"/>
                  <a:pt x="2252198" y="4847278"/>
                  <a:pt x="2252198" y="4807739"/>
                </a:cubicBezTo>
                <a:lnTo>
                  <a:pt x="2252198" y="3948668"/>
                </a:lnTo>
                <a:lnTo>
                  <a:pt x="2389474" y="3948668"/>
                </a:lnTo>
                <a:cubicBezTo>
                  <a:pt x="2463275" y="3948668"/>
                  <a:pt x="2523323" y="3888620"/>
                  <a:pt x="2523323" y="3814819"/>
                </a:cubicBezTo>
                <a:lnTo>
                  <a:pt x="2523323" y="3590801"/>
                </a:lnTo>
                <a:cubicBezTo>
                  <a:pt x="2523323" y="3527479"/>
                  <a:pt x="2479070" y="3474406"/>
                  <a:pt x="2419899" y="3460568"/>
                </a:cubicBezTo>
                <a:lnTo>
                  <a:pt x="2419899" y="3343429"/>
                </a:lnTo>
                <a:cubicBezTo>
                  <a:pt x="2419899" y="3339927"/>
                  <a:pt x="2421426" y="3337408"/>
                  <a:pt x="2422724" y="3336310"/>
                </a:cubicBezTo>
                <a:lnTo>
                  <a:pt x="2917695" y="2920255"/>
                </a:lnTo>
                <a:cubicBezTo>
                  <a:pt x="3046315" y="2812164"/>
                  <a:pt x="3115554" y="2651563"/>
                  <a:pt x="3107690" y="2479635"/>
                </a:cubicBezTo>
                <a:close/>
                <a:moveTo>
                  <a:pt x="1994243" y="1848733"/>
                </a:moveTo>
                <a:lnTo>
                  <a:pt x="2267287" y="2166689"/>
                </a:lnTo>
                <a:cubicBezTo>
                  <a:pt x="2395496" y="2315990"/>
                  <a:pt x="2403274" y="2653863"/>
                  <a:pt x="2282404" y="2824017"/>
                </a:cubicBezTo>
                <a:lnTo>
                  <a:pt x="1986895" y="3240062"/>
                </a:lnTo>
                <a:cubicBezTo>
                  <a:pt x="1967454" y="3267434"/>
                  <a:pt x="1956746" y="3304148"/>
                  <a:pt x="1956746" y="3343429"/>
                </a:cubicBezTo>
                <a:lnTo>
                  <a:pt x="1956746" y="3456961"/>
                </a:lnTo>
                <a:lnTo>
                  <a:pt x="1819155" y="3456961"/>
                </a:lnTo>
                <a:lnTo>
                  <a:pt x="1819155" y="3343429"/>
                </a:lnTo>
                <a:cubicBezTo>
                  <a:pt x="1819155" y="3321384"/>
                  <a:pt x="1821723" y="3306649"/>
                  <a:pt x="1823231" y="3301438"/>
                </a:cubicBezTo>
                <a:lnTo>
                  <a:pt x="1943776" y="2885383"/>
                </a:lnTo>
                <a:cubicBezTo>
                  <a:pt x="2004856" y="2674564"/>
                  <a:pt x="2000389" y="2283761"/>
                  <a:pt x="1934758" y="2096400"/>
                </a:cubicBezTo>
                <a:lnTo>
                  <a:pt x="1823383" y="1778454"/>
                </a:lnTo>
                <a:cubicBezTo>
                  <a:pt x="1822009" y="1774427"/>
                  <a:pt x="1819165" y="1758765"/>
                  <a:pt x="1819165" y="1735985"/>
                </a:cubicBezTo>
                <a:lnTo>
                  <a:pt x="1819165" y="1616890"/>
                </a:lnTo>
                <a:lnTo>
                  <a:pt x="1956756" y="1616890"/>
                </a:lnTo>
                <a:lnTo>
                  <a:pt x="1956756" y="1735985"/>
                </a:lnTo>
                <a:cubicBezTo>
                  <a:pt x="1956746" y="1779905"/>
                  <a:pt x="1970422" y="1821009"/>
                  <a:pt x="1994243" y="1848733"/>
                </a:cubicBezTo>
                <a:close/>
                <a:moveTo>
                  <a:pt x="1402003" y="1070717"/>
                </a:moveTo>
                <a:cubicBezTo>
                  <a:pt x="1402003" y="984194"/>
                  <a:pt x="1472387" y="913800"/>
                  <a:pt x="1558910" y="913800"/>
                </a:cubicBezTo>
                <a:cubicBezTo>
                  <a:pt x="1645432" y="913800"/>
                  <a:pt x="1715817" y="984194"/>
                  <a:pt x="1715817" y="1070717"/>
                </a:cubicBezTo>
                <a:lnTo>
                  <a:pt x="1715817" y="1125154"/>
                </a:lnTo>
                <a:lnTo>
                  <a:pt x="1402003" y="1125154"/>
                </a:lnTo>
                <a:close/>
                <a:moveTo>
                  <a:pt x="728098" y="1268318"/>
                </a:moveTo>
                <a:lnTo>
                  <a:pt x="2389732" y="1268318"/>
                </a:lnTo>
                <a:lnTo>
                  <a:pt x="2389732" y="1473735"/>
                </a:lnTo>
                <a:lnTo>
                  <a:pt x="728098" y="1473735"/>
                </a:lnTo>
                <a:close/>
                <a:moveTo>
                  <a:pt x="1121410" y="3240072"/>
                </a:moveTo>
                <a:lnTo>
                  <a:pt x="825892" y="2824017"/>
                </a:lnTo>
                <a:cubicBezTo>
                  <a:pt x="705031" y="2653863"/>
                  <a:pt x="712809" y="2315990"/>
                  <a:pt x="841018" y="2166689"/>
                </a:cubicBezTo>
                <a:lnTo>
                  <a:pt x="1114052" y="1848752"/>
                </a:lnTo>
                <a:cubicBezTo>
                  <a:pt x="1137892" y="1821009"/>
                  <a:pt x="1151559" y="1779905"/>
                  <a:pt x="1151559" y="1735985"/>
                </a:cubicBezTo>
                <a:lnTo>
                  <a:pt x="1151559" y="1616890"/>
                </a:lnTo>
                <a:lnTo>
                  <a:pt x="1289169" y="1616890"/>
                </a:lnTo>
                <a:lnTo>
                  <a:pt x="1289169" y="1735985"/>
                </a:lnTo>
                <a:cubicBezTo>
                  <a:pt x="1289169" y="1758765"/>
                  <a:pt x="1286315" y="1774446"/>
                  <a:pt x="1284950" y="1778454"/>
                </a:cubicBezTo>
                <a:lnTo>
                  <a:pt x="1173576" y="2096400"/>
                </a:lnTo>
                <a:cubicBezTo>
                  <a:pt x="1156560" y="2144977"/>
                  <a:pt x="1143351" y="2207345"/>
                  <a:pt x="1134304" y="2281805"/>
                </a:cubicBezTo>
                <a:cubicBezTo>
                  <a:pt x="1129532" y="2321039"/>
                  <a:pt x="1157485" y="2356722"/>
                  <a:pt x="1196729" y="2361494"/>
                </a:cubicBezTo>
                <a:cubicBezTo>
                  <a:pt x="1199659" y="2361847"/>
                  <a:pt x="1202569" y="2362028"/>
                  <a:pt x="1205452" y="2362028"/>
                </a:cubicBezTo>
                <a:cubicBezTo>
                  <a:pt x="1241126" y="2362028"/>
                  <a:pt x="1272009" y="2335383"/>
                  <a:pt x="1276418" y="2299069"/>
                </a:cubicBezTo>
                <a:cubicBezTo>
                  <a:pt x="1284110" y="2235747"/>
                  <a:pt x="1295267" y="2182035"/>
                  <a:pt x="1308685" y="2143737"/>
                </a:cubicBezTo>
                <a:lnTo>
                  <a:pt x="1420069" y="1825781"/>
                </a:lnTo>
                <a:cubicBezTo>
                  <a:pt x="1430748" y="1795289"/>
                  <a:pt x="1432342" y="1756437"/>
                  <a:pt x="1432342" y="1735994"/>
                </a:cubicBezTo>
                <a:lnTo>
                  <a:pt x="1432342" y="1616890"/>
                </a:lnTo>
                <a:lnTo>
                  <a:pt x="1676001" y="1616890"/>
                </a:lnTo>
                <a:lnTo>
                  <a:pt x="1676001" y="1735985"/>
                </a:lnTo>
                <a:cubicBezTo>
                  <a:pt x="1676001" y="1756446"/>
                  <a:pt x="1677595" y="1795318"/>
                  <a:pt x="1688274" y="1825781"/>
                </a:cubicBezTo>
                <a:lnTo>
                  <a:pt x="1799648" y="2143727"/>
                </a:lnTo>
                <a:cubicBezTo>
                  <a:pt x="1855498" y="2303154"/>
                  <a:pt x="1858895" y="2663903"/>
                  <a:pt x="1806271" y="2845548"/>
                </a:cubicBezTo>
                <a:lnTo>
                  <a:pt x="1685716" y="3261621"/>
                </a:lnTo>
                <a:cubicBezTo>
                  <a:pt x="1677251" y="3290854"/>
                  <a:pt x="1675991" y="3325430"/>
                  <a:pt x="1675991" y="3343429"/>
                </a:cubicBezTo>
                <a:lnTo>
                  <a:pt x="1675991" y="3456961"/>
                </a:lnTo>
                <a:lnTo>
                  <a:pt x="1432304" y="3456961"/>
                </a:lnTo>
                <a:lnTo>
                  <a:pt x="1432304" y="3343429"/>
                </a:lnTo>
                <a:cubicBezTo>
                  <a:pt x="1432304" y="3325411"/>
                  <a:pt x="1431044" y="3290825"/>
                  <a:pt x="1422570" y="3261603"/>
                </a:cubicBezTo>
                <a:lnTo>
                  <a:pt x="1302024" y="2845548"/>
                </a:lnTo>
                <a:cubicBezTo>
                  <a:pt x="1283824" y="2782731"/>
                  <a:pt x="1271265" y="2692754"/>
                  <a:pt x="1266655" y="2592193"/>
                </a:cubicBezTo>
                <a:cubicBezTo>
                  <a:pt x="1264851" y="2552701"/>
                  <a:pt x="1231363" y="2522171"/>
                  <a:pt x="1191881" y="2523975"/>
                </a:cubicBezTo>
                <a:cubicBezTo>
                  <a:pt x="1152389" y="2525778"/>
                  <a:pt x="1121849" y="2559257"/>
                  <a:pt x="1123653" y="2598758"/>
                </a:cubicBezTo>
                <a:cubicBezTo>
                  <a:pt x="1127270" y="2677637"/>
                  <a:pt x="1137291" y="2791397"/>
                  <a:pt x="1164529" y="2885383"/>
                </a:cubicBezTo>
                <a:lnTo>
                  <a:pt x="1285074" y="3301438"/>
                </a:lnTo>
                <a:cubicBezTo>
                  <a:pt x="1286592" y="3306667"/>
                  <a:pt x="1289149" y="3321403"/>
                  <a:pt x="1289149" y="3343429"/>
                </a:cubicBezTo>
                <a:lnTo>
                  <a:pt x="1289149" y="3456961"/>
                </a:lnTo>
                <a:lnTo>
                  <a:pt x="1151540" y="3456961"/>
                </a:lnTo>
                <a:lnTo>
                  <a:pt x="1151540" y="3343429"/>
                </a:lnTo>
                <a:cubicBezTo>
                  <a:pt x="1151549" y="3304148"/>
                  <a:pt x="1140841" y="3267434"/>
                  <a:pt x="1121410" y="3240072"/>
                </a:cubicBezTo>
                <a:close/>
                <a:moveTo>
                  <a:pt x="2380198" y="3805523"/>
                </a:moveTo>
                <a:lnTo>
                  <a:pt x="718554" y="3805523"/>
                </a:lnTo>
                <a:lnTo>
                  <a:pt x="718554" y="3600115"/>
                </a:lnTo>
                <a:lnTo>
                  <a:pt x="2380188" y="3600115"/>
                </a:lnTo>
                <a:lnTo>
                  <a:pt x="2380188" y="3805523"/>
                </a:lnTo>
                <a:close/>
              </a:path>
            </a:pathLst>
          </a:custGeom>
          <a:solidFill>
            <a:srgbClr val="E14506"/>
          </a:solidFill>
          <a:ln w="9544" cap="flat">
            <a:noFill/>
            <a:prstDash val="solid"/>
            <a:miter/>
          </a:ln>
        </p:spPr>
        <p:txBody>
          <a:bodyPr rtlCol="0" anchor="ctr"/>
          <a:lstStyle/>
          <a:p>
            <a:endParaRPr lang="en-US" dirty="0"/>
          </a:p>
        </p:txBody>
      </p:sp>
      <p:grpSp>
        <p:nvGrpSpPr>
          <p:cNvPr id="25" name="Graphic 59">
            <a:extLst>
              <a:ext uri="{FF2B5EF4-FFF2-40B4-BE49-F238E27FC236}">
                <a16:creationId xmlns:a16="http://schemas.microsoft.com/office/drawing/2014/main" id="{4E429392-089F-7140-9D0D-D03C4F16E756}"/>
              </a:ext>
            </a:extLst>
          </p:cNvPr>
          <p:cNvGrpSpPr/>
          <p:nvPr/>
        </p:nvGrpSpPr>
        <p:grpSpPr>
          <a:xfrm>
            <a:off x="7054993" y="2456890"/>
            <a:ext cx="271155" cy="482809"/>
            <a:chOff x="4726552" y="990599"/>
            <a:chExt cx="2738904" cy="4876800"/>
          </a:xfrm>
          <a:solidFill>
            <a:srgbClr val="C00000"/>
          </a:solidFill>
        </p:grpSpPr>
        <p:sp>
          <p:nvSpPr>
            <p:cNvPr id="26" name="Freeform: Shape 68">
              <a:extLst>
                <a:ext uri="{FF2B5EF4-FFF2-40B4-BE49-F238E27FC236}">
                  <a16:creationId xmlns:a16="http://schemas.microsoft.com/office/drawing/2014/main" id="{F18052CD-5741-C34F-B55A-FC32F1009D6A}"/>
                </a:ext>
              </a:extLst>
            </p:cNvPr>
            <p:cNvSpPr/>
            <p:nvPr/>
          </p:nvSpPr>
          <p:spPr>
            <a:xfrm>
              <a:off x="4879276" y="990599"/>
              <a:ext cx="2433475" cy="4876800"/>
            </a:xfrm>
            <a:custGeom>
              <a:avLst/>
              <a:gdLst>
                <a:gd name="connsiteX0" fmla="*/ 2362029 w 2433475"/>
                <a:gd name="connsiteY0" fmla="*/ 3283201 h 4876800"/>
                <a:gd name="connsiteX1" fmla="*/ 2290591 w 2433475"/>
                <a:gd name="connsiteY1" fmla="*/ 3354638 h 4876800"/>
                <a:gd name="connsiteX2" fmla="*/ 2290591 w 2433475"/>
                <a:gd name="connsiteY2" fmla="*/ 3359563 h 4876800"/>
                <a:gd name="connsiteX3" fmla="*/ 1822638 w 2433475"/>
                <a:gd name="connsiteY3" fmla="*/ 3359563 h 4876800"/>
                <a:gd name="connsiteX4" fmla="*/ 1822638 w 2433475"/>
                <a:gd name="connsiteY4" fmla="*/ 3354638 h 4876800"/>
                <a:gd name="connsiteX5" fmla="*/ 1751200 w 2433475"/>
                <a:gd name="connsiteY5" fmla="*/ 3283201 h 4876800"/>
                <a:gd name="connsiteX6" fmla="*/ 1679763 w 2433475"/>
                <a:gd name="connsiteY6" fmla="*/ 3354638 h 4876800"/>
                <a:gd name="connsiteX7" fmla="*/ 1679763 w 2433475"/>
                <a:gd name="connsiteY7" fmla="*/ 3359563 h 4876800"/>
                <a:gd name="connsiteX8" fmla="*/ 1499673 w 2433475"/>
                <a:gd name="connsiteY8" fmla="*/ 3359563 h 4876800"/>
                <a:gd name="connsiteX9" fmla="*/ 1370324 w 2433475"/>
                <a:gd name="connsiteY9" fmla="*/ 2906830 h 4876800"/>
                <a:gd name="connsiteX10" fmla="*/ 1440875 w 2433475"/>
                <a:gd name="connsiteY10" fmla="*/ 2743810 h 4876800"/>
                <a:gd name="connsiteX11" fmla="*/ 1440875 w 2433475"/>
                <a:gd name="connsiteY11" fmla="*/ 2512057 h 4876800"/>
                <a:gd name="connsiteX12" fmla="*/ 1593580 w 2433475"/>
                <a:gd name="connsiteY12" fmla="*/ 2209333 h 4876800"/>
                <a:gd name="connsiteX13" fmla="*/ 1399899 w 2433475"/>
                <a:gd name="connsiteY13" fmla="*/ 1880159 h 4876800"/>
                <a:gd name="connsiteX14" fmla="*/ 1440875 w 2433475"/>
                <a:gd name="connsiteY14" fmla="*/ 1751209 h 4876800"/>
                <a:gd name="connsiteX15" fmla="*/ 1288171 w 2433475"/>
                <a:gd name="connsiteY15" fmla="*/ 1538811 h 4876800"/>
                <a:gd name="connsiteX16" fmla="*/ 1288171 w 2433475"/>
                <a:gd name="connsiteY16" fmla="*/ 71438 h 4876800"/>
                <a:gd name="connsiteX17" fmla="*/ 1216733 w 2433475"/>
                <a:gd name="connsiteY17" fmla="*/ 0 h 4876800"/>
                <a:gd name="connsiteX18" fmla="*/ 1145296 w 2433475"/>
                <a:gd name="connsiteY18" fmla="*/ 71438 h 4876800"/>
                <a:gd name="connsiteX19" fmla="*/ 1145296 w 2433475"/>
                <a:gd name="connsiteY19" fmla="*/ 1538811 h 4876800"/>
                <a:gd name="connsiteX20" fmla="*/ 992591 w 2433475"/>
                <a:gd name="connsiteY20" fmla="*/ 1751209 h 4876800"/>
                <a:gd name="connsiteX21" fmla="*/ 1033567 w 2433475"/>
                <a:gd name="connsiteY21" fmla="*/ 1880159 h 4876800"/>
                <a:gd name="connsiteX22" fmla="*/ 839886 w 2433475"/>
                <a:gd name="connsiteY22" fmla="*/ 2209333 h 4876800"/>
                <a:gd name="connsiteX23" fmla="*/ 992591 w 2433475"/>
                <a:gd name="connsiteY23" fmla="*/ 2512057 h 4876800"/>
                <a:gd name="connsiteX24" fmla="*/ 992591 w 2433475"/>
                <a:gd name="connsiteY24" fmla="*/ 2743810 h 4876800"/>
                <a:gd name="connsiteX25" fmla="*/ 1063143 w 2433475"/>
                <a:gd name="connsiteY25" fmla="*/ 2906830 h 4876800"/>
                <a:gd name="connsiteX26" fmla="*/ 933793 w 2433475"/>
                <a:gd name="connsiteY26" fmla="*/ 3359563 h 4876800"/>
                <a:gd name="connsiteX27" fmla="*/ 753704 w 2433475"/>
                <a:gd name="connsiteY27" fmla="*/ 3359563 h 4876800"/>
                <a:gd name="connsiteX28" fmla="*/ 753704 w 2433475"/>
                <a:gd name="connsiteY28" fmla="*/ 3354638 h 4876800"/>
                <a:gd name="connsiteX29" fmla="*/ 682266 w 2433475"/>
                <a:gd name="connsiteY29" fmla="*/ 3283201 h 4876800"/>
                <a:gd name="connsiteX30" fmla="*/ 610829 w 2433475"/>
                <a:gd name="connsiteY30" fmla="*/ 3354638 h 4876800"/>
                <a:gd name="connsiteX31" fmla="*/ 610829 w 2433475"/>
                <a:gd name="connsiteY31" fmla="*/ 3359563 h 4876800"/>
                <a:gd name="connsiteX32" fmla="*/ 142875 w 2433475"/>
                <a:gd name="connsiteY32" fmla="*/ 3359563 h 4876800"/>
                <a:gd name="connsiteX33" fmla="*/ 142875 w 2433475"/>
                <a:gd name="connsiteY33" fmla="*/ 3354638 h 4876800"/>
                <a:gd name="connsiteX34" fmla="*/ 71438 w 2433475"/>
                <a:gd name="connsiteY34" fmla="*/ 3283201 h 4876800"/>
                <a:gd name="connsiteX35" fmla="*/ 0 w 2433475"/>
                <a:gd name="connsiteY35" fmla="*/ 3354638 h 4876800"/>
                <a:gd name="connsiteX36" fmla="*/ 0 w 2433475"/>
                <a:gd name="connsiteY36" fmla="*/ 3431000 h 4876800"/>
                <a:gd name="connsiteX37" fmla="*/ 71438 w 2433475"/>
                <a:gd name="connsiteY37" fmla="*/ 3502438 h 4876800"/>
                <a:gd name="connsiteX38" fmla="*/ 329232 w 2433475"/>
                <a:gd name="connsiteY38" fmla="*/ 3502438 h 4876800"/>
                <a:gd name="connsiteX39" fmla="*/ 633946 w 2433475"/>
                <a:gd name="connsiteY39" fmla="*/ 4233758 h 4876800"/>
                <a:gd name="connsiteX40" fmla="*/ 857536 w 2433475"/>
                <a:gd name="connsiteY40" fmla="*/ 4413676 h 4876800"/>
                <a:gd name="connsiteX41" fmla="*/ 644023 w 2433475"/>
                <a:gd name="connsiteY41" fmla="*/ 4733925 h 4876800"/>
                <a:gd name="connsiteX42" fmla="*/ 605904 w 2433475"/>
                <a:gd name="connsiteY42" fmla="*/ 4733925 h 4876800"/>
                <a:gd name="connsiteX43" fmla="*/ 534467 w 2433475"/>
                <a:gd name="connsiteY43" fmla="*/ 4805363 h 4876800"/>
                <a:gd name="connsiteX44" fmla="*/ 605904 w 2433475"/>
                <a:gd name="connsiteY44" fmla="*/ 4876800 h 4876800"/>
                <a:gd name="connsiteX45" fmla="*/ 1827562 w 2433475"/>
                <a:gd name="connsiteY45" fmla="*/ 4876800 h 4876800"/>
                <a:gd name="connsiteX46" fmla="*/ 1898999 w 2433475"/>
                <a:gd name="connsiteY46" fmla="*/ 4805363 h 4876800"/>
                <a:gd name="connsiteX47" fmla="*/ 1827562 w 2433475"/>
                <a:gd name="connsiteY47" fmla="*/ 4733925 h 4876800"/>
                <a:gd name="connsiteX48" fmla="*/ 1789443 w 2433475"/>
                <a:gd name="connsiteY48" fmla="*/ 4733925 h 4876800"/>
                <a:gd name="connsiteX49" fmla="*/ 1575940 w 2433475"/>
                <a:gd name="connsiteY49" fmla="*/ 4413676 h 4876800"/>
                <a:gd name="connsiteX50" fmla="*/ 1799530 w 2433475"/>
                <a:gd name="connsiteY50" fmla="*/ 4233749 h 4876800"/>
                <a:gd name="connsiteX51" fmla="*/ 2104244 w 2433475"/>
                <a:gd name="connsiteY51" fmla="*/ 3502428 h 4876800"/>
                <a:gd name="connsiteX52" fmla="*/ 2362038 w 2433475"/>
                <a:gd name="connsiteY52" fmla="*/ 3502428 h 4876800"/>
                <a:gd name="connsiteX53" fmla="*/ 2433476 w 2433475"/>
                <a:gd name="connsiteY53" fmla="*/ 3430991 h 4876800"/>
                <a:gd name="connsiteX54" fmla="*/ 2433476 w 2433475"/>
                <a:gd name="connsiteY54" fmla="*/ 3354629 h 4876800"/>
                <a:gd name="connsiteX55" fmla="*/ 2362029 w 2433475"/>
                <a:gd name="connsiteY55" fmla="*/ 3283201 h 4876800"/>
                <a:gd name="connsiteX56" fmla="*/ 1216724 w 2433475"/>
                <a:gd name="connsiteY56" fmla="*/ 1669942 h 4876800"/>
                <a:gd name="connsiteX57" fmla="*/ 1297991 w 2433475"/>
                <a:gd name="connsiteY57" fmla="*/ 1751209 h 4876800"/>
                <a:gd name="connsiteX58" fmla="*/ 1216724 w 2433475"/>
                <a:gd name="connsiteY58" fmla="*/ 1832486 h 4876800"/>
                <a:gd name="connsiteX59" fmla="*/ 1135456 w 2433475"/>
                <a:gd name="connsiteY59" fmla="*/ 1751209 h 4876800"/>
                <a:gd name="connsiteX60" fmla="*/ 1216724 w 2433475"/>
                <a:gd name="connsiteY60" fmla="*/ 1669942 h 4876800"/>
                <a:gd name="connsiteX61" fmla="*/ 982752 w 2433475"/>
                <a:gd name="connsiteY61" fmla="*/ 2209343 h 4876800"/>
                <a:gd name="connsiteX62" fmla="*/ 1216724 w 2433475"/>
                <a:gd name="connsiteY62" fmla="*/ 1975371 h 4876800"/>
                <a:gd name="connsiteX63" fmla="*/ 1450696 w 2433475"/>
                <a:gd name="connsiteY63" fmla="*/ 2209343 h 4876800"/>
                <a:gd name="connsiteX64" fmla="*/ 1216724 w 2433475"/>
                <a:gd name="connsiteY64" fmla="*/ 2443315 h 4876800"/>
                <a:gd name="connsiteX65" fmla="*/ 982752 w 2433475"/>
                <a:gd name="connsiteY65" fmla="*/ 2209343 h 4876800"/>
                <a:gd name="connsiteX66" fmla="*/ 1194568 w 2433475"/>
                <a:gd name="connsiteY66" fmla="*/ 2966857 h 4876800"/>
                <a:gd name="connsiteX67" fmla="*/ 1216724 w 2433475"/>
                <a:gd name="connsiteY67" fmla="*/ 2967961 h 4876800"/>
                <a:gd name="connsiteX68" fmla="*/ 1238879 w 2433475"/>
                <a:gd name="connsiteY68" fmla="*/ 2966857 h 4876800"/>
                <a:gd name="connsiteX69" fmla="*/ 1351083 w 2433475"/>
                <a:gd name="connsiteY69" fmla="*/ 3359563 h 4876800"/>
                <a:gd name="connsiteX70" fmla="*/ 1082374 w 2433475"/>
                <a:gd name="connsiteY70" fmla="*/ 3359563 h 4876800"/>
                <a:gd name="connsiteX71" fmla="*/ 1135456 w 2433475"/>
                <a:gd name="connsiteY71" fmla="*/ 2743810 h 4876800"/>
                <a:gd name="connsiteX72" fmla="*/ 1135456 w 2433475"/>
                <a:gd name="connsiteY72" fmla="*/ 2577265 h 4876800"/>
                <a:gd name="connsiteX73" fmla="*/ 1216724 w 2433475"/>
                <a:gd name="connsiteY73" fmla="*/ 2586190 h 4876800"/>
                <a:gd name="connsiteX74" fmla="*/ 1297991 w 2433475"/>
                <a:gd name="connsiteY74" fmla="*/ 2577265 h 4876800"/>
                <a:gd name="connsiteX75" fmla="*/ 1297991 w 2433475"/>
                <a:gd name="connsiteY75" fmla="*/ 2743810 h 4876800"/>
                <a:gd name="connsiteX76" fmla="*/ 1216724 w 2433475"/>
                <a:gd name="connsiteY76" fmla="*/ 2825077 h 4876800"/>
                <a:gd name="connsiteX77" fmla="*/ 1135456 w 2433475"/>
                <a:gd name="connsiteY77" fmla="*/ 2743810 h 4876800"/>
                <a:gd name="connsiteX78" fmla="*/ 1617717 w 2433475"/>
                <a:gd name="connsiteY78" fmla="*/ 4733925 h 4876800"/>
                <a:gd name="connsiteX79" fmla="*/ 815731 w 2433475"/>
                <a:gd name="connsiteY79" fmla="*/ 4733925 h 4876800"/>
                <a:gd name="connsiteX80" fmla="*/ 1025890 w 2433475"/>
                <a:gd name="connsiteY80" fmla="*/ 4418676 h 4876800"/>
                <a:gd name="connsiteX81" fmla="*/ 1407547 w 2433475"/>
                <a:gd name="connsiteY81" fmla="*/ 4418676 h 4876800"/>
                <a:gd name="connsiteX82" fmla="*/ 1667637 w 2433475"/>
                <a:gd name="connsiteY82" fmla="*/ 4178799 h 4876800"/>
                <a:gd name="connsiteX83" fmla="*/ 1522133 w 2433475"/>
                <a:gd name="connsiteY83" fmla="*/ 4275801 h 4876800"/>
                <a:gd name="connsiteX84" fmla="*/ 911304 w 2433475"/>
                <a:gd name="connsiteY84" fmla="*/ 4275801 h 4876800"/>
                <a:gd name="connsiteX85" fmla="*/ 765810 w 2433475"/>
                <a:gd name="connsiteY85" fmla="*/ 4178799 h 4876800"/>
                <a:gd name="connsiteX86" fmla="*/ 738502 w 2433475"/>
                <a:gd name="connsiteY86" fmla="*/ 4113257 h 4876800"/>
                <a:gd name="connsiteX87" fmla="*/ 1694945 w 2433475"/>
                <a:gd name="connsiteY87" fmla="*/ 4113257 h 4876800"/>
                <a:gd name="connsiteX88" fmla="*/ 1881730 w 2433475"/>
                <a:gd name="connsiteY88" fmla="*/ 3664972 h 4876800"/>
                <a:gd name="connsiteX89" fmla="*/ 1674829 w 2433475"/>
                <a:gd name="connsiteY89" fmla="*/ 3664972 h 4876800"/>
                <a:gd name="connsiteX90" fmla="*/ 1603391 w 2433475"/>
                <a:gd name="connsiteY90" fmla="*/ 3736410 h 4876800"/>
                <a:gd name="connsiteX91" fmla="*/ 1674829 w 2433475"/>
                <a:gd name="connsiteY91" fmla="*/ 3807847 h 4876800"/>
                <a:gd name="connsiteX92" fmla="*/ 1822199 w 2433475"/>
                <a:gd name="connsiteY92" fmla="*/ 3807847 h 4876800"/>
                <a:gd name="connsiteX93" fmla="*/ 1754477 w 2433475"/>
                <a:gd name="connsiteY93" fmla="*/ 3970382 h 4876800"/>
                <a:gd name="connsiteX94" fmla="*/ 678971 w 2433475"/>
                <a:gd name="connsiteY94" fmla="*/ 3970382 h 4876800"/>
                <a:gd name="connsiteX95" fmla="*/ 611248 w 2433475"/>
                <a:gd name="connsiteY95" fmla="*/ 3807847 h 4876800"/>
                <a:gd name="connsiteX96" fmla="*/ 1369429 w 2433475"/>
                <a:gd name="connsiteY96" fmla="*/ 3807847 h 4876800"/>
                <a:gd name="connsiteX97" fmla="*/ 1440866 w 2433475"/>
                <a:gd name="connsiteY97" fmla="*/ 3736410 h 4876800"/>
                <a:gd name="connsiteX98" fmla="*/ 1369429 w 2433475"/>
                <a:gd name="connsiteY98" fmla="*/ 3664972 h 4876800"/>
                <a:gd name="connsiteX99" fmla="*/ 551717 w 2433475"/>
                <a:gd name="connsiteY99" fmla="*/ 3664972 h 4876800"/>
                <a:gd name="connsiteX100" fmla="*/ 483994 w 2433475"/>
                <a:gd name="connsiteY100" fmla="*/ 3502438 h 4876800"/>
                <a:gd name="connsiteX101" fmla="*/ 1949463 w 2433475"/>
                <a:gd name="connsiteY101" fmla="*/ 3502438 h 48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433475" h="4876800">
                  <a:moveTo>
                    <a:pt x="2362029" y="3283201"/>
                  </a:moveTo>
                  <a:cubicBezTo>
                    <a:pt x="2322576" y="3283201"/>
                    <a:pt x="2290591" y="3315186"/>
                    <a:pt x="2290591" y="3354638"/>
                  </a:cubicBezTo>
                  <a:lnTo>
                    <a:pt x="2290591" y="3359563"/>
                  </a:lnTo>
                  <a:lnTo>
                    <a:pt x="1822638" y="3359563"/>
                  </a:lnTo>
                  <a:lnTo>
                    <a:pt x="1822638" y="3354638"/>
                  </a:lnTo>
                  <a:cubicBezTo>
                    <a:pt x="1822638" y="3315186"/>
                    <a:pt x="1790653" y="3283201"/>
                    <a:pt x="1751200" y="3283201"/>
                  </a:cubicBezTo>
                  <a:cubicBezTo>
                    <a:pt x="1711747" y="3283201"/>
                    <a:pt x="1679763" y="3315186"/>
                    <a:pt x="1679763" y="3354638"/>
                  </a:cubicBezTo>
                  <a:lnTo>
                    <a:pt x="1679763" y="3359563"/>
                  </a:lnTo>
                  <a:lnTo>
                    <a:pt x="1499673" y="3359563"/>
                  </a:lnTo>
                  <a:lnTo>
                    <a:pt x="1370324" y="2906830"/>
                  </a:lnTo>
                  <a:cubicBezTo>
                    <a:pt x="1413710" y="2865930"/>
                    <a:pt x="1440875" y="2807999"/>
                    <a:pt x="1440875" y="2743810"/>
                  </a:cubicBezTo>
                  <a:lnTo>
                    <a:pt x="1440875" y="2512057"/>
                  </a:lnTo>
                  <a:cubicBezTo>
                    <a:pt x="1533458" y="2443334"/>
                    <a:pt x="1593580" y="2333235"/>
                    <a:pt x="1593580" y="2209333"/>
                  </a:cubicBezTo>
                  <a:cubicBezTo>
                    <a:pt x="1593580" y="2067992"/>
                    <a:pt x="1515323" y="1944634"/>
                    <a:pt x="1399899" y="1880159"/>
                  </a:cubicBezTo>
                  <a:cubicBezTo>
                    <a:pt x="1425674" y="1843659"/>
                    <a:pt x="1440875" y="1799187"/>
                    <a:pt x="1440875" y="1751209"/>
                  </a:cubicBezTo>
                  <a:cubicBezTo>
                    <a:pt x="1440875" y="1652588"/>
                    <a:pt x="1376829" y="1568710"/>
                    <a:pt x="1288171" y="1538811"/>
                  </a:cubicBezTo>
                  <a:lnTo>
                    <a:pt x="1288171" y="71438"/>
                  </a:lnTo>
                  <a:cubicBezTo>
                    <a:pt x="1288171" y="31985"/>
                    <a:pt x="1256186" y="0"/>
                    <a:pt x="1216733" y="0"/>
                  </a:cubicBezTo>
                  <a:cubicBezTo>
                    <a:pt x="1177281" y="0"/>
                    <a:pt x="1145296" y="31985"/>
                    <a:pt x="1145296" y="71438"/>
                  </a:cubicBezTo>
                  <a:lnTo>
                    <a:pt x="1145296" y="1538811"/>
                  </a:lnTo>
                  <a:cubicBezTo>
                    <a:pt x="1056637" y="1568710"/>
                    <a:pt x="992591" y="1652597"/>
                    <a:pt x="992591" y="1751209"/>
                  </a:cubicBezTo>
                  <a:cubicBezTo>
                    <a:pt x="992591" y="1799187"/>
                    <a:pt x="1007793" y="1843659"/>
                    <a:pt x="1033567" y="1880159"/>
                  </a:cubicBezTo>
                  <a:cubicBezTo>
                    <a:pt x="918143" y="1944643"/>
                    <a:pt x="839886" y="2067992"/>
                    <a:pt x="839886" y="2209333"/>
                  </a:cubicBezTo>
                  <a:cubicBezTo>
                    <a:pt x="839886" y="2333235"/>
                    <a:pt x="900008" y="2443325"/>
                    <a:pt x="992591" y="2512057"/>
                  </a:cubicBezTo>
                  <a:lnTo>
                    <a:pt x="992591" y="2743810"/>
                  </a:lnTo>
                  <a:cubicBezTo>
                    <a:pt x="992591" y="2807999"/>
                    <a:pt x="1019756" y="2865930"/>
                    <a:pt x="1063143" y="2906830"/>
                  </a:cubicBezTo>
                  <a:lnTo>
                    <a:pt x="933793" y="3359563"/>
                  </a:lnTo>
                  <a:lnTo>
                    <a:pt x="753704" y="3359563"/>
                  </a:lnTo>
                  <a:lnTo>
                    <a:pt x="753704" y="3354638"/>
                  </a:lnTo>
                  <a:cubicBezTo>
                    <a:pt x="753704" y="3315186"/>
                    <a:pt x="721719" y="3283201"/>
                    <a:pt x="682266" y="3283201"/>
                  </a:cubicBezTo>
                  <a:cubicBezTo>
                    <a:pt x="642814" y="3283201"/>
                    <a:pt x="610829" y="3315186"/>
                    <a:pt x="610829" y="3354638"/>
                  </a:cubicBezTo>
                  <a:lnTo>
                    <a:pt x="610829" y="3359563"/>
                  </a:lnTo>
                  <a:lnTo>
                    <a:pt x="142875" y="3359563"/>
                  </a:lnTo>
                  <a:lnTo>
                    <a:pt x="142875" y="3354638"/>
                  </a:lnTo>
                  <a:cubicBezTo>
                    <a:pt x="142875" y="3315186"/>
                    <a:pt x="110890" y="3283201"/>
                    <a:pt x="71438" y="3283201"/>
                  </a:cubicBezTo>
                  <a:cubicBezTo>
                    <a:pt x="31985" y="3283201"/>
                    <a:pt x="0" y="3315186"/>
                    <a:pt x="0" y="3354638"/>
                  </a:cubicBezTo>
                  <a:lnTo>
                    <a:pt x="0" y="3431000"/>
                  </a:lnTo>
                  <a:cubicBezTo>
                    <a:pt x="0" y="3470453"/>
                    <a:pt x="31985" y="3502438"/>
                    <a:pt x="71438" y="3502438"/>
                  </a:cubicBezTo>
                  <a:lnTo>
                    <a:pt x="329232" y="3502438"/>
                  </a:lnTo>
                  <a:lnTo>
                    <a:pt x="633946" y="4233758"/>
                  </a:lnTo>
                  <a:cubicBezTo>
                    <a:pt x="673722" y="4329208"/>
                    <a:pt x="758362" y="4395759"/>
                    <a:pt x="857536" y="4413676"/>
                  </a:cubicBezTo>
                  <a:lnTo>
                    <a:pt x="644023" y="4733925"/>
                  </a:lnTo>
                  <a:lnTo>
                    <a:pt x="605904" y="4733925"/>
                  </a:lnTo>
                  <a:cubicBezTo>
                    <a:pt x="566452" y="4733925"/>
                    <a:pt x="534467" y="4765910"/>
                    <a:pt x="534467" y="4805363"/>
                  </a:cubicBezTo>
                  <a:cubicBezTo>
                    <a:pt x="534467" y="4844815"/>
                    <a:pt x="566452" y="4876800"/>
                    <a:pt x="605904" y="4876800"/>
                  </a:cubicBezTo>
                  <a:lnTo>
                    <a:pt x="1827562" y="4876800"/>
                  </a:lnTo>
                  <a:cubicBezTo>
                    <a:pt x="1867014" y="4876800"/>
                    <a:pt x="1898999" y="4844815"/>
                    <a:pt x="1898999" y="4805363"/>
                  </a:cubicBezTo>
                  <a:cubicBezTo>
                    <a:pt x="1898999" y="4765910"/>
                    <a:pt x="1867014" y="4733925"/>
                    <a:pt x="1827562" y="4733925"/>
                  </a:cubicBezTo>
                  <a:lnTo>
                    <a:pt x="1789443" y="4733925"/>
                  </a:lnTo>
                  <a:lnTo>
                    <a:pt x="1575940" y="4413676"/>
                  </a:lnTo>
                  <a:cubicBezTo>
                    <a:pt x="1675124" y="4395759"/>
                    <a:pt x="1759753" y="4329199"/>
                    <a:pt x="1799530" y="4233749"/>
                  </a:cubicBezTo>
                  <a:lnTo>
                    <a:pt x="2104244" y="3502428"/>
                  </a:lnTo>
                  <a:lnTo>
                    <a:pt x="2362038" y="3502428"/>
                  </a:lnTo>
                  <a:cubicBezTo>
                    <a:pt x="2401491" y="3502428"/>
                    <a:pt x="2433476" y="3470444"/>
                    <a:pt x="2433476" y="3430991"/>
                  </a:cubicBezTo>
                  <a:lnTo>
                    <a:pt x="2433476" y="3354629"/>
                  </a:lnTo>
                  <a:cubicBezTo>
                    <a:pt x="2433466" y="3315195"/>
                    <a:pt x="2401481" y="3283201"/>
                    <a:pt x="2362029" y="3283201"/>
                  </a:cubicBezTo>
                  <a:close/>
                  <a:moveTo>
                    <a:pt x="1216724" y="1669942"/>
                  </a:moveTo>
                  <a:cubicBezTo>
                    <a:pt x="1261539" y="1669942"/>
                    <a:pt x="1297991" y="1706404"/>
                    <a:pt x="1297991" y="1751209"/>
                  </a:cubicBezTo>
                  <a:cubicBezTo>
                    <a:pt x="1297991" y="1796025"/>
                    <a:pt x="1261529" y="1832486"/>
                    <a:pt x="1216724" y="1832486"/>
                  </a:cubicBezTo>
                  <a:cubicBezTo>
                    <a:pt x="1171918" y="1832486"/>
                    <a:pt x="1135456" y="1796025"/>
                    <a:pt x="1135456" y="1751209"/>
                  </a:cubicBezTo>
                  <a:cubicBezTo>
                    <a:pt x="1135456" y="1706404"/>
                    <a:pt x="1171908" y="1669942"/>
                    <a:pt x="1216724" y="1669942"/>
                  </a:cubicBezTo>
                  <a:close/>
                  <a:moveTo>
                    <a:pt x="982752" y="2209343"/>
                  </a:moveTo>
                  <a:cubicBezTo>
                    <a:pt x="982752" y="2080327"/>
                    <a:pt x="1087717" y="1975371"/>
                    <a:pt x="1216724" y="1975371"/>
                  </a:cubicBezTo>
                  <a:cubicBezTo>
                    <a:pt x="1345730" y="1975371"/>
                    <a:pt x="1450696" y="2080336"/>
                    <a:pt x="1450696" y="2209343"/>
                  </a:cubicBezTo>
                  <a:cubicBezTo>
                    <a:pt x="1450696" y="2338350"/>
                    <a:pt x="1345730" y="2443315"/>
                    <a:pt x="1216724" y="2443315"/>
                  </a:cubicBezTo>
                  <a:cubicBezTo>
                    <a:pt x="1087717" y="2443315"/>
                    <a:pt x="982752" y="2338359"/>
                    <a:pt x="982752" y="2209343"/>
                  </a:cubicBezTo>
                  <a:close/>
                  <a:moveTo>
                    <a:pt x="1194568" y="2966857"/>
                  </a:moveTo>
                  <a:cubicBezTo>
                    <a:pt x="1201855" y="2967571"/>
                    <a:pt x="1209246" y="2967961"/>
                    <a:pt x="1216724" y="2967961"/>
                  </a:cubicBezTo>
                  <a:cubicBezTo>
                    <a:pt x="1224201" y="2967961"/>
                    <a:pt x="1231583" y="2967571"/>
                    <a:pt x="1238879" y="2966857"/>
                  </a:cubicBezTo>
                  <a:lnTo>
                    <a:pt x="1351083" y="3359563"/>
                  </a:lnTo>
                  <a:lnTo>
                    <a:pt x="1082374" y="3359563"/>
                  </a:lnTo>
                  <a:close/>
                  <a:moveTo>
                    <a:pt x="1135456" y="2743810"/>
                  </a:moveTo>
                  <a:lnTo>
                    <a:pt x="1135456" y="2577265"/>
                  </a:lnTo>
                  <a:cubicBezTo>
                    <a:pt x="1161650" y="2583047"/>
                    <a:pt x="1188825" y="2586190"/>
                    <a:pt x="1216724" y="2586190"/>
                  </a:cubicBezTo>
                  <a:cubicBezTo>
                    <a:pt x="1244622" y="2586190"/>
                    <a:pt x="1271797" y="2583047"/>
                    <a:pt x="1297991" y="2577265"/>
                  </a:cubicBezTo>
                  <a:lnTo>
                    <a:pt x="1297991" y="2743810"/>
                  </a:lnTo>
                  <a:cubicBezTo>
                    <a:pt x="1297991" y="2788625"/>
                    <a:pt x="1261529" y="2825077"/>
                    <a:pt x="1216724" y="2825077"/>
                  </a:cubicBezTo>
                  <a:cubicBezTo>
                    <a:pt x="1171918" y="2825077"/>
                    <a:pt x="1135456" y="2788625"/>
                    <a:pt x="1135456" y="2743810"/>
                  </a:cubicBezTo>
                  <a:close/>
                  <a:moveTo>
                    <a:pt x="1617717" y="4733925"/>
                  </a:moveTo>
                  <a:lnTo>
                    <a:pt x="815731" y="4733925"/>
                  </a:lnTo>
                  <a:lnTo>
                    <a:pt x="1025890" y="4418676"/>
                  </a:lnTo>
                  <a:lnTo>
                    <a:pt x="1407547" y="4418676"/>
                  </a:lnTo>
                  <a:close/>
                  <a:moveTo>
                    <a:pt x="1667637" y="4178799"/>
                  </a:moveTo>
                  <a:cubicBezTo>
                    <a:pt x="1643082" y="4237730"/>
                    <a:pt x="1585970" y="4275801"/>
                    <a:pt x="1522133" y="4275801"/>
                  </a:cubicBezTo>
                  <a:lnTo>
                    <a:pt x="911304" y="4275801"/>
                  </a:lnTo>
                  <a:cubicBezTo>
                    <a:pt x="847468" y="4275801"/>
                    <a:pt x="790356" y="4237720"/>
                    <a:pt x="765810" y="4178799"/>
                  </a:cubicBezTo>
                  <a:lnTo>
                    <a:pt x="738502" y="4113257"/>
                  </a:lnTo>
                  <a:lnTo>
                    <a:pt x="1694945" y="4113257"/>
                  </a:lnTo>
                  <a:close/>
                  <a:moveTo>
                    <a:pt x="1881730" y="3664972"/>
                  </a:moveTo>
                  <a:lnTo>
                    <a:pt x="1674829" y="3664972"/>
                  </a:lnTo>
                  <a:cubicBezTo>
                    <a:pt x="1635376" y="3664972"/>
                    <a:pt x="1603391" y="3696948"/>
                    <a:pt x="1603391" y="3736410"/>
                  </a:cubicBezTo>
                  <a:cubicBezTo>
                    <a:pt x="1603391" y="3775862"/>
                    <a:pt x="1635376" y="3807847"/>
                    <a:pt x="1674829" y="3807847"/>
                  </a:cubicBezTo>
                  <a:lnTo>
                    <a:pt x="1822199" y="3807847"/>
                  </a:lnTo>
                  <a:lnTo>
                    <a:pt x="1754477" y="3970382"/>
                  </a:lnTo>
                  <a:lnTo>
                    <a:pt x="678971" y="3970382"/>
                  </a:lnTo>
                  <a:lnTo>
                    <a:pt x="611248" y="3807847"/>
                  </a:lnTo>
                  <a:lnTo>
                    <a:pt x="1369429" y="3807847"/>
                  </a:lnTo>
                  <a:cubicBezTo>
                    <a:pt x="1408881" y="3807847"/>
                    <a:pt x="1440866" y="3775862"/>
                    <a:pt x="1440866" y="3736410"/>
                  </a:cubicBezTo>
                  <a:cubicBezTo>
                    <a:pt x="1440866" y="3696948"/>
                    <a:pt x="1408881" y="3664972"/>
                    <a:pt x="1369429" y="3664972"/>
                  </a:cubicBezTo>
                  <a:lnTo>
                    <a:pt x="551717" y="3664972"/>
                  </a:lnTo>
                  <a:lnTo>
                    <a:pt x="483994" y="3502438"/>
                  </a:lnTo>
                  <a:lnTo>
                    <a:pt x="1949463" y="3502438"/>
                  </a:lnTo>
                  <a:close/>
                </a:path>
              </a:pathLst>
            </a:custGeom>
            <a:grpFill/>
            <a:ln w="9525" cap="flat">
              <a:noFill/>
              <a:prstDash val="solid"/>
              <a:miter/>
            </a:ln>
          </p:spPr>
          <p:txBody>
            <a:bodyPr rtlCol="0" anchor="ctr"/>
            <a:lstStyle/>
            <a:p>
              <a:endParaRPr lang="en-US" dirty="0"/>
            </a:p>
          </p:txBody>
        </p:sp>
        <p:sp>
          <p:nvSpPr>
            <p:cNvPr id="27" name="Freeform: Shape 69">
              <a:extLst>
                <a:ext uri="{FF2B5EF4-FFF2-40B4-BE49-F238E27FC236}">
                  <a16:creationId xmlns:a16="http://schemas.microsoft.com/office/drawing/2014/main" id="{2021CD4D-3987-A34C-9594-46E045A78B5F}"/>
                </a:ext>
              </a:extLst>
            </p:cNvPr>
            <p:cNvSpPr/>
            <p:nvPr/>
          </p:nvSpPr>
          <p:spPr>
            <a:xfrm>
              <a:off x="4726552" y="3586622"/>
              <a:ext cx="448294" cy="601005"/>
            </a:xfrm>
            <a:custGeom>
              <a:avLst/>
              <a:gdLst>
                <a:gd name="connsiteX0" fmla="*/ 448294 w 448294"/>
                <a:gd name="connsiteY0" fmla="*/ 376854 h 601005"/>
                <a:gd name="connsiteX1" fmla="*/ 359940 w 448294"/>
                <a:gd name="connsiteY1" fmla="*/ 127251 h 601005"/>
                <a:gd name="connsiteX2" fmla="*/ 274663 w 448294"/>
                <a:gd name="connsiteY2" fmla="*/ 20924 h 601005"/>
                <a:gd name="connsiteX3" fmla="*/ 173641 w 448294"/>
                <a:gd name="connsiteY3" fmla="*/ 20924 h 601005"/>
                <a:gd name="connsiteX4" fmla="*/ 88354 w 448294"/>
                <a:gd name="connsiteY4" fmla="*/ 127251 h 601005"/>
                <a:gd name="connsiteX5" fmla="*/ 0 w 448294"/>
                <a:gd name="connsiteY5" fmla="*/ 376854 h 601005"/>
                <a:gd name="connsiteX6" fmla="*/ 224152 w 448294"/>
                <a:gd name="connsiteY6" fmla="*/ 601006 h 601005"/>
                <a:gd name="connsiteX7" fmla="*/ 448294 w 448294"/>
                <a:gd name="connsiteY7" fmla="*/ 376854 h 601005"/>
                <a:gd name="connsiteX8" fmla="*/ 142875 w 448294"/>
                <a:gd name="connsiteY8" fmla="*/ 376854 h 601005"/>
                <a:gd name="connsiteX9" fmla="*/ 224142 w 448294"/>
                <a:gd name="connsiteY9" fmla="*/ 182268 h 601005"/>
                <a:gd name="connsiteX10" fmla="*/ 305419 w 448294"/>
                <a:gd name="connsiteY10" fmla="*/ 376854 h 601005"/>
                <a:gd name="connsiteX11" fmla="*/ 224152 w 448294"/>
                <a:gd name="connsiteY11" fmla="*/ 458131 h 601005"/>
                <a:gd name="connsiteX12" fmla="*/ 142875 w 448294"/>
                <a:gd name="connsiteY12" fmla="*/ 376854 h 60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48294" h="601005">
                  <a:moveTo>
                    <a:pt x="448294" y="376854"/>
                  </a:moveTo>
                  <a:cubicBezTo>
                    <a:pt x="448294" y="299168"/>
                    <a:pt x="418567" y="215196"/>
                    <a:pt x="359940" y="127251"/>
                  </a:cubicBezTo>
                  <a:cubicBezTo>
                    <a:pt x="318316" y="64815"/>
                    <a:pt x="276425" y="22686"/>
                    <a:pt x="274663" y="20924"/>
                  </a:cubicBezTo>
                  <a:cubicBezTo>
                    <a:pt x="246774" y="-6975"/>
                    <a:pt x="201539" y="-6975"/>
                    <a:pt x="173641" y="20924"/>
                  </a:cubicBezTo>
                  <a:cubicBezTo>
                    <a:pt x="171879" y="22686"/>
                    <a:pt x="129988" y="64815"/>
                    <a:pt x="88354" y="127251"/>
                  </a:cubicBezTo>
                  <a:cubicBezTo>
                    <a:pt x="29728" y="215187"/>
                    <a:pt x="0" y="299168"/>
                    <a:pt x="0" y="376854"/>
                  </a:cubicBezTo>
                  <a:cubicBezTo>
                    <a:pt x="0" y="500451"/>
                    <a:pt x="100555" y="601006"/>
                    <a:pt x="224152" y="601006"/>
                  </a:cubicBezTo>
                  <a:cubicBezTo>
                    <a:pt x="347739" y="601006"/>
                    <a:pt x="448294" y="500451"/>
                    <a:pt x="448294" y="376854"/>
                  </a:cubicBezTo>
                  <a:close/>
                  <a:moveTo>
                    <a:pt x="142875" y="376854"/>
                  </a:moveTo>
                  <a:cubicBezTo>
                    <a:pt x="142875" y="310094"/>
                    <a:pt x="185128" y="235522"/>
                    <a:pt x="224142" y="182268"/>
                  </a:cubicBezTo>
                  <a:cubicBezTo>
                    <a:pt x="263185" y="235541"/>
                    <a:pt x="305419" y="310103"/>
                    <a:pt x="305419" y="376854"/>
                  </a:cubicBezTo>
                  <a:cubicBezTo>
                    <a:pt x="305419" y="421669"/>
                    <a:pt x="268957" y="458131"/>
                    <a:pt x="224152" y="458131"/>
                  </a:cubicBezTo>
                  <a:cubicBezTo>
                    <a:pt x="179327" y="458131"/>
                    <a:pt x="142875" y="421660"/>
                    <a:pt x="142875" y="376854"/>
                  </a:cubicBezTo>
                  <a:close/>
                </a:path>
              </a:pathLst>
            </a:custGeom>
            <a:grpFill/>
            <a:ln w="9525" cap="flat">
              <a:noFill/>
              <a:prstDash val="solid"/>
              <a:miter/>
            </a:ln>
          </p:spPr>
          <p:txBody>
            <a:bodyPr rtlCol="0" anchor="ctr"/>
            <a:lstStyle/>
            <a:p>
              <a:endParaRPr lang="en-US" dirty="0"/>
            </a:p>
          </p:txBody>
        </p:sp>
        <p:sp>
          <p:nvSpPr>
            <p:cNvPr id="28" name="Freeform: Shape 70">
              <a:extLst>
                <a:ext uri="{FF2B5EF4-FFF2-40B4-BE49-F238E27FC236}">
                  <a16:creationId xmlns:a16="http://schemas.microsoft.com/office/drawing/2014/main" id="{354EB77F-07F3-CE46-92C2-B8DE28A7EB20}"/>
                </a:ext>
              </a:extLst>
            </p:cNvPr>
            <p:cNvSpPr/>
            <p:nvPr/>
          </p:nvSpPr>
          <p:spPr>
            <a:xfrm>
              <a:off x="5337381" y="3586619"/>
              <a:ext cx="448284" cy="601008"/>
            </a:xfrm>
            <a:custGeom>
              <a:avLst/>
              <a:gdLst>
                <a:gd name="connsiteX0" fmla="*/ 224142 w 448284"/>
                <a:gd name="connsiteY0" fmla="*/ 601008 h 601008"/>
                <a:gd name="connsiteX1" fmla="*/ 448285 w 448284"/>
                <a:gd name="connsiteY1" fmla="*/ 376857 h 601008"/>
                <a:gd name="connsiteX2" fmla="*/ 359931 w 448284"/>
                <a:gd name="connsiteY2" fmla="*/ 127254 h 601008"/>
                <a:gd name="connsiteX3" fmla="*/ 274653 w 448284"/>
                <a:gd name="connsiteY3" fmla="*/ 20926 h 601008"/>
                <a:gd name="connsiteX4" fmla="*/ 224142 w 448284"/>
                <a:gd name="connsiteY4" fmla="*/ 0 h 601008"/>
                <a:gd name="connsiteX5" fmla="*/ 173631 w 448284"/>
                <a:gd name="connsiteY5" fmla="*/ 20926 h 601008"/>
                <a:gd name="connsiteX6" fmla="*/ 88354 w 448284"/>
                <a:gd name="connsiteY6" fmla="*/ 127254 h 601008"/>
                <a:gd name="connsiteX7" fmla="*/ 0 w 448284"/>
                <a:gd name="connsiteY7" fmla="*/ 376857 h 601008"/>
                <a:gd name="connsiteX8" fmla="*/ 224142 w 448284"/>
                <a:gd name="connsiteY8" fmla="*/ 601008 h 601008"/>
                <a:gd name="connsiteX9" fmla="*/ 224142 w 448284"/>
                <a:gd name="connsiteY9" fmla="*/ 182270 h 601008"/>
                <a:gd name="connsiteX10" fmla="*/ 305419 w 448284"/>
                <a:gd name="connsiteY10" fmla="*/ 376857 h 601008"/>
                <a:gd name="connsiteX11" fmla="*/ 224152 w 448284"/>
                <a:gd name="connsiteY11" fmla="*/ 458133 h 601008"/>
                <a:gd name="connsiteX12" fmla="*/ 142885 w 448284"/>
                <a:gd name="connsiteY12" fmla="*/ 376857 h 601008"/>
                <a:gd name="connsiteX13" fmla="*/ 224142 w 448284"/>
                <a:gd name="connsiteY13" fmla="*/ 182270 h 601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8284" h="601008">
                  <a:moveTo>
                    <a:pt x="224142" y="601008"/>
                  </a:moveTo>
                  <a:cubicBezTo>
                    <a:pt x="347739" y="601008"/>
                    <a:pt x="448285" y="500453"/>
                    <a:pt x="448285" y="376857"/>
                  </a:cubicBezTo>
                  <a:cubicBezTo>
                    <a:pt x="448285" y="299171"/>
                    <a:pt x="418557" y="215198"/>
                    <a:pt x="359931" y="127254"/>
                  </a:cubicBezTo>
                  <a:cubicBezTo>
                    <a:pt x="318306" y="64818"/>
                    <a:pt x="276416" y="22688"/>
                    <a:pt x="274653" y="20926"/>
                  </a:cubicBezTo>
                  <a:cubicBezTo>
                    <a:pt x="261261" y="7534"/>
                    <a:pt x="243088" y="0"/>
                    <a:pt x="224142" y="0"/>
                  </a:cubicBezTo>
                  <a:cubicBezTo>
                    <a:pt x="205197" y="0"/>
                    <a:pt x="187023" y="7534"/>
                    <a:pt x="173631" y="20926"/>
                  </a:cubicBezTo>
                  <a:cubicBezTo>
                    <a:pt x="171869" y="22688"/>
                    <a:pt x="129978" y="64818"/>
                    <a:pt x="88354" y="127254"/>
                  </a:cubicBezTo>
                  <a:cubicBezTo>
                    <a:pt x="29728" y="215189"/>
                    <a:pt x="0" y="299171"/>
                    <a:pt x="0" y="376857"/>
                  </a:cubicBezTo>
                  <a:cubicBezTo>
                    <a:pt x="0" y="500453"/>
                    <a:pt x="100555" y="601008"/>
                    <a:pt x="224142" y="601008"/>
                  </a:cubicBezTo>
                  <a:close/>
                  <a:moveTo>
                    <a:pt x="224142" y="182270"/>
                  </a:moveTo>
                  <a:cubicBezTo>
                    <a:pt x="263185" y="235544"/>
                    <a:pt x="305419" y="310096"/>
                    <a:pt x="305419" y="376857"/>
                  </a:cubicBezTo>
                  <a:cubicBezTo>
                    <a:pt x="305419" y="421672"/>
                    <a:pt x="268957" y="458133"/>
                    <a:pt x="224152" y="458133"/>
                  </a:cubicBezTo>
                  <a:cubicBezTo>
                    <a:pt x="179346" y="458133"/>
                    <a:pt x="142885" y="421672"/>
                    <a:pt x="142885" y="376857"/>
                  </a:cubicBezTo>
                  <a:cubicBezTo>
                    <a:pt x="142875" y="310096"/>
                    <a:pt x="185118" y="235515"/>
                    <a:pt x="224142" y="182270"/>
                  </a:cubicBezTo>
                  <a:close/>
                </a:path>
              </a:pathLst>
            </a:custGeom>
            <a:grpFill/>
            <a:ln w="9525" cap="flat">
              <a:noFill/>
              <a:prstDash val="solid"/>
              <a:miter/>
            </a:ln>
          </p:spPr>
          <p:txBody>
            <a:bodyPr rtlCol="0" anchor="ctr"/>
            <a:lstStyle/>
            <a:p>
              <a:endParaRPr lang="en-US" dirty="0"/>
            </a:p>
          </p:txBody>
        </p:sp>
        <p:sp>
          <p:nvSpPr>
            <p:cNvPr id="29" name="Freeform: Shape 71">
              <a:extLst>
                <a:ext uri="{FF2B5EF4-FFF2-40B4-BE49-F238E27FC236}">
                  <a16:creationId xmlns:a16="http://schemas.microsoft.com/office/drawing/2014/main" id="{706C2B29-A836-9E45-B86F-35C8EFF7B29D}"/>
                </a:ext>
              </a:extLst>
            </p:cNvPr>
            <p:cNvSpPr/>
            <p:nvPr/>
          </p:nvSpPr>
          <p:spPr>
            <a:xfrm>
              <a:off x="6406333" y="3586619"/>
              <a:ext cx="448284" cy="601008"/>
            </a:xfrm>
            <a:custGeom>
              <a:avLst/>
              <a:gdLst>
                <a:gd name="connsiteX0" fmla="*/ 224142 w 448284"/>
                <a:gd name="connsiteY0" fmla="*/ 601008 h 601008"/>
                <a:gd name="connsiteX1" fmla="*/ 448285 w 448284"/>
                <a:gd name="connsiteY1" fmla="*/ 376857 h 601008"/>
                <a:gd name="connsiteX2" fmla="*/ 359931 w 448284"/>
                <a:gd name="connsiteY2" fmla="*/ 127254 h 601008"/>
                <a:gd name="connsiteX3" fmla="*/ 274653 w 448284"/>
                <a:gd name="connsiteY3" fmla="*/ 20926 h 601008"/>
                <a:gd name="connsiteX4" fmla="*/ 224142 w 448284"/>
                <a:gd name="connsiteY4" fmla="*/ 0 h 601008"/>
                <a:gd name="connsiteX5" fmla="*/ 173631 w 448284"/>
                <a:gd name="connsiteY5" fmla="*/ 20926 h 601008"/>
                <a:gd name="connsiteX6" fmla="*/ 88354 w 448284"/>
                <a:gd name="connsiteY6" fmla="*/ 127254 h 601008"/>
                <a:gd name="connsiteX7" fmla="*/ 0 w 448284"/>
                <a:gd name="connsiteY7" fmla="*/ 376857 h 601008"/>
                <a:gd name="connsiteX8" fmla="*/ 224142 w 448284"/>
                <a:gd name="connsiteY8" fmla="*/ 601008 h 601008"/>
                <a:gd name="connsiteX9" fmla="*/ 224133 w 448284"/>
                <a:gd name="connsiteY9" fmla="*/ 182270 h 601008"/>
                <a:gd name="connsiteX10" fmla="*/ 305410 w 448284"/>
                <a:gd name="connsiteY10" fmla="*/ 376857 h 601008"/>
                <a:gd name="connsiteX11" fmla="*/ 224142 w 448284"/>
                <a:gd name="connsiteY11" fmla="*/ 458133 h 601008"/>
                <a:gd name="connsiteX12" fmla="*/ 142875 w 448284"/>
                <a:gd name="connsiteY12" fmla="*/ 376857 h 601008"/>
                <a:gd name="connsiteX13" fmla="*/ 224133 w 448284"/>
                <a:gd name="connsiteY13" fmla="*/ 182270 h 601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8284" h="601008">
                  <a:moveTo>
                    <a:pt x="224142" y="601008"/>
                  </a:moveTo>
                  <a:cubicBezTo>
                    <a:pt x="347739" y="601008"/>
                    <a:pt x="448285" y="500453"/>
                    <a:pt x="448285" y="376857"/>
                  </a:cubicBezTo>
                  <a:cubicBezTo>
                    <a:pt x="448285" y="299171"/>
                    <a:pt x="418557" y="215198"/>
                    <a:pt x="359931" y="127254"/>
                  </a:cubicBezTo>
                  <a:cubicBezTo>
                    <a:pt x="318306" y="64818"/>
                    <a:pt x="276416" y="22688"/>
                    <a:pt x="274653" y="20926"/>
                  </a:cubicBezTo>
                  <a:cubicBezTo>
                    <a:pt x="261261" y="7534"/>
                    <a:pt x="243087" y="0"/>
                    <a:pt x="224142" y="0"/>
                  </a:cubicBezTo>
                  <a:cubicBezTo>
                    <a:pt x="205197" y="0"/>
                    <a:pt x="187023" y="7534"/>
                    <a:pt x="173631" y="20926"/>
                  </a:cubicBezTo>
                  <a:cubicBezTo>
                    <a:pt x="171869" y="22688"/>
                    <a:pt x="129978" y="64818"/>
                    <a:pt x="88354" y="127254"/>
                  </a:cubicBezTo>
                  <a:cubicBezTo>
                    <a:pt x="29728" y="215189"/>
                    <a:pt x="0" y="299171"/>
                    <a:pt x="0" y="376857"/>
                  </a:cubicBezTo>
                  <a:cubicBezTo>
                    <a:pt x="0" y="500453"/>
                    <a:pt x="100546" y="601008"/>
                    <a:pt x="224142" y="601008"/>
                  </a:cubicBezTo>
                  <a:close/>
                  <a:moveTo>
                    <a:pt x="224133" y="182270"/>
                  </a:moveTo>
                  <a:cubicBezTo>
                    <a:pt x="263176" y="235544"/>
                    <a:pt x="305410" y="310096"/>
                    <a:pt x="305410" y="376857"/>
                  </a:cubicBezTo>
                  <a:cubicBezTo>
                    <a:pt x="305410" y="421672"/>
                    <a:pt x="268948" y="458133"/>
                    <a:pt x="224142" y="458133"/>
                  </a:cubicBezTo>
                  <a:cubicBezTo>
                    <a:pt x="179337" y="458133"/>
                    <a:pt x="142875" y="421672"/>
                    <a:pt x="142875" y="376857"/>
                  </a:cubicBezTo>
                  <a:cubicBezTo>
                    <a:pt x="142875" y="310096"/>
                    <a:pt x="185118" y="235515"/>
                    <a:pt x="224133" y="182270"/>
                  </a:cubicBezTo>
                  <a:close/>
                </a:path>
              </a:pathLst>
            </a:custGeom>
            <a:grpFill/>
            <a:ln w="9525" cap="flat">
              <a:noFill/>
              <a:prstDash val="solid"/>
              <a:miter/>
            </a:ln>
          </p:spPr>
          <p:txBody>
            <a:bodyPr rtlCol="0" anchor="ctr"/>
            <a:lstStyle/>
            <a:p>
              <a:endParaRPr lang="en-US" dirty="0"/>
            </a:p>
          </p:txBody>
        </p:sp>
        <p:sp>
          <p:nvSpPr>
            <p:cNvPr id="30" name="Freeform: Shape 72">
              <a:extLst>
                <a:ext uri="{FF2B5EF4-FFF2-40B4-BE49-F238E27FC236}">
                  <a16:creationId xmlns:a16="http://schemas.microsoft.com/office/drawing/2014/main" id="{FCC6FD99-8ABA-2D41-BD0F-84745E29F9FE}"/>
                </a:ext>
              </a:extLst>
            </p:cNvPr>
            <p:cNvSpPr/>
            <p:nvPr/>
          </p:nvSpPr>
          <p:spPr>
            <a:xfrm>
              <a:off x="7017162" y="3586622"/>
              <a:ext cx="448294" cy="601005"/>
            </a:xfrm>
            <a:custGeom>
              <a:avLst/>
              <a:gdLst>
                <a:gd name="connsiteX0" fmla="*/ 359940 w 448294"/>
                <a:gd name="connsiteY0" fmla="*/ 127251 h 601005"/>
                <a:gd name="connsiteX1" fmla="*/ 274654 w 448294"/>
                <a:gd name="connsiteY1" fmla="*/ 20924 h 601005"/>
                <a:gd name="connsiteX2" fmla="*/ 173631 w 448294"/>
                <a:gd name="connsiteY2" fmla="*/ 20924 h 601005"/>
                <a:gd name="connsiteX3" fmla="*/ 88354 w 448294"/>
                <a:gd name="connsiteY3" fmla="*/ 127251 h 601005"/>
                <a:gd name="connsiteX4" fmla="*/ 0 w 448294"/>
                <a:gd name="connsiteY4" fmla="*/ 376854 h 601005"/>
                <a:gd name="connsiteX5" fmla="*/ 224142 w 448294"/>
                <a:gd name="connsiteY5" fmla="*/ 601006 h 601005"/>
                <a:gd name="connsiteX6" fmla="*/ 448294 w 448294"/>
                <a:gd name="connsiteY6" fmla="*/ 376854 h 601005"/>
                <a:gd name="connsiteX7" fmla="*/ 359940 w 448294"/>
                <a:gd name="connsiteY7" fmla="*/ 127251 h 601005"/>
                <a:gd name="connsiteX8" fmla="*/ 224142 w 448294"/>
                <a:gd name="connsiteY8" fmla="*/ 458131 h 601005"/>
                <a:gd name="connsiteX9" fmla="*/ 142875 w 448294"/>
                <a:gd name="connsiteY9" fmla="*/ 376854 h 601005"/>
                <a:gd name="connsiteX10" fmla="*/ 224257 w 448294"/>
                <a:gd name="connsiteY10" fmla="*/ 182116 h 601005"/>
                <a:gd name="connsiteX11" fmla="*/ 305419 w 448294"/>
                <a:gd name="connsiteY11" fmla="*/ 376854 h 601005"/>
                <a:gd name="connsiteX12" fmla="*/ 224142 w 448294"/>
                <a:gd name="connsiteY12" fmla="*/ 458131 h 601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48294" h="601005">
                  <a:moveTo>
                    <a:pt x="359940" y="127251"/>
                  </a:moveTo>
                  <a:cubicBezTo>
                    <a:pt x="318316" y="64815"/>
                    <a:pt x="276416" y="22686"/>
                    <a:pt x="274654" y="20924"/>
                  </a:cubicBezTo>
                  <a:cubicBezTo>
                    <a:pt x="246755" y="-6975"/>
                    <a:pt x="201521" y="-6975"/>
                    <a:pt x="173631" y="20924"/>
                  </a:cubicBezTo>
                  <a:cubicBezTo>
                    <a:pt x="171869" y="22686"/>
                    <a:pt x="129978" y="64815"/>
                    <a:pt x="88354" y="127251"/>
                  </a:cubicBezTo>
                  <a:cubicBezTo>
                    <a:pt x="29728" y="215187"/>
                    <a:pt x="0" y="299168"/>
                    <a:pt x="0" y="376854"/>
                  </a:cubicBezTo>
                  <a:cubicBezTo>
                    <a:pt x="0" y="500451"/>
                    <a:pt x="100555" y="601006"/>
                    <a:pt x="224142" y="601006"/>
                  </a:cubicBezTo>
                  <a:cubicBezTo>
                    <a:pt x="347739" y="601006"/>
                    <a:pt x="448294" y="500451"/>
                    <a:pt x="448294" y="376854"/>
                  </a:cubicBezTo>
                  <a:cubicBezTo>
                    <a:pt x="448285" y="299168"/>
                    <a:pt x="418557" y="215196"/>
                    <a:pt x="359940" y="127251"/>
                  </a:cubicBezTo>
                  <a:close/>
                  <a:moveTo>
                    <a:pt x="224142" y="458131"/>
                  </a:moveTo>
                  <a:cubicBezTo>
                    <a:pt x="179327" y="458131"/>
                    <a:pt x="142875" y="421669"/>
                    <a:pt x="142875" y="376854"/>
                  </a:cubicBezTo>
                  <a:cubicBezTo>
                    <a:pt x="142875" y="310027"/>
                    <a:pt x="185204" y="235370"/>
                    <a:pt x="224257" y="182116"/>
                  </a:cubicBezTo>
                  <a:cubicBezTo>
                    <a:pt x="263262" y="235179"/>
                    <a:pt x="305419" y="309617"/>
                    <a:pt x="305419" y="376854"/>
                  </a:cubicBezTo>
                  <a:cubicBezTo>
                    <a:pt x="305410" y="421660"/>
                    <a:pt x="268957" y="458131"/>
                    <a:pt x="224142" y="458131"/>
                  </a:cubicBezTo>
                  <a:close/>
                </a:path>
              </a:pathLst>
            </a:custGeom>
            <a:grpFill/>
            <a:ln w="9525" cap="flat">
              <a:noFill/>
              <a:prstDash val="solid"/>
              <a:miter/>
            </a:ln>
          </p:spPr>
          <p:txBody>
            <a:bodyPr rtlCol="0" anchor="ctr"/>
            <a:lstStyle/>
            <a:p>
              <a:endParaRPr lang="en-US" dirty="0"/>
            </a:p>
          </p:txBody>
        </p:sp>
      </p:grpSp>
      <p:grpSp>
        <p:nvGrpSpPr>
          <p:cNvPr id="31" name="Graphic 54">
            <a:extLst>
              <a:ext uri="{FF2B5EF4-FFF2-40B4-BE49-F238E27FC236}">
                <a16:creationId xmlns:a16="http://schemas.microsoft.com/office/drawing/2014/main" id="{1B8A060B-CEBF-634D-8D81-0A52F5A14C5B}"/>
              </a:ext>
            </a:extLst>
          </p:cNvPr>
          <p:cNvGrpSpPr/>
          <p:nvPr/>
        </p:nvGrpSpPr>
        <p:grpSpPr>
          <a:xfrm>
            <a:off x="7469220" y="3686264"/>
            <a:ext cx="405535" cy="298625"/>
            <a:chOff x="3657600" y="1633192"/>
            <a:chExt cx="4874938" cy="3589773"/>
          </a:xfrm>
          <a:solidFill>
            <a:srgbClr val="3D1D1A"/>
          </a:solidFill>
        </p:grpSpPr>
        <p:sp>
          <p:nvSpPr>
            <p:cNvPr id="32" name="Freeform: Shape 74">
              <a:extLst>
                <a:ext uri="{FF2B5EF4-FFF2-40B4-BE49-F238E27FC236}">
                  <a16:creationId xmlns:a16="http://schemas.microsoft.com/office/drawing/2014/main" id="{6C3FF406-87C1-DF48-A770-907CFA4C8848}"/>
                </a:ext>
              </a:extLst>
            </p:cNvPr>
            <p:cNvSpPr/>
            <p:nvPr/>
          </p:nvSpPr>
          <p:spPr>
            <a:xfrm>
              <a:off x="4166217" y="2879047"/>
              <a:ext cx="4366320" cy="2343918"/>
            </a:xfrm>
            <a:custGeom>
              <a:avLst/>
              <a:gdLst>
                <a:gd name="connsiteX0" fmla="*/ 4345373 w 4366320"/>
                <a:gd name="connsiteY0" fmla="*/ 460528 h 2343918"/>
                <a:gd name="connsiteX1" fmla="*/ 3233548 w 4366320"/>
                <a:gd name="connsiteY1" fmla="*/ 0 h 2343918"/>
                <a:gd name="connsiteX2" fmla="*/ 2554461 w 4366320"/>
                <a:gd name="connsiteY2" fmla="*/ 0 h 2343918"/>
                <a:gd name="connsiteX3" fmla="*/ 2482884 w 4366320"/>
                <a:gd name="connsiteY3" fmla="*/ 71577 h 2343918"/>
                <a:gd name="connsiteX4" fmla="*/ 2554461 w 4366320"/>
                <a:gd name="connsiteY4" fmla="*/ 143155 h 2343918"/>
                <a:gd name="connsiteX5" fmla="*/ 3233548 w 4366320"/>
                <a:gd name="connsiteY5" fmla="*/ 143155 h 2343918"/>
                <a:gd name="connsiteX6" fmla="*/ 4181108 w 4366320"/>
                <a:gd name="connsiteY6" fmla="*/ 502482 h 2343918"/>
                <a:gd name="connsiteX7" fmla="*/ 3520487 w 4366320"/>
                <a:gd name="connsiteY7" fmla="*/ 695961 h 2343918"/>
                <a:gd name="connsiteX8" fmla="*/ 3391772 w 4366320"/>
                <a:gd name="connsiteY8" fmla="*/ 695961 h 2343918"/>
                <a:gd name="connsiteX9" fmla="*/ 3320195 w 4366320"/>
                <a:gd name="connsiteY9" fmla="*/ 767538 h 2343918"/>
                <a:gd name="connsiteX10" fmla="*/ 3391772 w 4366320"/>
                <a:gd name="connsiteY10" fmla="*/ 839115 h 2343918"/>
                <a:gd name="connsiteX11" fmla="*/ 3520487 w 4366320"/>
                <a:gd name="connsiteY11" fmla="*/ 839115 h 2343918"/>
                <a:gd name="connsiteX12" fmla="*/ 4223167 w 4366320"/>
                <a:gd name="connsiteY12" fmla="*/ 644749 h 2343918"/>
                <a:gd name="connsiteX13" fmla="*/ 4223167 w 4366320"/>
                <a:gd name="connsiteY13" fmla="*/ 670050 h 2343918"/>
                <a:gd name="connsiteX14" fmla="*/ 4214215 w 4366320"/>
                <a:gd name="connsiteY14" fmla="*/ 835317 h 2343918"/>
                <a:gd name="connsiteX15" fmla="*/ 3520478 w 4366320"/>
                <a:gd name="connsiteY15" fmla="*/ 1001376 h 2343918"/>
                <a:gd name="connsiteX16" fmla="*/ 3023512 w 4366320"/>
                <a:gd name="connsiteY16" fmla="*/ 1001376 h 2343918"/>
                <a:gd name="connsiteX17" fmla="*/ 1976479 w 4366320"/>
                <a:gd name="connsiteY17" fmla="*/ 619964 h 2343918"/>
                <a:gd name="connsiteX18" fmla="*/ 1883114 w 4366320"/>
                <a:gd name="connsiteY18" fmla="*/ 620957 h 2343918"/>
                <a:gd name="connsiteX19" fmla="*/ 873062 w 4366320"/>
                <a:gd name="connsiteY19" fmla="*/ 1001366 h 2343918"/>
                <a:gd name="connsiteX20" fmla="*/ 769686 w 4366320"/>
                <a:gd name="connsiteY20" fmla="*/ 1001366 h 2343918"/>
                <a:gd name="connsiteX21" fmla="*/ 698109 w 4366320"/>
                <a:gd name="connsiteY21" fmla="*/ 1072944 h 2343918"/>
                <a:gd name="connsiteX22" fmla="*/ 769686 w 4366320"/>
                <a:gd name="connsiteY22" fmla="*/ 1144521 h 2343918"/>
                <a:gd name="connsiteX23" fmla="*/ 873062 w 4366320"/>
                <a:gd name="connsiteY23" fmla="*/ 1144521 h 2343918"/>
                <a:gd name="connsiteX24" fmla="*/ 1931338 w 4366320"/>
                <a:gd name="connsiteY24" fmla="*/ 767719 h 2343918"/>
                <a:gd name="connsiteX25" fmla="*/ 3023521 w 4366320"/>
                <a:gd name="connsiteY25" fmla="*/ 1144521 h 2343918"/>
                <a:gd name="connsiteX26" fmla="*/ 3520487 w 4366320"/>
                <a:gd name="connsiteY26" fmla="*/ 1144521 h 2343918"/>
                <a:gd name="connsiteX27" fmla="*/ 4185803 w 4366320"/>
                <a:gd name="connsiteY27" fmla="*/ 1006616 h 2343918"/>
                <a:gd name="connsiteX28" fmla="*/ 2692453 w 4366320"/>
                <a:gd name="connsiteY28" fmla="*/ 2200764 h 2343918"/>
                <a:gd name="connsiteX29" fmla="*/ 1165251 w 4366320"/>
                <a:gd name="connsiteY29" fmla="*/ 2200764 h 2343918"/>
                <a:gd name="connsiteX30" fmla="*/ 120451 w 4366320"/>
                <a:gd name="connsiteY30" fmla="*/ 1788602 h 2343918"/>
                <a:gd name="connsiteX31" fmla="*/ 19279 w 4366320"/>
                <a:gd name="connsiteY31" fmla="*/ 1792019 h 2343918"/>
                <a:gd name="connsiteX32" fmla="*/ 22705 w 4366320"/>
                <a:gd name="connsiteY32" fmla="*/ 1893191 h 2343918"/>
                <a:gd name="connsiteX33" fmla="*/ 1165241 w 4366320"/>
                <a:gd name="connsiteY33" fmla="*/ 2343918 h 2343918"/>
                <a:gd name="connsiteX34" fmla="*/ 2692453 w 4366320"/>
                <a:gd name="connsiteY34" fmla="*/ 2343918 h 2343918"/>
                <a:gd name="connsiteX35" fmla="*/ 4366321 w 4366320"/>
                <a:gd name="connsiteY35" fmla="*/ 670040 h 2343918"/>
                <a:gd name="connsiteX36" fmla="*/ 4366321 w 4366320"/>
                <a:gd name="connsiteY36" fmla="*/ 511148 h 2343918"/>
                <a:gd name="connsiteX37" fmla="*/ 4345373 w 4366320"/>
                <a:gd name="connsiteY37" fmla="*/ 460528 h 234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4366320" h="2343918">
                  <a:moveTo>
                    <a:pt x="4345373" y="460528"/>
                  </a:moveTo>
                  <a:cubicBezTo>
                    <a:pt x="4048394" y="163559"/>
                    <a:pt x="3653545" y="0"/>
                    <a:pt x="3233548" y="0"/>
                  </a:cubicBezTo>
                  <a:lnTo>
                    <a:pt x="2554461" y="0"/>
                  </a:lnTo>
                  <a:cubicBezTo>
                    <a:pt x="2514931" y="0"/>
                    <a:pt x="2482884" y="32038"/>
                    <a:pt x="2482884" y="71577"/>
                  </a:cubicBezTo>
                  <a:cubicBezTo>
                    <a:pt x="2482884" y="111117"/>
                    <a:pt x="2514931" y="143155"/>
                    <a:pt x="2554461" y="143155"/>
                  </a:cubicBezTo>
                  <a:lnTo>
                    <a:pt x="3233548" y="143155"/>
                  </a:lnTo>
                  <a:cubicBezTo>
                    <a:pt x="3586310" y="143155"/>
                    <a:pt x="3919536" y="270200"/>
                    <a:pt x="4181108" y="502482"/>
                  </a:cubicBezTo>
                  <a:cubicBezTo>
                    <a:pt x="3983631" y="629145"/>
                    <a:pt x="3756673" y="695961"/>
                    <a:pt x="3520487" y="695961"/>
                  </a:cubicBezTo>
                  <a:lnTo>
                    <a:pt x="3391772" y="695961"/>
                  </a:lnTo>
                  <a:cubicBezTo>
                    <a:pt x="3352243" y="695961"/>
                    <a:pt x="3320195" y="727998"/>
                    <a:pt x="3320195" y="767538"/>
                  </a:cubicBezTo>
                  <a:cubicBezTo>
                    <a:pt x="3320195" y="807077"/>
                    <a:pt x="3352243" y="839115"/>
                    <a:pt x="3391772" y="839115"/>
                  </a:cubicBezTo>
                  <a:lnTo>
                    <a:pt x="3520487" y="839115"/>
                  </a:lnTo>
                  <a:cubicBezTo>
                    <a:pt x="3770388" y="839115"/>
                    <a:pt x="4011012" y="772100"/>
                    <a:pt x="4223167" y="644749"/>
                  </a:cubicBezTo>
                  <a:lnTo>
                    <a:pt x="4223167" y="670050"/>
                  </a:lnTo>
                  <a:cubicBezTo>
                    <a:pt x="4223167" y="725889"/>
                    <a:pt x="4220074" y="781004"/>
                    <a:pt x="4214215" y="835317"/>
                  </a:cubicBezTo>
                  <a:cubicBezTo>
                    <a:pt x="3998633" y="945431"/>
                    <a:pt x="3765444" y="1001376"/>
                    <a:pt x="3520478" y="1001376"/>
                  </a:cubicBezTo>
                  <a:lnTo>
                    <a:pt x="3023512" y="1001376"/>
                  </a:lnTo>
                  <a:cubicBezTo>
                    <a:pt x="2640440" y="1001376"/>
                    <a:pt x="2268591" y="865923"/>
                    <a:pt x="1976479" y="619964"/>
                  </a:cubicBezTo>
                  <a:cubicBezTo>
                    <a:pt x="1949394" y="597136"/>
                    <a:pt x="1909693" y="597594"/>
                    <a:pt x="1883114" y="620957"/>
                  </a:cubicBezTo>
                  <a:cubicBezTo>
                    <a:pt x="1604115" y="866267"/>
                    <a:pt x="1245398" y="1001366"/>
                    <a:pt x="873062" y="1001366"/>
                  </a:cubicBezTo>
                  <a:lnTo>
                    <a:pt x="769686" y="1001366"/>
                  </a:lnTo>
                  <a:cubicBezTo>
                    <a:pt x="730156" y="1001366"/>
                    <a:pt x="698109" y="1033405"/>
                    <a:pt x="698109" y="1072944"/>
                  </a:cubicBezTo>
                  <a:cubicBezTo>
                    <a:pt x="698109" y="1112483"/>
                    <a:pt x="730156" y="1144521"/>
                    <a:pt x="769686" y="1144521"/>
                  </a:cubicBezTo>
                  <a:lnTo>
                    <a:pt x="873062" y="1144521"/>
                  </a:lnTo>
                  <a:cubicBezTo>
                    <a:pt x="1259914" y="1144521"/>
                    <a:pt x="1633318" y="1011139"/>
                    <a:pt x="1931338" y="767719"/>
                  </a:cubicBezTo>
                  <a:cubicBezTo>
                    <a:pt x="2241611" y="1011130"/>
                    <a:pt x="2627060" y="1144521"/>
                    <a:pt x="3023521" y="1144521"/>
                  </a:cubicBezTo>
                  <a:lnTo>
                    <a:pt x="3520487" y="1144521"/>
                  </a:lnTo>
                  <a:cubicBezTo>
                    <a:pt x="3749745" y="1144521"/>
                    <a:pt x="3977084" y="1096994"/>
                    <a:pt x="4185803" y="1006616"/>
                  </a:cubicBezTo>
                  <a:cubicBezTo>
                    <a:pt x="4032036" y="1689282"/>
                    <a:pt x="3420890" y="2200764"/>
                    <a:pt x="2692453" y="2200764"/>
                  </a:cubicBezTo>
                  <a:lnTo>
                    <a:pt x="1165251" y="2200764"/>
                  </a:lnTo>
                  <a:cubicBezTo>
                    <a:pt x="775927" y="2200764"/>
                    <a:pt x="404880" y="2054393"/>
                    <a:pt x="120451" y="1788602"/>
                  </a:cubicBezTo>
                  <a:cubicBezTo>
                    <a:pt x="91572" y="1761613"/>
                    <a:pt x="46287" y="1763149"/>
                    <a:pt x="19279" y="1792019"/>
                  </a:cubicBezTo>
                  <a:cubicBezTo>
                    <a:pt x="-7711" y="1820898"/>
                    <a:pt x="-6174" y="1866192"/>
                    <a:pt x="22705" y="1893191"/>
                  </a:cubicBezTo>
                  <a:cubicBezTo>
                    <a:pt x="333742" y="2183843"/>
                    <a:pt x="739499" y="2343918"/>
                    <a:pt x="1165241" y="2343918"/>
                  </a:cubicBezTo>
                  <a:lnTo>
                    <a:pt x="2692453" y="2343918"/>
                  </a:lnTo>
                  <a:cubicBezTo>
                    <a:pt x="3615428" y="2343918"/>
                    <a:pt x="4366321" y="1593015"/>
                    <a:pt x="4366321" y="670040"/>
                  </a:cubicBezTo>
                  <a:lnTo>
                    <a:pt x="4366321" y="511148"/>
                  </a:lnTo>
                  <a:cubicBezTo>
                    <a:pt x="4366340" y="492156"/>
                    <a:pt x="4358801" y="473956"/>
                    <a:pt x="4345373" y="460528"/>
                  </a:cubicBezTo>
                  <a:close/>
                </a:path>
              </a:pathLst>
            </a:custGeom>
            <a:grpFill/>
            <a:ln w="9544" cap="flat">
              <a:noFill/>
              <a:prstDash val="solid"/>
              <a:miter/>
            </a:ln>
          </p:spPr>
          <p:txBody>
            <a:bodyPr rtlCol="0" anchor="ctr"/>
            <a:lstStyle/>
            <a:p>
              <a:endParaRPr lang="en-US" dirty="0"/>
            </a:p>
          </p:txBody>
        </p:sp>
        <p:sp>
          <p:nvSpPr>
            <p:cNvPr id="33" name="Freeform: Shape 75">
              <a:extLst>
                <a:ext uri="{FF2B5EF4-FFF2-40B4-BE49-F238E27FC236}">
                  <a16:creationId xmlns:a16="http://schemas.microsoft.com/office/drawing/2014/main" id="{ED8073BA-DA6A-CD46-A70E-D78EC3F0313A}"/>
                </a:ext>
              </a:extLst>
            </p:cNvPr>
            <p:cNvSpPr/>
            <p:nvPr/>
          </p:nvSpPr>
          <p:spPr>
            <a:xfrm>
              <a:off x="3657600" y="1633192"/>
              <a:ext cx="3666933" cy="2929868"/>
            </a:xfrm>
            <a:custGeom>
              <a:avLst/>
              <a:gdLst>
                <a:gd name="connsiteX0" fmla="*/ 180155 w 3666933"/>
                <a:gd name="connsiteY0" fmla="*/ 2252385 h 2929868"/>
                <a:gd name="connsiteX1" fmla="*/ 845834 w 3666933"/>
                <a:gd name="connsiteY1" fmla="*/ 2390367 h 2929868"/>
                <a:gd name="connsiteX2" fmla="*/ 973280 w 3666933"/>
                <a:gd name="connsiteY2" fmla="*/ 2390367 h 2929868"/>
                <a:gd name="connsiteX3" fmla="*/ 1044857 w 3666933"/>
                <a:gd name="connsiteY3" fmla="*/ 2318790 h 2929868"/>
                <a:gd name="connsiteX4" fmla="*/ 973280 w 3666933"/>
                <a:gd name="connsiteY4" fmla="*/ 2247212 h 2929868"/>
                <a:gd name="connsiteX5" fmla="*/ 845834 w 3666933"/>
                <a:gd name="connsiteY5" fmla="*/ 2247212 h 2929868"/>
                <a:gd name="connsiteX6" fmla="*/ 151992 w 3666933"/>
                <a:gd name="connsiteY6" fmla="*/ 2081162 h 2929868"/>
                <a:gd name="connsiteX7" fmla="*/ 143155 w 3666933"/>
                <a:gd name="connsiteY7" fmla="*/ 1915895 h 2929868"/>
                <a:gd name="connsiteX8" fmla="*/ 143155 w 3666933"/>
                <a:gd name="connsiteY8" fmla="*/ 1890681 h 2929868"/>
                <a:gd name="connsiteX9" fmla="*/ 845834 w 3666933"/>
                <a:gd name="connsiteY9" fmla="*/ 2084971 h 2929868"/>
                <a:gd name="connsiteX10" fmla="*/ 1381690 w 3666933"/>
                <a:gd name="connsiteY10" fmla="*/ 2084971 h 2929868"/>
                <a:gd name="connsiteX11" fmla="*/ 2330481 w 3666933"/>
                <a:gd name="connsiteY11" fmla="*/ 1702786 h 2929868"/>
                <a:gd name="connsiteX12" fmla="*/ 2420153 w 3666933"/>
                <a:gd name="connsiteY12" fmla="*/ 1616549 h 2929868"/>
                <a:gd name="connsiteX13" fmla="*/ 2454787 w 3666933"/>
                <a:gd name="connsiteY13" fmla="*/ 1616540 h 2929868"/>
                <a:gd name="connsiteX14" fmla="*/ 2516429 w 3666933"/>
                <a:gd name="connsiteY14" fmla="*/ 1675835 h 2929868"/>
                <a:gd name="connsiteX15" fmla="*/ 3532149 w 3666933"/>
                <a:gd name="connsiteY15" fmla="*/ 2084971 h 2929868"/>
                <a:gd name="connsiteX16" fmla="*/ 3595356 w 3666933"/>
                <a:gd name="connsiteY16" fmla="*/ 2084971 h 2929868"/>
                <a:gd name="connsiteX17" fmla="*/ 3666934 w 3666933"/>
                <a:gd name="connsiteY17" fmla="*/ 2013393 h 2929868"/>
                <a:gd name="connsiteX18" fmla="*/ 3595356 w 3666933"/>
                <a:gd name="connsiteY18" fmla="*/ 1941816 h 2929868"/>
                <a:gd name="connsiteX19" fmla="*/ 3532149 w 3666933"/>
                <a:gd name="connsiteY19" fmla="*/ 1941816 h 2929868"/>
                <a:gd name="connsiteX20" fmla="*/ 2615664 w 3666933"/>
                <a:gd name="connsiteY20" fmla="*/ 1572649 h 2929868"/>
                <a:gd name="connsiteX21" fmla="*/ 2554021 w 3666933"/>
                <a:gd name="connsiteY21" fmla="*/ 1513354 h 2929868"/>
                <a:gd name="connsiteX22" fmla="*/ 2507467 w 3666933"/>
                <a:gd name="connsiteY22" fmla="*/ 1481746 h 2929868"/>
                <a:gd name="connsiteX23" fmla="*/ 2507467 w 3666933"/>
                <a:gd name="connsiteY23" fmla="*/ 1426478 h 2929868"/>
                <a:gd name="connsiteX24" fmla="*/ 2983771 w 3666933"/>
                <a:gd name="connsiteY24" fmla="*/ 884819 h 2929868"/>
                <a:gd name="connsiteX25" fmla="*/ 2540727 w 3666933"/>
                <a:gd name="connsiteY25" fmla="*/ 50915 h 2929868"/>
                <a:gd name="connsiteX26" fmla="*/ 2437484 w 3666933"/>
                <a:gd name="connsiteY26" fmla="*/ 0 h 2929868"/>
                <a:gd name="connsiteX27" fmla="*/ 2334231 w 3666933"/>
                <a:gd name="connsiteY27" fmla="*/ 50925 h 2929868"/>
                <a:gd name="connsiteX28" fmla="*/ 1891196 w 3666933"/>
                <a:gd name="connsiteY28" fmla="*/ 884819 h 2929868"/>
                <a:gd name="connsiteX29" fmla="*/ 2364332 w 3666933"/>
                <a:gd name="connsiteY29" fmla="*/ 1426078 h 2929868"/>
                <a:gd name="connsiteX30" fmla="*/ 2364332 w 3666933"/>
                <a:gd name="connsiteY30" fmla="*/ 1483187 h 2929868"/>
                <a:gd name="connsiteX31" fmla="*/ 2320946 w 3666933"/>
                <a:gd name="connsiteY31" fmla="*/ 1513364 h 2929868"/>
                <a:gd name="connsiteX32" fmla="*/ 2231274 w 3666933"/>
                <a:gd name="connsiteY32" fmla="*/ 1599600 h 2929868"/>
                <a:gd name="connsiteX33" fmla="*/ 1381719 w 3666933"/>
                <a:gd name="connsiteY33" fmla="*/ 1941806 h 2929868"/>
                <a:gd name="connsiteX34" fmla="*/ 845834 w 3666933"/>
                <a:gd name="connsiteY34" fmla="*/ 1941806 h 2929868"/>
                <a:gd name="connsiteX35" fmla="*/ 185223 w 3666933"/>
                <a:gd name="connsiteY35" fmla="*/ 1748319 h 2929868"/>
                <a:gd name="connsiteX36" fmla="*/ 1132782 w 3666933"/>
                <a:gd name="connsiteY36" fmla="*/ 1389000 h 2929868"/>
                <a:gd name="connsiteX37" fmla="*/ 1811870 w 3666933"/>
                <a:gd name="connsiteY37" fmla="*/ 1389000 h 2929868"/>
                <a:gd name="connsiteX38" fmla="*/ 1883447 w 3666933"/>
                <a:gd name="connsiteY38" fmla="*/ 1317423 h 2929868"/>
                <a:gd name="connsiteX39" fmla="*/ 1811870 w 3666933"/>
                <a:gd name="connsiteY39" fmla="*/ 1245846 h 2929868"/>
                <a:gd name="connsiteX40" fmla="*/ 1132782 w 3666933"/>
                <a:gd name="connsiteY40" fmla="*/ 1245846 h 2929868"/>
                <a:gd name="connsiteX41" fmla="*/ 20958 w 3666933"/>
                <a:gd name="connsiteY41" fmla="*/ 1706374 h 2929868"/>
                <a:gd name="connsiteX42" fmla="*/ 0 w 3666933"/>
                <a:gd name="connsiteY42" fmla="*/ 1757003 h 2929868"/>
                <a:gd name="connsiteX43" fmla="*/ 0 w 3666933"/>
                <a:gd name="connsiteY43" fmla="*/ 1915895 h 2929868"/>
                <a:gd name="connsiteX44" fmla="*/ 320161 w 3666933"/>
                <a:gd name="connsiteY44" fmla="*/ 2900427 h 2929868"/>
                <a:gd name="connsiteX45" fmla="*/ 378071 w 3666933"/>
                <a:gd name="connsiteY45" fmla="*/ 2929869 h 2929868"/>
                <a:gd name="connsiteX46" fmla="*/ 420159 w 3666933"/>
                <a:gd name="connsiteY46" fmla="*/ 2916145 h 2929868"/>
                <a:gd name="connsiteX47" fmla="*/ 435868 w 3666933"/>
                <a:gd name="connsiteY47" fmla="*/ 2816137 h 2929868"/>
                <a:gd name="connsiteX48" fmla="*/ 180155 w 3666933"/>
                <a:gd name="connsiteY48" fmla="*/ 2252385 h 2929868"/>
                <a:gd name="connsiteX49" fmla="*/ 2507401 w 3666933"/>
                <a:gd name="connsiteY49" fmla="*/ 1274066 h 2929868"/>
                <a:gd name="connsiteX50" fmla="*/ 2435890 w 3666933"/>
                <a:gd name="connsiteY50" fmla="*/ 1203883 h 2929868"/>
                <a:gd name="connsiteX51" fmla="*/ 2364447 w 3666933"/>
                <a:gd name="connsiteY51" fmla="*/ 1272759 h 2929868"/>
                <a:gd name="connsiteX52" fmla="*/ 2253654 w 3666933"/>
                <a:gd name="connsiteY52" fmla="*/ 1104161 h 2929868"/>
                <a:gd name="connsiteX53" fmla="*/ 2437465 w 3666933"/>
                <a:gd name="connsiteY53" fmla="*/ 764865 h 2929868"/>
                <a:gd name="connsiteX54" fmla="*/ 2621275 w 3666933"/>
                <a:gd name="connsiteY54" fmla="*/ 1104161 h 2929868"/>
                <a:gd name="connsiteX55" fmla="*/ 2507401 w 3666933"/>
                <a:gd name="connsiteY55" fmla="*/ 1274066 h 2929868"/>
                <a:gd name="connsiteX56" fmla="*/ 2034341 w 3666933"/>
                <a:gd name="connsiteY56" fmla="*/ 884819 h 2929868"/>
                <a:gd name="connsiteX57" fmla="*/ 2437484 w 3666933"/>
                <a:gd name="connsiteY57" fmla="*/ 151572 h 2929868"/>
                <a:gd name="connsiteX58" fmla="*/ 2840626 w 3666933"/>
                <a:gd name="connsiteY58" fmla="*/ 884819 h 2929868"/>
                <a:gd name="connsiteX59" fmla="*/ 2763848 w 3666933"/>
                <a:gd name="connsiteY59" fmla="*/ 1121082 h 2929868"/>
                <a:gd name="connsiteX60" fmla="*/ 2764459 w 3666933"/>
                <a:gd name="connsiteY60" fmla="*/ 1104161 h 2929868"/>
                <a:gd name="connsiteX61" fmla="*/ 2519273 w 3666933"/>
                <a:gd name="connsiteY61" fmla="*/ 635406 h 2929868"/>
                <a:gd name="connsiteX62" fmla="*/ 2437493 w 3666933"/>
                <a:gd name="connsiteY62" fmla="*/ 595075 h 2929868"/>
                <a:gd name="connsiteX63" fmla="*/ 2355705 w 3666933"/>
                <a:gd name="connsiteY63" fmla="*/ 635416 h 2929868"/>
                <a:gd name="connsiteX64" fmla="*/ 2110528 w 3666933"/>
                <a:gd name="connsiteY64" fmla="*/ 1104161 h 2929868"/>
                <a:gd name="connsiteX65" fmla="*/ 2111063 w 3666933"/>
                <a:gd name="connsiteY65" fmla="*/ 1120977 h 2929868"/>
                <a:gd name="connsiteX66" fmla="*/ 2034341 w 3666933"/>
                <a:gd name="connsiteY66" fmla="*/ 884819 h 292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3666933" h="2929868">
                  <a:moveTo>
                    <a:pt x="180155" y="2252385"/>
                  </a:moveTo>
                  <a:cubicBezTo>
                    <a:pt x="388932" y="2342830"/>
                    <a:pt x="616357" y="2390367"/>
                    <a:pt x="845834" y="2390367"/>
                  </a:cubicBezTo>
                  <a:lnTo>
                    <a:pt x="973280" y="2390367"/>
                  </a:lnTo>
                  <a:cubicBezTo>
                    <a:pt x="1012809" y="2390367"/>
                    <a:pt x="1044857" y="2358329"/>
                    <a:pt x="1044857" y="2318790"/>
                  </a:cubicBezTo>
                  <a:cubicBezTo>
                    <a:pt x="1044857" y="2279250"/>
                    <a:pt x="1012809" y="2247212"/>
                    <a:pt x="973280" y="2247212"/>
                  </a:cubicBezTo>
                  <a:lnTo>
                    <a:pt x="845834" y="2247212"/>
                  </a:lnTo>
                  <a:cubicBezTo>
                    <a:pt x="600696" y="2247212"/>
                    <a:pt x="367497" y="2191296"/>
                    <a:pt x="151992" y="2081162"/>
                  </a:cubicBezTo>
                  <a:cubicBezTo>
                    <a:pt x="146170" y="2026621"/>
                    <a:pt x="143155" y="1971478"/>
                    <a:pt x="143155" y="1915895"/>
                  </a:cubicBezTo>
                  <a:lnTo>
                    <a:pt x="143155" y="1890681"/>
                  </a:lnTo>
                  <a:cubicBezTo>
                    <a:pt x="355252" y="2018022"/>
                    <a:pt x="595781" y="2084971"/>
                    <a:pt x="845834" y="2084971"/>
                  </a:cubicBezTo>
                  <a:lnTo>
                    <a:pt x="1381690" y="2084971"/>
                  </a:lnTo>
                  <a:cubicBezTo>
                    <a:pt x="1737248" y="2084971"/>
                    <a:pt x="2074205" y="1949241"/>
                    <a:pt x="2330481" y="1702786"/>
                  </a:cubicBezTo>
                  <a:lnTo>
                    <a:pt x="2420153" y="1616549"/>
                  </a:lnTo>
                  <a:cubicBezTo>
                    <a:pt x="2429878" y="1607206"/>
                    <a:pt x="2445081" y="1607216"/>
                    <a:pt x="2454787" y="1616540"/>
                  </a:cubicBezTo>
                  <a:lnTo>
                    <a:pt x="2516429" y="1675835"/>
                  </a:lnTo>
                  <a:cubicBezTo>
                    <a:pt x="2790790" y="1939678"/>
                    <a:pt x="3151501" y="2084971"/>
                    <a:pt x="3532149" y="2084971"/>
                  </a:cubicBezTo>
                  <a:lnTo>
                    <a:pt x="3595356" y="2084971"/>
                  </a:lnTo>
                  <a:cubicBezTo>
                    <a:pt x="3634886" y="2084971"/>
                    <a:pt x="3666934" y="2052932"/>
                    <a:pt x="3666934" y="2013393"/>
                  </a:cubicBezTo>
                  <a:cubicBezTo>
                    <a:pt x="3666934" y="1973854"/>
                    <a:pt x="3634886" y="1941816"/>
                    <a:pt x="3595356" y="1941816"/>
                  </a:cubicBezTo>
                  <a:lnTo>
                    <a:pt x="3532149" y="1941816"/>
                  </a:lnTo>
                  <a:cubicBezTo>
                    <a:pt x="3188693" y="1941816"/>
                    <a:pt x="2863216" y="1810715"/>
                    <a:pt x="2615664" y="1572649"/>
                  </a:cubicBezTo>
                  <a:lnTo>
                    <a:pt x="2554021" y="1513354"/>
                  </a:lnTo>
                  <a:cubicBezTo>
                    <a:pt x="2539983" y="1499859"/>
                    <a:pt x="2524188" y="1489447"/>
                    <a:pt x="2507467" y="1481746"/>
                  </a:cubicBezTo>
                  <a:lnTo>
                    <a:pt x="2507467" y="1426478"/>
                  </a:lnTo>
                  <a:cubicBezTo>
                    <a:pt x="2775739" y="1391988"/>
                    <a:pt x="2983771" y="1162320"/>
                    <a:pt x="2983771" y="884819"/>
                  </a:cubicBezTo>
                  <a:cubicBezTo>
                    <a:pt x="2983771" y="661937"/>
                    <a:pt x="2706195" y="266687"/>
                    <a:pt x="2540727" y="50915"/>
                  </a:cubicBezTo>
                  <a:cubicBezTo>
                    <a:pt x="2515904" y="18553"/>
                    <a:pt x="2478274" y="0"/>
                    <a:pt x="2437484" y="0"/>
                  </a:cubicBezTo>
                  <a:cubicBezTo>
                    <a:pt x="2396694" y="0"/>
                    <a:pt x="2359064" y="18553"/>
                    <a:pt x="2334231" y="50925"/>
                  </a:cubicBezTo>
                  <a:cubicBezTo>
                    <a:pt x="2168773" y="266687"/>
                    <a:pt x="1891196" y="661928"/>
                    <a:pt x="1891196" y="884819"/>
                  </a:cubicBezTo>
                  <a:cubicBezTo>
                    <a:pt x="1891196" y="1161232"/>
                    <a:pt x="2097587" y="1390193"/>
                    <a:pt x="2364332" y="1426078"/>
                  </a:cubicBezTo>
                  <a:lnTo>
                    <a:pt x="2364332" y="1483187"/>
                  </a:lnTo>
                  <a:cubicBezTo>
                    <a:pt x="2348785" y="1490745"/>
                    <a:pt x="2334098" y="1500718"/>
                    <a:pt x="2320946" y="1513364"/>
                  </a:cubicBezTo>
                  <a:lnTo>
                    <a:pt x="2231274" y="1599600"/>
                  </a:lnTo>
                  <a:cubicBezTo>
                    <a:pt x="2001807" y="1820278"/>
                    <a:pt x="1700095" y="1941806"/>
                    <a:pt x="1381719" y="1941806"/>
                  </a:cubicBezTo>
                  <a:lnTo>
                    <a:pt x="845834" y="1941806"/>
                  </a:lnTo>
                  <a:cubicBezTo>
                    <a:pt x="609485" y="1941806"/>
                    <a:pt x="382662" y="1874991"/>
                    <a:pt x="185223" y="1748319"/>
                  </a:cubicBezTo>
                  <a:cubicBezTo>
                    <a:pt x="446805" y="1516036"/>
                    <a:pt x="780021" y="1389000"/>
                    <a:pt x="1132782" y="1389000"/>
                  </a:cubicBezTo>
                  <a:lnTo>
                    <a:pt x="1811870" y="1389000"/>
                  </a:lnTo>
                  <a:cubicBezTo>
                    <a:pt x="1851399" y="1389000"/>
                    <a:pt x="1883447" y="1356962"/>
                    <a:pt x="1883447" y="1317423"/>
                  </a:cubicBezTo>
                  <a:cubicBezTo>
                    <a:pt x="1883447" y="1277884"/>
                    <a:pt x="1851399" y="1245846"/>
                    <a:pt x="1811870" y="1245846"/>
                  </a:cubicBezTo>
                  <a:lnTo>
                    <a:pt x="1132782" y="1245846"/>
                  </a:lnTo>
                  <a:cubicBezTo>
                    <a:pt x="712795" y="1245846"/>
                    <a:pt x="317937" y="1409405"/>
                    <a:pt x="20958" y="1706374"/>
                  </a:cubicBezTo>
                  <a:cubicBezTo>
                    <a:pt x="7539" y="1719812"/>
                    <a:pt x="0" y="1738011"/>
                    <a:pt x="0" y="1757003"/>
                  </a:cubicBezTo>
                  <a:lnTo>
                    <a:pt x="0" y="1915895"/>
                  </a:lnTo>
                  <a:cubicBezTo>
                    <a:pt x="0" y="2272465"/>
                    <a:pt x="110716" y="2612906"/>
                    <a:pt x="320161" y="2900427"/>
                  </a:cubicBezTo>
                  <a:cubicBezTo>
                    <a:pt x="334171" y="2919667"/>
                    <a:pt x="355968" y="2929869"/>
                    <a:pt x="378071" y="2929869"/>
                  </a:cubicBezTo>
                  <a:cubicBezTo>
                    <a:pt x="392683" y="2929869"/>
                    <a:pt x="407437" y="2925402"/>
                    <a:pt x="420159" y="2916145"/>
                  </a:cubicBezTo>
                  <a:cubicBezTo>
                    <a:pt x="452111" y="2892868"/>
                    <a:pt x="459145" y="2848090"/>
                    <a:pt x="435868" y="2816137"/>
                  </a:cubicBezTo>
                  <a:cubicBezTo>
                    <a:pt x="311600" y="2645554"/>
                    <a:pt x="225402" y="2454567"/>
                    <a:pt x="180155" y="2252385"/>
                  </a:cubicBezTo>
                  <a:close/>
                  <a:moveTo>
                    <a:pt x="2507401" y="1274066"/>
                  </a:moveTo>
                  <a:cubicBezTo>
                    <a:pt x="2506656" y="1235176"/>
                    <a:pt x="2474952" y="1203883"/>
                    <a:pt x="2435890" y="1203883"/>
                  </a:cubicBezTo>
                  <a:cubicBezTo>
                    <a:pt x="2397277" y="1203883"/>
                    <a:pt x="2365887" y="1234489"/>
                    <a:pt x="2364447" y="1272759"/>
                  </a:cubicBezTo>
                  <a:cubicBezTo>
                    <a:pt x="2299340" y="1244443"/>
                    <a:pt x="2253654" y="1179575"/>
                    <a:pt x="2253654" y="1104161"/>
                  </a:cubicBezTo>
                  <a:cubicBezTo>
                    <a:pt x="2253654" y="1049152"/>
                    <a:pt x="2326253" y="915999"/>
                    <a:pt x="2437465" y="764865"/>
                  </a:cubicBezTo>
                  <a:cubicBezTo>
                    <a:pt x="2548667" y="915989"/>
                    <a:pt x="2621275" y="1049161"/>
                    <a:pt x="2621275" y="1104161"/>
                  </a:cubicBezTo>
                  <a:cubicBezTo>
                    <a:pt x="2621294" y="1180758"/>
                    <a:pt x="2574158" y="1246495"/>
                    <a:pt x="2507401" y="1274066"/>
                  </a:cubicBezTo>
                  <a:close/>
                  <a:moveTo>
                    <a:pt x="2034341" y="884819"/>
                  </a:moveTo>
                  <a:cubicBezTo>
                    <a:pt x="2034341" y="758509"/>
                    <a:pt x="2188490" y="478375"/>
                    <a:pt x="2437484" y="151572"/>
                  </a:cubicBezTo>
                  <a:cubicBezTo>
                    <a:pt x="2686449" y="478365"/>
                    <a:pt x="2840626" y="758519"/>
                    <a:pt x="2840626" y="884819"/>
                  </a:cubicBezTo>
                  <a:cubicBezTo>
                    <a:pt x="2840626" y="973022"/>
                    <a:pt x="2812081" y="1054630"/>
                    <a:pt x="2763848" y="1121082"/>
                  </a:cubicBezTo>
                  <a:cubicBezTo>
                    <a:pt x="2764134" y="1115461"/>
                    <a:pt x="2764459" y="1109849"/>
                    <a:pt x="2764459" y="1104161"/>
                  </a:cubicBezTo>
                  <a:cubicBezTo>
                    <a:pt x="2764459" y="980991"/>
                    <a:pt x="2631134" y="781271"/>
                    <a:pt x="2519273" y="635406"/>
                  </a:cubicBezTo>
                  <a:cubicBezTo>
                    <a:pt x="2499603" y="609772"/>
                    <a:pt x="2469799" y="595075"/>
                    <a:pt x="2437493" y="595075"/>
                  </a:cubicBezTo>
                  <a:cubicBezTo>
                    <a:pt x="2405188" y="595075"/>
                    <a:pt x="2375374" y="609772"/>
                    <a:pt x="2355705" y="635416"/>
                  </a:cubicBezTo>
                  <a:cubicBezTo>
                    <a:pt x="2243853" y="781271"/>
                    <a:pt x="2110528" y="980991"/>
                    <a:pt x="2110528" y="1104161"/>
                  </a:cubicBezTo>
                  <a:cubicBezTo>
                    <a:pt x="2110528" y="1109811"/>
                    <a:pt x="2110777" y="1115394"/>
                    <a:pt x="2111063" y="1120977"/>
                  </a:cubicBezTo>
                  <a:cubicBezTo>
                    <a:pt x="2062858" y="1054544"/>
                    <a:pt x="2034341" y="972974"/>
                    <a:pt x="2034341" y="884819"/>
                  </a:cubicBezTo>
                  <a:close/>
                </a:path>
              </a:pathLst>
            </a:custGeom>
            <a:grpFill/>
            <a:ln w="9544" cap="flat">
              <a:noFill/>
              <a:prstDash val="solid"/>
              <a:miter/>
            </a:ln>
          </p:spPr>
          <p:txBody>
            <a:bodyPr rtlCol="0" anchor="ctr"/>
            <a:lstStyle/>
            <a:p>
              <a:endParaRPr lang="en-US" dirty="0"/>
            </a:p>
          </p:txBody>
        </p:sp>
      </p:grpSp>
      <p:sp>
        <p:nvSpPr>
          <p:cNvPr id="37" name="Subtitle 2">
            <a:extLst>
              <a:ext uri="{FF2B5EF4-FFF2-40B4-BE49-F238E27FC236}">
                <a16:creationId xmlns:a16="http://schemas.microsoft.com/office/drawing/2014/main" id="{FD134826-3EE1-AC41-8BDB-8D7F14ADC44A}"/>
              </a:ext>
            </a:extLst>
          </p:cNvPr>
          <p:cNvSpPr txBox="1">
            <a:spLocks/>
          </p:cNvSpPr>
          <p:nvPr/>
        </p:nvSpPr>
        <p:spPr>
          <a:xfrm>
            <a:off x="2388358" y="3347338"/>
            <a:ext cx="1381559" cy="341632"/>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da-DK" b="1" dirty="0">
                <a:solidFill>
                  <a:srgbClr val="FFB90F"/>
                </a:solidFill>
                <a:latin typeface="Poppins" panose="00000500000000000000" pitchFamily="2" charset="0"/>
                <a:cs typeface="Poppins" panose="00000500000000000000" pitchFamily="2" charset="0"/>
              </a:rPr>
              <a:t>The First Day</a:t>
            </a:r>
          </a:p>
        </p:txBody>
      </p:sp>
      <p:sp>
        <p:nvSpPr>
          <p:cNvPr id="39" name="Subtitle 2">
            <a:extLst>
              <a:ext uri="{FF2B5EF4-FFF2-40B4-BE49-F238E27FC236}">
                <a16:creationId xmlns:a16="http://schemas.microsoft.com/office/drawing/2014/main" id="{8F724FD2-4C29-2541-B71C-8E80AE945EA5}"/>
              </a:ext>
            </a:extLst>
          </p:cNvPr>
          <p:cNvSpPr txBox="1">
            <a:spLocks/>
          </p:cNvSpPr>
          <p:nvPr/>
        </p:nvSpPr>
        <p:spPr>
          <a:xfrm>
            <a:off x="1971816" y="2061957"/>
            <a:ext cx="2252405" cy="341632"/>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da-DK" b="1" dirty="0">
                <a:solidFill>
                  <a:srgbClr val="F08920"/>
                </a:solidFill>
                <a:latin typeface="Poppins" panose="00000500000000000000" pitchFamily="2" charset="0"/>
                <a:cs typeface="Poppins" panose="00000500000000000000" pitchFamily="2" charset="0"/>
              </a:rPr>
              <a:t>The Second Day</a:t>
            </a:r>
          </a:p>
        </p:txBody>
      </p:sp>
      <p:cxnSp>
        <p:nvCxnSpPr>
          <p:cNvPr id="43" name="Straight Connector 42">
            <a:extLst>
              <a:ext uri="{FF2B5EF4-FFF2-40B4-BE49-F238E27FC236}">
                <a16:creationId xmlns:a16="http://schemas.microsoft.com/office/drawing/2014/main" id="{2A833690-10A4-774C-BEB4-7956C1A28688}"/>
              </a:ext>
            </a:extLst>
          </p:cNvPr>
          <p:cNvCxnSpPr>
            <a:cxnSpLocks/>
          </p:cNvCxnSpPr>
          <p:nvPr/>
        </p:nvCxnSpPr>
        <p:spPr>
          <a:xfrm>
            <a:off x="6073136" y="4400193"/>
            <a:ext cx="0" cy="789288"/>
          </a:xfrm>
          <a:prstGeom prst="line">
            <a:avLst/>
          </a:prstGeom>
          <a:ln/>
        </p:spPr>
        <p:style>
          <a:lnRef idx="1">
            <a:schemeClr val="accent4"/>
          </a:lnRef>
          <a:fillRef idx="0">
            <a:schemeClr val="accent4"/>
          </a:fillRef>
          <a:effectRef idx="0">
            <a:schemeClr val="accent4"/>
          </a:effectRef>
          <a:fontRef idx="minor">
            <a:schemeClr val="tx1"/>
          </a:fontRef>
        </p:style>
      </p:cxnSp>
      <p:cxnSp>
        <p:nvCxnSpPr>
          <p:cNvPr id="45" name="Straight Connector 44">
            <a:extLst>
              <a:ext uri="{FF2B5EF4-FFF2-40B4-BE49-F238E27FC236}">
                <a16:creationId xmlns:a16="http://schemas.microsoft.com/office/drawing/2014/main" id="{890B0DBB-B00C-C548-93E4-FEF303EDB41F}"/>
              </a:ext>
            </a:extLst>
          </p:cNvPr>
          <p:cNvCxnSpPr>
            <a:cxnSpLocks/>
          </p:cNvCxnSpPr>
          <p:nvPr/>
        </p:nvCxnSpPr>
        <p:spPr>
          <a:xfrm>
            <a:off x="6086784" y="6428096"/>
            <a:ext cx="0" cy="272955"/>
          </a:xfrm>
          <a:prstGeom prst="line">
            <a:avLst/>
          </a:prstGeom>
          <a:ln/>
        </p:spPr>
        <p:style>
          <a:lnRef idx="1">
            <a:schemeClr val="accent4"/>
          </a:lnRef>
          <a:fillRef idx="0">
            <a:schemeClr val="accent4"/>
          </a:fillRef>
          <a:effectRef idx="0">
            <a:schemeClr val="accent4"/>
          </a:effectRef>
          <a:fontRef idx="minor">
            <a:schemeClr val="tx1"/>
          </a:fontRef>
        </p:style>
      </p:cxnSp>
      <p:sp>
        <p:nvSpPr>
          <p:cNvPr id="48" name="Subtitle 2">
            <a:extLst>
              <a:ext uri="{FF2B5EF4-FFF2-40B4-BE49-F238E27FC236}">
                <a16:creationId xmlns:a16="http://schemas.microsoft.com/office/drawing/2014/main" id="{E72AA248-5157-0740-AE3C-A6CFF2406283}"/>
              </a:ext>
            </a:extLst>
          </p:cNvPr>
          <p:cNvSpPr txBox="1">
            <a:spLocks/>
          </p:cNvSpPr>
          <p:nvPr/>
        </p:nvSpPr>
        <p:spPr>
          <a:xfrm>
            <a:off x="4892000" y="337786"/>
            <a:ext cx="2252405" cy="341632"/>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da-DK" b="1" dirty="0">
                <a:solidFill>
                  <a:srgbClr val="E14506"/>
                </a:solidFill>
                <a:latin typeface="Poppins" panose="00000500000000000000" pitchFamily="2" charset="0"/>
                <a:cs typeface="Poppins" panose="00000500000000000000" pitchFamily="2" charset="0"/>
              </a:rPr>
              <a:t>The Third Day</a:t>
            </a:r>
          </a:p>
        </p:txBody>
      </p:sp>
      <p:sp>
        <p:nvSpPr>
          <p:cNvPr id="50" name="Subtitle 2">
            <a:extLst>
              <a:ext uri="{FF2B5EF4-FFF2-40B4-BE49-F238E27FC236}">
                <a16:creationId xmlns:a16="http://schemas.microsoft.com/office/drawing/2014/main" id="{969E8689-C7C2-B64C-942C-C57567399EB4}"/>
              </a:ext>
            </a:extLst>
          </p:cNvPr>
          <p:cNvSpPr txBox="1">
            <a:spLocks/>
          </p:cNvSpPr>
          <p:nvPr/>
        </p:nvSpPr>
        <p:spPr>
          <a:xfrm>
            <a:off x="7938748" y="2015766"/>
            <a:ext cx="2252405" cy="341632"/>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b="1" dirty="0">
                <a:solidFill>
                  <a:srgbClr val="C00000"/>
                </a:solidFill>
                <a:latin typeface="Poppins" panose="00000500000000000000" pitchFamily="2" charset="0"/>
                <a:cs typeface="Poppins" panose="00000500000000000000" pitchFamily="2" charset="0"/>
              </a:rPr>
              <a:t>The Fourth Day</a:t>
            </a:r>
          </a:p>
        </p:txBody>
      </p:sp>
      <p:sp>
        <p:nvSpPr>
          <p:cNvPr id="54" name="Subtitle 2">
            <a:extLst>
              <a:ext uri="{FF2B5EF4-FFF2-40B4-BE49-F238E27FC236}">
                <a16:creationId xmlns:a16="http://schemas.microsoft.com/office/drawing/2014/main" id="{D8E8AC7C-3B13-CB44-90A0-285971893B5F}"/>
              </a:ext>
            </a:extLst>
          </p:cNvPr>
          <p:cNvSpPr txBox="1">
            <a:spLocks/>
          </p:cNvSpPr>
          <p:nvPr/>
        </p:nvSpPr>
        <p:spPr>
          <a:xfrm>
            <a:off x="8391144" y="3335126"/>
            <a:ext cx="2252405" cy="341632"/>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b="1" dirty="0">
                <a:solidFill>
                  <a:srgbClr val="3D1D1A"/>
                </a:solidFill>
                <a:latin typeface="Poppins" panose="00000500000000000000" pitchFamily="2" charset="0"/>
                <a:cs typeface="Poppins" panose="00000500000000000000" pitchFamily="2" charset="0"/>
              </a:rPr>
              <a:t>The Fifth Day</a:t>
            </a:r>
          </a:p>
        </p:txBody>
      </p:sp>
      <p:pic>
        <p:nvPicPr>
          <p:cNvPr id="2051" name="Picture 3" descr="C:\Users\Admin\Downloads\pngwing.com (16).png"/>
          <p:cNvPicPr>
            <a:picLocks noChangeAspect="1" noChangeArrowheads="1"/>
          </p:cNvPicPr>
          <p:nvPr/>
        </p:nvPicPr>
        <p:blipFill>
          <a:blip r:embed="rId2"/>
          <a:srcRect/>
          <a:stretch>
            <a:fillRect/>
          </a:stretch>
        </p:blipFill>
        <p:spPr bwMode="auto">
          <a:xfrm>
            <a:off x="0" y="0"/>
            <a:ext cx="12191999" cy="6858000"/>
          </a:xfrm>
          <a:prstGeom prst="rect">
            <a:avLst/>
          </a:prstGeom>
          <a:noFill/>
        </p:spPr>
      </p:pic>
      <p:pic>
        <p:nvPicPr>
          <p:cNvPr id="46" name="Picture 2" descr="C:\Users\Admin\Downloads\pngwing.com (15).png"/>
          <p:cNvPicPr>
            <a:picLocks noChangeAspect="1" noChangeArrowheads="1"/>
          </p:cNvPicPr>
          <p:nvPr/>
        </p:nvPicPr>
        <p:blipFill>
          <a:blip r:embed="rId3" cstate="print"/>
          <a:srcRect/>
          <a:stretch>
            <a:fillRect/>
          </a:stretch>
        </p:blipFill>
        <p:spPr bwMode="auto">
          <a:xfrm>
            <a:off x="1499935" y="4285691"/>
            <a:ext cx="1354321" cy="2572309"/>
          </a:xfrm>
          <a:prstGeom prst="rect">
            <a:avLst/>
          </a:prstGeom>
          <a:noFill/>
        </p:spPr>
      </p:pic>
      <p:sp>
        <p:nvSpPr>
          <p:cNvPr id="49" name="Subtitle 2">
            <a:extLst>
              <a:ext uri="{FF2B5EF4-FFF2-40B4-BE49-F238E27FC236}">
                <a16:creationId xmlns:a16="http://schemas.microsoft.com/office/drawing/2014/main" id="{1BBC7FAE-91EE-3D42-A1B5-A00D73A5236B}"/>
              </a:ext>
            </a:extLst>
          </p:cNvPr>
          <p:cNvSpPr txBox="1">
            <a:spLocks/>
          </p:cNvSpPr>
          <p:nvPr/>
        </p:nvSpPr>
        <p:spPr>
          <a:xfrm>
            <a:off x="4484914" y="529457"/>
            <a:ext cx="3055502" cy="997196"/>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da-DK" sz="1800" dirty="0">
                <a:cs typeface="Poppins" panose="00000500000000000000" pitchFamily="2" charset="0"/>
              </a:rPr>
              <a:t>Diwali is on the third day Families gather for Lakshmi puja, a prayer to Goddess Lakshmi Feasts and firework festivities.</a:t>
            </a:r>
          </a:p>
        </p:txBody>
      </p:sp>
      <p:grpSp>
        <p:nvGrpSpPr>
          <p:cNvPr id="6" name="Group 5">
            <a:extLst>
              <a:ext uri="{FF2B5EF4-FFF2-40B4-BE49-F238E27FC236}">
                <a16:creationId xmlns:a16="http://schemas.microsoft.com/office/drawing/2014/main" id="{94472E62-634D-F04B-8E56-3321F7A25F93}"/>
              </a:ext>
            </a:extLst>
          </p:cNvPr>
          <p:cNvGrpSpPr/>
          <p:nvPr/>
        </p:nvGrpSpPr>
        <p:grpSpPr>
          <a:xfrm>
            <a:off x="3918495" y="1541964"/>
            <a:ext cx="4281985" cy="2835629"/>
            <a:chOff x="1044787" y="1777939"/>
            <a:chExt cx="4281985" cy="2835629"/>
          </a:xfrm>
        </p:grpSpPr>
        <p:sp>
          <p:nvSpPr>
            <p:cNvPr id="7" name="Freeform 51">
              <a:extLst>
                <a:ext uri="{FF2B5EF4-FFF2-40B4-BE49-F238E27FC236}">
                  <a16:creationId xmlns:a16="http://schemas.microsoft.com/office/drawing/2014/main" id="{A0620CC6-E057-D140-95FC-52FD5C953774}"/>
                </a:ext>
              </a:extLst>
            </p:cNvPr>
            <p:cNvSpPr>
              <a:spLocks/>
            </p:cNvSpPr>
            <p:nvPr/>
          </p:nvSpPr>
          <p:spPr bwMode="auto">
            <a:xfrm>
              <a:off x="1044787" y="3570347"/>
              <a:ext cx="2110224" cy="1043221"/>
            </a:xfrm>
            <a:custGeom>
              <a:avLst/>
              <a:gdLst>
                <a:gd name="connsiteX0" fmla="*/ 475844 w 2110224"/>
                <a:gd name="connsiteY0" fmla="*/ 164112 h 1043221"/>
                <a:gd name="connsiteX1" fmla="*/ 119701 w 2110224"/>
                <a:gd name="connsiteY1" fmla="*/ 520255 h 1043221"/>
                <a:gd name="connsiteX2" fmla="*/ 475844 w 2110224"/>
                <a:gd name="connsiteY2" fmla="*/ 876398 h 1043221"/>
                <a:gd name="connsiteX3" fmla="*/ 831987 w 2110224"/>
                <a:gd name="connsiteY3" fmla="*/ 520255 h 1043221"/>
                <a:gd name="connsiteX4" fmla="*/ 475844 w 2110224"/>
                <a:gd name="connsiteY4" fmla="*/ 164112 h 1043221"/>
                <a:gd name="connsiteX5" fmla="*/ 561306 w 2110224"/>
                <a:gd name="connsiteY5" fmla="*/ 0 h 1043221"/>
                <a:gd name="connsiteX6" fmla="*/ 2110224 w 2110224"/>
                <a:gd name="connsiteY6" fmla="*/ 920869 h 1043221"/>
                <a:gd name="connsiteX7" fmla="*/ 1036908 w 2110224"/>
                <a:gd name="connsiteY7" fmla="*/ 933747 h 1043221"/>
                <a:gd name="connsiteX8" fmla="*/ 704308 w 2110224"/>
                <a:gd name="connsiteY8" fmla="*/ 1012634 h 1043221"/>
                <a:gd name="connsiteX9" fmla="*/ 647650 w 2110224"/>
                <a:gd name="connsiteY9" fmla="*/ 1024408 h 1043221"/>
                <a:gd name="connsiteX10" fmla="*/ 629077 w 2110224"/>
                <a:gd name="connsiteY10" fmla="*/ 1030578 h 1043221"/>
                <a:gd name="connsiteX11" fmla="*/ 602935 w 2110224"/>
                <a:gd name="connsiteY11" fmla="*/ 1033700 h 1043221"/>
                <a:gd name="connsiteX12" fmla="*/ 595851 w 2110224"/>
                <a:gd name="connsiteY12" fmla="*/ 1035172 h 1043221"/>
                <a:gd name="connsiteX13" fmla="*/ 554878 w 2110224"/>
                <a:gd name="connsiteY13" fmla="*/ 1043221 h 1043221"/>
                <a:gd name="connsiteX14" fmla="*/ 554902 w 2110224"/>
                <a:gd name="connsiteY14" fmla="*/ 1039435 h 1043221"/>
                <a:gd name="connsiteX15" fmla="*/ 528563 w 2110224"/>
                <a:gd name="connsiteY15" fmla="*/ 1042581 h 1043221"/>
                <a:gd name="connsiteX16" fmla="*/ 44883 w 2110224"/>
                <a:gd name="connsiteY16" fmla="*/ 733982 h 1043221"/>
                <a:gd name="connsiteX17" fmla="*/ 308963 w 2110224"/>
                <a:gd name="connsiteY17" fmla="*/ 51823 h 1043221"/>
                <a:gd name="connsiteX18" fmla="*/ 508031 w 2110224"/>
                <a:gd name="connsiteY18" fmla="*/ 4260 h 1043221"/>
                <a:gd name="connsiteX19" fmla="*/ 561255 w 2110224"/>
                <a:gd name="connsiteY19" fmla="*/ 8217 h 104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0224" h="1043221">
                  <a:moveTo>
                    <a:pt x="475844" y="164112"/>
                  </a:moveTo>
                  <a:cubicBezTo>
                    <a:pt x="279152" y="164112"/>
                    <a:pt x="119701" y="323563"/>
                    <a:pt x="119701" y="520255"/>
                  </a:cubicBezTo>
                  <a:cubicBezTo>
                    <a:pt x="119701" y="716947"/>
                    <a:pt x="279152" y="876398"/>
                    <a:pt x="475844" y="876398"/>
                  </a:cubicBezTo>
                  <a:cubicBezTo>
                    <a:pt x="672536" y="876398"/>
                    <a:pt x="831987" y="716947"/>
                    <a:pt x="831987" y="520255"/>
                  </a:cubicBezTo>
                  <a:cubicBezTo>
                    <a:pt x="831987" y="323563"/>
                    <a:pt x="672536" y="164112"/>
                    <a:pt x="475844" y="164112"/>
                  </a:cubicBezTo>
                  <a:close/>
                  <a:moveTo>
                    <a:pt x="561306" y="0"/>
                  </a:moveTo>
                  <a:cubicBezTo>
                    <a:pt x="1621768" y="25759"/>
                    <a:pt x="2110224" y="920869"/>
                    <a:pt x="2110224" y="920869"/>
                  </a:cubicBezTo>
                  <a:cubicBezTo>
                    <a:pt x="1814580" y="785637"/>
                    <a:pt x="1364687" y="837154"/>
                    <a:pt x="1036908" y="933747"/>
                  </a:cubicBezTo>
                  <a:cubicBezTo>
                    <a:pt x="914793" y="965946"/>
                    <a:pt x="794286" y="993314"/>
                    <a:pt x="704308" y="1012634"/>
                  </a:cubicBezTo>
                  <a:lnTo>
                    <a:pt x="647650" y="1024408"/>
                  </a:lnTo>
                  <a:lnTo>
                    <a:pt x="629077" y="1030578"/>
                  </a:lnTo>
                  <a:lnTo>
                    <a:pt x="602935" y="1033700"/>
                  </a:lnTo>
                  <a:lnTo>
                    <a:pt x="595851" y="1035172"/>
                  </a:lnTo>
                  <a:cubicBezTo>
                    <a:pt x="569741" y="1040405"/>
                    <a:pt x="554878" y="1043221"/>
                    <a:pt x="554878" y="1043221"/>
                  </a:cubicBezTo>
                  <a:lnTo>
                    <a:pt x="554902" y="1039435"/>
                  </a:lnTo>
                  <a:lnTo>
                    <a:pt x="528563" y="1042581"/>
                  </a:lnTo>
                  <a:cubicBezTo>
                    <a:pt x="327481" y="1046504"/>
                    <a:pt x="131836" y="931872"/>
                    <a:pt x="44883" y="733982"/>
                  </a:cubicBezTo>
                  <a:cubicBezTo>
                    <a:pt x="-71056" y="470128"/>
                    <a:pt x="44883" y="167661"/>
                    <a:pt x="308963" y="51823"/>
                  </a:cubicBezTo>
                  <a:cubicBezTo>
                    <a:pt x="373374" y="21254"/>
                    <a:pt x="441004" y="5971"/>
                    <a:pt x="508031" y="4260"/>
                  </a:cubicBezTo>
                  <a:lnTo>
                    <a:pt x="561255" y="8217"/>
                  </a:lnTo>
                  <a:close/>
                </a:path>
              </a:pathLst>
            </a:custGeom>
            <a:solidFill>
              <a:srgbClr val="FFB90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8" name="Freeform 52">
              <a:extLst>
                <a:ext uri="{FF2B5EF4-FFF2-40B4-BE49-F238E27FC236}">
                  <a16:creationId xmlns:a16="http://schemas.microsoft.com/office/drawing/2014/main" id="{39FA6787-FD21-BE44-B5BC-9B865D46EB36}"/>
                </a:ext>
              </a:extLst>
            </p:cNvPr>
            <p:cNvSpPr>
              <a:spLocks/>
            </p:cNvSpPr>
            <p:nvPr/>
          </p:nvSpPr>
          <p:spPr bwMode="auto">
            <a:xfrm>
              <a:off x="1520631" y="2438531"/>
              <a:ext cx="1624156" cy="1909486"/>
            </a:xfrm>
            <a:custGeom>
              <a:avLst/>
              <a:gdLst>
                <a:gd name="connsiteX0" fmla="*/ 505894 w 1624156"/>
                <a:gd name="connsiteY0" fmla="*/ 139596 h 1909486"/>
                <a:gd name="connsiteX1" fmla="*/ 149751 w 1624156"/>
                <a:gd name="connsiteY1" fmla="*/ 495739 h 1909486"/>
                <a:gd name="connsiteX2" fmla="*/ 505894 w 1624156"/>
                <a:gd name="connsiteY2" fmla="*/ 851882 h 1909486"/>
                <a:gd name="connsiteX3" fmla="*/ 862037 w 1624156"/>
                <a:gd name="connsiteY3" fmla="*/ 495739 h 1909486"/>
                <a:gd name="connsiteX4" fmla="*/ 505894 w 1624156"/>
                <a:gd name="connsiteY4" fmla="*/ 139596 h 1909486"/>
                <a:gd name="connsiteX5" fmla="*/ 534800 w 1624156"/>
                <a:gd name="connsiteY5" fmla="*/ 459 h 1909486"/>
                <a:gd name="connsiteX6" fmla="*/ 638588 w 1624156"/>
                <a:gd name="connsiteY6" fmla="*/ 15814 h 1909486"/>
                <a:gd name="connsiteX7" fmla="*/ 827708 w 1624156"/>
                <a:gd name="connsiteY7" fmla="*/ 100733 h 1909486"/>
                <a:gd name="connsiteX8" fmla="*/ 867139 w 1624156"/>
                <a:gd name="connsiteY8" fmla="*/ 135661 h 1909486"/>
                <a:gd name="connsiteX9" fmla="*/ 870006 w 1624156"/>
                <a:gd name="connsiteY9" fmla="*/ 131948 h 1909486"/>
                <a:gd name="connsiteX10" fmla="*/ 1622258 w 1624156"/>
                <a:gd name="connsiteY10" fmla="*/ 1909486 h 1909486"/>
                <a:gd name="connsiteX11" fmla="*/ 683551 w 1624156"/>
                <a:gd name="connsiteY11" fmla="*/ 1155965 h 1909486"/>
                <a:gd name="connsiteX12" fmla="*/ 369308 w 1624156"/>
                <a:gd name="connsiteY12" fmla="*/ 1022327 h 1909486"/>
                <a:gd name="connsiteX13" fmla="*/ 322192 w 1624156"/>
                <a:gd name="connsiteY13" fmla="*/ 999991 h 1909486"/>
                <a:gd name="connsiteX14" fmla="*/ 301294 w 1624156"/>
                <a:gd name="connsiteY14" fmla="*/ 992808 h 1909486"/>
                <a:gd name="connsiteX15" fmla="*/ 273631 w 1624156"/>
                <a:gd name="connsiteY15" fmla="*/ 976429 h 1909486"/>
                <a:gd name="connsiteX16" fmla="*/ 270354 w 1624156"/>
                <a:gd name="connsiteY16" fmla="*/ 974830 h 1909486"/>
                <a:gd name="connsiteX17" fmla="*/ 233484 w 1624156"/>
                <a:gd name="connsiteY17" fmla="*/ 956313 h 1909486"/>
                <a:gd name="connsiteX18" fmla="*/ 235421 w 1624156"/>
                <a:gd name="connsiteY18" fmla="*/ 953804 h 1909486"/>
                <a:gd name="connsiteX19" fmla="*/ 213720 w 1624156"/>
                <a:gd name="connsiteY19" fmla="*/ 940955 h 1909486"/>
                <a:gd name="connsiteX20" fmla="*/ 13420 w 1624156"/>
                <a:gd name="connsiteY20" fmla="*/ 402170 h 1909486"/>
                <a:gd name="connsiteX21" fmla="*/ 534800 w 1624156"/>
                <a:gd name="connsiteY21" fmla="*/ 459 h 190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24156" h="1909486">
                  <a:moveTo>
                    <a:pt x="505894" y="139596"/>
                  </a:moveTo>
                  <a:cubicBezTo>
                    <a:pt x="309202" y="139596"/>
                    <a:pt x="149751" y="299047"/>
                    <a:pt x="149751" y="495739"/>
                  </a:cubicBezTo>
                  <a:cubicBezTo>
                    <a:pt x="149751" y="692431"/>
                    <a:pt x="309202" y="851882"/>
                    <a:pt x="505894" y="851882"/>
                  </a:cubicBezTo>
                  <a:cubicBezTo>
                    <a:pt x="702586" y="851882"/>
                    <a:pt x="862037" y="692431"/>
                    <a:pt x="862037" y="495739"/>
                  </a:cubicBezTo>
                  <a:cubicBezTo>
                    <a:pt x="862037" y="299047"/>
                    <a:pt x="702586" y="139596"/>
                    <a:pt x="505894" y="139596"/>
                  </a:cubicBezTo>
                  <a:close/>
                  <a:moveTo>
                    <a:pt x="534800" y="459"/>
                  </a:moveTo>
                  <a:cubicBezTo>
                    <a:pt x="569204" y="1931"/>
                    <a:pt x="603945" y="6961"/>
                    <a:pt x="638588" y="15814"/>
                  </a:cubicBezTo>
                  <a:cubicBezTo>
                    <a:pt x="709483" y="31914"/>
                    <a:pt x="773127" y="61292"/>
                    <a:pt x="827708" y="100733"/>
                  </a:cubicBezTo>
                  <a:lnTo>
                    <a:pt x="867139" y="135661"/>
                  </a:lnTo>
                  <a:lnTo>
                    <a:pt x="870006" y="131948"/>
                  </a:lnTo>
                  <a:cubicBezTo>
                    <a:pt x="1699412" y="795306"/>
                    <a:pt x="1622258" y="1909486"/>
                    <a:pt x="1622258" y="1909486"/>
                  </a:cubicBezTo>
                  <a:cubicBezTo>
                    <a:pt x="1467950" y="1626111"/>
                    <a:pt x="1005025" y="1284772"/>
                    <a:pt x="683551" y="1155965"/>
                  </a:cubicBezTo>
                  <a:cubicBezTo>
                    <a:pt x="564604" y="1110883"/>
                    <a:pt x="452088" y="1060970"/>
                    <a:pt x="369308" y="1022327"/>
                  </a:cubicBezTo>
                  <a:lnTo>
                    <a:pt x="322192" y="999991"/>
                  </a:lnTo>
                  <a:lnTo>
                    <a:pt x="301294" y="992808"/>
                  </a:lnTo>
                  <a:lnTo>
                    <a:pt x="273631" y="976429"/>
                  </a:lnTo>
                  <a:lnTo>
                    <a:pt x="270354" y="974830"/>
                  </a:lnTo>
                  <a:cubicBezTo>
                    <a:pt x="246744" y="963156"/>
                    <a:pt x="233484" y="956313"/>
                    <a:pt x="233484" y="956313"/>
                  </a:cubicBezTo>
                  <a:lnTo>
                    <a:pt x="235421" y="953804"/>
                  </a:lnTo>
                  <a:lnTo>
                    <a:pt x="213720" y="940955"/>
                  </a:lnTo>
                  <a:cubicBezTo>
                    <a:pt x="50882" y="821124"/>
                    <a:pt x="-34918" y="609835"/>
                    <a:pt x="13420" y="402170"/>
                  </a:cubicBezTo>
                  <a:cubicBezTo>
                    <a:pt x="69815" y="154259"/>
                    <a:pt x="293980" y="-9842"/>
                    <a:pt x="534800" y="459"/>
                  </a:cubicBezTo>
                  <a:close/>
                </a:path>
              </a:pathLst>
            </a:custGeom>
            <a:solidFill>
              <a:srgbClr val="F089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9" name="Freeform 61">
              <a:extLst>
                <a:ext uri="{FF2B5EF4-FFF2-40B4-BE49-F238E27FC236}">
                  <a16:creationId xmlns:a16="http://schemas.microsoft.com/office/drawing/2014/main" id="{DD666076-2949-0F43-A872-C17A7FA8B90D}"/>
                </a:ext>
              </a:extLst>
            </p:cNvPr>
            <p:cNvSpPr>
              <a:spLocks/>
            </p:cNvSpPr>
            <p:nvPr/>
          </p:nvSpPr>
          <p:spPr bwMode="auto">
            <a:xfrm>
              <a:off x="2620589" y="1777939"/>
              <a:ext cx="1043839" cy="2312663"/>
            </a:xfrm>
            <a:custGeom>
              <a:avLst/>
              <a:gdLst>
                <a:gd name="connsiteX0" fmla="*/ 521919 w 1043839"/>
                <a:gd name="connsiteY0" fmla="*/ 144131 h 2312663"/>
                <a:gd name="connsiteX1" fmla="*/ 165776 w 1043839"/>
                <a:gd name="connsiteY1" fmla="*/ 500274 h 2312663"/>
                <a:gd name="connsiteX2" fmla="*/ 521919 w 1043839"/>
                <a:gd name="connsiteY2" fmla="*/ 856417 h 2312663"/>
                <a:gd name="connsiteX3" fmla="*/ 878062 w 1043839"/>
                <a:gd name="connsiteY3" fmla="*/ 500274 h 2312663"/>
                <a:gd name="connsiteX4" fmla="*/ 521919 w 1043839"/>
                <a:gd name="connsiteY4" fmla="*/ 144131 h 2312663"/>
                <a:gd name="connsiteX5" fmla="*/ 508754 w 1043839"/>
                <a:gd name="connsiteY5" fmla="*/ 162 h 2312663"/>
                <a:gd name="connsiteX6" fmla="*/ 992017 w 1043839"/>
                <a:gd name="connsiteY6" fmla="*/ 305143 h 2312663"/>
                <a:gd name="connsiteX7" fmla="*/ 1039579 w 1043839"/>
                <a:gd name="connsiteY7" fmla="*/ 507759 h 2312663"/>
                <a:gd name="connsiteX8" fmla="*/ 1035702 w 1043839"/>
                <a:gd name="connsiteY8" fmla="*/ 560484 h 2312663"/>
                <a:gd name="connsiteX9" fmla="*/ 1043839 w 1043839"/>
                <a:gd name="connsiteY9" fmla="*/ 560534 h 2312663"/>
                <a:gd name="connsiteX10" fmla="*/ 850899 w 1043839"/>
                <a:gd name="connsiteY10" fmla="*/ 1294882 h 2312663"/>
                <a:gd name="connsiteX11" fmla="*/ 561487 w 1043839"/>
                <a:gd name="connsiteY11" fmla="*/ 2312663 h 2312663"/>
                <a:gd name="connsiteX12" fmla="*/ 111292 w 1043839"/>
                <a:gd name="connsiteY12" fmla="*/ 1037216 h 2312663"/>
                <a:gd name="connsiteX13" fmla="*/ 1958 w 1043839"/>
                <a:gd name="connsiteY13" fmla="*/ 554092 h 2312663"/>
                <a:gd name="connsiteX14" fmla="*/ 4022 w 1043839"/>
                <a:gd name="connsiteY14" fmla="*/ 554106 h 2312663"/>
                <a:gd name="connsiteX15" fmla="*/ 1258 w 1043839"/>
                <a:gd name="connsiteY15" fmla="*/ 530986 h 2312663"/>
                <a:gd name="connsiteX16" fmla="*/ 309859 w 1043839"/>
                <a:gd name="connsiteY16" fmla="*/ 47724 h 2312663"/>
                <a:gd name="connsiteX17" fmla="*/ 508754 w 1043839"/>
                <a:gd name="connsiteY17" fmla="*/ 162 h 2312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3839" h="2312663">
                  <a:moveTo>
                    <a:pt x="521919" y="144131"/>
                  </a:moveTo>
                  <a:cubicBezTo>
                    <a:pt x="325227" y="144131"/>
                    <a:pt x="165776" y="303582"/>
                    <a:pt x="165776" y="500274"/>
                  </a:cubicBezTo>
                  <a:cubicBezTo>
                    <a:pt x="165776" y="696966"/>
                    <a:pt x="325227" y="856417"/>
                    <a:pt x="521919" y="856417"/>
                  </a:cubicBezTo>
                  <a:cubicBezTo>
                    <a:pt x="718611" y="856417"/>
                    <a:pt x="878062" y="696966"/>
                    <a:pt x="878062" y="500274"/>
                  </a:cubicBezTo>
                  <a:cubicBezTo>
                    <a:pt x="878062" y="303582"/>
                    <a:pt x="718611" y="144131"/>
                    <a:pt x="521919" y="144131"/>
                  </a:cubicBezTo>
                  <a:close/>
                  <a:moveTo>
                    <a:pt x="508754" y="162"/>
                  </a:moveTo>
                  <a:cubicBezTo>
                    <a:pt x="709662" y="-4965"/>
                    <a:pt x="905138" y="112078"/>
                    <a:pt x="992017" y="305143"/>
                  </a:cubicBezTo>
                  <a:cubicBezTo>
                    <a:pt x="1022585" y="371105"/>
                    <a:pt x="1037870" y="439885"/>
                    <a:pt x="1039579" y="507759"/>
                  </a:cubicBezTo>
                  <a:lnTo>
                    <a:pt x="1035702" y="560484"/>
                  </a:lnTo>
                  <a:lnTo>
                    <a:pt x="1043839" y="560534"/>
                  </a:lnTo>
                  <a:cubicBezTo>
                    <a:pt x="1018115" y="876176"/>
                    <a:pt x="1011683" y="992125"/>
                    <a:pt x="850899" y="1294882"/>
                  </a:cubicBezTo>
                  <a:cubicBezTo>
                    <a:pt x="612937" y="1745799"/>
                    <a:pt x="561487" y="2312663"/>
                    <a:pt x="561487" y="2312663"/>
                  </a:cubicBezTo>
                  <a:cubicBezTo>
                    <a:pt x="574350" y="1939047"/>
                    <a:pt x="471447" y="1597640"/>
                    <a:pt x="111292" y="1037216"/>
                  </a:cubicBezTo>
                  <a:cubicBezTo>
                    <a:pt x="-23768" y="818200"/>
                    <a:pt x="1958" y="554092"/>
                    <a:pt x="1958" y="554092"/>
                  </a:cubicBezTo>
                  <a:lnTo>
                    <a:pt x="4022" y="554106"/>
                  </a:lnTo>
                  <a:lnTo>
                    <a:pt x="1258" y="530986"/>
                  </a:lnTo>
                  <a:cubicBezTo>
                    <a:pt x="-2663" y="330080"/>
                    <a:pt x="111969" y="134602"/>
                    <a:pt x="309859" y="47724"/>
                  </a:cubicBezTo>
                  <a:cubicBezTo>
                    <a:pt x="374213" y="17156"/>
                    <a:pt x="441785" y="1873"/>
                    <a:pt x="508754" y="162"/>
                  </a:cubicBezTo>
                  <a:close/>
                </a:path>
              </a:pathLst>
            </a:custGeom>
            <a:solidFill>
              <a:srgbClr val="E1450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10" name="Freeform 67">
              <a:extLst>
                <a:ext uri="{FF2B5EF4-FFF2-40B4-BE49-F238E27FC236}">
                  <a16:creationId xmlns:a16="http://schemas.microsoft.com/office/drawing/2014/main" id="{3564BE14-6E02-F24A-BEC0-B1AF5C324B1A}"/>
                </a:ext>
              </a:extLst>
            </p:cNvPr>
            <p:cNvSpPr>
              <a:spLocks/>
            </p:cNvSpPr>
            <p:nvPr/>
          </p:nvSpPr>
          <p:spPr bwMode="auto">
            <a:xfrm>
              <a:off x="3214623" y="3570347"/>
              <a:ext cx="2112149" cy="1043221"/>
            </a:xfrm>
            <a:custGeom>
              <a:avLst/>
              <a:gdLst>
                <a:gd name="connsiteX0" fmla="*/ 1572092 w 2112149"/>
                <a:gd name="connsiteY0" fmla="*/ 164112 h 1043221"/>
                <a:gd name="connsiteX1" fmla="*/ 1215949 w 2112149"/>
                <a:gd name="connsiteY1" fmla="*/ 520255 h 1043221"/>
                <a:gd name="connsiteX2" fmla="*/ 1572092 w 2112149"/>
                <a:gd name="connsiteY2" fmla="*/ 876398 h 1043221"/>
                <a:gd name="connsiteX3" fmla="*/ 1928235 w 2112149"/>
                <a:gd name="connsiteY3" fmla="*/ 520255 h 1043221"/>
                <a:gd name="connsiteX4" fmla="*/ 1572092 w 2112149"/>
                <a:gd name="connsiteY4" fmla="*/ 164112 h 1043221"/>
                <a:gd name="connsiteX5" fmla="*/ 1548920 w 2112149"/>
                <a:gd name="connsiteY5" fmla="*/ 0 h 1043221"/>
                <a:gd name="connsiteX6" fmla="*/ 1548972 w 2112149"/>
                <a:gd name="connsiteY6" fmla="*/ 8336 h 1043221"/>
                <a:gd name="connsiteX7" fmla="*/ 1604392 w 2112149"/>
                <a:gd name="connsiteY7" fmla="*/ 4260 h 1043221"/>
                <a:gd name="connsiteX8" fmla="*/ 1807008 w 2112149"/>
                <a:gd name="connsiteY8" fmla="*/ 51823 h 1043221"/>
                <a:gd name="connsiteX9" fmla="*/ 2064425 w 2112149"/>
                <a:gd name="connsiteY9" fmla="*/ 733982 h 1043221"/>
                <a:gd name="connsiteX10" fmla="*/ 1581163 w 2112149"/>
                <a:gd name="connsiteY10" fmla="*/ 1042581 h 1043221"/>
                <a:gd name="connsiteX11" fmla="*/ 1555325 w 2112149"/>
                <a:gd name="connsiteY11" fmla="*/ 1039493 h 1043221"/>
                <a:gd name="connsiteX12" fmla="*/ 1555347 w 2112149"/>
                <a:gd name="connsiteY12" fmla="*/ 1043221 h 1043221"/>
                <a:gd name="connsiteX13" fmla="*/ 1514375 w 2112149"/>
                <a:gd name="connsiteY13" fmla="*/ 1035172 h 1043221"/>
                <a:gd name="connsiteX14" fmla="*/ 1507879 w 2112149"/>
                <a:gd name="connsiteY14" fmla="*/ 1033821 h 1043221"/>
                <a:gd name="connsiteX15" fmla="*/ 1480734 w 2112149"/>
                <a:gd name="connsiteY15" fmla="*/ 1030578 h 1043221"/>
                <a:gd name="connsiteX16" fmla="*/ 1461518 w 2112149"/>
                <a:gd name="connsiteY16" fmla="*/ 1024188 h 1043221"/>
                <a:gd name="connsiteX17" fmla="*/ 1405918 w 2112149"/>
                <a:gd name="connsiteY17" fmla="*/ 1012634 h 1043221"/>
                <a:gd name="connsiteX18" fmla="*/ 1073319 w 2112149"/>
                <a:gd name="connsiteY18" fmla="*/ 933747 h 1043221"/>
                <a:gd name="connsiteX19" fmla="*/ 0 w 2112149"/>
                <a:gd name="connsiteY19" fmla="*/ 920869 h 1043221"/>
                <a:gd name="connsiteX20" fmla="*/ 1548920 w 2112149"/>
                <a:gd name="connsiteY20" fmla="*/ 0 h 1043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2149" h="1043221">
                  <a:moveTo>
                    <a:pt x="1572092" y="164112"/>
                  </a:moveTo>
                  <a:cubicBezTo>
                    <a:pt x="1375400" y="164112"/>
                    <a:pt x="1215949" y="323563"/>
                    <a:pt x="1215949" y="520255"/>
                  </a:cubicBezTo>
                  <a:cubicBezTo>
                    <a:pt x="1215949" y="716947"/>
                    <a:pt x="1375400" y="876398"/>
                    <a:pt x="1572092" y="876398"/>
                  </a:cubicBezTo>
                  <a:cubicBezTo>
                    <a:pt x="1768784" y="876398"/>
                    <a:pt x="1928235" y="716947"/>
                    <a:pt x="1928235" y="520255"/>
                  </a:cubicBezTo>
                  <a:cubicBezTo>
                    <a:pt x="1928235" y="323563"/>
                    <a:pt x="1768784" y="164112"/>
                    <a:pt x="1572092" y="164112"/>
                  </a:cubicBezTo>
                  <a:close/>
                  <a:moveTo>
                    <a:pt x="1548920" y="0"/>
                  </a:moveTo>
                  <a:lnTo>
                    <a:pt x="1548972" y="8336"/>
                  </a:lnTo>
                  <a:lnTo>
                    <a:pt x="1604392" y="4260"/>
                  </a:lnTo>
                  <a:cubicBezTo>
                    <a:pt x="1672266" y="5971"/>
                    <a:pt x="1741045" y="21254"/>
                    <a:pt x="1807008" y="51823"/>
                  </a:cubicBezTo>
                  <a:cubicBezTo>
                    <a:pt x="2064425" y="167661"/>
                    <a:pt x="2186699" y="470128"/>
                    <a:pt x="2064425" y="733982"/>
                  </a:cubicBezTo>
                  <a:cubicBezTo>
                    <a:pt x="1977547" y="931872"/>
                    <a:pt x="1782071" y="1046504"/>
                    <a:pt x="1581163" y="1042581"/>
                  </a:cubicBezTo>
                  <a:lnTo>
                    <a:pt x="1555325" y="1039493"/>
                  </a:lnTo>
                  <a:lnTo>
                    <a:pt x="1555347" y="1043221"/>
                  </a:lnTo>
                  <a:cubicBezTo>
                    <a:pt x="1555347" y="1043221"/>
                    <a:pt x="1540485" y="1040405"/>
                    <a:pt x="1514375" y="1035172"/>
                  </a:cubicBezTo>
                  <a:lnTo>
                    <a:pt x="1507879" y="1033821"/>
                  </a:lnTo>
                  <a:lnTo>
                    <a:pt x="1480734" y="1030578"/>
                  </a:lnTo>
                  <a:lnTo>
                    <a:pt x="1461518" y="1024188"/>
                  </a:lnTo>
                  <a:lnTo>
                    <a:pt x="1405918" y="1012634"/>
                  </a:lnTo>
                  <a:cubicBezTo>
                    <a:pt x="1315939" y="993314"/>
                    <a:pt x="1195432" y="965946"/>
                    <a:pt x="1073319" y="933747"/>
                  </a:cubicBezTo>
                  <a:cubicBezTo>
                    <a:pt x="745537" y="837154"/>
                    <a:pt x="295644" y="785637"/>
                    <a:pt x="0" y="920869"/>
                  </a:cubicBezTo>
                  <a:cubicBezTo>
                    <a:pt x="0" y="920869"/>
                    <a:pt x="488456" y="25759"/>
                    <a:pt x="1548920" y="0"/>
                  </a:cubicBezTo>
                  <a:close/>
                </a:path>
              </a:pathLst>
            </a:custGeom>
            <a:solidFill>
              <a:srgbClr val="3D1D1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11" name="Freeform 62">
              <a:extLst>
                <a:ext uri="{FF2B5EF4-FFF2-40B4-BE49-F238E27FC236}">
                  <a16:creationId xmlns:a16="http://schemas.microsoft.com/office/drawing/2014/main" id="{30444CE5-D36C-E34C-B190-770EBB608700}"/>
                </a:ext>
              </a:extLst>
            </p:cNvPr>
            <p:cNvSpPr>
              <a:spLocks/>
            </p:cNvSpPr>
            <p:nvPr/>
          </p:nvSpPr>
          <p:spPr bwMode="auto">
            <a:xfrm>
              <a:off x="3230405" y="2446661"/>
              <a:ext cx="1624139" cy="1909488"/>
            </a:xfrm>
            <a:custGeom>
              <a:avLst/>
              <a:gdLst>
                <a:gd name="connsiteX0" fmla="*/ 1095325 w 1624139"/>
                <a:gd name="connsiteY0" fmla="*/ 153983 h 1909488"/>
                <a:gd name="connsiteX1" fmla="*/ 739182 w 1624139"/>
                <a:gd name="connsiteY1" fmla="*/ 510126 h 1909488"/>
                <a:gd name="connsiteX2" fmla="*/ 1095325 w 1624139"/>
                <a:gd name="connsiteY2" fmla="*/ 866269 h 1909488"/>
                <a:gd name="connsiteX3" fmla="*/ 1451468 w 1624139"/>
                <a:gd name="connsiteY3" fmla="*/ 510126 h 1909488"/>
                <a:gd name="connsiteX4" fmla="*/ 1095325 w 1624139"/>
                <a:gd name="connsiteY4" fmla="*/ 153983 h 1909488"/>
                <a:gd name="connsiteX5" fmla="*/ 1090611 w 1624139"/>
                <a:gd name="connsiteY5" fmla="*/ 459 h 1909488"/>
                <a:gd name="connsiteX6" fmla="*/ 1610752 w 1624139"/>
                <a:gd name="connsiteY6" fmla="*/ 402170 h 1909488"/>
                <a:gd name="connsiteX7" fmla="*/ 1410928 w 1624139"/>
                <a:gd name="connsiteY7" fmla="*/ 940955 h 1909488"/>
                <a:gd name="connsiteX8" fmla="*/ 1390664 w 1624139"/>
                <a:gd name="connsiteY8" fmla="*/ 952982 h 1909488"/>
                <a:gd name="connsiteX9" fmla="*/ 1393243 w 1624139"/>
                <a:gd name="connsiteY9" fmla="*/ 956315 h 1909488"/>
                <a:gd name="connsiteX10" fmla="*/ 1356307 w 1624139"/>
                <a:gd name="connsiteY10" fmla="*/ 974831 h 1909488"/>
                <a:gd name="connsiteX11" fmla="*/ 1342638 w 1624139"/>
                <a:gd name="connsiteY11" fmla="*/ 981487 h 1909488"/>
                <a:gd name="connsiteX12" fmla="*/ 1323562 w 1624139"/>
                <a:gd name="connsiteY12" fmla="*/ 992808 h 1909488"/>
                <a:gd name="connsiteX13" fmla="*/ 1308826 w 1624139"/>
                <a:gd name="connsiteY13" fmla="*/ 997885 h 1909488"/>
                <a:gd name="connsiteX14" fmla="*/ 1257169 w 1624139"/>
                <a:gd name="connsiteY14" fmla="*/ 1022329 h 1909488"/>
                <a:gd name="connsiteX15" fmla="*/ 942347 w 1624139"/>
                <a:gd name="connsiteY15" fmla="*/ 1155967 h 1909488"/>
                <a:gd name="connsiteX16" fmla="*/ 1901 w 1624139"/>
                <a:gd name="connsiteY16" fmla="*/ 1909488 h 1909488"/>
                <a:gd name="connsiteX17" fmla="*/ 755546 w 1624139"/>
                <a:gd name="connsiteY17" fmla="*/ 131950 h 1909488"/>
                <a:gd name="connsiteX18" fmla="*/ 759810 w 1624139"/>
                <a:gd name="connsiteY18" fmla="*/ 137461 h 1909488"/>
                <a:gd name="connsiteX19" fmla="*/ 801110 w 1624139"/>
                <a:gd name="connsiteY19" fmla="*/ 100733 h 1909488"/>
                <a:gd name="connsiteX20" fmla="*/ 987070 w 1624139"/>
                <a:gd name="connsiteY20" fmla="*/ 15814 h 1909488"/>
                <a:gd name="connsiteX21" fmla="*/ 1090611 w 1624139"/>
                <a:gd name="connsiteY21" fmla="*/ 459 h 1909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24139" h="1909488">
                  <a:moveTo>
                    <a:pt x="1095325" y="153983"/>
                  </a:moveTo>
                  <a:cubicBezTo>
                    <a:pt x="898633" y="153983"/>
                    <a:pt x="739182" y="313434"/>
                    <a:pt x="739182" y="510126"/>
                  </a:cubicBezTo>
                  <a:cubicBezTo>
                    <a:pt x="739182" y="706818"/>
                    <a:pt x="898633" y="866269"/>
                    <a:pt x="1095325" y="866269"/>
                  </a:cubicBezTo>
                  <a:cubicBezTo>
                    <a:pt x="1292017" y="866269"/>
                    <a:pt x="1451468" y="706818"/>
                    <a:pt x="1451468" y="510126"/>
                  </a:cubicBezTo>
                  <a:cubicBezTo>
                    <a:pt x="1451468" y="313434"/>
                    <a:pt x="1292017" y="153983"/>
                    <a:pt x="1095325" y="153983"/>
                  </a:cubicBezTo>
                  <a:close/>
                  <a:moveTo>
                    <a:pt x="1090611" y="459"/>
                  </a:moveTo>
                  <a:cubicBezTo>
                    <a:pt x="1330859" y="-9842"/>
                    <a:pt x="1554492" y="154259"/>
                    <a:pt x="1610752" y="402170"/>
                  </a:cubicBezTo>
                  <a:cubicBezTo>
                    <a:pt x="1658975" y="609835"/>
                    <a:pt x="1573378" y="821124"/>
                    <a:pt x="1410928" y="940955"/>
                  </a:cubicBezTo>
                  <a:lnTo>
                    <a:pt x="1390664" y="952982"/>
                  </a:lnTo>
                  <a:lnTo>
                    <a:pt x="1393243" y="956315"/>
                  </a:lnTo>
                  <a:cubicBezTo>
                    <a:pt x="1393243" y="956315"/>
                    <a:pt x="1379959" y="963158"/>
                    <a:pt x="1356307" y="974831"/>
                  </a:cubicBezTo>
                  <a:lnTo>
                    <a:pt x="1342638" y="981487"/>
                  </a:lnTo>
                  <a:lnTo>
                    <a:pt x="1323562" y="992808"/>
                  </a:lnTo>
                  <a:lnTo>
                    <a:pt x="1308826" y="997885"/>
                  </a:lnTo>
                  <a:lnTo>
                    <a:pt x="1257169" y="1022329"/>
                  </a:lnTo>
                  <a:cubicBezTo>
                    <a:pt x="1174236" y="1060971"/>
                    <a:pt x="1061512" y="1110885"/>
                    <a:pt x="942347" y="1155967"/>
                  </a:cubicBezTo>
                  <a:cubicBezTo>
                    <a:pt x="620277" y="1284774"/>
                    <a:pt x="156495" y="1626113"/>
                    <a:pt x="1901" y="1909488"/>
                  </a:cubicBezTo>
                  <a:cubicBezTo>
                    <a:pt x="1901" y="1909488"/>
                    <a:pt x="-75394" y="795308"/>
                    <a:pt x="755546" y="131950"/>
                  </a:cubicBezTo>
                  <a:lnTo>
                    <a:pt x="759810" y="137461"/>
                  </a:lnTo>
                  <a:lnTo>
                    <a:pt x="801110" y="100733"/>
                  </a:lnTo>
                  <a:cubicBezTo>
                    <a:pt x="855260" y="61292"/>
                    <a:pt x="917950" y="31914"/>
                    <a:pt x="987070" y="15814"/>
                  </a:cubicBezTo>
                  <a:cubicBezTo>
                    <a:pt x="1021629" y="6961"/>
                    <a:pt x="1056289" y="1931"/>
                    <a:pt x="1090611" y="459"/>
                  </a:cubicBezTo>
                  <a:close/>
                </a:path>
              </a:pathLst>
            </a:custGeom>
            <a:solidFill>
              <a:srgbClr val="C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grpSp>
      <p:sp>
        <p:nvSpPr>
          <p:cNvPr id="52" name="Subtitle 2">
            <a:extLst>
              <a:ext uri="{FF2B5EF4-FFF2-40B4-BE49-F238E27FC236}">
                <a16:creationId xmlns:a16="http://schemas.microsoft.com/office/drawing/2014/main" id="{C24B3679-7149-924D-9AE7-4ACA27299E9F}"/>
              </a:ext>
            </a:extLst>
          </p:cNvPr>
          <p:cNvSpPr txBox="1">
            <a:spLocks/>
          </p:cNvSpPr>
          <p:nvPr/>
        </p:nvSpPr>
        <p:spPr>
          <a:xfrm>
            <a:off x="7938748" y="2305758"/>
            <a:ext cx="4253252" cy="747897"/>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800" dirty="0">
                <a:cs typeface="Poppins" panose="00000500000000000000" pitchFamily="2" charset="0"/>
              </a:rPr>
              <a:t>Diwali Padva dedicated to wife-husband relationship . first day of the new year when relatives visit with gifts and best wishes.</a:t>
            </a:r>
          </a:p>
        </p:txBody>
      </p:sp>
      <p:sp>
        <p:nvSpPr>
          <p:cNvPr id="40" name="Subtitle 2">
            <a:extLst>
              <a:ext uri="{FF2B5EF4-FFF2-40B4-BE49-F238E27FC236}">
                <a16:creationId xmlns:a16="http://schemas.microsoft.com/office/drawing/2014/main" id="{6824A98A-69F9-DD46-9338-4F5548A289A7}"/>
              </a:ext>
            </a:extLst>
          </p:cNvPr>
          <p:cNvSpPr txBox="1">
            <a:spLocks/>
          </p:cNvSpPr>
          <p:nvPr/>
        </p:nvSpPr>
        <p:spPr>
          <a:xfrm>
            <a:off x="290287" y="2339609"/>
            <a:ext cx="3957550" cy="747897"/>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da-DK" sz="1800" dirty="0">
                <a:cs typeface="Poppins" panose="00000500000000000000" pitchFamily="2" charset="0"/>
              </a:rPr>
              <a:t>Naraka Chaturdasi-                                  Diyas and Rangoli patterns are created on the floor using coloured powders or sand</a:t>
            </a:r>
            <a:r>
              <a:rPr lang="da-DK" sz="1800" dirty="0">
                <a:latin typeface="Poppins" panose="00000500000000000000" pitchFamily="2" charset="0"/>
                <a:cs typeface="Poppins" panose="00000500000000000000" pitchFamily="2" charset="0"/>
              </a:rPr>
              <a:t>.</a:t>
            </a:r>
          </a:p>
        </p:txBody>
      </p:sp>
      <p:pic>
        <p:nvPicPr>
          <p:cNvPr id="2050" name="Picture 2" descr="C:\Users\Admin\Downloads\pngwing.com (15).png"/>
          <p:cNvPicPr>
            <a:picLocks noChangeAspect="1" noChangeArrowheads="1"/>
          </p:cNvPicPr>
          <p:nvPr/>
        </p:nvPicPr>
        <p:blipFill>
          <a:blip r:embed="rId3" cstate="print"/>
          <a:srcRect/>
          <a:stretch>
            <a:fillRect/>
          </a:stretch>
        </p:blipFill>
        <p:spPr bwMode="auto">
          <a:xfrm>
            <a:off x="9192125" y="4285690"/>
            <a:ext cx="1354321" cy="2572309"/>
          </a:xfrm>
          <a:prstGeom prst="rect">
            <a:avLst/>
          </a:prstGeom>
          <a:noFill/>
        </p:spPr>
      </p:pic>
      <p:sp>
        <p:nvSpPr>
          <p:cNvPr id="53" name="Subtitle 2">
            <a:extLst>
              <a:ext uri="{FF2B5EF4-FFF2-40B4-BE49-F238E27FC236}">
                <a16:creationId xmlns:a16="http://schemas.microsoft.com/office/drawing/2014/main" id="{6960052D-8BF8-3545-A6B7-497873F45206}"/>
              </a:ext>
            </a:extLst>
          </p:cNvPr>
          <p:cNvSpPr txBox="1">
            <a:spLocks/>
          </p:cNvSpPr>
          <p:nvPr/>
        </p:nvSpPr>
        <p:spPr>
          <a:xfrm>
            <a:off x="8377662" y="3583670"/>
            <a:ext cx="3509538" cy="747897"/>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800" dirty="0">
                <a:cs typeface="Poppins" panose="00000500000000000000" pitchFamily="2" charset="0"/>
              </a:rPr>
              <a:t>Festivities end with Bhau-beej Dedicated to sister-brother bond Brothers visit sisters for a meal</a:t>
            </a:r>
          </a:p>
        </p:txBody>
      </p:sp>
      <p:sp>
        <p:nvSpPr>
          <p:cNvPr id="38" name="Subtitle 2">
            <a:extLst>
              <a:ext uri="{FF2B5EF4-FFF2-40B4-BE49-F238E27FC236}">
                <a16:creationId xmlns:a16="http://schemas.microsoft.com/office/drawing/2014/main" id="{B03190C4-68AC-AF41-AD98-07546753300C}"/>
              </a:ext>
            </a:extLst>
          </p:cNvPr>
          <p:cNvSpPr txBox="1">
            <a:spLocks/>
          </p:cNvSpPr>
          <p:nvPr/>
        </p:nvSpPr>
        <p:spPr>
          <a:xfrm>
            <a:off x="1030514" y="3583671"/>
            <a:ext cx="2762175" cy="747897"/>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IN" sz="1800" dirty="0"/>
              <a:t>The festivities start with Dhanteras which involves spring cleaning the home.</a:t>
            </a:r>
            <a:endParaRPr lang="da-DK" sz="1800" dirty="0">
              <a:solidFill>
                <a:schemeClr val="tx1">
                  <a:lumMod val="75000"/>
                  <a:lumOff val="25000"/>
                </a:schemeClr>
              </a:solidFill>
              <a:latin typeface="Poppins" panose="00000500000000000000" pitchFamily="2" charset="0"/>
              <a:cs typeface="Poppins" panose="00000500000000000000" pitchFamily="2" charset="0"/>
            </a:endParaRPr>
          </a:p>
        </p:txBody>
      </p:sp>
      <p:sp>
        <p:nvSpPr>
          <p:cNvPr id="42" name="Subtitle 2">
            <a:extLst>
              <a:ext uri="{FF2B5EF4-FFF2-40B4-BE49-F238E27FC236}">
                <a16:creationId xmlns:a16="http://schemas.microsoft.com/office/drawing/2014/main" id="{65F51654-6B9A-0348-86FB-138F1CD3E574}"/>
              </a:ext>
            </a:extLst>
          </p:cNvPr>
          <p:cNvSpPr txBox="1">
            <a:spLocks/>
          </p:cNvSpPr>
          <p:nvPr/>
        </p:nvSpPr>
        <p:spPr>
          <a:xfrm>
            <a:off x="3687535" y="5189481"/>
            <a:ext cx="4703609" cy="1348061"/>
          </a:xfrm>
          <a:prstGeom prst="rect">
            <a:avLst/>
          </a:prstGeom>
        </p:spPr>
        <p:txBody>
          <a:bodyPr vert="horz" wrap="square"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IN" sz="4800" dirty="0">
                <a:ln w="0"/>
                <a:solidFill>
                  <a:srgbClr val="C00000"/>
                </a:solidFill>
                <a:effectLst>
                  <a:reflection blurRad="6350" stA="53000" endA="300" endPos="35500" dir="5400000" sy="-90000" algn="bl" rotWithShape="0"/>
                </a:effectLst>
                <a:latin typeface="Colonna MT" pitchFamily="82" charset="0"/>
              </a:rPr>
              <a:t>Festivities and Day</a:t>
            </a:r>
          </a:p>
        </p:txBody>
      </p:sp>
    </p:spTree>
    <p:extLst>
      <p:ext uri="{BB962C8B-B14F-4D97-AF65-F5344CB8AC3E}">
        <p14:creationId xmlns:p14="http://schemas.microsoft.com/office/powerpoint/2010/main" val="40107782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appy Diwali Quotes: Wishes, messages and quotes that beautifully depicts the festival">
            <a:extLst>
              <a:ext uri="{FF2B5EF4-FFF2-40B4-BE49-F238E27FC236}">
                <a16:creationId xmlns:a16="http://schemas.microsoft.com/office/drawing/2014/main" id="{55514478-B0F4-BA44-AA51-64EB3C5930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FF3023E-FD1B-0846-A1A0-425101040E1C}"/>
              </a:ext>
            </a:extLst>
          </p:cNvPr>
          <p:cNvSpPr/>
          <p:nvPr/>
        </p:nvSpPr>
        <p:spPr>
          <a:xfrm flipH="1">
            <a:off x="0" y="1"/>
            <a:ext cx="12192000" cy="6857999"/>
          </a:xfrm>
          <a:prstGeom prst="rect">
            <a:avLst/>
          </a:prstGeom>
          <a:gradFill flip="none" rotWithShape="1">
            <a:gsLst>
              <a:gs pos="100000">
                <a:srgbClr val="E14506"/>
              </a:gs>
              <a:gs pos="0">
                <a:srgbClr val="FFB90F">
                  <a:alpha val="20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pic>
        <p:nvPicPr>
          <p:cNvPr id="3074" name="Picture 2" descr="C:\Users\Admin\Downloads\pngwing.com (17).png"/>
          <p:cNvPicPr>
            <a:picLocks noChangeAspect="1" noChangeArrowheads="1"/>
          </p:cNvPicPr>
          <p:nvPr/>
        </p:nvPicPr>
        <p:blipFill>
          <a:blip r:embed="rId3"/>
          <a:srcRect l="5302" r="-884"/>
          <a:stretch>
            <a:fillRect/>
          </a:stretch>
        </p:blipFill>
        <p:spPr bwMode="auto">
          <a:xfrm>
            <a:off x="0" y="0"/>
            <a:ext cx="12192000" cy="6857999"/>
          </a:xfrm>
          <a:prstGeom prst="rect">
            <a:avLst/>
          </a:prstGeom>
          <a:noFill/>
        </p:spPr>
      </p:pic>
      <p:grpSp>
        <p:nvGrpSpPr>
          <p:cNvPr id="7" name="Graphic 140">
            <a:extLst>
              <a:ext uri="{FF2B5EF4-FFF2-40B4-BE49-F238E27FC236}">
                <a16:creationId xmlns:a16="http://schemas.microsoft.com/office/drawing/2014/main" id="{4613C745-C7D9-B646-8C3B-E4F05A73C9FE}"/>
              </a:ext>
            </a:extLst>
          </p:cNvPr>
          <p:cNvGrpSpPr/>
          <p:nvPr/>
        </p:nvGrpSpPr>
        <p:grpSpPr>
          <a:xfrm rot="16200000" flipV="1">
            <a:off x="7135166" y="2194719"/>
            <a:ext cx="4916305" cy="2431419"/>
            <a:chOff x="-2576941" y="2577367"/>
            <a:chExt cx="2353264" cy="1128991"/>
          </a:xfrm>
          <a:solidFill>
            <a:schemeClr val="accent4"/>
          </a:solidFill>
        </p:grpSpPr>
        <p:grpSp>
          <p:nvGrpSpPr>
            <p:cNvPr id="8" name="Graphic 140">
              <a:extLst>
                <a:ext uri="{FF2B5EF4-FFF2-40B4-BE49-F238E27FC236}">
                  <a16:creationId xmlns:a16="http://schemas.microsoft.com/office/drawing/2014/main" id="{6B9991B1-63EF-174D-B902-72EE3802BF8A}"/>
                </a:ext>
              </a:extLst>
            </p:cNvPr>
            <p:cNvGrpSpPr/>
            <p:nvPr/>
          </p:nvGrpSpPr>
          <p:grpSpPr>
            <a:xfrm>
              <a:off x="-1738665" y="3420856"/>
              <a:ext cx="674011" cy="285476"/>
              <a:chOff x="-1738665" y="3420856"/>
              <a:chExt cx="674011" cy="285476"/>
            </a:xfrm>
            <a:grpFill/>
          </p:grpSpPr>
          <p:grpSp>
            <p:nvGrpSpPr>
              <p:cNvPr id="172" name="Graphic 140">
                <a:extLst>
                  <a:ext uri="{FF2B5EF4-FFF2-40B4-BE49-F238E27FC236}">
                    <a16:creationId xmlns:a16="http://schemas.microsoft.com/office/drawing/2014/main" id="{EC4598E3-CFDE-0245-A061-50BAB05A6A68}"/>
                  </a:ext>
                </a:extLst>
              </p:cNvPr>
              <p:cNvGrpSpPr/>
              <p:nvPr/>
            </p:nvGrpSpPr>
            <p:grpSpPr>
              <a:xfrm>
                <a:off x="-1609188" y="3537463"/>
                <a:ext cx="426186" cy="168870"/>
                <a:chOff x="-1609188" y="3537463"/>
                <a:chExt cx="426186" cy="168870"/>
              </a:xfrm>
              <a:grpFill/>
            </p:grpSpPr>
            <p:sp>
              <p:nvSpPr>
                <p:cNvPr id="201" name="Freeform: Shape 201">
                  <a:extLst>
                    <a:ext uri="{FF2B5EF4-FFF2-40B4-BE49-F238E27FC236}">
                      <a16:creationId xmlns:a16="http://schemas.microsoft.com/office/drawing/2014/main" id="{0B0298E1-93FE-4F4B-BC47-D7F23876C449}"/>
                    </a:ext>
                  </a:extLst>
                </p:cNvPr>
                <p:cNvSpPr/>
                <p:nvPr/>
              </p:nvSpPr>
              <p:spPr>
                <a:xfrm>
                  <a:off x="-1609188" y="3537463"/>
                  <a:ext cx="426186" cy="168870"/>
                </a:xfrm>
                <a:custGeom>
                  <a:avLst/>
                  <a:gdLst>
                    <a:gd name="connsiteX0" fmla="*/ 1663 w 426186"/>
                    <a:gd name="connsiteY0" fmla="*/ 147768 h 168870"/>
                    <a:gd name="connsiteX1" fmla="*/ 3464 w 426186"/>
                    <a:gd name="connsiteY1" fmla="*/ 153786 h 168870"/>
                    <a:gd name="connsiteX2" fmla="*/ 5863 w 426186"/>
                    <a:gd name="connsiteY2" fmla="*/ 159588 h 168870"/>
                    <a:gd name="connsiteX3" fmla="*/ 8868 w 426186"/>
                    <a:gd name="connsiteY3" fmla="*/ 165104 h 168870"/>
                    <a:gd name="connsiteX4" fmla="*/ 11448 w 426186"/>
                    <a:gd name="connsiteY4" fmla="*/ 168870 h 168870"/>
                    <a:gd name="connsiteX5" fmla="*/ 26013 w 426186"/>
                    <a:gd name="connsiteY5" fmla="*/ 168870 h 168870"/>
                    <a:gd name="connsiteX6" fmla="*/ 24610 w 426186"/>
                    <a:gd name="connsiteY6" fmla="*/ 167494 h 168870"/>
                    <a:gd name="connsiteX7" fmla="*/ 21319 w 426186"/>
                    <a:gd name="connsiteY7" fmla="*/ 163571 h 168870"/>
                    <a:gd name="connsiteX8" fmla="*/ 18462 w 426186"/>
                    <a:gd name="connsiteY8" fmla="*/ 159311 h 168870"/>
                    <a:gd name="connsiteX9" fmla="*/ 16063 w 426186"/>
                    <a:gd name="connsiteY9" fmla="*/ 154791 h 168870"/>
                    <a:gd name="connsiteX10" fmla="*/ 14141 w 426186"/>
                    <a:gd name="connsiteY10" fmla="*/ 150054 h 168870"/>
                    <a:gd name="connsiteX11" fmla="*/ 12721 w 426186"/>
                    <a:gd name="connsiteY11" fmla="*/ 145136 h 168870"/>
                    <a:gd name="connsiteX12" fmla="*/ 11829 w 426186"/>
                    <a:gd name="connsiteY12" fmla="*/ 140113 h 168870"/>
                    <a:gd name="connsiteX13" fmla="*/ 11665 w 426186"/>
                    <a:gd name="connsiteY13" fmla="*/ 137888 h 168870"/>
                    <a:gd name="connsiteX14" fmla="*/ 13440 w 426186"/>
                    <a:gd name="connsiteY14" fmla="*/ 136589 h 168870"/>
                    <a:gd name="connsiteX15" fmla="*/ 17847 w 426186"/>
                    <a:gd name="connsiteY15" fmla="*/ 134000 h 168870"/>
                    <a:gd name="connsiteX16" fmla="*/ 22506 w 426186"/>
                    <a:gd name="connsiteY16" fmla="*/ 131887 h 168870"/>
                    <a:gd name="connsiteX17" fmla="*/ 27381 w 426186"/>
                    <a:gd name="connsiteY17" fmla="*/ 130259 h 168870"/>
                    <a:gd name="connsiteX18" fmla="*/ 32368 w 426186"/>
                    <a:gd name="connsiteY18" fmla="*/ 129151 h 168870"/>
                    <a:gd name="connsiteX19" fmla="*/ 37469 w 426186"/>
                    <a:gd name="connsiteY19" fmla="*/ 128562 h 168870"/>
                    <a:gd name="connsiteX20" fmla="*/ 42586 w 426186"/>
                    <a:gd name="connsiteY20" fmla="*/ 128502 h 168870"/>
                    <a:gd name="connsiteX21" fmla="*/ 47695 w 426186"/>
                    <a:gd name="connsiteY21" fmla="*/ 128969 h 168870"/>
                    <a:gd name="connsiteX22" fmla="*/ 50968 w 426186"/>
                    <a:gd name="connsiteY22" fmla="*/ 128311 h 168870"/>
                    <a:gd name="connsiteX23" fmla="*/ 53211 w 426186"/>
                    <a:gd name="connsiteY23" fmla="*/ 120587 h 168870"/>
                    <a:gd name="connsiteX24" fmla="*/ 50769 w 426186"/>
                    <a:gd name="connsiteY24" fmla="*/ 116076 h 168870"/>
                    <a:gd name="connsiteX25" fmla="*/ 48786 w 426186"/>
                    <a:gd name="connsiteY25" fmla="*/ 111348 h 168870"/>
                    <a:gd name="connsiteX26" fmla="*/ 47314 w 426186"/>
                    <a:gd name="connsiteY26" fmla="*/ 106421 h 168870"/>
                    <a:gd name="connsiteX27" fmla="*/ 46361 w 426186"/>
                    <a:gd name="connsiteY27" fmla="*/ 101407 h 168870"/>
                    <a:gd name="connsiteX28" fmla="*/ 45929 w 426186"/>
                    <a:gd name="connsiteY28" fmla="*/ 96298 h 168870"/>
                    <a:gd name="connsiteX29" fmla="*/ 46024 w 426186"/>
                    <a:gd name="connsiteY29" fmla="*/ 91198 h 168870"/>
                    <a:gd name="connsiteX30" fmla="*/ 46647 w 426186"/>
                    <a:gd name="connsiteY30" fmla="*/ 86124 h 168870"/>
                    <a:gd name="connsiteX31" fmla="*/ 47149 w 426186"/>
                    <a:gd name="connsiteY31" fmla="*/ 83959 h 168870"/>
                    <a:gd name="connsiteX32" fmla="*/ 49236 w 426186"/>
                    <a:gd name="connsiteY32" fmla="*/ 83215 h 168870"/>
                    <a:gd name="connsiteX33" fmla="*/ 54215 w 426186"/>
                    <a:gd name="connsiteY33" fmla="*/ 82063 h 168870"/>
                    <a:gd name="connsiteX34" fmla="*/ 59290 w 426186"/>
                    <a:gd name="connsiteY34" fmla="*/ 81422 h 168870"/>
                    <a:gd name="connsiteX35" fmla="*/ 64407 w 426186"/>
                    <a:gd name="connsiteY35" fmla="*/ 81284 h 168870"/>
                    <a:gd name="connsiteX36" fmla="*/ 69507 w 426186"/>
                    <a:gd name="connsiteY36" fmla="*/ 81708 h 168870"/>
                    <a:gd name="connsiteX37" fmla="*/ 74547 w 426186"/>
                    <a:gd name="connsiteY37" fmla="*/ 82652 h 168870"/>
                    <a:gd name="connsiteX38" fmla="*/ 79465 w 426186"/>
                    <a:gd name="connsiteY38" fmla="*/ 84098 h 168870"/>
                    <a:gd name="connsiteX39" fmla="*/ 84210 w 426186"/>
                    <a:gd name="connsiteY39" fmla="*/ 86046 h 168870"/>
                    <a:gd name="connsiteX40" fmla="*/ 87510 w 426186"/>
                    <a:gd name="connsiteY40" fmla="*/ 86358 h 168870"/>
                    <a:gd name="connsiteX41" fmla="*/ 91969 w 426186"/>
                    <a:gd name="connsiteY41" fmla="*/ 79673 h 168870"/>
                    <a:gd name="connsiteX42" fmla="*/ 90939 w 426186"/>
                    <a:gd name="connsiteY42" fmla="*/ 74642 h 168870"/>
                    <a:gd name="connsiteX43" fmla="*/ 90428 w 426186"/>
                    <a:gd name="connsiteY43" fmla="*/ 69533 h 168870"/>
                    <a:gd name="connsiteX44" fmla="*/ 90471 w 426186"/>
                    <a:gd name="connsiteY44" fmla="*/ 64407 h 168870"/>
                    <a:gd name="connsiteX45" fmla="*/ 91034 w 426186"/>
                    <a:gd name="connsiteY45" fmla="*/ 59307 h 168870"/>
                    <a:gd name="connsiteX46" fmla="*/ 92116 w 426186"/>
                    <a:gd name="connsiteY46" fmla="*/ 54310 h 168870"/>
                    <a:gd name="connsiteX47" fmla="*/ 93709 w 426186"/>
                    <a:gd name="connsiteY47" fmla="*/ 49461 h 168870"/>
                    <a:gd name="connsiteX48" fmla="*/ 95675 w 426186"/>
                    <a:gd name="connsiteY48" fmla="*/ 45054 h 168870"/>
                    <a:gd name="connsiteX49" fmla="*/ 96939 w 426186"/>
                    <a:gd name="connsiteY49" fmla="*/ 42855 h 168870"/>
                    <a:gd name="connsiteX50" fmla="*/ 99156 w 426186"/>
                    <a:gd name="connsiteY50" fmla="*/ 42785 h 168870"/>
                    <a:gd name="connsiteX51" fmla="*/ 104248 w 426186"/>
                    <a:gd name="connsiteY51" fmla="*/ 43140 h 168870"/>
                    <a:gd name="connsiteX52" fmla="*/ 109278 w 426186"/>
                    <a:gd name="connsiteY52" fmla="*/ 44024 h 168870"/>
                    <a:gd name="connsiteX53" fmla="*/ 114205 w 426186"/>
                    <a:gd name="connsiteY53" fmla="*/ 45409 h 168870"/>
                    <a:gd name="connsiteX54" fmla="*/ 118959 w 426186"/>
                    <a:gd name="connsiteY54" fmla="*/ 47314 h 168870"/>
                    <a:gd name="connsiteX55" fmla="*/ 123497 w 426186"/>
                    <a:gd name="connsiteY55" fmla="*/ 49687 h 168870"/>
                    <a:gd name="connsiteX56" fmla="*/ 127774 w 426186"/>
                    <a:gd name="connsiteY56" fmla="*/ 52527 h 168870"/>
                    <a:gd name="connsiteX57" fmla="*/ 131723 w 426186"/>
                    <a:gd name="connsiteY57" fmla="*/ 55791 h 168870"/>
                    <a:gd name="connsiteX58" fmla="*/ 134797 w 426186"/>
                    <a:gd name="connsiteY58" fmla="*/ 57056 h 168870"/>
                    <a:gd name="connsiteX59" fmla="*/ 141005 w 426186"/>
                    <a:gd name="connsiteY59" fmla="*/ 51964 h 168870"/>
                    <a:gd name="connsiteX60" fmla="*/ 141516 w 426186"/>
                    <a:gd name="connsiteY60" fmla="*/ 46855 h 168870"/>
                    <a:gd name="connsiteX61" fmla="*/ 142547 w 426186"/>
                    <a:gd name="connsiteY61" fmla="*/ 41833 h 168870"/>
                    <a:gd name="connsiteX62" fmla="*/ 144105 w 426186"/>
                    <a:gd name="connsiteY62" fmla="*/ 36949 h 168870"/>
                    <a:gd name="connsiteX63" fmla="*/ 146132 w 426186"/>
                    <a:gd name="connsiteY63" fmla="*/ 32247 h 168870"/>
                    <a:gd name="connsiteX64" fmla="*/ 148643 w 426186"/>
                    <a:gd name="connsiteY64" fmla="*/ 27805 h 168870"/>
                    <a:gd name="connsiteX65" fmla="*/ 151613 w 426186"/>
                    <a:gd name="connsiteY65" fmla="*/ 23605 h 168870"/>
                    <a:gd name="connsiteX66" fmla="*/ 154981 w 426186"/>
                    <a:gd name="connsiteY66" fmla="*/ 19795 h 168870"/>
                    <a:gd name="connsiteX67" fmla="*/ 156618 w 426186"/>
                    <a:gd name="connsiteY67" fmla="*/ 18280 h 168870"/>
                    <a:gd name="connsiteX68" fmla="*/ 158748 w 426186"/>
                    <a:gd name="connsiteY68" fmla="*/ 18851 h 168870"/>
                    <a:gd name="connsiteX69" fmla="*/ 163519 w 426186"/>
                    <a:gd name="connsiteY69" fmla="*/ 20687 h 168870"/>
                    <a:gd name="connsiteX70" fmla="*/ 168082 w 426186"/>
                    <a:gd name="connsiteY70" fmla="*/ 23017 h 168870"/>
                    <a:gd name="connsiteX71" fmla="*/ 172360 w 426186"/>
                    <a:gd name="connsiteY71" fmla="*/ 25805 h 168870"/>
                    <a:gd name="connsiteX72" fmla="*/ 176352 w 426186"/>
                    <a:gd name="connsiteY72" fmla="*/ 29017 h 168870"/>
                    <a:gd name="connsiteX73" fmla="*/ 179997 w 426186"/>
                    <a:gd name="connsiteY73" fmla="*/ 32646 h 168870"/>
                    <a:gd name="connsiteX74" fmla="*/ 183244 w 426186"/>
                    <a:gd name="connsiteY74" fmla="*/ 36594 h 168870"/>
                    <a:gd name="connsiteX75" fmla="*/ 186059 w 426186"/>
                    <a:gd name="connsiteY75" fmla="*/ 40872 h 168870"/>
                    <a:gd name="connsiteX76" fmla="*/ 188596 w 426186"/>
                    <a:gd name="connsiteY76" fmla="*/ 43002 h 168870"/>
                    <a:gd name="connsiteX77" fmla="*/ 196043 w 426186"/>
                    <a:gd name="connsiteY77" fmla="*/ 39954 h 168870"/>
                    <a:gd name="connsiteX78" fmla="*/ 198034 w 426186"/>
                    <a:gd name="connsiteY78" fmla="*/ 35234 h 168870"/>
                    <a:gd name="connsiteX79" fmla="*/ 200493 w 426186"/>
                    <a:gd name="connsiteY79" fmla="*/ 30732 h 168870"/>
                    <a:gd name="connsiteX80" fmla="*/ 203420 w 426186"/>
                    <a:gd name="connsiteY80" fmla="*/ 26524 h 168870"/>
                    <a:gd name="connsiteX81" fmla="*/ 206762 w 426186"/>
                    <a:gd name="connsiteY81" fmla="*/ 22627 h 168870"/>
                    <a:gd name="connsiteX82" fmla="*/ 210477 w 426186"/>
                    <a:gd name="connsiteY82" fmla="*/ 19120 h 168870"/>
                    <a:gd name="connsiteX83" fmla="*/ 214538 w 426186"/>
                    <a:gd name="connsiteY83" fmla="*/ 16011 h 168870"/>
                    <a:gd name="connsiteX84" fmla="*/ 218885 w 426186"/>
                    <a:gd name="connsiteY84" fmla="*/ 13327 h 168870"/>
                    <a:gd name="connsiteX85" fmla="*/ 220886 w 426186"/>
                    <a:gd name="connsiteY85" fmla="*/ 12375 h 168870"/>
                    <a:gd name="connsiteX86" fmla="*/ 222756 w 426186"/>
                    <a:gd name="connsiteY86" fmla="*/ 13561 h 168870"/>
                    <a:gd name="connsiteX87" fmla="*/ 226782 w 426186"/>
                    <a:gd name="connsiteY87" fmla="*/ 16713 h 168870"/>
                    <a:gd name="connsiteX88" fmla="*/ 230454 w 426186"/>
                    <a:gd name="connsiteY88" fmla="*/ 20289 h 168870"/>
                    <a:gd name="connsiteX89" fmla="*/ 233718 w 426186"/>
                    <a:gd name="connsiteY89" fmla="*/ 24203 h 168870"/>
                    <a:gd name="connsiteX90" fmla="*/ 236593 w 426186"/>
                    <a:gd name="connsiteY90" fmla="*/ 28454 h 168870"/>
                    <a:gd name="connsiteX91" fmla="*/ 238992 w 426186"/>
                    <a:gd name="connsiteY91" fmla="*/ 32966 h 168870"/>
                    <a:gd name="connsiteX92" fmla="*/ 240931 w 426186"/>
                    <a:gd name="connsiteY92" fmla="*/ 37737 h 168870"/>
                    <a:gd name="connsiteX93" fmla="*/ 242369 w 426186"/>
                    <a:gd name="connsiteY93" fmla="*/ 42647 h 168870"/>
                    <a:gd name="connsiteX94" fmla="*/ 244178 w 426186"/>
                    <a:gd name="connsiteY94" fmla="*/ 45435 h 168870"/>
                    <a:gd name="connsiteX95" fmla="*/ 252179 w 426186"/>
                    <a:gd name="connsiteY95" fmla="*/ 44725 h 168870"/>
                    <a:gd name="connsiteX96" fmla="*/ 255487 w 426186"/>
                    <a:gd name="connsiteY96" fmla="*/ 40802 h 168870"/>
                    <a:gd name="connsiteX97" fmla="*/ 259176 w 426186"/>
                    <a:gd name="connsiteY97" fmla="*/ 37217 h 168870"/>
                    <a:gd name="connsiteX98" fmla="*/ 263202 w 426186"/>
                    <a:gd name="connsiteY98" fmla="*/ 34057 h 168870"/>
                    <a:gd name="connsiteX99" fmla="*/ 267523 w 426186"/>
                    <a:gd name="connsiteY99" fmla="*/ 31321 h 168870"/>
                    <a:gd name="connsiteX100" fmla="*/ 272121 w 426186"/>
                    <a:gd name="connsiteY100" fmla="*/ 29061 h 168870"/>
                    <a:gd name="connsiteX101" fmla="*/ 276918 w 426186"/>
                    <a:gd name="connsiteY101" fmla="*/ 27277 h 168870"/>
                    <a:gd name="connsiteX102" fmla="*/ 281854 w 426186"/>
                    <a:gd name="connsiteY102" fmla="*/ 26013 h 168870"/>
                    <a:gd name="connsiteX103" fmla="*/ 284071 w 426186"/>
                    <a:gd name="connsiteY103" fmla="*/ 25692 h 168870"/>
                    <a:gd name="connsiteX104" fmla="*/ 285500 w 426186"/>
                    <a:gd name="connsiteY104" fmla="*/ 27363 h 168870"/>
                    <a:gd name="connsiteX105" fmla="*/ 288400 w 426186"/>
                    <a:gd name="connsiteY105" fmla="*/ 31554 h 168870"/>
                    <a:gd name="connsiteX106" fmla="*/ 290860 w 426186"/>
                    <a:gd name="connsiteY106" fmla="*/ 36057 h 168870"/>
                    <a:gd name="connsiteX107" fmla="*/ 292834 w 426186"/>
                    <a:gd name="connsiteY107" fmla="*/ 40785 h 168870"/>
                    <a:gd name="connsiteX108" fmla="*/ 294323 w 426186"/>
                    <a:gd name="connsiteY108" fmla="*/ 45678 h 168870"/>
                    <a:gd name="connsiteX109" fmla="*/ 295302 w 426186"/>
                    <a:gd name="connsiteY109" fmla="*/ 50708 h 168870"/>
                    <a:gd name="connsiteX110" fmla="*/ 295743 w 426186"/>
                    <a:gd name="connsiteY110" fmla="*/ 55826 h 168870"/>
                    <a:gd name="connsiteX111" fmla="*/ 295657 w 426186"/>
                    <a:gd name="connsiteY111" fmla="*/ 60969 h 168870"/>
                    <a:gd name="connsiteX112" fmla="*/ 296557 w 426186"/>
                    <a:gd name="connsiteY112" fmla="*/ 64130 h 168870"/>
                    <a:gd name="connsiteX113" fmla="*/ 304420 w 426186"/>
                    <a:gd name="connsiteY113" fmla="*/ 65818 h 168870"/>
                    <a:gd name="connsiteX114" fmla="*/ 308732 w 426186"/>
                    <a:gd name="connsiteY114" fmla="*/ 63030 h 168870"/>
                    <a:gd name="connsiteX115" fmla="*/ 313313 w 426186"/>
                    <a:gd name="connsiteY115" fmla="*/ 60692 h 168870"/>
                    <a:gd name="connsiteX116" fmla="*/ 318084 w 426186"/>
                    <a:gd name="connsiteY116" fmla="*/ 58865 h 168870"/>
                    <a:gd name="connsiteX117" fmla="*/ 323037 w 426186"/>
                    <a:gd name="connsiteY117" fmla="*/ 57532 h 168870"/>
                    <a:gd name="connsiteX118" fmla="*/ 328094 w 426186"/>
                    <a:gd name="connsiteY118" fmla="*/ 56718 h 168870"/>
                    <a:gd name="connsiteX119" fmla="*/ 333194 w 426186"/>
                    <a:gd name="connsiteY119" fmla="*/ 56441 h 168870"/>
                    <a:gd name="connsiteX120" fmla="*/ 338303 w 426186"/>
                    <a:gd name="connsiteY120" fmla="*/ 56674 h 168870"/>
                    <a:gd name="connsiteX121" fmla="*/ 340493 w 426186"/>
                    <a:gd name="connsiteY121" fmla="*/ 57012 h 168870"/>
                    <a:gd name="connsiteX122" fmla="*/ 341377 w 426186"/>
                    <a:gd name="connsiteY122" fmla="*/ 59030 h 168870"/>
                    <a:gd name="connsiteX123" fmla="*/ 342909 w 426186"/>
                    <a:gd name="connsiteY123" fmla="*/ 63905 h 168870"/>
                    <a:gd name="connsiteX124" fmla="*/ 343948 w 426186"/>
                    <a:gd name="connsiteY124" fmla="*/ 68910 h 168870"/>
                    <a:gd name="connsiteX125" fmla="*/ 344442 w 426186"/>
                    <a:gd name="connsiteY125" fmla="*/ 74010 h 168870"/>
                    <a:gd name="connsiteX126" fmla="*/ 344416 w 426186"/>
                    <a:gd name="connsiteY126" fmla="*/ 79136 h 168870"/>
                    <a:gd name="connsiteX127" fmla="*/ 343871 w 426186"/>
                    <a:gd name="connsiteY127" fmla="*/ 84228 h 168870"/>
                    <a:gd name="connsiteX128" fmla="*/ 342788 w 426186"/>
                    <a:gd name="connsiteY128" fmla="*/ 89250 h 168870"/>
                    <a:gd name="connsiteX129" fmla="*/ 341178 w 426186"/>
                    <a:gd name="connsiteY129" fmla="*/ 94125 h 168870"/>
                    <a:gd name="connsiteX130" fmla="*/ 341108 w 426186"/>
                    <a:gd name="connsiteY130" fmla="*/ 97442 h 168870"/>
                    <a:gd name="connsiteX131" fmla="*/ 348131 w 426186"/>
                    <a:gd name="connsiteY131" fmla="*/ 101364 h 168870"/>
                    <a:gd name="connsiteX132" fmla="*/ 353067 w 426186"/>
                    <a:gd name="connsiteY132" fmla="*/ 99979 h 168870"/>
                    <a:gd name="connsiteX133" fmla="*/ 358123 w 426186"/>
                    <a:gd name="connsiteY133" fmla="*/ 99095 h 168870"/>
                    <a:gd name="connsiteX134" fmla="*/ 363241 w 426186"/>
                    <a:gd name="connsiteY134" fmla="*/ 98758 h 168870"/>
                    <a:gd name="connsiteX135" fmla="*/ 368376 w 426186"/>
                    <a:gd name="connsiteY135" fmla="*/ 98940 h 168870"/>
                    <a:gd name="connsiteX136" fmla="*/ 373433 w 426186"/>
                    <a:gd name="connsiteY136" fmla="*/ 99632 h 168870"/>
                    <a:gd name="connsiteX137" fmla="*/ 378394 w 426186"/>
                    <a:gd name="connsiteY137" fmla="*/ 100862 h 168870"/>
                    <a:gd name="connsiteX138" fmla="*/ 383191 w 426186"/>
                    <a:gd name="connsiteY138" fmla="*/ 102602 h 168870"/>
                    <a:gd name="connsiteX139" fmla="*/ 385200 w 426186"/>
                    <a:gd name="connsiteY139" fmla="*/ 103581 h 168870"/>
                    <a:gd name="connsiteX140" fmla="*/ 385434 w 426186"/>
                    <a:gd name="connsiteY140" fmla="*/ 105771 h 168870"/>
                    <a:gd name="connsiteX141" fmla="*/ 385469 w 426186"/>
                    <a:gd name="connsiteY141" fmla="*/ 110898 h 168870"/>
                    <a:gd name="connsiteX142" fmla="*/ 384967 w 426186"/>
                    <a:gd name="connsiteY142" fmla="*/ 115972 h 168870"/>
                    <a:gd name="connsiteX143" fmla="*/ 383945 w 426186"/>
                    <a:gd name="connsiteY143" fmla="*/ 121011 h 168870"/>
                    <a:gd name="connsiteX144" fmla="*/ 382412 w 426186"/>
                    <a:gd name="connsiteY144" fmla="*/ 125887 h 168870"/>
                    <a:gd name="connsiteX145" fmla="*/ 380377 w 426186"/>
                    <a:gd name="connsiteY145" fmla="*/ 130589 h 168870"/>
                    <a:gd name="connsiteX146" fmla="*/ 377857 w 426186"/>
                    <a:gd name="connsiteY146" fmla="*/ 135074 h 168870"/>
                    <a:gd name="connsiteX147" fmla="*/ 374905 w 426186"/>
                    <a:gd name="connsiteY147" fmla="*/ 139265 h 168870"/>
                    <a:gd name="connsiteX148" fmla="*/ 373857 w 426186"/>
                    <a:gd name="connsiteY148" fmla="*/ 142399 h 168870"/>
                    <a:gd name="connsiteX149" fmla="*/ 379399 w 426186"/>
                    <a:gd name="connsiteY149" fmla="*/ 148227 h 168870"/>
                    <a:gd name="connsiteX150" fmla="*/ 384542 w 426186"/>
                    <a:gd name="connsiteY150" fmla="*/ 148348 h 168870"/>
                    <a:gd name="connsiteX151" fmla="*/ 389634 w 426186"/>
                    <a:gd name="connsiteY151" fmla="*/ 149006 h 168870"/>
                    <a:gd name="connsiteX152" fmla="*/ 394604 w 426186"/>
                    <a:gd name="connsiteY152" fmla="*/ 150175 h 168870"/>
                    <a:gd name="connsiteX153" fmla="*/ 399462 w 426186"/>
                    <a:gd name="connsiteY153" fmla="*/ 151855 h 168870"/>
                    <a:gd name="connsiteX154" fmla="*/ 404095 w 426186"/>
                    <a:gd name="connsiteY154" fmla="*/ 154037 h 168870"/>
                    <a:gd name="connsiteX155" fmla="*/ 408476 w 426186"/>
                    <a:gd name="connsiteY155" fmla="*/ 156670 h 168870"/>
                    <a:gd name="connsiteX156" fmla="*/ 412554 w 426186"/>
                    <a:gd name="connsiteY156" fmla="*/ 159744 h 168870"/>
                    <a:gd name="connsiteX157" fmla="*/ 414182 w 426186"/>
                    <a:gd name="connsiteY157" fmla="*/ 161268 h 168870"/>
                    <a:gd name="connsiteX158" fmla="*/ 413767 w 426186"/>
                    <a:gd name="connsiteY158" fmla="*/ 163433 h 168870"/>
                    <a:gd name="connsiteX159" fmla="*/ 412295 w 426186"/>
                    <a:gd name="connsiteY159" fmla="*/ 168316 h 168870"/>
                    <a:gd name="connsiteX160" fmla="*/ 412070 w 426186"/>
                    <a:gd name="connsiteY160" fmla="*/ 168862 h 168870"/>
                    <a:gd name="connsiteX161" fmla="*/ 424028 w 426186"/>
                    <a:gd name="connsiteY161" fmla="*/ 168862 h 168870"/>
                    <a:gd name="connsiteX162" fmla="*/ 424859 w 426186"/>
                    <a:gd name="connsiteY162" fmla="*/ 166195 h 168870"/>
                    <a:gd name="connsiteX163" fmla="*/ 426080 w 426186"/>
                    <a:gd name="connsiteY163" fmla="*/ 160021 h 168870"/>
                    <a:gd name="connsiteX164" fmla="*/ 424530 w 426186"/>
                    <a:gd name="connsiteY164" fmla="*/ 155215 h 168870"/>
                    <a:gd name="connsiteX165" fmla="*/ 419871 w 426186"/>
                    <a:gd name="connsiteY165" fmla="*/ 150955 h 168870"/>
                    <a:gd name="connsiteX166" fmla="*/ 414806 w 426186"/>
                    <a:gd name="connsiteY166" fmla="*/ 147197 h 168870"/>
                    <a:gd name="connsiteX167" fmla="*/ 409385 w 426186"/>
                    <a:gd name="connsiteY167" fmla="*/ 144019 h 168870"/>
                    <a:gd name="connsiteX168" fmla="*/ 403670 w 426186"/>
                    <a:gd name="connsiteY168" fmla="*/ 141378 h 168870"/>
                    <a:gd name="connsiteX169" fmla="*/ 397713 w 426186"/>
                    <a:gd name="connsiteY169" fmla="*/ 139386 h 168870"/>
                    <a:gd name="connsiteX170" fmla="*/ 391582 w 426186"/>
                    <a:gd name="connsiteY170" fmla="*/ 138001 h 168870"/>
                    <a:gd name="connsiteX171" fmla="*/ 389149 w 426186"/>
                    <a:gd name="connsiteY171" fmla="*/ 137715 h 168870"/>
                    <a:gd name="connsiteX172" fmla="*/ 390370 w 426186"/>
                    <a:gd name="connsiteY172" fmla="*/ 135602 h 168870"/>
                    <a:gd name="connsiteX173" fmla="*/ 392924 w 426186"/>
                    <a:gd name="connsiteY173" fmla="*/ 129852 h 168870"/>
                    <a:gd name="connsiteX174" fmla="*/ 394873 w 426186"/>
                    <a:gd name="connsiteY174" fmla="*/ 123878 h 168870"/>
                    <a:gd name="connsiteX175" fmla="*/ 396189 w 426186"/>
                    <a:gd name="connsiteY175" fmla="*/ 117730 h 168870"/>
                    <a:gd name="connsiteX176" fmla="*/ 396856 w 426186"/>
                    <a:gd name="connsiteY176" fmla="*/ 111469 h 168870"/>
                    <a:gd name="connsiteX177" fmla="*/ 396882 w 426186"/>
                    <a:gd name="connsiteY177" fmla="*/ 105157 h 168870"/>
                    <a:gd name="connsiteX178" fmla="*/ 396241 w 426186"/>
                    <a:gd name="connsiteY178" fmla="*/ 98888 h 168870"/>
                    <a:gd name="connsiteX179" fmla="*/ 393314 w 426186"/>
                    <a:gd name="connsiteY179" fmla="*/ 94740 h 168870"/>
                    <a:gd name="connsiteX180" fmla="*/ 387634 w 426186"/>
                    <a:gd name="connsiteY180" fmla="*/ 92056 h 168870"/>
                    <a:gd name="connsiteX181" fmla="*/ 381676 w 426186"/>
                    <a:gd name="connsiteY181" fmla="*/ 89969 h 168870"/>
                    <a:gd name="connsiteX182" fmla="*/ 375546 w 426186"/>
                    <a:gd name="connsiteY182" fmla="*/ 88505 h 168870"/>
                    <a:gd name="connsiteX183" fmla="*/ 369311 w 426186"/>
                    <a:gd name="connsiteY183" fmla="*/ 87700 h 168870"/>
                    <a:gd name="connsiteX184" fmla="*/ 363016 w 426186"/>
                    <a:gd name="connsiteY184" fmla="*/ 87527 h 168870"/>
                    <a:gd name="connsiteX185" fmla="*/ 356747 w 426186"/>
                    <a:gd name="connsiteY185" fmla="*/ 88020 h 168870"/>
                    <a:gd name="connsiteX186" fmla="*/ 354357 w 426186"/>
                    <a:gd name="connsiteY186" fmla="*/ 88462 h 168870"/>
                    <a:gd name="connsiteX187" fmla="*/ 354902 w 426186"/>
                    <a:gd name="connsiteY187" fmla="*/ 86081 h 168870"/>
                    <a:gd name="connsiteX188" fmla="*/ 355638 w 426186"/>
                    <a:gd name="connsiteY188" fmla="*/ 79837 h 168870"/>
                    <a:gd name="connsiteX189" fmla="*/ 355742 w 426186"/>
                    <a:gd name="connsiteY189" fmla="*/ 73534 h 168870"/>
                    <a:gd name="connsiteX190" fmla="*/ 355188 w 426186"/>
                    <a:gd name="connsiteY190" fmla="*/ 67264 h 168870"/>
                    <a:gd name="connsiteX191" fmla="*/ 353967 w 426186"/>
                    <a:gd name="connsiteY191" fmla="*/ 61091 h 168870"/>
                    <a:gd name="connsiteX192" fmla="*/ 352131 w 426186"/>
                    <a:gd name="connsiteY192" fmla="*/ 55073 h 168870"/>
                    <a:gd name="connsiteX193" fmla="*/ 349681 w 426186"/>
                    <a:gd name="connsiteY193" fmla="*/ 49271 h 168870"/>
                    <a:gd name="connsiteX194" fmla="*/ 345672 w 426186"/>
                    <a:gd name="connsiteY194" fmla="*/ 46188 h 168870"/>
                    <a:gd name="connsiteX195" fmla="*/ 339420 w 426186"/>
                    <a:gd name="connsiteY195" fmla="*/ 45288 h 168870"/>
                    <a:gd name="connsiteX196" fmla="*/ 333125 w 426186"/>
                    <a:gd name="connsiteY196" fmla="*/ 45054 h 168870"/>
                    <a:gd name="connsiteX197" fmla="*/ 326838 w 426186"/>
                    <a:gd name="connsiteY197" fmla="*/ 45470 h 168870"/>
                    <a:gd name="connsiteX198" fmla="*/ 320630 w 426186"/>
                    <a:gd name="connsiteY198" fmla="*/ 46526 h 168870"/>
                    <a:gd name="connsiteX199" fmla="*/ 314586 w 426186"/>
                    <a:gd name="connsiteY199" fmla="*/ 48223 h 168870"/>
                    <a:gd name="connsiteX200" fmla="*/ 308741 w 426186"/>
                    <a:gd name="connsiteY200" fmla="*/ 50535 h 168870"/>
                    <a:gd name="connsiteX201" fmla="*/ 306567 w 426186"/>
                    <a:gd name="connsiteY201" fmla="*/ 51661 h 168870"/>
                    <a:gd name="connsiteX202" fmla="*/ 306377 w 426186"/>
                    <a:gd name="connsiteY202" fmla="*/ 49219 h 168870"/>
                    <a:gd name="connsiteX203" fmla="*/ 305242 w 426186"/>
                    <a:gd name="connsiteY203" fmla="*/ 43045 h 168870"/>
                    <a:gd name="connsiteX204" fmla="*/ 303485 w 426186"/>
                    <a:gd name="connsiteY204" fmla="*/ 37001 h 168870"/>
                    <a:gd name="connsiteX205" fmla="*/ 301121 w 426186"/>
                    <a:gd name="connsiteY205" fmla="*/ 31173 h 168870"/>
                    <a:gd name="connsiteX206" fmla="*/ 298142 w 426186"/>
                    <a:gd name="connsiteY206" fmla="*/ 25623 h 168870"/>
                    <a:gd name="connsiteX207" fmla="*/ 294609 w 426186"/>
                    <a:gd name="connsiteY207" fmla="*/ 20410 h 168870"/>
                    <a:gd name="connsiteX208" fmla="*/ 290548 w 426186"/>
                    <a:gd name="connsiteY208" fmla="*/ 15578 h 168870"/>
                    <a:gd name="connsiteX209" fmla="*/ 285811 w 426186"/>
                    <a:gd name="connsiteY209" fmla="*/ 13821 h 168870"/>
                    <a:gd name="connsiteX210" fmla="*/ 279568 w 426186"/>
                    <a:gd name="connsiteY210" fmla="*/ 14808 h 168870"/>
                    <a:gd name="connsiteX211" fmla="*/ 273489 w 426186"/>
                    <a:gd name="connsiteY211" fmla="*/ 16418 h 168870"/>
                    <a:gd name="connsiteX212" fmla="*/ 267610 w 426186"/>
                    <a:gd name="connsiteY212" fmla="*/ 18670 h 168870"/>
                    <a:gd name="connsiteX213" fmla="*/ 261999 w 426186"/>
                    <a:gd name="connsiteY213" fmla="*/ 21519 h 168870"/>
                    <a:gd name="connsiteX214" fmla="*/ 256717 w 426186"/>
                    <a:gd name="connsiteY214" fmla="*/ 24913 h 168870"/>
                    <a:gd name="connsiteX215" fmla="*/ 251816 w 426186"/>
                    <a:gd name="connsiteY215" fmla="*/ 28844 h 168870"/>
                    <a:gd name="connsiteX216" fmla="*/ 250084 w 426186"/>
                    <a:gd name="connsiteY216" fmla="*/ 30559 h 168870"/>
                    <a:gd name="connsiteX217" fmla="*/ 249183 w 426186"/>
                    <a:gd name="connsiteY217" fmla="*/ 28290 h 168870"/>
                    <a:gd name="connsiteX218" fmla="*/ 246274 w 426186"/>
                    <a:gd name="connsiteY218" fmla="*/ 22722 h 168870"/>
                    <a:gd name="connsiteX219" fmla="*/ 242810 w 426186"/>
                    <a:gd name="connsiteY219" fmla="*/ 17475 h 168870"/>
                    <a:gd name="connsiteX220" fmla="*/ 238819 w 426186"/>
                    <a:gd name="connsiteY220" fmla="*/ 12600 h 168870"/>
                    <a:gd name="connsiteX221" fmla="*/ 234342 w 426186"/>
                    <a:gd name="connsiteY221" fmla="*/ 8166 h 168870"/>
                    <a:gd name="connsiteX222" fmla="*/ 229441 w 426186"/>
                    <a:gd name="connsiteY222" fmla="*/ 4235 h 168870"/>
                    <a:gd name="connsiteX223" fmla="*/ 224133 w 426186"/>
                    <a:gd name="connsiteY223" fmla="*/ 806 h 168870"/>
                    <a:gd name="connsiteX224" fmla="*/ 219084 w 426186"/>
                    <a:gd name="connsiteY224" fmla="*/ 520 h 168870"/>
                    <a:gd name="connsiteX225" fmla="*/ 213439 w 426186"/>
                    <a:gd name="connsiteY225" fmla="*/ 3309 h 168870"/>
                    <a:gd name="connsiteX226" fmla="*/ 208096 w 426186"/>
                    <a:gd name="connsiteY226" fmla="*/ 6660 h 168870"/>
                    <a:gd name="connsiteX227" fmla="*/ 203143 w 426186"/>
                    <a:gd name="connsiteY227" fmla="*/ 10530 h 168870"/>
                    <a:gd name="connsiteX228" fmla="*/ 198606 w 426186"/>
                    <a:gd name="connsiteY228" fmla="*/ 14894 h 168870"/>
                    <a:gd name="connsiteX229" fmla="*/ 194571 w 426186"/>
                    <a:gd name="connsiteY229" fmla="*/ 19700 h 168870"/>
                    <a:gd name="connsiteX230" fmla="*/ 191029 w 426186"/>
                    <a:gd name="connsiteY230" fmla="*/ 24930 h 168870"/>
                    <a:gd name="connsiteX231" fmla="*/ 189877 w 426186"/>
                    <a:gd name="connsiteY231" fmla="*/ 27078 h 168870"/>
                    <a:gd name="connsiteX232" fmla="*/ 188345 w 426186"/>
                    <a:gd name="connsiteY232" fmla="*/ 25164 h 168870"/>
                    <a:gd name="connsiteX233" fmla="*/ 183928 w 426186"/>
                    <a:gd name="connsiteY233" fmla="*/ 20679 h 168870"/>
                    <a:gd name="connsiteX234" fmla="*/ 179071 w 426186"/>
                    <a:gd name="connsiteY234" fmla="*/ 16687 h 168870"/>
                    <a:gd name="connsiteX235" fmla="*/ 173832 w 426186"/>
                    <a:gd name="connsiteY235" fmla="*/ 13214 h 168870"/>
                    <a:gd name="connsiteX236" fmla="*/ 168256 w 426186"/>
                    <a:gd name="connsiteY236" fmla="*/ 10314 h 168870"/>
                    <a:gd name="connsiteX237" fmla="*/ 162385 w 426186"/>
                    <a:gd name="connsiteY237" fmla="*/ 7993 h 168870"/>
                    <a:gd name="connsiteX238" fmla="*/ 156315 w 426186"/>
                    <a:gd name="connsiteY238" fmla="*/ 6304 h 168870"/>
                    <a:gd name="connsiteX239" fmla="*/ 151405 w 426186"/>
                    <a:gd name="connsiteY239" fmla="*/ 7499 h 168870"/>
                    <a:gd name="connsiteX240" fmla="*/ 146807 w 426186"/>
                    <a:gd name="connsiteY240" fmla="*/ 11820 h 168870"/>
                    <a:gd name="connsiteX241" fmla="*/ 142703 w 426186"/>
                    <a:gd name="connsiteY241" fmla="*/ 16600 h 168870"/>
                    <a:gd name="connsiteX242" fmla="*/ 139109 w 426186"/>
                    <a:gd name="connsiteY242" fmla="*/ 21752 h 168870"/>
                    <a:gd name="connsiteX243" fmla="*/ 136061 w 426186"/>
                    <a:gd name="connsiteY243" fmla="*/ 27268 h 168870"/>
                    <a:gd name="connsiteX244" fmla="*/ 133602 w 426186"/>
                    <a:gd name="connsiteY244" fmla="*/ 33070 h 168870"/>
                    <a:gd name="connsiteX245" fmla="*/ 131792 w 426186"/>
                    <a:gd name="connsiteY245" fmla="*/ 39071 h 168870"/>
                    <a:gd name="connsiteX246" fmla="*/ 131307 w 426186"/>
                    <a:gd name="connsiteY246" fmla="*/ 41469 h 168870"/>
                    <a:gd name="connsiteX247" fmla="*/ 129290 w 426186"/>
                    <a:gd name="connsiteY247" fmla="*/ 40101 h 168870"/>
                    <a:gd name="connsiteX248" fmla="*/ 123748 w 426186"/>
                    <a:gd name="connsiteY248" fmla="*/ 37139 h 168870"/>
                    <a:gd name="connsiteX249" fmla="*/ 117929 w 426186"/>
                    <a:gd name="connsiteY249" fmla="*/ 34741 h 168870"/>
                    <a:gd name="connsiteX250" fmla="*/ 111893 w 426186"/>
                    <a:gd name="connsiteY250" fmla="*/ 32983 h 168870"/>
                    <a:gd name="connsiteX251" fmla="*/ 105702 w 426186"/>
                    <a:gd name="connsiteY251" fmla="*/ 31832 h 168870"/>
                    <a:gd name="connsiteX252" fmla="*/ 99416 w 426186"/>
                    <a:gd name="connsiteY252" fmla="*/ 31355 h 168870"/>
                    <a:gd name="connsiteX253" fmla="*/ 93103 w 426186"/>
                    <a:gd name="connsiteY253" fmla="*/ 31520 h 168870"/>
                    <a:gd name="connsiteX254" fmla="*/ 88756 w 426186"/>
                    <a:gd name="connsiteY254" fmla="*/ 34135 h 168870"/>
                    <a:gd name="connsiteX255" fmla="*/ 88618 w 426186"/>
                    <a:gd name="connsiteY255" fmla="*/ 34395 h 168870"/>
                    <a:gd name="connsiteX256" fmla="*/ 85812 w 426186"/>
                    <a:gd name="connsiteY256" fmla="*/ 39348 h 168870"/>
                    <a:gd name="connsiteX257" fmla="*/ 83128 w 426186"/>
                    <a:gd name="connsiteY257" fmla="*/ 45374 h 168870"/>
                    <a:gd name="connsiteX258" fmla="*/ 81214 w 426186"/>
                    <a:gd name="connsiteY258" fmla="*/ 51375 h 168870"/>
                    <a:gd name="connsiteX259" fmla="*/ 79941 w 426186"/>
                    <a:gd name="connsiteY259" fmla="*/ 57532 h 168870"/>
                    <a:gd name="connsiteX260" fmla="*/ 79318 w 426186"/>
                    <a:gd name="connsiteY260" fmla="*/ 63775 h 168870"/>
                    <a:gd name="connsiteX261" fmla="*/ 79335 w 426186"/>
                    <a:gd name="connsiteY261" fmla="*/ 70070 h 168870"/>
                    <a:gd name="connsiteX262" fmla="*/ 79586 w 426186"/>
                    <a:gd name="connsiteY262" fmla="*/ 72503 h 168870"/>
                    <a:gd name="connsiteX263" fmla="*/ 77240 w 426186"/>
                    <a:gd name="connsiteY263" fmla="*/ 71793 h 168870"/>
                    <a:gd name="connsiteX264" fmla="*/ 71083 w 426186"/>
                    <a:gd name="connsiteY264" fmla="*/ 70581 h 168870"/>
                    <a:gd name="connsiteX265" fmla="*/ 64814 w 426186"/>
                    <a:gd name="connsiteY265" fmla="*/ 70018 h 168870"/>
                    <a:gd name="connsiteX266" fmla="*/ 58519 w 426186"/>
                    <a:gd name="connsiteY266" fmla="*/ 70096 h 168870"/>
                    <a:gd name="connsiteX267" fmla="*/ 52267 w 426186"/>
                    <a:gd name="connsiteY267" fmla="*/ 70841 h 168870"/>
                    <a:gd name="connsiteX268" fmla="*/ 46119 w 426186"/>
                    <a:gd name="connsiteY268" fmla="*/ 72217 h 168870"/>
                    <a:gd name="connsiteX269" fmla="*/ 40162 w 426186"/>
                    <a:gd name="connsiteY269" fmla="*/ 74244 h 168870"/>
                    <a:gd name="connsiteX270" fmla="*/ 36776 w 426186"/>
                    <a:gd name="connsiteY270" fmla="*/ 78019 h 168870"/>
                    <a:gd name="connsiteX271" fmla="*/ 35416 w 426186"/>
                    <a:gd name="connsiteY271" fmla="*/ 84176 h 168870"/>
                    <a:gd name="connsiteX272" fmla="*/ 34706 w 426186"/>
                    <a:gd name="connsiteY272" fmla="*/ 90436 h 168870"/>
                    <a:gd name="connsiteX273" fmla="*/ 34646 w 426186"/>
                    <a:gd name="connsiteY273" fmla="*/ 96732 h 168870"/>
                    <a:gd name="connsiteX274" fmla="*/ 35226 w 426186"/>
                    <a:gd name="connsiteY274" fmla="*/ 102992 h 168870"/>
                    <a:gd name="connsiteX275" fmla="*/ 36464 w 426186"/>
                    <a:gd name="connsiteY275" fmla="*/ 109166 h 168870"/>
                    <a:gd name="connsiteX276" fmla="*/ 38343 w 426186"/>
                    <a:gd name="connsiteY276" fmla="*/ 115149 h 168870"/>
                    <a:gd name="connsiteX277" fmla="*/ 39313 w 426186"/>
                    <a:gd name="connsiteY277" fmla="*/ 117418 h 168870"/>
                    <a:gd name="connsiteX278" fmla="*/ 36871 w 426186"/>
                    <a:gd name="connsiteY278" fmla="*/ 117418 h 168870"/>
                    <a:gd name="connsiteX279" fmla="*/ 30611 w 426186"/>
                    <a:gd name="connsiteY279" fmla="*/ 118076 h 168870"/>
                    <a:gd name="connsiteX280" fmla="*/ 24463 w 426186"/>
                    <a:gd name="connsiteY280" fmla="*/ 119375 h 168870"/>
                    <a:gd name="connsiteX281" fmla="*/ 18479 w 426186"/>
                    <a:gd name="connsiteY281" fmla="*/ 121315 h 168870"/>
                    <a:gd name="connsiteX282" fmla="*/ 12730 w 426186"/>
                    <a:gd name="connsiteY282" fmla="*/ 123869 h 168870"/>
                    <a:gd name="connsiteX283" fmla="*/ 7257 w 426186"/>
                    <a:gd name="connsiteY283" fmla="*/ 126995 h 168870"/>
                    <a:gd name="connsiteX284" fmla="*/ 2139 w 426186"/>
                    <a:gd name="connsiteY284" fmla="*/ 130701 h 168870"/>
                    <a:gd name="connsiteX285" fmla="*/ 18 w 426186"/>
                    <a:gd name="connsiteY285" fmla="*/ 135273 h 168870"/>
                    <a:gd name="connsiteX286" fmla="*/ 538 w 426186"/>
                    <a:gd name="connsiteY286" fmla="*/ 141568 h 168870"/>
                    <a:gd name="connsiteX287" fmla="*/ 1663 w 426186"/>
                    <a:gd name="connsiteY287" fmla="*/ 147768 h 168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426186" h="168870">
                      <a:moveTo>
                        <a:pt x="1663" y="147768"/>
                      </a:moveTo>
                      <a:cubicBezTo>
                        <a:pt x="2226" y="149760"/>
                        <a:pt x="2858" y="151786"/>
                        <a:pt x="3464" y="153786"/>
                      </a:cubicBezTo>
                      <a:cubicBezTo>
                        <a:pt x="4226" y="155735"/>
                        <a:pt x="5058" y="157657"/>
                        <a:pt x="5863" y="159588"/>
                      </a:cubicBezTo>
                      <a:cubicBezTo>
                        <a:pt x="6833" y="161441"/>
                        <a:pt x="7855" y="163277"/>
                        <a:pt x="8868" y="165104"/>
                      </a:cubicBezTo>
                      <a:lnTo>
                        <a:pt x="11448" y="168870"/>
                      </a:lnTo>
                      <a:lnTo>
                        <a:pt x="26013" y="168870"/>
                      </a:lnTo>
                      <a:lnTo>
                        <a:pt x="24610" y="167494"/>
                      </a:lnTo>
                      <a:lnTo>
                        <a:pt x="21319" y="163571"/>
                      </a:lnTo>
                      <a:lnTo>
                        <a:pt x="18462" y="159311"/>
                      </a:lnTo>
                      <a:lnTo>
                        <a:pt x="16063" y="154791"/>
                      </a:lnTo>
                      <a:lnTo>
                        <a:pt x="14141" y="150054"/>
                      </a:lnTo>
                      <a:lnTo>
                        <a:pt x="12721" y="145136"/>
                      </a:lnTo>
                      <a:lnTo>
                        <a:pt x="11829" y="140113"/>
                      </a:lnTo>
                      <a:lnTo>
                        <a:pt x="11665" y="137888"/>
                      </a:lnTo>
                      <a:lnTo>
                        <a:pt x="13440" y="136589"/>
                      </a:lnTo>
                      <a:lnTo>
                        <a:pt x="17847" y="134000"/>
                      </a:lnTo>
                      <a:lnTo>
                        <a:pt x="22506" y="131887"/>
                      </a:lnTo>
                      <a:lnTo>
                        <a:pt x="27381" y="130259"/>
                      </a:lnTo>
                      <a:lnTo>
                        <a:pt x="32368" y="129151"/>
                      </a:lnTo>
                      <a:lnTo>
                        <a:pt x="37469" y="128562"/>
                      </a:lnTo>
                      <a:lnTo>
                        <a:pt x="42586" y="128502"/>
                      </a:lnTo>
                      <a:lnTo>
                        <a:pt x="47695" y="128969"/>
                      </a:lnTo>
                      <a:cubicBezTo>
                        <a:pt x="48795" y="129064"/>
                        <a:pt x="49920" y="128865"/>
                        <a:pt x="50968" y="128311"/>
                      </a:cubicBezTo>
                      <a:cubicBezTo>
                        <a:pt x="53704" y="126796"/>
                        <a:pt x="54735" y="123332"/>
                        <a:pt x="53211" y="120587"/>
                      </a:cubicBezTo>
                      <a:lnTo>
                        <a:pt x="50769" y="116076"/>
                      </a:lnTo>
                      <a:lnTo>
                        <a:pt x="48786" y="111348"/>
                      </a:lnTo>
                      <a:lnTo>
                        <a:pt x="47314" y="106421"/>
                      </a:lnTo>
                      <a:lnTo>
                        <a:pt x="46361" y="101407"/>
                      </a:lnTo>
                      <a:lnTo>
                        <a:pt x="45929" y="96298"/>
                      </a:lnTo>
                      <a:lnTo>
                        <a:pt x="46024" y="91198"/>
                      </a:lnTo>
                      <a:lnTo>
                        <a:pt x="46647" y="86124"/>
                      </a:lnTo>
                      <a:lnTo>
                        <a:pt x="47149" y="83959"/>
                      </a:lnTo>
                      <a:lnTo>
                        <a:pt x="49236" y="83215"/>
                      </a:lnTo>
                      <a:lnTo>
                        <a:pt x="54215" y="82063"/>
                      </a:lnTo>
                      <a:lnTo>
                        <a:pt x="59290" y="81422"/>
                      </a:lnTo>
                      <a:lnTo>
                        <a:pt x="64407" y="81284"/>
                      </a:lnTo>
                      <a:lnTo>
                        <a:pt x="69507" y="81708"/>
                      </a:lnTo>
                      <a:lnTo>
                        <a:pt x="74547" y="82652"/>
                      </a:lnTo>
                      <a:lnTo>
                        <a:pt x="79465" y="84098"/>
                      </a:lnTo>
                      <a:lnTo>
                        <a:pt x="84210" y="86046"/>
                      </a:lnTo>
                      <a:cubicBezTo>
                        <a:pt x="85223" y="86471"/>
                        <a:pt x="86367" y="86592"/>
                        <a:pt x="87510" y="86358"/>
                      </a:cubicBezTo>
                      <a:cubicBezTo>
                        <a:pt x="90575" y="85734"/>
                        <a:pt x="92575" y="82738"/>
                        <a:pt x="91969" y="79673"/>
                      </a:cubicBezTo>
                      <a:lnTo>
                        <a:pt x="90939" y="74642"/>
                      </a:lnTo>
                      <a:lnTo>
                        <a:pt x="90428" y="69533"/>
                      </a:lnTo>
                      <a:lnTo>
                        <a:pt x="90471" y="64407"/>
                      </a:lnTo>
                      <a:lnTo>
                        <a:pt x="91034" y="59307"/>
                      </a:lnTo>
                      <a:lnTo>
                        <a:pt x="92116" y="54310"/>
                      </a:lnTo>
                      <a:lnTo>
                        <a:pt x="93709" y="49461"/>
                      </a:lnTo>
                      <a:lnTo>
                        <a:pt x="95675" y="45054"/>
                      </a:lnTo>
                      <a:lnTo>
                        <a:pt x="96939" y="42855"/>
                      </a:lnTo>
                      <a:lnTo>
                        <a:pt x="99156" y="42785"/>
                      </a:lnTo>
                      <a:lnTo>
                        <a:pt x="104248" y="43140"/>
                      </a:lnTo>
                      <a:lnTo>
                        <a:pt x="109278" y="44024"/>
                      </a:lnTo>
                      <a:lnTo>
                        <a:pt x="114205" y="45409"/>
                      </a:lnTo>
                      <a:lnTo>
                        <a:pt x="118959" y="47314"/>
                      </a:lnTo>
                      <a:lnTo>
                        <a:pt x="123497" y="49687"/>
                      </a:lnTo>
                      <a:lnTo>
                        <a:pt x="127774" y="52527"/>
                      </a:lnTo>
                      <a:lnTo>
                        <a:pt x="131723" y="55791"/>
                      </a:lnTo>
                      <a:cubicBezTo>
                        <a:pt x="132571" y="56501"/>
                        <a:pt x="133619" y="56952"/>
                        <a:pt x="134797" y="57056"/>
                      </a:cubicBezTo>
                      <a:cubicBezTo>
                        <a:pt x="137905" y="57376"/>
                        <a:pt x="140694" y="55081"/>
                        <a:pt x="141005" y="51964"/>
                      </a:cubicBezTo>
                      <a:lnTo>
                        <a:pt x="141516" y="46855"/>
                      </a:lnTo>
                      <a:lnTo>
                        <a:pt x="142547" y="41833"/>
                      </a:lnTo>
                      <a:lnTo>
                        <a:pt x="144105" y="36949"/>
                      </a:lnTo>
                      <a:lnTo>
                        <a:pt x="146132" y="32247"/>
                      </a:lnTo>
                      <a:lnTo>
                        <a:pt x="148643" y="27805"/>
                      </a:lnTo>
                      <a:lnTo>
                        <a:pt x="151613" y="23605"/>
                      </a:lnTo>
                      <a:lnTo>
                        <a:pt x="154981" y="19795"/>
                      </a:lnTo>
                      <a:lnTo>
                        <a:pt x="156618" y="18280"/>
                      </a:lnTo>
                      <a:lnTo>
                        <a:pt x="158748" y="18851"/>
                      </a:lnTo>
                      <a:lnTo>
                        <a:pt x="163519" y="20687"/>
                      </a:lnTo>
                      <a:lnTo>
                        <a:pt x="168082" y="23017"/>
                      </a:lnTo>
                      <a:lnTo>
                        <a:pt x="172360" y="25805"/>
                      </a:lnTo>
                      <a:lnTo>
                        <a:pt x="176352" y="29017"/>
                      </a:lnTo>
                      <a:lnTo>
                        <a:pt x="179997" y="32646"/>
                      </a:lnTo>
                      <a:lnTo>
                        <a:pt x="183244" y="36594"/>
                      </a:lnTo>
                      <a:lnTo>
                        <a:pt x="186059" y="40872"/>
                      </a:lnTo>
                      <a:cubicBezTo>
                        <a:pt x="186639" y="41781"/>
                        <a:pt x="187522" y="42551"/>
                        <a:pt x="188596" y="43002"/>
                      </a:cubicBezTo>
                      <a:cubicBezTo>
                        <a:pt x="191496" y="44223"/>
                        <a:pt x="194822" y="42855"/>
                        <a:pt x="196043" y="39954"/>
                      </a:cubicBezTo>
                      <a:lnTo>
                        <a:pt x="198034" y="35234"/>
                      </a:lnTo>
                      <a:lnTo>
                        <a:pt x="200493" y="30732"/>
                      </a:lnTo>
                      <a:lnTo>
                        <a:pt x="203420" y="26524"/>
                      </a:lnTo>
                      <a:lnTo>
                        <a:pt x="206762" y="22627"/>
                      </a:lnTo>
                      <a:lnTo>
                        <a:pt x="210477" y="19120"/>
                      </a:lnTo>
                      <a:lnTo>
                        <a:pt x="214538" y="16011"/>
                      </a:lnTo>
                      <a:lnTo>
                        <a:pt x="218885" y="13327"/>
                      </a:lnTo>
                      <a:lnTo>
                        <a:pt x="220886" y="12375"/>
                      </a:lnTo>
                      <a:lnTo>
                        <a:pt x="222756" y="13561"/>
                      </a:lnTo>
                      <a:lnTo>
                        <a:pt x="226782" y="16713"/>
                      </a:lnTo>
                      <a:lnTo>
                        <a:pt x="230454" y="20289"/>
                      </a:lnTo>
                      <a:lnTo>
                        <a:pt x="233718" y="24203"/>
                      </a:lnTo>
                      <a:lnTo>
                        <a:pt x="236593" y="28454"/>
                      </a:lnTo>
                      <a:lnTo>
                        <a:pt x="238992" y="32966"/>
                      </a:lnTo>
                      <a:lnTo>
                        <a:pt x="240931" y="37737"/>
                      </a:lnTo>
                      <a:lnTo>
                        <a:pt x="242369" y="42647"/>
                      </a:lnTo>
                      <a:cubicBezTo>
                        <a:pt x="242663" y="43703"/>
                        <a:pt x="243278" y="44673"/>
                        <a:pt x="244178" y="45435"/>
                      </a:cubicBezTo>
                      <a:cubicBezTo>
                        <a:pt x="246568" y="47461"/>
                        <a:pt x="250153" y="47141"/>
                        <a:pt x="252179" y="44725"/>
                      </a:cubicBezTo>
                      <a:lnTo>
                        <a:pt x="255487" y="40802"/>
                      </a:lnTo>
                      <a:lnTo>
                        <a:pt x="259176" y="37217"/>
                      </a:lnTo>
                      <a:lnTo>
                        <a:pt x="263202" y="34057"/>
                      </a:lnTo>
                      <a:lnTo>
                        <a:pt x="267523" y="31321"/>
                      </a:lnTo>
                      <a:lnTo>
                        <a:pt x="272121" y="29061"/>
                      </a:lnTo>
                      <a:lnTo>
                        <a:pt x="276918" y="27277"/>
                      </a:lnTo>
                      <a:lnTo>
                        <a:pt x="281854" y="26013"/>
                      </a:lnTo>
                      <a:lnTo>
                        <a:pt x="284071" y="25692"/>
                      </a:lnTo>
                      <a:lnTo>
                        <a:pt x="285500" y="27363"/>
                      </a:lnTo>
                      <a:lnTo>
                        <a:pt x="288400" y="31554"/>
                      </a:lnTo>
                      <a:lnTo>
                        <a:pt x="290860" y="36057"/>
                      </a:lnTo>
                      <a:lnTo>
                        <a:pt x="292834" y="40785"/>
                      </a:lnTo>
                      <a:lnTo>
                        <a:pt x="294323" y="45678"/>
                      </a:lnTo>
                      <a:lnTo>
                        <a:pt x="295302" y="50708"/>
                      </a:lnTo>
                      <a:lnTo>
                        <a:pt x="295743" y="55826"/>
                      </a:lnTo>
                      <a:lnTo>
                        <a:pt x="295657" y="60969"/>
                      </a:lnTo>
                      <a:cubicBezTo>
                        <a:pt x="295631" y="62043"/>
                        <a:pt x="295917" y="63151"/>
                        <a:pt x="296557" y="64130"/>
                      </a:cubicBezTo>
                      <a:cubicBezTo>
                        <a:pt x="298272" y="66771"/>
                        <a:pt x="301787" y="67533"/>
                        <a:pt x="304420" y="65818"/>
                      </a:cubicBezTo>
                      <a:lnTo>
                        <a:pt x="308732" y="63030"/>
                      </a:lnTo>
                      <a:lnTo>
                        <a:pt x="313313" y="60692"/>
                      </a:lnTo>
                      <a:lnTo>
                        <a:pt x="318084" y="58865"/>
                      </a:lnTo>
                      <a:lnTo>
                        <a:pt x="323037" y="57532"/>
                      </a:lnTo>
                      <a:lnTo>
                        <a:pt x="328094" y="56718"/>
                      </a:lnTo>
                      <a:lnTo>
                        <a:pt x="333194" y="56441"/>
                      </a:lnTo>
                      <a:lnTo>
                        <a:pt x="338303" y="56674"/>
                      </a:lnTo>
                      <a:lnTo>
                        <a:pt x="340493" y="57012"/>
                      </a:lnTo>
                      <a:lnTo>
                        <a:pt x="341377" y="59030"/>
                      </a:lnTo>
                      <a:lnTo>
                        <a:pt x="342909" y="63905"/>
                      </a:lnTo>
                      <a:lnTo>
                        <a:pt x="343948" y="68910"/>
                      </a:lnTo>
                      <a:lnTo>
                        <a:pt x="344442" y="74010"/>
                      </a:lnTo>
                      <a:lnTo>
                        <a:pt x="344416" y="79136"/>
                      </a:lnTo>
                      <a:lnTo>
                        <a:pt x="343871" y="84228"/>
                      </a:lnTo>
                      <a:lnTo>
                        <a:pt x="342788" y="89250"/>
                      </a:lnTo>
                      <a:lnTo>
                        <a:pt x="341178" y="94125"/>
                      </a:lnTo>
                      <a:cubicBezTo>
                        <a:pt x="340848" y="95155"/>
                        <a:pt x="340797" y="96307"/>
                        <a:pt x="341108" y="97442"/>
                      </a:cubicBezTo>
                      <a:cubicBezTo>
                        <a:pt x="341974" y="100472"/>
                        <a:pt x="345100" y="102221"/>
                        <a:pt x="348131" y="101364"/>
                      </a:cubicBezTo>
                      <a:lnTo>
                        <a:pt x="353067" y="99979"/>
                      </a:lnTo>
                      <a:lnTo>
                        <a:pt x="358123" y="99095"/>
                      </a:lnTo>
                      <a:lnTo>
                        <a:pt x="363241" y="98758"/>
                      </a:lnTo>
                      <a:lnTo>
                        <a:pt x="368376" y="98940"/>
                      </a:lnTo>
                      <a:lnTo>
                        <a:pt x="373433" y="99632"/>
                      </a:lnTo>
                      <a:lnTo>
                        <a:pt x="378394" y="100862"/>
                      </a:lnTo>
                      <a:lnTo>
                        <a:pt x="383191" y="102602"/>
                      </a:lnTo>
                      <a:lnTo>
                        <a:pt x="385200" y="103581"/>
                      </a:lnTo>
                      <a:lnTo>
                        <a:pt x="385434" y="105771"/>
                      </a:lnTo>
                      <a:lnTo>
                        <a:pt x="385469" y="110898"/>
                      </a:lnTo>
                      <a:lnTo>
                        <a:pt x="384967" y="115972"/>
                      </a:lnTo>
                      <a:lnTo>
                        <a:pt x="383945" y="121011"/>
                      </a:lnTo>
                      <a:lnTo>
                        <a:pt x="382412" y="125887"/>
                      </a:lnTo>
                      <a:lnTo>
                        <a:pt x="380377" y="130589"/>
                      </a:lnTo>
                      <a:lnTo>
                        <a:pt x="377857" y="135074"/>
                      </a:lnTo>
                      <a:lnTo>
                        <a:pt x="374905" y="139265"/>
                      </a:lnTo>
                      <a:cubicBezTo>
                        <a:pt x="374273" y="140165"/>
                        <a:pt x="373883" y="141239"/>
                        <a:pt x="373857" y="142399"/>
                      </a:cubicBezTo>
                      <a:cubicBezTo>
                        <a:pt x="373788" y="145534"/>
                        <a:pt x="376264" y="148149"/>
                        <a:pt x="379399" y="148227"/>
                      </a:cubicBezTo>
                      <a:lnTo>
                        <a:pt x="384542" y="148348"/>
                      </a:lnTo>
                      <a:lnTo>
                        <a:pt x="389634" y="149006"/>
                      </a:lnTo>
                      <a:lnTo>
                        <a:pt x="394604" y="150175"/>
                      </a:lnTo>
                      <a:lnTo>
                        <a:pt x="399462" y="151855"/>
                      </a:lnTo>
                      <a:lnTo>
                        <a:pt x="404095" y="154037"/>
                      </a:lnTo>
                      <a:lnTo>
                        <a:pt x="408476" y="156670"/>
                      </a:lnTo>
                      <a:lnTo>
                        <a:pt x="412554" y="159744"/>
                      </a:lnTo>
                      <a:lnTo>
                        <a:pt x="414182" y="161268"/>
                      </a:lnTo>
                      <a:lnTo>
                        <a:pt x="413767" y="163433"/>
                      </a:lnTo>
                      <a:lnTo>
                        <a:pt x="412295" y="168316"/>
                      </a:lnTo>
                      <a:lnTo>
                        <a:pt x="412070" y="168862"/>
                      </a:lnTo>
                      <a:lnTo>
                        <a:pt x="424028" y="168862"/>
                      </a:lnTo>
                      <a:cubicBezTo>
                        <a:pt x="424305" y="167970"/>
                        <a:pt x="424591" y="167095"/>
                        <a:pt x="424859" y="166195"/>
                      </a:cubicBezTo>
                      <a:lnTo>
                        <a:pt x="426080" y="160021"/>
                      </a:lnTo>
                      <a:cubicBezTo>
                        <a:pt x="426435" y="158315"/>
                        <a:pt x="425898" y="156470"/>
                        <a:pt x="424530" y="155215"/>
                      </a:cubicBezTo>
                      <a:lnTo>
                        <a:pt x="419871" y="150955"/>
                      </a:lnTo>
                      <a:cubicBezTo>
                        <a:pt x="418218" y="149673"/>
                        <a:pt x="416503" y="148452"/>
                        <a:pt x="414806" y="147197"/>
                      </a:cubicBezTo>
                      <a:cubicBezTo>
                        <a:pt x="413022" y="146106"/>
                        <a:pt x="411186" y="145067"/>
                        <a:pt x="409385" y="144019"/>
                      </a:cubicBezTo>
                      <a:cubicBezTo>
                        <a:pt x="407489" y="143101"/>
                        <a:pt x="405584" y="142261"/>
                        <a:pt x="403670" y="141378"/>
                      </a:cubicBezTo>
                      <a:cubicBezTo>
                        <a:pt x="401687" y="140694"/>
                        <a:pt x="399704" y="140044"/>
                        <a:pt x="397713" y="139386"/>
                      </a:cubicBezTo>
                      <a:lnTo>
                        <a:pt x="391582" y="138001"/>
                      </a:lnTo>
                      <a:lnTo>
                        <a:pt x="389149" y="137715"/>
                      </a:lnTo>
                      <a:lnTo>
                        <a:pt x="390370" y="135602"/>
                      </a:lnTo>
                      <a:lnTo>
                        <a:pt x="392924" y="129852"/>
                      </a:lnTo>
                      <a:cubicBezTo>
                        <a:pt x="393582" y="127869"/>
                        <a:pt x="394258" y="125878"/>
                        <a:pt x="394873" y="123878"/>
                      </a:cubicBezTo>
                      <a:cubicBezTo>
                        <a:pt x="395314" y="121825"/>
                        <a:pt x="395782" y="119773"/>
                        <a:pt x="396189" y="117730"/>
                      </a:cubicBezTo>
                      <a:cubicBezTo>
                        <a:pt x="396414" y="115643"/>
                        <a:pt x="396674" y="113565"/>
                        <a:pt x="396856" y="111469"/>
                      </a:cubicBezTo>
                      <a:cubicBezTo>
                        <a:pt x="396873" y="109365"/>
                        <a:pt x="396899" y="107278"/>
                        <a:pt x="396882" y="105157"/>
                      </a:cubicBezTo>
                      <a:lnTo>
                        <a:pt x="396241" y="98888"/>
                      </a:lnTo>
                      <a:cubicBezTo>
                        <a:pt x="396059" y="97164"/>
                        <a:pt x="395003" y="95571"/>
                        <a:pt x="393314" y="94740"/>
                      </a:cubicBezTo>
                      <a:lnTo>
                        <a:pt x="387634" y="92056"/>
                      </a:lnTo>
                      <a:cubicBezTo>
                        <a:pt x="385651" y="91337"/>
                        <a:pt x="383650" y="90653"/>
                        <a:pt x="381676" y="89969"/>
                      </a:cubicBezTo>
                      <a:cubicBezTo>
                        <a:pt x="379650" y="89458"/>
                        <a:pt x="377589" y="88999"/>
                        <a:pt x="375546" y="88505"/>
                      </a:cubicBezTo>
                      <a:cubicBezTo>
                        <a:pt x="373476" y="88211"/>
                        <a:pt x="371398" y="87968"/>
                        <a:pt x="369311" y="87700"/>
                      </a:cubicBezTo>
                      <a:cubicBezTo>
                        <a:pt x="367207" y="87605"/>
                        <a:pt x="365129" y="87579"/>
                        <a:pt x="363016" y="87527"/>
                      </a:cubicBezTo>
                      <a:lnTo>
                        <a:pt x="356747" y="88020"/>
                      </a:lnTo>
                      <a:lnTo>
                        <a:pt x="354357" y="88462"/>
                      </a:lnTo>
                      <a:lnTo>
                        <a:pt x="354902" y="86081"/>
                      </a:lnTo>
                      <a:lnTo>
                        <a:pt x="355638" y="79837"/>
                      </a:lnTo>
                      <a:cubicBezTo>
                        <a:pt x="355673" y="77742"/>
                        <a:pt x="355734" y="75647"/>
                        <a:pt x="355742" y="73534"/>
                      </a:cubicBezTo>
                      <a:cubicBezTo>
                        <a:pt x="355560" y="71464"/>
                        <a:pt x="355387" y="69369"/>
                        <a:pt x="355188" y="67264"/>
                      </a:cubicBezTo>
                      <a:cubicBezTo>
                        <a:pt x="354798" y="65221"/>
                        <a:pt x="354409" y="63134"/>
                        <a:pt x="353967" y="61091"/>
                      </a:cubicBezTo>
                      <a:cubicBezTo>
                        <a:pt x="353370" y="59099"/>
                        <a:pt x="352772" y="57073"/>
                        <a:pt x="352131" y="55073"/>
                      </a:cubicBezTo>
                      <a:lnTo>
                        <a:pt x="349681" y="49271"/>
                      </a:lnTo>
                      <a:cubicBezTo>
                        <a:pt x="348988" y="47660"/>
                        <a:pt x="347516" y="46439"/>
                        <a:pt x="345672" y="46188"/>
                      </a:cubicBezTo>
                      <a:lnTo>
                        <a:pt x="339420" y="45288"/>
                      </a:lnTo>
                      <a:cubicBezTo>
                        <a:pt x="337324" y="45166"/>
                        <a:pt x="335220" y="45115"/>
                        <a:pt x="333125" y="45054"/>
                      </a:cubicBezTo>
                      <a:cubicBezTo>
                        <a:pt x="331029" y="45158"/>
                        <a:pt x="328942" y="45322"/>
                        <a:pt x="326838" y="45470"/>
                      </a:cubicBezTo>
                      <a:cubicBezTo>
                        <a:pt x="324769" y="45773"/>
                        <a:pt x="322690" y="46171"/>
                        <a:pt x="320630" y="46526"/>
                      </a:cubicBezTo>
                      <a:cubicBezTo>
                        <a:pt x="318612" y="47071"/>
                        <a:pt x="316603" y="47660"/>
                        <a:pt x="314586" y="48223"/>
                      </a:cubicBezTo>
                      <a:lnTo>
                        <a:pt x="308741" y="50535"/>
                      </a:lnTo>
                      <a:lnTo>
                        <a:pt x="306567" y="51661"/>
                      </a:lnTo>
                      <a:lnTo>
                        <a:pt x="306377" y="49219"/>
                      </a:lnTo>
                      <a:lnTo>
                        <a:pt x="305242" y="43045"/>
                      </a:lnTo>
                      <a:cubicBezTo>
                        <a:pt x="304680" y="41036"/>
                        <a:pt x="304108" y="39019"/>
                        <a:pt x="303485" y="37001"/>
                      </a:cubicBezTo>
                      <a:cubicBezTo>
                        <a:pt x="302697" y="35061"/>
                        <a:pt x="301943" y="33122"/>
                        <a:pt x="301121" y="31173"/>
                      </a:cubicBezTo>
                      <a:cubicBezTo>
                        <a:pt x="300142" y="29338"/>
                        <a:pt x="299164" y="27459"/>
                        <a:pt x="298142" y="25623"/>
                      </a:cubicBezTo>
                      <a:cubicBezTo>
                        <a:pt x="296964" y="23900"/>
                        <a:pt x="295804" y="22151"/>
                        <a:pt x="294609" y="20410"/>
                      </a:cubicBezTo>
                      <a:lnTo>
                        <a:pt x="290548" y="15578"/>
                      </a:lnTo>
                      <a:cubicBezTo>
                        <a:pt x="289414" y="14262"/>
                        <a:pt x="287647" y="13526"/>
                        <a:pt x="285811" y="13821"/>
                      </a:cubicBezTo>
                      <a:lnTo>
                        <a:pt x="279568" y="14808"/>
                      </a:lnTo>
                      <a:cubicBezTo>
                        <a:pt x="277542" y="15319"/>
                        <a:pt x="275507" y="15864"/>
                        <a:pt x="273489" y="16418"/>
                      </a:cubicBezTo>
                      <a:cubicBezTo>
                        <a:pt x="271515" y="17146"/>
                        <a:pt x="269576" y="17908"/>
                        <a:pt x="267610" y="18670"/>
                      </a:cubicBezTo>
                      <a:cubicBezTo>
                        <a:pt x="265722" y="19588"/>
                        <a:pt x="263861" y="20558"/>
                        <a:pt x="261999" y="21519"/>
                      </a:cubicBezTo>
                      <a:cubicBezTo>
                        <a:pt x="260224" y="22618"/>
                        <a:pt x="258475" y="23779"/>
                        <a:pt x="256717" y="24913"/>
                      </a:cubicBezTo>
                      <a:lnTo>
                        <a:pt x="251816" y="28844"/>
                      </a:lnTo>
                      <a:lnTo>
                        <a:pt x="250084" y="30559"/>
                      </a:lnTo>
                      <a:lnTo>
                        <a:pt x="249183" y="28290"/>
                      </a:lnTo>
                      <a:lnTo>
                        <a:pt x="246274" y="22722"/>
                      </a:lnTo>
                      <a:cubicBezTo>
                        <a:pt x="245122" y="20964"/>
                        <a:pt x="243988" y="19189"/>
                        <a:pt x="242810" y="17475"/>
                      </a:cubicBezTo>
                      <a:cubicBezTo>
                        <a:pt x="241494" y="15847"/>
                        <a:pt x="240178" y="14202"/>
                        <a:pt x="238819" y="12600"/>
                      </a:cubicBezTo>
                      <a:cubicBezTo>
                        <a:pt x="237346" y="11119"/>
                        <a:pt x="235866" y="9621"/>
                        <a:pt x="234342" y="8166"/>
                      </a:cubicBezTo>
                      <a:cubicBezTo>
                        <a:pt x="232714" y="6859"/>
                        <a:pt x="231086" y="5517"/>
                        <a:pt x="229441" y="4235"/>
                      </a:cubicBezTo>
                      <a:lnTo>
                        <a:pt x="224133" y="806"/>
                      </a:lnTo>
                      <a:cubicBezTo>
                        <a:pt x="222669" y="-129"/>
                        <a:pt x="220756" y="-285"/>
                        <a:pt x="219084" y="520"/>
                      </a:cubicBezTo>
                      <a:lnTo>
                        <a:pt x="213439" y="3309"/>
                      </a:lnTo>
                      <a:cubicBezTo>
                        <a:pt x="211638" y="4400"/>
                        <a:pt x="209854" y="5525"/>
                        <a:pt x="208096" y="6660"/>
                      </a:cubicBezTo>
                      <a:cubicBezTo>
                        <a:pt x="206407" y="7915"/>
                        <a:pt x="204771" y="9231"/>
                        <a:pt x="203143" y="10530"/>
                      </a:cubicBezTo>
                      <a:cubicBezTo>
                        <a:pt x="201602" y="11959"/>
                        <a:pt x="200112" y="13448"/>
                        <a:pt x="198606" y="14894"/>
                      </a:cubicBezTo>
                      <a:cubicBezTo>
                        <a:pt x="197246" y="16496"/>
                        <a:pt x="195913" y="18090"/>
                        <a:pt x="194571" y="19700"/>
                      </a:cubicBezTo>
                      <a:lnTo>
                        <a:pt x="191029" y="24930"/>
                      </a:lnTo>
                      <a:lnTo>
                        <a:pt x="189877" y="27078"/>
                      </a:lnTo>
                      <a:lnTo>
                        <a:pt x="188345" y="25164"/>
                      </a:lnTo>
                      <a:lnTo>
                        <a:pt x="183928" y="20679"/>
                      </a:lnTo>
                      <a:cubicBezTo>
                        <a:pt x="182318" y="19363"/>
                        <a:pt x="180716" y="18003"/>
                        <a:pt x="179071" y="16687"/>
                      </a:cubicBezTo>
                      <a:cubicBezTo>
                        <a:pt x="177330" y="15526"/>
                        <a:pt x="175598" y="14349"/>
                        <a:pt x="173832" y="13214"/>
                      </a:cubicBezTo>
                      <a:cubicBezTo>
                        <a:pt x="171988" y="12245"/>
                        <a:pt x="170126" y="11240"/>
                        <a:pt x="168256" y="10314"/>
                      </a:cubicBezTo>
                      <a:cubicBezTo>
                        <a:pt x="166290" y="9517"/>
                        <a:pt x="164342" y="8755"/>
                        <a:pt x="162385" y="7993"/>
                      </a:cubicBezTo>
                      <a:lnTo>
                        <a:pt x="156315" y="6304"/>
                      </a:lnTo>
                      <a:cubicBezTo>
                        <a:pt x="154643" y="5837"/>
                        <a:pt x="152764" y="6227"/>
                        <a:pt x="151405" y="7499"/>
                      </a:cubicBezTo>
                      <a:lnTo>
                        <a:pt x="146807" y="11820"/>
                      </a:lnTo>
                      <a:cubicBezTo>
                        <a:pt x="145430" y="13396"/>
                        <a:pt x="144071" y="14998"/>
                        <a:pt x="142703" y="16600"/>
                      </a:cubicBezTo>
                      <a:cubicBezTo>
                        <a:pt x="141464" y="18289"/>
                        <a:pt x="140295" y="20046"/>
                        <a:pt x="139109" y="21752"/>
                      </a:cubicBezTo>
                      <a:cubicBezTo>
                        <a:pt x="138053" y="23597"/>
                        <a:pt x="137074" y="25441"/>
                        <a:pt x="136061" y="27268"/>
                      </a:cubicBezTo>
                      <a:cubicBezTo>
                        <a:pt x="135221" y="29217"/>
                        <a:pt x="134424" y="31139"/>
                        <a:pt x="133602" y="33070"/>
                      </a:cubicBezTo>
                      <a:lnTo>
                        <a:pt x="131792" y="39071"/>
                      </a:lnTo>
                      <a:lnTo>
                        <a:pt x="131307" y="41469"/>
                      </a:lnTo>
                      <a:lnTo>
                        <a:pt x="129290" y="40101"/>
                      </a:lnTo>
                      <a:lnTo>
                        <a:pt x="123748" y="37139"/>
                      </a:lnTo>
                      <a:cubicBezTo>
                        <a:pt x="121808" y="36326"/>
                        <a:pt x="119877" y="35503"/>
                        <a:pt x="117929" y="34741"/>
                      </a:cubicBezTo>
                      <a:cubicBezTo>
                        <a:pt x="115929" y="34144"/>
                        <a:pt x="113920" y="33537"/>
                        <a:pt x="111893" y="32983"/>
                      </a:cubicBezTo>
                      <a:cubicBezTo>
                        <a:pt x="109841" y="32594"/>
                        <a:pt x="107772" y="32187"/>
                        <a:pt x="105702" y="31832"/>
                      </a:cubicBezTo>
                      <a:cubicBezTo>
                        <a:pt x="103598" y="31658"/>
                        <a:pt x="101520" y="31494"/>
                        <a:pt x="99416" y="31355"/>
                      </a:cubicBezTo>
                      <a:lnTo>
                        <a:pt x="93103" y="31520"/>
                      </a:lnTo>
                      <a:cubicBezTo>
                        <a:pt x="91380" y="31563"/>
                        <a:pt x="89692" y="32507"/>
                        <a:pt x="88756" y="34135"/>
                      </a:cubicBezTo>
                      <a:lnTo>
                        <a:pt x="88618" y="34395"/>
                      </a:lnTo>
                      <a:lnTo>
                        <a:pt x="85812" y="39348"/>
                      </a:lnTo>
                      <a:cubicBezTo>
                        <a:pt x="84886" y="41305"/>
                        <a:pt x="83994" y="43348"/>
                        <a:pt x="83128" y="45374"/>
                      </a:cubicBezTo>
                      <a:cubicBezTo>
                        <a:pt x="82461" y="47366"/>
                        <a:pt x="81855" y="49358"/>
                        <a:pt x="81214" y="51375"/>
                      </a:cubicBezTo>
                      <a:cubicBezTo>
                        <a:pt x="80747" y="53410"/>
                        <a:pt x="80357" y="55471"/>
                        <a:pt x="79941" y="57532"/>
                      </a:cubicBezTo>
                      <a:cubicBezTo>
                        <a:pt x="79716" y="59601"/>
                        <a:pt x="79517" y="61688"/>
                        <a:pt x="79318" y="63775"/>
                      </a:cubicBezTo>
                      <a:lnTo>
                        <a:pt x="79335" y="70070"/>
                      </a:lnTo>
                      <a:lnTo>
                        <a:pt x="79586" y="72503"/>
                      </a:lnTo>
                      <a:lnTo>
                        <a:pt x="77240" y="71793"/>
                      </a:lnTo>
                      <a:lnTo>
                        <a:pt x="71083" y="70581"/>
                      </a:lnTo>
                      <a:cubicBezTo>
                        <a:pt x="69005" y="70390"/>
                        <a:pt x="66927" y="70174"/>
                        <a:pt x="64814" y="70018"/>
                      </a:cubicBezTo>
                      <a:cubicBezTo>
                        <a:pt x="62727" y="70053"/>
                        <a:pt x="60632" y="70035"/>
                        <a:pt x="58519" y="70096"/>
                      </a:cubicBezTo>
                      <a:cubicBezTo>
                        <a:pt x="56441" y="70339"/>
                        <a:pt x="54363" y="70581"/>
                        <a:pt x="52267" y="70841"/>
                      </a:cubicBezTo>
                      <a:cubicBezTo>
                        <a:pt x="50223" y="71308"/>
                        <a:pt x="48171" y="71741"/>
                        <a:pt x="46119" y="72217"/>
                      </a:cubicBezTo>
                      <a:lnTo>
                        <a:pt x="40162" y="74244"/>
                      </a:lnTo>
                      <a:cubicBezTo>
                        <a:pt x="38516" y="74798"/>
                        <a:pt x="37183" y="76175"/>
                        <a:pt x="36776" y="78019"/>
                      </a:cubicBezTo>
                      <a:lnTo>
                        <a:pt x="35416" y="84176"/>
                      </a:lnTo>
                      <a:cubicBezTo>
                        <a:pt x="35165" y="86254"/>
                        <a:pt x="34931" y="88332"/>
                        <a:pt x="34706" y="90436"/>
                      </a:cubicBezTo>
                      <a:cubicBezTo>
                        <a:pt x="34646" y="92532"/>
                        <a:pt x="34646" y="94627"/>
                        <a:pt x="34646" y="96732"/>
                      </a:cubicBezTo>
                      <a:cubicBezTo>
                        <a:pt x="34810" y="98827"/>
                        <a:pt x="35044" y="100905"/>
                        <a:pt x="35226" y="102992"/>
                      </a:cubicBezTo>
                      <a:cubicBezTo>
                        <a:pt x="35616" y="105053"/>
                        <a:pt x="36066" y="107105"/>
                        <a:pt x="36464" y="109166"/>
                      </a:cubicBezTo>
                      <a:lnTo>
                        <a:pt x="38343" y="115149"/>
                      </a:lnTo>
                      <a:lnTo>
                        <a:pt x="39313" y="117418"/>
                      </a:lnTo>
                      <a:lnTo>
                        <a:pt x="36871" y="117418"/>
                      </a:lnTo>
                      <a:lnTo>
                        <a:pt x="30611" y="118076"/>
                      </a:lnTo>
                      <a:cubicBezTo>
                        <a:pt x="28558" y="118500"/>
                        <a:pt x="26506" y="118942"/>
                        <a:pt x="24463" y="119375"/>
                      </a:cubicBezTo>
                      <a:cubicBezTo>
                        <a:pt x="22471" y="120016"/>
                        <a:pt x="20454" y="120639"/>
                        <a:pt x="18479" y="121315"/>
                      </a:cubicBezTo>
                      <a:cubicBezTo>
                        <a:pt x="16557" y="122155"/>
                        <a:pt x="14626" y="122977"/>
                        <a:pt x="12730" y="123869"/>
                      </a:cubicBezTo>
                      <a:cubicBezTo>
                        <a:pt x="10885" y="124899"/>
                        <a:pt x="9058" y="125939"/>
                        <a:pt x="7257" y="126995"/>
                      </a:cubicBezTo>
                      <a:lnTo>
                        <a:pt x="2139" y="130701"/>
                      </a:lnTo>
                      <a:cubicBezTo>
                        <a:pt x="728" y="131723"/>
                        <a:pt x="-138" y="133411"/>
                        <a:pt x="18" y="135273"/>
                      </a:cubicBezTo>
                      <a:lnTo>
                        <a:pt x="538" y="141568"/>
                      </a:lnTo>
                      <a:cubicBezTo>
                        <a:pt x="858" y="143638"/>
                        <a:pt x="1265" y="145690"/>
                        <a:pt x="1663" y="147768"/>
                      </a:cubicBezTo>
                      <a:close/>
                    </a:path>
                  </a:pathLst>
                </a:custGeom>
                <a:grpFill/>
                <a:ln w="8653" cap="flat">
                  <a:noFill/>
                  <a:prstDash val="solid"/>
                  <a:miter/>
                </a:ln>
              </p:spPr>
              <p:txBody>
                <a:bodyPr rtlCol="0" anchor="ctr"/>
                <a:lstStyle/>
                <a:p>
                  <a:endParaRPr lang="en-IN" dirty="0"/>
                </a:p>
              </p:txBody>
            </p:sp>
            <p:sp>
              <p:nvSpPr>
                <p:cNvPr id="204" name="Freeform: Shape 202">
                  <a:extLst>
                    <a:ext uri="{FF2B5EF4-FFF2-40B4-BE49-F238E27FC236}">
                      <a16:creationId xmlns:a16="http://schemas.microsoft.com/office/drawing/2014/main" id="{F93E53F0-6FE4-394E-B700-315F852D7620}"/>
                    </a:ext>
                  </a:extLst>
                </p:cNvPr>
                <p:cNvSpPr/>
                <p:nvPr/>
              </p:nvSpPr>
              <p:spPr>
                <a:xfrm>
                  <a:off x="-1530483" y="3612541"/>
                  <a:ext cx="267976" cy="93791"/>
                </a:xfrm>
                <a:custGeom>
                  <a:avLst/>
                  <a:gdLst>
                    <a:gd name="connsiteX0" fmla="*/ 1617 w 267976"/>
                    <a:gd name="connsiteY0" fmla="*/ 77054 h 93791"/>
                    <a:gd name="connsiteX1" fmla="*/ 2569 w 267976"/>
                    <a:gd name="connsiteY1" fmla="*/ 79712 h 93791"/>
                    <a:gd name="connsiteX2" fmla="*/ 3288 w 267976"/>
                    <a:gd name="connsiteY2" fmla="*/ 82414 h 93791"/>
                    <a:gd name="connsiteX3" fmla="*/ 3764 w 267976"/>
                    <a:gd name="connsiteY3" fmla="*/ 85193 h 93791"/>
                    <a:gd name="connsiteX4" fmla="*/ 3981 w 267976"/>
                    <a:gd name="connsiteY4" fmla="*/ 88008 h 93791"/>
                    <a:gd name="connsiteX5" fmla="*/ 3981 w 267976"/>
                    <a:gd name="connsiteY5" fmla="*/ 90805 h 93791"/>
                    <a:gd name="connsiteX6" fmla="*/ 3730 w 267976"/>
                    <a:gd name="connsiteY6" fmla="*/ 93627 h 93791"/>
                    <a:gd name="connsiteX7" fmla="*/ 3695 w 267976"/>
                    <a:gd name="connsiteY7" fmla="*/ 93792 h 93791"/>
                    <a:gd name="connsiteX8" fmla="*/ 14874 w 267976"/>
                    <a:gd name="connsiteY8" fmla="*/ 93792 h 93791"/>
                    <a:gd name="connsiteX9" fmla="*/ 15125 w 267976"/>
                    <a:gd name="connsiteY9" fmla="*/ 91454 h 93791"/>
                    <a:gd name="connsiteX10" fmla="*/ 15203 w 267976"/>
                    <a:gd name="connsiteY10" fmla="*/ 87652 h 93791"/>
                    <a:gd name="connsiteX11" fmla="*/ 14952 w 267976"/>
                    <a:gd name="connsiteY11" fmla="*/ 83869 h 93791"/>
                    <a:gd name="connsiteX12" fmla="*/ 14380 w 267976"/>
                    <a:gd name="connsiteY12" fmla="*/ 80102 h 93791"/>
                    <a:gd name="connsiteX13" fmla="*/ 13679 w 267976"/>
                    <a:gd name="connsiteY13" fmla="*/ 77218 h 93791"/>
                    <a:gd name="connsiteX14" fmla="*/ 16571 w 267976"/>
                    <a:gd name="connsiteY14" fmla="*/ 76733 h 93791"/>
                    <a:gd name="connsiteX15" fmla="*/ 20268 w 267976"/>
                    <a:gd name="connsiteY15" fmla="*/ 75790 h 93791"/>
                    <a:gd name="connsiteX16" fmla="*/ 23845 w 267976"/>
                    <a:gd name="connsiteY16" fmla="*/ 74517 h 93791"/>
                    <a:gd name="connsiteX17" fmla="*/ 27308 w 267976"/>
                    <a:gd name="connsiteY17" fmla="*/ 72941 h 93791"/>
                    <a:gd name="connsiteX18" fmla="*/ 30616 w 267976"/>
                    <a:gd name="connsiteY18" fmla="*/ 71062 h 93791"/>
                    <a:gd name="connsiteX19" fmla="*/ 33733 w 267976"/>
                    <a:gd name="connsiteY19" fmla="*/ 68914 h 93791"/>
                    <a:gd name="connsiteX20" fmla="*/ 35179 w 267976"/>
                    <a:gd name="connsiteY20" fmla="*/ 67286 h 93791"/>
                    <a:gd name="connsiteX21" fmla="*/ 36989 w 267976"/>
                    <a:gd name="connsiteY21" fmla="*/ 63935 h 93791"/>
                    <a:gd name="connsiteX22" fmla="*/ 38505 w 267976"/>
                    <a:gd name="connsiteY22" fmla="*/ 60446 h 93791"/>
                    <a:gd name="connsiteX23" fmla="*/ 39691 w 267976"/>
                    <a:gd name="connsiteY23" fmla="*/ 56852 h 93791"/>
                    <a:gd name="connsiteX24" fmla="*/ 40574 w 267976"/>
                    <a:gd name="connsiteY24" fmla="*/ 53146 h 93791"/>
                    <a:gd name="connsiteX25" fmla="*/ 41120 w 267976"/>
                    <a:gd name="connsiteY25" fmla="*/ 49371 h 93791"/>
                    <a:gd name="connsiteX26" fmla="*/ 41301 w 267976"/>
                    <a:gd name="connsiteY26" fmla="*/ 46427 h 93791"/>
                    <a:gd name="connsiteX27" fmla="*/ 44228 w 267976"/>
                    <a:gd name="connsiteY27" fmla="*/ 46816 h 93791"/>
                    <a:gd name="connsiteX28" fmla="*/ 48021 w 267976"/>
                    <a:gd name="connsiteY28" fmla="*/ 46990 h 93791"/>
                    <a:gd name="connsiteX29" fmla="*/ 51822 w 267976"/>
                    <a:gd name="connsiteY29" fmla="*/ 46834 h 93791"/>
                    <a:gd name="connsiteX30" fmla="*/ 55589 w 267976"/>
                    <a:gd name="connsiteY30" fmla="*/ 46340 h 93791"/>
                    <a:gd name="connsiteX31" fmla="*/ 59295 w 267976"/>
                    <a:gd name="connsiteY31" fmla="*/ 45509 h 93791"/>
                    <a:gd name="connsiteX32" fmla="*/ 62914 w 267976"/>
                    <a:gd name="connsiteY32" fmla="*/ 44392 h 93791"/>
                    <a:gd name="connsiteX33" fmla="*/ 64793 w 267976"/>
                    <a:gd name="connsiteY33" fmla="*/ 43275 h 93791"/>
                    <a:gd name="connsiteX34" fmla="*/ 67504 w 267976"/>
                    <a:gd name="connsiteY34" fmla="*/ 40599 h 93791"/>
                    <a:gd name="connsiteX35" fmla="*/ 69963 w 267976"/>
                    <a:gd name="connsiteY35" fmla="*/ 37707 h 93791"/>
                    <a:gd name="connsiteX36" fmla="*/ 72171 w 267976"/>
                    <a:gd name="connsiteY36" fmla="*/ 34624 h 93791"/>
                    <a:gd name="connsiteX37" fmla="*/ 74093 w 267976"/>
                    <a:gd name="connsiteY37" fmla="*/ 31351 h 93791"/>
                    <a:gd name="connsiteX38" fmla="*/ 75730 w 267976"/>
                    <a:gd name="connsiteY38" fmla="*/ 27914 h 93791"/>
                    <a:gd name="connsiteX39" fmla="*/ 76769 w 267976"/>
                    <a:gd name="connsiteY39" fmla="*/ 25143 h 93791"/>
                    <a:gd name="connsiteX40" fmla="*/ 79445 w 267976"/>
                    <a:gd name="connsiteY40" fmla="*/ 26390 h 93791"/>
                    <a:gd name="connsiteX41" fmla="*/ 83038 w 267976"/>
                    <a:gd name="connsiteY41" fmla="*/ 27671 h 93791"/>
                    <a:gd name="connsiteX42" fmla="*/ 86701 w 267976"/>
                    <a:gd name="connsiteY42" fmla="*/ 28632 h 93791"/>
                    <a:gd name="connsiteX43" fmla="*/ 90459 w 267976"/>
                    <a:gd name="connsiteY43" fmla="*/ 29282 h 93791"/>
                    <a:gd name="connsiteX44" fmla="*/ 94252 w 267976"/>
                    <a:gd name="connsiteY44" fmla="*/ 29593 h 93791"/>
                    <a:gd name="connsiteX45" fmla="*/ 98036 w 267976"/>
                    <a:gd name="connsiteY45" fmla="*/ 29576 h 93791"/>
                    <a:gd name="connsiteX46" fmla="*/ 100166 w 267976"/>
                    <a:gd name="connsiteY46" fmla="*/ 29039 h 93791"/>
                    <a:gd name="connsiteX47" fmla="*/ 103543 w 267976"/>
                    <a:gd name="connsiteY47" fmla="*/ 27307 h 93791"/>
                    <a:gd name="connsiteX48" fmla="*/ 106747 w 267976"/>
                    <a:gd name="connsiteY48" fmla="*/ 25281 h 93791"/>
                    <a:gd name="connsiteX49" fmla="*/ 109778 w 267976"/>
                    <a:gd name="connsiteY49" fmla="*/ 22943 h 93791"/>
                    <a:gd name="connsiteX50" fmla="*/ 112574 w 267976"/>
                    <a:gd name="connsiteY50" fmla="*/ 20406 h 93791"/>
                    <a:gd name="connsiteX51" fmla="*/ 115146 w 267976"/>
                    <a:gd name="connsiteY51" fmla="*/ 17600 h 93791"/>
                    <a:gd name="connsiteX52" fmla="*/ 116947 w 267976"/>
                    <a:gd name="connsiteY52" fmla="*/ 15263 h 93791"/>
                    <a:gd name="connsiteX53" fmla="*/ 119147 w 267976"/>
                    <a:gd name="connsiteY53" fmla="*/ 17237 h 93791"/>
                    <a:gd name="connsiteX54" fmla="*/ 122195 w 267976"/>
                    <a:gd name="connsiteY54" fmla="*/ 19514 h 93791"/>
                    <a:gd name="connsiteX55" fmla="*/ 125424 w 267976"/>
                    <a:gd name="connsiteY55" fmla="*/ 21523 h 93791"/>
                    <a:gd name="connsiteX56" fmla="*/ 128819 w 267976"/>
                    <a:gd name="connsiteY56" fmla="*/ 23246 h 93791"/>
                    <a:gd name="connsiteX57" fmla="*/ 132343 w 267976"/>
                    <a:gd name="connsiteY57" fmla="*/ 24666 h 93791"/>
                    <a:gd name="connsiteX58" fmla="*/ 135980 w 267976"/>
                    <a:gd name="connsiteY58" fmla="*/ 25749 h 93791"/>
                    <a:gd name="connsiteX59" fmla="*/ 138145 w 267976"/>
                    <a:gd name="connsiteY59" fmla="*/ 25879 h 93791"/>
                    <a:gd name="connsiteX60" fmla="*/ 141894 w 267976"/>
                    <a:gd name="connsiteY60" fmla="*/ 25221 h 93791"/>
                    <a:gd name="connsiteX61" fmla="*/ 145557 w 267976"/>
                    <a:gd name="connsiteY61" fmla="*/ 24216 h 93791"/>
                    <a:gd name="connsiteX62" fmla="*/ 149116 w 267976"/>
                    <a:gd name="connsiteY62" fmla="*/ 22900 h 93791"/>
                    <a:gd name="connsiteX63" fmla="*/ 152553 w 267976"/>
                    <a:gd name="connsiteY63" fmla="*/ 21298 h 93791"/>
                    <a:gd name="connsiteX64" fmla="*/ 155835 w 267976"/>
                    <a:gd name="connsiteY64" fmla="*/ 19376 h 93791"/>
                    <a:gd name="connsiteX65" fmla="*/ 158260 w 267976"/>
                    <a:gd name="connsiteY65" fmla="*/ 17661 h 93791"/>
                    <a:gd name="connsiteX66" fmla="*/ 159775 w 267976"/>
                    <a:gd name="connsiteY66" fmla="*/ 20207 h 93791"/>
                    <a:gd name="connsiteX67" fmla="*/ 162009 w 267976"/>
                    <a:gd name="connsiteY67" fmla="*/ 23272 h 93791"/>
                    <a:gd name="connsiteX68" fmla="*/ 164503 w 267976"/>
                    <a:gd name="connsiteY68" fmla="*/ 26147 h 93791"/>
                    <a:gd name="connsiteX69" fmla="*/ 167231 w 267976"/>
                    <a:gd name="connsiteY69" fmla="*/ 28797 h 93791"/>
                    <a:gd name="connsiteX70" fmla="*/ 170175 w 267976"/>
                    <a:gd name="connsiteY70" fmla="*/ 31178 h 93791"/>
                    <a:gd name="connsiteX71" fmla="*/ 173327 w 267976"/>
                    <a:gd name="connsiteY71" fmla="*/ 33291 h 93791"/>
                    <a:gd name="connsiteX72" fmla="*/ 175370 w 267976"/>
                    <a:gd name="connsiteY72" fmla="*/ 34053 h 93791"/>
                    <a:gd name="connsiteX73" fmla="*/ 179146 w 267976"/>
                    <a:gd name="connsiteY73" fmla="*/ 34520 h 93791"/>
                    <a:gd name="connsiteX74" fmla="*/ 182938 w 267976"/>
                    <a:gd name="connsiteY74" fmla="*/ 34642 h 93791"/>
                    <a:gd name="connsiteX75" fmla="*/ 186731 w 267976"/>
                    <a:gd name="connsiteY75" fmla="*/ 34434 h 93791"/>
                    <a:gd name="connsiteX76" fmla="*/ 190498 w 267976"/>
                    <a:gd name="connsiteY76" fmla="*/ 33914 h 93791"/>
                    <a:gd name="connsiteX77" fmla="*/ 194195 w 267976"/>
                    <a:gd name="connsiteY77" fmla="*/ 33040 h 93791"/>
                    <a:gd name="connsiteX78" fmla="*/ 197018 w 267976"/>
                    <a:gd name="connsiteY78" fmla="*/ 32131 h 93791"/>
                    <a:gd name="connsiteX79" fmla="*/ 197719 w 267976"/>
                    <a:gd name="connsiteY79" fmla="*/ 35005 h 93791"/>
                    <a:gd name="connsiteX80" fmla="*/ 198940 w 267976"/>
                    <a:gd name="connsiteY80" fmla="*/ 38607 h 93791"/>
                    <a:gd name="connsiteX81" fmla="*/ 200482 w 267976"/>
                    <a:gd name="connsiteY81" fmla="*/ 42071 h 93791"/>
                    <a:gd name="connsiteX82" fmla="*/ 202317 w 267976"/>
                    <a:gd name="connsiteY82" fmla="*/ 45405 h 93791"/>
                    <a:gd name="connsiteX83" fmla="*/ 204439 w 267976"/>
                    <a:gd name="connsiteY83" fmla="*/ 48548 h 93791"/>
                    <a:gd name="connsiteX84" fmla="*/ 206794 w 267976"/>
                    <a:gd name="connsiteY84" fmla="*/ 51510 h 93791"/>
                    <a:gd name="connsiteX85" fmla="*/ 208534 w 267976"/>
                    <a:gd name="connsiteY85" fmla="*/ 52843 h 93791"/>
                    <a:gd name="connsiteX86" fmla="*/ 211998 w 267976"/>
                    <a:gd name="connsiteY86" fmla="*/ 54393 h 93791"/>
                    <a:gd name="connsiteX87" fmla="*/ 215583 w 267976"/>
                    <a:gd name="connsiteY87" fmla="*/ 55640 h 93791"/>
                    <a:gd name="connsiteX88" fmla="*/ 219272 w 267976"/>
                    <a:gd name="connsiteY88" fmla="*/ 56558 h 93791"/>
                    <a:gd name="connsiteX89" fmla="*/ 223021 w 267976"/>
                    <a:gd name="connsiteY89" fmla="*/ 57138 h 93791"/>
                    <a:gd name="connsiteX90" fmla="*/ 226822 w 267976"/>
                    <a:gd name="connsiteY90" fmla="*/ 57415 h 93791"/>
                    <a:gd name="connsiteX91" fmla="*/ 229775 w 267976"/>
                    <a:gd name="connsiteY91" fmla="*/ 57372 h 93791"/>
                    <a:gd name="connsiteX92" fmla="*/ 229602 w 267976"/>
                    <a:gd name="connsiteY92" fmla="*/ 60316 h 93791"/>
                    <a:gd name="connsiteX93" fmla="*/ 229706 w 267976"/>
                    <a:gd name="connsiteY93" fmla="*/ 64108 h 93791"/>
                    <a:gd name="connsiteX94" fmla="*/ 230165 w 267976"/>
                    <a:gd name="connsiteY94" fmla="*/ 67893 h 93791"/>
                    <a:gd name="connsiteX95" fmla="*/ 230936 w 267976"/>
                    <a:gd name="connsiteY95" fmla="*/ 71616 h 93791"/>
                    <a:gd name="connsiteX96" fmla="*/ 232018 w 267976"/>
                    <a:gd name="connsiteY96" fmla="*/ 75253 h 93791"/>
                    <a:gd name="connsiteX97" fmla="*/ 233429 w 267976"/>
                    <a:gd name="connsiteY97" fmla="*/ 78768 h 93791"/>
                    <a:gd name="connsiteX98" fmla="*/ 234694 w 267976"/>
                    <a:gd name="connsiteY98" fmla="*/ 80561 h 93791"/>
                    <a:gd name="connsiteX99" fmla="*/ 237534 w 267976"/>
                    <a:gd name="connsiteY99" fmla="*/ 83072 h 93791"/>
                    <a:gd name="connsiteX100" fmla="*/ 240599 w 267976"/>
                    <a:gd name="connsiteY100" fmla="*/ 85297 h 93791"/>
                    <a:gd name="connsiteX101" fmla="*/ 243855 w 267976"/>
                    <a:gd name="connsiteY101" fmla="*/ 87280 h 93791"/>
                    <a:gd name="connsiteX102" fmla="*/ 247267 w 267976"/>
                    <a:gd name="connsiteY102" fmla="*/ 88969 h 93791"/>
                    <a:gd name="connsiteX103" fmla="*/ 250817 w 267976"/>
                    <a:gd name="connsiteY103" fmla="*/ 90337 h 93791"/>
                    <a:gd name="connsiteX104" fmla="*/ 253657 w 267976"/>
                    <a:gd name="connsiteY104" fmla="*/ 91151 h 93791"/>
                    <a:gd name="connsiteX105" fmla="*/ 252679 w 267976"/>
                    <a:gd name="connsiteY105" fmla="*/ 93766 h 93791"/>
                    <a:gd name="connsiteX106" fmla="*/ 264940 w 267976"/>
                    <a:gd name="connsiteY106" fmla="*/ 93766 h 93791"/>
                    <a:gd name="connsiteX107" fmla="*/ 265632 w 267976"/>
                    <a:gd name="connsiteY107" fmla="*/ 92372 h 93791"/>
                    <a:gd name="connsiteX108" fmla="*/ 267113 w 267976"/>
                    <a:gd name="connsiteY108" fmla="*/ 89973 h 93791"/>
                    <a:gd name="connsiteX109" fmla="*/ 267953 w 267976"/>
                    <a:gd name="connsiteY109" fmla="*/ 87454 h 93791"/>
                    <a:gd name="connsiteX110" fmla="*/ 262654 w 267976"/>
                    <a:gd name="connsiteY110" fmla="*/ 81080 h 93791"/>
                    <a:gd name="connsiteX111" fmla="*/ 259848 w 267976"/>
                    <a:gd name="connsiteY111" fmla="*/ 80829 h 93791"/>
                    <a:gd name="connsiteX112" fmla="*/ 257086 w 267976"/>
                    <a:gd name="connsiteY112" fmla="*/ 80318 h 93791"/>
                    <a:gd name="connsiteX113" fmla="*/ 254367 w 267976"/>
                    <a:gd name="connsiteY113" fmla="*/ 79591 h 93791"/>
                    <a:gd name="connsiteX114" fmla="*/ 251743 w 267976"/>
                    <a:gd name="connsiteY114" fmla="*/ 78604 h 93791"/>
                    <a:gd name="connsiteX115" fmla="*/ 249189 w 267976"/>
                    <a:gd name="connsiteY115" fmla="*/ 77409 h 93791"/>
                    <a:gd name="connsiteX116" fmla="*/ 246756 w 267976"/>
                    <a:gd name="connsiteY116" fmla="*/ 75989 h 93791"/>
                    <a:gd name="connsiteX117" fmla="*/ 244435 w 267976"/>
                    <a:gd name="connsiteY117" fmla="*/ 74361 h 93791"/>
                    <a:gd name="connsiteX118" fmla="*/ 243162 w 267976"/>
                    <a:gd name="connsiteY118" fmla="*/ 73270 h 93791"/>
                    <a:gd name="connsiteX119" fmla="*/ 242565 w 267976"/>
                    <a:gd name="connsiteY119" fmla="*/ 71676 h 93791"/>
                    <a:gd name="connsiteX120" fmla="*/ 241785 w 267976"/>
                    <a:gd name="connsiteY120" fmla="*/ 68966 h 93791"/>
                    <a:gd name="connsiteX121" fmla="*/ 241257 w 267976"/>
                    <a:gd name="connsiteY121" fmla="*/ 66187 h 93791"/>
                    <a:gd name="connsiteX122" fmla="*/ 240989 w 267976"/>
                    <a:gd name="connsiteY122" fmla="*/ 63390 h 93791"/>
                    <a:gd name="connsiteX123" fmla="*/ 240937 w 267976"/>
                    <a:gd name="connsiteY123" fmla="*/ 60584 h 93791"/>
                    <a:gd name="connsiteX124" fmla="*/ 241153 w 267976"/>
                    <a:gd name="connsiteY124" fmla="*/ 57779 h 93791"/>
                    <a:gd name="connsiteX125" fmla="*/ 241604 w 267976"/>
                    <a:gd name="connsiteY125" fmla="*/ 54990 h 93791"/>
                    <a:gd name="connsiteX126" fmla="*/ 242296 w 267976"/>
                    <a:gd name="connsiteY126" fmla="*/ 52280 h 93791"/>
                    <a:gd name="connsiteX127" fmla="*/ 242348 w 267976"/>
                    <a:gd name="connsiteY127" fmla="*/ 49605 h 93791"/>
                    <a:gd name="connsiteX128" fmla="*/ 235404 w 267976"/>
                    <a:gd name="connsiteY128" fmla="*/ 45093 h 93791"/>
                    <a:gd name="connsiteX129" fmla="*/ 232659 w 267976"/>
                    <a:gd name="connsiteY129" fmla="*/ 45665 h 93791"/>
                    <a:gd name="connsiteX130" fmla="*/ 229879 w 267976"/>
                    <a:gd name="connsiteY130" fmla="*/ 46002 h 93791"/>
                    <a:gd name="connsiteX131" fmla="*/ 227065 w 267976"/>
                    <a:gd name="connsiteY131" fmla="*/ 46124 h 93791"/>
                    <a:gd name="connsiteX132" fmla="*/ 224251 w 267976"/>
                    <a:gd name="connsiteY132" fmla="*/ 45942 h 93791"/>
                    <a:gd name="connsiteX133" fmla="*/ 221462 w 267976"/>
                    <a:gd name="connsiteY133" fmla="*/ 45552 h 93791"/>
                    <a:gd name="connsiteX134" fmla="*/ 218717 w 267976"/>
                    <a:gd name="connsiteY134" fmla="*/ 44911 h 93791"/>
                    <a:gd name="connsiteX135" fmla="*/ 216050 w 267976"/>
                    <a:gd name="connsiteY135" fmla="*/ 44045 h 93791"/>
                    <a:gd name="connsiteX136" fmla="*/ 214475 w 267976"/>
                    <a:gd name="connsiteY136" fmla="*/ 43370 h 93791"/>
                    <a:gd name="connsiteX137" fmla="*/ 213427 w 267976"/>
                    <a:gd name="connsiteY137" fmla="*/ 42037 h 93791"/>
                    <a:gd name="connsiteX138" fmla="*/ 211911 w 267976"/>
                    <a:gd name="connsiteY138" fmla="*/ 39681 h 93791"/>
                    <a:gd name="connsiteX139" fmla="*/ 210587 w 267976"/>
                    <a:gd name="connsiteY139" fmla="*/ 37187 h 93791"/>
                    <a:gd name="connsiteX140" fmla="*/ 209496 w 267976"/>
                    <a:gd name="connsiteY140" fmla="*/ 34598 h 93791"/>
                    <a:gd name="connsiteX141" fmla="*/ 208621 w 267976"/>
                    <a:gd name="connsiteY141" fmla="*/ 31905 h 93791"/>
                    <a:gd name="connsiteX142" fmla="*/ 207998 w 267976"/>
                    <a:gd name="connsiteY142" fmla="*/ 29169 h 93791"/>
                    <a:gd name="connsiteX143" fmla="*/ 207625 w 267976"/>
                    <a:gd name="connsiteY143" fmla="*/ 26381 h 93791"/>
                    <a:gd name="connsiteX144" fmla="*/ 207469 w 267976"/>
                    <a:gd name="connsiteY144" fmla="*/ 23584 h 93791"/>
                    <a:gd name="connsiteX145" fmla="*/ 206751 w 267976"/>
                    <a:gd name="connsiteY145" fmla="*/ 21021 h 93791"/>
                    <a:gd name="connsiteX146" fmla="*/ 198758 w 267976"/>
                    <a:gd name="connsiteY146" fmla="*/ 18752 h 93791"/>
                    <a:gd name="connsiteX147" fmla="*/ 196308 w 267976"/>
                    <a:gd name="connsiteY147" fmla="*/ 20103 h 93791"/>
                    <a:gd name="connsiteX148" fmla="*/ 193753 w 267976"/>
                    <a:gd name="connsiteY148" fmla="*/ 21272 h 93791"/>
                    <a:gd name="connsiteX149" fmla="*/ 191086 w 267976"/>
                    <a:gd name="connsiteY149" fmla="*/ 22181 h 93791"/>
                    <a:gd name="connsiteX150" fmla="*/ 188367 w 267976"/>
                    <a:gd name="connsiteY150" fmla="*/ 22856 h 93791"/>
                    <a:gd name="connsiteX151" fmla="*/ 185579 w 267976"/>
                    <a:gd name="connsiteY151" fmla="*/ 23307 h 93791"/>
                    <a:gd name="connsiteX152" fmla="*/ 182774 w 267976"/>
                    <a:gd name="connsiteY152" fmla="*/ 23506 h 93791"/>
                    <a:gd name="connsiteX153" fmla="*/ 179959 w 267976"/>
                    <a:gd name="connsiteY153" fmla="*/ 23454 h 93791"/>
                    <a:gd name="connsiteX154" fmla="*/ 178262 w 267976"/>
                    <a:gd name="connsiteY154" fmla="*/ 23272 h 93791"/>
                    <a:gd name="connsiteX155" fmla="*/ 176885 w 267976"/>
                    <a:gd name="connsiteY155" fmla="*/ 22311 h 93791"/>
                    <a:gd name="connsiteX156" fmla="*/ 174721 w 267976"/>
                    <a:gd name="connsiteY156" fmla="*/ 20493 h 93791"/>
                    <a:gd name="connsiteX157" fmla="*/ 172729 w 267976"/>
                    <a:gd name="connsiteY157" fmla="*/ 18501 h 93791"/>
                    <a:gd name="connsiteX158" fmla="*/ 170902 w 267976"/>
                    <a:gd name="connsiteY158" fmla="*/ 16345 h 93791"/>
                    <a:gd name="connsiteX159" fmla="*/ 169291 w 267976"/>
                    <a:gd name="connsiteY159" fmla="*/ 14033 h 93791"/>
                    <a:gd name="connsiteX160" fmla="*/ 167880 w 267976"/>
                    <a:gd name="connsiteY160" fmla="*/ 11600 h 93791"/>
                    <a:gd name="connsiteX161" fmla="*/ 166702 w 267976"/>
                    <a:gd name="connsiteY161" fmla="*/ 9054 h 93791"/>
                    <a:gd name="connsiteX162" fmla="*/ 165733 w 267976"/>
                    <a:gd name="connsiteY162" fmla="*/ 6422 h 93791"/>
                    <a:gd name="connsiteX163" fmla="*/ 164286 w 267976"/>
                    <a:gd name="connsiteY163" fmla="*/ 4188 h 93791"/>
                    <a:gd name="connsiteX164" fmla="*/ 156000 w 267976"/>
                    <a:gd name="connsiteY164" fmla="*/ 4361 h 93791"/>
                    <a:gd name="connsiteX165" fmla="*/ 154060 w 267976"/>
                    <a:gd name="connsiteY165" fmla="*/ 6387 h 93791"/>
                    <a:gd name="connsiteX166" fmla="*/ 151956 w 267976"/>
                    <a:gd name="connsiteY166" fmla="*/ 8249 h 93791"/>
                    <a:gd name="connsiteX167" fmla="*/ 149670 w 267976"/>
                    <a:gd name="connsiteY167" fmla="*/ 9911 h 93791"/>
                    <a:gd name="connsiteX168" fmla="*/ 147271 w 267976"/>
                    <a:gd name="connsiteY168" fmla="*/ 11375 h 93791"/>
                    <a:gd name="connsiteX169" fmla="*/ 144743 w 267976"/>
                    <a:gd name="connsiteY169" fmla="*/ 12613 h 93791"/>
                    <a:gd name="connsiteX170" fmla="*/ 142102 w 267976"/>
                    <a:gd name="connsiteY170" fmla="*/ 13626 h 93791"/>
                    <a:gd name="connsiteX171" fmla="*/ 139400 w 267976"/>
                    <a:gd name="connsiteY171" fmla="*/ 14423 h 93791"/>
                    <a:gd name="connsiteX172" fmla="*/ 137746 w 267976"/>
                    <a:gd name="connsiteY172" fmla="*/ 14743 h 93791"/>
                    <a:gd name="connsiteX173" fmla="*/ 136118 w 267976"/>
                    <a:gd name="connsiteY173" fmla="*/ 14215 h 93791"/>
                    <a:gd name="connsiteX174" fmla="*/ 133521 w 267976"/>
                    <a:gd name="connsiteY174" fmla="*/ 13132 h 93791"/>
                    <a:gd name="connsiteX175" fmla="*/ 131018 w 267976"/>
                    <a:gd name="connsiteY175" fmla="*/ 11816 h 93791"/>
                    <a:gd name="connsiteX176" fmla="*/ 128663 w 267976"/>
                    <a:gd name="connsiteY176" fmla="*/ 10275 h 93791"/>
                    <a:gd name="connsiteX177" fmla="*/ 126438 w 267976"/>
                    <a:gd name="connsiteY177" fmla="*/ 8552 h 93791"/>
                    <a:gd name="connsiteX178" fmla="*/ 124377 w 267976"/>
                    <a:gd name="connsiteY178" fmla="*/ 6629 h 93791"/>
                    <a:gd name="connsiteX179" fmla="*/ 122489 w 267976"/>
                    <a:gd name="connsiteY179" fmla="*/ 4560 h 93791"/>
                    <a:gd name="connsiteX180" fmla="*/ 120800 w 267976"/>
                    <a:gd name="connsiteY180" fmla="*/ 2309 h 93791"/>
                    <a:gd name="connsiteX181" fmla="*/ 118748 w 267976"/>
                    <a:gd name="connsiteY181" fmla="*/ 620 h 93791"/>
                    <a:gd name="connsiteX182" fmla="*/ 110886 w 267976"/>
                    <a:gd name="connsiteY182" fmla="*/ 3235 h 93791"/>
                    <a:gd name="connsiteX183" fmla="*/ 109630 w 267976"/>
                    <a:gd name="connsiteY183" fmla="*/ 5729 h 93791"/>
                    <a:gd name="connsiteX184" fmla="*/ 108158 w 267976"/>
                    <a:gd name="connsiteY184" fmla="*/ 8127 h 93791"/>
                    <a:gd name="connsiteX185" fmla="*/ 106478 w 267976"/>
                    <a:gd name="connsiteY185" fmla="*/ 10388 h 93791"/>
                    <a:gd name="connsiteX186" fmla="*/ 104608 w 267976"/>
                    <a:gd name="connsiteY186" fmla="*/ 12500 h 93791"/>
                    <a:gd name="connsiteX187" fmla="*/ 102564 w 267976"/>
                    <a:gd name="connsiteY187" fmla="*/ 14423 h 93791"/>
                    <a:gd name="connsiteX188" fmla="*/ 100348 w 267976"/>
                    <a:gd name="connsiteY188" fmla="*/ 16198 h 93791"/>
                    <a:gd name="connsiteX189" fmla="*/ 97984 w 267976"/>
                    <a:gd name="connsiteY189" fmla="*/ 17722 h 93791"/>
                    <a:gd name="connsiteX190" fmla="*/ 96494 w 267976"/>
                    <a:gd name="connsiteY190" fmla="*/ 18536 h 93791"/>
                    <a:gd name="connsiteX191" fmla="*/ 94806 w 267976"/>
                    <a:gd name="connsiteY191" fmla="*/ 18518 h 93791"/>
                    <a:gd name="connsiteX192" fmla="*/ 92009 w 267976"/>
                    <a:gd name="connsiteY192" fmla="*/ 18233 h 93791"/>
                    <a:gd name="connsiteX193" fmla="*/ 89238 w 267976"/>
                    <a:gd name="connsiteY193" fmla="*/ 17704 h 93791"/>
                    <a:gd name="connsiteX194" fmla="*/ 86528 w 267976"/>
                    <a:gd name="connsiteY194" fmla="*/ 16942 h 93791"/>
                    <a:gd name="connsiteX195" fmla="*/ 83887 w 267976"/>
                    <a:gd name="connsiteY195" fmla="*/ 15955 h 93791"/>
                    <a:gd name="connsiteX196" fmla="*/ 81350 w 267976"/>
                    <a:gd name="connsiteY196" fmla="*/ 14726 h 93791"/>
                    <a:gd name="connsiteX197" fmla="*/ 78934 w 267976"/>
                    <a:gd name="connsiteY197" fmla="*/ 13288 h 93791"/>
                    <a:gd name="connsiteX198" fmla="*/ 76657 w 267976"/>
                    <a:gd name="connsiteY198" fmla="*/ 11660 h 93791"/>
                    <a:gd name="connsiteX199" fmla="*/ 74206 w 267976"/>
                    <a:gd name="connsiteY199" fmla="*/ 10630 h 93791"/>
                    <a:gd name="connsiteX200" fmla="*/ 67461 w 267976"/>
                    <a:gd name="connsiteY200" fmla="*/ 15453 h 93791"/>
                    <a:gd name="connsiteX201" fmla="*/ 66993 w 267976"/>
                    <a:gd name="connsiteY201" fmla="*/ 18207 h 93791"/>
                    <a:gd name="connsiteX202" fmla="*/ 66300 w 267976"/>
                    <a:gd name="connsiteY202" fmla="*/ 20926 h 93791"/>
                    <a:gd name="connsiteX203" fmla="*/ 65348 w 267976"/>
                    <a:gd name="connsiteY203" fmla="*/ 23584 h 93791"/>
                    <a:gd name="connsiteX204" fmla="*/ 64187 w 267976"/>
                    <a:gd name="connsiteY204" fmla="*/ 26147 h 93791"/>
                    <a:gd name="connsiteX205" fmla="*/ 62785 w 267976"/>
                    <a:gd name="connsiteY205" fmla="*/ 28589 h 93791"/>
                    <a:gd name="connsiteX206" fmla="*/ 61200 w 267976"/>
                    <a:gd name="connsiteY206" fmla="*/ 30910 h 93791"/>
                    <a:gd name="connsiteX207" fmla="*/ 59399 w 267976"/>
                    <a:gd name="connsiteY207" fmla="*/ 33109 h 93791"/>
                    <a:gd name="connsiteX208" fmla="*/ 58221 w 267976"/>
                    <a:gd name="connsiteY208" fmla="*/ 34295 h 93791"/>
                    <a:gd name="connsiteX209" fmla="*/ 56576 w 267976"/>
                    <a:gd name="connsiteY209" fmla="*/ 34780 h 93791"/>
                    <a:gd name="connsiteX210" fmla="*/ 53814 w 267976"/>
                    <a:gd name="connsiteY210" fmla="*/ 35360 h 93791"/>
                    <a:gd name="connsiteX211" fmla="*/ 51026 w 267976"/>
                    <a:gd name="connsiteY211" fmla="*/ 35681 h 93791"/>
                    <a:gd name="connsiteX212" fmla="*/ 48194 w 267976"/>
                    <a:gd name="connsiteY212" fmla="*/ 35741 h 93791"/>
                    <a:gd name="connsiteX213" fmla="*/ 45397 w 267976"/>
                    <a:gd name="connsiteY213" fmla="*/ 35559 h 93791"/>
                    <a:gd name="connsiteX214" fmla="*/ 42618 w 267976"/>
                    <a:gd name="connsiteY214" fmla="*/ 35153 h 93791"/>
                    <a:gd name="connsiteX215" fmla="*/ 40132 w 267976"/>
                    <a:gd name="connsiteY215" fmla="*/ 34564 h 93791"/>
                    <a:gd name="connsiteX216" fmla="*/ 36989 w 267976"/>
                    <a:gd name="connsiteY216" fmla="*/ 33507 h 93791"/>
                    <a:gd name="connsiteX217" fmla="*/ 34417 w 267976"/>
                    <a:gd name="connsiteY217" fmla="*/ 33248 h 93791"/>
                    <a:gd name="connsiteX218" fmla="*/ 29534 w 267976"/>
                    <a:gd name="connsiteY218" fmla="*/ 39690 h 93791"/>
                    <a:gd name="connsiteX219" fmla="*/ 29551 w 267976"/>
                    <a:gd name="connsiteY219" fmla="*/ 39924 h 93791"/>
                    <a:gd name="connsiteX220" fmla="*/ 29932 w 267976"/>
                    <a:gd name="connsiteY220" fmla="*/ 42703 h 93791"/>
                    <a:gd name="connsiteX221" fmla="*/ 30062 w 267976"/>
                    <a:gd name="connsiteY221" fmla="*/ 45500 h 93791"/>
                    <a:gd name="connsiteX222" fmla="*/ 29958 w 267976"/>
                    <a:gd name="connsiteY222" fmla="*/ 48314 h 93791"/>
                    <a:gd name="connsiteX223" fmla="*/ 29577 w 267976"/>
                    <a:gd name="connsiteY223" fmla="*/ 51111 h 93791"/>
                    <a:gd name="connsiteX224" fmla="*/ 28980 w 267976"/>
                    <a:gd name="connsiteY224" fmla="*/ 53865 h 93791"/>
                    <a:gd name="connsiteX225" fmla="*/ 28140 w 267976"/>
                    <a:gd name="connsiteY225" fmla="*/ 56549 h 93791"/>
                    <a:gd name="connsiteX226" fmla="*/ 27049 w 267976"/>
                    <a:gd name="connsiteY226" fmla="*/ 59164 h 93791"/>
                    <a:gd name="connsiteX227" fmla="*/ 26278 w 267976"/>
                    <a:gd name="connsiteY227" fmla="*/ 60662 h 93791"/>
                    <a:gd name="connsiteX228" fmla="*/ 24875 w 267976"/>
                    <a:gd name="connsiteY228" fmla="*/ 61580 h 93791"/>
                    <a:gd name="connsiteX229" fmla="*/ 22399 w 267976"/>
                    <a:gd name="connsiteY229" fmla="*/ 62948 h 93791"/>
                    <a:gd name="connsiteX230" fmla="*/ 19810 w 267976"/>
                    <a:gd name="connsiteY230" fmla="*/ 64083 h 93791"/>
                    <a:gd name="connsiteX231" fmla="*/ 17134 w 267976"/>
                    <a:gd name="connsiteY231" fmla="*/ 64983 h 93791"/>
                    <a:gd name="connsiteX232" fmla="*/ 14398 w 267976"/>
                    <a:gd name="connsiteY232" fmla="*/ 65641 h 93791"/>
                    <a:gd name="connsiteX233" fmla="*/ 11627 w 267976"/>
                    <a:gd name="connsiteY233" fmla="*/ 66066 h 93791"/>
                    <a:gd name="connsiteX234" fmla="*/ 8821 w 267976"/>
                    <a:gd name="connsiteY234" fmla="*/ 66239 h 93791"/>
                    <a:gd name="connsiteX235" fmla="*/ 6016 w 267976"/>
                    <a:gd name="connsiteY235" fmla="*/ 66152 h 93791"/>
                    <a:gd name="connsiteX236" fmla="*/ 3401 w 267976"/>
                    <a:gd name="connsiteY236" fmla="*/ 66706 h 93791"/>
                    <a:gd name="connsiteX237" fmla="*/ 543 w 267976"/>
                    <a:gd name="connsiteY237" fmla="*/ 74482 h 93791"/>
                    <a:gd name="connsiteX238" fmla="*/ 1617 w 267976"/>
                    <a:gd name="connsiteY238" fmla="*/ 77054 h 93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267976" h="93791">
                      <a:moveTo>
                        <a:pt x="1617" y="77054"/>
                      </a:moveTo>
                      <a:lnTo>
                        <a:pt x="2569" y="79712"/>
                      </a:lnTo>
                      <a:lnTo>
                        <a:pt x="3288" y="82414"/>
                      </a:lnTo>
                      <a:lnTo>
                        <a:pt x="3764" y="85193"/>
                      </a:lnTo>
                      <a:lnTo>
                        <a:pt x="3981" y="88008"/>
                      </a:lnTo>
                      <a:lnTo>
                        <a:pt x="3981" y="90805"/>
                      </a:lnTo>
                      <a:lnTo>
                        <a:pt x="3730" y="93627"/>
                      </a:lnTo>
                      <a:lnTo>
                        <a:pt x="3695" y="93792"/>
                      </a:lnTo>
                      <a:lnTo>
                        <a:pt x="14874" y="93792"/>
                      </a:lnTo>
                      <a:lnTo>
                        <a:pt x="15125" y="91454"/>
                      </a:lnTo>
                      <a:lnTo>
                        <a:pt x="15203" y="87652"/>
                      </a:lnTo>
                      <a:lnTo>
                        <a:pt x="14952" y="83869"/>
                      </a:lnTo>
                      <a:lnTo>
                        <a:pt x="14380" y="80102"/>
                      </a:lnTo>
                      <a:lnTo>
                        <a:pt x="13679" y="77218"/>
                      </a:lnTo>
                      <a:lnTo>
                        <a:pt x="16571" y="76733"/>
                      </a:lnTo>
                      <a:lnTo>
                        <a:pt x="20268" y="75790"/>
                      </a:lnTo>
                      <a:lnTo>
                        <a:pt x="23845" y="74517"/>
                      </a:lnTo>
                      <a:lnTo>
                        <a:pt x="27308" y="72941"/>
                      </a:lnTo>
                      <a:lnTo>
                        <a:pt x="30616" y="71062"/>
                      </a:lnTo>
                      <a:lnTo>
                        <a:pt x="33733" y="68914"/>
                      </a:lnTo>
                      <a:cubicBezTo>
                        <a:pt x="34305" y="68507"/>
                        <a:pt x="34824" y="67953"/>
                        <a:pt x="35179" y="67286"/>
                      </a:cubicBezTo>
                      <a:lnTo>
                        <a:pt x="36989" y="63935"/>
                      </a:lnTo>
                      <a:lnTo>
                        <a:pt x="38505" y="60446"/>
                      </a:lnTo>
                      <a:lnTo>
                        <a:pt x="39691" y="56852"/>
                      </a:lnTo>
                      <a:lnTo>
                        <a:pt x="40574" y="53146"/>
                      </a:lnTo>
                      <a:lnTo>
                        <a:pt x="41120" y="49371"/>
                      </a:lnTo>
                      <a:lnTo>
                        <a:pt x="41301" y="46427"/>
                      </a:lnTo>
                      <a:lnTo>
                        <a:pt x="44228" y="46816"/>
                      </a:lnTo>
                      <a:lnTo>
                        <a:pt x="48021" y="46990"/>
                      </a:lnTo>
                      <a:lnTo>
                        <a:pt x="51822" y="46834"/>
                      </a:lnTo>
                      <a:lnTo>
                        <a:pt x="55589" y="46340"/>
                      </a:lnTo>
                      <a:lnTo>
                        <a:pt x="59295" y="45509"/>
                      </a:lnTo>
                      <a:lnTo>
                        <a:pt x="62914" y="44392"/>
                      </a:lnTo>
                      <a:cubicBezTo>
                        <a:pt x="63607" y="44158"/>
                        <a:pt x="64248" y="43803"/>
                        <a:pt x="64793" y="43275"/>
                      </a:cubicBezTo>
                      <a:lnTo>
                        <a:pt x="67504" y="40599"/>
                      </a:lnTo>
                      <a:lnTo>
                        <a:pt x="69963" y="37707"/>
                      </a:lnTo>
                      <a:lnTo>
                        <a:pt x="72171" y="34624"/>
                      </a:lnTo>
                      <a:lnTo>
                        <a:pt x="74093" y="31351"/>
                      </a:lnTo>
                      <a:lnTo>
                        <a:pt x="75730" y="27914"/>
                      </a:lnTo>
                      <a:lnTo>
                        <a:pt x="76769" y="25143"/>
                      </a:lnTo>
                      <a:lnTo>
                        <a:pt x="79445" y="26390"/>
                      </a:lnTo>
                      <a:lnTo>
                        <a:pt x="83038" y="27671"/>
                      </a:lnTo>
                      <a:lnTo>
                        <a:pt x="86701" y="28632"/>
                      </a:lnTo>
                      <a:lnTo>
                        <a:pt x="90459" y="29282"/>
                      </a:lnTo>
                      <a:lnTo>
                        <a:pt x="94252" y="29593"/>
                      </a:lnTo>
                      <a:lnTo>
                        <a:pt x="98036" y="29576"/>
                      </a:lnTo>
                      <a:cubicBezTo>
                        <a:pt x="98763" y="29550"/>
                        <a:pt x="99499" y="29394"/>
                        <a:pt x="100166" y="29039"/>
                      </a:cubicBezTo>
                      <a:lnTo>
                        <a:pt x="103543" y="27307"/>
                      </a:lnTo>
                      <a:lnTo>
                        <a:pt x="106747" y="25281"/>
                      </a:lnTo>
                      <a:lnTo>
                        <a:pt x="109778" y="22943"/>
                      </a:lnTo>
                      <a:lnTo>
                        <a:pt x="112574" y="20406"/>
                      </a:lnTo>
                      <a:lnTo>
                        <a:pt x="115146" y="17600"/>
                      </a:lnTo>
                      <a:lnTo>
                        <a:pt x="116947" y="15263"/>
                      </a:lnTo>
                      <a:lnTo>
                        <a:pt x="119147" y="17237"/>
                      </a:lnTo>
                      <a:lnTo>
                        <a:pt x="122195" y="19514"/>
                      </a:lnTo>
                      <a:lnTo>
                        <a:pt x="125424" y="21523"/>
                      </a:lnTo>
                      <a:lnTo>
                        <a:pt x="128819" y="23246"/>
                      </a:lnTo>
                      <a:lnTo>
                        <a:pt x="132343" y="24666"/>
                      </a:lnTo>
                      <a:lnTo>
                        <a:pt x="135980" y="25749"/>
                      </a:lnTo>
                      <a:cubicBezTo>
                        <a:pt x="136647" y="25965"/>
                        <a:pt x="137409" y="26009"/>
                        <a:pt x="138145" y="25879"/>
                      </a:cubicBezTo>
                      <a:lnTo>
                        <a:pt x="141894" y="25221"/>
                      </a:lnTo>
                      <a:lnTo>
                        <a:pt x="145557" y="24216"/>
                      </a:lnTo>
                      <a:lnTo>
                        <a:pt x="149116" y="22900"/>
                      </a:lnTo>
                      <a:lnTo>
                        <a:pt x="152553" y="21298"/>
                      </a:lnTo>
                      <a:lnTo>
                        <a:pt x="155835" y="19376"/>
                      </a:lnTo>
                      <a:lnTo>
                        <a:pt x="158260" y="17661"/>
                      </a:lnTo>
                      <a:lnTo>
                        <a:pt x="159775" y="20207"/>
                      </a:lnTo>
                      <a:lnTo>
                        <a:pt x="162009" y="23272"/>
                      </a:lnTo>
                      <a:lnTo>
                        <a:pt x="164503" y="26147"/>
                      </a:lnTo>
                      <a:lnTo>
                        <a:pt x="167231" y="28797"/>
                      </a:lnTo>
                      <a:lnTo>
                        <a:pt x="170175" y="31178"/>
                      </a:lnTo>
                      <a:lnTo>
                        <a:pt x="173327" y="33291"/>
                      </a:lnTo>
                      <a:cubicBezTo>
                        <a:pt x="173915" y="33680"/>
                        <a:pt x="174617" y="33966"/>
                        <a:pt x="175370" y="34053"/>
                      </a:cubicBezTo>
                      <a:lnTo>
                        <a:pt x="179146" y="34520"/>
                      </a:lnTo>
                      <a:lnTo>
                        <a:pt x="182938" y="34642"/>
                      </a:lnTo>
                      <a:lnTo>
                        <a:pt x="186731" y="34434"/>
                      </a:lnTo>
                      <a:lnTo>
                        <a:pt x="190498" y="33914"/>
                      </a:lnTo>
                      <a:lnTo>
                        <a:pt x="194195" y="33040"/>
                      </a:lnTo>
                      <a:lnTo>
                        <a:pt x="197018" y="32131"/>
                      </a:lnTo>
                      <a:lnTo>
                        <a:pt x="197719" y="35005"/>
                      </a:lnTo>
                      <a:lnTo>
                        <a:pt x="198940" y="38607"/>
                      </a:lnTo>
                      <a:lnTo>
                        <a:pt x="200482" y="42071"/>
                      </a:lnTo>
                      <a:lnTo>
                        <a:pt x="202317" y="45405"/>
                      </a:lnTo>
                      <a:lnTo>
                        <a:pt x="204439" y="48548"/>
                      </a:lnTo>
                      <a:lnTo>
                        <a:pt x="206794" y="51510"/>
                      </a:lnTo>
                      <a:cubicBezTo>
                        <a:pt x="207262" y="52064"/>
                        <a:pt x="207833" y="52523"/>
                        <a:pt x="208534" y="52843"/>
                      </a:cubicBezTo>
                      <a:lnTo>
                        <a:pt x="211998" y="54393"/>
                      </a:lnTo>
                      <a:lnTo>
                        <a:pt x="215583" y="55640"/>
                      </a:lnTo>
                      <a:lnTo>
                        <a:pt x="219272" y="56558"/>
                      </a:lnTo>
                      <a:lnTo>
                        <a:pt x="223021" y="57138"/>
                      </a:lnTo>
                      <a:lnTo>
                        <a:pt x="226822" y="57415"/>
                      </a:lnTo>
                      <a:lnTo>
                        <a:pt x="229775" y="57372"/>
                      </a:lnTo>
                      <a:lnTo>
                        <a:pt x="229602" y="60316"/>
                      </a:lnTo>
                      <a:lnTo>
                        <a:pt x="229706" y="64108"/>
                      </a:lnTo>
                      <a:lnTo>
                        <a:pt x="230165" y="67893"/>
                      </a:lnTo>
                      <a:lnTo>
                        <a:pt x="230936" y="71616"/>
                      </a:lnTo>
                      <a:lnTo>
                        <a:pt x="232018" y="75253"/>
                      </a:lnTo>
                      <a:lnTo>
                        <a:pt x="233429" y="78768"/>
                      </a:lnTo>
                      <a:cubicBezTo>
                        <a:pt x="233681" y="79427"/>
                        <a:pt x="234122" y="80067"/>
                        <a:pt x="234694" y="80561"/>
                      </a:cubicBezTo>
                      <a:lnTo>
                        <a:pt x="237534" y="83072"/>
                      </a:lnTo>
                      <a:lnTo>
                        <a:pt x="240599" y="85297"/>
                      </a:lnTo>
                      <a:lnTo>
                        <a:pt x="243855" y="87280"/>
                      </a:lnTo>
                      <a:lnTo>
                        <a:pt x="247267" y="88969"/>
                      </a:lnTo>
                      <a:lnTo>
                        <a:pt x="250817" y="90337"/>
                      </a:lnTo>
                      <a:lnTo>
                        <a:pt x="253657" y="91151"/>
                      </a:lnTo>
                      <a:lnTo>
                        <a:pt x="252679" y="93766"/>
                      </a:lnTo>
                      <a:lnTo>
                        <a:pt x="264940" y="93766"/>
                      </a:lnTo>
                      <a:lnTo>
                        <a:pt x="265632" y="92372"/>
                      </a:lnTo>
                      <a:lnTo>
                        <a:pt x="267113" y="89973"/>
                      </a:lnTo>
                      <a:cubicBezTo>
                        <a:pt x="267555" y="89229"/>
                        <a:pt x="267867" y="88354"/>
                        <a:pt x="267953" y="87454"/>
                      </a:cubicBezTo>
                      <a:cubicBezTo>
                        <a:pt x="268239" y="84215"/>
                        <a:pt x="265858" y="81383"/>
                        <a:pt x="262654" y="81080"/>
                      </a:cubicBezTo>
                      <a:lnTo>
                        <a:pt x="259848" y="80829"/>
                      </a:lnTo>
                      <a:lnTo>
                        <a:pt x="257086" y="80318"/>
                      </a:lnTo>
                      <a:lnTo>
                        <a:pt x="254367" y="79591"/>
                      </a:lnTo>
                      <a:lnTo>
                        <a:pt x="251743" y="78604"/>
                      </a:lnTo>
                      <a:lnTo>
                        <a:pt x="249189" y="77409"/>
                      </a:lnTo>
                      <a:lnTo>
                        <a:pt x="246756" y="75989"/>
                      </a:lnTo>
                      <a:lnTo>
                        <a:pt x="244435" y="74361"/>
                      </a:lnTo>
                      <a:lnTo>
                        <a:pt x="243162" y="73270"/>
                      </a:lnTo>
                      <a:lnTo>
                        <a:pt x="242565" y="71676"/>
                      </a:lnTo>
                      <a:lnTo>
                        <a:pt x="241785" y="68966"/>
                      </a:lnTo>
                      <a:lnTo>
                        <a:pt x="241257" y="66187"/>
                      </a:lnTo>
                      <a:lnTo>
                        <a:pt x="240989" y="63390"/>
                      </a:lnTo>
                      <a:lnTo>
                        <a:pt x="240937" y="60584"/>
                      </a:lnTo>
                      <a:lnTo>
                        <a:pt x="241153" y="57779"/>
                      </a:lnTo>
                      <a:lnTo>
                        <a:pt x="241604" y="54990"/>
                      </a:lnTo>
                      <a:lnTo>
                        <a:pt x="242296" y="52280"/>
                      </a:lnTo>
                      <a:cubicBezTo>
                        <a:pt x="242504" y="51432"/>
                        <a:pt x="242547" y="50522"/>
                        <a:pt x="242348" y="49605"/>
                      </a:cubicBezTo>
                      <a:cubicBezTo>
                        <a:pt x="241681" y="46453"/>
                        <a:pt x="238573" y="44427"/>
                        <a:pt x="235404" y="45093"/>
                      </a:cubicBezTo>
                      <a:lnTo>
                        <a:pt x="232659" y="45665"/>
                      </a:lnTo>
                      <a:lnTo>
                        <a:pt x="229879" y="46002"/>
                      </a:lnTo>
                      <a:lnTo>
                        <a:pt x="227065" y="46124"/>
                      </a:lnTo>
                      <a:lnTo>
                        <a:pt x="224251" y="45942"/>
                      </a:lnTo>
                      <a:lnTo>
                        <a:pt x="221462" y="45552"/>
                      </a:lnTo>
                      <a:lnTo>
                        <a:pt x="218717" y="44911"/>
                      </a:lnTo>
                      <a:lnTo>
                        <a:pt x="216050" y="44045"/>
                      </a:lnTo>
                      <a:lnTo>
                        <a:pt x="214475" y="43370"/>
                      </a:lnTo>
                      <a:lnTo>
                        <a:pt x="213427" y="42037"/>
                      </a:lnTo>
                      <a:lnTo>
                        <a:pt x="211911" y="39681"/>
                      </a:lnTo>
                      <a:lnTo>
                        <a:pt x="210587" y="37187"/>
                      </a:lnTo>
                      <a:lnTo>
                        <a:pt x="209496" y="34598"/>
                      </a:lnTo>
                      <a:lnTo>
                        <a:pt x="208621" y="31905"/>
                      </a:lnTo>
                      <a:lnTo>
                        <a:pt x="207998" y="29169"/>
                      </a:lnTo>
                      <a:lnTo>
                        <a:pt x="207625" y="26381"/>
                      </a:lnTo>
                      <a:lnTo>
                        <a:pt x="207469" y="23584"/>
                      </a:lnTo>
                      <a:cubicBezTo>
                        <a:pt x="207435" y="22709"/>
                        <a:pt x="207201" y="21835"/>
                        <a:pt x="206751" y="21021"/>
                      </a:cubicBezTo>
                      <a:cubicBezTo>
                        <a:pt x="205157" y="18198"/>
                        <a:pt x="201590" y="17185"/>
                        <a:pt x="198758" y="18752"/>
                      </a:cubicBezTo>
                      <a:lnTo>
                        <a:pt x="196308" y="20103"/>
                      </a:lnTo>
                      <a:lnTo>
                        <a:pt x="193753" y="21272"/>
                      </a:lnTo>
                      <a:lnTo>
                        <a:pt x="191086" y="22181"/>
                      </a:lnTo>
                      <a:lnTo>
                        <a:pt x="188367" y="22856"/>
                      </a:lnTo>
                      <a:lnTo>
                        <a:pt x="185579" y="23307"/>
                      </a:lnTo>
                      <a:lnTo>
                        <a:pt x="182774" y="23506"/>
                      </a:lnTo>
                      <a:lnTo>
                        <a:pt x="179959" y="23454"/>
                      </a:lnTo>
                      <a:lnTo>
                        <a:pt x="178262" y="23272"/>
                      </a:lnTo>
                      <a:lnTo>
                        <a:pt x="176885" y="22311"/>
                      </a:lnTo>
                      <a:lnTo>
                        <a:pt x="174721" y="20493"/>
                      </a:lnTo>
                      <a:lnTo>
                        <a:pt x="172729" y="18501"/>
                      </a:lnTo>
                      <a:lnTo>
                        <a:pt x="170902" y="16345"/>
                      </a:lnTo>
                      <a:lnTo>
                        <a:pt x="169291" y="14033"/>
                      </a:lnTo>
                      <a:lnTo>
                        <a:pt x="167880" y="11600"/>
                      </a:lnTo>
                      <a:lnTo>
                        <a:pt x="166702" y="9054"/>
                      </a:lnTo>
                      <a:lnTo>
                        <a:pt x="165733" y="6422"/>
                      </a:lnTo>
                      <a:cubicBezTo>
                        <a:pt x="165438" y="5608"/>
                        <a:pt x="164953" y="4828"/>
                        <a:pt x="164286" y="4188"/>
                      </a:cubicBezTo>
                      <a:cubicBezTo>
                        <a:pt x="161948" y="1953"/>
                        <a:pt x="158234" y="2023"/>
                        <a:pt x="156000" y="4361"/>
                      </a:cubicBezTo>
                      <a:lnTo>
                        <a:pt x="154060" y="6387"/>
                      </a:lnTo>
                      <a:lnTo>
                        <a:pt x="151956" y="8249"/>
                      </a:lnTo>
                      <a:lnTo>
                        <a:pt x="149670" y="9911"/>
                      </a:lnTo>
                      <a:lnTo>
                        <a:pt x="147271" y="11375"/>
                      </a:lnTo>
                      <a:lnTo>
                        <a:pt x="144743" y="12613"/>
                      </a:lnTo>
                      <a:lnTo>
                        <a:pt x="142102" y="13626"/>
                      </a:lnTo>
                      <a:lnTo>
                        <a:pt x="139400" y="14423"/>
                      </a:lnTo>
                      <a:lnTo>
                        <a:pt x="137746" y="14743"/>
                      </a:lnTo>
                      <a:lnTo>
                        <a:pt x="136118" y="14215"/>
                      </a:lnTo>
                      <a:lnTo>
                        <a:pt x="133521" y="13132"/>
                      </a:lnTo>
                      <a:lnTo>
                        <a:pt x="131018" y="11816"/>
                      </a:lnTo>
                      <a:lnTo>
                        <a:pt x="128663" y="10275"/>
                      </a:lnTo>
                      <a:lnTo>
                        <a:pt x="126438" y="8552"/>
                      </a:lnTo>
                      <a:lnTo>
                        <a:pt x="124377" y="6629"/>
                      </a:lnTo>
                      <a:lnTo>
                        <a:pt x="122489" y="4560"/>
                      </a:lnTo>
                      <a:lnTo>
                        <a:pt x="120800" y="2309"/>
                      </a:lnTo>
                      <a:cubicBezTo>
                        <a:pt x="120264" y="1633"/>
                        <a:pt x="119562" y="1044"/>
                        <a:pt x="118748" y="620"/>
                      </a:cubicBezTo>
                      <a:cubicBezTo>
                        <a:pt x="115865" y="-826"/>
                        <a:pt x="112341" y="343"/>
                        <a:pt x="110886" y="3235"/>
                      </a:cubicBezTo>
                      <a:lnTo>
                        <a:pt x="109630" y="5729"/>
                      </a:lnTo>
                      <a:lnTo>
                        <a:pt x="108158" y="8127"/>
                      </a:lnTo>
                      <a:lnTo>
                        <a:pt x="106478" y="10388"/>
                      </a:lnTo>
                      <a:lnTo>
                        <a:pt x="104608" y="12500"/>
                      </a:lnTo>
                      <a:lnTo>
                        <a:pt x="102564" y="14423"/>
                      </a:lnTo>
                      <a:lnTo>
                        <a:pt x="100348" y="16198"/>
                      </a:lnTo>
                      <a:lnTo>
                        <a:pt x="97984" y="17722"/>
                      </a:lnTo>
                      <a:lnTo>
                        <a:pt x="96494" y="18536"/>
                      </a:lnTo>
                      <a:lnTo>
                        <a:pt x="94806" y="18518"/>
                      </a:lnTo>
                      <a:lnTo>
                        <a:pt x="92009" y="18233"/>
                      </a:lnTo>
                      <a:lnTo>
                        <a:pt x="89238" y="17704"/>
                      </a:lnTo>
                      <a:lnTo>
                        <a:pt x="86528" y="16942"/>
                      </a:lnTo>
                      <a:lnTo>
                        <a:pt x="83887" y="15955"/>
                      </a:lnTo>
                      <a:lnTo>
                        <a:pt x="81350" y="14726"/>
                      </a:lnTo>
                      <a:lnTo>
                        <a:pt x="78934" y="13288"/>
                      </a:lnTo>
                      <a:lnTo>
                        <a:pt x="76657" y="11660"/>
                      </a:lnTo>
                      <a:cubicBezTo>
                        <a:pt x="75946" y="11149"/>
                        <a:pt x="75107" y="10777"/>
                        <a:pt x="74206" y="10630"/>
                      </a:cubicBezTo>
                      <a:cubicBezTo>
                        <a:pt x="71019" y="10102"/>
                        <a:pt x="67980" y="12266"/>
                        <a:pt x="67461" y="15453"/>
                      </a:cubicBezTo>
                      <a:lnTo>
                        <a:pt x="66993" y="18207"/>
                      </a:lnTo>
                      <a:lnTo>
                        <a:pt x="66300" y="20926"/>
                      </a:lnTo>
                      <a:lnTo>
                        <a:pt x="65348" y="23584"/>
                      </a:lnTo>
                      <a:lnTo>
                        <a:pt x="64187" y="26147"/>
                      </a:lnTo>
                      <a:lnTo>
                        <a:pt x="62785" y="28589"/>
                      </a:lnTo>
                      <a:lnTo>
                        <a:pt x="61200" y="30910"/>
                      </a:lnTo>
                      <a:lnTo>
                        <a:pt x="59399" y="33109"/>
                      </a:lnTo>
                      <a:lnTo>
                        <a:pt x="58221" y="34295"/>
                      </a:lnTo>
                      <a:lnTo>
                        <a:pt x="56576" y="34780"/>
                      </a:lnTo>
                      <a:lnTo>
                        <a:pt x="53814" y="35360"/>
                      </a:lnTo>
                      <a:lnTo>
                        <a:pt x="51026" y="35681"/>
                      </a:lnTo>
                      <a:lnTo>
                        <a:pt x="48194" y="35741"/>
                      </a:lnTo>
                      <a:lnTo>
                        <a:pt x="45397" y="35559"/>
                      </a:lnTo>
                      <a:lnTo>
                        <a:pt x="42618" y="35153"/>
                      </a:lnTo>
                      <a:lnTo>
                        <a:pt x="40132" y="34564"/>
                      </a:lnTo>
                      <a:lnTo>
                        <a:pt x="36989" y="33507"/>
                      </a:lnTo>
                      <a:cubicBezTo>
                        <a:pt x="36184" y="33248"/>
                        <a:pt x="35301" y="33161"/>
                        <a:pt x="34417" y="33248"/>
                      </a:cubicBezTo>
                      <a:cubicBezTo>
                        <a:pt x="31292" y="33707"/>
                        <a:pt x="29101" y="36564"/>
                        <a:pt x="29534" y="39690"/>
                      </a:cubicBezTo>
                      <a:lnTo>
                        <a:pt x="29551" y="39924"/>
                      </a:lnTo>
                      <a:lnTo>
                        <a:pt x="29932" y="42703"/>
                      </a:lnTo>
                      <a:lnTo>
                        <a:pt x="30062" y="45500"/>
                      </a:lnTo>
                      <a:lnTo>
                        <a:pt x="29958" y="48314"/>
                      </a:lnTo>
                      <a:lnTo>
                        <a:pt x="29577" y="51111"/>
                      </a:lnTo>
                      <a:lnTo>
                        <a:pt x="28980" y="53865"/>
                      </a:lnTo>
                      <a:lnTo>
                        <a:pt x="28140" y="56549"/>
                      </a:lnTo>
                      <a:lnTo>
                        <a:pt x="27049" y="59164"/>
                      </a:lnTo>
                      <a:lnTo>
                        <a:pt x="26278" y="60662"/>
                      </a:lnTo>
                      <a:lnTo>
                        <a:pt x="24875" y="61580"/>
                      </a:lnTo>
                      <a:lnTo>
                        <a:pt x="22399" y="62948"/>
                      </a:lnTo>
                      <a:lnTo>
                        <a:pt x="19810" y="64083"/>
                      </a:lnTo>
                      <a:lnTo>
                        <a:pt x="17134" y="64983"/>
                      </a:lnTo>
                      <a:lnTo>
                        <a:pt x="14398" y="65641"/>
                      </a:lnTo>
                      <a:lnTo>
                        <a:pt x="11627" y="66066"/>
                      </a:lnTo>
                      <a:lnTo>
                        <a:pt x="8821" y="66239"/>
                      </a:lnTo>
                      <a:lnTo>
                        <a:pt x="6016" y="66152"/>
                      </a:lnTo>
                      <a:cubicBezTo>
                        <a:pt x="5158" y="66169"/>
                        <a:pt x="4232" y="66325"/>
                        <a:pt x="3401" y="66706"/>
                      </a:cubicBezTo>
                      <a:cubicBezTo>
                        <a:pt x="465" y="68057"/>
                        <a:pt x="-816" y="71547"/>
                        <a:pt x="543" y="74482"/>
                      </a:cubicBezTo>
                      <a:lnTo>
                        <a:pt x="1617" y="77054"/>
                      </a:lnTo>
                      <a:close/>
                    </a:path>
                  </a:pathLst>
                </a:custGeom>
                <a:grpFill/>
                <a:ln w="8653" cap="flat">
                  <a:noFill/>
                  <a:prstDash val="solid"/>
                  <a:miter/>
                </a:ln>
              </p:spPr>
              <p:txBody>
                <a:bodyPr rtlCol="0" anchor="ctr"/>
                <a:lstStyle/>
                <a:p>
                  <a:endParaRPr lang="en-IN" dirty="0"/>
                </a:p>
              </p:txBody>
            </p:sp>
          </p:grpSp>
          <p:sp>
            <p:nvSpPr>
              <p:cNvPr id="173" name="Freeform: Shape 173">
                <a:extLst>
                  <a:ext uri="{FF2B5EF4-FFF2-40B4-BE49-F238E27FC236}">
                    <a16:creationId xmlns:a16="http://schemas.microsoft.com/office/drawing/2014/main" id="{65DBD2BB-3115-1C48-AEFD-D3DE92632533}"/>
                  </a:ext>
                </a:extLst>
              </p:cNvPr>
              <p:cNvSpPr/>
              <p:nvPr/>
            </p:nvSpPr>
            <p:spPr>
              <a:xfrm>
                <a:off x="-1641547" y="3518232"/>
                <a:ext cx="481073" cy="188092"/>
              </a:xfrm>
              <a:custGeom>
                <a:avLst/>
                <a:gdLst>
                  <a:gd name="connsiteX0" fmla="*/ 7603 w 481073"/>
                  <a:gd name="connsiteY0" fmla="*/ 188093 h 188092"/>
                  <a:gd name="connsiteX1" fmla="*/ 8919 w 481073"/>
                  <a:gd name="connsiteY1" fmla="*/ 180559 h 188092"/>
                  <a:gd name="connsiteX2" fmla="*/ 15742 w 481073"/>
                  <a:gd name="connsiteY2" fmla="*/ 163977 h 188092"/>
                  <a:gd name="connsiteX3" fmla="*/ 22678 w 481073"/>
                  <a:gd name="connsiteY3" fmla="*/ 147205 h 188092"/>
                  <a:gd name="connsiteX4" fmla="*/ 22747 w 481073"/>
                  <a:gd name="connsiteY4" fmla="*/ 147083 h 188092"/>
                  <a:gd name="connsiteX5" fmla="*/ 22877 w 481073"/>
                  <a:gd name="connsiteY5" fmla="*/ 146849 h 188092"/>
                  <a:gd name="connsiteX6" fmla="*/ 23128 w 481073"/>
                  <a:gd name="connsiteY6" fmla="*/ 146321 h 188092"/>
                  <a:gd name="connsiteX7" fmla="*/ 23657 w 481073"/>
                  <a:gd name="connsiteY7" fmla="*/ 145325 h 188092"/>
                  <a:gd name="connsiteX8" fmla="*/ 24696 w 481073"/>
                  <a:gd name="connsiteY8" fmla="*/ 143299 h 188092"/>
                  <a:gd name="connsiteX9" fmla="*/ 26791 w 481073"/>
                  <a:gd name="connsiteY9" fmla="*/ 139264 h 188092"/>
                  <a:gd name="connsiteX10" fmla="*/ 30896 w 481073"/>
                  <a:gd name="connsiteY10" fmla="*/ 131142 h 188092"/>
                  <a:gd name="connsiteX11" fmla="*/ 39052 w 481073"/>
                  <a:gd name="connsiteY11" fmla="*/ 115192 h 188092"/>
                  <a:gd name="connsiteX12" fmla="*/ 50448 w 481073"/>
                  <a:gd name="connsiteY12" fmla="*/ 101389 h 188092"/>
                  <a:gd name="connsiteX13" fmla="*/ 61921 w 481073"/>
                  <a:gd name="connsiteY13" fmla="*/ 87509 h 188092"/>
                  <a:gd name="connsiteX14" fmla="*/ 61930 w 481073"/>
                  <a:gd name="connsiteY14" fmla="*/ 87500 h 188092"/>
                  <a:gd name="connsiteX15" fmla="*/ 61938 w 481073"/>
                  <a:gd name="connsiteY15" fmla="*/ 87483 h 188092"/>
                  <a:gd name="connsiteX16" fmla="*/ 61999 w 481073"/>
                  <a:gd name="connsiteY16" fmla="*/ 87414 h 188092"/>
                  <a:gd name="connsiteX17" fmla="*/ 62094 w 481073"/>
                  <a:gd name="connsiteY17" fmla="*/ 87318 h 188092"/>
                  <a:gd name="connsiteX18" fmla="*/ 62294 w 481073"/>
                  <a:gd name="connsiteY18" fmla="*/ 87119 h 188092"/>
                  <a:gd name="connsiteX19" fmla="*/ 62700 w 481073"/>
                  <a:gd name="connsiteY19" fmla="*/ 86712 h 188092"/>
                  <a:gd name="connsiteX20" fmla="*/ 63497 w 481073"/>
                  <a:gd name="connsiteY20" fmla="*/ 85907 h 188092"/>
                  <a:gd name="connsiteX21" fmla="*/ 65099 w 481073"/>
                  <a:gd name="connsiteY21" fmla="*/ 84279 h 188092"/>
                  <a:gd name="connsiteX22" fmla="*/ 68277 w 481073"/>
                  <a:gd name="connsiteY22" fmla="*/ 81014 h 188092"/>
                  <a:gd name="connsiteX23" fmla="*/ 74589 w 481073"/>
                  <a:gd name="connsiteY23" fmla="*/ 74485 h 188092"/>
                  <a:gd name="connsiteX24" fmla="*/ 87041 w 481073"/>
                  <a:gd name="connsiteY24" fmla="*/ 61679 h 188092"/>
                  <a:gd name="connsiteX25" fmla="*/ 102039 w 481073"/>
                  <a:gd name="connsiteY25" fmla="*/ 51799 h 188092"/>
                  <a:gd name="connsiteX26" fmla="*/ 117175 w 481073"/>
                  <a:gd name="connsiteY26" fmla="*/ 41884 h 188092"/>
                  <a:gd name="connsiteX27" fmla="*/ 133047 w 481073"/>
                  <a:gd name="connsiteY27" fmla="*/ 33199 h 188092"/>
                  <a:gd name="connsiteX28" fmla="*/ 148789 w 481073"/>
                  <a:gd name="connsiteY28" fmla="*/ 24618 h 188092"/>
                  <a:gd name="connsiteX29" fmla="*/ 165943 w 481073"/>
                  <a:gd name="connsiteY29" fmla="*/ 19647 h 188092"/>
                  <a:gd name="connsiteX30" fmla="*/ 174749 w 481073"/>
                  <a:gd name="connsiteY30" fmla="*/ 17145 h 188092"/>
                  <a:gd name="connsiteX31" fmla="*/ 183226 w 481073"/>
                  <a:gd name="connsiteY31" fmla="*/ 14642 h 188092"/>
                  <a:gd name="connsiteX32" fmla="*/ 201055 w 481073"/>
                  <a:gd name="connsiteY32" fmla="*/ 11014 h 188092"/>
                  <a:gd name="connsiteX33" fmla="*/ 218694 w 481073"/>
                  <a:gd name="connsiteY33" fmla="*/ 7438 h 188092"/>
                  <a:gd name="connsiteX34" fmla="*/ 236514 w 481073"/>
                  <a:gd name="connsiteY34" fmla="*/ 7759 h 188092"/>
                  <a:gd name="connsiteX35" fmla="*/ 245658 w 481073"/>
                  <a:gd name="connsiteY35" fmla="*/ 7966 h 188092"/>
                  <a:gd name="connsiteX36" fmla="*/ 254499 w 481073"/>
                  <a:gd name="connsiteY36" fmla="*/ 8070 h 188092"/>
                  <a:gd name="connsiteX37" fmla="*/ 272605 w 481073"/>
                  <a:gd name="connsiteY37" fmla="*/ 9854 h 188092"/>
                  <a:gd name="connsiteX38" fmla="*/ 290487 w 481073"/>
                  <a:gd name="connsiteY38" fmla="*/ 11629 h 188092"/>
                  <a:gd name="connsiteX39" fmla="*/ 307432 w 481073"/>
                  <a:gd name="connsiteY39" fmla="*/ 17188 h 188092"/>
                  <a:gd name="connsiteX40" fmla="*/ 316100 w 481073"/>
                  <a:gd name="connsiteY40" fmla="*/ 20072 h 188092"/>
                  <a:gd name="connsiteX41" fmla="*/ 324534 w 481073"/>
                  <a:gd name="connsiteY41" fmla="*/ 22791 h 188092"/>
                  <a:gd name="connsiteX42" fmla="*/ 341315 w 481073"/>
                  <a:gd name="connsiteY42" fmla="*/ 29830 h 188092"/>
                  <a:gd name="connsiteX43" fmla="*/ 357742 w 481073"/>
                  <a:gd name="connsiteY43" fmla="*/ 36732 h 188092"/>
                  <a:gd name="connsiteX44" fmla="*/ 372419 w 481073"/>
                  <a:gd name="connsiteY44" fmla="*/ 47123 h 188092"/>
                  <a:gd name="connsiteX45" fmla="*/ 387131 w 481073"/>
                  <a:gd name="connsiteY45" fmla="*/ 57514 h 188092"/>
                  <a:gd name="connsiteX46" fmla="*/ 387139 w 481073"/>
                  <a:gd name="connsiteY46" fmla="*/ 57531 h 188092"/>
                  <a:gd name="connsiteX47" fmla="*/ 387157 w 481073"/>
                  <a:gd name="connsiteY47" fmla="*/ 57531 h 188092"/>
                  <a:gd name="connsiteX48" fmla="*/ 387191 w 481073"/>
                  <a:gd name="connsiteY48" fmla="*/ 57565 h 188092"/>
                  <a:gd name="connsiteX49" fmla="*/ 387209 w 481073"/>
                  <a:gd name="connsiteY49" fmla="*/ 57583 h 188092"/>
                  <a:gd name="connsiteX50" fmla="*/ 387330 w 481073"/>
                  <a:gd name="connsiteY50" fmla="*/ 57678 h 188092"/>
                  <a:gd name="connsiteX51" fmla="*/ 387546 w 481073"/>
                  <a:gd name="connsiteY51" fmla="*/ 57860 h 188092"/>
                  <a:gd name="connsiteX52" fmla="*/ 387979 w 481073"/>
                  <a:gd name="connsiteY52" fmla="*/ 58206 h 188092"/>
                  <a:gd name="connsiteX53" fmla="*/ 388854 w 481073"/>
                  <a:gd name="connsiteY53" fmla="*/ 58968 h 188092"/>
                  <a:gd name="connsiteX54" fmla="*/ 390586 w 481073"/>
                  <a:gd name="connsiteY54" fmla="*/ 60423 h 188092"/>
                  <a:gd name="connsiteX55" fmla="*/ 394067 w 481073"/>
                  <a:gd name="connsiteY55" fmla="*/ 63367 h 188092"/>
                  <a:gd name="connsiteX56" fmla="*/ 401063 w 481073"/>
                  <a:gd name="connsiteY56" fmla="*/ 69186 h 188092"/>
                  <a:gd name="connsiteX57" fmla="*/ 414770 w 481073"/>
                  <a:gd name="connsiteY57" fmla="*/ 80642 h 188092"/>
                  <a:gd name="connsiteX58" fmla="*/ 425724 w 481073"/>
                  <a:gd name="connsiteY58" fmla="*/ 94878 h 188092"/>
                  <a:gd name="connsiteX59" fmla="*/ 436747 w 481073"/>
                  <a:gd name="connsiteY59" fmla="*/ 109217 h 188092"/>
                  <a:gd name="connsiteX60" fmla="*/ 436756 w 481073"/>
                  <a:gd name="connsiteY60" fmla="*/ 109234 h 188092"/>
                  <a:gd name="connsiteX61" fmla="*/ 436842 w 481073"/>
                  <a:gd name="connsiteY61" fmla="*/ 109356 h 188092"/>
                  <a:gd name="connsiteX62" fmla="*/ 437007 w 481073"/>
                  <a:gd name="connsiteY62" fmla="*/ 109589 h 188092"/>
                  <a:gd name="connsiteX63" fmla="*/ 437301 w 481073"/>
                  <a:gd name="connsiteY63" fmla="*/ 110083 h 188092"/>
                  <a:gd name="connsiteX64" fmla="*/ 437916 w 481073"/>
                  <a:gd name="connsiteY64" fmla="*/ 111027 h 188092"/>
                  <a:gd name="connsiteX65" fmla="*/ 439155 w 481073"/>
                  <a:gd name="connsiteY65" fmla="*/ 112958 h 188092"/>
                  <a:gd name="connsiteX66" fmla="*/ 441614 w 481073"/>
                  <a:gd name="connsiteY66" fmla="*/ 116776 h 188092"/>
                  <a:gd name="connsiteX67" fmla="*/ 446584 w 481073"/>
                  <a:gd name="connsiteY67" fmla="*/ 124388 h 188092"/>
                  <a:gd name="connsiteX68" fmla="*/ 456299 w 481073"/>
                  <a:gd name="connsiteY68" fmla="*/ 139385 h 188092"/>
                  <a:gd name="connsiteX69" fmla="*/ 462560 w 481073"/>
                  <a:gd name="connsiteY69" fmla="*/ 156193 h 188092"/>
                  <a:gd name="connsiteX70" fmla="*/ 468855 w 481073"/>
                  <a:gd name="connsiteY70" fmla="*/ 173086 h 188092"/>
                  <a:gd name="connsiteX71" fmla="*/ 468855 w 481073"/>
                  <a:gd name="connsiteY71" fmla="*/ 173086 h 188092"/>
                  <a:gd name="connsiteX72" fmla="*/ 468864 w 481073"/>
                  <a:gd name="connsiteY72" fmla="*/ 173086 h 188092"/>
                  <a:gd name="connsiteX73" fmla="*/ 468898 w 481073"/>
                  <a:gd name="connsiteY73" fmla="*/ 173190 h 188092"/>
                  <a:gd name="connsiteX74" fmla="*/ 468933 w 481073"/>
                  <a:gd name="connsiteY74" fmla="*/ 173329 h 188092"/>
                  <a:gd name="connsiteX75" fmla="*/ 469011 w 481073"/>
                  <a:gd name="connsiteY75" fmla="*/ 173597 h 188092"/>
                  <a:gd name="connsiteX76" fmla="*/ 469167 w 481073"/>
                  <a:gd name="connsiteY76" fmla="*/ 174143 h 188092"/>
                  <a:gd name="connsiteX77" fmla="*/ 469470 w 481073"/>
                  <a:gd name="connsiteY77" fmla="*/ 175242 h 188092"/>
                  <a:gd name="connsiteX78" fmla="*/ 470076 w 481073"/>
                  <a:gd name="connsiteY78" fmla="*/ 177425 h 188092"/>
                  <a:gd name="connsiteX79" fmla="*/ 471288 w 481073"/>
                  <a:gd name="connsiteY79" fmla="*/ 181806 h 188092"/>
                  <a:gd name="connsiteX80" fmla="*/ 473089 w 481073"/>
                  <a:gd name="connsiteY80" fmla="*/ 188075 h 188092"/>
                  <a:gd name="connsiteX81" fmla="*/ 481073 w 481073"/>
                  <a:gd name="connsiteY81" fmla="*/ 188075 h 188092"/>
                  <a:gd name="connsiteX82" fmla="*/ 478917 w 481073"/>
                  <a:gd name="connsiteY82" fmla="*/ 179642 h 188092"/>
                  <a:gd name="connsiteX83" fmla="*/ 477748 w 481073"/>
                  <a:gd name="connsiteY83" fmla="*/ 175191 h 188092"/>
                  <a:gd name="connsiteX84" fmla="*/ 476484 w 481073"/>
                  <a:gd name="connsiteY84" fmla="*/ 170480 h 188092"/>
                  <a:gd name="connsiteX85" fmla="*/ 469747 w 481073"/>
                  <a:gd name="connsiteY85" fmla="*/ 153474 h 188092"/>
                  <a:gd name="connsiteX86" fmla="*/ 462993 w 481073"/>
                  <a:gd name="connsiteY86" fmla="*/ 136493 h 188092"/>
                  <a:gd name="connsiteX87" fmla="*/ 462950 w 481073"/>
                  <a:gd name="connsiteY87" fmla="*/ 136415 h 188092"/>
                  <a:gd name="connsiteX88" fmla="*/ 462699 w 481073"/>
                  <a:gd name="connsiteY88" fmla="*/ 135896 h 188092"/>
                  <a:gd name="connsiteX89" fmla="*/ 453044 w 481073"/>
                  <a:gd name="connsiteY89" fmla="*/ 120249 h 188092"/>
                  <a:gd name="connsiteX90" fmla="*/ 448264 w 481073"/>
                  <a:gd name="connsiteY90" fmla="*/ 112438 h 188092"/>
                  <a:gd name="connsiteX91" fmla="*/ 445831 w 481073"/>
                  <a:gd name="connsiteY91" fmla="*/ 108533 h 188092"/>
                  <a:gd name="connsiteX92" fmla="*/ 443224 w 481073"/>
                  <a:gd name="connsiteY92" fmla="*/ 104402 h 188092"/>
                  <a:gd name="connsiteX93" fmla="*/ 431786 w 481073"/>
                  <a:gd name="connsiteY93" fmla="*/ 90150 h 188092"/>
                  <a:gd name="connsiteX94" fmla="*/ 420330 w 481073"/>
                  <a:gd name="connsiteY94" fmla="*/ 75897 h 188092"/>
                  <a:gd name="connsiteX95" fmla="*/ 420269 w 481073"/>
                  <a:gd name="connsiteY95" fmla="*/ 75828 h 188092"/>
                  <a:gd name="connsiteX96" fmla="*/ 419862 w 481073"/>
                  <a:gd name="connsiteY96" fmla="*/ 75403 h 188092"/>
                  <a:gd name="connsiteX97" fmla="*/ 406042 w 481073"/>
                  <a:gd name="connsiteY97" fmla="*/ 63324 h 188092"/>
                  <a:gd name="connsiteX98" fmla="*/ 399158 w 481073"/>
                  <a:gd name="connsiteY98" fmla="*/ 57254 h 188092"/>
                  <a:gd name="connsiteX99" fmla="*/ 395686 w 481073"/>
                  <a:gd name="connsiteY99" fmla="*/ 54240 h 188092"/>
                  <a:gd name="connsiteX100" fmla="*/ 391988 w 481073"/>
                  <a:gd name="connsiteY100" fmla="*/ 51063 h 188092"/>
                  <a:gd name="connsiteX101" fmla="*/ 376835 w 481073"/>
                  <a:gd name="connsiteY101" fmla="*/ 40810 h 188092"/>
                  <a:gd name="connsiteX102" fmla="*/ 361690 w 481073"/>
                  <a:gd name="connsiteY102" fmla="*/ 30567 h 188092"/>
                  <a:gd name="connsiteX103" fmla="*/ 361621 w 481073"/>
                  <a:gd name="connsiteY103" fmla="*/ 30523 h 188092"/>
                  <a:gd name="connsiteX104" fmla="*/ 361101 w 481073"/>
                  <a:gd name="connsiteY104" fmla="*/ 30237 h 188092"/>
                  <a:gd name="connsiteX105" fmla="*/ 344337 w 481073"/>
                  <a:gd name="connsiteY105" fmla="*/ 22782 h 188092"/>
                  <a:gd name="connsiteX106" fmla="*/ 327556 w 481073"/>
                  <a:gd name="connsiteY106" fmla="*/ 15309 h 188092"/>
                  <a:gd name="connsiteX107" fmla="*/ 318533 w 481073"/>
                  <a:gd name="connsiteY107" fmla="*/ 12521 h 188092"/>
                  <a:gd name="connsiteX108" fmla="*/ 309779 w 481073"/>
                  <a:gd name="connsiteY108" fmla="*/ 9889 h 188092"/>
                  <a:gd name="connsiteX109" fmla="*/ 292296 w 481073"/>
                  <a:gd name="connsiteY109" fmla="*/ 4555 h 188092"/>
                  <a:gd name="connsiteX110" fmla="*/ 292201 w 481073"/>
                  <a:gd name="connsiteY110" fmla="*/ 4537 h 188092"/>
                  <a:gd name="connsiteX111" fmla="*/ 291647 w 481073"/>
                  <a:gd name="connsiteY111" fmla="*/ 4416 h 188092"/>
                  <a:gd name="connsiteX112" fmla="*/ 273420 w 481073"/>
                  <a:gd name="connsiteY112" fmla="*/ 2217 h 188092"/>
                  <a:gd name="connsiteX113" fmla="*/ 255192 w 481073"/>
                  <a:gd name="connsiteY113" fmla="*/ 35 h 188092"/>
                  <a:gd name="connsiteX114" fmla="*/ 245754 w 481073"/>
                  <a:gd name="connsiteY114" fmla="*/ 0 h 188092"/>
                  <a:gd name="connsiteX115" fmla="*/ 236618 w 481073"/>
                  <a:gd name="connsiteY115" fmla="*/ 86 h 188092"/>
                  <a:gd name="connsiteX116" fmla="*/ 218330 w 481073"/>
                  <a:gd name="connsiteY116" fmla="*/ 147 h 188092"/>
                  <a:gd name="connsiteX117" fmla="*/ 218244 w 481073"/>
                  <a:gd name="connsiteY117" fmla="*/ 164 h 188092"/>
                  <a:gd name="connsiteX118" fmla="*/ 217664 w 481073"/>
                  <a:gd name="connsiteY118" fmla="*/ 216 h 188092"/>
                  <a:gd name="connsiteX119" fmla="*/ 199601 w 481073"/>
                  <a:gd name="connsiteY119" fmla="*/ 3489 h 188092"/>
                  <a:gd name="connsiteX120" fmla="*/ 181538 w 481073"/>
                  <a:gd name="connsiteY120" fmla="*/ 6771 h 188092"/>
                  <a:gd name="connsiteX121" fmla="*/ 172506 w 481073"/>
                  <a:gd name="connsiteY121" fmla="*/ 9516 h 188092"/>
                  <a:gd name="connsiteX122" fmla="*/ 163813 w 481073"/>
                  <a:gd name="connsiteY122" fmla="*/ 12287 h 188092"/>
                  <a:gd name="connsiteX123" fmla="*/ 146339 w 481073"/>
                  <a:gd name="connsiteY123" fmla="*/ 17760 h 188092"/>
                  <a:gd name="connsiteX124" fmla="*/ 146261 w 481073"/>
                  <a:gd name="connsiteY124" fmla="*/ 17760 h 188092"/>
                  <a:gd name="connsiteX125" fmla="*/ 145724 w 481073"/>
                  <a:gd name="connsiteY125" fmla="*/ 17994 h 188092"/>
                  <a:gd name="connsiteX126" fmla="*/ 129419 w 481073"/>
                  <a:gd name="connsiteY126" fmla="*/ 26436 h 188092"/>
                  <a:gd name="connsiteX127" fmla="*/ 113114 w 481073"/>
                  <a:gd name="connsiteY127" fmla="*/ 34913 h 188092"/>
                  <a:gd name="connsiteX128" fmla="*/ 112914 w 481073"/>
                  <a:gd name="connsiteY128" fmla="*/ 35035 h 188092"/>
                  <a:gd name="connsiteX129" fmla="*/ 112880 w 481073"/>
                  <a:gd name="connsiteY129" fmla="*/ 35069 h 188092"/>
                  <a:gd name="connsiteX130" fmla="*/ 97813 w 481073"/>
                  <a:gd name="connsiteY130" fmla="*/ 45399 h 188092"/>
                  <a:gd name="connsiteX131" fmla="*/ 82746 w 481073"/>
                  <a:gd name="connsiteY131" fmla="*/ 55782 h 188092"/>
                  <a:gd name="connsiteX132" fmla="*/ 82668 w 481073"/>
                  <a:gd name="connsiteY132" fmla="*/ 55816 h 188092"/>
                  <a:gd name="connsiteX133" fmla="*/ 82209 w 481073"/>
                  <a:gd name="connsiteY133" fmla="*/ 56189 h 188092"/>
                  <a:gd name="connsiteX134" fmla="*/ 69143 w 481073"/>
                  <a:gd name="connsiteY134" fmla="*/ 69073 h 188092"/>
                  <a:gd name="connsiteX135" fmla="*/ 62571 w 481073"/>
                  <a:gd name="connsiteY135" fmla="*/ 75481 h 188092"/>
                  <a:gd name="connsiteX136" fmla="*/ 59315 w 481073"/>
                  <a:gd name="connsiteY136" fmla="*/ 78711 h 188092"/>
                  <a:gd name="connsiteX137" fmla="*/ 55851 w 481073"/>
                  <a:gd name="connsiteY137" fmla="*/ 82183 h 188092"/>
                  <a:gd name="connsiteX138" fmla="*/ 44516 w 481073"/>
                  <a:gd name="connsiteY138" fmla="*/ 96497 h 188092"/>
                  <a:gd name="connsiteX139" fmla="*/ 33173 w 481073"/>
                  <a:gd name="connsiteY139" fmla="*/ 110854 h 188092"/>
                  <a:gd name="connsiteX140" fmla="*/ 33112 w 481073"/>
                  <a:gd name="connsiteY140" fmla="*/ 110914 h 188092"/>
                  <a:gd name="connsiteX141" fmla="*/ 32801 w 481073"/>
                  <a:gd name="connsiteY141" fmla="*/ 111399 h 188092"/>
                  <a:gd name="connsiteX142" fmla="*/ 24090 w 481073"/>
                  <a:gd name="connsiteY142" fmla="*/ 127574 h 188092"/>
                  <a:gd name="connsiteX143" fmla="*/ 19699 w 481073"/>
                  <a:gd name="connsiteY143" fmla="*/ 135636 h 188092"/>
                  <a:gd name="connsiteX144" fmla="*/ 17535 w 481073"/>
                  <a:gd name="connsiteY144" fmla="*/ 139680 h 188092"/>
                  <a:gd name="connsiteX145" fmla="*/ 15257 w 481073"/>
                  <a:gd name="connsiteY145" fmla="*/ 144009 h 188092"/>
                  <a:gd name="connsiteX146" fmla="*/ 8650 w 481073"/>
                  <a:gd name="connsiteY146" fmla="*/ 161059 h 188092"/>
                  <a:gd name="connsiteX147" fmla="*/ 2035 w 481073"/>
                  <a:gd name="connsiteY147" fmla="*/ 178091 h 188092"/>
                  <a:gd name="connsiteX148" fmla="*/ 2000 w 481073"/>
                  <a:gd name="connsiteY148" fmla="*/ 178187 h 188092"/>
                  <a:gd name="connsiteX149" fmla="*/ 1827 w 481073"/>
                  <a:gd name="connsiteY149" fmla="*/ 178732 h 188092"/>
                  <a:gd name="connsiteX150" fmla="*/ 0 w 481073"/>
                  <a:gd name="connsiteY150" fmla="*/ 188041 h 188092"/>
                  <a:gd name="connsiteX151" fmla="*/ 7603 w 481073"/>
                  <a:gd name="connsiteY151" fmla="*/ 188041 h 188092"/>
                  <a:gd name="connsiteX152" fmla="*/ 387183 w 481073"/>
                  <a:gd name="connsiteY152" fmla="*/ 57574 h 188092"/>
                  <a:gd name="connsiteX153" fmla="*/ 387183 w 481073"/>
                  <a:gd name="connsiteY153" fmla="*/ 57557 h 188092"/>
                  <a:gd name="connsiteX154" fmla="*/ 387183 w 481073"/>
                  <a:gd name="connsiteY154" fmla="*/ 57574 h 188092"/>
                  <a:gd name="connsiteX155" fmla="*/ 387183 w 481073"/>
                  <a:gd name="connsiteY155" fmla="*/ 57574 h 188092"/>
                  <a:gd name="connsiteX156" fmla="*/ 22618 w 481073"/>
                  <a:gd name="connsiteY156" fmla="*/ 147326 h 188092"/>
                  <a:gd name="connsiteX157" fmla="*/ 22618 w 481073"/>
                  <a:gd name="connsiteY157" fmla="*/ 147326 h 188092"/>
                  <a:gd name="connsiteX158" fmla="*/ 22635 w 481073"/>
                  <a:gd name="connsiteY158" fmla="*/ 147291 h 188092"/>
                  <a:gd name="connsiteX159" fmla="*/ 22618 w 481073"/>
                  <a:gd name="connsiteY159" fmla="*/ 147326 h 18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481073" h="188092">
                    <a:moveTo>
                      <a:pt x="7603" y="188093"/>
                    </a:moveTo>
                    <a:cubicBezTo>
                      <a:pt x="8044" y="185581"/>
                      <a:pt x="8460" y="183062"/>
                      <a:pt x="8919" y="180559"/>
                    </a:cubicBezTo>
                    <a:cubicBezTo>
                      <a:pt x="11144" y="175017"/>
                      <a:pt x="13422" y="169493"/>
                      <a:pt x="15742" y="163977"/>
                    </a:cubicBezTo>
                    <a:cubicBezTo>
                      <a:pt x="18097" y="158401"/>
                      <a:pt x="20409" y="152807"/>
                      <a:pt x="22678" y="147205"/>
                    </a:cubicBezTo>
                    <a:lnTo>
                      <a:pt x="22747" y="147083"/>
                    </a:lnTo>
                    <a:lnTo>
                      <a:pt x="22877" y="146849"/>
                    </a:lnTo>
                    <a:lnTo>
                      <a:pt x="23128" y="146321"/>
                    </a:lnTo>
                    <a:lnTo>
                      <a:pt x="23657" y="145325"/>
                    </a:lnTo>
                    <a:lnTo>
                      <a:pt x="24696" y="143299"/>
                    </a:lnTo>
                    <a:lnTo>
                      <a:pt x="26791" y="139264"/>
                    </a:lnTo>
                    <a:lnTo>
                      <a:pt x="30896" y="131142"/>
                    </a:lnTo>
                    <a:cubicBezTo>
                      <a:pt x="33571" y="125799"/>
                      <a:pt x="36299" y="120491"/>
                      <a:pt x="39052" y="115192"/>
                    </a:cubicBezTo>
                    <a:cubicBezTo>
                      <a:pt x="42819" y="110576"/>
                      <a:pt x="46612" y="105961"/>
                      <a:pt x="50448" y="101389"/>
                    </a:cubicBezTo>
                    <a:cubicBezTo>
                      <a:pt x="54310" y="96809"/>
                      <a:pt x="58120" y="92158"/>
                      <a:pt x="61921" y="87509"/>
                    </a:cubicBezTo>
                    <a:lnTo>
                      <a:pt x="61930" y="87500"/>
                    </a:lnTo>
                    <a:lnTo>
                      <a:pt x="61938" y="87483"/>
                    </a:lnTo>
                    <a:lnTo>
                      <a:pt x="61999" y="87414"/>
                    </a:lnTo>
                    <a:lnTo>
                      <a:pt x="62094" y="87318"/>
                    </a:lnTo>
                    <a:lnTo>
                      <a:pt x="62294" y="87119"/>
                    </a:lnTo>
                    <a:lnTo>
                      <a:pt x="62700" y="86712"/>
                    </a:lnTo>
                    <a:lnTo>
                      <a:pt x="63497" y="85907"/>
                    </a:lnTo>
                    <a:lnTo>
                      <a:pt x="65099" y="84279"/>
                    </a:lnTo>
                    <a:lnTo>
                      <a:pt x="68277" y="81014"/>
                    </a:lnTo>
                    <a:lnTo>
                      <a:pt x="74589" y="74485"/>
                    </a:lnTo>
                    <a:cubicBezTo>
                      <a:pt x="78702" y="70173"/>
                      <a:pt x="82868" y="65913"/>
                      <a:pt x="87041" y="61679"/>
                    </a:cubicBezTo>
                    <a:cubicBezTo>
                      <a:pt x="92020" y="58353"/>
                      <a:pt x="97016" y="55055"/>
                      <a:pt x="102039" y="51799"/>
                    </a:cubicBezTo>
                    <a:cubicBezTo>
                      <a:pt x="107113" y="48534"/>
                      <a:pt x="112144" y="45218"/>
                      <a:pt x="117175" y="41884"/>
                    </a:cubicBezTo>
                    <a:cubicBezTo>
                      <a:pt x="122483" y="39026"/>
                      <a:pt x="127782" y="36152"/>
                      <a:pt x="133047" y="33199"/>
                    </a:cubicBezTo>
                    <a:cubicBezTo>
                      <a:pt x="138277" y="30289"/>
                      <a:pt x="143524" y="27423"/>
                      <a:pt x="148789" y="24618"/>
                    </a:cubicBezTo>
                    <a:cubicBezTo>
                      <a:pt x="154495" y="22929"/>
                      <a:pt x="160211" y="21249"/>
                      <a:pt x="165943" y="19647"/>
                    </a:cubicBezTo>
                    <a:lnTo>
                      <a:pt x="174749" y="17145"/>
                    </a:lnTo>
                    <a:lnTo>
                      <a:pt x="183226" y="14642"/>
                    </a:lnTo>
                    <a:cubicBezTo>
                      <a:pt x="189175" y="13474"/>
                      <a:pt x="195115" y="12279"/>
                      <a:pt x="201055" y="11014"/>
                    </a:cubicBezTo>
                    <a:cubicBezTo>
                      <a:pt x="206926" y="9750"/>
                      <a:pt x="212823" y="8572"/>
                      <a:pt x="218694" y="7438"/>
                    </a:cubicBezTo>
                    <a:cubicBezTo>
                      <a:pt x="224634" y="7525"/>
                      <a:pt x="230566" y="7611"/>
                      <a:pt x="236514" y="7759"/>
                    </a:cubicBezTo>
                    <a:lnTo>
                      <a:pt x="245658" y="7966"/>
                    </a:lnTo>
                    <a:lnTo>
                      <a:pt x="254499" y="8070"/>
                    </a:lnTo>
                    <a:cubicBezTo>
                      <a:pt x="260535" y="8702"/>
                      <a:pt x="266561" y="9317"/>
                      <a:pt x="272605" y="9854"/>
                    </a:cubicBezTo>
                    <a:cubicBezTo>
                      <a:pt x="278563" y="10399"/>
                      <a:pt x="284529" y="11006"/>
                      <a:pt x="290487" y="11629"/>
                    </a:cubicBezTo>
                    <a:cubicBezTo>
                      <a:pt x="296150" y="13439"/>
                      <a:pt x="301804" y="15292"/>
                      <a:pt x="307432" y="17188"/>
                    </a:cubicBezTo>
                    <a:lnTo>
                      <a:pt x="316100" y="20072"/>
                    </a:lnTo>
                    <a:lnTo>
                      <a:pt x="324534" y="22791"/>
                    </a:lnTo>
                    <a:cubicBezTo>
                      <a:pt x="330119" y="25163"/>
                      <a:pt x="335687" y="27545"/>
                      <a:pt x="341315" y="29830"/>
                    </a:cubicBezTo>
                    <a:cubicBezTo>
                      <a:pt x="346814" y="32099"/>
                      <a:pt x="352278" y="34403"/>
                      <a:pt x="357742" y="36732"/>
                    </a:cubicBezTo>
                    <a:cubicBezTo>
                      <a:pt x="362651" y="40152"/>
                      <a:pt x="367570" y="43616"/>
                      <a:pt x="372419" y="47123"/>
                    </a:cubicBezTo>
                    <a:cubicBezTo>
                      <a:pt x="377294" y="50612"/>
                      <a:pt x="382204" y="54085"/>
                      <a:pt x="387131" y="57514"/>
                    </a:cubicBezTo>
                    <a:lnTo>
                      <a:pt x="387139" y="57531"/>
                    </a:lnTo>
                    <a:lnTo>
                      <a:pt x="387157" y="57531"/>
                    </a:lnTo>
                    <a:cubicBezTo>
                      <a:pt x="387174" y="57548"/>
                      <a:pt x="387183" y="57548"/>
                      <a:pt x="387191" y="57565"/>
                    </a:cubicBezTo>
                    <a:lnTo>
                      <a:pt x="387209" y="57583"/>
                    </a:lnTo>
                    <a:lnTo>
                      <a:pt x="387330" y="57678"/>
                    </a:lnTo>
                    <a:lnTo>
                      <a:pt x="387546" y="57860"/>
                    </a:lnTo>
                    <a:lnTo>
                      <a:pt x="387979" y="58206"/>
                    </a:lnTo>
                    <a:lnTo>
                      <a:pt x="388854" y="58968"/>
                    </a:lnTo>
                    <a:lnTo>
                      <a:pt x="390586" y="60423"/>
                    </a:lnTo>
                    <a:lnTo>
                      <a:pt x="394067" y="63367"/>
                    </a:lnTo>
                    <a:lnTo>
                      <a:pt x="401063" y="69186"/>
                    </a:lnTo>
                    <a:cubicBezTo>
                      <a:pt x="405661" y="72979"/>
                      <a:pt x="410224" y="76806"/>
                      <a:pt x="414770" y="80642"/>
                    </a:cubicBezTo>
                    <a:cubicBezTo>
                      <a:pt x="418451" y="85370"/>
                      <a:pt x="422113" y="90089"/>
                      <a:pt x="425724" y="94878"/>
                    </a:cubicBezTo>
                    <a:cubicBezTo>
                      <a:pt x="429361" y="99683"/>
                      <a:pt x="433041" y="104446"/>
                      <a:pt x="436747" y="109217"/>
                    </a:cubicBezTo>
                    <a:lnTo>
                      <a:pt x="436756" y="109234"/>
                    </a:lnTo>
                    <a:lnTo>
                      <a:pt x="436842" y="109356"/>
                    </a:lnTo>
                    <a:lnTo>
                      <a:pt x="437007" y="109589"/>
                    </a:lnTo>
                    <a:lnTo>
                      <a:pt x="437301" y="110083"/>
                    </a:lnTo>
                    <a:lnTo>
                      <a:pt x="437916" y="111027"/>
                    </a:lnTo>
                    <a:lnTo>
                      <a:pt x="439155" y="112958"/>
                    </a:lnTo>
                    <a:lnTo>
                      <a:pt x="441614" y="116776"/>
                    </a:lnTo>
                    <a:lnTo>
                      <a:pt x="446584" y="124388"/>
                    </a:lnTo>
                    <a:cubicBezTo>
                      <a:pt x="449866" y="129358"/>
                      <a:pt x="453087" y="134380"/>
                      <a:pt x="456299" y="139385"/>
                    </a:cubicBezTo>
                    <a:cubicBezTo>
                      <a:pt x="458430" y="144979"/>
                      <a:pt x="460525" y="150581"/>
                      <a:pt x="462560" y="156193"/>
                    </a:cubicBezTo>
                    <a:cubicBezTo>
                      <a:pt x="464604" y="161838"/>
                      <a:pt x="466716" y="167467"/>
                      <a:pt x="468855" y="173086"/>
                    </a:cubicBezTo>
                    <a:lnTo>
                      <a:pt x="468855" y="173086"/>
                    </a:lnTo>
                    <a:lnTo>
                      <a:pt x="468864" y="173086"/>
                    </a:lnTo>
                    <a:cubicBezTo>
                      <a:pt x="468872" y="173121"/>
                      <a:pt x="468890" y="173156"/>
                      <a:pt x="468898" y="173190"/>
                    </a:cubicBezTo>
                    <a:lnTo>
                      <a:pt x="468933" y="173329"/>
                    </a:lnTo>
                    <a:lnTo>
                      <a:pt x="469011" y="173597"/>
                    </a:lnTo>
                    <a:lnTo>
                      <a:pt x="469167" y="174143"/>
                    </a:lnTo>
                    <a:lnTo>
                      <a:pt x="469470" y="175242"/>
                    </a:lnTo>
                    <a:lnTo>
                      <a:pt x="470076" y="177425"/>
                    </a:lnTo>
                    <a:lnTo>
                      <a:pt x="471288" y="181806"/>
                    </a:lnTo>
                    <a:lnTo>
                      <a:pt x="473089" y="188075"/>
                    </a:lnTo>
                    <a:lnTo>
                      <a:pt x="481073" y="188075"/>
                    </a:lnTo>
                    <a:lnTo>
                      <a:pt x="478917" y="179642"/>
                    </a:lnTo>
                    <a:lnTo>
                      <a:pt x="477748" y="175191"/>
                    </a:lnTo>
                    <a:lnTo>
                      <a:pt x="476484" y="170480"/>
                    </a:lnTo>
                    <a:cubicBezTo>
                      <a:pt x="474267" y="164808"/>
                      <a:pt x="472033" y="159119"/>
                      <a:pt x="469747" y="153474"/>
                    </a:cubicBezTo>
                    <a:cubicBezTo>
                      <a:pt x="467426" y="147845"/>
                      <a:pt x="465201" y="142156"/>
                      <a:pt x="462993" y="136493"/>
                    </a:cubicBezTo>
                    <a:lnTo>
                      <a:pt x="462950" y="136415"/>
                    </a:lnTo>
                    <a:cubicBezTo>
                      <a:pt x="462880" y="136233"/>
                      <a:pt x="462785" y="136060"/>
                      <a:pt x="462699" y="135896"/>
                    </a:cubicBezTo>
                    <a:cubicBezTo>
                      <a:pt x="459443" y="130683"/>
                      <a:pt x="456230" y="125496"/>
                      <a:pt x="453044" y="120249"/>
                    </a:cubicBezTo>
                    <a:lnTo>
                      <a:pt x="448264" y="112438"/>
                    </a:lnTo>
                    <a:lnTo>
                      <a:pt x="445831" y="108533"/>
                    </a:lnTo>
                    <a:lnTo>
                      <a:pt x="443224" y="104402"/>
                    </a:lnTo>
                    <a:cubicBezTo>
                      <a:pt x="439449" y="99623"/>
                      <a:pt x="435639" y="94869"/>
                      <a:pt x="431786" y="90150"/>
                    </a:cubicBezTo>
                    <a:cubicBezTo>
                      <a:pt x="427924" y="85422"/>
                      <a:pt x="424114" y="80668"/>
                      <a:pt x="420330" y="75897"/>
                    </a:cubicBezTo>
                    <a:lnTo>
                      <a:pt x="420269" y="75828"/>
                    </a:lnTo>
                    <a:cubicBezTo>
                      <a:pt x="420148" y="75672"/>
                      <a:pt x="420018" y="75524"/>
                      <a:pt x="419862" y="75403"/>
                    </a:cubicBezTo>
                    <a:cubicBezTo>
                      <a:pt x="415229" y="71403"/>
                      <a:pt x="410623" y="67385"/>
                      <a:pt x="406042" y="63324"/>
                    </a:cubicBezTo>
                    <a:lnTo>
                      <a:pt x="399158" y="57254"/>
                    </a:lnTo>
                    <a:lnTo>
                      <a:pt x="395686" y="54240"/>
                    </a:lnTo>
                    <a:lnTo>
                      <a:pt x="391988" y="51063"/>
                    </a:lnTo>
                    <a:cubicBezTo>
                      <a:pt x="386966" y="47633"/>
                      <a:pt x="381909" y="44187"/>
                      <a:pt x="376835" y="40810"/>
                    </a:cubicBezTo>
                    <a:cubicBezTo>
                      <a:pt x="371752" y="37442"/>
                      <a:pt x="366721" y="34004"/>
                      <a:pt x="361690" y="30567"/>
                    </a:cubicBezTo>
                    <a:lnTo>
                      <a:pt x="361621" y="30523"/>
                    </a:lnTo>
                    <a:cubicBezTo>
                      <a:pt x="361456" y="30419"/>
                      <a:pt x="361292" y="30324"/>
                      <a:pt x="361101" y="30237"/>
                    </a:cubicBezTo>
                    <a:cubicBezTo>
                      <a:pt x="355499" y="27787"/>
                      <a:pt x="349914" y="25319"/>
                      <a:pt x="344337" y="22782"/>
                    </a:cubicBezTo>
                    <a:cubicBezTo>
                      <a:pt x="338752" y="20236"/>
                      <a:pt x="333167" y="17760"/>
                      <a:pt x="327556" y="15309"/>
                    </a:cubicBezTo>
                    <a:lnTo>
                      <a:pt x="318533" y="12521"/>
                    </a:lnTo>
                    <a:lnTo>
                      <a:pt x="309779" y="9889"/>
                    </a:lnTo>
                    <a:cubicBezTo>
                      <a:pt x="303934" y="8174"/>
                      <a:pt x="298107" y="6382"/>
                      <a:pt x="292296" y="4555"/>
                    </a:cubicBezTo>
                    <a:lnTo>
                      <a:pt x="292201" y="4537"/>
                    </a:lnTo>
                    <a:cubicBezTo>
                      <a:pt x="292010" y="4485"/>
                      <a:pt x="291829" y="4433"/>
                      <a:pt x="291647" y="4416"/>
                    </a:cubicBezTo>
                    <a:cubicBezTo>
                      <a:pt x="285560" y="3723"/>
                      <a:pt x="279481" y="2996"/>
                      <a:pt x="273420" y="2217"/>
                    </a:cubicBezTo>
                    <a:cubicBezTo>
                      <a:pt x="267349" y="1420"/>
                      <a:pt x="261262" y="710"/>
                      <a:pt x="255192" y="35"/>
                    </a:cubicBezTo>
                    <a:lnTo>
                      <a:pt x="245754" y="0"/>
                    </a:lnTo>
                    <a:lnTo>
                      <a:pt x="236618" y="86"/>
                    </a:lnTo>
                    <a:cubicBezTo>
                      <a:pt x="230514" y="164"/>
                      <a:pt x="224418" y="173"/>
                      <a:pt x="218330" y="147"/>
                    </a:cubicBezTo>
                    <a:lnTo>
                      <a:pt x="218244" y="164"/>
                    </a:lnTo>
                    <a:cubicBezTo>
                      <a:pt x="218053" y="156"/>
                      <a:pt x="217845" y="173"/>
                      <a:pt x="217664" y="216"/>
                    </a:cubicBezTo>
                    <a:cubicBezTo>
                      <a:pt x="211646" y="1351"/>
                      <a:pt x="205619" y="2442"/>
                      <a:pt x="199601" y="3489"/>
                    </a:cubicBezTo>
                    <a:cubicBezTo>
                      <a:pt x="193565" y="4529"/>
                      <a:pt x="187547" y="5628"/>
                      <a:pt x="181538" y="6771"/>
                    </a:cubicBezTo>
                    <a:lnTo>
                      <a:pt x="172506" y="9516"/>
                    </a:lnTo>
                    <a:lnTo>
                      <a:pt x="163813" y="12287"/>
                    </a:lnTo>
                    <a:cubicBezTo>
                      <a:pt x="157994" y="14157"/>
                      <a:pt x="152175" y="15967"/>
                      <a:pt x="146339" y="17760"/>
                    </a:cubicBezTo>
                    <a:lnTo>
                      <a:pt x="146261" y="17760"/>
                    </a:lnTo>
                    <a:cubicBezTo>
                      <a:pt x="146079" y="17829"/>
                      <a:pt x="145897" y="17898"/>
                      <a:pt x="145724" y="17994"/>
                    </a:cubicBezTo>
                    <a:cubicBezTo>
                      <a:pt x="140295" y="20842"/>
                      <a:pt x="134874" y="23657"/>
                      <a:pt x="129419" y="26436"/>
                    </a:cubicBezTo>
                    <a:cubicBezTo>
                      <a:pt x="123964" y="29216"/>
                      <a:pt x="118543" y="32047"/>
                      <a:pt x="113114" y="34913"/>
                    </a:cubicBezTo>
                    <a:cubicBezTo>
                      <a:pt x="113044" y="34948"/>
                      <a:pt x="112984" y="34983"/>
                      <a:pt x="112914" y="35035"/>
                    </a:cubicBezTo>
                    <a:lnTo>
                      <a:pt x="112880" y="35069"/>
                    </a:lnTo>
                    <a:cubicBezTo>
                      <a:pt x="107840" y="38489"/>
                      <a:pt x="102792" y="41927"/>
                      <a:pt x="97813" y="45399"/>
                    </a:cubicBezTo>
                    <a:cubicBezTo>
                      <a:pt x="92825" y="48915"/>
                      <a:pt x="87803" y="52353"/>
                      <a:pt x="82746" y="55782"/>
                    </a:cubicBezTo>
                    <a:lnTo>
                      <a:pt x="82668" y="55816"/>
                    </a:lnTo>
                    <a:cubicBezTo>
                      <a:pt x="82521" y="55938"/>
                      <a:pt x="82357" y="56042"/>
                      <a:pt x="82209" y="56189"/>
                    </a:cubicBezTo>
                    <a:cubicBezTo>
                      <a:pt x="77888" y="60518"/>
                      <a:pt x="73533" y="64813"/>
                      <a:pt x="69143" y="69073"/>
                    </a:cubicBezTo>
                    <a:lnTo>
                      <a:pt x="62571" y="75481"/>
                    </a:lnTo>
                    <a:lnTo>
                      <a:pt x="59315" y="78711"/>
                    </a:lnTo>
                    <a:lnTo>
                      <a:pt x="55851" y="82183"/>
                    </a:lnTo>
                    <a:cubicBezTo>
                      <a:pt x="52050" y="86946"/>
                      <a:pt x="48257" y="91691"/>
                      <a:pt x="44516" y="96497"/>
                    </a:cubicBezTo>
                    <a:cubicBezTo>
                      <a:pt x="40776" y="101302"/>
                      <a:pt x="36983" y="106091"/>
                      <a:pt x="33173" y="110854"/>
                    </a:cubicBezTo>
                    <a:lnTo>
                      <a:pt x="33112" y="110914"/>
                    </a:lnTo>
                    <a:cubicBezTo>
                      <a:pt x="32991" y="111061"/>
                      <a:pt x="32896" y="111226"/>
                      <a:pt x="32801" y="111399"/>
                    </a:cubicBezTo>
                    <a:cubicBezTo>
                      <a:pt x="29943" y="116811"/>
                      <a:pt x="27051" y="122188"/>
                      <a:pt x="24090" y="127574"/>
                    </a:cubicBezTo>
                    <a:lnTo>
                      <a:pt x="19699" y="135636"/>
                    </a:lnTo>
                    <a:lnTo>
                      <a:pt x="17535" y="139680"/>
                    </a:lnTo>
                    <a:lnTo>
                      <a:pt x="15257" y="144009"/>
                    </a:lnTo>
                    <a:cubicBezTo>
                      <a:pt x="13015" y="149672"/>
                      <a:pt x="10806" y="155344"/>
                      <a:pt x="8650" y="161059"/>
                    </a:cubicBezTo>
                    <a:cubicBezTo>
                      <a:pt x="6494" y="166757"/>
                      <a:pt x="4269" y="172428"/>
                      <a:pt x="2035" y="178091"/>
                    </a:cubicBezTo>
                    <a:lnTo>
                      <a:pt x="2000" y="178187"/>
                    </a:lnTo>
                    <a:cubicBezTo>
                      <a:pt x="1922" y="178369"/>
                      <a:pt x="1870" y="178550"/>
                      <a:pt x="1827" y="178732"/>
                    </a:cubicBezTo>
                    <a:cubicBezTo>
                      <a:pt x="1247" y="181841"/>
                      <a:pt x="606" y="184941"/>
                      <a:pt x="0" y="188041"/>
                    </a:cubicBezTo>
                    <a:lnTo>
                      <a:pt x="7603" y="188041"/>
                    </a:lnTo>
                    <a:close/>
                    <a:moveTo>
                      <a:pt x="387183" y="57574"/>
                    </a:moveTo>
                    <a:cubicBezTo>
                      <a:pt x="387183" y="57574"/>
                      <a:pt x="387183" y="57565"/>
                      <a:pt x="387183" y="57557"/>
                    </a:cubicBezTo>
                    <a:lnTo>
                      <a:pt x="387183" y="57574"/>
                    </a:lnTo>
                    <a:lnTo>
                      <a:pt x="387183" y="57574"/>
                    </a:lnTo>
                    <a:close/>
                    <a:moveTo>
                      <a:pt x="22618" y="147326"/>
                    </a:moveTo>
                    <a:lnTo>
                      <a:pt x="22618" y="147326"/>
                    </a:lnTo>
                    <a:lnTo>
                      <a:pt x="22635" y="147291"/>
                    </a:lnTo>
                    <a:cubicBezTo>
                      <a:pt x="22618" y="147317"/>
                      <a:pt x="22652" y="147256"/>
                      <a:pt x="22618" y="147326"/>
                    </a:cubicBezTo>
                    <a:close/>
                  </a:path>
                </a:pathLst>
              </a:custGeom>
              <a:grpFill/>
              <a:ln w="8653" cap="flat">
                <a:noFill/>
                <a:prstDash val="solid"/>
                <a:miter/>
              </a:ln>
            </p:spPr>
            <p:txBody>
              <a:bodyPr rtlCol="0" anchor="ctr"/>
              <a:lstStyle/>
              <a:p>
                <a:endParaRPr lang="en-IN" dirty="0"/>
              </a:p>
            </p:txBody>
          </p:sp>
          <p:sp>
            <p:nvSpPr>
              <p:cNvPr id="174" name="Freeform: Shape 174">
                <a:extLst>
                  <a:ext uri="{FF2B5EF4-FFF2-40B4-BE49-F238E27FC236}">
                    <a16:creationId xmlns:a16="http://schemas.microsoft.com/office/drawing/2014/main" id="{734BF33C-38D5-B642-95BF-DC390A093DC8}"/>
                  </a:ext>
                </a:extLst>
              </p:cNvPr>
              <p:cNvSpPr/>
              <p:nvPr/>
            </p:nvSpPr>
            <p:spPr>
              <a:xfrm>
                <a:off x="-1609304" y="3481853"/>
                <a:ext cx="36154" cy="36157"/>
              </a:xfrm>
              <a:custGeom>
                <a:avLst/>
                <a:gdLst>
                  <a:gd name="connsiteX0" fmla="*/ 20595 w 36154"/>
                  <a:gd name="connsiteY0" fmla="*/ 175 h 36157"/>
                  <a:gd name="connsiteX1" fmla="*/ 35463 w 36154"/>
                  <a:gd name="connsiteY1" fmla="*/ 13137 h 36157"/>
                  <a:gd name="connsiteX2" fmla="*/ 23020 w 36154"/>
                  <a:gd name="connsiteY2" fmla="*/ 35469 h 36157"/>
                  <a:gd name="connsiteX3" fmla="*/ 15556 w 36154"/>
                  <a:gd name="connsiteY3" fmla="*/ 35980 h 36157"/>
                  <a:gd name="connsiteX4" fmla="*/ 688 w 36154"/>
                  <a:gd name="connsiteY4" fmla="*/ 23009 h 36157"/>
                  <a:gd name="connsiteX5" fmla="*/ 13140 w 36154"/>
                  <a:gd name="connsiteY5" fmla="*/ 703 h 36157"/>
                  <a:gd name="connsiteX6" fmla="*/ 20595 w 36154"/>
                  <a:gd name="connsiteY6" fmla="*/ 175 h 36157"/>
                  <a:gd name="connsiteX7" fmla="*/ 16482 w 36154"/>
                  <a:gd name="connsiteY7" fmla="*/ 29486 h 36157"/>
                  <a:gd name="connsiteX8" fmla="*/ 21227 w 36154"/>
                  <a:gd name="connsiteY8" fmla="*/ 29139 h 36157"/>
                  <a:gd name="connsiteX9" fmla="*/ 29159 w 36154"/>
                  <a:gd name="connsiteY9" fmla="*/ 14921 h 36157"/>
                  <a:gd name="connsiteX10" fmla="*/ 19677 w 36154"/>
                  <a:gd name="connsiteY10" fmla="*/ 6678 h 36157"/>
                  <a:gd name="connsiteX11" fmla="*/ 14949 w 36154"/>
                  <a:gd name="connsiteY11" fmla="*/ 7007 h 36157"/>
                  <a:gd name="connsiteX12" fmla="*/ 7018 w 36154"/>
                  <a:gd name="connsiteY12" fmla="*/ 21216 h 36157"/>
                  <a:gd name="connsiteX13" fmla="*/ 16482 w 36154"/>
                  <a:gd name="connsiteY13" fmla="*/ 29486 h 3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54" h="36157">
                    <a:moveTo>
                      <a:pt x="20595" y="175"/>
                    </a:moveTo>
                    <a:cubicBezTo>
                      <a:pt x="27670" y="1171"/>
                      <a:pt x="33506" y="6262"/>
                      <a:pt x="35463" y="13137"/>
                    </a:cubicBezTo>
                    <a:cubicBezTo>
                      <a:pt x="38190" y="22714"/>
                      <a:pt x="32605" y="32750"/>
                      <a:pt x="23020" y="35469"/>
                    </a:cubicBezTo>
                    <a:cubicBezTo>
                      <a:pt x="20578" y="36153"/>
                      <a:pt x="18067" y="36335"/>
                      <a:pt x="15556" y="35980"/>
                    </a:cubicBezTo>
                    <a:cubicBezTo>
                      <a:pt x="8472" y="34984"/>
                      <a:pt x="2636" y="29901"/>
                      <a:pt x="688" y="23009"/>
                    </a:cubicBezTo>
                    <a:cubicBezTo>
                      <a:pt x="-2031" y="13423"/>
                      <a:pt x="3554" y="3422"/>
                      <a:pt x="13140" y="703"/>
                    </a:cubicBezTo>
                    <a:cubicBezTo>
                      <a:pt x="15590" y="-7"/>
                      <a:pt x="18093" y="-172"/>
                      <a:pt x="20595" y="175"/>
                    </a:cubicBezTo>
                    <a:close/>
                    <a:moveTo>
                      <a:pt x="16482" y="29486"/>
                    </a:moveTo>
                    <a:cubicBezTo>
                      <a:pt x="18075" y="29702"/>
                      <a:pt x="19669" y="29590"/>
                      <a:pt x="21227" y="29139"/>
                    </a:cubicBezTo>
                    <a:cubicBezTo>
                      <a:pt x="27323" y="27425"/>
                      <a:pt x="30882" y="21043"/>
                      <a:pt x="29159" y="14921"/>
                    </a:cubicBezTo>
                    <a:cubicBezTo>
                      <a:pt x="27903" y="10557"/>
                      <a:pt x="24189" y="7310"/>
                      <a:pt x="19677" y="6678"/>
                    </a:cubicBezTo>
                    <a:cubicBezTo>
                      <a:pt x="18093" y="6452"/>
                      <a:pt x="16508" y="6565"/>
                      <a:pt x="14949" y="7007"/>
                    </a:cubicBezTo>
                    <a:cubicBezTo>
                      <a:pt x="8836" y="8739"/>
                      <a:pt x="5295" y="15129"/>
                      <a:pt x="7018" y="21216"/>
                    </a:cubicBezTo>
                    <a:cubicBezTo>
                      <a:pt x="8256" y="25589"/>
                      <a:pt x="11979" y="28836"/>
                      <a:pt x="16482" y="29486"/>
                    </a:cubicBezTo>
                    <a:close/>
                  </a:path>
                </a:pathLst>
              </a:custGeom>
              <a:grpFill/>
              <a:ln w="8653" cap="flat">
                <a:noFill/>
                <a:prstDash val="solid"/>
                <a:miter/>
              </a:ln>
            </p:spPr>
            <p:txBody>
              <a:bodyPr rtlCol="0" anchor="ctr"/>
              <a:lstStyle/>
              <a:p>
                <a:endParaRPr lang="en-IN" dirty="0"/>
              </a:p>
            </p:txBody>
          </p:sp>
          <p:sp>
            <p:nvSpPr>
              <p:cNvPr id="175" name="Freeform: Shape 175">
                <a:extLst>
                  <a:ext uri="{FF2B5EF4-FFF2-40B4-BE49-F238E27FC236}">
                    <a16:creationId xmlns:a16="http://schemas.microsoft.com/office/drawing/2014/main" id="{D5F6259E-136A-964C-80B6-6CD357DE94F9}"/>
                  </a:ext>
                </a:extLst>
              </p:cNvPr>
              <p:cNvSpPr/>
              <p:nvPr/>
            </p:nvSpPr>
            <p:spPr>
              <a:xfrm>
                <a:off x="-1679265" y="3549787"/>
                <a:ext cx="36134" cy="36147"/>
              </a:xfrm>
              <a:custGeom>
                <a:avLst/>
                <a:gdLst>
                  <a:gd name="connsiteX0" fmla="*/ 20582 w 36134"/>
                  <a:gd name="connsiteY0" fmla="*/ 180 h 36147"/>
                  <a:gd name="connsiteX1" fmla="*/ 33224 w 36134"/>
                  <a:gd name="connsiteY1" fmla="*/ 8225 h 36147"/>
                  <a:gd name="connsiteX2" fmla="*/ 27916 w 36134"/>
                  <a:gd name="connsiteY2" fmla="*/ 33232 h 36147"/>
                  <a:gd name="connsiteX3" fmla="*/ 15551 w 36134"/>
                  <a:gd name="connsiteY3" fmla="*/ 35968 h 36147"/>
                  <a:gd name="connsiteX4" fmla="*/ 2917 w 36134"/>
                  <a:gd name="connsiteY4" fmla="*/ 27915 h 36147"/>
                  <a:gd name="connsiteX5" fmla="*/ 8225 w 36134"/>
                  <a:gd name="connsiteY5" fmla="*/ 2916 h 36147"/>
                  <a:gd name="connsiteX6" fmla="*/ 20582 w 36134"/>
                  <a:gd name="connsiteY6" fmla="*/ 180 h 36147"/>
                  <a:gd name="connsiteX7" fmla="*/ 16477 w 36134"/>
                  <a:gd name="connsiteY7" fmla="*/ 29448 h 36147"/>
                  <a:gd name="connsiteX8" fmla="*/ 24348 w 36134"/>
                  <a:gd name="connsiteY8" fmla="*/ 27725 h 36147"/>
                  <a:gd name="connsiteX9" fmla="*/ 27717 w 36134"/>
                  <a:gd name="connsiteY9" fmla="*/ 11809 h 36147"/>
                  <a:gd name="connsiteX10" fmla="*/ 19672 w 36134"/>
                  <a:gd name="connsiteY10" fmla="*/ 6683 h 36147"/>
                  <a:gd name="connsiteX11" fmla="*/ 11819 w 36134"/>
                  <a:gd name="connsiteY11" fmla="*/ 8406 h 36147"/>
                  <a:gd name="connsiteX12" fmla="*/ 8433 w 36134"/>
                  <a:gd name="connsiteY12" fmla="*/ 24322 h 36147"/>
                  <a:gd name="connsiteX13" fmla="*/ 16477 w 36134"/>
                  <a:gd name="connsiteY13" fmla="*/ 29448 h 3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34" h="36147">
                    <a:moveTo>
                      <a:pt x="20582" y="180"/>
                    </a:moveTo>
                    <a:cubicBezTo>
                      <a:pt x="25768" y="908"/>
                      <a:pt x="30366" y="3843"/>
                      <a:pt x="33224" y="8225"/>
                    </a:cubicBezTo>
                    <a:cubicBezTo>
                      <a:pt x="38644" y="16589"/>
                      <a:pt x="36281" y="27803"/>
                      <a:pt x="27916" y="33232"/>
                    </a:cubicBezTo>
                    <a:cubicBezTo>
                      <a:pt x="24244" y="35604"/>
                      <a:pt x="19863" y="36583"/>
                      <a:pt x="15551" y="35968"/>
                    </a:cubicBezTo>
                    <a:cubicBezTo>
                      <a:pt x="10355" y="35241"/>
                      <a:pt x="5749" y="32314"/>
                      <a:pt x="2917" y="27915"/>
                    </a:cubicBezTo>
                    <a:cubicBezTo>
                      <a:pt x="-2512" y="19559"/>
                      <a:pt x="-148" y="8346"/>
                      <a:pt x="8225" y="2916"/>
                    </a:cubicBezTo>
                    <a:cubicBezTo>
                      <a:pt x="11888" y="535"/>
                      <a:pt x="16261" y="-435"/>
                      <a:pt x="20582" y="180"/>
                    </a:cubicBezTo>
                    <a:close/>
                    <a:moveTo>
                      <a:pt x="16477" y="29448"/>
                    </a:moveTo>
                    <a:cubicBezTo>
                      <a:pt x="19214" y="29838"/>
                      <a:pt x="22019" y="29231"/>
                      <a:pt x="24348" y="27725"/>
                    </a:cubicBezTo>
                    <a:cubicBezTo>
                      <a:pt x="29648" y="24261"/>
                      <a:pt x="31172" y="17135"/>
                      <a:pt x="27717" y="11809"/>
                    </a:cubicBezTo>
                    <a:cubicBezTo>
                      <a:pt x="25907" y="9021"/>
                      <a:pt x="22963" y="7142"/>
                      <a:pt x="19672" y="6683"/>
                    </a:cubicBezTo>
                    <a:cubicBezTo>
                      <a:pt x="16928" y="6294"/>
                      <a:pt x="14131" y="6891"/>
                      <a:pt x="11819" y="8406"/>
                    </a:cubicBezTo>
                    <a:cubicBezTo>
                      <a:pt x="6493" y="11870"/>
                      <a:pt x="4969" y="18996"/>
                      <a:pt x="8433" y="24322"/>
                    </a:cubicBezTo>
                    <a:cubicBezTo>
                      <a:pt x="10243" y="27119"/>
                      <a:pt x="13169" y="28980"/>
                      <a:pt x="16477" y="29448"/>
                    </a:cubicBezTo>
                    <a:close/>
                  </a:path>
                </a:pathLst>
              </a:custGeom>
              <a:grpFill/>
              <a:ln w="8653" cap="flat">
                <a:noFill/>
                <a:prstDash val="solid"/>
                <a:miter/>
              </a:ln>
            </p:spPr>
            <p:txBody>
              <a:bodyPr rtlCol="0" anchor="ctr"/>
              <a:lstStyle/>
              <a:p>
                <a:endParaRPr lang="en-IN" dirty="0"/>
              </a:p>
            </p:txBody>
          </p:sp>
          <p:sp>
            <p:nvSpPr>
              <p:cNvPr id="176" name="Freeform: Shape 176">
                <a:extLst>
                  <a:ext uri="{FF2B5EF4-FFF2-40B4-BE49-F238E27FC236}">
                    <a16:creationId xmlns:a16="http://schemas.microsoft.com/office/drawing/2014/main" id="{F72D2AA7-4AF9-1745-914B-F5C90CC9B03B}"/>
                  </a:ext>
                </a:extLst>
              </p:cNvPr>
              <p:cNvSpPr/>
              <p:nvPr/>
            </p:nvSpPr>
            <p:spPr>
              <a:xfrm>
                <a:off x="-1726110" y="3635319"/>
                <a:ext cx="36139" cy="36141"/>
              </a:xfrm>
              <a:custGeom>
                <a:avLst/>
                <a:gdLst>
                  <a:gd name="connsiteX0" fmla="*/ 20616 w 36139"/>
                  <a:gd name="connsiteY0" fmla="*/ 183 h 36141"/>
                  <a:gd name="connsiteX1" fmla="*/ 29656 w 36139"/>
                  <a:gd name="connsiteY1" fmla="*/ 4209 h 36141"/>
                  <a:gd name="connsiteX2" fmla="*/ 31942 w 36139"/>
                  <a:gd name="connsiteY2" fmla="*/ 29658 h 36141"/>
                  <a:gd name="connsiteX3" fmla="*/ 15533 w 36139"/>
                  <a:gd name="connsiteY3" fmla="*/ 35962 h 36141"/>
                  <a:gd name="connsiteX4" fmla="*/ 6502 w 36139"/>
                  <a:gd name="connsiteY4" fmla="*/ 31944 h 36141"/>
                  <a:gd name="connsiteX5" fmla="*/ 77 w 36139"/>
                  <a:gd name="connsiteY5" fmla="*/ 19683 h 36141"/>
                  <a:gd name="connsiteX6" fmla="*/ 4207 w 36139"/>
                  <a:gd name="connsiteY6" fmla="*/ 6478 h 36141"/>
                  <a:gd name="connsiteX7" fmla="*/ 20616 w 36139"/>
                  <a:gd name="connsiteY7" fmla="*/ 183 h 36141"/>
                  <a:gd name="connsiteX8" fmla="*/ 16460 w 36139"/>
                  <a:gd name="connsiteY8" fmla="*/ 29459 h 36141"/>
                  <a:gd name="connsiteX9" fmla="*/ 26920 w 36139"/>
                  <a:gd name="connsiteY9" fmla="*/ 25441 h 36141"/>
                  <a:gd name="connsiteX10" fmla="*/ 25448 w 36139"/>
                  <a:gd name="connsiteY10" fmla="*/ 9257 h 36141"/>
                  <a:gd name="connsiteX11" fmla="*/ 19698 w 36139"/>
                  <a:gd name="connsiteY11" fmla="*/ 6685 h 36141"/>
                  <a:gd name="connsiteX12" fmla="*/ 9247 w 36139"/>
                  <a:gd name="connsiteY12" fmla="*/ 10703 h 36141"/>
                  <a:gd name="connsiteX13" fmla="*/ 6632 w 36139"/>
                  <a:gd name="connsiteY13" fmla="*/ 19094 h 36141"/>
                  <a:gd name="connsiteX14" fmla="*/ 10710 w 36139"/>
                  <a:gd name="connsiteY14" fmla="*/ 26896 h 36141"/>
                  <a:gd name="connsiteX15" fmla="*/ 16460 w 36139"/>
                  <a:gd name="connsiteY15" fmla="*/ 29459 h 36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9" h="36141">
                    <a:moveTo>
                      <a:pt x="20616" y="183"/>
                    </a:moveTo>
                    <a:cubicBezTo>
                      <a:pt x="23941" y="641"/>
                      <a:pt x="27067" y="2044"/>
                      <a:pt x="29656" y="4209"/>
                    </a:cubicBezTo>
                    <a:cubicBezTo>
                      <a:pt x="37311" y="10582"/>
                      <a:pt x="38333" y="22004"/>
                      <a:pt x="31942" y="29658"/>
                    </a:cubicBezTo>
                    <a:cubicBezTo>
                      <a:pt x="27907" y="34490"/>
                      <a:pt x="21768" y="36837"/>
                      <a:pt x="15533" y="35962"/>
                    </a:cubicBezTo>
                    <a:cubicBezTo>
                      <a:pt x="12208" y="35495"/>
                      <a:pt x="9082" y="34109"/>
                      <a:pt x="6502" y="31944"/>
                    </a:cubicBezTo>
                    <a:cubicBezTo>
                      <a:pt x="2779" y="28853"/>
                      <a:pt x="519" y="24506"/>
                      <a:pt x="77" y="19683"/>
                    </a:cubicBezTo>
                    <a:cubicBezTo>
                      <a:pt x="-365" y="14886"/>
                      <a:pt x="1107" y="10192"/>
                      <a:pt x="4207" y="6478"/>
                    </a:cubicBezTo>
                    <a:cubicBezTo>
                      <a:pt x="8242" y="1655"/>
                      <a:pt x="14364" y="-701"/>
                      <a:pt x="20616" y="183"/>
                    </a:cubicBezTo>
                    <a:close/>
                    <a:moveTo>
                      <a:pt x="16460" y="29459"/>
                    </a:moveTo>
                    <a:cubicBezTo>
                      <a:pt x="20434" y="30013"/>
                      <a:pt x="24340" y="28515"/>
                      <a:pt x="26920" y="25441"/>
                    </a:cubicBezTo>
                    <a:cubicBezTo>
                      <a:pt x="30964" y="20566"/>
                      <a:pt x="30314" y="13310"/>
                      <a:pt x="25448" y="9257"/>
                    </a:cubicBezTo>
                    <a:cubicBezTo>
                      <a:pt x="23794" y="7863"/>
                      <a:pt x="21811" y="6980"/>
                      <a:pt x="19698" y="6685"/>
                    </a:cubicBezTo>
                    <a:cubicBezTo>
                      <a:pt x="15733" y="6123"/>
                      <a:pt x="11819" y="7621"/>
                      <a:pt x="9247" y="10703"/>
                    </a:cubicBezTo>
                    <a:cubicBezTo>
                      <a:pt x="7281" y="13050"/>
                      <a:pt x="6355" y="16037"/>
                      <a:pt x="6632" y="19094"/>
                    </a:cubicBezTo>
                    <a:cubicBezTo>
                      <a:pt x="6892" y="22159"/>
                      <a:pt x="8346" y="24930"/>
                      <a:pt x="10710" y="26896"/>
                    </a:cubicBezTo>
                    <a:cubicBezTo>
                      <a:pt x="12355" y="28281"/>
                      <a:pt x="14330" y="29156"/>
                      <a:pt x="16460" y="29459"/>
                    </a:cubicBezTo>
                    <a:close/>
                  </a:path>
                </a:pathLst>
              </a:custGeom>
              <a:grpFill/>
              <a:ln w="8653" cap="flat">
                <a:noFill/>
                <a:prstDash val="solid"/>
                <a:miter/>
              </a:ln>
            </p:spPr>
            <p:txBody>
              <a:bodyPr rtlCol="0" anchor="ctr"/>
              <a:lstStyle/>
              <a:p>
                <a:endParaRPr lang="en-IN" dirty="0"/>
              </a:p>
            </p:txBody>
          </p:sp>
          <p:sp>
            <p:nvSpPr>
              <p:cNvPr id="177" name="Freeform: Shape 177">
                <a:extLst>
                  <a:ext uri="{FF2B5EF4-FFF2-40B4-BE49-F238E27FC236}">
                    <a16:creationId xmlns:a16="http://schemas.microsoft.com/office/drawing/2014/main" id="{F5E294C7-9A1F-FA41-942E-435D509C242D}"/>
                  </a:ext>
                </a:extLst>
              </p:cNvPr>
              <p:cNvSpPr/>
              <p:nvPr/>
            </p:nvSpPr>
            <p:spPr>
              <a:xfrm>
                <a:off x="-1117161" y="3621567"/>
                <a:ext cx="36133" cy="36148"/>
              </a:xfrm>
              <a:custGeom>
                <a:avLst/>
                <a:gdLst>
                  <a:gd name="connsiteX0" fmla="*/ 20600 w 36133"/>
                  <a:gd name="connsiteY0" fmla="*/ 184 h 36148"/>
                  <a:gd name="connsiteX1" fmla="*/ 36108 w 36133"/>
                  <a:gd name="connsiteY1" fmla="*/ 17138 h 36148"/>
                  <a:gd name="connsiteX2" fmla="*/ 31501 w 36133"/>
                  <a:gd name="connsiteY2" fmla="*/ 30162 h 36148"/>
                  <a:gd name="connsiteX3" fmla="*/ 19015 w 36133"/>
                  <a:gd name="connsiteY3" fmla="*/ 36119 h 36148"/>
                  <a:gd name="connsiteX4" fmla="*/ 15525 w 36133"/>
                  <a:gd name="connsiteY4" fmla="*/ 35972 h 36148"/>
                  <a:gd name="connsiteX5" fmla="*/ 26 w 36133"/>
                  <a:gd name="connsiteY5" fmla="*/ 19026 h 36148"/>
                  <a:gd name="connsiteX6" fmla="*/ 17127 w 36133"/>
                  <a:gd name="connsiteY6" fmla="*/ 19 h 36148"/>
                  <a:gd name="connsiteX7" fmla="*/ 20600 w 36133"/>
                  <a:gd name="connsiteY7" fmla="*/ 184 h 36148"/>
                  <a:gd name="connsiteX8" fmla="*/ 16443 w 36133"/>
                  <a:gd name="connsiteY8" fmla="*/ 29452 h 36148"/>
                  <a:gd name="connsiteX9" fmla="*/ 18660 w 36133"/>
                  <a:gd name="connsiteY9" fmla="*/ 29564 h 36148"/>
                  <a:gd name="connsiteX10" fmla="*/ 26618 w 36133"/>
                  <a:gd name="connsiteY10" fmla="*/ 25772 h 36148"/>
                  <a:gd name="connsiteX11" fmla="*/ 29545 w 36133"/>
                  <a:gd name="connsiteY11" fmla="*/ 17467 h 36148"/>
                  <a:gd name="connsiteX12" fmla="*/ 19690 w 36133"/>
                  <a:gd name="connsiteY12" fmla="*/ 6678 h 36148"/>
                  <a:gd name="connsiteX13" fmla="*/ 17465 w 36133"/>
                  <a:gd name="connsiteY13" fmla="*/ 6574 h 36148"/>
                  <a:gd name="connsiteX14" fmla="*/ 6581 w 36133"/>
                  <a:gd name="connsiteY14" fmla="*/ 18662 h 36148"/>
                  <a:gd name="connsiteX15" fmla="*/ 16443 w 36133"/>
                  <a:gd name="connsiteY15" fmla="*/ 29452 h 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3" h="36148">
                    <a:moveTo>
                      <a:pt x="20600" y="184"/>
                    </a:moveTo>
                    <a:cubicBezTo>
                      <a:pt x="29138" y="1396"/>
                      <a:pt x="35649" y="8514"/>
                      <a:pt x="36108" y="17138"/>
                    </a:cubicBezTo>
                    <a:cubicBezTo>
                      <a:pt x="36359" y="21962"/>
                      <a:pt x="34731" y="26586"/>
                      <a:pt x="31501" y="30162"/>
                    </a:cubicBezTo>
                    <a:cubicBezTo>
                      <a:pt x="28272" y="33747"/>
                      <a:pt x="23829" y="35868"/>
                      <a:pt x="19015" y="36119"/>
                    </a:cubicBezTo>
                    <a:cubicBezTo>
                      <a:pt x="17838" y="36188"/>
                      <a:pt x="16668" y="36137"/>
                      <a:pt x="15525" y="35972"/>
                    </a:cubicBezTo>
                    <a:cubicBezTo>
                      <a:pt x="6996" y="34768"/>
                      <a:pt x="485" y="27633"/>
                      <a:pt x="26" y="19026"/>
                    </a:cubicBezTo>
                    <a:cubicBezTo>
                      <a:pt x="-503" y="9068"/>
                      <a:pt x="7178" y="539"/>
                      <a:pt x="17127" y="19"/>
                    </a:cubicBezTo>
                    <a:cubicBezTo>
                      <a:pt x="18288" y="-33"/>
                      <a:pt x="19457" y="19"/>
                      <a:pt x="20600" y="184"/>
                    </a:cubicBezTo>
                    <a:close/>
                    <a:moveTo>
                      <a:pt x="16443" y="29452"/>
                    </a:moveTo>
                    <a:cubicBezTo>
                      <a:pt x="17171" y="29564"/>
                      <a:pt x="17924" y="29599"/>
                      <a:pt x="18660" y="29564"/>
                    </a:cubicBezTo>
                    <a:cubicBezTo>
                      <a:pt x="21734" y="29391"/>
                      <a:pt x="24557" y="28040"/>
                      <a:pt x="26618" y="25772"/>
                    </a:cubicBezTo>
                    <a:cubicBezTo>
                      <a:pt x="28670" y="23486"/>
                      <a:pt x="29709" y="20533"/>
                      <a:pt x="29545" y="17467"/>
                    </a:cubicBezTo>
                    <a:cubicBezTo>
                      <a:pt x="29267" y="11986"/>
                      <a:pt x="25120" y="7440"/>
                      <a:pt x="19690" y="6678"/>
                    </a:cubicBezTo>
                    <a:cubicBezTo>
                      <a:pt x="18955" y="6574"/>
                      <a:pt x="18218" y="6540"/>
                      <a:pt x="17465" y="6574"/>
                    </a:cubicBezTo>
                    <a:cubicBezTo>
                      <a:pt x="11135" y="6912"/>
                      <a:pt x="6243" y="12333"/>
                      <a:pt x="6581" y="18662"/>
                    </a:cubicBezTo>
                    <a:cubicBezTo>
                      <a:pt x="6858" y="24169"/>
                      <a:pt x="11014" y="28690"/>
                      <a:pt x="16443" y="29452"/>
                    </a:cubicBezTo>
                    <a:close/>
                  </a:path>
                </a:pathLst>
              </a:custGeom>
              <a:grpFill/>
              <a:ln w="8653" cap="flat">
                <a:noFill/>
                <a:prstDash val="solid"/>
                <a:miter/>
              </a:ln>
            </p:spPr>
            <p:txBody>
              <a:bodyPr rtlCol="0" anchor="ctr"/>
              <a:lstStyle/>
              <a:p>
                <a:endParaRPr lang="en-IN" dirty="0"/>
              </a:p>
            </p:txBody>
          </p:sp>
          <p:sp>
            <p:nvSpPr>
              <p:cNvPr id="178" name="Freeform: Shape 178">
                <a:extLst>
                  <a:ext uri="{FF2B5EF4-FFF2-40B4-BE49-F238E27FC236}">
                    <a16:creationId xmlns:a16="http://schemas.microsoft.com/office/drawing/2014/main" id="{1E83B8B9-F58D-6A46-B83B-B327F7879B6B}"/>
                  </a:ext>
                </a:extLst>
              </p:cNvPr>
              <p:cNvSpPr/>
              <p:nvPr/>
            </p:nvSpPr>
            <p:spPr>
              <a:xfrm>
                <a:off x="-1167814" y="3538230"/>
                <a:ext cx="36148" cy="36162"/>
              </a:xfrm>
              <a:custGeom>
                <a:avLst/>
                <a:gdLst>
                  <a:gd name="connsiteX0" fmla="*/ 20580 w 36148"/>
                  <a:gd name="connsiteY0" fmla="*/ 169 h 36162"/>
                  <a:gd name="connsiteX1" fmla="*/ 35032 w 36148"/>
                  <a:gd name="connsiteY1" fmla="*/ 11858 h 36162"/>
                  <a:gd name="connsiteX2" fmla="*/ 34461 w 36148"/>
                  <a:gd name="connsiteY2" fmla="*/ 25678 h 36162"/>
                  <a:gd name="connsiteX3" fmla="*/ 24295 w 36148"/>
                  <a:gd name="connsiteY3" fmla="*/ 35039 h 36162"/>
                  <a:gd name="connsiteX4" fmla="*/ 15549 w 36148"/>
                  <a:gd name="connsiteY4" fmla="*/ 35991 h 36162"/>
                  <a:gd name="connsiteX5" fmla="*/ 1106 w 36148"/>
                  <a:gd name="connsiteY5" fmla="*/ 24302 h 36162"/>
                  <a:gd name="connsiteX6" fmla="*/ 11843 w 36148"/>
                  <a:gd name="connsiteY6" fmla="*/ 1095 h 36162"/>
                  <a:gd name="connsiteX7" fmla="*/ 20580 w 36148"/>
                  <a:gd name="connsiteY7" fmla="*/ 169 h 36162"/>
                  <a:gd name="connsiteX8" fmla="*/ 16458 w 36148"/>
                  <a:gd name="connsiteY8" fmla="*/ 29471 h 36162"/>
                  <a:gd name="connsiteX9" fmla="*/ 22035 w 36148"/>
                  <a:gd name="connsiteY9" fmla="*/ 28865 h 36162"/>
                  <a:gd name="connsiteX10" fmla="*/ 28503 w 36148"/>
                  <a:gd name="connsiteY10" fmla="*/ 22899 h 36162"/>
                  <a:gd name="connsiteX11" fmla="*/ 28867 w 36148"/>
                  <a:gd name="connsiteY11" fmla="*/ 14110 h 36162"/>
                  <a:gd name="connsiteX12" fmla="*/ 19662 w 36148"/>
                  <a:gd name="connsiteY12" fmla="*/ 6680 h 36162"/>
                  <a:gd name="connsiteX13" fmla="*/ 14112 w 36148"/>
                  <a:gd name="connsiteY13" fmla="*/ 7278 h 36162"/>
                  <a:gd name="connsiteX14" fmla="*/ 7262 w 36148"/>
                  <a:gd name="connsiteY14" fmla="*/ 22050 h 36162"/>
                  <a:gd name="connsiteX15" fmla="*/ 16458 w 36148"/>
                  <a:gd name="connsiteY15" fmla="*/ 29471 h 3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48" h="36162">
                    <a:moveTo>
                      <a:pt x="20580" y="169"/>
                    </a:moveTo>
                    <a:cubicBezTo>
                      <a:pt x="27196" y="1104"/>
                      <a:pt x="32729" y="5581"/>
                      <a:pt x="35032" y="11858"/>
                    </a:cubicBezTo>
                    <a:cubicBezTo>
                      <a:pt x="36703" y="16387"/>
                      <a:pt x="36487" y="21297"/>
                      <a:pt x="34461" y="25678"/>
                    </a:cubicBezTo>
                    <a:cubicBezTo>
                      <a:pt x="32452" y="30060"/>
                      <a:pt x="28832" y="33376"/>
                      <a:pt x="24295" y="35039"/>
                    </a:cubicBezTo>
                    <a:cubicBezTo>
                      <a:pt x="21507" y="36078"/>
                      <a:pt x="18485" y="36398"/>
                      <a:pt x="15549" y="35991"/>
                    </a:cubicBezTo>
                    <a:cubicBezTo>
                      <a:pt x="8934" y="35056"/>
                      <a:pt x="3400" y="30571"/>
                      <a:pt x="1106" y="24302"/>
                    </a:cubicBezTo>
                    <a:cubicBezTo>
                      <a:pt x="-2323" y="14941"/>
                      <a:pt x="2491" y="4550"/>
                      <a:pt x="11843" y="1095"/>
                    </a:cubicBezTo>
                    <a:cubicBezTo>
                      <a:pt x="14631" y="99"/>
                      <a:pt x="17653" y="-238"/>
                      <a:pt x="20580" y="169"/>
                    </a:cubicBezTo>
                    <a:close/>
                    <a:moveTo>
                      <a:pt x="16458" y="29471"/>
                    </a:moveTo>
                    <a:cubicBezTo>
                      <a:pt x="18320" y="29722"/>
                      <a:pt x="20251" y="29506"/>
                      <a:pt x="22035" y="28865"/>
                    </a:cubicBezTo>
                    <a:cubicBezTo>
                      <a:pt x="24918" y="27817"/>
                      <a:pt x="27213" y="25696"/>
                      <a:pt x="28503" y="22899"/>
                    </a:cubicBezTo>
                    <a:cubicBezTo>
                      <a:pt x="29785" y="20128"/>
                      <a:pt x="29915" y="17002"/>
                      <a:pt x="28867" y="14110"/>
                    </a:cubicBezTo>
                    <a:cubicBezTo>
                      <a:pt x="27403" y="10135"/>
                      <a:pt x="23871" y="7269"/>
                      <a:pt x="19662" y="6680"/>
                    </a:cubicBezTo>
                    <a:cubicBezTo>
                      <a:pt x="17809" y="6421"/>
                      <a:pt x="15887" y="6628"/>
                      <a:pt x="14112" y="7278"/>
                    </a:cubicBezTo>
                    <a:cubicBezTo>
                      <a:pt x="8154" y="9469"/>
                      <a:pt x="5080" y="16093"/>
                      <a:pt x="7262" y="22050"/>
                    </a:cubicBezTo>
                    <a:cubicBezTo>
                      <a:pt x="8743" y="26025"/>
                      <a:pt x="12259" y="28882"/>
                      <a:pt x="16458" y="29471"/>
                    </a:cubicBezTo>
                    <a:close/>
                  </a:path>
                </a:pathLst>
              </a:custGeom>
              <a:grpFill/>
              <a:ln w="8653" cap="flat">
                <a:noFill/>
                <a:prstDash val="solid"/>
                <a:miter/>
              </a:ln>
            </p:spPr>
            <p:txBody>
              <a:bodyPr rtlCol="0" anchor="ctr"/>
              <a:lstStyle/>
              <a:p>
                <a:endParaRPr lang="en-IN" dirty="0"/>
              </a:p>
            </p:txBody>
          </p:sp>
          <p:sp>
            <p:nvSpPr>
              <p:cNvPr id="179" name="Freeform: Shape 179">
                <a:extLst>
                  <a:ext uri="{FF2B5EF4-FFF2-40B4-BE49-F238E27FC236}">
                    <a16:creationId xmlns:a16="http://schemas.microsoft.com/office/drawing/2014/main" id="{8F88AD75-25AB-9245-818D-DD70593264E3}"/>
                  </a:ext>
                </a:extLst>
              </p:cNvPr>
              <p:cNvSpPr/>
              <p:nvPr/>
            </p:nvSpPr>
            <p:spPr>
              <a:xfrm>
                <a:off x="-1240801" y="3473527"/>
                <a:ext cx="36156" cy="36164"/>
              </a:xfrm>
              <a:custGeom>
                <a:avLst/>
                <a:gdLst>
                  <a:gd name="connsiteX0" fmla="*/ 20597 w 36156"/>
                  <a:gd name="connsiteY0" fmla="*/ 180 h 36164"/>
                  <a:gd name="connsiteX1" fmla="*/ 32451 w 36156"/>
                  <a:gd name="connsiteY1" fmla="*/ 7150 h 36164"/>
                  <a:gd name="connsiteX2" fmla="*/ 35992 w 36156"/>
                  <a:gd name="connsiteY2" fmla="*/ 20511 h 36164"/>
                  <a:gd name="connsiteX3" fmla="*/ 29031 w 36156"/>
                  <a:gd name="connsiteY3" fmla="*/ 32461 h 36164"/>
                  <a:gd name="connsiteX4" fmla="*/ 15548 w 36156"/>
                  <a:gd name="connsiteY4" fmla="*/ 35985 h 36164"/>
                  <a:gd name="connsiteX5" fmla="*/ 3694 w 36156"/>
                  <a:gd name="connsiteY5" fmla="*/ 29015 h 36164"/>
                  <a:gd name="connsiteX6" fmla="*/ 161 w 36156"/>
                  <a:gd name="connsiteY6" fmla="*/ 15654 h 36164"/>
                  <a:gd name="connsiteX7" fmla="*/ 7132 w 36156"/>
                  <a:gd name="connsiteY7" fmla="*/ 3704 h 36164"/>
                  <a:gd name="connsiteX8" fmla="*/ 20597 w 36156"/>
                  <a:gd name="connsiteY8" fmla="*/ 180 h 36164"/>
                  <a:gd name="connsiteX9" fmla="*/ 16466 w 36156"/>
                  <a:gd name="connsiteY9" fmla="*/ 29474 h 36164"/>
                  <a:gd name="connsiteX10" fmla="*/ 25039 w 36156"/>
                  <a:gd name="connsiteY10" fmla="*/ 27222 h 36164"/>
                  <a:gd name="connsiteX11" fmla="*/ 29472 w 36156"/>
                  <a:gd name="connsiteY11" fmla="*/ 19628 h 36164"/>
                  <a:gd name="connsiteX12" fmla="*/ 27221 w 36156"/>
                  <a:gd name="connsiteY12" fmla="*/ 11108 h 36164"/>
                  <a:gd name="connsiteX13" fmla="*/ 19679 w 36156"/>
                  <a:gd name="connsiteY13" fmla="*/ 6691 h 36164"/>
                  <a:gd name="connsiteX14" fmla="*/ 11115 w 36156"/>
                  <a:gd name="connsiteY14" fmla="*/ 8943 h 36164"/>
                  <a:gd name="connsiteX15" fmla="*/ 6673 w 36156"/>
                  <a:gd name="connsiteY15" fmla="*/ 16537 h 36164"/>
                  <a:gd name="connsiteX16" fmla="*/ 8924 w 36156"/>
                  <a:gd name="connsiteY16" fmla="*/ 25040 h 36164"/>
                  <a:gd name="connsiteX17" fmla="*/ 16466 w 36156"/>
                  <a:gd name="connsiteY17" fmla="*/ 29474 h 3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156" h="36164">
                    <a:moveTo>
                      <a:pt x="20597" y="180"/>
                    </a:moveTo>
                    <a:cubicBezTo>
                      <a:pt x="25350" y="855"/>
                      <a:pt x="29559" y="3323"/>
                      <a:pt x="32451" y="7150"/>
                    </a:cubicBezTo>
                    <a:cubicBezTo>
                      <a:pt x="35386" y="10978"/>
                      <a:pt x="36633" y="15714"/>
                      <a:pt x="35992" y="20511"/>
                    </a:cubicBezTo>
                    <a:cubicBezTo>
                      <a:pt x="35343" y="25300"/>
                      <a:pt x="32875" y="29525"/>
                      <a:pt x="29031" y="32461"/>
                    </a:cubicBezTo>
                    <a:cubicBezTo>
                      <a:pt x="25160" y="35414"/>
                      <a:pt x="20371" y="36660"/>
                      <a:pt x="15548" y="35985"/>
                    </a:cubicBezTo>
                    <a:cubicBezTo>
                      <a:pt x="10794" y="35310"/>
                      <a:pt x="6595" y="32842"/>
                      <a:pt x="3694" y="29015"/>
                    </a:cubicBezTo>
                    <a:cubicBezTo>
                      <a:pt x="767" y="25179"/>
                      <a:pt x="-471" y="20433"/>
                      <a:pt x="161" y="15654"/>
                    </a:cubicBezTo>
                    <a:cubicBezTo>
                      <a:pt x="819" y="10865"/>
                      <a:pt x="3278" y="6622"/>
                      <a:pt x="7132" y="3704"/>
                    </a:cubicBezTo>
                    <a:cubicBezTo>
                      <a:pt x="11011" y="743"/>
                      <a:pt x="15782" y="-496"/>
                      <a:pt x="20597" y="180"/>
                    </a:cubicBezTo>
                    <a:close/>
                    <a:moveTo>
                      <a:pt x="16466" y="29474"/>
                    </a:moveTo>
                    <a:cubicBezTo>
                      <a:pt x="19531" y="29898"/>
                      <a:pt x="22571" y="29118"/>
                      <a:pt x="25039" y="27222"/>
                    </a:cubicBezTo>
                    <a:cubicBezTo>
                      <a:pt x="27489" y="25343"/>
                      <a:pt x="29065" y="22667"/>
                      <a:pt x="29472" y="19628"/>
                    </a:cubicBezTo>
                    <a:cubicBezTo>
                      <a:pt x="29888" y="16580"/>
                      <a:pt x="29100" y="13558"/>
                      <a:pt x="27221" y="11108"/>
                    </a:cubicBezTo>
                    <a:cubicBezTo>
                      <a:pt x="25376" y="8683"/>
                      <a:pt x="22701" y="7116"/>
                      <a:pt x="19679" y="6691"/>
                    </a:cubicBezTo>
                    <a:cubicBezTo>
                      <a:pt x="16613" y="6267"/>
                      <a:pt x="13574" y="7047"/>
                      <a:pt x="11115" y="8943"/>
                    </a:cubicBezTo>
                    <a:cubicBezTo>
                      <a:pt x="8656" y="10796"/>
                      <a:pt x="7097" y="13489"/>
                      <a:pt x="6673" y="16537"/>
                    </a:cubicBezTo>
                    <a:cubicBezTo>
                      <a:pt x="6266" y="19593"/>
                      <a:pt x="7062" y="22607"/>
                      <a:pt x="8924" y="25040"/>
                    </a:cubicBezTo>
                    <a:cubicBezTo>
                      <a:pt x="10769" y="27456"/>
                      <a:pt x="13461" y="29040"/>
                      <a:pt x="16466" y="29474"/>
                    </a:cubicBezTo>
                    <a:close/>
                  </a:path>
                </a:pathLst>
              </a:custGeom>
              <a:grpFill/>
              <a:ln w="8653" cap="flat">
                <a:noFill/>
                <a:prstDash val="solid"/>
                <a:miter/>
              </a:ln>
            </p:spPr>
            <p:txBody>
              <a:bodyPr rtlCol="0" anchor="ctr"/>
              <a:lstStyle/>
              <a:p>
                <a:endParaRPr lang="en-IN" dirty="0"/>
              </a:p>
            </p:txBody>
          </p:sp>
          <p:sp>
            <p:nvSpPr>
              <p:cNvPr id="180" name="Freeform: Shape 180">
                <a:extLst>
                  <a:ext uri="{FF2B5EF4-FFF2-40B4-BE49-F238E27FC236}">
                    <a16:creationId xmlns:a16="http://schemas.microsoft.com/office/drawing/2014/main" id="{F5C14C3B-4556-E447-B1CF-AB0208775CFC}"/>
                  </a:ext>
                </a:extLst>
              </p:cNvPr>
              <p:cNvSpPr/>
              <p:nvPr/>
            </p:nvSpPr>
            <p:spPr>
              <a:xfrm>
                <a:off x="-1329584" y="3433210"/>
                <a:ext cx="36125" cy="36147"/>
              </a:xfrm>
              <a:custGeom>
                <a:avLst/>
                <a:gdLst>
                  <a:gd name="connsiteX0" fmla="*/ 20598 w 36125"/>
                  <a:gd name="connsiteY0" fmla="*/ 180 h 36147"/>
                  <a:gd name="connsiteX1" fmla="*/ 28590 w 36125"/>
                  <a:gd name="connsiteY1" fmla="*/ 3375 h 36147"/>
                  <a:gd name="connsiteX2" fmla="*/ 32755 w 36125"/>
                  <a:gd name="connsiteY2" fmla="*/ 28591 h 36147"/>
                  <a:gd name="connsiteX3" fmla="*/ 15524 w 36125"/>
                  <a:gd name="connsiteY3" fmla="*/ 35968 h 36147"/>
                  <a:gd name="connsiteX4" fmla="*/ 7549 w 36125"/>
                  <a:gd name="connsiteY4" fmla="*/ 32781 h 36147"/>
                  <a:gd name="connsiteX5" fmla="*/ 3375 w 36125"/>
                  <a:gd name="connsiteY5" fmla="*/ 7557 h 36147"/>
                  <a:gd name="connsiteX6" fmla="*/ 20598 w 36125"/>
                  <a:gd name="connsiteY6" fmla="*/ 180 h 36147"/>
                  <a:gd name="connsiteX7" fmla="*/ 16442 w 36125"/>
                  <a:gd name="connsiteY7" fmla="*/ 29465 h 36147"/>
                  <a:gd name="connsiteX8" fmla="*/ 27430 w 36125"/>
                  <a:gd name="connsiteY8" fmla="*/ 24754 h 36147"/>
                  <a:gd name="connsiteX9" fmla="*/ 24763 w 36125"/>
                  <a:gd name="connsiteY9" fmla="*/ 8726 h 36147"/>
                  <a:gd name="connsiteX10" fmla="*/ 19689 w 36125"/>
                  <a:gd name="connsiteY10" fmla="*/ 6674 h 36147"/>
                  <a:gd name="connsiteX11" fmla="*/ 8709 w 36125"/>
                  <a:gd name="connsiteY11" fmla="*/ 11385 h 36147"/>
                  <a:gd name="connsiteX12" fmla="*/ 11376 w 36125"/>
                  <a:gd name="connsiteY12" fmla="*/ 27430 h 36147"/>
                  <a:gd name="connsiteX13" fmla="*/ 16442 w 36125"/>
                  <a:gd name="connsiteY13" fmla="*/ 29465 h 3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5" h="36147">
                    <a:moveTo>
                      <a:pt x="20598" y="180"/>
                    </a:moveTo>
                    <a:cubicBezTo>
                      <a:pt x="23464" y="587"/>
                      <a:pt x="26209" y="1686"/>
                      <a:pt x="28590" y="3375"/>
                    </a:cubicBezTo>
                    <a:cubicBezTo>
                      <a:pt x="36678" y="9177"/>
                      <a:pt x="38557" y="20494"/>
                      <a:pt x="32755" y="28591"/>
                    </a:cubicBezTo>
                    <a:cubicBezTo>
                      <a:pt x="28833" y="34098"/>
                      <a:pt x="22226" y="36912"/>
                      <a:pt x="15524" y="35968"/>
                    </a:cubicBezTo>
                    <a:cubicBezTo>
                      <a:pt x="12666" y="35561"/>
                      <a:pt x="9913" y="34461"/>
                      <a:pt x="7549" y="32781"/>
                    </a:cubicBezTo>
                    <a:cubicBezTo>
                      <a:pt x="-565" y="26980"/>
                      <a:pt x="-2427" y="15671"/>
                      <a:pt x="3375" y="7557"/>
                    </a:cubicBezTo>
                    <a:cubicBezTo>
                      <a:pt x="7306" y="2050"/>
                      <a:pt x="13913" y="-764"/>
                      <a:pt x="20598" y="180"/>
                    </a:cubicBezTo>
                    <a:close/>
                    <a:moveTo>
                      <a:pt x="16442" y="29465"/>
                    </a:moveTo>
                    <a:cubicBezTo>
                      <a:pt x="20710" y="30062"/>
                      <a:pt x="24919" y="28261"/>
                      <a:pt x="27430" y="24754"/>
                    </a:cubicBezTo>
                    <a:cubicBezTo>
                      <a:pt x="31119" y="19602"/>
                      <a:pt x="29932" y="12398"/>
                      <a:pt x="24763" y="8726"/>
                    </a:cubicBezTo>
                    <a:cubicBezTo>
                      <a:pt x="23239" y="7618"/>
                      <a:pt x="21542" y="6934"/>
                      <a:pt x="19689" y="6674"/>
                    </a:cubicBezTo>
                    <a:cubicBezTo>
                      <a:pt x="15420" y="6077"/>
                      <a:pt x="11220" y="7878"/>
                      <a:pt x="8709" y="11385"/>
                    </a:cubicBezTo>
                    <a:cubicBezTo>
                      <a:pt x="5029" y="16546"/>
                      <a:pt x="6215" y="23741"/>
                      <a:pt x="11376" y="27430"/>
                    </a:cubicBezTo>
                    <a:cubicBezTo>
                      <a:pt x="12900" y="28521"/>
                      <a:pt x="14606" y="29205"/>
                      <a:pt x="16442" y="29465"/>
                    </a:cubicBezTo>
                    <a:close/>
                  </a:path>
                </a:pathLst>
              </a:custGeom>
              <a:grpFill/>
              <a:ln w="8653" cap="flat">
                <a:noFill/>
                <a:prstDash val="solid"/>
                <a:miter/>
              </a:ln>
            </p:spPr>
            <p:txBody>
              <a:bodyPr rtlCol="0" anchor="ctr"/>
              <a:lstStyle/>
              <a:p>
                <a:endParaRPr lang="en-IN" dirty="0"/>
              </a:p>
            </p:txBody>
          </p:sp>
          <p:sp>
            <p:nvSpPr>
              <p:cNvPr id="181" name="Freeform: Shape 181">
                <a:extLst>
                  <a:ext uri="{FF2B5EF4-FFF2-40B4-BE49-F238E27FC236}">
                    <a16:creationId xmlns:a16="http://schemas.microsoft.com/office/drawing/2014/main" id="{81AAEF6B-1495-1940-9917-67654228E2E6}"/>
                  </a:ext>
                </a:extLst>
              </p:cNvPr>
              <p:cNvSpPr/>
              <p:nvPr/>
            </p:nvSpPr>
            <p:spPr>
              <a:xfrm>
                <a:off x="-1426344" y="3420856"/>
                <a:ext cx="36161" cy="36144"/>
              </a:xfrm>
              <a:custGeom>
                <a:avLst/>
                <a:gdLst>
                  <a:gd name="connsiteX0" fmla="*/ 20585 w 36161"/>
                  <a:gd name="connsiteY0" fmla="*/ 177 h 36144"/>
                  <a:gd name="connsiteX1" fmla="*/ 23806 w 36161"/>
                  <a:gd name="connsiteY1" fmla="*/ 922 h 36144"/>
                  <a:gd name="connsiteX2" fmla="*/ 35236 w 36161"/>
                  <a:gd name="connsiteY2" fmla="*/ 23799 h 36144"/>
                  <a:gd name="connsiteX3" fmla="*/ 15571 w 36161"/>
                  <a:gd name="connsiteY3" fmla="*/ 35965 h 36144"/>
                  <a:gd name="connsiteX4" fmla="*/ 12367 w 36161"/>
                  <a:gd name="connsiteY4" fmla="*/ 35220 h 36144"/>
                  <a:gd name="connsiteX5" fmla="*/ 928 w 36161"/>
                  <a:gd name="connsiteY5" fmla="*/ 12360 h 36144"/>
                  <a:gd name="connsiteX6" fmla="*/ 20585 w 36161"/>
                  <a:gd name="connsiteY6" fmla="*/ 177 h 36144"/>
                  <a:gd name="connsiteX7" fmla="*/ 16498 w 36161"/>
                  <a:gd name="connsiteY7" fmla="*/ 29462 h 36144"/>
                  <a:gd name="connsiteX8" fmla="*/ 28993 w 36161"/>
                  <a:gd name="connsiteY8" fmla="*/ 21712 h 36144"/>
                  <a:gd name="connsiteX9" fmla="*/ 21728 w 36161"/>
                  <a:gd name="connsiteY9" fmla="*/ 7165 h 36144"/>
                  <a:gd name="connsiteX10" fmla="*/ 19667 w 36161"/>
                  <a:gd name="connsiteY10" fmla="*/ 6689 h 36144"/>
                  <a:gd name="connsiteX11" fmla="*/ 7180 w 36161"/>
                  <a:gd name="connsiteY11" fmla="*/ 14439 h 36144"/>
                  <a:gd name="connsiteX12" fmla="*/ 14463 w 36161"/>
                  <a:gd name="connsiteY12" fmla="*/ 28986 h 36144"/>
                  <a:gd name="connsiteX13" fmla="*/ 16498 w 36161"/>
                  <a:gd name="connsiteY13" fmla="*/ 29462 h 36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61" h="36144">
                    <a:moveTo>
                      <a:pt x="20585" y="177"/>
                    </a:moveTo>
                    <a:cubicBezTo>
                      <a:pt x="21676" y="341"/>
                      <a:pt x="22749" y="593"/>
                      <a:pt x="23806" y="922"/>
                    </a:cubicBezTo>
                    <a:cubicBezTo>
                      <a:pt x="33253" y="4073"/>
                      <a:pt x="38379" y="14326"/>
                      <a:pt x="35236" y="23799"/>
                    </a:cubicBezTo>
                    <a:cubicBezTo>
                      <a:pt x="32474" y="32068"/>
                      <a:pt x="24213" y="37186"/>
                      <a:pt x="15571" y="35965"/>
                    </a:cubicBezTo>
                    <a:cubicBezTo>
                      <a:pt x="14489" y="35809"/>
                      <a:pt x="13415" y="35567"/>
                      <a:pt x="12367" y="35220"/>
                    </a:cubicBezTo>
                    <a:cubicBezTo>
                      <a:pt x="2911" y="32068"/>
                      <a:pt x="-2223" y="21816"/>
                      <a:pt x="928" y="12360"/>
                    </a:cubicBezTo>
                    <a:cubicBezTo>
                      <a:pt x="3699" y="4082"/>
                      <a:pt x="11969" y="-1035"/>
                      <a:pt x="20585" y="177"/>
                    </a:cubicBezTo>
                    <a:close/>
                    <a:moveTo>
                      <a:pt x="16498" y="29462"/>
                    </a:moveTo>
                    <a:cubicBezTo>
                      <a:pt x="21996" y="30241"/>
                      <a:pt x="27243" y="26977"/>
                      <a:pt x="28993" y="21712"/>
                    </a:cubicBezTo>
                    <a:cubicBezTo>
                      <a:pt x="30993" y="15694"/>
                      <a:pt x="27746" y="9165"/>
                      <a:pt x="21728" y="7165"/>
                    </a:cubicBezTo>
                    <a:cubicBezTo>
                      <a:pt x="21070" y="6948"/>
                      <a:pt x="20368" y="6793"/>
                      <a:pt x="19667" y="6689"/>
                    </a:cubicBezTo>
                    <a:cubicBezTo>
                      <a:pt x="14194" y="5909"/>
                      <a:pt x="8938" y="9156"/>
                      <a:pt x="7180" y="14439"/>
                    </a:cubicBezTo>
                    <a:cubicBezTo>
                      <a:pt x="5180" y="20448"/>
                      <a:pt x="8445" y="26968"/>
                      <a:pt x="14463" y="28986"/>
                    </a:cubicBezTo>
                    <a:cubicBezTo>
                      <a:pt x="15121" y="29202"/>
                      <a:pt x="15814" y="29367"/>
                      <a:pt x="16498" y="29462"/>
                    </a:cubicBezTo>
                    <a:close/>
                  </a:path>
                </a:pathLst>
              </a:custGeom>
              <a:grpFill/>
              <a:ln w="8653" cap="flat">
                <a:noFill/>
                <a:prstDash val="solid"/>
                <a:miter/>
              </a:ln>
            </p:spPr>
            <p:txBody>
              <a:bodyPr rtlCol="0" anchor="ctr"/>
              <a:lstStyle/>
              <a:p>
                <a:endParaRPr lang="en-IN" dirty="0"/>
              </a:p>
            </p:txBody>
          </p:sp>
          <p:sp>
            <p:nvSpPr>
              <p:cNvPr id="182" name="Freeform: Shape 182">
                <a:extLst>
                  <a:ext uri="{FF2B5EF4-FFF2-40B4-BE49-F238E27FC236}">
                    <a16:creationId xmlns:a16="http://schemas.microsoft.com/office/drawing/2014/main" id="{7FF8CA55-C216-FF46-B630-9D3C61B686D2}"/>
                  </a:ext>
                </a:extLst>
              </p:cNvPr>
              <p:cNvSpPr/>
              <p:nvPr/>
            </p:nvSpPr>
            <p:spPr>
              <a:xfrm>
                <a:off x="-1522411" y="3437559"/>
                <a:ext cx="36143" cy="36159"/>
              </a:xfrm>
              <a:custGeom>
                <a:avLst/>
                <a:gdLst>
                  <a:gd name="connsiteX0" fmla="*/ 20613 w 36143"/>
                  <a:gd name="connsiteY0" fmla="*/ 195 h 36159"/>
                  <a:gd name="connsiteX1" fmla="*/ 36139 w 36143"/>
                  <a:gd name="connsiteY1" fmla="*/ 18492 h 36159"/>
                  <a:gd name="connsiteX2" fmla="*/ 17669 w 36143"/>
                  <a:gd name="connsiteY2" fmla="*/ 36156 h 36159"/>
                  <a:gd name="connsiteX3" fmla="*/ 5 w 36143"/>
                  <a:gd name="connsiteY3" fmla="*/ 17677 h 36159"/>
                  <a:gd name="connsiteX4" fmla="*/ 5581 w 36143"/>
                  <a:gd name="connsiteY4" fmla="*/ 5018 h 36159"/>
                  <a:gd name="connsiteX5" fmla="*/ 18475 w 36143"/>
                  <a:gd name="connsiteY5" fmla="*/ 4 h 36159"/>
                  <a:gd name="connsiteX6" fmla="*/ 20613 w 36143"/>
                  <a:gd name="connsiteY6" fmla="*/ 195 h 36159"/>
                  <a:gd name="connsiteX7" fmla="*/ 16457 w 36143"/>
                  <a:gd name="connsiteY7" fmla="*/ 29463 h 36159"/>
                  <a:gd name="connsiteX8" fmla="*/ 17825 w 36143"/>
                  <a:gd name="connsiteY8" fmla="*/ 29584 h 36159"/>
                  <a:gd name="connsiteX9" fmla="*/ 29567 w 36143"/>
                  <a:gd name="connsiteY9" fmla="*/ 18344 h 36159"/>
                  <a:gd name="connsiteX10" fmla="*/ 18327 w 36143"/>
                  <a:gd name="connsiteY10" fmla="*/ 6585 h 36159"/>
                  <a:gd name="connsiteX11" fmla="*/ 10127 w 36143"/>
                  <a:gd name="connsiteY11" fmla="*/ 9763 h 36159"/>
                  <a:gd name="connsiteX12" fmla="*/ 6577 w 36143"/>
                  <a:gd name="connsiteY12" fmla="*/ 17833 h 36159"/>
                  <a:gd name="connsiteX13" fmla="*/ 16457 w 36143"/>
                  <a:gd name="connsiteY13" fmla="*/ 29463 h 3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43" h="36159">
                    <a:moveTo>
                      <a:pt x="20613" y="195"/>
                    </a:moveTo>
                    <a:cubicBezTo>
                      <a:pt x="29671" y="1459"/>
                      <a:pt x="36338" y="9339"/>
                      <a:pt x="36139" y="18492"/>
                    </a:cubicBezTo>
                    <a:cubicBezTo>
                      <a:pt x="35914" y="28449"/>
                      <a:pt x="27636" y="36364"/>
                      <a:pt x="17669" y="36156"/>
                    </a:cubicBezTo>
                    <a:cubicBezTo>
                      <a:pt x="7573" y="35914"/>
                      <a:pt x="-220" y="27540"/>
                      <a:pt x="5" y="17677"/>
                    </a:cubicBezTo>
                    <a:cubicBezTo>
                      <a:pt x="109" y="12837"/>
                      <a:pt x="2092" y="8343"/>
                      <a:pt x="5581" y="5018"/>
                    </a:cubicBezTo>
                    <a:cubicBezTo>
                      <a:pt x="9062" y="1684"/>
                      <a:pt x="13651" y="-100"/>
                      <a:pt x="18475" y="4"/>
                    </a:cubicBezTo>
                    <a:cubicBezTo>
                      <a:pt x="19211" y="39"/>
                      <a:pt x="19921" y="91"/>
                      <a:pt x="20613" y="195"/>
                    </a:cubicBezTo>
                    <a:close/>
                    <a:moveTo>
                      <a:pt x="16457" y="29463"/>
                    </a:moveTo>
                    <a:cubicBezTo>
                      <a:pt x="16907" y="29532"/>
                      <a:pt x="17358" y="29584"/>
                      <a:pt x="17825" y="29584"/>
                    </a:cubicBezTo>
                    <a:cubicBezTo>
                      <a:pt x="24164" y="29705"/>
                      <a:pt x="29437" y="24683"/>
                      <a:pt x="29567" y="18344"/>
                    </a:cubicBezTo>
                    <a:cubicBezTo>
                      <a:pt x="29705" y="12049"/>
                      <a:pt x="24752" y="6732"/>
                      <a:pt x="18327" y="6585"/>
                    </a:cubicBezTo>
                    <a:cubicBezTo>
                      <a:pt x="15262" y="6516"/>
                      <a:pt x="12344" y="7659"/>
                      <a:pt x="10127" y="9763"/>
                    </a:cubicBezTo>
                    <a:cubicBezTo>
                      <a:pt x="7910" y="11902"/>
                      <a:pt x="6638" y="14751"/>
                      <a:pt x="6577" y="17833"/>
                    </a:cubicBezTo>
                    <a:cubicBezTo>
                      <a:pt x="6456" y="23652"/>
                      <a:pt x="10690" y="28657"/>
                      <a:pt x="16457" y="29463"/>
                    </a:cubicBezTo>
                    <a:close/>
                  </a:path>
                </a:pathLst>
              </a:custGeom>
              <a:grpFill/>
              <a:ln w="8653" cap="flat">
                <a:noFill/>
                <a:prstDash val="solid"/>
                <a:miter/>
              </a:ln>
            </p:spPr>
            <p:txBody>
              <a:bodyPr rtlCol="0" anchor="ctr"/>
              <a:lstStyle/>
              <a:p>
                <a:endParaRPr lang="en-IN" dirty="0"/>
              </a:p>
            </p:txBody>
          </p:sp>
          <p:sp>
            <p:nvSpPr>
              <p:cNvPr id="183" name="Freeform: Shape 183">
                <a:extLst>
                  <a:ext uri="{FF2B5EF4-FFF2-40B4-BE49-F238E27FC236}">
                    <a16:creationId xmlns:a16="http://schemas.microsoft.com/office/drawing/2014/main" id="{FD67E1B3-4826-8740-9F42-7F6F613B0E0B}"/>
                  </a:ext>
                </a:extLst>
              </p:cNvPr>
              <p:cNvSpPr/>
              <p:nvPr/>
            </p:nvSpPr>
            <p:spPr>
              <a:xfrm>
                <a:off x="-1564098" y="3454747"/>
                <a:ext cx="36121" cy="36140"/>
              </a:xfrm>
              <a:custGeom>
                <a:avLst/>
                <a:gdLst>
                  <a:gd name="connsiteX0" fmla="*/ 20598 w 36121"/>
                  <a:gd name="connsiteY0" fmla="*/ 178 h 36140"/>
                  <a:gd name="connsiteX1" fmla="*/ 20598 w 36121"/>
                  <a:gd name="connsiteY1" fmla="*/ 178 h 36140"/>
                  <a:gd name="connsiteX2" fmla="*/ 30590 w 36121"/>
                  <a:gd name="connsiteY2" fmla="*/ 5061 h 36140"/>
                  <a:gd name="connsiteX3" fmla="*/ 31067 w 36121"/>
                  <a:gd name="connsiteY3" fmla="*/ 30606 h 36140"/>
                  <a:gd name="connsiteX4" fmla="*/ 15506 w 36121"/>
                  <a:gd name="connsiteY4" fmla="*/ 35966 h 36140"/>
                  <a:gd name="connsiteX5" fmla="*/ 5522 w 36121"/>
                  <a:gd name="connsiteY5" fmla="*/ 31082 h 36140"/>
                  <a:gd name="connsiteX6" fmla="*/ 5037 w 36121"/>
                  <a:gd name="connsiteY6" fmla="*/ 5537 h 36140"/>
                  <a:gd name="connsiteX7" fmla="*/ 20598 w 36121"/>
                  <a:gd name="connsiteY7" fmla="*/ 178 h 36140"/>
                  <a:gd name="connsiteX8" fmla="*/ 16433 w 36121"/>
                  <a:gd name="connsiteY8" fmla="*/ 29471 h 36140"/>
                  <a:gd name="connsiteX9" fmla="*/ 26348 w 36121"/>
                  <a:gd name="connsiteY9" fmla="*/ 26059 h 36140"/>
                  <a:gd name="connsiteX10" fmla="*/ 26044 w 36121"/>
                  <a:gd name="connsiteY10" fmla="*/ 9789 h 36140"/>
                  <a:gd name="connsiteX11" fmla="*/ 19697 w 36121"/>
                  <a:gd name="connsiteY11" fmla="*/ 6681 h 36140"/>
                  <a:gd name="connsiteX12" fmla="*/ 19697 w 36121"/>
                  <a:gd name="connsiteY12" fmla="*/ 6681 h 36140"/>
                  <a:gd name="connsiteX13" fmla="*/ 9783 w 36121"/>
                  <a:gd name="connsiteY13" fmla="*/ 10092 h 36140"/>
                  <a:gd name="connsiteX14" fmla="*/ 10094 w 36121"/>
                  <a:gd name="connsiteY14" fmla="*/ 26371 h 36140"/>
                  <a:gd name="connsiteX15" fmla="*/ 16433 w 36121"/>
                  <a:gd name="connsiteY15" fmla="*/ 29471 h 36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21" h="36140">
                    <a:moveTo>
                      <a:pt x="20598" y="178"/>
                    </a:moveTo>
                    <a:lnTo>
                      <a:pt x="20598" y="178"/>
                    </a:lnTo>
                    <a:cubicBezTo>
                      <a:pt x="24373" y="714"/>
                      <a:pt x="27837" y="2403"/>
                      <a:pt x="30590" y="5061"/>
                    </a:cubicBezTo>
                    <a:cubicBezTo>
                      <a:pt x="37777" y="11954"/>
                      <a:pt x="37985" y="23436"/>
                      <a:pt x="31067" y="30606"/>
                    </a:cubicBezTo>
                    <a:cubicBezTo>
                      <a:pt x="27058" y="34762"/>
                      <a:pt x="21239" y="36771"/>
                      <a:pt x="15506" y="35966"/>
                    </a:cubicBezTo>
                    <a:cubicBezTo>
                      <a:pt x="11740" y="35420"/>
                      <a:pt x="8276" y="33740"/>
                      <a:pt x="5522" y="31082"/>
                    </a:cubicBezTo>
                    <a:cubicBezTo>
                      <a:pt x="-1647" y="24163"/>
                      <a:pt x="-1864" y="12698"/>
                      <a:pt x="5037" y="5537"/>
                    </a:cubicBezTo>
                    <a:cubicBezTo>
                      <a:pt x="9047" y="1381"/>
                      <a:pt x="14866" y="-636"/>
                      <a:pt x="20598" y="178"/>
                    </a:cubicBezTo>
                    <a:close/>
                    <a:moveTo>
                      <a:pt x="16433" y="29471"/>
                    </a:moveTo>
                    <a:cubicBezTo>
                      <a:pt x="20096" y="29991"/>
                      <a:pt x="23784" y="28709"/>
                      <a:pt x="26348" y="26059"/>
                    </a:cubicBezTo>
                    <a:cubicBezTo>
                      <a:pt x="30738" y="21496"/>
                      <a:pt x="30608" y="14197"/>
                      <a:pt x="26044" y="9789"/>
                    </a:cubicBezTo>
                    <a:cubicBezTo>
                      <a:pt x="24287" y="8101"/>
                      <a:pt x="22079" y="7018"/>
                      <a:pt x="19697" y="6681"/>
                    </a:cubicBezTo>
                    <a:lnTo>
                      <a:pt x="19697" y="6681"/>
                    </a:lnTo>
                    <a:cubicBezTo>
                      <a:pt x="16043" y="6170"/>
                      <a:pt x="12337" y="7460"/>
                      <a:pt x="9783" y="10092"/>
                    </a:cubicBezTo>
                    <a:cubicBezTo>
                      <a:pt x="5375" y="14664"/>
                      <a:pt x="5522" y="21964"/>
                      <a:pt x="10094" y="26371"/>
                    </a:cubicBezTo>
                    <a:cubicBezTo>
                      <a:pt x="11835" y="28060"/>
                      <a:pt x="14034" y="29142"/>
                      <a:pt x="16433" y="29471"/>
                    </a:cubicBezTo>
                    <a:close/>
                  </a:path>
                </a:pathLst>
              </a:custGeom>
              <a:grpFill/>
              <a:ln w="8653" cap="flat">
                <a:noFill/>
                <a:prstDash val="solid"/>
                <a:miter/>
              </a:ln>
            </p:spPr>
            <p:txBody>
              <a:bodyPr rtlCol="0" anchor="ctr"/>
              <a:lstStyle/>
              <a:p>
                <a:endParaRPr lang="en-IN" dirty="0"/>
              </a:p>
            </p:txBody>
          </p:sp>
          <p:sp>
            <p:nvSpPr>
              <p:cNvPr id="184" name="Freeform: Shape 184">
                <a:extLst>
                  <a:ext uri="{FF2B5EF4-FFF2-40B4-BE49-F238E27FC236}">
                    <a16:creationId xmlns:a16="http://schemas.microsoft.com/office/drawing/2014/main" id="{BDBDD575-ED16-E84F-8A6C-0905B5F09DA1}"/>
                  </a:ext>
                </a:extLst>
              </p:cNvPr>
              <p:cNvSpPr/>
              <p:nvPr/>
            </p:nvSpPr>
            <p:spPr>
              <a:xfrm>
                <a:off x="-1644068" y="3510557"/>
                <a:ext cx="36119" cy="36150"/>
              </a:xfrm>
              <a:custGeom>
                <a:avLst/>
                <a:gdLst>
                  <a:gd name="connsiteX0" fmla="*/ 20584 w 36119"/>
                  <a:gd name="connsiteY0" fmla="*/ 176 h 36150"/>
                  <a:gd name="connsiteX1" fmla="*/ 20584 w 36119"/>
                  <a:gd name="connsiteY1" fmla="*/ 176 h 36150"/>
                  <a:gd name="connsiteX2" fmla="*/ 26204 w 36119"/>
                  <a:gd name="connsiteY2" fmla="*/ 1942 h 36150"/>
                  <a:gd name="connsiteX3" fmla="*/ 34179 w 36119"/>
                  <a:gd name="connsiteY3" fmla="*/ 26239 h 36150"/>
                  <a:gd name="connsiteX4" fmla="*/ 15536 w 36119"/>
                  <a:gd name="connsiteY4" fmla="*/ 35972 h 36150"/>
                  <a:gd name="connsiteX5" fmla="*/ 9916 w 36119"/>
                  <a:gd name="connsiteY5" fmla="*/ 34215 h 36150"/>
                  <a:gd name="connsiteX6" fmla="*/ 1941 w 36119"/>
                  <a:gd name="connsiteY6" fmla="*/ 9926 h 36150"/>
                  <a:gd name="connsiteX7" fmla="*/ 20584 w 36119"/>
                  <a:gd name="connsiteY7" fmla="*/ 176 h 36150"/>
                  <a:gd name="connsiteX8" fmla="*/ 16445 w 36119"/>
                  <a:gd name="connsiteY8" fmla="*/ 29469 h 36150"/>
                  <a:gd name="connsiteX9" fmla="*/ 28317 w 36119"/>
                  <a:gd name="connsiteY9" fmla="*/ 23269 h 36150"/>
                  <a:gd name="connsiteX10" fmla="*/ 23234 w 36119"/>
                  <a:gd name="connsiteY10" fmla="*/ 7813 h 36150"/>
                  <a:gd name="connsiteX11" fmla="*/ 19658 w 36119"/>
                  <a:gd name="connsiteY11" fmla="*/ 6696 h 36150"/>
                  <a:gd name="connsiteX12" fmla="*/ 7795 w 36119"/>
                  <a:gd name="connsiteY12" fmla="*/ 12887 h 36150"/>
                  <a:gd name="connsiteX13" fmla="*/ 12878 w 36119"/>
                  <a:gd name="connsiteY13" fmla="*/ 28344 h 36150"/>
                  <a:gd name="connsiteX14" fmla="*/ 16445 w 36119"/>
                  <a:gd name="connsiteY14" fmla="*/ 29469 h 3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19" h="36150">
                    <a:moveTo>
                      <a:pt x="20584" y="176"/>
                    </a:moveTo>
                    <a:lnTo>
                      <a:pt x="20584" y="176"/>
                    </a:lnTo>
                    <a:cubicBezTo>
                      <a:pt x="22550" y="453"/>
                      <a:pt x="24429" y="1050"/>
                      <a:pt x="26204" y="1942"/>
                    </a:cubicBezTo>
                    <a:cubicBezTo>
                      <a:pt x="35097" y="6445"/>
                      <a:pt x="38673" y="17312"/>
                      <a:pt x="34179" y="26239"/>
                    </a:cubicBezTo>
                    <a:cubicBezTo>
                      <a:pt x="30698" y="33141"/>
                      <a:pt x="23190" y="37055"/>
                      <a:pt x="15536" y="35972"/>
                    </a:cubicBezTo>
                    <a:cubicBezTo>
                      <a:pt x="13579" y="35704"/>
                      <a:pt x="11691" y="35089"/>
                      <a:pt x="9916" y="34215"/>
                    </a:cubicBezTo>
                    <a:cubicBezTo>
                      <a:pt x="1023" y="29712"/>
                      <a:pt x="-2553" y="18827"/>
                      <a:pt x="1941" y="9926"/>
                    </a:cubicBezTo>
                    <a:cubicBezTo>
                      <a:pt x="5413" y="3024"/>
                      <a:pt x="12921" y="-898"/>
                      <a:pt x="20584" y="176"/>
                    </a:cubicBezTo>
                    <a:close/>
                    <a:moveTo>
                      <a:pt x="16445" y="29469"/>
                    </a:moveTo>
                    <a:cubicBezTo>
                      <a:pt x="21329" y="30153"/>
                      <a:pt x="26091" y="27659"/>
                      <a:pt x="28317" y="23269"/>
                    </a:cubicBezTo>
                    <a:cubicBezTo>
                      <a:pt x="31183" y="17598"/>
                      <a:pt x="28888" y="10670"/>
                      <a:pt x="23234" y="7813"/>
                    </a:cubicBezTo>
                    <a:cubicBezTo>
                      <a:pt x="22108" y="7259"/>
                      <a:pt x="20887" y="6869"/>
                      <a:pt x="19658" y="6696"/>
                    </a:cubicBezTo>
                    <a:cubicBezTo>
                      <a:pt x="14783" y="6003"/>
                      <a:pt x="10020" y="8488"/>
                      <a:pt x="7795" y="12887"/>
                    </a:cubicBezTo>
                    <a:cubicBezTo>
                      <a:pt x="4928" y="18533"/>
                      <a:pt x="7214" y="25486"/>
                      <a:pt x="12878" y="28344"/>
                    </a:cubicBezTo>
                    <a:cubicBezTo>
                      <a:pt x="13995" y="28924"/>
                      <a:pt x="15215" y="29296"/>
                      <a:pt x="16445" y="29469"/>
                    </a:cubicBezTo>
                    <a:close/>
                  </a:path>
                </a:pathLst>
              </a:custGeom>
              <a:grpFill/>
              <a:ln w="8653" cap="flat">
                <a:noFill/>
                <a:prstDash val="solid"/>
                <a:miter/>
              </a:ln>
            </p:spPr>
            <p:txBody>
              <a:bodyPr rtlCol="0" anchor="ctr"/>
              <a:lstStyle/>
              <a:p>
                <a:endParaRPr lang="en-IN" dirty="0"/>
              </a:p>
            </p:txBody>
          </p:sp>
          <p:sp>
            <p:nvSpPr>
              <p:cNvPr id="185" name="Freeform: Shape 185">
                <a:extLst>
                  <a:ext uri="{FF2B5EF4-FFF2-40B4-BE49-F238E27FC236}">
                    <a16:creationId xmlns:a16="http://schemas.microsoft.com/office/drawing/2014/main" id="{AEF52F3A-FC6D-D442-B0B5-64D80D7E5696}"/>
                  </a:ext>
                </a:extLst>
              </p:cNvPr>
              <p:cNvSpPr/>
              <p:nvPr/>
            </p:nvSpPr>
            <p:spPr>
              <a:xfrm>
                <a:off x="-1704050" y="3587475"/>
                <a:ext cx="36145" cy="36139"/>
              </a:xfrm>
              <a:custGeom>
                <a:avLst/>
                <a:gdLst>
                  <a:gd name="connsiteX0" fmla="*/ 20593 w 36145"/>
                  <a:gd name="connsiteY0" fmla="*/ 185 h 36139"/>
                  <a:gd name="connsiteX1" fmla="*/ 20593 w 36145"/>
                  <a:gd name="connsiteY1" fmla="*/ 185 h 36139"/>
                  <a:gd name="connsiteX2" fmla="*/ 21113 w 36145"/>
                  <a:gd name="connsiteY2" fmla="*/ 263 h 36139"/>
                  <a:gd name="connsiteX3" fmla="*/ 35885 w 36145"/>
                  <a:gd name="connsiteY3" fmla="*/ 21097 h 36139"/>
                  <a:gd name="connsiteX4" fmla="*/ 15562 w 36145"/>
                  <a:gd name="connsiteY4" fmla="*/ 35956 h 36139"/>
                  <a:gd name="connsiteX5" fmla="*/ 15052 w 36145"/>
                  <a:gd name="connsiteY5" fmla="*/ 35887 h 36139"/>
                  <a:gd name="connsiteX6" fmla="*/ 253 w 36145"/>
                  <a:gd name="connsiteY6" fmla="*/ 15036 h 36139"/>
                  <a:gd name="connsiteX7" fmla="*/ 20593 w 36145"/>
                  <a:gd name="connsiteY7" fmla="*/ 185 h 36139"/>
                  <a:gd name="connsiteX8" fmla="*/ 16472 w 36145"/>
                  <a:gd name="connsiteY8" fmla="*/ 29462 h 36139"/>
                  <a:gd name="connsiteX9" fmla="*/ 29408 w 36145"/>
                  <a:gd name="connsiteY9" fmla="*/ 20006 h 36139"/>
                  <a:gd name="connsiteX10" fmla="*/ 19996 w 36145"/>
                  <a:gd name="connsiteY10" fmla="*/ 6732 h 36139"/>
                  <a:gd name="connsiteX11" fmla="*/ 19675 w 36145"/>
                  <a:gd name="connsiteY11" fmla="*/ 6688 h 36139"/>
                  <a:gd name="connsiteX12" fmla="*/ 6739 w 36145"/>
                  <a:gd name="connsiteY12" fmla="*/ 16135 h 36139"/>
                  <a:gd name="connsiteX13" fmla="*/ 16143 w 36145"/>
                  <a:gd name="connsiteY13" fmla="*/ 29410 h 36139"/>
                  <a:gd name="connsiteX14" fmla="*/ 16472 w 36145"/>
                  <a:gd name="connsiteY14" fmla="*/ 29462 h 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5" h="36139">
                    <a:moveTo>
                      <a:pt x="20593" y="185"/>
                    </a:moveTo>
                    <a:lnTo>
                      <a:pt x="20593" y="185"/>
                    </a:lnTo>
                    <a:lnTo>
                      <a:pt x="21113" y="263"/>
                    </a:lnTo>
                    <a:cubicBezTo>
                      <a:pt x="30924" y="1908"/>
                      <a:pt x="37565" y="11277"/>
                      <a:pt x="35885" y="21097"/>
                    </a:cubicBezTo>
                    <a:cubicBezTo>
                      <a:pt x="34249" y="30813"/>
                      <a:pt x="25304" y="37333"/>
                      <a:pt x="15562" y="35956"/>
                    </a:cubicBezTo>
                    <a:lnTo>
                      <a:pt x="15052" y="35887"/>
                    </a:lnTo>
                    <a:cubicBezTo>
                      <a:pt x="5223" y="34216"/>
                      <a:pt x="-1401" y="24864"/>
                      <a:pt x="253" y="15036"/>
                    </a:cubicBezTo>
                    <a:cubicBezTo>
                      <a:pt x="1924" y="5329"/>
                      <a:pt x="10843" y="-1200"/>
                      <a:pt x="20593" y="185"/>
                    </a:cubicBezTo>
                    <a:close/>
                    <a:moveTo>
                      <a:pt x="16472" y="29462"/>
                    </a:moveTo>
                    <a:cubicBezTo>
                      <a:pt x="22680" y="30345"/>
                      <a:pt x="28361" y="26197"/>
                      <a:pt x="29408" y="20006"/>
                    </a:cubicBezTo>
                    <a:cubicBezTo>
                      <a:pt x="30465" y="13745"/>
                      <a:pt x="26256" y="7797"/>
                      <a:pt x="19996" y="6732"/>
                    </a:cubicBezTo>
                    <a:lnTo>
                      <a:pt x="19675" y="6688"/>
                    </a:lnTo>
                    <a:cubicBezTo>
                      <a:pt x="13458" y="5805"/>
                      <a:pt x="7778" y="9962"/>
                      <a:pt x="6739" y="16135"/>
                    </a:cubicBezTo>
                    <a:cubicBezTo>
                      <a:pt x="5674" y="22396"/>
                      <a:pt x="9891" y="28345"/>
                      <a:pt x="16143" y="29410"/>
                    </a:cubicBezTo>
                    <a:lnTo>
                      <a:pt x="16472" y="29462"/>
                    </a:lnTo>
                    <a:close/>
                  </a:path>
                </a:pathLst>
              </a:custGeom>
              <a:grpFill/>
              <a:ln w="8653" cap="flat">
                <a:noFill/>
                <a:prstDash val="solid"/>
                <a:miter/>
              </a:ln>
            </p:spPr>
            <p:txBody>
              <a:bodyPr rtlCol="0" anchor="ctr"/>
              <a:lstStyle/>
              <a:p>
                <a:endParaRPr lang="en-IN" dirty="0"/>
              </a:p>
            </p:txBody>
          </p:sp>
          <p:sp>
            <p:nvSpPr>
              <p:cNvPr id="186" name="Freeform: Shape 186">
                <a:extLst>
                  <a:ext uri="{FF2B5EF4-FFF2-40B4-BE49-F238E27FC236}">
                    <a16:creationId xmlns:a16="http://schemas.microsoft.com/office/drawing/2014/main" id="{07F8687C-FA34-8D43-A168-0E4FA52C6607}"/>
                  </a:ext>
                </a:extLst>
              </p:cNvPr>
              <p:cNvSpPr/>
              <p:nvPr/>
            </p:nvSpPr>
            <p:spPr>
              <a:xfrm>
                <a:off x="-1738665" y="3678635"/>
                <a:ext cx="36142" cy="27689"/>
              </a:xfrm>
              <a:custGeom>
                <a:avLst/>
                <a:gdLst>
                  <a:gd name="connsiteX0" fmla="*/ 2829 w 36142"/>
                  <a:gd name="connsiteY0" fmla="*/ 27690 h 27689"/>
                  <a:gd name="connsiteX1" fmla="*/ 11990 w 36142"/>
                  <a:gd name="connsiteY1" fmla="*/ 27690 h 27689"/>
                  <a:gd name="connsiteX2" fmla="*/ 6648 w 36142"/>
                  <a:gd name="connsiteY2" fmla="*/ 19576 h 27689"/>
                  <a:gd name="connsiteX3" fmla="*/ 8934 w 36142"/>
                  <a:gd name="connsiteY3" fmla="*/ 11090 h 27689"/>
                  <a:gd name="connsiteX4" fmla="*/ 16580 w 36142"/>
                  <a:gd name="connsiteY4" fmla="*/ 6674 h 27689"/>
                  <a:gd name="connsiteX5" fmla="*/ 19680 w 36142"/>
                  <a:gd name="connsiteY5" fmla="*/ 6691 h 27689"/>
                  <a:gd name="connsiteX6" fmla="*/ 29473 w 36142"/>
                  <a:gd name="connsiteY6" fmla="*/ 16580 h 27689"/>
                  <a:gd name="connsiteX7" fmla="*/ 24243 w 36142"/>
                  <a:gd name="connsiteY7" fmla="*/ 27690 h 27689"/>
                  <a:gd name="connsiteX8" fmla="*/ 33275 w 36142"/>
                  <a:gd name="connsiteY8" fmla="*/ 27690 h 27689"/>
                  <a:gd name="connsiteX9" fmla="*/ 35993 w 36142"/>
                  <a:gd name="connsiteY9" fmla="*/ 15723 h 27689"/>
                  <a:gd name="connsiteX10" fmla="*/ 20606 w 36142"/>
                  <a:gd name="connsiteY10" fmla="*/ 163 h 27689"/>
                  <a:gd name="connsiteX11" fmla="*/ 15723 w 36142"/>
                  <a:gd name="connsiteY11" fmla="*/ 163 h 27689"/>
                  <a:gd name="connsiteX12" fmla="*/ 3730 w 36142"/>
                  <a:gd name="connsiteY12" fmla="*/ 7073 h 27689"/>
                  <a:gd name="connsiteX13" fmla="*/ 162 w 36142"/>
                  <a:gd name="connsiteY13" fmla="*/ 20433 h 27689"/>
                  <a:gd name="connsiteX14" fmla="*/ 2829 w 36142"/>
                  <a:gd name="connsiteY14" fmla="*/ 27690 h 2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2" h="27689">
                    <a:moveTo>
                      <a:pt x="2829" y="27690"/>
                    </a:moveTo>
                    <a:lnTo>
                      <a:pt x="11990" y="27690"/>
                    </a:lnTo>
                    <a:cubicBezTo>
                      <a:pt x="9176" y="25897"/>
                      <a:pt x="7115" y="23022"/>
                      <a:pt x="6648" y="19576"/>
                    </a:cubicBezTo>
                    <a:cubicBezTo>
                      <a:pt x="6258" y="16537"/>
                      <a:pt x="7063" y="13506"/>
                      <a:pt x="8934" y="11090"/>
                    </a:cubicBezTo>
                    <a:cubicBezTo>
                      <a:pt x="10813" y="8640"/>
                      <a:pt x="13514" y="7073"/>
                      <a:pt x="16580" y="6674"/>
                    </a:cubicBezTo>
                    <a:cubicBezTo>
                      <a:pt x="17610" y="6536"/>
                      <a:pt x="18658" y="6553"/>
                      <a:pt x="19680" y="6691"/>
                    </a:cubicBezTo>
                    <a:cubicBezTo>
                      <a:pt x="24771" y="7419"/>
                      <a:pt x="28789" y="11471"/>
                      <a:pt x="29473" y="16580"/>
                    </a:cubicBezTo>
                    <a:cubicBezTo>
                      <a:pt x="30053" y="21126"/>
                      <a:pt x="27854" y="25352"/>
                      <a:pt x="24243" y="27690"/>
                    </a:cubicBezTo>
                    <a:lnTo>
                      <a:pt x="33275" y="27690"/>
                    </a:lnTo>
                    <a:cubicBezTo>
                      <a:pt x="35457" y="24235"/>
                      <a:pt x="36565" y="20078"/>
                      <a:pt x="35993" y="15723"/>
                    </a:cubicBezTo>
                    <a:cubicBezTo>
                      <a:pt x="34920" y="7687"/>
                      <a:pt x="28599" y="1297"/>
                      <a:pt x="20606" y="163"/>
                    </a:cubicBezTo>
                    <a:cubicBezTo>
                      <a:pt x="18987" y="-54"/>
                      <a:pt x="17342" y="-54"/>
                      <a:pt x="15723" y="163"/>
                    </a:cubicBezTo>
                    <a:cubicBezTo>
                      <a:pt x="10925" y="768"/>
                      <a:pt x="6674" y="3236"/>
                      <a:pt x="3730" y="7073"/>
                    </a:cubicBezTo>
                    <a:cubicBezTo>
                      <a:pt x="794" y="10900"/>
                      <a:pt x="-479" y="15654"/>
                      <a:pt x="162" y="20433"/>
                    </a:cubicBezTo>
                    <a:cubicBezTo>
                      <a:pt x="500" y="23083"/>
                      <a:pt x="1470" y="25525"/>
                      <a:pt x="2829" y="27690"/>
                    </a:cubicBezTo>
                    <a:close/>
                  </a:path>
                </a:pathLst>
              </a:custGeom>
              <a:grpFill/>
              <a:ln w="8653" cap="flat">
                <a:noFill/>
                <a:prstDash val="solid"/>
                <a:miter/>
              </a:ln>
            </p:spPr>
            <p:txBody>
              <a:bodyPr rtlCol="0" anchor="ctr"/>
              <a:lstStyle/>
              <a:p>
                <a:endParaRPr lang="en-IN" dirty="0"/>
              </a:p>
            </p:txBody>
          </p:sp>
          <p:sp>
            <p:nvSpPr>
              <p:cNvPr id="187" name="Freeform: Shape 187">
                <a:extLst>
                  <a:ext uri="{FF2B5EF4-FFF2-40B4-BE49-F238E27FC236}">
                    <a16:creationId xmlns:a16="http://schemas.microsoft.com/office/drawing/2014/main" id="{46E779C0-4650-F04A-A3A8-06F4A2E9CBEA}"/>
                  </a:ext>
                </a:extLst>
              </p:cNvPr>
              <p:cNvSpPr/>
              <p:nvPr/>
            </p:nvSpPr>
            <p:spPr>
              <a:xfrm>
                <a:off x="-1100799" y="3671644"/>
                <a:ext cx="36145" cy="34679"/>
              </a:xfrm>
              <a:custGeom>
                <a:avLst/>
                <a:gdLst>
                  <a:gd name="connsiteX0" fmla="*/ 11114 w 36145"/>
                  <a:gd name="connsiteY0" fmla="*/ 34680 h 34679"/>
                  <a:gd name="connsiteX1" fmla="*/ 25176 w 36145"/>
                  <a:gd name="connsiteY1" fmla="*/ 34680 h 34679"/>
                  <a:gd name="connsiteX2" fmla="*/ 27964 w 36145"/>
                  <a:gd name="connsiteY2" fmla="*/ 33182 h 34679"/>
                  <a:gd name="connsiteX3" fmla="*/ 35757 w 36145"/>
                  <a:gd name="connsiteY3" fmla="*/ 21769 h 34679"/>
                  <a:gd name="connsiteX4" fmla="*/ 33194 w 36145"/>
                  <a:gd name="connsiteY4" fmla="*/ 8183 h 34679"/>
                  <a:gd name="connsiteX5" fmla="*/ 20587 w 36145"/>
                  <a:gd name="connsiteY5" fmla="*/ 173 h 34679"/>
                  <a:gd name="connsiteX6" fmla="*/ 8170 w 36145"/>
                  <a:gd name="connsiteY6" fmla="*/ 2962 h 34679"/>
                  <a:gd name="connsiteX7" fmla="*/ 2939 w 36145"/>
                  <a:gd name="connsiteY7" fmla="*/ 27995 h 34679"/>
                  <a:gd name="connsiteX8" fmla="*/ 11114 w 36145"/>
                  <a:gd name="connsiteY8" fmla="*/ 34680 h 34679"/>
                  <a:gd name="connsiteX9" fmla="*/ 11772 w 36145"/>
                  <a:gd name="connsiteY9" fmla="*/ 8451 h 34679"/>
                  <a:gd name="connsiteX10" fmla="*/ 19677 w 36145"/>
                  <a:gd name="connsiteY10" fmla="*/ 6676 h 34679"/>
                  <a:gd name="connsiteX11" fmla="*/ 27696 w 36145"/>
                  <a:gd name="connsiteY11" fmla="*/ 11777 h 34679"/>
                  <a:gd name="connsiteX12" fmla="*/ 29324 w 36145"/>
                  <a:gd name="connsiteY12" fmla="*/ 20427 h 34679"/>
                  <a:gd name="connsiteX13" fmla="*/ 24362 w 36145"/>
                  <a:gd name="connsiteY13" fmla="*/ 27709 h 34679"/>
                  <a:gd name="connsiteX14" fmla="*/ 16474 w 36145"/>
                  <a:gd name="connsiteY14" fmla="*/ 29484 h 34679"/>
                  <a:gd name="connsiteX15" fmla="*/ 8438 w 36145"/>
                  <a:gd name="connsiteY15" fmla="*/ 24393 h 34679"/>
                  <a:gd name="connsiteX16" fmla="*/ 11772 w 36145"/>
                  <a:gd name="connsiteY16" fmla="*/ 8451 h 34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145" h="34679">
                    <a:moveTo>
                      <a:pt x="11114" y="34680"/>
                    </a:moveTo>
                    <a:lnTo>
                      <a:pt x="25176" y="34680"/>
                    </a:lnTo>
                    <a:cubicBezTo>
                      <a:pt x="26137" y="34264"/>
                      <a:pt x="27081" y="33779"/>
                      <a:pt x="27964" y="33182"/>
                    </a:cubicBezTo>
                    <a:cubicBezTo>
                      <a:pt x="32008" y="30558"/>
                      <a:pt x="34779" y="26488"/>
                      <a:pt x="35757" y="21769"/>
                    </a:cubicBezTo>
                    <a:cubicBezTo>
                      <a:pt x="36745" y="17050"/>
                      <a:pt x="35835" y="12218"/>
                      <a:pt x="33194" y="8183"/>
                    </a:cubicBezTo>
                    <a:cubicBezTo>
                      <a:pt x="30328" y="3828"/>
                      <a:pt x="25748" y="909"/>
                      <a:pt x="20587" y="173"/>
                    </a:cubicBezTo>
                    <a:cubicBezTo>
                      <a:pt x="16248" y="-433"/>
                      <a:pt x="11832" y="563"/>
                      <a:pt x="8170" y="2962"/>
                    </a:cubicBezTo>
                    <a:cubicBezTo>
                      <a:pt x="-169" y="8417"/>
                      <a:pt x="-2507" y="19639"/>
                      <a:pt x="2939" y="27995"/>
                    </a:cubicBezTo>
                    <a:cubicBezTo>
                      <a:pt x="4948" y="31017"/>
                      <a:pt x="7823" y="33303"/>
                      <a:pt x="11114" y="34680"/>
                    </a:cubicBezTo>
                    <a:close/>
                    <a:moveTo>
                      <a:pt x="11772" y="8451"/>
                    </a:moveTo>
                    <a:cubicBezTo>
                      <a:pt x="14110" y="6936"/>
                      <a:pt x="16907" y="6287"/>
                      <a:pt x="19677" y="6676"/>
                    </a:cubicBezTo>
                    <a:cubicBezTo>
                      <a:pt x="22951" y="7144"/>
                      <a:pt x="25877" y="9014"/>
                      <a:pt x="27696" y="11777"/>
                    </a:cubicBezTo>
                    <a:cubicBezTo>
                      <a:pt x="29384" y="14357"/>
                      <a:pt x="29964" y="17414"/>
                      <a:pt x="29324" y="20427"/>
                    </a:cubicBezTo>
                    <a:cubicBezTo>
                      <a:pt x="28700" y="23440"/>
                      <a:pt x="26934" y="26021"/>
                      <a:pt x="24362" y="27709"/>
                    </a:cubicBezTo>
                    <a:cubicBezTo>
                      <a:pt x="22033" y="29233"/>
                      <a:pt x="19219" y="29874"/>
                      <a:pt x="16474" y="29484"/>
                    </a:cubicBezTo>
                    <a:cubicBezTo>
                      <a:pt x="13183" y="29017"/>
                      <a:pt x="10274" y="27155"/>
                      <a:pt x="8438" y="24393"/>
                    </a:cubicBezTo>
                    <a:cubicBezTo>
                      <a:pt x="4983" y="19050"/>
                      <a:pt x="6472" y="11924"/>
                      <a:pt x="11772" y="8451"/>
                    </a:cubicBezTo>
                    <a:close/>
                  </a:path>
                </a:pathLst>
              </a:custGeom>
              <a:grpFill/>
              <a:ln w="8653" cap="flat">
                <a:noFill/>
                <a:prstDash val="solid"/>
                <a:miter/>
              </a:ln>
            </p:spPr>
            <p:txBody>
              <a:bodyPr rtlCol="0" anchor="ctr"/>
              <a:lstStyle/>
              <a:p>
                <a:endParaRPr lang="en-IN" dirty="0"/>
              </a:p>
            </p:txBody>
          </p:sp>
          <p:sp>
            <p:nvSpPr>
              <p:cNvPr id="188" name="Freeform: Shape 188">
                <a:extLst>
                  <a:ext uri="{FF2B5EF4-FFF2-40B4-BE49-F238E27FC236}">
                    <a16:creationId xmlns:a16="http://schemas.microsoft.com/office/drawing/2014/main" id="{497CEE8F-6ED9-4B47-93AF-5AC223675C6F}"/>
                  </a:ext>
                </a:extLst>
              </p:cNvPr>
              <p:cNvSpPr/>
              <p:nvPr/>
            </p:nvSpPr>
            <p:spPr>
              <a:xfrm>
                <a:off x="-1137408" y="3581240"/>
                <a:ext cx="36118" cy="36165"/>
              </a:xfrm>
              <a:custGeom>
                <a:avLst/>
                <a:gdLst>
                  <a:gd name="connsiteX0" fmla="*/ 20602 w 36118"/>
                  <a:gd name="connsiteY0" fmla="*/ 177 h 36165"/>
                  <a:gd name="connsiteX1" fmla="*/ 20602 w 36118"/>
                  <a:gd name="connsiteY1" fmla="*/ 177 h 36165"/>
                  <a:gd name="connsiteX2" fmla="*/ 29581 w 36118"/>
                  <a:gd name="connsiteY2" fmla="*/ 4169 h 36165"/>
                  <a:gd name="connsiteX3" fmla="*/ 31963 w 36118"/>
                  <a:gd name="connsiteY3" fmla="*/ 29618 h 36165"/>
                  <a:gd name="connsiteX4" fmla="*/ 15528 w 36118"/>
                  <a:gd name="connsiteY4" fmla="*/ 35982 h 36165"/>
                  <a:gd name="connsiteX5" fmla="*/ 6531 w 36118"/>
                  <a:gd name="connsiteY5" fmla="*/ 32008 h 36165"/>
                  <a:gd name="connsiteX6" fmla="*/ 4150 w 36118"/>
                  <a:gd name="connsiteY6" fmla="*/ 6568 h 36165"/>
                  <a:gd name="connsiteX7" fmla="*/ 20602 w 36118"/>
                  <a:gd name="connsiteY7" fmla="*/ 177 h 36165"/>
                  <a:gd name="connsiteX8" fmla="*/ 16454 w 36118"/>
                  <a:gd name="connsiteY8" fmla="*/ 29480 h 36165"/>
                  <a:gd name="connsiteX9" fmla="*/ 26914 w 36118"/>
                  <a:gd name="connsiteY9" fmla="*/ 25427 h 36165"/>
                  <a:gd name="connsiteX10" fmla="*/ 25391 w 36118"/>
                  <a:gd name="connsiteY10" fmla="*/ 9243 h 36165"/>
                  <a:gd name="connsiteX11" fmla="*/ 19684 w 36118"/>
                  <a:gd name="connsiteY11" fmla="*/ 6706 h 36165"/>
                  <a:gd name="connsiteX12" fmla="*/ 19684 w 36118"/>
                  <a:gd name="connsiteY12" fmla="*/ 6706 h 36165"/>
                  <a:gd name="connsiteX13" fmla="*/ 9198 w 36118"/>
                  <a:gd name="connsiteY13" fmla="*/ 10759 h 36165"/>
                  <a:gd name="connsiteX14" fmla="*/ 10722 w 36118"/>
                  <a:gd name="connsiteY14" fmla="*/ 26943 h 36165"/>
                  <a:gd name="connsiteX15" fmla="*/ 16454 w 36118"/>
                  <a:gd name="connsiteY15" fmla="*/ 29480 h 36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18" h="36165">
                    <a:moveTo>
                      <a:pt x="20602" y="177"/>
                    </a:moveTo>
                    <a:lnTo>
                      <a:pt x="20602" y="177"/>
                    </a:lnTo>
                    <a:cubicBezTo>
                      <a:pt x="23910" y="653"/>
                      <a:pt x="27001" y="2039"/>
                      <a:pt x="29581" y="4169"/>
                    </a:cubicBezTo>
                    <a:cubicBezTo>
                      <a:pt x="37262" y="10542"/>
                      <a:pt x="38327" y="21963"/>
                      <a:pt x="31963" y="29618"/>
                    </a:cubicBezTo>
                    <a:cubicBezTo>
                      <a:pt x="27936" y="34476"/>
                      <a:pt x="21780" y="36875"/>
                      <a:pt x="15528" y="35982"/>
                    </a:cubicBezTo>
                    <a:cubicBezTo>
                      <a:pt x="12211" y="35515"/>
                      <a:pt x="9103" y="34147"/>
                      <a:pt x="6531" y="32008"/>
                    </a:cubicBezTo>
                    <a:cubicBezTo>
                      <a:pt x="-1132" y="25635"/>
                      <a:pt x="-2215" y="14222"/>
                      <a:pt x="4150" y="6568"/>
                    </a:cubicBezTo>
                    <a:cubicBezTo>
                      <a:pt x="8194" y="1701"/>
                      <a:pt x="14333" y="-697"/>
                      <a:pt x="20602" y="177"/>
                    </a:cubicBezTo>
                    <a:close/>
                    <a:moveTo>
                      <a:pt x="16454" y="29480"/>
                    </a:moveTo>
                    <a:cubicBezTo>
                      <a:pt x="20437" y="30043"/>
                      <a:pt x="24343" y="28527"/>
                      <a:pt x="26914" y="25427"/>
                    </a:cubicBezTo>
                    <a:cubicBezTo>
                      <a:pt x="30976" y="20543"/>
                      <a:pt x="30274" y="13296"/>
                      <a:pt x="25391" y="9243"/>
                    </a:cubicBezTo>
                    <a:cubicBezTo>
                      <a:pt x="23754" y="7884"/>
                      <a:pt x="21771" y="7009"/>
                      <a:pt x="19684" y="6706"/>
                    </a:cubicBezTo>
                    <a:lnTo>
                      <a:pt x="19684" y="6706"/>
                    </a:lnTo>
                    <a:cubicBezTo>
                      <a:pt x="15701" y="6152"/>
                      <a:pt x="11778" y="7667"/>
                      <a:pt x="9198" y="10759"/>
                    </a:cubicBezTo>
                    <a:cubicBezTo>
                      <a:pt x="5163" y="15634"/>
                      <a:pt x="5838" y="22890"/>
                      <a:pt x="10722" y="26943"/>
                    </a:cubicBezTo>
                    <a:cubicBezTo>
                      <a:pt x="12367" y="28302"/>
                      <a:pt x="14350" y="29185"/>
                      <a:pt x="16454" y="29480"/>
                    </a:cubicBezTo>
                    <a:close/>
                  </a:path>
                </a:pathLst>
              </a:custGeom>
              <a:grpFill/>
              <a:ln w="8653" cap="flat">
                <a:noFill/>
                <a:prstDash val="solid"/>
                <a:miter/>
              </a:ln>
            </p:spPr>
            <p:txBody>
              <a:bodyPr rtlCol="0" anchor="ctr"/>
              <a:lstStyle/>
              <a:p>
                <a:endParaRPr lang="en-IN" dirty="0"/>
              </a:p>
            </p:txBody>
          </p:sp>
          <p:sp>
            <p:nvSpPr>
              <p:cNvPr id="189" name="Freeform: Shape 189">
                <a:extLst>
                  <a:ext uri="{FF2B5EF4-FFF2-40B4-BE49-F238E27FC236}">
                    <a16:creationId xmlns:a16="http://schemas.microsoft.com/office/drawing/2014/main" id="{8C21CEE6-A578-5D46-9E97-B0F64D3B0906}"/>
                  </a:ext>
                </a:extLst>
              </p:cNvPr>
              <p:cNvSpPr/>
              <p:nvPr/>
            </p:nvSpPr>
            <p:spPr>
              <a:xfrm>
                <a:off x="-1199058" y="3505679"/>
                <a:ext cx="36141" cy="36168"/>
              </a:xfrm>
              <a:custGeom>
                <a:avLst/>
                <a:gdLst>
                  <a:gd name="connsiteX0" fmla="*/ 20591 w 36141"/>
                  <a:gd name="connsiteY0" fmla="*/ 178 h 36168"/>
                  <a:gd name="connsiteX1" fmla="*/ 20591 w 36141"/>
                  <a:gd name="connsiteY1" fmla="*/ 178 h 36168"/>
                  <a:gd name="connsiteX2" fmla="*/ 24998 w 36141"/>
                  <a:gd name="connsiteY2" fmla="*/ 1399 h 36168"/>
                  <a:gd name="connsiteX3" fmla="*/ 34766 w 36141"/>
                  <a:gd name="connsiteY3" fmla="*/ 25013 h 36168"/>
                  <a:gd name="connsiteX4" fmla="*/ 15560 w 36141"/>
                  <a:gd name="connsiteY4" fmla="*/ 35993 h 36168"/>
                  <a:gd name="connsiteX5" fmla="*/ 11144 w 36141"/>
                  <a:gd name="connsiteY5" fmla="*/ 34789 h 36168"/>
                  <a:gd name="connsiteX6" fmla="*/ 1376 w 36141"/>
                  <a:gd name="connsiteY6" fmla="*/ 11167 h 36168"/>
                  <a:gd name="connsiteX7" fmla="*/ 20591 w 36141"/>
                  <a:gd name="connsiteY7" fmla="*/ 178 h 36168"/>
                  <a:gd name="connsiteX8" fmla="*/ 16486 w 36141"/>
                  <a:gd name="connsiteY8" fmla="*/ 29472 h 36168"/>
                  <a:gd name="connsiteX9" fmla="*/ 28687 w 36141"/>
                  <a:gd name="connsiteY9" fmla="*/ 22493 h 36168"/>
                  <a:gd name="connsiteX10" fmla="*/ 22487 w 36141"/>
                  <a:gd name="connsiteY10" fmla="*/ 7452 h 36168"/>
                  <a:gd name="connsiteX11" fmla="*/ 19673 w 36141"/>
                  <a:gd name="connsiteY11" fmla="*/ 6690 h 36168"/>
                  <a:gd name="connsiteX12" fmla="*/ 7463 w 36141"/>
                  <a:gd name="connsiteY12" fmla="*/ 13695 h 36168"/>
                  <a:gd name="connsiteX13" fmla="*/ 13672 w 36141"/>
                  <a:gd name="connsiteY13" fmla="*/ 28693 h 36168"/>
                  <a:gd name="connsiteX14" fmla="*/ 16486 w 36141"/>
                  <a:gd name="connsiteY14" fmla="*/ 2947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1" h="36168">
                    <a:moveTo>
                      <a:pt x="20591" y="178"/>
                    </a:moveTo>
                    <a:lnTo>
                      <a:pt x="20591" y="178"/>
                    </a:lnTo>
                    <a:cubicBezTo>
                      <a:pt x="22097" y="395"/>
                      <a:pt x="23578" y="785"/>
                      <a:pt x="24998" y="1399"/>
                    </a:cubicBezTo>
                    <a:cubicBezTo>
                      <a:pt x="34203" y="5192"/>
                      <a:pt x="38576" y="15808"/>
                      <a:pt x="34766" y="25013"/>
                    </a:cubicBezTo>
                    <a:cubicBezTo>
                      <a:pt x="31622" y="32615"/>
                      <a:pt x="23708" y="37135"/>
                      <a:pt x="15560" y="35993"/>
                    </a:cubicBezTo>
                    <a:cubicBezTo>
                      <a:pt x="14036" y="35785"/>
                      <a:pt x="12572" y="35369"/>
                      <a:pt x="11144" y="34789"/>
                    </a:cubicBezTo>
                    <a:cubicBezTo>
                      <a:pt x="1939" y="30970"/>
                      <a:pt x="-2434" y="20397"/>
                      <a:pt x="1376" y="11167"/>
                    </a:cubicBezTo>
                    <a:cubicBezTo>
                      <a:pt x="4545" y="3538"/>
                      <a:pt x="12442" y="-973"/>
                      <a:pt x="20591" y="178"/>
                    </a:cubicBezTo>
                    <a:close/>
                    <a:moveTo>
                      <a:pt x="16486" y="29472"/>
                    </a:moveTo>
                    <a:cubicBezTo>
                      <a:pt x="21673" y="30200"/>
                      <a:pt x="26695" y="27342"/>
                      <a:pt x="28687" y="22493"/>
                    </a:cubicBezTo>
                    <a:cubicBezTo>
                      <a:pt x="31120" y="16622"/>
                      <a:pt x="28332" y="9885"/>
                      <a:pt x="22487" y="7452"/>
                    </a:cubicBezTo>
                    <a:cubicBezTo>
                      <a:pt x="21569" y="7080"/>
                      <a:pt x="20617" y="6829"/>
                      <a:pt x="19673" y="6690"/>
                    </a:cubicBezTo>
                    <a:cubicBezTo>
                      <a:pt x="14477" y="5963"/>
                      <a:pt x="9455" y="8838"/>
                      <a:pt x="7463" y="13695"/>
                    </a:cubicBezTo>
                    <a:cubicBezTo>
                      <a:pt x="5039" y="19549"/>
                      <a:pt x="7819" y="26286"/>
                      <a:pt x="13672" y="28693"/>
                    </a:cubicBezTo>
                    <a:cubicBezTo>
                      <a:pt x="14581" y="29083"/>
                      <a:pt x="15516" y="29334"/>
                      <a:pt x="16486" y="29472"/>
                    </a:cubicBezTo>
                    <a:close/>
                  </a:path>
                </a:pathLst>
              </a:custGeom>
              <a:grpFill/>
              <a:ln w="8653" cap="flat">
                <a:noFill/>
                <a:prstDash val="solid"/>
                <a:miter/>
              </a:ln>
            </p:spPr>
            <p:txBody>
              <a:bodyPr rtlCol="0" anchor="ctr"/>
              <a:lstStyle/>
              <a:p>
                <a:endParaRPr lang="en-IN" dirty="0"/>
              </a:p>
            </p:txBody>
          </p:sp>
          <p:sp>
            <p:nvSpPr>
              <p:cNvPr id="190" name="Freeform: Shape 190">
                <a:extLst>
                  <a:ext uri="{FF2B5EF4-FFF2-40B4-BE49-F238E27FC236}">
                    <a16:creationId xmlns:a16="http://schemas.microsoft.com/office/drawing/2014/main" id="{8AB7D4A7-59BD-904C-B243-BAE246014A8F}"/>
                  </a:ext>
                </a:extLst>
              </p:cNvPr>
              <p:cNvSpPr/>
              <p:nvPr/>
            </p:nvSpPr>
            <p:spPr>
              <a:xfrm>
                <a:off x="-1280231" y="3451648"/>
                <a:ext cx="36141" cy="36142"/>
              </a:xfrm>
              <a:custGeom>
                <a:avLst/>
                <a:gdLst>
                  <a:gd name="connsiteX0" fmla="*/ 20602 w 36141"/>
                  <a:gd name="connsiteY0" fmla="*/ 169 h 36142"/>
                  <a:gd name="connsiteX1" fmla="*/ 36058 w 36141"/>
                  <a:gd name="connsiteY1" fmla="*/ 19764 h 36142"/>
                  <a:gd name="connsiteX2" fmla="*/ 16385 w 36141"/>
                  <a:gd name="connsiteY2" fmla="*/ 36060 h 36142"/>
                  <a:gd name="connsiteX3" fmla="*/ 80 w 36141"/>
                  <a:gd name="connsiteY3" fmla="*/ 16387 h 36142"/>
                  <a:gd name="connsiteX4" fmla="*/ 19753 w 36141"/>
                  <a:gd name="connsiteY4" fmla="*/ 82 h 36142"/>
                  <a:gd name="connsiteX5" fmla="*/ 20602 w 36141"/>
                  <a:gd name="connsiteY5" fmla="*/ 169 h 36142"/>
                  <a:gd name="connsiteX6" fmla="*/ 16471 w 36141"/>
                  <a:gd name="connsiteY6" fmla="*/ 29462 h 36142"/>
                  <a:gd name="connsiteX7" fmla="*/ 17008 w 36141"/>
                  <a:gd name="connsiteY7" fmla="*/ 29514 h 36142"/>
                  <a:gd name="connsiteX8" fmla="*/ 29521 w 36141"/>
                  <a:gd name="connsiteY8" fmla="*/ 19141 h 36142"/>
                  <a:gd name="connsiteX9" fmla="*/ 19156 w 36141"/>
                  <a:gd name="connsiteY9" fmla="*/ 6620 h 36142"/>
                  <a:gd name="connsiteX10" fmla="*/ 6643 w 36141"/>
                  <a:gd name="connsiteY10" fmla="*/ 16985 h 36142"/>
                  <a:gd name="connsiteX11" fmla="*/ 16471 w 36141"/>
                  <a:gd name="connsiteY11" fmla="*/ 29462 h 3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141" h="36142">
                    <a:moveTo>
                      <a:pt x="20602" y="169"/>
                    </a:moveTo>
                    <a:cubicBezTo>
                      <a:pt x="30179" y="1519"/>
                      <a:pt x="36976" y="10126"/>
                      <a:pt x="36058" y="19764"/>
                    </a:cubicBezTo>
                    <a:cubicBezTo>
                      <a:pt x="35132" y="29679"/>
                      <a:pt x="26308" y="37004"/>
                      <a:pt x="16385" y="36060"/>
                    </a:cubicBezTo>
                    <a:cubicBezTo>
                      <a:pt x="6262" y="35073"/>
                      <a:pt x="-838" y="26293"/>
                      <a:pt x="80" y="16387"/>
                    </a:cubicBezTo>
                    <a:cubicBezTo>
                      <a:pt x="1024" y="6464"/>
                      <a:pt x="9847" y="-862"/>
                      <a:pt x="19753" y="82"/>
                    </a:cubicBezTo>
                    <a:cubicBezTo>
                      <a:pt x="20056" y="91"/>
                      <a:pt x="20325" y="125"/>
                      <a:pt x="20602" y="169"/>
                    </a:cubicBezTo>
                    <a:close/>
                    <a:moveTo>
                      <a:pt x="16471" y="29462"/>
                    </a:moveTo>
                    <a:cubicBezTo>
                      <a:pt x="16645" y="29480"/>
                      <a:pt x="16835" y="29497"/>
                      <a:pt x="17008" y="29514"/>
                    </a:cubicBezTo>
                    <a:cubicBezTo>
                      <a:pt x="23321" y="30103"/>
                      <a:pt x="28941" y="25436"/>
                      <a:pt x="29521" y="19141"/>
                    </a:cubicBezTo>
                    <a:cubicBezTo>
                      <a:pt x="30118" y="12828"/>
                      <a:pt x="25538" y="7208"/>
                      <a:pt x="19156" y="6620"/>
                    </a:cubicBezTo>
                    <a:cubicBezTo>
                      <a:pt x="12843" y="6031"/>
                      <a:pt x="7232" y="10663"/>
                      <a:pt x="6643" y="16985"/>
                    </a:cubicBezTo>
                    <a:cubicBezTo>
                      <a:pt x="6063" y="23115"/>
                      <a:pt x="10367" y="28605"/>
                      <a:pt x="16471" y="29462"/>
                    </a:cubicBezTo>
                    <a:close/>
                  </a:path>
                </a:pathLst>
              </a:custGeom>
              <a:grpFill/>
              <a:ln w="8653" cap="flat">
                <a:noFill/>
                <a:prstDash val="solid"/>
                <a:miter/>
              </a:ln>
            </p:spPr>
            <p:txBody>
              <a:bodyPr rtlCol="0" anchor="ctr"/>
              <a:lstStyle/>
              <a:p>
                <a:endParaRPr lang="en-IN" dirty="0"/>
              </a:p>
            </p:txBody>
          </p:sp>
          <p:sp>
            <p:nvSpPr>
              <p:cNvPr id="191" name="Freeform: Shape 191">
                <a:extLst>
                  <a:ext uri="{FF2B5EF4-FFF2-40B4-BE49-F238E27FC236}">
                    <a16:creationId xmlns:a16="http://schemas.microsoft.com/office/drawing/2014/main" id="{D22AA40F-C8B8-BA42-8908-87D93408AA45}"/>
                  </a:ext>
                </a:extLst>
              </p:cNvPr>
              <p:cNvSpPr/>
              <p:nvPr/>
            </p:nvSpPr>
            <p:spPr>
              <a:xfrm>
                <a:off x="-1373729" y="3423897"/>
                <a:ext cx="36144" cy="36169"/>
              </a:xfrm>
              <a:custGeom>
                <a:avLst/>
                <a:gdLst>
                  <a:gd name="connsiteX0" fmla="*/ 20599 w 36144"/>
                  <a:gd name="connsiteY0" fmla="*/ 167 h 36169"/>
                  <a:gd name="connsiteX1" fmla="*/ 20599 w 36144"/>
                  <a:gd name="connsiteY1" fmla="*/ 167 h 36169"/>
                  <a:gd name="connsiteX2" fmla="*/ 35761 w 36144"/>
                  <a:gd name="connsiteY2" fmla="*/ 14402 h 36169"/>
                  <a:gd name="connsiteX3" fmla="*/ 21759 w 36144"/>
                  <a:gd name="connsiteY3" fmla="*/ 35773 h 36169"/>
                  <a:gd name="connsiteX4" fmla="*/ 15551 w 36144"/>
                  <a:gd name="connsiteY4" fmla="*/ 35989 h 36169"/>
                  <a:gd name="connsiteX5" fmla="*/ 380 w 36144"/>
                  <a:gd name="connsiteY5" fmla="*/ 21771 h 36169"/>
                  <a:gd name="connsiteX6" fmla="*/ 14382 w 36144"/>
                  <a:gd name="connsiteY6" fmla="*/ 392 h 36169"/>
                  <a:gd name="connsiteX7" fmla="*/ 20599 w 36144"/>
                  <a:gd name="connsiteY7" fmla="*/ 167 h 36169"/>
                  <a:gd name="connsiteX8" fmla="*/ 16477 w 36144"/>
                  <a:gd name="connsiteY8" fmla="*/ 29477 h 36169"/>
                  <a:gd name="connsiteX9" fmla="*/ 20426 w 36144"/>
                  <a:gd name="connsiteY9" fmla="*/ 29339 h 36169"/>
                  <a:gd name="connsiteX10" fmla="*/ 29327 w 36144"/>
                  <a:gd name="connsiteY10" fmla="*/ 15744 h 36169"/>
                  <a:gd name="connsiteX11" fmla="*/ 19681 w 36144"/>
                  <a:gd name="connsiteY11" fmla="*/ 6696 h 36169"/>
                  <a:gd name="connsiteX12" fmla="*/ 15724 w 36144"/>
                  <a:gd name="connsiteY12" fmla="*/ 6834 h 36169"/>
                  <a:gd name="connsiteX13" fmla="*/ 6822 w 36144"/>
                  <a:gd name="connsiteY13" fmla="*/ 20438 h 36169"/>
                  <a:gd name="connsiteX14" fmla="*/ 16477 w 36144"/>
                  <a:gd name="connsiteY14" fmla="*/ 29477 h 36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4" h="36169">
                    <a:moveTo>
                      <a:pt x="20599" y="167"/>
                    </a:moveTo>
                    <a:lnTo>
                      <a:pt x="20599" y="167"/>
                    </a:lnTo>
                    <a:cubicBezTo>
                      <a:pt x="28124" y="1232"/>
                      <a:pt x="34211" y="6964"/>
                      <a:pt x="35761" y="14402"/>
                    </a:cubicBezTo>
                    <a:cubicBezTo>
                      <a:pt x="37796" y="24152"/>
                      <a:pt x="31518" y="33755"/>
                      <a:pt x="21759" y="35773"/>
                    </a:cubicBezTo>
                    <a:cubicBezTo>
                      <a:pt x="19707" y="36223"/>
                      <a:pt x="17612" y="36284"/>
                      <a:pt x="15551" y="35989"/>
                    </a:cubicBezTo>
                    <a:cubicBezTo>
                      <a:pt x="8026" y="34924"/>
                      <a:pt x="1939" y="29226"/>
                      <a:pt x="380" y="21771"/>
                    </a:cubicBezTo>
                    <a:cubicBezTo>
                      <a:pt x="-1646" y="12021"/>
                      <a:pt x="4632" y="2444"/>
                      <a:pt x="14382" y="392"/>
                    </a:cubicBezTo>
                    <a:cubicBezTo>
                      <a:pt x="16443" y="-33"/>
                      <a:pt x="18538" y="-119"/>
                      <a:pt x="20599" y="167"/>
                    </a:cubicBezTo>
                    <a:close/>
                    <a:moveTo>
                      <a:pt x="16477" y="29477"/>
                    </a:moveTo>
                    <a:cubicBezTo>
                      <a:pt x="17776" y="29659"/>
                      <a:pt x="19110" y="29616"/>
                      <a:pt x="20426" y="29339"/>
                    </a:cubicBezTo>
                    <a:cubicBezTo>
                      <a:pt x="26626" y="28049"/>
                      <a:pt x="30644" y="21935"/>
                      <a:pt x="29327" y="15744"/>
                    </a:cubicBezTo>
                    <a:cubicBezTo>
                      <a:pt x="28340" y="10999"/>
                      <a:pt x="24470" y="7371"/>
                      <a:pt x="19681" y="6696"/>
                    </a:cubicBezTo>
                    <a:cubicBezTo>
                      <a:pt x="18374" y="6514"/>
                      <a:pt x="17040" y="6557"/>
                      <a:pt x="15724" y="6834"/>
                    </a:cubicBezTo>
                    <a:cubicBezTo>
                      <a:pt x="9515" y="8116"/>
                      <a:pt x="5515" y="14238"/>
                      <a:pt x="6822" y="20438"/>
                    </a:cubicBezTo>
                    <a:cubicBezTo>
                      <a:pt x="7810" y="25165"/>
                      <a:pt x="11680" y="28802"/>
                      <a:pt x="16477" y="29477"/>
                    </a:cubicBezTo>
                    <a:close/>
                  </a:path>
                </a:pathLst>
              </a:custGeom>
              <a:grpFill/>
              <a:ln w="8653" cap="flat">
                <a:noFill/>
                <a:prstDash val="solid"/>
                <a:miter/>
              </a:ln>
            </p:spPr>
            <p:txBody>
              <a:bodyPr rtlCol="0" anchor="ctr"/>
              <a:lstStyle/>
              <a:p>
                <a:endParaRPr lang="en-IN" dirty="0"/>
              </a:p>
            </p:txBody>
          </p:sp>
          <p:sp>
            <p:nvSpPr>
              <p:cNvPr id="192" name="Freeform: Shape 192">
                <a:extLst>
                  <a:ext uri="{FF2B5EF4-FFF2-40B4-BE49-F238E27FC236}">
                    <a16:creationId xmlns:a16="http://schemas.microsoft.com/office/drawing/2014/main" id="{DB1CE0AF-E249-254B-8D0B-E0EECA1DECB6}"/>
                  </a:ext>
                </a:extLst>
              </p:cNvPr>
              <p:cNvSpPr/>
              <p:nvPr/>
            </p:nvSpPr>
            <p:spPr>
              <a:xfrm>
                <a:off x="-1471236" y="3424978"/>
                <a:ext cx="36139" cy="36164"/>
              </a:xfrm>
              <a:custGeom>
                <a:avLst/>
                <a:gdLst>
                  <a:gd name="connsiteX0" fmla="*/ 20570 w 36139"/>
                  <a:gd name="connsiteY0" fmla="*/ 176 h 36164"/>
                  <a:gd name="connsiteX1" fmla="*/ 20587 w 36139"/>
                  <a:gd name="connsiteY1" fmla="*/ 185 h 36164"/>
                  <a:gd name="connsiteX2" fmla="*/ 33888 w 36139"/>
                  <a:gd name="connsiteY2" fmla="*/ 9347 h 36164"/>
                  <a:gd name="connsiteX3" fmla="*/ 26813 w 36139"/>
                  <a:gd name="connsiteY3" fmla="*/ 33904 h 36164"/>
                  <a:gd name="connsiteX4" fmla="*/ 15556 w 36139"/>
                  <a:gd name="connsiteY4" fmla="*/ 35982 h 36164"/>
                  <a:gd name="connsiteX5" fmla="*/ 2247 w 36139"/>
                  <a:gd name="connsiteY5" fmla="*/ 26803 h 36164"/>
                  <a:gd name="connsiteX6" fmla="*/ 9322 w 36139"/>
                  <a:gd name="connsiteY6" fmla="*/ 2246 h 36164"/>
                  <a:gd name="connsiteX7" fmla="*/ 20570 w 36139"/>
                  <a:gd name="connsiteY7" fmla="*/ 176 h 36164"/>
                  <a:gd name="connsiteX8" fmla="*/ 16466 w 36139"/>
                  <a:gd name="connsiteY8" fmla="*/ 29462 h 36164"/>
                  <a:gd name="connsiteX9" fmla="*/ 23627 w 36139"/>
                  <a:gd name="connsiteY9" fmla="*/ 28145 h 36164"/>
                  <a:gd name="connsiteX10" fmla="*/ 28129 w 36139"/>
                  <a:gd name="connsiteY10" fmla="*/ 12498 h 36164"/>
                  <a:gd name="connsiteX11" fmla="*/ 19652 w 36139"/>
                  <a:gd name="connsiteY11" fmla="*/ 6688 h 36164"/>
                  <a:gd name="connsiteX12" fmla="*/ 19652 w 36139"/>
                  <a:gd name="connsiteY12" fmla="*/ 6688 h 36164"/>
                  <a:gd name="connsiteX13" fmla="*/ 12491 w 36139"/>
                  <a:gd name="connsiteY13" fmla="*/ 8013 h 36164"/>
                  <a:gd name="connsiteX14" fmla="*/ 7997 w 36139"/>
                  <a:gd name="connsiteY14" fmla="*/ 23634 h 36164"/>
                  <a:gd name="connsiteX15" fmla="*/ 16466 w 36139"/>
                  <a:gd name="connsiteY15" fmla="*/ 29462 h 3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9" h="36164">
                    <a:moveTo>
                      <a:pt x="20570" y="176"/>
                    </a:moveTo>
                    <a:lnTo>
                      <a:pt x="20587" y="185"/>
                    </a:lnTo>
                    <a:cubicBezTo>
                      <a:pt x="26250" y="982"/>
                      <a:pt x="31126" y="4333"/>
                      <a:pt x="33888" y="9347"/>
                    </a:cubicBezTo>
                    <a:cubicBezTo>
                      <a:pt x="38711" y="18057"/>
                      <a:pt x="35524" y="29072"/>
                      <a:pt x="26813" y="33904"/>
                    </a:cubicBezTo>
                    <a:cubicBezTo>
                      <a:pt x="23350" y="35826"/>
                      <a:pt x="19453" y="36536"/>
                      <a:pt x="15556" y="35982"/>
                    </a:cubicBezTo>
                    <a:cubicBezTo>
                      <a:pt x="9876" y="35177"/>
                      <a:pt x="5018" y="31834"/>
                      <a:pt x="2247" y="26803"/>
                    </a:cubicBezTo>
                    <a:cubicBezTo>
                      <a:pt x="-2567" y="18092"/>
                      <a:pt x="611" y="7086"/>
                      <a:pt x="9322" y="2246"/>
                    </a:cubicBezTo>
                    <a:cubicBezTo>
                      <a:pt x="12777" y="358"/>
                      <a:pt x="16682" y="-369"/>
                      <a:pt x="20570" y="176"/>
                    </a:cubicBezTo>
                    <a:close/>
                    <a:moveTo>
                      <a:pt x="16466" y="29462"/>
                    </a:moveTo>
                    <a:cubicBezTo>
                      <a:pt x="18942" y="29817"/>
                      <a:pt x="21427" y="29358"/>
                      <a:pt x="23627" y="28145"/>
                    </a:cubicBezTo>
                    <a:cubicBezTo>
                      <a:pt x="29177" y="25080"/>
                      <a:pt x="31195" y="18057"/>
                      <a:pt x="28129" y="12498"/>
                    </a:cubicBezTo>
                    <a:cubicBezTo>
                      <a:pt x="26372" y="9329"/>
                      <a:pt x="23272" y="7199"/>
                      <a:pt x="19652" y="6688"/>
                    </a:cubicBezTo>
                    <a:lnTo>
                      <a:pt x="19652" y="6688"/>
                    </a:lnTo>
                    <a:cubicBezTo>
                      <a:pt x="17167" y="6342"/>
                      <a:pt x="14717" y="6801"/>
                      <a:pt x="12491" y="8013"/>
                    </a:cubicBezTo>
                    <a:cubicBezTo>
                      <a:pt x="6949" y="11070"/>
                      <a:pt x="4923" y="18075"/>
                      <a:pt x="7997" y="23634"/>
                    </a:cubicBezTo>
                    <a:cubicBezTo>
                      <a:pt x="9764" y="26829"/>
                      <a:pt x="12846" y="28959"/>
                      <a:pt x="16466" y="29462"/>
                    </a:cubicBezTo>
                    <a:close/>
                  </a:path>
                </a:pathLst>
              </a:custGeom>
              <a:grpFill/>
              <a:ln w="8653" cap="flat">
                <a:noFill/>
                <a:prstDash val="solid"/>
                <a:miter/>
              </a:ln>
            </p:spPr>
            <p:txBody>
              <a:bodyPr rtlCol="0" anchor="ctr"/>
              <a:lstStyle/>
              <a:p>
                <a:endParaRPr lang="en-IN" dirty="0"/>
              </a:p>
            </p:txBody>
          </p:sp>
          <p:sp>
            <p:nvSpPr>
              <p:cNvPr id="193" name="Freeform: Shape 193">
                <a:extLst>
                  <a:ext uri="{FF2B5EF4-FFF2-40B4-BE49-F238E27FC236}">
                    <a16:creationId xmlns:a16="http://schemas.microsoft.com/office/drawing/2014/main" id="{2FCC3128-7AF7-7B49-914D-AC132A3592B8}"/>
                  </a:ext>
                </a:extLst>
              </p:cNvPr>
              <p:cNvSpPr/>
              <p:nvPr/>
            </p:nvSpPr>
            <p:spPr>
              <a:xfrm>
                <a:off x="-1489043" y="3619014"/>
                <a:ext cx="7801" cy="13023"/>
              </a:xfrm>
              <a:custGeom>
                <a:avLst/>
                <a:gdLst>
                  <a:gd name="connsiteX0" fmla="*/ 7802 w 7801"/>
                  <a:gd name="connsiteY0" fmla="*/ 13023 h 13023"/>
                  <a:gd name="connsiteX1" fmla="*/ 546 w 7801"/>
                  <a:gd name="connsiteY1" fmla="*/ 2598 h 13023"/>
                  <a:gd name="connsiteX2" fmla="*/ 0 w 7801"/>
                  <a:gd name="connsiteY2" fmla="*/ 0 h 13023"/>
                  <a:gd name="connsiteX3" fmla="*/ 2018 w 7801"/>
                  <a:gd name="connsiteY3" fmla="*/ 1723 h 13023"/>
                  <a:gd name="connsiteX4" fmla="*/ 7802 w 7801"/>
                  <a:gd name="connsiteY4" fmla="*/ 13023 h 1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1" h="13023">
                    <a:moveTo>
                      <a:pt x="7802" y="13023"/>
                    </a:moveTo>
                    <a:cubicBezTo>
                      <a:pt x="4399" y="10538"/>
                      <a:pt x="1784" y="6953"/>
                      <a:pt x="546" y="2598"/>
                    </a:cubicBezTo>
                    <a:cubicBezTo>
                      <a:pt x="294" y="1723"/>
                      <a:pt x="121" y="883"/>
                      <a:pt x="0" y="0"/>
                    </a:cubicBezTo>
                    <a:cubicBezTo>
                      <a:pt x="701" y="528"/>
                      <a:pt x="1377" y="1091"/>
                      <a:pt x="2018" y="1723"/>
                    </a:cubicBezTo>
                    <a:cubicBezTo>
                      <a:pt x="5273" y="4858"/>
                      <a:pt x="7204" y="8867"/>
                      <a:pt x="7802" y="13023"/>
                    </a:cubicBezTo>
                    <a:close/>
                  </a:path>
                </a:pathLst>
              </a:custGeom>
              <a:grpFill/>
              <a:ln w="8653" cap="flat">
                <a:noFill/>
                <a:prstDash val="solid"/>
                <a:miter/>
              </a:ln>
            </p:spPr>
            <p:txBody>
              <a:bodyPr rtlCol="0" anchor="ctr"/>
              <a:lstStyle/>
              <a:p>
                <a:endParaRPr lang="en-IN" dirty="0"/>
              </a:p>
            </p:txBody>
          </p:sp>
          <p:sp>
            <p:nvSpPr>
              <p:cNvPr id="194" name="Freeform: Shape 194">
                <a:extLst>
                  <a:ext uri="{FF2B5EF4-FFF2-40B4-BE49-F238E27FC236}">
                    <a16:creationId xmlns:a16="http://schemas.microsoft.com/office/drawing/2014/main" id="{920FF42F-3910-074C-9B9F-2C905E617ECF}"/>
                  </a:ext>
                </a:extLst>
              </p:cNvPr>
              <p:cNvSpPr/>
              <p:nvPr/>
            </p:nvSpPr>
            <p:spPr>
              <a:xfrm>
                <a:off x="-1442047" y="3599566"/>
                <a:ext cx="4105" cy="14738"/>
              </a:xfrm>
              <a:custGeom>
                <a:avLst/>
                <a:gdLst>
                  <a:gd name="connsiteX0" fmla="*/ 3859 w 4105"/>
                  <a:gd name="connsiteY0" fmla="*/ 14738 h 14738"/>
                  <a:gd name="connsiteX1" fmla="*/ 5 w 4105"/>
                  <a:gd name="connsiteY1" fmla="*/ 2633 h 14738"/>
                  <a:gd name="connsiteX2" fmla="*/ 239 w 4105"/>
                  <a:gd name="connsiteY2" fmla="*/ 0 h 14738"/>
                  <a:gd name="connsiteX3" fmla="*/ 1668 w 4105"/>
                  <a:gd name="connsiteY3" fmla="*/ 2234 h 14738"/>
                  <a:gd name="connsiteX4" fmla="*/ 3859 w 4105"/>
                  <a:gd name="connsiteY4" fmla="*/ 14738 h 1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5" h="14738">
                    <a:moveTo>
                      <a:pt x="3859" y="14738"/>
                    </a:moveTo>
                    <a:cubicBezTo>
                      <a:pt x="1347" y="11361"/>
                      <a:pt x="-99" y="7144"/>
                      <a:pt x="5" y="2633"/>
                    </a:cubicBezTo>
                    <a:cubicBezTo>
                      <a:pt x="23" y="1732"/>
                      <a:pt x="109" y="866"/>
                      <a:pt x="239" y="0"/>
                    </a:cubicBezTo>
                    <a:cubicBezTo>
                      <a:pt x="759" y="693"/>
                      <a:pt x="1235" y="1438"/>
                      <a:pt x="1668" y="2234"/>
                    </a:cubicBezTo>
                    <a:cubicBezTo>
                      <a:pt x="3859" y="6174"/>
                      <a:pt x="4525" y="10590"/>
                      <a:pt x="3859" y="14738"/>
                    </a:cubicBezTo>
                    <a:close/>
                  </a:path>
                </a:pathLst>
              </a:custGeom>
              <a:grpFill/>
              <a:ln w="8653" cap="flat">
                <a:noFill/>
                <a:prstDash val="solid"/>
                <a:miter/>
              </a:ln>
            </p:spPr>
            <p:txBody>
              <a:bodyPr rtlCol="0" anchor="ctr"/>
              <a:lstStyle/>
              <a:p>
                <a:endParaRPr lang="en-IN" dirty="0"/>
              </a:p>
            </p:txBody>
          </p:sp>
          <p:sp>
            <p:nvSpPr>
              <p:cNvPr id="195" name="Freeform: Shape 195">
                <a:extLst>
                  <a:ext uri="{FF2B5EF4-FFF2-40B4-BE49-F238E27FC236}">
                    <a16:creationId xmlns:a16="http://schemas.microsoft.com/office/drawing/2014/main" id="{DDC9F31B-C56E-D54A-AD47-D73EBFE66C73}"/>
                  </a:ext>
                </a:extLst>
              </p:cNvPr>
              <p:cNvSpPr/>
              <p:nvPr/>
            </p:nvSpPr>
            <p:spPr>
              <a:xfrm>
                <a:off x="-1392933" y="3594882"/>
                <a:ext cx="3127" cy="15153"/>
              </a:xfrm>
              <a:custGeom>
                <a:avLst/>
                <a:gdLst>
                  <a:gd name="connsiteX0" fmla="*/ 1131 w 3127"/>
                  <a:gd name="connsiteY0" fmla="*/ 15153 h 15153"/>
                  <a:gd name="connsiteX1" fmla="*/ 1010 w 3127"/>
                  <a:gd name="connsiteY1" fmla="*/ 2450 h 15153"/>
                  <a:gd name="connsiteX2" fmla="*/ 2006 w 3127"/>
                  <a:gd name="connsiteY2" fmla="*/ 0 h 15153"/>
                  <a:gd name="connsiteX3" fmla="*/ 2707 w 3127"/>
                  <a:gd name="connsiteY3" fmla="*/ 2555 h 15153"/>
                  <a:gd name="connsiteX4" fmla="*/ 1131 w 3127"/>
                  <a:gd name="connsiteY4" fmla="*/ 15153 h 1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7" h="15153">
                    <a:moveTo>
                      <a:pt x="1131" y="15153"/>
                    </a:moveTo>
                    <a:cubicBezTo>
                      <a:pt x="-280" y="11196"/>
                      <a:pt x="-427" y="6745"/>
                      <a:pt x="1010" y="2450"/>
                    </a:cubicBezTo>
                    <a:cubicBezTo>
                      <a:pt x="1278" y="1602"/>
                      <a:pt x="1625" y="797"/>
                      <a:pt x="2006" y="0"/>
                    </a:cubicBezTo>
                    <a:cubicBezTo>
                      <a:pt x="2300" y="849"/>
                      <a:pt x="2543" y="1671"/>
                      <a:pt x="2707" y="2555"/>
                    </a:cubicBezTo>
                    <a:cubicBezTo>
                      <a:pt x="3642" y="7005"/>
                      <a:pt x="2976" y="11378"/>
                      <a:pt x="1131" y="15153"/>
                    </a:cubicBezTo>
                    <a:close/>
                  </a:path>
                </a:pathLst>
              </a:custGeom>
              <a:grpFill/>
              <a:ln w="8653" cap="flat">
                <a:noFill/>
                <a:prstDash val="solid"/>
                <a:miter/>
              </a:ln>
            </p:spPr>
            <p:txBody>
              <a:bodyPr rtlCol="0" anchor="ctr"/>
              <a:lstStyle/>
              <a:p>
                <a:endParaRPr lang="en-IN" dirty="0"/>
              </a:p>
            </p:txBody>
          </p:sp>
          <p:sp>
            <p:nvSpPr>
              <p:cNvPr id="196" name="Freeform: Shape 196">
                <a:extLst>
                  <a:ext uri="{FF2B5EF4-FFF2-40B4-BE49-F238E27FC236}">
                    <a16:creationId xmlns:a16="http://schemas.microsoft.com/office/drawing/2014/main" id="{34A15393-0662-314A-91CE-2915A167C6CF}"/>
                  </a:ext>
                </a:extLst>
              </p:cNvPr>
              <p:cNvSpPr/>
              <p:nvPr/>
            </p:nvSpPr>
            <p:spPr>
              <a:xfrm>
                <a:off x="-1346255" y="3605420"/>
                <a:ext cx="5340" cy="14200"/>
              </a:xfrm>
              <a:custGeom>
                <a:avLst/>
                <a:gdLst>
                  <a:gd name="connsiteX0" fmla="*/ 18 w 5340"/>
                  <a:gd name="connsiteY0" fmla="*/ 14201 h 14200"/>
                  <a:gd name="connsiteX1" fmla="*/ 3638 w 5340"/>
                  <a:gd name="connsiteY1" fmla="*/ 2043 h 14200"/>
                  <a:gd name="connsiteX2" fmla="*/ 5318 w 5340"/>
                  <a:gd name="connsiteY2" fmla="*/ 0 h 14200"/>
                  <a:gd name="connsiteX3" fmla="*/ 5248 w 5340"/>
                  <a:gd name="connsiteY3" fmla="*/ 2658 h 14200"/>
                  <a:gd name="connsiteX4" fmla="*/ 18 w 5340"/>
                  <a:gd name="connsiteY4" fmla="*/ 14201 h 14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0" h="14200">
                    <a:moveTo>
                      <a:pt x="18" y="14201"/>
                    </a:moveTo>
                    <a:cubicBezTo>
                      <a:pt x="-164" y="10010"/>
                      <a:pt x="1005" y="5723"/>
                      <a:pt x="3638" y="2043"/>
                    </a:cubicBezTo>
                    <a:cubicBezTo>
                      <a:pt x="4166" y="1316"/>
                      <a:pt x="4729" y="623"/>
                      <a:pt x="5318" y="0"/>
                    </a:cubicBezTo>
                    <a:cubicBezTo>
                      <a:pt x="5361" y="883"/>
                      <a:pt x="5344" y="1749"/>
                      <a:pt x="5248" y="2658"/>
                    </a:cubicBezTo>
                    <a:cubicBezTo>
                      <a:pt x="4841" y="7152"/>
                      <a:pt x="2902" y="11179"/>
                      <a:pt x="18" y="14201"/>
                    </a:cubicBezTo>
                    <a:close/>
                  </a:path>
                </a:pathLst>
              </a:custGeom>
              <a:grpFill/>
              <a:ln w="8653" cap="flat">
                <a:noFill/>
                <a:prstDash val="solid"/>
                <a:miter/>
              </a:ln>
            </p:spPr>
            <p:txBody>
              <a:bodyPr rtlCol="0" anchor="ctr"/>
              <a:lstStyle/>
              <a:p>
                <a:endParaRPr lang="en-IN" dirty="0"/>
              </a:p>
            </p:txBody>
          </p:sp>
          <p:sp>
            <p:nvSpPr>
              <p:cNvPr id="197" name="Freeform: Shape 197">
                <a:extLst>
                  <a:ext uri="{FF2B5EF4-FFF2-40B4-BE49-F238E27FC236}">
                    <a16:creationId xmlns:a16="http://schemas.microsoft.com/office/drawing/2014/main" id="{BAB482CC-1054-704C-95B1-6BF112A1925E}"/>
                  </a:ext>
                </a:extLst>
              </p:cNvPr>
              <p:cNvSpPr/>
              <p:nvPr/>
            </p:nvSpPr>
            <p:spPr>
              <a:xfrm>
                <a:off x="-1305513" y="3630219"/>
                <a:ext cx="9247" cy="12036"/>
              </a:xfrm>
              <a:custGeom>
                <a:avLst/>
                <a:gdLst>
                  <a:gd name="connsiteX0" fmla="*/ 0 w 9247"/>
                  <a:gd name="connsiteY0" fmla="*/ 12036 h 12036"/>
                  <a:gd name="connsiteX1" fmla="*/ 7040 w 9247"/>
                  <a:gd name="connsiteY1" fmla="*/ 1463 h 12036"/>
                  <a:gd name="connsiteX2" fmla="*/ 9248 w 9247"/>
                  <a:gd name="connsiteY2" fmla="*/ 0 h 12036"/>
                  <a:gd name="connsiteX3" fmla="*/ 8408 w 9247"/>
                  <a:gd name="connsiteY3" fmla="*/ 2511 h 12036"/>
                  <a:gd name="connsiteX4" fmla="*/ 0 w 9247"/>
                  <a:gd name="connsiteY4" fmla="*/ 12036 h 12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7" h="12036">
                    <a:moveTo>
                      <a:pt x="0" y="12036"/>
                    </a:moveTo>
                    <a:cubicBezTo>
                      <a:pt x="1056" y="7966"/>
                      <a:pt x="3438" y="4200"/>
                      <a:pt x="7040" y="1463"/>
                    </a:cubicBezTo>
                    <a:cubicBezTo>
                      <a:pt x="7741" y="918"/>
                      <a:pt x="8486" y="433"/>
                      <a:pt x="9248" y="0"/>
                    </a:cubicBezTo>
                    <a:cubicBezTo>
                      <a:pt x="9023" y="857"/>
                      <a:pt x="8746" y="1689"/>
                      <a:pt x="8408" y="2511"/>
                    </a:cubicBezTo>
                    <a:cubicBezTo>
                      <a:pt x="6676" y="6694"/>
                      <a:pt x="3654" y="9967"/>
                      <a:pt x="0" y="12036"/>
                    </a:cubicBezTo>
                    <a:close/>
                  </a:path>
                </a:pathLst>
              </a:custGeom>
              <a:grpFill/>
              <a:ln w="8653" cap="flat">
                <a:noFill/>
                <a:prstDash val="solid"/>
                <a:miter/>
              </a:ln>
            </p:spPr>
            <p:txBody>
              <a:bodyPr rtlCol="0" anchor="ctr"/>
              <a:lstStyle/>
              <a:p>
                <a:endParaRPr lang="en-IN" dirty="0"/>
              </a:p>
            </p:txBody>
          </p:sp>
          <p:sp>
            <p:nvSpPr>
              <p:cNvPr id="198" name="Freeform: Shape 198">
                <a:extLst>
                  <a:ext uri="{FF2B5EF4-FFF2-40B4-BE49-F238E27FC236}">
                    <a16:creationId xmlns:a16="http://schemas.microsoft.com/office/drawing/2014/main" id="{80FAB06F-DC0D-6A42-84BA-955D2930B199}"/>
                  </a:ext>
                </a:extLst>
              </p:cNvPr>
              <p:cNvSpPr/>
              <p:nvPr/>
            </p:nvSpPr>
            <p:spPr>
              <a:xfrm>
                <a:off x="-1273267" y="3667098"/>
                <a:ext cx="12382" cy="8754"/>
              </a:xfrm>
              <a:custGeom>
                <a:avLst/>
                <a:gdLst>
                  <a:gd name="connsiteX0" fmla="*/ 0 w 12382"/>
                  <a:gd name="connsiteY0" fmla="*/ 8754 h 8754"/>
                  <a:gd name="connsiteX1" fmla="*/ 9845 w 12382"/>
                  <a:gd name="connsiteY1" fmla="*/ 745 h 8754"/>
                  <a:gd name="connsiteX2" fmla="*/ 12383 w 12382"/>
                  <a:gd name="connsiteY2" fmla="*/ 0 h 8754"/>
                  <a:gd name="connsiteX3" fmla="*/ 10850 w 12382"/>
                  <a:gd name="connsiteY3" fmla="*/ 2148 h 8754"/>
                  <a:gd name="connsiteX4" fmla="*/ 0 w 12382"/>
                  <a:gd name="connsiteY4" fmla="*/ 8754 h 8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 h="8754">
                    <a:moveTo>
                      <a:pt x="0" y="8754"/>
                    </a:moveTo>
                    <a:cubicBezTo>
                      <a:pt x="2200" y="5196"/>
                      <a:pt x="5594" y="2303"/>
                      <a:pt x="9845" y="745"/>
                    </a:cubicBezTo>
                    <a:cubicBezTo>
                      <a:pt x="10685" y="424"/>
                      <a:pt x="11525" y="182"/>
                      <a:pt x="12383" y="0"/>
                    </a:cubicBezTo>
                    <a:cubicBezTo>
                      <a:pt x="11915" y="727"/>
                      <a:pt x="11413" y="1455"/>
                      <a:pt x="10850" y="2148"/>
                    </a:cubicBezTo>
                    <a:cubicBezTo>
                      <a:pt x="7949" y="5628"/>
                      <a:pt x="4104" y="7845"/>
                      <a:pt x="0" y="8754"/>
                    </a:cubicBezTo>
                    <a:close/>
                  </a:path>
                </a:pathLst>
              </a:custGeom>
              <a:grpFill/>
              <a:ln w="8653" cap="flat">
                <a:noFill/>
                <a:prstDash val="solid"/>
                <a:miter/>
              </a:ln>
            </p:spPr>
            <p:txBody>
              <a:bodyPr rtlCol="0" anchor="ctr"/>
              <a:lstStyle/>
              <a:p>
                <a:endParaRPr lang="en-IN" dirty="0"/>
              </a:p>
            </p:txBody>
          </p:sp>
          <p:sp>
            <p:nvSpPr>
              <p:cNvPr id="199" name="Freeform: Shape 199">
                <a:extLst>
                  <a:ext uri="{FF2B5EF4-FFF2-40B4-BE49-F238E27FC236}">
                    <a16:creationId xmlns:a16="http://schemas.microsoft.com/office/drawing/2014/main" id="{CE598465-F96E-A241-B0ED-791733A9B159}"/>
                  </a:ext>
                </a:extLst>
              </p:cNvPr>
              <p:cNvSpPr/>
              <p:nvPr/>
            </p:nvSpPr>
            <p:spPr>
              <a:xfrm>
                <a:off x="-1556523" y="3694236"/>
                <a:ext cx="13767" cy="6355"/>
              </a:xfrm>
              <a:custGeom>
                <a:avLst/>
                <a:gdLst>
                  <a:gd name="connsiteX0" fmla="*/ 13768 w 13767"/>
                  <a:gd name="connsiteY0" fmla="*/ 6356 h 6355"/>
                  <a:gd name="connsiteX1" fmla="*/ 1914 w 13767"/>
                  <a:gd name="connsiteY1" fmla="*/ 1844 h 6355"/>
                  <a:gd name="connsiteX2" fmla="*/ 0 w 13767"/>
                  <a:gd name="connsiteY2" fmla="*/ 0 h 6355"/>
                  <a:gd name="connsiteX3" fmla="*/ 2624 w 13767"/>
                  <a:gd name="connsiteY3" fmla="*/ 251 h 6355"/>
                  <a:gd name="connsiteX4" fmla="*/ 13768 w 13767"/>
                  <a:gd name="connsiteY4" fmla="*/ 6356 h 6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67" h="6355">
                    <a:moveTo>
                      <a:pt x="13768" y="6356"/>
                    </a:moveTo>
                    <a:cubicBezTo>
                      <a:pt x="9577" y="6209"/>
                      <a:pt x="5386" y="4728"/>
                      <a:pt x="1914" y="1844"/>
                    </a:cubicBezTo>
                    <a:cubicBezTo>
                      <a:pt x="1221" y="1255"/>
                      <a:pt x="589" y="641"/>
                      <a:pt x="0" y="0"/>
                    </a:cubicBezTo>
                    <a:cubicBezTo>
                      <a:pt x="866" y="35"/>
                      <a:pt x="1740" y="121"/>
                      <a:pt x="2624" y="251"/>
                    </a:cubicBezTo>
                    <a:cubicBezTo>
                      <a:pt x="7092" y="1039"/>
                      <a:pt x="10945" y="3256"/>
                      <a:pt x="13768" y="6356"/>
                    </a:cubicBezTo>
                    <a:close/>
                  </a:path>
                </a:pathLst>
              </a:custGeom>
              <a:grpFill/>
              <a:ln w="8653" cap="flat">
                <a:noFill/>
                <a:prstDash val="solid"/>
                <a:miter/>
              </a:ln>
            </p:spPr>
            <p:txBody>
              <a:bodyPr rtlCol="0" anchor="ctr"/>
              <a:lstStyle/>
              <a:p>
                <a:endParaRPr lang="en-IN" dirty="0"/>
              </a:p>
            </p:txBody>
          </p:sp>
          <p:sp>
            <p:nvSpPr>
              <p:cNvPr id="200" name="Freeform: Shape 200">
                <a:extLst>
                  <a:ext uri="{FF2B5EF4-FFF2-40B4-BE49-F238E27FC236}">
                    <a16:creationId xmlns:a16="http://schemas.microsoft.com/office/drawing/2014/main" id="{54178625-85BE-AA4E-A7E2-FEC1A4306CE1}"/>
                  </a:ext>
                </a:extLst>
              </p:cNvPr>
              <p:cNvSpPr/>
              <p:nvPr/>
            </p:nvSpPr>
            <p:spPr>
              <a:xfrm>
                <a:off x="-1528450" y="3651538"/>
                <a:ext cx="11291" cy="10148"/>
              </a:xfrm>
              <a:custGeom>
                <a:avLst/>
                <a:gdLst>
                  <a:gd name="connsiteX0" fmla="*/ 11291 w 11291"/>
                  <a:gd name="connsiteY0" fmla="*/ 10148 h 10148"/>
                  <a:gd name="connsiteX1" fmla="*/ 1273 w 11291"/>
                  <a:gd name="connsiteY1" fmla="*/ 2321 h 10148"/>
                  <a:gd name="connsiteX2" fmla="*/ 0 w 11291"/>
                  <a:gd name="connsiteY2" fmla="*/ 0 h 10148"/>
                  <a:gd name="connsiteX3" fmla="*/ 2433 w 11291"/>
                  <a:gd name="connsiteY3" fmla="*/ 1039 h 10148"/>
                  <a:gd name="connsiteX4" fmla="*/ 11291 w 11291"/>
                  <a:gd name="connsiteY4" fmla="*/ 10148 h 1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1" h="10148">
                    <a:moveTo>
                      <a:pt x="11291" y="10148"/>
                    </a:moveTo>
                    <a:cubicBezTo>
                      <a:pt x="7317" y="8780"/>
                      <a:pt x="3750" y="6122"/>
                      <a:pt x="1273" y="2321"/>
                    </a:cubicBezTo>
                    <a:cubicBezTo>
                      <a:pt x="797" y="1576"/>
                      <a:pt x="372" y="788"/>
                      <a:pt x="0" y="0"/>
                    </a:cubicBezTo>
                    <a:cubicBezTo>
                      <a:pt x="823" y="286"/>
                      <a:pt x="1628" y="632"/>
                      <a:pt x="2433" y="1039"/>
                    </a:cubicBezTo>
                    <a:cubicBezTo>
                      <a:pt x="6477" y="3091"/>
                      <a:pt x="9499" y="6321"/>
                      <a:pt x="11291" y="10148"/>
                    </a:cubicBezTo>
                    <a:close/>
                  </a:path>
                </a:pathLst>
              </a:custGeom>
              <a:grpFill/>
              <a:ln w="8653" cap="flat">
                <a:noFill/>
                <a:prstDash val="solid"/>
                <a:miter/>
              </a:ln>
            </p:spPr>
            <p:txBody>
              <a:bodyPr rtlCol="0" anchor="ctr"/>
              <a:lstStyle/>
              <a:p>
                <a:endParaRPr lang="en-IN" dirty="0"/>
              </a:p>
            </p:txBody>
          </p:sp>
        </p:grpSp>
        <p:grpSp>
          <p:nvGrpSpPr>
            <p:cNvPr id="9" name="Graphic 140">
              <a:extLst>
                <a:ext uri="{FF2B5EF4-FFF2-40B4-BE49-F238E27FC236}">
                  <a16:creationId xmlns:a16="http://schemas.microsoft.com/office/drawing/2014/main" id="{2F887F62-4002-584C-9C37-D0BB764B0E44}"/>
                </a:ext>
              </a:extLst>
            </p:cNvPr>
            <p:cNvGrpSpPr/>
            <p:nvPr/>
          </p:nvGrpSpPr>
          <p:grpSpPr>
            <a:xfrm>
              <a:off x="-2576941" y="2577367"/>
              <a:ext cx="2353264" cy="1128991"/>
              <a:chOff x="-2576941" y="2577367"/>
              <a:chExt cx="2353264" cy="1128991"/>
            </a:xfrm>
            <a:grpFill/>
          </p:grpSpPr>
          <p:sp>
            <p:nvSpPr>
              <p:cNvPr id="10" name="Freeform: Shape 10">
                <a:extLst>
                  <a:ext uri="{FF2B5EF4-FFF2-40B4-BE49-F238E27FC236}">
                    <a16:creationId xmlns:a16="http://schemas.microsoft.com/office/drawing/2014/main" id="{FA417926-9F65-2D42-B20F-131E8DC81B44}"/>
                  </a:ext>
                </a:extLst>
              </p:cNvPr>
              <p:cNvSpPr/>
              <p:nvPr/>
            </p:nvSpPr>
            <p:spPr>
              <a:xfrm>
                <a:off x="-2010000" y="3052867"/>
                <a:ext cx="176923" cy="163258"/>
              </a:xfrm>
              <a:custGeom>
                <a:avLst/>
                <a:gdLst>
                  <a:gd name="connsiteX0" fmla="*/ 51331 w 176923"/>
                  <a:gd name="connsiteY0" fmla="*/ 111138 h 163258"/>
                  <a:gd name="connsiteX1" fmla="*/ 66675 w 176923"/>
                  <a:gd name="connsiteY1" fmla="*/ 111683 h 163258"/>
                  <a:gd name="connsiteX2" fmla="*/ 77559 w 176923"/>
                  <a:gd name="connsiteY2" fmla="*/ 123633 h 163258"/>
                  <a:gd name="connsiteX3" fmla="*/ 78192 w 176923"/>
                  <a:gd name="connsiteY3" fmla="*/ 125443 h 163258"/>
                  <a:gd name="connsiteX4" fmla="*/ 78728 w 176923"/>
                  <a:gd name="connsiteY4" fmla="*/ 127504 h 163258"/>
                  <a:gd name="connsiteX5" fmla="*/ 79343 w 176923"/>
                  <a:gd name="connsiteY5" fmla="*/ 131651 h 163258"/>
                  <a:gd name="connsiteX6" fmla="*/ 78685 w 176923"/>
                  <a:gd name="connsiteY6" fmla="*/ 140059 h 163258"/>
                  <a:gd name="connsiteX7" fmla="*/ 75559 w 176923"/>
                  <a:gd name="connsiteY7" fmla="*/ 148026 h 163258"/>
                  <a:gd name="connsiteX8" fmla="*/ 70147 w 176923"/>
                  <a:gd name="connsiteY8" fmla="*/ 154806 h 163258"/>
                  <a:gd name="connsiteX9" fmla="*/ 62865 w 176923"/>
                  <a:gd name="connsiteY9" fmla="*/ 159689 h 163258"/>
                  <a:gd name="connsiteX10" fmla="*/ 60830 w 176923"/>
                  <a:gd name="connsiteY10" fmla="*/ 160529 h 163258"/>
                  <a:gd name="connsiteX11" fmla="*/ 60319 w 176923"/>
                  <a:gd name="connsiteY11" fmla="*/ 160737 h 163258"/>
                  <a:gd name="connsiteX12" fmla="*/ 60068 w 176923"/>
                  <a:gd name="connsiteY12" fmla="*/ 160841 h 163258"/>
                  <a:gd name="connsiteX13" fmla="*/ 59930 w 176923"/>
                  <a:gd name="connsiteY13" fmla="*/ 160884 h 163258"/>
                  <a:gd name="connsiteX14" fmla="*/ 59860 w 176923"/>
                  <a:gd name="connsiteY14" fmla="*/ 160928 h 163258"/>
                  <a:gd name="connsiteX15" fmla="*/ 59566 w 176923"/>
                  <a:gd name="connsiteY15" fmla="*/ 160997 h 163258"/>
                  <a:gd name="connsiteX16" fmla="*/ 58674 w 176923"/>
                  <a:gd name="connsiteY16" fmla="*/ 161265 h 163258"/>
                  <a:gd name="connsiteX17" fmla="*/ 56856 w 176923"/>
                  <a:gd name="connsiteY17" fmla="*/ 161811 h 163258"/>
                  <a:gd name="connsiteX18" fmla="*/ 55938 w 176923"/>
                  <a:gd name="connsiteY18" fmla="*/ 162071 h 163258"/>
                  <a:gd name="connsiteX19" fmla="*/ 54855 w 176923"/>
                  <a:gd name="connsiteY19" fmla="*/ 162287 h 163258"/>
                  <a:gd name="connsiteX20" fmla="*/ 46214 w 176923"/>
                  <a:gd name="connsiteY20" fmla="*/ 163257 h 163258"/>
                  <a:gd name="connsiteX21" fmla="*/ 37676 w 176923"/>
                  <a:gd name="connsiteY21" fmla="*/ 162504 h 163258"/>
                  <a:gd name="connsiteX22" fmla="*/ 9265 w 176923"/>
                  <a:gd name="connsiteY22" fmla="*/ 144068 h 163258"/>
                  <a:gd name="connsiteX23" fmla="*/ 6901 w 176923"/>
                  <a:gd name="connsiteY23" fmla="*/ 140362 h 163258"/>
                  <a:gd name="connsiteX24" fmla="*/ 4918 w 176923"/>
                  <a:gd name="connsiteY24" fmla="*/ 136431 h 163258"/>
                  <a:gd name="connsiteX25" fmla="*/ 4044 w 176923"/>
                  <a:gd name="connsiteY25" fmla="*/ 134414 h 163258"/>
                  <a:gd name="connsiteX26" fmla="*/ 3836 w 176923"/>
                  <a:gd name="connsiteY26" fmla="*/ 133903 h 163258"/>
                  <a:gd name="connsiteX27" fmla="*/ 3775 w 176923"/>
                  <a:gd name="connsiteY27" fmla="*/ 133782 h 163258"/>
                  <a:gd name="connsiteX28" fmla="*/ 3758 w 176923"/>
                  <a:gd name="connsiteY28" fmla="*/ 133704 h 163258"/>
                  <a:gd name="connsiteX29" fmla="*/ 3628 w 176923"/>
                  <a:gd name="connsiteY29" fmla="*/ 133340 h 163258"/>
                  <a:gd name="connsiteX30" fmla="*/ 3550 w 176923"/>
                  <a:gd name="connsiteY30" fmla="*/ 133123 h 163258"/>
                  <a:gd name="connsiteX31" fmla="*/ 3264 w 176923"/>
                  <a:gd name="connsiteY31" fmla="*/ 132214 h 163258"/>
                  <a:gd name="connsiteX32" fmla="*/ 2095 w 176923"/>
                  <a:gd name="connsiteY32" fmla="*/ 128569 h 163258"/>
                  <a:gd name="connsiteX33" fmla="*/ 1117 w 176923"/>
                  <a:gd name="connsiteY33" fmla="*/ 124317 h 163258"/>
                  <a:gd name="connsiteX34" fmla="*/ 424 w 176923"/>
                  <a:gd name="connsiteY34" fmla="*/ 119953 h 163258"/>
                  <a:gd name="connsiteX35" fmla="*/ 17 w 176923"/>
                  <a:gd name="connsiteY35" fmla="*/ 115692 h 163258"/>
                  <a:gd name="connsiteX36" fmla="*/ 0 w 176923"/>
                  <a:gd name="connsiteY36" fmla="*/ 111406 h 163258"/>
                  <a:gd name="connsiteX37" fmla="*/ 2858 w 176923"/>
                  <a:gd name="connsiteY37" fmla="*/ 94452 h 163258"/>
                  <a:gd name="connsiteX38" fmla="*/ 3498 w 176923"/>
                  <a:gd name="connsiteY38" fmla="*/ 92408 h 163258"/>
                  <a:gd name="connsiteX39" fmla="*/ 4330 w 176923"/>
                  <a:gd name="connsiteY39" fmla="*/ 90417 h 163258"/>
                  <a:gd name="connsiteX40" fmla="*/ 6070 w 176923"/>
                  <a:gd name="connsiteY40" fmla="*/ 86442 h 163258"/>
                  <a:gd name="connsiteX41" fmla="*/ 10503 w 176923"/>
                  <a:gd name="connsiteY41" fmla="*/ 78978 h 163258"/>
                  <a:gd name="connsiteX42" fmla="*/ 15933 w 176923"/>
                  <a:gd name="connsiteY42" fmla="*/ 72189 h 163258"/>
                  <a:gd name="connsiteX43" fmla="*/ 22392 w 176923"/>
                  <a:gd name="connsiteY43" fmla="*/ 66353 h 163258"/>
                  <a:gd name="connsiteX44" fmla="*/ 29579 w 176923"/>
                  <a:gd name="connsiteY44" fmla="*/ 61443 h 163258"/>
                  <a:gd name="connsiteX45" fmla="*/ 33467 w 176923"/>
                  <a:gd name="connsiteY45" fmla="*/ 59452 h 163258"/>
                  <a:gd name="connsiteX46" fmla="*/ 35416 w 176923"/>
                  <a:gd name="connsiteY46" fmla="*/ 58499 h 163258"/>
                  <a:gd name="connsiteX47" fmla="*/ 37451 w 176923"/>
                  <a:gd name="connsiteY47" fmla="*/ 57703 h 163258"/>
                  <a:gd name="connsiteX48" fmla="*/ 41529 w 176923"/>
                  <a:gd name="connsiteY48" fmla="*/ 56196 h 163258"/>
                  <a:gd name="connsiteX49" fmla="*/ 45530 w 176923"/>
                  <a:gd name="connsiteY49" fmla="*/ 55131 h 163258"/>
                  <a:gd name="connsiteX50" fmla="*/ 47391 w 176923"/>
                  <a:gd name="connsiteY50" fmla="*/ 54637 h 163258"/>
                  <a:gd name="connsiteX51" fmla="*/ 49374 w 176923"/>
                  <a:gd name="connsiteY51" fmla="*/ 54187 h 163258"/>
                  <a:gd name="connsiteX52" fmla="*/ 53669 w 176923"/>
                  <a:gd name="connsiteY52" fmla="*/ 53416 h 163258"/>
                  <a:gd name="connsiteX53" fmla="*/ 55834 w 176923"/>
                  <a:gd name="connsiteY53" fmla="*/ 53061 h 163258"/>
                  <a:gd name="connsiteX54" fmla="*/ 57929 w 176923"/>
                  <a:gd name="connsiteY54" fmla="*/ 52845 h 163258"/>
                  <a:gd name="connsiteX55" fmla="*/ 62103 w 176923"/>
                  <a:gd name="connsiteY55" fmla="*/ 52498 h 163258"/>
                  <a:gd name="connsiteX56" fmla="*/ 70476 w 176923"/>
                  <a:gd name="connsiteY56" fmla="*/ 52377 h 163258"/>
                  <a:gd name="connsiteX57" fmla="*/ 62562 w 176923"/>
                  <a:gd name="connsiteY57" fmla="*/ 58915 h 163258"/>
                  <a:gd name="connsiteX58" fmla="*/ 64250 w 176923"/>
                  <a:gd name="connsiteY58" fmla="*/ 50698 h 163258"/>
                  <a:gd name="connsiteX59" fmla="*/ 66736 w 176923"/>
                  <a:gd name="connsiteY59" fmla="*/ 42714 h 163258"/>
                  <a:gd name="connsiteX60" fmla="*/ 69957 w 176923"/>
                  <a:gd name="connsiteY60" fmla="*/ 34981 h 163258"/>
                  <a:gd name="connsiteX61" fmla="*/ 70866 w 176923"/>
                  <a:gd name="connsiteY61" fmla="*/ 33085 h 163258"/>
                  <a:gd name="connsiteX62" fmla="*/ 71316 w 176923"/>
                  <a:gd name="connsiteY62" fmla="*/ 32158 h 163258"/>
                  <a:gd name="connsiteX63" fmla="*/ 71550 w 176923"/>
                  <a:gd name="connsiteY63" fmla="*/ 31682 h 163258"/>
                  <a:gd name="connsiteX64" fmla="*/ 71663 w 176923"/>
                  <a:gd name="connsiteY64" fmla="*/ 31448 h 163258"/>
                  <a:gd name="connsiteX65" fmla="*/ 71723 w 176923"/>
                  <a:gd name="connsiteY65" fmla="*/ 31327 h 163258"/>
                  <a:gd name="connsiteX66" fmla="*/ 71974 w 176923"/>
                  <a:gd name="connsiteY66" fmla="*/ 30868 h 163258"/>
                  <a:gd name="connsiteX67" fmla="*/ 73957 w 176923"/>
                  <a:gd name="connsiteY67" fmla="*/ 27604 h 163258"/>
                  <a:gd name="connsiteX68" fmla="*/ 74979 w 176923"/>
                  <a:gd name="connsiteY68" fmla="*/ 25950 h 163258"/>
                  <a:gd name="connsiteX69" fmla="*/ 76365 w 176923"/>
                  <a:gd name="connsiteY69" fmla="*/ 24097 h 163258"/>
                  <a:gd name="connsiteX70" fmla="*/ 79187 w 176923"/>
                  <a:gd name="connsiteY70" fmla="*/ 20469 h 163258"/>
                  <a:gd name="connsiteX71" fmla="*/ 85387 w 176923"/>
                  <a:gd name="connsiteY71" fmla="*/ 14347 h 163258"/>
                  <a:gd name="connsiteX72" fmla="*/ 92332 w 176923"/>
                  <a:gd name="connsiteY72" fmla="*/ 9090 h 163258"/>
                  <a:gd name="connsiteX73" fmla="*/ 100056 w 176923"/>
                  <a:gd name="connsiteY73" fmla="*/ 5064 h 163258"/>
                  <a:gd name="connsiteX74" fmla="*/ 108213 w 176923"/>
                  <a:gd name="connsiteY74" fmla="*/ 2120 h 163258"/>
                  <a:gd name="connsiteX75" fmla="*/ 112447 w 176923"/>
                  <a:gd name="connsiteY75" fmla="*/ 1159 h 163258"/>
                  <a:gd name="connsiteX76" fmla="*/ 114551 w 176923"/>
                  <a:gd name="connsiteY76" fmla="*/ 734 h 163258"/>
                  <a:gd name="connsiteX77" fmla="*/ 116716 w 176923"/>
                  <a:gd name="connsiteY77" fmla="*/ 475 h 163258"/>
                  <a:gd name="connsiteX78" fmla="*/ 133878 w 176923"/>
                  <a:gd name="connsiteY78" fmla="*/ 890 h 163258"/>
                  <a:gd name="connsiteX79" fmla="*/ 150131 w 176923"/>
                  <a:gd name="connsiteY79" fmla="*/ 6112 h 163258"/>
                  <a:gd name="connsiteX80" fmla="*/ 153872 w 176923"/>
                  <a:gd name="connsiteY80" fmla="*/ 8129 h 163258"/>
                  <a:gd name="connsiteX81" fmla="*/ 154807 w 176923"/>
                  <a:gd name="connsiteY81" fmla="*/ 8640 h 163258"/>
                  <a:gd name="connsiteX82" fmla="*/ 155032 w 176923"/>
                  <a:gd name="connsiteY82" fmla="*/ 8761 h 163258"/>
                  <a:gd name="connsiteX83" fmla="*/ 155405 w 176923"/>
                  <a:gd name="connsiteY83" fmla="*/ 8995 h 163258"/>
                  <a:gd name="connsiteX84" fmla="*/ 155500 w 176923"/>
                  <a:gd name="connsiteY84" fmla="*/ 9064 h 163258"/>
                  <a:gd name="connsiteX85" fmla="*/ 155881 w 176923"/>
                  <a:gd name="connsiteY85" fmla="*/ 9333 h 163258"/>
                  <a:gd name="connsiteX86" fmla="*/ 157457 w 176923"/>
                  <a:gd name="connsiteY86" fmla="*/ 10415 h 163258"/>
                  <a:gd name="connsiteX87" fmla="*/ 160938 w 176923"/>
                  <a:gd name="connsiteY87" fmla="*/ 13108 h 163258"/>
                  <a:gd name="connsiteX88" fmla="*/ 164211 w 176923"/>
                  <a:gd name="connsiteY88" fmla="*/ 16200 h 163258"/>
                  <a:gd name="connsiteX89" fmla="*/ 176923 w 176923"/>
                  <a:gd name="connsiteY89" fmla="*/ 47623 h 163258"/>
                  <a:gd name="connsiteX90" fmla="*/ 173520 w 176923"/>
                  <a:gd name="connsiteY90" fmla="*/ 64292 h 163258"/>
                  <a:gd name="connsiteX91" fmla="*/ 171666 w 176923"/>
                  <a:gd name="connsiteY91" fmla="*/ 68120 h 163258"/>
                  <a:gd name="connsiteX92" fmla="*/ 171164 w 176923"/>
                  <a:gd name="connsiteY92" fmla="*/ 69046 h 163258"/>
                  <a:gd name="connsiteX93" fmla="*/ 171034 w 176923"/>
                  <a:gd name="connsiteY93" fmla="*/ 69280 h 163258"/>
                  <a:gd name="connsiteX94" fmla="*/ 171000 w 176923"/>
                  <a:gd name="connsiteY94" fmla="*/ 69332 h 163258"/>
                  <a:gd name="connsiteX95" fmla="*/ 170930 w 176923"/>
                  <a:gd name="connsiteY95" fmla="*/ 69436 h 163258"/>
                  <a:gd name="connsiteX96" fmla="*/ 170801 w 176923"/>
                  <a:gd name="connsiteY96" fmla="*/ 69626 h 163258"/>
                  <a:gd name="connsiteX97" fmla="*/ 170532 w 176923"/>
                  <a:gd name="connsiteY97" fmla="*/ 70033 h 163258"/>
                  <a:gd name="connsiteX98" fmla="*/ 169458 w 176923"/>
                  <a:gd name="connsiteY98" fmla="*/ 71652 h 163258"/>
                  <a:gd name="connsiteX99" fmla="*/ 163163 w 176923"/>
                  <a:gd name="connsiteY99" fmla="*/ 78060 h 163258"/>
                  <a:gd name="connsiteX100" fmla="*/ 155474 w 176923"/>
                  <a:gd name="connsiteY100" fmla="*/ 82052 h 163258"/>
                  <a:gd name="connsiteX101" fmla="*/ 147057 w 176923"/>
                  <a:gd name="connsiteY101" fmla="*/ 83637 h 163258"/>
                  <a:gd name="connsiteX102" fmla="*/ 138675 w 176923"/>
                  <a:gd name="connsiteY102" fmla="*/ 82693 h 163258"/>
                  <a:gd name="connsiteX103" fmla="*/ 131081 w 176923"/>
                  <a:gd name="connsiteY103" fmla="*/ 79385 h 163258"/>
                  <a:gd name="connsiteX104" fmla="*/ 124933 w 176923"/>
                  <a:gd name="connsiteY104" fmla="*/ 73800 h 163258"/>
                  <a:gd name="connsiteX105" fmla="*/ 121452 w 176923"/>
                  <a:gd name="connsiteY105" fmla="*/ 66440 h 163258"/>
                  <a:gd name="connsiteX106" fmla="*/ 123842 w 176923"/>
                  <a:gd name="connsiteY106" fmla="*/ 51269 h 163258"/>
                  <a:gd name="connsiteX107" fmla="*/ 123669 w 176923"/>
                  <a:gd name="connsiteY107" fmla="*/ 65747 h 163258"/>
                  <a:gd name="connsiteX108" fmla="*/ 127462 w 176923"/>
                  <a:gd name="connsiteY108" fmla="*/ 71687 h 163258"/>
                  <a:gd name="connsiteX109" fmla="*/ 133082 w 176923"/>
                  <a:gd name="connsiteY109" fmla="*/ 75644 h 163258"/>
                  <a:gd name="connsiteX110" fmla="*/ 139758 w 176923"/>
                  <a:gd name="connsiteY110" fmla="*/ 77653 h 163258"/>
                  <a:gd name="connsiteX111" fmla="*/ 146572 w 176923"/>
                  <a:gd name="connsiteY111" fmla="*/ 77688 h 163258"/>
                  <a:gd name="connsiteX112" fmla="*/ 152963 w 176923"/>
                  <a:gd name="connsiteY112" fmla="*/ 75800 h 163258"/>
                  <a:gd name="connsiteX113" fmla="*/ 158418 w 176923"/>
                  <a:gd name="connsiteY113" fmla="*/ 72172 h 163258"/>
                  <a:gd name="connsiteX114" fmla="*/ 162436 w 176923"/>
                  <a:gd name="connsiteY114" fmla="*/ 67384 h 163258"/>
                  <a:gd name="connsiteX115" fmla="*/ 163354 w 176923"/>
                  <a:gd name="connsiteY115" fmla="*/ 65730 h 163258"/>
                  <a:gd name="connsiteX116" fmla="*/ 163579 w 176923"/>
                  <a:gd name="connsiteY116" fmla="*/ 65323 h 163258"/>
                  <a:gd name="connsiteX117" fmla="*/ 163691 w 176923"/>
                  <a:gd name="connsiteY117" fmla="*/ 65106 h 163258"/>
                  <a:gd name="connsiteX118" fmla="*/ 163752 w 176923"/>
                  <a:gd name="connsiteY118" fmla="*/ 65002 h 163258"/>
                  <a:gd name="connsiteX119" fmla="*/ 163787 w 176923"/>
                  <a:gd name="connsiteY119" fmla="*/ 64950 h 163258"/>
                  <a:gd name="connsiteX120" fmla="*/ 163700 w 176923"/>
                  <a:gd name="connsiteY120" fmla="*/ 65089 h 163258"/>
                  <a:gd name="connsiteX121" fmla="*/ 164029 w 176923"/>
                  <a:gd name="connsiteY121" fmla="*/ 64301 h 163258"/>
                  <a:gd name="connsiteX122" fmla="*/ 165241 w 176923"/>
                  <a:gd name="connsiteY122" fmla="*/ 61149 h 163258"/>
                  <a:gd name="connsiteX123" fmla="*/ 166843 w 176923"/>
                  <a:gd name="connsiteY123" fmla="*/ 47927 h 163258"/>
                  <a:gd name="connsiteX124" fmla="*/ 163458 w 176923"/>
                  <a:gd name="connsiteY124" fmla="*/ 35172 h 163258"/>
                  <a:gd name="connsiteX125" fmla="*/ 155760 w 176923"/>
                  <a:gd name="connsiteY125" fmla="*/ 24703 h 163258"/>
                  <a:gd name="connsiteX126" fmla="*/ 153370 w 176923"/>
                  <a:gd name="connsiteY126" fmla="*/ 22694 h 163258"/>
                  <a:gd name="connsiteX127" fmla="*/ 150711 w 176923"/>
                  <a:gd name="connsiteY127" fmla="*/ 20849 h 163258"/>
                  <a:gd name="connsiteX128" fmla="*/ 149084 w 176923"/>
                  <a:gd name="connsiteY128" fmla="*/ 19871 h 163258"/>
                  <a:gd name="connsiteX129" fmla="*/ 148659 w 176923"/>
                  <a:gd name="connsiteY129" fmla="*/ 19637 h 163258"/>
                  <a:gd name="connsiteX130" fmla="*/ 148564 w 176923"/>
                  <a:gd name="connsiteY130" fmla="*/ 19585 h 163258"/>
                  <a:gd name="connsiteX131" fmla="*/ 148512 w 176923"/>
                  <a:gd name="connsiteY131" fmla="*/ 19542 h 163258"/>
                  <a:gd name="connsiteX132" fmla="*/ 148711 w 176923"/>
                  <a:gd name="connsiteY132" fmla="*/ 19681 h 163258"/>
                  <a:gd name="connsiteX133" fmla="*/ 148529 w 176923"/>
                  <a:gd name="connsiteY133" fmla="*/ 19585 h 163258"/>
                  <a:gd name="connsiteX134" fmla="*/ 147759 w 176923"/>
                  <a:gd name="connsiteY134" fmla="*/ 19230 h 163258"/>
                  <a:gd name="connsiteX135" fmla="*/ 144693 w 176923"/>
                  <a:gd name="connsiteY135" fmla="*/ 17793 h 163258"/>
                  <a:gd name="connsiteX136" fmla="*/ 131791 w 176923"/>
                  <a:gd name="connsiteY136" fmla="*/ 14260 h 163258"/>
                  <a:gd name="connsiteX137" fmla="*/ 118569 w 176923"/>
                  <a:gd name="connsiteY137" fmla="*/ 14442 h 163258"/>
                  <a:gd name="connsiteX138" fmla="*/ 116932 w 176923"/>
                  <a:gd name="connsiteY138" fmla="*/ 14667 h 163258"/>
                  <a:gd name="connsiteX139" fmla="*/ 115322 w 176923"/>
                  <a:gd name="connsiteY139" fmla="*/ 15065 h 163258"/>
                  <a:gd name="connsiteX140" fmla="*/ 112135 w 176923"/>
                  <a:gd name="connsiteY140" fmla="*/ 15888 h 163258"/>
                  <a:gd name="connsiteX141" fmla="*/ 106022 w 176923"/>
                  <a:gd name="connsiteY141" fmla="*/ 18312 h 163258"/>
                  <a:gd name="connsiteX142" fmla="*/ 100281 w 176923"/>
                  <a:gd name="connsiteY142" fmla="*/ 21473 h 163258"/>
                  <a:gd name="connsiteX143" fmla="*/ 95146 w 176923"/>
                  <a:gd name="connsiteY143" fmla="*/ 25517 h 163258"/>
                  <a:gd name="connsiteX144" fmla="*/ 90583 w 176923"/>
                  <a:gd name="connsiteY144" fmla="*/ 30201 h 163258"/>
                  <a:gd name="connsiteX145" fmla="*/ 88756 w 176923"/>
                  <a:gd name="connsiteY145" fmla="*/ 32617 h 163258"/>
                  <a:gd name="connsiteX146" fmla="*/ 87838 w 176923"/>
                  <a:gd name="connsiteY146" fmla="*/ 33803 h 163258"/>
                  <a:gd name="connsiteX147" fmla="*/ 86877 w 176923"/>
                  <a:gd name="connsiteY147" fmla="*/ 35432 h 163258"/>
                  <a:gd name="connsiteX148" fmla="*/ 84937 w 176923"/>
                  <a:gd name="connsiteY148" fmla="*/ 38696 h 163258"/>
                  <a:gd name="connsiteX149" fmla="*/ 85102 w 176923"/>
                  <a:gd name="connsiteY149" fmla="*/ 38410 h 163258"/>
                  <a:gd name="connsiteX150" fmla="*/ 85084 w 176923"/>
                  <a:gd name="connsiteY150" fmla="*/ 38471 h 163258"/>
                  <a:gd name="connsiteX151" fmla="*/ 85032 w 176923"/>
                  <a:gd name="connsiteY151" fmla="*/ 38549 h 163258"/>
                  <a:gd name="connsiteX152" fmla="*/ 84937 w 176923"/>
                  <a:gd name="connsiteY152" fmla="*/ 38757 h 163258"/>
                  <a:gd name="connsiteX153" fmla="*/ 84755 w 176923"/>
                  <a:gd name="connsiteY153" fmla="*/ 39155 h 163258"/>
                  <a:gd name="connsiteX154" fmla="*/ 84383 w 176923"/>
                  <a:gd name="connsiteY154" fmla="*/ 39934 h 163258"/>
                  <a:gd name="connsiteX155" fmla="*/ 83647 w 176923"/>
                  <a:gd name="connsiteY155" fmla="*/ 41493 h 163258"/>
                  <a:gd name="connsiteX156" fmla="*/ 81023 w 176923"/>
                  <a:gd name="connsiteY156" fmla="*/ 47831 h 163258"/>
                  <a:gd name="connsiteX157" fmla="*/ 79032 w 176923"/>
                  <a:gd name="connsiteY157" fmla="*/ 54438 h 163258"/>
                  <a:gd name="connsiteX158" fmla="*/ 77672 w 176923"/>
                  <a:gd name="connsiteY158" fmla="*/ 61175 h 163258"/>
                  <a:gd name="connsiteX159" fmla="*/ 77663 w 176923"/>
                  <a:gd name="connsiteY159" fmla="*/ 61227 h 163258"/>
                  <a:gd name="connsiteX160" fmla="*/ 69758 w 176923"/>
                  <a:gd name="connsiteY160" fmla="*/ 67704 h 163258"/>
                  <a:gd name="connsiteX161" fmla="*/ 62874 w 176923"/>
                  <a:gd name="connsiteY161" fmla="*/ 67764 h 163258"/>
                  <a:gd name="connsiteX162" fmla="*/ 59445 w 176923"/>
                  <a:gd name="connsiteY162" fmla="*/ 68042 h 163258"/>
                  <a:gd name="connsiteX163" fmla="*/ 57739 w 176923"/>
                  <a:gd name="connsiteY163" fmla="*/ 68198 h 163258"/>
                  <a:gd name="connsiteX164" fmla="*/ 56128 w 176923"/>
                  <a:gd name="connsiteY164" fmla="*/ 68466 h 163258"/>
                  <a:gd name="connsiteX165" fmla="*/ 52916 w 176923"/>
                  <a:gd name="connsiteY165" fmla="*/ 68994 h 163258"/>
                  <a:gd name="connsiteX166" fmla="*/ 51167 w 176923"/>
                  <a:gd name="connsiteY166" fmla="*/ 69366 h 163258"/>
                  <a:gd name="connsiteX167" fmla="*/ 49331 w 176923"/>
                  <a:gd name="connsiteY167" fmla="*/ 69843 h 163258"/>
                  <a:gd name="connsiteX168" fmla="*/ 45936 w 176923"/>
                  <a:gd name="connsiteY168" fmla="*/ 70709 h 163258"/>
                  <a:gd name="connsiteX169" fmla="*/ 42854 w 176923"/>
                  <a:gd name="connsiteY169" fmla="*/ 71808 h 163258"/>
                  <a:gd name="connsiteX170" fmla="*/ 41321 w 176923"/>
                  <a:gd name="connsiteY170" fmla="*/ 72371 h 163258"/>
                  <a:gd name="connsiteX171" fmla="*/ 39840 w 176923"/>
                  <a:gd name="connsiteY171" fmla="*/ 73090 h 163258"/>
                  <a:gd name="connsiteX172" fmla="*/ 36896 w 176923"/>
                  <a:gd name="connsiteY172" fmla="*/ 74510 h 163258"/>
                  <a:gd name="connsiteX173" fmla="*/ 31432 w 176923"/>
                  <a:gd name="connsiteY173" fmla="*/ 78112 h 163258"/>
                  <a:gd name="connsiteX174" fmla="*/ 26497 w 176923"/>
                  <a:gd name="connsiteY174" fmla="*/ 82390 h 163258"/>
                  <a:gd name="connsiteX175" fmla="*/ 22280 w 176923"/>
                  <a:gd name="connsiteY175" fmla="*/ 87403 h 163258"/>
                  <a:gd name="connsiteX176" fmla="*/ 18747 w 176923"/>
                  <a:gd name="connsiteY176" fmla="*/ 92962 h 163258"/>
                  <a:gd name="connsiteX177" fmla="*/ 17335 w 176923"/>
                  <a:gd name="connsiteY177" fmla="*/ 95941 h 163258"/>
                  <a:gd name="connsiteX178" fmla="*/ 16643 w 176923"/>
                  <a:gd name="connsiteY178" fmla="*/ 97465 h 163258"/>
                  <a:gd name="connsiteX179" fmla="*/ 16106 w 176923"/>
                  <a:gd name="connsiteY179" fmla="*/ 99024 h 163258"/>
                  <a:gd name="connsiteX180" fmla="*/ 13413 w 176923"/>
                  <a:gd name="connsiteY180" fmla="*/ 111978 h 163258"/>
                  <a:gd name="connsiteX181" fmla="*/ 13266 w 176923"/>
                  <a:gd name="connsiteY181" fmla="*/ 115311 h 163258"/>
                  <a:gd name="connsiteX182" fmla="*/ 13448 w 176923"/>
                  <a:gd name="connsiteY182" fmla="*/ 118663 h 163258"/>
                  <a:gd name="connsiteX183" fmla="*/ 13829 w 176923"/>
                  <a:gd name="connsiteY183" fmla="*/ 121858 h 163258"/>
                  <a:gd name="connsiteX184" fmla="*/ 14348 w 176923"/>
                  <a:gd name="connsiteY184" fmla="*/ 125070 h 163258"/>
                  <a:gd name="connsiteX185" fmla="*/ 15292 w 176923"/>
                  <a:gd name="connsiteY185" fmla="*/ 128768 h 163258"/>
                  <a:gd name="connsiteX186" fmla="*/ 15526 w 176923"/>
                  <a:gd name="connsiteY186" fmla="*/ 129686 h 163258"/>
                  <a:gd name="connsiteX187" fmla="*/ 15586 w 176923"/>
                  <a:gd name="connsiteY187" fmla="*/ 129937 h 163258"/>
                  <a:gd name="connsiteX188" fmla="*/ 15508 w 176923"/>
                  <a:gd name="connsiteY188" fmla="*/ 129668 h 163258"/>
                  <a:gd name="connsiteX189" fmla="*/ 15517 w 176923"/>
                  <a:gd name="connsiteY189" fmla="*/ 129712 h 163258"/>
                  <a:gd name="connsiteX190" fmla="*/ 15560 w 176923"/>
                  <a:gd name="connsiteY190" fmla="*/ 129807 h 163258"/>
                  <a:gd name="connsiteX191" fmla="*/ 15708 w 176923"/>
                  <a:gd name="connsiteY191" fmla="*/ 130205 h 163258"/>
                  <a:gd name="connsiteX192" fmla="*/ 16253 w 176923"/>
                  <a:gd name="connsiteY192" fmla="*/ 131703 h 163258"/>
                  <a:gd name="connsiteX193" fmla="*/ 17526 w 176923"/>
                  <a:gd name="connsiteY193" fmla="*/ 134682 h 163258"/>
                  <a:gd name="connsiteX194" fmla="*/ 19102 w 176923"/>
                  <a:gd name="connsiteY194" fmla="*/ 137487 h 163258"/>
                  <a:gd name="connsiteX195" fmla="*/ 39823 w 176923"/>
                  <a:gd name="connsiteY195" fmla="*/ 152788 h 163258"/>
                  <a:gd name="connsiteX196" fmla="*/ 46395 w 176923"/>
                  <a:gd name="connsiteY196" fmla="*/ 153922 h 163258"/>
                  <a:gd name="connsiteX197" fmla="*/ 52968 w 176923"/>
                  <a:gd name="connsiteY197" fmla="*/ 153784 h 163258"/>
                  <a:gd name="connsiteX198" fmla="*/ 53747 w 176923"/>
                  <a:gd name="connsiteY198" fmla="*/ 153706 h 163258"/>
                  <a:gd name="connsiteX199" fmla="*/ 54708 w 176923"/>
                  <a:gd name="connsiteY199" fmla="*/ 153498 h 163258"/>
                  <a:gd name="connsiteX200" fmla="*/ 56570 w 176923"/>
                  <a:gd name="connsiteY200" fmla="*/ 153117 h 163258"/>
                  <a:gd name="connsiteX201" fmla="*/ 57488 w 176923"/>
                  <a:gd name="connsiteY201" fmla="*/ 152918 h 163258"/>
                  <a:gd name="connsiteX202" fmla="*/ 57323 w 176923"/>
                  <a:gd name="connsiteY202" fmla="*/ 152953 h 163258"/>
                  <a:gd name="connsiteX203" fmla="*/ 57392 w 176923"/>
                  <a:gd name="connsiteY203" fmla="*/ 152944 h 163258"/>
                  <a:gd name="connsiteX204" fmla="*/ 57479 w 176923"/>
                  <a:gd name="connsiteY204" fmla="*/ 152918 h 163258"/>
                  <a:gd name="connsiteX205" fmla="*/ 57670 w 176923"/>
                  <a:gd name="connsiteY205" fmla="*/ 152858 h 163258"/>
                  <a:gd name="connsiteX206" fmla="*/ 58051 w 176923"/>
                  <a:gd name="connsiteY206" fmla="*/ 152728 h 163258"/>
                  <a:gd name="connsiteX207" fmla="*/ 59592 w 176923"/>
                  <a:gd name="connsiteY207" fmla="*/ 152243 h 163258"/>
                  <a:gd name="connsiteX208" fmla="*/ 65246 w 176923"/>
                  <a:gd name="connsiteY208" fmla="*/ 149125 h 163258"/>
                  <a:gd name="connsiteX209" fmla="*/ 69853 w 176923"/>
                  <a:gd name="connsiteY209" fmla="*/ 144449 h 163258"/>
                  <a:gd name="connsiteX210" fmla="*/ 72927 w 176923"/>
                  <a:gd name="connsiteY210" fmla="*/ 138509 h 163258"/>
                  <a:gd name="connsiteX211" fmla="*/ 74165 w 176923"/>
                  <a:gd name="connsiteY211" fmla="*/ 131790 h 163258"/>
                  <a:gd name="connsiteX212" fmla="*/ 74044 w 176923"/>
                  <a:gd name="connsiteY212" fmla="*/ 128378 h 163258"/>
                  <a:gd name="connsiteX213" fmla="*/ 73853 w 176923"/>
                  <a:gd name="connsiteY213" fmla="*/ 126698 h 163258"/>
                  <a:gd name="connsiteX214" fmla="*/ 73438 w 176923"/>
                  <a:gd name="connsiteY214" fmla="*/ 124836 h 163258"/>
                  <a:gd name="connsiteX215" fmla="*/ 65515 w 176923"/>
                  <a:gd name="connsiteY215" fmla="*/ 113727 h 163258"/>
                  <a:gd name="connsiteX216" fmla="*/ 51331 w 176923"/>
                  <a:gd name="connsiteY216" fmla="*/ 111138 h 16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76923" h="163258">
                    <a:moveTo>
                      <a:pt x="51331" y="111138"/>
                    </a:moveTo>
                    <a:cubicBezTo>
                      <a:pt x="56085" y="109172"/>
                      <a:pt x="61783" y="109423"/>
                      <a:pt x="66675" y="111683"/>
                    </a:cubicBezTo>
                    <a:cubicBezTo>
                      <a:pt x="71567" y="113961"/>
                      <a:pt x="75620" y="118264"/>
                      <a:pt x="77559" y="123633"/>
                    </a:cubicBezTo>
                    <a:lnTo>
                      <a:pt x="78192" y="125443"/>
                    </a:lnTo>
                    <a:cubicBezTo>
                      <a:pt x="78373" y="126092"/>
                      <a:pt x="78547" y="126802"/>
                      <a:pt x="78728" y="127504"/>
                    </a:cubicBezTo>
                    <a:cubicBezTo>
                      <a:pt x="79109" y="128915"/>
                      <a:pt x="79161" y="130266"/>
                      <a:pt x="79343" y="131651"/>
                    </a:cubicBezTo>
                    <a:cubicBezTo>
                      <a:pt x="79525" y="134457"/>
                      <a:pt x="79265" y="137280"/>
                      <a:pt x="78685" y="140059"/>
                    </a:cubicBezTo>
                    <a:cubicBezTo>
                      <a:pt x="78010" y="142813"/>
                      <a:pt x="76962" y="145506"/>
                      <a:pt x="75559" y="148026"/>
                    </a:cubicBezTo>
                    <a:cubicBezTo>
                      <a:pt x="74104" y="150511"/>
                      <a:pt x="72260" y="152780"/>
                      <a:pt x="70147" y="154806"/>
                    </a:cubicBezTo>
                    <a:cubicBezTo>
                      <a:pt x="68000" y="156789"/>
                      <a:pt x="65515" y="158373"/>
                      <a:pt x="62865" y="159689"/>
                    </a:cubicBezTo>
                    <a:cubicBezTo>
                      <a:pt x="62198" y="159984"/>
                      <a:pt x="61523" y="160244"/>
                      <a:pt x="60830" y="160529"/>
                    </a:cubicBezTo>
                    <a:lnTo>
                      <a:pt x="60319" y="160737"/>
                    </a:lnTo>
                    <a:lnTo>
                      <a:pt x="60068" y="160841"/>
                    </a:lnTo>
                    <a:lnTo>
                      <a:pt x="59930" y="160884"/>
                    </a:lnTo>
                    <a:lnTo>
                      <a:pt x="59860" y="160928"/>
                    </a:lnTo>
                    <a:cubicBezTo>
                      <a:pt x="60033" y="160876"/>
                      <a:pt x="59566" y="160997"/>
                      <a:pt x="59566" y="160997"/>
                    </a:cubicBezTo>
                    <a:lnTo>
                      <a:pt x="58674" y="161265"/>
                    </a:lnTo>
                    <a:lnTo>
                      <a:pt x="56856" y="161811"/>
                    </a:lnTo>
                    <a:lnTo>
                      <a:pt x="55938" y="162071"/>
                    </a:lnTo>
                    <a:lnTo>
                      <a:pt x="54855" y="162287"/>
                    </a:lnTo>
                    <a:cubicBezTo>
                      <a:pt x="51868" y="162928"/>
                      <a:pt x="49062" y="163231"/>
                      <a:pt x="46214" y="163257"/>
                    </a:cubicBezTo>
                    <a:cubicBezTo>
                      <a:pt x="43356" y="163283"/>
                      <a:pt x="40490" y="163049"/>
                      <a:pt x="37676" y="162504"/>
                    </a:cubicBezTo>
                    <a:cubicBezTo>
                      <a:pt x="26367" y="160425"/>
                      <a:pt x="16002" y="153645"/>
                      <a:pt x="9265" y="144068"/>
                    </a:cubicBezTo>
                    <a:cubicBezTo>
                      <a:pt x="8425" y="142865"/>
                      <a:pt x="7577" y="141687"/>
                      <a:pt x="6901" y="140362"/>
                    </a:cubicBezTo>
                    <a:cubicBezTo>
                      <a:pt x="6200" y="139089"/>
                      <a:pt x="5447" y="137808"/>
                      <a:pt x="4918" y="136431"/>
                    </a:cubicBezTo>
                    <a:lnTo>
                      <a:pt x="4044" y="134414"/>
                    </a:lnTo>
                    <a:lnTo>
                      <a:pt x="3836" y="133903"/>
                    </a:lnTo>
                    <a:lnTo>
                      <a:pt x="3775" y="133782"/>
                    </a:lnTo>
                    <a:lnTo>
                      <a:pt x="3758" y="133704"/>
                    </a:lnTo>
                    <a:cubicBezTo>
                      <a:pt x="3697" y="133548"/>
                      <a:pt x="3827" y="133963"/>
                      <a:pt x="3628" y="133340"/>
                    </a:cubicBezTo>
                    <a:lnTo>
                      <a:pt x="3550" y="133123"/>
                    </a:lnTo>
                    <a:lnTo>
                      <a:pt x="3264" y="132214"/>
                    </a:lnTo>
                    <a:lnTo>
                      <a:pt x="2095" y="128569"/>
                    </a:lnTo>
                    <a:cubicBezTo>
                      <a:pt x="1706" y="127356"/>
                      <a:pt x="1429" y="125711"/>
                      <a:pt x="1117" y="124317"/>
                    </a:cubicBezTo>
                    <a:cubicBezTo>
                      <a:pt x="823" y="122845"/>
                      <a:pt x="528" y="121338"/>
                      <a:pt x="424" y="119953"/>
                    </a:cubicBezTo>
                    <a:lnTo>
                      <a:pt x="17" y="115692"/>
                    </a:lnTo>
                    <a:lnTo>
                      <a:pt x="0" y="111406"/>
                    </a:lnTo>
                    <a:cubicBezTo>
                      <a:pt x="164" y="105691"/>
                      <a:pt x="961" y="99924"/>
                      <a:pt x="2858" y="94452"/>
                    </a:cubicBezTo>
                    <a:lnTo>
                      <a:pt x="3498" y="92408"/>
                    </a:lnTo>
                    <a:cubicBezTo>
                      <a:pt x="3749" y="91733"/>
                      <a:pt x="4044" y="91057"/>
                      <a:pt x="4330" y="90417"/>
                    </a:cubicBezTo>
                    <a:cubicBezTo>
                      <a:pt x="4901" y="89101"/>
                      <a:pt x="5429" y="87741"/>
                      <a:pt x="6070" y="86442"/>
                    </a:cubicBezTo>
                    <a:cubicBezTo>
                      <a:pt x="7438" y="83896"/>
                      <a:pt x="8780" y="81316"/>
                      <a:pt x="10503" y="78978"/>
                    </a:cubicBezTo>
                    <a:cubicBezTo>
                      <a:pt x="12053" y="76536"/>
                      <a:pt x="14054" y="74389"/>
                      <a:pt x="15933" y="72189"/>
                    </a:cubicBezTo>
                    <a:cubicBezTo>
                      <a:pt x="18028" y="70189"/>
                      <a:pt x="20028" y="68059"/>
                      <a:pt x="22392" y="66353"/>
                    </a:cubicBezTo>
                    <a:cubicBezTo>
                      <a:pt x="24618" y="64457"/>
                      <a:pt x="27138" y="63002"/>
                      <a:pt x="29579" y="61443"/>
                    </a:cubicBezTo>
                    <a:cubicBezTo>
                      <a:pt x="30835" y="60690"/>
                      <a:pt x="32168" y="60118"/>
                      <a:pt x="33467" y="59452"/>
                    </a:cubicBezTo>
                    <a:lnTo>
                      <a:pt x="35416" y="58499"/>
                    </a:lnTo>
                    <a:cubicBezTo>
                      <a:pt x="36091" y="58196"/>
                      <a:pt x="36767" y="57971"/>
                      <a:pt x="37451" y="57703"/>
                    </a:cubicBezTo>
                    <a:lnTo>
                      <a:pt x="41529" y="56196"/>
                    </a:lnTo>
                    <a:lnTo>
                      <a:pt x="45530" y="55131"/>
                    </a:lnTo>
                    <a:lnTo>
                      <a:pt x="47391" y="54637"/>
                    </a:lnTo>
                    <a:cubicBezTo>
                      <a:pt x="47997" y="54455"/>
                      <a:pt x="48603" y="54300"/>
                      <a:pt x="49374" y="54187"/>
                    </a:cubicBezTo>
                    <a:lnTo>
                      <a:pt x="53669" y="53416"/>
                    </a:lnTo>
                    <a:lnTo>
                      <a:pt x="55834" y="53061"/>
                    </a:lnTo>
                    <a:cubicBezTo>
                      <a:pt x="56544" y="52949"/>
                      <a:pt x="57219" y="52905"/>
                      <a:pt x="57929" y="52845"/>
                    </a:cubicBezTo>
                    <a:lnTo>
                      <a:pt x="62103" y="52498"/>
                    </a:lnTo>
                    <a:cubicBezTo>
                      <a:pt x="64874" y="52308"/>
                      <a:pt x="67688" y="52420"/>
                      <a:pt x="70476" y="52377"/>
                    </a:cubicBezTo>
                    <a:lnTo>
                      <a:pt x="62562" y="58915"/>
                    </a:lnTo>
                    <a:cubicBezTo>
                      <a:pt x="63116" y="56179"/>
                      <a:pt x="63540" y="53399"/>
                      <a:pt x="64250" y="50698"/>
                    </a:cubicBezTo>
                    <a:cubicBezTo>
                      <a:pt x="65082" y="48022"/>
                      <a:pt x="65636" y="45286"/>
                      <a:pt x="66736" y="42714"/>
                    </a:cubicBezTo>
                    <a:cubicBezTo>
                      <a:pt x="67697" y="40090"/>
                      <a:pt x="68675" y="37475"/>
                      <a:pt x="69957" y="34981"/>
                    </a:cubicBezTo>
                    <a:lnTo>
                      <a:pt x="70866" y="33085"/>
                    </a:lnTo>
                    <a:lnTo>
                      <a:pt x="71316" y="32158"/>
                    </a:lnTo>
                    <a:lnTo>
                      <a:pt x="71550" y="31682"/>
                    </a:lnTo>
                    <a:lnTo>
                      <a:pt x="71663" y="31448"/>
                    </a:lnTo>
                    <a:lnTo>
                      <a:pt x="71723" y="31327"/>
                    </a:lnTo>
                    <a:lnTo>
                      <a:pt x="71974" y="30868"/>
                    </a:lnTo>
                    <a:lnTo>
                      <a:pt x="73957" y="27604"/>
                    </a:lnTo>
                    <a:cubicBezTo>
                      <a:pt x="74295" y="27049"/>
                      <a:pt x="74572" y="26539"/>
                      <a:pt x="74979" y="25950"/>
                    </a:cubicBezTo>
                    <a:lnTo>
                      <a:pt x="76365" y="24097"/>
                    </a:lnTo>
                    <a:cubicBezTo>
                      <a:pt x="77300" y="22876"/>
                      <a:pt x="78209" y="21568"/>
                      <a:pt x="79187" y="20469"/>
                    </a:cubicBezTo>
                    <a:cubicBezTo>
                      <a:pt x="81170" y="18356"/>
                      <a:pt x="83101" y="16156"/>
                      <a:pt x="85387" y="14347"/>
                    </a:cubicBezTo>
                    <a:cubicBezTo>
                      <a:pt x="87509" y="12338"/>
                      <a:pt x="89968" y="10779"/>
                      <a:pt x="92332" y="9090"/>
                    </a:cubicBezTo>
                    <a:cubicBezTo>
                      <a:pt x="94869" y="7679"/>
                      <a:pt x="97337" y="6112"/>
                      <a:pt x="100056" y="5064"/>
                    </a:cubicBezTo>
                    <a:cubicBezTo>
                      <a:pt x="102671" y="3800"/>
                      <a:pt x="105450" y="2986"/>
                      <a:pt x="108213" y="2120"/>
                    </a:cubicBezTo>
                    <a:cubicBezTo>
                      <a:pt x="109607" y="1713"/>
                      <a:pt x="111027" y="1488"/>
                      <a:pt x="112447" y="1159"/>
                    </a:cubicBezTo>
                    <a:cubicBezTo>
                      <a:pt x="113140" y="1020"/>
                      <a:pt x="113841" y="856"/>
                      <a:pt x="114551" y="734"/>
                    </a:cubicBezTo>
                    <a:lnTo>
                      <a:pt x="116716" y="475"/>
                    </a:lnTo>
                    <a:cubicBezTo>
                      <a:pt x="122414" y="-339"/>
                      <a:pt x="128250" y="-45"/>
                      <a:pt x="133878" y="890"/>
                    </a:cubicBezTo>
                    <a:cubicBezTo>
                      <a:pt x="139567" y="1730"/>
                      <a:pt x="144979" y="3739"/>
                      <a:pt x="150131" y="6112"/>
                    </a:cubicBezTo>
                    <a:lnTo>
                      <a:pt x="153872" y="8129"/>
                    </a:lnTo>
                    <a:lnTo>
                      <a:pt x="154807" y="8640"/>
                    </a:lnTo>
                    <a:lnTo>
                      <a:pt x="155032" y="8761"/>
                    </a:lnTo>
                    <a:lnTo>
                      <a:pt x="155405" y="8995"/>
                    </a:lnTo>
                    <a:lnTo>
                      <a:pt x="155500" y="9064"/>
                    </a:lnTo>
                    <a:lnTo>
                      <a:pt x="155881" y="9333"/>
                    </a:lnTo>
                    <a:lnTo>
                      <a:pt x="157457" y="10415"/>
                    </a:lnTo>
                    <a:cubicBezTo>
                      <a:pt x="158435" y="11004"/>
                      <a:pt x="159752" y="12112"/>
                      <a:pt x="160938" y="13108"/>
                    </a:cubicBezTo>
                    <a:cubicBezTo>
                      <a:pt x="162202" y="14104"/>
                      <a:pt x="163189" y="15152"/>
                      <a:pt x="164211" y="16200"/>
                    </a:cubicBezTo>
                    <a:cubicBezTo>
                      <a:pt x="172333" y="24642"/>
                      <a:pt x="177018" y="36115"/>
                      <a:pt x="176923" y="47623"/>
                    </a:cubicBezTo>
                    <a:cubicBezTo>
                      <a:pt x="176905" y="53338"/>
                      <a:pt x="175728" y="59062"/>
                      <a:pt x="173520" y="64292"/>
                    </a:cubicBezTo>
                    <a:cubicBezTo>
                      <a:pt x="173043" y="65617"/>
                      <a:pt x="172264" y="66855"/>
                      <a:pt x="171666" y="68120"/>
                    </a:cubicBezTo>
                    <a:lnTo>
                      <a:pt x="171164" y="69046"/>
                    </a:lnTo>
                    <a:lnTo>
                      <a:pt x="171034" y="69280"/>
                    </a:lnTo>
                    <a:lnTo>
                      <a:pt x="171000" y="69332"/>
                    </a:lnTo>
                    <a:lnTo>
                      <a:pt x="170930" y="69436"/>
                    </a:lnTo>
                    <a:lnTo>
                      <a:pt x="170801" y="69626"/>
                    </a:lnTo>
                    <a:lnTo>
                      <a:pt x="170532" y="70033"/>
                    </a:lnTo>
                    <a:lnTo>
                      <a:pt x="169458" y="71652"/>
                    </a:lnTo>
                    <a:cubicBezTo>
                      <a:pt x="167536" y="74259"/>
                      <a:pt x="165527" y="76276"/>
                      <a:pt x="163163" y="78060"/>
                    </a:cubicBezTo>
                    <a:cubicBezTo>
                      <a:pt x="160782" y="79740"/>
                      <a:pt x="158202" y="81108"/>
                      <a:pt x="155474" y="82052"/>
                    </a:cubicBezTo>
                    <a:cubicBezTo>
                      <a:pt x="152729" y="82952"/>
                      <a:pt x="149906" y="83507"/>
                      <a:pt x="147057" y="83637"/>
                    </a:cubicBezTo>
                    <a:cubicBezTo>
                      <a:pt x="144217" y="83680"/>
                      <a:pt x="141403" y="83394"/>
                      <a:pt x="138675" y="82693"/>
                    </a:cubicBezTo>
                    <a:cubicBezTo>
                      <a:pt x="136000" y="81922"/>
                      <a:pt x="133402" y="80883"/>
                      <a:pt x="131081" y="79385"/>
                    </a:cubicBezTo>
                    <a:cubicBezTo>
                      <a:pt x="128761" y="78000"/>
                      <a:pt x="126570" y="75999"/>
                      <a:pt x="124933" y="73800"/>
                    </a:cubicBezTo>
                    <a:cubicBezTo>
                      <a:pt x="123297" y="71566"/>
                      <a:pt x="122102" y="69046"/>
                      <a:pt x="121452" y="66440"/>
                    </a:cubicBezTo>
                    <a:cubicBezTo>
                      <a:pt x="120188" y="61201"/>
                      <a:pt x="121002" y="55564"/>
                      <a:pt x="123842" y="51269"/>
                    </a:cubicBezTo>
                    <a:cubicBezTo>
                      <a:pt x="121807" y="55971"/>
                      <a:pt x="121833" y="61279"/>
                      <a:pt x="123669" y="65747"/>
                    </a:cubicBezTo>
                    <a:cubicBezTo>
                      <a:pt x="124561" y="67964"/>
                      <a:pt x="125851" y="70007"/>
                      <a:pt x="127462" y="71687"/>
                    </a:cubicBezTo>
                    <a:cubicBezTo>
                      <a:pt x="129081" y="73376"/>
                      <a:pt x="130908" y="74657"/>
                      <a:pt x="133082" y="75644"/>
                    </a:cubicBezTo>
                    <a:cubicBezTo>
                      <a:pt x="135220" y="76675"/>
                      <a:pt x="137506" y="77211"/>
                      <a:pt x="139758" y="77653"/>
                    </a:cubicBezTo>
                    <a:cubicBezTo>
                      <a:pt x="142026" y="77991"/>
                      <a:pt x="144312" y="77982"/>
                      <a:pt x="146572" y="77688"/>
                    </a:cubicBezTo>
                    <a:cubicBezTo>
                      <a:pt x="148798" y="77367"/>
                      <a:pt x="150937" y="76709"/>
                      <a:pt x="152963" y="75800"/>
                    </a:cubicBezTo>
                    <a:cubicBezTo>
                      <a:pt x="154963" y="74865"/>
                      <a:pt x="156782" y="73592"/>
                      <a:pt x="158418" y="72172"/>
                    </a:cubicBezTo>
                    <a:cubicBezTo>
                      <a:pt x="160003" y="70700"/>
                      <a:pt x="161449" y="68951"/>
                      <a:pt x="162436" y="67384"/>
                    </a:cubicBezTo>
                    <a:lnTo>
                      <a:pt x="163354" y="65730"/>
                    </a:lnTo>
                    <a:lnTo>
                      <a:pt x="163579" y="65323"/>
                    </a:lnTo>
                    <a:lnTo>
                      <a:pt x="163691" y="65106"/>
                    </a:lnTo>
                    <a:lnTo>
                      <a:pt x="163752" y="65002"/>
                    </a:lnTo>
                    <a:lnTo>
                      <a:pt x="163787" y="64950"/>
                    </a:lnTo>
                    <a:cubicBezTo>
                      <a:pt x="163891" y="64769"/>
                      <a:pt x="163674" y="65149"/>
                      <a:pt x="163700" y="65089"/>
                    </a:cubicBezTo>
                    <a:lnTo>
                      <a:pt x="164029" y="64301"/>
                    </a:lnTo>
                    <a:cubicBezTo>
                      <a:pt x="164410" y="63236"/>
                      <a:pt x="164964" y="62249"/>
                      <a:pt x="165241" y="61149"/>
                    </a:cubicBezTo>
                    <a:cubicBezTo>
                      <a:pt x="166662" y="56880"/>
                      <a:pt x="167190" y="52334"/>
                      <a:pt x="166843" y="47927"/>
                    </a:cubicBezTo>
                    <a:cubicBezTo>
                      <a:pt x="166462" y="43493"/>
                      <a:pt x="165363" y="39146"/>
                      <a:pt x="163458" y="35172"/>
                    </a:cubicBezTo>
                    <a:cubicBezTo>
                      <a:pt x="161570" y="31206"/>
                      <a:pt x="158946" y="27630"/>
                      <a:pt x="155760" y="24703"/>
                    </a:cubicBezTo>
                    <a:cubicBezTo>
                      <a:pt x="154954" y="23976"/>
                      <a:pt x="154149" y="23196"/>
                      <a:pt x="153370" y="22694"/>
                    </a:cubicBezTo>
                    <a:cubicBezTo>
                      <a:pt x="152556" y="22114"/>
                      <a:pt x="151941" y="21542"/>
                      <a:pt x="150711" y="20849"/>
                    </a:cubicBezTo>
                    <a:lnTo>
                      <a:pt x="149084" y="19871"/>
                    </a:lnTo>
                    <a:lnTo>
                      <a:pt x="148659" y="19637"/>
                    </a:lnTo>
                    <a:lnTo>
                      <a:pt x="148564" y="19585"/>
                    </a:lnTo>
                    <a:lnTo>
                      <a:pt x="148512" y="19542"/>
                    </a:lnTo>
                    <a:cubicBezTo>
                      <a:pt x="148616" y="19603"/>
                      <a:pt x="148209" y="19360"/>
                      <a:pt x="148711" y="19681"/>
                    </a:cubicBezTo>
                    <a:lnTo>
                      <a:pt x="148529" y="19585"/>
                    </a:lnTo>
                    <a:lnTo>
                      <a:pt x="147759" y="19230"/>
                    </a:lnTo>
                    <a:lnTo>
                      <a:pt x="144693" y="17793"/>
                    </a:lnTo>
                    <a:cubicBezTo>
                      <a:pt x="140520" y="16165"/>
                      <a:pt x="136242" y="14676"/>
                      <a:pt x="131791" y="14260"/>
                    </a:cubicBezTo>
                    <a:cubicBezTo>
                      <a:pt x="127393" y="13732"/>
                      <a:pt x="122924" y="13688"/>
                      <a:pt x="118569" y="14442"/>
                    </a:cubicBezTo>
                    <a:lnTo>
                      <a:pt x="116932" y="14667"/>
                    </a:lnTo>
                    <a:cubicBezTo>
                      <a:pt x="116387" y="14780"/>
                      <a:pt x="115867" y="14927"/>
                      <a:pt x="115322" y="15065"/>
                    </a:cubicBezTo>
                    <a:cubicBezTo>
                      <a:pt x="114265" y="15351"/>
                      <a:pt x="113174" y="15559"/>
                      <a:pt x="112135" y="15888"/>
                    </a:cubicBezTo>
                    <a:cubicBezTo>
                      <a:pt x="110066" y="16624"/>
                      <a:pt x="107962" y="17282"/>
                      <a:pt x="106022" y="18312"/>
                    </a:cubicBezTo>
                    <a:cubicBezTo>
                      <a:pt x="103987" y="19152"/>
                      <a:pt x="102195" y="20408"/>
                      <a:pt x="100281" y="21473"/>
                    </a:cubicBezTo>
                    <a:cubicBezTo>
                      <a:pt x="98540" y="22815"/>
                      <a:pt x="96696" y="23976"/>
                      <a:pt x="95146" y="25517"/>
                    </a:cubicBezTo>
                    <a:cubicBezTo>
                      <a:pt x="93449" y="26902"/>
                      <a:pt x="92063" y="28608"/>
                      <a:pt x="90583" y="30201"/>
                    </a:cubicBezTo>
                    <a:cubicBezTo>
                      <a:pt x="89890" y="31007"/>
                      <a:pt x="89370" y="31829"/>
                      <a:pt x="88756" y="32617"/>
                    </a:cubicBezTo>
                    <a:lnTo>
                      <a:pt x="87838" y="33803"/>
                    </a:lnTo>
                    <a:cubicBezTo>
                      <a:pt x="87543" y="34271"/>
                      <a:pt x="87197" y="34903"/>
                      <a:pt x="86877" y="35432"/>
                    </a:cubicBezTo>
                    <a:lnTo>
                      <a:pt x="84937" y="38696"/>
                    </a:lnTo>
                    <a:cubicBezTo>
                      <a:pt x="84747" y="39016"/>
                      <a:pt x="85145" y="38324"/>
                      <a:pt x="85102" y="38410"/>
                    </a:cubicBezTo>
                    <a:lnTo>
                      <a:pt x="85084" y="38471"/>
                    </a:lnTo>
                    <a:lnTo>
                      <a:pt x="85032" y="38549"/>
                    </a:lnTo>
                    <a:lnTo>
                      <a:pt x="84937" y="38757"/>
                    </a:lnTo>
                    <a:lnTo>
                      <a:pt x="84755" y="39155"/>
                    </a:lnTo>
                    <a:lnTo>
                      <a:pt x="84383" y="39934"/>
                    </a:lnTo>
                    <a:lnTo>
                      <a:pt x="83647" y="41493"/>
                    </a:lnTo>
                    <a:cubicBezTo>
                      <a:pt x="82582" y="43519"/>
                      <a:pt x="81828" y="45693"/>
                      <a:pt x="81023" y="47831"/>
                    </a:cubicBezTo>
                    <a:cubicBezTo>
                      <a:pt x="80123" y="49961"/>
                      <a:pt x="79707" y="52230"/>
                      <a:pt x="79032" y="54438"/>
                    </a:cubicBezTo>
                    <a:cubicBezTo>
                      <a:pt x="78451" y="56664"/>
                      <a:pt x="78148" y="58950"/>
                      <a:pt x="77672" y="61175"/>
                    </a:cubicBezTo>
                    <a:lnTo>
                      <a:pt x="77663" y="61227"/>
                    </a:lnTo>
                    <a:cubicBezTo>
                      <a:pt x="76841" y="65028"/>
                      <a:pt x="73498" y="67652"/>
                      <a:pt x="69758" y="67704"/>
                    </a:cubicBezTo>
                    <a:cubicBezTo>
                      <a:pt x="67463" y="67738"/>
                      <a:pt x="65160" y="67600"/>
                      <a:pt x="62874" y="67764"/>
                    </a:cubicBezTo>
                    <a:lnTo>
                      <a:pt x="59445" y="68042"/>
                    </a:lnTo>
                    <a:cubicBezTo>
                      <a:pt x="58873" y="68094"/>
                      <a:pt x="58284" y="68111"/>
                      <a:pt x="57739" y="68198"/>
                    </a:cubicBezTo>
                    <a:lnTo>
                      <a:pt x="56128" y="68466"/>
                    </a:lnTo>
                    <a:lnTo>
                      <a:pt x="52916" y="68994"/>
                    </a:lnTo>
                    <a:cubicBezTo>
                      <a:pt x="52396" y="69029"/>
                      <a:pt x="51799" y="69193"/>
                      <a:pt x="51167" y="69366"/>
                    </a:cubicBezTo>
                    <a:lnTo>
                      <a:pt x="49331" y="69843"/>
                    </a:lnTo>
                    <a:lnTo>
                      <a:pt x="45936" y="70709"/>
                    </a:lnTo>
                    <a:lnTo>
                      <a:pt x="42854" y="71808"/>
                    </a:lnTo>
                    <a:cubicBezTo>
                      <a:pt x="42334" y="72008"/>
                      <a:pt x="41815" y="72163"/>
                      <a:pt x="41321" y="72371"/>
                    </a:cubicBezTo>
                    <a:lnTo>
                      <a:pt x="39840" y="73090"/>
                    </a:lnTo>
                    <a:cubicBezTo>
                      <a:pt x="38871" y="73575"/>
                      <a:pt x="37849" y="73982"/>
                      <a:pt x="36896" y="74510"/>
                    </a:cubicBezTo>
                    <a:cubicBezTo>
                      <a:pt x="35035" y="75670"/>
                      <a:pt x="33104" y="76692"/>
                      <a:pt x="31432" y="78112"/>
                    </a:cubicBezTo>
                    <a:cubicBezTo>
                      <a:pt x="29623" y="79333"/>
                      <a:pt x="28116" y="80935"/>
                      <a:pt x="26497" y="82390"/>
                    </a:cubicBezTo>
                    <a:cubicBezTo>
                      <a:pt x="25077" y="84061"/>
                      <a:pt x="23475" y="85567"/>
                      <a:pt x="22280" y="87403"/>
                    </a:cubicBezTo>
                    <a:cubicBezTo>
                      <a:pt x="20912" y="89135"/>
                      <a:pt x="19864" y="91066"/>
                      <a:pt x="18747" y="92962"/>
                    </a:cubicBezTo>
                    <a:cubicBezTo>
                      <a:pt x="18219" y="93924"/>
                      <a:pt x="17812" y="94945"/>
                      <a:pt x="17335" y="95941"/>
                    </a:cubicBezTo>
                    <a:cubicBezTo>
                      <a:pt x="17102" y="96435"/>
                      <a:pt x="16851" y="96928"/>
                      <a:pt x="16643" y="97465"/>
                    </a:cubicBezTo>
                    <a:lnTo>
                      <a:pt x="16106" y="99024"/>
                    </a:lnTo>
                    <a:cubicBezTo>
                      <a:pt x="14521" y="103154"/>
                      <a:pt x="13733" y="107544"/>
                      <a:pt x="13413" y="111978"/>
                    </a:cubicBezTo>
                    <a:lnTo>
                      <a:pt x="13266" y="115311"/>
                    </a:lnTo>
                    <a:lnTo>
                      <a:pt x="13448" y="118663"/>
                    </a:lnTo>
                    <a:cubicBezTo>
                      <a:pt x="13456" y="119823"/>
                      <a:pt x="13664" y="120819"/>
                      <a:pt x="13829" y="121858"/>
                    </a:cubicBezTo>
                    <a:cubicBezTo>
                      <a:pt x="14019" y="122923"/>
                      <a:pt x="14028" y="123841"/>
                      <a:pt x="14348" y="125070"/>
                    </a:cubicBezTo>
                    <a:lnTo>
                      <a:pt x="15292" y="128768"/>
                    </a:lnTo>
                    <a:lnTo>
                      <a:pt x="15526" y="129686"/>
                    </a:lnTo>
                    <a:lnTo>
                      <a:pt x="15586" y="129937"/>
                    </a:lnTo>
                    <a:cubicBezTo>
                      <a:pt x="15405" y="129348"/>
                      <a:pt x="15552" y="129781"/>
                      <a:pt x="15508" y="129668"/>
                    </a:cubicBezTo>
                    <a:lnTo>
                      <a:pt x="15517" y="129712"/>
                    </a:lnTo>
                    <a:lnTo>
                      <a:pt x="15560" y="129807"/>
                    </a:lnTo>
                    <a:lnTo>
                      <a:pt x="15708" y="130205"/>
                    </a:lnTo>
                    <a:lnTo>
                      <a:pt x="16253" y="131703"/>
                    </a:lnTo>
                    <a:cubicBezTo>
                      <a:pt x="16565" y="132742"/>
                      <a:pt x="17093" y="133686"/>
                      <a:pt x="17526" y="134682"/>
                    </a:cubicBezTo>
                    <a:cubicBezTo>
                      <a:pt x="17950" y="135678"/>
                      <a:pt x="18556" y="136578"/>
                      <a:pt x="19102" y="137487"/>
                    </a:cubicBezTo>
                    <a:cubicBezTo>
                      <a:pt x="23622" y="144891"/>
                      <a:pt x="31225" y="150433"/>
                      <a:pt x="39823" y="152788"/>
                    </a:cubicBezTo>
                    <a:cubicBezTo>
                      <a:pt x="41971" y="153368"/>
                      <a:pt x="44179" y="153758"/>
                      <a:pt x="46395" y="153922"/>
                    </a:cubicBezTo>
                    <a:cubicBezTo>
                      <a:pt x="48647" y="154104"/>
                      <a:pt x="50924" y="154000"/>
                      <a:pt x="52968" y="153784"/>
                    </a:cubicBezTo>
                    <a:cubicBezTo>
                      <a:pt x="53219" y="153741"/>
                      <a:pt x="53479" y="153741"/>
                      <a:pt x="53747" y="153706"/>
                    </a:cubicBezTo>
                    <a:lnTo>
                      <a:pt x="54708" y="153498"/>
                    </a:lnTo>
                    <a:lnTo>
                      <a:pt x="56570" y="153117"/>
                    </a:lnTo>
                    <a:lnTo>
                      <a:pt x="57488" y="152918"/>
                    </a:lnTo>
                    <a:cubicBezTo>
                      <a:pt x="57566" y="152901"/>
                      <a:pt x="57141" y="153022"/>
                      <a:pt x="57323" y="152953"/>
                    </a:cubicBezTo>
                    <a:lnTo>
                      <a:pt x="57392" y="152944"/>
                    </a:lnTo>
                    <a:lnTo>
                      <a:pt x="57479" y="152918"/>
                    </a:lnTo>
                    <a:lnTo>
                      <a:pt x="57670" y="152858"/>
                    </a:lnTo>
                    <a:lnTo>
                      <a:pt x="58051" y="152728"/>
                    </a:lnTo>
                    <a:lnTo>
                      <a:pt x="59592" y="152243"/>
                    </a:lnTo>
                    <a:cubicBezTo>
                      <a:pt x="61601" y="151455"/>
                      <a:pt x="63480" y="150407"/>
                      <a:pt x="65246" y="149125"/>
                    </a:cubicBezTo>
                    <a:cubicBezTo>
                      <a:pt x="66961" y="147800"/>
                      <a:pt x="68537" y="146242"/>
                      <a:pt x="69853" y="144449"/>
                    </a:cubicBezTo>
                    <a:cubicBezTo>
                      <a:pt x="71117" y="142631"/>
                      <a:pt x="72174" y="140639"/>
                      <a:pt x="72927" y="138509"/>
                    </a:cubicBezTo>
                    <a:cubicBezTo>
                      <a:pt x="73611" y="136353"/>
                      <a:pt x="74061" y="134111"/>
                      <a:pt x="74165" y="131790"/>
                    </a:cubicBezTo>
                    <a:cubicBezTo>
                      <a:pt x="74139" y="130673"/>
                      <a:pt x="74200" y="129452"/>
                      <a:pt x="74044" y="128378"/>
                    </a:cubicBezTo>
                    <a:cubicBezTo>
                      <a:pt x="73966" y="127833"/>
                      <a:pt x="73923" y="127287"/>
                      <a:pt x="73853" y="126698"/>
                    </a:cubicBezTo>
                    <a:lnTo>
                      <a:pt x="73438" y="124836"/>
                    </a:lnTo>
                    <a:cubicBezTo>
                      <a:pt x="72459" y="120438"/>
                      <a:pt x="69584" y="116307"/>
                      <a:pt x="65515" y="113727"/>
                    </a:cubicBezTo>
                    <a:cubicBezTo>
                      <a:pt x="61540" y="111060"/>
                      <a:pt x="56345" y="110021"/>
                      <a:pt x="51331" y="111138"/>
                    </a:cubicBezTo>
                    <a:close/>
                  </a:path>
                </a:pathLst>
              </a:custGeom>
              <a:grpFill/>
              <a:ln w="8653" cap="flat">
                <a:noFill/>
                <a:prstDash val="solid"/>
                <a:miter/>
              </a:ln>
            </p:spPr>
            <p:txBody>
              <a:bodyPr rtlCol="0" anchor="ctr"/>
              <a:lstStyle/>
              <a:p>
                <a:endParaRPr lang="en-IN" dirty="0"/>
              </a:p>
            </p:txBody>
          </p:sp>
          <p:sp>
            <p:nvSpPr>
              <p:cNvPr id="11" name="Freeform: Shape 11">
                <a:extLst>
                  <a:ext uri="{FF2B5EF4-FFF2-40B4-BE49-F238E27FC236}">
                    <a16:creationId xmlns:a16="http://schemas.microsoft.com/office/drawing/2014/main" id="{87A86460-6D9B-DF43-863E-2E7B60BC5F70}"/>
                  </a:ext>
                </a:extLst>
              </p:cNvPr>
              <p:cNvSpPr/>
              <p:nvPr/>
            </p:nvSpPr>
            <p:spPr>
              <a:xfrm>
                <a:off x="-1808919" y="2938313"/>
                <a:ext cx="193271" cy="138056"/>
              </a:xfrm>
              <a:custGeom>
                <a:avLst/>
                <a:gdLst>
                  <a:gd name="connsiteX0" fmla="*/ 52484 w 193271"/>
                  <a:gd name="connsiteY0" fmla="*/ 88031 h 138056"/>
                  <a:gd name="connsiteX1" fmla="*/ 66892 w 193271"/>
                  <a:gd name="connsiteY1" fmla="*/ 93139 h 138056"/>
                  <a:gd name="connsiteX2" fmla="*/ 73690 w 193271"/>
                  <a:gd name="connsiteY2" fmla="*/ 107704 h 138056"/>
                  <a:gd name="connsiteX3" fmla="*/ 73768 w 193271"/>
                  <a:gd name="connsiteY3" fmla="*/ 109609 h 138056"/>
                  <a:gd name="connsiteX4" fmla="*/ 73638 w 193271"/>
                  <a:gd name="connsiteY4" fmla="*/ 111731 h 138056"/>
                  <a:gd name="connsiteX5" fmla="*/ 73040 w 193271"/>
                  <a:gd name="connsiteY5" fmla="*/ 115861 h 138056"/>
                  <a:gd name="connsiteX6" fmla="*/ 69984 w 193271"/>
                  <a:gd name="connsiteY6" fmla="*/ 123663 h 138056"/>
                  <a:gd name="connsiteX7" fmla="*/ 64676 w 193271"/>
                  <a:gd name="connsiteY7" fmla="*/ 130322 h 138056"/>
                  <a:gd name="connsiteX8" fmla="*/ 57541 w 193271"/>
                  <a:gd name="connsiteY8" fmla="*/ 135197 h 138056"/>
                  <a:gd name="connsiteX9" fmla="*/ 49167 w 193271"/>
                  <a:gd name="connsiteY9" fmla="*/ 137760 h 138056"/>
                  <a:gd name="connsiteX10" fmla="*/ 46985 w 193271"/>
                  <a:gd name="connsiteY10" fmla="*/ 137959 h 138056"/>
                  <a:gd name="connsiteX11" fmla="*/ 46440 w 193271"/>
                  <a:gd name="connsiteY11" fmla="*/ 138002 h 138056"/>
                  <a:gd name="connsiteX12" fmla="*/ 46171 w 193271"/>
                  <a:gd name="connsiteY12" fmla="*/ 138037 h 138056"/>
                  <a:gd name="connsiteX13" fmla="*/ 46033 w 193271"/>
                  <a:gd name="connsiteY13" fmla="*/ 138046 h 138056"/>
                  <a:gd name="connsiteX14" fmla="*/ 45946 w 193271"/>
                  <a:gd name="connsiteY14" fmla="*/ 138046 h 138056"/>
                  <a:gd name="connsiteX15" fmla="*/ 45652 w 193271"/>
                  <a:gd name="connsiteY15" fmla="*/ 138054 h 138056"/>
                  <a:gd name="connsiteX16" fmla="*/ 44743 w 193271"/>
                  <a:gd name="connsiteY16" fmla="*/ 138037 h 138056"/>
                  <a:gd name="connsiteX17" fmla="*/ 42829 w 193271"/>
                  <a:gd name="connsiteY17" fmla="*/ 138019 h 138056"/>
                  <a:gd name="connsiteX18" fmla="*/ 41859 w 193271"/>
                  <a:gd name="connsiteY18" fmla="*/ 138028 h 138056"/>
                  <a:gd name="connsiteX19" fmla="*/ 40768 w 193271"/>
                  <a:gd name="connsiteY19" fmla="*/ 137916 h 138056"/>
                  <a:gd name="connsiteX20" fmla="*/ 32230 w 193271"/>
                  <a:gd name="connsiteY20" fmla="*/ 136314 h 138056"/>
                  <a:gd name="connsiteX21" fmla="*/ 24290 w 193271"/>
                  <a:gd name="connsiteY21" fmla="*/ 133092 h 138056"/>
                  <a:gd name="connsiteX22" fmla="*/ 2365 w 193271"/>
                  <a:gd name="connsiteY22" fmla="*/ 107176 h 138056"/>
                  <a:gd name="connsiteX23" fmla="*/ 1179 w 193271"/>
                  <a:gd name="connsiteY23" fmla="*/ 102924 h 138056"/>
                  <a:gd name="connsiteX24" fmla="*/ 391 w 193271"/>
                  <a:gd name="connsiteY24" fmla="*/ 98560 h 138056"/>
                  <a:gd name="connsiteX25" fmla="*/ 148 w 193271"/>
                  <a:gd name="connsiteY25" fmla="*/ 96378 h 138056"/>
                  <a:gd name="connsiteX26" fmla="*/ 96 w 193271"/>
                  <a:gd name="connsiteY26" fmla="*/ 95824 h 138056"/>
                  <a:gd name="connsiteX27" fmla="*/ 70 w 193271"/>
                  <a:gd name="connsiteY27" fmla="*/ 95668 h 138056"/>
                  <a:gd name="connsiteX28" fmla="*/ 62 w 193271"/>
                  <a:gd name="connsiteY28" fmla="*/ 95599 h 138056"/>
                  <a:gd name="connsiteX29" fmla="*/ 62 w 193271"/>
                  <a:gd name="connsiteY29" fmla="*/ 95209 h 138056"/>
                  <a:gd name="connsiteX30" fmla="*/ 53 w 193271"/>
                  <a:gd name="connsiteY30" fmla="*/ 94975 h 138056"/>
                  <a:gd name="connsiteX31" fmla="*/ 44 w 193271"/>
                  <a:gd name="connsiteY31" fmla="*/ 94014 h 138056"/>
                  <a:gd name="connsiteX32" fmla="*/ 1 w 193271"/>
                  <a:gd name="connsiteY32" fmla="*/ 90213 h 138056"/>
                  <a:gd name="connsiteX33" fmla="*/ 321 w 193271"/>
                  <a:gd name="connsiteY33" fmla="*/ 85814 h 138056"/>
                  <a:gd name="connsiteX34" fmla="*/ 884 w 193271"/>
                  <a:gd name="connsiteY34" fmla="*/ 81398 h 138056"/>
                  <a:gd name="connsiteX35" fmla="*/ 1733 w 193271"/>
                  <a:gd name="connsiteY35" fmla="*/ 77189 h 138056"/>
                  <a:gd name="connsiteX36" fmla="*/ 2962 w 193271"/>
                  <a:gd name="connsiteY36" fmla="*/ 73042 h 138056"/>
                  <a:gd name="connsiteX37" fmla="*/ 10600 w 193271"/>
                  <a:gd name="connsiteY37" fmla="*/ 57490 h 138056"/>
                  <a:gd name="connsiteX38" fmla="*/ 22541 w 193271"/>
                  <a:gd name="connsiteY38" fmla="*/ 44778 h 138056"/>
                  <a:gd name="connsiteX39" fmla="*/ 29806 w 193271"/>
                  <a:gd name="connsiteY39" fmla="*/ 39851 h 138056"/>
                  <a:gd name="connsiteX40" fmla="*/ 37824 w 193271"/>
                  <a:gd name="connsiteY40" fmla="*/ 36180 h 138056"/>
                  <a:gd name="connsiteX41" fmla="*/ 54943 w 193271"/>
                  <a:gd name="connsiteY41" fmla="*/ 32595 h 138056"/>
                  <a:gd name="connsiteX42" fmla="*/ 59316 w 193271"/>
                  <a:gd name="connsiteY42" fmla="*/ 32474 h 138056"/>
                  <a:gd name="connsiteX43" fmla="*/ 59783 w 193271"/>
                  <a:gd name="connsiteY43" fmla="*/ 32465 h 138056"/>
                  <a:gd name="connsiteX44" fmla="*/ 59905 w 193271"/>
                  <a:gd name="connsiteY44" fmla="*/ 32483 h 138056"/>
                  <a:gd name="connsiteX45" fmla="*/ 60138 w 193271"/>
                  <a:gd name="connsiteY45" fmla="*/ 32500 h 138056"/>
                  <a:gd name="connsiteX46" fmla="*/ 60606 w 193271"/>
                  <a:gd name="connsiteY46" fmla="*/ 32543 h 138056"/>
                  <a:gd name="connsiteX47" fmla="*/ 61559 w 193271"/>
                  <a:gd name="connsiteY47" fmla="*/ 32612 h 138056"/>
                  <a:gd name="connsiteX48" fmla="*/ 63472 w 193271"/>
                  <a:gd name="connsiteY48" fmla="*/ 32751 h 138056"/>
                  <a:gd name="connsiteX49" fmla="*/ 65368 w 193271"/>
                  <a:gd name="connsiteY49" fmla="*/ 32898 h 138056"/>
                  <a:gd name="connsiteX50" fmla="*/ 67386 w 193271"/>
                  <a:gd name="connsiteY50" fmla="*/ 33106 h 138056"/>
                  <a:gd name="connsiteX51" fmla="*/ 71707 w 193271"/>
                  <a:gd name="connsiteY51" fmla="*/ 33816 h 138056"/>
                  <a:gd name="connsiteX52" fmla="*/ 79890 w 193271"/>
                  <a:gd name="connsiteY52" fmla="*/ 35799 h 138056"/>
                  <a:gd name="connsiteX53" fmla="*/ 87674 w 193271"/>
                  <a:gd name="connsiteY53" fmla="*/ 38665 h 138056"/>
                  <a:gd name="connsiteX54" fmla="*/ 79691 w 193271"/>
                  <a:gd name="connsiteY54" fmla="*/ 41956 h 138056"/>
                  <a:gd name="connsiteX55" fmla="*/ 83189 w 193271"/>
                  <a:gd name="connsiteY55" fmla="*/ 34439 h 138056"/>
                  <a:gd name="connsiteX56" fmla="*/ 87553 w 193271"/>
                  <a:gd name="connsiteY56" fmla="*/ 27330 h 138056"/>
                  <a:gd name="connsiteX57" fmla="*/ 89986 w 193271"/>
                  <a:gd name="connsiteY57" fmla="*/ 23910 h 138056"/>
                  <a:gd name="connsiteX58" fmla="*/ 92679 w 193271"/>
                  <a:gd name="connsiteY58" fmla="*/ 20741 h 138056"/>
                  <a:gd name="connsiteX59" fmla="*/ 94073 w 193271"/>
                  <a:gd name="connsiteY59" fmla="*/ 19130 h 138056"/>
                  <a:gd name="connsiteX60" fmla="*/ 94749 w 193271"/>
                  <a:gd name="connsiteY60" fmla="*/ 18351 h 138056"/>
                  <a:gd name="connsiteX61" fmla="*/ 95095 w 193271"/>
                  <a:gd name="connsiteY61" fmla="*/ 17961 h 138056"/>
                  <a:gd name="connsiteX62" fmla="*/ 95277 w 193271"/>
                  <a:gd name="connsiteY62" fmla="*/ 17762 h 138056"/>
                  <a:gd name="connsiteX63" fmla="*/ 95364 w 193271"/>
                  <a:gd name="connsiteY63" fmla="*/ 17684 h 138056"/>
                  <a:gd name="connsiteX64" fmla="*/ 95416 w 193271"/>
                  <a:gd name="connsiteY64" fmla="*/ 17623 h 138056"/>
                  <a:gd name="connsiteX65" fmla="*/ 95745 w 193271"/>
                  <a:gd name="connsiteY65" fmla="*/ 17286 h 138056"/>
                  <a:gd name="connsiteX66" fmla="*/ 98533 w 193271"/>
                  <a:gd name="connsiteY66" fmla="*/ 14662 h 138056"/>
                  <a:gd name="connsiteX67" fmla="*/ 99970 w 193271"/>
                  <a:gd name="connsiteY67" fmla="*/ 13381 h 138056"/>
                  <a:gd name="connsiteX68" fmla="*/ 101832 w 193271"/>
                  <a:gd name="connsiteY68" fmla="*/ 11961 h 138056"/>
                  <a:gd name="connsiteX69" fmla="*/ 105581 w 193271"/>
                  <a:gd name="connsiteY69" fmla="*/ 9242 h 138056"/>
                  <a:gd name="connsiteX70" fmla="*/ 113331 w 193271"/>
                  <a:gd name="connsiteY70" fmla="*/ 5068 h 138056"/>
                  <a:gd name="connsiteX71" fmla="*/ 121575 w 193271"/>
                  <a:gd name="connsiteY71" fmla="*/ 2037 h 138056"/>
                  <a:gd name="connsiteX72" fmla="*/ 130234 w 193271"/>
                  <a:gd name="connsiteY72" fmla="*/ 409 h 138056"/>
                  <a:gd name="connsiteX73" fmla="*/ 147673 w 193271"/>
                  <a:gd name="connsiteY73" fmla="*/ 1024 h 138056"/>
                  <a:gd name="connsiteX74" fmla="*/ 164030 w 193271"/>
                  <a:gd name="connsiteY74" fmla="*/ 6696 h 138056"/>
                  <a:gd name="connsiteX75" fmla="*/ 178032 w 193271"/>
                  <a:gd name="connsiteY75" fmla="*/ 16610 h 138056"/>
                  <a:gd name="connsiteX76" fmla="*/ 181011 w 193271"/>
                  <a:gd name="connsiteY76" fmla="*/ 19632 h 138056"/>
                  <a:gd name="connsiteX77" fmla="*/ 181755 w 193271"/>
                  <a:gd name="connsiteY77" fmla="*/ 20394 h 138056"/>
                  <a:gd name="connsiteX78" fmla="*/ 181937 w 193271"/>
                  <a:gd name="connsiteY78" fmla="*/ 20585 h 138056"/>
                  <a:gd name="connsiteX79" fmla="*/ 182214 w 193271"/>
                  <a:gd name="connsiteY79" fmla="*/ 20931 h 138056"/>
                  <a:gd name="connsiteX80" fmla="*/ 182292 w 193271"/>
                  <a:gd name="connsiteY80" fmla="*/ 21027 h 138056"/>
                  <a:gd name="connsiteX81" fmla="*/ 182595 w 193271"/>
                  <a:gd name="connsiteY81" fmla="*/ 21399 h 138056"/>
                  <a:gd name="connsiteX82" fmla="*/ 183764 w 193271"/>
                  <a:gd name="connsiteY82" fmla="*/ 22897 h 138056"/>
                  <a:gd name="connsiteX83" fmla="*/ 186275 w 193271"/>
                  <a:gd name="connsiteY83" fmla="*/ 26525 h 138056"/>
                  <a:gd name="connsiteX84" fmla="*/ 188501 w 193271"/>
                  <a:gd name="connsiteY84" fmla="*/ 30482 h 138056"/>
                  <a:gd name="connsiteX85" fmla="*/ 191211 w 193271"/>
                  <a:gd name="connsiteY85" fmla="*/ 64313 h 138056"/>
                  <a:gd name="connsiteX86" fmla="*/ 183002 w 193271"/>
                  <a:gd name="connsiteY86" fmla="*/ 79233 h 138056"/>
                  <a:gd name="connsiteX87" fmla="*/ 180093 w 193271"/>
                  <a:gd name="connsiteY87" fmla="*/ 82316 h 138056"/>
                  <a:gd name="connsiteX88" fmla="*/ 179357 w 193271"/>
                  <a:gd name="connsiteY88" fmla="*/ 83069 h 138056"/>
                  <a:gd name="connsiteX89" fmla="*/ 179149 w 193271"/>
                  <a:gd name="connsiteY89" fmla="*/ 83251 h 138056"/>
                  <a:gd name="connsiteX90" fmla="*/ 179106 w 193271"/>
                  <a:gd name="connsiteY90" fmla="*/ 83277 h 138056"/>
                  <a:gd name="connsiteX91" fmla="*/ 179019 w 193271"/>
                  <a:gd name="connsiteY91" fmla="*/ 83363 h 138056"/>
                  <a:gd name="connsiteX92" fmla="*/ 178837 w 193271"/>
                  <a:gd name="connsiteY92" fmla="*/ 83536 h 138056"/>
                  <a:gd name="connsiteX93" fmla="*/ 178465 w 193271"/>
                  <a:gd name="connsiteY93" fmla="*/ 83814 h 138056"/>
                  <a:gd name="connsiteX94" fmla="*/ 176950 w 193271"/>
                  <a:gd name="connsiteY94" fmla="*/ 85035 h 138056"/>
                  <a:gd name="connsiteX95" fmla="*/ 169070 w 193271"/>
                  <a:gd name="connsiteY95" fmla="*/ 89234 h 138056"/>
                  <a:gd name="connsiteX96" fmla="*/ 160575 w 193271"/>
                  <a:gd name="connsiteY96" fmla="*/ 90801 h 138056"/>
                  <a:gd name="connsiteX97" fmla="*/ 152107 w 193271"/>
                  <a:gd name="connsiteY97" fmla="*/ 89840 h 138056"/>
                  <a:gd name="connsiteX98" fmla="*/ 144443 w 193271"/>
                  <a:gd name="connsiteY98" fmla="*/ 86446 h 138056"/>
                  <a:gd name="connsiteX99" fmla="*/ 138191 w 193271"/>
                  <a:gd name="connsiteY99" fmla="*/ 81069 h 138056"/>
                  <a:gd name="connsiteX100" fmla="*/ 133992 w 193271"/>
                  <a:gd name="connsiteY100" fmla="*/ 73994 h 138056"/>
                  <a:gd name="connsiteX101" fmla="*/ 132814 w 193271"/>
                  <a:gd name="connsiteY101" fmla="*/ 65984 h 138056"/>
                  <a:gd name="connsiteX102" fmla="*/ 139430 w 193271"/>
                  <a:gd name="connsiteY102" fmla="*/ 52208 h 138056"/>
                  <a:gd name="connsiteX103" fmla="*/ 134901 w 193271"/>
                  <a:gd name="connsiteY103" fmla="*/ 65984 h 138056"/>
                  <a:gd name="connsiteX104" fmla="*/ 136754 w 193271"/>
                  <a:gd name="connsiteY104" fmla="*/ 72834 h 138056"/>
                  <a:gd name="connsiteX105" fmla="*/ 140997 w 193271"/>
                  <a:gd name="connsiteY105" fmla="*/ 78350 h 138056"/>
                  <a:gd name="connsiteX106" fmla="*/ 146807 w 193271"/>
                  <a:gd name="connsiteY106" fmla="*/ 82264 h 138056"/>
                  <a:gd name="connsiteX107" fmla="*/ 153345 w 193271"/>
                  <a:gd name="connsiteY107" fmla="*/ 84281 h 138056"/>
                  <a:gd name="connsiteX108" fmla="*/ 160073 w 193271"/>
                  <a:gd name="connsiteY108" fmla="*/ 84385 h 138056"/>
                  <a:gd name="connsiteX109" fmla="*/ 166394 w 193271"/>
                  <a:gd name="connsiteY109" fmla="*/ 82523 h 138056"/>
                  <a:gd name="connsiteX110" fmla="*/ 171650 w 193271"/>
                  <a:gd name="connsiteY110" fmla="*/ 79060 h 138056"/>
                  <a:gd name="connsiteX111" fmla="*/ 173018 w 193271"/>
                  <a:gd name="connsiteY111" fmla="*/ 77752 h 138056"/>
                  <a:gd name="connsiteX112" fmla="*/ 173347 w 193271"/>
                  <a:gd name="connsiteY112" fmla="*/ 77423 h 138056"/>
                  <a:gd name="connsiteX113" fmla="*/ 173521 w 193271"/>
                  <a:gd name="connsiteY113" fmla="*/ 77267 h 138056"/>
                  <a:gd name="connsiteX114" fmla="*/ 173616 w 193271"/>
                  <a:gd name="connsiteY114" fmla="*/ 77181 h 138056"/>
                  <a:gd name="connsiteX115" fmla="*/ 173650 w 193271"/>
                  <a:gd name="connsiteY115" fmla="*/ 77146 h 138056"/>
                  <a:gd name="connsiteX116" fmla="*/ 173529 w 193271"/>
                  <a:gd name="connsiteY116" fmla="*/ 77233 h 138056"/>
                  <a:gd name="connsiteX117" fmla="*/ 174075 w 193271"/>
                  <a:gd name="connsiteY117" fmla="*/ 76575 h 138056"/>
                  <a:gd name="connsiteX118" fmla="*/ 176170 w 193271"/>
                  <a:gd name="connsiteY118" fmla="*/ 73899 h 138056"/>
                  <a:gd name="connsiteX119" fmla="*/ 181565 w 193271"/>
                  <a:gd name="connsiteY119" fmla="*/ 61690 h 138056"/>
                  <a:gd name="connsiteX120" fmla="*/ 177642 w 193271"/>
                  <a:gd name="connsiteY120" fmla="*/ 36318 h 138056"/>
                  <a:gd name="connsiteX121" fmla="*/ 175928 w 193271"/>
                  <a:gd name="connsiteY121" fmla="*/ 33730 h 138056"/>
                  <a:gd name="connsiteX122" fmla="*/ 173919 w 193271"/>
                  <a:gd name="connsiteY122" fmla="*/ 31210 h 138056"/>
                  <a:gd name="connsiteX123" fmla="*/ 172646 w 193271"/>
                  <a:gd name="connsiteY123" fmla="*/ 29807 h 138056"/>
                  <a:gd name="connsiteX124" fmla="*/ 172326 w 193271"/>
                  <a:gd name="connsiteY124" fmla="*/ 29443 h 138056"/>
                  <a:gd name="connsiteX125" fmla="*/ 172239 w 193271"/>
                  <a:gd name="connsiteY125" fmla="*/ 29357 h 138056"/>
                  <a:gd name="connsiteX126" fmla="*/ 172187 w 193271"/>
                  <a:gd name="connsiteY126" fmla="*/ 29313 h 138056"/>
                  <a:gd name="connsiteX127" fmla="*/ 172369 w 193271"/>
                  <a:gd name="connsiteY127" fmla="*/ 29512 h 138056"/>
                  <a:gd name="connsiteX128" fmla="*/ 172213 w 193271"/>
                  <a:gd name="connsiteY128" fmla="*/ 29357 h 138056"/>
                  <a:gd name="connsiteX129" fmla="*/ 171590 w 193271"/>
                  <a:gd name="connsiteY129" fmla="*/ 28803 h 138056"/>
                  <a:gd name="connsiteX130" fmla="*/ 169096 w 193271"/>
                  <a:gd name="connsiteY130" fmla="*/ 26551 h 138056"/>
                  <a:gd name="connsiteX131" fmla="*/ 157804 w 193271"/>
                  <a:gd name="connsiteY131" fmla="*/ 19511 h 138056"/>
                  <a:gd name="connsiteX132" fmla="*/ 145188 w 193271"/>
                  <a:gd name="connsiteY132" fmla="*/ 16004 h 138056"/>
                  <a:gd name="connsiteX133" fmla="*/ 143569 w 193271"/>
                  <a:gd name="connsiteY133" fmla="*/ 15779 h 138056"/>
                  <a:gd name="connsiteX134" fmla="*/ 141941 w 193271"/>
                  <a:gd name="connsiteY134" fmla="*/ 15693 h 138056"/>
                  <a:gd name="connsiteX135" fmla="*/ 138685 w 193271"/>
                  <a:gd name="connsiteY135" fmla="*/ 15528 h 138056"/>
                  <a:gd name="connsiteX136" fmla="*/ 132225 w 193271"/>
                  <a:gd name="connsiteY136" fmla="*/ 16074 h 138056"/>
                  <a:gd name="connsiteX137" fmla="*/ 125904 w 193271"/>
                  <a:gd name="connsiteY137" fmla="*/ 17381 h 138056"/>
                  <a:gd name="connsiteX138" fmla="*/ 119851 w 193271"/>
                  <a:gd name="connsiteY138" fmla="*/ 19667 h 138056"/>
                  <a:gd name="connsiteX139" fmla="*/ 114128 w 193271"/>
                  <a:gd name="connsiteY139" fmla="*/ 22663 h 138056"/>
                  <a:gd name="connsiteX140" fmla="*/ 111651 w 193271"/>
                  <a:gd name="connsiteY140" fmla="*/ 24326 h 138056"/>
                  <a:gd name="connsiteX141" fmla="*/ 110430 w 193271"/>
                  <a:gd name="connsiteY141" fmla="*/ 25148 h 138056"/>
                  <a:gd name="connsiteX142" fmla="*/ 109002 w 193271"/>
                  <a:gd name="connsiteY142" fmla="*/ 26369 h 138056"/>
                  <a:gd name="connsiteX143" fmla="*/ 106092 w 193271"/>
                  <a:gd name="connsiteY143" fmla="*/ 28854 h 138056"/>
                  <a:gd name="connsiteX144" fmla="*/ 106352 w 193271"/>
                  <a:gd name="connsiteY144" fmla="*/ 28620 h 138056"/>
                  <a:gd name="connsiteX145" fmla="*/ 106300 w 193271"/>
                  <a:gd name="connsiteY145" fmla="*/ 28655 h 138056"/>
                  <a:gd name="connsiteX146" fmla="*/ 106231 w 193271"/>
                  <a:gd name="connsiteY146" fmla="*/ 28725 h 138056"/>
                  <a:gd name="connsiteX147" fmla="*/ 106066 w 193271"/>
                  <a:gd name="connsiteY147" fmla="*/ 28898 h 138056"/>
                  <a:gd name="connsiteX148" fmla="*/ 105772 w 193271"/>
                  <a:gd name="connsiteY148" fmla="*/ 29201 h 138056"/>
                  <a:gd name="connsiteX149" fmla="*/ 105183 w 193271"/>
                  <a:gd name="connsiteY149" fmla="*/ 29807 h 138056"/>
                  <a:gd name="connsiteX150" fmla="*/ 103971 w 193271"/>
                  <a:gd name="connsiteY150" fmla="*/ 31037 h 138056"/>
                  <a:gd name="connsiteX151" fmla="*/ 99347 w 193271"/>
                  <a:gd name="connsiteY151" fmla="*/ 36163 h 138056"/>
                  <a:gd name="connsiteX152" fmla="*/ 97208 w 193271"/>
                  <a:gd name="connsiteY152" fmla="*/ 38873 h 138056"/>
                  <a:gd name="connsiteX153" fmla="*/ 95156 w 193271"/>
                  <a:gd name="connsiteY153" fmla="*/ 41670 h 138056"/>
                  <a:gd name="connsiteX154" fmla="*/ 91337 w 193271"/>
                  <a:gd name="connsiteY154" fmla="*/ 47549 h 138056"/>
                  <a:gd name="connsiteX155" fmla="*/ 83336 w 193271"/>
                  <a:gd name="connsiteY155" fmla="*/ 50848 h 138056"/>
                  <a:gd name="connsiteX156" fmla="*/ 76487 w 193271"/>
                  <a:gd name="connsiteY156" fmla="*/ 49368 h 138056"/>
                  <a:gd name="connsiteX157" fmla="*/ 73058 w 193271"/>
                  <a:gd name="connsiteY157" fmla="*/ 48840 h 138056"/>
                  <a:gd name="connsiteX158" fmla="*/ 71352 w 193271"/>
                  <a:gd name="connsiteY158" fmla="*/ 48554 h 138056"/>
                  <a:gd name="connsiteX159" fmla="*/ 69724 w 193271"/>
                  <a:gd name="connsiteY159" fmla="*/ 48441 h 138056"/>
                  <a:gd name="connsiteX160" fmla="*/ 66468 w 193271"/>
                  <a:gd name="connsiteY160" fmla="*/ 48155 h 138056"/>
                  <a:gd name="connsiteX161" fmla="*/ 64693 w 193271"/>
                  <a:gd name="connsiteY161" fmla="*/ 48069 h 138056"/>
                  <a:gd name="connsiteX162" fmla="*/ 62762 w 193271"/>
                  <a:gd name="connsiteY162" fmla="*/ 48034 h 138056"/>
                  <a:gd name="connsiteX163" fmla="*/ 59290 w 193271"/>
                  <a:gd name="connsiteY163" fmla="*/ 47965 h 138056"/>
                  <a:gd name="connsiteX164" fmla="*/ 56034 w 193271"/>
                  <a:gd name="connsiteY164" fmla="*/ 48251 h 138056"/>
                  <a:gd name="connsiteX165" fmla="*/ 54406 w 193271"/>
                  <a:gd name="connsiteY165" fmla="*/ 48355 h 138056"/>
                  <a:gd name="connsiteX166" fmla="*/ 52804 w 193271"/>
                  <a:gd name="connsiteY166" fmla="*/ 48640 h 138056"/>
                  <a:gd name="connsiteX167" fmla="*/ 49600 w 193271"/>
                  <a:gd name="connsiteY167" fmla="*/ 49229 h 138056"/>
                  <a:gd name="connsiteX168" fmla="*/ 43435 w 193271"/>
                  <a:gd name="connsiteY168" fmla="*/ 51143 h 138056"/>
                  <a:gd name="connsiteX169" fmla="*/ 37555 w 193271"/>
                  <a:gd name="connsiteY169" fmla="*/ 53793 h 138056"/>
                  <a:gd name="connsiteX170" fmla="*/ 32144 w 193271"/>
                  <a:gd name="connsiteY170" fmla="*/ 57308 h 138056"/>
                  <a:gd name="connsiteX171" fmla="*/ 27182 w 193271"/>
                  <a:gd name="connsiteY171" fmla="*/ 61473 h 138056"/>
                  <a:gd name="connsiteX172" fmla="*/ 24965 w 193271"/>
                  <a:gd name="connsiteY172" fmla="*/ 63854 h 138056"/>
                  <a:gd name="connsiteX173" fmla="*/ 23865 w 193271"/>
                  <a:gd name="connsiteY173" fmla="*/ 65075 h 138056"/>
                  <a:gd name="connsiteX174" fmla="*/ 22896 w 193271"/>
                  <a:gd name="connsiteY174" fmla="*/ 66374 h 138056"/>
                  <a:gd name="connsiteX175" fmla="*/ 16419 w 193271"/>
                  <a:gd name="connsiteY175" fmla="*/ 77770 h 138056"/>
                  <a:gd name="connsiteX176" fmla="*/ 15258 w 193271"/>
                  <a:gd name="connsiteY176" fmla="*/ 80869 h 138056"/>
                  <a:gd name="connsiteX177" fmla="*/ 14436 w 193271"/>
                  <a:gd name="connsiteY177" fmla="*/ 84091 h 138056"/>
                  <a:gd name="connsiteX178" fmla="*/ 13821 w 193271"/>
                  <a:gd name="connsiteY178" fmla="*/ 87225 h 138056"/>
                  <a:gd name="connsiteX179" fmla="*/ 13345 w 193271"/>
                  <a:gd name="connsiteY179" fmla="*/ 90421 h 138056"/>
                  <a:gd name="connsiteX180" fmla="*/ 13163 w 193271"/>
                  <a:gd name="connsiteY180" fmla="*/ 94213 h 138056"/>
                  <a:gd name="connsiteX181" fmla="*/ 13128 w 193271"/>
                  <a:gd name="connsiteY181" fmla="*/ 95183 h 138056"/>
                  <a:gd name="connsiteX182" fmla="*/ 13111 w 193271"/>
                  <a:gd name="connsiteY182" fmla="*/ 95408 h 138056"/>
                  <a:gd name="connsiteX183" fmla="*/ 13094 w 193271"/>
                  <a:gd name="connsiteY183" fmla="*/ 95140 h 138056"/>
                  <a:gd name="connsiteX184" fmla="*/ 13102 w 193271"/>
                  <a:gd name="connsiteY184" fmla="*/ 95192 h 138056"/>
                  <a:gd name="connsiteX185" fmla="*/ 13111 w 193271"/>
                  <a:gd name="connsiteY185" fmla="*/ 95296 h 138056"/>
                  <a:gd name="connsiteX186" fmla="*/ 13137 w 193271"/>
                  <a:gd name="connsiteY186" fmla="*/ 95685 h 138056"/>
                  <a:gd name="connsiteX187" fmla="*/ 13197 w 193271"/>
                  <a:gd name="connsiteY187" fmla="*/ 97287 h 138056"/>
                  <a:gd name="connsiteX188" fmla="*/ 13518 w 193271"/>
                  <a:gd name="connsiteY188" fmla="*/ 100474 h 138056"/>
                  <a:gd name="connsiteX189" fmla="*/ 14159 w 193271"/>
                  <a:gd name="connsiteY189" fmla="*/ 103634 h 138056"/>
                  <a:gd name="connsiteX190" fmla="*/ 29243 w 193271"/>
                  <a:gd name="connsiteY190" fmla="*/ 124399 h 138056"/>
                  <a:gd name="connsiteX191" fmla="*/ 35183 w 193271"/>
                  <a:gd name="connsiteY191" fmla="*/ 127447 h 138056"/>
                  <a:gd name="connsiteX192" fmla="*/ 41495 w 193271"/>
                  <a:gd name="connsiteY192" fmla="*/ 129265 h 138056"/>
                  <a:gd name="connsiteX193" fmla="*/ 42283 w 193271"/>
                  <a:gd name="connsiteY193" fmla="*/ 129421 h 138056"/>
                  <a:gd name="connsiteX194" fmla="*/ 43236 w 193271"/>
                  <a:gd name="connsiteY194" fmla="*/ 129516 h 138056"/>
                  <a:gd name="connsiteX195" fmla="*/ 45141 w 193271"/>
                  <a:gd name="connsiteY195" fmla="*/ 129698 h 138056"/>
                  <a:gd name="connsiteX196" fmla="*/ 46093 w 193271"/>
                  <a:gd name="connsiteY196" fmla="*/ 129802 h 138056"/>
                  <a:gd name="connsiteX197" fmla="*/ 45929 w 193271"/>
                  <a:gd name="connsiteY197" fmla="*/ 129793 h 138056"/>
                  <a:gd name="connsiteX198" fmla="*/ 45981 w 193271"/>
                  <a:gd name="connsiteY198" fmla="*/ 129785 h 138056"/>
                  <a:gd name="connsiteX199" fmla="*/ 46093 w 193271"/>
                  <a:gd name="connsiteY199" fmla="*/ 129785 h 138056"/>
                  <a:gd name="connsiteX200" fmla="*/ 46284 w 193271"/>
                  <a:gd name="connsiteY200" fmla="*/ 129785 h 138056"/>
                  <a:gd name="connsiteX201" fmla="*/ 46691 w 193271"/>
                  <a:gd name="connsiteY201" fmla="*/ 129793 h 138056"/>
                  <a:gd name="connsiteX202" fmla="*/ 48319 w 193271"/>
                  <a:gd name="connsiteY202" fmla="*/ 129785 h 138056"/>
                  <a:gd name="connsiteX203" fmla="*/ 54675 w 193271"/>
                  <a:gd name="connsiteY203" fmla="*/ 128521 h 138056"/>
                  <a:gd name="connsiteX204" fmla="*/ 60485 w 193271"/>
                  <a:gd name="connsiteY204" fmla="*/ 125377 h 138056"/>
                  <a:gd name="connsiteX205" fmla="*/ 65187 w 193271"/>
                  <a:gd name="connsiteY205" fmla="*/ 120580 h 138056"/>
                  <a:gd name="connsiteX206" fmla="*/ 68391 w 193271"/>
                  <a:gd name="connsiteY206" fmla="*/ 114519 h 138056"/>
                  <a:gd name="connsiteX207" fmla="*/ 69308 w 193271"/>
                  <a:gd name="connsiteY207" fmla="*/ 111185 h 138056"/>
                  <a:gd name="connsiteX208" fmla="*/ 69620 w 193271"/>
                  <a:gd name="connsiteY208" fmla="*/ 109514 h 138056"/>
                  <a:gd name="connsiteX209" fmla="*/ 69759 w 193271"/>
                  <a:gd name="connsiteY209" fmla="*/ 107617 h 138056"/>
                  <a:gd name="connsiteX210" fmla="*/ 65394 w 193271"/>
                  <a:gd name="connsiteY210" fmla="*/ 94577 h 138056"/>
                  <a:gd name="connsiteX211" fmla="*/ 52484 w 193271"/>
                  <a:gd name="connsiteY211" fmla="*/ 88031 h 1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93271" h="138056">
                    <a:moveTo>
                      <a:pt x="52484" y="88031"/>
                    </a:moveTo>
                    <a:cubicBezTo>
                      <a:pt x="57567" y="87632"/>
                      <a:pt x="62961" y="89485"/>
                      <a:pt x="66892" y="93139"/>
                    </a:cubicBezTo>
                    <a:cubicBezTo>
                      <a:pt x="70858" y="96776"/>
                      <a:pt x="73447" y="102032"/>
                      <a:pt x="73690" y="107704"/>
                    </a:cubicBezTo>
                    <a:lnTo>
                      <a:pt x="73768" y="109609"/>
                    </a:lnTo>
                    <a:cubicBezTo>
                      <a:pt x="73750" y="110276"/>
                      <a:pt x="73690" y="111029"/>
                      <a:pt x="73638" y="111731"/>
                    </a:cubicBezTo>
                    <a:cubicBezTo>
                      <a:pt x="73595" y="113168"/>
                      <a:pt x="73283" y="114484"/>
                      <a:pt x="73040" y="115861"/>
                    </a:cubicBezTo>
                    <a:cubicBezTo>
                      <a:pt x="72408" y="118571"/>
                      <a:pt x="71387" y="121212"/>
                      <a:pt x="69984" y="123663"/>
                    </a:cubicBezTo>
                    <a:cubicBezTo>
                      <a:pt x="68538" y="126113"/>
                      <a:pt x="66737" y="128347"/>
                      <a:pt x="64676" y="130322"/>
                    </a:cubicBezTo>
                    <a:cubicBezTo>
                      <a:pt x="62554" y="132270"/>
                      <a:pt x="60147" y="133880"/>
                      <a:pt x="57541" y="135197"/>
                    </a:cubicBezTo>
                    <a:cubicBezTo>
                      <a:pt x="54891" y="136418"/>
                      <a:pt x="52077" y="137275"/>
                      <a:pt x="49167" y="137760"/>
                    </a:cubicBezTo>
                    <a:cubicBezTo>
                      <a:pt x="48449" y="137855"/>
                      <a:pt x="47713" y="137890"/>
                      <a:pt x="46985" y="137959"/>
                    </a:cubicBezTo>
                    <a:lnTo>
                      <a:pt x="46440" y="138002"/>
                    </a:lnTo>
                    <a:lnTo>
                      <a:pt x="46171" y="138037"/>
                    </a:lnTo>
                    <a:lnTo>
                      <a:pt x="46033" y="138046"/>
                    </a:lnTo>
                    <a:lnTo>
                      <a:pt x="45946" y="138046"/>
                    </a:lnTo>
                    <a:cubicBezTo>
                      <a:pt x="46128" y="138063"/>
                      <a:pt x="45652" y="138054"/>
                      <a:pt x="45652" y="138054"/>
                    </a:cubicBezTo>
                    <a:lnTo>
                      <a:pt x="44743" y="138037"/>
                    </a:lnTo>
                    <a:lnTo>
                      <a:pt x="42829" y="138019"/>
                    </a:lnTo>
                    <a:lnTo>
                      <a:pt x="41859" y="138028"/>
                    </a:lnTo>
                    <a:lnTo>
                      <a:pt x="40768" y="137916"/>
                    </a:lnTo>
                    <a:cubicBezTo>
                      <a:pt x="37746" y="137647"/>
                      <a:pt x="34958" y="137119"/>
                      <a:pt x="32230" y="136314"/>
                    </a:cubicBezTo>
                    <a:cubicBezTo>
                      <a:pt x="29485" y="135500"/>
                      <a:pt x="26836" y="134426"/>
                      <a:pt x="24290" y="133092"/>
                    </a:cubicBezTo>
                    <a:cubicBezTo>
                      <a:pt x="14098" y="127785"/>
                      <a:pt x="6071" y="118363"/>
                      <a:pt x="2365" y="107176"/>
                    </a:cubicBezTo>
                    <a:cubicBezTo>
                      <a:pt x="1915" y="105782"/>
                      <a:pt x="1447" y="104370"/>
                      <a:pt x="1179" y="102924"/>
                    </a:cubicBezTo>
                    <a:cubicBezTo>
                      <a:pt x="867" y="101487"/>
                      <a:pt x="503" y="100049"/>
                      <a:pt x="391" y="98560"/>
                    </a:cubicBezTo>
                    <a:lnTo>
                      <a:pt x="148" y="96378"/>
                    </a:lnTo>
                    <a:lnTo>
                      <a:pt x="96" y="95824"/>
                    </a:lnTo>
                    <a:lnTo>
                      <a:pt x="70" y="95668"/>
                    </a:lnTo>
                    <a:lnTo>
                      <a:pt x="62" y="95599"/>
                    </a:lnTo>
                    <a:cubicBezTo>
                      <a:pt x="70" y="95426"/>
                      <a:pt x="62" y="95876"/>
                      <a:pt x="62" y="95209"/>
                    </a:cubicBezTo>
                    <a:lnTo>
                      <a:pt x="53" y="94975"/>
                    </a:lnTo>
                    <a:lnTo>
                      <a:pt x="44" y="94014"/>
                    </a:lnTo>
                    <a:lnTo>
                      <a:pt x="1" y="90213"/>
                    </a:lnTo>
                    <a:cubicBezTo>
                      <a:pt x="-16" y="88923"/>
                      <a:pt x="191" y="87269"/>
                      <a:pt x="321" y="85814"/>
                    </a:cubicBezTo>
                    <a:cubicBezTo>
                      <a:pt x="451" y="84290"/>
                      <a:pt x="581" y="82783"/>
                      <a:pt x="884" y="81398"/>
                    </a:cubicBezTo>
                    <a:lnTo>
                      <a:pt x="1733" y="77189"/>
                    </a:lnTo>
                    <a:lnTo>
                      <a:pt x="2962" y="73042"/>
                    </a:lnTo>
                    <a:cubicBezTo>
                      <a:pt x="4764" y="67578"/>
                      <a:pt x="7223" y="62244"/>
                      <a:pt x="10600" y="57490"/>
                    </a:cubicBezTo>
                    <a:cubicBezTo>
                      <a:pt x="13890" y="52701"/>
                      <a:pt x="17908" y="48372"/>
                      <a:pt x="22541" y="44778"/>
                    </a:cubicBezTo>
                    <a:cubicBezTo>
                      <a:pt x="24766" y="42839"/>
                      <a:pt x="27329" y="41384"/>
                      <a:pt x="29806" y="39851"/>
                    </a:cubicBezTo>
                    <a:cubicBezTo>
                      <a:pt x="32447" y="38535"/>
                      <a:pt x="35027" y="37106"/>
                      <a:pt x="37824" y="36180"/>
                    </a:cubicBezTo>
                    <a:cubicBezTo>
                      <a:pt x="43279" y="33963"/>
                      <a:pt x="49141" y="32950"/>
                      <a:pt x="54943" y="32595"/>
                    </a:cubicBezTo>
                    <a:cubicBezTo>
                      <a:pt x="56406" y="32508"/>
                      <a:pt x="57861" y="32508"/>
                      <a:pt x="59316" y="32474"/>
                    </a:cubicBezTo>
                    <a:lnTo>
                      <a:pt x="59783" y="32465"/>
                    </a:lnTo>
                    <a:lnTo>
                      <a:pt x="59905" y="32483"/>
                    </a:lnTo>
                    <a:lnTo>
                      <a:pt x="60138" y="32500"/>
                    </a:lnTo>
                    <a:lnTo>
                      <a:pt x="60606" y="32543"/>
                    </a:lnTo>
                    <a:lnTo>
                      <a:pt x="61559" y="32612"/>
                    </a:lnTo>
                    <a:lnTo>
                      <a:pt x="63472" y="32751"/>
                    </a:lnTo>
                    <a:lnTo>
                      <a:pt x="65368" y="32898"/>
                    </a:lnTo>
                    <a:cubicBezTo>
                      <a:pt x="66001" y="32924"/>
                      <a:pt x="66633" y="32993"/>
                      <a:pt x="67386" y="33106"/>
                    </a:cubicBezTo>
                    <a:lnTo>
                      <a:pt x="71707" y="33816"/>
                    </a:lnTo>
                    <a:cubicBezTo>
                      <a:pt x="74651" y="34206"/>
                      <a:pt x="77197" y="35089"/>
                      <a:pt x="79890" y="35799"/>
                    </a:cubicBezTo>
                    <a:cubicBezTo>
                      <a:pt x="82565" y="36569"/>
                      <a:pt x="85111" y="37704"/>
                      <a:pt x="87674" y="38665"/>
                    </a:cubicBezTo>
                    <a:lnTo>
                      <a:pt x="79691" y="41956"/>
                    </a:lnTo>
                    <a:cubicBezTo>
                      <a:pt x="80825" y="39479"/>
                      <a:pt x="81847" y="36855"/>
                      <a:pt x="83189" y="34439"/>
                    </a:cubicBezTo>
                    <a:cubicBezTo>
                      <a:pt x="84600" y="32076"/>
                      <a:pt x="85847" y="29556"/>
                      <a:pt x="87553" y="27330"/>
                    </a:cubicBezTo>
                    <a:lnTo>
                      <a:pt x="89986" y="23910"/>
                    </a:lnTo>
                    <a:cubicBezTo>
                      <a:pt x="90792" y="22784"/>
                      <a:pt x="91787" y="21806"/>
                      <a:pt x="92679" y="20741"/>
                    </a:cubicBezTo>
                    <a:lnTo>
                      <a:pt x="94073" y="19130"/>
                    </a:lnTo>
                    <a:lnTo>
                      <a:pt x="94749" y="18351"/>
                    </a:lnTo>
                    <a:lnTo>
                      <a:pt x="95095" y="17961"/>
                    </a:lnTo>
                    <a:lnTo>
                      <a:pt x="95277" y="17762"/>
                    </a:lnTo>
                    <a:lnTo>
                      <a:pt x="95364" y="17684"/>
                    </a:lnTo>
                    <a:lnTo>
                      <a:pt x="95416" y="17623"/>
                    </a:lnTo>
                    <a:lnTo>
                      <a:pt x="95745" y="17286"/>
                    </a:lnTo>
                    <a:lnTo>
                      <a:pt x="98533" y="14662"/>
                    </a:lnTo>
                    <a:cubicBezTo>
                      <a:pt x="99009" y="14229"/>
                      <a:pt x="99416" y="13822"/>
                      <a:pt x="99970" y="13381"/>
                    </a:cubicBezTo>
                    <a:lnTo>
                      <a:pt x="101832" y="11961"/>
                    </a:lnTo>
                    <a:cubicBezTo>
                      <a:pt x="103070" y="11051"/>
                      <a:pt x="104326" y="10038"/>
                      <a:pt x="105581" y="9242"/>
                    </a:cubicBezTo>
                    <a:cubicBezTo>
                      <a:pt x="108092" y="7717"/>
                      <a:pt x="110578" y="6150"/>
                      <a:pt x="113331" y="5068"/>
                    </a:cubicBezTo>
                    <a:cubicBezTo>
                      <a:pt x="115964" y="3769"/>
                      <a:pt x="118812" y="2972"/>
                      <a:pt x="121575" y="2037"/>
                    </a:cubicBezTo>
                    <a:cubicBezTo>
                      <a:pt x="124449" y="1396"/>
                      <a:pt x="127281" y="626"/>
                      <a:pt x="130234" y="409"/>
                    </a:cubicBezTo>
                    <a:cubicBezTo>
                      <a:pt x="136035" y="-310"/>
                      <a:pt x="141958" y="-67"/>
                      <a:pt x="147673" y="1024"/>
                    </a:cubicBezTo>
                    <a:cubicBezTo>
                      <a:pt x="153405" y="2020"/>
                      <a:pt x="158913" y="4089"/>
                      <a:pt x="164030" y="6696"/>
                    </a:cubicBezTo>
                    <a:cubicBezTo>
                      <a:pt x="169243" y="9215"/>
                      <a:pt x="173824" y="12800"/>
                      <a:pt x="178032" y="16610"/>
                    </a:cubicBezTo>
                    <a:lnTo>
                      <a:pt x="181011" y="19632"/>
                    </a:lnTo>
                    <a:lnTo>
                      <a:pt x="181755" y="20394"/>
                    </a:lnTo>
                    <a:lnTo>
                      <a:pt x="181937" y="20585"/>
                    </a:lnTo>
                    <a:lnTo>
                      <a:pt x="182214" y="20931"/>
                    </a:lnTo>
                    <a:lnTo>
                      <a:pt x="182292" y="21027"/>
                    </a:lnTo>
                    <a:lnTo>
                      <a:pt x="182595" y="21399"/>
                    </a:lnTo>
                    <a:lnTo>
                      <a:pt x="183764" y="22897"/>
                    </a:lnTo>
                    <a:cubicBezTo>
                      <a:pt x="184500" y="23763"/>
                      <a:pt x="185435" y="25235"/>
                      <a:pt x="186275" y="26525"/>
                    </a:cubicBezTo>
                    <a:cubicBezTo>
                      <a:pt x="187202" y="27867"/>
                      <a:pt x="187825" y="29192"/>
                      <a:pt x="188501" y="30482"/>
                    </a:cubicBezTo>
                    <a:cubicBezTo>
                      <a:pt x="193731" y="41038"/>
                      <a:pt x="194701" y="53394"/>
                      <a:pt x="191211" y="64313"/>
                    </a:cubicBezTo>
                    <a:cubicBezTo>
                      <a:pt x="189471" y="69794"/>
                      <a:pt x="186682" y="74886"/>
                      <a:pt x="183002" y="79233"/>
                    </a:cubicBezTo>
                    <a:cubicBezTo>
                      <a:pt x="182145" y="80359"/>
                      <a:pt x="181063" y="81277"/>
                      <a:pt x="180093" y="82316"/>
                    </a:cubicBezTo>
                    <a:lnTo>
                      <a:pt x="179357" y="83069"/>
                    </a:lnTo>
                    <a:lnTo>
                      <a:pt x="179149" y="83251"/>
                    </a:lnTo>
                    <a:lnTo>
                      <a:pt x="179106" y="83277"/>
                    </a:lnTo>
                    <a:lnTo>
                      <a:pt x="179019" y="83363"/>
                    </a:lnTo>
                    <a:lnTo>
                      <a:pt x="178837" y="83536"/>
                    </a:lnTo>
                    <a:lnTo>
                      <a:pt x="178465" y="83814"/>
                    </a:lnTo>
                    <a:lnTo>
                      <a:pt x="176950" y="85035"/>
                    </a:lnTo>
                    <a:cubicBezTo>
                      <a:pt x="174352" y="86948"/>
                      <a:pt x="171806" y="88238"/>
                      <a:pt x="169070" y="89234"/>
                    </a:cubicBezTo>
                    <a:cubicBezTo>
                      <a:pt x="166290" y="90143"/>
                      <a:pt x="163450" y="90706"/>
                      <a:pt x="160575" y="90801"/>
                    </a:cubicBezTo>
                    <a:cubicBezTo>
                      <a:pt x="157709" y="90862"/>
                      <a:pt x="154852" y="90559"/>
                      <a:pt x="152107" y="89840"/>
                    </a:cubicBezTo>
                    <a:cubicBezTo>
                      <a:pt x="149396" y="89061"/>
                      <a:pt x="146799" y="87918"/>
                      <a:pt x="144443" y="86446"/>
                    </a:cubicBezTo>
                    <a:cubicBezTo>
                      <a:pt x="142140" y="84887"/>
                      <a:pt x="139967" y="83164"/>
                      <a:pt x="138191" y="81069"/>
                    </a:cubicBezTo>
                    <a:cubicBezTo>
                      <a:pt x="136408" y="79086"/>
                      <a:pt x="134884" y="76566"/>
                      <a:pt x="133992" y="73994"/>
                    </a:cubicBezTo>
                    <a:cubicBezTo>
                      <a:pt x="133065" y="71414"/>
                      <a:pt x="132684" y="68669"/>
                      <a:pt x="132814" y="65984"/>
                    </a:cubicBezTo>
                    <a:cubicBezTo>
                      <a:pt x="133022" y="60625"/>
                      <a:pt x="135542" y="55516"/>
                      <a:pt x="139430" y="52208"/>
                    </a:cubicBezTo>
                    <a:cubicBezTo>
                      <a:pt x="136018" y="56052"/>
                      <a:pt x="134555" y="61170"/>
                      <a:pt x="134901" y="65984"/>
                    </a:cubicBezTo>
                    <a:cubicBezTo>
                      <a:pt x="135066" y="68383"/>
                      <a:pt x="135706" y="70721"/>
                      <a:pt x="136754" y="72834"/>
                    </a:cubicBezTo>
                    <a:cubicBezTo>
                      <a:pt x="137810" y="74947"/>
                      <a:pt x="139187" y="76739"/>
                      <a:pt x="140997" y="78350"/>
                    </a:cubicBezTo>
                    <a:cubicBezTo>
                      <a:pt x="142720" y="79977"/>
                      <a:pt x="144755" y="81190"/>
                      <a:pt x="146807" y="82264"/>
                    </a:cubicBezTo>
                    <a:cubicBezTo>
                      <a:pt x="148911" y="83242"/>
                      <a:pt x="151119" y="83883"/>
                      <a:pt x="153345" y="84281"/>
                    </a:cubicBezTo>
                    <a:cubicBezTo>
                      <a:pt x="155596" y="84628"/>
                      <a:pt x="157856" y="84636"/>
                      <a:pt x="160073" y="84385"/>
                    </a:cubicBezTo>
                    <a:cubicBezTo>
                      <a:pt x="162281" y="84065"/>
                      <a:pt x="164403" y="83407"/>
                      <a:pt x="166394" y="82523"/>
                    </a:cubicBezTo>
                    <a:cubicBezTo>
                      <a:pt x="168368" y="81597"/>
                      <a:pt x="170230" y="80272"/>
                      <a:pt x="171650" y="79060"/>
                    </a:cubicBezTo>
                    <a:lnTo>
                      <a:pt x="173018" y="77752"/>
                    </a:lnTo>
                    <a:lnTo>
                      <a:pt x="173347" y="77423"/>
                    </a:lnTo>
                    <a:lnTo>
                      <a:pt x="173521" y="77267"/>
                    </a:lnTo>
                    <a:lnTo>
                      <a:pt x="173616" y="77181"/>
                    </a:lnTo>
                    <a:lnTo>
                      <a:pt x="173650" y="77146"/>
                    </a:lnTo>
                    <a:cubicBezTo>
                      <a:pt x="173806" y="76973"/>
                      <a:pt x="173486" y="77285"/>
                      <a:pt x="173529" y="77233"/>
                    </a:cubicBezTo>
                    <a:lnTo>
                      <a:pt x="174075" y="76575"/>
                    </a:lnTo>
                    <a:cubicBezTo>
                      <a:pt x="174767" y="75674"/>
                      <a:pt x="175599" y="74886"/>
                      <a:pt x="176170" y="73899"/>
                    </a:cubicBezTo>
                    <a:cubicBezTo>
                      <a:pt x="178777" y="70219"/>
                      <a:pt x="180604" y="66036"/>
                      <a:pt x="181565" y="61690"/>
                    </a:cubicBezTo>
                    <a:cubicBezTo>
                      <a:pt x="183522" y="52996"/>
                      <a:pt x="182076" y="43679"/>
                      <a:pt x="177642" y="36318"/>
                    </a:cubicBezTo>
                    <a:cubicBezTo>
                      <a:pt x="177088" y="35392"/>
                      <a:pt x="176543" y="34439"/>
                      <a:pt x="175928" y="33730"/>
                    </a:cubicBezTo>
                    <a:cubicBezTo>
                      <a:pt x="175330" y="32942"/>
                      <a:pt x="174906" y="32223"/>
                      <a:pt x="173919" y="31210"/>
                    </a:cubicBezTo>
                    <a:lnTo>
                      <a:pt x="172646" y="29807"/>
                    </a:lnTo>
                    <a:lnTo>
                      <a:pt x="172326" y="29443"/>
                    </a:lnTo>
                    <a:lnTo>
                      <a:pt x="172239" y="29357"/>
                    </a:lnTo>
                    <a:lnTo>
                      <a:pt x="172187" y="29313"/>
                    </a:lnTo>
                    <a:cubicBezTo>
                      <a:pt x="172300" y="29400"/>
                      <a:pt x="171962" y="29036"/>
                      <a:pt x="172369" y="29512"/>
                    </a:cubicBezTo>
                    <a:lnTo>
                      <a:pt x="172213" y="29357"/>
                    </a:lnTo>
                    <a:lnTo>
                      <a:pt x="171590" y="28803"/>
                    </a:lnTo>
                    <a:lnTo>
                      <a:pt x="169096" y="26551"/>
                    </a:lnTo>
                    <a:cubicBezTo>
                      <a:pt x="165580" y="23771"/>
                      <a:pt x="161917" y="21174"/>
                      <a:pt x="157804" y="19511"/>
                    </a:cubicBezTo>
                    <a:cubicBezTo>
                      <a:pt x="153769" y="17779"/>
                      <a:pt x="149535" y="16463"/>
                      <a:pt x="145188" y="16004"/>
                    </a:cubicBezTo>
                    <a:lnTo>
                      <a:pt x="143569" y="15779"/>
                    </a:lnTo>
                    <a:lnTo>
                      <a:pt x="141941" y="15693"/>
                    </a:lnTo>
                    <a:cubicBezTo>
                      <a:pt x="140850" y="15666"/>
                      <a:pt x="139767" y="15511"/>
                      <a:pt x="138685" y="15528"/>
                    </a:cubicBezTo>
                    <a:cubicBezTo>
                      <a:pt x="136520" y="15649"/>
                      <a:pt x="134355" y="15649"/>
                      <a:pt x="132225" y="16074"/>
                    </a:cubicBezTo>
                    <a:cubicBezTo>
                      <a:pt x="130052" y="16273"/>
                      <a:pt x="128008" y="16965"/>
                      <a:pt x="125904" y="17381"/>
                    </a:cubicBezTo>
                    <a:cubicBezTo>
                      <a:pt x="123869" y="18108"/>
                      <a:pt x="121774" y="18663"/>
                      <a:pt x="119851" y="19667"/>
                    </a:cubicBezTo>
                    <a:cubicBezTo>
                      <a:pt x="117860" y="20464"/>
                      <a:pt x="116042" y="21633"/>
                      <a:pt x="114128" y="22663"/>
                    </a:cubicBezTo>
                    <a:cubicBezTo>
                      <a:pt x="113227" y="23208"/>
                      <a:pt x="112500" y="23780"/>
                      <a:pt x="111651" y="24326"/>
                    </a:cubicBezTo>
                    <a:lnTo>
                      <a:pt x="110430" y="25148"/>
                    </a:lnTo>
                    <a:cubicBezTo>
                      <a:pt x="109980" y="25495"/>
                      <a:pt x="109469" y="25979"/>
                      <a:pt x="109002" y="26369"/>
                    </a:cubicBezTo>
                    <a:lnTo>
                      <a:pt x="106092" y="28854"/>
                    </a:lnTo>
                    <a:cubicBezTo>
                      <a:pt x="105815" y="29105"/>
                      <a:pt x="106430" y="28542"/>
                      <a:pt x="106352" y="28620"/>
                    </a:cubicBezTo>
                    <a:lnTo>
                      <a:pt x="106300" y="28655"/>
                    </a:lnTo>
                    <a:lnTo>
                      <a:pt x="106231" y="28725"/>
                    </a:lnTo>
                    <a:lnTo>
                      <a:pt x="106066" y="28898"/>
                    </a:lnTo>
                    <a:lnTo>
                      <a:pt x="105772" y="29201"/>
                    </a:lnTo>
                    <a:lnTo>
                      <a:pt x="105183" y="29807"/>
                    </a:lnTo>
                    <a:lnTo>
                      <a:pt x="103971" y="31037"/>
                    </a:lnTo>
                    <a:cubicBezTo>
                      <a:pt x="102308" y="32621"/>
                      <a:pt x="100871" y="34431"/>
                      <a:pt x="99347" y="36163"/>
                    </a:cubicBezTo>
                    <a:cubicBezTo>
                      <a:pt x="98585" y="37020"/>
                      <a:pt x="97840" y="37929"/>
                      <a:pt x="97208" y="38873"/>
                    </a:cubicBezTo>
                    <a:lnTo>
                      <a:pt x="95156" y="41670"/>
                    </a:lnTo>
                    <a:cubicBezTo>
                      <a:pt x="93814" y="43575"/>
                      <a:pt x="92653" y="45601"/>
                      <a:pt x="91337" y="47549"/>
                    </a:cubicBezTo>
                    <a:cubicBezTo>
                      <a:pt x="89527" y="50234"/>
                      <a:pt x="86332" y="51428"/>
                      <a:pt x="83336" y="50848"/>
                    </a:cubicBezTo>
                    <a:cubicBezTo>
                      <a:pt x="81016" y="50381"/>
                      <a:pt x="78781" y="49757"/>
                      <a:pt x="76487" y="49368"/>
                    </a:cubicBezTo>
                    <a:lnTo>
                      <a:pt x="73058" y="48840"/>
                    </a:lnTo>
                    <a:cubicBezTo>
                      <a:pt x="72486" y="48727"/>
                      <a:pt x="71915" y="48632"/>
                      <a:pt x="71352" y="48554"/>
                    </a:cubicBezTo>
                    <a:lnTo>
                      <a:pt x="69724" y="48441"/>
                    </a:lnTo>
                    <a:lnTo>
                      <a:pt x="66468" y="48155"/>
                    </a:lnTo>
                    <a:cubicBezTo>
                      <a:pt x="65966" y="48069"/>
                      <a:pt x="65325" y="48069"/>
                      <a:pt x="64693" y="48069"/>
                    </a:cubicBezTo>
                    <a:lnTo>
                      <a:pt x="62762" y="48034"/>
                    </a:lnTo>
                    <a:lnTo>
                      <a:pt x="59290" y="47965"/>
                    </a:lnTo>
                    <a:cubicBezTo>
                      <a:pt x="58216" y="48077"/>
                      <a:pt x="57125" y="48199"/>
                      <a:pt x="56034" y="48251"/>
                    </a:cubicBezTo>
                    <a:cubicBezTo>
                      <a:pt x="55497" y="48285"/>
                      <a:pt x="54960" y="48303"/>
                      <a:pt x="54406" y="48355"/>
                    </a:cubicBezTo>
                    <a:lnTo>
                      <a:pt x="52804" y="48640"/>
                    </a:lnTo>
                    <a:cubicBezTo>
                      <a:pt x="51739" y="48840"/>
                      <a:pt x="50665" y="48961"/>
                      <a:pt x="49600" y="49229"/>
                    </a:cubicBezTo>
                    <a:cubicBezTo>
                      <a:pt x="47548" y="49835"/>
                      <a:pt x="45435" y="50294"/>
                      <a:pt x="43435" y="51143"/>
                    </a:cubicBezTo>
                    <a:cubicBezTo>
                      <a:pt x="41383" y="51775"/>
                      <a:pt x="39504" y="52866"/>
                      <a:pt x="37555" y="53793"/>
                    </a:cubicBezTo>
                    <a:cubicBezTo>
                      <a:pt x="35772" y="54962"/>
                      <a:pt x="33806" y="55931"/>
                      <a:pt x="32144" y="57308"/>
                    </a:cubicBezTo>
                    <a:cubicBezTo>
                      <a:pt x="30325" y="58503"/>
                      <a:pt x="28792" y="60027"/>
                      <a:pt x="27182" y="61473"/>
                    </a:cubicBezTo>
                    <a:cubicBezTo>
                      <a:pt x="26394" y="62218"/>
                      <a:pt x="25710" y="63075"/>
                      <a:pt x="24965" y="63854"/>
                    </a:cubicBezTo>
                    <a:lnTo>
                      <a:pt x="23865" y="65075"/>
                    </a:lnTo>
                    <a:lnTo>
                      <a:pt x="22896" y="66374"/>
                    </a:lnTo>
                    <a:cubicBezTo>
                      <a:pt x="20116" y="69760"/>
                      <a:pt x="18047" y="73682"/>
                      <a:pt x="16419" y="77770"/>
                    </a:cubicBezTo>
                    <a:lnTo>
                      <a:pt x="15258" y="80869"/>
                    </a:lnTo>
                    <a:lnTo>
                      <a:pt x="14436" y="84091"/>
                    </a:lnTo>
                    <a:cubicBezTo>
                      <a:pt x="14089" y="85173"/>
                      <a:pt x="13968" y="86186"/>
                      <a:pt x="13821" y="87225"/>
                    </a:cubicBezTo>
                    <a:cubicBezTo>
                      <a:pt x="13674" y="88299"/>
                      <a:pt x="13414" y="89148"/>
                      <a:pt x="13345" y="90421"/>
                    </a:cubicBezTo>
                    <a:lnTo>
                      <a:pt x="13163" y="94213"/>
                    </a:lnTo>
                    <a:lnTo>
                      <a:pt x="13128" y="95183"/>
                    </a:lnTo>
                    <a:lnTo>
                      <a:pt x="13111" y="95408"/>
                    </a:lnTo>
                    <a:cubicBezTo>
                      <a:pt x="13102" y="94776"/>
                      <a:pt x="13111" y="95252"/>
                      <a:pt x="13094" y="95140"/>
                    </a:cubicBezTo>
                    <a:lnTo>
                      <a:pt x="13102" y="95192"/>
                    </a:lnTo>
                    <a:lnTo>
                      <a:pt x="13111" y="95296"/>
                    </a:lnTo>
                    <a:lnTo>
                      <a:pt x="13137" y="95685"/>
                    </a:lnTo>
                    <a:lnTo>
                      <a:pt x="13197" y="97287"/>
                    </a:lnTo>
                    <a:cubicBezTo>
                      <a:pt x="13180" y="98361"/>
                      <a:pt x="13379" y="99409"/>
                      <a:pt x="13518" y="100474"/>
                    </a:cubicBezTo>
                    <a:cubicBezTo>
                      <a:pt x="13622" y="101539"/>
                      <a:pt x="13908" y="102569"/>
                      <a:pt x="14159" y="103634"/>
                    </a:cubicBezTo>
                    <a:cubicBezTo>
                      <a:pt x="16202" y="111982"/>
                      <a:pt x="21735" y="119602"/>
                      <a:pt x="29243" y="124399"/>
                    </a:cubicBezTo>
                    <a:cubicBezTo>
                      <a:pt x="31113" y="125602"/>
                      <a:pt x="33113" y="126624"/>
                      <a:pt x="35183" y="127447"/>
                    </a:cubicBezTo>
                    <a:cubicBezTo>
                      <a:pt x="37278" y="128278"/>
                      <a:pt x="39478" y="128875"/>
                      <a:pt x="41495" y="129265"/>
                    </a:cubicBezTo>
                    <a:cubicBezTo>
                      <a:pt x="41764" y="129309"/>
                      <a:pt x="41998" y="129378"/>
                      <a:pt x="42283" y="129421"/>
                    </a:cubicBezTo>
                    <a:lnTo>
                      <a:pt x="43236" y="129516"/>
                    </a:lnTo>
                    <a:lnTo>
                      <a:pt x="45141" y="129698"/>
                    </a:lnTo>
                    <a:lnTo>
                      <a:pt x="46093" y="129802"/>
                    </a:lnTo>
                    <a:cubicBezTo>
                      <a:pt x="46154" y="129793"/>
                      <a:pt x="45730" y="129785"/>
                      <a:pt x="45929" y="129793"/>
                    </a:cubicBezTo>
                    <a:lnTo>
                      <a:pt x="45981" y="129785"/>
                    </a:lnTo>
                    <a:lnTo>
                      <a:pt x="46093" y="129785"/>
                    </a:lnTo>
                    <a:lnTo>
                      <a:pt x="46284" y="129785"/>
                    </a:lnTo>
                    <a:lnTo>
                      <a:pt x="46691" y="129793"/>
                    </a:lnTo>
                    <a:lnTo>
                      <a:pt x="48319" y="129785"/>
                    </a:lnTo>
                    <a:cubicBezTo>
                      <a:pt x="50466" y="129629"/>
                      <a:pt x="52614" y="129231"/>
                      <a:pt x="54675" y="128521"/>
                    </a:cubicBezTo>
                    <a:cubicBezTo>
                      <a:pt x="56718" y="127741"/>
                      <a:pt x="58684" y="126711"/>
                      <a:pt x="60485" y="125377"/>
                    </a:cubicBezTo>
                    <a:cubicBezTo>
                      <a:pt x="62234" y="124009"/>
                      <a:pt x="63827" y="122399"/>
                      <a:pt x="65187" y="120580"/>
                    </a:cubicBezTo>
                    <a:cubicBezTo>
                      <a:pt x="66477" y="118701"/>
                      <a:pt x="67611" y="116718"/>
                      <a:pt x="68391" y="114519"/>
                    </a:cubicBezTo>
                    <a:cubicBezTo>
                      <a:pt x="68711" y="113428"/>
                      <a:pt x="69144" y="112267"/>
                      <a:pt x="69308" y="111185"/>
                    </a:cubicBezTo>
                    <a:cubicBezTo>
                      <a:pt x="69412" y="110631"/>
                      <a:pt x="69516" y="110085"/>
                      <a:pt x="69620" y="109514"/>
                    </a:cubicBezTo>
                    <a:lnTo>
                      <a:pt x="69759" y="107617"/>
                    </a:lnTo>
                    <a:cubicBezTo>
                      <a:pt x="70131" y="103071"/>
                      <a:pt x="68546" y="98231"/>
                      <a:pt x="65394" y="94577"/>
                    </a:cubicBezTo>
                    <a:cubicBezTo>
                      <a:pt x="62251" y="90957"/>
                      <a:pt x="57610" y="88351"/>
                      <a:pt x="52484" y="88031"/>
                    </a:cubicBezTo>
                    <a:close/>
                  </a:path>
                </a:pathLst>
              </a:custGeom>
              <a:grpFill/>
              <a:ln w="8653" cap="flat">
                <a:noFill/>
                <a:prstDash val="solid"/>
                <a:miter/>
              </a:ln>
            </p:spPr>
            <p:txBody>
              <a:bodyPr rtlCol="0" anchor="ctr"/>
              <a:lstStyle/>
              <a:p>
                <a:endParaRPr lang="en-IN" dirty="0"/>
              </a:p>
            </p:txBody>
          </p:sp>
          <p:sp>
            <p:nvSpPr>
              <p:cNvPr id="12" name="Freeform: Shape 12">
                <a:extLst>
                  <a:ext uri="{FF2B5EF4-FFF2-40B4-BE49-F238E27FC236}">
                    <a16:creationId xmlns:a16="http://schemas.microsoft.com/office/drawing/2014/main" id="{0DB4B338-F7FF-8747-BC95-7F19E69CB618}"/>
                  </a:ext>
                </a:extLst>
              </p:cNvPr>
              <p:cNvSpPr/>
              <p:nvPr/>
            </p:nvSpPr>
            <p:spPr>
              <a:xfrm>
                <a:off x="-1576195" y="2892578"/>
                <a:ext cx="201118" cy="108672"/>
              </a:xfrm>
              <a:custGeom>
                <a:avLst/>
                <a:gdLst>
                  <a:gd name="connsiteX0" fmla="*/ 53572 w 201118"/>
                  <a:gd name="connsiteY0" fmla="*/ 61800 h 108672"/>
                  <a:gd name="connsiteX1" fmla="*/ 65842 w 201118"/>
                  <a:gd name="connsiteY1" fmla="*/ 70953 h 108672"/>
                  <a:gd name="connsiteX2" fmla="*/ 68042 w 201118"/>
                  <a:gd name="connsiteY2" fmla="*/ 86859 h 108672"/>
                  <a:gd name="connsiteX3" fmla="*/ 67548 w 201118"/>
                  <a:gd name="connsiteY3" fmla="*/ 88712 h 108672"/>
                  <a:gd name="connsiteX4" fmla="*/ 66821 w 201118"/>
                  <a:gd name="connsiteY4" fmla="*/ 90695 h 108672"/>
                  <a:gd name="connsiteX5" fmla="*/ 65020 w 201118"/>
                  <a:gd name="connsiteY5" fmla="*/ 94479 h 108672"/>
                  <a:gd name="connsiteX6" fmla="*/ 59798 w 201118"/>
                  <a:gd name="connsiteY6" fmla="*/ 101043 h 108672"/>
                  <a:gd name="connsiteX7" fmla="*/ 52759 w 201118"/>
                  <a:gd name="connsiteY7" fmla="*/ 105823 h 108672"/>
                  <a:gd name="connsiteX8" fmla="*/ 44506 w 201118"/>
                  <a:gd name="connsiteY8" fmla="*/ 108368 h 108672"/>
                  <a:gd name="connsiteX9" fmla="*/ 35743 w 201118"/>
                  <a:gd name="connsiteY9" fmla="*/ 108360 h 108672"/>
                  <a:gd name="connsiteX10" fmla="*/ 33596 w 201118"/>
                  <a:gd name="connsiteY10" fmla="*/ 107909 h 108672"/>
                  <a:gd name="connsiteX11" fmla="*/ 33068 w 201118"/>
                  <a:gd name="connsiteY11" fmla="*/ 107788 h 108672"/>
                  <a:gd name="connsiteX12" fmla="*/ 32791 w 201118"/>
                  <a:gd name="connsiteY12" fmla="*/ 107719 h 108672"/>
                  <a:gd name="connsiteX13" fmla="*/ 32643 w 201118"/>
                  <a:gd name="connsiteY13" fmla="*/ 107702 h 108672"/>
                  <a:gd name="connsiteX14" fmla="*/ 32591 w 201118"/>
                  <a:gd name="connsiteY14" fmla="*/ 107676 h 108672"/>
                  <a:gd name="connsiteX15" fmla="*/ 32297 w 201118"/>
                  <a:gd name="connsiteY15" fmla="*/ 107598 h 108672"/>
                  <a:gd name="connsiteX16" fmla="*/ 31405 w 201118"/>
                  <a:gd name="connsiteY16" fmla="*/ 107329 h 108672"/>
                  <a:gd name="connsiteX17" fmla="*/ 29578 w 201118"/>
                  <a:gd name="connsiteY17" fmla="*/ 106741 h 108672"/>
                  <a:gd name="connsiteX18" fmla="*/ 28669 w 201118"/>
                  <a:gd name="connsiteY18" fmla="*/ 106455 h 108672"/>
                  <a:gd name="connsiteX19" fmla="*/ 27673 w 201118"/>
                  <a:gd name="connsiteY19" fmla="*/ 106013 h 108672"/>
                  <a:gd name="connsiteX20" fmla="*/ 19967 w 201118"/>
                  <a:gd name="connsiteY20" fmla="*/ 101987 h 108672"/>
                  <a:gd name="connsiteX21" fmla="*/ 13325 w 201118"/>
                  <a:gd name="connsiteY21" fmla="*/ 96566 h 108672"/>
                  <a:gd name="connsiteX22" fmla="*/ 16 w 201118"/>
                  <a:gd name="connsiteY22" fmla="*/ 65341 h 108672"/>
                  <a:gd name="connsiteX23" fmla="*/ 137 w 201118"/>
                  <a:gd name="connsiteY23" fmla="*/ 60925 h 108672"/>
                  <a:gd name="connsiteX24" fmla="*/ 683 w 201118"/>
                  <a:gd name="connsiteY24" fmla="*/ 56526 h 108672"/>
                  <a:gd name="connsiteX25" fmla="*/ 1090 w 201118"/>
                  <a:gd name="connsiteY25" fmla="*/ 54336 h 108672"/>
                  <a:gd name="connsiteX26" fmla="*/ 1211 w 201118"/>
                  <a:gd name="connsiteY26" fmla="*/ 53790 h 108672"/>
                  <a:gd name="connsiteX27" fmla="*/ 1237 w 201118"/>
                  <a:gd name="connsiteY27" fmla="*/ 53669 h 108672"/>
                  <a:gd name="connsiteX28" fmla="*/ 1246 w 201118"/>
                  <a:gd name="connsiteY28" fmla="*/ 53600 h 108672"/>
                  <a:gd name="connsiteX29" fmla="*/ 1367 w 201118"/>
                  <a:gd name="connsiteY29" fmla="*/ 53210 h 108672"/>
                  <a:gd name="connsiteX30" fmla="*/ 1436 w 201118"/>
                  <a:gd name="connsiteY30" fmla="*/ 52985 h 108672"/>
                  <a:gd name="connsiteX31" fmla="*/ 1687 w 201118"/>
                  <a:gd name="connsiteY31" fmla="*/ 52067 h 108672"/>
                  <a:gd name="connsiteX32" fmla="*/ 2787 w 201118"/>
                  <a:gd name="connsiteY32" fmla="*/ 48413 h 108672"/>
                  <a:gd name="connsiteX33" fmla="*/ 4380 w 201118"/>
                  <a:gd name="connsiteY33" fmla="*/ 44308 h 108672"/>
                  <a:gd name="connsiteX34" fmla="*/ 6233 w 201118"/>
                  <a:gd name="connsiteY34" fmla="*/ 40273 h 108672"/>
                  <a:gd name="connsiteX35" fmla="*/ 8285 w 201118"/>
                  <a:gd name="connsiteY35" fmla="*/ 36481 h 108672"/>
                  <a:gd name="connsiteX36" fmla="*/ 10675 w 201118"/>
                  <a:gd name="connsiteY36" fmla="*/ 32879 h 108672"/>
                  <a:gd name="connsiteX37" fmla="*/ 22556 w 201118"/>
                  <a:gd name="connsiteY37" fmla="*/ 20262 h 108672"/>
                  <a:gd name="connsiteX38" fmla="*/ 37709 w 201118"/>
                  <a:gd name="connsiteY38" fmla="*/ 11638 h 108672"/>
                  <a:gd name="connsiteX39" fmla="*/ 46108 w 201118"/>
                  <a:gd name="connsiteY39" fmla="*/ 9066 h 108672"/>
                  <a:gd name="connsiteX40" fmla="*/ 54828 w 201118"/>
                  <a:gd name="connsiteY40" fmla="*/ 7923 h 108672"/>
                  <a:gd name="connsiteX41" fmla="*/ 72259 w 201118"/>
                  <a:gd name="connsiteY41" fmla="*/ 9534 h 108672"/>
                  <a:gd name="connsiteX42" fmla="*/ 76467 w 201118"/>
                  <a:gd name="connsiteY42" fmla="*/ 10711 h 108672"/>
                  <a:gd name="connsiteX43" fmla="*/ 76917 w 201118"/>
                  <a:gd name="connsiteY43" fmla="*/ 10850 h 108672"/>
                  <a:gd name="connsiteX44" fmla="*/ 77013 w 201118"/>
                  <a:gd name="connsiteY44" fmla="*/ 10910 h 108672"/>
                  <a:gd name="connsiteX45" fmla="*/ 77238 w 201118"/>
                  <a:gd name="connsiteY45" fmla="*/ 11006 h 108672"/>
                  <a:gd name="connsiteX46" fmla="*/ 77679 w 201118"/>
                  <a:gd name="connsiteY46" fmla="*/ 11179 h 108672"/>
                  <a:gd name="connsiteX47" fmla="*/ 78580 w 201118"/>
                  <a:gd name="connsiteY47" fmla="*/ 11516 h 108672"/>
                  <a:gd name="connsiteX48" fmla="*/ 80346 w 201118"/>
                  <a:gd name="connsiteY48" fmla="*/ 12218 h 108672"/>
                  <a:gd name="connsiteX49" fmla="*/ 82130 w 201118"/>
                  <a:gd name="connsiteY49" fmla="*/ 12911 h 108672"/>
                  <a:gd name="connsiteX50" fmla="*/ 84001 w 201118"/>
                  <a:gd name="connsiteY50" fmla="*/ 13716 h 108672"/>
                  <a:gd name="connsiteX51" fmla="*/ 87906 w 201118"/>
                  <a:gd name="connsiteY51" fmla="*/ 15664 h 108672"/>
                  <a:gd name="connsiteX52" fmla="*/ 95162 w 201118"/>
                  <a:gd name="connsiteY52" fmla="*/ 19994 h 108672"/>
                  <a:gd name="connsiteX53" fmla="*/ 101760 w 201118"/>
                  <a:gd name="connsiteY53" fmla="*/ 25016 h 108672"/>
                  <a:gd name="connsiteX54" fmla="*/ 93145 w 201118"/>
                  <a:gd name="connsiteY54" fmla="*/ 25804 h 108672"/>
                  <a:gd name="connsiteX55" fmla="*/ 98704 w 201118"/>
                  <a:gd name="connsiteY55" fmla="*/ 19656 h 108672"/>
                  <a:gd name="connsiteX56" fmla="*/ 104981 w 201118"/>
                  <a:gd name="connsiteY56" fmla="*/ 14157 h 108672"/>
                  <a:gd name="connsiteX57" fmla="*/ 108315 w 201118"/>
                  <a:gd name="connsiteY57" fmla="*/ 11620 h 108672"/>
                  <a:gd name="connsiteX58" fmla="*/ 111839 w 201118"/>
                  <a:gd name="connsiteY58" fmla="*/ 9334 h 108672"/>
                  <a:gd name="connsiteX59" fmla="*/ 113615 w 201118"/>
                  <a:gd name="connsiteY59" fmla="*/ 8235 h 108672"/>
                  <a:gd name="connsiteX60" fmla="*/ 114515 w 201118"/>
                  <a:gd name="connsiteY60" fmla="*/ 7689 h 108672"/>
                  <a:gd name="connsiteX61" fmla="*/ 114965 w 201118"/>
                  <a:gd name="connsiteY61" fmla="*/ 7421 h 108672"/>
                  <a:gd name="connsiteX62" fmla="*/ 115173 w 201118"/>
                  <a:gd name="connsiteY62" fmla="*/ 7282 h 108672"/>
                  <a:gd name="connsiteX63" fmla="*/ 115286 w 201118"/>
                  <a:gd name="connsiteY63" fmla="*/ 7204 h 108672"/>
                  <a:gd name="connsiteX64" fmla="*/ 115346 w 201118"/>
                  <a:gd name="connsiteY64" fmla="*/ 7161 h 108672"/>
                  <a:gd name="connsiteX65" fmla="*/ 115762 w 201118"/>
                  <a:gd name="connsiteY65" fmla="*/ 6979 h 108672"/>
                  <a:gd name="connsiteX66" fmla="*/ 119191 w 201118"/>
                  <a:gd name="connsiteY66" fmla="*/ 5291 h 108672"/>
                  <a:gd name="connsiteX67" fmla="*/ 120975 w 201118"/>
                  <a:gd name="connsiteY67" fmla="*/ 4459 h 108672"/>
                  <a:gd name="connsiteX68" fmla="*/ 123148 w 201118"/>
                  <a:gd name="connsiteY68" fmla="*/ 3663 h 108672"/>
                  <a:gd name="connsiteX69" fmla="*/ 127556 w 201118"/>
                  <a:gd name="connsiteY69" fmla="*/ 2173 h 108672"/>
                  <a:gd name="connsiteX70" fmla="*/ 136180 w 201118"/>
                  <a:gd name="connsiteY70" fmla="*/ 467 h 108672"/>
                  <a:gd name="connsiteX71" fmla="*/ 144969 w 201118"/>
                  <a:gd name="connsiteY71" fmla="*/ 0 h 108672"/>
                  <a:gd name="connsiteX72" fmla="*/ 153698 w 201118"/>
                  <a:gd name="connsiteY72" fmla="*/ 996 h 108672"/>
                  <a:gd name="connsiteX73" fmla="*/ 170184 w 201118"/>
                  <a:gd name="connsiteY73" fmla="*/ 6719 h 108672"/>
                  <a:gd name="connsiteX74" fmla="*/ 184152 w 201118"/>
                  <a:gd name="connsiteY74" fmla="*/ 16972 h 108672"/>
                  <a:gd name="connsiteX75" fmla="*/ 194603 w 201118"/>
                  <a:gd name="connsiteY75" fmla="*/ 30567 h 108672"/>
                  <a:gd name="connsiteX76" fmla="*/ 196551 w 201118"/>
                  <a:gd name="connsiteY76" fmla="*/ 34359 h 108672"/>
                  <a:gd name="connsiteX77" fmla="*/ 197028 w 201118"/>
                  <a:gd name="connsiteY77" fmla="*/ 35320 h 108672"/>
                  <a:gd name="connsiteX78" fmla="*/ 197166 w 201118"/>
                  <a:gd name="connsiteY78" fmla="*/ 35537 h 108672"/>
                  <a:gd name="connsiteX79" fmla="*/ 197348 w 201118"/>
                  <a:gd name="connsiteY79" fmla="*/ 35944 h 108672"/>
                  <a:gd name="connsiteX80" fmla="*/ 197391 w 201118"/>
                  <a:gd name="connsiteY80" fmla="*/ 36065 h 108672"/>
                  <a:gd name="connsiteX81" fmla="*/ 197564 w 201118"/>
                  <a:gd name="connsiteY81" fmla="*/ 36506 h 108672"/>
                  <a:gd name="connsiteX82" fmla="*/ 198249 w 201118"/>
                  <a:gd name="connsiteY82" fmla="*/ 38282 h 108672"/>
                  <a:gd name="connsiteX83" fmla="*/ 199582 w 201118"/>
                  <a:gd name="connsiteY83" fmla="*/ 42507 h 108672"/>
                  <a:gd name="connsiteX84" fmla="*/ 200535 w 201118"/>
                  <a:gd name="connsiteY84" fmla="*/ 46950 h 108672"/>
                  <a:gd name="connsiteX85" fmla="*/ 193140 w 201118"/>
                  <a:gd name="connsiteY85" fmla="*/ 80070 h 108672"/>
                  <a:gd name="connsiteX86" fmla="*/ 180904 w 201118"/>
                  <a:gd name="connsiteY86" fmla="*/ 91882 h 108672"/>
                  <a:gd name="connsiteX87" fmla="*/ 177233 w 201118"/>
                  <a:gd name="connsiteY87" fmla="*/ 93968 h 108672"/>
                  <a:gd name="connsiteX88" fmla="*/ 176289 w 201118"/>
                  <a:gd name="connsiteY88" fmla="*/ 94462 h 108672"/>
                  <a:gd name="connsiteX89" fmla="*/ 176047 w 201118"/>
                  <a:gd name="connsiteY89" fmla="*/ 94592 h 108672"/>
                  <a:gd name="connsiteX90" fmla="*/ 176003 w 201118"/>
                  <a:gd name="connsiteY90" fmla="*/ 94626 h 108672"/>
                  <a:gd name="connsiteX91" fmla="*/ 175882 w 201118"/>
                  <a:gd name="connsiteY91" fmla="*/ 94653 h 108672"/>
                  <a:gd name="connsiteX92" fmla="*/ 175648 w 201118"/>
                  <a:gd name="connsiteY92" fmla="*/ 94756 h 108672"/>
                  <a:gd name="connsiteX93" fmla="*/ 175224 w 201118"/>
                  <a:gd name="connsiteY93" fmla="*/ 94938 h 108672"/>
                  <a:gd name="connsiteX94" fmla="*/ 173414 w 201118"/>
                  <a:gd name="connsiteY94" fmla="*/ 95674 h 108672"/>
                  <a:gd name="connsiteX95" fmla="*/ 164651 w 201118"/>
                  <a:gd name="connsiteY95" fmla="*/ 97345 h 108672"/>
                  <a:gd name="connsiteX96" fmla="*/ 156061 w 201118"/>
                  <a:gd name="connsiteY96" fmla="*/ 96350 h 108672"/>
                  <a:gd name="connsiteX97" fmla="*/ 148286 w 201118"/>
                  <a:gd name="connsiteY97" fmla="*/ 92929 h 108672"/>
                  <a:gd name="connsiteX98" fmla="*/ 141956 w 201118"/>
                  <a:gd name="connsiteY98" fmla="*/ 87405 h 108672"/>
                  <a:gd name="connsiteX99" fmla="*/ 137574 w 201118"/>
                  <a:gd name="connsiteY99" fmla="*/ 80443 h 108672"/>
                  <a:gd name="connsiteX100" fmla="*/ 135643 w 201118"/>
                  <a:gd name="connsiteY100" fmla="*/ 72416 h 108672"/>
                  <a:gd name="connsiteX101" fmla="*/ 136864 w 201118"/>
                  <a:gd name="connsiteY101" fmla="*/ 64432 h 108672"/>
                  <a:gd name="connsiteX102" fmla="*/ 147255 w 201118"/>
                  <a:gd name="connsiteY102" fmla="*/ 53201 h 108672"/>
                  <a:gd name="connsiteX103" fmla="*/ 138865 w 201118"/>
                  <a:gd name="connsiteY103" fmla="*/ 65021 h 108672"/>
                  <a:gd name="connsiteX104" fmla="*/ 138613 w 201118"/>
                  <a:gd name="connsiteY104" fmla="*/ 72130 h 108672"/>
                  <a:gd name="connsiteX105" fmla="*/ 141038 w 201118"/>
                  <a:gd name="connsiteY105" fmla="*/ 78624 h 108672"/>
                  <a:gd name="connsiteX106" fmla="*/ 145428 w 201118"/>
                  <a:gd name="connsiteY106" fmla="*/ 84088 h 108672"/>
                  <a:gd name="connsiteX107" fmla="*/ 151091 w 201118"/>
                  <a:gd name="connsiteY107" fmla="*/ 87959 h 108672"/>
                  <a:gd name="connsiteX108" fmla="*/ 157482 w 201118"/>
                  <a:gd name="connsiteY108" fmla="*/ 90020 h 108672"/>
                  <a:gd name="connsiteX109" fmla="*/ 164080 w 201118"/>
                  <a:gd name="connsiteY109" fmla="*/ 90124 h 108672"/>
                  <a:gd name="connsiteX110" fmla="*/ 170132 w 201118"/>
                  <a:gd name="connsiteY110" fmla="*/ 88383 h 108672"/>
                  <a:gd name="connsiteX111" fmla="*/ 171804 w 201118"/>
                  <a:gd name="connsiteY111" fmla="*/ 87517 h 108672"/>
                  <a:gd name="connsiteX112" fmla="*/ 172237 w 201118"/>
                  <a:gd name="connsiteY112" fmla="*/ 87292 h 108672"/>
                  <a:gd name="connsiteX113" fmla="*/ 172444 w 201118"/>
                  <a:gd name="connsiteY113" fmla="*/ 87180 h 108672"/>
                  <a:gd name="connsiteX114" fmla="*/ 172548 w 201118"/>
                  <a:gd name="connsiteY114" fmla="*/ 87128 h 108672"/>
                  <a:gd name="connsiteX115" fmla="*/ 172600 w 201118"/>
                  <a:gd name="connsiteY115" fmla="*/ 87110 h 108672"/>
                  <a:gd name="connsiteX116" fmla="*/ 172462 w 201118"/>
                  <a:gd name="connsiteY116" fmla="*/ 87162 h 108672"/>
                  <a:gd name="connsiteX117" fmla="*/ 173163 w 201118"/>
                  <a:gd name="connsiteY117" fmla="*/ 86703 h 108672"/>
                  <a:gd name="connsiteX118" fmla="*/ 175951 w 201118"/>
                  <a:gd name="connsiteY118" fmla="*/ 84755 h 108672"/>
                  <a:gd name="connsiteX119" fmla="*/ 184723 w 201118"/>
                  <a:gd name="connsiteY119" fmla="*/ 74667 h 108672"/>
                  <a:gd name="connsiteX120" fmla="*/ 188446 w 201118"/>
                  <a:gd name="connsiteY120" fmla="*/ 49253 h 108672"/>
                  <a:gd name="connsiteX121" fmla="*/ 187563 w 201118"/>
                  <a:gd name="connsiteY121" fmla="*/ 46283 h 108672"/>
                  <a:gd name="connsiteX122" fmla="*/ 186377 w 201118"/>
                  <a:gd name="connsiteY122" fmla="*/ 43304 h 108672"/>
                  <a:gd name="connsiteX123" fmla="*/ 185580 w 201118"/>
                  <a:gd name="connsiteY123" fmla="*/ 41572 h 108672"/>
                  <a:gd name="connsiteX124" fmla="*/ 185373 w 201118"/>
                  <a:gd name="connsiteY124" fmla="*/ 41131 h 108672"/>
                  <a:gd name="connsiteX125" fmla="*/ 185329 w 201118"/>
                  <a:gd name="connsiteY125" fmla="*/ 41009 h 108672"/>
                  <a:gd name="connsiteX126" fmla="*/ 185295 w 201118"/>
                  <a:gd name="connsiteY126" fmla="*/ 40957 h 108672"/>
                  <a:gd name="connsiteX127" fmla="*/ 185416 w 201118"/>
                  <a:gd name="connsiteY127" fmla="*/ 41208 h 108672"/>
                  <a:gd name="connsiteX128" fmla="*/ 185295 w 201118"/>
                  <a:gd name="connsiteY128" fmla="*/ 41035 h 108672"/>
                  <a:gd name="connsiteX129" fmla="*/ 184862 w 201118"/>
                  <a:gd name="connsiteY129" fmla="*/ 40291 h 108672"/>
                  <a:gd name="connsiteX130" fmla="*/ 183147 w 201118"/>
                  <a:gd name="connsiteY130" fmla="*/ 37399 h 108672"/>
                  <a:gd name="connsiteX131" fmla="*/ 174436 w 201118"/>
                  <a:gd name="connsiteY131" fmla="*/ 27371 h 108672"/>
                  <a:gd name="connsiteX132" fmla="*/ 163404 w 201118"/>
                  <a:gd name="connsiteY132" fmla="*/ 20288 h 108672"/>
                  <a:gd name="connsiteX133" fmla="*/ 161941 w 201118"/>
                  <a:gd name="connsiteY133" fmla="*/ 19587 h 108672"/>
                  <a:gd name="connsiteX134" fmla="*/ 160408 w 201118"/>
                  <a:gd name="connsiteY134" fmla="*/ 19041 h 108672"/>
                  <a:gd name="connsiteX135" fmla="*/ 157343 w 201118"/>
                  <a:gd name="connsiteY135" fmla="*/ 17942 h 108672"/>
                  <a:gd name="connsiteX136" fmla="*/ 151013 w 201118"/>
                  <a:gd name="connsiteY136" fmla="*/ 16539 h 108672"/>
                  <a:gd name="connsiteX137" fmla="*/ 144588 w 201118"/>
                  <a:gd name="connsiteY137" fmla="*/ 15933 h 108672"/>
                  <a:gd name="connsiteX138" fmla="*/ 138137 w 201118"/>
                  <a:gd name="connsiteY138" fmla="*/ 16340 h 108672"/>
                  <a:gd name="connsiteX139" fmla="*/ 131799 w 201118"/>
                  <a:gd name="connsiteY139" fmla="*/ 17500 h 108672"/>
                  <a:gd name="connsiteX140" fmla="*/ 128924 w 201118"/>
                  <a:gd name="connsiteY140" fmla="*/ 18383 h 108672"/>
                  <a:gd name="connsiteX141" fmla="*/ 127504 w 201118"/>
                  <a:gd name="connsiteY141" fmla="*/ 18799 h 108672"/>
                  <a:gd name="connsiteX142" fmla="*/ 125798 w 201118"/>
                  <a:gd name="connsiteY142" fmla="*/ 19561 h 108672"/>
                  <a:gd name="connsiteX143" fmla="*/ 122291 w 201118"/>
                  <a:gd name="connsiteY143" fmla="*/ 21067 h 108672"/>
                  <a:gd name="connsiteX144" fmla="*/ 122603 w 201118"/>
                  <a:gd name="connsiteY144" fmla="*/ 20894 h 108672"/>
                  <a:gd name="connsiteX145" fmla="*/ 122559 w 201118"/>
                  <a:gd name="connsiteY145" fmla="*/ 20929 h 108672"/>
                  <a:gd name="connsiteX146" fmla="*/ 122456 w 201118"/>
                  <a:gd name="connsiteY146" fmla="*/ 20981 h 108672"/>
                  <a:gd name="connsiteX147" fmla="*/ 122274 w 201118"/>
                  <a:gd name="connsiteY147" fmla="*/ 21085 h 108672"/>
                  <a:gd name="connsiteX148" fmla="*/ 121893 w 201118"/>
                  <a:gd name="connsiteY148" fmla="*/ 21293 h 108672"/>
                  <a:gd name="connsiteX149" fmla="*/ 121139 w 201118"/>
                  <a:gd name="connsiteY149" fmla="*/ 21700 h 108672"/>
                  <a:gd name="connsiteX150" fmla="*/ 119624 w 201118"/>
                  <a:gd name="connsiteY150" fmla="*/ 22531 h 108672"/>
                  <a:gd name="connsiteX151" fmla="*/ 113693 w 201118"/>
                  <a:gd name="connsiteY151" fmla="*/ 26072 h 108672"/>
                  <a:gd name="connsiteX152" fmla="*/ 110852 w 201118"/>
                  <a:gd name="connsiteY152" fmla="*/ 28021 h 108672"/>
                  <a:gd name="connsiteX153" fmla="*/ 108047 w 201118"/>
                  <a:gd name="connsiteY153" fmla="*/ 30082 h 108672"/>
                  <a:gd name="connsiteX154" fmla="*/ 102678 w 201118"/>
                  <a:gd name="connsiteY154" fmla="*/ 34576 h 108672"/>
                  <a:gd name="connsiteX155" fmla="*/ 94054 w 201118"/>
                  <a:gd name="connsiteY155" fmla="*/ 35364 h 108672"/>
                  <a:gd name="connsiteX156" fmla="*/ 87958 w 201118"/>
                  <a:gd name="connsiteY156" fmla="*/ 31943 h 108672"/>
                  <a:gd name="connsiteX157" fmla="*/ 84840 w 201118"/>
                  <a:gd name="connsiteY157" fmla="*/ 30419 h 108672"/>
                  <a:gd name="connsiteX158" fmla="*/ 83282 w 201118"/>
                  <a:gd name="connsiteY158" fmla="*/ 29640 h 108672"/>
                  <a:gd name="connsiteX159" fmla="*/ 81766 w 201118"/>
                  <a:gd name="connsiteY159" fmla="*/ 29034 h 108672"/>
                  <a:gd name="connsiteX160" fmla="*/ 78727 w 201118"/>
                  <a:gd name="connsiteY160" fmla="*/ 27813 h 108672"/>
                  <a:gd name="connsiteX161" fmla="*/ 77056 w 201118"/>
                  <a:gd name="connsiteY161" fmla="*/ 27207 h 108672"/>
                  <a:gd name="connsiteX162" fmla="*/ 75237 w 201118"/>
                  <a:gd name="connsiteY162" fmla="*/ 26635 h 108672"/>
                  <a:gd name="connsiteX163" fmla="*/ 71921 w 201118"/>
                  <a:gd name="connsiteY163" fmla="*/ 25544 h 108672"/>
                  <a:gd name="connsiteX164" fmla="*/ 68735 w 201118"/>
                  <a:gd name="connsiteY164" fmla="*/ 24843 h 108672"/>
                  <a:gd name="connsiteX165" fmla="*/ 67141 w 201118"/>
                  <a:gd name="connsiteY165" fmla="*/ 24470 h 108672"/>
                  <a:gd name="connsiteX166" fmla="*/ 65522 w 201118"/>
                  <a:gd name="connsiteY166" fmla="*/ 24271 h 108672"/>
                  <a:gd name="connsiteX167" fmla="*/ 62318 w 201118"/>
                  <a:gd name="connsiteY167" fmla="*/ 23899 h 108672"/>
                  <a:gd name="connsiteX168" fmla="*/ 55858 w 201118"/>
                  <a:gd name="connsiteY168" fmla="*/ 23916 h 108672"/>
                  <a:gd name="connsiteX169" fmla="*/ 49451 w 201118"/>
                  <a:gd name="connsiteY169" fmla="*/ 24696 h 108672"/>
                  <a:gd name="connsiteX170" fmla="*/ 43225 w 201118"/>
                  <a:gd name="connsiteY170" fmla="*/ 26471 h 108672"/>
                  <a:gd name="connsiteX171" fmla="*/ 37250 w 201118"/>
                  <a:gd name="connsiteY171" fmla="*/ 28991 h 108672"/>
                  <a:gd name="connsiteX172" fmla="*/ 34453 w 201118"/>
                  <a:gd name="connsiteY172" fmla="*/ 30618 h 108672"/>
                  <a:gd name="connsiteX173" fmla="*/ 33042 w 201118"/>
                  <a:gd name="connsiteY173" fmla="*/ 31467 h 108672"/>
                  <a:gd name="connsiteX174" fmla="*/ 31734 w 201118"/>
                  <a:gd name="connsiteY174" fmla="*/ 32428 h 108672"/>
                  <a:gd name="connsiteX175" fmla="*/ 22175 w 201118"/>
                  <a:gd name="connsiteY175" fmla="*/ 41382 h 108672"/>
                  <a:gd name="connsiteX176" fmla="*/ 20157 w 201118"/>
                  <a:gd name="connsiteY176" fmla="*/ 44031 h 108672"/>
                  <a:gd name="connsiteX177" fmla="*/ 18425 w 201118"/>
                  <a:gd name="connsiteY177" fmla="*/ 46863 h 108672"/>
                  <a:gd name="connsiteX178" fmla="*/ 16910 w 201118"/>
                  <a:gd name="connsiteY178" fmla="*/ 49651 h 108672"/>
                  <a:gd name="connsiteX179" fmla="*/ 15524 w 201118"/>
                  <a:gd name="connsiteY179" fmla="*/ 52604 h 108672"/>
                  <a:gd name="connsiteX180" fmla="*/ 14217 w 201118"/>
                  <a:gd name="connsiteY180" fmla="*/ 56172 h 108672"/>
                  <a:gd name="connsiteX181" fmla="*/ 13897 w 201118"/>
                  <a:gd name="connsiteY181" fmla="*/ 57072 h 108672"/>
                  <a:gd name="connsiteX182" fmla="*/ 13810 w 201118"/>
                  <a:gd name="connsiteY182" fmla="*/ 57306 h 108672"/>
                  <a:gd name="connsiteX183" fmla="*/ 13905 w 201118"/>
                  <a:gd name="connsiteY183" fmla="*/ 57037 h 108672"/>
                  <a:gd name="connsiteX184" fmla="*/ 13879 w 201118"/>
                  <a:gd name="connsiteY184" fmla="*/ 57089 h 108672"/>
                  <a:gd name="connsiteX185" fmla="*/ 13862 w 201118"/>
                  <a:gd name="connsiteY185" fmla="*/ 57176 h 108672"/>
                  <a:gd name="connsiteX186" fmla="*/ 13775 w 201118"/>
                  <a:gd name="connsiteY186" fmla="*/ 57565 h 108672"/>
                  <a:gd name="connsiteX187" fmla="*/ 13360 w 201118"/>
                  <a:gd name="connsiteY187" fmla="*/ 59116 h 108672"/>
                  <a:gd name="connsiteX188" fmla="*/ 12728 w 201118"/>
                  <a:gd name="connsiteY188" fmla="*/ 62259 h 108672"/>
                  <a:gd name="connsiteX189" fmla="*/ 12398 w 201118"/>
                  <a:gd name="connsiteY189" fmla="*/ 65463 h 108672"/>
                  <a:gd name="connsiteX190" fmla="*/ 20694 w 201118"/>
                  <a:gd name="connsiteY190" fmla="*/ 89760 h 108672"/>
                  <a:gd name="connsiteX191" fmla="*/ 25482 w 201118"/>
                  <a:gd name="connsiteY191" fmla="*/ 94419 h 108672"/>
                  <a:gd name="connsiteX192" fmla="*/ 30981 w 201118"/>
                  <a:gd name="connsiteY192" fmla="*/ 98004 h 108672"/>
                  <a:gd name="connsiteX193" fmla="*/ 31682 w 201118"/>
                  <a:gd name="connsiteY193" fmla="*/ 98410 h 108672"/>
                  <a:gd name="connsiteX194" fmla="*/ 32574 w 201118"/>
                  <a:gd name="connsiteY194" fmla="*/ 98783 h 108672"/>
                  <a:gd name="connsiteX195" fmla="*/ 34332 w 201118"/>
                  <a:gd name="connsiteY195" fmla="*/ 99510 h 108672"/>
                  <a:gd name="connsiteX196" fmla="*/ 35215 w 201118"/>
                  <a:gd name="connsiteY196" fmla="*/ 99874 h 108672"/>
                  <a:gd name="connsiteX197" fmla="*/ 35059 w 201118"/>
                  <a:gd name="connsiteY197" fmla="*/ 99831 h 108672"/>
                  <a:gd name="connsiteX198" fmla="*/ 35120 w 201118"/>
                  <a:gd name="connsiteY198" fmla="*/ 99839 h 108672"/>
                  <a:gd name="connsiteX199" fmla="*/ 35215 w 201118"/>
                  <a:gd name="connsiteY199" fmla="*/ 99874 h 108672"/>
                  <a:gd name="connsiteX200" fmla="*/ 35406 w 201118"/>
                  <a:gd name="connsiteY200" fmla="*/ 99917 h 108672"/>
                  <a:gd name="connsiteX201" fmla="*/ 35787 w 201118"/>
                  <a:gd name="connsiteY201" fmla="*/ 100047 h 108672"/>
                  <a:gd name="connsiteX202" fmla="*/ 37345 w 201118"/>
                  <a:gd name="connsiteY202" fmla="*/ 100532 h 108672"/>
                  <a:gd name="connsiteX203" fmla="*/ 43805 w 201118"/>
                  <a:gd name="connsiteY203" fmla="*/ 101181 h 108672"/>
                  <a:gd name="connsiteX204" fmla="*/ 50282 w 201118"/>
                  <a:gd name="connsiteY204" fmla="*/ 99909 h 108672"/>
                  <a:gd name="connsiteX205" fmla="*/ 56187 w 201118"/>
                  <a:gd name="connsiteY205" fmla="*/ 96713 h 108672"/>
                  <a:gd name="connsiteX206" fmla="*/ 61045 w 201118"/>
                  <a:gd name="connsiteY206" fmla="*/ 91856 h 108672"/>
                  <a:gd name="connsiteX207" fmla="*/ 62898 w 201118"/>
                  <a:gd name="connsiteY207" fmla="*/ 88929 h 108672"/>
                  <a:gd name="connsiteX208" fmla="*/ 63686 w 201118"/>
                  <a:gd name="connsiteY208" fmla="*/ 87431 h 108672"/>
                  <a:gd name="connsiteX209" fmla="*/ 64396 w 201118"/>
                  <a:gd name="connsiteY209" fmla="*/ 85647 h 108672"/>
                  <a:gd name="connsiteX210" fmla="*/ 64059 w 201118"/>
                  <a:gd name="connsiteY210" fmla="*/ 71914 h 108672"/>
                  <a:gd name="connsiteX211" fmla="*/ 53572 w 201118"/>
                  <a:gd name="connsiteY211" fmla="*/ 61800 h 10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201118" h="108672">
                    <a:moveTo>
                      <a:pt x="53572" y="61800"/>
                    </a:moveTo>
                    <a:cubicBezTo>
                      <a:pt x="58551" y="62943"/>
                      <a:pt x="63158" y="66303"/>
                      <a:pt x="65842" y="70953"/>
                    </a:cubicBezTo>
                    <a:cubicBezTo>
                      <a:pt x="68553" y="75568"/>
                      <a:pt x="69479" y="81361"/>
                      <a:pt x="68042" y="86859"/>
                    </a:cubicBezTo>
                    <a:lnTo>
                      <a:pt x="67548" y="88712"/>
                    </a:lnTo>
                    <a:cubicBezTo>
                      <a:pt x="67349" y="89353"/>
                      <a:pt x="67072" y="90028"/>
                      <a:pt x="66821" y="90695"/>
                    </a:cubicBezTo>
                    <a:cubicBezTo>
                      <a:pt x="66345" y="92072"/>
                      <a:pt x="65652" y="93224"/>
                      <a:pt x="65020" y="94479"/>
                    </a:cubicBezTo>
                    <a:cubicBezTo>
                      <a:pt x="63608" y="96878"/>
                      <a:pt x="61859" y="99077"/>
                      <a:pt x="59798" y="101043"/>
                    </a:cubicBezTo>
                    <a:cubicBezTo>
                      <a:pt x="57694" y="102939"/>
                      <a:pt x="55322" y="104541"/>
                      <a:pt x="52759" y="105823"/>
                    </a:cubicBezTo>
                    <a:cubicBezTo>
                      <a:pt x="50152" y="107052"/>
                      <a:pt x="47372" y="107892"/>
                      <a:pt x="44506" y="108368"/>
                    </a:cubicBezTo>
                    <a:cubicBezTo>
                      <a:pt x="41606" y="108775"/>
                      <a:pt x="38670" y="108775"/>
                      <a:pt x="35743" y="108360"/>
                    </a:cubicBezTo>
                    <a:cubicBezTo>
                      <a:pt x="35033" y="108230"/>
                      <a:pt x="34323" y="108065"/>
                      <a:pt x="33596" y="107909"/>
                    </a:cubicBezTo>
                    <a:lnTo>
                      <a:pt x="33068" y="107788"/>
                    </a:lnTo>
                    <a:lnTo>
                      <a:pt x="32791" y="107719"/>
                    </a:lnTo>
                    <a:lnTo>
                      <a:pt x="32643" y="107702"/>
                    </a:lnTo>
                    <a:lnTo>
                      <a:pt x="32591" y="107676"/>
                    </a:lnTo>
                    <a:cubicBezTo>
                      <a:pt x="32747" y="107736"/>
                      <a:pt x="32297" y="107598"/>
                      <a:pt x="32297" y="107598"/>
                    </a:cubicBezTo>
                    <a:lnTo>
                      <a:pt x="31405" y="107329"/>
                    </a:lnTo>
                    <a:lnTo>
                      <a:pt x="29578" y="106741"/>
                    </a:lnTo>
                    <a:lnTo>
                      <a:pt x="28669" y="106455"/>
                    </a:lnTo>
                    <a:lnTo>
                      <a:pt x="27673" y="106013"/>
                    </a:lnTo>
                    <a:cubicBezTo>
                      <a:pt x="24859" y="104879"/>
                      <a:pt x="22348" y="103545"/>
                      <a:pt x="19967" y="101987"/>
                    </a:cubicBezTo>
                    <a:cubicBezTo>
                      <a:pt x="17594" y="100393"/>
                      <a:pt x="15369" y="98575"/>
                      <a:pt x="13325" y="96566"/>
                    </a:cubicBezTo>
                    <a:cubicBezTo>
                      <a:pt x="5151" y="88487"/>
                      <a:pt x="276" y="77100"/>
                      <a:pt x="16" y="65341"/>
                    </a:cubicBezTo>
                    <a:cubicBezTo>
                      <a:pt x="7" y="63878"/>
                      <a:pt x="-53" y="62380"/>
                      <a:pt x="137" y="60925"/>
                    </a:cubicBezTo>
                    <a:cubicBezTo>
                      <a:pt x="276" y="59453"/>
                      <a:pt x="345" y="57964"/>
                      <a:pt x="683" y="56526"/>
                    </a:cubicBezTo>
                    <a:lnTo>
                      <a:pt x="1090" y="54336"/>
                    </a:lnTo>
                    <a:lnTo>
                      <a:pt x="1211" y="53790"/>
                    </a:lnTo>
                    <a:lnTo>
                      <a:pt x="1237" y="53669"/>
                    </a:lnTo>
                    <a:lnTo>
                      <a:pt x="1246" y="53600"/>
                    </a:lnTo>
                    <a:cubicBezTo>
                      <a:pt x="1298" y="53426"/>
                      <a:pt x="1159" y="53860"/>
                      <a:pt x="1367" y="53210"/>
                    </a:cubicBezTo>
                    <a:lnTo>
                      <a:pt x="1436" y="52985"/>
                    </a:lnTo>
                    <a:lnTo>
                      <a:pt x="1687" y="52067"/>
                    </a:lnTo>
                    <a:lnTo>
                      <a:pt x="2787" y="48413"/>
                    </a:lnTo>
                    <a:cubicBezTo>
                      <a:pt x="3151" y="47192"/>
                      <a:pt x="3843" y="45668"/>
                      <a:pt x="4380" y="44308"/>
                    </a:cubicBezTo>
                    <a:cubicBezTo>
                      <a:pt x="4952" y="42897"/>
                      <a:pt x="5523" y="41486"/>
                      <a:pt x="6233" y="40273"/>
                    </a:cubicBezTo>
                    <a:lnTo>
                      <a:pt x="8285" y="36481"/>
                    </a:lnTo>
                    <a:lnTo>
                      <a:pt x="10675" y="32879"/>
                    </a:lnTo>
                    <a:cubicBezTo>
                      <a:pt x="14000" y="28177"/>
                      <a:pt x="17923" y="23813"/>
                      <a:pt x="22556" y="20262"/>
                    </a:cubicBezTo>
                    <a:cubicBezTo>
                      <a:pt x="27102" y="16643"/>
                      <a:pt x="32219" y="13690"/>
                      <a:pt x="37709" y="11638"/>
                    </a:cubicBezTo>
                    <a:cubicBezTo>
                      <a:pt x="40411" y="10452"/>
                      <a:pt x="43277" y="9828"/>
                      <a:pt x="46108" y="9066"/>
                    </a:cubicBezTo>
                    <a:cubicBezTo>
                      <a:pt x="49018" y="8598"/>
                      <a:pt x="51901" y="8001"/>
                      <a:pt x="54828" y="7923"/>
                    </a:cubicBezTo>
                    <a:cubicBezTo>
                      <a:pt x="60699" y="7421"/>
                      <a:pt x="66596" y="8165"/>
                      <a:pt x="72259" y="9534"/>
                    </a:cubicBezTo>
                    <a:cubicBezTo>
                      <a:pt x="73670" y="9897"/>
                      <a:pt x="75064" y="10322"/>
                      <a:pt x="76467" y="10711"/>
                    </a:cubicBezTo>
                    <a:lnTo>
                      <a:pt x="76917" y="10850"/>
                    </a:lnTo>
                    <a:lnTo>
                      <a:pt x="77013" y="10910"/>
                    </a:lnTo>
                    <a:lnTo>
                      <a:pt x="77238" y="11006"/>
                    </a:lnTo>
                    <a:lnTo>
                      <a:pt x="77679" y="11179"/>
                    </a:lnTo>
                    <a:lnTo>
                      <a:pt x="78580" y="11516"/>
                    </a:lnTo>
                    <a:lnTo>
                      <a:pt x="80346" y="12218"/>
                    </a:lnTo>
                    <a:lnTo>
                      <a:pt x="82130" y="12911"/>
                    </a:lnTo>
                    <a:cubicBezTo>
                      <a:pt x="82710" y="13136"/>
                      <a:pt x="83308" y="13361"/>
                      <a:pt x="84001" y="13716"/>
                    </a:cubicBezTo>
                    <a:lnTo>
                      <a:pt x="87906" y="15664"/>
                    </a:lnTo>
                    <a:cubicBezTo>
                      <a:pt x="90616" y="16920"/>
                      <a:pt x="92781" y="18522"/>
                      <a:pt x="95162" y="19994"/>
                    </a:cubicBezTo>
                    <a:cubicBezTo>
                      <a:pt x="97483" y="21509"/>
                      <a:pt x="99578" y="23345"/>
                      <a:pt x="101760" y="25016"/>
                    </a:cubicBezTo>
                    <a:lnTo>
                      <a:pt x="93145" y="25804"/>
                    </a:lnTo>
                    <a:cubicBezTo>
                      <a:pt x="94980" y="23769"/>
                      <a:pt x="96703" y="21561"/>
                      <a:pt x="98704" y="19656"/>
                    </a:cubicBezTo>
                    <a:cubicBezTo>
                      <a:pt x="100764" y="17794"/>
                      <a:pt x="102695" y="15768"/>
                      <a:pt x="104981" y="14157"/>
                    </a:cubicBezTo>
                    <a:lnTo>
                      <a:pt x="108315" y="11620"/>
                    </a:lnTo>
                    <a:cubicBezTo>
                      <a:pt x="109424" y="10754"/>
                      <a:pt x="110653" y="10105"/>
                      <a:pt x="111839" y="9334"/>
                    </a:cubicBezTo>
                    <a:lnTo>
                      <a:pt x="113615" y="8235"/>
                    </a:lnTo>
                    <a:lnTo>
                      <a:pt x="114515" y="7689"/>
                    </a:lnTo>
                    <a:lnTo>
                      <a:pt x="114965" y="7421"/>
                    </a:lnTo>
                    <a:lnTo>
                      <a:pt x="115173" y="7282"/>
                    </a:lnTo>
                    <a:lnTo>
                      <a:pt x="115286" y="7204"/>
                    </a:lnTo>
                    <a:lnTo>
                      <a:pt x="115346" y="7161"/>
                    </a:lnTo>
                    <a:lnTo>
                      <a:pt x="115762" y="6979"/>
                    </a:lnTo>
                    <a:lnTo>
                      <a:pt x="119191" y="5291"/>
                    </a:lnTo>
                    <a:cubicBezTo>
                      <a:pt x="119797" y="5022"/>
                      <a:pt x="120299" y="4736"/>
                      <a:pt x="120975" y="4459"/>
                    </a:cubicBezTo>
                    <a:lnTo>
                      <a:pt x="123148" y="3663"/>
                    </a:lnTo>
                    <a:cubicBezTo>
                      <a:pt x="124620" y="3152"/>
                      <a:pt x="126110" y="2563"/>
                      <a:pt x="127556" y="2173"/>
                    </a:cubicBezTo>
                    <a:cubicBezTo>
                      <a:pt x="130387" y="1463"/>
                      <a:pt x="133236" y="693"/>
                      <a:pt x="136180" y="467"/>
                    </a:cubicBezTo>
                    <a:cubicBezTo>
                      <a:pt x="139081" y="0"/>
                      <a:pt x="142034" y="69"/>
                      <a:pt x="144969" y="0"/>
                    </a:cubicBezTo>
                    <a:cubicBezTo>
                      <a:pt x="147879" y="216"/>
                      <a:pt x="150840" y="329"/>
                      <a:pt x="153698" y="996"/>
                    </a:cubicBezTo>
                    <a:cubicBezTo>
                      <a:pt x="159464" y="2018"/>
                      <a:pt x="165050" y="3992"/>
                      <a:pt x="170184" y="6719"/>
                    </a:cubicBezTo>
                    <a:cubicBezTo>
                      <a:pt x="175380" y="9378"/>
                      <a:pt x="180030" y="12962"/>
                      <a:pt x="184152" y="16972"/>
                    </a:cubicBezTo>
                    <a:cubicBezTo>
                      <a:pt x="188386" y="20912"/>
                      <a:pt x="191676" y="25691"/>
                      <a:pt x="194603" y="30567"/>
                    </a:cubicBezTo>
                    <a:lnTo>
                      <a:pt x="196551" y="34359"/>
                    </a:lnTo>
                    <a:lnTo>
                      <a:pt x="197028" y="35320"/>
                    </a:lnTo>
                    <a:lnTo>
                      <a:pt x="197166" y="35537"/>
                    </a:lnTo>
                    <a:lnTo>
                      <a:pt x="197348" y="35944"/>
                    </a:lnTo>
                    <a:lnTo>
                      <a:pt x="197391" y="36065"/>
                    </a:lnTo>
                    <a:lnTo>
                      <a:pt x="197564" y="36506"/>
                    </a:lnTo>
                    <a:lnTo>
                      <a:pt x="198249" y="38282"/>
                    </a:lnTo>
                    <a:cubicBezTo>
                      <a:pt x="198716" y="39338"/>
                      <a:pt x="199166" y="40992"/>
                      <a:pt x="199582" y="42507"/>
                    </a:cubicBezTo>
                    <a:cubicBezTo>
                      <a:pt x="200084" y="44049"/>
                      <a:pt x="200283" y="45469"/>
                      <a:pt x="200535" y="46950"/>
                    </a:cubicBezTo>
                    <a:cubicBezTo>
                      <a:pt x="202414" y="58561"/>
                      <a:pt x="199703" y="70641"/>
                      <a:pt x="193140" y="80070"/>
                    </a:cubicBezTo>
                    <a:cubicBezTo>
                      <a:pt x="189867" y="84764"/>
                      <a:pt x="185693" y="88833"/>
                      <a:pt x="180904" y="91882"/>
                    </a:cubicBezTo>
                    <a:cubicBezTo>
                      <a:pt x="179761" y="92704"/>
                      <a:pt x="178454" y="93275"/>
                      <a:pt x="177233" y="93968"/>
                    </a:cubicBezTo>
                    <a:lnTo>
                      <a:pt x="176289" y="94462"/>
                    </a:lnTo>
                    <a:lnTo>
                      <a:pt x="176047" y="94592"/>
                    </a:lnTo>
                    <a:lnTo>
                      <a:pt x="176003" y="94626"/>
                    </a:lnTo>
                    <a:lnTo>
                      <a:pt x="175882" y="94653"/>
                    </a:lnTo>
                    <a:lnTo>
                      <a:pt x="175648" y="94756"/>
                    </a:lnTo>
                    <a:lnTo>
                      <a:pt x="175224" y="94938"/>
                    </a:lnTo>
                    <a:lnTo>
                      <a:pt x="173414" y="95674"/>
                    </a:lnTo>
                    <a:cubicBezTo>
                      <a:pt x="170366" y="96705"/>
                      <a:pt x="167561" y="97198"/>
                      <a:pt x="164651" y="97345"/>
                    </a:cubicBezTo>
                    <a:cubicBezTo>
                      <a:pt x="161733" y="97397"/>
                      <a:pt x="158832" y="97094"/>
                      <a:pt x="156061" y="96350"/>
                    </a:cubicBezTo>
                    <a:cubicBezTo>
                      <a:pt x="153325" y="95544"/>
                      <a:pt x="150684" y="94401"/>
                      <a:pt x="148286" y="92929"/>
                    </a:cubicBezTo>
                    <a:cubicBezTo>
                      <a:pt x="145913" y="91371"/>
                      <a:pt x="143774" y="89526"/>
                      <a:pt x="141956" y="87405"/>
                    </a:cubicBezTo>
                    <a:cubicBezTo>
                      <a:pt x="140207" y="85249"/>
                      <a:pt x="138639" y="82954"/>
                      <a:pt x="137574" y="80443"/>
                    </a:cubicBezTo>
                    <a:cubicBezTo>
                      <a:pt x="136440" y="77992"/>
                      <a:pt x="135739" y="75152"/>
                      <a:pt x="135643" y="72416"/>
                    </a:cubicBezTo>
                    <a:cubicBezTo>
                      <a:pt x="135513" y="69697"/>
                      <a:pt x="135955" y="66961"/>
                      <a:pt x="136864" y="64432"/>
                    </a:cubicBezTo>
                    <a:cubicBezTo>
                      <a:pt x="138648" y="59358"/>
                      <a:pt x="142571" y="55236"/>
                      <a:pt x="147255" y="53201"/>
                    </a:cubicBezTo>
                    <a:cubicBezTo>
                      <a:pt x="142874" y="55886"/>
                      <a:pt x="139947" y="60345"/>
                      <a:pt x="138865" y="65021"/>
                    </a:cubicBezTo>
                    <a:cubicBezTo>
                      <a:pt x="138319" y="67385"/>
                      <a:pt x="138232" y="69809"/>
                      <a:pt x="138613" y="72130"/>
                    </a:cubicBezTo>
                    <a:cubicBezTo>
                      <a:pt x="138994" y="74468"/>
                      <a:pt x="139791" y="76590"/>
                      <a:pt x="141038" y="78624"/>
                    </a:cubicBezTo>
                    <a:cubicBezTo>
                      <a:pt x="142207" y="80711"/>
                      <a:pt x="143783" y="82460"/>
                      <a:pt x="145428" y="84088"/>
                    </a:cubicBezTo>
                    <a:cubicBezTo>
                      <a:pt x="147134" y="85664"/>
                      <a:pt x="149099" y="86911"/>
                      <a:pt x="151091" y="87959"/>
                    </a:cubicBezTo>
                    <a:cubicBezTo>
                      <a:pt x="153135" y="88937"/>
                      <a:pt x="155299" y="89613"/>
                      <a:pt x="157482" y="90020"/>
                    </a:cubicBezTo>
                    <a:cubicBezTo>
                      <a:pt x="159690" y="90375"/>
                      <a:pt x="161915" y="90375"/>
                      <a:pt x="164080" y="90124"/>
                    </a:cubicBezTo>
                    <a:cubicBezTo>
                      <a:pt x="166236" y="89803"/>
                      <a:pt x="168409" y="89093"/>
                      <a:pt x="170132" y="88383"/>
                    </a:cubicBezTo>
                    <a:lnTo>
                      <a:pt x="171804" y="87517"/>
                    </a:lnTo>
                    <a:lnTo>
                      <a:pt x="172237" y="87292"/>
                    </a:lnTo>
                    <a:lnTo>
                      <a:pt x="172444" y="87180"/>
                    </a:lnTo>
                    <a:lnTo>
                      <a:pt x="172548" y="87128"/>
                    </a:lnTo>
                    <a:lnTo>
                      <a:pt x="172600" y="87110"/>
                    </a:lnTo>
                    <a:cubicBezTo>
                      <a:pt x="172791" y="87006"/>
                      <a:pt x="172410" y="87197"/>
                      <a:pt x="172462" y="87162"/>
                    </a:cubicBezTo>
                    <a:lnTo>
                      <a:pt x="173163" y="86703"/>
                    </a:lnTo>
                    <a:cubicBezTo>
                      <a:pt x="174090" y="86028"/>
                      <a:pt x="175112" y="85526"/>
                      <a:pt x="175951" y="84755"/>
                    </a:cubicBezTo>
                    <a:cubicBezTo>
                      <a:pt x="179545" y="82002"/>
                      <a:pt x="182515" y="78529"/>
                      <a:pt x="184723" y="74667"/>
                    </a:cubicBezTo>
                    <a:cubicBezTo>
                      <a:pt x="189139" y="66943"/>
                      <a:pt x="190481" y="57635"/>
                      <a:pt x="188446" y="49253"/>
                    </a:cubicBezTo>
                    <a:cubicBezTo>
                      <a:pt x="188161" y="48222"/>
                      <a:pt x="187944" y="47149"/>
                      <a:pt x="187563" y="46283"/>
                    </a:cubicBezTo>
                    <a:cubicBezTo>
                      <a:pt x="187234" y="45365"/>
                      <a:pt x="187026" y="44551"/>
                      <a:pt x="186377" y="43304"/>
                    </a:cubicBezTo>
                    <a:lnTo>
                      <a:pt x="185580" y="41572"/>
                    </a:lnTo>
                    <a:lnTo>
                      <a:pt x="185373" y="41131"/>
                    </a:lnTo>
                    <a:lnTo>
                      <a:pt x="185329" y="41009"/>
                    </a:lnTo>
                    <a:lnTo>
                      <a:pt x="185295" y="40957"/>
                    </a:lnTo>
                    <a:cubicBezTo>
                      <a:pt x="185346" y="41087"/>
                      <a:pt x="185147" y="40637"/>
                      <a:pt x="185416" y="41208"/>
                    </a:cubicBezTo>
                    <a:lnTo>
                      <a:pt x="185295" y="41035"/>
                    </a:lnTo>
                    <a:lnTo>
                      <a:pt x="184862" y="40291"/>
                    </a:lnTo>
                    <a:lnTo>
                      <a:pt x="183147" y="37399"/>
                    </a:lnTo>
                    <a:cubicBezTo>
                      <a:pt x="180601" y="33727"/>
                      <a:pt x="177874" y="30168"/>
                      <a:pt x="174436" y="27371"/>
                    </a:cubicBezTo>
                    <a:cubicBezTo>
                      <a:pt x="171085" y="24514"/>
                      <a:pt x="167431" y="22003"/>
                      <a:pt x="163404" y="20288"/>
                    </a:cubicBezTo>
                    <a:lnTo>
                      <a:pt x="161941" y="19587"/>
                    </a:lnTo>
                    <a:lnTo>
                      <a:pt x="160408" y="19041"/>
                    </a:lnTo>
                    <a:cubicBezTo>
                      <a:pt x="159387" y="18660"/>
                      <a:pt x="158382" y="18245"/>
                      <a:pt x="157343" y="17942"/>
                    </a:cubicBezTo>
                    <a:cubicBezTo>
                      <a:pt x="155239" y="17396"/>
                      <a:pt x="153169" y="16772"/>
                      <a:pt x="151013" y="16539"/>
                    </a:cubicBezTo>
                    <a:cubicBezTo>
                      <a:pt x="148892" y="16097"/>
                      <a:pt x="146727" y="16149"/>
                      <a:pt x="144588" y="15933"/>
                    </a:cubicBezTo>
                    <a:cubicBezTo>
                      <a:pt x="142423" y="16054"/>
                      <a:pt x="140267" y="15950"/>
                      <a:pt x="138137" y="16340"/>
                    </a:cubicBezTo>
                    <a:cubicBezTo>
                      <a:pt x="135990" y="16513"/>
                      <a:pt x="133911" y="17084"/>
                      <a:pt x="131799" y="17500"/>
                    </a:cubicBezTo>
                    <a:cubicBezTo>
                      <a:pt x="130777" y="17742"/>
                      <a:pt x="129902" y="18097"/>
                      <a:pt x="128924" y="18383"/>
                    </a:cubicBezTo>
                    <a:lnTo>
                      <a:pt x="127504" y="18799"/>
                    </a:lnTo>
                    <a:cubicBezTo>
                      <a:pt x="126976" y="18998"/>
                      <a:pt x="126361" y="19318"/>
                      <a:pt x="125798" y="19561"/>
                    </a:cubicBezTo>
                    <a:lnTo>
                      <a:pt x="122291" y="21067"/>
                    </a:lnTo>
                    <a:cubicBezTo>
                      <a:pt x="121962" y="21232"/>
                      <a:pt x="122698" y="20868"/>
                      <a:pt x="122603" y="20894"/>
                    </a:cubicBezTo>
                    <a:lnTo>
                      <a:pt x="122559" y="20929"/>
                    </a:lnTo>
                    <a:lnTo>
                      <a:pt x="122456" y="20981"/>
                    </a:lnTo>
                    <a:lnTo>
                      <a:pt x="122274" y="21085"/>
                    </a:lnTo>
                    <a:lnTo>
                      <a:pt x="121893" y="21293"/>
                    </a:lnTo>
                    <a:lnTo>
                      <a:pt x="121139" y="21700"/>
                    </a:lnTo>
                    <a:lnTo>
                      <a:pt x="119624" y="22531"/>
                    </a:lnTo>
                    <a:cubicBezTo>
                      <a:pt x="117555" y="23544"/>
                      <a:pt x="115649" y="24825"/>
                      <a:pt x="113693" y="26072"/>
                    </a:cubicBezTo>
                    <a:cubicBezTo>
                      <a:pt x="112705" y="26652"/>
                      <a:pt x="111744" y="27285"/>
                      <a:pt x="110852" y="28021"/>
                    </a:cubicBezTo>
                    <a:lnTo>
                      <a:pt x="108047" y="30082"/>
                    </a:lnTo>
                    <a:cubicBezTo>
                      <a:pt x="106211" y="31502"/>
                      <a:pt x="104505" y="33078"/>
                      <a:pt x="102678" y="34576"/>
                    </a:cubicBezTo>
                    <a:cubicBezTo>
                      <a:pt x="100158" y="36611"/>
                      <a:pt x="96738" y="36818"/>
                      <a:pt x="94054" y="35364"/>
                    </a:cubicBezTo>
                    <a:cubicBezTo>
                      <a:pt x="91993" y="34247"/>
                      <a:pt x="90019" y="33000"/>
                      <a:pt x="87958" y="31943"/>
                    </a:cubicBezTo>
                    <a:lnTo>
                      <a:pt x="84840" y="30419"/>
                    </a:lnTo>
                    <a:cubicBezTo>
                      <a:pt x="84312" y="30160"/>
                      <a:pt x="83810" y="29874"/>
                      <a:pt x="83282" y="29640"/>
                    </a:cubicBezTo>
                    <a:lnTo>
                      <a:pt x="81766" y="29034"/>
                    </a:lnTo>
                    <a:lnTo>
                      <a:pt x="78727" y="27813"/>
                    </a:lnTo>
                    <a:cubicBezTo>
                      <a:pt x="78277" y="27588"/>
                      <a:pt x="77662" y="27389"/>
                      <a:pt x="77056" y="27207"/>
                    </a:cubicBezTo>
                    <a:lnTo>
                      <a:pt x="75237" y="26635"/>
                    </a:lnTo>
                    <a:lnTo>
                      <a:pt x="71921" y="25544"/>
                    </a:lnTo>
                    <a:cubicBezTo>
                      <a:pt x="70865" y="25319"/>
                      <a:pt x="69800" y="25111"/>
                      <a:pt x="68735" y="24843"/>
                    </a:cubicBezTo>
                    <a:cubicBezTo>
                      <a:pt x="68206" y="24722"/>
                      <a:pt x="67678" y="24574"/>
                      <a:pt x="67141" y="24470"/>
                    </a:cubicBezTo>
                    <a:lnTo>
                      <a:pt x="65522" y="24271"/>
                    </a:lnTo>
                    <a:cubicBezTo>
                      <a:pt x="64457" y="24167"/>
                      <a:pt x="63383" y="23934"/>
                      <a:pt x="62318" y="23899"/>
                    </a:cubicBezTo>
                    <a:cubicBezTo>
                      <a:pt x="60145" y="23882"/>
                      <a:pt x="57989" y="23700"/>
                      <a:pt x="55858" y="23916"/>
                    </a:cubicBezTo>
                    <a:cubicBezTo>
                      <a:pt x="53694" y="23916"/>
                      <a:pt x="51589" y="24401"/>
                      <a:pt x="49451" y="24696"/>
                    </a:cubicBezTo>
                    <a:cubicBezTo>
                      <a:pt x="47390" y="25302"/>
                      <a:pt x="45242" y="25648"/>
                      <a:pt x="43225" y="26471"/>
                    </a:cubicBezTo>
                    <a:cubicBezTo>
                      <a:pt x="41173" y="27094"/>
                      <a:pt x="39233" y="28081"/>
                      <a:pt x="37250" y="28991"/>
                    </a:cubicBezTo>
                    <a:cubicBezTo>
                      <a:pt x="36298" y="29467"/>
                      <a:pt x="35397" y="30073"/>
                      <a:pt x="34453" y="30618"/>
                    </a:cubicBezTo>
                    <a:lnTo>
                      <a:pt x="33042" y="31467"/>
                    </a:lnTo>
                    <a:lnTo>
                      <a:pt x="31734" y="32428"/>
                    </a:lnTo>
                    <a:cubicBezTo>
                      <a:pt x="28080" y="34835"/>
                      <a:pt x="24954" y="37979"/>
                      <a:pt x="22175" y="41382"/>
                    </a:cubicBezTo>
                    <a:lnTo>
                      <a:pt x="20157" y="44031"/>
                    </a:lnTo>
                    <a:lnTo>
                      <a:pt x="18425" y="46863"/>
                    </a:lnTo>
                    <a:cubicBezTo>
                      <a:pt x="17793" y="47807"/>
                      <a:pt x="17369" y="48750"/>
                      <a:pt x="16910" y="49651"/>
                    </a:cubicBezTo>
                    <a:cubicBezTo>
                      <a:pt x="16460" y="50655"/>
                      <a:pt x="15957" y="51392"/>
                      <a:pt x="15524" y="52604"/>
                    </a:cubicBezTo>
                    <a:lnTo>
                      <a:pt x="14217" y="56172"/>
                    </a:lnTo>
                    <a:lnTo>
                      <a:pt x="13897" y="57072"/>
                    </a:lnTo>
                    <a:lnTo>
                      <a:pt x="13810" y="57306"/>
                    </a:lnTo>
                    <a:cubicBezTo>
                      <a:pt x="13992" y="56700"/>
                      <a:pt x="13862" y="57150"/>
                      <a:pt x="13905" y="57037"/>
                    </a:cubicBezTo>
                    <a:lnTo>
                      <a:pt x="13879" y="57089"/>
                    </a:lnTo>
                    <a:lnTo>
                      <a:pt x="13862" y="57176"/>
                    </a:lnTo>
                    <a:lnTo>
                      <a:pt x="13775" y="57565"/>
                    </a:lnTo>
                    <a:lnTo>
                      <a:pt x="13360" y="59116"/>
                    </a:lnTo>
                    <a:cubicBezTo>
                      <a:pt x="13013" y="60146"/>
                      <a:pt x="12909" y="61202"/>
                      <a:pt x="12728" y="62259"/>
                    </a:cubicBezTo>
                    <a:cubicBezTo>
                      <a:pt x="12502" y="63315"/>
                      <a:pt x="12485" y="64389"/>
                      <a:pt x="12398" y="65463"/>
                    </a:cubicBezTo>
                    <a:cubicBezTo>
                      <a:pt x="11888" y="74035"/>
                      <a:pt x="14944" y="82963"/>
                      <a:pt x="20694" y="89760"/>
                    </a:cubicBezTo>
                    <a:cubicBezTo>
                      <a:pt x="22123" y="91466"/>
                      <a:pt x="23742" y="93033"/>
                      <a:pt x="25482" y="94419"/>
                    </a:cubicBezTo>
                    <a:cubicBezTo>
                      <a:pt x="27240" y="95821"/>
                      <a:pt x="29162" y="97051"/>
                      <a:pt x="30981" y="98004"/>
                    </a:cubicBezTo>
                    <a:cubicBezTo>
                      <a:pt x="31215" y="98142"/>
                      <a:pt x="31422" y="98272"/>
                      <a:pt x="31682" y="98410"/>
                    </a:cubicBezTo>
                    <a:lnTo>
                      <a:pt x="32574" y="98783"/>
                    </a:lnTo>
                    <a:lnTo>
                      <a:pt x="34332" y="99510"/>
                    </a:lnTo>
                    <a:lnTo>
                      <a:pt x="35215" y="99874"/>
                    </a:lnTo>
                    <a:cubicBezTo>
                      <a:pt x="35284" y="99900"/>
                      <a:pt x="34877" y="99761"/>
                      <a:pt x="35059" y="99831"/>
                    </a:cubicBezTo>
                    <a:lnTo>
                      <a:pt x="35120" y="99839"/>
                    </a:lnTo>
                    <a:lnTo>
                      <a:pt x="35215" y="99874"/>
                    </a:lnTo>
                    <a:lnTo>
                      <a:pt x="35406" y="99917"/>
                    </a:lnTo>
                    <a:lnTo>
                      <a:pt x="35787" y="100047"/>
                    </a:lnTo>
                    <a:lnTo>
                      <a:pt x="37345" y="100532"/>
                    </a:lnTo>
                    <a:cubicBezTo>
                      <a:pt x="39441" y="101026"/>
                      <a:pt x="41614" y="101268"/>
                      <a:pt x="43805" y="101181"/>
                    </a:cubicBezTo>
                    <a:cubicBezTo>
                      <a:pt x="45970" y="101034"/>
                      <a:pt x="48169" y="100644"/>
                      <a:pt x="50282" y="99909"/>
                    </a:cubicBezTo>
                    <a:cubicBezTo>
                      <a:pt x="52352" y="99103"/>
                      <a:pt x="54352" y="98047"/>
                      <a:pt x="56187" y="96713"/>
                    </a:cubicBezTo>
                    <a:cubicBezTo>
                      <a:pt x="57963" y="95293"/>
                      <a:pt x="59642" y="93726"/>
                      <a:pt x="61045" y="91856"/>
                    </a:cubicBezTo>
                    <a:cubicBezTo>
                      <a:pt x="61677" y="90912"/>
                      <a:pt x="62413" y="89924"/>
                      <a:pt x="62898" y="88929"/>
                    </a:cubicBezTo>
                    <a:cubicBezTo>
                      <a:pt x="63149" y="88444"/>
                      <a:pt x="63435" y="87985"/>
                      <a:pt x="63686" y="87431"/>
                    </a:cubicBezTo>
                    <a:lnTo>
                      <a:pt x="64396" y="85647"/>
                    </a:lnTo>
                    <a:cubicBezTo>
                      <a:pt x="66068" y="81439"/>
                      <a:pt x="66007" y="76347"/>
                      <a:pt x="64059" y="71914"/>
                    </a:cubicBezTo>
                    <a:cubicBezTo>
                      <a:pt x="62058" y="67489"/>
                      <a:pt x="58378" y="63644"/>
                      <a:pt x="53572" y="61800"/>
                    </a:cubicBezTo>
                    <a:close/>
                  </a:path>
                </a:pathLst>
              </a:custGeom>
              <a:grpFill/>
              <a:ln w="8653" cap="flat">
                <a:noFill/>
                <a:prstDash val="solid"/>
                <a:miter/>
              </a:ln>
            </p:spPr>
            <p:txBody>
              <a:bodyPr rtlCol="0" anchor="ctr"/>
              <a:lstStyle/>
              <a:p>
                <a:endParaRPr lang="en-IN" dirty="0"/>
              </a:p>
            </p:txBody>
          </p:sp>
          <p:sp>
            <p:nvSpPr>
              <p:cNvPr id="13" name="Freeform: Shape 13">
                <a:extLst>
                  <a:ext uri="{FF2B5EF4-FFF2-40B4-BE49-F238E27FC236}">
                    <a16:creationId xmlns:a16="http://schemas.microsoft.com/office/drawing/2014/main" id="{AF024BCC-B128-CD47-B61C-86DF2315CA3A}"/>
                  </a:ext>
                </a:extLst>
              </p:cNvPr>
              <p:cNvSpPr/>
              <p:nvPr/>
            </p:nvSpPr>
            <p:spPr>
              <a:xfrm>
                <a:off x="-1331923" y="2901751"/>
                <a:ext cx="199181" cy="120453"/>
              </a:xfrm>
              <a:custGeom>
                <a:avLst/>
                <a:gdLst>
                  <a:gd name="connsiteX0" fmla="*/ 53945 w 199181"/>
                  <a:gd name="connsiteY0" fmla="*/ 52817 h 120453"/>
                  <a:gd name="connsiteX1" fmla="*/ 62960 w 199181"/>
                  <a:gd name="connsiteY1" fmla="*/ 65156 h 120453"/>
                  <a:gd name="connsiteX2" fmla="*/ 60379 w 199181"/>
                  <a:gd name="connsiteY2" fmla="*/ 81002 h 120453"/>
                  <a:gd name="connsiteX3" fmla="*/ 59375 w 199181"/>
                  <a:gd name="connsiteY3" fmla="*/ 82630 h 120453"/>
                  <a:gd name="connsiteX4" fmla="*/ 58084 w 199181"/>
                  <a:gd name="connsiteY4" fmla="*/ 84301 h 120453"/>
                  <a:gd name="connsiteX5" fmla="*/ 55253 w 199181"/>
                  <a:gd name="connsiteY5" fmla="*/ 87375 h 120453"/>
                  <a:gd name="connsiteX6" fmla="*/ 48343 w 199181"/>
                  <a:gd name="connsiteY6" fmla="*/ 92111 h 120453"/>
                  <a:gd name="connsiteX7" fmla="*/ 40203 w 199181"/>
                  <a:gd name="connsiteY7" fmla="*/ 94614 h 120453"/>
                  <a:gd name="connsiteX8" fmla="*/ 31570 w 199181"/>
                  <a:gd name="connsiteY8" fmla="*/ 94614 h 120453"/>
                  <a:gd name="connsiteX9" fmla="*/ 23223 w 199181"/>
                  <a:gd name="connsiteY9" fmla="*/ 92016 h 120453"/>
                  <a:gd name="connsiteX10" fmla="*/ 21283 w 199181"/>
                  <a:gd name="connsiteY10" fmla="*/ 90951 h 120453"/>
                  <a:gd name="connsiteX11" fmla="*/ 20790 w 199181"/>
                  <a:gd name="connsiteY11" fmla="*/ 90683 h 120453"/>
                  <a:gd name="connsiteX12" fmla="*/ 20565 w 199181"/>
                  <a:gd name="connsiteY12" fmla="*/ 90561 h 120453"/>
                  <a:gd name="connsiteX13" fmla="*/ 20435 w 199181"/>
                  <a:gd name="connsiteY13" fmla="*/ 90483 h 120453"/>
                  <a:gd name="connsiteX14" fmla="*/ 20383 w 199181"/>
                  <a:gd name="connsiteY14" fmla="*/ 90449 h 120453"/>
                  <a:gd name="connsiteX15" fmla="*/ 20158 w 199181"/>
                  <a:gd name="connsiteY15" fmla="*/ 90293 h 120453"/>
                  <a:gd name="connsiteX16" fmla="*/ 19361 w 199181"/>
                  <a:gd name="connsiteY16" fmla="*/ 89739 h 120453"/>
                  <a:gd name="connsiteX17" fmla="*/ 17802 w 199181"/>
                  <a:gd name="connsiteY17" fmla="*/ 88674 h 120453"/>
                  <a:gd name="connsiteX18" fmla="*/ 17014 w 199181"/>
                  <a:gd name="connsiteY18" fmla="*/ 88128 h 120453"/>
                  <a:gd name="connsiteX19" fmla="*/ 16166 w 199181"/>
                  <a:gd name="connsiteY19" fmla="*/ 87401 h 120453"/>
                  <a:gd name="connsiteX20" fmla="*/ 10001 w 199181"/>
                  <a:gd name="connsiteY20" fmla="*/ 81279 h 120453"/>
                  <a:gd name="connsiteX21" fmla="*/ 5247 w 199181"/>
                  <a:gd name="connsiteY21" fmla="*/ 74144 h 120453"/>
                  <a:gd name="connsiteX22" fmla="*/ 1740 w 199181"/>
                  <a:gd name="connsiteY22" fmla="*/ 40382 h 120453"/>
                  <a:gd name="connsiteX23" fmla="*/ 3134 w 199181"/>
                  <a:gd name="connsiteY23" fmla="*/ 36200 h 120453"/>
                  <a:gd name="connsiteX24" fmla="*/ 4970 w 199181"/>
                  <a:gd name="connsiteY24" fmla="*/ 32156 h 120453"/>
                  <a:gd name="connsiteX25" fmla="*/ 6009 w 199181"/>
                  <a:gd name="connsiteY25" fmla="*/ 30199 h 120453"/>
                  <a:gd name="connsiteX26" fmla="*/ 6260 w 199181"/>
                  <a:gd name="connsiteY26" fmla="*/ 29714 h 120453"/>
                  <a:gd name="connsiteX27" fmla="*/ 6329 w 199181"/>
                  <a:gd name="connsiteY27" fmla="*/ 29575 h 120453"/>
                  <a:gd name="connsiteX28" fmla="*/ 6364 w 199181"/>
                  <a:gd name="connsiteY28" fmla="*/ 29506 h 120453"/>
                  <a:gd name="connsiteX29" fmla="*/ 6580 w 199181"/>
                  <a:gd name="connsiteY29" fmla="*/ 29186 h 120453"/>
                  <a:gd name="connsiteX30" fmla="*/ 6710 w 199181"/>
                  <a:gd name="connsiteY30" fmla="*/ 28987 h 120453"/>
                  <a:gd name="connsiteX31" fmla="*/ 7247 w 199181"/>
                  <a:gd name="connsiteY31" fmla="*/ 28190 h 120453"/>
                  <a:gd name="connsiteX32" fmla="*/ 9360 w 199181"/>
                  <a:gd name="connsiteY32" fmla="*/ 25012 h 120453"/>
                  <a:gd name="connsiteX33" fmla="*/ 12096 w 199181"/>
                  <a:gd name="connsiteY33" fmla="*/ 21583 h 120453"/>
                  <a:gd name="connsiteX34" fmla="*/ 15040 w 199181"/>
                  <a:gd name="connsiteY34" fmla="*/ 18267 h 120453"/>
                  <a:gd name="connsiteX35" fmla="*/ 18114 w 199181"/>
                  <a:gd name="connsiteY35" fmla="*/ 15227 h 120453"/>
                  <a:gd name="connsiteX36" fmla="*/ 21465 w 199181"/>
                  <a:gd name="connsiteY36" fmla="*/ 12508 h 120453"/>
                  <a:gd name="connsiteX37" fmla="*/ 36532 w 199181"/>
                  <a:gd name="connsiteY37" fmla="*/ 3970 h 120453"/>
                  <a:gd name="connsiteX38" fmla="*/ 53564 w 199181"/>
                  <a:gd name="connsiteY38" fmla="*/ 178 h 120453"/>
                  <a:gd name="connsiteX39" fmla="*/ 62362 w 199181"/>
                  <a:gd name="connsiteY39" fmla="*/ 212 h 120453"/>
                  <a:gd name="connsiteX40" fmla="*/ 71030 w 199181"/>
                  <a:gd name="connsiteY40" fmla="*/ 1685 h 120453"/>
                  <a:gd name="connsiteX41" fmla="*/ 87205 w 199181"/>
                  <a:gd name="connsiteY41" fmla="*/ 8361 h 120453"/>
                  <a:gd name="connsiteX42" fmla="*/ 90876 w 199181"/>
                  <a:gd name="connsiteY42" fmla="*/ 10716 h 120453"/>
                  <a:gd name="connsiteX43" fmla="*/ 91257 w 199181"/>
                  <a:gd name="connsiteY43" fmla="*/ 10976 h 120453"/>
                  <a:gd name="connsiteX44" fmla="*/ 91344 w 199181"/>
                  <a:gd name="connsiteY44" fmla="*/ 11062 h 120453"/>
                  <a:gd name="connsiteX45" fmla="*/ 91526 w 199181"/>
                  <a:gd name="connsiteY45" fmla="*/ 11227 h 120453"/>
                  <a:gd name="connsiteX46" fmla="*/ 91907 w 199181"/>
                  <a:gd name="connsiteY46" fmla="*/ 11504 h 120453"/>
                  <a:gd name="connsiteX47" fmla="*/ 92652 w 199181"/>
                  <a:gd name="connsiteY47" fmla="*/ 12084 h 120453"/>
                  <a:gd name="connsiteX48" fmla="*/ 94158 w 199181"/>
                  <a:gd name="connsiteY48" fmla="*/ 13296 h 120453"/>
                  <a:gd name="connsiteX49" fmla="*/ 95648 w 199181"/>
                  <a:gd name="connsiteY49" fmla="*/ 14474 h 120453"/>
                  <a:gd name="connsiteX50" fmla="*/ 97189 w 199181"/>
                  <a:gd name="connsiteY50" fmla="*/ 15790 h 120453"/>
                  <a:gd name="connsiteX51" fmla="*/ 100349 w 199181"/>
                  <a:gd name="connsiteY51" fmla="*/ 18829 h 120453"/>
                  <a:gd name="connsiteX52" fmla="*/ 106004 w 199181"/>
                  <a:gd name="connsiteY52" fmla="*/ 25073 h 120453"/>
                  <a:gd name="connsiteX53" fmla="*/ 110827 w 199181"/>
                  <a:gd name="connsiteY53" fmla="*/ 31818 h 120453"/>
                  <a:gd name="connsiteX54" fmla="*/ 102376 w 199181"/>
                  <a:gd name="connsiteY54" fmla="*/ 30052 h 120453"/>
                  <a:gd name="connsiteX55" fmla="*/ 109511 w 199181"/>
                  <a:gd name="connsiteY55" fmla="*/ 25817 h 120453"/>
                  <a:gd name="connsiteX56" fmla="*/ 117105 w 199181"/>
                  <a:gd name="connsiteY56" fmla="*/ 22397 h 120453"/>
                  <a:gd name="connsiteX57" fmla="*/ 121036 w 199181"/>
                  <a:gd name="connsiteY57" fmla="*/ 20942 h 120453"/>
                  <a:gd name="connsiteX58" fmla="*/ 125071 w 199181"/>
                  <a:gd name="connsiteY58" fmla="*/ 19825 h 120453"/>
                  <a:gd name="connsiteX59" fmla="*/ 127097 w 199181"/>
                  <a:gd name="connsiteY59" fmla="*/ 19297 h 120453"/>
                  <a:gd name="connsiteX60" fmla="*/ 128119 w 199181"/>
                  <a:gd name="connsiteY60" fmla="*/ 19029 h 120453"/>
                  <a:gd name="connsiteX61" fmla="*/ 128621 w 199181"/>
                  <a:gd name="connsiteY61" fmla="*/ 18907 h 120453"/>
                  <a:gd name="connsiteX62" fmla="*/ 128873 w 199181"/>
                  <a:gd name="connsiteY62" fmla="*/ 18838 h 120453"/>
                  <a:gd name="connsiteX63" fmla="*/ 129011 w 199181"/>
                  <a:gd name="connsiteY63" fmla="*/ 18804 h 120453"/>
                  <a:gd name="connsiteX64" fmla="*/ 129063 w 199181"/>
                  <a:gd name="connsiteY64" fmla="*/ 18795 h 120453"/>
                  <a:gd name="connsiteX65" fmla="*/ 129531 w 199181"/>
                  <a:gd name="connsiteY65" fmla="*/ 18700 h 120453"/>
                  <a:gd name="connsiteX66" fmla="*/ 133306 w 199181"/>
                  <a:gd name="connsiteY66" fmla="*/ 18111 h 120453"/>
                  <a:gd name="connsiteX67" fmla="*/ 135237 w 199181"/>
                  <a:gd name="connsiteY67" fmla="*/ 17842 h 120453"/>
                  <a:gd name="connsiteX68" fmla="*/ 137575 w 199181"/>
                  <a:gd name="connsiteY68" fmla="*/ 17730 h 120453"/>
                  <a:gd name="connsiteX69" fmla="*/ 142216 w 199181"/>
                  <a:gd name="connsiteY69" fmla="*/ 17600 h 120453"/>
                  <a:gd name="connsiteX70" fmla="*/ 150953 w 199181"/>
                  <a:gd name="connsiteY70" fmla="*/ 18500 h 120453"/>
                  <a:gd name="connsiteX71" fmla="*/ 159482 w 199181"/>
                  <a:gd name="connsiteY71" fmla="*/ 20639 h 120453"/>
                  <a:gd name="connsiteX72" fmla="*/ 167527 w 199181"/>
                  <a:gd name="connsiteY72" fmla="*/ 24181 h 120453"/>
                  <a:gd name="connsiteX73" fmla="*/ 181606 w 199181"/>
                  <a:gd name="connsiteY73" fmla="*/ 34502 h 120453"/>
                  <a:gd name="connsiteX74" fmla="*/ 191928 w 199181"/>
                  <a:gd name="connsiteY74" fmla="*/ 48400 h 120453"/>
                  <a:gd name="connsiteX75" fmla="*/ 197911 w 199181"/>
                  <a:gd name="connsiteY75" fmla="*/ 64463 h 120453"/>
                  <a:gd name="connsiteX76" fmla="*/ 198647 w 199181"/>
                  <a:gd name="connsiteY76" fmla="*/ 68680 h 120453"/>
                  <a:gd name="connsiteX77" fmla="*/ 198829 w 199181"/>
                  <a:gd name="connsiteY77" fmla="*/ 69710 h 120453"/>
                  <a:gd name="connsiteX78" fmla="*/ 198864 w 199181"/>
                  <a:gd name="connsiteY78" fmla="*/ 69970 h 120453"/>
                  <a:gd name="connsiteX79" fmla="*/ 198933 w 199181"/>
                  <a:gd name="connsiteY79" fmla="*/ 70420 h 120453"/>
                  <a:gd name="connsiteX80" fmla="*/ 198933 w 199181"/>
                  <a:gd name="connsiteY80" fmla="*/ 70533 h 120453"/>
                  <a:gd name="connsiteX81" fmla="*/ 198976 w 199181"/>
                  <a:gd name="connsiteY81" fmla="*/ 71018 h 120453"/>
                  <a:gd name="connsiteX82" fmla="*/ 199098 w 199181"/>
                  <a:gd name="connsiteY82" fmla="*/ 72932 h 120453"/>
                  <a:gd name="connsiteX83" fmla="*/ 199141 w 199181"/>
                  <a:gd name="connsiteY83" fmla="*/ 77356 h 120453"/>
                  <a:gd name="connsiteX84" fmla="*/ 198743 w 199181"/>
                  <a:gd name="connsiteY84" fmla="*/ 81859 h 120453"/>
                  <a:gd name="connsiteX85" fmla="*/ 181909 w 199181"/>
                  <a:gd name="connsiteY85" fmla="*/ 111343 h 120453"/>
                  <a:gd name="connsiteX86" fmla="*/ 166739 w 199181"/>
                  <a:gd name="connsiteY86" fmla="*/ 119033 h 120453"/>
                  <a:gd name="connsiteX87" fmla="*/ 162600 w 199181"/>
                  <a:gd name="connsiteY87" fmla="*/ 119950 h 120453"/>
                  <a:gd name="connsiteX88" fmla="*/ 161561 w 199181"/>
                  <a:gd name="connsiteY88" fmla="*/ 120141 h 120453"/>
                  <a:gd name="connsiteX89" fmla="*/ 161283 w 199181"/>
                  <a:gd name="connsiteY89" fmla="*/ 120184 h 120453"/>
                  <a:gd name="connsiteX90" fmla="*/ 161240 w 199181"/>
                  <a:gd name="connsiteY90" fmla="*/ 120176 h 120453"/>
                  <a:gd name="connsiteX91" fmla="*/ 161110 w 199181"/>
                  <a:gd name="connsiteY91" fmla="*/ 120201 h 120453"/>
                  <a:gd name="connsiteX92" fmla="*/ 160868 w 199181"/>
                  <a:gd name="connsiteY92" fmla="*/ 120228 h 120453"/>
                  <a:gd name="connsiteX93" fmla="*/ 160392 w 199181"/>
                  <a:gd name="connsiteY93" fmla="*/ 120279 h 120453"/>
                  <a:gd name="connsiteX94" fmla="*/ 158461 w 199181"/>
                  <a:gd name="connsiteY94" fmla="*/ 120435 h 120453"/>
                  <a:gd name="connsiteX95" fmla="*/ 149585 w 199181"/>
                  <a:gd name="connsiteY95" fmla="*/ 119440 h 120453"/>
                  <a:gd name="connsiteX96" fmla="*/ 141688 w 199181"/>
                  <a:gd name="connsiteY96" fmla="*/ 115976 h 120453"/>
                  <a:gd name="connsiteX97" fmla="*/ 135254 w 199181"/>
                  <a:gd name="connsiteY97" fmla="*/ 110408 h 120453"/>
                  <a:gd name="connsiteX98" fmla="*/ 130829 w 199181"/>
                  <a:gd name="connsiteY98" fmla="*/ 103290 h 120453"/>
                  <a:gd name="connsiteX99" fmla="*/ 128699 w 199181"/>
                  <a:gd name="connsiteY99" fmla="*/ 95324 h 120453"/>
                  <a:gd name="connsiteX100" fmla="*/ 129202 w 199181"/>
                  <a:gd name="connsiteY100" fmla="*/ 87106 h 120453"/>
                  <a:gd name="connsiteX101" fmla="*/ 132734 w 199181"/>
                  <a:gd name="connsiteY101" fmla="*/ 79833 h 120453"/>
                  <a:gd name="connsiteX102" fmla="*/ 145966 w 199181"/>
                  <a:gd name="connsiteY102" fmla="*/ 72169 h 120453"/>
                  <a:gd name="connsiteX103" fmla="*/ 134449 w 199181"/>
                  <a:gd name="connsiteY103" fmla="*/ 80993 h 120453"/>
                  <a:gd name="connsiteX104" fmla="*/ 132120 w 199181"/>
                  <a:gd name="connsiteY104" fmla="*/ 87704 h 120453"/>
                  <a:gd name="connsiteX105" fmla="*/ 132518 w 199181"/>
                  <a:gd name="connsiteY105" fmla="*/ 94640 h 120453"/>
                  <a:gd name="connsiteX106" fmla="*/ 135142 w 199181"/>
                  <a:gd name="connsiteY106" fmla="*/ 101134 h 120453"/>
                  <a:gd name="connsiteX107" fmla="*/ 139385 w 199181"/>
                  <a:gd name="connsiteY107" fmla="*/ 106520 h 120453"/>
                  <a:gd name="connsiteX108" fmla="*/ 144883 w 199181"/>
                  <a:gd name="connsiteY108" fmla="*/ 110374 h 120453"/>
                  <a:gd name="connsiteX109" fmla="*/ 151178 w 199181"/>
                  <a:gd name="connsiteY109" fmla="*/ 112400 h 120453"/>
                  <a:gd name="connsiteX110" fmla="*/ 157473 w 199181"/>
                  <a:gd name="connsiteY110" fmla="*/ 112504 h 120453"/>
                  <a:gd name="connsiteX111" fmla="*/ 159335 w 199181"/>
                  <a:gd name="connsiteY111" fmla="*/ 112201 h 120453"/>
                  <a:gd name="connsiteX112" fmla="*/ 159803 w 199181"/>
                  <a:gd name="connsiteY112" fmla="*/ 112114 h 120453"/>
                  <a:gd name="connsiteX113" fmla="*/ 160045 w 199181"/>
                  <a:gd name="connsiteY113" fmla="*/ 112053 h 120453"/>
                  <a:gd name="connsiteX114" fmla="*/ 160158 w 199181"/>
                  <a:gd name="connsiteY114" fmla="*/ 112045 h 120453"/>
                  <a:gd name="connsiteX115" fmla="*/ 160218 w 199181"/>
                  <a:gd name="connsiteY115" fmla="*/ 112036 h 120453"/>
                  <a:gd name="connsiteX116" fmla="*/ 160063 w 199181"/>
                  <a:gd name="connsiteY116" fmla="*/ 112053 h 120453"/>
                  <a:gd name="connsiteX117" fmla="*/ 160885 w 199181"/>
                  <a:gd name="connsiteY117" fmla="*/ 111811 h 120453"/>
                  <a:gd name="connsiteX118" fmla="*/ 164124 w 199181"/>
                  <a:gd name="connsiteY118" fmla="*/ 110798 h 120453"/>
                  <a:gd name="connsiteX119" fmla="*/ 175458 w 199181"/>
                  <a:gd name="connsiteY119" fmla="*/ 103740 h 120453"/>
                  <a:gd name="connsiteX120" fmla="*/ 186499 w 199181"/>
                  <a:gd name="connsiteY120" fmla="*/ 80560 h 120453"/>
                  <a:gd name="connsiteX121" fmla="*/ 186551 w 199181"/>
                  <a:gd name="connsiteY121" fmla="*/ 77452 h 120453"/>
                  <a:gd name="connsiteX122" fmla="*/ 186308 w 199181"/>
                  <a:gd name="connsiteY122" fmla="*/ 74239 h 120453"/>
                  <a:gd name="connsiteX123" fmla="*/ 186031 w 199181"/>
                  <a:gd name="connsiteY123" fmla="*/ 72360 h 120453"/>
                  <a:gd name="connsiteX124" fmla="*/ 185979 w 199181"/>
                  <a:gd name="connsiteY124" fmla="*/ 71884 h 120453"/>
                  <a:gd name="connsiteX125" fmla="*/ 185962 w 199181"/>
                  <a:gd name="connsiteY125" fmla="*/ 71771 h 120453"/>
                  <a:gd name="connsiteX126" fmla="*/ 185945 w 199181"/>
                  <a:gd name="connsiteY126" fmla="*/ 71693 h 120453"/>
                  <a:gd name="connsiteX127" fmla="*/ 185997 w 199181"/>
                  <a:gd name="connsiteY127" fmla="*/ 71953 h 120453"/>
                  <a:gd name="connsiteX128" fmla="*/ 185927 w 199181"/>
                  <a:gd name="connsiteY128" fmla="*/ 71763 h 120453"/>
                  <a:gd name="connsiteX129" fmla="*/ 185728 w 199181"/>
                  <a:gd name="connsiteY129" fmla="*/ 70949 h 120453"/>
                  <a:gd name="connsiteX130" fmla="*/ 184958 w 199181"/>
                  <a:gd name="connsiteY130" fmla="*/ 67667 h 120453"/>
                  <a:gd name="connsiteX131" fmla="*/ 179580 w 199181"/>
                  <a:gd name="connsiteY131" fmla="*/ 55527 h 120453"/>
                  <a:gd name="connsiteX132" fmla="*/ 171138 w 199181"/>
                  <a:gd name="connsiteY132" fmla="*/ 45500 h 120453"/>
                  <a:gd name="connsiteX133" fmla="*/ 169925 w 199181"/>
                  <a:gd name="connsiteY133" fmla="*/ 44400 h 120453"/>
                  <a:gd name="connsiteX134" fmla="*/ 168626 w 199181"/>
                  <a:gd name="connsiteY134" fmla="*/ 43421 h 120453"/>
                  <a:gd name="connsiteX135" fmla="*/ 166020 w 199181"/>
                  <a:gd name="connsiteY135" fmla="*/ 41456 h 120453"/>
                  <a:gd name="connsiteX136" fmla="*/ 160366 w 199181"/>
                  <a:gd name="connsiteY136" fmla="*/ 38269 h 120453"/>
                  <a:gd name="connsiteX137" fmla="*/ 154408 w 199181"/>
                  <a:gd name="connsiteY137" fmla="*/ 35793 h 120453"/>
                  <a:gd name="connsiteX138" fmla="*/ 148139 w 199181"/>
                  <a:gd name="connsiteY138" fmla="*/ 34269 h 120453"/>
                  <a:gd name="connsiteX139" fmla="*/ 141723 w 199181"/>
                  <a:gd name="connsiteY139" fmla="*/ 33489 h 120453"/>
                  <a:gd name="connsiteX140" fmla="*/ 138727 w 199181"/>
                  <a:gd name="connsiteY140" fmla="*/ 33489 h 120453"/>
                  <a:gd name="connsiteX141" fmla="*/ 137237 w 199181"/>
                  <a:gd name="connsiteY141" fmla="*/ 33489 h 120453"/>
                  <a:gd name="connsiteX142" fmla="*/ 135384 w 199181"/>
                  <a:gd name="connsiteY142" fmla="*/ 33671 h 120453"/>
                  <a:gd name="connsiteX143" fmla="*/ 131591 w 199181"/>
                  <a:gd name="connsiteY143" fmla="*/ 34095 h 120453"/>
                  <a:gd name="connsiteX144" fmla="*/ 131938 w 199181"/>
                  <a:gd name="connsiteY144" fmla="*/ 34044 h 120453"/>
                  <a:gd name="connsiteX145" fmla="*/ 131877 w 199181"/>
                  <a:gd name="connsiteY145" fmla="*/ 34026 h 120453"/>
                  <a:gd name="connsiteX146" fmla="*/ 131773 w 199181"/>
                  <a:gd name="connsiteY146" fmla="*/ 34061 h 120453"/>
                  <a:gd name="connsiteX147" fmla="*/ 131557 w 199181"/>
                  <a:gd name="connsiteY147" fmla="*/ 34104 h 120453"/>
                  <a:gd name="connsiteX148" fmla="*/ 131141 w 199181"/>
                  <a:gd name="connsiteY148" fmla="*/ 34217 h 120453"/>
                  <a:gd name="connsiteX149" fmla="*/ 130293 w 199181"/>
                  <a:gd name="connsiteY149" fmla="*/ 34373 h 120453"/>
                  <a:gd name="connsiteX150" fmla="*/ 128613 w 199181"/>
                  <a:gd name="connsiteY150" fmla="*/ 34710 h 120453"/>
                  <a:gd name="connsiteX151" fmla="*/ 121911 w 199181"/>
                  <a:gd name="connsiteY151" fmla="*/ 36338 h 120453"/>
                  <a:gd name="connsiteX152" fmla="*/ 118612 w 199181"/>
                  <a:gd name="connsiteY152" fmla="*/ 37360 h 120453"/>
                  <a:gd name="connsiteX153" fmla="*/ 115330 w 199181"/>
                  <a:gd name="connsiteY153" fmla="*/ 38520 h 120453"/>
                  <a:gd name="connsiteX154" fmla="*/ 108853 w 199181"/>
                  <a:gd name="connsiteY154" fmla="*/ 41222 h 120453"/>
                  <a:gd name="connsiteX155" fmla="*/ 100393 w 199181"/>
                  <a:gd name="connsiteY155" fmla="*/ 39447 h 120453"/>
                  <a:gd name="connsiteX156" fmla="*/ 95561 w 199181"/>
                  <a:gd name="connsiteY156" fmla="*/ 34373 h 120453"/>
                  <a:gd name="connsiteX157" fmla="*/ 93024 w 199181"/>
                  <a:gd name="connsiteY157" fmla="*/ 31991 h 120453"/>
                  <a:gd name="connsiteX158" fmla="*/ 91786 w 199181"/>
                  <a:gd name="connsiteY158" fmla="*/ 30805 h 120453"/>
                  <a:gd name="connsiteX159" fmla="*/ 90504 w 199181"/>
                  <a:gd name="connsiteY159" fmla="*/ 29775 h 120453"/>
                  <a:gd name="connsiteX160" fmla="*/ 87967 w 199181"/>
                  <a:gd name="connsiteY160" fmla="*/ 27714 h 120453"/>
                  <a:gd name="connsiteX161" fmla="*/ 86538 w 199181"/>
                  <a:gd name="connsiteY161" fmla="*/ 26631 h 120453"/>
                  <a:gd name="connsiteX162" fmla="*/ 84980 w 199181"/>
                  <a:gd name="connsiteY162" fmla="*/ 25549 h 120453"/>
                  <a:gd name="connsiteX163" fmla="*/ 82139 w 199181"/>
                  <a:gd name="connsiteY163" fmla="*/ 23557 h 120453"/>
                  <a:gd name="connsiteX164" fmla="*/ 79291 w 199181"/>
                  <a:gd name="connsiteY164" fmla="*/ 21929 h 120453"/>
                  <a:gd name="connsiteX165" fmla="*/ 77888 w 199181"/>
                  <a:gd name="connsiteY165" fmla="*/ 21115 h 120453"/>
                  <a:gd name="connsiteX166" fmla="*/ 76407 w 199181"/>
                  <a:gd name="connsiteY166" fmla="*/ 20457 h 120453"/>
                  <a:gd name="connsiteX167" fmla="*/ 73428 w 199181"/>
                  <a:gd name="connsiteY167" fmla="*/ 19141 h 120453"/>
                  <a:gd name="connsiteX168" fmla="*/ 67263 w 199181"/>
                  <a:gd name="connsiteY168" fmla="*/ 17228 h 120453"/>
                  <a:gd name="connsiteX169" fmla="*/ 60916 w 199181"/>
                  <a:gd name="connsiteY169" fmla="*/ 16093 h 120453"/>
                  <a:gd name="connsiteX170" fmla="*/ 54465 w 199181"/>
                  <a:gd name="connsiteY170" fmla="*/ 15955 h 120453"/>
                  <a:gd name="connsiteX171" fmla="*/ 47997 w 199181"/>
                  <a:gd name="connsiteY171" fmla="*/ 16595 h 120453"/>
                  <a:gd name="connsiteX172" fmla="*/ 44827 w 199181"/>
                  <a:gd name="connsiteY172" fmla="*/ 17331 h 120453"/>
                  <a:gd name="connsiteX173" fmla="*/ 43243 w 199181"/>
                  <a:gd name="connsiteY173" fmla="*/ 17712 h 120453"/>
                  <a:gd name="connsiteX174" fmla="*/ 41701 w 199181"/>
                  <a:gd name="connsiteY174" fmla="*/ 18241 h 120453"/>
                  <a:gd name="connsiteX175" fmla="*/ 29934 w 199181"/>
                  <a:gd name="connsiteY175" fmla="*/ 23990 h 120453"/>
                  <a:gd name="connsiteX176" fmla="*/ 27223 w 199181"/>
                  <a:gd name="connsiteY176" fmla="*/ 25930 h 120453"/>
                  <a:gd name="connsiteX177" fmla="*/ 24730 w 199181"/>
                  <a:gd name="connsiteY177" fmla="*/ 28121 h 120453"/>
                  <a:gd name="connsiteX178" fmla="*/ 22452 w 199181"/>
                  <a:gd name="connsiteY178" fmla="*/ 30372 h 120453"/>
                  <a:gd name="connsiteX179" fmla="*/ 20262 w 199181"/>
                  <a:gd name="connsiteY179" fmla="*/ 32736 h 120453"/>
                  <a:gd name="connsiteX180" fmla="*/ 17958 w 199181"/>
                  <a:gd name="connsiteY180" fmla="*/ 35801 h 120453"/>
                  <a:gd name="connsiteX181" fmla="*/ 17369 w 199181"/>
                  <a:gd name="connsiteY181" fmla="*/ 36563 h 120453"/>
                  <a:gd name="connsiteX182" fmla="*/ 17240 w 199181"/>
                  <a:gd name="connsiteY182" fmla="*/ 36745 h 120453"/>
                  <a:gd name="connsiteX183" fmla="*/ 17395 w 199181"/>
                  <a:gd name="connsiteY183" fmla="*/ 36529 h 120453"/>
                  <a:gd name="connsiteX184" fmla="*/ 17369 w 199181"/>
                  <a:gd name="connsiteY184" fmla="*/ 36563 h 120453"/>
                  <a:gd name="connsiteX185" fmla="*/ 17317 w 199181"/>
                  <a:gd name="connsiteY185" fmla="*/ 36650 h 120453"/>
                  <a:gd name="connsiteX186" fmla="*/ 17118 w 199181"/>
                  <a:gd name="connsiteY186" fmla="*/ 37005 h 120453"/>
                  <a:gd name="connsiteX187" fmla="*/ 16270 w 199181"/>
                  <a:gd name="connsiteY187" fmla="*/ 38339 h 120453"/>
                  <a:gd name="connsiteX188" fmla="*/ 14728 w 199181"/>
                  <a:gd name="connsiteY188" fmla="*/ 41161 h 120453"/>
                  <a:gd name="connsiteX189" fmla="*/ 13481 w 199181"/>
                  <a:gd name="connsiteY189" fmla="*/ 44105 h 120453"/>
                  <a:gd name="connsiteX190" fmla="*/ 14243 w 199181"/>
                  <a:gd name="connsiteY190" fmla="*/ 69780 h 120453"/>
                  <a:gd name="connsiteX191" fmla="*/ 17430 w 199181"/>
                  <a:gd name="connsiteY191" fmla="*/ 75668 h 120453"/>
                  <a:gd name="connsiteX192" fmla="*/ 21630 w 199181"/>
                  <a:gd name="connsiteY192" fmla="*/ 80699 h 120453"/>
                  <a:gd name="connsiteX193" fmla="*/ 22175 w 199181"/>
                  <a:gd name="connsiteY193" fmla="*/ 81288 h 120453"/>
                  <a:gd name="connsiteX194" fmla="*/ 22911 w 199181"/>
                  <a:gd name="connsiteY194" fmla="*/ 81885 h 120453"/>
                  <a:gd name="connsiteX195" fmla="*/ 24383 w 199181"/>
                  <a:gd name="connsiteY195" fmla="*/ 83115 h 120453"/>
                  <a:gd name="connsiteX196" fmla="*/ 25119 w 199181"/>
                  <a:gd name="connsiteY196" fmla="*/ 83738 h 120453"/>
                  <a:gd name="connsiteX197" fmla="*/ 24989 w 199181"/>
                  <a:gd name="connsiteY197" fmla="*/ 83634 h 120453"/>
                  <a:gd name="connsiteX198" fmla="*/ 25033 w 199181"/>
                  <a:gd name="connsiteY198" fmla="*/ 83660 h 120453"/>
                  <a:gd name="connsiteX199" fmla="*/ 25119 w 199181"/>
                  <a:gd name="connsiteY199" fmla="*/ 83721 h 120453"/>
                  <a:gd name="connsiteX200" fmla="*/ 25284 w 199181"/>
                  <a:gd name="connsiteY200" fmla="*/ 83833 h 120453"/>
                  <a:gd name="connsiteX201" fmla="*/ 25622 w 199181"/>
                  <a:gd name="connsiteY201" fmla="*/ 84059 h 120453"/>
                  <a:gd name="connsiteX202" fmla="*/ 26955 w 199181"/>
                  <a:gd name="connsiteY202" fmla="*/ 84959 h 120453"/>
                  <a:gd name="connsiteX203" fmla="*/ 32938 w 199181"/>
                  <a:gd name="connsiteY203" fmla="*/ 87505 h 120453"/>
                  <a:gd name="connsiteX204" fmla="*/ 39493 w 199181"/>
                  <a:gd name="connsiteY204" fmla="*/ 88171 h 120453"/>
                  <a:gd name="connsiteX205" fmla="*/ 46100 w 199181"/>
                  <a:gd name="connsiteY205" fmla="*/ 86855 h 120453"/>
                  <a:gd name="connsiteX206" fmla="*/ 52162 w 199181"/>
                  <a:gd name="connsiteY206" fmla="*/ 83660 h 120453"/>
                  <a:gd name="connsiteX207" fmla="*/ 54785 w 199181"/>
                  <a:gd name="connsiteY207" fmla="*/ 81426 h 120453"/>
                  <a:gd name="connsiteX208" fmla="*/ 55998 w 199181"/>
                  <a:gd name="connsiteY208" fmla="*/ 80214 h 120453"/>
                  <a:gd name="connsiteX209" fmla="*/ 57193 w 199181"/>
                  <a:gd name="connsiteY209" fmla="*/ 78733 h 120453"/>
                  <a:gd name="connsiteX210" fmla="*/ 60916 w 199181"/>
                  <a:gd name="connsiteY210" fmla="*/ 65493 h 120453"/>
                  <a:gd name="connsiteX211" fmla="*/ 53945 w 199181"/>
                  <a:gd name="connsiteY211" fmla="*/ 52817 h 12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99181" h="120453">
                    <a:moveTo>
                      <a:pt x="53945" y="52817"/>
                    </a:moveTo>
                    <a:cubicBezTo>
                      <a:pt x="58379" y="55354"/>
                      <a:pt x="61790" y="59917"/>
                      <a:pt x="62960" y="65156"/>
                    </a:cubicBezTo>
                    <a:cubicBezTo>
                      <a:pt x="64224" y="70386"/>
                      <a:pt x="63366" y="76187"/>
                      <a:pt x="60379" y="81002"/>
                    </a:cubicBezTo>
                    <a:lnTo>
                      <a:pt x="59375" y="82630"/>
                    </a:lnTo>
                    <a:cubicBezTo>
                      <a:pt x="58994" y="83175"/>
                      <a:pt x="58526" y="83747"/>
                      <a:pt x="58084" y="84301"/>
                    </a:cubicBezTo>
                    <a:cubicBezTo>
                      <a:pt x="57227" y="85470"/>
                      <a:pt x="56240" y="86379"/>
                      <a:pt x="55253" y="87375"/>
                    </a:cubicBezTo>
                    <a:cubicBezTo>
                      <a:pt x="53209" y="89271"/>
                      <a:pt x="50871" y="90839"/>
                      <a:pt x="48343" y="92111"/>
                    </a:cubicBezTo>
                    <a:cubicBezTo>
                      <a:pt x="45780" y="93315"/>
                      <a:pt x="43035" y="94146"/>
                      <a:pt x="40203" y="94614"/>
                    </a:cubicBezTo>
                    <a:cubicBezTo>
                      <a:pt x="37363" y="95021"/>
                      <a:pt x="34454" y="95021"/>
                      <a:pt x="31570" y="94614"/>
                    </a:cubicBezTo>
                    <a:cubicBezTo>
                      <a:pt x="28687" y="94138"/>
                      <a:pt x="25890" y="93263"/>
                      <a:pt x="23223" y="92016"/>
                    </a:cubicBezTo>
                    <a:cubicBezTo>
                      <a:pt x="22565" y="91687"/>
                      <a:pt x="21933" y="91315"/>
                      <a:pt x="21283" y="90951"/>
                    </a:cubicBezTo>
                    <a:lnTo>
                      <a:pt x="20790" y="90683"/>
                    </a:lnTo>
                    <a:lnTo>
                      <a:pt x="20565" y="90561"/>
                    </a:lnTo>
                    <a:lnTo>
                      <a:pt x="20435" y="90483"/>
                    </a:lnTo>
                    <a:lnTo>
                      <a:pt x="20383" y="90449"/>
                    </a:lnTo>
                    <a:cubicBezTo>
                      <a:pt x="20504" y="90553"/>
                      <a:pt x="20140" y="90276"/>
                      <a:pt x="20158" y="90293"/>
                    </a:cubicBezTo>
                    <a:lnTo>
                      <a:pt x="19361" y="89739"/>
                    </a:lnTo>
                    <a:lnTo>
                      <a:pt x="17802" y="88674"/>
                    </a:lnTo>
                    <a:lnTo>
                      <a:pt x="17014" y="88128"/>
                    </a:lnTo>
                    <a:lnTo>
                      <a:pt x="16166" y="87401"/>
                    </a:lnTo>
                    <a:cubicBezTo>
                      <a:pt x="13810" y="85479"/>
                      <a:pt x="11810" y="83461"/>
                      <a:pt x="10001" y="81279"/>
                    </a:cubicBezTo>
                    <a:cubicBezTo>
                      <a:pt x="8191" y="79071"/>
                      <a:pt x="6597" y="76681"/>
                      <a:pt x="5247" y="74144"/>
                    </a:cubicBezTo>
                    <a:cubicBezTo>
                      <a:pt x="-183" y="64039"/>
                      <a:pt x="-1481" y="51700"/>
                      <a:pt x="1740" y="40382"/>
                    </a:cubicBezTo>
                    <a:cubicBezTo>
                      <a:pt x="2155" y="38988"/>
                      <a:pt x="2545" y="37551"/>
                      <a:pt x="3134" y="36200"/>
                    </a:cubicBezTo>
                    <a:cubicBezTo>
                      <a:pt x="3705" y="34849"/>
                      <a:pt x="4216" y="33463"/>
                      <a:pt x="4970" y="32156"/>
                    </a:cubicBezTo>
                    <a:lnTo>
                      <a:pt x="6009" y="30199"/>
                    </a:lnTo>
                    <a:lnTo>
                      <a:pt x="6260" y="29714"/>
                    </a:lnTo>
                    <a:lnTo>
                      <a:pt x="6329" y="29575"/>
                    </a:lnTo>
                    <a:lnTo>
                      <a:pt x="6364" y="29506"/>
                    </a:lnTo>
                    <a:cubicBezTo>
                      <a:pt x="6459" y="29368"/>
                      <a:pt x="6208" y="29740"/>
                      <a:pt x="6580" y="29186"/>
                    </a:cubicBezTo>
                    <a:lnTo>
                      <a:pt x="6710" y="28987"/>
                    </a:lnTo>
                    <a:lnTo>
                      <a:pt x="7247" y="28190"/>
                    </a:lnTo>
                    <a:lnTo>
                      <a:pt x="9360" y="25012"/>
                    </a:lnTo>
                    <a:cubicBezTo>
                      <a:pt x="10070" y="23947"/>
                      <a:pt x="11178" y="22700"/>
                      <a:pt x="12096" y="21583"/>
                    </a:cubicBezTo>
                    <a:cubicBezTo>
                      <a:pt x="13048" y="20397"/>
                      <a:pt x="14018" y="19228"/>
                      <a:pt x="15040" y="18267"/>
                    </a:cubicBezTo>
                    <a:lnTo>
                      <a:pt x="18114" y="15227"/>
                    </a:lnTo>
                    <a:lnTo>
                      <a:pt x="21465" y="12508"/>
                    </a:lnTo>
                    <a:cubicBezTo>
                      <a:pt x="26037" y="9002"/>
                      <a:pt x="31068" y="5971"/>
                      <a:pt x="36532" y="3970"/>
                    </a:cubicBezTo>
                    <a:cubicBezTo>
                      <a:pt x="41944" y="1849"/>
                      <a:pt x="47719" y="533"/>
                      <a:pt x="53564" y="178"/>
                    </a:cubicBezTo>
                    <a:cubicBezTo>
                      <a:pt x="56483" y="-169"/>
                      <a:pt x="59435" y="74"/>
                      <a:pt x="62362" y="212"/>
                    </a:cubicBezTo>
                    <a:cubicBezTo>
                      <a:pt x="65263" y="619"/>
                      <a:pt x="68198" y="870"/>
                      <a:pt x="71030" y="1685"/>
                    </a:cubicBezTo>
                    <a:cubicBezTo>
                      <a:pt x="76779" y="2940"/>
                      <a:pt x="82209" y="5408"/>
                      <a:pt x="87205" y="8361"/>
                    </a:cubicBezTo>
                    <a:cubicBezTo>
                      <a:pt x="88443" y="9123"/>
                      <a:pt x="89655" y="9937"/>
                      <a:pt x="90876" y="10716"/>
                    </a:cubicBezTo>
                    <a:lnTo>
                      <a:pt x="91257" y="10976"/>
                    </a:lnTo>
                    <a:lnTo>
                      <a:pt x="91344" y="11062"/>
                    </a:lnTo>
                    <a:lnTo>
                      <a:pt x="91526" y="11227"/>
                    </a:lnTo>
                    <a:lnTo>
                      <a:pt x="91907" y="11504"/>
                    </a:lnTo>
                    <a:lnTo>
                      <a:pt x="92652" y="12084"/>
                    </a:lnTo>
                    <a:lnTo>
                      <a:pt x="94158" y="13296"/>
                    </a:lnTo>
                    <a:lnTo>
                      <a:pt x="95648" y="14474"/>
                    </a:lnTo>
                    <a:cubicBezTo>
                      <a:pt x="96141" y="14864"/>
                      <a:pt x="96643" y="15262"/>
                      <a:pt x="97189" y="15790"/>
                    </a:cubicBezTo>
                    <a:lnTo>
                      <a:pt x="100349" y="18829"/>
                    </a:lnTo>
                    <a:cubicBezTo>
                      <a:pt x="102566" y="20804"/>
                      <a:pt x="104159" y="22977"/>
                      <a:pt x="106004" y="25073"/>
                    </a:cubicBezTo>
                    <a:cubicBezTo>
                      <a:pt x="107770" y="27212"/>
                      <a:pt x="109251" y="29575"/>
                      <a:pt x="110827" y="31818"/>
                    </a:cubicBezTo>
                    <a:lnTo>
                      <a:pt x="102376" y="30052"/>
                    </a:lnTo>
                    <a:cubicBezTo>
                      <a:pt x="104722" y="28640"/>
                      <a:pt x="107017" y="27047"/>
                      <a:pt x="109511" y="25817"/>
                    </a:cubicBezTo>
                    <a:cubicBezTo>
                      <a:pt x="112013" y="24631"/>
                      <a:pt x="114446" y="23263"/>
                      <a:pt x="117105" y="22397"/>
                    </a:cubicBezTo>
                    <a:lnTo>
                      <a:pt x="121036" y="20942"/>
                    </a:lnTo>
                    <a:cubicBezTo>
                      <a:pt x="122344" y="20457"/>
                      <a:pt x="123729" y="20198"/>
                      <a:pt x="125071" y="19825"/>
                    </a:cubicBezTo>
                    <a:lnTo>
                      <a:pt x="127097" y="19297"/>
                    </a:lnTo>
                    <a:lnTo>
                      <a:pt x="128119" y="19029"/>
                    </a:lnTo>
                    <a:lnTo>
                      <a:pt x="128621" y="18907"/>
                    </a:lnTo>
                    <a:lnTo>
                      <a:pt x="128873" y="18838"/>
                    </a:lnTo>
                    <a:lnTo>
                      <a:pt x="129011" y="18804"/>
                    </a:lnTo>
                    <a:lnTo>
                      <a:pt x="129063" y="18795"/>
                    </a:lnTo>
                    <a:lnTo>
                      <a:pt x="129531" y="18700"/>
                    </a:lnTo>
                    <a:lnTo>
                      <a:pt x="133306" y="18111"/>
                    </a:lnTo>
                    <a:cubicBezTo>
                      <a:pt x="133955" y="18033"/>
                      <a:pt x="134536" y="17929"/>
                      <a:pt x="135237" y="17842"/>
                    </a:cubicBezTo>
                    <a:lnTo>
                      <a:pt x="137575" y="17730"/>
                    </a:lnTo>
                    <a:cubicBezTo>
                      <a:pt x="139116" y="17669"/>
                      <a:pt x="140727" y="17539"/>
                      <a:pt x="142216" y="17600"/>
                    </a:cubicBezTo>
                    <a:cubicBezTo>
                      <a:pt x="145143" y="17756"/>
                      <a:pt x="148078" y="17851"/>
                      <a:pt x="150953" y="18500"/>
                    </a:cubicBezTo>
                    <a:cubicBezTo>
                      <a:pt x="153871" y="18916"/>
                      <a:pt x="156668" y="19843"/>
                      <a:pt x="159482" y="20639"/>
                    </a:cubicBezTo>
                    <a:cubicBezTo>
                      <a:pt x="162210" y="21704"/>
                      <a:pt x="165016" y="22674"/>
                      <a:pt x="167527" y="24181"/>
                    </a:cubicBezTo>
                    <a:cubicBezTo>
                      <a:pt x="172757" y="26848"/>
                      <a:pt x="177493" y="30381"/>
                      <a:pt x="181606" y="34502"/>
                    </a:cubicBezTo>
                    <a:cubicBezTo>
                      <a:pt x="185780" y="38564"/>
                      <a:pt x="189166" y="43335"/>
                      <a:pt x="191928" y="48400"/>
                    </a:cubicBezTo>
                    <a:cubicBezTo>
                      <a:pt x="194811" y="53405"/>
                      <a:pt x="196569" y="58956"/>
                      <a:pt x="197911" y="64463"/>
                    </a:cubicBezTo>
                    <a:lnTo>
                      <a:pt x="198647" y="68680"/>
                    </a:lnTo>
                    <a:lnTo>
                      <a:pt x="198829" y="69710"/>
                    </a:lnTo>
                    <a:lnTo>
                      <a:pt x="198864" y="69970"/>
                    </a:lnTo>
                    <a:lnTo>
                      <a:pt x="198933" y="70420"/>
                    </a:lnTo>
                    <a:lnTo>
                      <a:pt x="198933" y="70533"/>
                    </a:lnTo>
                    <a:lnTo>
                      <a:pt x="198976" y="71018"/>
                    </a:lnTo>
                    <a:lnTo>
                      <a:pt x="199098" y="72932"/>
                    </a:lnTo>
                    <a:cubicBezTo>
                      <a:pt x="199228" y="74066"/>
                      <a:pt x="199176" y="75798"/>
                      <a:pt x="199141" y="77356"/>
                    </a:cubicBezTo>
                    <a:cubicBezTo>
                      <a:pt x="199150" y="78984"/>
                      <a:pt x="198933" y="80404"/>
                      <a:pt x="198743" y="81859"/>
                    </a:cubicBezTo>
                    <a:cubicBezTo>
                      <a:pt x="197124" y="93532"/>
                      <a:pt x="190967" y="104295"/>
                      <a:pt x="181909" y="111343"/>
                    </a:cubicBezTo>
                    <a:cubicBezTo>
                      <a:pt x="177398" y="114902"/>
                      <a:pt x="172211" y="117517"/>
                      <a:pt x="166739" y="119033"/>
                    </a:cubicBezTo>
                    <a:cubicBezTo>
                      <a:pt x="165405" y="119491"/>
                      <a:pt x="163968" y="119639"/>
                      <a:pt x="162600" y="119950"/>
                    </a:cubicBezTo>
                    <a:lnTo>
                      <a:pt x="161561" y="120141"/>
                    </a:lnTo>
                    <a:lnTo>
                      <a:pt x="161283" y="120184"/>
                    </a:lnTo>
                    <a:lnTo>
                      <a:pt x="161240" y="120176"/>
                    </a:lnTo>
                    <a:lnTo>
                      <a:pt x="161110" y="120201"/>
                    </a:lnTo>
                    <a:lnTo>
                      <a:pt x="160868" y="120228"/>
                    </a:lnTo>
                    <a:lnTo>
                      <a:pt x="160392" y="120279"/>
                    </a:lnTo>
                    <a:lnTo>
                      <a:pt x="158461" y="120435"/>
                    </a:lnTo>
                    <a:cubicBezTo>
                      <a:pt x="155239" y="120539"/>
                      <a:pt x="152425" y="120184"/>
                      <a:pt x="149585" y="119440"/>
                    </a:cubicBezTo>
                    <a:cubicBezTo>
                      <a:pt x="146797" y="118643"/>
                      <a:pt x="144121" y="117500"/>
                      <a:pt x="141688" y="115976"/>
                    </a:cubicBezTo>
                    <a:cubicBezTo>
                      <a:pt x="139281" y="114400"/>
                      <a:pt x="137107" y="112547"/>
                      <a:pt x="135254" y="110408"/>
                    </a:cubicBezTo>
                    <a:cubicBezTo>
                      <a:pt x="133436" y="108235"/>
                      <a:pt x="131929" y="105845"/>
                      <a:pt x="130829" y="103290"/>
                    </a:cubicBezTo>
                    <a:cubicBezTo>
                      <a:pt x="129782" y="100710"/>
                      <a:pt x="128968" y="98052"/>
                      <a:pt x="128699" y="95324"/>
                    </a:cubicBezTo>
                    <a:cubicBezTo>
                      <a:pt x="128327" y="92666"/>
                      <a:pt x="128500" y="89730"/>
                      <a:pt x="129202" y="87106"/>
                    </a:cubicBezTo>
                    <a:cubicBezTo>
                      <a:pt x="129903" y="84448"/>
                      <a:pt x="131124" y="81972"/>
                      <a:pt x="132734" y="79833"/>
                    </a:cubicBezTo>
                    <a:cubicBezTo>
                      <a:pt x="135921" y="75520"/>
                      <a:pt x="140883" y="72715"/>
                      <a:pt x="145966" y="72169"/>
                    </a:cubicBezTo>
                    <a:cubicBezTo>
                      <a:pt x="140995" y="73425"/>
                      <a:pt x="136882" y="76828"/>
                      <a:pt x="134449" y="80993"/>
                    </a:cubicBezTo>
                    <a:cubicBezTo>
                      <a:pt x="133237" y="83071"/>
                      <a:pt x="132457" y="85383"/>
                      <a:pt x="132120" y="87704"/>
                    </a:cubicBezTo>
                    <a:cubicBezTo>
                      <a:pt x="131808" y="90051"/>
                      <a:pt x="131938" y="92302"/>
                      <a:pt x="132518" y="94640"/>
                    </a:cubicBezTo>
                    <a:cubicBezTo>
                      <a:pt x="133046" y="96960"/>
                      <a:pt x="134033" y="99117"/>
                      <a:pt x="135142" y="101134"/>
                    </a:cubicBezTo>
                    <a:cubicBezTo>
                      <a:pt x="136311" y="103143"/>
                      <a:pt x="137791" y="104927"/>
                      <a:pt x="139385" y="106520"/>
                    </a:cubicBezTo>
                    <a:cubicBezTo>
                      <a:pt x="141056" y="108079"/>
                      <a:pt x="142918" y="109343"/>
                      <a:pt x="144883" y="110374"/>
                    </a:cubicBezTo>
                    <a:cubicBezTo>
                      <a:pt x="146892" y="111352"/>
                      <a:pt x="149031" y="112001"/>
                      <a:pt x="151178" y="112400"/>
                    </a:cubicBezTo>
                    <a:cubicBezTo>
                      <a:pt x="153317" y="112737"/>
                      <a:pt x="155612" y="112711"/>
                      <a:pt x="157473" y="112504"/>
                    </a:cubicBezTo>
                    <a:lnTo>
                      <a:pt x="159335" y="112201"/>
                    </a:lnTo>
                    <a:lnTo>
                      <a:pt x="159803" y="112114"/>
                    </a:lnTo>
                    <a:lnTo>
                      <a:pt x="160045" y="112053"/>
                    </a:lnTo>
                    <a:lnTo>
                      <a:pt x="160158" y="112045"/>
                    </a:lnTo>
                    <a:lnTo>
                      <a:pt x="160218" y="112036"/>
                    </a:lnTo>
                    <a:cubicBezTo>
                      <a:pt x="160418" y="111993"/>
                      <a:pt x="160002" y="112079"/>
                      <a:pt x="160063" y="112053"/>
                    </a:cubicBezTo>
                    <a:lnTo>
                      <a:pt x="160885" y="111811"/>
                    </a:lnTo>
                    <a:cubicBezTo>
                      <a:pt x="161959" y="111456"/>
                      <a:pt x="163085" y="111265"/>
                      <a:pt x="164124" y="110798"/>
                    </a:cubicBezTo>
                    <a:cubicBezTo>
                      <a:pt x="168349" y="109196"/>
                      <a:pt x="172211" y="106771"/>
                      <a:pt x="175458" y="103740"/>
                    </a:cubicBezTo>
                    <a:cubicBezTo>
                      <a:pt x="181961" y="97653"/>
                      <a:pt x="186014" y="89159"/>
                      <a:pt x="186499" y="80560"/>
                    </a:cubicBezTo>
                    <a:cubicBezTo>
                      <a:pt x="186551" y="79478"/>
                      <a:pt x="186646" y="78395"/>
                      <a:pt x="186551" y="77452"/>
                    </a:cubicBezTo>
                    <a:cubicBezTo>
                      <a:pt x="186490" y="76473"/>
                      <a:pt x="186533" y="75633"/>
                      <a:pt x="186308" y="74239"/>
                    </a:cubicBezTo>
                    <a:lnTo>
                      <a:pt x="186031" y="72360"/>
                    </a:lnTo>
                    <a:lnTo>
                      <a:pt x="185979" y="71884"/>
                    </a:lnTo>
                    <a:lnTo>
                      <a:pt x="185962" y="71771"/>
                    </a:lnTo>
                    <a:lnTo>
                      <a:pt x="185945" y="71693"/>
                    </a:lnTo>
                    <a:cubicBezTo>
                      <a:pt x="185971" y="71840"/>
                      <a:pt x="185901" y="71356"/>
                      <a:pt x="185997" y="71953"/>
                    </a:cubicBezTo>
                    <a:lnTo>
                      <a:pt x="185927" y="71763"/>
                    </a:lnTo>
                    <a:lnTo>
                      <a:pt x="185728" y="70949"/>
                    </a:lnTo>
                    <a:lnTo>
                      <a:pt x="184958" y="67667"/>
                    </a:lnTo>
                    <a:cubicBezTo>
                      <a:pt x="183589" y="63407"/>
                      <a:pt x="182031" y="59198"/>
                      <a:pt x="179580" y="55527"/>
                    </a:cubicBezTo>
                    <a:cubicBezTo>
                      <a:pt x="177225" y="51803"/>
                      <a:pt x="174463" y="48340"/>
                      <a:pt x="171138" y="45500"/>
                    </a:cubicBezTo>
                    <a:lnTo>
                      <a:pt x="169925" y="44400"/>
                    </a:lnTo>
                    <a:lnTo>
                      <a:pt x="168626" y="43421"/>
                    </a:lnTo>
                    <a:cubicBezTo>
                      <a:pt x="167752" y="42763"/>
                      <a:pt x="166929" y="42079"/>
                      <a:pt x="166020" y="41456"/>
                    </a:cubicBezTo>
                    <a:cubicBezTo>
                      <a:pt x="164176" y="40330"/>
                      <a:pt x="162366" y="39118"/>
                      <a:pt x="160366" y="38269"/>
                    </a:cubicBezTo>
                    <a:cubicBezTo>
                      <a:pt x="158487" y="37222"/>
                      <a:pt x="156391" y="36624"/>
                      <a:pt x="154408" y="35793"/>
                    </a:cubicBezTo>
                    <a:cubicBezTo>
                      <a:pt x="152330" y="35247"/>
                      <a:pt x="150286" y="34529"/>
                      <a:pt x="148139" y="34269"/>
                    </a:cubicBezTo>
                    <a:cubicBezTo>
                      <a:pt x="146018" y="33792"/>
                      <a:pt x="143861" y="33723"/>
                      <a:pt x="141723" y="33489"/>
                    </a:cubicBezTo>
                    <a:cubicBezTo>
                      <a:pt x="140675" y="33429"/>
                      <a:pt x="139740" y="33507"/>
                      <a:pt x="138727" y="33489"/>
                    </a:cubicBezTo>
                    <a:lnTo>
                      <a:pt x="137237" y="33489"/>
                    </a:lnTo>
                    <a:cubicBezTo>
                      <a:pt x="136692" y="33515"/>
                      <a:pt x="135990" y="33628"/>
                      <a:pt x="135384" y="33671"/>
                    </a:cubicBezTo>
                    <a:lnTo>
                      <a:pt x="131591" y="34095"/>
                    </a:lnTo>
                    <a:cubicBezTo>
                      <a:pt x="131228" y="34156"/>
                      <a:pt x="132042" y="34009"/>
                      <a:pt x="131938" y="34044"/>
                    </a:cubicBezTo>
                    <a:lnTo>
                      <a:pt x="131877" y="34026"/>
                    </a:lnTo>
                    <a:lnTo>
                      <a:pt x="131773" y="34061"/>
                    </a:lnTo>
                    <a:lnTo>
                      <a:pt x="131557" y="34104"/>
                    </a:lnTo>
                    <a:lnTo>
                      <a:pt x="131141" y="34217"/>
                    </a:lnTo>
                    <a:lnTo>
                      <a:pt x="130293" y="34373"/>
                    </a:lnTo>
                    <a:lnTo>
                      <a:pt x="128613" y="34710"/>
                    </a:lnTo>
                    <a:cubicBezTo>
                      <a:pt x="126335" y="35074"/>
                      <a:pt x="124136" y="35723"/>
                      <a:pt x="121911" y="36338"/>
                    </a:cubicBezTo>
                    <a:cubicBezTo>
                      <a:pt x="120794" y="36624"/>
                      <a:pt x="119677" y="36953"/>
                      <a:pt x="118612" y="37360"/>
                    </a:cubicBezTo>
                    <a:lnTo>
                      <a:pt x="115330" y="38520"/>
                    </a:lnTo>
                    <a:cubicBezTo>
                      <a:pt x="113139" y="39343"/>
                      <a:pt x="111052" y="40339"/>
                      <a:pt x="108853" y="41222"/>
                    </a:cubicBezTo>
                    <a:cubicBezTo>
                      <a:pt x="105839" y="42425"/>
                      <a:pt x="102540" y="41620"/>
                      <a:pt x="100393" y="39447"/>
                    </a:cubicBezTo>
                    <a:cubicBezTo>
                      <a:pt x="98756" y="37741"/>
                      <a:pt x="97232" y="36000"/>
                      <a:pt x="95561" y="34373"/>
                    </a:cubicBezTo>
                    <a:lnTo>
                      <a:pt x="93024" y="31991"/>
                    </a:lnTo>
                    <a:cubicBezTo>
                      <a:pt x="92608" y="31593"/>
                      <a:pt x="92201" y="31177"/>
                      <a:pt x="91786" y="30805"/>
                    </a:cubicBezTo>
                    <a:lnTo>
                      <a:pt x="90504" y="29775"/>
                    </a:lnTo>
                    <a:lnTo>
                      <a:pt x="87967" y="27714"/>
                    </a:lnTo>
                    <a:cubicBezTo>
                      <a:pt x="87595" y="27376"/>
                      <a:pt x="87075" y="27004"/>
                      <a:pt x="86538" y="26631"/>
                    </a:cubicBezTo>
                    <a:lnTo>
                      <a:pt x="84980" y="25549"/>
                    </a:lnTo>
                    <a:lnTo>
                      <a:pt x="82139" y="23557"/>
                    </a:lnTo>
                    <a:cubicBezTo>
                      <a:pt x="81178" y="23012"/>
                      <a:pt x="80226" y="22492"/>
                      <a:pt x="79291" y="21929"/>
                    </a:cubicBezTo>
                    <a:cubicBezTo>
                      <a:pt x="78823" y="21661"/>
                      <a:pt x="78373" y="21358"/>
                      <a:pt x="77888" y="21115"/>
                    </a:cubicBezTo>
                    <a:lnTo>
                      <a:pt x="76407" y="20457"/>
                    </a:lnTo>
                    <a:cubicBezTo>
                      <a:pt x="75420" y="20007"/>
                      <a:pt x="74459" y="19496"/>
                      <a:pt x="73428" y="19141"/>
                    </a:cubicBezTo>
                    <a:cubicBezTo>
                      <a:pt x="71385" y="18466"/>
                      <a:pt x="69385" y="17669"/>
                      <a:pt x="67263" y="17228"/>
                    </a:cubicBezTo>
                    <a:cubicBezTo>
                      <a:pt x="65194" y="16621"/>
                      <a:pt x="63029" y="16448"/>
                      <a:pt x="60916" y="16093"/>
                    </a:cubicBezTo>
                    <a:cubicBezTo>
                      <a:pt x="58768" y="16067"/>
                      <a:pt x="56612" y="15764"/>
                      <a:pt x="54465" y="15955"/>
                    </a:cubicBezTo>
                    <a:cubicBezTo>
                      <a:pt x="52283" y="15937"/>
                      <a:pt x="50153" y="16327"/>
                      <a:pt x="47997" y="16595"/>
                    </a:cubicBezTo>
                    <a:cubicBezTo>
                      <a:pt x="46932" y="16786"/>
                      <a:pt x="45892" y="17106"/>
                      <a:pt x="44827" y="17331"/>
                    </a:cubicBezTo>
                    <a:lnTo>
                      <a:pt x="43243" y="17712"/>
                    </a:lnTo>
                    <a:lnTo>
                      <a:pt x="41701" y="18241"/>
                    </a:lnTo>
                    <a:cubicBezTo>
                      <a:pt x="37502" y="19496"/>
                      <a:pt x="33579" y="21574"/>
                      <a:pt x="29934" y="23990"/>
                    </a:cubicBezTo>
                    <a:lnTo>
                      <a:pt x="27223" y="25930"/>
                    </a:lnTo>
                    <a:lnTo>
                      <a:pt x="24730" y="28121"/>
                    </a:lnTo>
                    <a:cubicBezTo>
                      <a:pt x="23829" y="28848"/>
                      <a:pt x="23162" y="29601"/>
                      <a:pt x="22452" y="30372"/>
                    </a:cubicBezTo>
                    <a:cubicBezTo>
                      <a:pt x="21734" y="31169"/>
                      <a:pt x="21024" y="31740"/>
                      <a:pt x="20262" y="32736"/>
                    </a:cubicBezTo>
                    <a:lnTo>
                      <a:pt x="17958" y="35801"/>
                    </a:lnTo>
                    <a:lnTo>
                      <a:pt x="17369" y="36563"/>
                    </a:lnTo>
                    <a:lnTo>
                      <a:pt x="17240" y="36745"/>
                    </a:lnTo>
                    <a:cubicBezTo>
                      <a:pt x="17595" y="36208"/>
                      <a:pt x="17326" y="36624"/>
                      <a:pt x="17395" y="36529"/>
                    </a:cubicBezTo>
                    <a:lnTo>
                      <a:pt x="17369" y="36563"/>
                    </a:lnTo>
                    <a:lnTo>
                      <a:pt x="17317" y="36650"/>
                    </a:lnTo>
                    <a:lnTo>
                      <a:pt x="17118" y="37005"/>
                    </a:lnTo>
                    <a:lnTo>
                      <a:pt x="16270" y="38339"/>
                    </a:lnTo>
                    <a:cubicBezTo>
                      <a:pt x="15646" y="39230"/>
                      <a:pt x="15231" y="40200"/>
                      <a:pt x="14728" y="41161"/>
                    </a:cubicBezTo>
                    <a:cubicBezTo>
                      <a:pt x="14209" y="42105"/>
                      <a:pt x="13862" y="43127"/>
                      <a:pt x="13481" y="44105"/>
                    </a:cubicBezTo>
                    <a:cubicBezTo>
                      <a:pt x="10459" y="52193"/>
                      <a:pt x="10745" y="61597"/>
                      <a:pt x="14243" y="69780"/>
                    </a:cubicBezTo>
                    <a:cubicBezTo>
                      <a:pt x="15101" y="71832"/>
                      <a:pt x="16183" y="73798"/>
                      <a:pt x="17430" y="75668"/>
                    </a:cubicBezTo>
                    <a:cubicBezTo>
                      <a:pt x="18694" y="77530"/>
                      <a:pt x="20166" y="79253"/>
                      <a:pt x="21630" y="80699"/>
                    </a:cubicBezTo>
                    <a:cubicBezTo>
                      <a:pt x="21812" y="80898"/>
                      <a:pt x="21976" y="81088"/>
                      <a:pt x="22175" y="81288"/>
                    </a:cubicBezTo>
                    <a:lnTo>
                      <a:pt x="22911" y="81885"/>
                    </a:lnTo>
                    <a:lnTo>
                      <a:pt x="24383" y="83115"/>
                    </a:lnTo>
                    <a:lnTo>
                      <a:pt x="25119" y="83738"/>
                    </a:lnTo>
                    <a:cubicBezTo>
                      <a:pt x="25171" y="83764"/>
                      <a:pt x="24834" y="83513"/>
                      <a:pt x="24989" y="83634"/>
                    </a:cubicBezTo>
                    <a:lnTo>
                      <a:pt x="25033" y="83660"/>
                    </a:lnTo>
                    <a:lnTo>
                      <a:pt x="25119" y="83721"/>
                    </a:lnTo>
                    <a:lnTo>
                      <a:pt x="25284" y="83833"/>
                    </a:lnTo>
                    <a:lnTo>
                      <a:pt x="25622" y="84059"/>
                    </a:lnTo>
                    <a:lnTo>
                      <a:pt x="26955" y="84959"/>
                    </a:lnTo>
                    <a:cubicBezTo>
                      <a:pt x="28834" y="86059"/>
                      <a:pt x="30817" y="86942"/>
                      <a:pt x="32938" y="87505"/>
                    </a:cubicBezTo>
                    <a:cubicBezTo>
                      <a:pt x="35060" y="88024"/>
                      <a:pt x="37268" y="88276"/>
                      <a:pt x="39493" y="88171"/>
                    </a:cubicBezTo>
                    <a:cubicBezTo>
                      <a:pt x="41727" y="88024"/>
                      <a:pt x="43944" y="87609"/>
                      <a:pt x="46100" y="86855"/>
                    </a:cubicBezTo>
                    <a:cubicBezTo>
                      <a:pt x="48213" y="86041"/>
                      <a:pt x="50265" y="85028"/>
                      <a:pt x="52162" y="83660"/>
                    </a:cubicBezTo>
                    <a:cubicBezTo>
                      <a:pt x="53036" y="82950"/>
                      <a:pt x="54041" y="82240"/>
                      <a:pt x="54785" y="81426"/>
                    </a:cubicBezTo>
                    <a:cubicBezTo>
                      <a:pt x="55184" y="81019"/>
                      <a:pt x="55582" y="80647"/>
                      <a:pt x="55998" y="80214"/>
                    </a:cubicBezTo>
                    <a:lnTo>
                      <a:pt x="57193" y="78733"/>
                    </a:lnTo>
                    <a:cubicBezTo>
                      <a:pt x="60024" y="75191"/>
                      <a:pt x="61470" y="70308"/>
                      <a:pt x="60916" y="65493"/>
                    </a:cubicBezTo>
                    <a:cubicBezTo>
                      <a:pt x="60379" y="60748"/>
                      <a:pt x="58006" y="55960"/>
                      <a:pt x="53945" y="52817"/>
                    </a:cubicBezTo>
                    <a:close/>
                  </a:path>
                </a:pathLst>
              </a:custGeom>
              <a:grpFill/>
              <a:ln w="8653" cap="flat">
                <a:noFill/>
                <a:prstDash val="solid"/>
                <a:miter/>
              </a:ln>
            </p:spPr>
            <p:txBody>
              <a:bodyPr rtlCol="0" anchor="ctr"/>
              <a:lstStyle/>
              <a:p>
                <a:endParaRPr lang="en-IN" dirty="0"/>
              </a:p>
            </p:txBody>
          </p:sp>
          <p:sp>
            <p:nvSpPr>
              <p:cNvPr id="14" name="Freeform: Shape 14">
                <a:extLst>
                  <a:ext uri="{FF2B5EF4-FFF2-40B4-BE49-F238E27FC236}">
                    <a16:creationId xmlns:a16="http://schemas.microsoft.com/office/drawing/2014/main" id="{F95AE480-E807-9C41-8A9C-0F7AFEAA876E}"/>
                  </a:ext>
                </a:extLst>
              </p:cNvPr>
              <p:cNvSpPr/>
              <p:nvPr/>
            </p:nvSpPr>
            <p:spPr>
              <a:xfrm>
                <a:off x="-1097867" y="2974880"/>
                <a:ext cx="187956" cy="148533"/>
              </a:xfrm>
              <a:custGeom>
                <a:avLst/>
                <a:gdLst>
                  <a:gd name="connsiteX0" fmla="*/ 53615 w 187956"/>
                  <a:gd name="connsiteY0" fmla="*/ 51940 h 148533"/>
                  <a:gd name="connsiteX1" fmla="*/ 58586 w 187956"/>
                  <a:gd name="connsiteY1" fmla="*/ 66409 h 148533"/>
                  <a:gd name="connsiteX2" fmla="*/ 51442 w 187956"/>
                  <a:gd name="connsiteY2" fmla="*/ 80801 h 148533"/>
                  <a:gd name="connsiteX3" fmla="*/ 49996 w 187956"/>
                  <a:gd name="connsiteY3" fmla="*/ 82056 h 148533"/>
                  <a:gd name="connsiteX4" fmla="*/ 48273 w 187956"/>
                  <a:gd name="connsiteY4" fmla="*/ 83277 h 148533"/>
                  <a:gd name="connsiteX5" fmla="*/ 44670 w 187956"/>
                  <a:gd name="connsiteY5" fmla="*/ 85381 h 148533"/>
                  <a:gd name="connsiteX6" fmla="*/ 36652 w 187956"/>
                  <a:gd name="connsiteY6" fmla="*/ 87858 h 148533"/>
                  <a:gd name="connsiteX7" fmla="*/ 28158 w 187956"/>
                  <a:gd name="connsiteY7" fmla="*/ 87840 h 148533"/>
                  <a:gd name="connsiteX8" fmla="*/ 19897 w 187956"/>
                  <a:gd name="connsiteY8" fmla="*/ 85303 h 148533"/>
                  <a:gd name="connsiteX9" fmla="*/ 12675 w 187956"/>
                  <a:gd name="connsiteY9" fmla="*/ 80376 h 148533"/>
                  <a:gd name="connsiteX10" fmla="*/ 11142 w 187956"/>
                  <a:gd name="connsiteY10" fmla="*/ 78792 h 148533"/>
                  <a:gd name="connsiteX11" fmla="*/ 10761 w 187956"/>
                  <a:gd name="connsiteY11" fmla="*/ 78402 h 148533"/>
                  <a:gd name="connsiteX12" fmla="*/ 10580 w 187956"/>
                  <a:gd name="connsiteY12" fmla="*/ 78194 h 148533"/>
                  <a:gd name="connsiteX13" fmla="*/ 10484 w 187956"/>
                  <a:gd name="connsiteY13" fmla="*/ 78081 h 148533"/>
                  <a:gd name="connsiteX14" fmla="*/ 10450 w 187956"/>
                  <a:gd name="connsiteY14" fmla="*/ 78038 h 148533"/>
                  <a:gd name="connsiteX15" fmla="*/ 10268 w 187956"/>
                  <a:gd name="connsiteY15" fmla="*/ 77830 h 148533"/>
                  <a:gd name="connsiteX16" fmla="*/ 9688 w 187956"/>
                  <a:gd name="connsiteY16" fmla="*/ 77069 h 148533"/>
                  <a:gd name="connsiteX17" fmla="*/ 8501 w 187956"/>
                  <a:gd name="connsiteY17" fmla="*/ 75579 h 148533"/>
                  <a:gd name="connsiteX18" fmla="*/ 7913 w 187956"/>
                  <a:gd name="connsiteY18" fmla="*/ 74817 h 148533"/>
                  <a:gd name="connsiteX19" fmla="*/ 7306 w 187956"/>
                  <a:gd name="connsiteY19" fmla="*/ 73899 h 148533"/>
                  <a:gd name="connsiteX20" fmla="*/ 3237 w 187956"/>
                  <a:gd name="connsiteY20" fmla="*/ 66219 h 148533"/>
                  <a:gd name="connsiteX21" fmla="*/ 803 w 187956"/>
                  <a:gd name="connsiteY21" fmla="*/ 58010 h 148533"/>
                  <a:gd name="connsiteX22" fmla="*/ 7393 w 187956"/>
                  <a:gd name="connsiteY22" fmla="*/ 24707 h 148533"/>
                  <a:gd name="connsiteX23" fmla="*/ 9982 w 187956"/>
                  <a:gd name="connsiteY23" fmla="*/ 21122 h 148533"/>
                  <a:gd name="connsiteX24" fmla="*/ 12909 w 187956"/>
                  <a:gd name="connsiteY24" fmla="*/ 17806 h 148533"/>
                  <a:gd name="connsiteX25" fmla="*/ 14494 w 187956"/>
                  <a:gd name="connsiteY25" fmla="*/ 16230 h 148533"/>
                  <a:gd name="connsiteX26" fmla="*/ 14892 w 187956"/>
                  <a:gd name="connsiteY26" fmla="*/ 15840 h 148533"/>
                  <a:gd name="connsiteX27" fmla="*/ 14987 w 187956"/>
                  <a:gd name="connsiteY27" fmla="*/ 15736 h 148533"/>
                  <a:gd name="connsiteX28" fmla="*/ 15030 w 187956"/>
                  <a:gd name="connsiteY28" fmla="*/ 15684 h 148533"/>
                  <a:gd name="connsiteX29" fmla="*/ 15342 w 187956"/>
                  <a:gd name="connsiteY29" fmla="*/ 15433 h 148533"/>
                  <a:gd name="connsiteX30" fmla="*/ 15515 w 187956"/>
                  <a:gd name="connsiteY30" fmla="*/ 15277 h 148533"/>
                  <a:gd name="connsiteX31" fmla="*/ 16260 w 187956"/>
                  <a:gd name="connsiteY31" fmla="*/ 14680 h 148533"/>
                  <a:gd name="connsiteX32" fmla="*/ 19230 w 187956"/>
                  <a:gd name="connsiteY32" fmla="*/ 12273 h 148533"/>
                  <a:gd name="connsiteX33" fmla="*/ 22850 w 187956"/>
                  <a:gd name="connsiteY33" fmla="*/ 9787 h 148533"/>
                  <a:gd name="connsiteX34" fmla="*/ 26651 w 187956"/>
                  <a:gd name="connsiteY34" fmla="*/ 7484 h 148533"/>
                  <a:gd name="connsiteX35" fmla="*/ 30470 w 187956"/>
                  <a:gd name="connsiteY35" fmla="*/ 5501 h 148533"/>
                  <a:gd name="connsiteX36" fmla="*/ 34479 w 187956"/>
                  <a:gd name="connsiteY36" fmla="*/ 3882 h 148533"/>
                  <a:gd name="connsiteX37" fmla="*/ 51407 w 187956"/>
                  <a:gd name="connsiteY37" fmla="*/ 158 h 148533"/>
                  <a:gd name="connsiteX38" fmla="*/ 68795 w 187956"/>
                  <a:gd name="connsiteY38" fmla="*/ 1561 h 148533"/>
                  <a:gd name="connsiteX39" fmla="*/ 77185 w 187956"/>
                  <a:gd name="connsiteY39" fmla="*/ 4159 h 148533"/>
                  <a:gd name="connsiteX40" fmla="*/ 85030 w 187956"/>
                  <a:gd name="connsiteY40" fmla="*/ 8142 h 148533"/>
                  <a:gd name="connsiteX41" fmla="*/ 98530 w 187956"/>
                  <a:gd name="connsiteY41" fmla="*/ 19278 h 148533"/>
                  <a:gd name="connsiteX42" fmla="*/ 101336 w 187956"/>
                  <a:gd name="connsiteY42" fmla="*/ 22620 h 148533"/>
                  <a:gd name="connsiteX43" fmla="*/ 101613 w 187956"/>
                  <a:gd name="connsiteY43" fmla="*/ 22992 h 148533"/>
                  <a:gd name="connsiteX44" fmla="*/ 101673 w 187956"/>
                  <a:gd name="connsiteY44" fmla="*/ 23088 h 148533"/>
                  <a:gd name="connsiteX45" fmla="*/ 101803 w 187956"/>
                  <a:gd name="connsiteY45" fmla="*/ 23287 h 148533"/>
                  <a:gd name="connsiteX46" fmla="*/ 102080 w 187956"/>
                  <a:gd name="connsiteY46" fmla="*/ 23668 h 148533"/>
                  <a:gd name="connsiteX47" fmla="*/ 102626 w 187956"/>
                  <a:gd name="connsiteY47" fmla="*/ 24464 h 148533"/>
                  <a:gd name="connsiteX48" fmla="*/ 103725 w 187956"/>
                  <a:gd name="connsiteY48" fmla="*/ 26058 h 148533"/>
                  <a:gd name="connsiteX49" fmla="*/ 104791 w 187956"/>
                  <a:gd name="connsiteY49" fmla="*/ 27634 h 148533"/>
                  <a:gd name="connsiteX50" fmla="*/ 105873 w 187956"/>
                  <a:gd name="connsiteY50" fmla="*/ 29339 h 148533"/>
                  <a:gd name="connsiteX51" fmla="*/ 108012 w 187956"/>
                  <a:gd name="connsiteY51" fmla="*/ 33158 h 148533"/>
                  <a:gd name="connsiteX52" fmla="*/ 111571 w 187956"/>
                  <a:gd name="connsiteY52" fmla="*/ 40804 h 148533"/>
                  <a:gd name="connsiteX53" fmla="*/ 114177 w 187956"/>
                  <a:gd name="connsiteY53" fmla="*/ 48675 h 148533"/>
                  <a:gd name="connsiteX54" fmla="*/ 106626 w 187956"/>
                  <a:gd name="connsiteY54" fmla="*/ 44484 h 148533"/>
                  <a:gd name="connsiteX55" fmla="*/ 114688 w 187956"/>
                  <a:gd name="connsiteY55" fmla="*/ 42536 h 148533"/>
                  <a:gd name="connsiteX56" fmla="*/ 122975 w 187956"/>
                  <a:gd name="connsiteY56" fmla="*/ 41523 h 148533"/>
                  <a:gd name="connsiteX57" fmla="*/ 127140 w 187956"/>
                  <a:gd name="connsiteY57" fmla="*/ 41298 h 148533"/>
                  <a:gd name="connsiteX58" fmla="*/ 131322 w 187956"/>
                  <a:gd name="connsiteY58" fmla="*/ 41410 h 148533"/>
                  <a:gd name="connsiteX59" fmla="*/ 133417 w 187956"/>
                  <a:gd name="connsiteY59" fmla="*/ 41523 h 148533"/>
                  <a:gd name="connsiteX60" fmla="*/ 134465 w 187956"/>
                  <a:gd name="connsiteY60" fmla="*/ 41558 h 148533"/>
                  <a:gd name="connsiteX61" fmla="*/ 134993 w 187956"/>
                  <a:gd name="connsiteY61" fmla="*/ 41592 h 148533"/>
                  <a:gd name="connsiteX62" fmla="*/ 135262 w 187956"/>
                  <a:gd name="connsiteY62" fmla="*/ 41610 h 148533"/>
                  <a:gd name="connsiteX63" fmla="*/ 135400 w 187956"/>
                  <a:gd name="connsiteY63" fmla="*/ 41592 h 148533"/>
                  <a:gd name="connsiteX64" fmla="*/ 135452 w 187956"/>
                  <a:gd name="connsiteY64" fmla="*/ 41610 h 148533"/>
                  <a:gd name="connsiteX65" fmla="*/ 135911 w 187956"/>
                  <a:gd name="connsiteY65" fmla="*/ 41670 h 148533"/>
                  <a:gd name="connsiteX66" fmla="*/ 139704 w 187956"/>
                  <a:gd name="connsiteY66" fmla="*/ 42207 h 148533"/>
                  <a:gd name="connsiteX67" fmla="*/ 141635 w 187956"/>
                  <a:gd name="connsiteY67" fmla="*/ 42545 h 148533"/>
                  <a:gd name="connsiteX68" fmla="*/ 143895 w 187956"/>
                  <a:gd name="connsiteY68" fmla="*/ 43099 h 148533"/>
                  <a:gd name="connsiteX69" fmla="*/ 148372 w 187956"/>
                  <a:gd name="connsiteY69" fmla="*/ 44354 h 148533"/>
                  <a:gd name="connsiteX70" fmla="*/ 156459 w 187956"/>
                  <a:gd name="connsiteY70" fmla="*/ 47792 h 148533"/>
                  <a:gd name="connsiteX71" fmla="*/ 163984 w 187956"/>
                  <a:gd name="connsiteY71" fmla="*/ 52338 h 148533"/>
                  <a:gd name="connsiteX72" fmla="*/ 170634 w 187956"/>
                  <a:gd name="connsiteY72" fmla="*/ 58096 h 148533"/>
                  <a:gd name="connsiteX73" fmla="*/ 181025 w 187956"/>
                  <a:gd name="connsiteY73" fmla="*/ 72115 h 148533"/>
                  <a:gd name="connsiteX74" fmla="*/ 186801 w 187956"/>
                  <a:gd name="connsiteY74" fmla="*/ 88438 h 148533"/>
                  <a:gd name="connsiteX75" fmla="*/ 187779 w 187956"/>
                  <a:gd name="connsiteY75" fmla="*/ 105574 h 148533"/>
                  <a:gd name="connsiteX76" fmla="*/ 187251 w 187956"/>
                  <a:gd name="connsiteY76" fmla="*/ 109800 h 148533"/>
                  <a:gd name="connsiteX77" fmla="*/ 187104 w 187956"/>
                  <a:gd name="connsiteY77" fmla="*/ 110874 h 148533"/>
                  <a:gd name="connsiteX78" fmla="*/ 187069 w 187956"/>
                  <a:gd name="connsiteY78" fmla="*/ 111116 h 148533"/>
                  <a:gd name="connsiteX79" fmla="*/ 186991 w 187956"/>
                  <a:gd name="connsiteY79" fmla="*/ 111566 h 148533"/>
                  <a:gd name="connsiteX80" fmla="*/ 186965 w 187956"/>
                  <a:gd name="connsiteY80" fmla="*/ 111687 h 148533"/>
                  <a:gd name="connsiteX81" fmla="*/ 186835 w 187956"/>
                  <a:gd name="connsiteY81" fmla="*/ 112155 h 148533"/>
                  <a:gd name="connsiteX82" fmla="*/ 186402 w 187956"/>
                  <a:gd name="connsiteY82" fmla="*/ 113999 h 148533"/>
                  <a:gd name="connsiteX83" fmla="*/ 185138 w 187956"/>
                  <a:gd name="connsiteY83" fmla="*/ 118242 h 148533"/>
                  <a:gd name="connsiteX84" fmla="*/ 183432 w 187956"/>
                  <a:gd name="connsiteY84" fmla="*/ 122425 h 148533"/>
                  <a:gd name="connsiteX85" fmla="*/ 158641 w 187956"/>
                  <a:gd name="connsiteY85" fmla="*/ 145640 h 148533"/>
                  <a:gd name="connsiteX86" fmla="*/ 141903 w 187956"/>
                  <a:gd name="connsiteY86" fmla="*/ 148515 h 148533"/>
                  <a:gd name="connsiteX87" fmla="*/ 137660 w 187956"/>
                  <a:gd name="connsiteY87" fmla="*/ 148177 h 148533"/>
                  <a:gd name="connsiteX88" fmla="*/ 136613 w 187956"/>
                  <a:gd name="connsiteY88" fmla="*/ 148056 h 148533"/>
                  <a:gd name="connsiteX89" fmla="*/ 136353 w 187956"/>
                  <a:gd name="connsiteY89" fmla="*/ 148021 h 148533"/>
                  <a:gd name="connsiteX90" fmla="*/ 136275 w 187956"/>
                  <a:gd name="connsiteY90" fmla="*/ 148012 h 148533"/>
                  <a:gd name="connsiteX91" fmla="*/ 136171 w 187956"/>
                  <a:gd name="connsiteY91" fmla="*/ 147978 h 148533"/>
                  <a:gd name="connsiteX92" fmla="*/ 135937 w 187956"/>
                  <a:gd name="connsiteY92" fmla="*/ 147926 h 148533"/>
                  <a:gd name="connsiteX93" fmla="*/ 135470 w 187956"/>
                  <a:gd name="connsiteY93" fmla="*/ 147831 h 148533"/>
                  <a:gd name="connsiteX94" fmla="*/ 133573 w 187956"/>
                  <a:gd name="connsiteY94" fmla="*/ 147406 h 148533"/>
                  <a:gd name="connsiteX95" fmla="*/ 125373 w 187956"/>
                  <a:gd name="connsiteY95" fmla="*/ 143856 h 148533"/>
                  <a:gd name="connsiteX96" fmla="*/ 118853 w 187956"/>
                  <a:gd name="connsiteY96" fmla="*/ 138210 h 148533"/>
                  <a:gd name="connsiteX97" fmla="*/ 114342 w 187956"/>
                  <a:gd name="connsiteY97" fmla="*/ 130989 h 148533"/>
                  <a:gd name="connsiteX98" fmla="*/ 112211 w 187956"/>
                  <a:gd name="connsiteY98" fmla="*/ 122875 h 148533"/>
                  <a:gd name="connsiteX99" fmla="*/ 112506 w 187956"/>
                  <a:gd name="connsiteY99" fmla="*/ 114649 h 148533"/>
                  <a:gd name="connsiteX100" fmla="*/ 115424 w 187956"/>
                  <a:gd name="connsiteY100" fmla="*/ 106916 h 148533"/>
                  <a:gd name="connsiteX101" fmla="*/ 120948 w 187956"/>
                  <a:gd name="connsiteY101" fmla="*/ 101020 h 148533"/>
                  <a:gd name="connsiteX102" fmla="*/ 135868 w 187956"/>
                  <a:gd name="connsiteY102" fmla="*/ 97591 h 148533"/>
                  <a:gd name="connsiteX103" fmla="*/ 122265 w 187956"/>
                  <a:gd name="connsiteY103" fmla="*/ 102630 h 148533"/>
                  <a:gd name="connsiteX104" fmla="*/ 118065 w 187956"/>
                  <a:gd name="connsiteY104" fmla="*/ 108354 h 148533"/>
                  <a:gd name="connsiteX105" fmla="*/ 116402 w 187956"/>
                  <a:gd name="connsiteY105" fmla="*/ 115108 h 148533"/>
                  <a:gd name="connsiteX106" fmla="*/ 116974 w 187956"/>
                  <a:gd name="connsiteY106" fmla="*/ 122087 h 148533"/>
                  <a:gd name="connsiteX107" fmla="*/ 119459 w 187956"/>
                  <a:gd name="connsiteY107" fmla="*/ 128469 h 148533"/>
                  <a:gd name="connsiteX108" fmla="*/ 123581 w 187956"/>
                  <a:gd name="connsiteY108" fmla="*/ 133760 h 148533"/>
                  <a:gd name="connsiteX109" fmla="*/ 128984 w 187956"/>
                  <a:gd name="connsiteY109" fmla="*/ 137561 h 148533"/>
                  <a:gd name="connsiteX110" fmla="*/ 134959 w 187956"/>
                  <a:gd name="connsiteY110" fmla="*/ 139535 h 148533"/>
                  <a:gd name="connsiteX111" fmla="*/ 136829 w 187956"/>
                  <a:gd name="connsiteY111" fmla="*/ 139760 h 148533"/>
                  <a:gd name="connsiteX112" fmla="*/ 137314 w 187956"/>
                  <a:gd name="connsiteY112" fmla="*/ 139830 h 148533"/>
                  <a:gd name="connsiteX113" fmla="*/ 137539 w 187956"/>
                  <a:gd name="connsiteY113" fmla="*/ 139864 h 148533"/>
                  <a:gd name="connsiteX114" fmla="*/ 137669 w 187956"/>
                  <a:gd name="connsiteY114" fmla="*/ 139882 h 148533"/>
                  <a:gd name="connsiteX115" fmla="*/ 137712 w 187956"/>
                  <a:gd name="connsiteY115" fmla="*/ 139882 h 148533"/>
                  <a:gd name="connsiteX116" fmla="*/ 137513 w 187956"/>
                  <a:gd name="connsiteY116" fmla="*/ 139855 h 148533"/>
                  <a:gd name="connsiteX117" fmla="*/ 138431 w 187956"/>
                  <a:gd name="connsiteY117" fmla="*/ 139864 h 148533"/>
                  <a:gd name="connsiteX118" fmla="*/ 141817 w 187956"/>
                  <a:gd name="connsiteY118" fmla="*/ 139847 h 148533"/>
                  <a:gd name="connsiteX119" fmla="*/ 154727 w 187956"/>
                  <a:gd name="connsiteY119" fmla="*/ 136426 h 148533"/>
                  <a:gd name="connsiteX120" fmla="*/ 172124 w 187956"/>
                  <a:gd name="connsiteY120" fmla="*/ 117532 h 148533"/>
                  <a:gd name="connsiteX121" fmla="*/ 173076 w 187956"/>
                  <a:gd name="connsiteY121" fmla="*/ 114588 h 148533"/>
                  <a:gd name="connsiteX122" fmla="*/ 173786 w 187956"/>
                  <a:gd name="connsiteY122" fmla="*/ 111445 h 148533"/>
                  <a:gd name="connsiteX123" fmla="*/ 174089 w 187956"/>
                  <a:gd name="connsiteY123" fmla="*/ 109557 h 148533"/>
                  <a:gd name="connsiteX124" fmla="*/ 174176 w 187956"/>
                  <a:gd name="connsiteY124" fmla="*/ 109090 h 148533"/>
                  <a:gd name="connsiteX125" fmla="*/ 174193 w 187956"/>
                  <a:gd name="connsiteY125" fmla="*/ 108969 h 148533"/>
                  <a:gd name="connsiteX126" fmla="*/ 174202 w 187956"/>
                  <a:gd name="connsiteY126" fmla="*/ 108908 h 148533"/>
                  <a:gd name="connsiteX127" fmla="*/ 174150 w 187956"/>
                  <a:gd name="connsiteY127" fmla="*/ 109168 h 148533"/>
                  <a:gd name="connsiteX128" fmla="*/ 174176 w 187956"/>
                  <a:gd name="connsiteY128" fmla="*/ 108969 h 148533"/>
                  <a:gd name="connsiteX129" fmla="*/ 174210 w 187956"/>
                  <a:gd name="connsiteY129" fmla="*/ 108120 h 148533"/>
                  <a:gd name="connsiteX130" fmla="*/ 174427 w 187956"/>
                  <a:gd name="connsiteY130" fmla="*/ 104769 h 148533"/>
                  <a:gd name="connsiteX131" fmla="*/ 172877 w 187956"/>
                  <a:gd name="connsiteY131" fmla="*/ 91564 h 148533"/>
                  <a:gd name="connsiteX132" fmla="*/ 167751 w 187956"/>
                  <a:gd name="connsiteY132" fmla="*/ 79502 h 148533"/>
                  <a:gd name="connsiteX133" fmla="*/ 166920 w 187956"/>
                  <a:gd name="connsiteY133" fmla="*/ 78081 h 148533"/>
                  <a:gd name="connsiteX134" fmla="*/ 165984 w 187956"/>
                  <a:gd name="connsiteY134" fmla="*/ 76757 h 148533"/>
                  <a:gd name="connsiteX135" fmla="*/ 164062 w 187956"/>
                  <a:gd name="connsiteY135" fmla="*/ 74124 h 148533"/>
                  <a:gd name="connsiteX136" fmla="*/ 159603 w 187956"/>
                  <a:gd name="connsiteY136" fmla="*/ 69422 h 148533"/>
                  <a:gd name="connsiteX137" fmla="*/ 154641 w 187956"/>
                  <a:gd name="connsiteY137" fmla="*/ 65275 h 148533"/>
                  <a:gd name="connsiteX138" fmla="*/ 149099 w 187956"/>
                  <a:gd name="connsiteY138" fmla="*/ 61976 h 148533"/>
                  <a:gd name="connsiteX139" fmla="*/ 143185 w 187956"/>
                  <a:gd name="connsiteY139" fmla="*/ 59352 h 148533"/>
                  <a:gd name="connsiteX140" fmla="*/ 140336 w 187956"/>
                  <a:gd name="connsiteY140" fmla="*/ 58469 h 148533"/>
                  <a:gd name="connsiteX141" fmla="*/ 138907 w 187956"/>
                  <a:gd name="connsiteY141" fmla="*/ 58010 h 148533"/>
                  <a:gd name="connsiteX142" fmla="*/ 137089 w 187956"/>
                  <a:gd name="connsiteY142" fmla="*/ 57655 h 148533"/>
                  <a:gd name="connsiteX143" fmla="*/ 133314 w 187956"/>
                  <a:gd name="connsiteY143" fmla="*/ 56936 h 148533"/>
                  <a:gd name="connsiteX144" fmla="*/ 133669 w 187956"/>
                  <a:gd name="connsiteY144" fmla="*/ 56988 h 148533"/>
                  <a:gd name="connsiteX145" fmla="*/ 133599 w 187956"/>
                  <a:gd name="connsiteY145" fmla="*/ 56979 h 148533"/>
                  <a:gd name="connsiteX146" fmla="*/ 133504 w 187956"/>
                  <a:gd name="connsiteY146" fmla="*/ 56962 h 148533"/>
                  <a:gd name="connsiteX147" fmla="*/ 133296 w 187956"/>
                  <a:gd name="connsiteY147" fmla="*/ 56945 h 148533"/>
                  <a:gd name="connsiteX148" fmla="*/ 132872 w 187956"/>
                  <a:gd name="connsiteY148" fmla="*/ 56901 h 148533"/>
                  <a:gd name="connsiteX149" fmla="*/ 132006 w 187956"/>
                  <a:gd name="connsiteY149" fmla="*/ 56806 h 148533"/>
                  <a:gd name="connsiteX150" fmla="*/ 130292 w 187956"/>
                  <a:gd name="connsiteY150" fmla="*/ 56633 h 148533"/>
                  <a:gd name="connsiteX151" fmla="*/ 123399 w 187956"/>
                  <a:gd name="connsiteY151" fmla="*/ 56217 h 148533"/>
                  <a:gd name="connsiteX152" fmla="*/ 119953 w 187956"/>
                  <a:gd name="connsiteY152" fmla="*/ 56226 h 148533"/>
                  <a:gd name="connsiteX153" fmla="*/ 116472 w 187956"/>
                  <a:gd name="connsiteY153" fmla="*/ 56364 h 148533"/>
                  <a:gd name="connsiteX154" fmla="*/ 109510 w 187956"/>
                  <a:gd name="connsiteY154" fmla="*/ 57031 h 148533"/>
                  <a:gd name="connsiteX155" fmla="*/ 101950 w 187956"/>
                  <a:gd name="connsiteY155" fmla="*/ 52849 h 148533"/>
                  <a:gd name="connsiteX156" fmla="*/ 98816 w 187956"/>
                  <a:gd name="connsiteY156" fmla="*/ 46571 h 148533"/>
                  <a:gd name="connsiteX157" fmla="*/ 97110 w 187956"/>
                  <a:gd name="connsiteY157" fmla="*/ 43540 h 148533"/>
                  <a:gd name="connsiteX158" fmla="*/ 96261 w 187956"/>
                  <a:gd name="connsiteY158" fmla="*/ 42034 h 148533"/>
                  <a:gd name="connsiteX159" fmla="*/ 95344 w 187956"/>
                  <a:gd name="connsiteY159" fmla="*/ 40692 h 148533"/>
                  <a:gd name="connsiteX160" fmla="*/ 93534 w 187956"/>
                  <a:gd name="connsiteY160" fmla="*/ 37981 h 148533"/>
                  <a:gd name="connsiteX161" fmla="*/ 92495 w 187956"/>
                  <a:gd name="connsiteY161" fmla="*/ 36518 h 148533"/>
                  <a:gd name="connsiteX162" fmla="*/ 91334 w 187956"/>
                  <a:gd name="connsiteY162" fmla="*/ 35003 h 148533"/>
                  <a:gd name="connsiteX163" fmla="*/ 89196 w 187956"/>
                  <a:gd name="connsiteY163" fmla="*/ 32275 h 148533"/>
                  <a:gd name="connsiteX164" fmla="*/ 86953 w 187956"/>
                  <a:gd name="connsiteY164" fmla="*/ 29902 h 148533"/>
                  <a:gd name="connsiteX165" fmla="*/ 85845 w 187956"/>
                  <a:gd name="connsiteY165" fmla="*/ 28699 h 148533"/>
                  <a:gd name="connsiteX166" fmla="*/ 84624 w 187956"/>
                  <a:gd name="connsiteY166" fmla="*/ 27617 h 148533"/>
                  <a:gd name="connsiteX167" fmla="*/ 82190 w 187956"/>
                  <a:gd name="connsiteY167" fmla="*/ 25469 h 148533"/>
                  <a:gd name="connsiteX168" fmla="*/ 76848 w 187956"/>
                  <a:gd name="connsiteY168" fmla="*/ 21849 h 148533"/>
                  <a:gd name="connsiteX169" fmla="*/ 71107 w 187956"/>
                  <a:gd name="connsiteY169" fmla="*/ 18888 h 148533"/>
                  <a:gd name="connsiteX170" fmla="*/ 64976 w 187956"/>
                  <a:gd name="connsiteY170" fmla="*/ 16844 h 148533"/>
                  <a:gd name="connsiteX171" fmla="*/ 58620 w 187956"/>
                  <a:gd name="connsiteY171" fmla="*/ 15580 h 148533"/>
                  <a:gd name="connsiteX172" fmla="*/ 55373 w 187956"/>
                  <a:gd name="connsiteY172" fmla="*/ 15338 h 148533"/>
                  <a:gd name="connsiteX173" fmla="*/ 53745 w 187956"/>
                  <a:gd name="connsiteY173" fmla="*/ 15251 h 148533"/>
                  <a:gd name="connsiteX174" fmla="*/ 52117 w 187956"/>
                  <a:gd name="connsiteY174" fmla="*/ 15277 h 148533"/>
                  <a:gd name="connsiteX175" fmla="*/ 39172 w 187956"/>
                  <a:gd name="connsiteY175" fmla="*/ 17321 h 148533"/>
                  <a:gd name="connsiteX176" fmla="*/ 36029 w 187956"/>
                  <a:gd name="connsiteY176" fmla="*/ 18368 h 148533"/>
                  <a:gd name="connsiteX177" fmla="*/ 32998 w 187956"/>
                  <a:gd name="connsiteY177" fmla="*/ 19737 h 148533"/>
                  <a:gd name="connsiteX178" fmla="*/ 30158 w 187956"/>
                  <a:gd name="connsiteY178" fmla="*/ 21191 h 148533"/>
                  <a:gd name="connsiteX179" fmla="*/ 27361 w 187956"/>
                  <a:gd name="connsiteY179" fmla="*/ 22828 h 148533"/>
                  <a:gd name="connsiteX180" fmla="*/ 24270 w 187956"/>
                  <a:gd name="connsiteY180" fmla="*/ 25062 h 148533"/>
                  <a:gd name="connsiteX181" fmla="*/ 23499 w 187956"/>
                  <a:gd name="connsiteY181" fmla="*/ 25607 h 148533"/>
                  <a:gd name="connsiteX182" fmla="*/ 23300 w 187956"/>
                  <a:gd name="connsiteY182" fmla="*/ 25755 h 148533"/>
                  <a:gd name="connsiteX183" fmla="*/ 23525 w 187956"/>
                  <a:gd name="connsiteY183" fmla="*/ 25573 h 148533"/>
                  <a:gd name="connsiteX184" fmla="*/ 23473 w 187956"/>
                  <a:gd name="connsiteY184" fmla="*/ 25616 h 148533"/>
                  <a:gd name="connsiteX185" fmla="*/ 23404 w 187956"/>
                  <a:gd name="connsiteY185" fmla="*/ 25677 h 148533"/>
                  <a:gd name="connsiteX186" fmla="*/ 23118 w 187956"/>
                  <a:gd name="connsiteY186" fmla="*/ 25963 h 148533"/>
                  <a:gd name="connsiteX187" fmla="*/ 21897 w 187956"/>
                  <a:gd name="connsiteY187" fmla="*/ 26984 h 148533"/>
                  <a:gd name="connsiteX188" fmla="*/ 19602 w 187956"/>
                  <a:gd name="connsiteY188" fmla="*/ 29236 h 148533"/>
                  <a:gd name="connsiteX189" fmla="*/ 17533 w 187956"/>
                  <a:gd name="connsiteY189" fmla="*/ 31695 h 148533"/>
                  <a:gd name="connsiteX190" fmla="*/ 10692 w 187956"/>
                  <a:gd name="connsiteY190" fmla="*/ 56442 h 148533"/>
                  <a:gd name="connsiteX191" fmla="*/ 12017 w 187956"/>
                  <a:gd name="connsiteY191" fmla="*/ 62980 h 148533"/>
                  <a:gd name="connsiteX192" fmla="*/ 14537 w 187956"/>
                  <a:gd name="connsiteY192" fmla="*/ 69050 h 148533"/>
                  <a:gd name="connsiteX193" fmla="*/ 14901 w 187956"/>
                  <a:gd name="connsiteY193" fmla="*/ 69769 h 148533"/>
                  <a:gd name="connsiteX194" fmla="*/ 15429 w 187956"/>
                  <a:gd name="connsiteY194" fmla="*/ 70574 h 148533"/>
                  <a:gd name="connsiteX195" fmla="*/ 16477 w 187956"/>
                  <a:gd name="connsiteY195" fmla="*/ 72185 h 148533"/>
                  <a:gd name="connsiteX196" fmla="*/ 16996 w 187956"/>
                  <a:gd name="connsiteY196" fmla="*/ 72981 h 148533"/>
                  <a:gd name="connsiteX197" fmla="*/ 16901 w 187956"/>
                  <a:gd name="connsiteY197" fmla="*/ 72860 h 148533"/>
                  <a:gd name="connsiteX198" fmla="*/ 16927 w 187956"/>
                  <a:gd name="connsiteY198" fmla="*/ 72895 h 148533"/>
                  <a:gd name="connsiteX199" fmla="*/ 16996 w 187956"/>
                  <a:gd name="connsiteY199" fmla="*/ 72973 h 148533"/>
                  <a:gd name="connsiteX200" fmla="*/ 17126 w 187956"/>
                  <a:gd name="connsiteY200" fmla="*/ 73129 h 148533"/>
                  <a:gd name="connsiteX201" fmla="*/ 17386 w 187956"/>
                  <a:gd name="connsiteY201" fmla="*/ 73440 h 148533"/>
                  <a:gd name="connsiteX202" fmla="*/ 18390 w 187956"/>
                  <a:gd name="connsiteY202" fmla="*/ 74713 h 148533"/>
                  <a:gd name="connsiteX203" fmla="*/ 23360 w 187956"/>
                  <a:gd name="connsiteY203" fmla="*/ 78896 h 148533"/>
                  <a:gd name="connsiteX204" fmla="*/ 29430 w 187956"/>
                  <a:gd name="connsiteY204" fmla="*/ 81467 h 148533"/>
                  <a:gd name="connsiteX205" fmla="*/ 36107 w 187956"/>
                  <a:gd name="connsiteY205" fmla="*/ 82160 h 148533"/>
                  <a:gd name="connsiteX206" fmla="*/ 42843 w 187956"/>
                  <a:gd name="connsiteY206" fmla="*/ 80896 h 148533"/>
                  <a:gd name="connsiteX207" fmla="*/ 46013 w 187956"/>
                  <a:gd name="connsiteY207" fmla="*/ 79528 h 148533"/>
                  <a:gd name="connsiteX208" fmla="*/ 47519 w 187956"/>
                  <a:gd name="connsiteY208" fmla="*/ 78731 h 148533"/>
                  <a:gd name="connsiteX209" fmla="*/ 49095 w 187956"/>
                  <a:gd name="connsiteY209" fmla="*/ 77666 h 148533"/>
                  <a:gd name="connsiteX210" fmla="*/ 56551 w 187956"/>
                  <a:gd name="connsiteY210" fmla="*/ 66115 h 148533"/>
                  <a:gd name="connsiteX211" fmla="*/ 53615 w 187956"/>
                  <a:gd name="connsiteY211" fmla="*/ 51940 h 14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87956" h="148533">
                    <a:moveTo>
                      <a:pt x="53615" y="51940"/>
                    </a:moveTo>
                    <a:cubicBezTo>
                      <a:pt x="57088" y="55706"/>
                      <a:pt x="59010" y="61049"/>
                      <a:pt x="58586" y="66409"/>
                    </a:cubicBezTo>
                    <a:cubicBezTo>
                      <a:pt x="58231" y="71769"/>
                      <a:pt x="55719" y="77060"/>
                      <a:pt x="51442" y="80801"/>
                    </a:cubicBezTo>
                    <a:lnTo>
                      <a:pt x="49996" y="82056"/>
                    </a:lnTo>
                    <a:cubicBezTo>
                      <a:pt x="49468" y="82463"/>
                      <a:pt x="48844" y="82879"/>
                      <a:pt x="48273" y="83277"/>
                    </a:cubicBezTo>
                    <a:cubicBezTo>
                      <a:pt x="47104" y="84160"/>
                      <a:pt x="45900" y="84715"/>
                      <a:pt x="44670" y="85381"/>
                    </a:cubicBezTo>
                    <a:cubicBezTo>
                      <a:pt x="42159" y="86576"/>
                      <a:pt x="39440" y="87416"/>
                      <a:pt x="36652" y="87858"/>
                    </a:cubicBezTo>
                    <a:cubicBezTo>
                      <a:pt x="33855" y="88265"/>
                      <a:pt x="30980" y="88239"/>
                      <a:pt x="28158" y="87840"/>
                    </a:cubicBezTo>
                    <a:cubicBezTo>
                      <a:pt x="25309" y="87399"/>
                      <a:pt x="22538" y="86524"/>
                      <a:pt x="19897" y="85303"/>
                    </a:cubicBezTo>
                    <a:cubicBezTo>
                      <a:pt x="17282" y="84022"/>
                      <a:pt x="14857" y="82359"/>
                      <a:pt x="12675" y="80376"/>
                    </a:cubicBezTo>
                    <a:cubicBezTo>
                      <a:pt x="12147" y="79865"/>
                      <a:pt x="11662" y="79320"/>
                      <a:pt x="11142" y="78792"/>
                    </a:cubicBezTo>
                    <a:lnTo>
                      <a:pt x="10761" y="78402"/>
                    </a:lnTo>
                    <a:lnTo>
                      <a:pt x="10580" y="78194"/>
                    </a:lnTo>
                    <a:lnTo>
                      <a:pt x="10484" y="78081"/>
                    </a:lnTo>
                    <a:lnTo>
                      <a:pt x="10450" y="78038"/>
                    </a:lnTo>
                    <a:cubicBezTo>
                      <a:pt x="10545" y="78186"/>
                      <a:pt x="10251" y="77796"/>
                      <a:pt x="10268" y="77830"/>
                    </a:cubicBezTo>
                    <a:lnTo>
                      <a:pt x="9688" y="77069"/>
                    </a:lnTo>
                    <a:lnTo>
                      <a:pt x="8501" y="75579"/>
                    </a:lnTo>
                    <a:lnTo>
                      <a:pt x="7913" y="74817"/>
                    </a:lnTo>
                    <a:lnTo>
                      <a:pt x="7306" y="73899"/>
                    </a:lnTo>
                    <a:cubicBezTo>
                      <a:pt x="5635" y="71371"/>
                      <a:pt x="4319" y="68860"/>
                      <a:pt x="3237" y="66219"/>
                    </a:cubicBezTo>
                    <a:cubicBezTo>
                      <a:pt x="2163" y="63569"/>
                      <a:pt x="1340" y="60815"/>
                      <a:pt x="803" y="58010"/>
                    </a:cubicBezTo>
                    <a:cubicBezTo>
                      <a:pt x="-1405" y="46744"/>
                      <a:pt x="985" y="34578"/>
                      <a:pt x="7393" y="24707"/>
                    </a:cubicBezTo>
                    <a:cubicBezTo>
                      <a:pt x="8216" y="23486"/>
                      <a:pt x="9012" y="22239"/>
                      <a:pt x="9982" y="21122"/>
                    </a:cubicBezTo>
                    <a:cubicBezTo>
                      <a:pt x="10917" y="19979"/>
                      <a:pt x="11827" y="18793"/>
                      <a:pt x="12909" y="17806"/>
                    </a:cubicBezTo>
                    <a:lnTo>
                      <a:pt x="14494" y="16230"/>
                    </a:lnTo>
                    <a:lnTo>
                      <a:pt x="14892" y="15840"/>
                    </a:lnTo>
                    <a:lnTo>
                      <a:pt x="14987" y="15736"/>
                    </a:lnTo>
                    <a:lnTo>
                      <a:pt x="15030" y="15684"/>
                    </a:lnTo>
                    <a:cubicBezTo>
                      <a:pt x="15169" y="15572"/>
                      <a:pt x="14814" y="15857"/>
                      <a:pt x="15342" y="15433"/>
                    </a:cubicBezTo>
                    <a:lnTo>
                      <a:pt x="15515" y="15277"/>
                    </a:lnTo>
                    <a:lnTo>
                      <a:pt x="16260" y="14680"/>
                    </a:lnTo>
                    <a:lnTo>
                      <a:pt x="19230" y="12273"/>
                    </a:lnTo>
                    <a:cubicBezTo>
                      <a:pt x="20217" y="11441"/>
                      <a:pt x="21646" y="10619"/>
                      <a:pt x="22850" y="9787"/>
                    </a:cubicBezTo>
                    <a:cubicBezTo>
                      <a:pt x="24105" y="8939"/>
                      <a:pt x="25387" y="8099"/>
                      <a:pt x="26651" y="7484"/>
                    </a:cubicBezTo>
                    <a:lnTo>
                      <a:pt x="30470" y="5501"/>
                    </a:lnTo>
                    <a:lnTo>
                      <a:pt x="34479" y="3882"/>
                    </a:lnTo>
                    <a:cubicBezTo>
                      <a:pt x="39873" y="1882"/>
                      <a:pt x="45571" y="470"/>
                      <a:pt x="51407" y="158"/>
                    </a:cubicBezTo>
                    <a:cubicBezTo>
                      <a:pt x="57183" y="-274"/>
                      <a:pt x="63097" y="176"/>
                      <a:pt x="68795" y="1561"/>
                    </a:cubicBezTo>
                    <a:cubicBezTo>
                      <a:pt x="71687" y="2107"/>
                      <a:pt x="74414" y="3189"/>
                      <a:pt x="77185" y="4159"/>
                    </a:cubicBezTo>
                    <a:cubicBezTo>
                      <a:pt x="79844" y="5423"/>
                      <a:pt x="82563" y="6540"/>
                      <a:pt x="85030" y="8142"/>
                    </a:cubicBezTo>
                    <a:cubicBezTo>
                      <a:pt x="90157" y="11034"/>
                      <a:pt x="94607" y="14966"/>
                      <a:pt x="98530" y="19278"/>
                    </a:cubicBezTo>
                    <a:cubicBezTo>
                      <a:pt x="99474" y="20378"/>
                      <a:pt x="100400" y="21503"/>
                      <a:pt x="101336" y="22620"/>
                    </a:cubicBezTo>
                    <a:lnTo>
                      <a:pt x="101613" y="22992"/>
                    </a:lnTo>
                    <a:lnTo>
                      <a:pt x="101673" y="23088"/>
                    </a:lnTo>
                    <a:lnTo>
                      <a:pt x="101803" y="23287"/>
                    </a:lnTo>
                    <a:lnTo>
                      <a:pt x="102080" y="23668"/>
                    </a:lnTo>
                    <a:lnTo>
                      <a:pt x="102626" y="24464"/>
                    </a:lnTo>
                    <a:lnTo>
                      <a:pt x="103725" y="26058"/>
                    </a:lnTo>
                    <a:lnTo>
                      <a:pt x="104791" y="27634"/>
                    </a:lnTo>
                    <a:cubicBezTo>
                      <a:pt x="105146" y="28144"/>
                      <a:pt x="105501" y="28681"/>
                      <a:pt x="105873" y="29339"/>
                    </a:cubicBezTo>
                    <a:lnTo>
                      <a:pt x="108012" y="33158"/>
                    </a:lnTo>
                    <a:cubicBezTo>
                      <a:pt x="109527" y="35713"/>
                      <a:pt x="110419" y="38250"/>
                      <a:pt x="111571" y="40804"/>
                    </a:cubicBezTo>
                    <a:cubicBezTo>
                      <a:pt x="112636" y="43367"/>
                      <a:pt x="113337" y="46078"/>
                      <a:pt x="114177" y="48675"/>
                    </a:cubicBezTo>
                    <a:lnTo>
                      <a:pt x="106626" y="44484"/>
                    </a:lnTo>
                    <a:cubicBezTo>
                      <a:pt x="109293" y="43817"/>
                      <a:pt x="111960" y="42969"/>
                      <a:pt x="114688" y="42536"/>
                    </a:cubicBezTo>
                    <a:cubicBezTo>
                      <a:pt x="117424" y="42155"/>
                      <a:pt x="120186" y="41549"/>
                      <a:pt x="122975" y="41523"/>
                    </a:cubicBezTo>
                    <a:lnTo>
                      <a:pt x="127140" y="41298"/>
                    </a:lnTo>
                    <a:cubicBezTo>
                      <a:pt x="128542" y="41211"/>
                      <a:pt x="129937" y="41367"/>
                      <a:pt x="131322" y="41410"/>
                    </a:cubicBezTo>
                    <a:lnTo>
                      <a:pt x="133417" y="41523"/>
                    </a:lnTo>
                    <a:lnTo>
                      <a:pt x="134465" y="41558"/>
                    </a:lnTo>
                    <a:lnTo>
                      <a:pt x="134993" y="41592"/>
                    </a:lnTo>
                    <a:lnTo>
                      <a:pt x="135262" y="41610"/>
                    </a:lnTo>
                    <a:lnTo>
                      <a:pt x="135400" y="41592"/>
                    </a:lnTo>
                    <a:lnTo>
                      <a:pt x="135452" y="41610"/>
                    </a:lnTo>
                    <a:lnTo>
                      <a:pt x="135911" y="41670"/>
                    </a:lnTo>
                    <a:lnTo>
                      <a:pt x="139704" y="42207"/>
                    </a:lnTo>
                    <a:cubicBezTo>
                      <a:pt x="140345" y="42328"/>
                      <a:pt x="140925" y="42380"/>
                      <a:pt x="141635" y="42545"/>
                    </a:cubicBezTo>
                    <a:lnTo>
                      <a:pt x="143895" y="43099"/>
                    </a:lnTo>
                    <a:cubicBezTo>
                      <a:pt x="145384" y="43515"/>
                      <a:pt x="146960" y="43852"/>
                      <a:pt x="148372" y="44354"/>
                    </a:cubicBezTo>
                    <a:cubicBezTo>
                      <a:pt x="151117" y="45359"/>
                      <a:pt x="153905" y="46329"/>
                      <a:pt x="156459" y="47792"/>
                    </a:cubicBezTo>
                    <a:cubicBezTo>
                      <a:pt x="159126" y="49039"/>
                      <a:pt x="161525" y="50762"/>
                      <a:pt x="163984" y="52338"/>
                    </a:cubicBezTo>
                    <a:cubicBezTo>
                      <a:pt x="166270" y="54191"/>
                      <a:pt x="168651" y="55923"/>
                      <a:pt x="170634" y="58096"/>
                    </a:cubicBezTo>
                    <a:cubicBezTo>
                      <a:pt x="174817" y="62192"/>
                      <a:pt x="178324" y="66955"/>
                      <a:pt x="181025" y="72115"/>
                    </a:cubicBezTo>
                    <a:cubicBezTo>
                      <a:pt x="183822" y="77224"/>
                      <a:pt x="185640" y="82801"/>
                      <a:pt x="186801" y="88438"/>
                    </a:cubicBezTo>
                    <a:cubicBezTo>
                      <a:pt x="188065" y="94084"/>
                      <a:pt x="188117" y="99894"/>
                      <a:pt x="187779" y="105574"/>
                    </a:cubicBezTo>
                    <a:lnTo>
                      <a:pt x="187251" y="109800"/>
                    </a:lnTo>
                    <a:lnTo>
                      <a:pt x="187104" y="110874"/>
                    </a:lnTo>
                    <a:lnTo>
                      <a:pt x="187069" y="111116"/>
                    </a:lnTo>
                    <a:lnTo>
                      <a:pt x="186991" y="111566"/>
                    </a:lnTo>
                    <a:lnTo>
                      <a:pt x="186965" y="111687"/>
                    </a:lnTo>
                    <a:lnTo>
                      <a:pt x="186835" y="112155"/>
                    </a:lnTo>
                    <a:lnTo>
                      <a:pt x="186402" y="113999"/>
                    </a:lnTo>
                    <a:cubicBezTo>
                      <a:pt x="186195" y="115143"/>
                      <a:pt x="185632" y="116770"/>
                      <a:pt x="185138" y="118242"/>
                    </a:cubicBezTo>
                    <a:cubicBezTo>
                      <a:pt x="184671" y="119801"/>
                      <a:pt x="184021" y="121100"/>
                      <a:pt x="183432" y="122425"/>
                    </a:cubicBezTo>
                    <a:cubicBezTo>
                      <a:pt x="178445" y="133101"/>
                      <a:pt x="169379" y="141561"/>
                      <a:pt x="158641" y="145640"/>
                    </a:cubicBezTo>
                    <a:cubicBezTo>
                      <a:pt x="153299" y="147701"/>
                      <a:pt x="147558" y="148688"/>
                      <a:pt x="141903" y="148515"/>
                    </a:cubicBezTo>
                    <a:cubicBezTo>
                      <a:pt x="140475" y="148567"/>
                      <a:pt x="139072" y="148298"/>
                      <a:pt x="137660" y="148177"/>
                    </a:cubicBezTo>
                    <a:lnTo>
                      <a:pt x="136613" y="148056"/>
                    </a:lnTo>
                    <a:lnTo>
                      <a:pt x="136353" y="148021"/>
                    </a:lnTo>
                    <a:lnTo>
                      <a:pt x="136275" y="148012"/>
                    </a:lnTo>
                    <a:lnTo>
                      <a:pt x="136171" y="147978"/>
                    </a:lnTo>
                    <a:lnTo>
                      <a:pt x="135937" y="147926"/>
                    </a:lnTo>
                    <a:lnTo>
                      <a:pt x="135470" y="147831"/>
                    </a:lnTo>
                    <a:lnTo>
                      <a:pt x="133573" y="147406"/>
                    </a:lnTo>
                    <a:cubicBezTo>
                      <a:pt x="130465" y="146558"/>
                      <a:pt x="127876" y="145397"/>
                      <a:pt x="125373" y="143856"/>
                    </a:cubicBezTo>
                    <a:cubicBezTo>
                      <a:pt x="122940" y="142245"/>
                      <a:pt x="120732" y="140392"/>
                      <a:pt x="118853" y="138210"/>
                    </a:cubicBezTo>
                    <a:cubicBezTo>
                      <a:pt x="117017" y="135994"/>
                      <a:pt x="115484" y="133578"/>
                      <a:pt x="114342" y="130989"/>
                    </a:cubicBezTo>
                    <a:cubicBezTo>
                      <a:pt x="113242" y="128382"/>
                      <a:pt x="112523" y="125646"/>
                      <a:pt x="112211" y="122875"/>
                    </a:cubicBezTo>
                    <a:cubicBezTo>
                      <a:pt x="111986" y="120113"/>
                      <a:pt x="111978" y="117333"/>
                      <a:pt x="112506" y="114649"/>
                    </a:cubicBezTo>
                    <a:cubicBezTo>
                      <a:pt x="112956" y="111982"/>
                      <a:pt x="113969" y="109228"/>
                      <a:pt x="115424" y="106916"/>
                    </a:cubicBezTo>
                    <a:cubicBezTo>
                      <a:pt x="116887" y="104596"/>
                      <a:pt x="118775" y="102587"/>
                      <a:pt x="120948" y="101020"/>
                    </a:cubicBezTo>
                    <a:cubicBezTo>
                      <a:pt x="125278" y="97833"/>
                      <a:pt x="130846" y="96612"/>
                      <a:pt x="135868" y="97591"/>
                    </a:cubicBezTo>
                    <a:cubicBezTo>
                      <a:pt x="130716" y="97339"/>
                      <a:pt x="125798" y="99348"/>
                      <a:pt x="122265" y="102630"/>
                    </a:cubicBezTo>
                    <a:cubicBezTo>
                      <a:pt x="120498" y="104267"/>
                      <a:pt x="119061" y="106232"/>
                      <a:pt x="118065" y="108354"/>
                    </a:cubicBezTo>
                    <a:cubicBezTo>
                      <a:pt x="117069" y="110510"/>
                      <a:pt x="116524" y="112709"/>
                      <a:pt x="116402" y="115108"/>
                    </a:cubicBezTo>
                    <a:cubicBezTo>
                      <a:pt x="116221" y="117472"/>
                      <a:pt x="116532" y="119827"/>
                      <a:pt x="116974" y="122087"/>
                    </a:cubicBezTo>
                    <a:cubicBezTo>
                      <a:pt x="117502" y="124356"/>
                      <a:pt x="118411" y="126460"/>
                      <a:pt x="119459" y="128469"/>
                    </a:cubicBezTo>
                    <a:cubicBezTo>
                      <a:pt x="120593" y="130452"/>
                      <a:pt x="122005" y="132209"/>
                      <a:pt x="123581" y="133760"/>
                    </a:cubicBezTo>
                    <a:cubicBezTo>
                      <a:pt x="125217" y="135318"/>
                      <a:pt x="127053" y="136548"/>
                      <a:pt x="128984" y="137561"/>
                    </a:cubicBezTo>
                    <a:cubicBezTo>
                      <a:pt x="130932" y="138522"/>
                      <a:pt x="133132" y="139172"/>
                      <a:pt x="134959" y="139535"/>
                    </a:cubicBezTo>
                    <a:lnTo>
                      <a:pt x="136829" y="139760"/>
                    </a:lnTo>
                    <a:lnTo>
                      <a:pt x="137314" y="139830"/>
                    </a:lnTo>
                    <a:lnTo>
                      <a:pt x="137539" y="139864"/>
                    </a:lnTo>
                    <a:lnTo>
                      <a:pt x="137669" y="139882"/>
                    </a:lnTo>
                    <a:lnTo>
                      <a:pt x="137712" y="139882"/>
                    </a:lnTo>
                    <a:cubicBezTo>
                      <a:pt x="137920" y="139916"/>
                      <a:pt x="137513" y="139855"/>
                      <a:pt x="137513" y="139855"/>
                    </a:cubicBezTo>
                    <a:lnTo>
                      <a:pt x="138431" y="139864"/>
                    </a:lnTo>
                    <a:cubicBezTo>
                      <a:pt x="139557" y="139847"/>
                      <a:pt x="140700" y="140003"/>
                      <a:pt x="141817" y="139847"/>
                    </a:cubicBezTo>
                    <a:cubicBezTo>
                      <a:pt x="146328" y="139578"/>
                      <a:pt x="150736" y="138392"/>
                      <a:pt x="154727" y="136426"/>
                    </a:cubicBezTo>
                    <a:cubicBezTo>
                      <a:pt x="162746" y="132538"/>
                      <a:pt x="169102" y="125611"/>
                      <a:pt x="172124" y="117532"/>
                    </a:cubicBezTo>
                    <a:cubicBezTo>
                      <a:pt x="172487" y="116519"/>
                      <a:pt x="172912" y="115489"/>
                      <a:pt x="173076" y="114588"/>
                    </a:cubicBezTo>
                    <a:cubicBezTo>
                      <a:pt x="173319" y="113636"/>
                      <a:pt x="173604" y="112848"/>
                      <a:pt x="173786" y="111445"/>
                    </a:cubicBezTo>
                    <a:lnTo>
                      <a:pt x="174089" y="109557"/>
                    </a:lnTo>
                    <a:lnTo>
                      <a:pt x="174176" y="109090"/>
                    </a:lnTo>
                    <a:lnTo>
                      <a:pt x="174193" y="108969"/>
                    </a:lnTo>
                    <a:lnTo>
                      <a:pt x="174202" y="108908"/>
                    </a:lnTo>
                    <a:cubicBezTo>
                      <a:pt x="174176" y="109038"/>
                      <a:pt x="174271" y="108544"/>
                      <a:pt x="174150" y="109168"/>
                    </a:cubicBezTo>
                    <a:lnTo>
                      <a:pt x="174176" y="108969"/>
                    </a:lnTo>
                    <a:lnTo>
                      <a:pt x="174210" y="108120"/>
                    </a:lnTo>
                    <a:lnTo>
                      <a:pt x="174427" y="104769"/>
                    </a:lnTo>
                    <a:cubicBezTo>
                      <a:pt x="174384" y="100292"/>
                      <a:pt x="174133" y="95815"/>
                      <a:pt x="172877" y="91564"/>
                    </a:cubicBezTo>
                    <a:cubicBezTo>
                      <a:pt x="171717" y="87321"/>
                      <a:pt x="170115" y="83191"/>
                      <a:pt x="167751" y="79502"/>
                    </a:cubicBezTo>
                    <a:lnTo>
                      <a:pt x="166920" y="78081"/>
                    </a:lnTo>
                    <a:lnTo>
                      <a:pt x="165984" y="76757"/>
                    </a:lnTo>
                    <a:cubicBezTo>
                      <a:pt x="165335" y="75882"/>
                      <a:pt x="164755" y="74973"/>
                      <a:pt x="164062" y="74124"/>
                    </a:cubicBezTo>
                    <a:cubicBezTo>
                      <a:pt x="162633" y="72514"/>
                      <a:pt x="161265" y="70825"/>
                      <a:pt x="159603" y="69422"/>
                    </a:cubicBezTo>
                    <a:cubicBezTo>
                      <a:pt x="158105" y="67855"/>
                      <a:pt x="156277" y="66678"/>
                      <a:pt x="154641" y="65275"/>
                    </a:cubicBezTo>
                    <a:cubicBezTo>
                      <a:pt x="152788" y="64158"/>
                      <a:pt x="151082" y="62859"/>
                      <a:pt x="149099" y="61976"/>
                    </a:cubicBezTo>
                    <a:cubicBezTo>
                      <a:pt x="147220" y="60911"/>
                      <a:pt x="145177" y="60218"/>
                      <a:pt x="143185" y="59352"/>
                    </a:cubicBezTo>
                    <a:cubicBezTo>
                      <a:pt x="142206" y="58980"/>
                      <a:pt x="141271" y="58798"/>
                      <a:pt x="140336" y="58469"/>
                    </a:cubicBezTo>
                    <a:lnTo>
                      <a:pt x="138907" y="58010"/>
                    </a:lnTo>
                    <a:cubicBezTo>
                      <a:pt x="138362" y="57871"/>
                      <a:pt x="137678" y="57793"/>
                      <a:pt x="137089" y="57655"/>
                    </a:cubicBezTo>
                    <a:lnTo>
                      <a:pt x="133314" y="56936"/>
                    </a:lnTo>
                    <a:cubicBezTo>
                      <a:pt x="132950" y="56876"/>
                      <a:pt x="133772" y="56997"/>
                      <a:pt x="133669" y="56988"/>
                    </a:cubicBezTo>
                    <a:lnTo>
                      <a:pt x="133599" y="56979"/>
                    </a:lnTo>
                    <a:lnTo>
                      <a:pt x="133504" y="56962"/>
                    </a:lnTo>
                    <a:lnTo>
                      <a:pt x="133296" y="56945"/>
                    </a:lnTo>
                    <a:lnTo>
                      <a:pt x="132872" y="56901"/>
                    </a:lnTo>
                    <a:lnTo>
                      <a:pt x="132006" y="56806"/>
                    </a:lnTo>
                    <a:lnTo>
                      <a:pt x="130292" y="56633"/>
                    </a:lnTo>
                    <a:cubicBezTo>
                      <a:pt x="128006" y="56313"/>
                      <a:pt x="125720" y="56304"/>
                      <a:pt x="123399" y="56217"/>
                    </a:cubicBezTo>
                    <a:cubicBezTo>
                      <a:pt x="122247" y="56148"/>
                      <a:pt x="121096" y="56131"/>
                      <a:pt x="119953" y="56226"/>
                    </a:cubicBezTo>
                    <a:lnTo>
                      <a:pt x="116472" y="56364"/>
                    </a:lnTo>
                    <a:cubicBezTo>
                      <a:pt x="114151" y="56503"/>
                      <a:pt x="111856" y="56841"/>
                      <a:pt x="109510" y="57031"/>
                    </a:cubicBezTo>
                    <a:cubicBezTo>
                      <a:pt x="106271" y="57291"/>
                      <a:pt x="103345" y="55542"/>
                      <a:pt x="101950" y="52849"/>
                    </a:cubicBezTo>
                    <a:cubicBezTo>
                      <a:pt x="100877" y="50754"/>
                      <a:pt x="99950" y="48606"/>
                      <a:pt x="98816" y="46571"/>
                    </a:cubicBezTo>
                    <a:lnTo>
                      <a:pt x="97110" y="43540"/>
                    </a:lnTo>
                    <a:cubicBezTo>
                      <a:pt x="96833" y="43047"/>
                      <a:pt x="96564" y="42527"/>
                      <a:pt x="96261" y="42034"/>
                    </a:cubicBezTo>
                    <a:lnTo>
                      <a:pt x="95344" y="40692"/>
                    </a:lnTo>
                    <a:lnTo>
                      <a:pt x="93534" y="37981"/>
                    </a:lnTo>
                    <a:cubicBezTo>
                      <a:pt x="93291" y="37540"/>
                      <a:pt x="92884" y="37037"/>
                      <a:pt x="92495" y="36518"/>
                    </a:cubicBezTo>
                    <a:lnTo>
                      <a:pt x="91334" y="35003"/>
                    </a:lnTo>
                    <a:lnTo>
                      <a:pt x="89196" y="32275"/>
                    </a:lnTo>
                    <a:cubicBezTo>
                      <a:pt x="88434" y="31487"/>
                      <a:pt x="87672" y="30690"/>
                      <a:pt x="86953" y="29902"/>
                    </a:cubicBezTo>
                    <a:cubicBezTo>
                      <a:pt x="86589" y="29495"/>
                      <a:pt x="86243" y="29071"/>
                      <a:pt x="85845" y="28699"/>
                    </a:cubicBezTo>
                    <a:lnTo>
                      <a:pt x="84624" y="27617"/>
                    </a:lnTo>
                    <a:cubicBezTo>
                      <a:pt x="83792" y="26906"/>
                      <a:pt x="83039" y="26127"/>
                      <a:pt x="82190" y="25469"/>
                    </a:cubicBezTo>
                    <a:cubicBezTo>
                      <a:pt x="80407" y="24248"/>
                      <a:pt x="78735" y="22897"/>
                      <a:pt x="76848" y="21849"/>
                    </a:cubicBezTo>
                    <a:cubicBezTo>
                      <a:pt x="75055" y="20646"/>
                      <a:pt x="73029" y="19866"/>
                      <a:pt x="71107" y="18888"/>
                    </a:cubicBezTo>
                    <a:cubicBezTo>
                      <a:pt x="69054" y="18230"/>
                      <a:pt x="67098" y="17312"/>
                      <a:pt x="64976" y="16844"/>
                    </a:cubicBezTo>
                    <a:cubicBezTo>
                      <a:pt x="62924" y="16195"/>
                      <a:pt x="60750" y="15935"/>
                      <a:pt x="58620" y="15580"/>
                    </a:cubicBezTo>
                    <a:cubicBezTo>
                      <a:pt x="57538" y="15442"/>
                      <a:pt x="56455" y="15442"/>
                      <a:pt x="55373" y="15338"/>
                    </a:cubicBezTo>
                    <a:lnTo>
                      <a:pt x="53745" y="15251"/>
                    </a:lnTo>
                    <a:lnTo>
                      <a:pt x="52117" y="15277"/>
                    </a:lnTo>
                    <a:cubicBezTo>
                      <a:pt x="47753" y="15225"/>
                      <a:pt x="43389" y="16056"/>
                      <a:pt x="39172" y="17321"/>
                    </a:cubicBezTo>
                    <a:lnTo>
                      <a:pt x="36029" y="18368"/>
                    </a:lnTo>
                    <a:lnTo>
                      <a:pt x="32998" y="19737"/>
                    </a:lnTo>
                    <a:cubicBezTo>
                      <a:pt x="31924" y="20144"/>
                      <a:pt x="31041" y="20663"/>
                      <a:pt x="30158" y="21191"/>
                    </a:cubicBezTo>
                    <a:cubicBezTo>
                      <a:pt x="29231" y="21754"/>
                      <a:pt x="28391" y="22092"/>
                      <a:pt x="27361" y="22828"/>
                    </a:cubicBezTo>
                    <a:lnTo>
                      <a:pt x="24270" y="25062"/>
                    </a:lnTo>
                    <a:lnTo>
                      <a:pt x="23499" y="25607"/>
                    </a:lnTo>
                    <a:lnTo>
                      <a:pt x="23300" y="25755"/>
                    </a:lnTo>
                    <a:cubicBezTo>
                      <a:pt x="23793" y="25365"/>
                      <a:pt x="23421" y="25651"/>
                      <a:pt x="23525" y="25573"/>
                    </a:cubicBezTo>
                    <a:lnTo>
                      <a:pt x="23473" y="25616"/>
                    </a:lnTo>
                    <a:lnTo>
                      <a:pt x="23404" y="25677"/>
                    </a:lnTo>
                    <a:lnTo>
                      <a:pt x="23118" y="25963"/>
                    </a:lnTo>
                    <a:lnTo>
                      <a:pt x="21897" y="26984"/>
                    </a:lnTo>
                    <a:cubicBezTo>
                      <a:pt x="21040" y="27651"/>
                      <a:pt x="20347" y="28465"/>
                      <a:pt x="19602" y="29236"/>
                    </a:cubicBezTo>
                    <a:cubicBezTo>
                      <a:pt x="18814" y="29972"/>
                      <a:pt x="18191" y="30846"/>
                      <a:pt x="17533" y="31695"/>
                    </a:cubicBezTo>
                    <a:cubicBezTo>
                      <a:pt x="12285" y="38518"/>
                      <a:pt x="9774" y="47584"/>
                      <a:pt x="10692" y="56442"/>
                    </a:cubicBezTo>
                    <a:cubicBezTo>
                      <a:pt x="10926" y="58651"/>
                      <a:pt x="11368" y="60841"/>
                      <a:pt x="12017" y="62980"/>
                    </a:cubicBezTo>
                    <a:cubicBezTo>
                      <a:pt x="12684" y="65145"/>
                      <a:pt x="13576" y="67240"/>
                      <a:pt x="14537" y="69050"/>
                    </a:cubicBezTo>
                    <a:cubicBezTo>
                      <a:pt x="14658" y="69284"/>
                      <a:pt x="14762" y="69509"/>
                      <a:pt x="14901" y="69769"/>
                    </a:cubicBezTo>
                    <a:lnTo>
                      <a:pt x="15429" y="70574"/>
                    </a:lnTo>
                    <a:lnTo>
                      <a:pt x="16477" y="72185"/>
                    </a:lnTo>
                    <a:lnTo>
                      <a:pt x="16996" y="72981"/>
                    </a:lnTo>
                    <a:cubicBezTo>
                      <a:pt x="17039" y="73051"/>
                      <a:pt x="16779" y="72696"/>
                      <a:pt x="16901" y="72860"/>
                    </a:cubicBezTo>
                    <a:lnTo>
                      <a:pt x="16927" y="72895"/>
                    </a:lnTo>
                    <a:lnTo>
                      <a:pt x="16996" y="72973"/>
                    </a:lnTo>
                    <a:lnTo>
                      <a:pt x="17126" y="73129"/>
                    </a:lnTo>
                    <a:lnTo>
                      <a:pt x="17386" y="73440"/>
                    </a:lnTo>
                    <a:lnTo>
                      <a:pt x="18390" y="74713"/>
                    </a:lnTo>
                    <a:cubicBezTo>
                      <a:pt x="19845" y="76298"/>
                      <a:pt x="21490" y="77718"/>
                      <a:pt x="23360" y="78896"/>
                    </a:cubicBezTo>
                    <a:cubicBezTo>
                      <a:pt x="25231" y="79995"/>
                      <a:pt x="27266" y="80904"/>
                      <a:pt x="29430" y="81467"/>
                    </a:cubicBezTo>
                    <a:cubicBezTo>
                      <a:pt x="31595" y="81987"/>
                      <a:pt x="33838" y="82255"/>
                      <a:pt x="36107" y="82160"/>
                    </a:cubicBezTo>
                    <a:cubicBezTo>
                      <a:pt x="38358" y="82004"/>
                      <a:pt x="40635" y="81649"/>
                      <a:pt x="42843" y="80896"/>
                    </a:cubicBezTo>
                    <a:cubicBezTo>
                      <a:pt x="43882" y="80471"/>
                      <a:pt x="45051" y="80082"/>
                      <a:pt x="46013" y="79528"/>
                    </a:cubicBezTo>
                    <a:cubicBezTo>
                      <a:pt x="46506" y="79276"/>
                      <a:pt x="47000" y="79017"/>
                      <a:pt x="47519" y="78731"/>
                    </a:cubicBezTo>
                    <a:lnTo>
                      <a:pt x="49095" y="77666"/>
                    </a:lnTo>
                    <a:cubicBezTo>
                      <a:pt x="52871" y="75112"/>
                      <a:pt x="55676" y="70869"/>
                      <a:pt x="56551" y="66115"/>
                    </a:cubicBezTo>
                    <a:cubicBezTo>
                      <a:pt x="57425" y="61439"/>
                      <a:pt x="56542" y="56157"/>
                      <a:pt x="53615" y="51940"/>
                    </a:cubicBezTo>
                    <a:close/>
                  </a:path>
                </a:pathLst>
              </a:custGeom>
              <a:grpFill/>
              <a:ln w="8653" cap="flat">
                <a:noFill/>
                <a:prstDash val="solid"/>
                <a:miter/>
              </a:ln>
            </p:spPr>
            <p:txBody>
              <a:bodyPr rtlCol="0" anchor="ctr"/>
              <a:lstStyle/>
              <a:p>
                <a:endParaRPr lang="en-IN" dirty="0"/>
              </a:p>
            </p:txBody>
          </p:sp>
          <p:sp>
            <p:nvSpPr>
              <p:cNvPr id="15" name="Freeform: Shape 15">
                <a:extLst>
                  <a:ext uri="{FF2B5EF4-FFF2-40B4-BE49-F238E27FC236}">
                    <a16:creationId xmlns:a16="http://schemas.microsoft.com/office/drawing/2014/main" id="{EF9BF48B-FFD9-2C4F-A22B-FB4E158129FC}"/>
                  </a:ext>
                </a:extLst>
              </p:cNvPr>
              <p:cNvSpPr/>
              <p:nvPr/>
            </p:nvSpPr>
            <p:spPr>
              <a:xfrm>
                <a:off x="-894719" y="3113074"/>
                <a:ext cx="169313" cy="172258"/>
              </a:xfrm>
              <a:custGeom>
                <a:avLst/>
                <a:gdLst>
                  <a:gd name="connsiteX0" fmla="*/ 52485 w 169313"/>
                  <a:gd name="connsiteY0" fmla="*/ 51728 h 172258"/>
                  <a:gd name="connsiteX1" fmla="*/ 52995 w 169313"/>
                  <a:gd name="connsiteY1" fmla="*/ 67002 h 172258"/>
                  <a:gd name="connsiteX2" fmla="*/ 41938 w 169313"/>
                  <a:gd name="connsiteY2" fmla="*/ 78640 h 172258"/>
                  <a:gd name="connsiteX3" fmla="*/ 40180 w 169313"/>
                  <a:gd name="connsiteY3" fmla="*/ 79419 h 172258"/>
                  <a:gd name="connsiteX4" fmla="*/ 38180 w 169313"/>
                  <a:gd name="connsiteY4" fmla="*/ 80086 h 172258"/>
                  <a:gd name="connsiteX5" fmla="*/ 34101 w 169313"/>
                  <a:gd name="connsiteY5" fmla="*/ 81021 h 172258"/>
                  <a:gd name="connsiteX6" fmla="*/ 25711 w 169313"/>
                  <a:gd name="connsiteY6" fmla="*/ 81030 h 172258"/>
                  <a:gd name="connsiteX7" fmla="*/ 17588 w 169313"/>
                  <a:gd name="connsiteY7" fmla="*/ 78510 h 172258"/>
                  <a:gd name="connsiteX8" fmla="*/ 10462 w 169313"/>
                  <a:gd name="connsiteY8" fmla="*/ 73635 h 172258"/>
                  <a:gd name="connsiteX9" fmla="*/ 5007 w 169313"/>
                  <a:gd name="connsiteY9" fmla="*/ 66803 h 172258"/>
                  <a:gd name="connsiteX10" fmla="*/ 4028 w 169313"/>
                  <a:gd name="connsiteY10" fmla="*/ 64829 h 172258"/>
                  <a:gd name="connsiteX11" fmla="*/ 3786 w 169313"/>
                  <a:gd name="connsiteY11" fmla="*/ 64335 h 172258"/>
                  <a:gd name="connsiteX12" fmla="*/ 3647 w 169313"/>
                  <a:gd name="connsiteY12" fmla="*/ 64093 h 172258"/>
                  <a:gd name="connsiteX13" fmla="*/ 3587 w 169313"/>
                  <a:gd name="connsiteY13" fmla="*/ 63954 h 172258"/>
                  <a:gd name="connsiteX14" fmla="*/ 3569 w 169313"/>
                  <a:gd name="connsiteY14" fmla="*/ 63902 h 172258"/>
                  <a:gd name="connsiteX15" fmla="*/ 3448 w 169313"/>
                  <a:gd name="connsiteY15" fmla="*/ 63643 h 172258"/>
                  <a:gd name="connsiteX16" fmla="*/ 3110 w 169313"/>
                  <a:gd name="connsiteY16" fmla="*/ 62759 h 172258"/>
                  <a:gd name="connsiteX17" fmla="*/ 2435 w 169313"/>
                  <a:gd name="connsiteY17" fmla="*/ 60958 h 172258"/>
                  <a:gd name="connsiteX18" fmla="*/ 2080 w 169313"/>
                  <a:gd name="connsiteY18" fmla="*/ 60075 h 172258"/>
                  <a:gd name="connsiteX19" fmla="*/ 1794 w 169313"/>
                  <a:gd name="connsiteY19" fmla="*/ 59010 h 172258"/>
                  <a:gd name="connsiteX20" fmla="*/ 166 w 169313"/>
                  <a:gd name="connsiteY20" fmla="*/ 50498 h 172258"/>
                  <a:gd name="connsiteX21" fmla="*/ 253 w 169313"/>
                  <a:gd name="connsiteY21" fmla="*/ 41917 h 172258"/>
                  <a:gd name="connsiteX22" fmla="*/ 16376 w 169313"/>
                  <a:gd name="connsiteY22" fmla="*/ 12043 h 172258"/>
                  <a:gd name="connsiteX23" fmla="*/ 19892 w 169313"/>
                  <a:gd name="connsiteY23" fmla="*/ 9384 h 172258"/>
                  <a:gd name="connsiteX24" fmla="*/ 23676 w 169313"/>
                  <a:gd name="connsiteY24" fmla="*/ 7055 h 172258"/>
                  <a:gd name="connsiteX25" fmla="*/ 25641 w 169313"/>
                  <a:gd name="connsiteY25" fmla="*/ 6016 h 172258"/>
                  <a:gd name="connsiteX26" fmla="*/ 26135 w 169313"/>
                  <a:gd name="connsiteY26" fmla="*/ 5774 h 172258"/>
                  <a:gd name="connsiteX27" fmla="*/ 26274 w 169313"/>
                  <a:gd name="connsiteY27" fmla="*/ 5696 h 172258"/>
                  <a:gd name="connsiteX28" fmla="*/ 26325 w 169313"/>
                  <a:gd name="connsiteY28" fmla="*/ 5679 h 172258"/>
                  <a:gd name="connsiteX29" fmla="*/ 26698 w 169313"/>
                  <a:gd name="connsiteY29" fmla="*/ 5505 h 172258"/>
                  <a:gd name="connsiteX30" fmla="*/ 26906 w 169313"/>
                  <a:gd name="connsiteY30" fmla="*/ 5427 h 172258"/>
                  <a:gd name="connsiteX31" fmla="*/ 27789 w 169313"/>
                  <a:gd name="connsiteY31" fmla="*/ 5064 h 172258"/>
                  <a:gd name="connsiteX32" fmla="*/ 31339 w 169313"/>
                  <a:gd name="connsiteY32" fmla="*/ 3626 h 172258"/>
                  <a:gd name="connsiteX33" fmla="*/ 35539 w 169313"/>
                  <a:gd name="connsiteY33" fmla="*/ 2328 h 172258"/>
                  <a:gd name="connsiteX34" fmla="*/ 39842 w 169313"/>
                  <a:gd name="connsiteY34" fmla="*/ 1262 h 172258"/>
                  <a:gd name="connsiteX35" fmla="*/ 44085 w 169313"/>
                  <a:gd name="connsiteY35" fmla="*/ 483 h 172258"/>
                  <a:gd name="connsiteX36" fmla="*/ 48389 w 169313"/>
                  <a:gd name="connsiteY36" fmla="*/ 111 h 172258"/>
                  <a:gd name="connsiteX37" fmla="*/ 65646 w 169313"/>
                  <a:gd name="connsiteY37" fmla="*/ 1531 h 172258"/>
                  <a:gd name="connsiteX38" fmla="*/ 81848 w 169313"/>
                  <a:gd name="connsiteY38" fmla="*/ 8008 h 172258"/>
                  <a:gd name="connsiteX39" fmla="*/ 89104 w 169313"/>
                  <a:gd name="connsiteY39" fmla="*/ 12961 h 172258"/>
                  <a:gd name="connsiteX40" fmla="*/ 95425 w 169313"/>
                  <a:gd name="connsiteY40" fmla="*/ 19074 h 172258"/>
                  <a:gd name="connsiteX41" fmla="*/ 105028 w 169313"/>
                  <a:gd name="connsiteY41" fmla="*/ 33708 h 172258"/>
                  <a:gd name="connsiteX42" fmla="*/ 106734 w 169313"/>
                  <a:gd name="connsiteY42" fmla="*/ 37734 h 172258"/>
                  <a:gd name="connsiteX43" fmla="*/ 106890 w 169313"/>
                  <a:gd name="connsiteY43" fmla="*/ 38176 h 172258"/>
                  <a:gd name="connsiteX44" fmla="*/ 106924 w 169313"/>
                  <a:gd name="connsiteY44" fmla="*/ 38280 h 172258"/>
                  <a:gd name="connsiteX45" fmla="*/ 107002 w 169313"/>
                  <a:gd name="connsiteY45" fmla="*/ 38505 h 172258"/>
                  <a:gd name="connsiteX46" fmla="*/ 107132 w 169313"/>
                  <a:gd name="connsiteY46" fmla="*/ 38973 h 172258"/>
                  <a:gd name="connsiteX47" fmla="*/ 107426 w 169313"/>
                  <a:gd name="connsiteY47" fmla="*/ 39873 h 172258"/>
                  <a:gd name="connsiteX48" fmla="*/ 107989 w 169313"/>
                  <a:gd name="connsiteY48" fmla="*/ 41683 h 172258"/>
                  <a:gd name="connsiteX49" fmla="*/ 108552 w 169313"/>
                  <a:gd name="connsiteY49" fmla="*/ 43519 h 172258"/>
                  <a:gd name="connsiteX50" fmla="*/ 109089 w 169313"/>
                  <a:gd name="connsiteY50" fmla="*/ 45476 h 172258"/>
                  <a:gd name="connsiteX51" fmla="*/ 110007 w 169313"/>
                  <a:gd name="connsiteY51" fmla="*/ 49745 h 172258"/>
                  <a:gd name="connsiteX52" fmla="*/ 111150 w 169313"/>
                  <a:gd name="connsiteY52" fmla="*/ 58101 h 172258"/>
                  <a:gd name="connsiteX53" fmla="*/ 111332 w 169313"/>
                  <a:gd name="connsiteY53" fmla="*/ 66405 h 172258"/>
                  <a:gd name="connsiteX54" fmla="*/ 105340 w 169313"/>
                  <a:gd name="connsiteY54" fmla="*/ 60170 h 172258"/>
                  <a:gd name="connsiteX55" fmla="*/ 113626 w 169313"/>
                  <a:gd name="connsiteY55" fmla="*/ 60690 h 172258"/>
                  <a:gd name="connsiteX56" fmla="*/ 121827 w 169313"/>
                  <a:gd name="connsiteY56" fmla="*/ 62153 h 172258"/>
                  <a:gd name="connsiteX57" fmla="*/ 125905 w 169313"/>
                  <a:gd name="connsiteY57" fmla="*/ 63175 h 172258"/>
                  <a:gd name="connsiteX58" fmla="*/ 129862 w 169313"/>
                  <a:gd name="connsiteY58" fmla="*/ 64526 h 172258"/>
                  <a:gd name="connsiteX59" fmla="*/ 131836 w 169313"/>
                  <a:gd name="connsiteY59" fmla="*/ 65218 h 172258"/>
                  <a:gd name="connsiteX60" fmla="*/ 132824 w 169313"/>
                  <a:gd name="connsiteY60" fmla="*/ 65591 h 172258"/>
                  <a:gd name="connsiteX61" fmla="*/ 133317 w 169313"/>
                  <a:gd name="connsiteY61" fmla="*/ 65773 h 172258"/>
                  <a:gd name="connsiteX62" fmla="*/ 133568 w 169313"/>
                  <a:gd name="connsiteY62" fmla="*/ 65851 h 172258"/>
                  <a:gd name="connsiteX63" fmla="*/ 133698 w 169313"/>
                  <a:gd name="connsiteY63" fmla="*/ 65902 h 172258"/>
                  <a:gd name="connsiteX64" fmla="*/ 133759 w 169313"/>
                  <a:gd name="connsiteY64" fmla="*/ 65928 h 172258"/>
                  <a:gd name="connsiteX65" fmla="*/ 134183 w 169313"/>
                  <a:gd name="connsiteY65" fmla="*/ 66128 h 172258"/>
                  <a:gd name="connsiteX66" fmla="*/ 137621 w 169313"/>
                  <a:gd name="connsiteY66" fmla="*/ 67756 h 172258"/>
                  <a:gd name="connsiteX67" fmla="*/ 139370 w 169313"/>
                  <a:gd name="connsiteY67" fmla="*/ 68630 h 172258"/>
                  <a:gd name="connsiteX68" fmla="*/ 141362 w 169313"/>
                  <a:gd name="connsiteY68" fmla="*/ 69825 h 172258"/>
                  <a:gd name="connsiteX69" fmla="*/ 145267 w 169313"/>
                  <a:gd name="connsiteY69" fmla="*/ 72328 h 172258"/>
                  <a:gd name="connsiteX70" fmla="*/ 151960 w 169313"/>
                  <a:gd name="connsiteY70" fmla="*/ 78017 h 172258"/>
                  <a:gd name="connsiteX71" fmla="*/ 157805 w 169313"/>
                  <a:gd name="connsiteY71" fmla="*/ 84606 h 172258"/>
                  <a:gd name="connsiteX72" fmla="*/ 162481 w 169313"/>
                  <a:gd name="connsiteY72" fmla="*/ 92044 h 172258"/>
                  <a:gd name="connsiteX73" fmla="*/ 168274 w 169313"/>
                  <a:gd name="connsiteY73" fmla="*/ 108488 h 172258"/>
                  <a:gd name="connsiteX74" fmla="*/ 168993 w 169313"/>
                  <a:gd name="connsiteY74" fmla="*/ 125806 h 172258"/>
                  <a:gd name="connsiteX75" fmla="*/ 164871 w 169313"/>
                  <a:gd name="connsiteY75" fmla="*/ 142457 h 172258"/>
                  <a:gd name="connsiteX76" fmla="*/ 163113 w 169313"/>
                  <a:gd name="connsiteY76" fmla="*/ 146337 h 172258"/>
                  <a:gd name="connsiteX77" fmla="*/ 162680 w 169313"/>
                  <a:gd name="connsiteY77" fmla="*/ 147307 h 172258"/>
                  <a:gd name="connsiteX78" fmla="*/ 162550 w 169313"/>
                  <a:gd name="connsiteY78" fmla="*/ 147540 h 172258"/>
                  <a:gd name="connsiteX79" fmla="*/ 162351 w 169313"/>
                  <a:gd name="connsiteY79" fmla="*/ 147956 h 172258"/>
                  <a:gd name="connsiteX80" fmla="*/ 162290 w 169313"/>
                  <a:gd name="connsiteY80" fmla="*/ 148051 h 172258"/>
                  <a:gd name="connsiteX81" fmla="*/ 162057 w 169313"/>
                  <a:gd name="connsiteY81" fmla="*/ 148467 h 172258"/>
                  <a:gd name="connsiteX82" fmla="*/ 161087 w 169313"/>
                  <a:gd name="connsiteY82" fmla="*/ 150112 h 172258"/>
                  <a:gd name="connsiteX83" fmla="*/ 158628 w 169313"/>
                  <a:gd name="connsiteY83" fmla="*/ 153784 h 172258"/>
                  <a:gd name="connsiteX84" fmla="*/ 155770 w 169313"/>
                  <a:gd name="connsiteY84" fmla="*/ 157282 h 172258"/>
                  <a:gd name="connsiteX85" fmla="*/ 125247 w 169313"/>
                  <a:gd name="connsiteY85" fmla="*/ 172158 h 172258"/>
                  <a:gd name="connsiteX86" fmla="*/ 108388 w 169313"/>
                  <a:gd name="connsiteY86" fmla="*/ 169950 h 172258"/>
                  <a:gd name="connsiteX87" fmla="*/ 104448 w 169313"/>
                  <a:gd name="connsiteY87" fmla="*/ 168391 h 172258"/>
                  <a:gd name="connsiteX88" fmla="*/ 103478 w 169313"/>
                  <a:gd name="connsiteY88" fmla="*/ 167967 h 172258"/>
                  <a:gd name="connsiteX89" fmla="*/ 103244 w 169313"/>
                  <a:gd name="connsiteY89" fmla="*/ 167837 h 172258"/>
                  <a:gd name="connsiteX90" fmla="*/ 103184 w 169313"/>
                  <a:gd name="connsiteY90" fmla="*/ 167811 h 172258"/>
                  <a:gd name="connsiteX91" fmla="*/ 103088 w 169313"/>
                  <a:gd name="connsiteY91" fmla="*/ 167742 h 172258"/>
                  <a:gd name="connsiteX92" fmla="*/ 102881 w 169313"/>
                  <a:gd name="connsiteY92" fmla="*/ 167638 h 172258"/>
                  <a:gd name="connsiteX93" fmla="*/ 102448 w 169313"/>
                  <a:gd name="connsiteY93" fmla="*/ 167404 h 172258"/>
                  <a:gd name="connsiteX94" fmla="*/ 100768 w 169313"/>
                  <a:gd name="connsiteY94" fmla="*/ 166461 h 172258"/>
                  <a:gd name="connsiteX95" fmla="*/ 93988 w 169313"/>
                  <a:gd name="connsiteY95" fmla="*/ 160642 h 172258"/>
                  <a:gd name="connsiteX96" fmla="*/ 89424 w 169313"/>
                  <a:gd name="connsiteY96" fmla="*/ 153316 h 172258"/>
                  <a:gd name="connsiteX97" fmla="*/ 87251 w 169313"/>
                  <a:gd name="connsiteY97" fmla="*/ 145081 h 172258"/>
                  <a:gd name="connsiteX98" fmla="*/ 87597 w 169313"/>
                  <a:gd name="connsiteY98" fmla="*/ 136699 h 172258"/>
                  <a:gd name="connsiteX99" fmla="*/ 90316 w 169313"/>
                  <a:gd name="connsiteY99" fmla="*/ 128941 h 172258"/>
                  <a:gd name="connsiteX100" fmla="*/ 95364 w 169313"/>
                  <a:gd name="connsiteY100" fmla="*/ 122429 h 172258"/>
                  <a:gd name="connsiteX101" fmla="*/ 102396 w 169313"/>
                  <a:gd name="connsiteY101" fmla="*/ 118411 h 172258"/>
                  <a:gd name="connsiteX102" fmla="*/ 117636 w 169313"/>
                  <a:gd name="connsiteY102" fmla="*/ 119546 h 172258"/>
                  <a:gd name="connsiteX103" fmla="*/ 103166 w 169313"/>
                  <a:gd name="connsiteY103" fmla="*/ 120325 h 172258"/>
                  <a:gd name="connsiteX104" fmla="*/ 97460 w 169313"/>
                  <a:gd name="connsiteY104" fmla="*/ 124568 h 172258"/>
                  <a:gd name="connsiteX105" fmla="*/ 93884 w 169313"/>
                  <a:gd name="connsiteY105" fmla="*/ 130525 h 172258"/>
                  <a:gd name="connsiteX106" fmla="*/ 92377 w 169313"/>
                  <a:gd name="connsiteY106" fmla="*/ 137375 h 172258"/>
                  <a:gd name="connsiteX107" fmla="*/ 92862 w 169313"/>
                  <a:gd name="connsiteY107" fmla="*/ 144224 h 172258"/>
                  <a:gd name="connsiteX108" fmla="*/ 95226 w 169313"/>
                  <a:gd name="connsiteY108" fmla="*/ 150484 h 172258"/>
                  <a:gd name="connsiteX109" fmla="*/ 99278 w 169313"/>
                  <a:gd name="connsiteY109" fmla="*/ 155715 h 172258"/>
                  <a:gd name="connsiteX110" fmla="*/ 104430 w 169313"/>
                  <a:gd name="connsiteY110" fmla="*/ 159351 h 172258"/>
                  <a:gd name="connsiteX111" fmla="*/ 106136 w 169313"/>
                  <a:gd name="connsiteY111" fmla="*/ 160148 h 172258"/>
                  <a:gd name="connsiteX112" fmla="*/ 106569 w 169313"/>
                  <a:gd name="connsiteY112" fmla="*/ 160330 h 172258"/>
                  <a:gd name="connsiteX113" fmla="*/ 106786 w 169313"/>
                  <a:gd name="connsiteY113" fmla="*/ 160434 h 172258"/>
                  <a:gd name="connsiteX114" fmla="*/ 106898 w 169313"/>
                  <a:gd name="connsiteY114" fmla="*/ 160486 h 172258"/>
                  <a:gd name="connsiteX115" fmla="*/ 106950 w 169313"/>
                  <a:gd name="connsiteY115" fmla="*/ 160503 h 172258"/>
                  <a:gd name="connsiteX116" fmla="*/ 106812 w 169313"/>
                  <a:gd name="connsiteY116" fmla="*/ 160434 h 172258"/>
                  <a:gd name="connsiteX117" fmla="*/ 107626 w 169313"/>
                  <a:gd name="connsiteY117" fmla="*/ 160685 h 172258"/>
                  <a:gd name="connsiteX118" fmla="*/ 110890 w 169313"/>
                  <a:gd name="connsiteY118" fmla="*/ 161663 h 172258"/>
                  <a:gd name="connsiteX119" fmla="*/ 124217 w 169313"/>
                  <a:gd name="connsiteY119" fmla="*/ 162218 h 172258"/>
                  <a:gd name="connsiteX120" fmla="*/ 146401 w 169313"/>
                  <a:gd name="connsiteY120" fmla="*/ 149281 h 172258"/>
                  <a:gd name="connsiteX121" fmla="*/ 148185 w 169313"/>
                  <a:gd name="connsiteY121" fmla="*/ 146752 h 172258"/>
                  <a:gd name="connsiteX122" fmla="*/ 149795 w 169313"/>
                  <a:gd name="connsiteY122" fmla="*/ 143964 h 172258"/>
                  <a:gd name="connsiteX123" fmla="*/ 150635 w 169313"/>
                  <a:gd name="connsiteY123" fmla="*/ 142258 h 172258"/>
                  <a:gd name="connsiteX124" fmla="*/ 150861 w 169313"/>
                  <a:gd name="connsiteY124" fmla="*/ 141834 h 172258"/>
                  <a:gd name="connsiteX125" fmla="*/ 150912 w 169313"/>
                  <a:gd name="connsiteY125" fmla="*/ 141722 h 172258"/>
                  <a:gd name="connsiteX126" fmla="*/ 150930 w 169313"/>
                  <a:gd name="connsiteY126" fmla="*/ 141669 h 172258"/>
                  <a:gd name="connsiteX127" fmla="*/ 150817 w 169313"/>
                  <a:gd name="connsiteY127" fmla="*/ 141903 h 172258"/>
                  <a:gd name="connsiteX128" fmla="*/ 150887 w 169313"/>
                  <a:gd name="connsiteY128" fmla="*/ 141713 h 172258"/>
                  <a:gd name="connsiteX129" fmla="*/ 151190 w 169313"/>
                  <a:gd name="connsiteY129" fmla="*/ 140908 h 172258"/>
                  <a:gd name="connsiteX130" fmla="*/ 152384 w 169313"/>
                  <a:gd name="connsiteY130" fmla="*/ 137764 h 172258"/>
                  <a:gd name="connsiteX131" fmla="*/ 154783 w 169313"/>
                  <a:gd name="connsiteY131" fmla="*/ 124715 h 172258"/>
                  <a:gd name="connsiteX132" fmla="*/ 153458 w 169313"/>
                  <a:gd name="connsiteY132" fmla="*/ 111683 h 172258"/>
                  <a:gd name="connsiteX133" fmla="*/ 153077 w 169313"/>
                  <a:gd name="connsiteY133" fmla="*/ 110073 h 172258"/>
                  <a:gd name="connsiteX134" fmla="*/ 152566 w 169313"/>
                  <a:gd name="connsiteY134" fmla="*/ 108522 h 172258"/>
                  <a:gd name="connsiteX135" fmla="*/ 151519 w 169313"/>
                  <a:gd name="connsiteY135" fmla="*/ 105440 h 172258"/>
                  <a:gd name="connsiteX136" fmla="*/ 148644 w 169313"/>
                  <a:gd name="connsiteY136" fmla="*/ 99621 h 172258"/>
                  <a:gd name="connsiteX137" fmla="*/ 145111 w 169313"/>
                  <a:gd name="connsiteY137" fmla="*/ 94226 h 172258"/>
                  <a:gd name="connsiteX138" fmla="*/ 140790 w 169313"/>
                  <a:gd name="connsiteY138" fmla="*/ 89429 h 172258"/>
                  <a:gd name="connsiteX139" fmla="*/ 135915 w 169313"/>
                  <a:gd name="connsiteY139" fmla="*/ 85195 h 172258"/>
                  <a:gd name="connsiteX140" fmla="*/ 133456 w 169313"/>
                  <a:gd name="connsiteY140" fmla="*/ 83489 h 172258"/>
                  <a:gd name="connsiteX141" fmla="*/ 132226 w 169313"/>
                  <a:gd name="connsiteY141" fmla="*/ 82641 h 172258"/>
                  <a:gd name="connsiteX142" fmla="*/ 130581 w 169313"/>
                  <a:gd name="connsiteY142" fmla="*/ 81766 h 172258"/>
                  <a:gd name="connsiteX143" fmla="*/ 127204 w 169313"/>
                  <a:gd name="connsiteY143" fmla="*/ 79965 h 172258"/>
                  <a:gd name="connsiteX144" fmla="*/ 127533 w 169313"/>
                  <a:gd name="connsiteY144" fmla="*/ 80112 h 172258"/>
                  <a:gd name="connsiteX145" fmla="*/ 127464 w 169313"/>
                  <a:gd name="connsiteY145" fmla="*/ 80095 h 172258"/>
                  <a:gd name="connsiteX146" fmla="*/ 127360 w 169313"/>
                  <a:gd name="connsiteY146" fmla="*/ 80051 h 172258"/>
                  <a:gd name="connsiteX147" fmla="*/ 127169 w 169313"/>
                  <a:gd name="connsiteY147" fmla="*/ 79973 h 172258"/>
                  <a:gd name="connsiteX148" fmla="*/ 126780 w 169313"/>
                  <a:gd name="connsiteY148" fmla="*/ 79792 h 172258"/>
                  <a:gd name="connsiteX149" fmla="*/ 125974 w 169313"/>
                  <a:gd name="connsiteY149" fmla="*/ 79463 h 172258"/>
                  <a:gd name="connsiteX150" fmla="*/ 124381 w 169313"/>
                  <a:gd name="connsiteY150" fmla="*/ 78787 h 172258"/>
                  <a:gd name="connsiteX151" fmla="*/ 117947 w 169313"/>
                  <a:gd name="connsiteY151" fmla="*/ 76371 h 172258"/>
                  <a:gd name="connsiteX152" fmla="*/ 114631 w 169313"/>
                  <a:gd name="connsiteY152" fmla="*/ 75367 h 172258"/>
                  <a:gd name="connsiteX153" fmla="*/ 111263 w 169313"/>
                  <a:gd name="connsiteY153" fmla="*/ 74466 h 172258"/>
                  <a:gd name="connsiteX154" fmla="*/ 104413 w 169313"/>
                  <a:gd name="connsiteY154" fmla="*/ 73046 h 172258"/>
                  <a:gd name="connsiteX155" fmla="*/ 98421 w 169313"/>
                  <a:gd name="connsiteY155" fmla="*/ 66803 h 172258"/>
                  <a:gd name="connsiteX156" fmla="*/ 97287 w 169313"/>
                  <a:gd name="connsiteY156" fmla="*/ 59902 h 172258"/>
                  <a:gd name="connsiteX157" fmla="*/ 96533 w 169313"/>
                  <a:gd name="connsiteY157" fmla="*/ 56499 h 172258"/>
                  <a:gd name="connsiteX158" fmla="*/ 96170 w 169313"/>
                  <a:gd name="connsiteY158" fmla="*/ 54810 h 172258"/>
                  <a:gd name="connsiteX159" fmla="*/ 95676 w 169313"/>
                  <a:gd name="connsiteY159" fmla="*/ 53243 h 172258"/>
                  <a:gd name="connsiteX160" fmla="*/ 94758 w 169313"/>
                  <a:gd name="connsiteY160" fmla="*/ 50108 h 172258"/>
                  <a:gd name="connsiteX161" fmla="*/ 94204 w 169313"/>
                  <a:gd name="connsiteY161" fmla="*/ 48420 h 172258"/>
                  <a:gd name="connsiteX162" fmla="*/ 93520 w 169313"/>
                  <a:gd name="connsiteY162" fmla="*/ 46636 h 172258"/>
                  <a:gd name="connsiteX163" fmla="*/ 92299 w 169313"/>
                  <a:gd name="connsiteY163" fmla="*/ 43380 h 172258"/>
                  <a:gd name="connsiteX164" fmla="*/ 90862 w 169313"/>
                  <a:gd name="connsiteY164" fmla="*/ 40436 h 172258"/>
                  <a:gd name="connsiteX165" fmla="*/ 90152 w 169313"/>
                  <a:gd name="connsiteY165" fmla="*/ 38981 h 172258"/>
                  <a:gd name="connsiteX166" fmla="*/ 89303 w 169313"/>
                  <a:gd name="connsiteY166" fmla="*/ 37596 h 172258"/>
                  <a:gd name="connsiteX167" fmla="*/ 87606 w 169313"/>
                  <a:gd name="connsiteY167" fmla="*/ 34825 h 172258"/>
                  <a:gd name="connsiteX168" fmla="*/ 83571 w 169313"/>
                  <a:gd name="connsiteY168" fmla="*/ 29794 h 172258"/>
                  <a:gd name="connsiteX169" fmla="*/ 78955 w 169313"/>
                  <a:gd name="connsiteY169" fmla="*/ 25283 h 172258"/>
                  <a:gd name="connsiteX170" fmla="*/ 73699 w 169313"/>
                  <a:gd name="connsiteY170" fmla="*/ 21516 h 172258"/>
                  <a:gd name="connsiteX171" fmla="*/ 68002 w 169313"/>
                  <a:gd name="connsiteY171" fmla="*/ 18433 h 172258"/>
                  <a:gd name="connsiteX172" fmla="*/ 64971 w 169313"/>
                  <a:gd name="connsiteY172" fmla="*/ 17256 h 172258"/>
                  <a:gd name="connsiteX173" fmla="*/ 63430 w 169313"/>
                  <a:gd name="connsiteY173" fmla="*/ 16667 h 172258"/>
                  <a:gd name="connsiteX174" fmla="*/ 61862 w 169313"/>
                  <a:gd name="connsiteY174" fmla="*/ 16225 h 172258"/>
                  <a:gd name="connsiteX175" fmla="*/ 48900 w 169313"/>
                  <a:gd name="connsiteY175" fmla="*/ 14355 h 172258"/>
                  <a:gd name="connsiteX176" fmla="*/ 45583 w 169313"/>
                  <a:gd name="connsiteY176" fmla="*/ 14433 h 172258"/>
                  <a:gd name="connsiteX177" fmla="*/ 42275 w 169313"/>
                  <a:gd name="connsiteY177" fmla="*/ 14840 h 172258"/>
                  <a:gd name="connsiteX178" fmla="*/ 39141 w 169313"/>
                  <a:gd name="connsiteY178" fmla="*/ 15403 h 172258"/>
                  <a:gd name="connsiteX179" fmla="*/ 35998 w 169313"/>
                  <a:gd name="connsiteY179" fmla="*/ 16121 h 172258"/>
                  <a:gd name="connsiteX180" fmla="*/ 32369 w 169313"/>
                  <a:gd name="connsiteY180" fmla="*/ 17368 h 172258"/>
                  <a:gd name="connsiteX181" fmla="*/ 31469 w 169313"/>
                  <a:gd name="connsiteY181" fmla="*/ 17654 h 172258"/>
                  <a:gd name="connsiteX182" fmla="*/ 31252 w 169313"/>
                  <a:gd name="connsiteY182" fmla="*/ 17741 h 172258"/>
                  <a:gd name="connsiteX183" fmla="*/ 31495 w 169313"/>
                  <a:gd name="connsiteY183" fmla="*/ 17645 h 172258"/>
                  <a:gd name="connsiteX184" fmla="*/ 31452 w 169313"/>
                  <a:gd name="connsiteY184" fmla="*/ 17654 h 172258"/>
                  <a:gd name="connsiteX185" fmla="*/ 31365 w 169313"/>
                  <a:gd name="connsiteY185" fmla="*/ 17715 h 172258"/>
                  <a:gd name="connsiteX186" fmla="*/ 30993 w 169313"/>
                  <a:gd name="connsiteY186" fmla="*/ 17870 h 172258"/>
                  <a:gd name="connsiteX187" fmla="*/ 29538 w 169313"/>
                  <a:gd name="connsiteY187" fmla="*/ 18520 h 172258"/>
                  <a:gd name="connsiteX188" fmla="*/ 26689 w 169313"/>
                  <a:gd name="connsiteY188" fmla="*/ 19983 h 172258"/>
                  <a:gd name="connsiteX189" fmla="*/ 23979 w 169313"/>
                  <a:gd name="connsiteY189" fmla="*/ 21715 h 172258"/>
                  <a:gd name="connsiteX190" fmla="*/ 10159 w 169313"/>
                  <a:gd name="connsiteY190" fmla="*/ 43354 h 172258"/>
                  <a:gd name="connsiteX191" fmla="*/ 9484 w 169313"/>
                  <a:gd name="connsiteY191" fmla="*/ 50004 h 172258"/>
                  <a:gd name="connsiteX192" fmla="*/ 10098 w 169313"/>
                  <a:gd name="connsiteY192" fmla="*/ 56542 h 172258"/>
                  <a:gd name="connsiteX193" fmla="*/ 10237 w 169313"/>
                  <a:gd name="connsiteY193" fmla="*/ 57347 h 172258"/>
                  <a:gd name="connsiteX194" fmla="*/ 10505 w 169313"/>
                  <a:gd name="connsiteY194" fmla="*/ 58248 h 172258"/>
                  <a:gd name="connsiteX195" fmla="*/ 11025 w 169313"/>
                  <a:gd name="connsiteY195" fmla="*/ 60101 h 172258"/>
                  <a:gd name="connsiteX196" fmla="*/ 11293 w 169313"/>
                  <a:gd name="connsiteY196" fmla="*/ 61010 h 172258"/>
                  <a:gd name="connsiteX197" fmla="*/ 11241 w 169313"/>
                  <a:gd name="connsiteY197" fmla="*/ 60854 h 172258"/>
                  <a:gd name="connsiteX198" fmla="*/ 11259 w 169313"/>
                  <a:gd name="connsiteY198" fmla="*/ 60906 h 172258"/>
                  <a:gd name="connsiteX199" fmla="*/ 11293 w 169313"/>
                  <a:gd name="connsiteY199" fmla="*/ 61010 h 172258"/>
                  <a:gd name="connsiteX200" fmla="*/ 11371 w 169313"/>
                  <a:gd name="connsiteY200" fmla="*/ 61192 h 172258"/>
                  <a:gd name="connsiteX201" fmla="*/ 11492 w 169313"/>
                  <a:gd name="connsiteY201" fmla="*/ 61608 h 172258"/>
                  <a:gd name="connsiteX202" fmla="*/ 12090 w 169313"/>
                  <a:gd name="connsiteY202" fmla="*/ 63114 h 172258"/>
                  <a:gd name="connsiteX203" fmla="*/ 15588 w 169313"/>
                  <a:gd name="connsiteY203" fmla="*/ 68578 h 172258"/>
                  <a:gd name="connsiteX204" fmla="*/ 20636 w 169313"/>
                  <a:gd name="connsiteY204" fmla="*/ 72821 h 172258"/>
                  <a:gd name="connsiteX205" fmla="*/ 26819 w 169313"/>
                  <a:gd name="connsiteY205" fmla="*/ 75453 h 172258"/>
                  <a:gd name="connsiteX206" fmla="*/ 33625 w 169313"/>
                  <a:gd name="connsiteY206" fmla="*/ 76241 h 172258"/>
                  <a:gd name="connsiteX207" fmla="*/ 37054 w 169313"/>
                  <a:gd name="connsiteY207" fmla="*/ 75852 h 172258"/>
                  <a:gd name="connsiteX208" fmla="*/ 38743 w 169313"/>
                  <a:gd name="connsiteY208" fmla="*/ 75549 h 172258"/>
                  <a:gd name="connsiteX209" fmla="*/ 40561 w 169313"/>
                  <a:gd name="connsiteY209" fmla="*/ 75003 h 172258"/>
                  <a:gd name="connsiteX210" fmla="*/ 51082 w 169313"/>
                  <a:gd name="connsiteY210" fmla="*/ 66145 h 172258"/>
                  <a:gd name="connsiteX211" fmla="*/ 52485 w 169313"/>
                  <a:gd name="connsiteY211" fmla="*/ 51728 h 17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69313" h="172258">
                    <a:moveTo>
                      <a:pt x="52485" y="51728"/>
                    </a:moveTo>
                    <a:cubicBezTo>
                      <a:pt x="54701" y="56308"/>
                      <a:pt x="54970" y="61997"/>
                      <a:pt x="52995" y="67002"/>
                    </a:cubicBezTo>
                    <a:cubicBezTo>
                      <a:pt x="51073" y="72024"/>
                      <a:pt x="47125" y="76337"/>
                      <a:pt x="41938" y="78640"/>
                    </a:cubicBezTo>
                    <a:lnTo>
                      <a:pt x="40180" y="79419"/>
                    </a:lnTo>
                    <a:cubicBezTo>
                      <a:pt x="39557" y="79653"/>
                      <a:pt x="38846" y="79861"/>
                      <a:pt x="38180" y="80086"/>
                    </a:cubicBezTo>
                    <a:cubicBezTo>
                      <a:pt x="36812" y="80562"/>
                      <a:pt x="35469" y="80736"/>
                      <a:pt x="34101" y="81021"/>
                    </a:cubicBezTo>
                    <a:cubicBezTo>
                      <a:pt x="31339" y="81419"/>
                      <a:pt x="28516" y="81428"/>
                      <a:pt x="25711" y="81030"/>
                    </a:cubicBezTo>
                    <a:cubicBezTo>
                      <a:pt x="22914" y="80580"/>
                      <a:pt x="20186" y="79731"/>
                      <a:pt x="17588" y="78510"/>
                    </a:cubicBezTo>
                    <a:cubicBezTo>
                      <a:pt x="14999" y="77255"/>
                      <a:pt x="12618" y="75609"/>
                      <a:pt x="10462" y="73635"/>
                    </a:cubicBezTo>
                    <a:cubicBezTo>
                      <a:pt x="8341" y="71635"/>
                      <a:pt x="6513" y="69323"/>
                      <a:pt x="5007" y="66803"/>
                    </a:cubicBezTo>
                    <a:cubicBezTo>
                      <a:pt x="4669" y="66171"/>
                      <a:pt x="4357" y="65504"/>
                      <a:pt x="4028" y="64829"/>
                    </a:cubicBezTo>
                    <a:lnTo>
                      <a:pt x="3786" y="64335"/>
                    </a:lnTo>
                    <a:lnTo>
                      <a:pt x="3647" y="64093"/>
                    </a:lnTo>
                    <a:lnTo>
                      <a:pt x="3587" y="63954"/>
                    </a:lnTo>
                    <a:lnTo>
                      <a:pt x="3569" y="63902"/>
                    </a:lnTo>
                    <a:cubicBezTo>
                      <a:pt x="3621" y="64049"/>
                      <a:pt x="3457" y="63608"/>
                      <a:pt x="3448" y="63643"/>
                    </a:cubicBezTo>
                    <a:lnTo>
                      <a:pt x="3110" y="62759"/>
                    </a:lnTo>
                    <a:lnTo>
                      <a:pt x="2435" y="60958"/>
                    </a:lnTo>
                    <a:lnTo>
                      <a:pt x="2080" y="60075"/>
                    </a:lnTo>
                    <a:lnTo>
                      <a:pt x="1794" y="59010"/>
                    </a:lnTo>
                    <a:cubicBezTo>
                      <a:pt x="928" y="56092"/>
                      <a:pt x="426" y="53304"/>
                      <a:pt x="166" y="50498"/>
                    </a:cubicBezTo>
                    <a:cubicBezTo>
                      <a:pt x="-76" y="47649"/>
                      <a:pt x="-59" y="44783"/>
                      <a:pt x="253" y="41917"/>
                    </a:cubicBezTo>
                    <a:cubicBezTo>
                      <a:pt x="1474" y="30496"/>
                      <a:pt x="7336" y="19576"/>
                      <a:pt x="16376" y="12043"/>
                    </a:cubicBezTo>
                    <a:cubicBezTo>
                      <a:pt x="17519" y="11125"/>
                      <a:pt x="18645" y="10147"/>
                      <a:pt x="19892" y="9384"/>
                    </a:cubicBezTo>
                    <a:cubicBezTo>
                      <a:pt x="21130" y="8562"/>
                      <a:pt x="22334" y="7705"/>
                      <a:pt x="23676" y="7055"/>
                    </a:cubicBezTo>
                    <a:lnTo>
                      <a:pt x="25641" y="6016"/>
                    </a:lnTo>
                    <a:lnTo>
                      <a:pt x="26135" y="5774"/>
                    </a:lnTo>
                    <a:lnTo>
                      <a:pt x="26274" y="5696"/>
                    </a:lnTo>
                    <a:lnTo>
                      <a:pt x="26325" y="5679"/>
                    </a:lnTo>
                    <a:cubicBezTo>
                      <a:pt x="26481" y="5609"/>
                      <a:pt x="26074" y="5774"/>
                      <a:pt x="26698" y="5505"/>
                    </a:cubicBezTo>
                    <a:lnTo>
                      <a:pt x="26906" y="5427"/>
                    </a:lnTo>
                    <a:lnTo>
                      <a:pt x="27789" y="5064"/>
                    </a:lnTo>
                    <a:lnTo>
                      <a:pt x="31339" y="3626"/>
                    </a:lnTo>
                    <a:cubicBezTo>
                      <a:pt x="32525" y="3150"/>
                      <a:pt x="34145" y="2743"/>
                      <a:pt x="35539" y="2328"/>
                    </a:cubicBezTo>
                    <a:cubicBezTo>
                      <a:pt x="36994" y="1886"/>
                      <a:pt x="38440" y="1462"/>
                      <a:pt x="39842" y="1262"/>
                    </a:cubicBezTo>
                    <a:lnTo>
                      <a:pt x="44085" y="483"/>
                    </a:lnTo>
                    <a:lnTo>
                      <a:pt x="48389" y="111"/>
                    </a:lnTo>
                    <a:cubicBezTo>
                      <a:pt x="54130" y="-210"/>
                      <a:pt x="60001" y="137"/>
                      <a:pt x="65646" y="1531"/>
                    </a:cubicBezTo>
                    <a:cubicBezTo>
                      <a:pt x="71318" y="2847"/>
                      <a:pt x="76817" y="4994"/>
                      <a:pt x="81848" y="8008"/>
                    </a:cubicBezTo>
                    <a:cubicBezTo>
                      <a:pt x="84454" y="9359"/>
                      <a:pt x="86749" y="11220"/>
                      <a:pt x="89104" y="12961"/>
                    </a:cubicBezTo>
                    <a:cubicBezTo>
                      <a:pt x="91277" y="14952"/>
                      <a:pt x="93546" y="16806"/>
                      <a:pt x="95425" y="19074"/>
                    </a:cubicBezTo>
                    <a:cubicBezTo>
                      <a:pt x="99477" y="23360"/>
                      <a:pt x="102560" y="28435"/>
                      <a:pt x="105028" y="33708"/>
                    </a:cubicBezTo>
                    <a:cubicBezTo>
                      <a:pt x="105634" y="35024"/>
                      <a:pt x="106180" y="36401"/>
                      <a:pt x="106734" y="37734"/>
                    </a:cubicBezTo>
                    <a:lnTo>
                      <a:pt x="106890" y="38176"/>
                    </a:lnTo>
                    <a:lnTo>
                      <a:pt x="106924" y="38280"/>
                    </a:lnTo>
                    <a:lnTo>
                      <a:pt x="107002" y="38505"/>
                    </a:lnTo>
                    <a:lnTo>
                      <a:pt x="107132" y="38973"/>
                    </a:lnTo>
                    <a:lnTo>
                      <a:pt x="107426" y="39873"/>
                    </a:lnTo>
                    <a:lnTo>
                      <a:pt x="107989" y="41683"/>
                    </a:lnTo>
                    <a:lnTo>
                      <a:pt x="108552" y="43519"/>
                    </a:lnTo>
                    <a:cubicBezTo>
                      <a:pt x="108743" y="44108"/>
                      <a:pt x="108933" y="44722"/>
                      <a:pt x="109089" y="45476"/>
                    </a:cubicBezTo>
                    <a:lnTo>
                      <a:pt x="110007" y="49745"/>
                    </a:lnTo>
                    <a:cubicBezTo>
                      <a:pt x="110708" y="52637"/>
                      <a:pt x="110804" y="55330"/>
                      <a:pt x="111150" y="58101"/>
                    </a:cubicBezTo>
                    <a:cubicBezTo>
                      <a:pt x="111401" y="60880"/>
                      <a:pt x="111288" y="63668"/>
                      <a:pt x="111332" y="66405"/>
                    </a:cubicBezTo>
                    <a:lnTo>
                      <a:pt x="105340" y="60170"/>
                    </a:lnTo>
                    <a:cubicBezTo>
                      <a:pt x="108076" y="60317"/>
                      <a:pt x="110890" y="60317"/>
                      <a:pt x="113626" y="60690"/>
                    </a:cubicBezTo>
                    <a:cubicBezTo>
                      <a:pt x="116345" y="61131"/>
                      <a:pt x="119160" y="61382"/>
                      <a:pt x="121827" y="62153"/>
                    </a:cubicBezTo>
                    <a:lnTo>
                      <a:pt x="125905" y="63175"/>
                    </a:lnTo>
                    <a:cubicBezTo>
                      <a:pt x="127256" y="63504"/>
                      <a:pt x="128537" y="64067"/>
                      <a:pt x="129862" y="64526"/>
                    </a:cubicBezTo>
                    <a:lnTo>
                      <a:pt x="131836" y="65218"/>
                    </a:lnTo>
                    <a:lnTo>
                      <a:pt x="132824" y="65591"/>
                    </a:lnTo>
                    <a:lnTo>
                      <a:pt x="133317" y="65773"/>
                    </a:lnTo>
                    <a:lnTo>
                      <a:pt x="133568" y="65851"/>
                    </a:lnTo>
                    <a:lnTo>
                      <a:pt x="133698" y="65902"/>
                    </a:lnTo>
                    <a:lnTo>
                      <a:pt x="133759" y="65928"/>
                    </a:lnTo>
                    <a:lnTo>
                      <a:pt x="134183" y="66128"/>
                    </a:lnTo>
                    <a:lnTo>
                      <a:pt x="137621" y="67756"/>
                    </a:lnTo>
                    <a:cubicBezTo>
                      <a:pt x="138201" y="68041"/>
                      <a:pt x="138746" y="68266"/>
                      <a:pt x="139370" y="68630"/>
                    </a:cubicBezTo>
                    <a:lnTo>
                      <a:pt x="141362" y="69825"/>
                    </a:lnTo>
                    <a:cubicBezTo>
                      <a:pt x="142660" y="70656"/>
                      <a:pt x="144072" y="71453"/>
                      <a:pt x="145267" y="72328"/>
                    </a:cubicBezTo>
                    <a:cubicBezTo>
                      <a:pt x="147596" y="74120"/>
                      <a:pt x="149960" y="75860"/>
                      <a:pt x="151960" y="78017"/>
                    </a:cubicBezTo>
                    <a:cubicBezTo>
                      <a:pt x="154151" y="79991"/>
                      <a:pt x="155935" y="82337"/>
                      <a:pt x="157805" y="84606"/>
                    </a:cubicBezTo>
                    <a:cubicBezTo>
                      <a:pt x="159450" y="87022"/>
                      <a:pt x="161234" y="89395"/>
                      <a:pt x="162481" y="92044"/>
                    </a:cubicBezTo>
                    <a:cubicBezTo>
                      <a:pt x="165269" y="97188"/>
                      <a:pt x="167200" y="102782"/>
                      <a:pt x="168274" y="108488"/>
                    </a:cubicBezTo>
                    <a:cubicBezTo>
                      <a:pt x="169443" y="114194"/>
                      <a:pt x="169538" y="120083"/>
                      <a:pt x="168993" y="125806"/>
                    </a:cubicBezTo>
                    <a:cubicBezTo>
                      <a:pt x="168534" y="131564"/>
                      <a:pt x="166862" y="137132"/>
                      <a:pt x="164871" y="142457"/>
                    </a:cubicBezTo>
                    <a:lnTo>
                      <a:pt x="163113" y="146337"/>
                    </a:lnTo>
                    <a:lnTo>
                      <a:pt x="162680" y="147307"/>
                    </a:lnTo>
                    <a:lnTo>
                      <a:pt x="162550" y="147540"/>
                    </a:lnTo>
                    <a:lnTo>
                      <a:pt x="162351" y="147956"/>
                    </a:lnTo>
                    <a:lnTo>
                      <a:pt x="162290" y="148051"/>
                    </a:lnTo>
                    <a:lnTo>
                      <a:pt x="162057" y="148467"/>
                    </a:lnTo>
                    <a:lnTo>
                      <a:pt x="161087" y="150112"/>
                    </a:lnTo>
                    <a:cubicBezTo>
                      <a:pt x="160541" y="151117"/>
                      <a:pt x="159537" y="152511"/>
                      <a:pt x="158628" y="153784"/>
                    </a:cubicBezTo>
                    <a:cubicBezTo>
                      <a:pt x="157727" y="155117"/>
                      <a:pt x="156731" y="156174"/>
                      <a:pt x="155770" y="157282"/>
                    </a:cubicBezTo>
                    <a:cubicBezTo>
                      <a:pt x="147864" y="165993"/>
                      <a:pt x="136703" y="171422"/>
                      <a:pt x="125247" y="172158"/>
                    </a:cubicBezTo>
                    <a:cubicBezTo>
                      <a:pt x="119532" y="172548"/>
                      <a:pt x="113748" y="171794"/>
                      <a:pt x="108388" y="169950"/>
                    </a:cubicBezTo>
                    <a:cubicBezTo>
                      <a:pt x="107028" y="169586"/>
                      <a:pt x="105755" y="168920"/>
                      <a:pt x="104448" y="168391"/>
                    </a:cubicBezTo>
                    <a:lnTo>
                      <a:pt x="103478" y="167967"/>
                    </a:lnTo>
                    <a:lnTo>
                      <a:pt x="103244" y="167837"/>
                    </a:lnTo>
                    <a:lnTo>
                      <a:pt x="103184" y="167811"/>
                    </a:lnTo>
                    <a:lnTo>
                      <a:pt x="103088" y="167742"/>
                    </a:lnTo>
                    <a:lnTo>
                      <a:pt x="102881" y="167638"/>
                    </a:lnTo>
                    <a:lnTo>
                      <a:pt x="102448" y="167404"/>
                    </a:lnTo>
                    <a:lnTo>
                      <a:pt x="100768" y="166461"/>
                    </a:lnTo>
                    <a:cubicBezTo>
                      <a:pt x="98057" y="164720"/>
                      <a:pt x="95927" y="162832"/>
                      <a:pt x="93988" y="160642"/>
                    </a:cubicBezTo>
                    <a:cubicBezTo>
                      <a:pt x="92126" y="158390"/>
                      <a:pt x="90576" y="155957"/>
                      <a:pt x="89424" y="153316"/>
                    </a:cubicBezTo>
                    <a:cubicBezTo>
                      <a:pt x="88325" y="150658"/>
                      <a:pt x="87563" y="147887"/>
                      <a:pt x="87251" y="145081"/>
                    </a:cubicBezTo>
                    <a:cubicBezTo>
                      <a:pt x="86974" y="142276"/>
                      <a:pt x="87078" y="139444"/>
                      <a:pt x="87597" y="136699"/>
                    </a:cubicBezTo>
                    <a:cubicBezTo>
                      <a:pt x="88186" y="133989"/>
                      <a:pt x="89017" y="131331"/>
                      <a:pt x="90316" y="128941"/>
                    </a:cubicBezTo>
                    <a:cubicBezTo>
                      <a:pt x="91520" y="126534"/>
                      <a:pt x="93304" y="124204"/>
                      <a:pt x="95364" y="122429"/>
                    </a:cubicBezTo>
                    <a:cubicBezTo>
                      <a:pt x="97434" y="120628"/>
                      <a:pt x="99858" y="119268"/>
                      <a:pt x="102396" y="118411"/>
                    </a:cubicBezTo>
                    <a:cubicBezTo>
                      <a:pt x="107453" y="116627"/>
                      <a:pt x="113142" y="117130"/>
                      <a:pt x="117636" y="119546"/>
                    </a:cubicBezTo>
                    <a:cubicBezTo>
                      <a:pt x="112813" y="117779"/>
                      <a:pt x="107504" y="118264"/>
                      <a:pt x="103166" y="120325"/>
                    </a:cubicBezTo>
                    <a:cubicBezTo>
                      <a:pt x="100993" y="121364"/>
                      <a:pt x="99036" y="122819"/>
                      <a:pt x="97460" y="124568"/>
                    </a:cubicBezTo>
                    <a:cubicBezTo>
                      <a:pt x="95867" y="126326"/>
                      <a:pt x="94706" y="128274"/>
                      <a:pt x="93884" y="130525"/>
                    </a:cubicBezTo>
                    <a:cubicBezTo>
                      <a:pt x="92992" y="132733"/>
                      <a:pt x="92611" y="135071"/>
                      <a:pt x="92377" y="137375"/>
                    </a:cubicBezTo>
                    <a:cubicBezTo>
                      <a:pt x="92204" y="139687"/>
                      <a:pt x="92446" y="141973"/>
                      <a:pt x="92862" y="144224"/>
                    </a:cubicBezTo>
                    <a:cubicBezTo>
                      <a:pt x="93364" y="146423"/>
                      <a:pt x="94187" y="148536"/>
                      <a:pt x="95226" y="150484"/>
                    </a:cubicBezTo>
                    <a:cubicBezTo>
                      <a:pt x="96343" y="152433"/>
                      <a:pt x="97728" y="154173"/>
                      <a:pt x="99278" y="155715"/>
                    </a:cubicBezTo>
                    <a:cubicBezTo>
                      <a:pt x="100863" y="157204"/>
                      <a:pt x="102768" y="158477"/>
                      <a:pt x="104430" y="159351"/>
                    </a:cubicBezTo>
                    <a:lnTo>
                      <a:pt x="106136" y="160148"/>
                    </a:lnTo>
                    <a:lnTo>
                      <a:pt x="106569" y="160330"/>
                    </a:lnTo>
                    <a:lnTo>
                      <a:pt x="106786" y="160434"/>
                    </a:lnTo>
                    <a:lnTo>
                      <a:pt x="106898" y="160486"/>
                    </a:lnTo>
                    <a:lnTo>
                      <a:pt x="106950" y="160503"/>
                    </a:lnTo>
                    <a:cubicBezTo>
                      <a:pt x="107132" y="160607"/>
                      <a:pt x="106760" y="160399"/>
                      <a:pt x="106812" y="160434"/>
                    </a:cubicBezTo>
                    <a:lnTo>
                      <a:pt x="107626" y="160685"/>
                    </a:lnTo>
                    <a:cubicBezTo>
                      <a:pt x="108717" y="161005"/>
                      <a:pt x="109756" y="161464"/>
                      <a:pt x="110890" y="161663"/>
                    </a:cubicBezTo>
                    <a:cubicBezTo>
                      <a:pt x="115263" y="162737"/>
                      <a:pt x="119818" y="162919"/>
                      <a:pt x="124217" y="162218"/>
                    </a:cubicBezTo>
                    <a:cubicBezTo>
                      <a:pt x="133014" y="160849"/>
                      <a:pt x="141145" y="156113"/>
                      <a:pt x="146401" y="149281"/>
                    </a:cubicBezTo>
                    <a:cubicBezTo>
                      <a:pt x="147051" y="148432"/>
                      <a:pt x="147752" y="147575"/>
                      <a:pt x="148185" y="146752"/>
                    </a:cubicBezTo>
                    <a:cubicBezTo>
                      <a:pt x="148696" y="145895"/>
                      <a:pt x="149198" y="145254"/>
                      <a:pt x="149795" y="143964"/>
                    </a:cubicBezTo>
                    <a:lnTo>
                      <a:pt x="150635" y="142258"/>
                    </a:lnTo>
                    <a:lnTo>
                      <a:pt x="150861" y="141834"/>
                    </a:lnTo>
                    <a:lnTo>
                      <a:pt x="150912" y="141722"/>
                    </a:lnTo>
                    <a:lnTo>
                      <a:pt x="150930" y="141669"/>
                    </a:lnTo>
                    <a:cubicBezTo>
                      <a:pt x="150869" y="141800"/>
                      <a:pt x="151103" y="141349"/>
                      <a:pt x="150817" y="141903"/>
                    </a:cubicBezTo>
                    <a:lnTo>
                      <a:pt x="150887" y="141713"/>
                    </a:lnTo>
                    <a:lnTo>
                      <a:pt x="151190" y="140908"/>
                    </a:lnTo>
                    <a:lnTo>
                      <a:pt x="152384" y="137764"/>
                    </a:lnTo>
                    <a:cubicBezTo>
                      <a:pt x="153657" y="133487"/>
                      <a:pt x="154749" y="129122"/>
                      <a:pt x="154783" y="124715"/>
                    </a:cubicBezTo>
                    <a:cubicBezTo>
                      <a:pt x="154930" y="120308"/>
                      <a:pt x="154601" y="115883"/>
                      <a:pt x="153458" y="111683"/>
                    </a:cubicBezTo>
                    <a:lnTo>
                      <a:pt x="153077" y="110073"/>
                    </a:lnTo>
                    <a:lnTo>
                      <a:pt x="152566" y="108522"/>
                    </a:lnTo>
                    <a:cubicBezTo>
                      <a:pt x="152211" y="107501"/>
                      <a:pt x="151908" y="106453"/>
                      <a:pt x="151519" y="105440"/>
                    </a:cubicBezTo>
                    <a:cubicBezTo>
                      <a:pt x="150618" y="103474"/>
                      <a:pt x="149821" y="101465"/>
                      <a:pt x="148644" y="99621"/>
                    </a:cubicBezTo>
                    <a:cubicBezTo>
                      <a:pt x="147665" y="97690"/>
                      <a:pt x="146280" y="96019"/>
                      <a:pt x="145111" y="94226"/>
                    </a:cubicBezTo>
                    <a:cubicBezTo>
                      <a:pt x="143682" y="92598"/>
                      <a:pt x="142409" y="90849"/>
                      <a:pt x="140790" y="89429"/>
                    </a:cubicBezTo>
                    <a:cubicBezTo>
                      <a:pt x="139309" y="87845"/>
                      <a:pt x="137560" y="86572"/>
                      <a:pt x="135915" y="85195"/>
                    </a:cubicBezTo>
                    <a:cubicBezTo>
                      <a:pt x="135075" y="84537"/>
                      <a:pt x="134261" y="84087"/>
                      <a:pt x="133456" y="83489"/>
                    </a:cubicBezTo>
                    <a:lnTo>
                      <a:pt x="132226" y="82641"/>
                    </a:lnTo>
                    <a:cubicBezTo>
                      <a:pt x="131750" y="82363"/>
                      <a:pt x="131118" y="82069"/>
                      <a:pt x="130581" y="81766"/>
                    </a:cubicBezTo>
                    <a:lnTo>
                      <a:pt x="127204" y="79965"/>
                    </a:lnTo>
                    <a:cubicBezTo>
                      <a:pt x="126858" y="79800"/>
                      <a:pt x="127602" y="80147"/>
                      <a:pt x="127533" y="80112"/>
                    </a:cubicBezTo>
                    <a:lnTo>
                      <a:pt x="127464" y="80095"/>
                    </a:lnTo>
                    <a:lnTo>
                      <a:pt x="127360" y="80051"/>
                    </a:lnTo>
                    <a:lnTo>
                      <a:pt x="127169" y="79973"/>
                    </a:lnTo>
                    <a:lnTo>
                      <a:pt x="126780" y="79792"/>
                    </a:lnTo>
                    <a:lnTo>
                      <a:pt x="125974" y="79463"/>
                    </a:lnTo>
                    <a:lnTo>
                      <a:pt x="124381" y="78787"/>
                    </a:lnTo>
                    <a:cubicBezTo>
                      <a:pt x="122303" y="77817"/>
                      <a:pt x="120121" y="77125"/>
                      <a:pt x="117947" y="76371"/>
                    </a:cubicBezTo>
                    <a:cubicBezTo>
                      <a:pt x="116856" y="75973"/>
                      <a:pt x="115757" y="75601"/>
                      <a:pt x="114631" y="75367"/>
                    </a:cubicBezTo>
                    <a:lnTo>
                      <a:pt x="111263" y="74466"/>
                    </a:lnTo>
                    <a:cubicBezTo>
                      <a:pt x="109011" y="73912"/>
                      <a:pt x="106708" y="73557"/>
                      <a:pt x="104413" y="73046"/>
                    </a:cubicBezTo>
                    <a:cubicBezTo>
                      <a:pt x="101244" y="72345"/>
                      <a:pt x="98967" y="69799"/>
                      <a:pt x="98421" y="66803"/>
                    </a:cubicBezTo>
                    <a:cubicBezTo>
                      <a:pt x="98014" y="64491"/>
                      <a:pt x="97746" y="62179"/>
                      <a:pt x="97287" y="59902"/>
                    </a:cubicBezTo>
                    <a:lnTo>
                      <a:pt x="96533" y="56499"/>
                    </a:lnTo>
                    <a:cubicBezTo>
                      <a:pt x="96395" y="55945"/>
                      <a:pt x="96308" y="55364"/>
                      <a:pt x="96170" y="54810"/>
                    </a:cubicBezTo>
                    <a:lnTo>
                      <a:pt x="95676" y="53243"/>
                    </a:lnTo>
                    <a:lnTo>
                      <a:pt x="94758" y="50108"/>
                    </a:lnTo>
                    <a:cubicBezTo>
                      <a:pt x="94646" y="49615"/>
                      <a:pt x="94429" y="49026"/>
                      <a:pt x="94204" y="48420"/>
                    </a:cubicBezTo>
                    <a:lnTo>
                      <a:pt x="93520" y="46636"/>
                    </a:lnTo>
                    <a:lnTo>
                      <a:pt x="92299" y="43380"/>
                    </a:lnTo>
                    <a:cubicBezTo>
                      <a:pt x="91797" y="42402"/>
                      <a:pt x="91303" y="41441"/>
                      <a:pt x="90862" y="40436"/>
                    </a:cubicBezTo>
                    <a:cubicBezTo>
                      <a:pt x="90619" y="39960"/>
                      <a:pt x="90411" y="39458"/>
                      <a:pt x="90152" y="38981"/>
                    </a:cubicBezTo>
                    <a:lnTo>
                      <a:pt x="89303" y="37596"/>
                    </a:lnTo>
                    <a:cubicBezTo>
                      <a:pt x="88723" y="36678"/>
                      <a:pt x="88229" y="35717"/>
                      <a:pt x="87606" y="34825"/>
                    </a:cubicBezTo>
                    <a:cubicBezTo>
                      <a:pt x="86264" y="33154"/>
                      <a:pt x="85077" y="31344"/>
                      <a:pt x="83571" y="29794"/>
                    </a:cubicBezTo>
                    <a:cubicBezTo>
                      <a:pt x="82203" y="28106"/>
                      <a:pt x="80514" y="26763"/>
                      <a:pt x="78955" y="25283"/>
                    </a:cubicBezTo>
                    <a:cubicBezTo>
                      <a:pt x="77198" y="24036"/>
                      <a:pt x="75578" y="22598"/>
                      <a:pt x="73699" y="21516"/>
                    </a:cubicBezTo>
                    <a:cubicBezTo>
                      <a:pt x="71924" y="20286"/>
                      <a:pt x="69941" y="19403"/>
                      <a:pt x="68002" y="18433"/>
                    </a:cubicBezTo>
                    <a:cubicBezTo>
                      <a:pt x="67023" y="17974"/>
                      <a:pt x="65993" y="17654"/>
                      <a:pt x="64971" y="17256"/>
                    </a:cubicBezTo>
                    <a:lnTo>
                      <a:pt x="63430" y="16667"/>
                    </a:lnTo>
                    <a:lnTo>
                      <a:pt x="61862" y="16225"/>
                    </a:lnTo>
                    <a:cubicBezTo>
                      <a:pt x="57715" y="14901"/>
                      <a:pt x="53299" y="14381"/>
                      <a:pt x="48900" y="14355"/>
                    </a:cubicBezTo>
                    <a:lnTo>
                      <a:pt x="45583" y="14433"/>
                    </a:lnTo>
                    <a:lnTo>
                      <a:pt x="42275" y="14840"/>
                    </a:lnTo>
                    <a:cubicBezTo>
                      <a:pt x="41133" y="14926"/>
                      <a:pt x="40137" y="15177"/>
                      <a:pt x="39141" y="15403"/>
                    </a:cubicBezTo>
                    <a:cubicBezTo>
                      <a:pt x="38085" y="15662"/>
                      <a:pt x="37184" y="15732"/>
                      <a:pt x="35998" y="16121"/>
                    </a:cubicBezTo>
                    <a:lnTo>
                      <a:pt x="32369" y="17368"/>
                    </a:lnTo>
                    <a:lnTo>
                      <a:pt x="31469" y="17654"/>
                    </a:lnTo>
                    <a:lnTo>
                      <a:pt x="31252" y="17741"/>
                    </a:lnTo>
                    <a:cubicBezTo>
                      <a:pt x="31833" y="17507"/>
                      <a:pt x="31400" y="17697"/>
                      <a:pt x="31495" y="17645"/>
                    </a:cubicBezTo>
                    <a:lnTo>
                      <a:pt x="31452" y="17654"/>
                    </a:lnTo>
                    <a:lnTo>
                      <a:pt x="31365" y="17715"/>
                    </a:lnTo>
                    <a:lnTo>
                      <a:pt x="30993" y="17870"/>
                    </a:lnTo>
                    <a:lnTo>
                      <a:pt x="29538" y="18520"/>
                    </a:lnTo>
                    <a:cubicBezTo>
                      <a:pt x="28542" y="18884"/>
                      <a:pt x="27624" y="19464"/>
                      <a:pt x="26689" y="19983"/>
                    </a:cubicBezTo>
                    <a:cubicBezTo>
                      <a:pt x="25728" y="20460"/>
                      <a:pt x="24879" y="21109"/>
                      <a:pt x="23979" y="21715"/>
                    </a:cubicBezTo>
                    <a:cubicBezTo>
                      <a:pt x="16956" y="26677"/>
                      <a:pt x="11882" y="34626"/>
                      <a:pt x="10159" y="43354"/>
                    </a:cubicBezTo>
                    <a:cubicBezTo>
                      <a:pt x="9717" y="45528"/>
                      <a:pt x="9501" y="47770"/>
                      <a:pt x="9484" y="50004"/>
                    </a:cubicBezTo>
                    <a:cubicBezTo>
                      <a:pt x="9484" y="52256"/>
                      <a:pt x="9726" y="54516"/>
                      <a:pt x="10098" y="56542"/>
                    </a:cubicBezTo>
                    <a:cubicBezTo>
                      <a:pt x="10159" y="56802"/>
                      <a:pt x="10176" y="57062"/>
                      <a:pt x="10237" y="57347"/>
                    </a:cubicBezTo>
                    <a:lnTo>
                      <a:pt x="10505" y="58248"/>
                    </a:lnTo>
                    <a:lnTo>
                      <a:pt x="11025" y="60101"/>
                    </a:lnTo>
                    <a:lnTo>
                      <a:pt x="11293" y="61010"/>
                    </a:lnTo>
                    <a:cubicBezTo>
                      <a:pt x="11319" y="61062"/>
                      <a:pt x="11172" y="60672"/>
                      <a:pt x="11241" y="60854"/>
                    </a:cubicBezTo>
                    <a:lnTo>
                      <a:pt x="11259" y="60906"/>
                    </a:lnTo>
                    <a:lnTo>
                      <a:pt x="11293" y="61010"/>
                    </a:lnTo>
                    <a:lnTo>
                      <a:pt x="11371" y="61192"/>
                    </a:lnTo>
                    <a:lnTo>
                      <a:pt x="11492" y="61608"/>
                    </a:lnTo>
                    <a:lnTo>
                      <a:pt x="12090" y="63114"/>
                    </a:lnTo>
                    <a:cubicBezTo>
                      <a:pt x="12999" y="65063"/>
                      <a:pt x="14168" y="66916"/>
                      <a:pt x="15588" y="68578"/>
                    </a:cubicBezTo>
                    <a:cubicBezTo>
                      <a:pt x="17060" y="70197"/>
                      <a:pt x="18740" y="71643"/>
                      <a:pt x="20636" y="72821"/>
                    </a:cubicBezTo>
                    <a:cubicBezTo>
                      <a:pt x="22550" y="73973"/>
                      <a:pt x="24628" y="74865"/>
                      <a:pt x="26819" y="75453"/>
                    </a:cubicBezTo>
                    <a:cubicBezTo>
                      <a:pt x="29027" y="75973"/>
                      <a:pt x="31313" y="76319"/>
                      <a:pt x="33625" y="76241"/>
                    </a:cubicBezTo>
                    <a:cubicBezTo>
                      <a:pt x="34759" y="76129"/>
                      <a:pt x="35998" y="76120"/>
                      <a:pt x="37054" y="75852"/>
                    </a:cubicBezTo>
                    <a:cubicBezTo>
                      <a:pt x="37608" y="75748"/>
                      <a:pt x="38162" y="75696"/>
                      <a:pt x="38743" y="75549"/>
                    </a:cubicBezTo>
                    <a:lnTo>
                      <a:pt x="40561" y="75003"/>
                    </a:lnTo>
                    <a:cubicBezTo>
                      <a:pt x="44899" y="73661"/>
                      <a:pt x="48856" y="70431"/>
                      <a:pt x="51082" y="66145"/>
                    </a:cubicBezTo>
                    <a:cubicBezTo>
                      <a:pt x="53350" y="61893"/>
                      <a:pt x="54061" y="56620"/>
                      <a:pt x="52485" y="51728"/>
                    </a:cubicBezTo>
                    <a:close/>
                  </a:path>
                </a:pathLst>
              </a:custGeom>
              <a:grpFill/>
              <a:ln w="8653" cap="flat">
                <a:noFill/>
                <a:prstDash val="solid"/>
                <a:miter/>
              </a:ln>
            </p:spPr>
            <p:txBody>
              <a:bodyPr rtlCol="0" anchor="ctr"/>
              <a:lstStyle/>
              <a:p>
                <a:endParaRPr lang="en-IN" dirty="0"/>
              </a:p>
            </p:txBody>
          </p:sp>
          <p:sp>
            <p:nvSpPr>
              <p:cNvPr id="16" name="Freeform: Shape 16">
                <a:extLst>
                  <a:ext uri="{FF2B5EF4-FFF2-40B4-BE49-F238E27FC236}">
                    <a16:creationId xmlns:a16="http://schemas.microsoft.com/office/drawing/2014/main" id="{8EC73255-AAA5-314F-8947-0B9ABCC6CCDA}"/>
                  </a:ext>
                </a:extLst>
              </p:cNvPr>
              <p:cNvSpPr/>
              <p:nvPr/>
            </p:nvSpPr>
            <p:spPr>
              <a:xfrm>
                <a:off x="-740490" y="3303929"/>
                <a:ext cx="144911" cy="189958"/>
              </a:xfrm>
              <a:custGeom>
                <a:avLst/>
                <a:gdLst>
                  <a:gd name="connsiteX0" fmla="*/ 50664 w 144911"/>
                  <a:gd name="connsiteY0" fmla="*/ 52239 h 189958"/>
                  <a:gd name="connsiteX1" fmla="*/ 46629 w 144911"/>
                  <a:gd name="connsiteY1" fmla="*/ 66985 h 189958"/>
                  <a:gd name="connsiteX2" fmla="*/ 32628 w 144911"/>
                  <a:gd name="connsiteY2" fmla="*/ 74847 h 189958"/>
                  <a:gd name="connsiteX3" fmla="*/ 30740 w 144911"/>
                  <a:gd name="connsiteY3" fmla="*/ 75064 h 189958"/>
                  <a:gd name="connsiteX4" fmla="*/ 28627 w 144911"/>
                  <a:gd name="connsiteY4" fmla="*/ 75116 h 189958"/>
                  <a:gd name="connsiteX5" fmla="*/ 24445 w 144911"/>
                  <a:gd name="connsiteY5" fmla="*/ 74813 h 189958"/>
                  <a:gd name="connsiteX6" fmla="*/ 16418 w 144911"/>
                  <a:gd name="connsiteY6" fmla="*/ 72354 h 189958"/>
                  <a:gd name="connsiteX7" fmla="*/ 9404 w 144911"/>
                  <a:gd name="connsiteY7" fmla="*/ 67556 h 189958"/>
                  <a:gd name="connsiteX8" fmla="*/ 4018 w 144911"/>
                  <a:gd name="connsiteY8" fmla="*/ 60794 h 189958"/>
                  <a:gd name="connsiteX9" fmla="*/ 831 w 144911"/>
                  <a:gd name="connsiteY9" fmla="*/ 52645 h 189958"/>
                  <a:gd name="connsiteX10" fmla="*/ 476 w 144911"/>
                  <a:gd name="connsiteY10" fmla="*/ 50481 h 189958"/>
                  <a:gd name="connsiteX11" fmla="*/ 372 w 144911"/>
                  <a:gd name="connsiteY11" fmla="*/ 49935 h 189958"/>
                  <a:gd name="connsiteX12" fmla="*/ 329 w 144911"/>
                  <a:gd name="connsiteY12" fmla="*/ 49684 h 189958"/>
                  <a:gd name="connsiteX13" fmla="*/ 303 w 144911"/>
                  <a:gd name="connsiteY13" fmla="*/ 49537 h 189958"/>
                  <a:gd name="connsiteX14" fmla="*/ 286 w 144911"/>
                  <a:gd name="connsiteY14" fmla="*/ 49459 h 189958"/>
                  <a:gd name="connsiteX15" fmla="*/ 268 w 144911"/>
                  <a:gd name="connsiteY15" fmla="*/ 49190 h 189958"/>
                  <a:gd name="connsiteX16" fmla="*/ 199 w 144911"/>
                  <a:gd name="connsiteY16" fmla="*/ 48229 h 189958"/>
                  <a:gd name="connsiteX17" fmla="*/ 78 w 144911"/>
                  <a:gd name="connsiteY17" fmla="*/ 46333 h 189958"/>
                  <a:gd name="connsiteX18" fmla="*/ 0 w 144911"/>
                  <a:gd name="connsiteY18" fmla="*/ 45372 h 189958"/>
                  <a:gd name="connsiteX19" fmla="*/ 43 w 144911"/>
                  <a:gd name="connsiteY19" fmla="*/ 44272 h 189958"/>
                  <a:gd name="connsiteX20" fmla="*/ 987 w 144911"/>
                  <a:gd name="connsiteY20" fmla="*/ 35639 h 189958"/>
                  <a:gd name="connsiteX21" fmla="*/ 3611 w 144911"/>
                  <a:gd name="connsiteY21" fmla="*/ 27473 h 189958"/>
                  <a:gd name="connsiteX22" fmla="*/ 27813 w 144911"/>
                  <a:gd name="connsiteY22" fmla="*/ 3687 h 189958"/>
                  <a:gd name="connsiteX23" fmla="*/ 31961 w 144911"/>
                  <a:gd name="connsiteY23" fmla="*/ 2180 h 189958"/>
                  <a:gd name="connsiteX24" fmla="*/ 36238 w 144911"/>
                  <a:gd name="connsiteY24" fmla="*/ 1080 h 189958"/>
                  <a:gd name="connsiteX25" fmla="*/ 38438 w 144911"/>
                  <a:gd name="connsiteY25" fmla="*/ 665 h 189958"/>
                  <a:gd name="connsiteX26" fmla="*/ 38983 w 144911"/>
                  <a:gd name="connsiteY26" fmla="*/ 570 h 189958"/>
                  <a:gd name="connsiteX27" fmla="*/ 39131 w 144911"/>
                  <a:gd name="connsiteY27" fmla="*/ 526 h 189958"/>
                  <a:gd name="connsiteX28" fmla="*/ 39200 w 144911"/>
                  <a:gd name="connsiteY28" fmla="*/ 518 h 189958"/>
                  <a:gd name="connsiteX29" fmla="*/ 39598 w 144911"/>
                  <a:gd name="connsiteY29" fmla="*/ 483 h 189958"/>
                  <a:gd name="connsiteX30" fmla="*/ 39832 w 144911"/>
                  <a:gd name="connsiteY30" fmla="*/ 466 h 189958"/>
                  <a:gd name="connsiteX31" fmla="*/ 40776 w 144911"/>
                  <a:gd name="connsiteY31" fmla="*/ 379 h 189958"/>
                  <a:gd name="connsiteX32" fmla="*/ 44586 w 144911"/>
                  <a:gd name="connsiteY32" fmla="*/ 59 h 189958"/>
                  <a:gd name="connsiteX33" fmla="*/ 48985 w 144911"/>
                  <a:gd name="connsiteY33" fmla="*/ 41 h 189958"/>
                  <a:gd name="connsiteX34" fmla="*/ 53409 w 144911"/>
                  <a:gd name="connsiteY34" fmla="*/ 293 h 189958"/>
                  <a:gd name="connsiteX35" fmla="*/ 57696 w 144911"/>
                  <a:gd name="connsiteY35" fmla="*/ 795 h 189958"/>
                  <a:gd name="connsiteX36" fmla="*/ 61913 w 144911"/>
                  <a:gd name="connsiteY36" fmla="*/ 1713 h 189958"/>
                  <a:gd name="connsiteX37" fmla="*/ 77984 w 144911"/>
                  <a:gd name="connsiteY37" fmla="*/ 8172 h 189958"/>
                  <a:gd name="connsiteX38" fmla="*/ 91553 w 144911"/>
                  <a:gd name="connsiteY38" fmla="*/ 19135 h 189958"/>
                  <a:gd name="connsiteX39" fmla="*/ 97017 w 144911"/>
                  <a:gd name="connsiteY39" fmla="*/ 26019 h 189958"/>
                  <a:gd name="connsiteX40" fmla="*/ 101268 w 144911"/>
                  <a:gd name="connsiteY40" fmla="*/ 33717 h 189958"/>
                  <a:gd name="connsiteX41" fmla="*/ 106143 w 144911"/>
                  <a:gd name="connsiteY41" fmla="*/ 50515 h 189958"/>
                  <a:gd name="connsiteX42" fmla="*/ 106585 w 144911"/>
                  <a:gd name="connsiteY42" fmla="*/ 54871 h 189958"/>
                  <a:gd name="connsiteX43" fmla="*/ 106611 w 144911"/>
                  <a:gd name="connsiteY43" fmla="*/ 55330 h 189958"/>
                  <a:gd name="connsiteX44" fmla="*/ 106611 w 144911"/>
                  <a:gd name="connsiteY44" fmla="*/ 55451 h 189958"/>
                  <a:gd name="connsiteX45" fmla="*/ 106602 w 144911"/>
                  <a:gd name="connsiteY45" fmla="*/ 55693 h 189958"/>
                  <a:gd name="connsiteX46" fmla="*/ 106611 w 144911"/>
                  <a:gd name="connsiteY46" fmla="*/ 56196 h 189958"/>
                  <a:gd name="connsiteX47" fmla="*/ 106611 w 144911"/>
                  <a:gd name="connsiteY47" fmla="*/ 57122 h 189958"/>
                  <a:gd name="connsiteX48" fmla="*/ 106611 w 144911"/>
                  <a:gd name="connsiteY48" fmla="*/ 59036 h 189958"/>
                  <a:gd name="connsiteX49" fmla="*/ 106628 w 144911"/>
                  <a:gd name="connsiteY49" fmla="*/ 60949 h 189958"/>
                  <a:gd name="connsiteX50" fmla="*/ 106559 w 144911"/>
                  <a:gd name="connsiteY50" fmla="*/ 62967 h 189958"/>
                  <a:gd name="connsiteX51" fmla="*/ 106152 w 144911"/>
                  <a:gd name="connsiteY51" fmla="*/ 67323 h 189958"/>
                  <a:gd name="connsiteX52" fmla="*/ 104801 w 144911"/>
                  <a:gd name="connsiteY52" fmla="*/ 75644 h 189958"/>
                  <a:gd name="connsiteX53" fmla="*/ 102515 w 144911"/>
                  <a:gd name="connsiteY53" fmla="*/ 83645 h 189958"/>
                  <a:gd name="connsiteX54" fmla="*/ 98627 w 144911"/>
                  <a:gd name="connsiteY54" fmla="*/ 75904 h 189958"/>
                  <a:gd name="connsiteX55" fmla="*/ 106386 w 144911"/>
                  <a:gd name="connsiteY55" fmla="*/ 78839 h 189958"/>
                  <a:gd name="connsiteX56" fmla="*/ 113806 w 144911"/>
                  <a:gd name="connsiteY56" fmla="*/ 82658 h 189958"/>
                  <a:gd name="connsiteX57" fmla="*/ 117374 w 144911"/>
                  <a:gd name="connsiteY57" fmla="*/ 84840 h 189958"/>
                  <a:gd name="connsiteX58" fmla="*/ 120786 w 144911"/>
                  <a:gd name="connsiteY58" fmla="*/ 87273 h 189958"/>
                  <a:gd name="connsiteX59" fmla="*/ 122466 w 144911"/>
                  <a:gd name="connsiteY59" fmla="*/ 88537 h 189958"/>
                  <a:gd name="connsiteX60" fmla="*/ 123297 w 144911"/>
                  <a:gd name="connsiteY60" fmla="*/ 89161 h 189958"/>
                  <a:gd name="connsiteX61" fmla="*/ 123712 w 144911"/>
                  <a:gd name="connsiteY61" fmla="*/ 89464 h 189958"/>
                  <a:gd name="connsiteX62" fmla="*/ 123929 w 144911"/>
                  <a:gd name="connsiteY62" fmla="*/ 89637 h 189958"/>
                  <a:gd name="connsiteX63" fmla="*/ 124024 w 144911"/>
                  <a:gd name="connsiteY63" fmla="*/ 89706 h 189958"/>
                  <a:gd name="connsiteX64" fmla="*/ 124094 w 144911"/>
                  <a:gd name="connsiteY64" fmla="*/ 89758 h 189958"/>
                  <a:gd name="connsiteX65" fmla="*/ 124431 w 144911"/>
                  <a:gd name="connsiteY65" fmla="*/ 90079 h 189958"/>
                  <a:gd name="connsiteX66" fmla="*/ 127237 w 144911"/>
                  <a:gd name="connsiteY66" fmla="*/ 92633 h 189958"/>
                  <a:gd name="connsiteX67" fmla="*/ 128648 w 144911"/>
                  <a:gd name="connsiteY67" fmla="*/ 94001 h 189958"/>
                  <a:gd name="connsiteX68" fmla="*/ 130198 w 144911"/>
                  <a:gd name="connsiteY68" fmla="*/ 95725 h 189958"/>
                  <a:gd name="connsiteX69" fmla="*/ 133203 w 144911"/>
                  <a:gd name="connsiteY69" fmla="*/ 99275 h 189958"/>
                  <a:gd name="connsiteX70" fmla="*/ 137931 w 144911"/>
                  <a:gd name="connsiteY70" fmla="*/ 106687 h 189958"/>
                  <a:gd name="connsiteX71" fmla="*/ 141585 w 144911"/>
                  <a:gd name="connsiteY71" fmla="*/ 114679 h 189958"/>
                  <a:gd name="connsiteX72" fmla="*/ 143836 w 144911"/>
                  <a:gd name="connsiteY72" fmla="*/ 123182 h 189958"/>
                  <a:gd name="connsiteX73" fmla="*/ 144529 w 144911"/>
                  <a:gd name="connsiteY73" fmla="*/ 140622 h 189958"/>
                  <a:gd name="connsiteX74" fmla="*/ 140113 w 144911"/>
                  <a:gd name="connsiteY74" fmla="*/ 157386 h 189958"/>
                  <a:gd name="connsiteX75" fmla="*/ 131263 w 144911"/>
                  <a:gd name="connsiteY75" fmla="*/ 172063 h 189958"/>
                  <a:gd name="connsiteX76" fmla="*/ 128449 w 144911"/>
                  <a:gd name="connsiteY76" fmla="*/ 175275 h 189958"/>
                  <a:gd name="connsiteX77" fmla="*/ 127748 w 144911"/>
                  <a:gd name="connsiteY77" fmla="*/ 176072 h 189958"/>
                  <a:gd name="connsiteX78" fmla="*/ 127566 w 144911"/>
                  <a:gd name="connsiteY78" fmla="*/ 176254 h 189958"/>
                  <a:gd name="connsiteX79" fmla="*/ 127245 w 144911"/>
                  <a:gd name="connsiteY79" fmla="*/ 176574 h 189958"/>
                  <a:gd name="connsiteX80" fmla="*/ 127159 w 144911"/>
                  <a:gd name="connsiteY80" fmla="*/ 176652 h 189958"/>
                  <a:gd name="connsiteX81" fmla="*/ 126812 w 144911"/>
                  <a:gd name="connsiteY81" fmla="*/ 176964 h 189958"/>
                  <a:gd name="connsiteX82" fmla="*/ 125410 w 144911"/>
                  <a:gd name="connsiteY82" fmla="*/ 178254 h 189958"/>
                  <a:gd name="connsiteX83" fmla="*/ 121972 w 144911"/>
                  <a:gd name="connsiteY83" fmla="*/ 181043 h 189958"/>
                  <a:gd name="connsiteX84" fmla="*/ 118197 w 144911"/>
                  <a:gd name="connsiteY84" fmla="*/ 183553 h 189958"/>
                  <a:gd name="connsiteX85" fmla="*/ 84643 w 144911"/>
                  <a:gd name="connsiteY85" fmla="*/ 188766 h 189958"/>
                  <a:gd name="connsiteX86" fmla="*/ 69178 w 144911"/>
                  <a:gd name="connsiteY86" fmla="*/ 181709 h 189958"/>
                  <a:gd name="connsiteX87" fmla="*/ 65878 w 144911"/>
                  <a:gd name="connsiteY87" fmla="*/ 179042 h 189958"/>
                  <a:gd name="connsiteX88" fmla="*/ 65082 w 144911"/>
                  <a:gd name="connsiteY88" fmla="*/ 178384 h 189958"/>
                  <a:gd name="connsiteX89" fmla="*/ 64891 w 144911"/>
                  <a:gd name="connsiteY89" fmla="*/ 178194 h 189958"/>
                  <a:gd name="connsiteX90" fmla="*/ 64831 w 144911"/>
                  <a:gd name="connsiteY90" fmla="*/ 178150 h 189958"/>
                  <a:gd name="connsiteX91" fmla="*/ 64761 w 144911"/>
                  <a:gd name="connsiteY91" fmla="*/ 178064 h 189958"/>
                  <a:gd name="connsiteX92" fmla="*/ 64597 w 144911"/>
                  <a:gd name="connsiteY92" fmla="*/ 177882 h 189958"/>
                  <a:gd name="connsiteX93" fmla="*/ 64259 w 144911"/>
                  <a:gd name="connsiteY93" fmla="*/ 177544 h 189958"/>
                  <a:gd name="connsiteX94" fmla="*/ 62934 w 144911"/>
                  <a:gd name="connsiteY94" fmla="*/ 176133 h 189958"/>
                  <a:gd name="connsiteX95" fmla="*/ 58163 w 144911"/>
                  <a:gd name="connsiteY95" fmla="*/ 168573 h 189958"/>
                  <a:gd name="connsiteX96" fmla="*/ 55964 w 144911"/>
                  <a:gd name="connsiteY96" fmla="*/ 160226 h 189958"/>
                  <a:gd name="connsiteX97" fmla="*/ 56284 w 144911"/>
                  <a:gd name="connsiteY97" fmla="*/ 151731 h 189958"/>
                  <a:gd name="connsiteX98" fmla="*/ 59107 w 144911"/>
                  <a:gd name="connsiteY98" fmla="*/ 143826 h 189958"/>
                  <a:gd name="connsiteX99" fmla="*/ 63991 w 144911"/>
                  <a:gd name="connsiteY99" fmla="*/ 137193 h 189958"/>
                  <a:gd name="connsiteX100" fmla="*/ 70736 w 144911"/>
                  <a:gd name="connsiteY100" fmla="*/ 132465 h 189958"/>
                  <a:gd name="connsiteX101" fmla="*/ 78625 w 144911"/>
                  <a:gd name="connsiteY101" fmla="*/ 130699 h 189958"/>
                  <a:gd name="connsiteX102" fmla="*/ 92878 w 144911"/>
                  <a:gd name="connsiteY102" fmla="*/ 136284 h 189958"/>
                  <a:gd name="connsiteX103" fmla="*/ 78807 w 144911"/>
                  <a:gd name="connsiteY103" fmla="*/ 132785 h 189958"/>
                  <a:gd name="connsiteX104" fmla="*/ 72096 w 144911"/>
                  <a:gd name="connsiteY104" fmla="*/ 135132 h 189958"/>
                  <a:gd name="connsiteX105" fmla="*/ 66935 w 144911"/>
                  <a:gd name="connsiteY105" fmla="*/ 139773 h 189958"/>
                  <a:gd name="connsiteX106" fmla="*/ 63471 w 144911"/>
                  <a:gd name="connsiteY106" fmla="*/ 145878 h 189958"/>
                  <a:gd name="connsiteX107" fmla="*/ 61930 w 144911"/>
                  <a:gd name="connsiteY107" fmla="*/ 152537 h 189958"/>
                  <a:gd name="connsiteX108" fmla="*/ 62337 w 144911"/>
                  <a:gd name="connsiteY108" fmla="*/ 159248 h 189958"/>
                  <a:gd name="connsiteX109" fmla="*/ 64666 w 144911"/>
                  <a:gd name="connsiteY109" fmla="*/ 165421 h 189958"/>
                  <a:gd name="connsiteX110" fmla="*/ 68493 w 144911"/>
                  <a:gd name="connsiteY110" fmla="*/ 170418 h 189958"/>
                  <a:gd name="connsiteX111" fmla="*/ 69914 w 144911"/>
                  <a:gd name="connsiteY111" fmla="*/ 171665 h 189958"/>
                  <a:gd name="connsiteX112" fmla="*/ 70269 w 144911"/>
                  <a:gd name="connsiteY112" fmla="*/ 171985 h 189958"/>
                  <a:gd name="connsiteX113" fmla="*/ 70450 w 144911"/>
                  <a:gd name="connsiteY113" fmla="*/ 172158 h 189958"/>
                  <a:gd name="connsiteX114" fmla="*/ 70537 w 144911"/>
                  <a:gd name="connsiteY114" fmla="*/ 172228 h 189958"/>
                  <a:gd name="connsiteX115" fmla="*/ 70580 w 144911"/>
                  <a:gd name="connsiteY115" fmla="*/ 172280 h 189958"/>
                  <a:gd name="connsiteX116" fmla="*/ 70468 w 144911"/>
                  <a:gd name="connsiteY116" fmla="*/ 172158 h 189958"/>
                  <a:gd name="connsiteX117" fmla="*/ 71160 w 144911"/>
                  <a:gd name="connsiteY117" fmla="*/ 172652 h 189958"/>
                  <a:gd name="connsiteX118" fmla="*/ 73992 w 144911"/>
                  <a:gd name="connsiteY118" fmla="*/ 174548 h 189958"/>
                  <a:gd name="connsiteX119" fmla="*/ 86565 w 144911"/>
                  <a:gd name="connsiteY119" fmla="*/ 178999 h 189958"/>
                  <a:gd name="connsiteX120" fmla="*/ 111581 w 144911"/>
                  <a:gd name="connsiteY120" fmla="*/ 173197 h 189958"/>
                  <a:gd name="connsiteX121" fmla="*/ 114023 w 144911"/>
                  <a:gd name="connsiteY121" fmla="*/ 171284 h 189958"/>
                  <a:gd name="connsiteX122" fmla="*/ 116378 w 144911"/>
                  <a:gd name="connsiteY122" fmla="*/ 169084 h 189958"/>
                  <a:gd name="connsiteX123" fmla="*/ 117686 w 144911"/>
                  <a:gd name="connsiteY123" fmla="*/ 167716 h 189958"/>
                  <a:gd name="connsiteX124" fmla="*/ 118015 w 144911"/>
                  <a:gd name="connsiteY124" fmla="*/ 167361 h 189958"/>
                  <a:gd name="connsiteX125" fmla="*/ 118101 w 144911"/>
                  <a:gd name="connsiteY125" fmla="*/ 167292 h 189958"/>
                  <a:gd name="connsiteX126" fmla="*/ 118145 w 144911"/>
                  <a:gd name="connsiteY126" fmla="*/ 167240 h 189958"/>
                  <a:gd name="connsiteX127" fmla="*/ 117963 w 144911"/>
                  <a:gd name="connsiteY127" fmla="*/ 167422 h 189958"/>
                  <a:gd name="connsiteX128" fmla="*/ 118084 w 144911"/>
                  <a:gd name="connsiteY128" fmla="*/ 167248 h 189958"/>
                  <a:gd name="connsiteX129" fmla="*/ 118604 w 144911"/>
                  <a:gd name="connsiteY129" fmla="*/ 166590 h 189958"/>
                  <a:gd name="connsiteX130" fmla="*/ 120682 w 144911"/>
                  <a:gd name="connsiteY130" fmla="*/ 163932 h 189958"/>
                  <a:gd name="connsiteX131" fmla="*/ 126821 w 144911"/>
                  <a:gd name="connsiteY131" fmla="*/ 152147 h 189958"/>
                  <a:gd name="connsiteX132" fmla="*/ 129401 w 144911"/>
                  <a:gd name="connsiteY132" fmla="*/ 139314 h 189958"/>
                  <a:gd name="connsiteX133" fmla="*/ 129505 w 144911"/>
                  <a:gd name="connsiteY133" fmla="*/ 137678 h 189958"/>
                  <a:gd name="connsiteX134" fmla="*/ 129471 w 144911"/>
                  <a:gd name="connsiteY134" fmla="*/ 136050 h 189958"/>
                  <a:gd name="connsiteX135" fmla="*/ 129367 w 144911"/>
                  <a:gd name="connsiteY135" fmla="*/ 132811 h 189958"/>
                  <a:gd name="connsiteX136" fmla="*/ 128354 w 144911"/>
                  <a:gd name="connsiteY136" fmla="*/ 126404 h 189958"/>
                  <a:gd name="connsiteX137" fmla="*/ 126561 w 144911"/>
                  <a:gd name="connsiteY137" fmla="*/ 120195 h 189958"/>
                  <a:gd name="connsiteX138" fmla="*/ 123851 w 144911"/>
                  <a:gd name="connsiteY138" fmla="*/ 114342 h 189958"/>
                  <a:gd name="connsiteX139" fmla="*/ 120431 w 144911"/>
                  <a:gd name="connsiteY139" fmla="*/ 108843 h 189958"/>
                  <a:gd name="connsiteX140" fmla="*/ 118569 w 144911"/>
                  <a:gd name="connsiteY140" fmla="*/ 106496 h 189958"/>
                  <a:gd name="connsiteX141" fmla="*/ 117660 w 144911"/>
                  <a:gd name="connsiteY141" fmla="*/ 105336 h 189958"/>
                  <a:gd name="connsiteX142" fmla="*/ 116344 w 144911"/>
                  <a:gd name="connsiteY142" fmla="*/ 104011 h 189958"/>
                  <a:gd name="connsiteX143" fmla="*/ 113651 w 144911"/>
                  <a:gd name="connsiteY143" fmla="*/ 101301 h 189958"/>
                  <a:gd name="connsiteX144" fmla="*/ 113919 w 144911"/>
                  <a:gd name="connsiteY144" fmla="*/ 101535 h 189958"/>
                  <a:gd name="connsiteX145" fmla="*/ 113867 w 144911"/>
                  <a:gd name="connsiteY145" fmla="*/ 101500 h 189958"/>
                  <a:gd name="connsiteX146" fmla="*/ 113789 w 144911"/>
                  <a:gd name="connsiteY146" fmla="*/ 101413 h 189958"/>
                  <a:gd name="connsiteX147" fmla="*/ 113616 w 144911"/>
                  <a:gd name="connsiteY147" fmla="*/ 101292 h 189958"/>
                  <a:gd name="connsiteX148" fmla="*/ 113287 w 144911"/>
                  <a:gd name="connsiteY148" fmla="*/ 101006 h 189958"/>
                  <a:gd name="connsiteX149" fmla="*/ 112638 w 144911"/>
                  <a:gd name="connsiteY149" fmla="*/ 100461 h 189958"/>
                  <a:gd name="connsiteX150" fmla="*/ 111321 w 144911"/>
                  <a:gd name="connsiteY150" fmla="*/ 99352 h 189958"/>
                  <a:gd name="connsiteX151" fmla="*/ 105857 w 144911"/>
                  <a:gd name="connsiteY151" fmla="*/ 95127 h 189958"/>
                  <a:gd name="connsiteX152" fmla="*/ 103000 w 144911"/>
                  <a:gd name="connsiteY152" fmla="*/ 93179 h 189958"/>
                  <a:gd name="connsiteX153" fmla="*/ 100047 w 144911"/>
                  <a:gd name="connsiteY153" fmla="*/ 91334 h 189958"/>
                  <a:gd name="connsiteX154" fmla="*/ 93908 w 144911"/>
                  <a:gd name="connsiteY154" fmla="*/ 87957 h 189958"/>
                  <a:gd name="connsiteX155" fmla="*/ 90037 w 144911"/>
                  <a:gd name="connsiteY155" fmla="*/ 80233 h 189958"/>
                  <a:gd name="connsiteX156" fmla="*/ 90981 w 144911"/>
                  <a:gd name="connsiteY156" fmla="*/ 73289 h 189958"/>
                  <a:gd name="connsiteX157" fmla="*/ 91250 w 144911"/>
                  <a:gd name="connsiteY157" fmla="*/ 69842 h 189958"/>
                  <a:gd name="connsiteX158" fmla="*/ 91414 w 144911"/>
                  <a:gd name="connsiteY158" fmla="*/ 68110 h 189958"/>
                  <a:gd name="connsiteX159" fmla="*/ 91414 w 144911"/>
                  <a:gd name="connsiteY159" fmla="*/ 66474 h 189958"/>
                  <a:gd name="connsiteX160" fmla="*/ 91449 w 144911"/>
                  <a:gd name="connsiteY160" fmla="*/ 63218 h 189958"/>
                  <a:gd name="connsiteX161" fmla="*/ 91405 w 144911"/>
                  <a:gd name="connsiteY161" fmla="*/ 61417 h 189958"/>
                  <a:gd name="connsiteX162" fmla="*/ 91284 w 144911"/>
                  <a:gd name="connsiteY162" fmla="*/ 59512 h 189958"/>
                  <a:gd name="connsiteX163" fmla="*/ 91076 w 144911"/>
                  <a:gd name="connsiteY163" fmla="*/ 56057 h 189958"/>
                  <a:gd name="connsiteX164" fmla="*/ 90565 w 144911"/>
                  <a:gd name="connsiteY164" fmla="*/ 52836 h 189958"/>
                  <a:gd name="connsiteX165" fmla="*/ 90332 w 144911"/>
                  <a:gd name="connsiteY165" fmla="*/ 51217 h 189958"/>
                  <a:gd name="connsiteX166" fmla="*/ 89933 w 144911"/>
                  <a:gd name="connsiteY166" fmla="*/ 49623 h 189958"/>
                  <a:gd name="connsiteX167" fmla="*/ 89111 w 144911"/>
                  <a:gd name="connsiteY167" fmla="*/ 46498 h 189958"/>
                  <a:gd name="connsiteX168" fmla="*/ 86738 w 144911"/>
                  <a:gd name="connsiteY168" fmla="*/ 40488 h 189958"/>
                  <a:gd name="connsiteX169" fmla="*/ 83673 w 144911"/>
                  <a:gd name="connsiteY169" fmla="*/ 34816 h 189958"/>
                  <a:gd name="connsiteX170" fmla="*/ 79750 w 144911"/>
                  <a:gd name="connsiteY170" fmla="*/ 29664 h 189958"/>
                  <a:gd name="connsiteX171" fmla="*/ 75213 w 144911"/>
                  <a:gd name="connsiteY171" fmla="*/ 25040 h 189958"/>
                  <a:gd name="connsiteX172" fmla="*/ 72667 w 144911"/>
                  <a:gd name="connsiteY172" fmla="*/ 23014 h 189958"/>
                  <a:gd name="connsiteX173" fmla="*/ 71386 w 144911"/>
                  <a:gd name="connsiteY173" fmla="*/ 22027 h 189958"/>
                  <a:gd name="connsiteX174" fmla="*/ 70000 w 144911"/>
                  <a:gd name="connsiteY174" fmla="*/ 21135 h 189958"/>
                  <a:gd name="connsiteX175" fmla="*/ 58181 w 144911"/>
                  <a:gd name="connsiteY175" fmla="*/ 15524 h 189958"/>
                  <a:gd name="connsiteX176" fmla="*/ 54985 w 144911"/>
                  <a:gd name="connsiteY176" fmla="*/ 14615 h 189958"/>
                  <a:gd name="connsiteX177" fmla="*/ 51704 w 144911"/>
                  <a:gd name="connsiteY177" fmla="*/ 14026 h 189958"/>
                  <a:gd name="connsiteX178" fmla="*/ 48552 w 144911"/>
                  <a:gd name="connsiteY178" fmla="*/ 13654 h 189958"/>
                  <a:gd name="connsiteX179" fmla="*/ 45313 w 144911"/>
                  <a:gd name="connsiteY179" fmla="*/ 13437 h 189958"/>
                  <a:gd name="connsiteX180" fmla="*/ 41503 w 144911"/>
                  <a:gd name="connsiteY180" fmla="*/ 13532 h 189958"/>
                  <a:gd name="connsiteX181" fmla="*/ 40551 w 144911"/>
                  <a:gd name="connsiteY181" fmla="*/ 13576 h 189958"/>
                  <a:gd name="connsiteX182" fmla="*/ 40317 w 144911"/>
                  <a:gd name="connsiteY182" fmla="*/ 13558 h 189958"/>
                  <a:gd name="connsiteX183" fmla="*/ 40594 w 144911"/>
                  <a:gd name="connsiteY183" fmla="*/ 13550 h 189958"/>
                  <a:gd name="connsiteX184" fmla="*/ 40533 w 144911"/>
                  <a:gd name="connsiteY184" fmla="*/ 13541 h 189958"/>
                  <a:gd name="connsiteX185" fmla="*/ 40429 w 144911"/>
                  <a:gd name="connsiteY185" fmla="*/ 13558 h 189958"/>
                  <a:gd name="connsiteX186" fmla="*/ 40040 w 144911"/>
                  <a:gd name="connsiteY186" fmla="*/ 13610 h 189958"/>
                  <a:gd name="connsiteX187" fmla="*/ 38446 w 144911"/>
                  <a:gd name="connsiteY187" fmla="*/ 13792 h 189958"/>
                  <a:gd name="connsiteX188" fmla="*/ 35294 w 144911"/>
                  <a:gd name="connsiteY188" fmla="*/ 14346 h 189958"/>
                  <a:gd name="connsiteX189" fmla="*/ 32203 w 144911"/>
                  <a:gd name="connsiteY189" fmla="*/ 15212 h 189958"/>
                  <a:gd name="connsiteX190" fmla="*/ 12616 w 144911"/>
                  <a:gd name="connsiteY190" fmla="*/ 31812 h 189958"/>
                  <a:gd name="connsiteX191" fmla="*/ 10010 w 144911"/>
                  <a:gd name="connsiteY191" fmla="*/ 37977 h 189958"/>
                  <a:gd name="connsiteX192" fmla="*/ 8685 w 144911"/>
                  <a:gd name="connsiteY192" fmla="*/ 44402 h 189958"/>
                  <a:gd name="connsiteX193" fmla="*/ 8564 w 144911"/>
                  <a:gd name="connsiteY193" fmla="*/ 45216 h 189958"/>
                  <a:gd name="connsiteX194" fmla="*/ 8564 w 144911"/>
                  <a:gd name="connsiteY194" fmla="*/ 46160 h 189958"/>
                  <a:gd name="connsiteX195" fmla="*/ 8512 w 144911"/>
                  <a:gd name="connsiteY195" fmla="*/ 48065 h 189958"/>
                  <a:gd name="connsiteX196" fmla="*/ 8495 w 144911"/>
                  <a:gd name="connsiteY196" fmla="*/ 49026 h 189958"/>
                  <a:gd name="connsiteX197" fmla="*/ 8495 w 144911"/>
                  <a:gd name="connsiteY197" fmla="*/ 48861 h 189958"/>
                  <a:gd name="connsiteX198" fmla="*/ 8495 w 144911"/>
                  <a:gd name="connsiteY198" fmla="*/ 48931 h 189958"/>
                  <a:gd name="connsiteX199" fmla="*/ 8495 w 144911"/>
                  <a:gd name="connsiteY199" fmla="*/ 49026 h 189958"/>
                  <a:gd name="connsiteX200" fmla="*/ 8521 w 144911"/>
                  <a:gd name="connsiteY200" fmla="*/ 49234 h 189958"/>
                  <a:gd name="connsiteX201" fmla="*/ 8555 w 144911"/>
                  <a:gd name="connsiteY201" fmla="*/ 49623 h 189958"/>
                  <a:gd name="connsiteX202" fmla="*/ 8676 w 144911"/>
                  <a:gd name="connsiteY202" fmla="*/ 51234 h 189958"/>
                  <a:gd name="connsiteX203" fmla="*/ 10408 w 144911"/>
                  <a:gd name="connsiteY203" fmla="*/ 57495 h 189958"/>
                  <a:gd name="connsiteX204" fmla="*/ 13976 w 144911"/>
                  <a:gd name="connsiteY204" fmla="*/ 63062 h 189958"/>
                  <a:gd name="connsiteX205" fmla="*/ 19119 w 144911"/>
                  <a:gd name="connsiteY205" fmla="*/ 67401 h 189958"/>
                  <a:gd name="connsiteX206" fmla="*/ 25406 w 144911"/>
                  <a:gd name="connsiteY206" fmla="*/ 70128 h 189958"/>
                  <a:gd name="connsiteX207" fmla="*/ 28792 w 144911"/>
                  <a:gd name="connsiteY207" fmla="*/ 70786 h 189958"/>
                  <a:gd name="connsiteX208" fmla="*/ 30506 w 144911"/>
                  <a:gd name="connsiteY208" fmla="*/ 70977 h 189958"/>
                  <a:gd name="connsiteX209" fmla="*/ 32411 w 144911"/>
                  <a:gd name="connsiteY209" fmla="*/ 70977 h 189958"/>
                  <a:gd name="connsiteX210" fmla="*/ 45071 w 144911"/>
                  <a:gd name="connsiteY210" fmla="*/ 65643 h 189958"/>
                  <a:gd name="connsiteX211" fmla="*/ 50664 w 144911"/>
                  <a:gd name="connsiteY211" fmla="*/ 52239 h 18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44911" h="189958">
                    <a:moveTo>
                      <a:pt x="50664" y="52239"/>
                    </a:moveTo>
                    <a:cubicBezTo>
                      <a:pt x="51426" y="57278"/>
                      <a:pt x="49989" y="62794"/>
                      <a:pt x="46629" y="66985"/>
                    </a:cubicBezTo>
                    <a:cubicBezTo>
                      <a:pt x="43330" y="71210"/>
                      <a:pt x="38256" y="74189"/>
                      <a:pt x="32628" y="74847"/>
                    </a:cubicBezTo>
                    <a:lnTo>
                      <a:pt x="30740" y="75064"/>
                    </a:lnTo>
                    <a:cubicBezTo>
                      <a:pt x="30056" y="75107"/>
                      <a:pt x="29328" y="75107"/>
                      <a:pt x="28627" y="75116"/>
                    </a:cubicBezTo>
                    <a:cubicBezTo>
                      <a:pt x="27164" y="75159"/>
                      <a:pt x="25839" y="74951"/>
                      <a:pt x="24445" y="74813"/>
                    </a:cubicBezTo>
                    <a:cubicBezTo>
                      <a:pt x="21691" y="74388"/>
                      <a:pt x="18998" y="73557"/>
                      <a:pt x="16418" y="72354"/>
                    </a:cubicBezTo>
                    <a:cubicBezTo>
                      <a:pt x="13889" y="71107"/>
                      <a:pt x="11534" y="69461"/>
                      <a:pt x="9404" y="67556"/>
                    </a:cubicBezTo>
                    <a:cubicBezTo>
                      <a:pt x="7308" y="65573"/>
                      <a:pt x="5516" y="63296"/>
                      <a:pt x="4018" y="60794"/>
                    </a:cubicBezTo>
                    <a:cubicBezTo>
                      <a:pt x="2580" y="58257"/>
                      <a:pt x="1524" y="55512"/>
                      <a:pt x="831" y="52645"/>
                    </a:cubicBezTo>
                    <a:cubicBezTo>
                      <a:pt x="675" y="51935"/>
                      <a:pt x="580" y="51208"/>
                      <a:pt x="476" y="50481"/>
                    </a:cubicBezTo>
                    <a:lnTo>
                      <a:pt x="372" y="49935"/>
                    </a:lnTo>
                    <a:lnTo>
                      <a:pt x="329" y="49684"/>
                    </a:lnTo>
                    <a:lnTo>
                      <a:pt x="303" y="49537"/>
                    </a:lnTo>
                    <a:lnTo>
                      <a:pt x="286" y="49459"/>
                    </a:lnTo>
                    <a:cubicBezTo>
                      <a:pt x="295" y="49632"/>
                      <a:pt x="277" y="49156"/>
                      <a:pt x="268" y="49190"/>
                    </a:cubicBezTo>
                    <a:lnTo>
                      <a:pt x="199" y="48229"/>
                    </a:lnTo>
                    <a:lnTo>
                      <a:pt x="78" y="46333"/>
                    </a:lnTo>
                    <a:lnTo>
                      <a:pt x="0" y="45372"/>
                    </a:lnTo>
                    <a:lnTo>
                      <a:pt x="43" y="44272"/>
                    </a:lnTo>
                    <a:cubicBezTo>
                      <a:pt x="78" y="41241"/>
                      <a:pt x="398" y="38419"/>
                      <a:pt x="987" y="35639"/>
                    </a:cubicBezTo>
                    <a:cubicBezTo>
                      <a:pt x="1576" y="32859"/>
                      <a:pt x="2451" y="30115"/>
                      <a:pt x="3611" y="27473"/>
                    </a:cubicBezTo>
                    <a:cubicBezTo>
                      <a:pt x="8114" y="16927"/>
                      <a:pt x="16955" y="8233"/>
                      <a:pt x="27813" y="3687"/>
                    </a:cubicBezTo>
                    <a:cubicBezTo>
                      <a:pt x="29164" y="3141"/>
                      <a:pt x="30523" y="2553"/>
                      <a:pt x="31961" y="2180"/>
                    </a:cubicBezTo>
                    <a:cubicBezTo>
                      <a:pt x="33381" y="1756"/>
                      <a:pt x="34784" y="1288"/>
                      <a:pt x="36238" y="1080"/>
                    </a:cubicBezTo>
                    <a:lnTo>
                      <a:pt x="38438" y="665"/>
                    </a:lnTo>
                    <a:lnTo>
                      <a:pt x="38983" y="570"/>
                    </a:lnTo>
                    <a:lnTo>
                      <a:pt x="39131" y="526"/>
                    </a:lnTo>
                    <a:lnTo>
                      <a:pt x="39200" y="518"/>
                    </a:lnTo>
                    <a:cubicBezTo>
                      <a:pt x="39373" y="509"/>
                      <a:pt x="38923" y="552"/>
                      <a:pt x="39598" y="483"/>
                    </a:cubicBezTo>
                    <a:lnTo>
                      <a:pt x="39832" y="466"/>
                    </a:lnTo>
                    <a:lnTo>
                      <a:pt x="40776" y="379"/>
                    </a:lnTo>
                    <a:lnTo>
                      <a:pt x="44586" y="59"/>
                    </a:lnTo>
                    <a:cubicBezTo>
                      <a:pt x="45850" y="-62"/>
                      <a:pt x="47521" y="41"/>
                      <a:pt x="48985" y="41"/>
                    </a:cubicBezTo>
                    <a:cubicBezTo>
                      <a:pt x="50500" y="59"/>
                      <a:pt x="52024" y="59"/>
                      <a:pt x="53409" y="293"/>
                    </a:cubicBezTo>
                    <a:lnTo>
                      <a:pt x="57696" y="795"/>
                    </a:lnTo>
                    <a:lnTo>
                      <a:pt x="61913" y="1713"/>
                    </a:lnTo>
                    <a:cubicBezTo>
                      <a:pt x="67498" y="3098"/>
                      <a:pt x="72996" y="5159"/>
                      <a:pt x="77984" y="8172"/>
                    </a:cubicBezTo>
                    <a:cubicBezTo>
                      <a:pt x="83023" y="11082"/>
                      <a:pt x="87639" y="14788"/>
                      <a:pt x="91553" y="19135"/>
                    </a:cubicBezTo>
                    <a:cubicBezTo>
                      <a:pt x="93648" y="21195"/>
                      <a:pt x="95293" y="23646"/>
                      <a:pt x="97017" y="26019"/>
                    </a:cubicBezTo>
                    <a:cubicBezTo>
                      <a:pt x="98523" y="28547"/>
                      <a:pt x="100134" y="31006"/>
                      <a:pt x="101268" y="33717"/>
                    </a:cubicBezTo>
                    <a:cubicBezTo>
                      <a:pt x="103883" y="38990"/>
                      <a:pt x="105338" y="44757"/>
                      <a:pt x="106143" y="50515"/>
                    </a:cubicBezTo>
                    <a:cubicBezTo>
                      <a:pt x="106316" y="51970"/>
                      <a:pt x="106438" y="53407"/>
                      <a:pt x="106585" y="54871"/>
                    </a:cubicBezTo>
                    <a:lnTo>
                      <a:pt x="106611" y="55330"/>
                    </a:lnTo>
                    <a:lnTo>
                      <a:pt x="106611" y="55451"/>
                    </a:lnTo>
                    <a:lnTo>
                      <a:pt x="106602" y="55693"/>
                    </a:lnTo>
                    <a:lnTo>
                      <a:pt x="106611" y="56196"/>
                    </a:lnTo>
                    <a:lnTo>
                      <a:pt x="106611" y="57122"/>
                    </a:lnTo>
                    <a:lnTo>
                      <a:pt x="106611" y="59036"/>
                    </a:lnTo>
                    <a:lnTo>
                      <a:pt x="106628" y="60949"/>
                    </a:lnTo>
                    <a:cubicBezTo>
                      <a:pt x="106628" y="61564"/>
                      <a:pt x="106628" y="62214"/>
                      <a:pt x="106559" y="62967"/>
                    </a:cubicBezTo>
                    <a:lnTo>
                      <a:pt x="106152" y="67323"/>
                    </a:lnTo>
                    <a:cubicBezTo>
                      <a:pt x="105987" y="70284"/>
                      <a:pt x="105295" y="72890"/>
                      <a:pt x="104801" y="75644"/>
                    </a:cubicBezTo>
                    <a:cubicBezTo>
                      <a:pt x="104238" y="78363"/>
                      <a:pt x="103277" y="80995"/>
                      <a:pt x="102515" y="83645"/>
                    </a:cubicBezTo>
                    <a:lnTo>
                      <a:pt x="98627" y="75904"/>
                    </a:lnTo>
                    <a:cubicBezTo>
                      <a:pt x="101216" y="76865"/>
                      <a:pt x="103883" y="77679"/>
                      <a:pt x="106386" y="78839"/>
                    </a:cubicBezTo>
                    <a:cubicBezTo>
                      <a:pt x="108879" y="80077"/>
                      <a:pt x="111486" y="81125"/>
                      <a:pt x="113806" y="82658"/>
                    </a:cubicBezTo>
                    <a:lnTo>
                      <a:pt x="117374" y="84840"/>
                    </a:lnTo>
                    <a:cubicBezTo>
                      <a:pt x="118586" y="85559"/>
                      <a:pt x="119643" y="86468"/>
                      <a:pt x="120786" y="87273"/>
                    </a:cubicBezTo>
                    <a:lnTo>
                      <a:pt x="122466" y="88537"/>
                    </a:lnTo>
                    <a:lnTo>
                      <a:pt x="123297" y="89161"/>
                    </a:lnTo>
                    <a:lnTo>
                      <a:pt x="123712" y="89464"/>
                    </a:lnTo>
                    <a:lnTo>
                      <a:pt x="123929" y="89637"/>
                    </a:lnTo>
                    <a:lnTo>
                      <a:pt x="124024" y="89706"/>
                    </a:lnTo>
                    <a:lnTo>
                      <a:pt x="124094" y="89758"/>
                    </a:lnTo>
                    <a:lnTo>
                      <a:pt x="124431" y="90079"/>
                    </a:lnTo>
                    <a:lnTo>
                      <a:pt x="127237" y="92633"/>
                    </a:lnTo>
                    <a:cubicBezTo>
                      <a:pt x="127722" y="93109"/>
                      <a:pt x="128155" y="93482"/>
                      <a:pt x="128648" y="94001"/>
                    </a:cubicBezTo>
                    <a:lnTo>
                      <a:pt x="130198" y="95725"/>
                    </a:lnTo>
                    <a:cubicBezTo>
                      <a:pt x="131203" y="96911"/>
                      <a:pt x="132302" y="98071"/>
                      <a:pt x="133203" y="99275"/>
                    </a:cubicBezTo>
                    <a:cubicBezTo>
                      <a:pt x="134891" y="101656"/>
                      <a:pt x="136641" y="104028"/>
                      <a:pt x="137931" y="106687"/>
                    </a:cubicBezTo>
                    <a:cubicBezTo>
                      <a:pt x="139455" y="109215"/>
                      <a:pt x="140442" y="111986"/>
                      <a:pt x="141585" y="114679"/>
                    </a:cubicBezTo>
                    <a:cubicBezTo>
                      <a:pt x="142451" y="117502"/>
                      <a:pt x="143429" y="120273"/>
                      <a:pt x="143836" y="123182"/>
                    </a:cubicBezTo>
                    <a:cubicBezTo>
                      <a:pt x="145005" y="128915"/>
                      <a:pt x="145196" y="134838"/>
                      <a:pt x="144529" y="140622"/>
                    </a:cubicBezTo>
                    <a:cubicBezTo>
                      <a:pt x="143966" y="146423"/>
                      <a:pt x="142330" y="152035"/>
                      <a:pt x="140113" y="157386"/>
                    </a:cubicBezTo>
                    <a:cubicBezTo>
                      <a:pt x="137974" y="162755"/>
                      <a:pt x="134736" y="167586"/>
                      <a:pt x="131263" y="172063"/>
                    </a:cubicBezTo>
                    <a:lnTo>
                      <a:pt x="128449" y="175275"/>
                    </a:lnTo>
                    <a:lnTo>
                      <a:pt x="127748" y="176072"/>
                    </a:lnTo>
                    <a:lnTo>
                      <a:pt x="127566" y="176254"/>
                    </a:lnTo>
                    <a:lnTo>
                      <a:pt x="127245" y="176574"/>
                    </a:lnTo>
                    <a:lnTo>
                      <a:pt x="127159" y="176652"/>
                    </a:lnTo>
                    <a:lnTo>
                      <a:pt x="126812" y="176964"/>
                    </a:lnTo>
                    <a:lnTo>
                      <a:pt x="125410" y="178254"/>
                    </a:lnTo>
                    <a:cubicBezTo>
                      <a:pt x="124596" y="179077"/>
                      <a:pt x="123210" y="180107"/>
                      <a:pt x="121972" y="181043"/>
                    </a:cubicBezTo>
                    <a:cubicBezTo>
                      <a:pt x="120708" y="182064"/>
                      <a:pt x="119452" y="182783"/>
                      <a:pt x="118197" y="183553"/>
                    </a:cubicBezTo>
                    <a:cubicBezTo>
                      <a:pt x="108083" y="189554"/>
                      <a:pt x="95813" y="191451"/>
                      <a:pt x="84643" y="188766"/>
                    </a:cubicBezTo>
                    <a:cubicBezTo>
                      <a:pt x="79058" y="187459"/>
                      <a:pt x="73767" y="185043"/>
                      <a:pt x="69178" y="181709"/>
                    </a:cubicBezTo>
                    <a:cubicBezTo>
                      <a:pt x="67983" y="180939"/>
                      <a:pt x="66978" y="179926"/>
                      <a:pt x="65878" y="179042"/>
                    </a:cubicBezTo>
                    <a:lnTo>
                      <a:pt x="65082" y="178384"/>
                    </a:lnTo>
                    <a:lnTo>
                      <a:pt x="64891" y="178194"/>
                    </a:lnTo>
                    <a:lnTo>
                      <a:pt x="64831" y="178150"/>
                    </a:lnTo>
                    <a:lnTo>
                      <a:pt x="64761" y="178064"/>
                    </a:lnTo>
                    <a:lnTo>
                      <a:pt x="64597" y="177882"/>
                    </a:lnTo>
                    <a:lnTo>
                      <a:pt x="64259" y="177544"/>
                    </a:lnTo>
                    <a:lnTo>
                      <a:pt x="62934" y="176133"/>
                    </a:lnTo>
                    <a:cubicBezTo>
                      <a:pt x="60848" y="173691"/>
                      <a:pt x="59375" y="171249"/>
                      <a:pt x="58163" y="168573"/>
                    </a:cubicBezTo>
                    <a:cubicBezTo>
                      <a:pt x="57055" y="165889"/>
                      <a:pt x="56284" y="163084"/>
                      <a:pt x="55964" y="160226"/>
                    </a:cubicBezTo>
                    <a:cubicBezTo>
                      <a:pt x="55687" y="157386"/>
                      <a:pt x="55782" y="154520"/>
                      <a:pt x="56284" y="151731"/>
                    </a:cubicBezTo>
                    <a:cubicBezTo>
                      <a:pt x="56873" y="148952"/>
                      <a:pt x="57808" y="146294"/>
                      <a:pt x="59107" y="143826"/>
                    </a:cubicBezTo>
                    <a:cubicBezTo>
                      <a:pt x="60475" y="141418"/>
                      <a:pt x="62051" y="139106"/>
                      <a:pt x="63991" y="137193"/>
                    </a:cubicBezTo>
                    <a:cubicBezTo>
                      <a:pt x="65852" y="135253"/>
                      <a:pt x="68234" y="133556"/>
                      <a:pt x="70736" y="132465"/>
                    </a:cubicBezTo>
                    <a:cubicBezTo>
                      <a:pt x="73256" y="131374"/>
                      <a:pt x="75958" y="130768"/>
                      <a:pt x="78625" y="130699"/>
                    </a:cubicBezTo>
                    <a:cubicBezTo>
                      <a:pt x="83993" y="130499"/>
                      <a:pt x="89267" y="132647"/>
                      <a:pt x="92878" y="136284"/>
                    </a:cubicBezTo>
                    <a:cubicBezTo>
                      <a:pt x="88790" y="133166"/>
                      <a:pt x="83560" y="132075"/>
                      <a:pt x="78807" y="132785"/>
                    </a:cubicBezTo>
                    <a:cubicBezTo>
                      <a:pt x="76417" y="133123"/>
                      <a:pt x="74122" y="133937"/>
                      <a:pt x="72096" y="135132"/>
                    </a:cubicBezTo>
                    <a:cubicBezTo>
                      <a:pt x="70069" y="136353"/>
                      <a:pt x="68381" y="137860"/>
                      <a:pt x="66935" y="139773"/>
                    </a:cubicBezTo>
                    <a:cubicBezTo>
                      <a:pt x="65446" y="141609"/>
                      <a:pt x="64363" y="143739"/>
                      <a:pt x="63471" y="145878"/>
                    </a:cubicBezTo>
                    <a:cubicBezTo>
                      <a:pt x="62623" y="148034"/>
                      <a:pt x="62172" y="150285"/>
                      <a:pt x="61930" y="152537"/>
                    </a:cubicBezTo>
                    <a:cubicBezTo>
                      <a:pt x="61748" y="154823"/>
                      <a:pt x="61904" y="157074"/>
                      <a:pt x="62337" y="159248"/>
                    </a:cubicBezTo>
                    <a:cubicBezTo>
                      <a:pt x="62822" y="161430"/>
                      <a:pt x="63627" y="163499"/>
                      <a:pt x="64666" y="165421"/>
                    </a:cubicBezTo>
                    <a:cubicBezTo>
                      <a:pt x="65740" y="167318"/>
                      <a:pt x="67195" y="169093"/>
                      <a:pt x="68493" y="170418"/>
                    </a:cubicBezTo>
                    <a:lnTo>
                      <a:pt x="69914" y="171665"/>
                    </a:lnTo>
                    <a:lnTo>
                      <a:pt x="70269" y="171985"/>
                    </a:lnTo>
                    <a:lnTo>
                      <a:pt x="70450" y="172158"/>
                    </a:lnTo>
                    <a:lnTo>
                      <a:pt x="70537" y="172228"/>
                    </a:lnTo>
                    <a:lnTo>
                      <a:pt x="70580" y="172280"/>
                    </a:lnTo>
                    <a:cubicBezTo>
                      <a:pt x="70745" y="172409"/>
                      <a:pt x="70416" y="172115"/>
                      <a:pt x="70468" y="172158"/>
                    </a:cubicBezTo>
                    <a:lnTo>
                      <a:pt x="71160" y="172652"/>
                    </a:lnTo>
                    <a:cubicBezTo>
                      <a:pt x="72122" y="173267"/>
                      <a:pt x="72970" y="174037"/>
                      <a:pt x="73992" y="174548"/>
                    </a:cubicBezTo>
                    <a:cubicBezTo>
                      <a:pt x="77854" y="176869"/>
                      <a:pt x="82166" y="178367"/>
                      <a:pt x="86565" y="178999"/>
                    </a:cubicBezTo>
                    <a:cubicBezTo>
                      <a:pt x="95380" y="180298"/>
                      <a:pt x="104550" y="178150"/>
                      <a:pt x="111581" y="173197"/>
                    </a:cubicBezTo>
                    <a:cubicBezTo>
                      <a:pt x="112456" y="172574"/>
                      <a:pt x="113365" y="171959"/>
                      <a:pt x="114023" y="171284"/>
                    </a:cubicBezTo>
                    <a:cubicBezTo>
                      <a:pt x="114759" y="170626"/>
                      <a:pt x="115434" y="170149"/>
                      <a:pt x="116378" y="169084"/>
                    </a:cubicBezTo>
                    <a:lnTo>
                      <a:pt x="117686" y="167716"/>
                    </a:lnTo>
                    <a:lnTo>
                      <a:pt x="118015" y="167361"/>
                    </a:lnTo>
                    <a:lnTo>
                      <a:pt x="118101" y="167292"/>
                    </a:lnTo>
                    <a:lnTo>
                      <a:pt x="118145" y="167240"/>
                    </a:lnTo>
                    <a:cubicBezTo>
                      <a:pt x="118067" y="167326"/>
                      <a:pt x="118396" y="166989"/>
                      <a:pt x="117963" y="167422"/>
                    </a:cubicBezTo>
                    <a:lnTo>
                      <a:pt x="118084" y="167248"/>
                    </a:lnTo>
                    <a:lnTo>
                      <a:pt x="118604" y="166590"/>
                    </a:lnTo>
                    <a:lnTo>
                      <a:pt x="120682" y="163932"/>
                    </a:lnTo>
                    <a:cubicBezTo>
                      <a:pt x="123150" y="160217"/>
                      <a:pt x="125479" y="156373"/>
                      <a:pt x="126821" y="152147"/>
                    </a:cubicBezTo>
                    <a:cubicBezTo>
                      <a:pt x="128259" y="147999"/>
                      <a:pt x="129263" y="143670"/>
                      <a:pt x="129401" y="139314"/>
                    </a:cubicBezTo>
                    <a:lnTo>
                      <a:pt x="129505" y="137678"/>
                    </a:lnTo>
                    <a:lnTo>
                      <a:pt x="129471" y="136050"/>
                    </a:lnTo>
                    <a:cubicBezTo>
                      <a:pt x="129419" y="134976"/>
                      <a:pt x="129462" y="133876"/>
                      <a:pt x="129367" y="132811"/>
                    </a:cubicBezTo>
                    <a:cubicBezTo>
                      <a:pt x="129107" y="130647"/>
                      <a:pt x="128925" y="128490"/>
                      <a:pt x="128354" y="126404"/>
                    </a:cubicBezTo>
                    <a:cubicBezTo>
                      <a:pt x="127981" y="124256"/>
                      <a:pt x="127133" y="122256"/>
                      <a:pt x="126561" y="120195"/>
                    </a:cubicBezTo>
                    <a:cubicBezTo>
                      <a:pt x="125678" y="118229"/>
                      <a:pt x="124985" y="116169"/>
                      <a:pt x="123851" y="114342"/>
                    </a:cubicBezTo>
                    <a:cubicBezTo>
                      <a:pt x="122899" y="112411"/>
                      <a:pt x="121600" y="110679"/>
                      <a:pt x="120431" y="108843"/>
                    </a:cubicBezTo>
                    <a:cubicBezTo>
                      <a:pt x="119833" y="107977"/>
                      <a:pt x="119175" y="107293"/>
                      <a:pt x="118569" y="106496"/>
                    </a:cubicBezTo>
                    <a:lnTo>
                      <a:pt x="117660" y="105336"/>
                    </a:lnTo>
                    <a:cubicBezTo>
                      <a:pt x="117288" y="104912"/>
                      <a:pt x="116777" y="104444"/>
                      <a:pt x="116344" y="104011"/>
                    </a:cubicBezTo>
                    <a:lnTo>
                      <a:pt x="113651" y="101301"/>
                    </a:lnTo>
                    <a:cubicBezTo>
                      <a:pt x="113382" y="101050"/>
                      <a:pt x="113988" y="101595"/>
                      <a:pt x="113919" y="101535"/>
                    </a:cubicBezTo>
                    <a:lnTo>
                      <a:pt x="113867" y="101500"/>
                    </a:lnTo>
                    <a:lnTo>
                      <a:pt x="113789" y="101413"/>
                    </a:lnTo>
                    <a:lnTo>
                      <a:pt x="113616" y="101292"/>
                    </a:lnTo>
                    <a:lnTo>
                      <a:pt x="113287" y="101006"/>
                    </a:lnTo>
                    <a:lnTo>
                      <a:pt x="112638" y="100461"/>
                    </a:lnTo>
                    <a:lnTo>
                      <a:pt x="111321" y="99352"/>
                    </a:lnTo>
                    <a:cubicBezTo>
                      <a:pt x="109616" y="97794"/>
                      <a:pt x="107719" y="96495"/>
                      <a:pt x="105857" y="95127"/>
                    </a:cubicBezTo>
                    <a:cubicBezTo>
                      <a:pt x="104957" y="94417"/>
                      <a:pt x="104004" y="93759"/>
                      <a:pt x="103000" y="93179"/>
                    </a:cubicBezTo>
                    <a:lnTo>
                      <a:pt x="100047" y="91334"/>
                    </a:lnTo>
                    <a:cubicBezTo>
                      <a:pt x="98064" y="90131"/>
                      <a:pt x="95951" y="89126"/>
                      <a:pt x="93908" y="87957"/>
                    </a:cubicBezTo>
                    <a:cubicBezTo>
                      <a:pt x="91102" y="86355"/>
                      <a:pt x="89656" y="83264"/>
                      <a:pt x="90037" y="80233"/>
                    </a:cubicBezTo>
                    <a:cubicBezTo>
                      <a:pt x="90314" y="77895"/>
                      <a:pt x="90765" y="75601"/>
                      <a:pt x="90981" y="73289"/>
                    </a:cubicBezTo>
                    <a:lnTo>
                      <a:pt x="91250" y="69842"/>
                    </a:lnTo>
                    <a:cubicBezTo>
                      <a:pt x="91302" y="69271"/>
                      <a:pt x="91388" y="68682"/>
                      <a:pt x="91414" y="68110"/>
                    </a:cubicBezTo>
                    <a:lnTo>
                      <a:pt x="91414" y="66474"/>
                    </a:lnTo>
                    <a:lnTo>
                      <a:pt x="91449" y="63218"/>
                    </a:lnTo>
                    <a:cubicBezTo>
                      <a:pt x="91492" y="62699"/>
                      <a:pt x="91457" y="62066"/>
                      <a:pt x="91405" y="61417"/>
                    </a:cubicBezTo>
                    <a:lnTo>
                      <a:pt x="91284" y="59512"/>
                    </a:lnTo>
                    <a:lnTo>
                      <a:pt x="91076" y="56057"/>
                    </a:lnTo>
                    <a:cubicBezTo>
                      <a:pt x="90895" y="54966"/>
                      <a:pt x="90704" y="53892"/>
                      <a:pt x="90565" y="52836"/>
                    </a:cubicBezTo>
                    <a:cubicBezTo>
                      <a:pt x="90488" y="52290"/>
                      <a:pt x="90427" y="51745"/>
                      <a:pt x="90332" y="51217"/>
                    </a:cubicBezTo>
                    <a:lnTo>
                      <a:pt x="89933" y="49623"/>
                    </a:lnTo>
                    <a:cubicBezTo>
                      <a:pt x="89639" y="48593"/>
                      <a:pt x="89457" y="47510"/>
                      <a:pt x="89111" y="46498"/>
                    </a:cubicBezTo>
                    <a:cubicBezTo>
                      <a:pt x="88340" y="44480"/>
                      <a:pt x="87725" y="42419"/>
                      <a:pt x="86738" y="40488"/>
                    </a:cubicBezTo>
                    <a:cubicBezTo>
                      <a:pt x="85942" y="38488"/>
                      <a:pt x="84712" y="36695"/>
                      <a:pt x="83673" y="34816"/>
                    </a:cubicBezTo>
                    <a:cubicBezTo>
                      <a:pt x="82357" y="33128"/>
                      <a:pt x="81240" y="31249"/>
                      <a:pt x="79750" y="29664"/>
                    </a:cubicBezTo>
                    <a:cubicBezTo>
                      <a:pt x="78417" y="27984"/>
                      <a:pt x="76789" y="26530"/>
                      <a:pt x="75213" y="25040"/>
                    </a:cubicBezTo>
                    <a:cubicBezTo>
                      <a:pt x="74408" y="24313"/>
                      <a:pt x="73516" y="23707"/>
                      <a:pt x="72667" y="23014"/>
                    </a:cubicBezTo>
                    <a:lnTo>
                      <a:pt x="71386" y="22027"/>
                    </a:lnTo>
                    <a:lnTo>
                      <a:pt x="70000" y="21135"/>
                    </a:lnTo>
                    <a:cubicBezTo>
                      <a:pt x="66433" y="18632"/>
                      <a:pt x="62354" y="16875"/>
                      <a:pt x="58181" y="15524"/>
                    </a:cubicBezTo>
                    <a:lnTo>
                      <a:pt x="54985" y="14615"/>
                    </a:lnTo>
                    <a:lnTo>
                      <a:pt x="51704" y="14026"/>
                    </a:lnTo>
                    <a:cubicBezTo>
                      <a:pt x="50587" y="13775"/>
                      <a:pt x="49573" y="13731"/>
                      <a:pt x="48552" y="13654"/>
                    </a:cubicBezTo>
                    <a:cubicBezTo>
                      <a:pt x="47461" y="13593"/>
                      <a:pt x="46586" y="13402"/>
                      <a:pt x="45313" y="13437"/>
                    </a:cubicBezTo>
                    <a:lnTo>
                      <a:pt x="41503" y="13532"/>
                    </a:lnTo>
                    <a:lnTo>
                      <a:pt x="40551" y="13576"/>
                    </a:lnTo>
                    <a:lnTo>
                      <a:pt x="40317" y="13558"/>
                    </a:lnTo>
                    <a:cubicBezTo>
                      <a:pt x="40949" y="13515"/>
                      <a:pt x="40473" y="13558"/>
                      <a:pt x="40594" y="13550"/>
                    </a:cubicBezTo>
                    <a:lnTo>
                      <a:pt x="40533" y="13541"/>
                    </a:lnTo>
                    <a:lnTo>
                      <a:pt x="40429" y="13558"/>
                    </a:lnTo>
                    <a:lnTo>
                      <a:pt x="40040" y="13610"/>
                    </a:lnTo>
                    <a:lnTo>
                      <a:pt x="38446" y="13792"/>
                    </a:lnTo>
                    <a:cubicBezTo>
                      <a:pt x="37373" y="13853"/>
                      <a:pt x="36351" y="14147"/>
                      <a:pt x="35294" y="14346"/>
                    </a:cubicBezTo>
                    <a:cubicBezTo>
                      <a:pt x="34247" y="14528"/>
                      <a:pt x="33234" y="14900"/>
                      <a:pt x="32203" y="15212"/>
                    </a:cubicBezTo>
                    <a:cubicBezTo>
                      <a:pt x="24020" y="17897"/>
                      <a:pt x="16842" y="23993"/>
                      <a:pt x="12616" y="31812"/>
                    </a:cubicBezTo>
                    <a:cubicBezTo>
                      <a:pt x="11551" y="33786"/>
                      <a:pt x="10677" y="35847"/>
                      <a:pt x="10010" y="37977"/>
                    </a:cubicBezTo>
                    <a:cubicBezTo>
                      <a:pt x="9361" y="40124"/>
                      <a:pt x="8919" y="42367"/>
                      <a:pt x="8685" y="44402"/>
                    </a:cubicBezTo>
                    <a:cubicBezTo>
                      <a:pt x="8651" y="44653"/>
                      <a:pt x="8599" y="44922"/>
                      <a:pt x="8564" y="45216"/>
                    </a:cubicBezTo>
                    <a:lnTo>
                      <a:pt x="8564" y="46160"/>
                    </a:lnTo>
                    <a:lnTo>
                      <a:pt x="8512" y="48065"/>
                    </a:lnTo>
                    <a:lnTo>
                      <a:pt x="8495" y="49026"/>
                    </a:lnTo>
                    <a:cubicBezTo>
                      <a:pt x="8503" y="49095"/>
                      <a:pt x="8477" y="48680"/>
                      <a:pt x="8495" y="48861"/>
                    </a:cubicBezTo>
                    <a:lnTo>
                      <a:pt x="8495" y="48931"/>
                    </a:lnTo>
                    <a:lnTo>
                      <a:pt x="8495" y="49026"/>
                    </a:lnTo>
                    <a:lnTo>
                      <a:pt x="8521" y="49234"/>
                    </a:lnTo>
                    <a:lnTo>
                      <a:pt x="8555" y="49623"/>
                    </a:lnTo>
                    <a:lnTo>
                      <a:pt x="8676" y="51234"/>
                    </a:lnTo>
                    <a:cubicBezTo>
                      <a:pt x="8988" y="53381"/>
                      <a:pt x="9560" y="55494"/>
                      <a:pt x="10408" y="57495"/>
                    </a:cubicBezTo>
                    <a:cubicBezTo>
                      <a:pt x="11344" y="59478"/>
                      <a:pt x="12530" y="61348"/>
                      <a:pt x="13976" y="63062"/>
                    </a:cubicBezTo>
                    <a:cubicBezTo>
                      <a:pt x="15483" y="64690"/>
                      <a:pt x="17188" y="66180"/>
                      <a:pt x="19119" y="67401"/>
                    </a:cubicBezTo>
                    <a:cubicBezTo>
                      <a:pt x="21076" y="68526"/>
                      <a:pt x="23172" y="69505"/>
                      <a:pt x="25406" y="70128"/>
                    </a:cubicBezTo>
                    <a:cubicBezTo>
                      <a:pt x="26514" y="70362"/>
                      <a:pt x="27700" y="70717"/>
                      <a:pt x="28792" y="70786"/>
                    </a:cubicBezTo>
                    <a:cubicBezTo>
                      <a:pt x="29363" y="70838"/>
                      <a:pt x="29900" y="70942"/>
                      <a:pt x="30506" y="70977"/>
                    </a:cubicBezTo>
                    <a:lnTo>
                      <a:pt x="32411" y="70977"/>
                    </a:lnTo>
                    <a:cubicBezTo>
                      <a:pt x="36948" y="71003"/>
                      <a:pt x="41668" y="69072"/>
                      <a:pt x="45071" y="65643"/>
                    </a:cubicBezTo>
                    <a:cubicBezTo>
                      <a:pt x="48474" y="62196"/>
                      <a:pt x="50725" y="57365"/>
                      <a:pt x="50664" y="52239"/>
                    </a:cubicBezTo>
                    <a:close/>
                  </a:path>
                </a:pathLst>
              </a:custGeom>
              <a:grpFill/>
              <a:ln w="8653" cap="flat">
                <a:noFill/>
                <a:prstDash val="solid"/>
                <a:miter/>
              </a:ln>
            </p:spPr>
            <p:txBody>
              <a:bodyPr rtlCol="0" anchor="ctr"/>
              <a:lstStyle/>
              <a:p>
                <a:endParaRPr lang="en-IN" dirty="0"/>
              </a:p>
            </p:txBody>
          </p:sp>
          <p:sp>
            <p:nvSpPr>
              <p:cNvPr id="17" name="Freeform: Shape 17">
                <a:extLst>
                  <a:ext uri="{FF2B5EF4-FFF2-40B4-BE49-F238E27FC236}">
                    <a16:creationId xmlns:a16="http://schemas.microsoft.com/office/drawing/2014/main" id="{C978376E-5F4F-1842-AEEA-4DE4CEAF74AB}"/>
                  </a:ext>
                </a:extLst>
              </p:cNvPr>
              <p:cNvSpPr/>
              <p:nvPr/>
            </p:nvSpPr>
            <p:spPr>
              <a:xfrm>
                <a:off x="-648412" y="3530592"/>
                <a:ext cx="116278" cy="175732"/>
              </a:xfrm>
              <a:custGeom>
                <a:avLst/>
                <a:gdLst>
                  <a:gd name="connsiteX0" fmla="*/ 3856 w 116278"/>
                  <a:gd name="connsiteY0" fmla="*/ 55830 h 175732"/>
                  <a:gd name="connsiteX1" fmla="*/ 9155 w 116278"/>
                  <a:gd name="connsiteY1" fmla="*/ 62480 h 175732"/>
                  <a:gd name="connsiteX2" fmla="*/ 16091 w 116278"/>
                  <a:gd name="connsiteY2" fmla="*/ 67217 h 175732"/>
                  <a:gd name="connsiteX3" fmla="*/ 19996 w 116278"/>
                  <a:gd name="connsiteY3" fmla="*/ 68732 h 175732"/>
                  <a:gd name="connsiteX4" fmla="*/ 22031 w 116278"/>
                  <a:gd name="connsiteY4" fmla="*/ 69295 h 175732"/>
                  <a:gd name="connsiteX5" fmla="*/ 23910 w 116278"/>
                  <a:gd name="connsiteY5" fmla="*/ 69659 h 175732"/>
                  <a:gd name="connsiteX6" fmla="*/ 39592 w 116278"/>
                  <a:gd name="connsiteY6" fmla="*/ 66273 h 175732"/>
                  <a:gd name="connsiteX7" fmla="*/ 47809 w 116278"/>
                  <a:gd name="connsiteY7" fmla="*/ 53345 h 175732"/>
                  <a:gd name="connsiteX8" fmla="*/ 38510 w 116278"/>
                  <a:gd name="connsiteY8" fmla="*/ 64489 h 175732"/>
                  <a:gd name="connsiteX9" fmla="*/ 24845 w 116278"/>
                  <a:gd name="connsiteY9" fmla="*/ 65875 h 175732"/>
                  <a:gd name="connsiteX10" fmla="*/ 23018 w 116278"/>
                  <a:gd name="connsiteY10" fmla="*/ 65286 h 175732"/>
                  <a:gd name="connsiteX11" fmla="*/ 21451 w 116278"/>
                  <a:gd name="connsiteY11" fmla="*/ 64610 h 175732"/>
                  <a:gd name="connsiteX12" fmla="*/ 18412 w 116278"/>
                  <a:gd name="connsiteY12" fmla="*/ 62982 h 175732"/>
                  <a:gd name="connsiteX13" fmla="*/ 13216 w 116278"/>
                  <a:gd name="connsiteY13" fmla="*/ 58497 h 175732"/>
                  <a:gd name="connsiteX14" fmla="*/ 9579 w 116278"/>
                  <a:gd name="connsiteY14" fmla="*/ 52851 h 175732"/>
                  <a:gd name="connsiteX15" fmla="*/ 7804 w 116278"/>
                  <a:gd name="connsiteY15" fmla="*/ 46513 h 175732"/>
                  <a:gd name="connsiteX16" fmla="*/ 7986 w 116278"/>
                  <a:gd name="connsiteY16" fmla="*/ 40018 h 175732"/>
                  <a:gd name="connsiteX17" fmla="*/ 8341 w 116278"/>
                  <a:gd name="connsiteY17" fmla="*/ 38434 h 175732"/>
                  <a:gd name="connsiteX18" fmla="*/ 8428 w 116278"/>
                  <a:gd name="connsiteY18" fmla="*/ 38035 h 175732"/>
                  <a:gd name="connsiteX19" fmla="*/ 8480 w 116278"/>
                  <a:gd name="connsiteY19" fmla="*/ 37836 h 175732"/>
                  <a:gd name="connsiteX20" fmla="*/ 8480 w 116278"/>
                  <a:gd name="connsiteY20" fmla="*/ 37819 h 175732"/>
                  <a:gd name="connsiteX21" fmla="*/ 8480 w 116278"/>
                  <a:gd name="connsiteY21" fmla="*/ 37836 h 175732"/>
                  <a:gd name="connsiteX22" fmla="*/ 8766 w 116278"/>
                  <a:gd name="connsiteY22" fmla="*/ 36936 h 175732"/>
                  <a:gd name="connsiteX23" fmla="*/ 9372 w 116278"/>
                  <a:gd name="connsiteY23" fmla="*/ 35135 h 175732"/>
                  <a:gd name="connsiteX24" fmla="*/ 9666 w 116278"/>
                  <a:gd name="connsiteY24" fmla="*/ 34225 h 175732"/>
                  <a:gd name="connsiteX25" fmla="*/ 10004 w 116278"/>
                  <a:gd name="connsiteY25" fmla="*/ 33481 h 175732"/>
                  <a:gd name="connsiteX26" fmla="*/ 13173 w 116278"/>
                  <a:gd name="connsiteY26" fmla="*/ 27731 h 175732"/>
                  <a:gd name="connsiteX27" fmla="*/ 17468 w 116278"/>
                  <a:gd name="connsiteY27" fmla="*/ 22614 h 175732"/>
                  <a:gd name="connsiteX28" fmla="*/ 41073 w 116278"/>
                  <a:gd name="connsiteY28" fmla="*/ 12543 h 175732"/>
                  <a:gd name="connsiteX29" fmla="*/ 44294 w 116278"/>
                  <a:gd name="connsiteY29" fmla="*/ 12630 h 175732"/>
                  <a:gd name="connsiteX30" fmla="*/ 47480 w 116278"/>
                  <a:gd name="connsiteY30" fmla="*/ 13011 h 175732"/>
                  <a:gd name="connsiteX31" fmla="*/ 49048 w 116278"/>
                  <a:gd name="connsiteY31" fmla="*/ 13288 h 175732"/>
                  <a:gd name="connsiteX32" fmla="*/ 49437 w 116278"/>
                  <a:gd name="connsiteY32" fmla="*/ 13374 h 175732"/>
                  <a:gd name="connsiteX33" fmla="*/ 49489 w 116278"/>
                  <a:gd name="connsiteY33" fmla="*/ 13392 h 175732"/>
                  <a:gd name="connsiteX34" fmla="*/ 49559 w 116278"/>
                  <a:gd name="connsiteY34" fmla="*/ 13409 h 175732"/>
                  <a:gd name="connsiteX35" fmla="*/ 50468 w 116278"/>
                  <a:gd name="connsiteY35" fmla="*/ 13660 h 175732"/>
                  <a:gd name="connsiteX36" fmla="*/ 54148 w 116278"/>
                  <a:gd name="connsiteY36" fmla="*/ 14673 h 175732"/>
                  <a:gd name="connsiteX37" fmla="*/ 57153 w 116278"/>
                  <a:gd name="connsiteY37" fmla="*/ 15842 h 175732"/>
                  <a:gd name="connsiteX38" fmla="*/ 60079 w 116278"/>
                  <a:gd name="connsiteY38" fmla="*/ 17159 h 175732"/>
                  <a:gd name="connsiteX39" fmla="*/ 63041 w 116278"/>
                  <a:gd name="connsiteY39" fmla="*/ 18674 h 175732"/>
                  <a:gd name="connsiteX40" fmla="*/ 65812 w 116278"/>
                  <a:gd name="connsiteY40" fmla="*/ 20492 h 175732"/>
                  <a:gd name="connsiteX41" fmla="*/ 75475 w 116278"/>
                  <a:gd name="connsiteY41" fmla="*/ 29350 h 175732"/>
                  <a:gd name="connsiteX42" fmla="*/ 76514 w 116278"/>
                  <a:gd name="connsiteY42" fmla="*/ 30589 h 175732"/>
                  <a:gd name="connsiteX43" fmla="*/ 77458 w 116278"/>
                  <a:gd name="connsiteY43" fmla="*/ 31913 h 175732"/>
                  <a:gd name="connsiteX44" fmla="*/ 79302 w 116278"/>
                  <a:gd name="connsiteY44" fmla="*/ 34598 h 175732"/>
                  <a:gd name="connsiteX45" fmla="*/ 82264 w 116278"/>
                  <a:gd name="connsiteY45" fmla="*/ 40374 h 175732"/>
                  <a:gd name="connsiteX46" fmla="*/ 84481 w 116278"/>
                  <a:gd name="connsiteY46" fmla="*/ 46444 h 175732"/>
                  <a:gd name="connsiteX47" fmla="*/ 85753 w 116278"/>
                  <a:gd name="connsiteY47" fmla="*/ 52765 h 175732"/>
                  <a:gd name="connsiteX48" fmla="*/ 86256 w 116278"/>
                  <a:gd name="connsiteY48" fmla="*/ 59216 h 175732"/>
                  <a:gd name="connsiteX49" fmla="*/ 86108 w 116278"/>
                  <a:gd name="connsiteY49" fmla="*/ 62445 h 175732"/>
                  <a:gd name="connsiteX50" fmla="*/ 86022 w 116278"/>
                  <a:gd name="connsiteY50" fmla="*/ 64074 h 175732"/>
                  <a:gd name="connsiteX51" fmla="*/ 85779 w 116278"/>
                  <a:gd name="connsiteY51" fmla="*/ 65684 h 175732"/>
                  <a:gd name="connsiteX52" fmla="*/ 85303 w 116278"/>
                  <a:gd name="connsiteY52" fmla="*/ 68914 h 175732"/>
                  <a:gd name="connsiteX53" fmla="*/ 84481 w 116278"/>
                  <a:gd name="connsiteY53" fmla="*/ 72300 h 175732"/>
                  <a:gd name="connsiteX54" fmla="*/ 84030 w 116278"/>
                  <a:gd name="connsiteY54" fmla="*/ 74179 h 175732"/>
                  <a:gd name="connsiteX55" fmla="*/ 83545 w 116278"/>
                  <a:gd name="connsiteY55" fmla="*/ 75867 h 175732"/>
                  <a:gd name="connsiteX56" fmla="*/ 82550 w 116278"/>
                  <a:gd name="connsiteY56" fmla="*/ 78984 h 175732"/>
                  <a:gd name="connsiteX57" fmla="*/ 82056 w 116278"/>
                  <a:gd name="connsiteY57" fmla="*/ 80560 h 175732"/>
                  <a:gd name="connsiteX58" fmla="*/ 81407 w 116278"/>
                  <a:gd name="connsiteY58" fmla="*/ 82162 h 175732"/>
                  <a:gd name="connsiteX59" fmla="*/ 80125 w 116278"/>
                  <a:gd name="connsiteY59" fmla="*/ 85384 h 175732"/>
                  <a:gd name="connsiteX60" fmla="*/ 77181 w 116278"/>
                  <a:gd name="connsiteY60" fmla="*/ 91731 h 175732"/>
                  <a:gd name="connsiteX61" fmla="*/ 78601 w 116278"/>
                  <a:gd name="connsiteY61" fmla="*/ 100260 h 175732"/>
                  <a:gd name="connsiteX62" fmla="*/ 83476 w 116278"/>
                  <a:gd name="connsiteY62" fmla="*/ 105291 h 175732"/>
                  <a:gd name="connsiteX63" fmla="*/ 85745 w 116278"/>
                  <a:gd name="connsiteY63" fmla="*/ 107914 h 175732"/>
                  <a:gd name="connsiteX64" fmla="*/ 87918 w 116278"/>
                  <a:gd name="connsiteY64" fmla="*/ 110625 h 175732"/>
                  <a:gd name="connsiteX65" fmla="*/ 91884 w 116278"/>
                  <a:gd name="connsiteY65" fmla="*/ 116270 h 175732"/>
                  <a:gd name="connsiteX66" fmla="*/ 92819 w 116278"/>
                  <a:gd name="connsiteY66" fmla="*/ 117708 h 175732"/>
                  <a:gd name="connsiteX67" fmla="*/ 93287 w 116278"/>
                  <a:gd name="connsiteY67" fmla="*/ 118409 h 175732"/>
                  <a:gd name="connsiteX68" fmla="*/ 93512 w 116278"/>
                  <a:gd name="connsiteY68" fmla="*/ 118790 h 175732"/>
                  <a:gd name="connsiteX69" fmla="*/ 93625 w 116278"/>
                  <a:gd name="connsiteY69" fmla="*/ 118972 h 175732"/>
                  <a:gd name="connsiteX70" fmla="*/ 93659 w 116278"/>
                  <a:gd name="connsiteY70" fmla="*/ 119015 h 175732"/>
                  <a:gd name="connsiteX71" fmla="*/ 95313 w 116278"/>
                  <a:gd name="connsiteY71" fmla="*/ 122185 h 175732"/>
                  <a:gd name="connsiteX72" fmla="*/ 96188 w 116278"/>
                  <a:gd name="connsiteY72" fmla="*/ 123839 h 175732"/>
                  <a:gd name="connsiteX73" fmla="*/ 96707 w 116278"/>
                  <a:gd name="connsiteY73" fmla="*/ 125224 h 175732"/>
                  <a:gd name="connsiteX74" fmla="*/ 97807 w 116278"/>
                  <a:gd name="connsiteY74" fmla="*/ 128012 h 175732"/>
                  <a:gd name="connsiteX75" fmla="*/ 99435 w 116278"/>
                  <a:gd name="connsiteY75" fmla="*/ 134255 h 175732"/>
                  <a:gd name="connsiteX76" fmla="*/ 100309 w 116278"/>
                  <a:gd name="connsiteY76" fmla="*/ 140646 h 175732"/>
                  <a:gd name="connsiteX77" fmla="*/ 100180 w 116278"/>
                  <a:gd name="connsiteY77" fmla="*/ 147105 h 175732"/>
                  <a:gd name="connsiteX78" fmla="*/ 99279 w 116278"/>
                  <a:gd name="connsiteY78" fmla="*/ 153522 h 175732"/>
                  <a:gd name="connsiteX79" fmla="*/ 98413 w 116278"/>
                  <a:gd name="connsiteY79" fmla="*/ 156656 h 175732"/>
                  <a:gd name="connsiteX80" fmla="*/ 97963 w 116278"/>
                  <a:gd name="connsiteY80" fmla="*/ 158232 h 175732"/>
                  <a:gd name="connsiteX81" fmla="*/ 97383 w 116278"/>
                  <a:gd name="connsiteY81" fmla="*/ 159774 h 175732"/>
                  <a:gd name="connsiteX82" fmla="*/ 91140 w 116278"/>
                  <a:gd name="connsiteY82" fmla="*/ 171282 h 175732"/>
                  <a:gd name="connsiteX83" fmla="*/ 87312 w 116278"/>
                  <a:gd name="connsiteY83" fmla="*/ 175732 h 175732"/>
                  <a:gd name="connsiteX84" fmla="*/ 105557 w 116278"/>
                  <a:gd name="connsiteY84" fmla="*/ 175732 h 175732"/>
                  <a:gd name="connsiteX85" fmla="*/ 111445 w 116278"/>
                  <a:gd name="connsiteY85" fmla="*/ 165506 h 175732"/>
                  <a:gd name="connsiteX86" fmla="*/ 115922 w 116278"/>
                  <a:gd name="connsiteY86" fmla="*/ 148647 h 175732"/>
                  <a:gd name="connsiteX87" fmla="*/ 116268 w 116278"/>
                  <a:gd name="connsiteY87" fmla="*/ 139866 h 175732"/>
                  <a:gd name="connsiteX88" fmla="*/ 115142 w 116278"/>
                  <a:gd name="connsiteY88" fmla="*/ 131138 h 175732"/>
                  <a:gd name="connsiteX89" fmla="*/ 112796 w 116278"/>
                  <a:gd name="connsiteY89" fmla="*/ 122661 h 175732"/>
                  <a:gd name="connsiteX90" fmla="*/ 110986 w 116278"/>
                  <a:gd name="connsiteY90" fmla="*/ 118392 h 175732"/>
                  <a:gd name="connsiteX91" fmla="*/ 110016 w 116278"/>
                  <a:gd name="connsiteY91" fmla="*/ 116262 h 175732"/>
                  <a:gd name="connsiteX92" fmla="*/ 109081 w 116278"/>
                  <a:gd name="connsiteY92" fmla="*/ 114565 h 175732"/>
                  <a:gd name="connsiteX93" fmla="*/ 107141 w 116278"/>
                  <a:gd name="connsiteY93" fmla="*/ 111274 h 175732"/>
                  <a:gd name="connsiteX94" fmla="*/ 106908 w 116278"/>
                  <a:gd name="connsiteY94" fmla="*/ 110876 h 175732"/>
                  <a:gd name="connsiteX95" fmla="*/ 106856 w 116278"/>
                  <a:gd name="connsiteY95" fmla="*/ 110815 h 175732"/>
                  <a:gd name="connsiteX96" fmla="*/ 106778 w 116278"/>
                  <a:gd name="connsiteY96" fmla="*/ 110720 h 175732"/>
                  <a:gd name="connsiteX97" fmla="*/ 106631 w 116278"/>
                  <a:gd name="connsiteY97" fmla="*/ 110521 h 175732"/>
                  <a:gd name="connsiteX98" fmla="*/ 106328 w 116278"/>
                  <a:gd name="connsiteY98" fmla="*/ 110079 h 175732"/>
                  <a:gd name="connsiteX99" fmla="*/ 105713 w 116278"/>
                  <a:gd name="connsiteY99" fmla="*/ 109222 h 175732"/>
                  <a:gd name="connsiteX100" fmla="*/ 104466 w 116278"/>
                  <a:gd name="connsiteY100" fmla="*/ 107525 h 175732"/>
                  <a:gd name="connsiteX101" fmla="*/ 101955 w 116278"/>
                  <a:gd name="connsiteY101" fmla="*/ 104182 h 175732"/>
                  <a:gd name="connsiteX102" fmla="*/ 99175 w 116278"/>
                  <a:gd name="connsiteY102" fmla="*/ 101048 h 175732"/>
                  <a:gd name="connsiteX103" fmla="*/ 93218 w 116278"/>
                  <a:gd name="connsiteY103" fmla="*/ 95220 h 175732"/>
                  <a:gd name="connsiteX104" fmla="*/ 91304 w 116278"/>
                  <a:gd name="connsiteY104" fmla="*/ 93731 h 175732"/>
                  <a:gd name="connsiteX105" fmla="*/ 92629 w 116278"/>
                  <a:gd name="connsiteY105" fmla="*/ 91705 h 175732"/>
                  <a:gd name="connsiteX106" fmla="*/ 96387 w 116278"/>
                  <a:gd name="connsiteY106" fmla="*/ 84137 h 175732"/>
                  <a:gd name="connsiteX107" fmla="*/ 98041 w 116278"/>
                  <a:gd name="connsiteY107" fmla="*/ 80084 h 175732"/>
                  <a:gd name="connsiteX108" fmla="*/ 98699 w 116278"/>
                  <a:gd name="connsiteY108" fmla="*/ 78179 h 175732"/>
                  <a:gd name="connsiteX109" fmla="*/ 99253 w 116278"/>
                  <a:gd name="connsiteY109" fmla="*/ 76343 h 175732"/>
                  <a:gd name="connsiteX110" fmla="*/ 99807 w 116278"/>
                  <a:gd name="connsiteY110" fmla="*/ 74516 h 175732"/>
                  <a:gd name="connsiteX111" fmla="*/ 100084 w 116278"/>
                  <a:gd name="connsiteY111" fmla="*/ 73607 h 175732"/>
                  <a:gd name="connsiteX112" fmla="*/ 100223 w 116278"/>
                  <a:gd name="connsiteY112" fmla="*/ 73140 h 175732"/>
                  <a:gd name="connsiteX113" fmla="*/ 100301 w 116278"/>
                  <a:gd name="connsiteY113" fmla="*/ 72932 h 175732"/>
                  <a:gd name="connsiteX114" fmla="*/ 100335 w 116278"/>
                  <a:gd name="connsiteY114" fmla="*/ 72819 h 175732"/>
                  <a:gd name="connsiteX115" fmla="*/ 100457 w 116278"/>
                  <a:gd name="connsiteY115" fmla="*/ 72360 h 175732"/>
                  <a:gd name="connsiteX116" fmla="*/ 101314 w 116278"/>
                  <a:gd name="connsiteY116" fmla="*/ 68083 h 175732"/>
                  <a:gd name="connsiteX117" fmla="*/ 101608 w 116278"/>
                  <a:gd name="connsiteY117" fmla="*/ 50583 h 175732"/>
                  <a:gd name="connsiteX118" fmla="*/ 99833 w 116278"/>
                  <a:gd name="connsiteY118" fmla="*/ 41976 h 175732"/>
                  <a:gd name="connsiteX119" fmla="*/ 96647 w 116278"/>
                  <a:gd name="connsiteY119" fmla="*/ 33784 h 175732"/>
                  <a:gd name="connsiteX120" fmla="*/ 86888 w 116278"/>
                  <a:gd name="connsiteY120" fmla="*/ 19315 h 175732"/>
                  <a:gd name="connsiteX121" fmla="*/ 73432 w 116278"/>
                  <a:gd name="connsiteY121" fmla="*/ 8404 h 175732"/>
                  <a:gd name="connsiteX122" fmla="*/ 69656 w 116278"/>
                  <a:gd name="connsiteY122" fmla="*/ 6291 h 175732"/>
                  <a:gd name="connsiteX123" fmla="*/ 65716 w 116278"/>
                  <a:gd name="connsiteY123" fmla="*/ 4534 h 175732"/>
                  <a:gd name="connsiteX124" fmla="*/ 61569 w 116278"/>
                  <a:gd name="connsiteY124" fmla="*/ 2992 h 175732"/>
                  <a:gd name="connsiteX125" fmla="*/ 57369 w 116278"/>
                  <a:gd name="connsiteY125" fmla="*/ 1711 h 175732"/>
                  <a:gd name="connsiteX126" fmla="*/ 53620 w 116278"/>
                  <a:gd name="connsiteY126" fmla="*/ 905 h 175732"/>
                  <a:gd name="connsiteX127" fmla="*/ 52702 w 116278"/>
                  <a:gd name="connsiteY127" fmla="*/ 715 h 175732"/>
                  <a:gd name="connsiteX128" fmla="*/ 52477 w 116278"/>
                  <a:gd name="connsiteY128" fmla="*/ 646 h 175732"/>
                  <a:gd name="connsiteX129" fmla="*/ 52078 w 116278"/>
                  <a:gd name="connsiteY129" fmla="*/ 568 h 175732"/>
                  <a:gd name="connsiteX130" fmla="*/ 52009 w 116278"/>
                  <a:gd name="connsiteY130" fmla="*/ 559 h 175732"/>
                  <a:gd name="connsiteX131" fmla="*/ 51870 w 116278"/>
                  <a:gd name="connsiteY131" fmla="*/ 542 h 175732"/>
                  <a:gd name="connsiteX132" fmla="*/ 51316 w 116278"/>
                  <a:gd name="connsiteY132" fmla="*/ 472 h 175732"/>
                  <a:gd name="connsiteX133" fmla="*/ 49117 w 116278"/>
                  <a:gd name="connsiteY133" fmla="*/ 230 h 175732"/>
                  <a:gd name="connsiteX134" fmla="*/ 44683 w 116278"/>
                  <a:gd name="connsiteY134" fmla="*/ 13 h 175732"/>
                  <a:gd name="connsiteX135" fmla="*/ 40276 w 116278"/>
                  <a:gd name="connsiteY135" fmla="*/ 230 h 175732"/>
                  <a:gd name="connsiteX136" fmla="*/ 10116 w 116278"/>
                  <a:gd name="connsiteY136" fmla="*/ 15842 h 175732"/>
                  <a:gd name="connsiteX137" fmla="*/ 5233 w 116278"/>
                  <a:gd name="connsiteY137" fmla="*/ 22874 h 175732"/>
                  <a:gd name="connsiteX138" fmla="*/ 1769 w 116278"/>
                  <a:gd name="connsiteY138" fmla="*/ 30840 h 175732"/>
                  <a:gd name="connsiteX139" fmla="*/ 1431 w 116278"/>
                  <a:gd name="connsiteY139" fmla="*/ 31888 h 175732"/>
                  <a:gd name="connsiteX140" fmla="*/ 1206 w 116278"/>
                  <a:gd name="connsiteY140" fmla="*/ 32814 h 175732"/>
                  <a:gd name="connsiteX141" fmla="*/ 773 w 116278"/>
                  <a:gd name="connsiteY141" fmla="*/ 34676 h 175732"/>
                  <a:gd name="connsiteX142" fmla="*/ 539 w 116278"/>
                  <a:gd name="connsiteY142" fmla="*/ 35602 h 175732"/>
                  <a:gd name="connsiteX143" fmla="*/ 487 w 116278"/>
                  <a:gd name="connsiteY143" fmla="*/ 35871 h 175732"/>
                  <a:gd name="connsiteX144" fmla="*/ 470 w 116278"/>
                  <a:gd name="connsiteY144" fmla="*/ 35940 h 175732"/>
                  <a:gd name="connsiteX145" fmla="*/ 453 w 116278"/>
                  <a:gd name="connsiteY145" fmla="*/ 36079 h 175732"/>
                  <a:gd name="connsiteX146" fmla="*/ 418 w 116278"/>
                  <a:gd name="connsiteY146" fmla="*/ 36347 h 175732"/>
                  <a:gd name="connsiteX147" fmla="*/ 332 w 116278"/>
                  <a:gd name="connsiteY147" fmla="*/ 36893 h 175732"/>
                  <a:gd name="connsiteX148" fmla="*/ 72 w 116278"/>
                  <a:gd name="connsiteY148" fmla="*/ 39075 h 175732"/>
                  <a:gd name="connsiteX149" fmla="*/ 704 w 116278"/>
                  <a:gd name="connsiteY149" fmla="*/ 47786 h 175732"/>
                  <a:gd name="connsiteX150" fmla="*/ 3856 w 116278"/>
                  <a:gd name="connsiteY150" fmla="*/ 55830 h 175732"/>
                  <a:gd name="connsiteX151" fmla="*/ 93616 w 116278"/>
                  <a:gd name="connsiteY151" fmla="*/ 118894 h 175732"/>
                  <a:gd name="connsiteX152" fmla="*/ 93564 w 116278"/>
                  <a:gd name="connsiteY152" fmla="*/ 118790 h 175732"/>
                  <a:gd name="connsiteX153" fmla="*/ 93616 w 116278"/>
                  <a:gd name="connsiteY153" fmla="*/ 118894 h 17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116278" h="175732">
                    <a:moveTo>
                      <a:pt x="3856" y="55830"/>
                    </a:moveTo>
                    <a:cubicBezTo>
                      <a:pt x="5328" y="58289"/>
                      <a:pt x="7103" y="60549"/>
                      <a:pt x="9155" y="62480"/>
                    </a:cubicBezTo>
                    <a:cubicBezTo>
                      <a:pt x="11251" y="64394"/>
                      <a:pt x="13589" y="65987"/>
                      <a:pt x="16091" y="67217"/>
                    </a:cubicBezTo>
                    <a:cubicBezTo>
                      <a:pt x="17390" y="67762"/>
                      <a:pt x="18585" y="68351"/>
                      <a:pt x="19996" y="68732"/>
                    </a:cubicBezTo>
                    <a:cubicBezTo>
                      <a:pt x="20663" y="68923"/>
                      <a:pt x="21373" y="69148"/>
                      <a:pt x="22031" y="69295"/>
                    </a:cubicBezTo>
                    <a:lnTo>
                      <a:pt x="23910" y="69659"/>
                    </a:lnTo>
                    <a:cubicBezTo>
                      <a:pt x="29487" y="70680"/>
                      <a:pt x="35202" y="69338"/>
                      <a:pt x="39592" y="66273"/>
                    </a:cubicBezTo>
                    <a:cubicBezTo>
                      <a:pt x="44060" y="63233"/>
                      <a:pt x="47039" y="58402"/>
                      <a:pt x="47809" y="53345"/>
                    </a:cubicBezTo>
                    <a:cubicBezTo>
                      <a:pt x="46346" y="58263"/>
                      <a:pt x="42770" y="62238"/>
                      <a:pt x="38510" y="64489"/>
                    </a:cubicBezTo>
                    <a:cubicBezTo>
                      <a:pt x="34249" y="66758"/>
                      <a:pt x="29184" y="67217"/>
                      <a:pt x="24845" y="65875"/>
                    </a:cubicBezTo>
                    <a:lnTo>
                      <a:pt x="23018" y="65286"/>
                    </a:lnTo>
                    <a:cubicBezTo>
                      <a:pt x="22473" y="65087"/>
                      <a:pt x="21988" y="64844"/>
                      <a:pt x="21451" y="64610"/>
                    </a:cubicBezTo>
                    <a:cubicBezTo>
                      <a:pt x="20429" y="64229"/>
                      <a:pt x="19399" y="63537"/>
                      <a:pt x="18412" y="62982"/>
                    </a:cubicBezTo>
                    <a:cubicBezTo>
                      <a:pt x="16455" y="61727"/>
                      <a:pt x="14749" y="60177"/>
                      <a:pt x="13216" y="58497"/>
                    </a:cubicBezTo>
                    <a:cubicBezTo>
                      <a:pt x="11727" y="56791"/>
                      <a:pt x="10523" y="54860"/>
                      <a:pt x="9579" y="52851"/>
                    </a:cubicBezTo>
                    <a:cubicBezTo>
                      <a:pt x="8679" y="50816"/>
                      <a:pt x="8116" y="48669"/>
                      <a:pt x="7804" y="46513"/>
                    </a:cubicBezTo>
                    <a:cubicBezTo>
                      <a:pt x="7579" y="44313"/>
                      <a:pt x="7657" y="42131"/>
                      <a:pt x="7986" y="40018"/>
                    </a:cubicBezTo>
                    <a:lnTo>
                      <a:pt x="8341" y="38434"/>
                    </a:lnTo>
                    <a:lnTo>
                      <a:pt x="8428" y="38035"/>
                    </a:lnTo>
                    <a:lnTo>
                      <a:pt x="8480" y="37836"/>
                    </a:lnTo>
                    <a:lnTo>
                      <a:pt x="8480" y="37819"/>
                    </a:lnTo>
                    <a:lnTo>
                      <a:pt x="8480" y="37836"/>
                    </a:lnTo>
                    <a:lnTo>
                      <a:pt x="8766" y="36936"/>
                    </a:lnTo>
                    <a:lnTo>
                      <a:pt x="9372" y="35135"/>
                    </a:lnTo>
                    <a:lnTo>
                      <a:pt x="9666" y="34225"/>
                    </a:lnTo>
                    <a:cubicBezTo>
                      <a:pt x="9779" y="33949"/>
                      <a:pt x="9891" y="33732"/>
                      <a:pt x="10004" y="33481"/>
                    </a:cubicBezTo>
                    <a:cubicBezTo>
                      <a:pt x="10826" y="31602"/>
                      <a:pt x="11909" y="29602"/>
                      <a:pt x="13173" y="27731"/>
                    </a:cubicBezTo>
                    <a:cubicBezTo>
                      <a:pt x="14437" y="25878"/>
                      <a:pt x="15875" y="24181"/>
                      <a:pt x="17468" y="22614"/>
                    </a:cubicBezTo>
                    <a:cubicBezTo>
                      <a:pt x="23815" y="16362"/>
                      <a:pt x="32465" y="12682"/>
                      <a:pt x="41073" y="12543"/>
                    </a:cubicBezTo>
                    <a:cubicBezTo>
                      <a:pt x="42155" y="12535"/>
                      <a:pt x="43229" y="12474"/>
                      <a:pt x="44294" y="12630"/>
                    </a:cubicBezTo>
                    <a:cubicBezTo>
                      <a:pt x="45359" y="12734"/>
                      <a:pt x="46433" y="12751"/>
                      <a:pt x="47480" y="13011"/>
                    </a:cubicBezTo>
                    <a:lnTo>
                      <a:pt x="49048" y="13288"/>
                    </a:lnTo>
                    <a:lnTo>
                      <a:pt x="49437" y="13374"/>
                    </a:lnTo>
                    <a:lnTo>
                      <a:pt x="49489" y="13392"/>
                    </a:lnTo>
                    <a:lnTo>
                      <a:pt x="49559" y="13409"/>
                    </a:lnTo>
                    <a:lnTo>
                      <a:pt x="50468" y="13660"/>
                    </a:lnTo>
                    <a:lnTo>
                      <a:pt x="54148" y="14673"/>
                    </a:lnTo>
                    <a:cubicBezTo>
                      <a:pt x="55360" y="15046"/>
                      <a:pt x="56139" y="15470"/>
                      <a:pt x="57153" y="15842"/>
                    </a:cubicBezTo>
                    <a:cubicBezTo>
                      <a:pt x="58122" y="16232"/>
                      <a:pt x="59083" y="16570"/>
                      <a:pt x="60079" y="17159"/>
                    </a:cubicBezTo>
                    <a:lnTo>
                      <a:pt x="63041" y="18674"/>
                    </a:lnTo>
                    <a:lnTo>
                      <a:pt x="65812" y="20492"/>
                    </a:lnTo>
                    <a:cubicBezTo>
                      <a:pt x="69431" y="22995"/>
                      <a:pt x="72791" y="25896"/>
                      <a:pt x="75475" y="29350"/>
                    </a:cubicBezTo>
                    <a:lnTo>
                      <a:pt x="76514" y="30589"/>
                    </a:lnTo>
                    <a:lnTo>
                      <a:pt x="77458" y="31913"/>
                    </a:lnTo>
                    <a:cubicBezTo>
                      <a:pt x="78056" y="32814"/>
                      <a:pt x="78740" y="33680"/>
                      <a:pt x="79302" y="34598"/>
                    </a:cubicBezTo>
                    <a:cubicBezTo>
                      <a:pt x="80350" y="36512"/>
                      <a:pt x="81485" y="38365"/>
                      <a:pt x="82264" y="40374"/>
                    </a:cubicBezTo>
                    <a:cubicBezTo>
                      <a:pt x="83225" y="42313"/>
                      <a:pt x="83727" y="44426"/>
                      <a:pt x="84481" y="46444"/>
                    </a:cubicBezTo>
                    <a:cubicBezTo>
                      <a:pt x="84940" y="48556"/>
                      <a:pt x="85589" y="50617"/>
                      <a:pt x="85753" y="52765"/>
                    </a:cubicBezTo>
                    <a:cubicBezTo>
                      <a:pt x="86135" y="54895"/>
                      <a:pt x="86108" y="57051"/>
                      <a:pt x="86256" y="59216"/>
                    </a:cubicBezTo>
                    <a:cubicBezTo>
                      <a:pt x="86282" y="60281"/>
                      <a:pt x="86143" y="61363"/>
                      <a:pt x="86108" y="62445"/>
                    </a:cubicBezTo>
                    <a:lnTo>
                      <a:pt x="86022" y="64074"/>
                    </a:lnTo>
                    <a:cubicBezTo>
                      <a:pt x="85979" y="64610"/>
                      <a:pt x="85849" y="65138"/>
                      <a:pt x="85779" y="65684"/>
                    </a:cubicBezTo>
                    <a:cubicBezTo>
                      <a:pt x="85598" y="66767"/>
                      <a:pt x="85468" y="67840"/>
                      <a:pt x="85303" y="68914"/>
                    </a:cubicBezTo>
                    <a:lnTo>
                      <a:pt x="84481" y="72300"/>
                    </a:lnTo>
                    <a:lnTo>
                      <a:pt x="84030" y="74179"/>
                    </a:lnTo>
                    <a:cubicBezTo>
                      <a:pt x="83874" y="74785"/>
                      <a:pt x="83727" y="75417"/>
                      <a:pt x="83545" y="75867"/>
                    </a:cubicBezTo>
                    <a:lnTo>
                      <a:pt x="82550" y="78984"/>
                    </a:lnTo>
                    <a:lnTo>
                      <a:pt x="82056" y="80560"/>
                    </a:lnTo>
                    <a:cubicBezTo>
                      <a:pt x="81866" y="81097"/>
                      <a:pt x="81632" y="81617"/>
                      <a:pt x="81407" y="82162"/>
                    </a:cubicBezTo>
                    <a:lnTo>
                      <a:pt x="80125" y="85384"/>
                    </a:lnTo>
                    <a:cubicBezTo>
                      <a:pt x="79225" y="87540"/>
                      <a:pt x="78142" y="89583"/>
                      <a:pt x="77181" y="91731"/>
                    </a:cubicBezTo>
                    <a:cubicBezTo>
                      <a:pt x="75925" y="94519"/>
                      <a:pt x="76384" y="97904"/>
                      <a:pt x="78601" y="100260"/>
                    </a:cubicBezTo>
                    <a:cubicBezTo>
                      <a:pt x="80220" y="101957"/>
                      <a:pt x="81926" y="103568"/>
                      <a:pt x="83476" y="105291"/>
                    </a:cubicBezTo>
                    <a:lnTo>
                      <a:pt x="85745" y="107914"/>
                    </a:lnTo>
                    <a:cubicBezTo>
                      <a:pt x="86550" y="108763"/>
                      <a:pt x="87252" y="109672"/>
                      <a:pt x="87918" y="110625"/>
                    </a:cubicBezTo>
                    <a:cubicBezTo>
                      <a:pt x="89295" y="112487"/>
                      <a:pt x="90715" y="114287"/>
                      <a:pt x="91884" y="116270"/>
                    </a:cubicBezTo>
                    <a:lnTo>
                      <a:pt x="92819" y="117708"/>
                    </a:lnTo>
                    <a:lnTo>
                      <a:pt x="93287" y="118409"/>
                    </a:lnTo>
                    <a:lnTo>
                      <a:pt x="93512" y="118790"/>
                    </a:lnTo>
                    <a:lnTo>
                      <a:pt x="93625" y="118972"/>
                    </a:lnTo>
                    <a:lnTo>
                      <a:pt x="93659" y="119015"/>
                    </a:lnTo>
                    <a:lnTo>
                      <a:pt x="95313" y="122185"/>
                    </a:lnTo>
                    <a:cubicBezTo>
                      <a:pt x="95582" y="122730"/>
                      <a:pt x="95945" y="123336"/>
                      <a:pt x="96188" y="123839"/>
                    </a:cubicBezTo>
                    <a:lnTo>
                      <a:pt x="96707" y="125224"/>
                    </a:lnTo>
                    <a:cubicBezTo>
                      <a:pt x="97062" y="126168"/>
                      <a:pt x="97487" y="126999"/>
                      <a:pt x="97807" y="128012"/>
                    </a:cubicBezTo>
                    <a:cubicBezTo>
                      <a:pt x="98361" y="130090"/>
                      <a:pt x="99097" y="132125"/>
                      <a:pt x="99435" y="134255"/>
                    </a:cubicBezTo>
                    <a:cubicBezTo>
                      <a:pt x="99980" y="136351"/>
                      <a:pt x="100050" y="138516"/>
                      <a:pt x="100309" y="140646"/>
                    </a:cubicBezTo>
                    <a:cubicBezTo>
                      <a:pt x="100257" y="142802"/>
                      <a:pt x="100465" y="144967"/>
                      <a:pt x="100180" y="147105"/>
                    </a:cubicBezTo>
                    <a:cubicBezTo>
                      <a:pt x="100119" y="149270"/>
                      <a:pt x="99643" y="151392"/>
                      <a:pt x="99279" y="153522"/>
                    </a:cubicBezTo>
                    <a:cubicBezTo>
                      <a:pt x="99045" y="154587"/>
                      <a:pt x="98690" y="155617"/>
                      <a:pt x="98413" y="156656"/>
                    </a:cubicBezTo>
                    <a:lnTo>
                      <a:pt x="97963" y="158232"/>
                    </a:lnTo>
                    <a:lnTo>
                      <a:pt x="97383" y="159774"/>
                    </a:lnTo>
                    <a:cubicBezTo>
                      <a:pt x="95971" y="163904"/>
                      <a:pt x="93729" y="167740"/>
                      <a:pt x="91140" y="171282"/>
                    </a:cubicBezTo>
                    <a:cubicBezTo>
                      <a:pt x="90014" y="172892"/>
                      <a:pt x="88689" y="174338"/>
                      <a:pt x="87312" y="175732"/>
                    </a:cubicBezTo>
                    <a:lnTo>
                      <a:pt x="105557" y="175732"/>
                    </a:lnTo>
                    <a:cubicBezTo>
                      <a:pt x="107826" y="172511"/>
                      <a:pt x="109904" y="169160"/>
                      <a:pt x="111445" y="165506"/>
                    </a:cubicBezTo>
                    <a:cubicBezTo>
                      <a:pt x="113792" y="160181"/>
                      <a:pt x="115324" y="154466"/>
                      <a:pt x="115922" y="148647"/>
                    </a:cubicBezTo>
                    <a:cubicBezTo>
                      <a:pt x="116389" y="145737"/>
                      <a:pt x="116260" y="142793"/>
                      <a:pt x="116268" y="139866"/>
                    </a:cubicBezTo>
                    <a:cubicBezTo>
                      <a:pt x="115982" y="136931"/>
                      <a:pt x="115835" y="133996"/>
                      <a:pt x="115142" y="131138"/>
                    </a:cubicBezTo>
                    <a:cubicBezTo>
                      <a:pt x="114684" y="128211"/>
                      <a:pt x="113714" y="125423"/>
                      <a:pt x="112796" y="122661"/>
                    </a:cubicBezTo>
                    <a:cubicBezTo>
                      <a:pt x="112294" y="121249"/>
                      <a:pt x="111592" y="119812"/>
                      <a:pt x="110986" y="118392"/>
                    </a:cubicBezTo>
                    <a:lnTo>
                      <a:pt x="110016" y="116262"/>
                    </a:lnTo>
                    <a:cubicBezTo>
                      <a:pt x="109696" y="115621"/>
                      <a:pt x="109393" y="115127"/>
                      <a:pt x="109081" y="114565"/>
                    </a:cubicBezTo>
                    <a:lnTo>
                      <a:pt x="107141" y="111274"/>
                    </a:lnTo>
                    <a:lnTo>
                      <a:pt x="106908" y="110876"/>
                    </a:lnTo>
                    <a:lnTo>
                      <a:pt x="106856" y="110815"/>
                    </a:lnTo>
                    <a:lnTo>
                      <a:pt x="106778" y="110720"/>
                    </a:lnTo>
                    <a:lnTo>
                      <a:pt x="106631" y="110521"/>
                    </a:lnTo>
                    <a:lnTo>
                      <a:pt x="106328" y="110079"/>
                    </a:lnTo>
                    <a:lnTo>
                      <a:pt x="105713" y="109222"/>
                    </a:lnTo>
                    <a:lnTo>
                      <a:pt x="104466" y="107525"/>
                    </a:lnTo>
                    <a:cubicBezTo>
                      <a:pt x="103626" y="106416"/>
                      <a:pt x="102890" y="105221"/>
                      <a:pt x="101955" y="104182"/>
                    </a:cubicBezTo>
                    <a:lnTo>
                      <a:pt x="99175" y="101048"/>
                    </a:lnTo>
                    <a:cubicBezTo>
                      <a:pt x="97400" y="98900"/>
                      <a:pt x="95227" y="97116"/>
                      <a:pt x="93218" y="95220"/>
                    </a:cubicBezTo>
                    <a:cubicBezTo>
                      <a:pt x="92620" y="94675"/>
                      <a:pt x="91945" y="94242"/>
                      <a:pt x="91304" y="93731"/>
                    </a:cubicBezTo>
                    <a:cubicBezTo>
                      <a:pt x="91737" y="93055"/>
                      <a:pt x="92230" y="92415"/>
                      <a:pt x="92629" y="91705"/>
                    </a:cubicBezTo>
                    <a:cubicBezTo>
                      <a:pt x="93910" y="89211"/>
                      <a:pt x="95339" y="86925"/>
                      <a:pt x="96387" y="84137"/>
                    </a:cubicBezTo>
                    <a:lnTo>
                      <a:pt x="98041" y="80084"/>
                    </a:lnTo>
                    <a:cubicBezTo>
                      <a:pt x="98335" y="79391"/>
                      <a:pt x="98534" y="78785"/>
                      <a:pt x="98699" y="78179"/>
                    </a:cubicBezTo>
                    <a:lnTo>
                      <a:pt x="99253" y="76343"/>
                    </a:lnTo>
                    <a:lnTo>
                      <a:pt x="99807" y="74516"/>
                    </a:lnTo>
                    <a:lnTo>
                      <a:pt x="100084" y="73607"/>
                    </a:lnTo>
                    <a:lnTo>
                      <a:pt x="100223" y="73140"/>
                    </a:lnTo>
                    <a:lnTo>
                      <a:pt x="100301" y="72932"/>
                    </a:lnTo>
                    <a:lnTo>
                      <a:pt x="100335" y="72819"/>
                    </a:lnTo>
                    <a:lnTo>
                      <a:pt x="100457" y="72360"/>
                    </a:lnTo>
                    <a:cubicBezTo>
                      <a:pt x="100751" y="70931"/>
                      <a:pt x="101045" y="69511"/>
                      <a:pt x="101314" y="68083"/>
                    </a:cubicBezTo>
                    <a:cubicBezTo>
                      <a:pt x="102240" y="62333"/>
                      <a:pt x="102561" y="56393"/>
                      <a:pt x="101608" y="50583"/>
                    </a:cubicBezTo>
                    <a:cubicBezTo>
                      <a:pt x="101331" y="47647"/>
                      <a:pt x="100509" y="44833"/>
                      <a:pt x="99833" y="41976"/>
                    </a:cubicBezTo>
                    <a:cubicBezTo>
                      <a:pt x="98872" y="39205"/>
                      <a:pt x="98015" y="36382"/>
                      <a:pt x="96647" y="33784"/>
                    </a:cubicBezTo>
                    <a:cubicBezTo>
                      <a:pt x="94170" y="28467"/>
                      <a:pt x="90836" y="23575"/>
                      <a:pt x="86888" y="19315"/>
                    </a:cubicBezTo>
                    <a:cubicBezTo>
                      <a:pt x="83009" y="14968"/>
                      <a:pt x="78359" y="11383"/>
                      <a:pt x="73432" y="8404"/>
                    </a:cubicBezTo>
                    <a:lnTo>
                      <a:pt x="69656" y="6291"/>
                    </a:lnTo>
                    <a:lnTo>
                      <a:pt x="65716" y="4534"/>
                    </a:lnTo>
                    <a:cubicBezTo>
                      <a:pt x="64452" y="3936"/>
                      <a:pt x="63006" y="3451"/>
                      <a:pt x="61569" y="2992"/>
                    </a:cubicBezTo>
                    <a:cubicBezTo>
                      <a:pt x="60157" y="2551"/>
                      <a:pt x="58607" y="1979"/>
                      <a:pt x="57369" y="1711"/>
                    </a:cubicBezTo>
                    <a:lnTo>
                      <a:pt x="53620" y="905"/>
                    </a:lnTo>
                    <a:lnTo>
                      <a:pt x="52702" y="715"/>
                    </a:lnTo>
                    <a:lnTo>
                      <a:pt x="52477" y="646"/>
                    </a:lnTo>
                    <a:cubicBezTo>
                      <a:pt x="51801" y="507"/>
                      <a:pt x="52251" y="611"/>
                      <a:pt x="52078" y="568"/>
                    </a:cubicBezTo>
                    <a:lnTo>
                      <a:pt x="52009" y="559"/>
                    </a:lnTo>
                    <a:lnTo>
                      <a:pt x="51870" y="542"/>
                    </a:lnTo>
                    <a:lnTo>
                      <a:pt x="51316" y="472"/>
                    </a:lnTo>
                    <a:lnTo>
                      <a:pt x="49117" y="230"/>
                    </a:lnTo>
                    <a:cubicBezTo>
                      <a:pt x="47636" y="5"/>
                      <a:pt x="46164" y="39"/>
                      <a:pt x="44683" y="13"/>
                    </a:cubicBezTo>
                    <a:cubicBezTo>
                      <a:pt x="43211" y="-47"/>
                      <a:pt x="41739" y="109"/>
                      <a:pt x="40276" y="230"/>
                    </a:cubicBezTo>
                    <a:cubicBezTo>
                      <a:pt x="28560" y="1356"/>
                      <a:pt x="17555" y="7088"/>
                      <a:pt x="10116" y="15842"/>
                    </a:cubicBezTo>
                    <a:cubicBezTo>
                      <a:pt x="8272" y="18007"/>
                      <a:pt x="6635" y="20380"/>
                      <a:pt x="5233" y="22874"/>
                    </a:cubicBezTo>
                    <a:cubicBezTo>
                      <a:pt x="3847" y="25341"/>
                      <a:pt x="2696" y="27939"/>
                      <a:pt x="1769" y="30840"/>
                    </a:cubicBezTo>
                    <a:lnTo>
                      <a:pt x="1431" y="31888"/>
                    </a:lnTo>
                    <a:lnTo>
                      <a:pt x="1206" y="32814"/>
                    </a:lnTo>
                    <a:lnTo>
                      <a:pt x="773" y="34676"/>
                    </a:lnTo>
                    <a:lnTo>
                      <a:pt x="539" y="35602"/>
                    </a:lnTo>
                    <a:cubicBezTo>
                      <a:pt x="565" y="35568"/>
                      <a:pt x="435" y="36027"/>
                      <a:pt x="487" y="35871"/>
                    </a:cubicBezTo>
                    <a:lnTo>
                      <a:pt x="470" y="35940"/>
                    </a:lnTo>
                    <a:lnTo>
                      <a:pt x="453" y="36079"/>
                    </a:lnTo>
                    <a:lnTo>
                      <a:pt x="418" y="36347"/>
                    </a:lnTo>
                    <a:lnTo>
                      <a:pt x="332" y="36893"/>
                    </a:lnTo>
                    <a:cubicBezTo>
                      <a:pt x="245" y="37620"/>
                      <a:pt x="132" y="38347"/>
                      <a:pt x="72" y="39075"/>
                    </a:cubicBezTo>
                    <a:cubicBezTo>
                      <a:pt x="-127" y="42010"/>
                      <a:pt x="89" y="44972"/>
                      <a:pt x="704" y="47786"/>
                    </a:cubicBezTo>
                    <a:cubicBezTo>
                      <a:pt x="1397" y="50626"/>
                      <a:pt x="2444" y="53328"/>
                      <a:pt x="3856" y="55830"/>
                    </a:cubicBezTo>
                    <a:close/>
                    <a:moveTo>
                      <a:pt x="93616" y="118894"/>
                    </a:moveTo>
                    <a:cubicBezTo>
                      <a:pt x="93529" y="118747"/>
                      <a:pt x="93451" y="118609"/>
                      <a:pt x="93564" y="118790"/>
                    </a:cubicBezTo>
                    <a:lnTo>
                      <a:pt x="93616" y="118894"/>
                    </a:lnTo>
                    <a:close/>
                  </a:path>
                </a:pathLst>
              </a:custGeom>
              <a:grpFill/>
              <a:ln w="8653" cap="flat">
                <a:noFill/>
                <a:prstDash val="solid"/>
                <a:miter/>
              </a:ln>
            </p:spPr>
            <p:txBody>
              <a:bodyPr rtlCol="0" anchor="ctr"/>
              <a:lstStyle/>
              <a:p>
                <a:endParaRPr lang="en-IN" dirty="0"/>
              </a:p>
            </p:txBody>
          </p:sp>
          <p:sp>
            <p:nvSpPr>
              <p:cNvPr id="18" name="Freeform: Shape 18">
                <a:extLst>
                  <a:ext uri="{FF2B5EF4-FFF2-40B4-BE49-F238E27FC236}">
                    <a16:creationId xmlns:a16="http://schemas.microsoft.com/office/drawing/2014/main" id="{CFF8A1FE-7622-7C4E-B277-224E7D15B08A}"/>
                  </a:ext>
                </a:extLst>
              </p:cNvPr>
              <p:cNvSpPr/>
              <p:nvPr/>
            </p:nvSpPr>
            <p:spPr>
              <a:xfrm>
                <a:off x="-627877" y="3666394"/>
                <a:ext cx="42852" cy="39913"/>
              </a:xfrm>
              <a:custGeom>
                <a:avLst/>
                <a:gdLst>
                  <a:gd name="connsiteX0" fmla="*/ 11385 w 42852"/>
                  <a:gd name="connsiteY0" fmla="*/ 38640 h 39913"/>
                  <a:gd name="connsiteX1" fmla="*/ 10857 w 42852"/>
                  <a:gd name="connsiteY1" fmla="*/ 37982 h 39913"/>
                  <a:gd name="connsiteX2" fmla="*/ 10918 w 42852"/>
                  <a:gd name="connsiteY2" fmla="*/ 38138 h 39913"/>
                  <a:gd name="connsiteX3" fmla="*/ 10900 w 42852"/>
                  <a:gd name="connsiteY3" fmla="*/ 38086 h 39913"/>
                  <a:gd name="connsiteX4" fmla="*/ 10822 w 42852"/>
                  <a:gd name="connsiteY4" fmla="*/ 37982 h 39913"/>
                  <a:gd name="connsiteX5" fmla="*/ 10710 w 42852"/>
                  <a:gd name="connsiteY5" fmla="*/ 37766 h 39913"/>
                  <a:gd name="connsiteX6" fmla="*/ 10467 w 42852"/>
                  <a:gd name="connsiteY6" fmla="*/ 37359 h 39913"/>
                  <a:gd name="connsiteX7" fmla="*/ 9489 w 42852"/>
                  <a:gd name="connsiteY7" fmla="*/ 35748 h 39913"/>
                  <a:gd name="connsiteX8" fmla="*/ 7281 w 42852"/>
                  <a:gd name="connsiteY8" fmla="*/ 29842 h 39913"/>
                  <a:gd name="connsiteX9" fmla="*/ 6883 w 42852"/>
                  <a:gd name="connsiteY9" fmla="*/ 23253 h 39913"/>
                  <a:gd name="connsiteX10" fmla="*/ 8467 w 42852"/>
                  <a:gd name="connsiteY10" fmla="*/ 16715 h 39913"/>
                  <a:gd name="connsiteX11" fmla="*/ 11914 w 42852"/>
                  <a:gd name="connsiteY11" fmla="*/ 10801 h 39913"/>
                  <a:gd name="connsiteX12" fmla="*/ 17022 w 42852"/>
                  <a:gd name="connsiteY12" fmla="*/ 5995 h 39913"/>
                  <a:gd name="connsiteX13" fmla="*/ 23326 w 42852"/>
                  <a:gd name="connsiteY13" fmla="*/ 3077 h 39913"/>
                  <a:gd name="connsiteX14" fmla="*/ 30418 w 42852"/>
                  <a:gd name="connsiteY14" fmla="*/ 2792 h 39913"/>
                  <a:gd name="connsiteX15" fmla="*/ 42852 w 42852"/>
                  <a:gd name="connsiteY15" fmla="*/ 10290 h 39913"/>
                  <a:gd name="connsiteX16" fmla="*/ 30877 w 42852"/>
                  <a:gd name="connsiteY16" fmla="*/ 757 h 39913"/>
                  <a:gd name="connsiteX17" fmla="*/ 22807 w 42852"/>
                  <a:gd name="connsiteY17" fmla="*/ 133 h 39913"/>
                  <a:gd name="connsiteX18" fmla="*/ 14979 w 42852"/>
                  <a:gd name="connsiteY18" fmla="*/ 2653 h 39913"/>
                  <a:gd name="connsiteX19" fmla="*/ 8337 w 42852"/>
                  <a:gd name="connsiteY19" fmla="*/ 7537 h 39913"/>
                  <a:gd name="connsiteX20" fmla="*/ 3324 w 42852"/>
                  <a:gd name="connsiteY20" fmla="*/ 14274 h 39913"/>
                  <a:gd name="connsiteX21" fmla="*/ 501 w 42852"/>
                  <a:gd name="connsiteY21" fmla="*/ 22300 h 39913"/>
                  <a:gd name="connsiteX22" fmla="*/ 146 w 42852"/>
                  <a:gd name="connsiteY22" fmla="*/ 30925 h 39913"/>
                  <a:gd name="connsiteX23" fmla="*/ 2484 w 42852"/>
                  <a:gd name="connsiteY23" fmla="*/ 39549 h 39913"/>
                  <a:gd name="connsiteX24" fmla="*/ 2666 w 42852"/>
                  <a:gd name="connsiteY24" fmla="*/ 39913 h 39913"/>
                  <a:gd name="connsiteX25" fmla="*/ 12424 w 42852"/>
                  <a:gd name="connsiteY25" fmla="*/ 39913 h 39913"/>
                  <a:gd name="connsiteX26" fmla="*/ 11385 w 42852"/>
                  <a:gd name="connsiteY26" fmla="*/ 38640 h 3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2852" h="39913">
                    <a:moveTo>
                      <a:pt x="11385" y="38640"/>
                    </a:moveTo>
                    <a:lnTo>
                      <a:pt x="10857" y="37982"/>
                    </a:lnTo>
                    <a:cubicBezTo>
                      <a:pt x="10822" y="37921"/>
                      <a:pt x="11039" y="38303"/>
                      <a:pt x="10918" y="38138"/>
                    </a:cubicBezTo>
                    <a:lnTo>
                      <a:pt x="10900" y="38086"/>
                    </a:lnTo>
                    <a:lnTo>
                      <a:pt x="10822" y="37982"/>
                    </a:lnTo>
                    <a:lnTo>
                      <a:pt x="10710" y="37766"/>
                    </a:lnTo>
                    <a:lnTo>
                      <a:pt x="10467" y="37359"/>
                    </a:lnTo>
                    <a:lnTo>
                      <a:pt x="9489" y="35748"/>
                    </a:lnTo>
                    <a:cubicBezTo>
                      <a:pt x="8614" y="34094"/>
                      <a:pt x="7757" y="31955"/>
                      <a:pt x="7281" y="29842"/>
                    </a:cubicBezTo>
                    <a:cubicBezTo>
                      <a:pt x="6874" y="27695"/>
                      <a:pt x="6709" y="25496"/>
                      <a:pt x="6883" y="23253"/>
                    </a:cubicBezTo>
                    <a:cubicBezTo>
                      <a:pt x="7125" y="21036"/>
                      <a:pt x="7636" y="18828"/>
                      <a:pt x="8467" y="16715"/>
                    </a:cubicBezTo>
                    <a:cubicBezTo>
                      <a:pt x="9368" y="14663"/>
                      <a:pt x="10467" y="12628"/>
                      <a:pt x="11914" y="10801"/>
                    </a:cubicBezTo>
                    <a:cubicBezTo>
                      <a:pt x="13403" y="9035"/>
                      <a:pt x="15048" y="7329"/>
                      <a:pt x="17022" y="5995"/>
                    </a:cubicBezTo>
                    <a:cubicBezTo>
                      <a:pt x="18971" y="4584"/>
                      <a:pt x="21023" y="3632"/>
                      <a:pt x="23326" y="3077"/>
                    </a:cubicBezTo>
                    <a:cubicBezTo>
                      <a:pt x="25612" y="2523"/>
                      <a:pt x="28037" y="2437"/>
                      <a:pt x="30418" y="2792"/>
                    </a:cubicBezTo>
                    <a:cubicBezTo>
                      <a:pt x="35181" y="3536"/>
                      <a:pt x="39848" y="6108"/>
                      <a:pt x="42852" y="10290"/>
                    </a:cubicBezTo>
                    <a:cubicBezTo>
                      <a:pt x="40480" y="5770"/>
                      <a:pt x="36072" y="2168"/>
                      <a:pt x="30877" y="757"/>
                    </a:cubicBezTo>
                    <a:cubicBezTo>
                      <a:pt x="28297" y="47"/>
                      <a:pt x="25534" y="-170"/>
                      <a:pt x="22807" y="133"/>
                    </a:cubicBezTo>
                    <a:cubicBezTo>
                      <a:pt x="20096" y="436"/>
                      <a:pt x="17317" y="1354"/>
                      <a:pt x="14979" y="2653"/>
                    </a:cubicBezTo>
                    <a:cubicBezTo>
                      <a:pt x="12546" y="3909"/>
                      <a:pt x="10364" y="5640"/>
                      <a:pt x="8337" y="7537"/>
                    </a:cubicBezTo>
                    <a:cubicBezTo>
                      <a:pt x="6372" y="9528"/>
                      <a:pt x="4675" y="11797"/>
                      <a:pt x="3324" y="14274"/>
                    </a:cubicBezTo>
                    <a:cubicBezTo>
                      <a:pt x="2033" y="16776"/>
                      <a:pt x="1090" y="19486"/>
                      <a:pt x="501" y="22300"/>
                    </a:cubicBezTo>
                    <a:cubicBezTo>
                      <a:pt x="-45" y="25123"/>
                      <a:pt x="-114" y="28033"/>
                      <a:pt x="146" y="30925"/>
                    </a:cubicBezTo>
                    <a:cubicBezTo>
                      <a:pt x="518" y="33826"/>
                      <a:pt x="1202" y="36597"/>
                      <a:pt x="2484" y="39549"/>
                    </a:cubicBezTo>
                    <a:lnTo>
                      <a:pt x="2666" y="39913"/>
                    </a:lnTo>
                    <a:lnTo>
                      <a:pt x="12424" y="39913"/>
                    </a:lnTo>
                    <a:cubicBezTo>
                      <a:pt x="12087" y="39480"/>
                      <a:pt x="11740" y="39082"/>
                      <a:pt x="11385" y="38640"/>
                    </a:cubicBezTo>
                    <a:close/>
                  </a:path>
                </a:pathLst>
              </a:custGeom>
              <a:grpFill/>
              <a:ln w="8653" cap="flat">
                <a:noFill/>
                <a:prstDash val="solid"/>
                <a:miter/>
              </a:ln>
            </p:spPr>
            <p:txBody>
              <a:bodyPr rtlCol="0" anchor="ctr"/>
              <a:lstStyle/>
              <a:p>
                <a:endParaRPr lang="en-IN" dirty="0"/>
              </a:p>
            </p:txBody>
          </p:sp>
          <p:sp>
            <p:nvSpPr>
              <p:cNvPr id="19" name="Freeform: Shape 19">
                <a:extLst>
                  <a:ext uri="{FF2B5EF4-FFF2-40B4-BE49-F238E27FC236}">
                    <a16:creationId xmlns:a16="http://schemas.microsoft.com/office/drawing/2014/main" id="{D9C1167C-CAC2-B242-A93F-1F00C87F7540}"/>
                  </a:ext>
                </a:extLst>
              </p:cNvPr>
              <p:cNvSpPr/>
              <p:nvPr/>
            </p:nvSpPr>
            <p:spPr>
              <a:xfrm>
                <a:off x="-2265504" y="3678944"/>
                <a:ext cx="87690" cy="27380"/>
              </a:xfrm>
              <a:custGeom>
                <a:avLst/>
                <a:gdLst>
                  <a:gd name="connsiteX0" fmla="*/ 18591 w 87690"/>
                  <a:gd name="connsiteY0" fmla="*/ 27380 h 27380"/>
                  <a:gd name="connsiteX1" fmla="*/ 20912 w 87690"/>
                  <a:gd name="connsiteY1" fmla="*/ 24748 h 27380"/>
                  <a:gd name="connsiteX2" fmla="*/ 31554 w 87690"/>
                  <a:gd name="connsiteY2" fmla="*/ 16799 h 27380"/>
                  <a:gd name="connsiteX3" fmla="*/ 34584 w 87690"/>
                  <a:gd name="connsiteY3" fmla="*/ 15310 h 27380"/>
                  <a:gd name="connsiteX4" fmla="*/ 35346 w 87690"/>
                  <a:gd name="connsiteY4" fmla="*/ 14937 h 27380"/>
                  <a:gd name="connsiteX5" fmla="*/ 35528 w 87690"/>
                  <a:gd name="connsiteY5" fmla="*/ 14833 h 27380"/>
                  <a:gd name="connsiteX6" fmla="*/ 35346 w 87690"/>
                  <a:gd name="connsiteY6" fmla="*/ 14902 h 27380"/>
                  <a:gd name="connsiteX7" fmla="*/ 35442 w 87690"/>
                  <a:gd name="connsiteY7" fmla="*/ 14851 h 27380"/>
                  <a:gd name="connsiteX8" fmla="*/ 35883 w 87690"/>
                  <a:gd name="connsiteY8" fmla="*/ 14677 h 27380"/>
                  <a:gd name="connsiteX9" fmla="*/ 37684 w 87690"/>
                  <a:gd name="connsiteY9" fmla="*/ 14011 h 27380"/>
                  <a:gd name="connsiteX10" fmla="*/ 40750 w 87690"/>
                  <a:gd name="connsiteY10" fmla="*/ 13067 h 27380"/>
                  <a:gd name="connsiteX11" fmla="*/ 43780 w 87690"/>
                  <a:gd name="connsiteY11" fmla="*/ 12409 h 27380"/>
                  <a:gd name="connsiteX12" fmla="*/ 68831 w 87690"/>
                  <a:gd name="connsiteY12" fmla="*/ 18029 h 27380"/>
                  <a:gd name="connsiteX13" fmla="*/ 78114 w 87690"/>
                  <a:gd name="connsiteY13" fmla="*/ 27372 h 27380"/>
                  <a:gd name="connsiteX14" fmla="*/ 87691 w 87690"/>
                  <a:gd name="connsiteY14" fmla="*/ 27372 h 27380"/>
                  <a:gd name="connsiteX15" fmla="*/ 87509 w 87690"/>
                  <a:gd name="connsiteY15" fmla="*/ 26930 h 27380"/>
                  <a:gd name="connsiteX16" fmla="*/ 85690 w 87690"/>
                  <a:gd name="connsiteY16" fmla="*/ 23111 h 27380"/>
                  <a:gd name="connsiteX17" fmla="*/ 74823 w 87690"/>
                  <a:gd name="connsiteY17" fmla="*/ 10027 h 27380"/>
                  <a:gd name="connsiteX18" fmla="*/ 42343 w 87690"/>
                  <a:gd name="connsiteY18" fmla="*/ 165 h 27380"/>
                  <a:gd name="connsiteX19" fmla="*/ 37832 w 87690"/>
                  <a:gd name="connsiteY19" fmla="*/ 805 h 27380"/>
                  <a:gd name="connsiteX20" fmla="*/ 33545 w 87690"/>
                  <a:gd name="connsiteY20" fmla="*/ 1801 h 27380"/>
                  <a:gd name="connsiteX21" fmla="*/ 31710 w 87690"/>
                  <a:gd name="connsiteY21" fmla="*/ 2347 h 27380"/>
                  <a:gd name="connsiteX22" fmla="*/ 31251 w 87690"/>
                  <a:gd name="connsiteY22" fmla="*/ 2494 h 27380"/>
                  <a:gd name="connsiteX23" fmla="*/ 31138 w 87690"/>
                  <a:gd name="connsiteY23" fmla="*/ 2529 h 27380"/>
                  <a:gd name="connsiteX24" fmla="*/ 30714 w 87690"/>
                  <a:gd name="connsiteY24" fmla="*/ 2685 h 27380"/>
                  <a:gd name="connsiteX25" fmla="*/ 30463 w 87690"/>
                  <a:gd name="connsiteY25" fmla="*/ 2788 h 27380"/>
                  <a:gd name="connsiteX26" fmla="*/ 29484 w 87690"/>
                  <a:gd name="connsiteY26" fmla="*/ 3204 h 27380"/>
                  <a:gd name="connsiteX27" fmla="*/ 25562 w 87690"/>
                  <a:gd name="connsiteY27" fmla="*/ 4867 h 27380"/>
                  <a:gd name="connsiteX28" fmla="*/ 11205 w 87690"/>
                  <a:gd name="connsiteY28" fmla="*/ 14270 h 27380"/>
                  <a:gd name="connsiteX29" fmla="*/ 0 w 87690"/>
                  <a:gd name="connsiteY29" fmla="*/ 27380 h 27380"/>
                  <a:gd name="connsiteX30" fmla="*/ 18591 w 87690"/>
                  <a:gd name="connsiteY30" fmla="*/ 27380 h 27380"/>
                  <a:gd name="connsiteX31" fmla="*/ 35260 w 87690"/>
                  <a:gd name="connsiteY31" fmla="*/ 14929 h 27380"/>
                  <a:gd name="connsiteX32" fmla="*/ 35312 w 87690"/>
                  <a:gd name="connsiteY32" fmla="*/ 14929 h 27380"/>
                  <a:gd name="connsiteX33" fmla="*/ 35260 w 87690"/>
                  <a:gd name="connsiteY33" fmla="*/ 14929 h 27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87690" h="27380">
                    <a:moveTo>
                      <a:pt x="18591" y="27380"/>
                    </a:moveTo>
                    <a:cubicBezTo>
                      <a:pt x="19362" y="26497"/>
                      <a:pt x="20080" y="25579"/>
                      <a:pt x="20912" y="24748"/>
                    </a:cubicBezTo>
                    <a:cubicBezTo>
                      <a:pt x="23960" y="21535"/>
                      <a:pt x="27709" y="19068"/>
                      <a:pt x="31554" y="16799"/>
                    </a:cubicBezTo>
                    <a:lnTo>
                      <a:pt x="34584" y="15310"/>
                    </a:lnTo>
                    <a:lnTo>
                      <a:pt x="35346" y="14937"/>
                    </a:lnTo>
                    <a:lnTo>
                      <a:pt x="35528" y="14833"/>
                    </a:lnTo>
                    <a:cubicBezTo>
                      <a:pt x="35355" y="14902"/>
                      <a:pt x="35381" y="14885"/>
                      <a:pt x="35346" y="14902"/>
                    </a:cubicBezTo>
                    <a:lnTo>
                      <a:pt x="35442" y="14851"/>
                    </a:lnTo>
                    <a:lnTo>
                      <a:pt x="35883" y="14677"/>
                    </a:lnTo>
                    <a:lnTo>
                      <a:pt x="37684" y="14011"/>
                    </a:lnTo>
                    <a:cubicBezTo>
                      <a:pt x="38975" y="13465"/>
                      <a:pt x="39789" y="13344"/>
                      <a:pt x="40750" y="13067"/>
                    </a:cubicBezTo>
                    <a:cubicBezTo>
                      <a:pt x="41624" y="12755"/>
                      <a:pt x="42733" y="12608"/>
                      <a:pt x="43780" y="12409"/>
                    </a:cubicBezTo>
                    <a:cubicBezTo>
                      <a:pt x="52266" y="10997"/>
                      <a:pt x="61454" y="13041"/>
                      <a:pt x="68831" y="18029"/>
                    </a:cubicBezTo>
                    <a:cubicBezTo>
                      <a:pt x="72485" y="20479"/>
                      <a:pt x="75646" y="23639"/>
                      <a:pt x="78114" y="27372"/>
                    </a:cubicBezTo>
                    <a:lnTo>
                      <a:pt x="87691" y="27372"/>
                    </a:lnTo>
                    <a:lnTo>
                      <a:pt x="87509" y="26930"/>
                    </a:lnTo>
                    <a:cubicBezTo>
                      <a:pt x="86894" y="25666"/>
                      <a:pt x="86426" y="24324"/>
                      <a:pt x="85690" y="23111"/>
                    </a:cubicBezTo>
                    <a:cubicBezTo>
                      <a:pt x="82997" y="18106"/>
                      <a:pt x="79283" y="13647"/>
                      <a:pt x="74823" y="10027"/>
                    </a:cubicBezTo>
                    <a:cubicBezTo>
                      <a:pt x="65922" y="2788"/>
                      <a:pt x="54059" y="-840"/>
                      <a:pt x="42343" y="165"/>
                    </a:cubicBezTo>
                    <a:cubicBezTo>
                      <a:pt x="40871" y="321"/>
                      <a:pt x="39416" y="424"/>
                      <a:pt x="37832" y="805"/>
                    </a:cubicBezTo>
                    <a:cubicBezTo>
                      <a:pt x="36308" y="1109"/>
                      <a:pt x="34619" y="1429"/>
                      <a:pt x="33545" y="1801"/>
                    </a:cubicBezTo>
                    <a:lnTo>
                      <a:pt x="31710" y="2347"/>
                    </a:lnTo>
                    <a:lnTo>
                      <a:pt x="31251" y="2494"/>
                    </a:lnTo>
                    <a:lnTo>
                      <a:pt x="31138" y="2529"/>
                    </a:lnTo>
                    <a:lnTo>
                      <a:pt x="30714" y="2685"/>
                    </a:lnTo>
                    <a:lnTo>
                      <a:pt x="30463" y="2788"/>
                    </a:lnTo>
                    <a:lnTo>
                      <a:pt x="29484" y="3204"/>
                    </a:lnTo>
                    <a:lnTo>
                      <a:pt x="25562" y="4867"/>
                    </a:lnTo>
                    <a:cubicBezTo>
                      <a:pt x="20487" y="7412"/>
                      <a:pt x="15474" y="10339"/>
                      <a:pt x="11205" y="14270"/>
                    </a:cubicBezTo>
                    <a:cubicBezTo>
                      <a:pt x="6927" y="18063"/>
                      <a:pt x="3039" y="22427"/>
                      <a:pt x="0" y="27380"/>
                    </a:cubicBezTo>
                    <a:lnTo>
                      <a:pt x="18591" y="27380"/>
                    </a:lnTo>
                    <a:close/>
                    <a:moveTo>
                      <a:pt x="35260" y="14929"/>
                    </a:moveTo>
                    <a:lnTo>
                      <a:pt x="35312" y="14929"/>
                    </a:lnTo>
                    <a:cubicBezTo>
                      <a:pt x="35260" y="14929"/>
                      <a:pt x="35346" y="14902"/>
                      <a:pt x="35260" y="14929"/>
                    </a:cubicBezTo>
                    <a:close/>
                  </a:path>
                </a:pathLst>
              </a:custGeom>
              <a:grpFill/>
              <a:ln w="8653" cap="flat">
                <a:noFill/>
                <a:prstDash val="solid"/>
                <a:miter/>
              </a:ln>
            </p:spPr>
            <p:txBody>
              <a:bodyPr rtlCol="0" anchor="ctr"/>
              <a:lstStyle/>
              <a:p>
                <a:endParaRPr lang="en-IN" dirty="0"/>
              </a:p>
            </p:txBody>
          </p:sp>
          <p:sp>
            <p:nvSpPr>
              <p:cNvPr id="20" name="Freeform: Shape 20">
                <a:extLst>
                  <a:ext uri="{FF2B5EF4-FFF2-40B4-BE49-F238E27FC236}">
                    <a16:creationId xmlns:a16="http://schemas.microsoft.com/office/drawing/2014/main" id="{F80BB169-30B5-A94F-8AFA-6108510F8F55}"/>
                  </a:ext>
                </a:extLst>
              </p:cNvPr>
              <p:cNvSpPr/>
              <p:nvPr/>
            </p:nvSpPr>
            <p:spPr>
              <a:xfrm>
                <a:off x="-2253375" y="3439546"/>
                <a:ext cx="127793" cy="197208"/>
              </a:xfrm>
              <a:custGeom>
                <a:avLst/>
                <a:gdLst>
                  <a:gd name="connsiteX0" fmla="*/ 52503 w 127793"/>
                  <a:gd name="connsiteY0" fmla="*/ 143265 h 197208"/>
                  <a:gd name="connsiteX1" fmla="*/ 65500 w 127793"/>
                  <a:gd name="connsiteY1" fmla="*/ 135212 h 197208"/>
                  <a:gd name="connsiteX2" fmla="*/ 81113 w 127793"/>
                  <a:gd name="connsiteY2" fmla="*/ 138970 h 197208"/>
                  <a:gd name="connsiteX3" fmla="*/ 82654 w 127793"/>
                  <a:gd name="connsiteY3" fmla="*/ 140104 h 197208"/>
                  <a:gd name="connsiteX4" fmla="*/ 84239 w 127793"/>
                  <a:gd name="connsiteY4" fmla="*/ 141507 h 197208"/>
                  <a:gd name="connsiteX5" fmla="*/ 87096 w 127793"/>
                  <a:gd name="connsiteY5" fmla="*/ 144572 h 197208"/>
                  <a:gd name="connsiteX6" fmla="*/ 91296 w 127793"/>
                  <a:gd name="connsiteY6" fmla="*/ 151811 h 197208"/>
                  <a:gd name="connsiteX7" fmla="*/ 93183 w 127793"/>
                  <a:gd name="connsiteY7" fmla="*/ 160132 h 197208"/>
                  <a:gd name="connsiteX8" fmla="*/ 92525 w 127793"/>
                  <a:gd name="connsiteY8" fmla="*/ 168740 h 197208"/>
                  <a:gd name="connsiteX9" fmla="*/ 89339 w 127793"/>
                  <a:gd name="connsiteY9" fmla="*/ 176871 h 197208"/>
                  <a:gd name="connsiteX10" fmla="*/ 88126 w 127793"/>
                  <a:gd name="connsiteY10" fmla="*/ 178698 h 197208"/>
                  <a:gd name="connsiteX11" fmla="*/ 87832 w 127793"/>
                  <a:gd name="connsiteY11" fmla="*/ 179174 h 197208"/>
                  <a:gd name="connsiteX12" fmla="*/ 87668 w 127793"/>
                  <a:gd name="connsiteY12" fmla="*/ 179399 h 197208"/>
                  <a:gd name="connsiteX13" fmla="*/ 87581 w 127793"/>
                  <a:gd name="connsiteY13" fmla="*/ 179512 h 197208"/>
                  <a:gd name="connsiteX14" fmla="*/ 87555 w 127793"/>
                  <a:gd name="connsiteY14" fmla="*/ 179581 h 197208"/>
                  <a:gd name="connsiteX15" fmla="*/ 87373 w 127793"/>
                  <a:gd name="connsiteY15" fmla="*/ 179771 h 197208"/>
                  <a:gd name="connsiteX16" fmla="*/ 86793 w 127793"/>
                  <a:gd name="connsiteY16" fmla="*/ 180525 h 197208"/>
                  <a:gd name="connsiteX17" fmla="*/ 85572 w 127793"/>
                  <a:gd name="connsiteY17" fmla="*/ 182005 h 197208"/>
                  <a:gd name="connsiteX18" fmla="*/ 84975 w 127793"/>
                  <a:gd name="connsiteY18" fmla="*/ 182750 h 197208"/>
                  <a:gd name="connsiteX19" fmla="*/ 84213 w 127793"/>
                  <a:gd name="connsiteY19" fmla="*/ 183538 h 197208"/>
                  <a:gd name="connsiteX20" fmla="*/ 77632 w 127793"/>
                  <a:gd name="connsiteY20" fmla="*/ 189218 h 197208"/>
                  <a:gd name="connsiteX21" fmla="*/ 70176 w 127793"/>
                  <a:gd name="connsiteY21" fmla="*/ 193427 h 197208"/>
                  <a:gd name="connsiteX22" fmla="*/ 36233 w 127793"/>
                  <a:gd name="connsiteY22" fmla="*/ 194388 h 197208"/>
                  <a:gd name="connsiteX23" fmla="*/ 32163 w 127793"/>
                  <a:gd name="connsiteY23" fmla="*/ 192699 h 197208"/>
                  <a:gd name="connsiteX24" fmla="*/ 28266 w 127793"/>
                  <a:gd name="connsiteY24" fmla="*/ 190587 h 197208"/>
                  <a:gd name="connsiteX25" fmla="*/ 26396 w 127793"/>
                  <a:gd name="connsiteY25" fmla="*/ 189400 h 197208"/>
                  <a:gd name="connsiteX26" fmla="*/ 25928 w 127793"/>
                  <a:gd name="connsiteY26" fmla="*/ 189097 h 197208"/>
                  <a:gd name="connsiteX27" fmla="*/ 25807 w 127793"/>
                  <a:gd name="connsiteY27" fmla="*/ 189011 h 197208"/>
                  <a:gd name="connsiteX28" fmla="*/ 25738 w 127793"/>
                  <a:gd name="connsiteY28" fmla="*/ 188985 h 197208"/>
                  <a:gd name="connsiteX29" fmla="*/ 25435 w 127793"/>
                  <a:gd name="connsiteY29" fmla="*/ 188733 h 197208"/>
                  <a:gd name="connsiteX30" fmla="*/ 25253 w 127793"/>
                  <a:gd name="connsiteY30" fmla="*/ 188586 h 197208"/>
                  <a:gd name="connsiteX31" fmla="*/ 24491 w 127793"/>
                  <a:gd name="connsiteY31" fmla="*/ 187998 h 197208"/>
                  <a:gd name="connsiteX32" fmla="*/ 21477 w 127793"/>
                  <a:gd name="connsiteY32" fmla="*/ 185660 h 197208"/>
                  <a:gd name="connsiteX33" fmla="*/ 18248 w 127793"/>
                  <a:gd name="connsiteY33" fmla="*/ 182681 h 197208"/>
                  <a:gd name="connsiteX34" fmla="*/ 15165 w 127793"/>
                  <a:gd name="connsiteY34" fmla="*/ 179486 h 197208"/>
                  <a:gd name="connsiteX35" fmla="*/ 12385 w 127793"/>
                  <a:gd name="connsiteY35" fmla="*/ 176186 h 197208"/>
                  <a:gd name="connsiteX36" fmla="*/ 9909 w 127793"/>
                  <a:gd name="connsiteY36" fmla="*/ 172654 h 197208"/>
                  <a:gd name="connsiteX37" fmla="*/ 2514 w 127793"/>
                  <a:gd name="connsiteY37" fmla="*/ 156972 h 197208"/>
                  <a:gd name="connsiteX38" fmla="*/ 20 w 127793"/>
                  <a:gd name="connsiteY38" fmla="*/ 139706 h 197208"/>
                  <a:gd name="connsiteX39" fmla="*/ 678 w 127793"/>
                  <a:gd name="connsiteY39" fmla="*/ 130960 h 197208"/>
                  <a:gd name="connsiteX40" fmla="*/ 2808 w 127793"/>
                  <a:gd name="connsiteY40" fmla="*/ 122422 h 197208"/>
                  <a:gd name="connsiteX41" fmla="*/ 10671 w 127793"/>
                  <a:gd name="connsiteY41" fmla="*/ 106775 h 197208"/>
                  <a:gd name="connsiteX42" fmla="*/ 13303 w 127793"/>
                  <a:gd name="connsiteY42" fmla="*/ 103312 h 197208"/>
                  <a:gd name="connsiteX43" fmla="*/ 13606 w 127793"/>
                  <a:gd name="connsiteY43" fmla="*/ 102939 h 197208"/>
                  <a:gd name="connsiteX44" fmla="*/ 13684 w 127793"/>
                  <a:gd name="connsiteY44" fmla="*/ 102853 h 197208"/>
                  <a:gd name="connsiteX45" fmla="*/ 13849 w 127793"/>
                  <a:gd name="connsiteY45" fmla="*/ 102680 h 197208"/>
                  <a:gd name="connsiteX46" fmla="*/ 14178 w 127793"/>
                  <a:gd name="connsiteY46" fmla="*/ 102316 h 197208"/>
                  <a:gd name="connsiteX47" fmla="*/ 14827 w 127793"/>
                  <a:gd name="connsiteY47" fmla="*/ 101632 h 197208"/>
                  <a:gd name="connsiteX48" fmla="*/ 16109 w 127793"/>
                  <a:gd name="connsiteY48" fmla="*/ 100229 h 197208"/>
                  <a:gd name="connsiteX49" fmla="*/ 17408 w 127793"/>
                  <a:gd name="connsiteY49" fmla="*/ 98826 h 197208"/>
                  <a:gd name="connsiteX50" fmla="*/ 18828 w 127793"/>
                  <a:gd name="connsiteY50" fmla="*/ 97380 h 197208"/>
                  <a:gd name="connsiteX51" fmla="*/ 22084 w 127793"/>
                  <a:gd name="connsiteY51" fmla="*/ 94445 h 197208"/>
                  <a:gd name="connsiteX52" fmla="*/ 28751 w 127793"/>
                  <a:gd name="connsiteY52" fmla="*/ 89284 h 197208"/>
                  <a:gd name="connsiteX53" fmla="*/ 35843 w 127793"/>
                  <a:gd name="connsiteY53" fmla="*/ 84989 h 197208"/>
                  <a:gd name="connsiteX54" fmla="*/ 33436 w 127793"/>
                  <a:gd name="connsiteY54" fmla="*/ 93276 h 197208"/>
                  <a:gd name="connsiteX55" fmla="*/ 29738 w 127793"/>
                  <a:gd name="connsiteY55" fmla="*/ 85855 h 197208"/>
                  <a:gd name="connsiteX56" fmla="*/ 26907 w 127793"/>
                  <a:gd name="connsiteY56" fmla="*/ 78001 h 197208"/>
                  <a:gd name="connsiteX57" fmla="*/ 25764 w 127793"/>
                  <a:gd name="connsiteY57" fmla="*/ 73992 h 197208"/>
                  <a:gd name="connsiteX58" fmla="*/ 24941 w 127793"/>
                  <a:gd name="connsiteY58" fmla="*/ 69870 h 197208"/>
                  <a:gd name="connsiteX59" fmla="*/ 24569 w 127793"/>
                  <a:gd name="connsiteY59" fmla="*/ 67809 h 197208"/>
                  <a:gd name="connsiteX60" fmla="*/ 24387 w 127793"/>
                  <a:gd name="connsiteY60" fmla="*/ 66779 h 197208"/>
                  <a:gd name="connsiteX61" fmla="*/ 24292 w 127793"/>
                  <a:gd name="connsiteY61" fmla="*/ 66251 h 197208"/>
                  <a:gd name="connsiteX62" fmla="*/ 24240 w 127793"/>
                  <a:gd name="connsiteY62" fmla="*/ 66000 h 197208"/>
                  <a:gd name="connsiteX63" fmla="*/ 24214 w 127793"/>
                  <a:gd name="connsiteY63" fmla="*/ 65861 h 197208"/>
                  <a:gd name="connsiteX64" fmla="*/ 24196 w 127793"/>
                  <a:gd name="connsiteY64" fmla="*/ 65800 h 197208"/>
                  <a:gd name="connsiteX65" fmla="*/ 24170 w 127793"/>
                  <a:gd name="connsiteY65" fmla="*/ 65333 h 197208"/>
                  <a:gd name="connsiteX66" fmla="*/ 23859 w 127793"/>
                  <a:gd name="connsiteY66" fmla="*/ 61531 h 197208"/>
                  <a:gd name="connsiteX67" fmla="*/ 23737 w 127793"/>
                  <a:gd name="connsiteY67" fmla="*/ 59583 h 197208"/>
                  <a:gd name="connsiteX68" fmla="*/ 23781 w 127793"/>
                  <a:gd name="connsiteY68" fmla="*/ 57245 h 197208"/>
                  <a:gd name="connsiteX69" fmla="*/ 23989 w 127793"/>
                  <a:gd name="connsiteY69" fmla="*/ 52630 h 197208"/>
                  <a:gd name="connsiteX70" fmla="*/ 25556 w 127793"/>
                  <a:gd name="connsiteY70" fmla="*/ 43971 h 197208"/>
                  <a:gd name="connsiteX71" fmla="*/ 28335 w 127793"/>
                  <a:gd name="connsiteY71" fmla="*/ 35623 h 197208"/>
                  <a:gd name="connsiteX72" fmla="*/ 32457 w 127793"/>
                  <a:gd name="connsiteY72" fmla="*/ 27856 h 197208"/>
                  <a:gd name="connsiteX73" fmla="*/ 43818 w 127793"/>
                  <a:gd name="connsiteY73" fmla="*/ 14608 h 197208"/>
                  <a:gd name="connsiteX74" fmla="*/ 58452 w 127793"/>
                  <a:gd name="connsiteY74" fmla="*/ 5334 h 197208"/>
                  <a:gd name="connsiteX75" fmla="*/ 74921 w 127793"/>
                  <a:gd name="connsiteY75" fmla="*/ 589 h 197208"/>
                  <a:gd name="connsiteX76" fmla="*/ 79173 w 127793"/>
                  <a:gd name="connsiteY76" fmla="*/ 156 h 197208"/>
                  <a:gd name="connsiteX77" fmla="*/ 80229 w 127793"/>
                  <a:gd name="connsiteY77" fmla="*/ 52 h 197208"/>
                  <a:gd name="connsiteX78" fmla="*/ 80489 w 127793"/>
                  <a:gd name="connsiteY78" fmla="*/ 17 h 197208"/>
                  <a:gd name="connsiteX79" fmla="*/ 80948 w 127793"/>
                  <a:gd name="connsiteY79" fmla="*/ 9 h 197208"/>
                  <a:gd name="connsiteX80" fmla="*/ 81061 w 127793"/>
                  <a:gd name="connsiteY80" fmla="*/ 0 h 197208"/>
                  <a:gd name="connsiteX81" fmla="*/ 81537 w 127793"/>
                  <a:gd name="connsiteY81" fmla="*/ 0 h 197208"/>
                  <a:gd name="connsiteX82" fmla="*/ 83451 w 127793"/>
                  <a:gd name="connsiteY82" fmla="*/ 17 h 197208"/>
                  <a:gd name="connsiteX83" fmla="*/ 87858 w 127793"/>
                  <a:gd name="connsiteY83" fmla="*/ 320 h 197208"/>
                  <a:gd name="connsiteX84" fmla="*/ 92335 w 127793"/>
                  <a:gd name="connsiteY84" fmla="*/ 1048 h 197208"/>
                  <a:gd name="connsiteX85" fmla="*/ 120477 w 127793"/>
                  <a:gd name="connsiteY85" fmla="*/ 20037 h 197208"/>
                  <a:gd name="connsiteX86" fmla="*/ 127014 w 127793"/>
                  <a:gd name="connsiteY86" fmla="*/ 35745 h 197208"/>
                  <a:gd name="connsiteX87" fmla="*/ 127621 w 127793"/>
                  <a:gd name="connsiteY87" fmla="*/ 39927 h 197208"/>
                  <a:gd name="connsiteX88" fmla="*/ 127742 w 127793"/>
                  <a:gd name="connsiteY88" fmla="*/ 40957 h 197208"/>
                  <a:gd name="connsiteX89" fmla="*/ 127768 w 127793"/>
                  <a:gd name="connsiteY89" fmla="*/ 41243 h 197208"/>
                  <a:gd name="connsiteX90" fmla="*/ 127759 w 127793"/>
                  <a:gd name="connsiteY90" fmla="*/ 41304 h 197208"/>
                  <a:gd name="connsiteX91" fmla="*/ 127759 w 127793"/>
                  <a:gd name="connsiteY91" fmla="*/ 41425 h 197208"/>
                  <a:gd name="connsiteX92" fmla="*/ 127759 w 127793"/>
                  <a:gd name="connsiteY92" fmla="*/ 41659 h 197208"/>
                  <a:gd name="connsiteX93" fmla="*/ 127776 w 127793"/>
                  <a:gd name="connsiteY93" fmla="*/ 42152 h 197208"/>
                  <a:gd name="connsiteX94" fmla="*/ 127794 w 127793"/>
                  <a:gd name="connsiteY94" fmla="*/ 44083 h 197208"/>
                  <a:gd name="connsiteX95" fmla="*/ 126149 w 127793"/>
                  <a:gd name="connsiteY95" fmla="*/ 52881 h 197208"/>
                  <a:gd name="connsiteX96" fmla="*/ 122096 w 127793"/>
                  <a:gd name="connsiteY96" fmla="*/ 60510 h 197208"/>
                  <a:gd name="connsiteX97" fmla="*/ 116052 w 127793"/>
                  <a:gd name="connsiteY97" fmla="*/ 66493 h 197208"/>
                  <a:gd name="connsiteX98" fmla="*/ 108631 w 127793"/>
                  <a:gd name="connsiteY98" fmla="*/ 70364 h 197208"/>
                  <a:gd name="connsiteX99" fmla="*/ 100526 w 127793"/>
                  <a:gd name="connsiteY99" fmla="*/ 71905 h 197208"/>
                  <a:gd name="connsiteX100" fmla="*/ 92361 w 127793"/>
                  <a:gd name="connsiteY100" fmla="*/ 70771 h 197208"/>
                  <a:gd name="connsiteX101" fmla="*/ 85382 w 127793"/>
                  <a:gd name="connsiteY101" fmla="*/ 66701 h 197208"/>
                  <a:gd name="connsiteX102" fmla="*/ 78723 w 127793"/>
                  <a:gd name="connsiteY102" fmla="*/ 52942 h 197208"/>
                  <a:gd name="connsiteX103" fmla="*/ 86663 w 127793"/>
                  <a:gd name="connsiteY103" fmla="*/ 65073 h 197208"/>
                  <a:gd name="connsiteX104" fmla="*/ 93183 w 127793"/>
                  <a:gd name="connsiteY104" fmla="*/ 67896 h 197208"/>
                  <a:gd name="connsiteX105" fmla="*/ 100128 w 127793"/>
                  <a:gd name="connsiteY105" fmla="*/ 68017 h 197208"/>
                  <a:gd name="connsiteX106" fmla="*/ 106804 w 127793"/>
                  <a:gd name="connsiteY106" fmla="*/ 65896 h 197208"/>
                  <a:gd name="connsiteX107" fmla="*/ 112484 w 127793"/>
                  <a:gd name="connsiteY107" fmla="*/ 62060 h 197208"/>
                  <a:gd name="connsiteX108" fmla="*/ 116745 w 127793"/>
                  <a:gd name="connsiteY108" fmla="*/ 56856 h 197208"/>
                  <a:gd name="connsiteX109" fmla="*/ 119239 w 127793"/>
                  <a:gd name="connsiteY109" fmla="*/ 50760 h 197208"/>
                  <a:gd name="connsiteX110" fmla="*/ 119810 w 127793"/>
                  <a:gd name="connsiteY110" fmla="*/ 44473 h 197208"/>
                  <a:gd name="connsiteX111" fmla="*/ 119628 w 127793"/>
                  <a:gd name="connsiteY111" fmla="*/ 42603 h 197208"/>
                  <a:gd name="connsiteX112" fmla="*/ 119585 w 127793"/>
                  <a:gd name="connsiteY112" fmla="*/ 42126 h 197208"/>
                  <a:gd name="connsiteX113" fmla="*/ 119559 w 127793"/>
                  <a:gd name="connsiteY113" fmla="*/ 41910 h 197208"/>
                  <a:gd name="connsiteX114" fmla="*/ 119542 w 127793"/>
                  <a:gd name="connsiteY114" fmla="*/ 41772 h 197208"/>
                  <a:gd name="connsiteX115" fmla="*/ 119542 w 127793"/>
                  <a:gd name="connsiteY115" fmla="*/ 41702 h 197208"/>
                  <a:gd name="connsiteX116" fmla="*/ 119559 w 127793"/>
                  <a:gd name="connsiteY116" fmla="*/ 41875 h 197208"/>
                  <a:gd name="connsiteX117" fmla="*/ 119377 w 127793"/>
                  <a:gd name="connsiteY117" fmla="*/ 41018 h 197208"/>
                  <a:gd name="connsiteX118" fmla="*/ 118598 w 127793"/>
                  <a:gd name="connsiteY118" fmla="*/ 37728 h 197208"/>
                  <a:gd name="connsiteX119" fmla="*/ 112407 w 127793"/>
                  <a:gd name="connsiteY119" fmla="*/ 25908 h 197208"/>
                  <a:gd name="connsiteX120" fmla="*/ 90109 w 127793"/>
                  <a:gd name="connsiteY120" fmla="*/ 13153 h 197208"/>
                  <a:gd name="connsiteX121" fmla="*/ 87044 w 127793"/>
                  <a:gd name="connsiteY121" fmla="*/ 12867 h 197208"/>
                  <a:gd name="connsiteX122" fmla="*/ 83823 w 127793"/>
                  <a:gd name="connsiteY122" fmla="*/ 12885 h 197208"/>
                  <a:gd name="connsiteX123" fmla="*/ 81909 w 127793"/>
                  <a:gd name="connsiteY123" fmla="*/ 13006 h 197208"/>
                  <a:gd name="connsiteX124" fmla="*/ 81433 w 127793"/>
                  <a:gd name="connsiteY124" fmla="*/ 13023 h 197208"/>
                  <a:gd name="connsiteX125" fmla="*/ 81312 w 127793"/>
                  <a:gd name="connsiteY125" fmla="*/ 13040 h 197208"/>
                  <a:gd name="connsiteX126" fmla="*/ 81242 w 127793"/>
                  <a:gd name="connsiteY126" fmla="*/ 13040 h 197208"/>
                  <a:gd name="connsiteX127" fmla="*/ 81511 w 127793"/>
                  <a:gd name="connsiteY127" fmla="*/ 13040 h 197208"/>
                  <a:gd name="connsiteX128" fmla="*/ 81294 w 127793"/>
                  <a:gd name="connsiteY128" fmla="*/ 13075 h 197208"/>
                  <a:gd name="connsiteX129" fmla="*/ 80463 w 127793"/>
                  <a:gd name="connsiteY129" fmla="*/ 13214 h 197208"/>
                  <a:gd name="connsiteX130" fmla="*/ 77147 w 127793"/>
                  <a:gd name="connsiteY130" fmla="*/ 13742 h 197208"/>
                  <a:gd name="connsiteX131" fmla="*/ 64617 w 127793"/>
                  <a:gd name="connsiteY131" fmla="*/ 18210 h 197208"/>
                  <a:gd name="connsiteX132" fmla="*/ 54001 w 127793"/>
                  <a:gd name="connsiteY132" fmla="*/ 25882 h 197208"/>
                  <a:gd name="connsiteX133" fmla="*/ 52815 w 127793"/>
                  <a:gd name="connsiteY133" fmla="*/ 27008 h 197208"/>
                  <a:gd name="connsiteX134" fmla="*/ 51724 w 127793"/>
                  <a:gd name="connsiteY134" fmla="*/ 28229 h 197208"/>
                  <a:gd name="connsiteX135" fmla="*/ 49576 w 127793"/>
                  <a:gd name="connsiteY135" fmla="*/ 30662 h 197208"/>
                  <a:gd name="connsiteX136" fmla="*/ 45974 w 127793"/>
                  <a:gd name="connsiteY136" fmla="*/ 36065 h 197208"/>
                  <a:gd name="connsiteX137" fmla="*/ 43065 w 127793"/>
                  <a:gd name="connsiteY137" fmla="*/ 41841 h 197208"/>
                  <a:gd name="connsiteX138" fmla="*/ 41073 w 127793"/>
                  <a:gd name="connsiteY138" fmla="*/ 47971 h 197208"/>
                  <a:gd name="connsiteX139" fmla="*/ 39835 w 127793"/>
                  <a:gd name="connsiteY139" fmla="*/ 54301 h 197208"/>
                  <a:gd name="connsiteX140" fmla="*/ 39601 w 127793"/>
                  <a:gd name="connsiteY140" fmla="*/ 57289 h 197208"/>
                  <a:gd name="connsiteX141" fmla="*/ 39488 w 127793"/>
                  <a:gd name="connsiteY141" fmla="*/ 58769 h 197208"/>
                  <a:gd name="connsiteX142" fmla="*/ 39549 w 127793"/>
                  <a:gd name="connsiteY142" fmla="*/ 60631 h 197208"/>
                  <a:gd name="connsiteX143" fmla="*/ 39670 w 127793"/>
                  <a:gd name="connsiteY143" fmla="*/ 64450 h 197208"/>
                  <a:gd name="connsiteX144" fmla="*/ 39653 w 127793"/>
                  <a:gd name="connsiteY144" fmla="*/ 64112 h 197208"/>
                  <a:gd name="connsiteX145" fmla="*/ 39653 w 127793"/>
                  <a:gd name="connsiteY145" fmla="*/ 64164 h 197208"/>
                  <a:gd name="connsiteX146" fmla="*/ 39662 w 127793"/>
                  <a:gd name="connsiteY146" fmla="*/ 64276 h 197208"/>
                  <a:gd name="connsiteX147" fmla="*/ 39696 w 127793"/>
                  <a:gd name="connsiteY147" fmla="*/ 64484 h 197208"/>
                  <a:gd name="connsiteX148" fmla="*/ 39748 w 127793"/>
                  <a:gd name="connsiteY148" fmla="*/ 64909 h 197208"/>
                  <a:gd name="connsiteX149" fmla="*/ 39852 w 127793"/>
                  <a:gd name="connsiteY149" fmla="*/ 65757 h 197208"/>
                  <a:gd name="connsiteX150" fmla="*/ 40060 w 127793"/>
                  <a:gd name="connsiteY150" fmla="*/ 67463 h 197208"/>
                  <a:gd name="connsiteX151" fmla="*/ 41194 w 127793"/>
                  <a:gd name="connsiteY151" fmla="*/ 74260 h 197208"/>
                  <a:gd name="connsiteX152" fmla="*/ 41974 w 127793"/>
                  <a:gd name="connsiteY152" fmla="*/ 77655 h 197208"/>
                  <a:gd name="connsiteX153" fmla="*/ 42874 w 127793"/>
                  <a:gd name="connsiteY153" fmla="*/ 80997 h 197208"/>
                  <a:gd name="connsiteX154" fmla="*/ 45082 w 127793"/>
                  <a:gd name="connsiteY154" fmla="*/ 87647 h 197208"/>
                  <a:gd name="connsiteX155" fmla="*/ 42666 w 127793"/>
                  <a:gd name="connsiteY155" fmla="*/ 95969 h 197208"/>
                  <a:gd name="connsiteX156" fmla="*/ 37254 w 127793"/>
                  <a:gd name="connsiteY156" fmla="*/ 100402 h 197208"/>
                  <a:gd name="connsiteX157" fmla="*/ 34683 w 127793"/>
                  <a:gd name="connsiteY157" fmla="*/ 102757 h 197208"/>
                  <a:gd name="connsiteX158" fmla="*/ 33418 w 127793"/>
                  <a:gd name="connsiteY158" fmla="*/ 103918 h 197208"/>
                  <a:gd name="connsiteX159" fmla="*/ 32301 w 127793"/>
                  <a:gd name="connsiteY159" fmla="*/ 105121 h 197208"/>
                  <a:gd name="connsiteX160" fmla="*/ 30050 w 127793"/>
                  <a:gd name="connsiteY160" fmla="*/ 107485 h 197208"/>
                  <a:gd name="connsiteX161" fmla="*/ 28872 w 127793"/>
                  <a:gd name="connsiteY161" fmla="*/ 108819 h 197208"/>
                  <a:gd name="connsiteX162" fmla="*/ 27651 w 127793"/>
                  <a:gd name="connsiteY162" fmla="*/ 110282 h 197208"/>
                  <a:gd name="connsiteX163" fmla="*/ 25443 w 127793"/>
                  <a:gd name="connsiteY163" fmla="*/ 112984 h 197208"/>
                  <a:gd name="connsiteX164" fmla="*/ 23616 w 127793"/>
                  <a:gd name="connsiteY164" fmla="*/ 115694 h 197208"/>
                  <a:gd name="connsiteX165" fmla="*/ 22698 w 127793"/>
                  <a:gd name="connsiteY165" fmla="*/ 117045 h 197208"/>
                  <a:gd name="connsiteX166" fmla="*/ 21928 w 127793"/>
                  <a:gd name="connsiteY166" fmla="*/ 118482 h 197208"/>
                  <a:gd name="connsiteX167" fmla="*/ 20386 w 127793"/>
                  <a:gd name="connsiteY167" fmla="*/ 121305 h 197208"/>
                  <a:gd name="connsiteX168" fmla="*/ 18040 w 127793"/>
                  <a:gd name="connsiteY168" fmla="*/ 127341 h 197208"/>
                  <a:gd name="connsiteX169" fmla="*/ 16429 w 127793"/>
                  <a:gd name="connsiteY169" fmla="*/ 133575 h 197208"/>
                  <a:gd name="connsiteX170" fmla="*/ 15814 w 127793"/>
                  <a:gd name="connsiteY170" fmla="*/ 140017 h 197208"/>
                  <a:gd name="connsiteX171" fmla="*/ 15988 w 127793"/>
                  <a:gd name="connsiteY171" fmla="*/ 146503 h 197208"/>
                  <a:gd name="connsiteX172" fmla="*/ 16481 w 127793"/>
                  <a:gd name="connsiteY172" fmla="*/ 149716 h 197208"/>
                  <a:gd name="connsiteX173" fmla="*/ 16732 w 127793"/>
                  <a:gd name="connsiteY173" fmla="*/ 151344 h 197208"/>
                  <a:gd name="connsiteX174" fmla="*/ 17148 w 127793"/>
                  <a:gd name="connsiteY174" fmla="*/ 152920 h 197208"/>
                  <a:gd name="connsiteX175" fmla="*/ 22023 w 127793"/>
                  <a:gd name="connsiteY175" fmla="*/ 165077 h 197208"/>
                  <a:gd name="connsiteX176" fmla="*/ 23737 w 127793"/>
                  <a:gd name="connsiteY176" fmla="*/ 167908 h 197208"/>
                  <a:gd name="connsiteX177" fmla="*/ 25729 w 127793"/>
                  <a:gd name="connsiteY177" fmla="*/ 170575 h 197208"/>
                  <a:gd name="connsiteX178" fmla="*/ 27781 w 127793"/>
                  <a:gd name="connsiteY178" fmla="*/ 173008 h 197208"/>
                  <a:gd name="connsiteX179" fmla="*/ 29998 w 127793"/>
                  <a:gd name="connsiteY179" fmla="*/ 175355 h 197208"/>
                  <a:gd name="connsiteX180" fmla="*/ 32873 w 127793"/>
                  <a:gd name="connsiteY180" fmla="*/ 177892 h 197208"/>
                  <a:gd name="connsiteX181" fmla="*/ 33591 w 127793"/>
                  <a:gd name="connsiteY181" fmla="*/ 178533 h 197208"/>
                  <a:gd name="connsiteX182" fmla="*/ 33773 w 127793"/>
                  <a:gd name="connsiteY182" fmla="*/ 178672 h 197208"/>
                  <a:gd name="connsiteX183" fmla="*/ 33566 w 127793"/>
                  <a:gd name="connsiteY183" fmla="*/ 178507 h 197208"/>
                  <a:gd name="connsiteX184" fmla="*/ 33600 w 127793"/>
                  <a:gd name="connsiteY184" fmla="*/ 178533 h 197208"/>
                  <a:gd name="connsiteX185" fmla="*/ 33678 w 127793"/>
                  <a:gd name="connsiteY185" fmla="*/ 178585 h 197208"/>
                  <a:gd name="connsiteX186" fmla="*/ 33998 w 127793"/>
                  <a:gd name="connsiteY186" fmla="*/ 178819 h 197208"/>
                  <a:gd name="connsiteX187" fmla="*/ 35289 w 127793"/>
                  <a:gd name="connsiteY187" fmla="*/ 179745 h 197208"/>
                  <a:gd name="connsiteX188" fmla="*/ 37990 w 127793"/>
                  <a:gd name="connsiteY188" fmla="*/ 181486 h 197208"/>
                  <a:gd name="connsiteX189" fmla="*/ 40831 w 127793"/>
                  <a:gd name="connsiteY189" fmla="*/ 182975 h 197208"/>
                  <a:gd name="connsiteX190" fmla="*/ 66487 w 127793"/>
                  <a:gd name="connsiteY190" fmla="*/ 184127 h 197208"/>
                  <a:gd name="connsiteX191" fmla="*/ 72583 w 127793"/>
                  <a:gd name="connsiteY191" fmla="*/ 181382 h 197208"/>
                  <a:gd name="connsiteX192" fmla="*/ 77935 w 127793"/>
                  <a:gd name="connsiteY192" fmla="*/ 177581 h 197208"/>
                  <a:gd name="connsiteX193" fmla="*/ 78558 w 127793"/>
                  <a:gd name="connsiteY193" fmla="*/ 177061 h 197208"/>
                  <a:gd name="connsiteX194" fmla="*/ 79216 w 127793"/>
                  <a:gd name="connsiteY194" fmla="*/ 176386 h 197208"/>
                  <a:gd name="connsiteX195" fmla="*/ 80541 w 127793"/>
                  <a:gd name="connsiteY195" fmla="*/ 175000 h 197208"/>
                  <a:gd name="connsiteX196" fmla="*/ 81208 w 127793"/>
                  <a:gd name="connsiteY196" fmla="*/ 174316 h 197208"/>
                  <a:gd name="connsiteX197" fmla="*/ 81104 w 127793"/>
                  <a:gd name="connsiteY197" fmla="*/ 174446 h 197208"/>
                  <a:gd name="connsiteX198" fmla="*/ 81121 w 127793"/>
                  <a:gd name="connsiteY198" fmla="*/ 174394 h 197208"/>
                  <a:gd name="connsiteX199" fmla="*/ 81199 w 127793"/>
                  <a:gd name="connsiteY199" fmla="*/ 174308 h 197208"/>
                  <a:gd name="connsiteX200" fmla="*/ 81320 w 127793"/>
                  <a:gd name="connsiteY200" fmla="*/ 174143 h 197208"/>
                  <a:gd name="connsiteX201" fmla="*/ 81580 w 127793"/>
                  <a:gd name="connsiteY201" fmla="*/ 173831 h 197208"/>
                  <a:gd name="connsiteX202" fmla="*/ 82585 w 127793"/>
                  <a:gd name="connsiteY202" fmla="*/ 172567 h 197208"/>
                  <a:gd name="connsiteX203" fmla="*/ 85563 w 127793"/>
                  <a:gd name="connsiteY203" fmla="*/ 166809 h 197208"/>
                  <a:gd name="connsiteX204" fmla="*/ 86715 w 127793"/>
                  <a:gd name="connsiteY204" fmla="*/ 160297 h 197208"/>
                  <a:gd name="connsiteX205" fmla="*/ 85910 w 127793"/>
                  <a:gd name="connsiteY205" fmla="*/ 153621 h 197208"/>
                  <a:gd name="connsiteX206" fmla="*/ 83173 w 127793"/>
                  <a:gd name="connsiteY206" fmla="*/ 147326 h 197208"/>
                  <a:gd name="connsiteX207" fmla="*/ 81130 w 127793"/>
                  <a:gd name="connsiteY207" fmla="*/ 144555 h 197208"/>
                  <a:gd name="connsiteX208" fmla="*/ 80022 w 127793"/>
                  <a:gd name="connsiteY208" fmla="*/ 143273 h 197208"/>
                  <a:gd name="connsiteX209" fmla="*/ 78619 w 127793"/>
                  <a:gd name="connsiteY209" fmla="*/ 141966 h 197208"/>
                  <a:gd name="connsiteX210" fmla="*/ 65725 w 127793"/>
                  <a:gd name="connsiteY210" fmla="*/ 137264 h 197208"/>
                  <a:gd name="connsiteX211" fmla="*/ 52503 w 127793"/>
                  <a:gd name="connsiteY211" fmla="*/ 143265 h 197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27793" h="197208">
                    <a:moveTo>
                      <a:pt x="52503" y="143265"/>
                    </a:moveTo>
                    <a:cubicBezTo>
                      <a:pt x="55386" y="139056"/>
                      <a:pt x="60184" y="135991"/>
                      <a:pt x="65500" y="135212"/>
                    </a:cubicBezTo>
                    <a:cubicBezTo>
                      <a:pt x="70800" y="134363"/>
                      <a:pt x="76532" y="135619"/>
                      <a:pt x="81113" y="138970"/>
                    </a:cubicBezTo>
                    <a:lnTo>
                      <a:pt x="82654" y="140104"/>
                    </a:lnTo>
                    <a:cubicBezTo>
                      <a:pt x="83182" y="140537"/>
                      <a:pt x="83710" y="141022"/>
                      <a:pt x="84239" y="141507"/>
                    </a:cubicBezTo>
                    <a:cubicBezTo>
                      <a:pt x="85338" y="142459"/>
                      <a:pt x="86161" y="143516"/>
                      <a:pt x="87096" y="144572"/>
                    </a:cubicBezTo>
                    <a:cubicBezTo>
                      <a:pt x="88828" y="146746"/>
                      <a:pt x="90239" y="149205"/>
                      <a:pt x="91296" y="151811"/>
                    </a:cubicBezTo>
                    <a:cubicBezTo>
                      <a:pt x="92309" y="154469"/>
                      <a:pt x="92924" y="157266"/>
                      <a:pt x="93183" y="160132"/>
                    </a:cubicBezTo>
                    <a:cubicBezTo>
                      <a:pt x="93374" y="162990"/>
                      <a:pt x="93140" y="165882"/>
                      <a:pt x="92525" y="168740"/>
                    </a:cubicBezTo>
                    <a:cubicBezTo>
                      <a:pt x="91859" y="171580"/>
                      <a:pt x="90776" y="174308"/>
                      <a:pt x="89339" y="176871"/>
                    </a:cubicBezTo>
                    <a:cubicBezTo>
                      <a:pt x="88958" y="177494"/>
                      <a:pt x="88542" y="178109"/>
                      <a:pt x="88126" y="178698"/>
                    </a:cubicBezTo>
                    <a:lnTo>
                      <a:pt x="87832" y="179174"/>
                    </a:lnTo>
                    <a:lnTo>
                      <a:pt x="87668" y="179399"/>
                    </a:lnTo>
                    <a:lnTo>
                      <a:pt x="87581" y="179512"/>
                    </a:lnTo>
                    <a:lnTo>
                      <a:pt x="87555" y="179581"/>
                    </a:lnTo>
                    <a:cubicBezTo>
                      <a:pt x="87659" y="179442"/>
                      <a:pt x="87373" y="179797"/>
                      <a:pt x="87373" y="179771"/>
                    </a:cubicBezTo>
                    <a:lnTo>
                      <a:pt x="86793" y="180525"/>
                    </a:lnTo>
                    <a:lnTo>
                      <a:pt x="85572" y="182005"/>
                    </a:lnTo>
                    <a:lnTo>
                      <a:pt x="84975" y="182750"/>
                    </a:lnTo>
                    <a:lnTo>
                      <a:pt x="84213" y="183538"/>
                    </a:lnTo>
                    <a:cubicBezTo>
                      <a:pt x="82108" y="185755"/>
                      <a:pt x="79970" y="187599"/>
                      <a:pt x="77632" y="189218"/>
                    </a:cubicBezTo>
                    <a:cubicBezTo>
                      <a:pt x="75294" y="190872"/>
                      <a:pt x="72800" y="192284"/>
                      <a:pt x="70176" y="193427"/>
                    </a:cubicBezTo>
                    <a:cubicBezTo>
                      <a:pt x="59673" y="198103"/>
                      <a:pt x="47290" y="198466"/>
                      <a:pt x="36233" y="194388"/>
                    </a:cubicBezTo>
                    <a:cubicBezTo>
                      <a:pt x="34864" y="193877"/>
                      <a:pt x="33462" y="193375"/>
                      <a:pt x="32163" y="192699"/>
                    </a:cubicBezTo>
                    <a:cubicBezTo>
                      <a:pt x="30855" y="192024"/>
                      <a:pt x="29504" y="191418"/>
                      <a:pt x="28266" y="190587"/>
                    </a:cubicBezTo>
                    <a:lnTo>
                      <a:pt x="26396" y="189400"/>
                    </a:lnTo>
                    <a:lnTo>
                      <a:pt x="25928" y="189097"/>
                    </a:lnTo>
                    <a:lnTo>
                      <a:pt x="25807" y="189011"/>
                    </a:lnTo>
                    <a:lnTo>
                      <a:pt x="25738" y="188985"/>
                    </a:lnTo>
                    <a:cubicBezTo>
                      <a:pt x="25616" y="188872"/>
                      <a:pt x="25954" y="189158"/>
                      <a:pt x="25435" y="188733"/>
                    </a:cubicBezTo>
                    <a:lnTo>
                      <a:pt x="25253" y="188586"/>
                    </a:lnTo>
                    <a:lnTo>
                      <a:pt x="24491" y="187998"/>
                    </a:lnTo>
                    <a:lnTo>
                      <a:pt x="21477" y="185660"/>
                    </a:lnTo>
                    <a:cubicBezTo>
                      <a:pt x="20473" y="184880"/>
                      <a:pt x="19313" y="183677"/>
                      <a:pt x="18248" y="182681"/>
                    </a:cubicBezTo>
                    <a:cubicBezTo>
                      <a:pt x="17157" y="181633"/>
                      <a:pt x="16031" y="180585"/>
                      <a:pt x="15165" y="179486"/>
                    </a:cubicBezTo>
                    <a:lnTo>
                      <a:pt x="12385" y="176186"/>
                    </a:lnTo>
                    <a:lnTo>
                      <a:pt x="9909" y="172654"/>
                    </a:lnTo>
                    <a:cubicBezTo>
                      <a:pt x="6766" y="167830"/>
                      <a:pt x="4125" y="162592"/>
                      <a:pt x="2514" y="156972"/>
                    </a:cubicBezTo>
                    <a:cubicBezTo>
                      <a:pt x="808" y="151422"/>
                      <a:pt x="-66" y="145568"/>
                      <a:pt x="20" y="139706"/>
                    </a:cubicBezTo>
                    <a:cubicBezTo>
                      <a:pt x="-101" y="136779"/>
                      <a:pt x="349" y="133869"/>
                      <a:pt x="678" y="130960"/>
                    </a:cubicBezTo>
                    <a:cubicBezTo>
                      <a:pt x="1319" y="128076"/>
                      <a:pt x="1804" y="125176"/>
                      <a:pt x="2808" y="122422"/>
                    </a:cubicBezTo>
                    <a:cubicBezTo>
                      <a:pt x="4488" y="116776"/>
                      <a:pt x="7354" y="111564"/>
                      <a:pt x="10671" y="106775"/>
                    </a:cubicBezTo>
                    <a:cubicBezTo>
                      <a:pt x="11528" y="105606"/>
                      <a:pt x="12420" y="104446"/>
                      <a:pt x="13303" y="103312"/>
                    </a:cubicBezTo>
                    <a:lnTo>
                      <a:pt x="13606" y="102939"/>
                    </a:lnTo>
                    <a:lnTo>
                      <a:pt x="13684" y="102853"/>
                    </a:lnTo>
                    <a:lnTo>
                      <a:pt x="13849" y="102680"/>
                    </a:lnTo>
                    <a:lnTo>
                      <a:pt x="14178" y="102316"/>
                    </a:lnTo>
                    <a:lnTo>
                      <a:pt x="14827" y="101632"/>
                    </a:lnTo>
                    <a:lnTo>
                      <a:pt x="16109" y="100229"/>
                    </a:lnTo>
                    <a:lnTo>
                      <a:pt x="17408" y="98826"/>
                    </a:lnTo>
                    <a:cubicBezTo>
                      <a:pt x="17832" y="98367"/>
                      <a:pt x="18265" y="97882"/>
                      <a:pt x="18828" y="97380"/>
                    </a:cubicBezTo>
                    <a:lnTo>
                      <a:pt x="22084" y="94445"/>
                    </a:lnTo>
                    <a:cubicBezTo>
                      <a:pt x="24214" y="92392"/>
                      <a:pt x="26508" y="90964"/>
                      <a:pt x="28751" y="89284"/>
                    </a:cubicBezTo>
                    <a:cubicBezTo>
                      <a:pt x="31020" y="87656"/>
                      <a:pt x="33496" y="86383"/>
                      <a:pt x="35843" y="84989"/>
                    </a:cubicBezTo>
                    <a:lnTo>
                      <a:pt x="33436" y="93276"/>
                    </a:lnTo>
                    <a:cubicBezTo>
                      <a:pt x="32206" y="90825"/>
                      <a:pt x="30795" y="88418"/>
                      <a:pt x="29738" y="85855"/>
                    </a:cubicBezTo>
                    <a:cubicBezTo>
                      <a:pt x="28751" y="83266"/>
                      <a:pt x="27565" y="80711"/>
                      <a:pt x="26907" y="78001"/>
                    </a:cubicBezTo>
                    <a:lnTo>
                      <a:pt x="25764" y="73992"/>
                    </a:lnTo>
                    <a:cubicBezTo>
                      <a:pt x="25365" y="72632"/>
                      <a:pt x="25218" y="71247"/>
                      <a:pt x="24941" y="69870"/>
                    </a:cubicBezTo>
                    <a:lnTo>
                      <a:pt x="24569" y="67809"/>
                    </a:lnTo>
                    <a:lnTo>
                      <a:pt x="24387" y="66779"/>
                    </a:lnTo>
                    <a:lnTo>
                      <a:pt x="24292" y="66251"/>
                    </a:lnTo>
                    <a:lnTo>
                      <a:pt x="24240" y="66000"/>
                    </a:lnTo>
                    <a:lnTo>
                      <a:pt x="24214" y="65861"/>
                    </a:lnTo>
                    <a:lnTo>
                      <a:pt x="24196" y="65800"/>
                    </a:lnTo>
                    <a:lnTo>
                      <a:pt x="24170" y="65333"/>
                    </a:lnTo>
                    <a:lnTo>
                      <a:pt x="23859" y="61531"/>
                    </a:lnTo>
                    <a:cubicBezTo>
                      <a:pt x="23807" y="60891"/>
                      <a:pt x="23746" y="60302"/>
                      <a:pt x="23737" y="59583"/>
                    </a:cubicBezTo>
                    <a:lnTo>
                      <a:pt x="23781" y="57245"/>
                    </a:lnTo>
                    <a:cubicBezTo>
                      <a:pt x="23841" y="55713"/>
                      <a:pt x="23841" y="54102"/>
                      <a:pt x="23989" y="52630"/>
                    </a:cubicBezTo>
                    <a:cubicBezTo>
                      <a:pt x="24378" y="49712"/>
                      <a:pt x="24716" y="46776"/>
                      <a:pt x="25556" y="43971"/>
                    </a:cubicBezTo>
                    <a:cubicBezTo>
                      <a:pt x="26197" y="41096"/>
                      <a:pt x="27331" y="38377"/>
                      <a:pt x="28335" y="35623"/>
                    </a:cubicBezTo>
                    <a:cubicBezTo>
                      <a:pt x="29600" y="32974"/>
                      <a:pt x="30786" y="30272"/>
                      <a:pt x="32457" y="27856"/>
                    </a:cubicBezTo>
                    <a:cubicBezTo>
                      <a:pt x="35522" y="22869"/>
                      <a:pt x="39402" y="18383"/>
                      <a:pt x="43818" y="14608"/>
                    </a:cubicBezTo>
                    <a:cubicBezTo>
                      <a:pt x="48182" y="10746"/>
                      <a:pt x="53204" y="7733"/>
                      <a:pt x="58452" y="5334"/>
                    </a:cubicBezTo>
                    <a:cubicBezTo>
                      <a:pt x="63673" y="2849"/>
                      <a:pt x="69328" y="1524"/>
                      <a:pt x="74921" y="589"/>
                    </a:cubicBezTo>
                    <a:lnTo>
                      <a:pt x="79173" y="156"/>
                    </a:lnTo>
                    <a:lnTo>
                      <a:pt x="80229" y="52"/>
                    </a:lnTo>
                    <a:lnTo>
                      <a:pt x="80489" y="17"/>
                    </a:lnTo>
                    <a:lnTo>
                      <a:pt x="80948" y="9"/>
                    </a:lnTo>
                    <a:lnTo>
                      <a:pt x="81061" y="0"/>
                    </a:lnTo>
                    <a:lnTo>
                      <a:pt x="81537" y="0"/>
                    </a:lnTo>
                    <a:lnTo>
                      <a:pt x="83451" y="17"/>
                    </a:lnTo>
                    <a:cubicBezTo>
                      <a:pt x="84594" y="-17"/>
                      <a:pt x="86308" y="164"/>
                      <a:pt x="87858" y="320"/>
                    </a:cubicBezTo>
                    <a:cubicBezTo>
                      <a:pt x="89486" y="442"/>
                      <a:pt x="90889" y="745"/>
                      <a:pt x="92335" y="1048"/>
                    </a:cubicBezTo>
                    <a:cubicBezTo>
                      <a:pt x="103843" y="3550"/>
                      <a:pt x="114112" y="10486"/>
                      <a:pt x="120477" y="20037"/>
                    </a:cubicBezTo>
                    <a:cubicBezTo>
                      <a:pt x="123663" y="24799"/>
                      <a:pt x="125923" y="30168"/>
                      <a:pt x="127014" y="35745"/>
                    </a:cubicBezTo>
                    <a:cubicBezTo>
                      <a:pt x="127361" y="37096"/>
                      <a:pt x="127413" y="38533"/>
                      <a:pt x="127621" y="39927"/>
                    </a:cubicBezTo>
                    <a:lnTo>
                      <a:pt x="127742" y="40957"/>
                    </a:lnTo>
                    <a:lnTo>
                      <a:pt x="127768" y="41243"/>
                    </a:lnTo>
                    <a:lnTo>
                      <a:pt x="127759" y="41304"/>
                    </a:lnTo>
                    <a:lnTo>
                      <a:pt x="127759" y="41425"/>
                    </a:lnTo>
                    <a:lnTo>
                      <a:pt x="127759" y="41659"/>
                    </a:lnTo>
                    <a:lnTo>
                      <a:pt x="127776" y="42152"/>
                    </a:lnTo>
                    <a:lnTo>
                      <a:pt x="127794" y="44083"/>
                    </a:lnTo>
                    <a:cubicBezTo>
                      <a:pt x="127655" y="47313"/>
                      <a:pt x="127075" y="50084"/>
                      <a:pt x="126149" y="52881"/>
                    </a:cubicBezTo>
                    <a:cubicBezTo>
                      <a:pt x="125135" y="55591"/>
                      <a:pt x="123793" y="58189"/>
                      <a:pt x="122096" y="60510"/>
                    </a:cubicBezTo>
                    <a:cubicBezTo>
                      <a:pt x="120347" y="62761"/>
                      <a:pt x="118312" y="64796"/>
                      <a:pt x="116052" y="66493"/>
                    </a:cubicBezTo>
                    <a:cubicBezTo>
                      <a:pt x="113749" y="68130"/>
                      <a:pt x="111246" y="69455"/>
                      <a:pt x="108631" y="70364"/>
                    </a:cubicBezTo>
                    <a:cubicBezTo>
                      <a:pt x="105982" y="71212"/>
                      <a:pt x="103263" y="71827"/>
                      <a:pt x="100526" y="71905"/>
                    </a:cubicBezTo>
                    <a:cubicBezTo>
                      <a:pt x="97833" y="72061"/>
                      <a:pt x="94932" y="71680"/>
                      <a:pt x="92361" y="70771"/>
                    </a:cubicBezTo>
                    <a:cubicBezTo>
                      <a:pt x="89780" y="69887"/>
                      <a:pt x="87390" y="68485"/>
                      <a:pt x="85382" y="66701"/>
                    </a:cubicBezTo>
                    <a:cubicBezTo>
                      <a:pt x="81303" y="63203"/>
                      <a:pt x="78887" y="58033"/>
                      <a:pt x="78723" y="52942"/>
                    </a:cubicBezTo>
                    <a:cubicBezTo>
                      <a:pt x="79615" y="57999"/>
                      <a:pt x="82680" y="62345"/>
                      <a:pt x="86663" y="65073"/>
                    </a:cubicBezTo>
                    <a:cubicBezTo>
                      <a:pt x="88655" y="66433"/>
                      <a:pt x="90871" y="67411"/>
                      <a:pt x="93183" y="67896"/>
                    </a:cubicBezTo>
                    <a:cubicBezTo>
                      <a:pt x="95504" y="68398"/>
                      <a:pt x="97764" y="68433"/>
                      <a:pt x="100128" y="68017"/>
                    </a:cubicBezTo>
                    <a:cubicBezTo>
                      <a:pt x="102475" y="67662"/>
                      <a:pt x="104691" y="66839"/>
                      <a:pt x="106804" y="65896"/>
                    </a:cubicBezTo>
                    <a:cubicBezTo>
                      <a:pt x="108900" y="64891"/>
                      <a:pt x="110770" y="63549"/>
                      <a:pt x="112484" y="62060"/>
                    </a:cubicBezTo>
                    <a:cubicBezTo>
                      <a:pt x="114147" y="60536"/>
                      <a:pt x="115550" y="58760"/>
                      <a:pt x="116745" y="56856"/>
                    </a:cubicBezTo>
                    <a:cubicBezTo>
                      <a:pt x="117870" y="54951"/>
                      <a:pt x="118693" y="52872"/>
                      <a:pt x="119239" y="50760"/>
                    </a:cubicBezTo>
                    <a:cubicBezTo>
                      <a:pt x="119732" y="48647"/>
                      <a:pt x="119879" y="46343"/>
                      <a:pt x="119810" y="44473"/>
                    </a:cubicBezTo>
                    <a:lnTo>
                      <a:pt x="119628" y="42603"/>
                    </a:lnTo>
                    <a:lnTo>
                      <a:pt x="119585" y="42126"/>
                    </a:lnTo>
                    <a:lnTo>
                      <a:pt x="119559" y="41910"/>
                    </a:lnTo>
                    <a:lnTo>
                      <a:pt x="119542" y="41772"/>
                    </a:lnTo>
                    <a:lnTo>
                      <a:pt x="119542" y="41702"/>
                    </a:lnTo>
                    <a:cubicBezTo>
                      <a:pt x="119524" y="41494"/>
                      <a:pt x="119576" y="41910"/>
                      <a:pt x="119559" y="41875"/>
                    </a:cubicBezTo>
                    <a:lnTo>
                      <a:pt x="119377" y="41018"/>
                    </a:lnTo>
                    <a:cubicBezTo>
                      <a:pt x="119109" y="39927"/>
                      <a:pt x="118987" y="38810"/>
                      <a:pt x="118598" y="37728"/>
                    </a:cubicBezTo>
                    <a:cubicBezTo>
                      <a:pt x="117334" y="33398"/>
                      <a:pt x="115195" y="29363"/>
                      <a:pt x="112407" y="25908"/>
                    </a:cubicBezTo>
                    <a:cubicBezTo>
                      <a:pt x="106813" y="18955"/>
                      <a:pt x="98656" y="14296"/>
                      <a:pt x="90109" y="13153"/>
                    </a:cubicBezTo>
                    <a:cubicBezTo>
                      <a:pt x="89044" y="13006"/>
                      <a:pt x="87962" y="12833"/>
                      <a:pt x="87044" y="12867"/>
                    </a:cubicBezTo>
                    <a:cubicBezTo>
                      <a:pt x="86040" y="12850"/>
                      <a:pt x="85226" y="12738"/>
                      <a:pt x="83823" y="12885"/>
                    </a:cubicBezTo>
                    <a:lnTo>
                      <a:pt x="81909" y="13006"/>
                    </a:lnTo>
                    <a:lnTo>
                      <a:pt x="81433" y="13023"/>
                    </a:lnTo>
                    <a:lnTo>
                      <a:pt x="81312" y="13040"/>
                    </a:lnTo>
                    <a:lnTo>
                      <a:pt x="81242" y="13040"/>
                    </a:lnTo>
                    <a:cubicBezTo>
                      <a:pt x="81364" y="13032"/>
                      <a:pt x="80870" y="13058"/>
                      <a:pt x="81511" y="13040"/>
                    </a:cubicBezTo>
                    <a:lnTo>
                      <a:pt x="81294" y="13075"/>
                    </a:lnTo>
                    <a:lnTo>
                      <a:pt x="80463" y="13214"/>
                    </a:lnTo>
                    <a:lnTo>
                      <a:pt x="77147" y="13742"/>
                    </a:lnTo>
                    <a:cubicBezTo>
                      <a:pt x="72800" y="14790"/>
                      <a:pt x="68470" y="16019"/>
                      <a:pt x="64617" y="18210"/>
                    </a:cubicBezTo>
                    <a:cubicBezTo>
                      <a:pt x="60746" y="20271"/>
                      <a:pt x="57075" y="22765"/>
                      <a:pt x="54001" y="25882"/>
                    </a:cubicBezTo>
                    <a:lnTo>
                      <a:pt x="52815" y="27008"/>
                    </a:lnTo>
                    <a:lnTo>
                      <a:pt x="51724" y="28229"/>
                    </a:lnTo>
                    <a:cubicBezTo>
                      <a:pt x="51022" y="29051"/>
                      <a:pt x="50243" y="29822"/>
                      <a:pt x="49576" y="30662"/>
                    </a:cubicBezTo>
                    <a:cubicBezTo>
                      <a:pt x="48321" y="32437"/>
                      <a:pt x="46978" y="34143"/>
                      <a:pt x="45974" y="36065"/>
                    </a:cubicBezTo>
                    <a:cubicBezTo>
                      <a:pt x="44788" y="37866"/>
                      <a:pt x="44034" y="39910"/>
                      <a:pt x="43065" y="41841"/>
                    </a:cubicBezTo>
                    <a:cubicBezTo>
                      <a:pt x="42372" y="43867"/>
                      <a:pt x="41480" y="45833"/>
                      <a:pt x="41073" y="47971"/>
                    </a:cubicBezTo>
                    <a:cubicBezTo>
                      <a:pt x="40449" y="50041"/>
                      <a:pt x="40224" y="52180"/>
                      <a:pt x="39835" y="54301"/>
                    </a:cubicBezTo>
                    <a:cubicBezTo>
                      <a:pt x="39679" y="55349"/>
                      <a:pt x="39696" y="56284"/>
                      <a:pt x="39601" y="57289"/>
                    </a:cubicBezTo>
                    <a:lnTo>
                      <a:pt x="39488" y="58769"/>
                    </a:lnTo>
                    <a:cubicBezTo>
                      <a:pt x="39462" y="59315"/>
                      <a:pt x="39523" y="60016"/>
                      <a:pt x="39549" y="60631"/>
                    </a:cubicBezTo>
                    <a:lnTo>
                      <a:pt x="39670" y="64450"/>
                    </a:lnTo>
                    <a:cubicBezTo>
                      <a:pt x="39696" y="64822"/>
                      <a:pt x="39636" y="63991"/>
                      <a:pt x="39653" y="64112"/>
                    </a:cubicBezTo>
                    <a:lnTo>
                      <a:pt x="39653" y="64164"/>
                    </a:lnTo>
                    <a:lnTo>
                      <a:pt x="39662" y="64276"/>
                    </a:lnTo>
                    <a:lnTo>
                      <a:pt x="39696" y="64484"/>
                    </a:lnTo>
                    <a:lnTo>
                      <a:pt x="39748" y="64909"/>
                    </a:lnTo>
                    <a:lnTo>
                      <a:pt x="39852" y="65757"/>
                    </a:lnTo>
                    <a:lnTo>
                      <a:pt x="40060" y="67463"/>
                    </a:lnTo>
                    <a:cubicBezTo>
                      <a:pt x="40259" y="69775"/>
                      <a:pt x="40753" y="72000"/>
                      <a:pt x="41194" y="74260"/>
                    </a:cubicBezTo>
                    <a:cubicBezTo>
                      <a:pt x="41376" y="75412"/>
                      <a:pt x="41618" y="76546"/>
                      <a:pt x="41974" y="77655"/>
                    </a:cubicBezTo>
                    <a:lnTo>
                      <a:pt x="42874" y="80997"/>
                    </a:lnTo>
                    <a:cubicBezTo>
                      <a:pt x="43515" y="83240"/>
                      <a:pt x="44372" y="85413"/>
                      <a:pt x="45082" y="87647"/>
                    </a:cubicBezTo>
                    <a:cubicBezTo>
                      <a:pt x="46043" y="90739"/>
                      <a:pt x="44996" y="93986"/>
                      <a:pt x="42666" y="95969"/>
                    </a:cubicBezTo>
                    <a:cubicBezTo>
                      <a:pt x="40874" y="97493"/>
                      <a:pt x="38995" y="98861"/>
                      <a:pt x="37254" y="100402"/>
                    </a:cubicBezTo>
                    <a:lnTo>
                      <a:pt x="34683" y="102757"/>
                    </a:lnTo>
                    <a:cubicBezTo>
                      <a:pt x="34276" y="103138"/>
                      <a:pt x="33817" y="103502"/>
                      <a:pt x="33418" y="103918"/>
                    </a:cubicBezTo>
                    <a:lnTo>
                      <a:pt x="32301" y="105121"/>
                    </a:lnTo>
                    <a:lnTo>
                      <a:pt x="30050" y="107485"/>
                    </a:lnTo>
                    <a:cubicBezTo>
                      <a:pt x="29678" y="107814"/>
                      <a:pt x="29271" y="108325"/>
                      <a:pt x="28872" y="108819"/>
                    </a:cubicBezTo>
                    <a:lnTo>
                      <a:pt x="27651" y="110282"/>
                    </a:lnTo>
                    <a:lnTo>
                      <a:pt x="25443" y="112984"/>
                    </a:lnTo>
                    <a:cubicBezTo>
                      <a:pt x="24837" y="113884"/>
                      <a:pt x="24248" y="114802"/>
                      <a:pt x="23616" y="115694"/>
                    </a:cubicBezTo>
                    <a:cubicBezTo>
                      <a:pt x="23313" y="116136"/>
                      <a:pt x="22984" y="116577"/>
                      <a:pt x="22698" y="117045"/>
                    </a:cubicBezTo>
                    <a:lnTo>
                      <a:pt x="21928" y="118482"/>
                    </a:lnTo>
                    <a:cubicBezTo>
                      <a:pt x="21425" y="119417"/>
                      <a:pt x="20837" y="120344"/>
                      <a:pt x="20386" y="121305"/>
                    </a:cubicBezTo>
                    <a:cubicBezTo>
                      <a:pt x="19572" y="123314"/>
                      <a:pt x="18620" y="125254"/>
                      <a:pt x="18040" y="127341"/>
                    </a:cubicBezTo>
                    <a:cubicBezTo>
                      <a:pt x="17260" y="129349"/>
                      <a:pt x="16940" y="131488"/>
                      <a:pt x="16429" y="133575"/>
                    </a:cubicBezTo>
                    <a:cubicBezTo>
                      <a:pt x="16247" y="135731"/>
                      <a:pt x="15788" y="137861"/>
                      <a:pt x="15814" y="140017"/>
                    </a:cubicBezTo>
                    <a:cubicBezTo>
                      <a:pt x="15633" y="142182"/>
                      <a:pt x="15858" y="144330"/>
                      <a:pt x="15988" y="146503"/>
                    </a:cubicBezTo>
                    <a:cubicBezTo>
                      <a:pt x="16083" y="147586"/>
                      <a:pt x="16317" y="148633"/>
                      <a:pt x="16481" y="149716"/>
                    </a:cubicBezTo>
                    <a:lnTo>
                      <a:pt x="16732" y="151344"/>
                    </a:lnTo>
                    <a:lnTo>
                      <a:pt x="17148" y="152920"/>
                    </a:lnTo>
                    <a:cubicBezTo>
                      <a:pt x="18074" y="157197"/>
                      <a:pt x="19841" y="161258"/>
                      <a:pt x="22023" y="165077"/>
                    </a:cubicBezTo>
                    <a:lnTo>
                      <a:pt x="23737" y="167908"/>
                    </a:lnTo>
                    <a:lnTo>
                      <a:pt x="25729" y="170575"/>
                    </a:lnTo>
                    <a:cubicBezTo>
                      <a:pt x="26370" y="171519"/>
                      <a:pt x="27089" y="172255"/>
                      <a:pt x="27781" y="173008"/>
                    </a:cubicBezTo>
                    <a:cubicBezTo>
                      <a:pt x="28543" y="173796"/>
                      <a:pt x="29045" y="174533"/>
                      <a:pt x="29998" y="175355"/>
                    </a:cubicBezTo>
                    <a:lnTo>
                      <a:pt x="32873" y="177892"/>
                    </a:lnTo>
                    <a:lnTo>
                      <a:pt x="33591" y="178533"/>
                    </a:lnTo>
                    <a:lnTo>
                      <a:pt x="33773" y="178672"/>
                    </a:lnTo>
                    <a:cubicBezTo>
                      <a:pt x="33262" y="178273"/>
                      <a:pt x="33652" y="178585"/>
                      <a:pt x="33566" y="178507"/>
                    </a:cubicBezTo>
                    <a:lnTo>
                      <a:pt x="33600" y="178533"/>
                    </a:lnTo>
                    <a:lnTo>
                      <a:pt x="33678" y="178585"/>
                    </a:lnTo>
                    <a:lnTo>
                      <a:pt x="33998" y="178819"/>
                    </a:lnTo>
                    <a:lnTo>
                      <a:pt x="35289" y="179745"/>
                    </a:lnTo>
                    <a:cubicBezTo>
                      <a:pt x="36111" y="180438"/>
                      <a:pt x="37064" y="180949"/>
                      <a:pt x="37990" y="181486"/>
                    </a:cubicBezTo>
                    <a:cubicBezTo>
                      <a:pt x="38891" y="182092"/>
                      <a:pt x="39887" y="182508"/>
                      <a:pt x="40831" y="182975"/>
                    </a:cubicBezTo>
                    <a:cubicBezTo>
                      <a:pt x="48650" y="186577"/>
                      <a:pt x="58062" y="187002"/>
                      <a:pt x="66487" y="184127"/>
                    </a:cubicBezTo>
                    <a:cubicBezTo>
                      <a:pt x="68600" y="183417"/>
                      <a:pt x="70644" y="182490"/>
                      <a:pt x="72583" y="181382"/>
                    </a:cubicBezTo>
                    <a:cubicBezTo>
                      <a:pt x="74540" y="180248"/>
                      <a:pt x="76367" y="178914"/>
                      <a:pt x="77935" y="177581"/>
                    </a:cubicBezTo>
                    <a:cubicBezTo>
                      <a:pt x="78134" y="177399"/>
                      <a:pt x="78342" y="177260"/>
                      <a:pt x="78558" y="177061"/>
                    </a:cubicBezTo>
                    <a:lnTo>
                      <a:pt x="79216" y="176386"/>
                    </a:lnTo>
                    <a:lnTo>
                      <a:pt x="80541" y="175000"/>
                    </a:lnTo>
                    <a:lnTo>
                      <a:pt x="81208" y="174316"/>
                    </a:lnTo>
                    <a:cubicBezTo>
                      <a:pt x="81242" y="174255"/>
                      <a:pt x="80965" y="174576"/>
                      <a:pt x="81104" y="174446"/>
                    </a:cubicBezTo>
                    <a:lnTo>
                      <a:pt x="81121" y="174394"/>
                    </a:lnTo>
                    <a:lnTo>
                      <a:pt x="81199" y="174308"/>
                    </a:lnTo>
                    <a:lnTo>
                      <a:pt x="81320" y="174143"/>
                    </a:lnTo>
                    <a:lnTo>
                      <a:pt x="81580" y="173831"/>
                    </a:lnTo>
                    <a:lnTo>
                      <a:pt x="82585" y="172567"/>
                    </a:lnTo>
                    <a:cubicBezTo>
                      <a:pt x="83806" y="170783"/>
                      <a:pt x="84827" y="168852"/>
                      <a:pt x="85563" y="166809"/>
                    </a:cubicBezTo>
                    <a:cubicBezTo>
                      <a:pt x="86213" y="164713"/>
                      <a:pt x="86637" y="162531"/>
                      <a:pt x="86715" y="160297"/>
                    </a:cubicBezTo>
                    <a:cubicBezTo>
                      <a:pt x="86732" y="158080"/>
                      <a:pt x="86490" y="155820"/>
                      <a:pt x="85910" y="153621"/>
                    </a:cubicBezTo>
                    <a:cubicBezTo>
                      <a:pt x="85243" y="151456"/>
                      <a:pt x="84394" y="149335"/>
                      <a:pt x="83173" y="147326"/>
                    </a:cubicBezTo>
                    <a:cubicBezTo>
                      <a:pt x="82507" y="146417"/>
                      <a:pt x="81892" y="145360"/>
                      <a:pt x="81130" y="144555"/>
                    </a:cubicBezTo>
                    <a:cubicBezTo>
                      <a:pt x="80758" y="144130"/>
                      <a:pt x="80420" y="143689"/>
                      <a:pt x="80022" y="143273"/>
                    </a:cubicBezTo>
                    <a:lnTo>
                      <a:pt x="78619" y="141966"/>
                    </a:lnTo>
                    <a:cubicBezTo>
                      <a:pt x="75311" y="138866"/>
                      <a:pt x="70531" y="137073"/>
                      <a:pt x="65725" y="137264"/>
                    </a:cubicBezTo>
                    <a:cubicBezTo>
                      <a:pt x="60894" y="137463"/>
                      <a:pt x="55958" y="139481"/>
                      <a:pt x="52503" y="143265"/>
                    </a:cubicBezTo>
                    <a:close/>
                  </a:path>
                </a:pathLst>
              </a:custGeom>
              <a:grpFill/>
              <a:ln w="8653" cap="flat">
                <a:noFill/>
                <a:prstDash val="solid"/>
                <a:miter/>
              </a:ln>
            </p:spPr>
            <p:txBody>
              <a:bodyPr rtlCol="0" anchor="ctr"/>
              <a:lstStyle/>
              <a:p>
                <a:endParaRPr lang="en-IN" dirty="0"/>
              </a:p>
            </p:txBody>
          </p:sp>
          <p:sp>
            <p:nvSpPr>
              <p:cNvPr id="21" name="Freeform: Shape 21">
                <a:extLst>
                  <a:ext uri="{FF2B5EF4-FFF2-40B4-BE49-F238E27FC236}">
                    <a16:creationId xmlns:a16="http://schemas.microsoft.com/office/drawing/2014/main" id="{3F37D0E7-C42D-1946-A76D-9ED009CE8C52}"/>
                  </a:ext>
                </a:extLst>
              </p:cNvPr>
              <p:cNvSpPr/>
              <p:nvPr/>
            </p:nvSpPr>
            <p:spPr>
              <a:xfrm>
                <a:off x="-2163136" y="3224668"/>
                <a:ext cx="154968" cy="183920"/>
              </a:xfrm>
              <a:custGeom>
                <a:avLst/>
                <a:gdLst>
                  <a:gd name="connsiteX0" fmla="*/ 51808 w 154968"/>
                  <a:gd name="connsiteY0" fmla="*/ 130478 h 183920"/>
                  <a:gd name="connsiteX1" fmla="*/ 66597 w 154968"/>
                  <a:gd name="connsiteY1" fmla="*/ 126590 h 183920"/>
                  <a:gd name="connsiteX2" fmla="*/ 80417 w 154968"/>
                  <a:gd name="connsiteY2" fmla="*/ 134799 h 183920"/>
                  <a:gd name="connsiteX3" fmla="*/ 81560 w 154968"/>
                  <a:gd name="connsiteY3" fmla="*/ 136323 h 183920"/>
                  <a:gd name="connsiteX4" fmla="*/ 82651 w 154968"/>
                  <a:gd name="connsiteY4" fmla="*/ 138142 h 183920"/>
                  <a:gd name="connsiteX5" fmla="*/ 84478 w 154968"/>
                  <a:gd name="connsiteY5" fmla="*/ 141917 h 183920"/>
                  <a:gd name="connsiteX6" fmla="*/ 86366 w 154968"/>
                  <a:gd name="connsiteY6" fmla="*/ 150074 h 183920"/>
                  <a:gd name="connsiteX7" fmla="*/ 85708 w 154968"/>
                  <a:gd name="connsiteY7" fmla="*/ 158551 h 183920"/>
                  <a:gd name="connsiteX8" fmla="*/ 82556 w 154968"/>
                  <a:gd name="connsiteY8" fmla="*/ 166604 h 183920"/>
                  <a:gd name="connsiteX9" fmla="*/ 77101 w 154968"/>
                  <a:gd name="connsiteY9" fmla="*/ 173436 h 183920"/>
                  <a:gd name="connsiteX10" fmla="*/ 75412 w 154968"/>
                  <a:gd name="connsiteY10" fmla="*/ 174839 h 183920"/>
                  <a:gd name="connsiteX11" fmla="*/ 74979 w 154968"/>
                  <a:gd name="connsiteY11" fmla="*/ 175194 h 183920"/>
                  <a:gd name="connsiteX12" fmla="*/ 74763 w 154968"/>
                  <a:gd name="connsiteY12" fmla="*/ 175367 h 183920"/>
                  <a:gd name="connsiteX13" fmla="*/ 74668 w 154968"/>
                  <a:gd name="connsiteY13" fmla="*/ 175454 h 183920"/>
                  <a:gd name="connsiteX14" fmla="*/ 74607 w 154968"/>
                  <a:gd name="connsiteY14" fmla="*/ 175497 h 183920"/>
                  <a:gd name="connsiteX15" fmla="*/ 74373 w 154968"/>
                  <a:gd name="connsiteY15" fmla="*/ 175662 h 183920"/>
                  <a:gd name="connsiteX16" fmla="*/ 73585 w 154968"/>
                  <a:gd name="connsiteY16" fmla="*/ 176207 h 183920"/>
                  <a:gd name="connsiteX17" fmla="*/ 72001 w 154968"/>
                  <a:gd name="connsiteY17" fmla="*/ 177255 h 183920"/>
                  <a:gd name="connsiteX18" fmla="*/ 71187 w 154968"/>
                  <a:gd name="connsiteY18" fmla="*/ 177791 h 183920"/>
                  <a:gd name="connsiteX19" fmla="*/ 70234 w 154968"/>
                  <a:gd name="connsiteY19" fmla="*/ 178311 h 183920"/>
                  <a:gd name="connsiteX20" fmla="*/ 62276 w 154968"/>
                  <a:gd name="connsiteY20" fmla="*/ 181809 h 183920"/>
                  <a:gd name="connsiteX21" fmla="*/ 53903 w 154968"/>
                  <a:gd name="connsiteY21" fmla="*/ 183619 h 183920"/>
                  <a:gd name="connsiteX22" fmla="*/ 21198 w 154968"/>
                  <a:gd name="connsiteY22" fmla="*/ 174570 h 183920"/>
                  <a:gd name="connsiteX23" fmla="*/ 17803 w 154968"/>
                  <a:gd name="connsiteY23" fmla="*/ 171722 h 183920"/>
                  <a:gd name="connsiteX24" fmla="*/ 14721 w 154968"/>
                  <a:gd name="connsiteY24" fmla="*/ 168570 h 183920"/>
                  <a:gd name="connsiteX25" fmla="*/ 13257 w 154968"/>
                  <a:gd name="connsiteY25" fmla="*/ 166872 h 183920"/>
                  <a:gd name="connsiteX26" fmla="*/ 12911 w 154968"/>
                  <a:gd name="connsiteY26" fmla="*/ 166457 h 183920"/>
                  <a:gd name="connsiteX27" fmla="*/ 12816 w 154968"/>
                  <a:gd name="connsiteY27" fmla="*/ 166353 h 183920"/>
                  <a:gd name="connsiteX28" fmla="*/ 12781 w 154968"/>
                  <a:gd name="connsiteY28" fmla="*/ 166301 h 183920"/>
                  <a:gd name="connsiteX29" fmla="*/ 12539 w 154968"/>
                  <a:gd name="connsiteY29" fmla="*/ 165963 h 183920"/>
                  <a:gd name="connsiteX30" fmla="*/ 12409 w 154968"/>
                  <a:gd name="connsiteY30" fmla="*/ 165781 h 183920"/>
                  <a:gd name="connsiteX31" fmla="*/ 11863 w 154968"/>
                  <a:gd name="connsiteY31" fmla="*/ 165002 h 183920"/>
                  <a:gd name="connsiteX32" fmla="*/ 9681 w 154968"/>
                  <a:gd name="connsiteY32" fmla="*/ 161859 h 183920"/>
                  <a:gd name="connsiteX33" fmla="*/ 7456 w 154968"/>
                  <a:gd name="connsiteY33" fmla="*/ 158066 h 183920"/>
                  <a:gd name="connsiteX34" fmla="*/ 5464 w 154968"/>
                  <a:gd name="connsiteY34" fmla="*/ 154092 h 183920"/>
                  <a:gd name="connsiteX35" fmla="*/ 3784 w 154968"/>
                  <a:gd name="connsiteY35" fmla="*/ 150134 h 183920"/>
                  <a:gd name="connsiteX36" fmla="*/ 2459 w 154968"/>
                  <a:gd name="connsiteY36" fmla="*/ 145995 h 183920"/>
                  <a:gd name="connsiteX37" fmla="*/ 9 w 154968"/>
                  <a:gd name="connsiteY37" fmla="*/ 128859 h 183920"/>
                  <a:gd name="connsiteX38" fmla="*/ 2710 w 154968"/>
                  <a:gd name="connsiteY38" fmla="*/ 111627 h 183920"/>
                  <a:gd name="connsiteX39" fmla="*/ 5940 w 154968"/>
                  <a:gd name="connsiteY39" fmla="*/ 103462 h 183920"/>
                  <a:gd name="connsiteX40" fmla="*/ 10486 w 154968"/>
                  <a:gd name="connsiteY40" fmla="*/ 95920 h 183920"/>
                  <a:gd name="connsiteX41" fmla="*/ 22600 w 154968"/>
                  <a:gd name="connsiteY41" fmla="*/ 83321 h 183920"/>
                  <a:gd name="connsiteX42" fmla="*/ 26151 w 154968"/>
                  <a:gd name="connsiteY42" fmla="*/ 80749 h 183920"/>
                  <a:gd name="connsiteX43" fmla="*/ 26532 w 154968"/>
                  <a:gd name="connsiteY43" fmla="*/ 80498 h 183920"/>
                  <a:gd name="connsiteX44" fmla="*/ 26644 w 154968"/>
                  <a:gd name="connsiteY44" fmla="*/ 80446 h 183920"/>
                  <a:gd name="connsiteX45" fmla="*/ 26843 w 154968"/>
                  <a:gd name="connsiteY45" fmla="*/ 80325 h 183920"/>
                  <a:gd name="connsiteX46" fmla="*/ 27259 w 154968"/>
                  <a:gd name="connsiteY46" fmla="*/ 80082 h 183920"/>
                  <a:gd name="connsiteX47" fmla="*/ 28090 w 154968"/>
                  <a:gd name="connsiteY47" fmla="*/ 79615 h 183920"/>
                  <a:gd name="connsiteX48" fmla="*/ 29736 w 154968"/>
                  <a:gd name="connsiteY48" fmla="*/ 78654 h 183920"/>
                  <a:gd name="connsiteX49" fmla="*/ 31389 w 154968"/>
                  <a:gd name="connsiteY49" fmla="*/ 77692 h 183920"/>
                  <a:gd name="connsiteX50" fmla="*/ 33165 w 154968"/>
                  <a:gd name="connsiteY50" fmla="*/ 76749 h 183920"/>
                  <a:gd name="connsiteX51" fmla="*/ 37139 w 154968"/>
                  <a:gd name="connsiteY51" fmla="*/ 74887 h 183920"/>
                  <a:gd name="connsiteX52" fmla="*/ 45036 w 154968"/>
                  <a:gd name="connsiteY52" fmla="*/ 71908 h 183920"/>
                  <a:gd name="connsiteX53" fmla="*/ 53089 w 154968"/>
                  <a:gd name="connsiteY53" fmla="*/ 69917 h 183920"/>
                  <a:gd name="connsiteX54" fmla="*/ 48327 w 154968"/>
                  <a:gd name="connsiteY54" fmla="*/ 77130 h 183920"/>
                  <a:gd name="connsiteX55" fmla="*/ 47002 w 154968"/>
                  <a:gd name="connsiteY55" fmla="*/ 68938 h 183920"/>
                  <a:gd name="connsiteX56" fmla="*/ 46603 w 154968"/>
                  <a:gd name="connsiteY56" fmla="*/ 60608 h 183920"/>
                  <a:gd name="connsiteX57" fmla="*/ 46690 w 154968"/>
                  <a:gd name="connsiteY57" fmla="*/ 56426 h 183920"/>
                  <a:gd name="connsiteX58" fmla="*/ 47123 w 154968"/>
                  <a:gd name="connsiteY58" fmla="*/ 52252 h 183920"/>
                  <a:gd name="connsiteX59" fmla="*/ 47374 w 154968"/>
                  <a:gd name="connsiteY59" fmla="*/ 50182 h 183920"/>
                  <a:gd name="connsiteX60" fmla="*/ 47504 w 154968"/>
                  <a:gd name="connsiteY60" fmla="*/ 49152 h 183920"/>
                  <a:gd name="connsiteX61" fmla="*/ 47556 w 154968"/>
                  <a:gd name="connsiteY61" fmla="*/ 48615 h 183920"/>
                  <a:gd name="connsiteX62" fmla="*/ 47591 w 154968"/>
                  <a:gd name="connsiteY62" fmla="*/ 48373 h 183920"/>
                  <a:gd name="connsiteX63" fmla="*/ 47617 w 154968"/>
                  <a:gd name="connsiteY63" fmla="*/ 48234 h 183920"/>
                  <a:gd name="connsiteX64" fmla="*/ 47617 w 154968"/>
                  <a:gd name="connsiteY64" fmla="*/ 48165 h 183920"/>
                  <a:gd name="connsiteX65" fmla="*/ 47712 w 154968"/>
                  <a:gd name="connsiteY65" fmla="*/ 47697 h 183920"/>
                  <a:gd name="connsiteX66" fmla="*/ 48543 w 154968"/>
                  <a:gd name="connsiteY66" fmla="*/ 43983 h 183920"/>
                  <a:gd name="connsiteX67" fmla="*/ 49011 w 154968"/>
                  <a:gd name="connsiteY67" fmla="*/ 42078 h 183920"/>
                  <a:gd name="connsiteX68" fmla="*/ 49747 w 154968"/>
                  <a:gd name="connsiteY68" fmla="*/ 39861 h 183920"/>
                  <a:gd name="connsiteX69" fmla="*/ 51314 w 154968"/>
                  <a:gd name="connsiteY69" fmla="*/ 35506 h 183920"/>
                  <a:gd name="connsiteX70" fmla="*/ 55375 w 154968"/>
                  <a:gd name="connsiteY70" fmla="*/ 27695 h 183920"/>
                  <a:gd name="connsiteX71" fmla="*/ 60484 w 154968"/>
                  <a:gd name="connsiteY71" fmla="*/ 20534 h 183920"/>
                  <a:gd name="connsiteX72" fmla="*/ 66710 w 154968"/>
                  <a:gd name="connsiteY72" fmla="*/ 14343 h 183920"/>
                  <a:gd name="connsiteX73" fmla="*/ 81456 w 154968"/>
                  <a:gd name="connsiteY73" fmla="*/ 5025 h 183920"/>
                  <a:gd name="connsiteX74" fmla="*/ 98186 w 154968"/>
                  <a:gd name="connsiteY74" fmla="*/ 479 h 183920"/>
                  <a:gd name="connsiteX75" fmla="*/ 115322 w 154968"/>
                  <a:gd name="connsiteY75" fmla="*/ 782 h 183920"/>
                  <a:gd name="connsiteX76" fmla="*/ 119504 w 154968"/>
                  <a:gd name="connsiteY76" fmla="*/ 1631 h 183920"/>
                  <a:gd name="connsiteX77" fmla="*/ 120561 w 154968"/>
                  <a:gd name="connsiteY77" fmla="*/ 1856 h 183920"/>
                  <a:gd name="connsiteX78" fmla="*/ 120812 w 154968"/>
                  <a:gd name="connsiteY78" fmla="*/ 1899 h 183920"/>
                  <a:gd name="connsiteX79" fmla="*/ 121245 w 154968"/>
                  <a:gd name="connsiteY79" fmla="*/ 2021 h 183920"/>
                  <a:gd name="connsiteX80" fmla="*/ 121366 w 154968"/>
                  <a:gd name="connsiteY80" fmla="*/ 2055 h 183920"/>
                  <a:gd name="connsiteX81" fmla="*/ 121808 w 154968"/>
                  <a:gd name="connsiteY81" fmla="*/ 2194 h 183920"/>
                  <a:gd name="connsiteX82" fmla="*/ 123643 w 154968"/>
                  <a:gd name="connsiteY82" fmla="*/ 2783 h 183920"/>
                  <a:gd name="connsiteX83" fmla="*/ 127774 w 154968"/>
                  <a:gd name="connsiteY83" fmla="*/ 4359 h 183920"/>
                  <a:gd name="connsiteX84" fmla="*/ 131818 w 154968"/>
                  <a:gd name="connsiteY84" fmla="*/ 6367 h 183920"/>
                  <a:gd name="connsiteX85" fmla="*/ 153110 w 154968"/>
                  <a:gd name="connsiteY85" fmla="*/ 32821 h 183920"/>
                  <a:gd name="connsiteX86" fmla="*/ 154738 w 154968"/>
                  <a:gd name="connsiteY86" fmla="*/ 49741 h 183920"/>
                  <a:gd name="connsiteX87" fmla="*/ 154080 w 154968"/>
                  <a:gd name="connsiteY87" fmla="*/ 53923 h 183920"/>
                  <a:gd name="connsiteX88" fmla="*/ 153898 w 154968"/>
                  <a:gd name="connsiteY88" fmla="*/ 54971 h 183920"/>
                  <a:gd name="connsiteX89" fmla="*/ 153829 w 154968"/>
                  <a:gd name="connsiteY89" fmla="*/ 55222 h 183920"/>
                  <a:gd name="connsiteX90" fmla="*/ 153812 w 154968"/>
                  <a:gd name="connsiteY90" fmla="*/ 55292 h 183920"/>
                  <a:gd name="connsiteX91" fmla="*/ 153777 w 154968"/>
                  <a:gd name="connsiteY91" fmla="*/ 55395 h 183920"/>
                  <a:gd name="connsiteX92" fmla="*/ 153708 w 154968"/>
                  <a:gd name="connsiteY92" fmla="*/ 55638 h 183920"/>
                  <a:gd name="connsiteX93" fmla="*/ 153569 w 154968"/>
                  <a:gd name="connsiteY93" fmla="*/ 56071 h 183920"/>
                  <a:gd name="connsiteX94" fmla="*/ 153006 w 154968"/>
                  <a:gd name="connsiteY94" fmla="*/ 57950 h 183920"/>
                  <a:gd name="connsiteX95" fmla="*/ 148859 w 154968"/>
                  <a:gd name="connsiteY95" fmla="*/ 65847 h 183920"/>
                  <a:gd name="connsiteX96" fmla="*/ 142719 w 154968"/>
                  <a:gd name="connsiteY96" fmla="*/ 71943 h 183920"/>
                  <a:gd name="connsiteX97" fmla="*/ 135186 w 154968"/>
                  <a:gd name="connsiteY97" fmla="*/ 75909 h 183920"/>
                  <a:gd name="connsiteX98" fmla="*/ 126960 w 154968"/>
                  <a:gd name="connsiteY98" fmla="*/ 77415 h 183920"/>
                  <a:gd name="connsiteX99" fmla="*/ 118760 w 154968"/>
                  <a:gd name="connsiteY99" fmla="*/ 76489 h 183920"/>
                  <a:gd name="connsiteX100" fmla="*/ 111287 w 154968"/>
                  <a:gd name="connsiteY100" fmla="*/ 73034 h 183920"/>
                  <a:gd name="connsiteX101" fmla="*/ 105823 w 154968"/>
                  <a:gd name="connsiteY101" fmla="*/ 67085 h 183920"/>
                  <a:gd name="connsiteX102" fmla="*/ 103528 w 154968"/>
                  <a:gd name="connsiteY102" fmla="*/ 51949 h 183920"/>
                  <a:gd name="connsiteX103" fmla="*/ 107520 w 154968"/>
                  <a:gd name="connsiteY103" fmla="*/ 65882 h 183920"/>
                  <a:gd name="connsiteX104" fmla="*/ 112941 w 154968"/>
                  <a:gd name="connsiteY104" fmla="*/ 70514 h 183920"/>
                  <a:gd name="connsiteX105" fmla="*/ 119522 w 154968"/>
                  <a:gd name="connsiteY105" fmla="*/ 72670 h 183920"/>
                  <a:gd name="connsiteX106" fmla="*/ 126544 w 154968"/>
                  <a:gd name="connsiteY106" fmla="*/ 72610 h 183920"/>
                  <a:gd name="connsiteX107" fmla="*/ 133090 w 154968"/>
                  <a:gd name="connsiteY107" fmla="*/ 70618 h 183920"/>
                  <a:gd name="connsiteX108" fmla="*/ 138684 w 154968"/>
                  <a:gd name="connsiteY108" fmla="*/ 66912 h 183920"/>
                  <a:gd name="connsiteX109" fmla="*/ 142867 w 154968"/>
                  <a:gd name="connsiteY109" fmla="*/ 61803 h 183920"/>
                  <a:gd name="connsiteX110" fmla="*/ 145274 w 154968"/>
                  <a:gd name="connsiteY110" fmla="*/ 55993 h 183920"/>
                  <a:gd name="connsiteX111" fmla="*/ 145663 w 154968"/>
                  <a:gd name="connsiteY111" fmla="*/ 54140 h 183920"/>
                  <a:gd name="connsiteX112" fmla="*/ 145750 w 154968"/>
                  <a:gd name="connsiteY112" fmla="*/ 53663 h 183920"/>
                  <a:gd name="connsiteX113" fmla="*/ 145802 w 154968"/>
                  <a:gd name="connsiteY113" fmla="*/ 53438 h 183920"/>
                  <a:gd name="connsiteX114" fmla="*/ 145819 w 154968"/>
                  <a:gd name="connsiteY114" fmla="*/ 53309 h 183920"/>
                  <a:gd name="connsiteX115" fmla="*/ 145819 w 154968"/>
                  <a:gd name="connsiteY115" fmla="*/ 53265 h 183920"/>
                  <a:gd name="connsiteX116" fmla="*/ 145802 w 154968"/>
                  <a:gd name="connsiteY116" fmla="*/ 53421 h 183920"/>
                  <a:gd name="connsiteX117" fmla="*/ 145871 w 154968"/>
                  <a:gd name="connsiteY117" fmla="*/ 52546 h 183920"/>
                  <a:gd name="connsiteX118" fmla="*/ 146088 w 154968"/>
                  <a:gd name="connsiteY118" fmla="*/ 49178 h 183920"/>
                  <a:gd name="connsiteX119" fmla="*/ 143663 w 154968"/>
                  <a:gd name="connsiteY119" fmla="*/ 36025 h 183920"/>
                  <a:gd name="connsiteX120" fmla="*/ 126129 w 154968"/>
                  <a:gd name="connsiteY120" fmla="*/ 17278 h 183920"/>
                  <a:gd name="connsiteX121" fmla="*/ 123262 w 154968"/>
                  <a:gd name="connsiteY121" fmla="*/ 16092 h 183920"/>
                  <a:gd name="connsiteX122" fmla="*/ 120188 w 154968"/>
                  <a:gd name="connsiteY122" fmla="*/ 15165 h 183920"/>
                  <a:gd name="connsiteX123" fmla="*/ 118292 w 154968"/>
                  <a:gd name="connsiteY123" fmla="*/ 14698 h 183920"/>
                  <a:gd name="connsiteX124" fmla="*/ 117816 w 154968"/>
                  <a:gd name="connsiteY124" fmla="*/ 14559 h 183920"/>
                  <a:gd name="connsiteX125" fmla="*/ 117703 w 154968"/>
                  <a:gd name="connsiteY125" fmla="*/ 14542 h 183920"/>
                  <a:gd name="connsiteX126" fmla="*/ 117643 w 154968"/>
                  <a:gd name="connsiteY126" fmla="*/ 14542 h 183920"/>
                  <a:gd name="connsiteX127" fmla="*/ 117911 w 154968"/>
                  <a:gd name="connsiteY127" fmla="*/ 14602 h 183920"/>
                  <a:gd name="connsiteX128" fmla="*/ 117695 w 154968"/>
                  <a:gd name="connsiteY128" fmla="*/ 14576 h 183920"/>
                  <a:gd name="connsiteX129" fmla="*/ 116846 w 154968"/>
                  <a:gd name="connsiteY129" fmla="*/ 14455 h 183920"/>
                  <a:gd name="connsiteX130" fmla="*/ 113512 w 154968"/>
                  <a:gd name="connsiteY130" fmla="*/ 13979 h 183920"/>
                  <a:gd name="connsiteX131" fmla="*/ 100255 w 154968"/>
                  <a:gd name="connsiteY131" fmla="*/ 14550 h 183920"/>
                  <a:gd name="connsiteX132" fmla="*/ 87829 w 154968"/>
                  <a:gd name="connsiteY132" fmla="*/ 18759 h 183920"/>
                  <a:gd name="connsiteX133" fmla="*/ 86357 w 154968"/>
                  <a:gd name="connsiteY133" fmla="*/ 19452 h 183920"/>
                  <a:gd name="connsiteX134" fmla="*/ 84963 w 154968"/>
                  <a:gd name="connsiteY134" fmla="*/ 20300 h 183920"/>
                  <a:gd name="connsiteX135" fmla="*/ 82192 w 154968"/>
                  <a:gd name="connsiteY135" fmla="*/ 22023 h 183920"/>
                  <a:gd name="connsiteX136" fmla="*/ 77170 w 154968"/>
                  <a:gd name="connsiteY136" fmla="*/ 26102 h 183920"/>
                  <a:gd name="connsiteX137" fmla="*/ 72676 w 154968"/>
                  <a:gd name="connsiteY137" fmla="*/ 30769 h 183920"/>
                  <a:gd name="connsiteX138" fmla="*/ 68961 w 154968"/>
                  <a:gd name="connsiteY138" fmla="*/ 36042 h 183920"/>
                  <a:gd name="connsiteX139" fmla="*/ 65913 w 154968"/>
                  <a:gd name="connsiteY139" fmla="*/ 41740 h 183920"/>
                  <a:gd name="connsiteX140" fmla="*/ 64805 w 154968"/>
                  <a:gd name="connsiteY140" fmla="*/ 44511 h 183920"/>
                  <a:gd name="connsiteX141" fmla="*/ 64259 w 154968"/>
                  <a:gd name="connsiteY141" fmla="*/ 45896 h 183920"/>
                  <a:gd name="connsiteX142" fmla="*/ 63783 w 154968"/>
                  <a:gd name="connsiteY142" fmla="*/ 47689 h 183920"/>
                  <a:gd name="connsiteX143" fmla="*/ 62761 w 154968"/>
                  <a:gd name="connsiteY143" fmla="*/ 51360 h 183920"/>
                  <a:gd name="connsiteX144" fmla="*/ 62848 w 154968"/>
                  <a:gd name="connsiteY144" fmla="*/ 51031 h 183920"/>
                  <a:gd name="connsiteX145" fmla="*/ 62839 w 154968"/>
                  <a:gd name="connsiteY145" fmla="*/ 51092 h 183920"/>
                  <a:gd name="connsiteX146" fmla="*/ 62813 w 154968"/>
                  <a:gd name="connsiteY146" fmla="*/ 51196 h 183920"/>
                  <a:gd name="connsiteX147" fmla="*/ 62779 w 154968"/>
                  <a:gd name="connsiteY147" fmla="*/ 51395 h 183920"/>
                  <a:gd name="connsiteX148" fmla="*/ 62692 w 154968"/>
                  <a:gd name="connsiteY148" fmla="*/ 51836 h 183920"/>
                  <a:gd name="connsiteX149" fmla="*/ 62545 w 154968"/>
                  <a:gd name="connsiteY149" fmla="*/ 52677 h 183920"/>
                  <a:gd name="connsiteX150" fmla="*/ 62233 w 154968"/>
                  <a:gd name="connsiteY150" fmla="*/ 54391 h 183920"/>
                  <a:gd name="connsiteX151" fmla="*/ 61324 w 154968"/>
                  <a:gd name="connsiteY151" fmla="*/ 61206 h 183920"/>
                  <a:gd name="connsiteX152" fmla="*/ 61081 w 154968"/>
                  <a:gd name="connsiteY152" fmla="*/ 64669 h 183920"/>
                  <a:gd name="connsiteX153" fmla="*/ 60952 w 154968"/>
                  <a:gd name="connsiteY153" fmla="*/ 68133 h 183920"/>
                  <a:gd name="connsiteX154" fmla="*/ 61090 w 154968"/>
                  <a:gd name="connsiteY154" fmla="*/ 75138 h 183920"/>
                  <a:gd name="connsiteX155" fmla="*/ 56345 w 154968"/>
                  <a:gd name="connsiteY155" fmla="*/ 82360 h 183920"/>
                  <a:gd name="connsiteX156" fmla="*/ 49868 w 154968"/>
                  <a:gd name="connsiteY156" fmla="*/ 85001 h 183920"/>
                  <a:gd name="connsiteX157" fmla="*/ 46725 w 154968"/>
                  <a:gd name="connsiteY157" fmla="*/ 86507 h 183920"/>
                  <a:gd name="connsiteX158" fmla="*/ 45166 w 154968"/>
                  <a:gd name="connsiteY158" fmla="*/ 87217 h 183920"/>
                  <a:gd name="connsiteX159" fmla="*/ 43737 w 154968"/>
                  <a:gd name="connsiteY159" fmla="*/ 88049 h 183920"/>
                  <a:gd name="connsiteX160" fmla="*/ 40906 w 154968"/>
                  <a:gd name="connsiteY160" fmla="*/ 89659 h 183920"/>
                  <a:gd name="connsiteX161" fmla="*/ 39356 w 154968"/>
                  <a:gd name="connsiteY161" fmla="*/ 90586 h 183920"/>
                  <a:gd name="connsiteX162" fmla="*/ 37754 w 154968"/>
                  <a:gd name="connsiteY162" fmla="*/ 91616 h 183920"/>
                  <a:gd name="connsiteX163" fmla="*/ 34870 w 154968"/>
                  <a:gd name="connsiteY163" fmla="*/ 93530 h 183920"/>
                  <a:gd name="connsiteX164" fmla="*/ 32325 w 154968"/>
                  <a:gd name="connsiteY164" fmla="*/ 95591 h 183920"/>
                  <a:gd name="connsiteX165" fmla="*/ 31043 w 154968"/>
                  <a:gd name="connsiteY165" fmla="*/ 96613 h 183920"/>
                  <a:gd name="connsiteX166" fmla="*/ 29883 w 154968"/>
                  <a:gd name="connsiteY166" fmla="*/ 97756 h 183920"/>
                  <a:gd name="connsiteX167" fmla="*/ 27579 w 154968"/>
                  <a:gd name="connsiteY167" fmla="*/ 100042 h 183920"/>
                  <a:gd name="connsiteX168" fmla="*/ 23562 w 154968"/>
                  <a:gd name="connsiteY168" fmla="*/ 105090 h 183920"/>
                  <a:gd name="connsiteX169" fmla="*/ 20176 w 154968"/>
                  <a:gd name="connsiteY169" fmla="*/ 110597 h 183920"/>
                  <a:gd name="connsiteX170" fmla="*/ 17682 w 154968"/>
                  <a:gd name="connsiteY170" fmla="*/ 116563 h 183920"/>
                  <a:gd name="connsiteX171" fmla="*/ 15924 w 154968"/>
                  <a:gd name="connsiteY171" fmla="*/ 122789 h 183920"/>
                  <a:gd name="connsiteX172" fmla="*/ 15448 w 154968"/>
                  <a:gd name="connsiteY172" fmla="*/ 126019 h 183920"/>
                  <a:gd name="connsiteX173" fmla="*/ 15223 w 154968"/>
                  <a:gd name="connsiteY173" fmla="*/ 127629 h 183920"/>
                  <a:gd name="connsiteX174" fmla="*/ 15145 w 154968"/>
                  <a:gd name="connsiteY174" fmla="*/ 129266 h 183920"/>
                  <a:gd name="connsiteX175" fmla="*/ 16210 w 154968"/>
                  <a:gd name="connsiteY175" fmla="*/ 142333 h 183920"/>
                  <a:gd name="connsiteX176" fmla="*/ 17033 w 154968"/>
                  <a:gd name="connsiteY176" fmla="*/ 145528 h 183920"/>
                  <a:gd name="connsiteX177" fmla="*/ 18167 w 154968"/>
                  <a:gd name="connsiteY177" fmla="*/ 148662 h 183920"/>
                  <a:gd name="connsiteX178" fmla="*/ 19405 w 154968"/>
                  <a:gd name="connsiteY178" fmla="*/ 151598 h 183920"/>
                  <a:gd name="connsiteX179" fmla="*/ 20825 w 154968"/>
                  <a:gd name="connsiteY179" fmla="*/ 154507 h 183920"/>
                  <a:gd name="connsiteX180" fmla="*/ 22817 w 154968"/>
                  <a:gd name="connsiteY180" fmla="*/ 157763 h 183920"/>
                  <a:gd name="connsiteX181" fmla="*/ 23328 w 154968"/>
                  <a:gd name="connsiteY181" fmla="*/ 158577 h 183920"/>
                  <a:gd name="connsiteX182" fmla="*/ 23458 w 154968"/>
                  <a:gd name="connsiteY182" fmla="*/ 158768 h 183920"/>
                  <a:gd name="connsiteX183" fmla="*/ 23293 w 154968"/>
                  <a:gd name="connsiteY183" fmla="*/ 158542 h 183920"/>
                  <a:gd name="connsiteX184" fmla="*/ 23328 w 154968"/>
                  <a:gd name="connsiteY184" fmla="*/ 158594 h 183920"/>
                  <a:gd name="connsiteX185" fmla="*/ 23397 w 154968"/>
                  <a:gd name="connsiteY185" fmla="*/ 158664 h 183920"/>
                  <a:gd name="connsiteX186" fmla="*/ 23614 w 154968"/>
                  <a:gd name="connsiteY186" fmla="*/ 159001 h 183920"/>
                  <a:gd name="connsiteX187" fmla="*/ 24575 w 154968"/>
                  <a:gd name="connsiteY187" fmla="*/ 160266 h 183920"/>
                  <a:gd name="connsiteX188" fmla="*/ 26627 w 154968"/>
                  <a:gd name="connsiteY188" fmla="*/ 162716 h 183920"/>
                  <a:gd name="connsiteX189" fmla="*/ 28930 w 154968"/>
                  <a:gd name="connsiteY189" fmla="*/ 164967 h 183920"/>
                  <a:gd name="connsiteX190" fmla="*/ 53106 w 154968"/>
                  <a:gd name="connsiteY190" fmla="*/ 173627 h 183920"/>
                  <a:gd name="connsiteX191" fmla="*/ 59731 w 154968"/>
                  <a:gd name="connsiteY191" fmla="*/ 172804 h 183920"/>
                  <a:gd name="connsiteX192" fmla="*/ 65974 w 154968"/>
                  <a:gd name="connsiteY192" fmla="*/ 170752 h 183920"/>
                  <a:gd name="connsiteX193" fmla="*/ 66727 w 154968"/>
                  <a:gd name="connsiteY193" fmla="*/ 170431 h 183920"/>
                  <a:gd name="connsiteX194" fmla="*/ 67558 w 154968"/>
                  <a:gd name="connsiteY194" fmla="*/ 169972 h 183920"/>
                  <a:gd name="connsiteX195" fmla="*/ 69230 w 154968"/>
                  <a:gd name="connsiteY195" fmla="*/ 169063 h 183920"/>
                  <a:gd name="connsiteX196" fmla="*/ 70070 w 154968"/>
                  <a:gd name="connsiteY196" fmla="*/ 168587 h 183920"/>
                  <a:gd name="connsiteX197" fmla="*/ 69940 w 154968"/>
                  <a:gd name="connsiteY197" fmla="*/ 168691 h 183920"/>
                  <a:gd name="connsiteX198" fmla="*/ 69983 w 154968"/>
                  <a:gd name="connsiteY198" fmla="*/ 168656 h 183920"/>
                  <a:gd name="connsiteX199" fmla="*/ 70070 w 154968"/>
                  <a:gd name="connsiteY199" fmla="*/ 168587 h 183920"/>
                  <a:gd name="connsiteX200" fmla="*/ 70234 w 154968"/>
                  <a:gd name="connsiteY200" fmla="*/ 168483 h 183920"/>
                  <a:gd name="connsiteX201" fmla="*/ 70572 w 154968"/>
                  <a:gd name="connsiteY201" fmla="*/ 168249 h 183920"/>
                  <a:gd name="connsiteX202" fmla="*/ 71897 w 154968"/>
                  <a:gd name="connsiteY202" fmla="*/ 167340 h 183920"/>
                  <a:gd name="connsiteX203" fmla="*/ 76443 w 154968"/>
                  <a:gd name="connsiteY203" fmla="*/ 162708 h 183920"/>
                  <a:gd name="connsiteX204" fmla="*/ 79465 w 154968"/>
                  <a:gd name="connsiteY204" fmla="*/ 156837 h 183920"/>
                  <a:gd name="connsiteX205" fmla="*/ 80668 w 154968"/>
                  <a:gd name="connsiteY205" fmla="*/ 150221 h 183920"/>
                  <a:gd name="connsiteX206" fmla="*/ 79889 w 154968"/>
                  <a:gd name="connsiteY206" fmla="*/ 143406 h 183920"/>
                  <a:gd name="connsiteX207" fmla="*/ 78763 w 154968"/>
                  <a:gd name="connsiteY207" fmla="*/ 140142 h 183920"/>
                  <a:gd name="connsiteX208" fmla="*/ 78097 w 154968"/>
                  <a:gd name="connsiteY208" fmla="*/ 138583 h 183920"/>
                  <a:gd name="connsiteX209" fmla="*/ 77135 w 154968"/>
                  <a:gd name="connsiteY209" fmla="*/ 136929 h 183920"/>
                  <a:gd name="connsiteX210" fmla="*/ 66182 w 154968"/>
                  <a:gd name="connsiteY210" fmla="*/ 128625 h 183920"/>
                  <a:gd name="connsiteX211" fmla="*/ 51808 w 154968"/>
                  <a:gd name="connsiteY211" fmla="*/ 130478 h 18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54968" h="183920">
                    <a:moveTo>
                      <a:pt x="51808" y="130478"/>
                    </a:moveTo>
                    <a:cubicBezTo>
                      <a:pt x="55791" y="127300"/>
                      <a:pt x="61281" y="125776"/>
                      <a:pt x="66597" y="126590"/>
                    </a:cubicBezTo>
                    <a:cubicBezTo>
                      <a:pt x="71923" y="127344"/>
                      <a:pt x="77023" y="130244"/>
                      <a:pt x="80417" y="134799"/>
                    </a:cubicBezTo>
                    <a:lnTo>
                      <a:pt x="81560" y="136323"/>
                    </a:lnTo>
                    <a:cubicBezTo>
                      <a:pt x="81915" y="136903"/>
                      <a:pt x="82288" y="137535"/>
                      <a:pt x="82651" y="138142"/>
                    </a:cubicBezTo>
                    <a:cubicBezTo>
                      <a:pt x="83431" y="139371"/>
                      <a:pt x="83915" y="140627"/>
                      <a:pt x="84478" y="141917"/>
                    </a:cubicBezTo>
                    <a:cubicBezTo>
                      <a:pt x="85483" y="144498"/>
                      <a:pt x="86115" y="147260"/>
                      <a:pt x="86366" y="150074"/>
                    </a:cubicBezTo>
                    <a:cubicBezTo>
                      <a:pt x="86548" y="152905"/>
                      <a:pt x="86314" y="155763"/>
                      <a:pt x="85708" y="158551"/>
                    </a:cubicBezTo>
                    <a:cubicBezTo>
                      <a:pt x="85067" y="161357"/>
                      <a:pt x="83967" y="164041"/>
                      <a:pt x="82556" y="166604"/>
                    </a:cubicBezTo>
                    <a:cubicBezTo>
                      <a:pt x="81075" y="169089"/>
                      <a:pt x="79222" y="171410"/>
                      <a:pt x="77101" y="173436"/>
                    </a:cubicBezTo>
                    <a:cubicBezTo>
                      <a:pt x="76555" y="173912"/>
                      <a:pt x="75984" y="174363"/>
                      <a:pt x="75412" y="174839"/>
                    </a:cubicBezTo>
                    <a:lnTo>
                      <a:pt x="74979" y="175194"/>
                    </a:lnTo>
                    <a:lnTo>
                      <a:pt x="74763" y="175367"/>
                    </a:lnTo>
                    <a:lnTo>
                      <a:pt x="74668" y="175454"/>
                    </a:lnTo>
                    <a:lnTo>
                      <a:pt x="74607" y="175497"/>
                    </a:lnTo>
                    <a:cubicBezTo>
                      <a:pt x="74745" y="175410"/>
                      <a:pt x="74356" y="175670"/>
                      <a:pt x="74373" y="175662"/>
                    </a:cubicBezTo>
                    <a:lnTo>
                      <a:pt x="73585" y="176207"/>
                    </a:lnTo>
                    <a:lnTo>
                      <a:pt x="72001" y="177255"/>
                    </a:lnTo>
                    <a:lnTo>
                      <a:pt x="71187" y="177791"/>
                    </a:lnTo>
                    <a:lnTo>
                      <a:pt x="70234" y="178311"/>
                    </a:lnTo>
                    <a:cubicBezTo>
                      <a:pt x="67584" y="179801"/>
                      <a:pt x="64995" y="180935"/>
                      <a:pt x="62276" y="181809"/>
                    </a:cubicBezTo>
                    <a:cubicBezTo>
                      <a:pt x="59557" y="182684"/>
                      <a:pt x="56752" y="183299"/>
                      <a:pt x="53903" y="183619"/>
                    </a:cubicBezTo>
                    <a:cubicBezTo>
                      <a:pt x="42508" y="184979"/>
                      <a:pt x="30549" y="181697"/>
                      <a:pt x="21198" y="174570"/>
                    </a:cubicBezTo>
                    <a:cubicBezTo>
                      <a:pt x="20029" y="173661"/>
                      <a:pt x="18851" y="172778"/>
                      <a:pt x="17803" y="171722"/>
                    </a:cubicBezTo>
                    <a:cubicBezTo>
                      <a:pt x="16738" y="170700"/>
                      <a:pt x="15639" y="169721"/>
                      <a:pt x="14721" y="168570"/>
                    </a:cubicBezTo>
                    <a:lnTo>
                      <a:pt x="13257" y="166872"/>
                    </a:lnTo>
                    <a:lnTo>
                      <a:pt x="12911" y="166457"/>
                    </a:lnTo>
                    <a:lnTo>
                      <a:pt x="12816" y="166353"/>
                    </a:lnTo>
                    <a:lnTo>
                      <a:pt x="12781" y="166301"/>
                    </a:lnTo>
                    <a:cubicBezTo>
                      <a:pt x="12668" y="166154"/>
                      <a:pt x="12937" y="166518"/>
                      <a:pt x="12539" y="165963"/>
                    </a:cubicBezTo>
                    <a:lnTo>
                      <a:pt x="12409" y="165781"/>
                    </a:lnTo>
                    <a:lnTo>
                      <a:pt x="11863" y="165002"/>
                    </a:lnTo>
                    <a:lnTo>
                      <a:pt x="9681" y="161859"/>
                    </a:lnTo>
                    <a:cubicBezTo>
                      <a:pt x="8945" y="160811"/>
                      <a:pt x="8192" y="159322"/>
                      <a:pt x="7456" y="158066"/>
                    </a:cubicBezTo>
                    <a:cubicBezTo>
                      <a:pt x="6728" y="156741"/>
                      <a:pt x="5975" y="155408"/>
                      <a:pt x="5464" y="154092"/>
                    </a:cubicBezTo>
                    <a:lnTo>
                      <a:pt x="3784" y="150134"/>
                    </a:lnTo>
                    <a:lnTo>
                      <a:pt x="2459" y="145995"/>
                    </a:lnTo>
                    <a:cubicBezTo>
                      <a:pt x="866" y="140471"/>
                      <a:pt x="-104" y="134687"/>
                      <a:pt x="9" y="128859"/>
                    </a:cubicBezTo>
                    <a:cubicBezTo>
                      <a:pt x="9" y="123049"/>
                      <a:pt x="909" y="117204"/>
                      <a:pt x="2710" y="111627"/>
                    </a:cubicBezTo>
                    <a:cubicBezTo>
                      <a:pt x="3472" y="108787"/>
                      <a:pt x="4754" y="106129"/>
                      <a:pt x="5940" y="103462"/>
                    </a:cubicBezTo>
                    <a:cubicBezTo>
                      <a:pt x="7395" y="100907"/>
                      <a:pt x="8711" y="98258"/>
                      <a:pt x="10486" y="95920"/>
                    </a:cubicBezTo>
                    <a:cubicBezTo>
                      <a:pt x="13759" y="91036"/>
                      <a:pt x="18020" y="86888"/>
                      <a:pt x="22600" y="83321"/>
                    </a:cubicBezTo>
                    <a:cubicBezTo>
                      <a:pt x="23769" y="82438"/>
                      <a:pt x="24964" y="81615"/>
                      <a:pt x="26151" y="80749"/>
                    </a:cubicBezTo>
                    <a:lnTo>
                      <a:pt x="26532" y="80498"/>
                    </a:lnTo>
                    <a:lnTo>
                      <a:pt x="26644" y="80446"/>
                    </a:lnTo>
                    <a:lnTo>
                      <a:pt x="26843" y="80325"/>
                    </a:lnTo>
                    <a:lnTo>
                      <a:pt x="27259" y="80082"/>
                    </a:lnTo>
                    <a:lnTo>
                      <a:pt x="28090" y="79615"/>
                    </a:lnTo>
                    <a:lnTo>
                      <a:pt x="29736" y="78654"/>
                    </a:lnTo>
                    <a:lnTo>
                      <a:pt x="31389" y="77692"/>
                    </a:lnTo>
                    <a:cubicBezTo>
                      <a:pt x="31918" y="77381"/>
                      <a:pt x="32463" y="77060"/>
                      <a:pt x="33165" y="76749"/>
                    </a:cubicBezTo>
                    <a:lnTo>
                      <a:pt x="37139" y="74887"/>
                    </a:lnTo>
                    <a:cubicBezTo>
                      <a:pt x="39797" y="73571"/>
                      <a:pt x="42386" y="72878"/>
                      <a:pt x="45036" y="71908"/>
                    </a:cubicBezTo>
                    <a:cubicBezTo>
                      <a:pt x="47677" y="71025"/>
                      <a:pt x="50405" y="70540"/>
                      <a:pt x="53089" y="69917"/>
                    </a:cubicBezTo>
                    <a:lnTo>
                      <a:pt x="48327" y="77130"/>
                    </a:lnTo>
                    <a:cubicBezTo>
                      <a:pt x="47868" y="74419"/>
                      <a:pt x="47227" y="71709"/>
                      <a:pt x="47002" y="68938"/>
                    </a:cubicBezTo>
                    <a:cubicBezTo>
                      <a:pt x="46820" y="66185"/>
                      <a:pt x="46439" y="63388"/>
                      <a:pt x="46603" y="60608"/>
                    </a:cubicBezTo>
                    <a:lnTo>
                      <a:pt x="46690" y="56426"/>
                    </a:lnTo>
                    <a:cubicBezTo>
                      <a:pt x="46707" y="55023"/>
                      <a:pt x="46976" y="53672"/>
                      <a:pt x="47123" y="52252"/>
                    </a:cubicBezTo>
                    <a:lnTo>
                      <a:pt x="47374" y="50182"/>
                    </a:lnTo>
                    <a:lnTo>
                      <a:pt x="47504" y="49152"/>
                    </a:lnTo>
                    <a:lnTo>
                      <a:pt x="47556" y="48615"/>
                    </a:lnTo>
                    <a:lnTo>
                      <a:pt x="47591" y="48373"/>
                    </a:lnTo>
                    <a:lnTo>
                      <a:pt x="47617" y="48234"/>
                    </a:lnTo>
                    <a:lnTo>
                      <a:pt x="47617" y="48165"/>
                    </a:lnTo>
                    <a:lnTo>
                      <a:pt x="47712" y="47697"/>
                    </a:lnTo>
                    <a:lnTo>
                      <a:pt x="48543" y="43983"/>
                    </a:lnTo>
                    <a:cubicBezTo>
                      <a:pt x="48708" y="43342"/>
                      <a:pt x="48803" y="42770"/>
                      <a:pt x="49011" y="42078"/>
                    </a:cubicBezTo>
                    <a:lnTo>
                      <a:pt x="49747" y="39861"/>
                    </a:lnTo>
                    <a:cubicBezTo>
                      <a:pt x="50266" y="38406"/>
                      <a:pt x="50725" y="36874"/>
                      <a:pt x="51314" y="35506"/>
                    </a:cubicBezTo>
                    <a:cubicBezTo>
                      <a:pt x="52535" y="32838"/>
                      <a:pt x="53713" y="30137"/>
                      <a:pt x="55375" y="27695"/>
                    </a:cubicBezTo>
                    <a:cubicBezTo>
                      <a:pt x="56813" y="25132"/>
                      <a:pt x="58709" y="22880"/>
                      <a:pt x="60484" y="20534"/>
                    </a:cubicBezTo>
                    <a:cubicBezTo>
                      <a:pt x="62467" y="18404"/>
                      <a:pt x="64389" y="16152"/>
                      <a:pt x="66710" y="14343"/>
                    </a:cubicBezTo>
                    <a:cubicBezTo>
                      <a:pt x="71100" y="10455"/>
                      <a:pt x="76122" y="7337"/>
                      <a:pt x="81456" y="5025"/>
                    </a:cubicBezTo>
                    <a:cubicBezTo>
                      <a:pt x="86782" y="2610"/>
                      <a:pt x="92462" y="1224"/>
                      <a:pt x="98186" y="479"/>
                    </a:cubicBezTo>
                    <a:cubicBezTo>
                      <a:pt x="103901" y="-369"/>
                      <a:pt x="109694" y="20"/>
                      <a:pt x="115322" y="782"/>
                    </a:cubicBezTo>
                    <a:lnTo>
                      <a:pt x="119504" y="1631"/>
                    </a:lnTo>
                    <a:lnTo>
                      <a:pt x="120561" y="1856"/>
                    </a:lnTo>
                    <a:lnTo>
                      <a:pt x="120812" y="1899"/>
                    </a:lnTo>
                    <a:lnTo>
                      <a:pt x="121245" y="2021"/>
                    </a:lnTo>
                    <a:lnTo>
                      <a:pt x="121366" y="2055"/>
                    </a:lnTo>
                    <a:lnTo>
                      <a:pt x="121808" y="2194"/>
                    </a:lnTo>
                    <a:lnTo>
                      <a:pt x="123643" y="2783"/>
                    </a:lnTo>
                    <a:cubicBezTo>
                      <a:pt x="124743" y="3069"/>
                      <a:pt x="126328" y="3744"/>
                      <a:pt x="127774" y="4359"/>
                    </a:cubicBezTo>
                    <a:cubicBezTo>
                      <a:pt x="129280" y="4947"/>
                      <a:pt x="130527" y="5675"/>
                      <a:pt x="131818" y="6367"/>
                    </a:cubicBezTo>
                    <a:cubicBezTo>
                      <a:pt x="142087" y="12135"/>
                      <a:pt x="149854" y="21807"/>
                      <a:pt x="153110" y="32821"/>
                    </a:cubicBezTo>
                    <a:cubicBezTo>
                      <a:pt x="154764" y="38311"/>
                      <a:pt x="155336" y="44104"/>
                      <a:pt x="154738" y="49741"/>
                    </a:cubicBezTo>
                    <a:cubicBezTo>
                      <a:pt x="154669" y="51161"/>
                      <a:pt x="154288" y="52538"/>
                      <a:pt x="154080" y="53923"/>
                    </a:cubicBezTo>
                    <a:lnTo>
                      <a:pt x="153898" y="54971"/>
                    </a:lnTo>
                    <a:lnTo>
                      <a:pt x="153829" y="55222"/>
                    </a:lnTo>
                    <a:lnTo>
                      <a:pt x="153812" y="55292"/>
                    </a:lnTo>
                    <a:lnTo>
                      <a:pt x="153777" y="55395"/>
                    </a:lnTo>
                    <a:lnTo>
                      <a:pt x="153708" y="55638"/>
                    </a:lnTo>
                    <a:lnTo>
                      <a:pt x="153569" y="56071"/>
                    </a:lnTo>
                    <a:lnTo>
                      <a:pt x="153006" y="57950"/>
                    </a:lnTo>
                    <a:cubicBezTo>
                      <a:pt x="151941" y="60989"/>
                      <a:pt x="150565" y="63492"/>
                      <a:pt x="148859" y="65847"/>
                    </a:cubicBezTo>
                    <a:cubicBezTo>
                      <a:pt x="147084" y="68176"/>
                      <a:pt x="145031" y="70228"/>
                      <a:pt x="142719" y="71943"/>
                    </a:cubicBezTo>
                    <a:cubicBezTo>
                      <a:pt x="140381" y="73605"/>
                      <a:pt x="137844" y="74948"/>
                      <a:pt x="135186" y="75909"/>
                    </a:cubicBezTo>
                    <a:cubicBezTo>
                      <a:pt x="132502" y="76792"/>
                      <a:pt x="129731" y="77294"/>
                      <a:pt x="126960" y="77415"/>
                    </a:cubicBezTo>
                    <a:cubicBezTo>
                      <a:pt x="124172" y="77450"/>
                      <a:pt x="121392" y="77234"/>
                      <a:pt x="118760" y="76489"/>
                    </a:cubicBezTo>
                    <a:cubicBezTo>
                      <a:pt x="116153" y="75874"/>
                      <a:pt x="113486" y="74645"/>
                      <a:pt x="111287" y="73034"/>
                    </a:cubicBezTo>
                    <a:cubicBezTo>
                      <a:pt x="109087" y="71406"/>
                      <a:pt x="107226" y="69371"/>
                      <a:pt x="105823" y="67085"/>
                    </a:cubicBezTo>
                    <a:cubicBezTo>
                      <a:pt x="102957" y="62539"/>
                      <a:pt x="102186" y="56867"/>
                      <a:pt x="103528" y="51949"/>
                    </a:cubicBezTo>
                    <a:cubicBezTo>
                      <a:pt x="102879" y="57041"/>
                      <a:pt x="104533" y="62115"/>
                      <a:pt x="107520" y="65882"/>
                    </a:cubicBezTo>
                    <a:cubicBezTo>
                      <a:pt x="109027" y="67778"/>
                      <a:pt x="110871" y="69345"/>
                      <a:pt x="112941" y="70514"/>
                    </a:cubicBezTo>
                    <a:cubicBezTo>
                      <a:pt x="114984" y="71666"/>
                      <a:pt x="117132" y="72376"/>
                      <a:pt x="119522" y="72670"/>
                    </a:cubicBezTo>
                    <a:cubicBezTo>
                      <a:pt x="121868" y="73043"/>
                      <a:pt x="124241" y="72895"/>
                      <a:pt x="126544" y="72610"/>
                    </a:cubicBezTo>
                    <a:cubicBezTo>
                      <a:pt x="128830" y="72272"/>
                      <a:pt x="131030" y="71527"/>
                      <a:pt x="133090" y="70618"/>
                    </a:cubicBezTo>
                    <a:cubicBezTo>
                      <a:pt x="135143" y="69640"/>
                      <a:pt x="137013" y="68367"/>
                      <a:pt x="138684" y="66912"/>
                    </a:cubicBezTo>
                    <a:cubicBezTo>
                      <a:pt x="140338" y="65388"/>
                      <a:pt x="141724" y="63656"/>
                      <a:pt x="142867" y="61803"/>
                    </a:cubicBezTo>
                    <a:cubicBezTo>
                      <a:pt x="143975" y="59924"/>
                      <a:pt x="144780" y="57794"/>
                      <a:pt x="145274" y="55993"/>
                    </a:cubicBezTo>
                    <a:lnTo>
                      <a:pt x="145663" y="54140"/>
                    </a:lnTo>
                    <a:lnTo>
                      <a:pt x="145750" y="53663"/>
                    </a:lnTo>
                    <a:lnTo>
                      <a:pt x="145802" y="53438"/>
                    </a:lnTo>
                    <a:lnTo>
                      <a:pt x="145819" y="53309"/>
                    </a:lnTo>
                    <a:lnTo>
                      <a:pt x="145819" y="53265"/>
                    </a:lnTo>
                    <a:cubicBezTo>
                      <a:pt x="145871" y="53066"/>
                      <a:pt x="145776" y="53456"/>
                      <a:pt x="145802" y="53421"/>
                    </a:cubicBezTo>
                    <a:lnTo>
                      <a:pt x="145871" y="52546"/>
                    </a:lnTo>
                    <a:cubicBezTo>
                      <a:pt x="145932" y="51412"/>
                      <a:pt x="146166" y="50295"/>
                      <a:pt x="146088" y="49178"/>
                    </a:cubicBezTo>
                    <a:cubicBezTo>
                      <a:pt x="146166" y="44650"/>
                      <a:pt x="145308" y="40164"/>
                      <a:pt x="143663" y="36025"/>
                    </a:cubicBezTo>
                    <a:cubicBezTo>
                      <a:pt x="140373" y="27755"/>
                      <a:pt x="133948" y="20889"/>
                      <a:pt x="126129" y="17278"/>
                    </a:cubicBezTo>
                    <a:cubicBezTo>
                      <a:pt x="125159" y="16845"/>
                      <a:pt x="124154" y="16352"/>
                      <a:pt x="123262" y="16092"/>
                    </a:cubicBezTo>
                    <a:cubicBezTo>
                      <a:pt x="122319" y="15797"/>
                      <a:pt x="121583" y="15442"/>
                      <a:pt x="120188" y="15165"/>
                    </a:cubicBezTo>
                    <a:lnTo>
                      <a:pt x="118292" y="14698"/>
                    </a:lnTo>
                    <a:lnTo>
                      <a:pt x="117816" y="14559"/>
                    </a:lnTo>
                    <a:lnTo>
                      <a:pt x="117703" y="14542"/>
                    </a:lnTo>
                    <a:lnTo>
                      <a:pt x="117643" y="14542"/>
                    </a:lnTo>
                    <a:cubicBezTo>
                      <a:pt x="117764" y="14559"/>
                      <a:pt x="117288" y="14447"/>
                      <a:pt x="117911" y="14602"/>
                    </a:cubicBezTo>
                    <a:lnTo>
                      <a:pt x="117695" y="14576"/>
                    </a:lnTo>
                    <a:lnTo>
                      <a:pt x="116846" y="14455"/>
                    </a:lnTo>
                    <a:lnTo>
                      <a:pt x="113512" y="13979"/>
                    </a:lnTo>
                    <a:cubicBezTo>
                      <a:pt x="109053" y="13702"/>
                      <a:pt x="104576" y="13606"/>
                      <a:pt x="100255" y="14550"/>
                    </a:cubicBezTo>
                    <a:cubicBezTo>
                      <a:pt x="95926" y="15390"/>
                      <a:pt x="91683" y="16672"/>
                      <a:pt x="87829" y="18759"/>
                    </a:cubicBezTo>
                    <a:lnTo>
                      <a:pt x="86357" y="19452"/>
                    </a:lnTo>
                    <a:lnTo>
                      <a:pt x="84963" y="20300"/>
                    </a:lnTo>
                    <a:cubicBezTo>
                      <a:pt x="84054" y="20889"/>
                      <a:pt x="83084" y="21400"/>
                      <a:pt x="82192" y="22023"/>
                    </a:cubicBezTo>
                    <a:cubicBezTo>
                      <a:pt x="80486" y="23322"/>
                      <a:pt x="78685" y="24578"/>
                      <a:pt x="77170" y="26102"/>
                    </a:cubicBezTo>
                    <a:cubicBezTo>
                      <a:pt x="75516" y="27487"/>
                      <a:pt x="74183" y="29228"/>
                      <a:pt x="72676" y="30769"/>
                    </a:cubicBezTo>
                    <a:cubicBezTo>
                      <a:pt x="71412" y="32509"/>
                      <a:pt x="69983" y="34146"/>
                      <a:pt x="68961" y="36042"/>
                    </a:cubicBezTo>
                    <a:cubicBezTo>
                      <a:pt x="67758" y="37826"/>
                      <a:pt x="66909" y="39818"/>
                      <a:pt x="65913" y="41740"/>
                    </a:cubicBezTo>
                    <a:cubicBezTo>
                      <a:pt x="65454" y="42684"/>
                      <a:pt x="65203" y="43584"/>
                      <a:pt x="64805" y="44511"/>
                    </a:cubicBezTo>
                    <a:lnTo>
                      <a:pt x="64259" y="45896"/>
                    </a:lnTo>
                    <a:cubicBezTo>
                      <a:pt x="64077" y="46407"/>
                      <a:pt x="63948" y="47100"/>
                      <a:pt x="63783" y="47689"/>
                    </a:cubicBezTo>
                    <a:lnTo>
                      <a:pt x="62761" y="51360"/>
                    </a:lnTo>
                    <a:cubicBezTo>
                      <a:pt x="62683" y="51750"/>
                      <a:pt x="62865" y="50919"/>
                      <a:pt x="62848" y="51031"/>
                    </a:cubicBezTo>
                    <a:lnTo>
                      <a:pt x="62839" y="51092"/>
                    </a:lnTo>
                    <a:lnTo>
                      <a:pt x="62813" y="51196"/>
                    </a:lnTo>
                    <a:lnTo>
                      <a:pt x="62779" y="51395"/>
                    </a:lnTo>
                    <a:lnTo>
                      <a:pt x="62692" y="51836"/>
                    </a:lnTo>
                    <a:lnTo>
                      <a:pt x="62545" y="52677"/>
                    </a:lnTo>
                    <a:lnTo>
                      <a:pt x="62233" y="54391"/>
                    </a:lnTo>
                    <a:cubicBezTo>
                      <a:pt x="61748" y="56608"/>
                      <a:pt x="61575" y="58920"/>
                      <a:pt x="61324" y="61206"/>
                    </a:cubicBezTo>
                    <a:cubicBezTo>
                      <a:pt x="61159" y="62357"/>
                      <a:pt x="61064" y="63518"/>
                      <a:pt x="61081" y="64669"/>
                    </a:cubicBezTo>
                    <a:lnTo>
                      <a:pt x="60952" y="68133"/>
                    </a:lnTo>
                    <a:cubicBezTo>
                      <a:pt x="60900" y="70445"/>
                      <a:pt x="61073" y="72774"/>
                      <a:pt x="61090" y="75138"/>
                    </a:cubicBezTo>
                    <a:cubicBezTo>
                      <a:pt x="61116" y="78377"/>
                      <a:pt x="59133" y="81173"/>
                      <a:pt x="56345" y="82360"/>
                    </a:cubicBezTo>
                    <a:cubicBezTo>
                      <a:pt x="54180" y="83269"/>
                      <a:pt x="51972" y="84031"/>
                      <a:pt x="49868" y="85001"/>
                    </a:cubicBezTo>
                    <a:lnTo>
                      <a:pt x="46725" y="86507"/>
                    </a:lnTo>
                    <a:cubicBezTo>
                      <a:pt x="46205" y="86741"/>
                      <a:pt x="45668" y="86958"/>
                      <a:pt x="45166" y="87217"/>
                    </a:cubicBezTo>
                    <a:lnTo>
                      <a:pt x="43737" y="88049"/>
                    </a:lnTo>
                    <a:lnTo>
                      <a:pt x="40906" y="89659"/>
                    </a:lnTo>
                    <a:cubicBezTo>
                      <a:pt x="40421" y="89858"/>
                      <a:pt x="39910" y="90222"/>
                      <a:pt x="39356" y="90586"/>
                    </a:cubicBezTo>
                    <a:lnTo>
                      <a:pt x="37754" y="91616"/>
                    </a:lnTo>
                    <a:lnTo>
                      <a:pt x="34870" y="93530"/>
                    </a:lnTo>
                    <a:cubicBezTo>
                      <a:pt x="34022" y="94240"/>
                      <a:pt x="33199" y="94933"/>
                      <a:pt x="32325" y="95591"/>
                    </a:cubicBezTo>
                    <a:cubicBezTo>
                      <a:pt x="31909" y="95946"/>
                      <a:pt x="31459" y="96258"/>
                      <a:pt x="31043" y="96613"/>
                    </a:cubicBezTo>
                    <a:lnTo>
                      <a:pt x="29883" y="97756"/>
                    </a:lnTo>
                    <a:cubicBezTo>
                      <a:pt x="29121" y="98518"/>
                      <a:pt x="28298" y="99228"/>
                      <a:pt x="27579" y="100042"/>
                    </a:cubicBezTo>
                    <a:cubicBezTo>
                      <a:pt x="26229" y="101704"/>
                      <a:pt x="24731" y="103280"/>
                      <a:pt x="23562" y="105090"/>
                    </a:cubicBezTo>
                    <a:cubicBezTo>
                      <a:pt x="22219" y="106787"/>
                      <a:pt x="21276" y="108735"/>
                      <a:pt x="20176" y="110597"/>
                    </a:cubicBezTo>
                    <a:cubicBezTo>
                      <a:pt x="19362" y="112580"/>
                      <a:pt x="18297" y="114468"/>
                      <a:pt x="17682" y="116563"/>
                    </a:cubicBezTo>
                    <a:cubicBezTo>
                      <a:pt x="16877" y="118546"/>
                      <a:pt x="16452" y="120693"/>
                      <a:pt x="15924" y="122789"/>
                    </a:cubicBezTo>
                    <a:cubicBezTo>
                      <a:pt x="15725" y="123846"/>
                      <a:pt x="15621" y="124945"/>
                      <a:pt x="15448" y="126019"/>
                    </a:cubicBezTo>
                    <a:lnTo>
                      <a:pt x="15223" y="127629"/>
                    </a:lnTo>
                    <a:lnTo>
                      <a:pt x="15145" y="129266"/>
                    </a:lnTo>
                    <a:cubicBezTo>
                      <a:pt x="14781" y="133613"/>
                      <a:pt x="15266" y="138029"/>
                      <a:pt x="16210" y="142333"/>
                    </a:cubicBezTo>
                    <a:lnTo>
                      <a:pt x="17033" y="145528"/>
                    </a:lnTo>
                    <a:lnTo>
                      <a:pt x="18167" y="148662"/>
                    </a:lnTo>
                    <a:cubicBezTo>
                      <a:pt x="18496" y="149762"/>
                      <a:pt x="18972" y="150645"/>
                      <a:pt x="19405" y="151598"/>
                    </a:cubicBezTo>
                    <a:cubicBezTo>
                      <a:pt x="19907" y="152550"/>
                      <a:pt x="20167" y="153434"/>
                      <a:pt x="20825" y="154507"/>
                    </a:cubicBezTo>
                    <a:lnTo>
                      <a:pt x="22817" y="157763"/>
                    </a:lnTo>
                    <a:lnTo>
                      <a:pt x="23328" y="158577"/>
                    </a:lnTo>
                    <a:lnTo>
                      <a:pt x="23458" y="158768"/>
                    </a:lnTo>
                    <a:cubicBezTo>
                      <a:pt x="23085" y="158257"/>
                      <a:pt x="23362" y="158655"/>
                      <a:pt x="23293" y="158542"/>
                    </a:cubicBezTo>
                    <a:lnTo>
                      <a:pt x="23328" y="158594"/>
                    </a:lnTo>
                    <a:lnTo>
                      <a:pt x="23397" y="158664"/>
                    </a:lnTo>
                    <a:lnTo>
                      <a:pt x="23614" y="159001"/>
                    </a:lnTo>
                    <a:lnTo>
                      <a:pt x="24575" y="160266"/>
                    </a:lnTo>
                    <a:cubicBezTo>
                      <a:pt x="25155" y="161175"/>
                      <a:pt x="25917" y="161928"/>
                      <a:pt x="26627" y="162716"/>
                    </a:cubicBezTo>
                    <a:cubicBezTo>
                      <a:pt x="27311" y="163556"/>
                      <a:pt x="28142" y="164240"/>
                      <a:pt x="28930" y="164967"/>
                    </a:cubicBezTo>
                    <a:cubicBezTo>
                      <a:pt x="35347" y="170717"/>
                      <a:pt x="44205" y="173895"/>
                      <a:pt x="53106" y="173627"/>
                    </a:cubicBezTo>
                    <a:cubicBezTo>
                      <a:pt x="55332" y="173592"/>
                      <a:pt x="57557" y="173289"/>
                      <a:pt x="59731" y="172804"/>
                    </a:cubicBezTo>
                    <a:cubicBezTo>
                      <a:pt x="61930" y="172302"/>
                      <a:pt x="64077" y="171574"/>
                      <a:pt x="65974" y="170752"/>
                    </a:cubicBezTo>
                    <a:cubicBezTo>
                      <a:pt x="66216" y="170639"/>
                      <a:pt x="66467" y="170570"/>
                      <a:pt x="66727" y="170431"/>
                    </a:cubicBezTo>
                    <a:lnTo>
                      <a:pt x="67558" y="169972"/>
                    </a:lnTo>
                    <a:lnTo>
                      <a:pt x="69230" y="169063"/>
                    </a:lnTo>
                    <a:lnTo>
                      <a:pt x="70070" y="168587"/>
                    </a:lnTo>
                    <a:cubicBezTo>
                      <a:pt x="70130" y="168561"/>
                      <a:pt x="69775" y="168786"/>
                      <a:pt x="69940" y="168691"/>
                    </a:cubicBezTo>
                    <a:lnTo>
                      <a:pt x="69983" y="168656"/>
                    </a:lnTo>
                    <a:lnTo>
                      <a:pt x="70070" y="168587"/>
                    </a:lnTo>
                    <a:lnTo>
                      <a:pt x="70234" y="168483"/>
                    </a:lnTo>
                    <a:lnTo>
                      <a:pt x="70572" y="168249"/>
                    </a:lnTo>
                    <a:lnTo>
                      <a:pt x="71897" y="167340"/>
                    </a:lnTo>
                    <a:cubicBezTo>
                      <a:pt x="73576" y="166015"/>
                      <a:pt x="75135" y="164448"/>
                      <a:pt x="76443" y="162708"/>
                    </a:cubicBezTo>
                    <a:cubicBezTo>
                      <a:pt x="77690" y="160898"/>
                      <a:pt x="78737" y="158949"/>
                      <a:pt x="79465" y="156837"/>
                    </a:cubicBezTo>
                    <a:cubicBezTo>
                      <a:pt x="80140" y="154715"/>
                      <a:pt x="80582" y="152490"/>
                      <a:pt x="80668" y="150221"/>
                    </a:cubicBezTo>
                    <a:cubicBezTo>
                      <a:pt x="80651" y="147935"/>
                      <a:pt x="80478" y="145675"/>
                      <a:pt x="79889" y="143406"/>
                    </a:cubicBezTo>
                    <a:cubicBezTo>
                      <a:pt x="79551" y="142324"/>
                      <a:pt x="79257" y="141120"/>
                      <a:pt x="78763" y="140142"/>
                    </a:cubicBezTo>
                    <a:cubicBezTo>
                      <a:pt x="78547" y="139622"/>
                      <a:pt x="78348" y="139129"/>
                      <a:pt x="78097" y="138583"/>
                    </a:cubicBezTo>
                    <a:lnTo>
                      <a:pt x="77135" y="136929"/>
                    </a:lnTo>
                    <a:cubicBezTo>
                      <a:pt x="74884" y="132972"/>
                      <a:pt x="70858" y="129855"/>
                      <a:pt x="66182" y="128625"/>
                    </a:cubicBezTo>
                    <a:cubicBezTo>
                      <a:pt x="61540" y="127396"/>
                      <a:pt x="56241" y="127863"/>
                      <a:pt x="51808" y="130478"/>
                    </a:cubicBezTo>
                    <a:close/>
                  </a:path>
                </a:pathLst>
              </a:custGeom>
              <a:grpFill/>
              <a:ln w="8653" cap="flat">
                <a:noFill/>
                <a:prstDash val="solid"/>
                <a:miter/>
              </a:ln>
            </p:spPr>
            <p:txBody>
              <a:bodyPr rtlCol="0" anchor="ctr"/>
              <a:lstStyle/>
              <a:p>
                <a:endParaRPr lang="en-IN" dirty="0"/>
              </a:p>
            </p:txBody>
          </p:sp>
          <p:sp>
            <p:nvSpPr>
              <p:cNvPr id="22" name="Freeform: Shape 22">
                <a:extLst>
                  <a:ext uri="{FF2B5EF4-FFF2-40B4-BE49-F238E27FC236}">
                    <a16:creationId xmlns:a16="http://schemas.microsoft.com/office/drawing/2014/main" id="{FBA35A6F-A1F1-2C4A-A713-916B61A8FF9F}"/>
                  </a:ext>
                </a:extLst>
              </p:cNvPr>
              <p:cNvSpPr/>
              <p:nvPr/>
            </p:nvSpPr>
            <p:spPr>
              <a:xfrm>
                <a:off x="-2034420" y="2908697"/>
                <a:ext cx="105582" cy="80702"/>
              </a:xfrm>
              <a:custGeom>
                <a:avLst/>
                <a:gdLst>
                  <a:gd name="connsiteX0" fmla="*/ 1 w 105582"/>
                  <a:gd name="connsiteY0" fmla="*/ 55681 h 80702"/>
                  <a:gd name="connsiteX1" fmla="*/ 261 w 105582"/>
                  <a:gd name="connsiteY1" fmla="*/ 52928 h 80702"/>
                  <a:gd name="connsiteX2" fmla="*/ 599 w 105582"/>
                  <a:gd name="connsiteY2" fmla="*/ 49663 h 80702"/>
                  <a:gd name="connsiteX3" fmla="*/ 1456 w 105582"/>
                  <a:gd name="connsiteY3" fmla="*/ 45212 h 80702"/>
                  <a:gd name="connsiteX4" fmla="*/ 2920 w 105582"/>
                  <a:gd name="connsiteY4" fmla="*/ 39731 h 80702"/>
                  <a:gd name="connsiteX5" fmla="*/ 3881 w 105582"/>
                  <a:gd name="connsiteY5" fmla="*/ 36666 h 80702"/>
                  <a:gd name="connsiteX6" fmla="*/ 5162 w 105582"/>
                  <a:gd name="connsiteY6" fmla="*/ 33453 h 80702"/>
                  <a:gd name="connsiteX7" fmla="*/ 5838 w 105582"/>
                  <a:gd name="connsiteY7" fmla="*/ 31765 h 80702"/>
                  <a:gd name="connsiteX8" fmla="*/ 6020 w 105582"/>
                  <a:gd name="connsiteY8" fmla="*/ 31341 h 80702"/>
                  <a:gd name="connsiteX9" fmla="*/ 6115 w 105582"/>
                  <a:gd name="connsiteY9" fmla="*/ 31124 h 80702"/>
                  <a:gd name="connsiteX10" fmla="*/ 6167 w 105582"/>
                  <a:gd name="connsiteY10" fmla="*/ 31003 h 80702"/>
                  <a:gd name="connsiteX11" fmla="*/ 6288 w 105582"/>
                  <a:gd name="connsiteY11" fmla="*/ 30769 h 80702"/>
                  <a:gd name="connsiteX12" fmla="*/ 6704 w 105582"/>
                  <a:gd name="connsiteY12" fmla="*/ 29964 h 80702"/>
                  <a:gd name="connsiteX13" fmla="*/ 8453 w 105582"/>
                  <a:gd name="connsiteY13" fmla="*/ 26604 h 80702"/>
                  <a:gd name="connsiteX14" fmla="*/ 10782 w 105582"/>
                  <a:gd name="connsiteY14" fmla="*/ 23019 h 80702"/>
                  <a:gd name="connsiteX15" fmla="*/ 12046 w 105582"/>
                  <a:gd name="connsiteY15" fmla="*/ 21149 h 80702"/>
                  <a:gd name="connsiteX16" fmla="*/ 13484 w 105582"/>
                  <a:gd name="connsiteY16" fmla="*/ 19417 h 80702"/>
                  <a:gd name="connsiteX17" fmla="*/ 28507 w 105582"/>
                  <a:gd name="connsiteY17" fmla="*/ 6853 h 80702"/>
                  <a:gd name="connsiteX18" fmla="*/ 49514 w 105582"/>
                  <a:gd name="connsiteY18" fmla="*/ 289 h 80702"/>
                  <a:gd name="connsiteX19" fmla="*/ 72937 w 105582"/>
                  <a:gd name="connsiteY19" fmla="*/ 2835 h 80702"/>
                  <a:gd name="connsiteX20" fmla="*/ 78583 w 105582"/>
                  <a:gd name="connsiteY20" fmla="*/ 5026 h 80702"/>
                  <a:gd name="connsiteX21" fmla="*/ 83995 w 105582"/>
                  <a:gd name="connsiteY21" fmla="*/ 7822 h 80702"/>
                  <a:gd name="connsiteX22" fmla="*/ 84168 w 105582"/>
                  <a:gd name="connsiteY22" fmla="*/ 7909 h 80702"/>
                  <a:gd name="connsiteX23" fmla="*/ 84506 w 105582"/>
                  <a:gd name="connsiteY23" fmla="*/ 8100 h 80702"/>
                  <a:gd name="connsiteX24" fmla="*/ 84800 w 105582"/>
                  <a:gd name="connsiteY24" fmla="*/ 8299 h 80702"/>
                  <a:gd name="connsiteX25" fmla="*/ 85380 w 105582"/>
                  <a:gd name="connsiteY25" fmla="*/ 8706 h 80702"/>
                  <a:gd name="connsiteX26" fmla="*/ 86575 w 105582"/>
                  <a:gd name="connsiteY26" fmla="*/ 9468 h 80702"/>
                  <a:gd name="connsiteX27" fmla="*/ 87753 w 105582"/>
                  <a:gd name="connsiteY27" fmla="*/ 10273 h 80702"/>
                  <a:gd name="connsiteX28" fmla="*/ 89052 w 105582"/>
                  <a:gd name="connsiteY28" fmla="*/ 11295 h 80702"/>
                  <a:gd name="connsiteX29" fmla="*/ 91563 w 105582"/>
                  <a:gd name="connsiteY29" fmla="*/ 13407 h 80702"/>
                  <a:gd name="connsiteX30" fmla="*/ 93797 w 105582"/>
                  <a:gd name="connsiteY30" fmla="*/ 15624 h 80702"/>
                  <a:gd name="connsiteX31" fmla="*/ 100940 w 105582"/>
                  <a:gd name="connsiteY31" fmla="*/ 25842 h 80702"/>
                  <a:gd name="connsiteX32" fmla="*/ 104854 w 105582"/>
                  <a:gd name="connsiteY32" fmla="*/ 37497 h 80702"/>
                  <a:gd name="connsiteX33" fmla="*/ 102646 w 105582"/>
                  <a:gd name="connsiteY33" fmla="*/ 60920 h 80702"/>
                  <a:gd name="connsiteX34" fmla="*/ 101495 w 105582"/>
                  <a:gd name="connsiteY34" fmla="*/ 63544 h 80702"/>
                  <a:gd name="connsiteX35" fmla="*/ 100863 w 105582"/>
                  <a:gd name="connsiteY35" fmla="*/ 64825 h 80702"/>
                  <a:gd name="connsiteX36" fmla="*/ 100568 w 105582"/>
                  <a:gd name="connsiteY36" fmla="*/ 65449 h 80702"/>
                  <a:gd name="connsiteX37" fmla="*/ 100404 w 105582"/>
                  <a:gd name="connsiteY37" fmla="*/ 65769 h 80702"/>
                  <a:gd name="connsiteX38" fmla="*/ 100317 w 105582"/>
                  <a:gd name="connsiteY38" fmla="*/ 65942 h 80702"/>
                  <a:gd name="connsiteX39" fmla="*/ 100187 w 105582"/>
                  <a:gd name="connsiteY39" fmla="*/ 66159 h 80702"/>
                  <a:gd name="connsiteX40" fmla="*/ 100153 w 105582"/>
                  <a:gd name="connsiteY40" fmla="*/ 66211 h 80702"/>
                  <a:gd name="connsiteX41" fmla="*/ 98767 w 105582"/>
                  <a:gd name="connsiteY41" fmla="*/ 68436 h 80702"/>
                  <a:gd name="connsiteX42" fmla="*/ 96923 w 105582"/>
                  <a:gd name="connsiteY42" fmla="*/ 70809 h 80702"/>
                  <a:gd name="connsiteX43" fmla="*/ 88212 w 105582"/>
                  <a:gd name="connsiteY43" fmla="*/ 77649 h 80702"/>
                  <a:gd name="connsiteX44" fmla="*/ 68581 w 105582"/>
                  <a:gd name="connsiteY44" fmla="*/ 79918 h 80702"/>
                  <a:gd name="connsiteX45" fmla="*/ 60329 w 105582"/>
                  <a:gd name="connsiteY45" fmla="*/ 76515 h 80702"/>
                  <a:gd name="connsiteX46" fmla="*/ 58710 w 105582"/>
                  <a:gd name="connsiteY46" fmla="*/ 75441 h 80702"/>
                  <a:gd name="connsiteX47" fmla="*/ 57022 w 105582"/>
                  <a:gd name="connsiteY47" fmla="*/ 74082 h 80702"/>
                  <a:gd name="connsiteX48" fmla="*/ 55593 w 105582"/>
                  <a:gd name="connsiteY48" fmla="*/ 72662 h 80702"/>
                  <a:gd name="connsiteX49" fmla="*/ 54337 w 105582"/>
                  <a:gd name="connsiteY49" fmla="*/ 71146 h 80702"/>
                  <a:gd name="connsiteX50" fmla="*/ 49869 w 105582"/>
                  <a:gd name="connsiteY50" fmla="*/ 58937 h 80702"/>
                  <a:gd name="connsiteX51" fmla="*/ 51159 w 105582"/>
                  <a:gd name="connsiteY51" fmla="*/ 50633 h 80702"/>
                  <a:gd name="connsiteX52" fmla="*/ 52043 w 105582"/>
                  <a:gd name="connsiteY52" fmla="*/ 48589 h 80702"/>
                  <a:gd name="connsiteX53" fmla="*/ 52398 w 105582"/>
                  <a:gd name="connsiteY53" fmla="*/ 47914 h 80702"/>
                  <a:gd name="connsiteX54" fmla="*/ 54787 w 105582"/>
                  <a:gd name="connsiteY54" fmla="*/ 47100 h 80702"/>
                  <a:gd name="connsiteX55" fmla="*/ 55636 w 105582"/>
                  <a:gd name="connsiteY55" fmla="*/ 49429 h 80702"/>
                  <a:gd name="connsiteX56" fmla="*/ 55567 w 105582"/>
                  <a:gd name="connsiteY56" fmla="*/ 49611 h 80702"/>
                  <a:gd name="connsiteX57" fmla="*/ 55307 w 105582"/>
                  <a:gd name="connsiteY57" fmla="*/ 50183 h 80702"/>
                  <a:gd name="connsiteX58" fmla="*/ 54632 w 105582"/>
                  <a:gd name="connsiteY58" fmla="*/ 51888 h 80702"/>
                  <a:gd name="connsiteX59" fmla="*/ 53783 w 105582"/>
                  <a:gd name="connsiteY59" fmla="*/ 58703 h 80702"/>
                  <a:gd name="connsiteX60" fmla="*/ 57706 w 105582"/>
                  <a:gd name="connsiteY60" fmla="*/ 68497 h 80702"/>
                  <a:gd name="connsiteX61" fmla="*/ 58736 w 105582"/>
                  <a:gd name="connsiteY61" fmla="*/ 69674 h 80702"/>
                  <a:gd name="connsiteX62" fmla="*/ 59914 w 105582"/>
                  <a:gd name="connsiteY62" fmla="*/ 70765 h 80702"/>
                  <a:gd name="connsiteX63" fmla="*/ 61135 w 105582"/>
                  <a:gd name="connsiteY63" fmla="*/ 71709 h 80702"/>
                  <a:gd name="connsiteX64" fmla="*/ 62754 w 105582"/>
                  <a:gd name="connsiteY64" fmla="*/ 72722 h 80702"/>
                  <a:gd name="connsiteX65" fmla="*/ 69621 w 105582"/>
                  <a:gd name="connsiteY65" fmla="*/ 75259 h 80702"/>
                  <a:gd name="connsiteX66" fmla="*/ 85640 w 105582"/>
                  <a:gd name="connsiteY66" fmla="*/ 72809 h 80702"/>
                  <a:gd name="connsiteX67" fmla="*/ 92385 w 105582"/>
                  <a:gd name="connsiteY67" fmla="*/ 67085 h 80702"/>
                  <a:gd name="connsiteX68" fmla="*/ 93632 w 105582"/>
                  <a:gd name="connsiteY68" fmla="*/ 65336 h 80702"/>
                  <a:gd name="connsiteX69" fmla="*/ 94914 w 105582"/>
                  <a:gd name="connsiteY69" fmla="*/ 63076 h 80702"/>
                  <a:gd name="connsiteX70" fmla="*/ 95832 w 105582"/>
                  <a:gd name="connsiteY70" fmla="*/ 60989 h 80702"/>
                  <a:gd name="connsiteX71" fmla="*/ 96698 w 105582"/>
                  <a:gd name="connsiteY71" fmla="*/ 58720 h 80702"/>
                  <a:gd name="connsiteX72" fmla="*/ 97589 w 105582"/>
                  <a:gd name="connsiteY72" fmla="*/ 39021 h 80702"/>
                  <a:gd name="connsiteX73" fmla="*/ 93892 w 105582"/>
                  <a:gd name="connsiteY73" fmla="*/ 29548 h 80702"/>
                  <a:gd name="connsiteX74" fmla="*/ 87753 w 105582"/>
                  <a:gd name="connsiteY74" fmla="*/ 21452 h 80702"/>
                  <a:gd name="connsiteX75" fmla="*/ 85900 w 105582"/>
                  <a:gd name="connsiteY75" fmla="*/ 19720 h 80702"/>
                  <a:gd name="connsiteX76" fmla="*/ 84029 w 105582"/>
                  <a:gd name="connsiteY76" fmla="*/ 18213 h 80702"/>
                  <a:gd name="connsiteX77" fmla="*/ 79674 w 105582"/>
                  <a:gd name="connsiteY77" fmla="*/ 15373 h 80702"/>
                  <a:gd name="connsiteX78" fmla="*/ 75015 w 105582"/>
                  <a:gd name="connsiteY78" fmla="*/ 13070 h 80702"/>
                  <a:gd name="connsiteX79" fmla="*/ 70166 w 105582"/>
                  <a:gd name="connsiteY79" fmla="*/ 11260 h 80702"/>
                  <a:gd name="connsiteX80" fmla="*/ 50319 w 105582"/>
                  <a:gd name="connsiteY80" fmla="*/ 9052 h 80702"/>
                  <a:gd name="connsiteX81" fmla="*/ 32335 w 105582"/>
                  <a:gd name="connsiteY81" fmla="*/ 14117 h 80702"/>
                  <a:gd name="connsiteX82" fmla="*/ 28438 w 105582"/>
                  <a:gd name="connsiteY82" fmla="*/ 16230 h 80702"/>
                  <a:gd name="connsiteX83" fmla="*/ 24818 w 105582"/>
                  <a:gd name="connsiteY83" fmla="*/ 18612 h 80702"/>
                  <a:gd name="connsiteX84" fmla="*/ 21571 w 105582"/>
                  <a:gd name="connsiteY84" fmla="*/ 21270 h 80702"/>
                  <a:gd name="connsiteX85" fmla="*/ 18610 w 105582"/>
                  <a:gd name="connsiteY85" fmla="*/ 24024 h 80702"/>
                  <a:gd name="connsiteX86" fmla="*/ 17207 w 105582"/>
                  <a:gd name="connsiteY86" fmla="*/ 25409 h 80702"/>
                  <a:gd name="connsiteX87" fmla="*/ 16003 w 105582"/>
                  <a:gd name="connsiteY87" fmla="*/ 26864 h 80702"/>
                  <a:gd name="connsiteX88" fmla="*/ 13666 w 105582"/>
                  <a:gd name="connsiteY88" fmla="*/ 29721 h 80702"/>
                  <a:gd name="connsiteX89" fmla="*/ 11518 w 105582"/>
                  <a:gd name="connsiteY89" fmla="*/ 32847 h 80702"/>
                  <a:gd name="connsiteX90" fmla="*/ 10990 w 105582"/>
                  <a:gd name="connsiteY90" fmla="*/ 33609 h 80702"/>
                  <a:gd name="connsiteX91" fmla="*/ 10964 w 105582"/>
                  <a:gd name="connsiteY91" fmla="*/ 33644 h 80702"/>
                  <a:gd name="connsiteX92" fmla="*/ 10990 w 105582"/>
                  <a:gd name="connsiteY92" fmla="*/ 33575 h 80702"/>
                  <a:gd name="connsiteX93" fmla="*/ 10938 w 105582"/>
                  <a:gd name="connsiteY93" fmla="*/ 33670 h 80702"/>
                  <a:gd name="connsiteX94" fmla="*/ 10834 w 105582"/>
                  <a:gd name="connsiteY94" fmla="*/ 33860 h 80702"/>
                  <a:gd name="connsiteX95" fmla="*/ 10626 w 105582"/>
                  <a:gd name="connsiteY95" fmla="*/ 34250 h 80702"/>
                  <a:gd name="connsiteX96" fmla="*/ 9778 w 105582"/>
                  <a:gd name="connsiteY96" fmla="*/ 35722 h 80702"/>
                  <a:gd name="connsiteX97" fmla="*/ 8158 w 105582"/>
                  <a:gd name="connsiteY97" fmla="*/ 38545 h 80702"/>
                  <a:gd name="connsiteX98" fmla="*/ 6807 w 105582"/>
                  <a:gd name="connsiteY98" fmla="*/ 41255 h 80702"/>
                  <a:gd name="connsiteX99" fmla="*/ 4591 w 105582"/>
                  <a:gd name="connsiteY99" fmla="*/ 46139 h 80702"/>
                  <a:gd name="connsiteX100" fmla="*/ 2963 w 105582"/>
                  <a:gd name="connsiteY100" fmla="*/ 50183 h 80702"/>
                  <a:gd name="connsiteX101" fmla="*/ 1941 w 105582"/>
                  <a:gd name="connsiteY101" fmla="*/ 53291 h 80702"/>
                  <a:gd name="connsiteX102" fmla="*/ 1058 w 105582"/>
                  <a:gd name="connsiteY102" fmla="*/ 55880 h 80702"/>
                  <a:gd name="connsiteX103" fmla="*/ 348 w 105582"/>
                  <a:gd name="connsiteY103" fmla="*/ 56235 h 80702"/>
                  <a:gd name="connsiteX104" fmla="*/ 1 w 105582"/>
                  <a:gd name="connsiteY104" fmla="*/ 55681 h 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5582" h="80702">
                    <a:moveTo>
                      <a:pt x="1" y="55681"/>
                    </a:moveTo>
                    <a:cubicBezTo>
                      <a:pt x="1" y="55681"/>
                      <a:pt x="97" y="54737"/>
                      <a:pt x="261" y="52928"/>
                    </a:cubicBezTo>
                    <a:cubicBezTo>
                      <a:pt x="356" y="52044"/>
                      <a:pt x="460" y="50962"/>
                      <a:pt x="599" y="49663"/>
                    </a:cubicBezTo>
                    <a:cubicBezTo>
                      <a:pt x="833" y="48364"/>
                      <a:pt x="1127" y="46884"/>
                      <a:pt x="1456" y="45212"/>
                    </a:cubicBezTo>
                    <a:cubicBezTo>
                      <a:pt x="1759" y="43507"/>
                      <a:pt x="2331" y="41714"/>
                      <a:pt x="2920" y="39731"/>
                    </a:cubicBezTo>
                    <a:cubicBezTo>
                      <a:pt x="3223" y="38761"/>
                      <a:pt x="3465" y="37714"/>
                      <a:pt x="3881" y="36666"/>
                    </a:cubicBezTo>
                    <a:cubicBezTo>
                      <a:pt x="4296" y="35618"/>
                      <a:pt x="4721" y="34553"/>
                      <a:pt x="5162" y="33453"/>
                    </a:cubicBezTo>
                    <a:cubicBezTo>
                      <a:pt x="5387" y="32899"/>
                      <a:pt x="5621" y="32328"/>
                      <a:pt x="5838" y="31765"/>
                    </a:cubicBezTo>
                    <a:lnTo>
                      <a:pt x="6020" y="31341"/>
                    </a:lnTo>
                    <a:lnTo>
                      <a:pt x="6115" y="31124"/>
                    </a:lnTo>
                    <a:lnTo>
                      <a:pt x="6167" y="31003"/>
                    </a:lnTo>
                    <a:lnTo>
                      <a:pt x="6288" y="30769"/>
                    </a:lnTo>
                    <a:lnTo>
                      <a:pt x="6704" y="29964"/>
                    </a:lnTo>
                    <a:cubicBezTo>
                      <a:pt x="7258" y="28881"/>
                      <a:pt x="7864" y="27738"/>
                      <a:pt x="8453" y="26604"/>
                    </a:cubicBezTo>
                    <a:cubicBezTo>
                      <a:pt x="9042" y="25452"/>
                      <a:pt x="9985" y="24240"/>
                      <a:pt x="10782" y="23019"/>
                    </a:cubicBezTo>
                    <a:cubicBezTo>
                      <a:pt x="11198" y="22404"/>
                      <a:pt x="11622" y="21772"/>
                      <a:pt x="12046" y="21149"/>
                    </a:cubicBezTo>
                    <a:cubicBezTo>
                      <a:pt x="12514" y="20551"/>
                      <a:pt x="12999" y="19988"/>
                      <a:pt x="13484" y="19417"/>
                    </a:cubicBezTo>
                    <a:cubicBezTo>
                      <a:pt x="17276" y="14689"/>
                      <a:pt x="22368" y="10256"/>
                      <a:pt x="28507" y="6853"/>
                    </a:cubicBezTo>
                    <a:cubicBezTo>
                      <a:pt x="34672" y="3502"/>
                      <a:pt x="41834" y="1008"/>
                      <a:pt x="49514" y="289"/>
                    </a:cubicBezTo>
                    <a:cubicBezTo>
                      <a:pt x="57177" y="-490"/>
                      <a:pt x="65274" y="289"/>
                      <a:pt x="72937" y="2835"/>
                    </a:cubicBezTo>
                    <a:cubicBezTo>
                      <a:pt x="74833" y="3519"/>
                      <a:pt x="76695" y="4298"/>
                      <a:pt x="78583" y="5026"/>
                    </a:cubicBezTo>
                    <a:cubicBezTo>
                      <a:pt x="80410" y="5909"/>
                      <a:pt x="82202" y="6887"/>
                      <a:pt x="83995" y="7822"/>
                    </a:cubicBezTo>
                    <a:lnTo>
                      <a:pt x="84168" y="7909"/>
                    </a:lnTo>
                    <a:lnTo>
                      <a:pt x="84506" y="8100"/>
                    </a:lnTo>
                    <a:lnTo>
                      <a:pt x="84800" y="8299"/>
                    </a:lnTo>
                    <a:lnTo>
                      <a:pt x="85380" y="8706"/>
                    </a:lnTo>
                    <a:lnTo>
                      <a:pt x="86575" y="9468"/>
                    </a:lnTo>
                    <a:lnTo>
                      <a:pt x="87753" y="10273"/>
                    </a:lnTo>
                    <a:lnTo>
                      <a:pt x="89052" y="11295"/>
                    </a:lnTo>
                    <a:cubicBezTo>
                      <a:pt x="89891" y="12014"/>
                      <a:pt x="90809" y="12680"/>
                      <a:pt x="91563" y="13407"/>
                    </a:cubicBezTo>
                    <a:lnTo>
                      <a:pt x="93797" y="15624"/>
                    </a:lnTo>
                    <a:cubicBezTo>
                      <a:pt x="96611" y="18716"/>
                      <a:pt x="99079" y="22136"/>
                      <a:pt x="100940" y="25842"/>
                    </a:cubicBezTo>
                    <a:cubicBezTo>
                      <a:pt x="102733" y="29583"/>
                      <a:pt x="104127" y="33471"/>
                      <a:pt x="104854" y="37497"/>
                    </a:cubicBezTo>
                    <a:cubicBezTo>
                      <a:pt x="106335" y="45515"/>
                      <a:pt x="105538" y="53768"/>
                      <a:pt x="102646" y="60920"/>
                    </a:cubicBezTo>
                    <a:cubicBezTo>
                      <a:pt x="102343" y="61829"/>
                      <a:pt x="101936" y="62704"/>
                      <a:pt x="101495" y="63544"/>
                    </a:cubicBezTo>
                    <a:lnTo>
                      <a:pt x="100863" y="64825"/>
                    </a:lnTo>
                    <a:lnTo>
                      <a:pt x="100568" y="65449"/>
                    </a:lnTo>
                    <a:lnTo>
                      <a:pt x="100404" y="65769"/>
                    </a:lnTo>
                    <a:lnTo>
                      <a:pt x="100317" y="65942"/>
                    </a:lnTo>
                    <a:lnTo>
                      <a:pt x="100187" y="66159"/>
                    </a:lnTo>
                    <a:lnTo>
                      <a:pt x="100153" y="66211"/>
                    </a:lnTo>
                    <a:cubicBezTo>
                      <a:pt x="99685" y="66955"/>
                      <a:pt x="99235" y="67700"/>
                      <a:pt x="98767" y="68436"/>
                    </a:cubicBezTo>
                    <a:cubicBezTo>
                      <a:pt x="98152" y="69233"/>
                      <a:pt x="97529" y="70021"/>
                      <a:pt x="96923" y="70809"/>
                    </a:cubicBezTo>
                    <a:cubicBezTo>
                      <a:pt x="94446" y="73727"/>
                      <a:pt x="91433" y="76030"/>
                      <a:pt x="88212" y="77649"/>
                    </a:cubicBezTo>
                    <a:cubicBezTo>
                      <a:pt x="81752" y="80957"/>
                      <a:pt x="74608" y="81347"/>
                      <a:pt x="68581" y="79918"/>
                    </a:cubicBezTo>
                    <a:cubicBezTo>
                      <a:pt x="65542" y="79139"/>
                      <a:pt x="62944" y="78013"/>
                      <a:pt x="60329" y="76515"/>
                    </a:cubicBezTo>
                    <a:cubicBezTo>
                      <a:pt x="59784" y="76151"/>
                      <a:pt x="59247" y="75796"/>
                      <a:pt x="58710" y="75441"/>
                    </a:cubicBezTo>
                    <a:cubicBezTo>
                      <a:pt x="58147" y="74965"/>
                      <a:pt x="57567" y="74532"/>
                      <a:pt x="57022" y="74082"/>
                    </a:cubicBezTo>
                    <a:cubicBezTo>
                      <a:pt x="56528" y="73580"/>
                      <a:pt x="56060" y="73112"/>
                      <a:pt x="55593" y="72662"/>
                    </a:cubicBezTo>
                    <a:cubicBezTo>
                      <a:pt x="55169" y="72134"/>
                      <a:pt x="54736" y="71640"/>
                      <a:pt x="54337" y="71146"/>
                    </a:cubicBezTo>
                    <a:cubicBezTo>
                      <a:pt x="51246" y="67042"/>
                      <a:pt x="49999" y="62574"/>
                      <a:pt x="49869" y="58937"/>
                    </a:cubicBezTo>
                    <a:cubicBezTo>
                      <a:pt x="49696" y="55266"/>
                      <a:pt x="50467" y="52443"/>
                      <a:pt x="51159" y="50633"/>
                    </a:cubicBezTo>
                    <a:cubicBezTo>
                      <a:pt x="51462" y="49707"/>
                      <a:pt x="51843" y="49040"/>
                      <a:pt x="52043" y="48589"/>
                    </a:cubicBezTo>
                    <a:cubicBezTo>
                      <a:pt x="52259" y="48139"/>
                      <a:pt x="52398" y="47914"/>
                      <a:pt x="52398" y="47914"/>
                    </a:cubicBezTo>
                    <a:cubicBezTo>
                      <a:pt x="52831" y="47013"/>
                      <a:pt x="53904" y="46650"/>
                      <a:pt x="54787" y="47100"/>
                    </a:cubicBezTo>
                    <a:cubicBezTo>
                      <a:pt x="55662" y="47524"/>
                      <a:pt x="56034" y="48555"/>
                      <a:pt x="55636" y="49429"/>
                    </a:cubicBezTo>
                    <a:lnTo>
                      <a:pt x="55567" y="49611"/>
                    </a:lnTo>
                    <a:cubicBezTo>
                      <a:pt x="55567" y="49611"/>
                      <a:pt x="55472" y="49793"/>
                      <a:pt x="55307" y="50183"/>
                    </a:cubicBezTo>
                    <a:cubicBezTo>
                      <a:pt x="55151" y="50555"/>
                      <a:pt x="54848" y="51109"/>
                      <a:pt x="54632" y="51888"/>
                    </a:cubicBezTo>
                    <a:cubicBezTo>
                      <a:pt x="54095" y="53361"/>
                      <a:pt x="53558" y="55707"/>
                      <a:pt x="53783" y="58703"/>
                    </a:cubicBezTo>
                    <a:cubicBezTo>
                      <a:pt x="53965" y="61665"/>
                      <a:pt x="55117" y="65284"/>
                      <a:pt x="57706" y="68497"/>
                    </a:cubicBezTo>
                    <a:cubicBezTo>
                      <a:pt x="58026" y="68886"/>
                      <a:pt x="58381" y="69285"/>
                      <a:pt x="58736" y="69674"/>
                    </a:cubicBezTo>
                    <a:cubicBezTo>
                      <a:pt x="59117" y="70038"/>
                      <a:pt x="59507" y="70402"/>
                      <a:pt x="59914" y="70765"/>
                    </a:cubicBezTo>
                    <a:cubicBezTo>
                      <a:pt x="60312" y="71069"/>
                      <a:pt x="60719" y="71389"/>
                      <a:pt x="61135" y="71709"/>
                    </a:cubicBezTo>
                    <a:cubicBezTo>
                      <a:pt x="61672" y="72047"/>
                      <a:pt x="62208" y="72367"/>
                      <a:pt x="62754" y="72722"/>
                    </a:cubicBezTo>
                    <a:cubicBezTo>
                      <a:pt x="64694" y="73718"/>
                      <a:pt x="67135" y="74749"/>
                      <a:pt x="69621" y="75259"/>
                    </a:cubicBezTo>
                    <a:cubicBezTo>
                      <a:pt x="74686" y="76273"/>
                      <a:pt x="80548" y="75666"/>
                      <a:pt x="85640" y="72809"/>
                    </a:cubicBezTo>
                    <a:cubicBezTo>
                      <a:pt x="88186" y="71389"/>
                      <a:pt x="90506" y="69440"/>
                      <a:pt x="92385" y="67085"/>
                    </a:cubicBezTo>
                    <a:lnTo>
                      <a:pt x="93632" y="65336"/>
                    </a:lnTo>
                    <a:cubicBezTo>
                      <a:pt x="94074" y="64574"/>
                      <a:pt x="94498" y="63830"/>
                      <a:pt x="94914" y="63076"/>
                    </a:cubicBezTo>
                    <a:lnTo>
                      <a:pt x="95832" y="60989"/>
                    </a:lnTo>
                    <a:cubicBezTo>
                      <a:pt x="96178" y="60279"/>
                      <a:pt x="96472" y="59517"/>
                      <a:pt x="96698" y="58720"/>
                    </a:cubicBezTo>
                    <a:cubicBezTo>
                      <a:pt x="98828" y="52555"/>
                      <a:pt x="99131" y="45611"/>
                      <a:pt x="97589" y="39021"/>
                    </a:cubicBezTo>
                    <a:cubicBezTo>
                      <a:pt x="96827" y="35722"/>
                      <a:pt x="95503" y="32544"/>
                      <a:pt x="93892" y="29548"/>
                    </a:cubicBezTo>
                    <a:cubicBezTo>
                      <a:pt x="92264" y="26552"/>
                      <a:pt x="90099" y="23885"/>
                      <a:pt x="87753" y="21452"/>
                    </a:cubicBezTo>
                    <a:lnTo>
                      <a:pt x="85900" y="19720"/>
                    </a:lnTo>
                    <a:cubicBezTo>
                      <a:pt x="85293" y="19140"/>
                      <a:pt x="84635" y="18724"/>
                      <a:pt x="84029" y="18213"/>
                    </a:cubicBezTo>
                    <a:cubicBezTo>
                      <a:pt x="83033" y="17313"/>
                      <a:pt x="80791" y="16083"/>
                      <a:pt x="79674" y="15373"/>
                    </a:cubicBezTo>
                    <a:cubicBezTo>
                      <a:pt x="78124" y="14594"/>
                      <a:pt x="76556" y="13849"/>
                      <a:pt x="75015" y="13070"/>
                    </a:cubicBezTo>
                    <a:cubicBezTo>
                      <a:pt x="73387" y="12473"/>
                      <a:pt x="71794" y="11806"/>
                      <a:pt x="70166" y="11260"/>
                    </a:cubicBezTo>
                    <a:cubicBezTo>
                      <a:pt x="63628" y="9199"/>
                      <a:pt x="56822" y="8455"/>
                      <a:pt x="50319" y="9052"/>
                    </a:cubicBezTo>
                    <a:cubicBezTo>
                      <a:pt x="43860" y="9684"/>
                      <a:pt x="37686" y="11399"/>
                      <a:pt x="32335" y="14117"/>
                    </a:cubicBezTo>
                    <a:cubicBezTo>
                      <a:pt x="31053" y="14880"/>
                      <a:pt x="29685" y="15486"/>
                      <a:pt x="28438" y="16230"/>
                    </a:cubicBezTo>
                    <a:cubicBezTo>
                      <a:pt x="27200" y="17044"/>
                      <a:pt x="26005" y="17858"/>
                      <a:pt x="24818" y="18612"/>
                    </a:cubicBezTo>
                    <a:cubicBezTo>
                      <a:pt x="23710" y="19521"/>
                      <a:pt x="22636" y="20404"/>
                      <a:pt x="21571" y="21270"/>
                    </a:cubicBezTo>
                    <a:cubicBezTo>
                      <a:pt x="20472" y="22101"/>
                      <a:pt x="19597" y="23166"/>
                      <a:pt x="18610" y="24024"/>
                    </a:cubicBezTo>
                    <a:cubicBezTo>
                      <a:pt x="18142" y="24517"/>
                      <a:pt x="17649" y="24941"/>
                      <a:pt x="17207" y="25409"/>
                    </a:cubicBezTo>
                    <a:cubicBezTo>
                      <a:pt x="16800" y="25911"/>
                      <a:pt x="16402" y="26379"/>
                      <a:pt x="16003" y="26864"/>
                    </a:cubicBezTo>
                    <a:cubicBezTo>
                      <a:pt x="15215" y="27842"/>
                      <a:pt x="14376" y="28630"/>
                      <a:pt x="13666" y="29721"/>
                    </a:cubicBezTo>
                    <a:cubicBezTo>
                      <a:pt x="12929" y="30795"/>
                      <a:pt x="12211" y="31851"/>
                      <a:pt x="11518" y="32847"/>
                    </a:cubicBezTo>
                    <a:lnTo>
                      <a:pt x="10990" y="33609"/>
                    </a:lnTo>
                    <a:lnTo>
                      <a:pt x="10964" y="33644"/>
                    </a:lnTo>
                    <a:cubicBezTo>
                      <a:pt x="10973" y="33618"/>
                      <a:pt x="10851" y="33817"/>
                      <a:pt x="10990" y="33575"/>
                    </a:cubicBezTo>
                    <a:lnTo>
                      <a:pt x="10938" y="33670"/>
                    </a:lnTo>
                    <a:lnTo>
                      <a:pt x="10834" y="33860"/>
                    </a:lnTo>
                    <a:lnTo>
                      <a:pt x="10626" y="34250"/>
                    </a:lnTo>
                    <a:cubicBezTo>
                      <a:pt x="10349" y="34744"/>
                      <a:pt x="10063" y="35211"/>
                      <a:pt x="9778" y="35722"/>
                    </a:cubicBezTo>
                    <a:cubicBezTo>
                      <a:pt x="9215" y="36692"/>
                      <a:pt x="8678" y="37636"/>
                      <a:pt x="8158" y="38545"/>
                    </a:cubicBezTo>
                    <a:cubicBezTo>
                      <a:pt x="7656" y="39463"/>
                      <a:pt x="7249" y="40389"/>
                      <a:pt x="6807" y="41255"/>
                    </a:cubicBezTo>
                    <a:cubicBezTo>
                      <a:pt x="5959" y="43013"/>
                      <a:pt x="5136" y="44632"/>
                      <a:pt x="4591" y="46139"/>
                    </a:cubicBezTo>
                    <a:cubicBezTo>
                      <a:pt x="3993" y="47646"/>
                      <a:pt x="3439" y="48996"/>
                      <a:pt x="2963" y="50183"/>
                    </a:cubicBezTo>
                    <a:cubicBezTo>
                      <a:pt x="2556" y="51404"/>
                      <a:pt x="2218" y="52443"/>
                      <a:pt x="1941" y="53291"/>
                    </a:cubicBezTo>
                    <a:cubicBezTo>
                      <a:pt x="1361" y="54988"/>
                      <a:pt x="1058" y="55880"/>
                      <a:pt x="1058" y="55880"/>
                    </a:cubicBezTo>
                    <a:cubicBezTo>
                      <a:pt x="954" y="56183"/>
                      <a:pt x="642" y="56339"/>
                      <a:pt x="348" y="56235"/>
                    </a:cubicBezTo>
                    <a:cubicBezTo>
                      <a:pt x="123" y="56183"/>
                      <a:pt x="-16" y="55932"/>
                      <a:pt x="1" y="55681"/>
                    </a:cubicBezTo>
                    <a:close/>
                  </a:path>
                </a:pathLst>
              </a:custGeom>
              <a:grpFill/>
              <a:ln w="8653" cap="flat">
                <a:noFill/>
                <a:prstDash val="solid"/>
                <a:miter/>
              </a:ln>
            </p:spPr>
            <p:txBody>
              <a:bodyPr rtlCol="0" anchor="ctr"/>
              <a:lstStyle/>
              <a:p>
                <a:endParaRPr lang="en-IN" dirty="0"/>
              </a:p>
            </p:txBody>
          </p:sp>
          <p:sp>
            <p:nvSpPr>
              <p:cNvPr id="23" name="Freeform: Shape 23">
                <a:extLst>
                  <a:ext uri="{FF2B5EF4-FFF2-40B4-BE49-F238E27FC236}">
                    <a16:creationId xmlns:a16="http://schemas.microsoft.com/office/drawing/2014/main" id="{80975579-A399-8C45-97CE-C914E441E9E4}"/>
                  </a:ext>
                </a:extLst>
              </p:cNvPr>
              <p:cNvSpPr/>
              <p:nvPr/>
            </p:nvSpPr>
            <p:spPr>
              <a:xfrm>
                <a:off x="-2244497" y="3114749"/>
                <a:ext cx="101722" cy="74990"/>
              </a:xfrm>
              <a:custGeom>
                <a:avLst/>
                <a:gdLst>
                  <a:gd name="connsiteX0" fmla="*/ 1949 w 101722"/>
                  <a:gd name="connsiteY0" fmla="*/ 71970 h 74990"/>
                  <a:gd name="connsiteX1" fmla="*/ 1377 w 101722"/>
                  <a:gd name="connsiteY1" fmla="*/ 69277 h 74990"/>
                  <a:gd name="connsiteX2" fmla="*/ 736 w 101722"/>
                  <a:gd name="connsiteY2" fmla="*/ 66073 h 74990"/>
                  <a:gd name="connsiteX3" fmla="*/ 251 w 101722"/>
                  <a:gd name="connsiteY3" fmla="*/ 61535 h 74990"/>
                  <a:gd name="connsiteX4" fmla="*/ 26 w 101722"/>
                  <a:gd name="connsiteY4" fmla="*/ 55890 h 74990"/>
                  <a:gd name="connsiteX5" fmla="*/ 35 w 101722"/>
                  <a:gd name="connsiteY5" fmla="*/ 52660 h 74990"/>
                  <a:gd name="connsiteX6" fmla="*/ 329 w 101722"/>
                  <a:gd name="connsiteY6" fmla="*/ 49231 h 74990"/>
                  <a:gd name="connsiteX7" fmla="*/ 494 w 101722"/>
                  <a:gd name="connsiteY7" fmla="*/ 47404 h 74990"/>
                  <a:gd name="connsiteX8" fmla="*/ 520 w 101722"/>
                  <a:gd name="connsiteY8" fmla="*/ 46936 h 74990"/>
                  <a:gd name="connsiteX9" fmla="*/ 555 w 101722"/>
                  <a:gd name="connsiteY9" fmla="*/ 46711 h 74990"/>
                  <a:gd name="connsiteX10" fmla="*/ 555 w 101722"/>
                  <a:gd name="connsiteY10" fmla="*/ 46590 h 74990"/>
                  <a:gd name="connsiteX11" fmla="*/ 606 w 101722"/>
                  <a:gd name="connsiteY11" fmla="*/ 46338 h 74990"/>
                  <a:gd name="connsiteX12" fmla="*/ 780 w 101722"/>
                  <a:gd name="connsiteY12" fmla="*/ 45429 h 74990"/>
                  <a:gd name="connsiteX13" fmla="*/ 1455 w 101722"/>
                  <a:gd name="connsiteY13" fmla="*/ 41706 h 74990"/>
                  <a:gd name="connsiteX14" fmla="*/ 2615 w 101722"/>
                  <a:gd name="connsiteY14" fmla="*/ 37602 h 74990"/>
                  <a:gd name="connsiteX15" fmla="*/ 3282 w 101722"/>
                  <a:gd name="connsiteY15" fmla="*/ 35454 h 74990"/>
                  <a:gd name="connsiteX16" fmla="*/ 4148 w 101722"/>
                  <a:gd name="connsiteY16" fmla="*/ 33367 h 74990"/>
                  <a:gd name="connsiteX17" fmla="*/ 14807 w 101722"/>
                  <a:gd name="connsiteY17" fmla="*/ 16924 h 74990"/>
                  <a:gd name="connsiteX18" fmla="*/ 32957 w 101722"/>
                  <a:gd name="connsiteY18" fmla="*/ 4472 h 74990"/>
                  <a:gd name="connsiteX19" fmla="*/ 56068 w 101722"/>
                  <a:gd name="connsiteY19" fmla="*/ 13 h 74990"/>
                  <a:gd name="connsiteX20" fmla="*/ 62121 w 101722"/>
                  <a:gd name="connsiteY20" fmla="*/ 445 h 74990"/>
                  <a:gd name="connsiteX21" fmla="*/ 68113 w 101722"/>
                  <a:gd name="connsiteY21" fmla="*/ 1511 h 74990"/>
                  <a:gd name="connsiteX22" fmla="*/ 68295 w 101722"/>
                  <a:gd name="connsiteY22" fmla="*/ 1545 h 74990"/>
                  <a:gd name="connsiteX23" fmla="*/ 68589 w 101722"/>
                  <a:gd name="connsiteY23" fmla="*/ 1614 h 74990"/>
                  <a:gd name="connsiteX24" fmla="*/ 68684 w 101722"/>
                  <a:gd name="connsiteY24" fmla="*/ 1649 h 74990"/>
                  <a:gd name="connsiteX25" fmla="*/ 69022 w 101722"/>
                  <a:gd name="connsiteY25" fmla="*/ 1753 h 74990"/>
                  <a:gd name="connsiteX26" fmla="*/ 69689 w 101722"/>
                  <a:gd name="connsiteY26" fmla="*/ 1952 h 74990"/>
                  <a:gd name="connsiteX27" fmla="*/ 71057 w 101722"/>
                  <a:gd name="connsiteY27" fmla="*/ 2359 h 74990"/>
                  <a:gd name="connsiteX28" fmla="*/ 72416 w 101722"/>
                  <a:gd name="connsiteY28" fmla="*/ 2749 h 74990"/>
                  <a:gd name="connsiteX29" fmla="*/ 73958 w 101722"/>
                  <a:gd name="connsiteY29" fmla="*/ 3355 h 74990"/>
                  <a:gd name="connsiteX30" fmla="*/ 76980 w 101722"/>
                  <a:gd name="connsiteY30" fmla="*/ 4610 h 74990"/>
                  <a:gd name="connsiteX31" fmla="*/ 79768 w 101722"/>
                  <a:gd name="connsiteY31" fmla="*/ 6065 h 74990"/>
                  <a:gd name="connsiteX32" fmla="*/ 89596 w 101722"/>
                  <a:gd name="connsiteY32" fmla="*/ 13754 h 74990"/>
                  <a:gd name="connsiteX33" fmla="*/ 96774 w 101722"/>
                  <a:gd name="connsiteY33" fmla="*/ 23730 h 74990"/>
                  <a:gd name="connsiteX34" fmla="*/ 101589 w 101722"/>
                  <a:gd name="connsiteY34" fmla="*/ 46754 h 74990"/>
                  <a:gd name="connsiteX35" fmla="*/ 101260 w 101722"/>
                  <a:gd name="connsiteY35" fmla="*/ 49612 h 74990"/>
                  <a:gd name="connsiteX36" fmla="*/ 101052 w 101722"/>
                  <a:gd name="connsiteY36" fmla="*/ 51006 h 74990"/>
                  <a:gd name="connsiteX37" fmla="*/ 100931 w 101722"/>
                  <a:gd name="connsiteY37" fmla="*/ 51707 h 74990"/>
                  <a:gd name="connsiteX38" fmla="*/ 100870 w 101722"/>
                  <a:gd name="connsiteY38" fmla="*/ 52062 h 74990"/>
                  <a:gd name="connsiteX39" fmla="*/ 100835 w 101722"/>
                  <a:gd name="connsiteY39" fmla="*/ 52235 h 74990"/>
                  <a:gd name="connsiteX40" fmla="*/ 100801 w 101722"/>
                  <a:gd name="connsiteY40" fmla="*/ 52478 h 74990"/>
                  <a:gd name="connsiteX41" fmla="*/ 100766 w 101722"/>
                  <a:gd name="connsiteY41" fmla="*/ 52556 h 74990"/>
                  <a:gd name="connsiteX42" fmla="*/ 100108 w 101722"/>
                  <a:gd name="connsiteY42" fmla="*/ 55067 h 74990"/>
                  <a:gd name="connsiteX43" fmla="*/ 99052 w 101722"/>
                  <a:gd name="connsiteY43" fmla="*/ 57899 h 74990"/>
                  <a:gd name="connsiteX44" fmla="*/ 92739 w 101722"/>
                  <a:gd name="connsiteY44" fmla="*/ 66999 h 74990"/>
                  <a:gd name="connsiteX45" fmla="*/ 74659 w 101722"/>
                  <a:gd name="connsiteY45" fmla="*/ 74948 h 74990"/>
                  <a:gd name="connsiteX46" fmla="*/ 65749 w 101722"/>
                  <a:gd name="connsiteY46" fmla="*/ 74134 h 74990"/>
                  <a:gd name="connsiteX47" fmla="*/ 63913 w 101722"/>
                  <a:gd name="connsiteY47" fmla="*/ 73580 h 74990"/>
                  <a:gd name="connsiteX48" fmla="*/ 61887 w 101722"/>
                  <a:gd name="connsiteY48" fmla="*/ 72783 h 74990"/>
                  <a:gd name="connsiteX49" fmla="*/ 60086 w 101722"/>
                  <a:gd name="connsiteY49" fmla="*/ 71840 h 74990"/>
                  <a:gd name="connsiteX50" fmla="*/ 58458 w 101722"/>
                  <a:gd name="connsiteY50" fmla="*/ 70775 h 74990"/>
                  <a:gd name="connsiteX51" fmla="*/ 50587 w 101722"/>
                  <a:gd name="connsiteY51" fmla="*/ 60410 h 74990"/>
                  <a:gd name="connsiteX52" fmla="*/ 49374 w 101722"/>
                  <a:gd name="connsiteY52" fmla="*/ 52106 h 74990"/>
                  <a:gd name="connsiteX53" fmla="*/ 49634 w 101722"/>
                  <a:gd name="connsiteY53" fmla="*/ 49889 h 74990"/>
                  <a:gd name="connsiteX54" fmla="*/ 49738 w 101722"/>
                  <a:gd name="connsiteY54" fmla="*/ 49136 h 74990"/>
                  <a:gd name="connsiteX55" fmla="*/ 51799 w 101722"/>
                  <a:gd name="connsiteY55" fmla="*/ 47638 h 74990"/>
                  <a:gd name="connsiteX56" fmla="*/ 53288 w 101722"/>
                  <a:gd name="connsiteY56" fmla="*/ 49621 h 74990"/>
                  <a:gd name="connsiteX57" fmla="*/ 53271 w 101722"/>
                  <a:gd name="connsiteY57" fmla="*/ 49811 h 74990"/>
                  <a:gd name="connsiteX58" fmla="*/ 53202 w 101722"/>
                  <a:gd name="connsiteY58" fmla="*/ 50434 h 74990"/>
                  <a:gd name="connsiteX59" fmla="*/ 53046 w 101722"/>
                  <a:gd name="connsiteY59" fmla="*/ 52261 h 74990"/>
                  <a:gd name="connsiteX60" fmla="*/ 54250 w 101722"/>
                  <a:gd name="connsiteY60" fmla="*/ 59024 h 74990"/>
                  <a:gd name="connsiteX61" fmla="*/ 60882 w 101722"/>
                  <a:gd name="connsiteY61" fmla="*/ 67224 h 74990"/>
                  <a:gd name="connsiteX62" fmla="*/ 62216 w 101722"/>
                  <a:gd name="connsiteY62" fmla="*/ 68030 h 74990"/>
                  <a:gd name="connsiteX63" fmla="*/ 63662 w 101722"/>
                  <a:gd name="connsiteY63" fmla="*/ 68731 h 74990"/>
                  <a:gd name="connsiteX64" fmla="*/ 65117 w 101722"/>
                  <a:gd name="connsiteY64" fmla="*/ 69285 h 74990"/>
                  <a:gd name="connsiteX65" fmla="*/ 66961 w 101722"/>
                  <a:gd name="connsiteY65" fmla="*/ 69770 h 74990"/>
                  <a:gd name="connsiteX66" fmla="*/ 74287 w 101722"/>
                  <a:gd name="connsiteY66" fmla="*/ 70186 h 74990"/>
                  <a:gd name="connsiteX67" fmla="*/ 88851 w 101722"/>
                  <a:gd name="connsiteY67" fmla="*/ 63120 h 74990"/>
                  <a:gd name="connsiteX68" fmla="*/ 93596 w 101722"/>
                  <a:gd name="connsiteY68" fmla="*/ 55665 h 74990"/>
                  <a:gd name="connsiteX69" fmla="*/ 94281 w 101722"/>
                  <a:gd name="connsiteY69" fmla="*/ 53630 h 74990"/>
                  <a:gd name="connsiteX70" fmla="*/ 94861 w 101722"/>
                  <a:gd name="connsiteY70" fmla="*/ 51084 h 74990"/>
                  <a:gd name="connsiteX71" fmla="*/ 95112 w 101722"/>
                  <a:gd name="connsiteY71" fmla="*/ 48833 h 74990"/>
                  <a:gd name="connsiteX72" fmla="*/ 95268 w 101722"/>
                  <a:gd name="connsiteY72" fmla="*/ 46399 h 74990"/>
                  <a:gd name="connsiteX73" fmla="*/ 90306 w 101722"/>
                  <a:gd name="connsiteY73" fmla="*/ 27323 h 74990"/>
                  <a:gd name="connsiteX74" fmla="*/ 83994 w 101722"/>
                  <a:gd name="connsiteY74" fmla="*/ 19340 h 74990"/>
                  <a:gd name="connsiteX75" fmla="*/ 75759 w 101722"/>
                  <a:gd name="connsiteY75" fmla="*/ 13417 h 74990"/>
                  <a:gd name="connsiteX76" fmla="*/ 73455 w 101722"/>
                  <a:gd name="connsiteY76" fmla="*/ 12300 h 74990"/>
                  <a:gd name="connsiteX77" fmla="*/ 71221 w 101722"/>
                  <a:gd name="connsiteY77" fmla="*/ 11434 h 74990"/>
                  <a:gd name="connsiteX78" fmla="*/ 66242 w 101722"/>
                  <a:gd name="connsiteY78" fmla="*/ 9979 h 74990"/>
                  <a:gd name="connsiteX79" fmla="*/ 61082 w 101722"/>
                  <a:gd name="connsiteY79" fmla="*/ 9165 h 74990"/>
                  <a:gd name="connsiteX80" fmla="*/ 55929 w 101722"/>
                  <a:gd name="connsiteY80" fmla="*/ 8845 h 74990"/>
                  <a:gd name="connsiteX81" fmla="*/ 36325 w 101722"/>
                  <a:gd name="connsiteY81" fmla="*/ 12603 h 74990"/>
                  <a:gd name="connsiteX82" fmla="*/ 20626 w 101722"/>
                  <a:gd name="connsiteY82" fmla="*/ 22769 h 74990"/>
                  <a:gd name="connsiteX83" fmla="*/ 17526 w 101722"/>
                  <a:gd name="connsiteY83" fmla="*/ 25929 h 74990"/>
                  <a:gd name="connsiteX84" fmla="*/ 14773 w 101722"/>
                  <a:gd name="connsiteY84" fmla="*/ 29280 h 74990"/>
                  <a:gd name="connsiteX85" fmla="*/ 12443 w 101722"/>
                  <a:gd name="connsiteY85" fmla="*/ 32752 h 74990"/>
                  <a:gd name="connsiteX86" fmla="*/ 10443 w 101722"/>
                  <a:gd name="connsiteY86" fmla="*/ 36277 h 74990"/>
                  <a:gd name="connsiteX87" fmla="*/ 9508 w 101722"/>
                  <a:gd name="connsiteY87" fmla="*/ 38017 h 74990"/>
                  <a:gd name="connsiteX88" fmla="*/ 8781 w 101722"/>
                  <a:gd name="connsiteY88" fmla="*/ 39723 h 74990"/>
                  <a:gd name="connsiteX89" fmla="*/ 7404 w 101722"/>
                  <a:gd name="connsiteY89" fmla="*/ 43169 h 74990"/>
                  <a:gd name="connsiteX90" fmla="*/ 6278 w 101722"/>
                  <a:gd name="connsiteY90" fmla="*/ 46789 h 74990"/>
                  <a:gd name="connsiteX91" fmla="*/ 6001 w 101722"/>
                  <a:gd name="connsiteY91" fmla="*/ 47672 h 74990"/>
                  <a:gd name="connsiteX92" fmla="*/ 5984 w 101722"/>
                  <a:gd name="connsiteY92" fmla="*/ 47724 h 74990"/>
                  <a:gd name="connsiteX93" fmla="*/ 5992 w 101722"/>
                  <a:gd name="connsiteY93" fmla="*/ 47638 h 74990"/>
                  <a:gd name="connsiteX94" fmla="*/ 5966 w 101722"/>
                  <a:gd name="connsiteY94" fmla="*/ 47741 h 74990"/>
                  <a:gd name="connsiteX95" fmla="*/ 5923 w 101722"/>
                  <a:gd name="connsiteY95" fmla="*/ 47941 h 74990"/>
                  <a:gd name="connsiteX96" fmla="*/ 5819 w 101722"/>
                  <a:gd name="connsiteY96" fmla="*/ 48382 h 74990"/>
                  <a:gd name="connsiteX97" fmla="*/ 5456 w 101722"/>
                  <a:gd name="connsiteY97" fmla="*/ 50019 h 74990"/>
                  <a:gd name="connsiteX98" fmla="*/ 4746 w 101722"/>
                  <a:gd name="connsiteY98" fmla="*/ 53214 h 74990"/>
                  <a:gd name="connsiteX99" fmla="*/ 4269 w 101722"/>
                  <a:gd name="connsiteY99" fmla="*/ 56210 h 74990"/>
                  <a:gd name="connsiteX100" fmla="*/ 3594 w 101722"/>
                  <a:gd name="connsiteY100" fmla="*/ 61518 h 74990"/>
                  <a:gd name="connsiteX101" fmla="*/ 3222 w 101722"/>
                  <a:gd name="connsiteY101" fmla="*/ 65848 h 74990"/>
                  <a:gd name="connsiteX102" fmla="*/ 3152 w 101722"/>
                  <a:gd name="connsiteY102" fmla="*/ 69147 h 74990"/>
                  <a:gd name="connsiteX103" fmla="*/ 3066 w 101722"/>
                  <a:gd name="connsiteY103" fmla="*/ 71866 h 74990"/>
                  <a:gd name="connsiteX104" fmla="*/ 2503 w 101722"/>
                  <a:gd name="connsiteY104" fmla="*/ 72411 h 74990"/>
                  <a:gd name="connsiteX105" fmla="*/ 1949 w 101722"/>
                  <a:gd name="connsiteY105" fmla="*/ 71970 h 74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01722" h="74990">
                    <a:moveTo>
                      <a:pt x="1949" y="71970"/>
                    </a:moveTo>
                    <a:cubicBezTo>
                      <a:pt x="1949" y="71970"/>
                      <a:pt x="1749" y="71052"/>
                      <a:pt x="1377" y="69277"/>
                    </a:cubicBezTo>
                    <a:cubicBezTo>
                      <a:pt x="1213" y="68411"/>
                      <a:pt x="987" y="67328"/>
                      <a:pt x="736" y="66073"/>
                    </a:cubicBezTo>
                    <a:cubicBezTo>
                      <a:pt x="589" y="64748"/>
                      <a:pt x="433" y="63241"/>
                      <a:pt x="251" y="61535"/>
                    </a:cubicBezTo>
                    <a:cubicBezTo>
                      <a:pt x="26" y="59829"/>
                      <a:pt x="52" y="57942"/>
                      <a:pt x="26" y="55890"/>
                    </a:cubicBezTo>
                    <a:cubicBezTo>
                      <a:pt x="35" y="54859"/>
                      <a:pt x="-43" y="53785"/>
                      <a:pt x="35" y="52660"/>
                    </a:cubicBezTo>
                    <a:cubicBezTo>
                      <a:pt x="139" y="51560"/>
                      <a:pt x="234" y="50426"/>
                      <a:pt x="329" y="49231"/>
                    </a:cubicBezTo>
                    <a:cubicBezTo>
                      <a:pt x="373" y="48625"/>
                      <a:pt x="433" y="48018"/>
                      <a:pt x="494" y="47404"/>
                    </a:cubicBezTo>
                    <a:lnTo>
                      <a:pt x="520" y="46936"/>
                    </a:lnTo>
                    <a:lnTo>
                      <a:pt x="555" y="46711"/>
                    </a:lnTo>
                    <a:lnTo>
                      <a:pt x="555" y="46590"/>
                    </a:lnTo>
                    <a:lnTo>
                      <a:pt x="606" y="46338"/>
                    </a:lnTo>
                    <a:lnTo>
                      <a:pt x="780" y="45429"/>
                    </a:lnTo>
                    <a:cubicBezTo>
                      <a:pt x="1005" y="44226"/>
                      <a:pt x="1221" y="42996"/>
                      <a:pt x="1455" y="41706"/>
                    </a:cubicBezTo>
                    <a:cubicBezTo>
                      <a:pt x="1672" y="40442"/>
                      <a:pt x="2226" y="39004"/>
                      <a:pt x="2615" y="37602"/>
                    </a:cubicBezTo>
                    <a:cubicBezTo>
                      <a:pt x="2832" y="36883"/>
                      <a:pt x="3066" y="36164"/>
                      <a:pt x="3282" y="35454"/>
                    </a:cubicBezTo>
                    <a:cubicBezTo>
                      <a:pt x="3542" y="34735"/>
                      <a:pt x="3845" y="34060"/>
                      <a:pt x="4148" y="33367"/>
                    </a:cubicBezTo>
                    <a:cubicBezTo>
                      <a:pt x="6391" y="27739"/>
                      <a:pt x="9941" y="22006"/>
                      <a:pt x="14807" y="16924"/>
                    </a:cubicBezTo>
                    <a:cubicBezTo>
                      <a:pt x="19708" y="11910"/>
                      <a:pt x="25813" y="7425"/>
                      <a:pt x="32957" y="4472"/>
                    </a:cubicBezTo>
                    <a:cubicBezTo>
                      <a:pt x="40023" y="1467"/>
                      <a:pt x="47998" y="-161"/>
                      <a:pt x="56068" y="13"/>
                    </a:cubicBezTo>
                    <a:cubicBezTo>
                      <a:pt x="58077" y="91"/>
                      <a:pt x="60094" y="298"/>
                      <a:pt x="62121" y="445"/>
                    </a:cubicBezTo>
                    <a:cubicBezTo>
                      <a:pt x="64121" y="731"/>
                      <a:pt x="66113" y="1155"/>
                      <a:pt x="68113" y="1511"/>
                    </a:cubicBezTo>
                    <a:lnTo>
                      <a:pt x="68295" y="1545"/>
                    </a:lnTo>
                    <a:lnTo>
                      <a:pt x="68589" y="1614"/>
                    </a:lnTo>
                    <a:lnTo>
                      <a:pt x="68684" y="1649"/>
                    </a:lnTo>
                    <a:lnTo>
                      <a:pt x="69022" y="1753"/>
                    </a:lnTo>
                    <a:lnTo>
                      <a:pt x="69689" y="1952"/>
                    </a:lnTo>
                    <a:lnTo>
                      <a:pt x="71057" y="2359"/>
                    </a:lnTo>
                    <a:lnTo>
                      <a:pt x="72416" y="2749"/>
                    </a:lnTo>
                    <a:lnTo>
                      <a:pt x="73958" y="3355"/>
                    </a:lnTo>
                    <a:cubicBezTo>
                      <a:pt x="74971" y="3779"/>
                      <a:pt x="76044" y="4134"/>
                      <a:pt x="76980" y="4610"/>
                    </a:cubicBezTo>
                    <a:lnTo>
                      <a:pt x="79768" y="6065"/>
                    </a:lnTo>
                    <a:cubicBezTo>
                      <a:pt x="83370" y="8213"/>
                      <a:pt x="86747" y="10732"/>
                      <a:pt x="89596" y="13754"/>
                    </a:cubicBezTo>
                    <a:cubicBezTo>
                      <a:pt x="92427" y="16777"/>
                      <a:pt x="94904" y="20101"/>
                      <a:pt x="96774" y="23730"/>
                    </a:cubicBezTo>
                    <a:cubicBezTo>
                      <a:pt x="100558" y="30951"/>
                      <a:pt x="102230" y="39065"/>
                      <a:pt x="101589" y="46754"/>
                    </a:cubicBezTo>
                    <a:cubicBezTo>
                      <a:pt x="101554" y="47716"/>
                      <a:pt x="101442" y="48668"/>
                      <a:pt x="101260" y="49612"/>
                    </a:cubicBezTo>
                    <a:lnTo>
                      <a:pt x="101052" y="51006"/>
                    </a:lnTo>
                    <a:lnTo>
                      <a:pt x="100931" y="51707"/>
                    </a:lnTo>
                    <a:lnTo>
                      <a:pt x="100870" y="52062"/>
                    </a:lnTo>
                    <a:lnTo>
                      <a:pt x="100835" y="52235"/>
                    </a:lnTo>
                    <a:lnTo>
                      <a:pt x="100801" y="52478"/>
                    </a:lnTo>
                    <a:lnTo>
                      <a:pt x="100766" y="52556"/>
                    </a:lnTo>
                    <a:cubicBezTo>
                      <a:pt x="100532" y="53404"/>
                      <a:pt x="100316" y="54236"/>
                      <a:pt x="100108" y="55067"/>
                    </a:cubicBezTo>
                    <a:cubicBezTo>
                      <a:pt x="99744" y="56019"/>
                      <a:pt x="99389" y="56972"/>
                      <a:pt x="99052" y="57899"/>
                    </a:cubicBezTo>
                    <a:cubicBezTo>
                      <a:pt x="97519" y="61405"/>
                      <a:pt x="95337" y="64497"/>
                      <a:pt x="92739" y="66999"/>
                    </a:cubicBezTo>
                    <a:cubicBezTo>
                      <a:pt x="87526" y="72048"/>
                      <a:pt x="80824" y="74558"/>
                      <a:pt x="74659" y="74948"/>
                    </a:cubicBezTo>
                    <a:cubicBezTo>
                      <a:pt x="71507" y="75113"/>
                      <a:pt x="68693" y="74792"/>
                      <a:pt x="65749" y="74134"/>
                    </a:cubicBezTo>
                    <a:cubicBezTo>
                      <a:pt x="65143" y="73953"/>
                      <a:pt x="64519" y="73771"/>
                      <a:pt x="63913" y="73580"/>
                    </a:cubicBezTo>
                    <a:cubicBezTo>
                      <a:pt x="63220" y="73312"/>
                      <a:pt x="62545" y="73035"/>
                      <a:pt x="61887" y="72783"/>
                    </a:cubicBezTo>
                    <a:cubicBezTo>
                      <a:pt x="61281" y="72463"/>
                      <a:pt x="60683" y="72143"/>
                      <a:pt x="60086" y="71840"/>
                    </a:cubicBezTo>
                    <a:cubicBezTo>
                      <a:pt x="59540" y="71485"/>
                      <a:pt x="58986" y="71130"/>
                      <a:pt x="58458" y="70775"/>
                    </a:cubicBezTo>
                    <a:cubicBezTo>
                      <a:pt x="54293" y="67744"/>
                      <a:pt x="51764" y="63839"/>
                      <a:pt x="50587" y="60410"/>
                    </a:cubicBezTo>
                    <a:cubicBezTo>
                      <a:pt x="49349" y="56981"/>
                      <a:pt x="49245" y="54045"/>
                      <a:pt x="49374" y="52106"/>
                    </a:cubicBezTo>
                    <a:cubicBezTo>
                      <a:pt x="49383" y="51118"/>
                      <a:pt x="49565" y="50391"/>
                      <a:pt x="49634" y="49889"/>
                    </a:cubicBezTo>
                    <a:cubicBezTo>
                      <a:pt x="49704" y="49395"/>
                      <a:pt x="49738" y="49136"/>
                      <a:pt x="49738" y="49136"/>
                    </a:cubicBezTo>
                    <a:cubicBezTo>
                      <a:pt x="49903" y="48157"/>
                      <a:pt x="50821" y="47490"/>
                      <a:pt x="51799" y="47638"/>
                    </a:cubicBezTo>
                    <a:cubicBezTo>
                      <a:pt x="52743" y="47793"/>
                      <a:pt x="53427" y="48659"/>
                      <a:pt x="53288" y="49621"/>
                    </a:cubicBezTo>
                    <a:lnTo>
                      <a:pt x="53271" y="49811"/>
                    </a:lnTo>
                    <a:cubicBezTo>
                      <a:pt x="53271" y="49811"/>
                      <a:pt x="53245" y="50001"/>
                      <a:pt x="53202" y="50434"/>
                    </a:cubicBezTo>
                    <a:cubicBezTo>
                      <a:pt x="53167" y="50859"/>
                      <a:pt x="53029" y="51448"/>
                      <a:pt x="53046" y="52261"/>
                    </a:cubicBezTo>
                    <a:cubicBezTo>
                      <a:pt x="52994" y="53855"/>
                      <a:pt x="53158" y="56236"/>
                      <a:pt x="54250" y="59024"/>
                    </a:cubicBezTo>
                    <a:cubicBezTo>
                      <a:pt x="55289" y="61795"/>
                      <a:pt x="57479" y="64921"/>
                      <a:pt x="60882" y="67224"/>
                    </a:cubicBezTo>
                    <a:cubicBezTo>
                      <a:pt x="61333" y="67493"/>
                      <a:pt x="61783" y="67753"/>
                      <a:pt x="62216" y="68030"/>
                    </a:cubicBezTo>
                    <a:cubicBezTo>
                      <a:pt x="62709" y="68272"/>
                      <a:pt x="63177" y="68506"/>
                      <a:pt x="63662" y="68731"/>
                    </a:cubicBezTo>
                    <a:cubicBezTo>
                      <a:pt x="64147" y="68913"/>
                      <a:pt x="64614" y="69103"/>
                      <a:pt x="65117" y="69285"/>
                    </a:cubicBezTo>
                    <a:cubicBezTo>
                      <a:pt x="65731" y="69441"/>
                      <a:pt x="66329" y="69588"/>
                      <a:pt x="66961" y="69770"/>
                    </a:cubicBezTo>
                    <a:cubicBezTo>
                      <a:pt x="69100" y="70160"/>
                      <a:pt x="71741" y="70402"/>
                      <a:pt x="74287" y="70186"/>
                    </a:cubicBezTo>
                    <a:cubicBezTo>
                      <a:pt x="79404" y="69640"/>
                      <a:pt x="84825" y="67346"/>
                      <a:pt x="88851" y="63120"/>
                    </a:cubicBezTo>
                    <a:cubicBezTo>
                      <a:pt x="90852" y="61024"/>
                      <a:pt x="92505" y="58470"/>
                      <a:pt x="93596" y="55665"/>
                    </a:cubicBezTo>
                    <a:cubicBezTo>
                      <a:pt x="93822" y="54980"/>
                      <a:pt x="94055" y="54296"/>
                      <a:pt x="94281" y="53630"/>
                    </a:cubicBezTo>
                    <a:cubicBezTo>
                      <a:pt x="94462" y="52790"/>
                      <a:pt x="94670" y="51950"/>
                      <a:pt x="94861" y="51084"/>
                    </a:cubicBezTo>
                    <a:lnTo>
                      <a:pt x="95112" y="48833"/>
                    </a:lnTo>
                    <a:cubicBezTo>
                      <a:pt x="95233" y="48027"/>
                      <a:pt x="95285" y="47222"/>
                      <a:pt x="95268" y="46399"/>
                    </a:cubicBezTo>
                    <a:cubicBezTo>
                      <a:pt x="95484" y="39888"/>
                      <a:pt x="93726" y="33177"/>
                      <a:pt x="90306" y="27323"/>
                    </a:cubicBezTo>
                    <a:cubicBezTo>
                      <a:pt x="88600" y="24396"/>
                      <a:pt x="86401" y="21755"/>
                      <a:pt x="83994" y="19340"/>
                    </a:cubicBezTo>
                    <a:cubicBezTo>
                      <a:pt x="81578" y="16976"/>
                      <a:pt x="78711" y="15053"/>
                      <a:pt x="75759" y="13417"/>
                    </a:cubicBezTo>
                    <a:lnTo>
                      <a:pt x="73455" y="12300"/>
                    </a:lnTo>
                    <a:cubicBezTo>
                      <a:pt x="72711" y="11945"/>
                      <a:pt x="71966" y="11737"/>
                      <a:pt x="71221" y="11434"/>
                    </a:cubicBezTo>
                    <a:cubicBezTo>
                      <a:pt x="70018" y="10845"/>
                      <a:pt x="67507" y="10334"/>
                      <a:pt x="66242" y="9979"/>
                    </a:cubicBezTo>
                    <a:cubicBezTo>
                      <a:pt x="64519" y="9711"/>
                      <a:pt x="62805" y="9433"/>
                      <a:pt x="61082" y="9165"/>
                    </a:cubicBezTo>
                    <a:cubicBezTo>
                      <a:pt x="59358" y="9061"/>
                      <a:pt x="57644" y="8914"/>
                      <a:pt x="55929" y="8845"/>
                    </a:cubicBezTo>
                    <a:cubicBezTo>
                      <a:pt x="49071" y="8810"/>
                      <a:pt x="42361" y="10118"/>
                      <a:pt x="36325" y="12603"/>
                    </a:cubicBezTo>
                    <a:cubicBezTo>
                      <a:pt x="30324" y="15105"/>
                      <a:pt x="24947" y="18586"/>
                      <a:pt x="20626" y="22769"/>
                    </a:cubicBezTo>
                    <a:cubicBezTo>
                      <a:pt x="19613" y="23860"/>
                      <a:pt x="18505" y="24855"/>
                      <a:pt x="17526" y="25929"/>
                    </a:cubicBezTo>
                    <a:cubicBezTo>
                      <a:pt x="16600" y="27063"/>
                      <a:pt x="15682" y="28181"/>
                      <a:pt x="14773" y="29280"/>
                    </a:cubicBezTo>
                    <a:cubicBezTo>
                      <a:pt x="13993" y="30449"/>
                      <a:pt x="13205" y="31618"/>
                      <a:pt x="12443" y="32752"/>
                    </a:cubicBezTo>
                    <a:cubicBezTo>
                      <a:pt x="11647" y="33887"/>
                      <a:pt x="11127" y="35125"/>
                      <a:pt x="10443" y="36277"/>
                    </a:cubicBezTo>
                    <a:cubicBezTo>
                      <a:pt x="10131" y="36848"/>
                      <a:pt x="9785" y="37437"/>
                      <a:pt x="9508" y="38017"/>
                    </a:cubicBezTo>
                    <a:cubicBezTo>
                      <a:pt x="9274" y="38589"/>
                      <a:pt x="9014" y="39160"/>
                      <a:pt x="8781" y="39723"/>
                    </a:cubicBezTo>
                    <a:cubicBezTo>
                      <a:pt x="8322" y="40892"/>
                      <a:pt x="7759" y="41905"/>
                      <a:pt x="7404" y="43169"/>
                    </a:cubicBezTo>
                    <a:cubicBezTo>
                      <a:pt x="7014" y="44408"/>
                      <a:pt x="6642" y="45603"/>
                      <a:pt x="6278" y="46789"/>
                    </a:cubicBezTo>
                    <a:lnTo>
                      <a:pt x="6001" y="47672"/>
                    </a:lnTo>
                    <a:lnTo>
                      <a:pt x="5984" y="47724"/>
                    </a:lnTo>
                    <a:cubicBezTo>
                      <a:pt x="5992" y="47672"/>
                      <a:pt x="5932" y="47906"/>
                      <a:pt x="5992" y="47638"/>
                    </a:cubicBezTo>
                    <a:lnTo>
                      <a:pt x="5966" y="47741"/>
                    </a:lnTo>
                    <a:lnTo>
                      <a:pt x="5923" y="47941"/>
                    </a:lnTo>
                    <a:lnTo>
                      <a:pt x="5819" y="48382"/>
                    </a:lnTo>
                    <a:cubicBezTo>
                      <a:pt x="5698" y="48928"/>
                      <a:pt x="5585" y="49499"/>
                      <a:pt x="5456" y="50019"/>
                    </a:cubicBezTo>
                    <a:cubicBezTo>
                      <a:pt x="5213" y="51136"/>
                      <a:pt x="4971" y="52184"/>
                      <a:pt x="4746" y="53214"/>
                    </a:cubicBezTo>
                    <a:cubicBezTo>
                      <a:pt x="4546" y="54244"/>
                      <a:pt x="4425" y="55240"/>
                      <a:pt x="4269" y="56210"/>
                    </a:cubicBezTo>
                    <a:cubicBezTo>
                      <a:pt x="3958" y="58141"/>
                      <a:pt x="3646" y="59933"/>
                      <a:pt x="3594" y="61518"/>
                    </a:cubicBezTo>
                    <a:cubicBezTo>
                      <a:pt x="3438" y="63146"/>
                      <a:pt x="3325" y="64583"/>
                      <a:pt x="3222" y="65848"/>
                    </a:cubicBezTo>
                    <a:cubicBezTo>
                      <a:pt x="3187" y="67146"/>
                      <a:pt x="3170" y="68238"/>
                      <a:pt x="3152" y="69147"/>
                    </a:cubicBezTo>
                    <a:cubicBezTo>
                      <a:pt x="3100" y="70922"/>
                      <a:pt x="3066" y="71866"/>
                      <a:pt x="3066" y="71866"/>
                    </a:cubicBezTo>
                    <a:cubicBezTo>
                      <a:pt x="3066" y="72169"/>
                      <a:pt x="2806" y="72437"/>
                      <a:pt x="2503" y="72411"/>
                    </a:cubicBezTo>
                    <a:cubicBezTo>
                      <a:pt x="2200" y="72428"/>
                      <a:pt x="1983" y="72229"/>
                      <a:pt x="1949" y="71970"/>
                    </a:cubicBezTo>
                    <a:close/>
                  </a:path>
                </a:pathLst>
              </a:custGeom>
              <a:grpFill/>
              <a:ln w="8653" cap="flat">
                <a:noFill/>
                <a:prstDash val="solid"/>
                <a:miter/>
              </a:ln>
            </p:spPr>
            <p:txBody>
              <a:bodyPr rtlCol="0" anchor="ctr"/>
              <a:lstStyle/>
              <a:p>
                <a:endParaRPr lang="en-IN" dirty="0"/>
              </a:p>
            </p:txBody>
          </p:sp>
          <p:sp>
            <p:nvSpPr>
              <p:cNvPr id="24" name="Freeform: Shape 24">
                <a:extLst>
                  <a:ext uri="{FF2B5EF4-FFF2-40B4-BE49-F238E27FC236}">
                    <a16:creationId xmlns:a16="http://schemas.microsoft.com/office/drawing/2014/main" id="{05C04DF1-3FF2-E244-8E91-5E7EC59D423B}"/>
                  </a:ext>
                </a:extLst>
              </p:cNvPr>
              <p:cNvSpPr/>
              <p:nvPr/>
            </p:nvSpPr>
            <p:spPr>
              <a:xfrm>
                <a:off x="-2385423" y="3373616"/>
                <a:ext cx="98289" cy="87228"/>
              </a:xfrm>
              <a:custGeom>
                <a:avLst/>
                <a:gdLst>
                  <a:gd name="connsiteX0" fmla="*/ 9516 w 98289"/>
                  <a:gd name="connsiteY0" fmla="*/ 86937 h 87228"/>
                  <a:gd name="connsiteX1" fmla="*/ 8192 w 98289"/>
                  <a:gd name="connsiteY1" fmla="*/ 84547 h 87228"/>
                  <a:gd name="connsiteX2" fmla="*/ 6607 w 98289"/>
                  <a:gd name="connsiteY2" fmla="*/ 81655 h 87228"/>
                  <a:gd name="connsiteX3" fmla="*/ 4806 w 98289"/>
                  <a:gd name="connsiteY3" fmla="*/ 77464 h 87228"/>
                  <a:gd name="connsiteX4" fmla="*/ 2927 w 98289"/>
                  <a:gd name="connsiteY4" fmla="*/ 72139 h 87228"/>
                  <a:gd name="connsiteX5" fmla="*/ 2000 w 98289"/>
                  <a:gd name="connsiteY5" fmla="*/ 69065 h 87228"/>
                  <a:gd name="connsiteX6" fmla="*/ 1264 w 98289"/>
                  <a:gd name="connsiteY6" fmla="*/ 65679 h 87228"/>
                  <a:gd name="connsiteX7" fmla="*/ 875 w 98289"/>
                  <a:gd name="connsiteY7" fmla="*/ 63904 h 87228"/>
                  <a:gd name="connsiteX8" fmla="*/ 771 w 98289"/>
                  <a:gd name="connsiteY8" fmla="*/ 63428 h 87228"/>
                  <a:gd name="connsiteX9" fmla="*/ 727 w 98289"/>
                  <a:gd name="connsiteY9" fmla="*/ 63220 h 87228"/>
                  <a:gd name="connsiteX10" fmla="*/ 710 w 98289"/>
                  <a:gd name="connsiteY10" fmla="*/ 63090 h 87228"/>
                  <a:gd name="connsiteX11" fmla="*/ 684 w 98289"/>
                  <a:gd name="connsiteY11" fmla="*/ 62830 h 87228"/>
                  <a:gd name="connsiteX12" fmla="*/ 554 w 98289"/>
                  <a:gd name="connsiteY12" fmla="*/ 61939 h 87228"/>
                  <a:gd name="connsiteX13" fmla="*/ 104 w 98289"/>
                  <a:gd name="connsiteY13" fmla="*/ 58154 h 87228"/>
                  <a:gd name="connsiteX14" fmla="*/ 9 w 98289"/>
                  <a:gd name="connsiteY14" fmla="*/ 53894 h 87228"/>
                  <a:gd name="connsiteX15" fmla="*/ 0 w 98289"/>
                  <a:gd name="connsiteY15" fmla="*/ 51626 h 87228"/>
                  <a:gd name="connsiteX16" fmla="*/ 199 w 98289"/>
                  <a:gd name="connsiteY16" fmla="*/ 49383 h 87228"/>
                  <a:gd name="connsiteX17" fmla="*/ 5550 w 98289"/>
                  <a:gd name="connsiteY17" fmla="*/ 30532 h 87228"/>
                  <a:gd name="connsiteX18" fmla="*/ 19206 w 98289"/>
                  <a:gd name="connsiteY18" fmla="*/ 13283 h 87228"/>
                  <a:gd name="connsiteX19" fmla="*/ 39996 w 98289"/>
                  <a:gd name="connsiteY19" fmla="*/ 2199 h 87228"/>
                  <a:gd name="connsiteX20" fmla="*/ 45911 w 98289"/>
                  <a:gd name="connsiteY20" fmla="*/ 823 h 87228"/>
                  <a:gd name="connsiteX21" fmla="*/ 51955 w 98289"/>
                  <a:gd name="connsiteY21" fmla="*/ 87 h 87228"/>
                  <a:gd name="connsiteX22" fmla="*/ 52145 w 98289"/>
                  <a:gd name="connsiteY22" fmla="*/ 61 h 87228"/>
                  <a:gd name="connsiteX23" fmla="*/ 52526 w 98289"/>
                  <a:gd name="connsiteY23" fmla="*/ 52 h 87228"/>
                  <a:gd name="connsiteX24" fmla="*/ 52872 w 98289"/>
                  <a:gd name="connsiteY24" fmla="*/ 52 h 87228"/>
                  <a:gd name="connsiteX25" fmla="*/ 53600 w 98289"/>
                  <a:gd name="connsiteY25" fmla="*/ 43 h 87228"/>
                  <a:gd name="connsiteX26" fmla="*/ 55011 w 98289"/>
                  <a:gd name="connsiteY26" fmla="*/ 0 h 87228"/>
                  <a:gd name="connsiteX27" fmla="*/ 56449 w 98289"/>
                  <a:gd name="connsiteY27" fmla="*/ 0 h 87228"/>
                  <a:gd name="connsiteX28" fmla="*/ 58085 w 98289"/>
                  <a:gd name="connsiteY28" fmla="*/ 121 h 87228"/>
                  <a:gd name="connsiteX29" fmla="*/ 61341 w 98289"/>
                  <a:gd name="connsiteY29" fmla="*/ 442 h 87228"/>
                  <a:gd name="connsiteX30" fmla="*/ 64432 w 98289"/>
                  <a:gd name="connsiteY30" fmla="*/ 1013 h 87228"/>
                  <a:gd name="connsiteX31" fmla="*/ 76096 w 98289"/>
                  <a:gd name="connsiteY31" fmla="*/ 5438 h 87228"/>
                  <a:gd name="connsiteX32" fmla="*/ 85898 w 98289"/>
                  <a:gd name="connsiteY32" fmla="*/ 12850 h 87228"/>
                  <a:gd name="connsiteX33" fmla="*/ 97268 w 98289"/>
                  <a:gd name="connsiteY33" fmla="*/ 33450 h 87228"/>
                  <a:gd name="connsiteX34" fmla="*/ 97813 w 98289"/>
                  <a:gd name="connsiteY34" fmla="*/ 36264 h 87228"/>
                  <a:gd name="connsiteX35" fmla="*/ 97995 w 98289"/>
                  <a:gd name="connsiteY35" fmla="*/ 37676 h 87228"/>
                  <a:gd name="connsiteX36" fmla="*/ 98099 w 98289"/>
                  <a:gd name="connsiteY36" fmla="*/ 38368 h 87228"/>
                  <a:gd name="connsiteX37" fmla="*/ 98142 w 98289"/>
                  <a:gd name="connsiteY37" fmla="*/ 38724 h 87228"/>
                  <a:gd name="connsiteX38" fmla="*/ 98159 w 98289"/>
                  <a:gd name="connsiteY38" fmla="*/ 38905 h 87228"/>
                  <a:gd name="connsiteX39" fmla="*/ 98185 w 98289"/>
                  <a:gd name="connsiteY39" fmla="*/ 39148 h 87228"/>
                  <a:gd name="connsiteX40" fmla="*/ 98194 w 98289"/>
                  <a:gd name="connsiteY40" fmla="*/ 39217 h 87228"/>
                  <a:gd name="connsiteX41" fmla="*/ 98289 w 98289"/>
                  <a:gd name="connsiteY41" fmla="*/ 41832 h 87228"/>
                  <a:gd name="connsiteX42" fmla="*/ 98116 w 98289"/>
                  <a:gd name="connsiteY42" fmla="*/ 44846 h 87228"/>
                  <a:gd name="connsiteX43" fmla="*/ 94765 w 98289"/>
                  <a:gd name="connsiteY43" fmla="*/ 55410 h 87228"/>
                  <a:gd name="connsiteX44" fmla="*/ 79820 w 98289"/>
                  <a:gd name="connsiteY44" fmla="*/ 68329 h 87228"/>
                  <a:gd name="connsiteX45" fmla="*/ 71074 w 98289"/>
                  <a:gd name="connsiteY45" fmla="*/ 70173 h 87228"/>
                  <a:gd name="connsiteX46" fmla="*/ 69134 w 98289"/>
                  <a:gd name="connsiteY46" fmla="*/ 70208 h 87228"/>
                  <a:gd name="connsiteX47" fmla="*/ 66961 w 98289"/>
                  <a:gd name="connsiteY47" fmla="*/ 70009 h 87228"/>
                  <a:gd name="connsiteX48" fmla="*/ 64978 w 98289"/>
                  <a:gd name="connsiteY48" fmla="*/ 69654 h 87228"/>
                  <a:gd name="connsiteX49" fmla="*/ 63099 w 98289"/>
                  <a:gd name="connsiteY49" fmla="*/ 69117 h 87228"/>
                  <a:gd name="connsiteX50" fmla="*/ 52535 w 98289"/>
                  <a:gd name="connsiteY50" fmla="*/ 61532 h 87228"/>
                  <a:gd name="connsiteX51" fmla="*/ 48924 w 98289"/>
                  <a:gd name="connsiteY51" fmla="*/ 53955 h 87228"/>
                  <a:gd name="connsiteX52" fmla="*/ 48508 w 98289"/>
                  <a:gd name="connsiteY52" fmla="*/ 51756 h 87228"/>
                  <a:gd name="connsiteX53" fmla="*/ 48404 w 98289"/>
                  <a:gd name="connsiteY53" fmla="*/ 51002 h 87228"/>
                  <a:gd name="connsiteX54" fmla="*/ 49928 w 98289"/>
                  <a:gd name="connsiteY54" fmla="*/ 48967 h 87228"/>
                  <a:gd name="connsiteX55" fmla="*/ 51946 w 98289"/>
                  <a:gd name="connsiteY55" fmla="*/ 50439 h 87228"/>
                  <a:gd name="connsiteX56" fmla="*/ 51972 w 98289"/>
                  <a:gd name="connsiteY56" fmla="*/ 50612 h 87228"/>
                  <a:gd name="connsiteX57" fmla="*/ 52102 w 98289"/>
                  <a:gd name="connsiteY57" fmla="*/ 51236 h 87228"/>
                  <a:gd name="connsiteX58" fmla="*/ 52491 w 98289"/>
                  <a:gd name="connsiteY58" fmla="*/ 53011 h 87228"/>
                  <a:gd name="connsiteX59" fmla="*/ 55643 w 98289"/>
                  <a:gd name="connsiteY59" fmla="*/ 59150 h 87228"/>
                  <a:gd name="connsiteX60" fmla="*/ 64398 w 98289"/>
                  <a:gd name="connsiteY60" fmla="*/ 65021 h 87228"/>
                  <a:gd name="connsiteX61" fmla="*/ 65913 w 98289"/>
                  <a:gd name="connsiteY61" fmla="*/ 65402 h 87228"/>
                  <a:gd name="connsiteX62" fmla="*/ 67498 w 98289"/>
                  <a:gd name="connsiteY62" fmla="*/ 65653 h 87228"/>
                  <a:gd name="connsiteX63" fmla="*/ 69048 w 98289"/>
                  <a:gd name="connsiteY63" fmla="*/ 65749 h 87228"/>
                  <a:gd name="connsiteX64" fmla="*/ 70953 w 98289"/>
                  <a:gd name="connsiteY64" fmla="*/ 65679 h 87228"/>
                  <a:gd name="connsiteX65" fmla="*/ 78062 w 98289"/>
                  <a:gd name="connsiteY65" fmla="*/ 63913 h 87228"/>
                  <a:gd name="connsiteX66" fmla="*/ 89899 w 98289"/>
                  <a:gd name="connsiteY66" fmla="*/ 52864 h 87228"/>
                  <a:gd name="connsiteX67" fmla="*/ 92228 w 98289"/>
                  <a:gd name="connsiteY67" fmla="*/ 44343 h 87228"/>
                  <a:gd name="connsiteX68" fmla="*/ 92289 w 98289"/>
                  <a:gd name="connsiteY68" fmla="*/ 42178 h 87228"/>
                  <a:gd name="connsiteX69" fmla="*/ 92089 w 98289"/>
                  <a:gd name="connsiteY69" fmla="*/ 39590 h 87228"/>
                  <a:gd name="connsiteX70" fmla="*/ 91665 w 98289"/>
                  <a:gd name="connsiteY70" fmla="*/ 37355 h 87228"/>
                  <a:gd name="connsiteX71" fmla="*/ 91102 w 98289"/>
                  <a:gd name="connsiteY71" fmla="*/ 34992 h 87228"/>
                  <a:gd name="connsiteX72" fmla="*/ 80737 w 98289"/>
                  <a:gd name="connsiteY72" fmla="*/ 18227 h 87228"/>
                  <a:gd name="connsiteX73" fmla="*/ 72355 w 98289"/>
                  <a:gd name="connsiteY73" fmla="*/ 12452 h 87228"/>
                  <a:gd name="connsiteX74" fmla="*/ 62718 w 98289"/>
                  <a:gd name="connsiteY74" fmla="*/ 9231 h 87228"/>
                  <a:gd name="connsiteX75" fmla="*/ 60207 w 98289"/>
                  <a:gd name="connsiteY75" fmla="*/ 8832 h 87228"/>
                  <a:gd name="connsiteX76" fmla="*/ 57817 w 98289"/>
                  <a:gd name="connsiteY76" fmla="*/ 8668 h 87228"/>
                  <a:gd name="connsiteX77" fmla="*/ 56630 w 98289"/>
                  <a:gd name="connsiteY77" fmla="*/ 8581 h 87228"/>
                  <a:gd name="connsiteX78" fmla="*/ 55219 w 98289"/>
                  <a:gd name="connsiteY78" fmla="*/ 8633 h 87228"/>
                  <a:gd name="connsiteX79" fmla="*/ 53799 w 98289"/>
                  <a:gd name="connsiteY79" fmla="*/ 8685 h 87228"/>
                  <a:gd name="connsiteX80" fmla="*/ 53098 w 98289"/>
                  <a:gd name="connsiteY80" fmla="*/ 8728 h 87228"/>
                  <a:gd name="connsiteX81" fmla="*/ 52743 w 98289"/>
                  <a:gd name="connsiteY81" fmla="*/ 8737 h 87228"/>
                  <a:gd name="connsiteX82" fmla="*/ 52647 w 98289"/>
                  <a:gd name="connsiteY82" fmla="*/ 8737 h 87228"/>
                  <a:gd name="connsiteX83" fmla="*/ 52786 w 98289"/>
                  <a:gd name="connsiteY83" fmla="*/ 8720 h 87228"/>
                  <a:gd name="connsiteX84" fmla="*/ 52621 w 98289"/>
                  <a:gd name="connsiteY84" fmla="*/ 8754 h 87228"/>
                  <a:gd name="connsiteX85" fmla="*/ 47452 w 98289"/>
                  <a:gd name="connsiteY85" fmla="*/ 9499 h 87228"/>
                  <a:gd name="connsiteX86" fmla="*/ 42430 w 98289"/>
                  <a:gd name="connsiteY86" fmla="*/ 10720 h 87228"/>
                  <a:gd name="connsiteX87" fmla="*/ 24826 w 98289"/>
                  <a:gd name="connsiteY87" fmla="*/ 20072 h 87228"/>
                  <a:gd name="connsiteX88" fmla="*/ 12789 w 98289"/>
                  <a:gd name="connsiteY88" fmla="*/ 34411 h 87228"/>
                  <a:gd name="connsiteX89" fmla="*/ 10755 w 98289"/>
                  <a:gd name="connsiteY89" fmla="*/ 38351 h 87228"/>
                  <a:gd name="connsiteX90" fmla="*/ 9118 w 98289"/>
                  <a:gd name="connsiteY90" fmla="*/ 42360 h 87228"/>
                  <a:gd name="connsiteX91" fmla="*/ 7923 w 98289"/>
                  <a:gd name="connsiteY91" fmla="*/ 46378 h 87228"/>
                  <a:gd name="connsiteX92" fmla="*/ 7040 w 98289"/>
                  <a:gd name="connsiteY92" fmla="*/ 50344 h 87228"/>
                  <a:gd name="connsiteX93" fmla="*/ 6659 w 98289"/>
                  <a:gd name="connsiteY93" fmla="*/ 52258 h 87228"/>
                  <a:gd name="connsiteX94" fmla="*/ 6477 w 98289"/>
                  <a:gd name="connsiteY94" fmla="*/ 54128 h 87228"/>
                  <a:gd name="connsiteX95" fmla="*/ 6165 w 98289"/>
                  <a:gd name="connsiteY95" fmla="*/ 57825 h 87228"/>
                  <a:gd name="connsiteX96" fmla="*/ 6157 w 98289"/>
                  <a:gd name="connsiteY96" fmla="*/ 61618 h 87228"/>
                  <a:gd name="connsiteX97" fmla="*/ 6148 w 98289"/>
                  <a:gd name="connsiteY97" fmla="*/ 62536 h 87228"/>
                  <a:gd name="connsiteX98" fmla="*/ 6148 w 98289"/>
                  <a:gd name="connsiteY98" fmla="*/ 62605 h 87228"/>
                  <a:gd name="connsiteX99" fmla="*/ 6148 w 98289"/>
                  <a:gd name="connsiteY99" fmla="*/ 62510 h 87228"/>
                  <a:gd name="connsiteX100" fmla="*/ 6148 w 98289"/>
                  <a:gd name="connsiteY100" fmla="*/ 62631 h 87228"/>
                  <a:gd name="connsiteX101" fmla="*/ 6165 w 98289"/>
                  <a:gd name="connsiteY101" fmla="*/ 62830 h 87228"/>
                  <a:gd name="connsiteX102" fmla="*/ 6191 w 98289"/>
                  <a:gd name="connsiteY102" fmla="*/ 63272 h 87228"/>
                  <a:gd name="connsiteX103" fmla="*/ 6338 w 98289"/>
                  <a:gd name="connsiteY103" fmla="*/ 64943 h 87228"/>
                  <a:gd name="connsiteX104" fmla="*/ 6590 w 98289"/>
                  <a:gd name="connsiteY104" fmla="*/ 68208 h 87228"/>
                  <a:gd name="connsiteX105" fmla="*/ 7014 w 98289"/>
                  <a:gd name="connsiteY105" fmla="*/ 71212 h 87228"/>
                  <a:gd name="connsiteX106" fmla="*/ 7932 w 98289"/>
                  <a:gd name="connsiteY106" fmla="*/ 76477 h 87228"/>
                  <a:gd name="connsiteX107" fmla="*/ 8841 w 98289"/>
                  <a:gd name="connsiteY107" fmla="*/ 80720 h 87228"/>
                  <a:gd name="connsiteX108" fmla="*/ 9767 w 98289"/>
                  <a:gd name="connsiteY108" fmla="*/ 83898 h 87228"/>
                  <a:gd name="connsiteX109" fmla="*/ 10495 w 98289"/>
                  <a:gd name="connsiteY109" fmla="*/ 86530 h 87228"/>
                  <a:gd name="connsiteX110" fmla="*/ 10114 w 98289"/>
                  <a:gd name="connsiteY110" fmla="*/ 87215 h 87228"/>
                  <a:gd name="connsiteX111" fmla="*/ 9516 w 98289"/>
                  <a:gd name="connsiteY111" fmla="*/ 86937 h 8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8289" h="87228">
                    <a:moveTo>
                      <a:pt x="9516" y="86937"/>
                    </a:moveTo>
                    <a:cubicBezTo>
                      <a:pt x="9516" y="86937"/>
                      <a:pt x="9049" y="86106"/>
                      <a:pt x="8192" y="84547"/>
                    </a:cubicBezTo>
                    <a:cubicBezTo>
                      <a:pt x="7767" y="83751"/>
                      <a:pt x="7239" y="82790"/>
                      <a:pt x="6607" y="81655"/>
                    </a:cubicBezTo>
                    <a:cubicBezTo>
                      <a:pt x="6079" y="80426"/>
                      <a:pt x="5481" y="79032"/>
                      <a:pt x="4806" y="77464"/>
                    </a:cubicBezTo>
                    <a:cubicBezTo>
                      <a:pt x="4096" y="75888"/>
                      <a:pt x="3559" y="74096"/>
                      <a:pt x="2927" y="72139"/>
                    </a:cubicBezTo>
                    <a:cubicBezTo>
                      <a:pt x="2641" y="71161"/>
                      <a:pt x="2234" y="70130"/>
                      <a:pt x="2000" y="69065"/>
                    </a:cubicBezTo>
                    <a:cubicBezTo>
                      <a:pt x="1758" y="67974"/>
                      <a:pt x="1507" y="66848"/>
                      <a:pt x="1264" y="65679"/>
                    </a:cubicBezTo>
                    <a:cubicBezTo>
                      <a:pt x="1117" y="65099"/>
                      <a:pt x="1004" y="64493"/>
                      <a:pt x="875" y="63904"/>
                    </a:cubicBezTo>
                    <a:lnTo>
                      <a:pt x="771" y="63428"/>
                    </a:lnTo>
                    <a:lnTo>
                      <a:pt x="727" y="63220"/>
                    </a:lnTo>
                    <a:lnTo>
                      <a:pt x="710" y="63090"/>
                    </a:lnTo>
                    <a:lnTo>
                      <a:pt x="684" y="62830"/>
                    </a:lnTo>
                    <a:lnTo>
                      <a:pt x="554" y="61939"/>
                    </a:lnTo>
                    <a:cubicBezTo>
                      <a:pt x="416" y="60709"/>
                      <a:pt x="268" y="59453"/>
                      <a:pt x="104" y="58154"/>
                    </a:cubicBezTo>
                    <a:cubicBezTo>
                      <a:pt x="-61" y="56890"/>
                      <a:pt x="52" y="55340"/>
                      <a:pt x="9" y="53894"/>
                    </a:cubicBezTo>
                    <a:cubicBezTo>
                      <a:pt x="0" y="53141"/>
                      <a:pt x="9" y="52405"/>
                      <a:pt x="0" y="51626"/>
                    </a:cubicBezTo>
                    <a:cubicBezTo>
                      <a:pt x="52" y="50890"/>
                      <a:pt x="130" y="50145"/>
                      <a:pt x="199" y="49383"/>
                    </a:cubicBezTo>
                    <a:cubicBezTo>
                      <a:pt x="693" y="43348"/>
                      <a:pt x="2390" y="36827"/>
                      <a:pt x="5550" y="30532"/>
                    </a:cubicBezTo>
                    <a:cubicBezTo>
                      <a:pt x="8763" y="24289"/>
                      <a:pt x="13274" y="18202"/>
                      <a:pt x="19206" y="13283"/>
                    </a:cubicBezTo>
                    <a:cubicBezTo>
                      <a:pt x="25103" y="8330"/>
                      <a:pt x="32220" y="4416"/>
                      <a:pt x="39996" y="2199"/>
                    </a:cubicBezTo>
                    <a:cubicBezTo>
                      <a:pt x="41945" y="1680"/>
                      <a:pt x="43936" y="1282"/>
                      <a:pt x="45911" y="823"/>
                    </a:cubicBezTo>
                    <a:cubicBezTo>
                      <a:pt x="47902" y="528"/>
                      <a:pt x="49928" y="321"/>
                      <a:pt x="51955" y="87"/>
                    </a:cubicBezTo>
                    <a:lnTo>
                      <a:pt x="52145" y="61"/>
                    </a:lnTo>
                    <a:lnTo>
                      <a:pt x="52526" y="52"/>
                    </a:lnTo>
                    <a:lnTo>
                      <a:pt x="52872" y="52"/>
                    </a:lnTo>
                    <a:lnTo>
                      <a:pt x="53600" y="43"/>
                    </a:lnTo>
                    <a:lnTo>
                      <a:pt x="55011" y="0"/>
                    </a:lnTo>
                    <a:lnTo>
                      <a:pt x="56449" y="0"/>
                    </a:lnTo>
                    <a:lnTo>
                      <a:pt x="58085" y="121"/>
                    </a:lnTo>
                    <a:cubicBezTo>
                      <a:pt x="59176" y="225"/>
                      <a:pt x="60311" y="268"/>
                      <a:pt x="61341" y="442"/>
                    </a:cubicBezTo>
                    <a:lnTo>
                      <a:pt x="64432" y="1013"/>
                    </a:lnTo>
                    <a:cubicBezTo>
                      <a:pt x="68511" y="1974"/>
                      <a:pt x="72485" y="3394"/>
                      <a:pt x="76096" y="5438"/>
                    </a:cubicBezTo>
                    <a:cubicBezTo>
                      <a:pt x="79690" y="7490"/>
                      <a:pt x="83041" y="9949"/>
                      <a:pt x="85898" y="12850"/>
                    </a:cubicBezTo>
                    <a:cubicBezTo>
                      <a:pt x="91648" y="18643"/>
                      <a:pt x="95622" y="25925"/>
                      <a:pt x="97268" y="33450"/>
                    </a:cubicBezTo>
                    <a:cubicBezTo>
                      <a:pt x="97536" y="34377"/>
                      <a:pt x="97692" y="35312"/>
                      <a:pt x="97813" y="36264"/>
                    </a:cubicBezTo>
                    <a:lnTo>
                      <a:pt x="97995" y="37676"/>
                    </a:lnTo>
                    <a:lnTo>
                      <a:pt x="98099" y="38368"/>
                    </a:lnTo>
                    <a:lnTo>
                      <a:pt x="98142" y="38724"/>
                    </a:lnTo>
                    <a:lnTo>
                      <a:pt x="98159" y="38905"/>
                    </a:lnTo>
                    <a:lnTo>
                      <a:pt x="98185" y="39148"/>
                    </a:lnTo>
                    <a:lnTo>
                      <a:pt x="98194" y="39217"/>
                    </a:lnTo>
                    <a:cubicBezTo>
                      <a:pt x="98229" y="40100"/>
                      <a:pt x="98255" y="40966"/>
                      <a:pt x="98289" y="41832"/>
                    </a:cubicBezTo>
                    <a:cubicBezTo>
                      <a:pt x="98229" y="42828"/>
                      <a:pt x="98168" y="43841"/>
                      <a:pt x="98116" y="44846"/>
                    </a:cubicBezTo>
                    <a:cubicBezTo>
                      <a:pt x="97692" y="48656"/>
                      <a:pt x="96506" y="52249"/>
                      <a:pt x="94765" y="55410"/>
                    </a:cubicBezTo>
                    <a:cubicBezTo>
                      <a:pt x="91275" y="61765"/>
                      <a:pt x="85595" y="66121"/>
                      <a:pt x="79820" y="68329"/>
                    </a:cubicBezTo>
                    <a:cubicBezTo>
                      <a:pt x="76858" y="69403"/>
                      <a:pt x="74087" y="69957"/>
                      <a:pt x="71074" y="70173"/>
                    </a:cubicBezTo>
                    <a:cubicBezTo>
                      <a:pt x="70424" y="70173"/>
                      <a:pt x="69784" y="70191"/>
                      <a:pt x="69134" y="70208"/>
                    </a:cubicBezTo>
                    <a:cubicBezTo>
                      <a:pt x="68424" y="70139"/>
                      <a:pt x="67688" y="70078"/>
                      <a:pt x="66961" y="70009"/>
                    </a:cubicBezTo>
                    <a:cubicBezTo>
                      <a:pt x="66303" y="69905"/>
                      <a:pt x="65636" y="69792"/>
                      <a:pt x="64978" y="69654"/>
                    </a:cubicBezTo>
                    <a:cubicBezTo>
                      <a:pt x="64337" y="69472"/>
                      <a:pt x="63714" y="69299"/>
                      <a:pt x="63099" y="69117"/>
                    </a:cubicBezTo>
                    <a:cubicBezTo>
                      <a:pt x="58232" y="67472"/>
                      <a:pt x="54674" y="64458"/>
                      <a:pt x="52535" y="61532"/>
                    </a:cubicBezTo>
                    <a:cubicBezTo>
                      <a:pt x="50335" y="58605"/>
                      <a:pt x="49366" y="55834"/>
                      <a:pt x="48924" y="53955"/>
                    </a:cubicBezTo>
                    <a:cubicBezTo>
                      <a:pt x="48647" y="52994"/>
                      <a:pt x="48595" y="52249"/>
                      <a:pt x="48508" y="51756"/>
                    </a:cubicBezTo>
                    <a:cubicBezTo>
                      <a:pt x="48448" y="51262"/>
                      <a:pt x="48404" y="51002"/>
                      <a:pt x="48404" y="51002"/>
                    </a:cubicBezTo>
                    <a:cubicBezTo>
                      <a:pt x="48257" y="50015"/>
                      <a:pt x="48941" y="49114"/>
                      <a:pt x="49928" y="48967"/>
                    </a:cubicBezTo>
                    <a:cubicBezTo>
                      <a:pt x="50881" y="48829"/>
                      <a:pt x="51773" y="49487"/>
                      <a:pt x="51946" y="50439"/>
                    </a:cubicBezTo>
                    <a:lnTo>
                      <a:pt x="51972" y="50612"/>
                    </a:lnTo>
                    <a:cubicBezTo>
                      <a:pt x="51972" y="50612"/>
                      <a:pt x="52024" y="50829"/>
                      <a:pt x="52102" y="51236"/>
                    </a:cubicBezTo>
                    <a:cubicBezTo>
                      <a:pt x="52188" y="51626"/>
                      <a:pt x="52232" y="52249"/>
                      <a:pt x="52491" y="53011"/>
                    </a:cubicBezTo>
                    <a:cubicBezTo>
                      <a:pt x="52916" y="54552"/>
                      <a:pt x="53764" y="56804"/>
                      <a:pt x="55643" y="59150"/>
                    </a:cubicBezTo>
                    <a:cubicBezTo>
                      <a:pt x="57444" y="61497"/>
                      <a:pt x="60440" y="63826"/>
                      <a:pt x="64398" y="65021"/>
                    </a:cubicBezTo>
                    <a:cubicBezTo>
                      <a:pt x="64883" y="65160"/>
                      <a:pt x="65393" y="65290"/>
                      <a:pt x="65913" y="65402"/>
                    </a:cubicBezTo>
                    <a:cubicBezTo>
                      <a:pt x="66441" y="65515"/>
                      <a:pt x="66969" y="65584"/>
                      <a:pt x="67498" y="65653"/>
                    </a:cubicBezTo>
                    <a:cubicBezTo>
                      <a:pt x="68009" y="65688"/>
                      <a:pt x="68519" y="65714"/>
                      <a:pt x="69048" y="65749"/>
                    </a:cubicBezTo>
                    <a:cubicBezTo>
                      <a:pt x="69671" y="65731"/>
                      <a:pt x="70295" y="65697"/>
                      <a:pt x="70953" y="65679"/>
                    </a:cubicBezTo>
                    <a:cubicBezTo>
                      <a:pt x="73100" y="65411"/>
                      <a:pt x="75706" y="64883"/>
                      <a:pt x="78062" y="63913"/>
                    </a:cubicBezTo>
                    <a:cubicBezTo>
                      <a:pt x="82807" y="61895"/>
                      <a:pt x="87284" y="58085"/>
                      <a:pt x="89899" y="52864"/>
                    </a:cubicBezTo>
                    <a:cubicBezTo>
                      <a:pt x="91189" y="50266"/>
                      <a:pt x="92012" y="47339"/>
                      <a:pt x="92228" y="44343"/>
                    </a:cubicBezTo>
                    <a:cubicBezTo>
                      <a:pt x="92245" y="43633"/>
                      <a:pt x="92271" y="42923"/>
                      <a:pt x="92289" y="42178"/>
                    </a:cubicBezTo>
                    <a:cubicBezTo>
                      <a:pt x="92219" y="41330"/>
                      <a:pt x="92159" y="40473"/>
                      <a:pt x="92089" y="39590"/>
                    </a:cubicBezTo>
                    <a:lnTo>
                      <a:pt x="91665" y="37355"/>
                    </a:lnTo>
                    <a:cubicBezTo>
                      <a:pt x="91544" y="36550"/>
                      <a:pt x="91371" y="35762"/>
                      <a:pt x="91102" y="34992"/>
                    </a:cubicBezTo>
                    <a:cubicBezTo>
                      <a:pt x="89405" y="28696"/>
                      <a:pt x="85725" y="22799"/>
                      <a:pt x="80737" y="18227"/>
                    </a:cubicBezTo>
                    <a:cubicBezTo>
                      <a:pt x="78235" y="15907"/>
                      <a:pt x="75360" y="14054"/>
                      <a:pt x="72355" y="12452"/>
                    </a:cubicBezTo>
                    <a:cubicBezTo>
                      <a:pt x="69307" y="10902"/>
                      <a:pt x="66034" y="9923"/>
                      <a:pt x="62718" y="9231"/>
                    </a:cubicBezTo>
                    <a:lnTo>
                      <a:pt x="60207" y="8832"/>
                    </a:lnTo>
                    <a:cubicBezTo>
                      <a:pt x="59375" y="8720"/>
                      <a:pt x="58605" y="8737"/>
                      <a:pt x="57817" y="8668"/>
                    </a:cubicBezTo>
                    <a:lnTo>
                      <a:pt x="56630" y="8581"/>
                    </a:lnTo>
                    <a:lnTo>
                      <a:pt x="55219" y="8633"/>
                    </a:lnTo>
                    <a:lnTo>
                      <a:pt x="53799" y="8685"/>
                    </a:lnTo>
                    <a:lnTo>
                      <a:pt x="53098" y="8728"/>
                    </a:lnTo>
                    <a:lnTo>
                      <a:pt x="52743" y="8737"/>
                    </a:lnTo>
                    <a:lnTo>
                      <a:pt x="52647" y="8737"/>
                    </a:lnTo>
                    <a:cubicBezTo>
                      <a:pt x="52561" y="8754"/>
                      <a:pt x="52994" y="8720"/>
                      <a:pt x="52786" y="8720"/>
                    </a:cubicBezTo>
                    <a:lnTo>
                      <a:pt x="52621" y="8754"/>
                    </a:lnTo>
                    <a:cubicBezTo>
                      <a:pt x="50898" y="8997"/>
                      <a:pt x="49175" y="9265"/>
                      <a:pt x="47452" y="9499"/>
                    </a:cubicBezTo>
                    <a:cubicBezTo>
                      <a:pt x="45789" y="9906"/>
                      <a:pt x="44075" y="10261"/>
                      <a:pt x="42430" y="10720"/>
                    </a:cubicBezTo>
                    <a:cubicBezTo>
                      <a:pt x="35875" y="12703"/>
                      <a:pt x="29831" y="15933"/>
                      <a:pt x="24826" y="20072"/>
                    </a:cubicBezTo>
                    <a:cubicBezTo>
                      <a:pt x="19821" y="24246"/>
                      <a:pt x="15690" y="29138"/>
                      <a:pt x="12789" y="34411"/>
                    </a:cubicBezTo>
                    <a:cubicBezTo>
                      <a:pt x="12157" y="35745"/>
                      <a:pt x="11378" y="37018"/>
                      <a:pt x="10755" y="38351"/>
                    </a:cubicBezTo>
                    <a:cubicBezTo>
                      <a:pt x="10209" y="39711"/>
                      <a:pt x="9655" y="41044"/>
                      <a:pt x="9118" y="42360"/>
                    </a:cubicBezTo>
                    <a:cubicBezTo>
                      <a:pt x="8720" y="43711"/>
                      <a:pt x="8313" y="45062"/>
                      <a:pt x="7923" y="46378"/>
                    </a:cubicBezTo>
                    <a:cubicBezTo>
                      <a:pt x="7499" y="47677"/>
                      <a:pt x="7369" y="49045"/>
                      <a:pt x="7040" y="50344"/>
                    </a:cubicBezTo>
                    <a:cubicBezTo>
                      <a:pt x="6910" y="50976"/>
                      <a:pt x="6763" y="51626"/>
                      <a:pt x="6659" y="52258"/>
                    </a:cubicBezTo>
                    <a:cubicBezTo>
                      <a:pt x="6598" y="52898"/>
                      <a:pt x="6538" y="53522"/>
                      <a:pt x="6477" y="54128"/>
                    </a:cubicBezTo>
                    <a:cubicBezTo>
                      <a:pt x="6382" y="55392"/>
                      <a:pt x="6139" y="56492"/>
                      <a:pt x="6165" y="57825"/>
                    </a:cubicBezTo>
                    <a:cubicBezTo>
                      <a:pt x="6165" y="59124"/>
                      <a:pt x="6148" y="60397"/>
                      <a:pt x="6157" y="61618"/>
                    </a:cubicBezTo>
                    <a:lnTo>
                      <a:pt x="6148" y="62536"/>
                    </a:lnTo>
                    <a:lnTo>
                      <a:pt x="6148" y="62605"/>
                    </a:lnTo>
                    <a:cubicBezTo>
                      <a:pt x="6139" y="62545"/>
                      <a:pt x="6157" y="62770"/>
                      <a:pt x="6148" y="62510"/>
                    </a:cubicBezTo>
                    <a:lnTo>
                      <a:pt x="6148" y="62631"/>
                    </a:lnTo>
                    <a:lnTo>
                      <a:pt x="6165" y="62830"/>
                    </a:lnTo>
                    <a:lnTo>
                      <a:pt x="6191" y="63272"/>
                    </a:lnTo>
                    <a:cubicBezTo>
                      <a:pt x="6243" y="63826"/>
                      <a:pt x="6278" y="64406"/>
                      <a:pt x="6338" y="64943"/>
                    </a:cubicBezTo>
                    <a:cubicBezTo>
                      <a:pt x="6434" y="66078"/>
                      <a:pt x="6512" y="67160"/>
                      <a:pt x="6590" y="68208"/>
                    </a:cubicBezTo>
                    <a:cubicBezTo>
                      <a:pt x="6693" y="69256"/>
                      <a:pt x="6884" y="70234"/>
                      <a:pt x="7014" y="71212"/>
                    </a:cubicBezTo>
                    <a:cubicBezTo>
                      <a:pt x="7291" y="73152"/>
                      <a:pt x="7507" y="74944"/>
                      <a:pt x="7932" y="76477"/>
                    </a:cubicBezTo>
                    <a:cubicBezTo>
                      <a:pt x="8269" y="78071"/>
                      <a:pt x="8590" y="79491"/>
                      <a:pt x="8841" y="80720"/>
                    </a:cubicBezTo>
                    <a:cubicBezTo>
                      <a:pt x="9205" y="81976"/>
                      <a:pt x="9499" y="83023"/>
                      <a:pt x="9767" y="83898"/>
                    </a:cubicBezTo>
                    <a:cubicBezTo>
                      <a:pt x="10244" y="85604"/>
                      <a:pt x="10495" y="86530"/>
                      <a:pt x="10495" y="86530"/>
                    </a:cubicBezTo>
                    <a:cubicBezTo>
                      <a:pt x="10573" y="86825"/>
                      <a:pt x="10408" y="87128"/>
                      <a:pt x="10114" y="87215"/>
                    </a:cubicBezTo>
                    <a:cubicBezTo>
                      <a:pt x="9889" y="87266"/>
                      <a:pt x="9638" y="87171"/>
                      <a:pt x="9516" y="86937"/>
                    </a:cubicBezTo>
                    <a:close/>
                  </a:path>
                </a:pathLst>
              </a:custGeom>
              <a:grpFill/>
              <a:ln w="8653" cap="flat">
                <a:noFill/>
                <a:prstDash val="solid"/>
                <a:miter/>
              </a:ln>
            </p:spPr>
            <p:txBody>
              <a:bodyPr rtlCol="0" anchor="ctr"/>
              <a:lstStyle/>
              <a:p>
                <a:endParaRPr lang="en-IN" dirty="0"/>
              </a:p>
            </p:txBody>
          </p:sp>
          <p:sp>
            <p:nvSpPr>
              <p:cNvPr id="25" name="Freeform: Shape 25">
                <a:extLst>
                  <a:ext uri="{FF2B5EF4-FFF2-40B4-BE49-F238E27FC236}">
                    <a16:creationId xmlns:a16="http://schemas.microsoft.com/office/drawing/2014/main" id="{39BF64B7-6FEE-1545-AB28-998A9869970B}"/>
                  </a:ext>
                </a:extLst>
              </p:cNvPr>
              <p:cNvSpPr/>
              <p:nvPr/>
            </p:nvSpPr>
            <p:spPr>
              <a:xfrm>
                <a:off x="-2442495" y="3663097"/>
                <a:ext cx="92634" cy="43227"/>
              </a:xfrm>
              <a:custGeom>
                <a:avLst/>
                <a:gdLst>
                  <a:gd name="connsiteX0" fmla="*/ 8824 w 92634"/>
                  <a:gd name="connsiteY0" fmla="*/ 43228 h 43227"/>
                  <a:gd name="connsiteX1" fmla="*/ 14807 w 92634"/>
                  <a:gd name="connsiteY1" fmla="*/ 29997 h 43227"/>
                  <a:gd name="connsiteX2" fmla="*/ 28895 w 92634"/>
                  <a:gd name="connsiteY2" fmla="*/ 15873 h 43227"/>
                  <a:gd name="connsiteX3" fmla="*/ 33338 w 92634"/>
                  <a:gd name="connsiteY3" fmla="*/ 13215 h 43227"/>
                  <a:gd name="connsiteX4" fmla="*/ 38039 w 92634"/>
                  <a:gd name="connsiteY4" fmla="*/ 10999 h 43227"/>
                  <a:gd name="connsiteX5" fmla="*/ 38187 w 92634"/>
                  <a:gd name="connsiteY5" fmla="*/ 10929 h 43227"/>
                  <a:gd name="connsiteX6" fmla="*/ 38065 w 92634"/>
                  <a:gd name="connsiteY6" fmla="*/ 10964 h 43227"/>
                  <a:gd name="connsiteX7" fmla="*/ 38143 w 92634"/>
                  <a:gd name="connsiteY7" fmla="*/ 10929 h 43227"/>
                  <a:gd name="connsiteX8" fmla="*/ 38481 w 92634"/>
                  <a:gd name="connsiteY8" fmla="*/ 10808 h 43227"/>
                  <a:gd name="connsiteX9" fmla="*/ 39139 w 92634"/>
                  <a:gd name="connsiteY9" fmla="*/ 10592 h 43227"/>
                  <a:gd name="connsiteX10" fmla="*/ 40473 w 92634"/>
                  <a:gd name="connsiteY10" fmla="*/ 10107 h 43227"/>
                  <a:gd name="connsiteX11" fmla="*/ 41815 w 92634"/>
                  <a:gd name="connsiteY11" fmla="*/ 9648 h 43227"/>
                  <a:gd name="connsiteX12" fmla="*/ 42958 w 92634"/>
                  <a:gd name="connsiteY12" fmla="*/ 9370 h 43227"/>
                  <a:gd name="connsiteX13" fmla="*/ 45313 w 92634"/>
                  <a:gd name="connsiteY13" fmla="*/ 8825 h 43227"/>
                  <a:gd name="connsiteX14" fmla="*/ 47824 w 92634"/>
                  <a:gd name="connsiteY14" fmla="*/ 8461 h 43227"/>
                  <a:gd name="connsiteX15" fmla="*/ 57990 w 92634"/>
                  <a:gd name="connsiteY15" fmla="*/ 8704 h 43227"/>
                  <a:gd name="connsiteX16" fmla="*/ 67697 w 92634"/>
                  <a:gd name="connsiteY16" fmla="*/ 11734 h 43227"/>
                  <a:gd name="connsiteX17" fmla="*/ 82538 w 92634"/>
                  <a:gd name="connsiteY17" fmla="*/ 24714 h 43227"/>
                  <a:gd name="connsiteX18" fmla="*/ 83777 w 92634"/>
                  <a:gd name="connsiteY18" fmla="*/ 26801 h 43227"/>
                  <a:gd name="connsiteX19" fmla="*/ 84842 w 92634"/>
                  <a:gd name="connsiteY19" fmla="*/ 28802 h 43227"/>
                  <a:gd name="connsiteX20" fmla="*/ 85786 w 92634"/>
                  <a:gd name="connsiteY20" fmla="*/ 31226 h 43227"/>
                  <a:gd name="connsiteX21" fmla="*/ 86366 w 92634"/>
                  <a:gd name="connsiteY21" fmla="*/ 33287 h 43227"/>
                  <a:gd name="connsiteX22" fmla="*/ 86643 w 92634"/>
                  <a:gd name="connsiteY22" fmla="*/ 42128 h 43227"/>
                  <a:gd name="connsiteX23" fmla="*/ 86357 w 92634"/>
                  <a:gd name="connsiteY23" fmla="*/ 43210 h 43227"/>
                  <a:gd name="connsiteX24" fmla="*/ 92029 w 92634"/>
                  <a:gd name="connsiteY24" fmla="*/ 43210 h 43227"/>
                  <a:gd name="connsiteX25" fmla="*/ 92046 w 92634"/>
                  <a:gd name="connsiteY25" fmla="*/ 43150 h 43227"/>
                  <a:gd name="connsiteX26" fmla="*/ 92141 w 92634"/>
                  <a:gd name="connsiteY26" fmla="*/ 32057 h 43227"/>
                  <a:gd name="connsiteX27" fmla="*/ 91414 w 92634"/>
                  <a:gd name="connsiteY27" fmla="*/ 29139 h 43227"/>
                  <a:gd name="connsiteX28" fmla="*/ 90548 w 92634"/>
                  <a:gd name="connsiteY28" fmla="*/ 26671 h 43227"/>
                  <a:gd name="connsiteX29" fmla="*/ 90522 w 92634"/>
                  <a:gd name="connsiteY29" fmla="*/ 26594 h 43227"/>
                  <a:gd name="connsiteX30" fmla="*/ 90427 w 92634"/>
                  <a:gd name="connsiteY30" fmla="*/ 26377 h 43227"/>
                  <a:gd name="connsiteX31" fmla="*/ 90349 w 92634"/>
                  <a:gd name="connsiteY31" fmla="*/ 26221 h 43227"/>
                  <a:gd name="connsiteX32" fmla="*/ 90202 w 92634"/>
                  <a:gd name="connsiteY32" fmla="*/ 25901 h 43227"/>
                  <a:gd name="connsiteX33" fmla="*/ 89890 w 92634"/>
                  <a:gd name="connsiteY33" fmla="*/ 25260 h 43227"/>
                  <a:gd name="connsiteX34" fmla="*/ 89293 w 92634"/>
                  <a:gd name="connsiteY34" fmla="*/ 23978 h 43227"/>
                  <a:gd name="connsiteX35" fmla="*/ 87959 w 92634"/>
                  <a:gd name="connsiteY35" fmla="*/ 21424 h 43227"/>
                  <a:gd name="connsiteX36" fmla="*/ 71013 w 92634"/>
                  <a:gd name="connsiteY36" fmla="*/ 5102 h 43227"/>
                  <a:gd name="connsiteX37" fmla="*/ 59462 w 92634"/>
                  <a:gd name="connsiteY37" fmla="*/ 919 h 43227"/>
                  <a:gd name="connsiteX38" fmla="*/ 47019 w 92634"/>
                  <a:gd name="connsiteY38" fmla="*/ 114 h 43227"/>
                  <a:gd name="connsiteX39" fmla="*/ 43893 w 92634"/>
                  <a:gd name="connsiteY39" fmla="*/ 469 h 43227"/>
                  <a:gd name="connsiteX40" fmla="*/ 40689 w 92634"/>
                  <a:gd name="connsiteY40" fmla="*/ 1136 h 43227"/>
                  <a:gd name="connsiteX41" fmla="*/ 39078 w 92634"/>
                  <a:gd name="connsiteY41" fmla="*/ 1491 h 43227"/>
                  <a:gd name="connsiteX42" fmla="*/ 37719 w 92634"/>
                  <a:gd name="connsiteY42" fmla="*/ 1941 h 43227"/>
                  <a:gd name="connsiteX43" fmla="*/ 36360 w 92634"/>
                  <a:gd name="connsiteY43" fmla="*/ 2383 h 43227"/>
                  <a:gd name="connsiteX44" fmla="*/ 35693 w 92634"/>
                  <a:gd name="connsiteY44" fmla="*/ 2582 h 43227"/>
                  <a:gd name="connsiteX45" fmla="*/ 35346 w 92634"/>
                  <a:gd name="connsiteY45" fmla="*/ 2694 h 43227"/>
                  <a:gd name="connsiteX46" fmla="*/ 34983 w 92634"/>
                  <a:gd name="connsiteY46" fmla="*/ 2842 h 43227"/>
                  <a:gd name="connsiteX47" fmla="*/ 34801 w 92634"/>
                  <a:gd name="connsiteY47" fmla="*/ 2928 h 43227"/>
                  <a:gd name="connsiteX48" fmla="*/ 29250 w 92634"/>
                  <a:gd name="connsiteY48" fmla="*/ 5413 h 43227"/>
                  <a:gd name="connsiteX49" fmla="*/ 24012 w 92634"/>
                  <a:gd name="connsiteY49" fmla="*/ 8479 h 43227"/>
                  <a:gd name="connsiteX50" fmla="*/ 7412 w 92634"/>
                  <a:gd name="connsiteY50" fmla="*/ 25191 h 43227"/>
                  <a:gd name="connsiteX51" fmla="*/ 0 w 92634"/>
                  <a:gd name="connsiteY51" fmla="*/ 43228 h 43227"/>
                  <a:gd name="connsiteX52" fmla="*/ 8824 w 92634"/>
                  <a:gd name="connsiteY52" fmla="*/ 43228 h 4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92634" h="43227">
                    <a:moveTo>
                      <a:pt x="8824" y="43228"/>
                    </a:moveTo>
                    <a:cubicBezTo>
                      <a:pt x="10200" y="38707"/>
                      <a:pt x="12079" y="34205"/>
                      <a:pt x="14807" y="29997"/>
                    </a:cubicBezTo>
                    <a:cubicBezTo>
                      <a:pt x="18401" y="24550"/>
                      <a:pt x="23215" y="19692"/>
                      <a:pt x="28895" y="15873"/>
                    </a:cubicBezTo>
                    <a:cubicBezTo>
                      <a:pt x="30341" y="14947"/>
                      <a:pt x="31848" y="14116"/>
                      <a:pt x="33338" y="13215"/>
                    </a:cubicBezTo>
                    <a:cubicBezTo>
                      <a:pt x="34905" y="12470"/>
                      <a:pt x="36472" y="11726"/>
                      <a:pt x="38039" y="10999"/>
                    </a:cubicBezTo>
                    <a:lnTo>
                      <a:pt x="38187" y="10929"/>
                    </a:lnTo>
                    <a:cubicBezTo>
                      <a:pt x="38394" y="10843"/>
                      <a:pt x="37996" y="10999"/>
                      <a:pt x="38065" y="10964"/>
                    </a:cubicBezTo>
                    <a:lnTo>
                      <a:pt x="38143" y="10929"/>
                    </a:lnTo>
                    <a:lnTo>
                      <a:pt x="38481" y="10808"/>
                    </a:lnTo>
                    <a:lnTo>
                      <a:pt x="39139" y="10592"/>
                    </a:lnTo>
                    <a:lnTo>
                      <a:pt x="40473" y="10107"/>
                    </a:lnTo>
                    <a:lnTo>
                      <a:pt x="41815" y="9648"/>
                    </a:lnTo>
                    <a:lnTo>
                      <a:pt x="42958" y="9370"/>
                    </a:lnTo>
                    <a:cubicBezTo>
                      <a:pt x="43737" y="9197"/>
                      <a:pt x="44464" y="8964"/>
                      <a:pt x="45313" y="8825"/>
                    </a:cubicBezTo>
                    <a:lnTo>
                      <a:pt x="47824" y="8461"/>
                    </a:lnTo>
                    <a:cubicBezTo>
                      <a:pt x="51193" y="8150"/>
                      <a:pt x="54630" y="8115"/>
                      <a:pt x="57990" y="8704"/>
                    </a:cubicBezTo>
                    <a:cubicBezTo>
                      <a:pt x="61324" y="9319"/>
                      <a:pt x="64631" y="10280"/>
                      <a:pt x="67697" y="11734"/>
                    </a:cubicBezTo>
                    <a:cubicBezTo>
                      <a:pt x="73827" y="14644"/>
                      <a:pt x="79066" y="19207"/>
                      <a:pt x="82538" y="24714"/>
                    </a:cubicBezTo>
                    <a:cubicBezTo>
                      <a:pt x="83023" y="25364"/>
                      <a:pt x="83430" y="26074"/>
                      <a:pt x="83777" y="26801"/>
                    </a:cubicBezTo>
                    <a:lnTo>
                      <a:pt x="84842" y="28802"/>
                    </a:lnTo>
                    <a:cubicBezTo>
                      <a:pt x="85154" y="29624"/>
                      <a:pt x="85483" y="30429"/>
                      <a:pt x="85786" y="31226"/>
                    </a:cubicBezTo>
                    <a:lnTo>
                      <a:pt x="86366" y="33287"/>
                    </a:lnTo>
                    <a:cubicBezTo>
                      <a:pt x="87050" y="36231"/>
                      <a:pt x="87136" y="39253"/>
                      <a:pt x="86643" y="42128"/>
                    </a:cubicBezTo>
                    <a:cubicBezTo>
                      <a:pt x="86582" y="42500"/>
                      <a:pt x="86444" y="42838"/>
                      <a:pt x="86357" y="43210"/>
                    </a:cubicBezTo>
                    <a:lnTo>
                      <a:pt x="92029" y="43210"/>
                    </a:lnTo>
                    <a:cubicBezTo>
                      <a:pt x="92029" y="43184"/>
                      <a:pt x="92037" y="43167"/>
                      <a:pt x="92046" y="43150"/>
                    </a:cubicBezTo>
                    <a:cubicBezTo>
                      <a:pt x="92773" y="39608"/>
                      <a:pt x="92851" y="35807"/>
                      <a:pt x="92141" y="32057"/>
                    </a:cubicBezTo>
                    <a:cubicBezTo>
                      <a:pt x="91899" y="31079"/>
                      <a:pt x="91648" y="30118"/>
                      <a:pt x="91414" y="29139"/>
                    </a:cubicBezTo>
                    <a:cubicBezTo>
                      <a:pt x="91128" y="28317"/>
                      <a:pt x="90834" y="27511"/>
                      <a:pt x="90548" y="26671"/>
                    </a:cubicBezTo>
                    <a:lnTo>
                      <a:pt x="90522" y="26594"/>
                    </a:lnTo>
                    <a:lnTo>
                      <a:pt x="90427" y="26377"/>
                    </a:lnTo>
                    <a:lnTo>
                      <a:pt x="90349" y="26221"/>
                    </a:lnTo>
                    <a:lnTo>
                      <a:pt x="90202" y="25901"/>
                    </a:lnTo>
                    <a:lnTo>
                      <a:pt x="89890" y="25260"/>
                    </a:lnTo>
                    <a:lnTo>
                      <a:pt x="89293" y="23978"/>
                    </a:lnTo>
                    <a:cubicBezTo>
                      <a:pt x="88912" y="23095"/>
                      <a:pt x="88470" y="22238"/>
                      <a:pt x="87959" y="21424"/>
                    </a:cubicBezTo>
                    <a:cubicBezTo>
                      <a:pt x="84166" y="14722"/>
                      <a:pt x="78200" y="8946"/>
                      <a:pt x="71013" y="5102"/>
                    </a:cubicBezTo>
                    <a:cubicBezTo>
                      <a:pt x="67428" y="3171"/>
                      <a:pt x="63497" y="1811"/>
                      <a:pt x="59462" y="919"/>
                    </a:cubicBezTo>
                    <a:cubicBezTo>
                      <a:pt x="55401" y="27"/>
                      <a:pt x="51193" y="-155"/>
                      <a:pt x="47019" y="114"/>
                    </a:cubicBezTo>
                    <a:lnTo>
                      <a:pt x="43893" y="469"/>
                    </a:lnTo>
                    <a:cubicBezTo>
                      <a:pt x="42854" y="616"/>
                      <a:pt x="41754" y="902"/>
                      <a:pt x="40689" y="1136"/>
                    </a:cubicBezTo>
                    <a:lnTo>
                      <a:pt x="39078" y="1491"/>
                    </a:lnTo>
                    <a:lnTo>
                      <a:pt x="37719" y="1941"/>
                    </a:lnTo>
                    <a:lnTo>
                      <a:pt x="36360" y="2383"/>
                    </a:lnTo>
                    <a:lnTo>
                      <a:pt x="35693" y="2582"/>
                    </a:lnTo>
                    <a:lnTo>
                      <a:pt x="35346" y="2694"/>
                    </a:lnTo>
                    <a:lnTo>
                      <a:pt x="34983" y="2842"/>
                    </a:lnTo>
                    <a:lnTo>
                      <a:pt x="34801" y="2928"/>
                    </a:lnTo>
                    <a:cubicBezTo>
                      <a:pt x="32948" y="3742"/>
                      <a:pt x="31060" y="4539"/>
                      <a:pt x="29250" y="5413"/>
                    </a:cubicBezTo>
                    <a:cubicBezTo>
                      <a:pt x="27501" y="6435"/>
                      <a:pt x="25709" y="7396"/>
                      <a:pt x="24012" y="8479"/>
                    </a:cubicBezTo>
                    <a:cubicBezTo>
                      <a:pt x="17232" y="12851"/>
                      <a:pt x="11577" y="18714"/>
                      <a:pt x="7412" y="25191"/>
                    </a:cubicBezTo>
                    <a:cubicBezTo>
                      <a:pt x="3697" y="30871"/>
                      <a:pt x="1368" y="37097"/>
                      <a:pt x="0" y="43228"/>
                    </a:cubicBezTo>
                    <a:lnTo>
                      <a:pt x="8824" y="43228"/>
                    </a:lnTo>
                    <a:close/>
                  </a:path>
                </a:pathLst>
              </a:custGeom>
              <a:grpFill/>
              <a:ln w="8653" cap="flat">
                <a:noFill/>
                <a:prstDash val="solid"/>
                <a:miter/>
              </a:ln>
            </p:spPr>
            <p:txBody>
              <a:bodyPr rtlCol="0" anchor="ctr"/>
              <a:lstStyle/>
              <a:p>
                <a:endParaRPr lang="en-IN" dirty="0"/>
              </a:p>
            </p:txBody>
          </p:sp>
          <p:sp>
            <p:nvSpPr>
              <p:cNvPr id="26" name="Freeform: Shape 26">
                <a:extLst>
                  <a:ext uri="{FF2B5EF4-FFF2-40B4-BE49-F238E27FC236}">
                    <a16:creationId xmlns:a16="http://schemas.microsoft.com/office/drawing/2014/main" id="{4C2B60FC-A9E7-6F40-B2B1-32352BA8FDFA}"/>
                  </a:ext>
                </a:extLst>
              </p:cNvPr>
              <p:cNvSpPr/>
              <p:nvPr/>
            </p:nvSpPr>
            <p:spPr>
              <a:xfrm>
                <a:off x="-393313" y="3618067"/>
                <a:ext cx="31492" cy="88257"/>
              </a:xfrm>
              <a:custGeom>
                <a:avLst/>
                <a:gdLst>
                  <a:gd name="connsiteX0" fmla="*/ 6719 w 31492"/>
                  <a:gd name="connsiteY0" fmla="*/ 5433 h 88257"/>
                  <a:gd name="connsiteX1" fmla="*/ 9386 w 31492"/>
                  <a:gd name="connsiteY1" fmla="*/ 8871 h 88257"/>
                  <a:gd name="connsiteX2" fmla="*/ 12495 w 31492"/>
                  <a:gd name="connsiteY2" fmla="*/ 13218 h 88257"/>
                  <a:gd name="connsiteX3" fmla="*/ 14184 w 31492"/>
                  <a:gd name="connsiteY3" fmla="*/ 15737 h 88257"/>
                  <a:gd name="connsiteX4" fmla="*/ 15829 w 31492"/>
                  <a:gd name="connsiteY4" fmla="*/ 18552 h 88257"/>
                  <a:gd name="connsiteX5" fmla="*/ 16686 w 31492"/>
                  <a:gd name="connsiteY5" fmla="*/ 20024 h 88257"/>
                  <a:gd name="connsiteX6" fmla="*/ 16903 w 31492"/>
                  <a:gd name="connsiteY6" fmla="*/ 20396 h 88257"/>
                  <a:gd name="connsiteX7" fmla="*/ 17015 w 31492"/>
                  <a:gd name="connsiteY7" fmla="*/ 20578 h 88257"/>
                  <a:gd name="connsiteX8" fmla="*/ 17076 w 31492"/>
                  <a:gd name="connsiteY8" fmla="*/ 20682 h 88257"/>
                  <a:gd name="connsiteX9" fmla="*/ 17024 w 31492"/>
                  <a:gd name="connsiteY9" fmla="*/ 20595 h 88257"/>
                  <a:gd name="connsiteX10" fmla="*/ 17041 w 31492"/>
                  <a:gd name="connsiteY10" fmla="*/ 20647 h 88257"/>
                  <a:gd name="connsiteX11" fmla="*/ 17431 w 31492"/>
                  <a:gd name="connsiteY11" fmla="*/ 21496 h 88257"/>
                  <a:gd name="connsiteX12" fmla="*/ 19067 w 31492"/>
                  <a:gd name="connsiteY12" fmla="*/ 24916 h 88257"/>
                  <a:gd name="connsiteX13" fmla="*/ 20392 w 31492"/>
                  <a:gd name="connsiteY13" fmla="*/ 28380 h 88257"/>
                  <a:gd name="connsiteX14" fmla="*/ 21033 w 31492"/>
                  <a:gd name="connsiteY14" fmla="*/ 30120 h 88257"/>
                  <a:gd name="connsiteX15" fmla="*/ 21518 w 31492"/>
                  <a:gd name="connsiteY15" fmla="*/ 32034 h 88257"/>
                  <a:gd name="connsiteX16" fmla="*/ 22444 w 31492"/>
                  <a:gd name="connsiteY16" fmla="*/ 35974 h 88257"/>
                  <a:gd name="connsiteX17" fmla="*/ 23102 w 31492"/>
                  <a:gd name="connsiteY17" fmla="*/ 40130 h 88257"/>
                  <a:gd name="connsiteX18" fmla="*/ 23353 w 31492"/>
                  <a:gd name="connsiteY18" fmla="*/ 44425 h 88257"/>
                  <a:gd name="connsiteX19" fmla="*/ 23250 w 31492"/>
                  <a:gd name="connsiteY19" fmla="*/ 48893 h 88257"/>
                  <a:gd name="connsiteX20" fmla="*/ 18634 w 31492"/>
                  <a:gd name="connsiteY20" fmla="*/ 67008 h 88257"/>
                  <a:gd name="connsiteX21" fmla="*/ 6815 w 31492"/>
                  <a:gd name="connsiteY21" fmla="*/ 83079 h 88257"/>
                  <a:gd name="connsiteX22" fmla="*/ 2823 w 31492"/>
                  <a:gd name="connsiteY22" fmla="*/ 86352 h 88257"/>
                  <a:gd name="connsiteX23" fmla="*/ 0 w 31492"/>
                  <a:gd name="connsiteY23" fmla="*/ 88257 h 88257"/>
                  <a:gd name="connsiteX24" fmla="*/ 14166 w 31492"/>
                  <a:gd name="connsiteY24" fmla="*/ 88257 h 88257"/>
                  <a:gd name="connsiteX25" fmla="*/ 26653 w 31492"/>
                  <a:gd name="connsiteY25" fmla="*/ 70662 h 88257"/>
                  <a:gd name="connsiteX26" fmla="*/ 31484 w 31492"/>
                  <a:gd name="connsiteY26" fmla="*/ 49196 h 88257"/>
                  <a:gd name="connsiteX27" fmla="*/ 28116 w 31492"/>
                  <a:gd name="connsiteY27" fmla="*/ 29886 h 88257"/>
                  <a:gd name="connsiteX28" fmla="*/ 27328 w 31492"/>
                  <a:gd name="connsiteY28" fmla="*/ 27791 h 88257"/>
                  <a:gd name="connsiteX29" fmla="*/ 26350 w 31492"/>
                  <a:gd name="connsiteY29" fmla="*/ 25747 h 88257"/>
                  <a:gd name="connsiteX30" fmla="*/ 24401 w 31492"/>
                  <a:gd name="connsiteY30" fmla="*/ 21955 h 88257"/>
                  <a:gd name="connsiteX31" fmla="*/ 22358 w 31492"/>
                  <a:gd name="connsiteY31" fmla="*/ 18759 h 88257"/>
                  <a:gd name="connsiteX32" fmla="*/ 21864 w 31492"/>
                  <a:gd name="connsiteY32" fmla="*/ 17989 h 88257"/>
                  <a:gd name="connsiteX33" fmla="*/ 21726 w 31492"/>
                  <a:gd name="connsiteY33" fmla="*/ 17790 h 88257"/>
                  <a:gd name="connsiteX34" fmla="*/ 21656 w 31492"/>
                  <a:gd name="connsiteY34" fmla="*/ 17686 h 88257"/>
                  <a:gd name="connsiteX35" fmla="*/ 21501 w 31492"/>
                  <a:gd name="connsiteY35" fmla="*/ 17504 h 88257"/>
                  <a:gd name="connsiteX36" fmla="*/ 21215 w 31492"/>
                  <a:gd name="connsiteY36" fmla="*/ 17123 h 88257"/>
                  <a:gd name="connsiteX37" fmla="*/ 20089 w 31492"/>
                  <a:gd name="connsiteY37" fmla="*/ 15694 h 88257"/>
                  <a:gd name="connsiteX38" fmla="*/ 17968 w 31492"/>
                  <a:gd name="connsiteY38" fmla="*/ 12984 h 88257"/>
                  <a:gd name="connsiteX39" fmla="*/ 15794 w 31492"/>
                  <a:gd name="connsiteY39" fmla="*/ 10603 h 88257"/>
                  <a:gd name="connsiteX40" fmla="*/ 11776 w 31492"/>
                  <a:gd name="connsiteY40" fmla="*/ 6602 h 88257"/>
                  <a:gd name="connsiteX41" fmla="*/ 8339 w 31492"/>
                  <a:gd name="connsiteY41" fmla="*/ 3632 h 88257"/>
                  <a:gd name="connsiteX42" fmla="*/ 5672 w 31492"/>
                  <a:gd name="connsiteY42" fmla="*/ 1692 h 88257"/>
                  <a:gd name="connsiteX43" fmla="*/ 3438 w 31492"/>
                  <a:gd name="connsiteY43" fmla="*/ 99 h 88257"/>
                  <a:gd name="connsiteX44" fmla="*/ 2736 w 31492"/>
                  <a:gd name="connsiteY44" fmla="*/ 142 h 88257"/>
                  <a:gd name="connsiteX45" fmla="*/ 2684 w 31492"/>
                  <a:gd name="connsiteY45" fmla="*/ 939 h 88257"/>
                  <a:gd name="connsiteX46" fmla="*/ 4503 w 31492"/>
                  <a:gd name="connsiteY46" fmla="*/ 2991 h 88257"/>
                  <a:gd name="connsiteX47" fmla="*/ 6719 w 31492"/>
                  <a:gd name="connsiteY47" fmla="*/ 5433 h 8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492" h="88257">
                    <a:moveTo>
                      <a:pt x="6719" y="5433"/>
                    </a:moveTo>
                    <a:cubicBezTo>
                      <a:pt x="7499" y="6437"/>
                      <a:pt x="8373" y="7581"/>
                      <a:pt x="9386" y="8871"/>
                    </a:cubicBezTo>
                    <a:cubicBezTo>
                      <a:pt x="10426" y="10083"/>
                      <a:pt x="11404" y="11598"/>
                      <a:pt x="12495" y="13218"/>
                    </a:cubicBezTo>
                    <a:cubicBezTo>
                      <a:pt x="13041" y="14040"/>
                      <a:pt x="13629" y="14854"/>
                      <a:pt x="14184" y="15737"/>
                    </a:cubicBezTo>
                    <a:cubicBezTo>
                      <a:pt x="14712" y="16638"/>
                      <a:pt x="15257" y="17599"/>
                      <a:pt x="15829" y="18552"/>
                    </a:cubicBezTo>
                    <a:cubicBezTo>
                      <a:pt x="16106" y="19037"/>
                      <a:pt x="16383" y="19521"/>
                      <a:pt x="16686" y="20024"/>
                    </a:cubicBezTo>
                    <a:lnTo>
                      <a:pt x="16903" y="20396"/>
                    </a:lnTo>
                    <a:lnTo>
                      <a:pt x="17015" y="20578"/>
                    </a:lnTo>
                    <a:lnTo>
                      <a:pt x="17076" y="20682"/>
                    </a:lnTo>
                    <a:cubicBezTo>
                      <a:pt x="17024" y="20595"/>
                      <a:pt x="17024" y="20595"/>
                      <a:pt x="17024" y="20595"/>
                    </a:cubicBezTo>
                    <a:lnTo>
                      <a:pt x="17041" y="20647"/>
                    </a:lnTo>
                    <a:lnTo>
                      <a:pt x="17431" y="21496"/>
                    </a:lnTo>
                    <a:cubicBezTo>
                      <a:pt x="17968" y="22613"/>
                      <a:pt x="18504" y="23738"/>
                      <a:pt x="19067" y="24916"/>
                    </a:cubicBezTo>
                    <a:cubicBezTo>
                      <a:pt x="19656" y="26085"/>
                      <a:pt x="19925" y="27211"/>
                      <a:pt x="20392" y="28380"/>
                    </a:cubicBezTo>
                    <a:cubicBezTo>
                      <a:pt x="20600" y="28934"/>
                      <a:pt x="20808" y="29531"/>
                      <a:pt x="21033" y="30120"/>
                    </a:cubicBezTo>
                    <a:cubicBezTo>
                      <a:pt x="21206" y="30744"/>
                      <a:pt x="21353" y="31384"/>
                      <a:pt x="21518" y="32034"/>
                    </a:cubicBezTo>
                    <a:cubicBezTo>
                      <a:pt x="21804" y="33333"/>
                      <a:pt x="22262" y="34606"/>
                      <a:pt x="22444" y="35974"/>
                    </a:cubicBezTo>
                    <a:cubicBezTo>
                      <a:pt x="22661" y="37342"/>
                      <a:pt x="22894" y="38710"/>
                      <a:pt x="23102" y="40130"/>
                    </a:cubicBezTo>
                    <a:cubicBezTo>
                      <a:pt x="23198" y="41533"/>
                      <a:pt x="23276" y="42987"/>
                      <a:pt x="23353" y="44425"/>
                    </a:cubicBezTo>
                    <a:cubicBezTo>
                      <a:pt x="23388" y="45897"/>
                      <a:pt x="23250" y="47369"/>
                      <a:pt x="23250" y="48893"/>
                    </a:cubicBezTo>
                    <a:cubicBezTo>
                      <a:pt x="22929" y="54876"/>
                      <a:pt x="21319" y="61068"/>
                      <a:pt x="18634" y="67008"/>
                    </a:cubicBezTo>
                    <a:cubicBezTo>
                      <a:pt x="15907" y="72931"/>
                      <a:pt x="11872" y="78455"/>
                      <a:pt x="6815" y="83079"/>
                    </a:cubicBezTo>
                    <a:cubicBezTo>
                      <a:pt x="5516" y="84205"/>
                      <a:pt x="4148" y="85253"/>
                      <a:pt x="2823" y="86352"/>
                    </a:cubicBezTo>
                    <a:lnTo>
                      <a:pt x="0" y="88257"/>
                    </a:lnTo>
                    <a:lnTo>
                      <a:pt x="14166" y="88257"/>
                    </a:lnTo>
                    <a:cubicBezTo>
                      <a:pt x="19509" y="83148"/>
                      <a:pt x="23769" y="77096"/>
                      <a:pt x="26653" y="70662"/>
                    </a:cubicBezTo>
                    <a:cubicBezTo>
                      <a:pt x="29865" y="63657"/>
                      <a:pt x="31285" y="56201"/>
                      <a:pt x="31484" y="49196"/>
                    </a:cubicBezTo>
                    <a:cubicBezTo>
                      <a:pt x="31606" y="42156"/>
                      <a:pt x="30289" y="35549"/>
                      <a:pt x="28116" y="29886"/>
                    </a:cubicBezTo>
                    <a:cubicBezTo>
                      <a:pt x="27848" y="29176"/>
                      <a:pt x="27605" y="28475"/>
                      <a:pt x="27328" y="27791"/>
                    </a:cubicBezTo>
                    <a:cubicBezTo>
                      <a:pt x="26990" y="27107"/>
                      <a:pt x="26670" y="26414"/>
                      <a:pt x="26350" y="25747"/>
                    </a:cubicBezTo>
                    <a:cubicBezTo>
                      <a:pt x="25674" y="24466"/>
                      <a:pt x="25103" y="23020"/>
                      <a:pt x="24401" y="21955"/>
                    </a:cubicBezTo>
                    <a:cubicBezTo>
                      <a:pt x="23691" y="20872"/>
                      <a:pt x="23033" y="19790"/>
                      <a:pt x="22358" y="18759"/>
                    </a:cubicBezTo>
                    <a:lnTo>
                      <a:pt x="21864" y="17989"/>
                    </a:lnTo>
                    <a:lnTo>
                      <a:pt x="21726" y="17790"/>
                    </a:lnTo>
                    <a:lnTo>
                      <a:pt x="21656" y="17686"/>
                    </a:lnTo>
                    <a:lnTo>
                      <a:pt x="21501" y="17504"/>
                    </a:lnTo>
                    <a:lnTo>
                      <a:pt x="21215" y="17123"/>
                    </a:lnTo>
                    <a:cubicBezTo>
                      <a:pt x="20834" y="16638"/>
                      <a:pt x="20461" y="16162"/>
                      <a:pt x="20089" y="15694"/>
                    </a:cubicBezTo>
                    <a:cubicBezTo>
                      <a:pt x="19362" y="14750"/>
                      <a:pt x="18652" y="13850"/>
                      <a:pt x="17968" y="12984"/>
                    </a:cubicBezTo>
                    <a:cubicBezTo>
                      <a:pt x="17275" y="12092"/>
                      <a:pt x="16478" y="11364"/>
                      <a:pt x="15794" y="10603"/>
                    </a:cubicBezTo>
                    <a:cubicBezTo>
                      <a:pt x="14365" y="9113"/>
                      <a:pt x="13110" y="7719"/>
                      <a:pt x="11776" y="6602"/>
                    </a:cubicBezTo>
                    <a:cubicBezTo>
                      <a:pt x="10495" y="5485"/>
                      <a:pt x="9343" y="4489"/>
                      <a:pt x="8339" y="3632"/>
                    </a:cubicBezTo>
                    <a:cubicBezTo>
                      <a:pt x="7291" y="2861"/>
                      <a:pt x="6399" y="2238"/>
                      <a:pt x="5672" y="1692"/>
                    </a:cubicBezTo>
                    <a:cubicBezTo>
                      <a:pt x="4217" y="653"/>
                      <a:pt x="3438" y="99"/>
                      <a:pt x="3438" y="99"/>
                    </a:cubicBezTo>
                    <a:cubicBezTo>
                      <a:pt x="3230" y="-39"/>
                      <a:pt x="2927" y="-39"/>
                      <a:pt x="2736" y="142"/>
                    </a:cubicBezTo>
                    <a:cubicBezTo>
                      <a:pt x="2502" y="333"/>
                      <a:pt x="2485" y="705"/>
                      <a:pt x="2684" y="939"/>
                    </a:cubicBezTo>
                    <a:cubicBezTo>
                      <a:pt x="2684" y="939"/>
                      <a:pt x="3316" y="1658"/>
                      <a:pt x="4503" y="2991"/>
                    </a:cubicBezTo>
                    <a:cubicBezTo>
                      <a:pt x="5126" y="3658"/>
                      <a:pt x="5871" y="4481"/>
                      <a:pt x="6719" y="5433"/>
                    </a:cubicBezTo>
                    <a:close/>
                  </a:path>
                </a:pathLst>
              </a:custGeom>
              <a:grpFill/>
              <a:ln w="8653" cap="flat">
                <a:noFill/>
                <a:prstDash val="solid"/>
                <a:miter/>
              </a:ln>
            </p:spPr>
            <p:txBody>
              <a:bodyPr rtlCol="0" anchor="ctr"/>
              <a:lstStyle/>
              <a:p>
                <a:endParaRPr lang="en-IN" dirty="0"/>
              </a:p>
            </p:txBody>
          </p:sp>
          <p:sp>
            <p:nvSpPr>
              <p:cNvPr id="27" name="Freeform: Shape 27">
                <a:extLst>
                  <a:ext uri="{FF2B5EF4-FFF2-40B4-BE49-F238E27FC236}">
                    <a16:creationId xmlns:a16="http://schemas.microsoft.com/office/drawing/2014/main" id="{0AE3074D-C78C-064E-968A-9DD9A3477CC4}"/>
                  </a:ext>
                </a:extLst>
              </p:cNvPr>
              <p:cNvSpPr/>
              <p:nvPr/>
            </p:nvSpPr>
            <p:spPr>
              <a:xfrm>
                <a:off x="-453039" y="3657343"/>
                <a:ext cx="44018" cy="48989"/>
              </a:xfrm>
              <a:custGeom>
                <a:avLst/>
                <a:gdLst>
                  <a:gd name="connsiteX0" fmla="*/ 2750 w 44018"/>
                  <a:gd name="connsiteY0" fmla="*/ 39984 h 48989"/>
                  <a:gd name="connsiteX1" fmla="*/ 3971 w 44018"/>
                  <a:gd name="connsiteY1" fmla="*/ 42296 h 48989"/>
                  <a:gd name="connsiteX2" fmla="*/ 4005 w 44018"/>
                  <a:gd name="connsiteY2" fmla="*/ 42366 h 48989"/>
                  <a:gd name="connsiteX3" fmla="*/ 4153 w 44018"/>
                  <a:gd name="connsiteY3" fmla="*/ 42565 h 48989"/>
                  <a:gd name="connsiteX4" fmla="*/ 4248 w 44018"/>
                  <a:gd name="connsiteY4" fmla="*/ 42721 h 48989"/>
                  <a:gd name="connsiteX5" fmla="*/ 4438 w 44018"/>
                  <a:gd name="connsiteY5" fmla="*/ 43024 h 48989"/>
                  <a:gd name="connsiteX6" fmla="*/ 4837 w 44018"/>
                  <a:gd name="connsiteY6" fmla="*/ 43604 h 48989"/>
                  <a:gd name="connsiteX7" fmla="*/ 5616 w 44018"/>
                  <a:gd name="connsiteY7" fmla="*/ 44782 h 48989"/>
                  <a:gd name="connsiteX8" fmla="*/ 7322 w 44018"/>
                  <a:gd name="connsiteY8" fmla="*/ 47102 h 48989"/>
                  <a:gd name="connsiteX9" fmla="*/ 9036 w 44018"/>
                  <a:gd name="connsiteY9" fmla="*/ 48990 h 48989"/>
                  <a:gd name="connsiteX10" fmla="*/ 19020 w 44018"/>
                  <a:gd name="connsiteY10" fmla="*/ 48990 h 48989"/>
                  <a:gd name="connsiteX11" fmla="*/ 12197 w 44018"/>
                  <a:gd name="connsiteY11" fmla="*/ 43041 h 48989"/>
                  <a:gd name="connsiteX12" fmla="*/ 10647 w 44018"/>
                  <a:gd name="connsiteY12" fmla="*/ 41162 h 48989"/>
                  <a:gd name="connsiteX13" fmla="*/ 9313 w 44018"/>
                  <a:gd name="connsiteY13" fmla="*/ 39326 h 48989"/>
                  <a:gd name="connsiteX14" fmla="*/ 8015 w 44018"/>
                  <a:gd name="connsiteY14" fmla="*/ 37084 h 48989"/>
                  <a:gd name="connsiteX15" fmla="*/ 7131 w 44018"/>
                  <a:gd name="connsiteY15" fmla="*/ 35118 h 48989"/>
                  <a:gd name="connsiteX16" fmla="*/ 5529 w 44018"/>
                  <a:gd name="connsiteY16" fmla="*/ 26424 h 48989"/>
                  <a:gd name="connsiteX17" fmla="*/ 11392 w 44018"/>
                  <a:gd name="connsiteY17" fmla="*/ 11323 h 48989"/>
                  <a:gd name="connsiteX18" fmla="*/ 17037 w 44018"/>
                  <a:gd name="connsiteY18" fmla="*/ 6664 h 48989"/>
                  <a:gd name="connsiteX19" fmla="*/ 18726 w 44018"/>
                  <a:gd name="connsiteY19" fmla="*/ 5764 h 48989"/>
                  <a:gd name="connsiteX20" fmla="*/ 20155 w 44018"/>
                  <a:gd name="connsiteY20" fmla="*/ 5175 h 48989"/>
                  <a:gd name="connsiteX21" fmla="*/ 21687 w 44018"/>
                  <a:gd name="connsiteY21" fmla="*/ 4707 h 48989"/>
                  <a:gd name="connsiteX22" fmla="*/ 23229 w 44018"/>
                  <a:gd name="connsiteY22" fmla="*/ 4396 h 48989"/>
                  <a:gd name="connsiteX23" fmla="*/ 33663 w 44018"/>
                  <a:gd name="connsiteY23" fmla="*/ 5920 h 48989"/>
                  <a:gd name="connsiteX24" fmla="*/ 39144 w 44018"/>
                  <a:gd name="connsiteY24" fmla="*/ 10050 h 48989"/>
                  <a:gd name="connsiteX25" fmla="*/ 40278 w 44018"/>
                  <a:gd name="connsiteY25" fmla="*/ 11487 h 48989"/>
                  <a:gd name="connsiteX26" fmla="*/ 40651 w 44018"/>
                  <a:gd name="connsiteY26" fmla="*/ 11998 h 48989"/>
                  <a:gd name="connsiteX27" fmla="*/ 40772 w 44018"/>
                  <a:gd name="connsiteY27" fmla="*/ 12171 h 48989"/>
                  <a:gd name="connsiteX28" fmla="*/ 43222 w 44018"/>
                  <a:gd name="connsiteY28" fmla="*/ 12578 h 48989"/>
                  <a:gd name="connsiteX29" fmla="*/ 43707 w 44018"/>
                  <a:gd name="connsiteY29" fmla="*/ 10111 h 48989"/>
                  <a:gd name="connsiteX30" fmla="*/ 43283 w 44018"/>
                  <a:gd name="connsiteY30" fmla="*/ 9470 h 48989"/>
                  <a:gd name="connsiteX31" fmla="*/ 41967 w 44018"/>
                  <a:gd name="connsiteY31" fmla="*/ 7677 h 48989"/>
                  <a:gd name="connsiteX32" fmla="*/ 35421 w 44018"/>
                  <a:gd name="connsiteY32" fmla="*/ 2421 h 48989"/>
                  <a:gd name="connsiteX33" fmla="*/ 22614 w 44018"/>
                  <a:gd name="connsiteY33" fmla="*/ 170 h 48989"/>
                  <a:gd name="connsiteX34" fmla="*/ 20674 w 44018"/>
                  <a:gd name="connsiteY34" fmla="*/ 508 h 48989"/>
                  <a:gd name="connsiteX35" fmla="*/ 18717 w 44018"/>
                  <a:gd name="connsiteY35" fmla="*/ 1036 h 48989"/>
                  <a:gd name="connsiteX36" fmla="*/ 16700 w 44018"/>
                  <a:gd name="connsiteY36" fmla="*/ 1832 h 48989"/>
                  <a:gd name="connsiteX37" fmla="*/ 14977 w 44018"/>
                  <a:gd name="connsiteY37" fmla="*/ 2681 h 48989"/>
                  <a:gd name="connsiteX38" fmla="*/ 7893 w 44018"/>
                  <a:gd name="connsiteY38" fmla="*/ 8128 h 48989"/>
                  <a:gd name="connsiteX39" fmla="*/ 40 w 44018"/>
                  <a:gd name="connsiteY39" fmla="*/ 26260 h 48989"/>
                  <a:gd name="connsiteX40" fmla="*/ 1616 w 44018"/>
                  <a:gd name="connsiteY40" fmla="*/ 37231 h 48989"/>
                  <a:gd name="connsiteX41" fmla="*/ 2750 w 44018"/>
                  <a:gd name="connsiteY41" fmla="*/ 39984 h 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4018" h="48989">
                    <a:moveTo>
                      <a:pt x="2750" y="39984"/>
                    </a:moveTo>
                    <a:lnTo>
                      <a:pt x="3971" y="42296"/>
                    </a:lnTo>
                    <a:lnTo>
                      <a:pt x="4005" y="42366"/>
                    </a:lnTo>
                    <a:lnTo>
                      <a:pt x="4153" y="42565"/>
                    </a:lnTo>
                    <a:lnTo>
                      <a:pt x="4248" y="42721"/>
                    </a:lnTo>
                    <a:lnTo>
                      <a:pt x="4438" y="43024"/>
                    </a:lnTo>
                    <a:lnTo>
                      <a:pt x="4837" y="43604"/>
                    </a:lnTo>
                    <a:lnTo>
                      <a:pt x="5616" y="44782"/>
                    </a:lnTo>
                    <a:cubicBezTo>
                      <a:pt x="6127" y="45596"/>
                      <a:pt x="6690" y="46375"/>
                      <a:pt x="7322" y="47102"/>
                    </a:cubicBezTo>
                    <a:cubicBezTo>
                      <a:pt x="7841" y="47760"/>
                      <a:pt x="8473" y="48358"/>
                      <a:pt x="9036" y="48990"/>
                    </a:cubicBezTo>
                    <a:lnTo>
                      <a:pt x="19020" y="48990"/>
                    </a:lnTo>
                    <a:cubicBezTo>
                      <a:pt x="16483" y="47284"/>
                      <a:pt x="14145" y="45310"/>
                      <a:pt x="12197" y="43041"/>
                    </a:cubicBezTo>
                    <a:cubicBezTo>
                      <a:pt x="11625" y="42470"/>
                      <a:pt x="11115" y="41820"/>
                      <a:pt x="10647" y="41162"/>
                    </a:cubicBezTo>
                    <a:lnTo>
                      <a:pt x="9313" y="39326"/>
                    </a:lnTo>
                    <a:lnTo>
                      <a:pt x="8015" y="37084"/>
                    </a:lnTo>
                    <a:lnTo>
                      <a:pt x="7131" y="35118"/>
                    </a:lnTo>
                    <a:cubicBezTo>
                      <a:pt x="5997" y="32313"/>
                      <a:pt x="5486" y="29334"/>
                      <a:pt x="5529" y="26424"/>
                    </a:cubicBezTo>
                    <a:cubicBezTo>
                      <a:pt x="5607" y="20588"/>
                      <a:pt x="7980" y="15202"/>
                      <a:pt x="11392" y="11323"/>
                    </a:cubicBezTo>
                    <a:cubicBezTo>
                      <a:pt x="13097" y="9426"/>
                      <a:pt x="15210" y="7842"/>
                      <a:pt x="17037" y="6664"/>
                    </a:cubicBezTo>
                    <a:cubicBezTo>
                      <a:pt x="17609" y="6352"/>
                      <a:pt x="18163" y="6049"/>
                      <a:pt x="18726" y="5764"/>
                    </a:cubicBezTo>
                    <a:cubicBezTo>
                      <a:pt x="19202" y="5582"/>
                      <a:pt x="19670" y="5357"/>
                      <a:pt x="20155" y="5175"/>
                    </a:cubicBezTo>
                    <a:cubicBezTo>
                      <a:pt x="20665" y="5019"/>
                      <a:pt x="21176" y="4863"/>
                      <a:pt x="21687" y="4707"/>
                    </a:cubicBezTo>
                    <a:cubicBezTo>
                      <a:pt x="22216" y="4595"/>
                      <a:pt x="22709" y="4499"/>
                      <a:pt x="23229" y="4396"/>
                    </a:cubicBezTo>
                    <a:cubicBezTo>
                      <a:pt x="27298" y="3772"/>
                      <a:pt x="31004" y="4577"/>
                      <a:pt x="33663" y="5920"/>
                    </a:cubicBezTo>
                    <a:cubicBezTo>
                      <a:pt x="36364" y="7184"/>
                      <a:pt x="38122" y="8838"/>
                      <a:pt x="39144" y="10050"/>
                    </a:cubicBezTo>
                    <a:cubicBezTo>
                      <a:pt x="39698" y="10639"/>
                      <a:pt x="40045" y="11158"/>
                      <a:pt x="40278" y="11487"/>
                    </a:cubicBezTo>
                    <a:cubicBezTo>
                      <a:pt x="40521" y="11834"/>
                      <a:pt x="40651" y="11998"/>
                      <a:pt x="40651" y="11998"/>
                    </a:cubicBezTo>
                    <a:lnTo>
                      <a:pt x="40772" y="12171"/>
                    </a:lnTo>
                    <a:cubicBezTo>
                      <a:pt x="41326" y="12933"/>
                      <a:pt x="42417" y="13115"/>
                      <a:pt x="43222" y="12578"/>
                    </a:cubicBezTo>
                    <a:cubicBezTo>
                      <a:pt x="44045" y="12033"/>
                      <a:pt x="44270" y="10925"/>
                      <a:pt x="43707" y="10111"/>
                    </a:cubicBezTo>
                    <a:cubicBezTo>
                      <a:pt x="43707" y="10111"/>
                      <a:pt x="43560" y="9894"/>
                      <a:pt x="43283" y="9470"/>
                    </a:cubicBezTo>
                    <a:cubicBezTo>
                      <a:pt x="42997" y="9054"/>
                      <a:pt x="42616" y="8413"/>
                      <a:pt x="41967" y="7677"/>
                    </a:cubicBezTo>
                    <a:cubicBezTo>
                      <a:pt x="40746" y="6171"/>
                      <a:pt x="38676" y="4110"/>
                      <a:pt x="35421" y="2421"/>
                    </a:cubicBezTo>
                    <a:cubicBezTo>
                      <a:pt x="32225" y="715"/>
                      <a:pt x="27714" y="-453"/>
                      <a:pt x="22614" y="170"/>
                    </a:cubicBezTo>
                    <a:cubicBezTo>
                      <a:pt x="21982" y="274"/>
                      <a:pt x="21341" y="386"/>
                      <a:pt x="20674" y="508"/>
                    </a:cubicBezTo>
                    <a:cubicBezTo>
                      <a:pt x="20042" y="672"/>
                      <a:pt x="19393" y="845"/>
                      <a:pt x="18717" y="1036"/>
                    </a:cubicBezTo>
                    <a:cubicBezTo>
                      <a:pt x="18068" y="1287"/>
                      <a:pt x="17392" y="1564"/>
                      <a:pt x="16700" y="1832"/>
                    </a:cubicBezTo>
                    <a:cubicBezTo>
                      <a:pt x="16128" y="2101"/>
                      <a:pt x="15548" y="2387"/>
                      <a:pt x="14977" y="2681"/>
                    </a:cubicBezTo>
                    <a:cubicBezTo>
                      <a:pt x="12361" y="4188"/>
                      <a:pt x="10093" y="5876"/>
                      <a:pt x="7893" y="8128"/>
                    </a:cubicBezTo>
                    <a:cubicBezTo>
                      <a:pt x="3650" y="12613"/>
                      <a:pt x="421" y="19012"/>
                      <a:pt x="40" y="26260"/>
                    </a:cubicBezTo>
                    <a:cubicBezTo>
                      <a:pt x="-151" y="29862"/>
                      <a:pt x="343" y="33620"/>
                      <a:pt x="1616" y="37231"/>
                    </a:cubicBezTo>
                    <a:cubicBezTo>
                      <a:pt x="1971" y="38114"/>
                      <a:pt x="2360" y="39049"/>
                      <a:pt x="2750" y="39984"/>
                    </a:cubicBezTo>
                    <a:close/>
                  </a:path>
                </a:pathLst>
              </a:custGeom>
              <a:grpFill/>
              <a:ln w="8653" cap="flat">
                <a:noFill/>
                <a:prstDash val="solid"/>
                <a:miter/>
              </a:ln>
            </p:spPr>
            <p:txBody>
              <a:bodyPr rtlCol="0" anchor="ctr"/>
              <a:lstStyle/>
              <a:p>
                <a:endParaRPr lang="en-IN" dirty="0"/>
              </a:p>
            </p:txBody>
          </p:sp>
          <p:sp>
            <p:nvSpPr>
              <p:cNvPr id="28" name="Freeform: Shape 28">
                <a:extLst>
                  <a:ext uri="{FF2B5EF4-FFF2-40B4-BE49-F238E27FC236}">
                    <a16:creationId xmlns:a16="http://schemas.microsoft.com/office/drawing/2014/main" id="{82F6EC31-2C51-E042-A588-A4466900A5BB}"/>
                  </a:ext>
                </a:extLst>
              </p:cNvPr>
              <p:cNvSpPr/>
              <p:nvPr/>
            </p:nvSpPr>
            <p:spPr>
              <a:xfrm>
                <a:off x="-520267" y="3326691"/>
                <a:ext cx="85319" cy="106337"/>
              </a:xfrm>
              <a:custGeom>
                <a:avLst/>
                <a:gdLst>
                  <a:gd name="connsiteX0" fmla="*/ 41922 w 85319"/>
                  <a:gd name="connsiteY0" fmla="*/ 27 h 106337"/>
                  <a:gd name="connsiteX1" fmla="*/ 44529 w 85319"/>
                  <a:gd name="connsiteY1" fmla="*/ 893 h 106337"/>
                  <a:gd name="connsiteX2" fmla="*/ 47637 w 85319"/>
                  <a:gd name="connsiteY2" fmla="*/ 1941 h 106337"/>
                  <a:gd name="connsiteX3" fmla="*/ 51802 w 85319"/>
                  <a:gd name="connsiteY3" fmla="*/ 3768 h 106337"/>
                  <a:gd name="connsiteX4" fmla="*/ 56798 w 85319"/>
                  <a:gd name="connsiteY4" fmla="*/ 6409 h 106337"/>
                  <a:gd name="connsiteX5" fmla="*/ 59595 w 85319"/>
                  <a:gd name="connsiteY5" fmla="*/ 8045 h 106337"/>
                  <a:gd name="connsiteX6" fmla="*/ 62435 w 85319"/>
                  <a:gd name="connsiteY6" fmla="*/ 10011 h 106337"/>
                  <a:gd name="connsiteX7" fmla="*/ 63934 w 85319"/>
                  <a:gd name="connsiteY7" fmla="*/ 11059 h 106337"/>
                  <a:gd name="connsiteX8" fmla="*/ 64306 w 85319"/>
                  <a:gd name="connsiteY8" fmla="*/ 11327 h 106337"/>
                  <a:gd name="connsiteX9" fmla="*/ 64505 w 85319"/>
                  <a:gd name="connsiteY9" fmla="*/ 11449 h 106337"/>
                  <a:gd name="connsiteX10" fmla="*/ 64600 w 85319"/>
                  <a:gd name="connsiteY10" fmla="*/ 11535 h 106337"/>
                  <a:gd name="connsiteX11" fmla="*/ 64782 w 85319"/>
                  <a:gd name="connsiteY11" fmla="*/ 11708 h 106337"/>
                  <a:gd name="connsiteX12" fmla="*/ 65475 w 85319"/>
                  <a:gd name="connsiteY12" fmla="*/ 12280 h 106337"/>
                  <a:gd name="connsiteX13" fmla="*/ 68376 w 85319"/>
                  <a:gd name="connsiteY13" fmla="*/ 14747 h 106337"/>
                  <a:gd name="connsiteX14" fmla="*/ 71354 w 85319"/>
                  <a:gd name="connsiteY14" fmla="*/ 17813 h 106337"/>
                  <a:gd name="connsiteX15" fmla="*/ 72896 w 85319"/>
                  <a:gd name="connsiteY15" fmla="*/ 19449 h 106337"/>
                  <a:gd name="connsiteX16" fmla="*/ 74264 w 85319"/>
                  <a:gd name="connsiteY16" fmla="*/ 21242 h 106337"/>
                  <a:gd name="connsiteX17" fmla="*/ 83165 w 85319"/>
                  <a:gd name="connsiteY17" fmla="*/ 38707 h 106337"/>
                  <a:gd name="connsiteX18" fmla="*/ 84889 w 85319"/>
                  <a:gd name="connsiteY18" fmla="*/ 60650 h 106337"/>
                  <a:gd name="connsiteX19" fmla="*/ 77191 w 85319"/>
                  <a:gd name="connsiteY19" fmla="*/ 82886 h 106337"/>
                  <a:gd name="connsiteX20" fmla="*/ 73779 w 85319"/>
                  <a:gd name="connsiteY20" fmla="*/ 87926 h 106337"/>
                  <a:gd name="connsiteX21" fmla="*/ 69874 w 85319"/>
                  <a:gd name="connsiteY21" fmla="*/ 92558 h 106337"/>
                  <a:gd name="connsiteX22" fmla="*/ 69735 w 85319"/>
                  <a:gd name="connsiteY22" fmla="*/ 92723 h 106337"/>
                  <a:gd name="connsiteX23" fmla="*/ 69527 w 85319"/>
                  <a:gd name="connsiteY23" fmla="*/ 92931 h 106337"/>
                  <a:gd name="connsiteX24" fmla="*/ 69458 w 85319"/>
                  <a:gd name="connsiteY24" fmla="*/ 92982 h 106337"/>
                  <a:gd name="connsiteX25" fmla="*/ 69207 w 85319"/>
                  <a:gd name="connsiteY25" fmla="*/ 93234 h 106337"/>
                  <a:gd name="connsiteX26" fmla="*/ 68679 w 85319"/>
                  <a:gd name="connsiteY26" fmla="*/ 93727 h 106337"/>
                  <a:gd name="connsiteX27" fmla="*/ 67674 w 85319"/>
                  <a:gd name="connsiteY27" fmla="*/ 94714 h 106337"/>
                  <a:gd name="connsiteX28" fmla="*/ 66635 w 85319"/>
                  <a:gd name="connsiteY28" fmla="*/ 95701 h 106337"/>
                  <a:gd name="connsiteX29" fmla="*/ 65345 w 85319"/>
                  <a:gd name="connsiteY29" fmla="*/ 96714 h 106337"/>
                  <a:gd name="connsiteX30" fmla="*/ 62739 w 85319"/>
                  <a:gd name="connsiteY30" fmla="*/ 98697 h 106337"/>
                  <a:gd name="connsiteX31" fmla="*/ 60080 w 85319"/>
                  <a:gd name="connsiteY31" fmla="*/ 100377 h 106337"/>
                  <a:gd name="connsiteX32" fmla="*/ 48520 w 85319"/>
                  <a:gd name="connsiteY32" fmla="*/ 105053 h 106337"/>
                  <a:gd name="connsiteX33" fmla="*/ 36285 w 85319"/>
                  <a:gd name="connsiteY33" fmla="*/ 106300 h 106337"/>
                  <a:gd name="connsiteX34" fmla="*/ 13936 w 85319"/>
                  <a:gd name="connsiteY34" fmla="*/ 98923 h 106337"/>
                  <a:gd name="connsiteX35" fmla="*/ 11633 w 85319"/>
                  <a:gd name="connsiteY35" fmla="*/ 97234 h 106337"/>
                  <a:gd name="connsiteX36" fmla="*/ 10533 w 85319"/>
                  <a:gd name="connsiteY36" fmla="*/ 96342 h 106337"/>
                  <a:gd name="connsiteX37" fmla="*/ 9979 w 85319"/>
                  <a:gd name="connsiteY37" fmla="*/ 95883 h 106337"/>
                  <a:gd name="connsiteX38" fmla="*/ 9719 w 85319"/>
                  <a:gd name="connsiteY38" fmla="*/ 95667 h 106337"/>
                  <a:gd name="connsiteX39" fmla="*/ 9563 w 85319"/>
                  <a:gd name="connsiteY39" fmla="*/ 95546 h 106337"/>
                  <a:gd name="connsiteX40" fmla="*/ 9381 w 85319"/>
                  <a:gd name="connsiteY40" fmla="*/ 95381 h 106337"/>
                  <a:gd name="connsiteX41" fmla="*/ 9329 w 85319"/>
                  <a:gd name="connsiteY41" fmla="*/ 95329 h 106337"/>
                  <a:gd name="connsiteX42" fmla="*/ 7476 w 85319"/>
                  <a:gd name="connsiteY42" fmla="*/ 93476 h 106337"/>
                  <a:gd name="connsiteX43" fmla="*/ 5563 w 85319"/>
                  <a:gd name="connsiteY43" fmla="*/ 91155 h 106337"/>
                  <a:gd name="connsiteX44" fmla="*/ 835 w 85319"/>
                  <a:gd name="connsiteY44" fmla="*/ 81137 h 106337"/>
                  <a:gd name="connsiteX45" fmla="*/ 2999 w 85319"/>
                  <a:gd name="connsiteY45" fmla="*/ 61489 h 106337"/>
                  <a:gd name="connsiteX46" fmla="*/ 8152 w 85319"/>
                  <a:gd name="connsiteY46" fmla="*/ 54190 h 106337"/>
                  <a:gd name="connsiteX47" fmla="*/ 9546 w 85319"/>
                  <a:gd name="connsiteY47" fmla="*/ 52874 h 106337"/>
                  <a:gd name="connsiteX48" fmla="*/ 11269 w 85319"/>
                  <a:gd name="connsiteY48" fmla="*/ 51523 h 106337"/>
                  <a:gd name="connsiteX49" fmla="*/ 12957 w 85319"/>
                  <a:gd name="connsiteY49" fmla="*/ 50458 h 106337"/>
                  <a:gd name="connsiteX50" fmla="*/ 14715 w 85319"/>
                  <a:gd name="connsiteY50" fmla="*/ 49557 h 106337"/>
                  <a:gd name="connsiteX51" fmla="*/ 27617 w 85319"/>
                  <a:gd name="connsiteY51" fmla="*/ 47938 h 106337"/>
                  <a:gd name="connsiteX52" fmla="*/ 35410 w 85319"/>
                  <a:gd name="connsiteY52" fmla="*/ 51038 h 106337"/>
                  <a:gd name="connsiteX53" fmla="*/ 37203 w 85319"/>
                  <a:gd name="connsiteY53" fmla="*/ 52345 h 106337"/>
                  <a:gd name="connsiteX54" fmla="*/ 37792 w 85319"/>
                  <a:gd name="connsiteY54" fmla="*/ 52839 h 106337"/>
                  <a:gd name="connsiteX55" fmla="*/ 38052 w 85319"/>
                  <a:gd name="connsiteY55" fmla="*/ 55359 h 106337"/>
                  <a:gd name="connsiteX56" fmla="*/ 35584 w 85319"/>
                  <a:gd name="connsiteY56" fmla="*/ 55670 h 106337"/>
                  <a:gd name="connsiteX57" fmla="*/ 35428 w 85319"/>
                  <a:gd name="connsiteY57" fmla="*/ 55549 h 106337"/>
                  <a:gd name="connsiteX58" fmla="*/ 34926 w 85319"/>
                  <a:gd name="connsiteY58" fmla="*/ 55186 h 106337"/>
                  <a:gd name="connsiteX59" fmla="*/ 33419 w 85319"/>
                  <a:gd name="connsiteY59" fmla="*/ 54146 h 106337"/>
                  <a:gd name="connsiteX60" fmla="*/ 26959 w 85319"/>
                  <a:gd name="connsiteY60" fmla="*/ 51800 h 106337"/>
                  <a:gd name="connsiteX61" fmla="*/ 16525 w 85319"/>
                  <a:gd name="connsiteY61" fmla="*/ 53419 h 106337"/>
                  <a:gd name="connsiteX62" fmla="*/ 15165 w 85319"/>
                  <a:gd name="connsiteY62" fmla="*/ 54181 h 106337"/>
                  <a:gd name="connsiteX63" fmla="*/ 13832 w 85319"/>
                  <a:gd name="connsiteY63" fmla="*/ 55090 h 106337"/>
                  <a:gd name="connsiteX64" fmla="*/ 12637 w 85319"/>
                  <a:gd name="connsiteY64" fmla="*/ 56069 h 106337"/>
                  <a:gd name="connsiteX65" fmla="*/ 11286 w 85319"/>
                  <a:gd name="connsiteY65" fmla="*/ 57411 h 106337"/>
                  <a:gd name="connsiteX66" fmla="*/ 7277 w 85319"/>
                  <a:gd name="connsiteY66" fmla="*/ 63542 h 106337"/>
                  <a:gd name="connsiteX67" fmla="*/ 6108 w 85319"/>
                  <a:gd name="connsiteY67" fmla="*/ 79708 h 106337"/>
                  <a:gd name="connsiteX68" fmla="*/ 10204 w 85319"/>
                  <a:gd name="connsiteY68" fmla="*/ 87536 h 106337"/>
                  <a:gd name="connsiteX69" fmla="*/ 11624 w 85319"/>
                  <a:gd name="connsiteY69" fmla="*/ 89138 h 106337"/>
                  <a:gd name="connsiteX70" fmla="*/ 13538 w 85319"/>
                  <a:gd name="connsiteY70" fmla="*/ 90921 h 106337"/>
                  <a:gd name="connsiteX71" fmla="*/ 15365 w 85319"/>
                  <a:gd name="connsiteY71" fmla="*/ 92255 h 106337"/>
                  <a:gd name="connsiteX72" fmla="*/ 17391 w 85319"/>
                  <a:gd name="connsiteY72" fmla="*/ 93597 h 106337"/>
                  <a:gd name="connsiteX73" fmla="*/ 36398 w 85319"/>
                  <a:gd name="connsiteY73" fmla="*/ 98862 h 106337"/>
                  <a:gd name="connsiteX74" fmla="*/ 46442 w 85319"/>
                  <a:gd name="connsiteY74" fmla="*/ 97373 h 106337"/>
                  <a:gd name="connsiteX75" fmla="*/ 55707 w 85319"/>
                  <a:gd name="connsiteY75" fmla="*/ 93182 h 106337"/>
                  <a:gd name="connsiteX76" fmla="*/ 57812 w 85319"/>
                  <a:gd name="connsiteY76" fmla="*/ 91762 h 106337"/>
                  <a:gd name="connsiteX77" fmla="*/ 59682 w 85319"/>
                  <a:gd name="connsiteY77" fmla="*/ 90272 h 106337"/>
                  <a:gd name="connsiteX78" fmla="*/ 63423 w 85319"/>
                  <a:gd name="connsiteY78" fmla="*/ 86670 h 106337"/>
                  <a:gd name="connsiteX79" fmla="*/ 66722 w 85319"/>
                  <a:gd name="connsiteY79" fmla="*/ 82626 h 106337"/>
                  <a:gd name="connsiteX80" fmla="*/ 69562 w 85319"/>
                  <a:gd name="connsiteY80" fmla="*/ 78314 h 106337"/>
                  <a:gd name="connsiteX81" fmla="*/ 76108 w 85319"/>
                  <a:gd name="connsiteY81" fmla="*/ 59463 h 106337"/>
                  <a:gd name="connsiteX82" fmla="*/ 75190 w 85319"/>
                  <a:gd name="connsiteY82" fmla="*/ 40777 h 106337"/>
                  <a:gd name="connsiteX83" fmla="*/ 73978 w 85319"/>
                  <a:gd name="connsiteY83" fmla="*/ 36508 h 106337"/>
                  <a:gd name="connsiteX84" fmla="*/ 72463 w 85319"/>
                  <a:gd name="connsiteY84" fmla="*/ 32464 h 106337"/>
                  <a:gd name="connsiteX85" fmla="*/ 70592 w 85319"/>
                  <a:gd name="connsiteY85" fmla="*/ 28689 h 106337"/>
                  <a:gd name="connsiteX86" fmla="*/ 68566 w 85319"/>
                  <a:gd name="connsiteY86" fmla="*/ 25208 h 106337"/>
                  <a:gd name="connsiteX87" fmla="*/ 67527 w 85319"/>
                  <a:gd name="connsiteY87" fmla="*/ 23519 h 106337"/>
                  <a:gd name="connsiteX88" fmla="*/ 66401 w 85319"/>
                  <a:gd name="connsiteY88" fmla="*/ 22030 h 106337"/>
                  <a:gd name="connsiteX89" fmla="*/ 64107 w 85319"/>
                  <a:gd name="connsiteY89" fmla="*/ 19120 h 106337"/>
                  <a:gd name="connsiteX90" fmla="*/ 61544 w 85319"/>
                  <a:gd name="connsiteY90" fmla="*/ 16323 h 106337"/>
                  <a:gd name="connsiteX91" fmla="*/ 60929 w 85319"/>
                  <a:gd name="connsiteY91" fmla="*/ 15639 h 106337"/>
                  <a:gd name="connsiteX92" fmla="*/ 60885 w 85319"/>
                  <a:gd name="connsiteY92" fmla="*/ 15605 h 106337"/>
                  <a:gd name="connsiteX93" fmla="*/ 60955 w 85319"/>
                  <a:gd name="connsiteY93" fmla="*/ 15674 h 106337"/>
                  <a:gd name="connsiteX94" fmla="*/ 60868 w 85319"/>
                  <a:gd name="connsiteY94" fmla="*/ 15588 h 106337"/>
                  <a:gd name="connsiteX95" fmla="*/ 60712 w 85319"/>
                  <a:gd name="connsiteY95" fmla="*/ 15432 h 106337"/>
                  <a:gd name="connsiteX96" fmla="*/ 60392 w 85319"/>
                  <a:gd name="connsiteY96" fmla="*/ 15146 h 106337"/>
                  <a:gd name="connsiteX97" fmla="*/ 59128 w 85319"/>
                  <a:gd name="connsiteY97" fmla="*/ 13994 h 106337"/>
                  <a:gd name="connsiteX98" fmla="*/ 56738 w 85319"/>
                  <a:gd name="connsiteY98" fmla="*/ 11795 h 106337"/>
                  <a:gd name="connsiteX99" fmla="*/ 54391 w 85319"/>
                  <a:gd name="connsiteY99" fmla="*/ 9881 h 106337"/>
                  <a:gd name="connsiteX100" fmla="*/ 50140 w 85319"/>
                  <a:gd name="connsiteY100" fmla="*/ 6634 h 106337"/>
                  <a:gd name="connsiteX101" fmla="*/ 46581 w 85319"/>
                  <a:gd name="connsiteY101" fmla="*/ 4149 h 106337"/>
                  <a:gd name="connsiteX102" fmla="*/ 43766 w 85319"/>
                  <a:gd name="connsiteY102" fmla="*/ 2443 h 106337"/>
                  <a:gd name="connsiteX103" fmla="*/ 41420 w 85319"/>
                  <a:gd name="connsiteY103" fmla="*/ 1006 h 106337"/>
                  <a:gd name="connsiteX104" fmla="*/ 41238 w 85319"/>
                  <a:gd name="connsiteY104" fmla="*/ 244 h 106337"/>
                  <a:gd name="connsiteX105" fmla="*/ 41922 w 85319"/>
                  <a:gd name="connsiteY105" fmla="*/ 27 h 106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319" h="106337">
                    <a:moveTo>
                      <a:pt x="41922" y="27"/>
                    </a:moveTo>
                    <a:cubicBezTo>
                      <a:pt x="41922" y="27"/>
                      <a:pt x="42823" y="347"/>
                      <a:pt x="44529" y="893"/>
                    </a:cubicBezTo>
                    <a:cubicBezTo>
                      <a:pt x="45377" y="1196"/>
                      <a:pt x="46425" y="1542"/>
                      <a:pt x="47637" y="1941"/>
                    </a:cubicBezTo>
                    <a:cubicBezTo>
                      <a:pt x="48858" y="2486"/>
                      <a:pt x="50243" y="3093"/>
                      <a:pt x="51802" y="3768"/>
                    </a:cubicBezTo>
                    <a:cubicBezTo>
                      <a:pt x="53413" y="4461"/>
                      <a:pt x="55023" y="5404"/>
                      <a:pt x="56798" y="6409"/>
                    </a:cubicBezTo>
                    <a:cubicBezTo>
                      <a:pt x="57699" y="6946"/>
                      <a:pt x="58677" y="7405"/>
                      <a:pt x="59595" y="8045"/>
                    </a:cubicBezTo>
                    <a:cubicBezTo>
                      <a:pt x="60496" y="8678"/>
                      <a:pt x="61448" y="9327"/>
                      <a:pt x="62435" y="10011"/>
                    </a:cubicBezTo>
                    <a:cubicBezTo>
                      <a:pt x="62929" y="10366"/>
                      <a:pt x="63423" y="10704"/>
                      <a:pt x="63934" y="11059"/>
                    </a:cubicBezTo>
                    <a:lnTo>
                      <a:pt x="64306" y="11327"/>
                    </a:lnTo>
                    <a:lnTo>
                      <a:pt x="64505" y="11449"/>
                    </a:lnTo>
                    <a:lnTo>
                      <a:pt x="64600" y="11535"/>
                    </a:lnTo>
                    <a:lnTo>
                      <a:pt x="64782" y="11708"/>
                    </a:lnTo>
                    <a:lnTo>
                      <a:pt x="65475" y="12280"/>
                    </a:lnTo>
                    <a:cubicBezTo>
                      <a:pt x="66419" y="13094"/>
                      <a:pt x="67389" y="13908"/>
                      <a:pt x="68376" y="14747"/>
                    </a:cubicBezTo>
                    <a:cubicBezTo>
                      <a:pt x="69354" y="15579"/>
                      <a:pt x="70333" y="16757"/>
                      <a:pt x="71354" y="17813"/>
                    </a:cubicBezTo>
                    <a:cubicBezTo>
                      <a:pt x="71857" y="18359"/>
                      <a:pt x="72367" y="18904"/>
                      <a:pt x="72896" y="19449"/>
                    </a:cubicBezTo>
                    <a:cubicBezTo>
                      <a:pt x="73372" y="20038"/>
                      <a:pt x="73796" y="20636"/>
                      <a:pt x="74264" y="21242"/>
                    </a:cubicBezTo>
                    <a:cubicBezTo>
                      <a:pt x="78022" y="25996"/>
                      <a:pt x="81217" y="31945"/>
                      <a:pt x="83165" y="38707"/>
                    </a:cubicBezTo>
                    <a:cubicBezTo>
                      <a:pt x="85070" y="45453"/>
                      <a:pt x="85893" y="52986"/>
                      <a:pt x="84889" y="60650"/>
                    </a:cubicBezTo>
                    <a:cubicBezTo>
                      <a:pt x="83953" y="68261"/>
                      <a:pt x="81390" y="75985"/>
                      <a:pt x="77191" y="82886"/>
                    </a:cubicBezTo>
                    <a:cubicBezTo>
                      <a:pt x="76117" y="84601"/>
                      <a:pt x="74913" y="86237"/>
                      <a:pt x="73779" y="87926"/>
                    </a:cubicBezTo>
                    <a:cubicBezTo>
                      <a:pt x="72515" y="89519"/>
                      <a:pt x="71181" y="91026"/>
                      <a:pt x="69874" y="92558"/>
                    </a:cubicBezTo>
                    <a:lnTo>
                      <a:pt x="69735" y="92723"/>
                    </a:lnTo>
                    <a:lnTo>
                      <a:pt x="69527" y="92931"/>
                    </a:lnTo>
                    <a:lnTo>
                      <a:pt x="69458" y="92982"/>
                    </a:lnTo>
                    <a:lnTo>
                      <a:pt x="69207" y="93234"/>
                    </a:lnTo>
                    <a:lnTo>
                      <a:pt x="68679" y="93727"/>
                    </a:lnTo>
                    <a:lnTo>
                      <a:pt x="67674" y="94714"/>
                    </a:lnTo>
                    <a:lnTo>
                      <a:pt x="66635" y="95701"/>
                    </a:lnTo>
                    <a:lnTo>
                      <a:pt x="65345" y="96714"/>
                    </a:lnTo>
                    <a:cubicBezTo>
                      <a:pt x="64479" y="97373"/>
                      <a:pt x="63622" y="98135"/>
                      <a:pt x="62739" y="98697"/>
                    </a:cubicBezTo>
                    <a:lnTo>
                      <a:pt x="60080" y="100377"/>
                    </a:lnTo>
                    <a:cubicBezTo>
                      <a:pt x="56435" y="102438"/>
                      <a:pt x="52555" y="104083"/>
                      <a:pt x="48520" y="105053"/>
                    </a:cubicBezTo>
                    <a:cubicBezTo>
                      <a:pt x="44468" y="105997"/>
                      <a:pt x="40372" y="106482"/>
                      <a:pt x="36285" y="106300"/>
                    </a:cubicBezTo>
                    <a:cubicBezTo>
                      <a:pt x="28137" y="105962"/>
                      <a:pt x="20266" y="103339"/>
                      <a:pt x="13936" y="98923"/>
                    </a:cubicBezTo>
                    <a:cubicBezTo>
                      <a:pt x="13113" y="98429"/>
                      <a:pt x="12369" y="97858"/>
                      <a:pt x="11633" y="97234"/>
                    </a:cubicBezTo>
                    <a:lnTo>
                      <a:pt x="10533" y="96342"/>
                    </a:lnTo>
                    <a:lnTo>
                      <a:pt x="9979" y="95883"/>
                    </a:lnTo>
                    <a:lnTo>
                      <a:pt x="9719" y="95667"/>
                    </a:lnTo>
                    <a:lnTo>
                      <a:pt x="9563" y="95546"/>
                    </a:lnTo>
                    <a:lnTo>
                      <a:pt x="9381" y="95381"/>
                    </a:lnTo>
                    <a:lnTo>
                      <a:pt x="9329" y="95329"/>
                    </a:lnTo>
                    <a:lnTo>
                      <a:pt x="7476" y="93476"/>
                    </a:lnTo>
                    <a:cubicBezTo>
                      <a:pt x="6844" y="92705"/>
                      <a:pt x="6203" y="91909"/>
                      <a:pt x="5563" y="91155"/>
                    </a:cubicBezTo>
                    <a:cubicBezTo>
                      <a:pt x="3277" y="88073"/>
                      <a:pt x="1701" y="84618"/>
                      <a:pt x="835" y="81137"/>
                    </a:cubicBezTo>
                    <a:cubicBezTo>
                      <a:pt x="-940" y="74097"/>
                      <a:pt x="272" y="67031"/>
                      <a:pt x="2999" y="61489"/>
                    </a:cubicBezTo>
                    <a:cubicBezTo>
                      <a:pt x="4420" y="58675"/>
                      <a:pt x="6117" y="56406"/>
                      <a:pt x="8152" y="54190"/>
                    </a:cubicBezTo>
                    <a:cubicBezTo>
                      <a:pt x="8619" y="53731"/>
                      <a:pt x="9087" y="53298"/>
                      <a:pt x="9546" y="52874"/>
                    </a:cubicBezTo>
                    <a:cubicBezTo>
                      <a:pt x="10126" y="52415"/>
                      <a:pt x="10706" y="51973"/>
                      <a:pt x="11269" y="51523"/>
                    </a:cubicBezTo>
                    <a:cubicBezTo>
                      <a:pt x="11840" y="51150"/>
                      <a:pt x="12412" y="50795"/>
                      <a:pt x="12957" y="50458"/>
                    </a:cubicBezTo>
                    <a:cubicBezTo>
                      <a:pt x="13555" y="50137"/>
                      <a:pt x="14144" y="49834"/>
                      <a:pt x="14715" y="49557"/>
                    </a:cubicBezTo>
                    <a:cubicBezTo>
                      <a:pt x="19391" y="47470"/>
                      <a:pt x="24041" y="47228"/>
                      <a:pt x="27617" y="47938"/>
                    </a:cubicBezTo>
                    <a:cubicBezTo>
                      <a:pt x="31211" y="48579"/>
                      <a:pt x="33800" y="49964"/>
                      <a:pt x="35410" y="51038"/>
                    </a:cubicBezTo>
                    <a:cubicBezTo>
                      <a:pt x="36242" y="51540"/>
                      <a:pt x="36796" y="52042"/>
                      <a:pt x="37203" y="52345"/>
                    </a:cubicBezTo>
                    <a:cubicBezTo>
                      <a:pt x="37584" y="52674"/>
                      <a:pt x="37792" y="52839"/>
                      <a:pt x="37792" y="52839"/>
                    </a:cubicBezTo>
                    <a:cubicBezTo>
                      <a:pt x="38554" y="53462"/>
                      <a:pt x="38692" y="54579"/>
                      <a:pt x="38052" y="55359"/>
                    </a:cubicBezTo>
                    <a:cubicBezTo>
                      <a:pt x="37445" y="56112"/>
                      <a:pt x="36354" y="56242"/>
                      <a:pt x="35584" y="55670"/>
                    </a:cubicBezTo>
                    <a:lnTo>
                      <a:pt x="35428" y="55549"/>
                    </a:lnTo>
                    <a:cubicBezTo>
                      <a:pt x="35428" y="55549"/>
                      <a:pt x="35255" y="55419"/>
                      <a:pt x="34926" y="55186"/>
                    </a:cubicBezTo>
                    <a:cubicBezTo>
                      <a:pt x="34588" y="54935"/>
                      <a:pt x="34129" y="54519"/>
                      <a:pt x="33419" y="54146"/>
                    </a:cubicBezTo>
                    <a:cubicBezTo>
                      <a:pt x="32068" y="53272"/>
                      <a:pt x="29912" y="52224"/>
                      <a:pt x="26959" y="51800"/>
                    </a:cubicBezTo>
                    <a:cubicBezTo>
                      <a:pt x="24032" y="51306"/>
                      <a:pt x="20240" y="51635"/>
                      <a:pt x="16525" y="53419"/>
                    </a:cubicBezTo>
                    <a:cubicBezTo>
                      <a:pt x="16083" y="53679"/>
                      <a:pt x="15624" y="53930"/>
                      <a:pt x="15165" y="54181"/>
                    </a:cubicBezTo>
                    <a:cubicBezTo>
                      <a:pt x="14724" y="54475"/>
                      <a:pt x="14282" y="54779"/>
                      <a:pt x="13832" y="55090"/>
                    </a:cubicBezTo>
                    <a:cubicBezTo>
                      <a:pt x="13434" y="55411"/>
                      <a:pt x="13044" y="55731"/>
                      <a:pt x="12637" y="56069"/>
                    </a:cubicBezTo>
                    <a:cubicBezTo>
                      <a:pt x="12187" y="56510"/>
                      <a:pt x="11737" y="56952"/>
                      <a:pt x="11286" y="57411"/>
                    </a:cubicBezTo>
                    <a:cubicBezTo>
                      <a:pt x="9901" y="59074"/>
                      <a:pt x="8342" y="61221"/>
                      <a:pt x="7277" y="63542"/>
                    </a:cubicBezTo>
                    <a:cubicBezTo>
                      <a:pt x="5164" y="68243"/>
                      <a:pt x="4463" y="74097"/>
                      <a:pt x="6108" y="79708"/>
                    </a:cubicBezTo>
                    <a:cubicBezTo>
                      <a:pt x="6931" y="82479"/>
                      <a:pt x="8316" y="85189"/>
                      <a:pt x="10204" y="87536"/>
                    </a:cubicBezTo>
                    <a:lnTo>
                      <a:pt x="11624" y="89138"/>
                    </a:lnTo>
                    <a:lnTo>
                      <a:pt x="13538" y="90921"/>
                    </a:lnTo>
                    <a:lnTo>
                      <a:pt x="15365" y="92255"/>
                    </a:lnTo>
                    <a:cubicBezTo>
                      <a:pt x="16005" y="92766"/>
                      <a:pt x="16672" y="93216"/>
                      <a:pt x="17391" y="93597"/>
                    </a:cubicBezTo>
                    <a:cubicBezTo>
                      <a:pt x="22915" y="97061"/>
                      <a:pt x="29626" y="98888"/>
                      <a:pt x="36398" y="98862"/>
                    </a:cubicBezTo>
                    <a:cubicBezTo>
                      <a:pt x="39783" y="98853"/>
                      <a:pt x="43160" y="98238"/>
                      <a:pt x="46442" y="97373"/>
                    </a:cubicBezTo>
                    <a:cubicBezTo>
                      <a:pt x="49741" y="96446"/>
                      <a:pt x="52807" y="94931"/>
                      <a:pt x="55707" y="93182"/>
                    </a:cubicBezTo>
                    <a:lnTo>
                      <a:pt x="57812" y="91762"/>
                    </a:lnTo>
                    <a:cubicBezTo>
                      <a:pt x="58496" y="91285"/>
                      <a:pt x="59058" y="90748"/>
                      <a:pt x="59682" y="90272"/>
                    </a:cubicBezTo>
                    <a:cubicBezTo>
                      <a:pt x="60790" y="89493"/>
                      <a:pt x="62487" y="87588"/>
                      <a:pt x="63423" y="86670"/>
                    </a:cubicBezTo>
                    <a:cubicBezTo>
                      <a:pt x="64522" y="85319"/>
                      <a:pt x="65622" y="83977"/>
                      <a:pt x="66722" y="82626"/>
                    </a:cubicBezTo>
                    <a:cubicBezTo>
                      <a:pt x="67657" y="81172"/>
                      <a:pt x="68661" y="79777"/>
                      <a:pt x="69562" y="78314"/>
                    </a:cubicBezTo>
                    <a:cubicBezTo>
                      <a:pt x="73026" y="72391"/>
                      <a:pt x="75260" y="65923"/>
                      <a:pt x="76108" y="59463"/>
                    </a:cubicBezTo>
                    <a:cubicBezTo>
                      <a:pt x="76948" y="53003"/>
                      <a:pt x="76654" y="46596"/>
                      <a:pt x="75190" y="40777"/>
                    </a:cubicBezTo>
                    <a:cubicBezTo>
                      <a:pt x="74740" y="39348"/>
                      <a:pt x="74446" y="37893"/>
                      <a:pt x="73978" y="36508"/>
                    </a:cubicBezTo>
                    <a:cubicBezTo>
                      <a:pt x="73476" y="35140"/>
                      <a:pt x="72956" y="33798"/>
                      <a:pt x="72463" y="32464"/>
                    </a:cubicBezTo>
                    <a:cubicBezTo>
                      <a:pt x="71839" y="31183"/>
                      <a:pt x="71216" y="29936"/>
                      <a:pt x="70592" y="28689"/>
                    </a:cubicBezTo>
                    <a:cubicBezTo>
                      <a:pt x="70038" y="27433"/>
                      <a:pt x="69207" y="26351"/>
                      <a:pt x="68566" y="25208"/>
                    </a:cubicBezTo>
                    <a:cubicBezTo>
                      <a:pt x="68211" y="24636"/>
                      <a:pt x="67891" y="24039"/>
                      <a:pt x="67527" y="23519"/>
                    </a:cubicBezTo>
                    <a:cubicBezTo>
                      <a:pt x="67155" y="23008"/>
                      <a:pt x="66774" y="22506"/>
                      <a:pt x="66401" y="22030"/>
                    </a:cubicBezTo>
                    <a:cubicBezTo>
                      <a:pt x="65613" y="21043"/>
                      <a:pt x="65042" y="20064"/>
                      <a:pt x="64107" y="19120"/>
                    </a:cubicBezTo>
                    <a:cubicBezTo>
                      <a:pt x="63232" y="18142"/>
                      <a:pt x="62375" y="17224"/>
                      <a:pt x="61544" y="16323"/>
                    </a:cubicBezTo>
                    <a:lnTo>
                      <a:pt x="60929" y="15639"/>
                    </a:lnTo>
                    <a:lnTo>
                      <a:pt x="60885" y="15605"/>
                    </a:lnTo>
                    <a:cubicBezTo>
                      <a:pt x="60920" y="15639"/>
                      <a:pt x="60747" y="15475"/>
                      <a:pt x="60955" y="15674"/>
                    </a:cubicBezTo>
                    <a:lnTo>
                      <a:pt x="60868" y="15588"/>
                    </a:lnTo>
                    <a:lnTo>
                      <a:pt x="60712" y="15432"/>
                    </a:lnTo>
                    <a:lnTo>
                      <a:pt x="60392" y="15146"/>
                    </a:lnTo>
                    <a:cubicBezTo>
                      <a:pt x="59959" y="14765"/>
                      <a:pt x="59543" y="14375"/>
                      <a:pt x="59128" y="13994"/>
                    </a:cubicBezTo>
                    <a:cubicBezTo>
                      <a:pt x="58305" y="13232"/>
                      <a:pt x="57508" y="12505"/>
                      <a:pt x="56738" y="11795"/>
                    </a:cubicBezTo>
                    <a:cubicBezTo>
                      <a:pt x="55967" y="11085"/>
                      <a:pt x="55136" y="10496"/>
                      <a:pt x="54391" y="9881"/>
                    </a:cubicBezTo>
                    <a:cubicBezTo>
                      <a:pt x="52876" y="8643"/>
                      <a:pt x="51490" y="7491"/>
                      <a:pt x="50140" y="6634"/>
                    </a:cubicBezTo>
                    <a:cubicBezTo>
                      <a:pt x="48806" y="5699"/>
                      <a:pt x="47602" y="4876"/>
                      <a:pt x="46581" y="4149"/>
                    </a:cubicBezTo>
                    <a:cubicBezTo>
                      <a:pt x="45455" y="3456"/>
                      <a:pt x="44511" y="2893"/>
                      <a:pt x="43766" y="2443"/>
                    </a:cubicBezTo>
                    <a:cubicBezTo>
                      <a:pt x="42234" y="1517"/>
                      <a:pt x="41420" y="1006"/>
                      <a:pt x="41420" y="1006"/>
                    </a:cubicBezTo>
                    <a:cubicBezTo>
                      <a:pt x="41160" y="850"/>
                      <a:pt x="41091" y="495"/>
                      <a:pt x="41238" y="244"/>
                    </a:cubicBezTo>
                    <a:cubicBezTo>
                      <a:pt x="41403" y="44"/>
                      <a:pt x="41680" y="-51"/>
                      <a:pt x="41922" y="27"/>
                    </a:cubicBezTo>
                    <a:close/>
                  </a:path>
                </a:pathLst>
              </a:custGeom>
              <a:grpFill/>
              <a:ln w="8653" cap="flat">
                <a:noFill/>
                <a:prstDash val="solid"/>
                <a:miter/>
              </a:ln>
            </p:spPr>
            <p:txBody>
              <a:bodyPr rtlCol="0" anchor="ctr"/>
              <a:lstStyle/>
              <a:p>
                <a:endParaRPr lang="en-IN" dirty="0"/>
              </a:p>
            </p:txBody>
          </p:sp>
          <p:sp>
            <p:nvSpPr>
              <p:cNvPr id="29" name="Freeform: Shape 29">
                <a:extLst>
                  <a:ext uri="{FF2B5EF4-FFF2-40B4-BE49-F238E27FC236}">
                    <a16:creationId xmlns:a16="http://schemas.microsoft.com/office/drawing/2014/main" id="{34D9877D-F92E-C947-BF83-658059125E1A}"/>
                  </a:ext>
                </a:extLst>
              </p:cNvPr>
              <p:cNvSpPr/>
              <p:nvPr/>
            </p:nvSpPr>
            <p:spPr>
              <a:xfrm>
                <a:off x="-668228" y="3074336"/>
                <a:ext cx="79222" cy="104635"/>
              </a:xfrm>
              <a:custGeom>
                <a:avLst/>
                <a:gdLst>
                  <a:gd name="connsiteX0" fmla="*/ 19420 w 79222"/>
                  <a:gd name="connsiteY0" fmla="*/ 4 h 104635"/>
                  <a:gd name="connsiteX1" fmla="*/ 22147 w 79222"/>
                  <a:gd name="connsiteY1" fmla="*/ 56 h 104635"/>
                  <a:gd name="connsiteX2" fmla="*/ 25438 w 79222"/>
                  <a:gd name="connsiteY2" fmla="*/ 125 h 104635"/>
                  <a:gd name="connsiteX3" fmla="*/ 29958 w 79222"/>
                  <a:gd name="connsiteY3" fmla="*/ 662 h 104635"/>
                  <a:gd name="connsiteX4" fmla="*/ 35517 w 79222"/>
                  <a:gd name="connsiteY4" fmla="*/ 1701 h 104635"/>
                  <a:gd name="connsiteX5" fmla="*/ 38652 w 79222"/>
                  <a:gd name="connsiteY5" fmla="*/ 2437 h 104635"/>
                  <a:gd name="connsiteX6" fmla="*/ 41959 w 79222"/>
                  <a:gd name="connsiteY6" fmla="*/ 3477 h 104635"/>
                  <a:gd name="connsiteX7" fmla="*/ 43691 w 79222"/>
                  <a:gd name="connsiteY7" fmla="*/ 4048 h 104635"/>
                  <a:gd name="connsiteX8" fmla="*/ 44133 w 79222"/>
                  <a:gd name="connsiteY8" fmla="*/ 4178 h 104635"/>
                  <a:gd name="connsiteX9" fmla="*/ 44349 w 79222"/>
                  <a:gd name="connsiteY9" fmla="*/ 4256 h 104635"/>
                  <a:gd name="connsiteX10" fmla="*/ 44479 w 79222"/>
                  <a:gd name="connsiteY10" fmla="*/ 4290 h 104635"/>
                  <a:gd name="connsiteX11" fmla="*/ 44704 w 79222"/>
                  <a:gd name="connsiteY11" fmla="*/ 4394 h 104635"/>
                  <a:gd name="connsiteX12" fmla="*/ 45553 w 79222"/>
                  <a:gd name="connsiteY12" fmla="*/ 4758 h 104635"/>
                  <a:gd name="connsiteX13" fmla="*/ 49025 w 79222"/>
                  <a:gd name="connsiteY13" fmla="*/ 6256 h 104635"/>
                  <a:gd name="connsiteX14" fmla="*/ 52783 w 79222"/>
                  <a:gd name="connsiteY14" fmla="*/ 8299 h 104635"/>
                  <a:gd name="connsiteX15" fmla="*/ 54732 w 79222"/>
                  <a:gd name="connsiteY15" fmla="*/ 9434 h 104635"/>
                  <a:gd name="connsiteX16" fmla="*/ 56576 w 79222"/>
                  <a:gd name="connsiteY16" fmla="*/ 10716 h 104635"/>
                  <a:gd name="connsiteX17" fmla="*/ 70240 w 79222"/>
                  <a:gd name="connsiteY17" fmla="*/ 24778 h 104635"/>
                  <a:gd name="connsiteX18" fmla="*/ 78345 w 79222"/>
                  <a:gd name="connsiteY18" fmla="*/ 45222 h 104635"/>
                  <a:gd name="connsiteX19" fmla="*/ 77548 w 79222"/>
                  <a:gd name="connsiteY19" fmla="*/ 68783 h 104635"/>
                  <a:gd name="connsiteX20" fmla="*/ 75791 w 79222"/>
                  <a:gd name="connsiteY20" fmla="*/ 74585 h 104635"/>
                  <a:gd name="connsiteX21" fmla="*/ 73409 w 79222"/>
                  <a:gd name="connsiteY21" fmla="*/ 80187 h 104635"/>
                  <a:gd name="connsiteX22" fmla="*/ 73331 w 79222"/>
                  <a:gd name="connsiteY22" fmla="*/ 80361 h 104635"/>
                  <a:gd name="connsiteX23" fmla="*/ 73193 w 79222"/>
                  <a:gd name="connsiteY23" fmla="*/ 80620 h 104635"/>
                  <a:gd name="connsiteX24" fmla="*/ 73149 w 79222"/>
                  <a:gd name="connsiteY24" fmla="*/ 80698 h 104635"/>
                  <a:gd name="connsiteX25" fmla="*/ 72968 w 79222"/>
                  <a:gd name="connsiteY25" fmla="*/ 81019 h 104635"/>
                  <a:gd name="connsiteX26" fmla="*/ 72621 w 79222"/>
                  <a:gd name="connsiteY26" fmla="*/ 81625 h 104635"/>
                  <a:gd name="connsiteX27" fmla="*/ 71929 w 79222"/>
                  <a:gd name="connsiteY27" fmla="*/ 82880 h 104635"/>
                  <a:gd name="connsiteX28" fmla="*/ 71227 w 79222"/>
                  <a:gd name="connsiteY28" fmla="*/ 84101 h 104635"/>
                  <a:gd name="connsiteX29" fmla="*/ 70301 w 79222"/>
                  <a:gd name="connsiteY29" fmla="*/ 85487 h 104635"/>
                  <a:gd name="connsiteX30" fmla="*/ 68396 w 79222"/>
                  <a:gd name="connsiteY30" fmla="*/ 88154 h 104635"/>
                  <a:gd name="connsiteX31" fmla="*/ 66361 w 79222"/>
                  <a:gd name="connsiteY31" fmla="*/ 90544 h 104635"/>
                  <a:gd name="connsiteX32" fmla="*/ 56697 w 79222"/>
                  <a:gd name="connsiteY32" fmla="*/ 98406 h 104635"/>
                  <a:gd name="connsiteX33" fmla="*/ 45362 w 79222"/>
                  <a:gd name="connsiteY33" fmla="*/ 103203 h 104635"/>
                  <a:gd name="connsiteX34" fmla="*/ 21853 w 79222"/>
                  <a:gd name="connsiteY34" fmla="*/ 102753 h 104635"/>
                  <a:gd name="connsiteX35" fmla="*/ 19143 w 79222"/>
                  <a:gd name="connsiteY35" fmla="*/ 101809 h 104635"/>
                  <a:gd name="connsiteX36" fmla="*/ 17835 w 79222"/>
                  <a:gd name="connsiteY36" fmla="*/ 101272 h 104635"/>
                  <a:gd name="connsiteX37" fmla="*/ 17177 w 79222"/>
                  <a:gd name="connsiteY37" fmla="*/ 101012 h 104635"/>
                  <a:gd name="connsiteX38" fmla="*/ 16839 w 79222"/>
                  <a:gd name="connsiteY38" fmla="*/ 100883 h 104635"/>
                  <a:gd name="connsiteX39" fmla="*/ 16675 w 79222"/>
                  <a:gd name="connsiteY39" fmla="*/ 100805 h 104635"/>
                  <a:gd name="connsiteX40" fmla="*/ 16450 w 79222"/>
                  <a:gd name="connsiteY40" fmla="*/ 100701 h 104635"/>
                  <a:gd name="connsiteX41" fmla="*/ 16380 w 79222"/>
                  <a:gd name="connsiteY41" fmla="*/ 100657 h 104635"/>
                  <a:gd name="connsiteX42" fmla="*/ 14077 w 79222"/>
                  <a:gd name="connsiteY42" fmla="*/ 99445 h 104635"/>
                  <a:gd name="connsiteX43" fmla="*/ 11557 w 79222"/>
                  <a:gd name="connsiteY43" fmla="*/ 97783 h 104635"/>
                  <a:gd name="connsiteX44" fmla="*/ 4085 w 79222"/>
                  <a:gd name="connsiteY44" fmla="*/ 89626 h 104635"/>
                  <a:gd name="connsiteX45" fmla="*/ 361 w 79222"/>
                  <a:gd name="connsiteY45" fmla="*/ 70212 h 104635"/>
                  <a:gd name="connsiteX46" fmla="*/ 3123 w 79222"/>
                  <a:gd name="connsiteY46" fmla="*/ 61726 h 104635"/>
                  <a:gd name="connsiteX47" fmla="*/ 4076 w 79222"/>
                  <a:gd name="connsiteY47" fmla="*/ 60046 h 104635"/>
                  <a:gd name="connsiteX48" fmla="*/ 5314 w 79222"/>
                  <a:gd name="connsiteY48" fmla="*/ 58245 h 104635"/>
                  <a:gd name="connsiteX49" fmla="*/ 6630 w 79222"/>
                  <a:gd name="connsiteY49" fmla="*/ 56721 h 104635"/>
                  <a:gd name="connsiteX50" fmla="*/ 8042 w 79222"/>
                  <a:gd name="connsiteY50" fmla="*/ 55362 h 104635"/>
                  <a:gd name="connsiteX51" fmla="*/ 19887 w 79222"/>
                  <a:gd name="connsiteY51" fmla="*/ 49993 h 104635"/>
                  <a:gd name="connsiteX52" fmla="*/ 28252 w 79222"/>
                  <a:gd name="connsiteY52" fmla="*/ 50668 h 104635"/>
                  <a:gd name="connsiteX53" fmla="*/ 30356 w 79222"/>
                  <a:gd name="connsiteY53" fmla="*/ 51396 h 104635"/>
                  <a:gd name="connsiteX54" fmla="*/ 31066 w 79222"/>
                  <a:gd name="connsiteY54" fmla="*/ 51682 h 104635"/>
                  <a:gd name="connsiteX55" fmla="*/ 32062 w 79222"/>
                  <a:gd name="connsiteY55" fmla="*/ 54019 h 104635"/>
                  <a:gd name="connsiteX56" fmla="*/ 29785 w 79222"/>
                  <a:gd name="connsiteY56" fmla="*/ 55050 h 104635"/>
                  <a:gd name="connsiteX57" fmla="*/ 29603 w 79222"/>
                  <a:gd name="connsiteY57" fmla="*/ 54981 h 104635"/>
                  <a:gd name="connsiteX58" fmla="*/ 29014 w 79222"/>
                  <a:gd name="connsiteY58" fmla="*/ 54764 h 104635"/>
                  <a:gd name="connsiteX59" fmla="*/ 27265 w 79222"/>
                  <a:gd name="connsiteY59" fmla="*/ 54219 h 104635"/>
                  <a:gd name="connsiteX60" fmla="*/ 20407 w 79222"/>
                  <a:gd name="connsiteY60" fmla="*/ 53898 h 104635"/>
                  <a:gd name="connsiteX61" fmla="*/ 10925 w 79222"/>
                  <a:gd name="connsiteY61" fmla="*/ 58522 h 104635"/>
                  <a:gd name="connsiteX62" fmla="*/ 9843 w 79222"/>
                  <a:gd name="connsiteY62" fmla="*/ 59656 h 104635"/>
                  <a:gd name="connsiteX63" fmla="*/ 8838 w 79222"/>
                  <a:gd name="connsiteY63" fmla="*/ 60895 h 104635"/>
                  <a:gd name="connsiteX64" fmla="*/ 7973 w 79222"/>
                  <a:gd name="connsiteY64" fmla="*/ 62202 h 104635"/>
                  <a:gd name="connsiteX65" fmla="*/ 7089 w 79222"/>
                  <a:gd name="connsiteY65" fmla="*/ 63882 h 104635"/>
                  <a:gd name="connsiteX66" fmla="*/ 5063 w 79222"/>
                  <a:gd name="connsiteY66" fmla="*/ 70922 h 104635"/>
                  <a:gd name="connsiteX67" fmla="*/ 8717 w 79222"/>
                  <a:gd name="connsiteY67" fmla="*/ 86699 h 104635"/>
                  <a:gd name="connsiteX68" fmla="*/ 14934 w 79222"/>
                  <a:gd name="connsiteY68" fmla="*/ 92994 h 104635"/>
                  <a:gd name="connsiteX69" fmla="*/ 16753 w 79222"/>
                  <a:gd name="connsiteY69" fmla="*/ 94120 h 104635"/>
                  <a:gd name="connsiteX70" fmla="*/ 19108 w 79222"/>
                  <a:gd name="connsiteY70" fmla="*/ 95246 h 104635"/>
                  <a:gd name="connsiteX71" fmla="*/ 21247 w 79222"/>
                  <a:gd name="connsiteY71" fmla="*/ 95990 h 104635"/>
                  <a:gd name="connsiteX72" fmla="*/ 23585 w 79222"/>
                  <a:gd name="connsiteY72" fmla="*/ 96683 h 104635"/>
                  <a:gd name="connsiteX73" fmla="*/ 43284 w 79222"/>
                  <a:gd name="connsiteY73" fmla="*/ 96094 h 104635"/>
                  <a:gd name="connsiteX74" fmla="*/ 52472 w 79222"/>
                  <a:gd name="connsiteY74" fmla="*/ 91695 h 104635"/>
                  <a:gd name="connsiteX75" fmla="*/ 60083 w 79222"/>
                  <a:gd name="connsiteY75" fmla="*/ 84984 h 104635"/>
                  <a:gd name="connsiteX76" fmla="*/ 61693 w 79222"/>
                  <a:gd name="connsiteY76" fmla="*/ 83010 h 104635"/>
                  <a:gd name="connsiteX77" fmla="*/ 63027 w 79222"/>
                  <a:gd name="connsiteY77" fmla="*/ 81027 h 104635"/>
                  <a:gd name="connsiteX78" fmla="*/ 65547 w 79222"/>
                  <a:gd name="connsiteY78" fmla="*/ 76481 h 104635"/>
                  <a:gd name="connsiteX79" fmla="*/ 67495 w 79222"/>
                  <a:gd name="connsiteY79" fmla="*/ 71641 h 104635"/>
                  <a:gd name="connsiteX80" fmla="*/ 68950 w 79222"/>
                  <a:gd name="connsiteY80" fmla="*/ 66705 h 104635"/>
                  <a:gd name="connsiteX81" fmla="*/ 69660 w 79222"/>
                  <a:gd name="connsiteY81" fmla="*/ 46746 h 104635"/>
                  <a:gd name="connsiteX82" fmla="*/ 63252 w 79222"/>
                  <a:gd name="connsiteY82" fmla="*/ 29177 h 104635"/>
                  <a:gd name="connsiteX83" fmla="*/ 60862 w 79222"/>
                  <a:gd name="connsiteY83" fmla="*/ 25436 h 104635"/>
                  <a:gd name="connsiteX84" fmla="*/ 58204 w 79222"/>
                  <a:gd name="connsiteY84" fmla="*/ 22016 h 104635"/>
                  <a:gd name="connsiteX85" fmla="*/ 55320 w 79222"/>
                  <a:gd name="connsiteY85" fmla="*/ 18959 h 104635"/>
                  <a:gd name="connsiteX86" fmla="*/ 52324 w 79222"/>
                  <a:gd name="connsiteY86" fmla="*/ 16231 h 104635"/>
                  <a:gd name="connsiteX87" fmla="*/ 50844 w 79222"/>
                  <a:gd name="connsiteY87" fmla="*/ 14932 h 104635"/>
                  <a:gd name="connsiteX88" fmla="*/ 49328 w 79222"/>
                  <a:gd name="connsiteY88" fmla="*/ 13850 h 104635"/>
                  <a:gd name="connsiteX89" fmla="*/ 46272 w 79222"/>
                  <a:gd name="connsiteY89" fmla="*/ 11737 h 104635"/>
                  <a:gd name="connsiteX90" fmla="*/ 42999 w 79222"/>
                  <a:gd name="connsiteY90" fmla="*/ 9824 h 104635"/>
                  <a:gd name="connsiteX91" fmla="*/ 42211 w 79222"/>
                  <a:gd name="connsiteY91" fmla="*/ 9356 h 104635"/>
                  <a:gd name="connsiteX92" fmla="*/ 42150 w 79222"/>
                  <a:gd name="connsiteY92" fmla="*/ 9321 h 104635"/>
                  <a:gd name="connsiteX93" fmla="*/ 42245 w 79222"/>
                  <a:gd name="connsiteY93" fmla="*/ 9365 h 104635"/>
                  <a:gd name="connsiteX94" fmla="*/ 42133 w 79222"/>
                  <a:gd name="connsiteY94" fmla="*/ 9313 h 104635"/>
                  <a:gd name="connsiteX95" fmla="*/ 41951 w 79222"/>
                  <a:gd name="connsiteY95" fmla="*/ 9209 h 104635"/>
                  <a:gd name="connsiteX96" fmla="*/ 41561 w 79222"/>
                  <a:gd name="connsiteY96" fmla="*/ 9027 h 104635"/>
                  <a:gd name="connsiteX97" fmla="*/ 40003 w 79222"/>
                  <a:gd name="connsiteY97" fmla="*/ 8308 h 104635"/>
                  <a:gd name="connsiteX98" fmla="*/ 37076 w 79222"/>
                  <a:gd name="connsiteY98" fmla="*/ 6897 h 104635"/>
                  <a:gd name="connsiteX99" fmla="*/ 34253 w 79222"/>
                  <a:gd name="connsiteY99" fmla="*/ 5762 h 104635"/>
                  <a:gd name="connsiteX100" fmla="*/ 29239 w 79222"/>
                  <a:gd name="connsiteY100" fmla="*/ 3909 h 104635"/>
                  <a:gd name="connsiteX101" fmla="*/ 25092 w 79222"/>
                  <a:gd name="connsiteY101" fmla="*/ 2593 h 104635"/>
                  <a:gd name="connsiteX102" fmla="*/ 21905 w 79222"/>
                  <a:gd name="connsiteY102" fmla="*/ 1788 h 104635"/>
                  <a:gd name="connsiteX103" fmla="*/ 19247 w 79222"/>
                  <a:gd name="connsiteY103" fmla="*/ 1121 h 104635"/>
                  <a:gd name="connsiteX104" fmla="*/ 18848 w 79222"/>
                  <a:gd name="connsiteY104" fmla="*/ 428 h 104635"/>
                  <a:gd name="connsiteX105" fmla="*/ 19420 w 79222"/>
                  <a:gd name="connsiteY105" fmla="*/ 4 h 104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79222" h="104635">
                    <a:moveTo>
                      <a:pt x="19420" y="4"/>
                    </a:moveTo>
                    <a:cubicBezTo>
                      <a:pt x="19420" y="4"/>
                      <a:pt x="20364" y="4"/>
                      <a:pt x="22147" y="56"/>
                    </a:cubicBezTo>
                    <a:cubicBezTo>
                      <a:pt x="23048" y="73"/>
                      <a:pt x="24139" y="99"/>
                      <a:pt x="25438" y="125"/>
                    </a:cubicBezTo>
                    <a:cubicBezTo>
                      <a:pt x="26754" y="290"/>
                      <a:pt x="28278" y="463"/>
                      <a:pt x="29958" y="662"/>
                    </a:cubicBezTo>
                    <a:cubicBezTo>
                      <a:pt x="31690" y="844"/>
                      <a:pt x="33499" y="1260"/>
                      <a:pt x="35517" y="1701"/>
                    </a:cubicBezTo>
                    <a:cubicBezTo>
                      <a:pt x="36522" y="1935"/>
                      <a:pt x="37604" y="2100"/>
                      <a:pt x="38652" y="2437"/>
                    </a:cubicBezTo>
                    <a:cubicBezTo>
                      <a:pt x="39725" y="2775"/>
                      <a:pt x="40816" y="3121"/>
                      <a:pt x="41959" y="3477"/>
                    </a:cubicBezTo>
                    <a:cubicBezTo>
                      <a:pt x="42531" y="3667"/>
                      <a:pt x="43111" y="3840"/>
                      <a:pt x="43691" y="4048"/>
                    </a:cubicBezTo>
                    <a:lnTo>
                      <a:pt x="44133" y="4178"/>
                    </a:lnTo>
                    <a:lnTo>
                      <a:pt x="44349" y="4256"/>
                    </a:lnTo>
                    <a:lnTo>
                      <a:pt x="44479" y="4290"/>
                    </a:lnTo>
                    <a:lnTo>
                      <a:pt x="44704" y="4394"/>
                    </a:lnTo>
                    <a:lnTo>
                      <a:pt x="45553" y="4758"/>
                    </a:lnTo>
                    <a:cubicBezTo>
                      <a:pt x="46679" y="5252"/>
                      <a:pt x="47848" y="5736"/>
                      <a:pt x="49025" y="6256"/>
                    </a:cubicBezTo>
                    <a:cubicBezTo>
                      <a:pt x="50220" y="6750"/>
                      <a:pt x="51493" y="7589"/>
                      <a:pt x="52783" y="8299"/>
                    </a:cubicBezTo>
                    <a:cubicBezTo>
                      <a:pt x="53424" y="8672"/>
                      <a:pt x="54065" y="9044"/>
                      <a:pt x="54732" y="9434"/>
                    </a:cubicBezTo>
                    <a:cubicBezTo>
                      <a:pt x="55372" y="9841"/>
                      <a:pt x="55970" y="10282"/>
                      <a:pt x="56576" y="10716"/>
                    </a:cubicBezTo>
                    <a:cubicBezTo>
                      <a:pt x="61564" y="14162"/>
                      <a:pt x="66369" y="18898"/>
                      <a:pt x="70240" y="24778"/>
                    </a:cubicBezTo>
                    <a:cubicBezTo>
                      <a:pt x="74033" y="30675"/>
                      <a:pt x="77046" y="37636"/>
                      <a:pt x="78345" y="45222"/>
                    </a:cubicBezTo>
                    <a:cubicBezTo>
                      <a:pt x="79696" y="52807"/>
                      <a:pt x="79531" y="60929"/>
                      <a:pt x="77548" y="68783"/>
                    </a:cubicBezTo>
                    <a:cubicBezTo>
                      <a:pt x="77020" y="70706"/>
                      <a:pt x="76379" y="72645"/>
                      <a:pt x="75791" y="74585"/>
                    </a:cubicBezTo>
                    <a:cubicBezTo>
                      <a:pt x="75054" y="76455"/>
                      <a:pt x="74206" y="78326"/>
                      <a:pt x="73409" y="80187"/>
                    </a:cubicBezTo>
                    <a:lnTo>
                      <a:pt x="73331" y="80361"/>
                    </a:lnTo>
                    <a:lnTo>
                      <a:pt x="73193" y="80620"/>
                    </a:lnTo>
                    <a:lnTo>
                      <a:pt x="73149" y="80698"/>
                    </a:lnTo>
                    <a:lnTo>
                      <a:pt x="72968" y="81019"/>
                    </a:lnTo>
                    <a:lnTo>
                      <a:pt x="72621" y="81625"/>
                    </a:lnTo>
                    <a:lnTo>
                      <a:pt x="71929" y="82880"/>
                    </a:lnTo>
                    <a:lnTo>
                      <a:pt x="71227" y="84101"/>
                    </a:lnTo>
                    <a:lnTo>
                      <a:pt x="70301" y="85487"/>
                    </a:lnTo>
                    <a:cubicBezTo>
                      <a:pt x="69677" y="86370"/>
                      <a:pt x="69071" y="87331"/>
                      <a:pt x="68396" y="88154"/>
                    </a:cubicBezTo>
                    <a:lnTo>
                      <a:pt x="66361" y="90544"/>
                    </a:lnTo>
                    <a:cubicBezTo>
                      <a:pt x="63477" y="93574"/>
                      <a:pt x="60282" y="96293"/>
                      <a:pt x="56697" y="98406"/>
                    </a:cubicBezTo>
                    <a:cubicBezTo>
                      <a:pt x="53112" y="100502"/>
                      <a:pt x="49320" y="102181"/>
                      <a:pt x="45362" y="103203"/>
                    </a:cubicBezTo>
                    <a:cubicBezTo>
                      <a:pt x="37483" y="105264"/>
                      <a:pt x="29196" y="105091"/>
                      <a:pt x="21853" y="102753"/>
                    </a:cubicBezTo>
                    <a:cubicBezTo>
                      <a:pt x="20918" y="102519"/>
                      <a:pt x="20026" y="102190"/>
                      <a:pt x="19143" y="101809"/>
                    </a:cubicBezTo>
                    <a:lnTo>
                      <a:pt x="17835" y="101272"/>
                    </a:lnTo>
                    <a:lnTo>
                      <a:pt x="17177" y="101012"/>
                    </a:lnTo>
                    <a:lnTo>
                      <a:pt x="16839" y="100883"/>
                    </a:lnTo>
                    <a:lnTo>
                      <a:pt x="16675" y="100805"/>
                    </a:lnTo>
                    <a:lnTo>
                      <a:pt x="16450" y="100701"/>
                    </a:lnTo>
                    <a:lnTo>
                      <a:pt x="16380" y="100657"/>
                    </a:lnTo>
                    <a:cubicBezTo>
                      <a:pt x="15610" y="100259"/>
                      <a:pt x="14839" y="99835"/>
                      <a:pt x="14077" y="99445"/>
                    </a:cubicBezTo>
                    <a:cubicBezTo>
                      <a:pt x="13220" y="98891"/>
                      <a:pt x="12397" y="98328"/>
                      <a:pt x="11557" y="97783"/>
                    </a:cubicBezTo>
                    <a:cubicBezTo>
                      <a:pt x="8483" y="95531"/>
                      <a:pt x="5946" y="92700"/>
                      <a:pt x="4085" y="89626"/>
                    </a:cubicBezTo>
                    <a:cubicBezTo>
                      <a:pt x="318" y="83408"/>
                      <a:pt x="-617" y="76300"/>
                      <a:pt x="361" y="70212"/>
                    </a:cubicBezTo>
                    <a:cubicBezTo>
                      <a:pt x="907" y="67103"/>
                      <a:pt x="1833" y="64436"/>
                      <a:pt x="3123" y="61726"/>
                    </a:cubicBezTo>
                    <a:cubicBezTo>
                      <a:pt x="3452" y="61172"/>
                      <a:pt x="3764" y="60609"/>
                      <a:pt x="4076" y="60046"/>
                    </a:cubicBezTo>
                    <a:cubicBezTo>
                      <a:pt x="4509" y="59449"/>
                      <a:pt x="4907" y="58834"/>
                      <a:pt x="5314" y="58245"/>
                    </a:cubicBezTo>
                    <a:cubicBezTo>
                      <a:pt x="5773" y="57734"/>
                      <a:pt x="6197" y="57232"/>
                      <a:pt x="6630" y="56721"/>
                    </a:cubicBezTo>
                    <a:cubicBezTo>
                      <a:pt x="7107" y="56245"/>
                      <a:pt x="7566" y="55812"/>
                      <a:pt x="8042" y="55362"/>
                    </a:cubicBezTo>
                    <a:cubicBezTo>
                      <a:pt x="11904" y="51967"/>
                      <a:pt x="16277" y="50383"/>
                      <a:pt x="19887" y="49993"/>
                    </a:cubicBezTo>
                    <a:cubicBezTo>
                      <a:pt x="23524" y="49569"/>
                      <a:pt x="26399" y="50114"/>
                      <a:pt x="28252" y="50668"/>
                    </a:cubicBezTo>
                    <a:cubicBezTo>
                      <a:pt x="29205" y="50902"/>
                      <a:pt x="29880" y="51214"/>
                      <a:pt x="30356" y="51396"/>
                    </a:cubicBezTo>
                    <a:cubicBezTo>
                      <a:pt x="30824" y="51578"/>
                      <a:pt x="31066" y="51682"/>
                      <a:pt x="31066" y="51682"/>
                    </a:cubicBezTo>
                    <a:cubicBezTo>
                      <a:pt x="31976" y="52063"/>
                      <a:pt x="32434" y="53084"/>
                      <a:pt x="32062" y="54019"/>
                    </a:cubicBezTo>
                    <a:cubicBezTo>
                      <a:pt x="31690" y="54929"/>
                      <a:pt x="30703" y="55362"/>
                      <a:pt x="29785" y="55050"/>
                    </a:cubicBezTo>
                    <a:lnTo>
                      <a:pt x="29603" y="54981"/>
                    </a:lnTo>
                    <a:cubicBezTo>
                      <a:pt x="29603" y="54981"/>
                      <a:pt x="29404" y="54903"/>
                      <a:pt x="29014" y="54764"/>
                    </a:cubicBezTo>
                    <a:cubicBezTo>
                      <a:pt x="28616" y="54626"/>
                      <a:pt x="28053" y="54375"/>
                      <a:pt x="27265" y="54219"/>
                    </a:cubicBezTo>
                    <a:cubicBezTo>
                      <a:pt x="25732" y="53820"/>
                      <a:pt x="23360" y="53439"/>
                      <a:pt x="20407" y="53898"/>
                    </a:cubicBezTo>
                    <a:cubicBezTo>
                      <a:pt x="17463" y="54279"/>
                      <a:pt x="13947" y="55717"/>
                      <a:pt x="10925" y="58522"/>
                    </a:cubicBezTo>
                    <a:cubicBezTo>
                      <a:pt x="10562" y="58886"/>
                      <a:pt x="10207" y="59267"/>
                      <a:pt x="9843" y="59656"/>
                    </a:cubicBezTo>
                    <a:cubicBezTo>
                      <a:pt x="9505" y="60064"/>
                      <a:pt x="9167" y="60488"/>
                      <a:pt x="8838" y="60895"/>
                    </a:cubicBezTo>
                    <a:cubicBezTo>
                      <a:pt x="8553" y="61319"/>
                      <a:pt x="8276" y="61761"/>
                      <a:pt x="7973" y="62202"/>
                    </a:cubicBezTo>
                    <a:cubicBezTo>
                      <a:pt x="7687" y="62748"/>
                      <a:pt x="7392" y="63319"/>
                      <a:pt x="7089" y="63882"/>
                    </a:cubicBezTo>
                    <a:cubicBezTo>
                      <a:pt x="6223" y="65874"/>
                      <a:pt x="5401" y="68394"/>
                      <a:pt x="5063" y="70922"/>
                    </a:cubicBezTo>
                    <a:cubicBezTo>
                      <a:pt x="4440" y="76048"/>
                      <a:pt x="5487" y="81824"/>
                      <a:pt x="8717" y="86699"/>
                    </a:cubicBezTo>
                    <a:cubicBezTo>
                      <a:pt x="10328" y="89132"/>
                      <a:pt x="12441" y="91297"/>
                      <a:pt x="14934" y="92994"/>
                    </a:cubicBezTo>
                    <a:lnTo>
                      <a:pt x="16753" y="94120"/>
                    </a:lnTo>
                    <a:cubicBezTo>
                      <a:pt x="17549" y="94492"/>
                      <a:pt x="18329" y="94856"/>
                      <a:pt x="19108" y="95246"/>
                    </a:cubicBezTo>
                    <a:lnTo>
                      <a:pt x="21247" y="95990"/>
                    </a:lnTo>
                    <a:cubicBezTo>
                      <a:pt x="22009" y="96293"/>
                      <a:pt x="22788" y="96518"/>
                      <a:pt x="23585" y="96683"/>
                    </a:cubicBezTo>
                    <a:cubicBezTo>
                      <a:pt x="29897" y="98345"/>
                      <a:pt x="36825" y="98129"/>
                      <a:pt x="43284" y="96094"/>
                    </a:cubicBezTo>
                    <a:cubicBezTo>
                      <a:pt x="46531" y="95081"/>
                      <a:pt x="49597" y="93522"/>
                      <a:pt x="52472" y="91695"/>
                    </a:cubicBezTo>
                    <a:cubicBezTo>
                      <a:pt x="55338" y="89851"/>
                      <a:pt x="57832" y="87513"/>
                      <a:pt x="60083" y="84984"/>
                    </a:cubicBezTo>
                    <a:lnTo>
                      <a:pt x="61693" y="83010"/>
                    </a:lnTo>
                    <a:cubicBezTo>
                      <a:pt x="62213" y="82361"/>
                      <a:pt x="62577" y="81668"/>
                      <a:pt x="63027" y="81027"/>
                    </a:cubicBezTo>
                    <a:cubicBezTo>
                      <a:pt x="63876" y="79971"/>
                      <a:pt x="64923" y="77659"/>
                      <a:pt x="65547" y="76481"/>
                    </a:cubicBezTo>
                    <a:cubicBezTo>
                      <a:pt x="66188" y="74871"/>
                      <a:pt x="66837" y="73269"/>
                      <a:pt x="67495" y="71641"/>
                    </a:cubicBezTo>
                    <a:cubicBezTo>
                      <a:pt x="67971" y="69987"/>
                      <a:pt x="68500" y="68350"/>
                      <a:pt x="68950" y="66705"/>
                    </a:cubicBezTo>
                    <a:cubicBezTo>
                      <a:pt x="70508" y="60029"/>
                      <a:pt x="70734" y="53171"/>
                      <a:pt x="69660" y="46746"/>
                    </a:cubicBezTo>
                    <a:cubicBezTo>
                      <a:pt x="68543" y="40356"/>
                      <a:pt x="66361" y="34294"/>
                      <a:pt x="63252" y="29177"/>
                    </a:cubicBezTo>
                    <a:cubicBezTo>
                      <a:pt x="62395" y="27938"/>
                      <a:pt x="61685" y="26631"/>
                      <a:pt x="60862" y="25436"/>
                    </a:cubicBezTo>
                    <a:cubicBezTo>
                      <a:pt x="59962" y="24284"/>
                      <a:pt x="59078" y="23133"/>
                      <a:pt x="58204" y="22016"/>
                    </a:cubicBezTo>
                    <a:cubicBezTo>
                      <a:pt x="57234" y="20985"/>
                      <a:pt x="56264" y="19981"/>
                      <a:pt x="55320" y="18959"/>
                    </a:cubicBezTo>
                    <a:cubicBezTo>
                      <a:pt x="54403" y="17937"/>
                      <a:pt x="53294" y="17141"/>
                      <a:pt x="52324" y="16231"/>
                    </a:cubicBezTo>
                    <a:cubicBezTo>
                      <a:pt x="51831" y="15790"/>
                      <a:pt x="51346" y="15331"/>
                      <a:pt x="50844" y="14932"/>
                    </a:cubicBezTo>
                    <a:cubicBezTo>
                      <a:pt x="50333" y="14560"/>
                      <a:pt x="49831" y="14214"/>
                      <a:pt x="49328" y="13850"/>
                    </a:cubicBezTo>
                    <a:cubicBezTo>
                      <a:pt x="48281" y="13140"/>
                      <a:pt x="47432" y="12343"/>
                      <a:pt x="46272" y="11737"/>
                    </a:cubicBezTo>
                    <a:cubicBezTo>
                      <a:pt x="45163" y="11062"/>
                      <a:pt x="44064" y="10447"/>
                      <a:pt x="42999" y="9824"/>
                    </a:cubicBezTo>
                    <a:lnTo>
                      <a:pt x="42211" y="9356"/>
                    </a:lnTo>
                    <a:lnTo>
                      <a:pt x="42150" y="9321"/>
                    </a:lnTo>
                    <a:cubicBezTo>
                      <a:pt x="42219" y="9330"/>
                      <a:pt x="41994" y="9226"/>
                      <a:pt x="42245" y="9365"/>
                    </a:cubicBezTo>
                    <a:lnTo>
                      <a:pt x="42133" y="9313"/>
                    </a:lnTo>
                    <a:lnTo>
                      <a:pt x="41951" y="9209"/>
                    </a:lnTo>
                    <a:lnTo>
                      <a:pt x="41561" y="9027"/>
                    </a:lnTo>
                    <a:cubicBezTo>
                      <a:pt x="41033" y="8767"/>
                      <a:pt x="40531" y="8525"/>
                      <a:pt x="40003" y="8308"/>
                    </a:cubicBezTo>
                    <a:cubicBezTo>
                      <a:pt x="39007" y="7815"/>
                      <a:pt x="38020" y="7347"/>
                      <a:pt x="37076" y="6897"/>
                    </a:cubicBezTo>
                    <a:cubicBezTo>
                      <a:pt x="36123" y="6464"/>
                      <a:pt x="35162" y="6126"/>
                      <a:pt x="34253" y="5762"/>
                    </a:cubicBezTo>
                    <a:cubicBezTo>
                      <a:pt x="32452" y="5035"/>
                      <a:pt x="30789" y="4325"/>
                      <a:pt x="29239" y="3909"/>
                    </a:cubicBezTo>
                    <a:cubicBezTo>
                      <a:pt x="27681" y="3399"/>
                      <a:pt x="26295" y="2965"/>
                      <a:pt x="25092" y="2593"/>
                    </a:cubicBezTo>
                    <a:cubicBezTo>
                      <a:pt x="23836" y="2273"/>
                      <a:pt x="22762" y="2013"/>
                      <a:pt x="21905" y="1788"/>
                    </a:cubicBezTo>
                    <a:cubicBezTo>
                      <a:pt x="20165" y="1338"/>
                      <a:pt x="19247" y="1121"/>
                      <a:pt x="19247" y="1121"/>
                    </a:cubicBezTo>
                    <a:cubicBezTo>
                      <a:pt x="18944" y="1035"/>
                      <a:pt x="18762" y="731"/>
                      <a:pt x="18848" y="428"/>
                    </a:cubicBezTo>
                    <a:cubicBezTo>
                      <a:pt x="18926" y="151"/>
                      <a:pt x="19160" y="-30"/>
                      <a:pt x="19420" y="4"/>
                    </a:cubicBezTo>
                    <a:close/>
                  </a:path>
                </a:pathLst>
              </a:custGeom>
              <a:grpFill/>
              <a:ln w="8653" cap="flat">
                <a:noFill/>
                <a:prstDash val="solid"/>
                <a:miter/>
              </a:ln>
            </p:spPr>
            <p:txBody>
              <a:bodyPr rtlCol="0" anchor="ctr"/>
              <a:lstStyle/>
              <a:p>
                <a:endParaRPr lang="en-IN" dirty="0"/>
              </a:p>
            </p:txBody>
          </p:sp>
          <p:sp>
            <p:nvSpPr>
              <p:cNvPr id="30" name="Freeform: Shape 30">
                <a:extLst>
                  <a:ext uri="{FF2B5EF4-FFF2-40B4-BE49-F238E27FC236}">
                    <a16:creationId xmlns:a16="http://schemas.microsoft.com/office/drawing/2014/main" id="{9066FFEE-2883-D044-A255-C2EF3F591C99}"/>
                  </a:ext>
                </a:extLst>
              </p:cNvPr>
              <p:cNvSpPr/>
              <p:nvPr/>
            </p:nvSpPr>
            <p:spPr>
              <a:xfrm>
                <a:off x="-886543" y="2880046"/>
                <a:ext cx="76296" cy="100819"/>
              </a:xfrm>
              <a:custGeom>
                <a:avLst/>
                <a:gdLst>
                  <a:gd name="connsiteX0" fmla="*/ 442 w 76296"/>
                  <a:gd name="connsiteY0" fmla="*/ 3335 h 100819"/>
                  <a:gd name="connsiteX1" fmla="*/ 3083 w 76296"/>
                  <a:gd name="connsiteY1" fmla="*/ 2573 h 100819"/>
                  <a:gd name="connsiteX2" fmla="*/ 6243 w 76296"/>
                  <a:gd name="connsiteY2" fmla="*/ 1673 h 100819"/>
                  <a:gd name="connsiteX3" fmla="*/ 10729 w 76296"/>
                  <a:gd name="connsiteY3" fmla="*/ 859 h 100819"/>
                  <a:gd name="connsiteX4" fmla="*/ 16340 w 76296"/>
                  <a:gd name="connsiteY4" fmla="*/ 201 h 100819"/>
                  <a:gd name="connsiteX5" fmla="*/ 19552 w 76296"/>
                  <a:gd name="connsiteY5" fmla="*/ 1 h 100819"/>
                  <a:gd name="connsiteX6" fmla="*/ 23016 w 76296"/>
                  <a:gd name="connsiteY6" fmla="*/ 19 h 100819"/>
                  <a:gd name="connsiteX7" fmla="*/ 24834 w 76296"/>
                  <a:gd name="connsiteY7" fmla="*/ 45 h 100819"/>
                  <a:gd name="connsiteX8" fmla="*/ 25302 w 76296"/>
                  <a:gd name="connsiteY8" fmla="*/ 45 h 100819"/>
                  <a:gd name="connsiteX9" fmla="*/ 25536 w 76296"/>
                  <a:gd name="connsiteY9" fmla="*/ 53 h 100819"/>
                  <a:gd name="connsiteX10" fmla="*/ 25657 w 76296"/>
                  <a:gd name="connsiteY10" fmla="*/ 45 h 100819"/>
                  <a:gd name="connsiteX11" fmla="*/ 25899 w 76296"/>
                  <a:gd name="connsiteY11" fmla="*/ 88 h 100819"/>
                  <a:gd name="connsiteX12" fmla="*/ 26817 w 76296"/>
                  <a:gd name="connsiteY12" fmla="*/ 175 h 100819"/>
                  <a:gd name="connsiteX13" fmla="*/ 30584 w 76296"/>
                  <a:gd name="connsiteY13" fmla="*/ 599 h 100819"/>
                  <a:gd name="connsiteX14" fmla="*/ 34766 w 76296"/>
                  <a:gd name="connsiteY14" fmla="*/ 1430 h 100819"/>
                  <a:gd name="connsiteX15" fmla="*/ 36966 w 76296"/>
                  <a:gd name="connsiteY15" fmla="*/ 1941 h 100819"/>
                  <a:gd name="connsiteX16" fmla="*/ 39104 w 76296"/>
                  <a:gd name="connsiteY16" fmla="*/ 2634 h 100819"/>
                  <a:gd name="connsiteX17" fmla="*/ 56293 w 76296"/>
                  <a:gd name="connsiteY17" fmla="*/ 12038 h 100819"/>
                  <a:gd name="connsiteX18" fmla="*/ 70078 w 76296"/>
                  <a:gd name="connsiteY18" fmla="*/ 29200 h 100819"/>
                  <a:gd name="connsiteX19" fmla="*/ 76261 w 76296"/>
                  <a:gd name="connsiteY19" fmla="*/ 51913 h 100819"/>
                  <a:gd name="connsiteX20" fmla="*/ 76278 w 76296"/>
                  <a:gd name="connsiteY20" fmla="*/ 57983 h 100819"/>
                  <a:gd name="connsiteX21" fmla="*/ 75672 w 76296"/>
                  <a:gd name="connsiteY21" fmla="*/ 64053 h 100819"/>
                  <a:gd name="connsiteX22" fmla="*/ 75637 w 76296"/>
                  <a:gd name="connsiteY22" fmla="*/ 64235 h 100819"/>
                  <a:gd name="connsiteX23" fmla="*/ 75577 w 76296"/>
                  <a:gd name="connsiteY23" fmla="*/ 64616 h 100819"/>
                  <a:gd name="connsiteX24" fmla="*/ 75490 w 76296"/>
                  <a:gd name="connsiteY24" fmla="*/ 64971 h 100819"/>
                  <a:gd name="connsiteX25" fmla="*/ 75343 w 76296"/>
                  <a:gd name="connsiteY25" fmla="*/ 65663 h 100819"/>
                  <a:gd name="connsiteX26" fmla="*/ 75057 w 76296"/>
                  <a:gd name="connsiteY26" fmla="*/ 67058 h 100819"/>
                  <a:gd name="connsiteX27" fmla="*/ 74745 w 76296"/>
                  <a:gd name="connsiteY27" fmla="*/ 68443 h 100819"/>
                  <a:gd name="connsiteX28" fmla="*/ 74252 w 76296"/>
                  <a:gd name="connsiteY28" fmla="*/ 70019 h 100819"/>
                  <a:gd name="connsiteX29" fmla="*/ 73221 w 76296"/>
                  <a:gd name="connsiteY29" fmla="*/ 73119 h 100819"/>
                  <a:gd name="connsiteX30" fmla="*/ 71966 w 76296"/>
                  <a:gd name="connsiteY30" fmla="*/ 76028 h 100819"/>
                  <a:gd name="connsiteX31" fmla="*/ 65056 w 76296"/>
                  <a:gd name="connsiteY31" fmla="*/ 86393 h 100819"/>
                  <a:gd name="connsiteX32" fmla="*/ 55643 w 76296"/>
                  <a:gd name="connsiteY32" fmla="*/ 94308 h 100819"/>
                  <a:gd name="connsiteX33" fmla="*/ 33052 w 76296"/>
                  <a:gd name="connsiteY33" fmla="*/ 100802 h 100819"/>
                  <a:gd name="connsiteX34" fmla="*/ 30194 w 76296"/>
                  <a:gd name="connsiteY34" fmla="*/ 100698 h 100819"/>
                  <a:gd name="connsiteX35" fmla="*/ 28757 w 76296"/>
                  <a:gd name="connsiteY35" fmla="*/ 100577 h 100819"/>
                  <a:gd name="connsiteX36" fmla="*/ 28055 w 76296"/>
                  <a:gd name="connsiteY36" fmla="*/ 100507 h 100819"/>
                  <a:gd name="connsiteX37" fmla="*/ 27709 w 76296"/>
                  <a:gd name="connsiteY37" fmla="*/ 100482 h 100819"/>
                  <a:gd name="connsiteX38" fmla="*/ 27527 w 76296"/>
                  <a:gd name="connsiteY38" fmla="*/ 100473 h 100819"/>
                  <a:gd name="connsiteX39" fmla="*/ 27285 w 76296"/>
                  <a:gd name="connsiteY39" fmla="*/ 100438 h 100819"/>
                  <a:gd name="connsiteX40" fmla="*/ 27190 w 76296"/>
                  <a:gd name="connsiteY40" fmla="*/ 100421 h 100819"/>
                  <a:gd name="connsiteX41" fmla="*/ 24644 w 76296"/>
                  <a:gd name="connsiteY41" fmla="*/ 99945 h 100819"/>
                  <a:gd name="connsiteX42" fmla="*/ 21734 w 76296"/>
                  <a:gd name="connsiteY42" fmla="*/ 99096 h 100819"/>
                  <a:gd name="connsiteX43" fmla="*/ 12183 w 76296"/>
                  <a:gd name="connsiteY43" fmla="*/ 93485 h 100819"/>
                  <a:gd name="connsiteX44" fmla="*/ 2909 w 76296"/>
                  <a:gd name="connsiteY44" fmla="*/ 76020 h 100819"/>
                  <a:gd name="connsiteX45" fmla="*/ 3065 w 76296"/>
                  <a:gd name="connsiteY45" fmla="*/ 67101 h 100819"/>
                  <a:gd name="connsiteX46" fmla="*/ 3472 w 76296"/>
                  <a:gd name="connsiteY46" fmla="*/ 65222 h 100819"/>
                  <a:gd name="connsiteX47" fmla="*/ 4130 w 76296"/>
                  <a:gd name="connsiteY47" fmla="*/ 63144 h 100819"/>
                  <a:gd name="connsiteX48" fmla="*/ 4927 w 76296"/>
                  <a:gd name="connsiteY48" fmla="*/ 61282 h 100819"/>
                  <a:gd name="connsiteX49" fmla="*/ 5862 w 76296"/>
                  <a:gd name="connsiteY49" fmla="*/ 59576 h 100819"/>
                  <a:gd name="connsiteX50" fmla="*/ 15612 w 76296"/>
                  <a:gd name="connsiteY50" fmla="*/ 50960 h 100819"/>
                  <a:gd name="connsiteX51" fmla="*/ 23813 w 76296"/>
                  <a:gd name="connsiteY51" fmla="*/ 49124 h 100819"/>
                  <a:gd name="connsiteX52" fmla="*/ 26038 w 76296"/>
                  <a:gd name="connsiteY52" fmla="*/ 49211 h 100819"/>
                  <a:gd name="connsiteX53" fmla="*/ 26808 w 76296"/>
                  <a:gd name="connsiteY53" fmla="*/ 49280 h 100819"/>
                  <a:gd name="connsiteX54" fmla="*/ 28436 w 76296"/>
                  <a:gd name="connsiteY54" fmla="*/ 51220 h 100819"/>
                  <a:gd name="connsiteX55" fmla="*/ 26583 w 76296"/>
                  <a:gd name="connsiteY55" fmla="*/ 52857 h 100819"/>
                  <a:gd name="connsiteX56" fmla="*/ 26393 w 76296"/>
                  <a:gd name="connsiteY56" fmla="*/ 52857 h 100819"/>
                  <a:gd name="connsiteX57" fmla="*/ 25761 w 76296"/>
                  <a:gd name="connsiteY57" fmla="*/ 52831 h 100819"/>
                  <a:gd name="connsiteX58" fmla="*/ 23925 w 76296"/>
                  <a:gd name="connsiteY58" fmla="*/ 52813 h 100819"/>
                  <a:gd name="connsiteX59" fmla="*/ 17266 w 76296"/>
                  <a:gd name="connsiteY59" fmla="*/ 54519 h 100819"/>
                  <a:gd name="connsiteX60" fmla="*/ 9568 w 76296"/>
                  <a:gd name="connsiteY60" fmla="*/ 61741 h 100819"/>
                  <a:gd name="connsiteX61" fmla="*/ 8858 w 76296"/>
                  <a:gd name="connsiteY61" fmla="*/ 63135 h 100819"/>
                  <a:gd name="connsiteX62" fmla="*/ 8269 w 76296"/>
                  <a:gd name="connsiteY62" fmla="*/ 64633 h 100819"/>
                  <a:gd name="connsiteX63" fmla="*/ 7845 w 76296"/>
                  <a:gd name="connsiteY63" fmla="*/ 66122 h 100819"/>
                  <a:gd name="connsiteX64" fmla="*/ 7499 w 76296"/>
                  <a:gd name="connsiteY64" fmla="*/ 67984 h 100819"/>
                  <a:gd name="connsiteX65" fmla="*/ 7637 w 76296"/>
                  <a:gd name="connsiteY65" fmla="*/ 75310 h 100819"/>
                  <a:gd name="connsiteX66" fmla="*/ 15777 w 76296"/>
                  <a:gd name="connsiteY66" fmla="*/ 89311 h 100819"/>
                  <a:gd name="connsiteX67" fmla="*/ 23570 w 76296"/>
                  <a:gd name="connsiteY67" fmla="*/ 93502 h 100819"/>
                  <a:gd name="connsiteX68" fmla="*/ 25640 w 76296"/>
                  <a:gd name="connsiteY68" fmla="*/ 94013 h 100819"/>
                  <a:gd name="connsiteX69" fmla="*/ 28211 w 76296"/>
                  <a:gd name="connsiteY69" fmla="*/ 94412 h 100819"/>
                  <a:gd name="connsiteX70" fmla="*/ 30480 w 76296"/>
                  <a:gd name="connsiteY70" fmla="*/ 94507 h 100819"/>
                  <a:gd name="connsiteX71" fmla="*/ 32913 w 76296"/>
                  <a:gd name="connsiteY71" fmla="*/ 94472 h 100819"/>
                  <a:gd name="connsiteX72" fmla="*/ 51573 w 76296"/>
                  <a:gd name="connsiteY72" fmla="*/ 88108 h 100819"/>
                  <a:gd name="connsiteX73" fmla="*/ 59038 w 76296"/>
                  <a:gd name="connsiteY73" fmla="*/ 81189 h 100819"/>
                  <a:gd name="connsiteX74" fmla="*/ 64337 w 76296"/>
                  <a:gd name="connsiteY74" fmla="*/ 72521 h 100819"/>
                  <a:gd name="connsiteX75" fmla="*/ 65272 w 76296"/>
                  <a:gd name="connsiteY75" fmla="*/ 70175 h 100819"/>
                  <a:gd name="connsiteX76" fmla="*/ 65974 w 76296"/>
                  <a:gd name="connsiteY76" fmla="*/ 67880 h 100819"/>
                  <a:gd name="connsiteX77" fmla="*/ 66320 w 76296"/>
                  <a:gd name="connsiteY77" fmla="*/ 66728 h 100819"/>
                  <a:gd name="connsiteX78" fmla="*/ 66580 w 76296"/>
                  <a:gd name="connsiteY78" fmla="*/ 65352 h 100819"/>
                  <a:gd name="connsiteX79" fmla="*/ 66831 w 76296"/>
                  <a:gd name="connsiteY79" fmla="*/ 63949 h 100819"/>
                  <a:gd name="connsiteX80" fmla="*/ 66969 w 76296"/>
                  <a:gd name="connsiteY80" fmla="*/ 63256 h 100819"/>
                  <a:gd name="connsiteX81" fmla="*/ 67039 w 76296"/>
                  <a:gd name="connsiteY81" fmla="*/ 62936 h 100819"/>
                  <a:gd name="connsiteX82" fmla="*/ 67047 w 76296"/>
                  <a:gd name="connsiteY82" fmla="*/ 62832 h 100819"/>
                  <a:gd name="connsiteX83" fmla="*/ 67030 w 76296"/>
                  <a:gd name="connsiteY83" fmla="*/ 62970 h 100819"/>
                  <a:gd name="connsiteX84" fmla="*/ 67039 w 76296"/>
                  <a:gd name="connsiteY84" fmla="*/ 62797 h 100819"/>
                  <a:gd name="connsiteX85" fmla="*/ 67489 w 76296"/>
                  <a:gd name="connsiteY85" fmla="*/ 57602 h 100819"/>
                  <a:gd name="connsiteX86" fmla="*/ 67402 w 76296"/>
                  <a:gd name="connsiteY86" fmla="*/ 52432 h 100819"/>
                  <a:gd name="connsiteX87" fmla="*/ 62190 w 76296"/>
                  <a:gd name="connsiteY87" fmla="*/ 33157 h 100819"/>
                  <a:gd name="connsiteX88" fmla="*/ 50898 w 76296"/>
                  <a:gd name="connsiteY88" fmla="*/ 18263 h 100819"/>
                  <a:gd name="connsiteX89" fmla="*/ 47495 w 76296"/>
                  <a:gd name="connsiteY89" fmla="*/ 15389 h 100819"/>
                  <a:gd name="connsiteX90" fmla="*/ 43962 w 76296"/>
                  <a:gd name="connsiteY90" fmla="*/ 12912 h 100819"/>
                  <a:gd name="connsiteX91" fmla="*/ 40308 w 76296"/>
                  <a:gd name="connsiteY91" fmla="*/ 10843 h 100819"/>
                  <a:gd name="connsiteX92" fmla="*/ 36637 w 76296"/>
                  <a:gd name="connsiteY92" fmla="*/ 9119 h 100819"/>
                  <a:gd name="connsiteX93" fmla="*/ 34835 w 76296"/>
                  <a:gd name="connsiteY93" fmla="*/ 8314 h 100819"/>
                  <a:gd name="connsiteX94" fmla="*/ 33060 w 76296"/>
                  <a:gd name="connsiteY94" fmla="*/ 7717 h 100819"/>
                  <a:gd name="connsiteX95" fmla="*/ 29536 w 76296"/>
                  <a:gd name="connsiteY95" fmla="*/ 6600 h 100819"/>
                  <a:gd name="connsiteX96" fmla="*/ 25839 w 76296"/>
                  <a:gd name="connsiteY96" fmla="*/ 5725 h 100819"/>
                  <a:gd name="connsiteX97" fmla="*/ 24938 w 76296"/>
                  <a:gd name="connsiteY97" fmla="*/ 5526 h 100819"/>
                  <a:gd name="connsiteX98" fmla="*/ 24886 w 76296"/>
                  <a:gd name="connsiteY98" fmla="*/ 5509 h 100819"/>
                  <a:gd name="connsiteX99" fmla="*/ 24981 w 76296"/>
                  <a:gd name="connsiteY99" fmla="*/ 5526 h 100819"/>
                  <a:gd name="connsiteX100" fmla="*/ 24860 w 76296"/>
                  <a:gd name="connsiteY100" fmla="*/ 5509 h 100819"/>
                  <a:gd name="connsiteX101" fmla="*/ 24652 w 76296"/>
                  <a:gd name="connsiteY101" fmla="*/ 5474 h 100819"/>
                  <a:gd name="connsiteX102" fmla="*/ 24228 w 76296"/>
                  <a:gd name="connsiteY102" fmla="*/ 5413 h 100819"/>
                  <a:gd name="connsiteX103" fmla="*/ 22548 w 76296"/>
                  <a:gd name="connsiteY103" fmla="*/ 5180 h 100819"/>
                  <a:gd name="connsiteX104" fmla="*/ 19318 w 76296"/>
                  <a:gd name="connsiteY104" fmla="*/ 4695 h 100819"/>
                  <a:gd name="connsiteX105" fmla="*/ 16296 w 76296"/>
                  <a:gd name="connsiteY105" fmla="*/ 4435 h 100819"/>
                  <a:gd name="connsiteX106" fmla="*/ 10954 w 76296"/>
                  <a:gd name="connsiteY106" fmla="*/ 4158 h 100819"/>
                  <a:gd name="connsiteX107" fmla="*/ 6615 w 76296"/>
                  <a:gd name="connsiteY107" fmla="*/ 4106 h 100819"/>
                  <a:gd name="connsiteX108" fmla="*/ 3316 w 76296"/>
                  <a:gd name="connsiteY108" fmla="*/ 4288 h 100819"/>
                  <a:gd name="connsiteX109" fmla="*/ 571 w 76296"/>
                  <a:gd name="connsiteY109" fmla="*/ 4426 h 100819"/>
                  <a:gd name="connsiteX110" fmla="*/ 0 w 76296"/>
                  <a:gd name="connsiteY110" fmla="*/ 3898 h 100819"/>
                  <a:gd name="connsiteX111" fmla="*/ 442 w 76296"/>
                  <a:gd name="connsiteY111" fmla="*/ 3335 h 10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76296" h="100819">
                    <a:moveTo>
                      <a:pt x="442" y="3335"/>
                    </a:moveTo>
                    <a:cubicBezTo>
                      <a:pt x="442" y="3335"/>
                      <a:pt x="1359" y="3067"/>
                      <a:pt x="3083" y="2573"/>
                    </a:cubicBezTo>
                    <a:cubicBezTo>
                      <a:pt x="3948" y="2340"/>
                      <a:pt x="4996" y="2028"/>
                      <a:pt x="6243" y="1673"/>
                    </a:cubicBezTo>
                    <a:cubicBezTo>
                      <a:pt x="7551" y="1456"/>
                      <a:pt x="9049" y="1170"/>
                      <a:pt x="10729" y="859"/>
                    </a:cubicBezTo>
                    <a:cubicBezTo>
                      <a:pt x="12417" y="504"/>
                      <a:pt x="14287" y="400"/>
                      <a:pt x="16340" y="201"/>
                    </a:cubicBezTo>
                    <a:cubicBezTo>
                      <a:pt x="17370" y="131"/>
                      <a:pt x="18444" y="-16"/>
                      <a:pt x="19552" y="1"/>
                    </a:cubicBezTo>
                    <a:cubicBezTo>
                      <a:pt x="20661" y="19"/>
                      <a:pt x="21821" y="1"/>
                      <a:pt x="23016" y="19"/>
                    </a:cubicBezTo>
                    <a:cubicBezTo>
                      <a:pt x="23605" y="28"/>
                      <a:pt x="24219" y="36"/>
                      <a:pt x="24834" y="45"/>
                    </a:cubicBezTo>
                    <a:lnTo>
                      <a:pt x="25302" y="45"/>
                    </a:lnTo>
                    <a:lnTo>
                      <a:pt x="25536" y="53"/>
                    </a:lnTo>
                    <a:lnTo>
                      <a:pt x="25657" y="45"/>
                    </a:lnTo>
                    <a:lnTo>
                      <a:pt x="25899" y="88"/>
                    </a:lnTo>
                    <a:lnTo>
                      <a:pt x="26817" y="175"/>
                    </a:lnTo>
                    <a:cubicBezTo>
                      <a:pt x="28047" y="313"/>
                      <a:pt x="29285" y="443"/>
                      <a:pt x="30584" y="599"/>
                    </a:cubicBezTo>
                    <a:cubicBezTo>
                      <a:pt x="31865" y="703"/>
                      <a:pt x="33337" y="1145"/>
                      <a:pt x="34766" y="1430"/>
                    </a:cubicBezTo>
                    <a:cubicBezTo>
                      <a:pt x="35494" y="1612"/>
                      <a:pt x="36230" y="1777"/>
                      <a:pt x="36966" y="1941"/>
                    </a:cubicBezTo>
                    <a:cubicBezTo>
                      <a:pt x="37684" y="2140"/>
                      <a:pt x="38386" y="2400"/>
                      <a:pt x="39104" y="2634"/>
                    </a:cubicBezTo>
                    <a:cubicBezTo>
                      <a:pt x="44889" y="4452"/>
                      <a:pt x="50872" y="7561"/>
                      <a:pt x="56293" y="12038"/>
                    </a:cubicBezTo>
                    <a:cubicBezTo>
                      <a:pt x="61653" y="16549"/>
                      <a:pt x="66588" y="22325"/>
                      <a:pt x="70078" y="29200"/>
                    </a:cubicBezTo>
                    <a:cubicBezTo>
                      <a:pt x="73602" y="36032"/>
                      <a:pt x="75836" y="43851"/>
                      <a:pt x="76261" y="51913"/>
                    </a:cubicBezTo>
                    <a:cubicBezTo>
                      <a:pt x="76330" y="53939"/>
                      <a:pt x="76278" y="55974"/>
                      <a:pt x="76278" y="57983"/>
                    </a:cubicBezTo>
                    <a:cubicBezTo>
                      <a:pt x="76139" y="59992"/>
                      <a:pt x="75880" y="62035"/>
                      <a:pt x="75672" y="64053"/>
                    </a:cubicBezTo>
                    <a:lnTo>
                      <a:pt x="75637" y="64235"/>
                    </a:lnTo>
                    <a:lnTo>
                      <a:pt x="75577" y="64616"/>
                    </a:lnTo>
                    <a:lnTo>
                      <a:pt x="75490" y="64971"/>
                    </a:lnTo>
                    <a:lnTo>
                      <a:pt x="75343" y="65663"/>
                    </a:lnTo>
                    <a:lnTo>
                      <a:pt x="75057" y="67058"/>
                    </a:lnTo>
                    <a:lnTo>
                      <a:pt x="74745" y="68443"/>
                    </a:lnTo>
                    <a:lnTo>
                      <a:pt x="74252" y="70019"/>
                    </a:lnTo>
                    <a:cubicBezTo>
                      <a:pt x="73914" y="71058"/>
                      <a:pt x="73628" y="72175"/>
                      <a:pt x="73221" y="73119"/>
                    </a:cubicBezTo>
                    <a:lnTo>
                      <a:pt x="71966" y="76028"/>
                    </a:lnTo>
                    <a:cubicBezTo>
                      <a:pt x="70121" y="79769"/>
                      <a:pt x="67844" y="83319"/>
                      <a:pt x="65056" y="86393"/>
                    </a:cubicBezTo>
                    <a:cubicBezTo>
                      <a:pt x="62259" y="89441"/>
                      <a:pt x="59116" y="92169"/>
                      <a:pt x="55643" y="94308"/>
                    </a:cubicBezTo>
                    <a:cubicBezTo>
                      <a:pt x="48725" y="98620"/>
                      <a:pt x="40750" y="100888"/>
                      <a:pt x="33052" y="100802"/>
                    </a:cubicBezTo>
                    <a:cubicBezTo>
                      <a:pt x="32082" y="100845"/>
                      <a:pt x="31138" y="100811"/>
                      <a:pt x="30194" y="100698"/>
                    </a:cubicBezTo>
                    <a:lnTo>
                      <a:pt x="28757" y="100577"/>
                    </a:lnTo>
                    <a:lnTo>
                      <a:pt x="28055" y="100507"/>
                    </a:lnTo>
                    <a:lnTo>
                      <a:pt x="27709" y="100482"/>
                    </a:lnTo>
                    <a:lnTo>
                      <a:pt x="27527" y="100473"/>
                    </a:lnTo>
                    <a:lnTo>
                      <a:pt x="27285" y="100438"/>
                    </a:lnTo>
                    <a:lnTo>
                      <a:pt x="27190" y="100421"/>
                    </a:lnTo>
                    <a:cubicBezTo>
                      <a:pt x="26341" y="100256"/>
                      <a:pt x="25484" y="100100"/>
                      <a:pt x="24644" y="99945"/>
                    </a:cubicBezTo>
                    <a:cubicBezTo>
                      <a:pt x="23665" y="99650"/>
                      <a:pt x="22695" y="99373"/>
                      <a:pt x="21734" y="99096"/>
                    </a:cubicBezTo>
                    <a:cubicBezTo>
                      <a:pt x="18123" y="97832"/>
                      <a:pt x="14885" y="95875"/>
                      <a:pt x="12183" y="93485"/>
                    </a:cubicBezTo>
                    <a:cubicBezTo>
                      <a:pt x="6763" y="88653"/>
                      <a:pt x="3767" y="82150"/>
                      <a:pt x="2909" y="76020"/>
                    </a:cubicBezTo>
                    <a:cubicBezTo>
                      <a:pt x="2511" y="72920"/>
                      <a:pt x="2624" y="70071"/>
                      <a:pt x="3065" y="67101"/>
                    </a:cubicBezTo>
                    <a:cubicBezTo>
                      <a:pt x="3204" y="66477"/>
                      <a:pt x="3334" y="65845"/>
                      <a:pt x="3472" y="65222"/>
                    </a:cubicBezTo>
                    <a:cubicBezTo>
                      <a:pt x="3697" y="64512"/>
                      <a:pt x="3914" y="63819"/>
                      <a:pt x="4130" y="63144"/>
                    </a:cubicBezTo>
                    <a:cubicBezTo>
                      <a:pt x="4408" y="62511"/>
                      <a:pt x="4676" y="61879"/>
                      <a:pt x="4927" y="61282"/>
                    </a:cubicBezTo>
                    <a:cubicBezTo>
                      <a:pt x="5247" y="60710"/>
                      <a:pt x="5559" y="60130"/>
                      <a:pt x="5862" y="59576"/>
                    </a:cubicBezTo>
                    <a:cubicBezTo>
                      <a:pt x="8572" y="55195"/>
                      <a:pt x="12261" y="52406"/>
                      <a:pt x="15612" y="50960"/>
                    </a:cubicBezTo>
                    <a:cubicBezTo>
                      <a:pt x="18963" y="49471"/>
                      <a:pt x="21873" y="49142"/>
                      <a:pt x="23813" y="49124"/>
                    </a:cubicBezTo>
                    <a:cubicBezTo>
                      <a:pt x="24791" y="49073"/>
                      <a:pt x="25527" y="49177"/>
                      <a:pt x="26038" y="49211"/>
                    </a:cubicBezTo>
                    <a:cubicBezTo>
                      <a:pt x="26540" y="49263"/>
                      <a:pt x="26808" y="49280"/>
                      <a:pt x="26808" y="49280"/>
                    </a:cubicBezTo>
                    <a:cubicBezTo>
                      <a:pt x="27787" y="49367"/>
                      <a:pt x="28514" y="50224"/>
                      <a:pt x="28436" y="51220"/>
                    </a:cubicBezTo>
                    <a:cubicBezTo>
                      <a:pt x="28358" y="52190"/>
                      <a:pt x="27545" y="52900"/>
                      <a:pt x="26583" y="52857"/>
                    </a:cubicBezTo>
                    <a:lnTo>
                      <a:pt x="26393" y="52857"/>
                    </a:lnTo>
                    <a:cubicBezTo>
                      <a:pt x="26393" y="52857"/>
                      <a:pt x="26185" y="52848"/>
                      <a:pt x="25761" y="52831"/>
                    </a:cubicBezTo>
                    <a:cubicBezTo>
                      <a:pt x="25345" y="52813"/>
                      <a:pt x="24739" y="52727"/>
                      <a:pt x="23925" y="52813"/>
                    </a:cubicBezTo>
                    <a:cubicBezTo>
                      <a:pt x="22340" y="52882"/>
                      <a:pt x="19968" y="53203"/>
                      <a:pt x="17266" y="54519"/>
                    </a:cubicBezTo>
                    <a:cubicBezTo>
                      <a:pt x="14573" y="55757"/>
                      <a:pt x="11638" y="58165"/>
                      <a:pt x="9568" y="61741"/>
                    </a:cubicBezTo>
                    <a:cubicBezTo>
                      <a:pt x="9343" y="62200"/>
                      <a:pt x="9101" y="62650"/>
                      <a:pt x="8858" y="63135"/>
                    </a:cubicBezTo>
                    <a:cubicBezTo>
                      <a:pt x="8668" y="63637"/>
                      <a:pt x="8469" y="64139"/>
                      <a:pt x="8269" y="64633"/>
                    </a:cubicBezTo>
                    <a:cubicBezTo>
                      <a:pt x="8122" y="65126"/>
                      <a:pt x="7992" y="65594"/>
                      <a:pt x="7845" y="66122"/>
                    </a:cubicBezTo>
                    <a:cubicBezTo>
                      <a:pt x="7724" y="66728"/>
                      <a:pt x="7611" y="67343"/>
                      <a:pt x="7499" y="67984"/>
                    </a:cubicBezTo>
                    <a:cubicBezTo>
                      <a:pt x="7282" y="70166"/>
                      <a:pt x="7213" y="72807"/>
                      <a:pt x="7637" y="75310"/>
                    </a:cubicBezTo>
                    <a:cubicBezTo>
                      <a:pt x="8547" y="80401"/>
                      <a:pt x="11257" y="85622"/>
                      <a:pt x="15777" y="89311"/>
                    </a:cubicBezTo>
                    <a:cubicBezTo>
                      <a:pt x="18020" y="91173"/>
                      <a:pt x="20678" y="92628"/>
                      <a:pt x="23570" y="93502"/>
                    </a:cubicBezTo>
                    <a:cubicBezTo>
                      <a:pt x="24245" y="93675"/>
                      <a:pt x="24947" y="93849"/>
                      <a:pt x="25640" y="94013"/>
                    </a:cubicBezTo>
                    <a:cubicBezTo>
                      <a:pt x="26488" y="94161"/>
                      <a:pt x="27345" y="94282"/>
                      <a:pt x="28211" y="94412"/>
                    </a:cubicBezTo>
                    <a:lnTo>
                      <a:pt x="30480" y="94507"/>
                    </a:lnTo>
                    <a:cubicBezTo>
                      <a:pt x="31294" y="94567"/>
                      <a:pt x="32108" y="94559"/>
                      <a:pt x="32913" y="94472"/>
                    </a:cubicBezTo>
                    <a:cubicBezTo>
                      <a:pt x="39434" y="94221"/>
                      <a:pt x="46014" y="91952"/>
                      <a:pt x="51573" y="88108"/>
                    </a:cubicBezTo>
                    <a:cubicBezTo>
                      <a:pt x="54370" y="86185"/>
                      <a:pt x="56838" y="83787"/>
                      <a:pt x="59038" y="81189"/>
                    </a:cubicBezTo>
                    <a:cubicBezTo>
                      <a:pt x="61246" y="78574"/>
                      <a:pt x="62934" y="75595"/>
                      <a:pt x="64337" y="72521"/>
                    </a:cubicBezTo>
                    <a:lnTo>
                      <a:pt x="65272" y="70175"/>
                    </a:lnTo>
                    <a:cubicBezTo>
                      <a:pt x="65584" y="69395"/>
                      <a:pt x="65731" y="68633"/>
                      <a:pt x="65974" y="67880"/>
                    </a:cubicBezTo>
                    <a:lnTo>
                      <a:pt x="66320" y="66728"/>
                    </a:lnTo>
                    <a:lnTo>
                      <a:pt x="66580" y="65352"/>
                    </a:lnTo>
                    <a:lnTo>
                      <a:pt x="66831" y="63949"/>
                    </a:lnTo>
                    <a:lnTo>
                      <a:pt x="66969" y="63256"/>
                    </a:lnTo>
                    <a:lnTo>
                      <a:pt x="67039" y="62936"/>
                    </a:lnTo>
                    <a:lnTo>
                      <a:pt x="67047" y="62832"/>
                    </a:lnTo>
                    <a:cubicBezTo>
                      <a:pt x="67073" y="62763"/>
                      <a:pt x="66995" y="63170"/>
                      <a:pt x="67030" y="62970"/>
                    </a:cubicBezTo>
                    <a:lnTo>
                      <a:pt x="67039" y="62797"/>
                    </a:lnTo>
                    <a:cubicBezTo>
                      <a:pt x="67186" y="61057"/>
                      <a:pt x="67333" y="59334"/>
                      <a:pt x="67489" y="57602"/>
                    </a:cubicBezTo>
                    <a:cubicBezTo>
                      <a:pt x="67437" y="55870"/>
                      <a:pt x="67472" y="54138"/>
                      <a:pt x="67402" y="52432"/>
                    </a:cubicBezTo>
                    <a:cubicBezTo>
                      <a:pt x="66926" y="45592"/>
                      <a:pt x="65125" y="38976"/>
                      <a:pt x="62190" y="33157"/>
                    </a:cubicBezTo>
                    <a:cubicBezTo>
                      <a:pt x="59237" y="27364"/>
                      <a:pt x="55384" y="22264"/>
                      <a:pt x="50898" y="18263"/>
                    </a:cubicBezTo>
                    <a:cubicBezTo>
                      <a:pt x="49712" y="17337"/>
                      <a:pt x="48664" y="16289"/>
                      <a:pt x="47495" y="15389"/>
                    </a:cubicBezTo>
                    <a:cubicBezTo>
                      <a:pt x="46291" y="14549"/>
                      <a:pt x="45123" y="13726"/>
                      <a:pt x="43962" y="12912"/>
                    </a:cubicBezTo>
                    <a:cubicBezTo>
                      <a:pt x="42724" y="12202"/>
                      <a:pt x="41503" y="11527"/>
                      <a:pt x="40308" y="10843"/>
                    </a:cubicBezTo>
                    <a:cubicBezTo>
                      <a:pt x="39122" y="10141"/>
                      <a:pt x="37849" y="9700"/>
                      <a:pt x="36637" y="9119"/>
                    </a:cubicBezTo>
                    <a:cubicBezTo>
                      <a:pt x="36039" y="8860"/>
                      <a:pt x="35424" y="8557"/>
                      <a:pt x="34835" y="8314"/>
                    </a:cubicBezTo>
                    <a:cubicBezTo>
                      <a:pt x="34247" y="8115"/>
                      <a:pt x="33649" y="7907"/>
                      <a:pt x="33060" y="7717"/>
                    </a:cubicBezTo>
                    <a:cubicBezTo>
                      <a:pt x="31865" y="7344"/>
                      <a:pt x="30826" y="6842"/>
                      <a:pt x="29536" y="6600"/>
                    </a:cubicBezTo>
                    <a:cubicBezTo>
                      <a:pt x="28272" y="6305"/>
                      <a:pt x="27042" y="6020"/>
                      <a:pt x="25839" y="5725"/>
                    </a:cubicBezTo>
                    <a:lnTo>
                      <a:pt x="24938" y="5526"/>
                    </a:lnTo>
                    <a:lnTo>
                      <a:pt x="24886" y="5509"/>
                    </a:lnTo>
                    <a:cubicBezTo>
                      <a:pt x="24886" y="5509"/>
                      <a:pt x="24713" y="5491"/>
                      <a:pt x="24981" y="5526"/>
                    </a:cubicBezTo>
                    <a:lnTo>
                      <a:pt x="24860" y="5509"/>
                    </a:lnTo>
                    <a:lnTo>
                      <a:pt x="24652" y="5474"/>
                    </a:lnTo>
                    <a:lnTo>
                      <a:pt x="24228" y="5413"/>
                    </a:lnTo>
                    <a:cubicBezTo>
                      <a:pt x="23657" y="5335"/>
                      <a:pt x="23102" y="5249"/>
                      <a:pt x="22548" y="5180"/>
                    </a:cubicBezTo>
                    <a:cubicBezTo>
                      <a:pt x="21440" y="4998"/>
                      <a:pt x="20358" y="4850"/>
                      <a:pt x="19318" y="4695"/>
                    </a:cubicBezTo>
                    <a:cubicBezTo>
                      <a:pt x="18288" y="4574"/>
                      <a:pt x="17284" y="4521"/>
                      <a:pt x="16296" y="4435"/>
                    </a:cubicBezTo>
                    <a:cubicBezTo>
                      <a:pt x="14348" y="4288"/>
                      <a:pt x="12547" y="4123"/>
                      <a:pt x="10954" y="4158"/>
                    </a:cubicBezTo>
                    <a:cubicBezTo>
                      <a:pt x="9326" y="4149"/>
                      <a:pt x="7862" y="4123"/>
                      <a:pt x="6615" y="4106"/>
                    </a:cubicBezTo>
                    <a:cubicBezTo>
                      <a:pt x="5308" y="4175"/>
                      <a:pt x="4217" y="4262"/>
                      <a:pt x="3316" y="4288"/>
                    </a:cubicBezTo>
                    <a:cubicBezTo>
                      <a:pt x="1541" y="4374"/>
                      <a:pt x="571" y="4426"/>
                      <a:pt x="571" y="4426"/>
                    </a:cubicBezTo>
                    <a:cubicBezTo>
                      <a:pt x="268" y="4452"/>
                      <a:pt x="17" y="4218"/>
                      <a:pt x="0" y="3898"/>
                    </a:cubicBezTo>
                    <a:cubicBezTo>
                      <a:pt x="9" y="3638"/>
                      <a:pt x="191" y="3413"/>
                      <a:pt x="442" y="3335"/>
                    </a:cubicBezTo>
                    <a:close/>
                  </a:path>
                </a:pathLst>
              </a:custGeom>
              <a:grpFill/>
              <a:ln w="8653" cap="flat">
                <a:noFill/>
                <a:prstDash val="solid"/>
                <a:miter/>
              </a:ln>
            </p:spPr>
            <p:txBody>
              <a:bodyPr rtlCol="0" anchor="ctr"/>
              <a:lstStyle/>
              <a:p>
                <a:endParaRPr lang="en-IN" dirty="0"/>
              </a:p>
            </p:txBody>
          </p:sp>
          <p:sp>
            <p:nvSpPr>
              <p:cNvPr id="31" name="Freeform: Shape 31">
                <a:extLst>
                  <a:ext uri="{FF2B5EF4-FFF2-40B4-BE49-F238E27FC236}">
                    <a16:creationId xmlns:a16="http://schemas.microsoft.com/office/drawing/2014/main" id="{966A4854-B85A-294D-93B3-2A83E83539D3}"/>
                  </a:ext>
                </a:extLst>
              </p:cNvPr>
              <p:cNvSpPr/>
              <p:nvPr/>
            </p:nvSpPr>
            <p:spPr>
              <a:xfrm>
                <a:off x="-1169397" y="2758733"/>
                <a:ext cx="90491" cy="97338"/>
              </a:xfrm>
              <a:custGeom>
                <a:avLst/>
                <a:gdLst>
                  <a:gd name="connsiteX0" fmla="*/ 264 w 90491"/>
                  <a:gd name="connsiteY0" fmla="*/ 12141 h 97338"/>
                  <a:gd name="connsiteX1" fmla="*/ 2567 w 90491"/>
                  <a:gd name="connsiteY1" fmla="*/ 10626 h 97338"/>
                  <a:gd name="connsiteX2" fmla="*/ 5321 w 90491"/>
                  <a:gd name="connsiteY2" fmla="*/ 8851 h 97338"/>
                  <a:gd name="connsiteX3" fmla="*/ 9347 w 90491"/>
                  <a:gd name="connsiteY3" fmla="*/ 6747 h 97338"/>
                  <a:gd name="connsiteX4" fmla="*/ 14543 w 90491"/>
                  <a:gd name="connsiteY4" fmla="*/ 4469 h 97338"/>
                  <a:gd name="connsiteX5" fmla="*/ 17556 w 90491"/>
                  <a:gd name="connsiteY5" fmla="*/ 3300 h 97338"/>
                  <a:gd name="connsiteX6" fmla="*/ 20864 w 90491"/>
                  <a:gd name="connsiteY6" fmla="*/ 2322 h 97338"/>
                  <a:gd name="connsiteX7" fmla="*/ 22613 w 90491"/>
                  <a:gd name="connsiteY7" fmla="*/ 1794 h 97338"/>
                  <a:gd name="connsiteX8" fmla="*/ 23063 w 90491"/>
                  <a:gd name="connsiteY8" fmla="*/ 1655 h 97338"/>
                  <a:gd name="connsiteX9" fmla="*/ 23280 w 90491"/>
                  <a:gd name="connsiteY9" fmla="*/ 1586 h 97338"/>
                  <a:gd name="connsiteX10" fmla="*/ 23392 w 90491"/>
                  <a:gd name="connsiteY10" fmla="*/ 1569 h 97338"/>
                  <a:gd name="connsiteX11" fmla="*/ 23652 w 90491"/>
                  <a:gd name="connsiteY11" fmla="*/ 1499 h 97338"/>
                  <a:gd name="connsiteX12" fmla="*/ 24553 w 90491"/>
                  <a:gd name="connsiteY12" fmla="*/ 1326 h 97338"/>
                  <a:gd name="connsiteX13" fmla="*/ 28267 w 90491"/>
                  <a:gd name="connsiteY13" fmla="*/ 599 h 97338"/>
                  <a:gd name="connsiteX14" fmla="*/ 32510 w 90491"/>
                  <a:gd name="connsiteY14" fmla="*/ 166 h 97338"/>
                  <a:gd name="connsiteX15" fmla="*/ 34770 w 90491"/>
                  <a:gd name="connsiteY15" fmla="*/ 1 h 97338"/>
                  <a:gd name="connsiteX16" fmla="*/ 37022 w 90491"/>
                  <a:gd name="connsiteY16" fmla="*/ 36 h 97338"/>
                  <a:gd name="connsiteX17" fmla="*/ 56219 w 90491"/>
                  <a:gd name="connsiteY17" fmla="*/ 3950 h 97338"/>
                  <a:gd name="connsiteX18" fmla="*/ 74438 w 90491"/>
                  <a:gd name="connsiteY18" fmla="*/ 16306 h 97338"/>
                  <a:gd name="connsiteX19" fmla="*/ 87037 w 90491"/>
                  <a:gd name="connsiteY19" fmla="*/ 36188 h 97338"/>
                  <a:gd name="connsiteX20" fmla="*/ 88855 w 90491"/>
                  <a:gd name="connsiteY20" fmla="*/ 41972 h 97338"/>
                  <a:gd name="connsiteX21" fmla="*/ 90050 w 90491"/>
                  <a:gd name="connsiteY21" fmla="*/ 47938 h 97338"/>
                  <a:gd name="connsiteX22" fmla="*/ 90085 w 90491"/>
                  <a:gd name="connsiteY22" fmla="*/ 48128 h 97338"/>
                  <a:gd name="connsiteX23" fmla="*/ 90128 w 90491"/>
                  <a:gd name="connsiteY23" fmla="*/ 48527 h 97338"/>
                  <a:gd name="connsiteX24" fmla="*/ 90171 w 90491"/>
                  <a:gd name="connsiteY24" fmla="*/ 48873 h 97338"/>
                  <a:gd name="connsiteX25" fmla="*/ 90232 w 90491"/>
                  <a:gd name="connsiteY25" fmla="*/ 49583 h 97338"/>
                  <a:gd name="connsiteX26" fmla="*/ 90362 w 90491"/>
                  <a:gd name="connsiteY26" fmla="*/ 51003 h 97338"/>
                  <a:gd name="connsiteX27" fmla="*/ 90483 w 90491"/>
                  <a:gd name="connsiteY27" fmla="*/ 52406 h 97338"/>
                  <a:gd name="connsiteX28" fmla="*/ 90492 w 90491"/>
                  <a:gd name="connsiteY28" fmla="*/ 54069 h 97338"/>
                  <a:gd name="connsiteX29" fmla="*/ 90405 w 90491"/>
                  <a:gd name="connsiteY29" fmla="*/ 57333 h 97338"/>
                  <a:gd name="connsiteX30" fmla="*/ 90067 w 90491"/>
                  <a:gd name="connsiteY30" fmla="*/ 60468 h 97338"/>
                  <a:gd name="connsiteX31" fmla="*/ 86517 w 90491"/>
                  <a:gd name="connsiteY31" fmla="*/ 72417 h 97338"/>
                  <a:gd name="connsiteX32" fmla="*/ 79850 w 90491"/>
                  <a:gd name="connsiteY32" fmla="*/ 82739 h 97338"/>
                  <a:gd name="connsiteX33" fmla="*/ 60185 w 90491"/>
                  <a:gd name="connsiteY33" fmla="*/ 95632 h 97338"/>
                  <a:gd name="connsiteX34" fmla="*/ 57414 w 90491"/>
                  <a:gd name="connsiteY34" fmla="*/ 96368 h 97338"/>
                  <a:gd name="connsiteX35" fmla="*/ 56020 w 90491"/>
                  <a:gd name="connsiteY35" fmla="*/ 96672 h 97338"/>
                  <a:gd name="connsiteX36" fmla="*/ 55318 w 90491"/>
                  <a:gd name="connsiteY36" fmla="*/ 96810 h 97338"/>
                  <a:gd name="connsiteX37" fmla="*/ 54981 w 90491"/>
                  <a:gd name="connsiteY37" fmla="*/ 96914 h 97338"/>
                  <a:gd name="connsiteX38" fmla="*/ 54808 w 90491"/>
                  <a:gd name="connsiteY38" fmla="*/ 96931 h 97338"/>
                  <a:gd name="connsiteX39" fmla="*/ 54565 w 90491"/>
                  <a:gd name="connsiteY39" fmla="*/ 96983 h 97338"/>
                  <a:gd name="connsiteX40" fmla="*/ 54487 w 90491"/>
                  <a:gd name="connsiteY40" fmla="*/ 96983 h 97338"/>
                  <a:gd name="connsiteX41" fmla="*/ 51889 w 90491"/>
                  <a:gd name="connsiteY41" fmla="*/ 97277 h 97338"/>
                  <a:gd name="connsiteX42" fmla="*/ 48867 w 90491"/>
                  <a:gd name="connsiteY42" fmla="*/ 97338 h 97338"/>
                  <a:gd name="connsiteX43" fmla="*/ 38095 w 90491"/>
                  <a:gd name="connsiteY43" fmla="*/ 94784 h 97338"/>
                  <a:gd name="connsiteX44" fmla="*/ 24085 w 90491"/>
                  <a:gd name="connsiteY44" fmla="*/ 80851 h 97338"/>
                  <a:gd name="connsiteX45" fmla="*/ 21609 w 90491"/>
                  <a:gd name="connsiteY45" fmla="*/ 72279 h 97338"/>
                  <a:gd name="connsiteX46" fmla="*/ 21427 w 90491"/>
                  <a:gd name="connsiteY46" fmla="*/ 70357 h 97338"/>
                  <a:gd name="connsiteX47" fmla="*/ 21444 w 90491"/>
                  <a:gd name="connsiteY47" fmla="*/ 68174 h 97338"/>
                  <a:gd name="connsiteX48" fmla="*/ 21661 w 90491"/>
                  <a:gd name="connsiteY48" fmla="*/ 66157 h 97338"/>
                  <a:gd name="connsiteX49" fmla="*/ 22059 w 90491"/>
                  <a:gd name="connsiteY49" fmla="*/ 64243 h 97338"/>
                  <a:gd name="connsiteX50" fmla="*/ 28822 w 90491"/>
                  <a:gd name="connsiteY50" fmla="*/ 53151 h 97338"/>
                  <a:gd name="connsiteX51" fmla="*/ 36130 w 90491"/>
                  <a:gd name="connsiteY51" fmla="*/ 48977 h 97338"/>
                  <a:gd name="connsiteX52" fmla="*/ 38277 w 90491"/>
                  <a:gd name="connsiteY52" fmla="*/ 48414 h 97338"/>
                  <a:gd name="connsiteX53" fmla="*/ 39022 w 90491"/>
                  <a:gd name="connsiteY53" fmla="*/ 48232 h 97338"/>
                  <a:gd name="connsiteX54" fmla="*/ 41169 w 90491"/>
                  <a:gd name="connsiteY54" fmla="*/ 49601 h 97338"/>
                  <a:gd name="connsiteX55" fmla="*/ 39862 w 90491"/>
                  <a:gd name="connsiteY55" fmla="*/ 51748 h 97338"/>
                  <a:gd name="connsiteX56" fmla="*/ 39680 w 90491"/>
                  <a:gd name="connsiteY56" fmla="*/ 51783 h 97338"/>
                  <a:gd name="connsiteX57" fmla="*/ 39074 w 90491"/>
                  <a:gd name="connsiteY57" fmla="*/ 51947 h 97338"/>
                  <a:gd name="connsiteX58" fmla="*/ 37325 w 90491"/>
                  <a:gd name="connsiteY58" fmla="*/ 52467 h 97338"/>
                  <a:gd name="connsiteX59" fmla="*/ 31454 w 90491"/>
                  <a:gd name="connsiteY59" fmla="*/ 56060 h 97338"/>
                  <a:gd name="connsiteX60" fmla="*/ 26224 w 90491"/>
                  <a:gd name="connsiteY60" fmla="*/ 65239 h 97338"/>
                  <a:gd name="connsiteX61" fmla="*/ 25964 w 90491"/>
                  <a:gd name="connsiteY61" fmla="*/ 66780 h 97338"/>
                  <a:gd name="connsiteX62" fmla="*/ 25834 w 90491"/>
                  <a:gd name="connsiteY62" fmla="*/ 68391 h 97338"/>
                  <a:gd name="connsiteX63" fmla="*/ 25860 w 90491"/>
                  <a:gd name="connsiteY63" fmla="*/ 69932 h 97338"/>
                  <a:gd name="connsiteX64" fmla="*/ 26085 w 90491"/>
                  <a:gd name="connsiteY64" fmla="*/ 71828 h 97338"/>
                  <a:gd name="connsiteX65" fmla="*/ 28371 w 90491"/>
                  <a:gd name="connsiteY65" fmla="*/ 78799 h 97338"/>
                  <a:gd name="connsiteX66" fmla="*/ 40269 w 90491"/>
                  <a:gd name="connsiteY66" fmla="*/ 89779 h 97338"/>
                  <a:gd name="connsiteX67" fmla="*/ 48963 w 90491"/>
                  <a:gd name="connsiteY67" fmla="*/ 91467 h 97338"/>
                  <a:gd name="connsiteX68" fmla="*/ 51101 w 90491"/>
                  <a:gd name="connsiteY68" fmla="*/ 91363 h 97338"/>
                  <a:gd name="connsiteX69" fmla="*/ 53664 w 90491"/>
                  <a:gd name="connsiteY69" fmla="*/ 90974 h 97338"/>
                  <a:gd name="connsiteX70" fmla="*/ 55864 w 90491"/>
                  <a:gd name="connsiteY70" fmla="*/ 90394 h 97338"/>
                  <a:gd name="connsiteX71" fmla="*/ 58185 w 90491"/>
                  <a:gd name="connsiteY71" fmla="*/ 89640 h 97338"/>
                  <a:gd name="connsiteX72" fmla="*/ 74143 w 90491"/>
                  <a:gd name="connsiteY72" fmla="*/ 78054 h 97338"/>
                  <a:gd name="connsiteX73" fmla="*/ 79243 w 90491"/>
                  <a:gd name="connsiteY73" fmla="*/ 69265 h 97338"/>
                  <a:gd name="connsiteX74" fmla="*/ 81763 w 90491"/>
                  <a:gd name="connsiteY74" fmla="*/ 59403 h 97338"/>
                  <a:gd name="connsiteX75" fmla="*/ 81954 w 90491"/>
                  <a:gd name="connsiteY75" fmla="*/ 56874 h 97338"/>
                  <a:gd name="connsiteX76" fmla="*/ 81945 w 90491"/>
                  <a:gd name="connsiteY76" fmla="*/ 54476 h 97338"/>
                  <a:gd name="connsiteX77" fmla="*/ 81945 w 90491"/>
                  <a:gd name="connsiteY77" fmla="*/ 53272 h 97338"/>
                  <a:gd name="connsiteX78" fmla="*/ 81789 w 90491"/>
                  <a:gd name="connsiteY78" fmla="*/ 51904 h 97338"/>
                  <a:gd name="connsiteX79" fmla="*/ 81616 w 90491"/>
                  <a:gd name="connsiteY79" fmla="*/ 50466 h 97338"/>
                  <a:gd name="connsiteX80" fmla="*/ 81538 w 90491"/>
                  <a:gd name="connsiteY80" fmla="*/ 49782 h 97338"/>
                  <a:gd name="connsiteX81" fmla="*/ 81495 w 90491"/>
                  <a:gd name="connsiteY81" fmla="*/ 49427 h 97338"/>
                  <a:gd name="connsiteX82" fmla="*/ 81477 w 90491"/>
                  <a:gd name="connsiteY82" fmla="*/ 49341 h 97338"/>
                  <a:gd name="connsiteX83" fmla="*/ 81503 w 90491"/>
                  <a:gd name="connsiteY83" fmla="*/ 49471 h 97338"/>
                  <a:gd name="connsiteX84" fmla="*/ 81460 w 90491"/>
                  <a:gd name="connsiteY84" fmla="*/ 49315 h 97338"/>
                  <a:gd name="connsiteX85" fmla="*/ 80343 w 90491"/>
                  <a:gd name="connsiteY85" fmla="*/ 44223 h 97338"/>
                  <a:gd name="connsiteX86" fmla="*/ 78750 w 90491"/>
                  <a:gd name="connsiteY86" fmla="*/ 39313 h 97338"/>
                  <a:gd name="connsiteX87" fmla="*/ 68099 w 90491"/>
                  <a:gd name="connsiteY87" fmla="*/ 22446 h 97338"/>
                  <a:gd name="connsiteX88" fmla="*/ 52903 w 90491"/>
                  <a:gd name="connsiteY88" fmla="*/ 11518 h 97338"/>
                  <a:gd name="connsiteX89" fmla="*/ 48815 w 90491"/>
                  <a:gd name="connsiteY89" fmla="*/ 9786 h 97338"/>
                  <a:gd name="connsiteX90" fmla="*/ 44702 w 90491"/>
                  <a:gd name="connsiteY90" fmla="*/ 8461 h 97338"/>
                  <a:gd name="connsiteX91" fmla="*/ 40607 w 90491"/>
                  <a:gd name="connsiteY91" fmla="*/ 7561 h 97338"/>
                  <a:gd name="connsiteX92" fmla="*/ 36589 w 90491"/>
                  <a:gd name="connsiteY92" fmla="*/ 6972 h 97338"/>
                  <a:gd name="connsiteX93" fmla="*/ 34623 w 90491"/>
                  <a:gd name="connsiteY93" fmla="*/ 6755 h 97338"/>
                  <a:gd name="connsiteX94" fmla="*/ 32761 w 90491"/>
                  <a:gd name="connsiteY94" fmla="*/ 6703 h 97338"/>
                  <a:gd name="connsiteX95" fmla="*/ 29047 w 90491"/>
                  <a:gd name="connsiteY95" fmla="*/ 6678 h 97338"/>
                  <a:gd name="connsiteX96" fmla="*/ 25254 w 90491"/>
                  <a:gd name="connsiteY96" fmla="*/ 6954 h 97338"/>
                  <a:gd name="connsiteX97" fmla="*/ 24354 w 90491"/>
                  <a:gd name="connsiteY97" fmla="*/ 7007 h 97338"/>
                  <a:gd name="connsiteX98" fmla="*/ 24293 w 90491"/>
                  <a:gd name="connsiteY98" fmla="*/ 6998 h 97338"/>
                  <a:gd name="connsiteX99" fmla="*/ 24379 w 90491"/>
                  <a:gd name="connsiteY99" fmla="*/ 6981 h 97338"/>
                  <a:gd name="connsiteX100" fmla="*/ 24267 w 90491"/>
                  <a:gd name="connsiteY100" fmla="*/ 6998 h 97338"/>
                  <a:gd name="connsiteX101" fmla="*/ 24059 w 90491"/>
                  <a:gd name="connsiteY101" fmla="*/ 7032 h 97338"/>
                  <a:gd name="connsiteX102" fmla="*/ 23635 w 90491"/>
                  <a:gd name="connsiteY102" fmla="*/ 7110 h 97338"/>
                  <a:gd name="connsiteX103" fmla="*/ 21938 w 90491"/>
                  <a:gd name="connsiteY103" fmla="*/ 7379 h 97338"/>
                  <a:gd name="connsiteX104" fmla="*/ 18742 w 90491"/>
                  <a:gd name="connsiteY104" fmla="*/ 7872 h 97338"/>
                  <a:gd name="connsiteX105" fmla="*/ 15772 w 90491"/>
                  <a:gd name="connsiteY105" fmla="*/ 8513 h 97338"/>
                  <a:gd name="connsiteX106" fmla="*/ 10577 w 90491"/>
                  <a:gd name="connsiteY106" fmla="*/ 9829 h 97338"/>
                  <a:gd name="connsiteX107" fmla="*/ 6403 w 90491"/>
                  <a:gd name="connsiteY107" fmla="*/ 11059 h 97338"/>
                  <a:gd name="connsiteX108" fmla="*/ 3329 w 90491"/>
                  <a:gd name="connsiteY108" fmla="*/ 12210 h 97338"/>
                  <a:gd name="connsiteX109" fmla="*/ 740 w 90491"/>
                  <a:gd name="connsiteY109" fmla="*/ 13137 h 97338"/>
                  <a:gd name="connsiteX110" fmla="*/ 21 w 90491"/>
                  <a:gd name="connsiteY110" fmla="*/ 12800 h 97338"/>
                  <a:gd name="connsiteX111" fmla="*/ 264 w 90491"/>
                  <a:gd name="connsiteY111" fmla="*/ 12141 h 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0491" h="97338">
                    <a:moveTo>
                      <a:pt x="264" y="12141"/>
                    </a:moveTo>
                    <a:cubicBezTo>
                      <a:pt x="264" y="12141"/>
                      <a:pt x="1069" y="11613"/>
                      <a:pt x="2567" y="10626"/>
                    </a:cubicBezTo>
                    <a:cubicBezTo>
                      <a:pt x="3312" y="10150"/>
                      <a:pt x="4238" y="9552"/>
                      <a:pt x="5321" y="8851"/>
                    </a:cubicBezTo>
                    <a:cubicBezTo>
                      <a:pt x="6490" y="8236"/>
                      <a:pt x="7849" y="7535"/>
                      <a:pt x="9347" y="6747"/>
                    </a:cubicBezTo>
                    <a:cubicBezTo>
                      <a:pt x="10889" y="5907"/>
                      <a:pt x="12638" y="5240"/>
                      <a:pt x="14543" y="4469"/>
                    </a:cubicBezTo>
                    <a:cubicBezTo>
                      <a:pt x="15504" y="4097"/>
                      <a:pt x="16482" y="3629"/>
                      <a:pt x="17556" y="3300"/>
                    </a:cubicBezTo>
                    <a:cubicBezTo>
                      <a:pt x="18612" y="2980"/>
                      <a:pt x="19729" y="2651"/>
                      <a:pt x="20864" y="2322"/>
                    </a:cubicBezTo>
                    <a:cubicBezTo>
                      <a:pt x="21444" y="2140"/>
                      <a:pt x="22041" y="1967"/>
                      <a:pt x="22613" y="1794"/>
                    </a:cubicBezTo>
                    <a:lnTo>
                      <a:pt x="23063" y="1655"/>
                    </a:lnTo>
                    <a:lnTo>
                      <a:pt x="23280" y="1586"/>
                    </a:lnTo>
                    <a:lnTo>
                      <a:pt x="23392" y="1569"/>
                    </a:lnTo>
                    <a:lnTo>
                      <a:pt x="23652" y="1499"/>
                    </a:lnTo>
                    <a:lnTo>
                      <a:pt x="24553" y="1326"/>
                    </a:lnTo>
                    <a:cubicBezTo>
                      <a:pt x="25756" y="1084"/>
                      <a:pt x="26986" y="832"/>
                      <a:pt x="28267" y="599"/>
                    </a:cubicBezTo>
                    <a:cubicBezTo>
                      <a:pt x="29523" y="348"/>
                      <a:pt x="31064" y="313"/>
                      <a:pt x="32510" y="166"/>
                    </a:cubicBezTo>
                    <a:cubicBezTo>
                      <a:pt x="33255" y="114"/>
                      <a:pt x="34008" y="62"/>
                      <a:pt x="34770" y="1"/>
                    </a:cubicBezTo>
                    <a:cubicBezTo>
                      <a:pt x="35524" y="-7"/>
                      <a:pt x="36260" y="27"/>
                      <a:pt x="37022" y="36"/>
                    </a:cubicBezTo>
                    <a:cubicBezTo>
                      <a:pt x="43074" y="71"/>
                      <a:pt x="49725" y="1283"/>
                      <a:pt x="56219" y="3950"/>
                    </a:cubicBezTo>
                    <a:cubicBezTo>
                      <a:pt x="62679" y="6695"/>
                      <a:pt x="69086" y="10730"/>
                      <a:pt x="74438" y="16306"/>
                    </a:cubicBezTo>
                    <a:cubicBezTo>
                      <a:pt x="79815" y="21788"/>
                      <a:pt x="84274" y="28602"/>
                      <a:pt x="87037" y="36188"/>
                    </a:cubicBezTo>
                    <a:cubicBezTo>
                      <a:pt x="87712" y="38075"/>
                      <a:pt x="88249" y="40050"/>
                      <a:pt x="88855" y="41972"/>
                    </a:cubicBezTo>
                    <a:cubicBezTo>
                      <a:pt x="89314" y="43955"/>
                      <a:pt x="89652" y="45955"/>
                      <a:pt x="90050" y="47938"/>
                    </a:cubicBezTo>
                    <a:lnTo>
                      <a:pt x="90085" y="48128"/>
                    </a:lnTo>
                    <a:lnTo>
                      <a:pt x="90128" y="48527"/>
                    </a:lnTo>
                    <a:lnTo>
                      <a:pt x="90171" y="48873"/>
                    </a:lnTo>
                    <a:lnTo>
                      <a:pt x="90232" y="49583"/>
                    </a:lnTo>
                    <a:lnTo>
                      <a:pt x="90362" y="51003"/>
                    </a:lnTo>
                    <a:lnTo>
                      <a:pt x="90483" y="52406"/>
                    </a:lnTo>
                    <a:lnTo>
                      <a:pt x="90492" y="54069"/>
                    </a:lnTo>
                    <a:cubicBezTo>
                      <a:pt x="90466" y="55151"/>
                      <a:pt x="90509" y="56294"/>
                      <a:pt x="90405" y="57333"/>
                    </a:cubicBezTo>
                    <a:lnTo>
                      <a:pt x="90067" y="60468"/>
                    </a:lnTo>
                    <a:cubicBezTo>
                      <a:pt x="89409" y="64598"/>
                      <a:pt x="88275" y="68642"/>
                      <a:pt x="86517" y="72417"/>
                    </a:cubicBezTo>
                    <a:cubicBezTo>
                      <a:pt x="84733" y="76158"/>
                      <a:pt x="82542" y="79691"/>
                      <a:pt x="79850" y="82739"/>
                    </a:cubicBezTo>
                    <a:cubicBezTo>
                      <a:pt x="74524" y="88896"/>
                      <a:pt x="67562" y="93424"/>
                      <a:pt x="60185" y="95632"/>
                    </a:cubicBezTo>
                    <a:cubicBezTo>
                      <a:pt x="59276" y="95944"/>
                      <a:pt x="58340" y="96178"/>
                      <a:pt x="57414" y="96368"/>
                    </a:cubicBezTo>
                    <a:lnTo>
                      <a:pt x="56020" y="96672"/>
                    </a:lnTo>
                    <a:lnTo>
                      <a:pt x="55318" y="96810"/>
                    </a:lnTo>
                    <a:lnTo>
                      <a:pt x="54981" y="96914"/>
                    </a:lnTo>
                    <a:lnTo>
                      <a:pt x="54808" y="96931"/>
                    </a:lnTo>
                    <a:lnTo>
                      <a:pt x="54565" y="96983"/>
                    </a:lnTo>
                    <a:lnTo>
                      <a:pt x="54487" y="96983"/>
                    </a:lnTo>
                    <a:cubicBezTo>
                      <a:pt x="53621" y="97087"/>
                      <a:pt x="52764" y="97182"/>
                      <a:pt x="51889" y="97277"/>
                    </a:cubicBezTo>
                    <a:cubicBezTo>
                      <a:pt x="50885" y="97304"/>
                      <a:pt x="49881" y="97321"/>
                      <a:pt x="48867" y="97338"/>
                    </a:cubicBezTo>
                    <a:cubicBezTo>
                      <a:pt x="45049" y="97199"/>
                      <a:pt x="41377" y="96273"/>
                      <a:pt x="38095" y="94784"/>
                    </a:cubicBezTo>
                    <a:cubicBezTo>
                      <a:pt x="31489" y="91770"/>
                      <a:pt x="26717" y="86428"/>
                      <a:pt x="24085" y="80851"/>
                    </a:cubicBezTo>
                    <a:cubicBezTo>
                      <a:pt x="22795" y="77976"/>
                      <a:pt x="22059" y="75249"/>
                      <a:pt x="21609" y="72279"/>
                    </a:cubicBezTo>
                    <a:cubicBezTo>
                      <a:pt x="21539" y="71621"/>
                      <a:pt x="21496" y="70989"/>
                      <a:pt x="21427" y="70357"/>
                    </a:cubicBezTo>
                    <a:cubicBezTo>
                      <a:pt x="21444" y="69612"/>
                      <a:pt x="21444" y="68893"/>
                      <a:pt x="21444" y="68174"/>
                    </a:cubicBezTo>
                    <a:cubicBezTo>
                      <a:pt x="21522" y="67490"/>
                      <a:pt x="21591" y="66815"/>
                      <a:pt x="21661" y="66157"/>
                    </a:cubicBezTo>
                    <a:cubicBezTo>
                      <a:pt x="21799" y="65516"/>
                      <a:pt x="21929" y="64875"/>
                      <a:pt x="22059" y="64243"/>
                    </a:cubicBezTo>
                    <a:cubicBezTo>
                      <a:pt x="23340" y="59255"/>
                      <a:pt x="26068" y="55497"/>
                      <a:pt x="28822" y="53151"/>
                    </a:cubicBezTo>
                    <a:cubicBezTo>
                      <a:pt x="31566" y="50735"/>
                      <a:pt x="34277" y="49574"/>
                      <a:pt x="36130" y="48977"/>
                    </a:cubicBezTo>
                    <a:cubicBezTo>
                      <a:pt x="37039" y="48639"/>
                      <a:pt x="37784" y="48518"/>
                      <a:pt x="38277" y="48414"/>
                    </a:cubicBezTo>
                    <a:cubicBezTo>
                      <a:pt x="38762" y="48302"/>
                      <a:pt x="39022" y="48232"/>
                      <a:pt x="39022" y="48232"/>
                    </a:cubicBezTo>
                    <a:cubicBezTo>
                      <a:pt x="39983" y="48033"/>
                      <a:pt x="40944" y="48639"/>
                      <a:pt x="41169" y="49601"/>
                    </a:cubicBezTo>
                    <a:cubicBezTo>
                      <a:pt x="41377" y="50544"/>
                      <a:pt x="40797" y="51479"/>
                      <a:pt x="39862" y="51748"/>
                    </a:cubicBezTo>
                    <a:lnTo>
                      <a:pt x="39680" y="51783"/>
                    </a:lnTo>
                    <a:cubicBezTo>
                      <a:pt x="39680" y="51783"/>
                      <a:pt x="39472" y="51835"/>
                      <a:pt x="39074" y="51947"/>
                    </a:cubicBezTo>
                    <a:cubicBezTo>
                      <a:pt x="38667" y="52069"/>
                      <a:pt x="38061" y="52146"/>
                      <a:pt x="37325" y="52467"/>
                    </a:cubicBezTo>
                    <a:cubicBezTo>
                      <a:pt x="35818" y="53004"/>
                      <a:pt x="33645" y="54025"/>
                      <a:pt x="31454" y="56060"/>
                    </a:cubicBezTo>
                    <a:cubicBezTo>
                      <a:pt x="29246" y="58043"/>
                      <a:pt x="27142" y="61213"/>
                      <a:pt x="26224" y="65239"/>
                    </a:cubicBezTo>
                    <a:cubicBezTo>
                      <a:pt x="26129" y="65750"/>
                      <a:pt x="26042" y="66269"/>
                      <a:pt x="25964" y="66780"/>
                    </a:cubicBezTo>
                    <a:cubicBezTo>
                      <a:pt x="25912" y="67308"/>
                      <a:pt x="25877" y="67854"/>
                      <a:pt x="25834" y="68391"/>
                    </a:cubicBezTo>
                    <a:cubicBezTo>
                      <a:pt x="25843" y="68919"/>
                      <a:pt x="25860" y="69421"/>
                      <a:pt x="25860" y="69932"/>
                    </a:cubicBezTo>
                    <a:cubicBezTo>
                      <a:pt x="25938" y="70555"/>
                      <a:pt x="26007" y="71196"/>
                      <a:pt x="26085" y="71828"/>
                    </a:cubicBezTo>
                    <a:cubicBezTo>
                      <a:pt x="26501" y="73967"/>
                      <a:pt x="27246" y="76513"/>
                      <a:pt x="28371" y="78799"/>
                    </a:cubicBezTo>
                    <a:cubicBezTo>
                      <a:pt x="30735" y="83380"/>
                      <a:pt x="34874" y="87571"/>
                      <a:pt x="40269" y="89779"/>
                    </a:cubicBezTo>
                    <a:cubicBezTo>
                      <a:pt x="42962" y="90896"/>
                      <a:pt x="45941" y="91476"/>
                      <a:pt x="48963" y="91467"/>
                    </a:cubicBezTo>
                    <a:cubicBezTo>
                      <a:pt x="49673" y="91433"/>
                      <a:pt x="50383" y="91398"/>
                      <a:pt x="51101" y="91363"/>
                    </a:cubicBezTo>
                    <a:cubicBezTo>
                      <a:pt x="51950" y="91225"/>
                      <a:pt x="52799" y="91112"/>
                      <a:pt x="53664" y="90974"/>
                    </a:cubicBezTo>
                    <a:lnTo>
                      <a:pt x="55864" y="90394"/>
                    </a:lnTo>
                    <a:cubicBezTo>
                      <a:pt x="56660" y="90203"/>
                      <a:pt x="57422" y="89960"/>
                      <a:pt x="58185" y="89640"/>
                    </a:cubicBezTo>
                    <a:cubicBezTo>
                      <a:pt x="64341" y="87458"/>
                      <a:pt x="69952" y="83371"/>
                      <a:pt x="74143" y="78054"/>
                    </a:cubicBezTo>
                    <a:cubicBezTo>
                      <a:pt x="76256" y="75396"/>
                      <a:pt x="77901" y="72383"/>
                      <a:pt x="79243" y="69265"/>
                    </a:cubicBezTo>
                    <a:cubicBezTo>
                      <a:pt x="80577" y="66113"/>
                      <a:pt x="81322" y="62762"/>
                      <a:pt x="81763" y="59403"/>
                    </a:cubicBezTo>
                    <a:lnTo>
                      <a:pt x="81954" y="56874"/>
                    </a:lnTo>
                    <a:cubicBezTo>
                      <a:pt x="82023" y="56034"/>
                      <a:pt x="81945" y="55272"/>
                      <a:pt x="81945" y="54476"/>
                    </a:cubicBezTo>
                    <a:lnTo>
                      <a:pt x="81945" y="53272"/>
                    </a:lnTo>
                    <a:lnTo>
                      <a:pt x="81789" y="51904"/>
                    </a:lnTo>
                    <a:lnTo>
                      <a:pt x="81616" y="50466"/>
                    </a:lnTo>
                    <a:lnTo>
                      <a:pt x="81538" y="49782"/>
                    </a:lnTo>
                    <a:lnTo>
                      <a:pt x="81495" y="49427"/>
                    </a:lnTo>
                    <a:lnTo>
                      <a:pt x="81477" y="49341"/>
                    </a:lnTo>
                    <a:cubicBezTo>
                      <a:pt x="81477" y="49263"/>
                      <a:pt x="81529" y="49687"/>
                      <a:pt x="81503" y="49471"/>
                    </a:cubicBezTo>
                    <a:lnTo>
                      <a:pt x="81460" y="49315"/>
                    </a:lnTo>
                    <a:cubicBezTo>
                      <a:pt x="81088" y="47609"/>
                      <a:pt x="80707" y="45912"/>
                      <a:pt x="80343" y="44223"/>
                    </a:cubicBezTo>
                    <a:cubicBezTo>
                      <a:pt x="79789" y="42569"/>
                      <a:pt x="79330" y="40915"/>
                      <a:pt x="78750" y="39313"/>
                    </a:cubicBezTo>
                    <a:cubicBezTo>
                      <a:pt x="76282" y="32915"/>
                      <a:pt x="72611" y="27130"/>
                      <a:pt x="68099" y="22446"/>
                    </a:cubicBezTo>
                    <a:cubicBezTo>
                      <a:pt x="63579" y="17752"/>
                      <a:pt x="58384" y="14003"/>
                      <a:pt x="52903" y="11518"/>
                    </a:cubicBezTo>
                    <a:cubicBezTo>
                      <a:pt x="51517" y="10972"/>
                      <a:pt x="50192" y="10297"/>
                      <a:pt x="48815" y="9786"/>
                    </a:cubicBezTo>
                    <a:cubicBezTo>
                      <a:pt x="47430" y="9327"/>
                      <a:pt x="46044" y="8886"/>
                      <a:pt x="44702" y="8461"/>
                    </a:cubicBezTo>
                    <a:cubicBezTo>
                      <a:pt x="43317" y="8158"/>
                      <a:pt x="41949" y="7855"/>
                      <a:pt x="40607" y="7561"/>
                    </a:cubicBezTo>
                    <a:cubicBezTo>
                      <a:pt x="39256" y="7240"/>
                      <a:pt x="37896" y="7197"/>
                      <a:pt x="36589" y="6972"/>
                    </a:cubicBezTo>
                    <a:cubicBezTo>
                      <a:pt x="35931" y="6911"/>
                      <a:pt x="35264" y="6790"/>
                      <a:pt x="34623" y="6755"/>
                    </a:cubicBezTo>
                    <a:cubicBezTo>
                      <a:pt x="33991" y="6738"/>
                      <a:pt x="33376" y="6721"/>
                      <a:pt x="32761" y="6703"/>
                    </a:cubicBezTo>
                    <a:cubicBezTo>
                      <a:pt x="31489" y="6703"/>
                      <a:pt x="30372" y="6539"/>
                      <a:pt x="29047" y="6678"/>
                    </a:cubicBezTo>
                    <a:cubicBezTo>
                      <a:pt x="27748" y="6764"/>
                      <a:pt x="26492" y="6851"/>
                      <a:pt x="25254" y="6954"/>
                    </a:cubicBezTo>
                    <a:lnTo>
                      <a:pt x="24354" y="7007"/>
                    </a:lnTo>
                    <a:lnTo>
                      <a:pt x="24293" y="6998"/>
                    </a:lnTo>
                    <a:cubicBezTo>
                      <a:pt x="24336" y="7007"/>
                      <a:pt x="24111" y="7032"/>
                      <a:pt x="24379" y="6981"/>
                    </a:cubicBezTo>
                    <a:lnTo>
                      <a:pt x="24267" y="6998"/>
                    </a:lnTo>
                    <a:lnTo>
                      <a:pt x="24059" y="7032"/>
                    </a:lnTo>
                    <a:lnTo>
                      <a:pt x="23635" y="7110"/>
                    </a:lnTo>
                    <a:cubicBezTo>
                      <a:pt x="23063" y="7197"/>
                      <a:pt x="22500" y="7275"/>
                      <a:pt x="21938" y="7379"/>
                    </a:cubicBezTo>
                    <a:cubicBezTo>
                      <a:pt x="20846" y="7552"/>
                      <a:pt x="19764" y="7717"/>
                      <a:pt x="18742" y="7872"/>
                    </a:cubicBezTo>
                    <a:cubicBezTo>
                      <a:pt x="17703" y="8046"/>
                      <a:pt x="16733" y="8305"/>
                      <a:pt x="15772" y="8513"/>
                    </a:cubicBezTo>
                    <a:cubicBezTo>
                      <a:pt x="13850" y="8937"/>
                      <a:pt x="12084" y="9310"/>
                      <a:pt x="10577" y="9829"/>
                    </a:cubicBezTo>
                    <a:cubicBezTo>
                      <a:pt x="9018" y="10288"/>
                      <a:pt x="7615" y="10695"/>
                      <a:pt x="6403" y="11059"/>
                    </a:cubicBezTo>
                    <a:cubicBezTo>
                      <a:pt x="5191" y="11518"/>
                      <a:pt x="4161" y="11890"/>
                      <a:pt x="3329" y="12210"/>
                    </a:cubicBezTo>
                    <a:cubicBezTo>
                      <a:pt x="1649" y="12800"/>
                      <a:pt x="740" y="13137"/>
                      <a:pt x="740" y="13137"/>
                    </a:cubicBezTo>
                    <a:cubicBezTo>
                      <a:pt x="463" y="13232"/>
                      <a:pt x="134" y="13085"/>
                      <a:pt x="21" y="12800"/>
                    </a:cubicBezTo>
                    <a:cubicBezTo>
                      <a:pt x="-48" y="12540"/>
                      <a:pt x="56" y="12280"/>
                      <a:pt x="264" y="12141"/>
                    </a:cubicBezTo>
                    <a:close/>
                  </a:path>
                </a:pathLst>
              </a:custGeom>
              <a:grpFill/>
              <a:ln w="8653" cap="flat">
                <a:noFill/>
                <a:prstDash val="solid"/>
                <a:miter/>
              </a:ln>
            </p:spPr>
            <p:txBody>
              <a:bodyPr rtlCol="0" anchor="ctr"/>
              <a:lstStyle/>
              <a:p>
                <a:endParaRPr lang="en-IN" dirty="0"/>
              </a:p>
            </p:txBody>
          </p:sp>
          <p:sp>
            <p:nvSpPr>
              <p:cNvPr id="32" name="Freeform: Shape 32">
                <a:extLst>
                  <a:ext uri="{FF2B5EF4-FFF2-40B4-BE49-F238E27FC236}">
                    <a16:creationId xmlns:a16="http://schemas.microsoft.com/office/drawing/2014/main" id="{417D514B-C367-0447-BCD4-62C9E5BE7D92}"/>
                  </a:ext>
                </a:extLst>
              </p:cNvPr>
              <p:cNvSpPr/>
              <p:nvPr/>
            </p:nvSpPr>
            <p:spPr>
              <a:xfrm>
                <a:off x="-1472887" y="2722278"/>
                <a:ext cx="100701" cy="92589"/>
              </a:xfrm>
              <a:custGeom>
                <a:avLst/>
                <a:gdLst>
                  <a:gd name="connsiteX0" fmla="*/ 132 w 100701"/>
                  <a:gd name="connsiteY0" fmla="*/ 24498 h 92589"/>
                  <a:gd name="connsiteX1" fmla="*/ 1889 w 100701"/>
                  <a:gd name="connsiteY1" fmla="*/ 22376 h 92589"/>
                  <a:gd name="connsiteX2" fmla="*/ 4002 w 100701"/>
                  <a:gd name="connsiteY2" fmla="*/ 19865 h 92589"/>
                  <a:gd name="connsiteX3" fmla="*/ 7241 w 100701"/>
                  <a:gd name="connsiteY3" fmla="*/ 16661 h 92589"/>
                  <a:gd name="connsiteX4" fmla="*/ 11518 w 100701"/>
                  <a:gd name="connsiteY4" fmla="*/ 12964 h 92589"/>
                  <a:gd name="connsiteX5" fmla="*/ 14038 w 100701"/>
                  <a:gd name="connsiteY5" fmla="*/ 10981 h 92589"/>
                  <a:gd name="connsiteX6" fmla="*/ 16921 w 100701"/>
                  <a:gd name="connsiteY6" fmla="*/ 9059 h 92589"/>
                  <a:gd name="connsiteX7" fmla="*/ 18437 w 100701"/>
                  <a:gd name="connsiteY7" fmla="*/ 8037 h 92589"/>
                  <a:gd name="connsiteX8" fmla="*/ 18818 w 100701"/>
                  <a:gd name="connsiteY8" fmla="*/ 7786 h 92589"/>
                  <a:gd name="connsiteX9" fmla="*/ 19026 w 100701"/>
                  <a:gd name="connsiteY9" fmla="*/ 7656 h 92589"/>
                  <a:gd name="connsiteX10" fmla="*/ 19121 w 100701"/>
                  <a:gd name="connsiteY10" fmla="*/ 7578 h 92589"/>
                  <a:gd name="connsiteX11" fmla="*/ 19337 w 100701"/>
                  <a:gd name="connsiteY11" fmla="*/ 7465 h 92589"/>
                  <a:gd name="connsiteX12" fmla="*/ 20160 w 100701"/>
                  <a:gd name="connsiteY12" fmla="*/ 7032 h 92589"/>
                  <a:gd name="connsiteX13" fmla="*/ 23485 w 100701"/>
                  <a:gd name="connsiteY13" fmla="*/ 5240 h 92589"/>
                  <a:gd name="connsiteX14" fmla="*/ 27425 w 100701"/>
                  <a:gd name="connsiteY14" fmla="*/ 3595 h 92589"/>
                  <a:gd name="connsiteX15" fmla="*/ 29538 w 100701"/>
                  <a:gd name="connsiteY15" fmla="*/ 2755 h 92589"/>
                  <a:gd name="connsiteX16" fmla="*/ 31685 w 100701"/>
                  <a:gd name="connsiteY16" fmla="*/ 2131 h 92589"/>
                  <a:gd name="connsiteX17" fmla="*/ 51186 w 100701"/>
                  <a:gd name="connsiteY17" fmla="*/ 218 h 92589"/>
                  <a:gd name="connsiteX18" fmla="*/ 72236 w 100701"/>
                  <a:gd name="connsiteY18" fmla="*/ 6625 h 92589"/>
                  <a:gd name="connsiteX19" fmla="*/ 90151 w 100701"/>
                  <a:gd name="connsiteY19" fmla="*/ 21917 h 92589"/>
                  <a:gd name="connsiteX20" fmla="*/ 93581 w 100701"/>
                  <a:gd name="connsiteY20" fmla="*/ 26922 h 92589"/>
                  <a:gd name="connsiteX21" fmla="*/ 96473 w 100701"/>
                  <a:gd name="connsiteY21" fmla="*/ 32265 h 92589"/>
                  <a:gd name="connsiteX22" fmla="*/ 96568 w 100701"/>
                  <a:gd name="connsiteY22" fmla="*/ 32438 h 92589"/>
                  <a:gd name="connsiteX23" fmla="*/ 96732 w 100701"/>
                  <a:gd name="connsiteY23" fmla="*/ 32810 h 92589"/>
                  <a:gd name="connsiteX24" fmla="*/ 96880 w 100701"/>
                  <a:gd name="connsiteY24" fmla="*/ 33131 h 92589"/>
                  <a:gd name="connsiteX25" fmla="*/ 97139 w 100701"/>
                  <a:gd name="connsiteY25" fmla="*/ 33780 h 92589"/>
                  <a:gd name="connsiteX26" fmla="*/ 97668 w 100701"/>
                  <a:gd name="connsiteY26" fmla="*/ 35105 h 92589"/>
                  <a:gd name="connsiteX27" fmla="*/ 98213 w 100701"/>
                  <a:gd name="connsiteY27" fmla="*/ 36421 h 92589"/>
                  <a:gd name="connsiteX28" fmla="*/ 98698 w 100701"/>
                  <a:gd name="connsiteY28" fmla="*/ 38006 h 92589"/>
                  <a:gd name="connsiteX29" fmla="*/ 99599 w 100701"/>
                  <a:gd name="connsiteY29" fmla="*/ 41149 h 92589"/>
                  <a:gd name="connsiteX30" fmla="*/ 100196 w 100701"/>
                  <a:gd name="connsiteY30" fmla="*/ 44223 h 92589"/>
                  <a:gd name="connsiteX31" fmla="*/ 100326 w 100701"/>
                  <a:gd name="connsiteY31" fmla="*/ 56692 h 92589"/>
                  <a:gd name="connsiteX32" fmla="*/ 97010 w 100701"/>
                  <a:gd name="connsiteY32" fmla="*/ 68547 h 92589"/>
                  <a:gd name="connsiteX33" fmla="*/ 81995 w 100701"/>
                  <a:gd name="connsiteY33" fmla="*/ 86635 h 92589"/>
                  <a:gd name="connsiteX34" fmla="*/ 79579 w 100701"/>
                  <a:gd name="connsiteY34" fmla="*/ 88168 h 92589"/>
                  <a:gd name="connsiteX35" fmla="*/ 78323 w 100701"/>
                  <a:gd name="connsiteY35" fmla="*/ 88869 h 92589"/>
                  <a:gd name="connsiteX36" fmla="*/ 77717 w 100701"/>
                  <a:gd name="connsiteY36" fmla="*/ 89224 h 92589"/>
                  <a:gd name="connsiteX37" fmla="*/ 77405 w 100701"/>
                  <a:gd name="connsiteY37" fmla="*/ 89380 h 92589"/>
                  <a:gd name="connsiteX38" fmla="*/ 77249 w 100701"/>
                  <a:gd name="connsiteY38" fmla="*/ 89475 h 92589"/>
                  <a:gd name="connsiteX39" fmla="*/ 77033 w 100701"/>
                  <a:gd name="connsiteY39" fmla="*/ 89588 h 92589"/>
                  <a:gd name="connsiteX40" fmla="*/ 76955 w 100701"/>
                  <a:gd name="connsiteY40" fmla="*/ 89631 h 92589"/>
                  <a:gd name="connsiteX41" fmla="*/ 74574 w 100701"/>
                  <a:gd name="connsiteY41" fmla="*/ 90679 h 92589"/>
                  <a:gd name="connsiteX42" fmla="*/ 71699 w 100701"/>
                  <a:gd name="connsiteY42" fmla="*/ 91597 h 92589"/>
                  <a:gd name="connsiteX43" fmla="*/ 60659 w 100701"/>
                  <a:gd name="connsiteY43" fmla="*/ 92350 h 92589"/>
                  <a:gd name="connsiteX44" fmla="*/ 43159 w 100701"/>
                  <a:gd name="connsiteY44" fmla="*/ 83163 h 92589"/>
                  <a:gd name="connsiteX45" fmla="*/ 38258 w 100701"/>
                  <a:gd name="connsiteY45" fmla="*/ 75690 h 92589"/>
                  <a:gd name="connsiteX46" fmla="*/ 37539 w 100701"/>
                  <a:gd name="connsiteY46" fmla="*/ 73915 h 92589"/>
                  <a:gd name="connsiteX47" fmla="*/ 36915 w 100701"/>
                  <a:gd name="connsiteY47" fmla="*/ 71828 h 92589"/>
                  <a:gd name="connsiteX48" fmla="*/ 36534 w 100701"/>
                  <a:gd name="connsiteY48" fmla="*/ 69845 h 92589"/>
                  <a:gd name="connsiteX49" fmla="*/ 36327 w 100701"/>
                  <a:gd name="connsiteY49" fmla="*/ 67897 h 92589"/>
                  <a:gd name="connsiteX50" fmla="*/ 39539 w 100701"/>
                  <a:gd name="connsiteY50" fmla="*/ 55298 h 92589"/>
                  <a:gd name="connsiteX51" fmla="*/ 45289 w 100701"/>
                  <a:gd name="connsiteY51" fmla="*/ 49167 h 92589"/>
                  <a:gd name="connsiteX52" fmla="*/ 47159 w 100701"/>
                  <a:gd name="connsiteY52" fmla="*/ 47981 h 92589"/>
                  <a:gd name="connsiteX53" fmla="*/ 47826 w 100701"/>
                  <a:gd name="connsiteY53" fmla="*/ 47600 h 92589"/>
                  <a:gd name="connsiteX54" fmla="*/ 50285 w 100701"/>
                  <a:gd name="connsiteY54" fmla="*/ 48276 h 92589"/>
                  <a:gd name="connsiteX55" fmla="*/ 49670 w 100701"/>
                  <a:gd name="connsiteY55" fmla="*/ 50691 h 92589"/>
                  <a:gd name="connsiteX56" fmla="*/ 49497 w 100701"/>
                  <a:gd name="connsiteY56" fmla="*/ 50795 h 92589"/>
                  <a:gd name="connsiteX57" fmla="*/ 48952 w 100701"/>
                  <a:gd name="connsiteY57" fmla="*/ 51107 h 92589"/>
                  <a:gd name="connsiteX58" fmla="*/ 47445 w 100701"/>
                  <a:gd name="connsiteY58" fmla="*/ 52129 h 92589"/>
                  <a:gd name="connsiteX59" fmla="*/ 42899 w 100701"/>
                  <a:gd name="connsiteY59" fmla="*/ 57290 h 92589"/>
                  <a:gd name="connsiteX60" fmla="*/ 40604 w 100701"/>
                  <a:gd name="connsiteY60" fmla="*/ 67603 h 92589"/>
                  <a:gd name="connsiteX61" fmla="*/ 40795 w 100701"/>
                  <a:gd name="connsiteY61" fmla="*/ 69135 h 92589"/>
                  <a:gd name="connsiteX62" fmla="*/ 41150 w 100701"/>
                  <a:gd name="connsiteY62" fmla="*/ 70720 h 92589"/>
                  <a:gd name="connsiteX63" fmla="*/ 41643 w 100701"/>
                  <a:gd name="connsiteY63" fmla="*/ 72192 h 92589"/>
                  <a:gd name="connsiteX64" fmla="*/ 42405 w 100701"/>
                  <a:gd name="connsiteY64" fmla="*/ 73924 h 92589"/>
                  <a:gd name="connsiteX65" fmla="*/ 46648 w 100701"/>
                  <a:gd name="connsiteY65" fmla="*/ 79916 h 92589"/>
                  <a:gd name="connsiteX66" fmla="*/ 61265 w 100701"/>
                  <a:gd name="connsiteY66" fmla="*/ 86878 h 92589"/>
                  <a:gd name="connsiteX67" fmla="*/ 70054 w 100701"/>
                  <a:gd name="connsiteY67" fmla="*/ 85960 h 92589"/>
                  <a:gd name="connsiteX68" fmla="*/ 72063 w 100701"/>
                  <a:gd name="connsiteY68" fmla="*/ 85224 h 92589"/>
                  <a:gd name="connsiteX69" fmla="*/ 74409 w 100701"/>
                  <a:gd name="connsiteY69" fmla="*/ 84098 h 92589"/>
                  <a:gd name="connsiteX70" fmla="*/ 76323 w 100701"/>
                  <a:gd name="connsiteY70" fmla="*/ 82886 h 92589"/>
                  <a:gd name="connsiteX71" fmla="*/ 78315 w 100701"/>
                  <a:gd name="connsiteY71" fmla="*/ 81483 h 92589"/>
                  <a:gd name="connsiteX72" fmla="*/ 90143 w 100701"/>
                  <a:gd name="connsiteY72" fmla="*/ 65715 h 92589"/>
                  <a:gd name="connsiteX73" fmla="*/ 92438 w 100701"/>
                  <a:gd name="connsiteY73" fmla="*/ 55818 h 92589"/>
                  <a:gd name="connsiteX74" fmla="*/ 91927 w 100701"/>
                  <a:gd name="connsiteY74" fmla="*/ 45652 h 92589"/>
                  <a:gd name="connsiteX75" fmla="*/ 91381 w 100701"/>
                  <a:gd name="connsiteY75" fmla="*/ 43167 h 92589"/>
                  <a:gd name="connsiteX76" fmla="*/ 90662 w 100701"/>
                  <a:gd name="connsiteY76" fmla="*/ 40881 h 92589"/>
                  <a:gd name="connsiteX77" fmla="*/ 88671 w 100701"/>
                  <a:gd name="connsiteY77" fmla="*/ 36075 h 92589"/>
                  <a:gd name="connsiteX78" fmla="*/ 86108 w 100701"/>
                  <a:gd name="connsiteY78" fmla="*/ 31564 h 92589"/>
                  <a:gd name="connsiteX79" fmla="*/ 83146 w 100701"/>
                  <a:gd name="connsiteY79" fmla="*/ 27320 h 92589"/>
                  <a:gd name="connsiteX80" fmla="*/ 67993 w 100701"/>
                  <a:gd name="connsiteY80" fmla="*/ 14341 h 92589"/>
                  <a:gd name="connsiteX81" fmla="*/ 50259 w 100701"/>
                  <a:gd name="connsiteY81" fmla="*/ 8383 h 92589"/>
                  <a:gd name="connsiteX82" fmla="*/ 45826 w 100701"/>
                  <a:gd name="connsiteY82" fmla="*/ 7933 h 92589"/>
                  <a:gd name="connsiteX83" fmla="*/ 41522 w 100701"/>
                  <a:gd name="connsiteY83" fmla="*/ 7855 h 92589"/>
                  <a:gd name="connsiteX84" fmla="*/ 37340 w 100701"/>
                  <a:gd name="connsiteY84" fmla="*/ 8219 h 92589"/>
                  <a:gd name="connsiteX85" fmla="*/ 33322 w 100701"/>
                  <a:gd name="connsiteY85" fmla="*/ 8842 h 92589"/>
                  <a:gd name="connsiteX86" fmla="*/ 31391 w 100701"/>
                  <a:gd name="connsiteY86" fmla="*/ 9188 h 92589"/>
                  <a:gd name="connsiteX87" fmla="*/ 29590 w 100701"/>
                  <a:gd name="connsiteY87" fmla="*/ 9699 h 92589"/>
                  <a:gd name="connsiteX88" fmla="*/ 26040 w 100701"/>
                  <a:gd name="connsiteY88" fmla="*/ 10764 h 92589"/>
                  <a:gd name="connsiteX89" fmla="*/ 22507 w 100701"/>
                  <a:gd name="connsiteY89" fmla="*/ 12124 h 92589"/>
                  <a:gd name="connsiteX90" fmla="*/ 21649 w 100701"/>
                  <a:gd name="connsiteY90" fmla="*/ 12461 h 92589"/>
                  <a:gd name="connsiteX91" fmla="*/ 21597 w 100701"/>
                  <a:gd name="connsiteY91" fmla="*/ 12479 h 92589"/>
                  <a:gd name="connsiteX92" fmla="*/ 21667 w 100701"/>
                  <a:gd name="connsiteY92" fmla="*/ 12444 h 92589"/>
                  <a:gd name="connsiteX93" fmla="*/ 21580 w 100701"/>
                  <a:gd name="connsiteY93" fmla="*/ 12479 h 92589"/>
                  <a:gd name="connsiteX94" fmla="*/ 21381 w 100701"/>
                  <a:gd name="connsiteY94" fmla="*/ 12591 h 92589"/>
                  <a:gd name="connsiteX95" fmla="*/ 20991 w 100701"/>
                  <a:gd name="connsiteY95" fmla="*/ 12773 h 92589"/>
                  <a:gd name="connsiteX96" fmla="*/ 19467 w 100701"/>
                  <a:gd name="connsiteY96" fmla="*/ 13509 h 92589"/>
                  <a:gd name="connsiteX97" fmla="*/ 16541 w 100701"/>
                  <a:gd name="connsiteY97" fmla="*/ 14947 h 92589"/>
                  <a:gd name="connsiteX98" fmla="*/ 13882 w 100701"/>
                  <a:gd name="connsiteY98" fmla="*/ 16436 h 92589"/>
                  <a:gd name="connsiteX99" fmla="*/ 9310 w 100701"/>
                  <a:gd name="connsiteY99" fmla="*/ 19207 h 92589"/>
                  <a:gd name="connsiteX100" fmla="*/ 5682 w 100701"/>
                  <a:gd name="connsiteY100" fmla="*/ 21623 h 92589"/>
                  <a:gd name="connsiteX101" fmla="*/ 3076 w 100701"/>
                  <a:gd name="connsiteY101" fmla="*/ 23632 h 92589"/>
                  <a:gd name="connsiteX102" fmla="*/ 894 w 100701"/>
                  <a:gd name="connsiteY102" fmla="*/ 25268 h 92589"/>
                  <a:gd name="connsiteX103" fmla="*/ 97 w 100701"/>
                  <a:gd name="connsiteY103" fmla="*/ 25156 h 92589"/>
                  <a:gd name="connsiteX104" fmla="*/ 132 w 100701"/>
                  <a:gd name="connsiteY104" fmla="*/ 24498 h 9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0701" h="92589">
                    <a:moveTo>
                      <a:pt x="132" y="24498"/>
                    </a:moveTo>
                    <a:cubicBezTo>
                      <a:pt x="132" y="24498"/>
                      <a:pt x="738" y="23762"/>
                      <a:pt x="1889" y="22376"/>
                    </a:cubicBezTo>
                    <a:cubicBezTo>
                      <a:pt x="2461" y="21710"/>
                      <a:pt x="3154" y="20852"/>
                      <a:pt x="4002" y="19865"/>
                    </a:cubicBezTo>
                    <a:cubicBezTo>
                      <a:pt x="4946" y="18947"/>
                      <a:pt x="6028" y="17865"/>
                      <a:pt x="7241" y="16661"/>
                    </a:cubicBezTo>
                    <a:cubicBezTo>
                      <a:pt x="8453" y="15414"/>
                      <a:pt x="9925" y="14271"/>
                      <a:pt x="11518" y="12964"/>
                    </a:cubicBezTo>
                    <a:cubicBezTo>
                      <a:pt x="12324" y="12332"/>
                      <a:pt x="13120" y="11604"/>
                      <a:pt x="14038" y="10981"/>
                    </a:cubicBezTo>
                    <a:cubicBezTo>
                      <a:pt x="14956" y="10357"/>
                      <a:pt x="15926" y="9717"/>
                      <a:pt x="16921" y="9059"/>
                    </a:cubicBezTo>
                    <a:cubicBezTo>
                      <a:pt x="17415" y="8712"/>
                      <a:pt x="17917" y="8383"/>
                      <a:pt x="18437" y="8037"/>
                    </a:cubicBezTo>
                    <a:lnTo>
                      <a:pt x="18818" y="7786"/>
                    </a:lnTo>
                    <a:lnTo>
                      <a:pt x="19026" y="7656"/>
                    </a:lnTo>
                    <a:lnTo>
                      <a:pt x="19121" y="7578"/>
                    </a:lnTo>
                    <a:lnTo>
                      <a:pt x="19337" y="7465"/>
                    </a:lnTo>
                    <a:lnTo>
                      <a:pt x="20160" y="7032"/>
                    </a:lnTo>
                    <a:cubicBezTo>
                      <a:pt x="21225" y="6444"/>
                      <a:pt x="22351" y="5837"/>
                      <a:pt x="23485" y="5240"/>
                    </a:cubicBezTo>
                    <a:cubicBezTo>
                      <a:pt x="24619" y="4617"/>
                      <a:pt x="26074" y="4157"/>
                      <a:pt x="27425" y="3595"/>
                    </a:cubicBezTo>
                    <a:cubicBezTo>
                      <a:pt x="28118" y="3317"/>
                      <a:pt x="28819" y="3040"/>
                      <a:pt x="29538" y="2755"/>
                    </a:cubicBezTo>
                    <a:cubicBezTo>
                      <a:pt x="30248" y="2512"/>
                      <a:pt x="30967" y="2330"/>
                      <a:pt x="31685" y="2131"/>
                    </a:cubicBezTo>
                    <a:cubicBezTo>
                      <a:pt x="37487" y="391"/>
                      <a:pt x="44180" y="-423"/>
                      <a:pt x="51186" y="218"/>
                    </a:cubicBezTo>
                    <a:cubicBezTo>
                      <a:pt x="58156" y="919"/>
                      <a:pt x="65490" y="2893"/>
                      <a:pt x="72236" y="6625"/>
                    </a:cubicBezTo>
                    <a:cubicBezTo>
                      <a:pt x="78999" y="10288"/>
                      <a:pt x="85268" y="15483"/>
                      <a:pt x="90151" y="21917"/>
                    </a:cubicBezTo>
                    <a:cubicBezTo>
                      <a:pt x="91338" y="23545"/>
                      <a:pt x="92446" y="25260"/>
                      <a:pt x="93581" y="26922"/>
                    </a:cubicBezTo>
                    <a:cubicBezTo>
                      <a:pt x="94611" y="28663"/>
                      <a:pt x="95529" y="30481"/>
                      <a:pt x="96473" y="32265"/>
                    </a:cubicBezTo>
                    <a:lnTo>
                      <a:pt x="96568" y="32438"/>
                    </a:lnTo>
                    <a:lnTo>
                      <a:pt x="96732" y="32810"/>
                    </a:lnTo>
                    <a:lnTo>
                      <a:pt x="96880" y="33131"/>
                    </a:lnTo>
                    <a:lnTo>
                      <a:pt x="97139" y="33780"/>
                    </a:lnTo>
                    <a:lnTo>
                      <a:pt x="97668" y="35105"/>
                    </a:lnTo>
                    <a:lnTo>
                      <a:pt x="98213" y="36421"/>
                    </a:lnTo>
                    <a:lnTo>
                      <a:pt x="98698" y="38006"/>
                    </a:lnTo>
                    <a:cubicBezTo>
                      <a:pt x="99001" y="39045"/>
                      <a:pt x="99391" y="40110"/>
                      <a:pt x="99599" y="41149"/>
                    </a:cubicBezTo>
                    <a:lnTo>
                      <a:pt x="100196" y="44223"/>
                    </a:lnTo>
                    <a:cubicBezTo>
                      <a:pt x="100776" y="48379"/>
                      <a:pt x="100906" y="52588"/>
                      <a:pt x="100326" y="56692"/>
                    </a:cubicBezTo>
                    <a:cubicBezTo>
                      <a:pt x="99737" y="60788"/>
                      <a:pt x="98681" y="64814"/>
                      <a:pt x="97010" y="68547"/>
                    </a:cubicBezTo>
                    <a:cubicBezTo>
                      <a:pt x="93719" y="75985"/>
                      <a:pt x="88394" y="82367"/>
                      <a:pt x="81995" y="86635"/>
                    </a:cubicBezTo>
                    <a:cubicBezTo>
                      <a:pt x="81233" y="87233"/>
                      <a:pt x="80419" y="87709"/>
                      <a:pt x="79579" y="88168"/>
                    </a:cubicBezTo>
                    <a:lnTo>
                      <a:pt x="78323" y="88869"/>
                    </a:lnTo>
                    <a:lnTo>
                      <a:pt x="77717" y="89224"/>
                    </a:lnTo>
                    <a:lnTo>
                      <a:pt x="77405" y="89380"/>
                    </a:lnTo>
                    <a:lnTo>
                      <a:pt x="77249" y="89475"/>
                    </a:lnTo>
                    <a:lnTo>
                      <a:pt x="77033" y="89588"/>
                    </a:lnTo>
                    <a:lnTo>
                      <a:pt x="76955" y="89631"/>
                    </a:lnTo>
                    <a:cubicBezTo>
                      <a:pt x="76158" y="89978"/>
                      <a:pt x="75353" y="90316"/>
                      <a:pt x="74574" y="90679"/>
                    </a:cubicBezTo>
                    <a:cubicBezTo>
                      <a:pt x="73630" y="90991"/>
                      <a:pt x="72660" y="91303"/>
                      <a:pt x="71699" y="91597"/>
                    </a:cubicBezTo>
                    <a:cubicBezTo>
                      <a:pt x="68019" y="92601"/>
                      <a:pt x="64226" y="92827"/>
                      <a:pt x="60659" y="92350"/>
                    </a:cubicBezTo>
                    <a:cubicBezTo>
                      <a:pt x="53454" y="91441"/>
                      <a:pt x="47324" y="87735"/>
                      <a:pt x="43159" y="83163"/>
                    </a:cubicBezTo>
                    <a:cubicBezTo>
                      <a:pt x="41072" y="80799"/>
                      <a:pt x="39565" y="78409"/>
                      <a:pt x="38258" y="75690"/>
                    </a:cubicBezTo>
                    <a:cubicBezTo>
                      <a:pt x="38024" y="75101"/>
                      <a:pt x="37773" y="74495"/>
                      <a:pt x="37539" y="73915"/>
                    </a:cubicBezTo>
                    <a:cubicBezTo>
                      <a:pt x="37314" y="73205"/>
                      <a:pt x="37115" y="72512"/>
                      <a:pt x="36915" y="71828"/>
                    </a:cubicBezTo>
                    <a:cubicBezTo>
                      <a:pt x="36768" y="71162"/>
                      <a:pt x="36656" y="70503"/>
                      <a:pt x="36534" y="69845"/>
                    </a:cubicBezTo>
                    <a:cubicBezTo>
                      <a:pt x="36457" y="69179"/>
                      <a:pt x="36387" y="68529"/>
                      <a:pt x="36327" y="67897"/>
                    </a:cubicBezTo>
                    <a:cubicBezTo>
                      <a:pt x="36101" y="62754"/>
                      <a:pt x="37591" y="58363"/>
                      <a:pt x="39539" y="55298"/>
                    </a:cubicBezTo>
                    <a:cubicBezTo>
                      <a:pt x="41470" y="52189"/>
                      <a:pt x="43687" y="50267"/>
                      <a:pt x="45289" y="49167"/>
                    </a:cubicBezTo>
                    <a:cubicBezTo>
                      <a:pt x="46059" y="48561"/>
                      <a:pt x="46735" y="48241"/>
                      <a:pt x="47159" y="47981"/>
                    </a:cubicBezTo>
                    <a:cubicBezTo>
                      <a:pt x="47601" y="47739"/>
                      <a:pt x="47826" y="47600"/>
                      <a:pt x="47826" y="47600"/>
                    </a:cubicBezTo>
                    <a:cubicBezTo>
                      <a:pt x="48692" y="47098"/>
                      <a:pt x="49791" y="47418"/>
                      <a:pt x="50285" y="48276"/>
                    </a:cubicBezTo>
                    <a:cubicBezTo>
                      <a:pt x="50753" y="49124"/>
                      <a:pt x="50475" y="50189"/>
                      <a:pt x="49670" y="50691"/>
                    </a:cubicBezTo>
                    <a:lnTo>
                      <a:pt x="49497" y="50795"/>
                    </a:lnTo>
                    <a:cubicBezTo>
                      <a:pt x="49497" y="50795"/>
                      <a:pt x="49315" y="50899"/>
                      <a:pt x="48952" y="51107"/>
                    </a:cubicBezTo>
                    <a:cubicBezTo>
                      <a:pt x="48605" y="51350"/>
                      <a:pt x="48060" y="51627"/>
                      <a:pt x="47445" y="52129"/>
                    </a:cubicBezTo>
                    <a:cubicBezTo>
                      <a:pt x="46163" y="53073"/>
                      <a:pt x="44380" y="54701"/>
                      <a:pt x="42899" y="57290"/>
                    </a:cubicBezTo>
                    <a:cubicBezTo>
                      <a:pt x="41375" y="59835"/>
                      <a:pt x="40292" y="63481"/>
                      <a:pt x="40604" y="67603"/>
                    </a:cubicBezTo>
                    <a:cubicBezTo>
                      <a:pt x="40682" y="68105"/>
                      <a:pt x="40743" y="68633"/>
                      <a:pt x="40795" y="69135"/>
                    </a:cubicBezTo>
                    <a:cubicBezTo>
                      <a:pt x="40916" y="69672"/>
                      <a:pt x="41029" y="70192"/>
                      <a:pt x="41150" y="70720"/>
                    </a:cubicBezTo>
                    <a:cubicBezTo>
                      <a:pt x="41323" y="71205"/>
                      <a:pt x="41479" y="71681"/>
                      <a:pt x="41643" y="72192"/>
                    </a:cubicBezTo>
                    <a:cubicBezTo>
                      <a:pt x="41894" y="72746"/>
                      <a:pt x="42154" y="73344"/>
                      <a:pt x="42405" y="73924"/>
                    </a:cubicBezTo>
                    <a:cubicBezTo>
                      <a:pt x="43427" y="75846"/>
                      <a:pt x="44890" y="78072"/>
                      <a:pt x="46648" y="79916"/>
                    </a:cubicBezTo>
                    <a:cubicBezTo>
                      <a:pt x="50250" y="83605"/>
                      <a:pt x="55446" y="86376"/>
                      <a:pt x="61265" y="86878"/>
                    </a:cubicBezTo>
                    <a:cubicBezTo>
                      <a:pt x="64148" y="87146"/>
                      <a:pt x="67170" y="86852"/>
                      <a:pt x="70054" y="85960"/>
                    </a:cubicBezTo>
                    <a:lnTo>
                      <a:pt x="72063" y="85224"/>
                    </a:lnTo>
                    <a:lnTo>
                      <a:pt x="74409" y="84098"/>
                    </a:lnTo>
                    <a:lnTo>
                      <a:pt x="76323" y="82886"/>
                    </a:lnTo>
                    <a:cubicBezTo>
                      <a:pt x="77033" y="82470"/>
                      <a:pt x="77700" y="82011"/>
                      <a:pt x="78315" y="81483"/>
                    </a:cubicBezTo>
                    <a:cubicBezTo>
                      <a:pt x="83553" y="77595"/>
                      <a:pt x="87718" y="72019"/>
                      <a:pt x="90143" y="65715"/>
                    </a:cubicBezTo>
                    <a:cubicBezTo>
                      <a:pt x="91381" y="62554"/>
                      <a:pt x="92065" y="59186"/>
                      <a:pt x="92438" y="55818"/>
                    </a:cubicBezTo>
                    <a:cubicBezTo>
                      <a:pt x="92775" y="52397"/>
                      <a:pt x="92498" y="48986"/>
                      <a:pt x="91927" y="45652"/>
                    </a:cubicBezTo>
                    <a:lnTo>
                      <a:pt x="91381" y="43167"/>
                    </a:lnTo>
                    <a:cubicBezTo>
                      <a:pt x="91191" y="42353"/>
                      <a:pt x="90879" y="41643"/>
                      <a:pt x="90662" y="40881"/>
                    </a:cubicBezTo>
                    <a:cubicBezTo>
                      <a:pt x="90368" y="39564"/>
                      <a:pt x="89199" y="37287"/>
                      <a:pt x="88671" y="36075"/>
                    </a:cubicBezTo>
                    <a:lnTo>
                      <a:pt x="86108" y="31564"/>
                    </a:lnTo>
                    <a:cubicBezTo>
                      <a:pt x="85103" y="30143"/>
                      <a:pt x="84168" y="28697"/>
                      <a:pt x="83146" y="27320"/>
                    </a:cubicBezTo>
                    <a:cubicBezTo>
                      <a:pt x="78903" y="21943"/>
                      <a:pt x="73690" y="17493"/>
                      <a:pt x="67993" y="14341"/>
                    </a:cubicBezTo>
                    <a:cubicBezTo>
                      <a:pt x="62286" y="11206"/>
                      <a:pt x="56225" y="9162"/>
                      <a:pt x="50259" y="8383"/>
                    </a:cubicBezTo>
                    <a:cubicBezTo>
                      <a:pt x="48761" y="8279"/>
                      <a:pt x="47298" y="8019"/>
                      <a:pt x="45826" y="7933"/>
                    </a:cubicBezTo>
                    <a:cubicBezTo>
                      <a:pt x="44362" y="7907"/>
                      <a:pt x="42925" y="7881"/>
                      <a:pt x="41522" y="7855"/>
                    </a:cubicBezTo>
                    <a:cubicBezTo>
                      <a:pt x="40093" y="7985"/>
                      <a:pt x="38708" y="8097"/>
                      <a:pt x="37340" y="8219"/>
                    </a:cubicBezTo>
                    <a:cubicBezTo>
                      <a:pt x="35954" y="8305"/>
                      <a:pt x="34638" y="8660"/>
                      <a:pt x="33322" y="8842"/>
                    </a:cubicBezTo>
                    <a:cubicBezTo>
                      <a:pt x="32698" y="8955"/>
                      <a:pt x="32023" y="9050"/>
                      <a:pt x="31391" y="9188"/>
                    </a:cubicBezTo>
                    <a:cubicBezTo>
                      <a:pt x="30785" y="9362"/>
                      <a:pt x="30170" y="9526"/>
                      <a:pt x="29590" y="9699"/>
                    </a:cubicBezTo>
                    <a:cubicBezTo>
                      <a:pt x="28377" y="10080"/>
                      <a:pt x="27243" y="10254"/>
                      <a:pt x="26040" y="10764"/>
                    </a:cubicBezTo>
                    <a:cubicBezTo>
                      <a:pt x="24827" y="11241"/>
                      <a:pt x="23650" y="11691"/>
                      <a:pt x="22507" y="12124"/>
                    </a:cubicBezTo>
                    <a:lnTo>
                      <a:pt x="21649" y="12461"/>
                    </a:lnTo>
                    <a:lnTo>
                      <a:pt x="21597" y="12479"/>
                    </a:lnTo>
                    <a:cubicBezTo>
                      <a:pt x="21632" y="12461"/>
                      <a:pt x="21433" y="12557"/>
                      <a:pt x="21667" y="12444"/>
                    </a:cubicBezTo>
                    <a:lnTo>
                      <a:pt x="21580" y="12479"/>
                    </a:lnTo>
                    <a:lnTo>
                      <a:pt x="21381" y="12591"/>
                    </a:lnTo>
                    <a:lnTo>
                      <a:pt x="20991" y="12773"/>
                    </a:lnTo>
                    <a:cubicBezTo>
                      <a:pt x="20463" y="13033"/>
                      <a:pt x="19970" y="13276"/>
                      <a:pt x="19467" y="13509"/>
                    </a:cubicBezTo>
                    <a:cubicBezTo>
                      <a:pt x="18454" y="14012"/>
                      <a:pt x="17476" y="14488"/>
                      <a:pt x="16541" y="14947"/>
                    </a:cubicBezTo>
                    <a:cubicBezTo>
                      <a:pt x="15605" y="15432"/>
                      <a:pt x="14748" y="15960"/>
                      <a:pt x="13882" y="16436"/>
                    </a:cubicBezTo>
                    <a:cubicBezTo>
                      <a:pt x="12194" y="17415"/>
                      <a:pt x="10600" y="18272"/>
                      <a:pt x="9310" y="19207"/>
                    </a:cubicBezTo>
                    <a:cubicBezTo>
                      <a:pt x="7968" y="20125"/>
                      <a:pt x="6747" y="20930"/>
                      <a:pt x="5682" y="21623"/>
                    </a:cubicBezTo>
                    <a:cubicBezTo>
                      <a:pt x="4669" y="22420"/>
                      <a:pt x="3794" y="23086"/>
                      <a:pt x="3076" y="23632"/>
                    </a:cubicBezTo>
                    <a:cubicBezTo>
                      <a:pt x="1656" y="24697"/>
                      <a:pt x="894" y="25268"/>
                      <a:pt x="894" y="25268"/>
                    </a:cubicBezTo>
                    <a:cubicBezTo>
                      <a:pt x="634" y="25459"/>
                      <a:pt x="296" y="25415"/>
                      <a:pt x="97" y="25156"/>
                    </a:cubicBezTo>
                    <a:cubicBezTo>
                      <a:pt x="-42" y="24974"/>
                      <a:pt x="-33" y="24680"/>
                      <a:pt x="132" y="24498"/>
                    </a:cubicBezTo>
                    <a:close/>
                  </a:path>
                </a:pathLst>
              </a:custGeom>
              <a:grpFill/>
              <a:ln w="8653" cap="flat">
                <a:noFill/>
                <a:prstDash val="solid"/>
                <a:miter/>
              </a:ln>
            </p:spPr>
            <p:txBody>
              <a:bodyPr rtlCol="0" anchor="ctr"/>
              <a:lstStyle/>
              <a:p>
                <a:endParaRPr lang="en-IN" dirty="0"/>
              </a:p>
            </p:txBody>
          </p:sp>
          <p:sp>
            <p:nvSpPr>
              <p:cNvPr id="33" name="Freeform: Shape 33">
                <a:extLst>
                  <a:ext uri="{FF2B5EF4-FFF2-40B4-BE49-F238E27FC236}">
                    <a16:creationId xmlns:a16="http://schemas.microsoft.com/office/drawing/2014/main" id="{214F7F8A-EEC8-D94C-A7E5-3A6B6565135E}"/>
                  </a:ext>
                </a:extLst>
              </p:cNvPr>
              <p:cNvSpPr/>
              <p:nvPr/>
            </p:nvSpPr>
            <p:spPr>
              <a:xfrm>
                <a:off x="-1770018" y="2773814"/>
                <a:ext cx="105871" cy="86825"/>
              </a:xfrm>
              <a:custGeom>
                <a:avLst/>
                <a:gdLst>
                  <a:gd name="connsiteX0" fmla="*/ 40 w 105871"/>
                  <a:gd name="connsiteY0" fmla="*/ 39420 h 86825"/>
                  <a:gd name="connsiteX1" fmla="*/ 1088 w 105871"/>
                  <a:gd name="connsiteY1" fmla="*/ 36891 h 86825"/>
                  <a:gd name="connsiteX2" fmla="*/ 2361 w 105871"/>
                  <a:gd name="connsiteY2" fmla="*/ 33852 h 86825"/>
                  <a:gd name="connsiteX3" fmla="*/ 4508 w 105871"/>
                  <a:gd name="connsiteY3" fmla="*/ 29834 h 86825"/>
                  <a:gd name="connsiteX4" fmla="*/ 7521 w 105871"/>
                  <a:gd name="connsiteY4" fmla="*/ 25029 h 86825"/>
                  <a:gd name="connsiteX5" fmla="*/ 9331 w 105871"/>
                  <a:gd name="connsiteY5" fmla="*/ 22396 h 86825"/>
                  <a:gd name="connsiteX6" fmla="*/ 11513 w 105871"/>
                  <a:gd name="connsiteY6" fmla="*/ 19703 h 86825"/>
                  <a:gd name="connsiteX7" fmla="*/ 12682 w 105871"/>
                  <a:gd name="connsiteY7" fmla="*/ 18274 h 86825"/>
                  <a:gd name="connsiteX8" fmla="*/ 12968 w 105871"/>
                  <a:gd name="connsiteY8" fmla="*/ 17928 h 86825"/>
                  <a:gd name="connsiteX9" fmla="*/ 13124 w 105871"/>
                  <a:gd name="connsiteY9" fmla="*/ 17746 h 86825"/>
                  <a:gd name="connsiteX10" fmla="*/ 13193 w 105871"/>
                  <a:gd name="connsiteY10" fmla="*/ 17660 h 86825"/>
                  <a:gd name="connsiteX11" fmla="*/ 13375 w 105871"/>
                  <a:gd name="connsiteY11" fmla="*/ 17478 h 86825"/>
                  <a:gd name="connsiteX12" fmla="*/ 14007 w 105871"/>
                  <a:gd name="connsiteY12" fmla="*/ 16811 h 86825"/>
                  <a:gd name="connsiteX13" fmla="*/ 16691 w 105871"/>
                  <a:gd name="connsiteY13" fmla="*/ 14127 h 86825"/>
                  <a:gd name="connsiteX14" fmla="*/ 19956 w 105871"/>
                  <a:gd name="connsiteY14" fmla="*/ 11390 h 86825"/>
                  <a:gd name="connsiteX15" fmla="*/ 21714 w 105871"/>
                  <a:gd name="connsiteY15" fmla="*/ 9970 h 86825"/>
                  <a:gd name="connsiteX16" fmla="*/ 23619 w 105871"/>
                  <a:gd name="connsiteY16" fmla="*/ 8724 h 86825"/>
                  <a:gd name="connsiteX17" fmla="*/ 41673 w 105871"/>
                  <a:gd name="connsiteY17" fmla="*/ 1147 h 86825"/>
                  <a:gd name="connsiteX18" fmla="*/ 63693 w 105871"/>
                  <a:gd name="connsiteY18" fmla="*/ 1069 h 86825"/>
                  <a:gd name="connsiteX19" fmla="*/ 85297 w 105871"/>
                  <a:gd name="connsiteY19" fmla="*/ 10421 h 86825"/>
                  <a:gd name="connsiteX20" fmla="*/ 90069 w 105871"/>
                  <a:gd name="connsiteY20" fmla="*/ 14187 h 86825"/>
                  <a:gd name="connsiteX21" fmla="*/ 94398 w 105871"/>
                  <a:gd name="connsiteY21" fmla="*/ 18422 h 86825"/>
                  <a:gd name="connsiteX22" fmla="*/ 94537 w 105871"/>
                  <a:gd name="connsiteY22" fmla="*/ 18569 h 86825"/>
                  <a:gd name="connsiteX23" fmla="*/ 94796 w 105871"/>
                  <a:gd name="connsiteY23" fmla="*/ 18881 h 86825"/>
                  <a:gd name="connsiteX24" fmla="*/ 95030 w 105871"/>
                  <a:gd name="connsiteY24" fmla="*/ 19149 h 86825"/>
                  <a:gd name="connsiteX25" fmla="*/ 95481 w 105871"/>
                  <a:gd name="connsiteY25" fmla="*/ 19695 h 86825"/>
                  <a:gd name="connsiteX26" fmla="*/ 96381 w 105871"/>
                  <a:gd name="connsiteY26" fmla="*/ 20786 h 86825"/>
                  <a:gd name="connsiteX27" fmla="*/ 97282 w 105871"/>
                  <a:gd name="connsiteY27" fmla="*/ 21911 h 86825"/>
                  <a:gd name="connsiteX28" fmla="*/ 98200 w 105871"/>
                  <a:gd name="connsiteY28" fmla="*/ 23254 h 86825"/>
                  <a:gd name="connsiteX29" fmla="*/ 99992 w 105871"/>
                  <a:gd name="connsiteY29" fmla="*/ 26016 h 86825"/>
                  <a:gd name="connsiteX30" fmla="*/ 101481 w 105871"/>
                  <a:gd name="connsiteY30" fmla="*/ 28778 h 86825"/>
                  <a:gd name="connsiteX31" fmla="*/ 105274 w 105871"/>
                  <a:gd name="connsiteY31" fmla="*/ 40649 h 86825"/>
                  <a:gd name="connsiteX32" fmla="*/ 105586 w 105871"/>
                  <a:gd name="connsiteY32" fmla="*/ 52937 h 86825"/>
                  <a:gd name="connsiteX33" fmla="*/ 96572 w 105871"/>
                  <a:gd name="connsiteY33" fmla="*/ 74680 h 86825"/>
                  <a:gd name="connsiteX34" fmla="*/ 94710 w 105871"/>
                  <a:gd name="connsiteY34" fmla="*/ 76845 h 86825"/>
                  <a:gd name="connsiteX35" fmla="*/ 93749 w 105871"/>
                  <a:gd name="connsiteY35" fmla="*/ 77875 h 86825"/>
                  <a:gd name="connsiteX36" fmla="*/ 93247 w 105871"/>
                  <a:gd name="connsiteY36" fmla="*/ 78394 h 86825"/>
                  <a:gd name="connsiteX37" fmla="*/ 93004 w 105871"/>
                  <a:gd name="connsiteY37" fmla="*/ 78646 h 86825"/>
                  <a:gd name="connsiteX38" fmla="*/ 92874 w 105871"/>
                  <a:gd name="connsiteY38" fmla="*/ 78793 h 86825"/>
                  <a:gd name="connsiteX39" fmla="*/ 92710 w 105871"/>
                  <a:gd name="connsiteY39" fmla="*/ 78966 h 86825"/>
                  <a:gd name="connsiteX40" fmla="*/ 92623 w 105871"/>
                  <a:gd name="connsiteY40" fmla="*/ 79027 h 86825"/>
                  <a:gd name="connsiteX41" fmla="*/ 90657 w 105871"/>
                  <a:gd name="connsiteY41" fmla="*/ 80724 h 86825"/>
                  <a:gd name="connsiteX42" fmla="*/ 88198 w 105871"/>
                  <a:gd name="connsiteY42" fmla="*/ 82456 h 86825"/>
                  <a:gd name="connsiteX43" fmla="*/ 77859 w 105871"/>
                  <a:gd name="connsiteY43" fmla="*/ 86413 h 86825"/>
                  <a:gd name="connsiteX44" fmla="*/ 58437 w 105871"/>
                  <a:gd name="connsiteY44" fmla="*/ 82802 h 86825"/>
                  <a:gd name="connsiteX45" fmla="*/ 51544 w 105871"/>
                  <a:gd name="connsiteY45" fmla="*/ 77113 h 86825"/>
                  <a:gd name="connsiteX46" fmla="*/ 50323 w 105871"/>
                  <a:gd name="connsiteY46" fmla="*/ 75632 h 86825"/>
                  <a:gd name="connsiteX47" fmla="*/ 49111 w 105871"/>
                  <a:gd name="connsiteY47" fmla="*/ 73796 h 86825"/>
                  <a:gd name="connsiteX48" fmla="*/ 48141 w 105871"/>
                  <a:gd name="connsiteY48" fmla="*/ 72030 h 86825"/>
                  <a:gd name="connsiteX49" fmla="*/ 47397 w 105871"/>
                  <a:gd name="connsiteY49" fmla="*/ 70229 h 86825"/>
                  <a:gd name="connsiteX50" fmla="*/ 46739 w 105871"/>
                  <a:gd name="connsiteY50" fmla="*/ 57240 h 86825"/>
                  <a:gd name="connsiteX51" fmla="*/ 50427 w 105871"/>
                  <a:gd name="connsiteY51" fmla="*/ 49690 h 86825"/>
                  <a:gd name="connsiteX52" fmla="*/ 51882 w 105871"/>
                  <a:gd name="connsiteY52" fmla="*/ 48001 h 86825"/>
                  <a:gd name="connsiteX53" fmla="*/ 52410 w 105871"/>
                  <a:gd name="connsiteY53" fmla="*/ 47456 h 86825"/>
                  <a:gd name="connsiteX54" fmla="*/ 54947 w 105871"/>
                  <a:gd name="connsiteY54" fmla="*/ 47386 h 86825"/>
                  <a:gd name="connsiteX55" fmla="*/ 55069 w 105871"/>
                  <a:gd name="connsiteY55" fmla="*/ 49863 h 86825"/>
                  <a:gd name="connsiteX56" fmla="*/ 54947 w 105871"/>
                  <a:gd name="connsiteY56" fmla="*/ 50010 h 86825"/>
                  <a:gd name="connsiteX57" fmla="*/ 54532 w 105871"/>
                  <a:gd name="connsiteY57" fmla="*/ 50478 h 86825"/>
                  <a:gd name="connsiteX58" fmla="*/ 53371 w 105871"/>
                  <a:gd name="connsiteY58" fmla="*/ 51898 h 86825"/>
                  <a:gd name="connsiteX59" fmla="*/ 50557 w 105871"/>
                  <a:gd name="connsiteY59" fmla="*/ 58184 h 86825"/>
                  <a:gd name="connsiteX60" fmla="*/ 51406 w 105871"/>
                  <a:gd name="connsiteY60" fmla="*/ 68696 h 86825"/>
                  <a:gd name="connsiteX61" fmla="*/ 52055 w 105871"/>
                  <a:gd name="connsiteY61" fmla="*/ 70108 h 86825"/>
                  <a:gd name="connsiteX62" fmla="*/ 52869 w 105871"/>
                  <a:gd name="connsiteY62" fmla="*/ 71511 h 86825"/>
                  <a:gd name="connsiteX63" fmla="*/ 53752 w 105871"/>
                  <a:gd name="connsiteY63" fmla="*/ 72766 h 86825"/>
                  <a:gd name="connsiteX64" fmla="*/ 55008 w 105871"/>
                  <a:gd name="connsiteY64" fmla="*/ 74212 h 86825"/>
                  <a:gd name="connsiteX65" fmla="*/ 60827 w 105871"/>
                  <a:gd name="connsiteY65" fmla="*/ 78698 h 86825"/>
                  <a:gd name="connsiteX66" fmla="*/ 76846 w 105871"/>
                  <a:gd name="connsiteY66" fmla="*/ 81044 h 86825"/>
                  <a:gd name="connsiteX67" fmla="*/ 84968 w 105871"/>
                  <a:gd name="connsiteY67" fmla="*/ 77572 h 86825"/>
                  <a:gd name="connsiteX68" fmla="*/ 86674 w 105871"/>
                  <a:gd name="connsiteY68" fmla="*/ 76282 h 86825"/>
                  <a:gd name="connsiteX69" fmla="*/ 88571 w 105871"/>
                  <a:gd name="connsiteY69" fmla="*/ 74489 h 86825"/>
                  <a:gd name="connsiteX70" fmla="*/ 90069 w 105871"/>
                  <a:gd name="connsiteY70" fmla="*/ 72783 h 86825"/>
                  <a:gd name="connsiteX71" fmla="*/ 91558 w 105871"/>
                  <a:gd name="connsiteY71" fmla="*/ 70861 h 86825"/>
                  <a:gd name="connsiteX72" fmla="*/ 98217 w 105871"/>
                  <a:gd name="connsiteY72" fmla="*/ 52296 h 86825"/>
                  <a:gd name="connsiteX73" fmla="*/ 97481 w 105871"/>
                  <a:gd name="connsiteY73" fmla="*/ 42156 h 86825"/>
                  <a:gd name="connsiteX74" fmla="*/ 94026 w 105871"/>
                  <a:gd name="connsiteY74" fmla="*/ 32605 h 86825"/>
                  <a:gd name="connsiteX75" fmla="*/ 92762 w 105871"/>
                  <a:gd name="connsiteY75" fmla="*/ 30406 h 86825"/>
                  <a:gd name="connsiteX76" fmla="*/ 91419 w 105871"/>
                  <a:gd name="connsiteY76" fmla="*/ 28414 h 86825"/>
                  <a:gd name="connsiteX77" fmla="*/ 88094 w 105871"/>
                  <a:gd name="connsiteY77" fmla="*/ 24431 h 86825"/>
                  <a:gd name="connsiteX78" fmla="*/ 84310 w 105871"/>
                  <a:gd name="connsiteY78" fmla="*/ 20837 h 86825"/>
                  <a:gd name="connsiteX79" fmla="*/ 80223 w 105871"/>
                  <a:gd name="connsiteY79" fmla="*/ 17677 h 86825"/>
                  <a:gd name="connsiteX80" fmla="*/ 61918 w 105871"/>
                  <a:gd name="connsiteY80" fmla="*/ 9745 h 86825"/>
                  <a:gd name="connsiteX81" fmla="*/ 43214 w 105871"/>
                  <a:gd name="connsiteY81" fmla="*/ 9286 h 86825"/>
                  <a:gd name="connsiteX82" fmla="*/ 38859 w 105871"/>
                  <a:gd name="connsiteY82" fmla="*/ 10135 h 86825"/>
                  <a:gd name="connsiteX83" fmla="*/ 34711 w 105871"/>
                  <a:gd name="connsiteY83" fmla="*/ 11364 h 86825"/>
                  <a:gd name="connsiteX84" fmla="*/ 30814 w 105871"/>
                  <a:gd name="connsiteY84" fmla="*/ 12923 h 86825"/>
                  <a:gd name="connsiteX85" fmla="*/ 27178 w 105871"/>
                  <a:gd name="connsiteY85" fmla="*/ 14724 h 86825"/>
                  <a:gd name="connsiteX86" fmla="*/ 25428 w 105871"/>
                  <a:gd name="connsiteY86" fmla="*/ 15625 h 86825"/>
                  <a:gd name="connsiteX87" fmla="*/ 23853 w 105871"/>
                  <a:gd name="connsiteY87" fmla="*/ 16638 h 86825"/>
                  <a:gd name="connsiteX88" fmla="*/ 20770 w 105871"/>
                  <a:gd name="connsiteY88" fmla="*/ 18699 h 86825"/>
                  <a:gd name="connsiteX89" fmla="*/ 17800 w 105871"/>
                  <a:gd name="connsiteY89" fmla="*/ 21054 h 86825"/>
                  <a:gd name="connsiteX90" fmla="*/ 17081 w 105871"/>
                  <a:gd name="connsiteY90" fmla="*/ 21617 h 86825"/>
                  <a:gd name="connsiteX91" fmla="*/ 17038 w 105871"/>
                  <a:gd name="connsiteY91" fmla="*/ 21660 h 86825"/>
                  <a:gd name="connsiteX92" fmla="*/ 17107 w 105871"/>
                  <a:gd name="connsiteY92" fmla="*/ 21600 h 86825"/>
                  <a:gd name="connsiteX93" fmla="*/ 17021 w 105871"/>
                  <a:gd name="connsiteY93" fmla="*/ 21651 h 86825"/>
                  <a:gd name="connsiteX94" fmla="*/ 16856 w 105871"/>
                  <a:gd name="connsiteY94" fmla="*/ 21825 h 86825"/>
                  <a:gd name="connsiteX95" fmla="*/ 16544 w 105871"/>
                  <a:gd name="connsiteY95" fmla="*/ 22128 h 86825"/>
                  <a:gd name="connsiteX96" fmla="*/ 15297 w 105871"/>
                  <a:gd name="connsiteY96" fmla="*/ 23279 h 86825"/>
                  <a:gd name="connsiteX97" fmla="*/ 12916 w 105871"/>
                  <a:gd name="connsiteY97" fmla="*/ 25496 h 86825"/>
                  <a:gd name="connsiteX98" fmla="*/ 10829 w 105871"/>
                  <a:gd name="connsiteY98" fmla="*/ 27713 h 86825"/>
                  <a:gd name="connsiteX99" fmla="*/ 7288 w 105871"/>
                  <a:gd name="connsiteY99" fmla="*/ 31722 h 86825"/>
                  <a:gd name="connsiteX100" fmla="*/ 4543 w 105871"/>
                  <a:gd name="connsiteY100" fmla="*/ 35064 h 86825"/>
                  <a:gd name="connsiteX101" fmla="*/ 2638 w 105871"/>
                  <a:gd name="connsiteY101" fmla="*/ 37775 h 86825"/>
                  <a:gd name="connsiteX102" fmla="*/ 1027 w 105871"/>
                  <a:gd name="connsiteY102" fmla="*/ 39991 h 86825"/>
                  <a:gd name="connsiteX103" fmla="*/ 239 w 105871"/>
                  <a:gd name="connsiteY103" fmla="*/ 40121 h 86825"/>
                  <a:gd name="connsiteX104" fmla="*/ 40 w 105871"/>
                  <a:gd name="connsiteY104" fmla="*/ 39420 h 8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5871" h="86825">
                    <a:moveTo>
                      <a:pt x="40" y="39420"/>
                    </a:moveTo>
                    <a:cubicBezTo>
                      <a:pt x="40" y="39420"/>
                      <a:pt x="404" y="38528"/>
                      <a:pt x="1088" y="36891"/>
                    </a:cubicBezTo>
                    <a:cubicBezTo>
                      <a:pt x="1434" y="36052"/>
                      <a:pt x="1876" y="35047"/>
                      <a:pt x="2361" y="33852"/>
                    </a:cubicBezTo>
                    <a:cubicBezTo>
                      <a:pt x="2993" y="32683"/>
                      <a:pt x="3703" y="31341"/>
                      <a:pt x="4508" y="29834"/>
                    </a:cubicBezTo>
                    <a:cubicBezTo>
                      <a:pt x="5296" y="28293"/>
                      <a:pt x="6361" y="26769"/>
                      <a:pt x="7521" y="25029"/>
                    </a:cubicBezTo>
                    <a:cubicBezTo>
                      <a:pt x="8093" y="24197"/>
                      <a:pt x="8656" y="23271"/>
                      <a:pt x="9331" y="22396"/>
                    </a:cubicBezTo>
                    <a:cubicBezTo>
                      <a:pt x="10041" y="21522"/>
                      <a:pt x="10769" y="20630"/>
                      <a:pt x="11513" y="19703"/>
                    </a:cubicBezTo>
                    <a:cubicBezTo>
                      <a:pt x="11912" y="19227"/>
                      <a:pt x="12284" y="18768"/>
                      <a:pt x="12682" y="18274"/>
                    </a:cubicBezTo>
                    <a:lnTo>
                      <a:pt x="12968" y="17928"/>
                    </a:lnTo>
                    <a:lnTo>
                      <a:pt x="13124" y="17746"/>
                    </a:lnTo>
                    <a:lnTo>
                      <a:pt x="13193" y="17660"/>
                    </a:lnTo>
                    <a:lnTo>
                      <a:pt x="13375" y="17478"/>
                    </a:lnTo>
                    <a:lnTo>
                      <a:pt x="14007" y="16811"/>
                    </a:lnTo>
                    <a:cubicBezTo>
                      <a:pt x="14882" y="15945"/>
                      <a:pt x="15765" y="15044"/>
                      <a:pt x="16691" y="14127"/>
                    </a:cubicBezTo>
                    <a:cubicBezTo>
                      <a:pt x="17575" y="13183"/>
                      <a:pt x="18839" y="12308"/>
                      <a:pt x="19956" y="11390"/>
                    </a:cubicBezTo>
                    <a:cubicBezTo>
                      <a:pt x="20545" y="10914"/>
                      <a:pt x="21134" y="10455"/>
                      <a:pt x="21714" y="9970"/>
                    </a:cubicBezTo>
                    <a:cubicBezTo>
                      <a:pt x="22337" y="9537"/>
                      <a:pt x="22978" y="9148"/>
                      <a:pt x="23619" y="8724"/>
                    </a:cubicBezTo>
                    <a:cubicBezTo>
                      <a:pt x="28632" y="5346"/>
                      <a:pt x="34798" y="2593"/>
                      <a:pt x="41673" y="1147"/>
                    </a:cubicBezTo>
                    <a:cubicBezTo>
                      <a:pt x="48548" y="-230"/>
                      <a:pt x="56134" y="-498"/>
                      <a:pt x="63693" y="1069"/>
                    </a:cubicBezTo>
                    <a:cubicBezTo>
                      <a:pt x="71226" y="2576"/>
                      <a:pt x="78725" y="5710"/>
                      <a:pt x="85297" y="10421"/>
                    </a:cubicBezTo>
                    <a:cubicBezTo>
                      <a:pt x="86917" y="11616"/>
                      <a:pt x="88467" y="12923"/>
                      <a:pt x="90069" y="14187"/>
                    </a:cubicBezTo>
                    <a:cubicBezTo>
                      <a:pt x="91541" y="15538"/>
                      <a:pt x="92961" y="17002"/>
                      <a:pt x="94398" y="18422"/>
                    </a:cubicBezTo>
                    <a:lnTo>
                      <a:pt x="94537" y="18569"/>
                    </a:lnTo>
                    <a:lnTo>
                      <a:pt x="94796" y="18881"/>
                    </a:lnTo>
                    <a:lnTo>
                      <a:pt x="95030" y="19149"/>
                    </a:lnTo>
                    <a:lnTo>
                      <a:pt x="95481" y="19695"/>
                    </a:lnTo>
                    <a:lnTo>
                      <a:pt x="96381" y="20786"/>
                    </a:lnTo>
                    <a:lnTo>
                      <a:pt x="97282" y="21911"/>
                    </a:lnTo>
                    <a:lnTo>
                      <a:pt x="98200" y="23254"/>
                    </a:lnTo>
                    <a:cubicBezTo>
                      <a:pt x="98797" y="24171"/>
                      <a:pt x="99481" y="25089"/>
                      <a:pt x="99992" y="26016"/>
                    </a:cubicBezTo>
                    <a:lnTo>
                      <a:pt x="101481" y="28778"/>
                    </a:lnTo>
                    <a:cubicBezTo>
                      <a:pt x="103248" y="32562"/>
                      <a:pt x="104607" y="36554"/>
                      <a:pt x="105274" y="40649"/>
                    </a:cubicBezTo>
                    <a:cubicBezTo>
                      <a:pt x="105906" y="44754"/>
                      <a:pt x="106079" y="48893"/>
                      <a:pt x="105586" y="52937"/>
                    </a:cubicBezTo>
                    <a:cubicBezTo>
                      <a:pt x="104642" y="61059"/>
                      <a:pt x="101438" y="68696"/>
                      <a:pt x="96572" y="74680"/>
                    </a:cubicBezTo>
                    <a:cubicBezTo>
                      <a:pt x="96017" y="75450"/>
                      <a:pt x="95377" y="76178"/>
                      <a:pt x="94710" y="76845"/>
                    </a:cubicBezTo>
                    <a:lnTo>
                      <a:pt x="93749" y="77875"/>
                    </a:lnTo>
                    <a:lnTo>
                      <a:pt x="93247" y="78394"/>
                    </a:lnTo>
                    <a:lnTo>
                      <a:pt x="93004" y="78646"/>
                    </a:lnTo>
                    <a:lnTo>
                      <a:pt x="92874" y="78793"/>
                    </a:lnTo>
                    <a:lnTo>
                      <a:pt x="92710" y="78966"/>
                    </a:lnTo>
                    <a:lnTo>
                      <a:pt x="92623" y="79027"/>
                    </a:lnTo>
                    <a:lnTo>
                      <a:pt x="90657" y="80724"/>
                    </a:lnTo>
                    <a:cubicBezTo>
                      <a:pt x="89826" y="81287"/>
                      <a:pt x="89012" y="81884"/>
                      <a:pt x="88198" y="82456"/>
                    </a:cubicBezTo>
                    <a:cubicBezTo>
                      <a:pt x="84951" y="84499"/>
                      <a:pt x="81409" y="85815"/>
                      <a:pt x="77859" y="86413"/>
                    </a:cubicBezTo>
                    <a:cubicBezTo>
                      <a:pt x="70707" y="87668"/>
                      <a:pt x="63745" y="85945"/>
                      <a:pt x="58437" y="82802"/>
                    </a:cubicBezTo>
                    <a:cubicBezTo>
                      <a:pt x="55744" y="81157"/>
                      <a:pt x="53588" y="79321"/>
                      <a:pt x="51544" y="77113"/>
                    </a:cubicBezTo>
                    <a:cubicBezTo>
                      <a:pt x="51137" y="76602"/>
                      <a:pt x="50730" y="76135"/>
                      <a:pt x="50323" y="75632"/>
                    </a:cubicBezTo>
                    <a:cubicBezTo>
                      <a:pt x="49908" y="75000"/>
                      <a:pt x="49509" y="74403"/>
                      <a:pt x="49111" y="73796"/>
                    </a:cubicBezTo>
                    <a:cubicBezTo>
                      <a:pt x="48791" y="73208"/>
                      <a:pt x="48462" y="72610"/>
                      <a:pt x="48141" y="72030"/>
                    </a:cubicBezTo>
                    <a:cubicBezTo>
                      <a:pt x="47908" y="71415"/>
                      <a:pt x="47639" y="70801"/>
                      <a:pt x="47397" y="70229"/>
                    </a:cubicBezTo>
                    <a:cubicBezTo>
                      <a:pt x="45665" y="65371"/>
                      <a:pt x="45769" y="60739"/>
                      <a:pt x="46739" y="57240"/>
                    </a:cubicBezTo>
                    <a:cubicBezTo>
                      <a:pt x="47656" y="53681"/>
                      <a:pt x="49224" y="51222"/>
                      <a:pt x="50427" y="49690"/>
                    </a:cubicBezTo>
                    <a:cubicBezTo>
                      <a:pt x="50981" y="48884"/>
                      <a:pt x="51544" y="48365"/>
                      <a:pt x="51882" y="48001"/>
                    </a:cubicBezTo>
                    <a:cubicBezTo>
                      <a:pt x="52228" y="47637"/>
                      <a:pt x="52410" y="47456"/>
                      <a:pt x="52410" y="47456"/>
                    </a:cubicBezTo>
                    <a:cubicBezTo>
                      <a:pt x="53086" y="46728"/>
                      <a:pt x="54220" y="46694"/>
                      <a:pt x="54947" y="47386"/>
                    </a:cubicBezTo>
                    <a:cubicBezTo>
                      <a:pt x="55657" y="48027"/>
                      <a:pt x="55701" y="49127"/>
                      <a:pt x="55069" y="49863"/>
                    </a:cubicBezTo>
                    <a:lnTo>
                      <a:pt x="54947" y="50010"/>
                    </a:lnTo>
                    <a:cubicBezTo>
                      <a:pt x="54947" y="50010"/>
                      <a:pt x="54791" y="50166"/>
                      <a:pt x="54532" y="50478"/>
                    </a:cubicBezTo>
                    <a:cubicBezTo>
                      <a:pt x="54255" y="50807"/>
                      <a:pt x="53813" y="51231"/>
                      <a:pt x="53371" y="51898"/>
                    </a:cubicBezTo>
                    <a:cubicBezTo>
                      <a:pt x="52436" y="53171"/>
                      <a:pt x="51207" y="55257"/>
                      <a:pt x="50557" y="58184"/>
                    </a:cubicBezTo>
                    <a:cubicBezTo>
                      <a:pt x="49856" y="61059"/>
                      <a:pt x="49899" y="64860"/>
                      <a:pt x="51406" y="68696"/>
                    </a:cubicBezTo>
                    <a:cubicBezTo>
                      <a:pt x="51614" y="69164"/>
                      <a:pt x="51839" y="69632"/>
                      <a:pt x="52055" y="70108"/>
                    </a:cubicBezTo>
                    <a:cubicBezTo>
                      <a:pt x="52315" y="70584"/>
                      <a:pt x="52583" y="71034"/>
                      <a:pt x="52869" y="71511"/>
                    </a:cubicBezTo>
                    <a:cubicBezTo>
                      <a:pt x="53146" y="71918"/>
                      <a:pt x="53441" y="72359"/>
                      <a:pt x="53752" y="72766"/>
                    </a:cubicBezTo>
                    <a:cubicBezTo>
                      <a:pt x="54177" y="73260"/>
                      <a:pt x="54592" y="73727"/>
                      <a:pt x="55008" y="74212"/>
                    </a:cubicBezTo>
                    <a:cubicBezTo>
                      <a:pt x="56558" y="75745"/>
                      <a:pt x="58593" y="77451"/>
                      <a:pt x="60827" y="78698"/>
                    </a:cubicBezTo>
                    <a:cubicBezTo>
                      <a:pt x="65347" y="81131"/>
                      <a:pt x="71131" y="82274"/>
                      <a:pt x="76846" y="81044"/>
                    </a:cubicBezTo>
                    <a:cubicBezTo>
                      <a:pt x="79695" y="80447"/>
                      <a:pt x="82483" y="79278"/>
                      <a:pt x="84968" y="77572"/>
                    </a:cubicBezTo>
                    <a:lnTo>
                      <a:pt x="86674" y="76282"/>
                    </a:lnTo>
                    <a:lnTo>
                      <a:pt x="88571" y="74489"/>
                    </a:lnTo>
                    <a:lnTo>
                      <a:pt x="90069" y="72783"/>
                    </a:lnTo>
                    <a:cubicBezTo>
                      <a:pt x="90614" y="72195"/>
                      <a:pt x="91108" y="71562"/>
                      <a:pt x="91558" y="70861"/>
                    </a:cubicBezTo>
                    <a:cubicBezTo>
                      <a:pt x="95420" y="65614"/>
                      <a:pt x="97749" y="59059"/>
                      <a:pt x="98217" y="52296"/>
                    </a:cubicBezTo>
                    <a:cubicBezTo>
                      <a:pt x="98459" y="48910"/>
                      <a:pt x="98113" y="45499"/>
                      <a:pt x="97481" y="42156"/>
                    </a:cubicBezTo>
                    <a:cubicBezTo>
                      <a:pt x="96823" y="38805"/>
                      <a:pt x="95524" y="35627"/>
                      <a:pt x="94026" y="32605"/>
                    </a:cubicBezTo>
                    <a:lnTo>
                      <a:pt x="92762" y="30406"/>
                    </a:lnTo>
                    <a:cubicBezTo>
                      <a:pt x="92329" y="29678"/>
                      <a:pt x="91844" y="29081"/>
                      <a:pt x="91419" y="28414"/>
                    </a:cubicBezTo>
                    <a:cubicBezTo>
                      <a:pt x="90727" y="27271"/>
                      <a:pt x="88960" y="25427"/>
                      <a:pt x="88094" y="24431"/>
                    </a:cubicBezTo>
                    <a:cubicBezTo>
                      <a:pt x="86830" y="23219"/>
                      <a:pt x="85566" y="22050"/>
                      <a:pt x="84310" y="20837"/>
                    </a:cubicBezTo>
                    <a:cubicBezTo>
                      <a:pt x="82925" y="19781"/>
                      <a:pt x="81600" y="18699"/>
                      <a:pt x="80223" y="17677"/>
                    </a:cubicBezTo>
                    <a:cubicBezTo>
                      <a:pt x="74577" y="13789"/>
                      <a:pt x="68291" y="11070"/>
                      <a:pt x="61918" y="9745"/>
                    </a:cubicBezTo>
                    <a:cubicBezTo>
                      <a:pt x="55545" y="8429"/>
                      <a:pt x="49128" y="8256"/>
                      <a:pt x="43214" y="9286"/>
                    </a:cubicBezTo>
                    <a:cubicBezTo>
                      <a:pt x="41760" y="9607"/>
                      <a:pt x="40279" y="9797"/>
                      <a:pt x="38859" y="10135"/>
                    </a:cubicBezTo>
                    <a:cubicBezTo>
                      <a:pt x="37447" y="10568"/>
                      <a:pt x="36070" y="10966"/>
                      <a:pt x="34711" y="11364"/>
                    </a:cubicBezTo>
                    <a:cubicBezTo>
                      <a:pt x="33395" y="11910"/>
                      <a:pt x="32096" y="12421"/>
                      <a:pt x="30814" y="12923"/>
                    </a:cubicBezTo>
                    <a:cubicBezTo>
                      <a:pt x="29533" y="13425"/>
                      <a:pt x="28381" y="14161"/>
                      <a:pt x="27178" y="14724"/>
                    </a:cubicBezTo>
                    <a:cubicBezTo>
                      <a:pt x="26597" y="15027"/>
                      <a:pt x="25974" y="15296"/>
                      <a:pt x="25428" y="15625"/>
                    </a:cubicBezTo>
                    <a:cubicBezTo>
                      <a:pt x="24892" y="15962"/>
                      <a:pt x="24372" y="16300"/>
                      <a:pt x="23853" y="16638"/>
                    </a:cubicBezTo>
                    <a:cubicBezTo>
                      <a:pt x="22805" y="17365"/>
                      <a:pt x="21783" y="17868"/>
                      <a:pt x="20770" y="18699"/>
                    </a:cubicBezTo>
                    <a:cubicBezTo>
                      <a:pt x="19757" y="19521"/>
                      <a:pt x="18778" y="20301"/>
                      <a:pt x="17800" y="21054"/>
                    </a:cubicBezTo>
                    <a:lnTo>
                      <a:pt x="17081" y="21617"/>
                    </a:lnTo>
                    <a:lnTo>
                      <a:pt x="17038" y="21660"/>
                    </a:lnTo>
                    <a:cubicBezTo>
                      <a:pt x="17064" y="21617"/>
                      <a:pt x="16908" y="21790"/>
                      <a:pt x="17107" y="21600"/>
                    </a:cubicBezTo>
                    <a:lnTo>
                      <a:pt x="17021" y="21651"/>
                    </a:lnTo>
                    <a:lnTo>
                      <a:pt x="16856" y="21825"/>
                    </a:lnTo>
                    <a:lnTo>
                      <a:pt x="16544" y="22128"/>
                    </a:lnTo>
                    <a:cubicBezTo>
                      <a:pt x="16120" y="22509"/>
                      <a:pt x="15696" y="22907"/>
                      <a:pt x="15297" y="23279"/>
                    </a:cubicBezTo>
                    <a:cubicBezTo>
                      <a:pt x="14475" y="24050"/>
                      <a:pt x="13687" y="24777"/>
                      <a:pt x="12916" y="25496"/>
                    </a:cubicBezTo>
                    <a:cubicBezTo>
                      <a:pt x="12180" y="26241"/>
                      <a:pt x="11513" y="27003"/>
                      <a:pt x="10829" y="27713"/>
                    </a:cubicBezTo>
                    <a:cubicBezTo>
                      <a:pt x="9513" y="29124"/>
                      <a:pt x="8249" y="30432"/>
                      <a:pt x="7288" y="31722"/>
                    </a:cubicBezTo>
                    <a:cubicBezTo>
                      <a:pt x="6266" y="32986"/>
                      <a:pt x="5331" y="34103"/>
                      <a:pt x="4543" y="35064"/>
                    </a:cubicBezTo>
                    <a:cubicBezTo>
                      <a:pt x="3789" y="36138"/>
                      <a:pt x="3149" y="37047"/>
                      <a:pt x="2638" y="37775"/>
                    </a:cubicBezTo>
                    <a:cubicBezTo>
                      <a:pt x="1590" y="39212"/>
                      <a:pt x="1027" y="39991"/>
                      <a:pt x="1027" y="39991"/>
                    </a:cubicBezTo>
                    <a:cubicBezTo>
                      <a:pt x="845" y="40242"/>
                      <a:pt x="490" y="40303"/>
                      <a:pt x="239" y="40121"/>
                    </a:cubicBezTo>
                    <a:cubicBezTo>
                      <a:pt x="23" y="39939"/>
                      <a:pt x="-55" y="39654"/>
                      <a:pt x="40" y="39420"/>
                    </a:cubicBezTo>
                    <a:close/>
                  </a:path>
                </a:pathLst>
              </a:custGeom>
              <a:grpFill/>
              <a:ln w="8653" cap="flat">
                <a:noFill/>
                <a:prstDash val="solid"/>
                <a:miter/>
              </a:ln>
            </p:spPr>
            <p:txBody>
              <a:bodyPr rtlCol="0" anchor="ctr"/>
              <a:lstStyle/>
              <a:p>
                <a:endParaRPr lang="en-IN" dirty="0"/>
              </a:p>
            </p:txBody>
          </p:sp>
          <p:sp>
            <p:nvSpPr>
              <p:cNvPr id="34" name="Freeform: Shape 34">
                <a:extLst>
                  <a:ext uri="{FF2B5EF4-FFF2-40B4-BE49-F238E27FC236}">
                    <a16:creationId xmlns:a16="http://schemas.microsoft.com/office/drawing/2014/main" id="{D3FF9762-263D-FA4B-ADEB-68AFFB3D05F3}"/>
                  </a:ext>
                </a:extLst>
              </p:cNvPr>
              <p:cNvSpPr/>
              <p:nvPr/>
            </p:nvSpPr>
            <p:spPr>
              <a:xfrm>
                <a:off x="-1891725" y="2823476"/>
                <a:ext cx="82127" cy="99572"/>
              </a:xfrm>
              <a:custGeom>
                <a:avLst/>
                <a:gdLst>
                  <a:gd name="connsiteX0" fmla="*/ 81447 w 82127"/>
                  <a:gd name="connsiteY0" fmla="*/ 7319 h 99572"/>
                  <a:gd name="connsiteX1" fmla="*/ 78737 w 82127"/>
                  <a:gd name="connsiteY1" fmla="*/ 6868 h 99572"/>
                  <a:gd name="connsiteX2" fmla="*/ 75507 w 82127"/>
                  <a:gd name="connsiteY2" fmla="*/ 6288 h 99572"/>
                  <a:gd name="connsiteX3" fmla="*/ 71178 w 82127"/>
                  <a:gd name="connsiteY3" fmla="*/ 5838 h 99572"/>
                  <a:gd name="connsiteX4" fmla="*/ 65835 w 82127"/>
                  <a:gd name="connsiteY4" fmla="*/ 5500 h 99572"/>
                  <a:gd name="connsiteX5" fmla="*/ 62796 w 82127"/>
                  <a:gd name="connsiteY5" fmla="*/ 5414 h 99572"/>
                  <a:gd name="connsiteX6" fmla="*/ 59540 w 82127"/>
                  <a:gd name="connsiteY6" fmla="*/ 5500 h 99572"/>
                  <a:gd name="connsiteX7" fmla="*/ 57843 w 82127"/>
                  <a:gd name="connsiteY7" fmla="*/ 5552 h 99572"/>
                  <a:gd name="connsiteX8" fmla="*/ 57401 w 82127"/>
                  <a:gd name="connsiteY8" fmla="*/ 5561 h 99572"/>
                  <a:gd name="connsiteX9" fmla="*/ 57193 w 82127"/>
                  <a:gd name="connsiteY9" fmla="*/ 5578 h 99572"/>
                  <a:gd name="connsiteX10" fmla="*/ 57089 w 82127"/>
                  <a:gd name="connsiteY10" fmla="*/ 5570 h 99572"/>
                  <a:gd name="connsiteX11" fmla="*/ 57176 w 82127"/>
                  <a:gd name="connsiteY11" fmla="*/ 5578 h 99572"/>
                  <a:gd name="connsiteX12" fmla="*/ 57107 w 82127"/>
                  <a:gd name="connsiteY12" fmla="*/ 5587 h 99572"/>
                  <a:gd name="connsiteX13" fmla="*/ 56206 w 82127"/>
                  <a:gd name="connsiteY13" fmla="*/ 5691 h 99572"/>
                  <a:gd name="connsiteX14" fmla="*/ 52431 w 82127"/>
                  <a:gd name="connsiteY14" fmla="*/ 6115 h 99572"/>
                  <a:gd name="connsiteX15" fmla="*/ 48794 w 82127"/>
                  <a:gd name="connsiteY15" fmla="*/ 6816 h 99572"/>
                  <a:gd name="connsiteX16" fmla="*/ 46967 w 82127"/>
                  <a:gd name="connsiteY16" fmla="*/ 7206 h 99572"/>
                  <a:gd name="connsiteX17" fmla="*/ 45079 w 82127"/>
                  <a:gd name="connsiteY17" fmla="*/ 7804 h 99572"/>
                  <a:gd name="connsiteX18" fmla="*/ 41252 w 82127"/>
                  <a:gd name="connsiteY18" fmla="*/ 9085 h 99572"/>
                  <a:gd name="connsiteX19" fmla="*/ 37381 w 82127"/>
                  <a:gd name="connsiteY19" fmla="*/ 10722 h 99572"/>
                  <a:gd name="connsiteX20" fmla="*/ 33580 w 82127"/>
                  <a:gd name="connsiteY20" fmla="*/ 12765 h 99572"/>
                  <a:gd name="connsiteX21" fmla="*/ 29865 w 82127"/>
                  <a:gd name="connsiteY21" fmla="*/ 15216 h 99572"/>
                  <a:gd name="connsiteX22" fmla="*/ 16920 w 82127"/>
                  <a:gd name="connsiteY22" fmla="*/ 28733 h 99572"/>
                  <a:gd name="connsiteX23" fmla="*/ 9525 w 82127"/>
                  <a:gd name="connsiteY23" fmla="*/ 47254 h 99572"/>
                  <a:gd name="connsiteX24" fmla="*/ 8850 w 82127"/>
                  <a:gd name="connsiteY24" fmla="*/ 52381 h 99572"/>
                  <a:gd name="connsiteX25" fmla="*/ 8694 w 82127"/>
                  <a:gd name="connsiteY25" fmla="*/ 57593 h 99572"/>
                  <a:gd name="connsiteX26" fmla="*/ 8685 w 82127"/>
                  <a:gd name="connsiteY26" fmla="*/ 57749 h 99572"/>
                  <a:gd name="connsiteX27" fmla="*/ 8668 w 82127"/>
                  <a:gd name="connsiteY27" fmla="*/ 57619 h 99572"/>
                  <a:gd name="connsiteX28" fmla="*/ 8676 w 82127"/>
                  <a:gd name="connsiteY28" fmla="*/ 57697 h 99572"/>
                  <a:gd name="connsiteX29" fmla="*/ 8702 w 82127"/>
                  <a:gd name="connsiteY29" fmla="*/ 58070 h 99572"/>
                  <a:gd name="connsiteX30" fmla="*/ 8737 w 82127"/>
                  <a:gd name="connsiteY30" fmla="*/ 58771 h 99572"/>
                  <a:gd name="connsiteX31" fmla="*/ 8841 w 82127"/>
                  <a:gd name="connsiteY31" fmla="*/ 60183 h 99572"/>
                  <a:gd name="connsiteX32" fmla="*/ 8945 w 82127"/>
                  <a:gd name="connsiteY32" fmla="*/ 61585 h 99572"/>
                  <a:gd name="connsiteX33" fmla="*/ 9144 w 82127"/>
                  <a:gd name="connsiteY33" fmla="*/ 62771 h 99572"/>
                  <a:gd name="connsiteX34" fmla="*/ 9586 w 82127"/>
                  <a:gd name="connsiteY34" fmla="*/ 65118 h 99572"/>
                  <a:gd name="connsiteX35" fmla="*/ 10244 w 82127"/>
                  <a:gd name="connsiteY35" fmla="*/ 67560 h 99572"/>
                  <a:gd name="connsiteX36" fmla="*/ 14504 w 82127"/>
                  <a:gd name="connsiteY36" fmla="*/ 76799 h 99572"/>
                  <a:gd name="connsiteX37" fmla="*/ 21128 w 82127"/>
                  <a:gd name="connsiteY37" fmla="*/ 84515 h 99572"/>
                  <a:gd name="connsiteX38" fmla="*/ 38931 w 82127"/>
                  <a:gd name="connsiteY38" fmla="*/ 93000 h 99572"/>
                  <a:gd name="connsiteX39" fmla="*/ 41339 w 82127"/>
                  <a:gd name="connsiteY39" fmla="*/ 93303 h 99572"/>
                  <a:gd name="connsiteX40" fmla="*/ 43616 w 82127"/>
                  <a:gd name="connsiteY40" fmla="*/ 93485 h 99572"/>
                  <a:gd name="connsiteX41" fmla="*/ 46222 w 82127"/>
                  <a:gd name="connsiteY41" fmla="*/ 93381 h 99572"/>
                  <a:gd name="connsiteX42" fmla="*/ 48335 w 82127"/>
                  <a:gd name="connsiteY42" fmla="*/ 93104 h 99572"/>
                  <a:gd name="connsiteX43" fmla="*/ 56553 w 82127"/>
                  <a:gd name="connsiteY43" fmla="*/ 89866 h 99572"/>
                  <a:gd name="connsiteX44" fmla="*/ 66268 w 82127"/>
                  <a:gd name="connsiteY44" fmla="*/ 76912 h 99572"/>
                  <a:gd name="connsiteX45" fmla="*/ 67238 w 82127"/>
                  <a:gd name="connsiteY45" fmla="*/ 69638 h 99572"/>
                  <a:gd name="connsiteX46" fmla="*/ 67117 w 82127"/>
                  <a:gd name="connsiteY46" fmla="*/ 67724 h 99572"/>
                  <a:gd name="connsiteX47" fmla="*/ 66857 w 82127"/>
                  <a:gd name="connsiteY47" fmla="*/ 66209 h 99572"/>
                  <a:gd name="connsiteX48" fmla="*/ 66441 w 82127"/>
                  <a:gd name="connsiteY48" fmla="*/ 64659 h 99572"/>
                  <a:gd name="connsiteX49" fmla="*/ 65904 w 82127"/>
                  <a:gd name="connsiteY49" fmla="*/ 63170 h 99572"/>
                  <a:gd name="connsiteX50" fmla="*/ 59090 w 82127"/>
                  <a:gd name="connsiteY50" fmla="*/ 55117 h 99572"/>
                  <a:gd name="connsiteX51" fmla="*/ 52665 w 82127"/>
                  <a:gd name="connsiteY51" fmla="*/ 52658 h 99572"/>
                  <a:gd name="connsiteX52" fmla="*/ 50864 w 82127"/>
                  <a:gd name="connsiteY52" fmla="*/ 52450 h 99572"/>
                  <a:gd name="connsiteX53" fmla="*/ 50231 w 82127"/>
                  <a:gd name="connsiteY53" fmla="*/ 52398 h 99572"/>
                  <a:gd name="connsiteX54" fmla="*/ 50041 w 82127"/>
                  <a:gd name="connsiteY54" fmla="*/ 52398 h 99572"/>
                  <a:gd name="connsiteX55" fmla="*/ 48396 w 82127"/>
                  <a:gd name="connsiteY55" fmla="*/ 50467 h 99572"/>
                  <a:gd name="connsiteX56" fmla="*/ 50249 w 82127"/>
                  <a:gd name="connsiteY56" fmla="*/ 48813 h 99572"/>
                  <a:gd name="connsiteX57" fmla="*/ 51011 w 82127"/>
                  <a:gd name="connsiteY57" fmla="*/ 48830 h 99572"/>
                  <a:gd name="connsiteX58" fmla="*/ 53236 w 82127"/>
                  <a:gd name="connsiteY58" fmla="*/ 49012 h 99572"/>
                  <a:gd name="connsiteX59" fmla="*/ 61159 w 82127"/>
                  <a:gd name="connsiteY59" fmla="*/ 51775 h 99572"/>
                  <a:gd name="connsiteX60" fmla="*/ 69836 w 82127"/>
                  <a:gd name="connsiteY60" fmla="*/ 61447 h 99572"/>
                  <a:gd name="connsiteX61" fmla="*/ 70580 w 82127"/>
                  <a:gd name="connsiteY61" fmla="*/ 63274 h 99572"/>
                  <a:gd name="connsiteX62" fmla="*/ 71160 w 82127"/>
                  <a:gd name="connsiteY62" fmla="*/ 65213 h 99572"/>
                  <a:gd name="connsiteX63" fmla="*/ 71576 w 82127"/>
                  <a:gd name="connsiteY63" fmla="*/ 67352 h 99572"/>
                  <a:gd name="connsiteX64" fmla="*/ 71758 w 82127"/>
                  <a:gd name="connsiteY64" fmla="*/ 69283 h 99572"/>
                  <a:gd name="connsiteX65" fmla="*/ 70875 w 82127"/>
                  <a:gd name="connsiteY65" fmla="*/ 78159 h 99572"/>
                  <a:gd name="connsiteX66" fmla="*/ 59635 w 82127"/>
                  <a:gd name="connsiteY66" fmla="*/ 94412 h 99572"/>
                  <a:gd name="connsiteX67" fmla="*/ 49504 w 82127"/>
                  <a:gd name="connsiteY67" fmla="*/ 98897 h 99572"/>
                  <a:gd name="connsiteX68" fmla="*/ 46525 w 82127"/>
                  <a:gd name="connsiteY68" fmla="*/ 99382 h 99572"/>
                  <a:gd name="connsiteX69" fmla="*/ 43928 w 82127"/>
                  <a:gd name="connsiteY69" fmla="*/ 99564 h 99572"/>
                  <a:gd name="connsiteX70" fmla="*/ 43832 w 82127"/>
                  <a:gd name="connsiteY70" fmla="*/ 99573 h 99572"/>
                  <a:gd name="connsiteX71" fmla="*/ 43599 w 82127"/>
                  <a:gd name="connsiteY71" fmla="*/ 99564 h 99572"/>
                  <a:gd name="connsiteX72" fmla="*/ 43417 w 82127"/>
                  <a:gd name="connsiteY72" fmla="*/ 99573 h 99572"/>
                  <a:gd name="connsiteX73" fmla="*/ 43070 w 82127"/>
                  <a:gd name="connsiteY73" fmla="*/ 99555 h 99572"/>
                  <a:gd name="connsiteX74" fmla="*/ 42360 w 82127"/>
                  <a:gd name="connsiteY74" fmla="*/ 99538 h 99572"/>
                  <a:gd name="connsiteX75" fmla="*/ 40932 w 82127"/>
                  <a:gd name="connsiteY75" fmla="*/ 99495 h 99572"/>
                  <a:gd name="connsiteX76" fmla="*/ 38074 w 82127"/>
                  <a:gd name="connsiteY76" fmla="*/ 99261 h 99572"/>
                  <a:gd name="connsiteX77" fmla="*/ 16374 w 82127"/>
                  <a:gd name="connsiteY77" fmla="*/ 90186 h 99572"/>
                  <a:gd name="connsiteX78" fmla="*/ 7940 w 82127"/>
                  <a:gd name="connsiteY78" fmla="*/ 81241 h 99572"/>
                  <a:gd name="connsiteX79" fmla="*/ 2277 w 82127"/>
                  <a:gd name="connsiteY79" fmla="*/ 70132 h 99572"/>
                  <a:gd name="connsiteX80" fmla="*/ 1377 w 82127"/>
                  <a:gd name="connsiteY80" fmla="*/ 67127 h 99572"/>
                  <a:gd name="connsiteX81" fmla="*/ 710 w 82127"/>
                  <a:gd name="connsiteY81" fmla="*/ 63923 h 99572"/>
                  <a:gd name="connsiteX82" fmla="*/ 416 w 82127"/>
                  <a:gd name="connsiteY82" fmla="*/ 62295 h 99572"/>
                  <a:gd name="connsiteX83" fmla="*/ 260 w 82127"/>
                  <a:gd name="connsiteY83" fmla="*/ 60875 h 99572"/>
                  <a:gd name="connsiteX84" fmla="*/ 139 w 82127"/>
                  <a:gd name="connsiteY84" fmla="*/ 59464 h 99572"/>
                  <a:gd name="connsiteX85" fmla="*/ 69 w 82127"/>
                  <a:gd name="connsiteY85" fmla="*/ 58745 h 99572"/>
                  <a:gd name="connsiteX86" fmla="*/ 26 w 82127"/>
                  <a:gd name="connsiteY86" fmla="*/ 58390 h 99572"/>
                  <a:gd name="connsiteX87" fmla="*/ 0 w 82127"/>
                  <a:gd name="connsiteY87" fmla="*/ 58000 h 99572"/>
                  <a:gd name="connsiteX88" fmla="*/ 9 w 82127"/>
                  <a:gd name="connsiteY88" fmla="*/ 57819 h 99572"/>
                  <a:gd name="connsiteX89" fmla="*/ 95 w 82127"/>
                  <a:gd name="connsiteY89" fmla="*/ 51748 h 99572"/>
                  <a:gd name="connsiteX90" fmla="*/ 831 w 82127"/>
                  <a:gd name="connsiteY90" fmla="*/ 45704 h 99572"/>
                  <a:gd name="connsiteX91" fmla="*/ 9603 w 82127"/>
                  <a:gd name="connsiteY91" fmla="*/ 23849 h 99572"/>
                  <a:gd name="connsiteX92" fmla="*/ 25267 w 82127"/>
                  <a:gd name="connsiteY92" fmla="*/ 8410 h 99572"/>
                  <a:gd name="connsiteX93" fmla="*/ 43451 w 82127"/>
                  <a:gd name="connsiteY93" fmla="*/ 1050 h 99572"/>
                  <a:gd name="connsiteX94" fmla="*/ 45651 w 82127"/>
                  <a:gd name="connsiteY94" fmla="*/ 599 h 99572"/>
                  <a:gd name="connsiteX95" fmla="*/ 47893 w 82127"/>
                  <a:gd name="connsiteY95" fmla="*/ 365 h 99572"/>
                  <a:gd name="connsiteX96" fmla="*/ 52154 w 82127"/>
                  <a:gd name="connsiteY96" fmla="*/ 2 h 99572"/>
                  <a:gd name="connsiteX97" fmla="*/ 55946 w 82127"/>
                  <a:gd name="connsiteY97" fmla="*/ 54 h 99572"/>
                  <a:gd name="connsiteX98" fmla="*/ 56856 w 82127"/>
                  <a:gd name="connsiteY98" fmla="*/ 71 h 99572"/>
                  <a:gd name="connsiteX99" fmla="*/ 57115 w 82127"/>
                  <a:gd name="connsiteY99" fmla="*/ 54 h 99572"/>
                  <a:gd name="connsiteX100" fmla="*/ 57228 w 82127"/>
                  <a:gd name="connsiteY100" fmla="*/ 71 h 99572"/>
                  <a:gd name="connsiteX101" fmla="*/ 57462 w 82127"/>
                  <a:gd name="connsiteY101" fmla="*/ 97 h 99572"/>
                  <a:gd name="connsiteX102" fmla="*/ 57921 w 82127"/>
                  <a:gd name="connsiteY102" fmla="*/ 140 h 99572"/>
                  <a:gd name="connsiteX103" fmla="*/ 59739 w 82127"/>
                  <a:gd name="connsiteY103" fmla="*/ 322 h 99572"/>
                  <a:gd name="connsiteX104" fmla="*/ 63168 w 82127"/>
                  <a:gd name="connsiteY104" fmla="*/ 703 h 99572"/>
                  <a:gd name="connsiteX105" fmla="*/ 66329 w 82127"/>
                  <a:gd name="connsiteY105" fmla="*/ 1283 h 99572"/>
                  <a:gd name="connsiteX106" fmla="*/ 71853 w 82127"/>
                  <a:gd name="connsiteY106" fmla="*/ 2582 h 99572"/>
                  <a:gd name="connsiteX107" fmla="*/ 76200 w 82127"/>
                  <a:gd name="connsiteY107" fmla="*/ 3916 h 99572"/>
                  <a:gd name="connsiteX108" fmla="*/ 79231 w 82127"/>
                  <a:gd name="connsiteY108" fmla="*/ 5180 h 99572"/>
                  <a:gd name="connsiteX109" fmla="*/ 81776 w 82127"/>
                  <a:gd name="connsiteY109" fmla="*/ 6219 h 99572"/>
                  <a:gd name="connsiteX110" fmla="*/ 82080 w 82127"/>
                  <a:gd name="connsiteY110" fmla="*/ 6946 h 99572"/>
                  <a:gd name="connsiteX111" fmla="*/ 81447 w 82127"/>
                  <a:gd name="connsiteY111" fmla="*/ 7319 h 99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2127" h="99572">
                    <a:moveTo>
                      <a:pt x="81447" y="7319"/>
                    </a:moveTo>
                    <a:cubicBezTo>
                      <a:pt x="81447" y="7319"/>
                      <a:pt x="80512" y="7154"/>
                      <a:pt x="78737" y="6868"/>
                    </a:cubicBezTo>
                    <a:cubicBezTo>
                      <a:pt x="77854" y="6695"/>
                      <a:pt x="76763" y="6522"/>
                      <a:pt x="75507" y="6288"/>
                    </a:cubicBezTo>
                    <a:cubicBezTo>
                      <a:pt x="74243" y="6167"/>
                      <a:pt x="72780" y="6028"/>
                      <a:pt x="71178" y="5838"/>
                    </a:cubicBezTo>
                    <a:cubicBezTo>
                      <a:pt x="69584" y="5596"/>
                      <a:pt x="67775" y="5570"/>
                      <a:pt x="65835" y="5500"/>
                    </a:cubicBezTo>
                    <a:cubicBezTo>
                      <a:pt x="64857" y="5483"/>
                      <a:pt x="63843" y="5396"/>
                      <a:pt x="62796" y="5414"/>
                    </a:cubicBezTo>
                    <a:cubicBezTo>
                      <a:pt x="61748" y="5431"/>
                      <a:pt x="60666" y="5466"/>
                      <a:pt x="59540" y="5500"/>
                    </a:cubicBezTo>
                    <a:cubicBezTo>
                      <a:pt x="58986" y="5535"/>
                      <a:pt x="58406" y="5535"/>
                      <a:pt x="57843" y="5552"/>
                    </a:cubicBezTo>
                    <a:lnTo>
                      <a:pt x="57401" y="5561"/>
                    </a:lnTo>
                    <a:lnTo>
                      <a:pt x="57193" y="5578"/>
                    </a:lnTo>
                    <a:lnTo>
                      <a:pt x="57089" y="5570"/>
                    </a:lnTo>
                    <a:cubicBezTo>
                      <a:pt x="57349" y="5587"/>
                      <a:pt x="57133" y="5578"/>
                      <a:pt x="57176" y="5578"/>
                    </a:cubicBezTo>
                    <a:lnTo>
                      <a:pt x="57107" y="5587"/>
                    </a:lnTo>
                    <a:lnTo>
                      <a:pt x="56206" y="5691"/>
                    </a:lnTo>
                    <a:cubicBezTo>
                      <a:pt x="54985" y="5829"/>
                      <a:pt x="53730" y="5977"/>
                      <a:pt x="52431" y="6115"/>
                    </a:cubicBezTo>
                    <a:cubicBezTo>
                      <a:pt x="51123" y="6228"/>
                      <a:pt x="50050" y="6609"/>
                      <a:pt x="48794" y="6816"/>
                    </a:cubicBezTo>
                    <a:cubicBezTo>
                      <a:pt x="48179" y="6955"/>
                      <a:pt x="47573" y="7076"/>
                      <a:pt x="46967" y="7206"/>
                    </a:cubicBezTo>
                    <a:cubicBezTo>
                      <a:pt x="46344" y="7379"/>
                      <a:pt x="45703" y="7596"/>
                      <a:pt x="45079" y="7804"/>
                    </a:cubicBezTo>
                    <a:cubicBezTo>
                      <a:pt x="43815" y="8245"/>
                      <a:pt x="42499" y="8531"/>
                      <a:pt x="41252" y="9085"/>
                    </a:cubicBezTo>
                    <a:cubicBezTo>
                      <a:pt x="39979" y="9631"/>
                      <a:pt x="38680" y="10168"/>
                      <a:pt x="37381" y="10722"/>
                    </a:cubicBezTo>
                    <a:cubicBezTo>
                      <a:pt x="36126" y="11397"/>
                      <a:pt x="34862" y="12073"/>
                      <a:pt x="33580" y="12765"/>
                    </a:cubicBezTo>
                    <a:cubicBezTo>
                      <a:pt x="32316" y="13527"/>
                      <a:pt x="31147" y="14436"/>
                      <a:pt x="29865" y="15216"/>
                    </a:cubicBezTo>
                    <a:cubicBezTo>
                      <a:pt x="24947" y="18662"/>
                      <a:pt x="20522" y="23295"/>
                      <a:pt x="16920" y="28733"/>
                    </a:cubicBezTo>
                    <a:cubicBezTo>
                      <a:pt x="13335" y="34162"/>
                      <a:pt x="10789" y="40518"/>
                      <a:pt x="9525" y="47254"/>
                    </a:cubicBezTo>
                    <a:cubicBezTo>
                      <a:pt x="9257" y="48943"/>
                      <a:pt x="9092" y="50675"/>
                      <a:pt x="8850" y="52381"/>
                    </a:cubicBezTo>
                    <a:cubicBezTo>
                      <a:pt x="8806" y="54095"/>
                      <a:pt x="8746" y="55836"/>
                      <a:pt x="8694" y="57593"/>
                    </a:cubicBezTo>
                    <a:lnTo>
                      <a:pt x="8685" y="57749"/>
                    </a:lnTo>
                    <a:cubicBezTo>
                      <a:pt x="8685" y="57966"/>
                      <a:pt x="8659" y="57541"/>
                      <a:pt x="8668" y="57619"/>
                    </a:cubicBezTo>
                    <a:lnTo>
                      <a:pt x="8676" y="57697"/>
                    </a:lnTo>
                    <a:lnTo>
                      <a:pt x="8702" y="58070"/>
                    </a:lnTo>
                    <a:lnTo>
                      <a:pt x="8737" y="58771"/>
                    </a:lnTo>
                    <a:lnTo>
                      <a:pt x="8841" y="60183"/>
                    </a:lnTo>
                    <a:lnTo>
                      <a:pt x="8945" y="61585"/>
                    </a:lnTo>
                    <a:lnTo>
                      <a:pt x="9144" y="62771"/>
                    </a:lnTo>
                    <a:cubicBezTo>
                      <a:pt x="9309" y="63551"/>
                      <a:pt x="9369" y="64313"/>
                      <a:pt x="9586" y="65118"/>
                    </a:cubicBezTo>
                    <a:lnTo>
                      <a:pt x="10244" y="67560"/>
                    </a:lnTo>
                    <a:cubicBezTo>
                      <a:pt x="11291" y="70790"/>
                      <a:pt x="12625" y="73951"/>
                      <a:pt x="14504" y="76799"/>
                    </a:cubicBezTo>
                    <a:cubicBezTo>
                      <a:pt x="16409" y="79605"/>
                      <a:pt x="18565" y="82263"/>
                      <a:pt x="21128" y="84515"/>
                    </a:cubicBezTo>
                    <a:cubicBezTo>
                      <a:pt x="26220" y="88991"/>
                      <a:pt x="32480" y="91987"/>
                      <a:pt x="38931" y="93000"/>
                    </a:cubicBezTo>
                    <a:cubicBezTo>
                      <a:pt x="39737" y="93174"/>
                      <a:pt x="40542" y="93269"/>
                      <a:pt x="41339" y="93303"/>
                    </a:cubicBezTo>
                    <a:lnTo>
                      <a:pt x="43616" y="93485"/>
                    </a:lnTo>
                    <a:cubicBezTo>
                      <a:pt x="44482" y="93451"/>
                      <a:pt x="45339" y="93425"/>
                      <a:pt x="46222" y="93381"/>
                    </a:cubicBezTo>
                    <a:lnTo>
                      <a:pt x="48335" y="93104"/>
                    </a:lnTo>
                    <a:cubicBezTo>
                      <a:pt x="51305" y="92559"/>
                      <a:pt x="54119" y="91442"/>
                      <a:pt x="56553" y="89866"/>
                    </a:cubicBezTo>
                    <a:cubicBezTo>
                      <a:pt x="61471" y="86705"/>
                      <a:pt x="64770" y="81813"/>
                      <a:pt x="66268" y="76912"/>
                    </a:cubicBezTo>
                    <a:cubicBezTo>
                      <a:pt x="66969" y="74453"/>
                      <a:pt x="67229" y="71820"/>
                      <a:pt x="67238" y="69638"/>
                    </a:cubicBezTo>
                    <a:cubicBezTo>
                      <a:pt x="67203" y="68997"/>
                      <a:pt x="67151" y="68365"/>
                      <a:pt x="67117" y="67724"/>
                    </a:cubicBezTo>
                    <a:cubicBezTo>
                      <a:pt x="67021" y="67214"/>
                      <a:pt x="66935" y="66712"/>
                      <a:pt x="66857" y="66209"/>
                    </a:cubicBezTo>
                    <a:cubicBezTo>
                      <a:pt x="66710" y="65681"/>
                      <a:pt x="66580" y="65170"/>
                      <a:pt x="66441" y="64659"/>
                    </a:cubicBezTo>
                    <a:cubicBezTo>
                      <a:pt x="66259" y="64148"/>
                      <a:pt x="66069" y="63663"/>
                      <a:pt x="65904" y="63170"/>
                    </a:cubicBezTo>
                    <a:cubicBezTo>
                      <a:pt x="64276" y="59377"/>
                      <a:pt x="61627" y="56667"/>
                      <a:pt x="59090" y="55117"/>
                    </a:cubicBezTo>
                    <a:cubicBezTo>
                      <a:pt x="56570" y="53489"/>
                      <a:pt x="54232" y="52883"/>
                      <a:pt x="52665" y="52658"/>
                    </a:cubicBezTo>
                    <a:cubicBezTo>
                      <a:pt x="51877" y="52476"/>
                      <a:pt x="51271" y="52493"/>
                      <a:pt x="50864" y="52450"/>
                    </a:cubicBezTo>
                    <a:cubicBezTo>
                      <a:pt x="50439" y="52433"/>
                      <a:pt x="50231" y="52398"/>
                      <a:pt x="50231" y="52398"/>
                    </a:cubicBezTo>
                    <a:lnTo>
                      <a:pt x="50041" y="52398"/>
                    </a:lnTo>
                    <a:cubicBezTo>
                      <a:pt x="49062" y="52329"/>
                      <a:pt x="48326" y="51471"/>
                      <a:pt x="48396" y="50467"/>
                    </a:cubicBezTo>
                    <a:cubicBezTo>
                      <a:pt x="48456" y="49506"/>
                      <a:pt x="49288" y="48770"/>
                      <a:pt x="50249" y="48813"/>
                    </a:cubicBezTo>
                    <a:cubicBezTo>
                      <a:pt x="50249" y="48813"/>
                      <a:pt x="50500" y="48830"/>
                      <a:pt x="51011" y="48830"/>
                    </a:cubicBezTo>
                    <a:cubicBezTo>
                      <a:pt x="51522" y="48874"/>
                      <a:pt x="52275" y="48848"/>
                      <a:pt x="53236" y="49012"/>
                    </a:cubicBezTo>
                    <a:cubicBezTo>
                      <a:pt x="55158" y="49255"/>
                      <a:pt x="58016" y="49913"/>
                      <a:pt x="61159" y="51775"/>
                    </a:cubicBezTo>
                    <a:cubicBezTo>
                      <a:pt x="64294" y="53602"/>
                      <a:pt x="67671" y="56797"/>
                      <a:pt x="69836" y="61447"/>
                    </a:cubicBezTo>
                    <a:cubicBezTo>
                      <a:pt x="70078" y="62053"/>
                      <a:pt x="70329" y="62650"/>
                      <a:pt x="70580" y="63274"/>
                    </a:cubicBezTo>
                    <a:cubicBezTo>
                      <a:pt x="70762" y="63915"/>
                      <a:pt x="70970" y="64538"/>
                      <a:pt x="71160" y="65213"/>
                    </a:cubicBezTo>
                    <a:cubicBezTo>
                      <a:pt x="71290" y="65924"/>
                      <a:pt x="71420" y="66625"/>
                      <a:pt x="71576" y="67352"/>
                    </a:cubicBezTo>
                    <a:cubicBezTo>
                      <a:pt x="71628" y="67993"/>
                      <a:pt x="71697" y="68617"/>
                      <a:pt x="71758" y="69283"/>
                    </a:cubicBezTo>
                    <a:cubicBezTo>
                      <a:pt x="71853" y="72288"/>
                      <a:pt x="71619" y="75102"/>
                      <a:pt x="70875" y="78159"/>
                    </a:cubicBezTo>
                    <a:cubicBezTo>
                      <a:pt x="69299" y="84134"/>
                      <a:pt x="65584" y="90256"/>
                      <a:pt x="59635" y="94412"/>
                    </a:cubicBezTo>
                    <a:cubicBezTo>
                      <a:pt x="56674" y="96490"/>
                      <a:pt x="53236" y="98049"/>
                      <a:pt x="49504" y="98897"/>
                    </a:cubicBezTo>
                    <a:cubicBezTo>
                      <a:pt x="48517" y="99044"/>
                      <a:pt x="47521" y="99209"/>
                      <a:pt x="46525" y="99382"/>
                    </a:cubicBezTo>
                    <a:cubicBezTo>
                      <a:pt x="45642" y="99460"/>
                      <a:pt x="44794" y="99512"/>
                      <a:pt x="43928" y="99564"/>
                    </a:cubicBezTo>
                    <a:lnTo>
                      <a:pt x="43832" y="99573"/>
                    </a:lnTo>
                    <a:lnTo>
                      <a:pt x="43599" y="99564"/>
                    </a:lnTo>
                    <a:lnTo>
                      <a:pt x="43417" y="99573"/>
                    </a:lnTo>
                    <a:lnTo>
                      <a:pt x="43070" y="99555"/>
                    </a:lnTo>
                    <a:lnTo>
                      <a:pt x="42360" y="99538"/>
                    </a:lnTo>
                    <a:lnTo>
                      <a:pt x="40932" y="99495"/>
                    </a:lnTo>
                    <a:cubicBezTo>
                      <a:pt x="39988" y="99469"/>
                      <a:pt x="39035" y="99417"/>
                      <a:pt x="38074" y="99261"/>
                    </a:cubicBezTo>
                    <a:cubicBezTo>
                      <a:pt x="30411" y="98438"/>
                      <a:pt x="22756" y="95252"/>
                      <a:pt x="16374" y="90186"/>
                    </a:cubicBezTo>
                    <a:cubicBezTo>
                      <a:pt x="13179" y="87666"/>
                      <a:pt x="10382" y="84593"/>
                      <a:pt x="7940" y="81241"/>
                    </a:cubicBezTo>
                    <a:cubicBezTo>
                      <a:pt x="5533" y="77864"/>
                      <a:pt x="3689" y="74089"/>
                      <a:pt x="2277" y="70132"/>
                    </a:cubicBezTo>
                    <a:lnTo>
                      <a:pt x="1377" y="67127"/>
                    </a:lnTo>
                    <a:cubicBezTo>
                      <a:pt x="1091" y="66088"/>
                      <a:pt x="935" y="64988"/>
                      <a:pt x="710" y="63923"/>
                    </a:cubicBezTo>
                    <a:lnTo>
                      <a:pt x="416" y="62295"/>
                    </a:lnTo>
                    <a:lnTo>
                      <a:pt x="260" y="60875"/>
                    </a:lnTo>
                    <a:lnTo>
                      <a:pt x="139" y="59464"/>
                    </a:lnTo>
                    <a:lnTo>
                      <a:pt x="69" y="58745"/>
                    </a:lnTo>
                    <a:lnTo>
                      <a:pt x="26" y="58390"/>
                    </a:lnTo>
                    <a:lnTo>
                      <a:pt x="0" y="58000"/>
                    </a:lnTo>
                    <a:lnTo>
                      <a:pt x="9" y="57819"/>
                    </a:lnTo>
                    <a:cubicBezTo>
                      <a:pt x="9" y="55775"/>
                      <a:pt x="0" y="53740"/>
                      <a:pt x="95" y="51748"/>
                    </a:cubicBezTo>
                    <a:cubicBezTo>
                      <a:pt x="320" y="49722"/>
                      <a:pt x="520" y="47696"/>
                      <a:pt x="831" y="45704"/>
                    </a:cubicBezTo>
                    <a:cubicBezTo>
                      <a:pt x="2165" y="37738"/>
                      <a:pt x="5308" y="30231"/>
                      <a:pt x="9603" y="23849"/>
                    </a:cubicBezTo>
                    <a:cubicBezTo>
                      <a:pt x="13837" y="17424"/>
                      <a:pt x="19422" y="12263"/>
                      <a:pt x="25267" y="8410"/>
                    </a:cubicBezTo>
                    <a:cubicBezTo>
                      <a:pt x="31181" y="4591"/>
                      <a:pt x="37485" y="2192"/>
                      <a:pt x="43451" y="1050"/>
                    </a:cubicBezTo>
                    <a:cubicBezTo>
                      <a:pt x="44187" y="894"/>
                      <a:pt x="44906" y="729"/>
                      <a:pt x="45651" y="599"/>
                    </a:cubicBezTo>
                    <a:cubicBezTo>
                      <a:pt x="46404" y="521"/>
                      <a:pt x="47149" y="435"/>
                      <a:pt x="47893" y="365"/>
                    </a:cubicBezTo>
                    <a:cubicBezTo>
                      <a:pt x="49348" y="236"/>
                      <a:pt x="50872" y="-24"/>
                      <a:pt x="52154" y="2"/>
                    </a:cubicBezTo>
                    <a:cubicBezTo>
                      <a:pt x="53453" y="19"/>
                      <a:pt x="54708" y="36"/>
                      <a:pt x="55946" y="54"/>
                    </a:cubicBezTo>
                    <a:lnTo>
                      <a:pt x="56856" y="71"/>
                    </a:lnTo>
                    <a:lnTo>
                      <a:pt x="57115" y="54"/>
                    </a:lnTo>
                    <a:lnTo>
                      <a:pt x="57228" y="71"/>
                    </a:lnTo>
                    <a:lnTo>
                      <a:pt x="57462" y="97"/>
                    </a:lnTo>
                    <a:lnTo>
                      <a:pt x="57921" y="140"/>
                    </a:lnTo>
                    <a:cubicBezTo>
                      <a:pt x="58535" y="227"/>
                      <a:pt x="59142" y="279"/>
                      <a:pt x="59739" y="322"/>
                    </a:cubicBezTo>
                    <a:cubicBezTo>
                      <a:pt x="60925" y="461"/>
                      <a:pt x="62068" y="573"/>
                      <a:pt x="63168" y="703"/>
                    </a:cubicBezTo>
                    <a:cubicBezTo>
                      <a:pt x="64268" y="833"/>
                      <a:pt x="65333" y="1110"/>
                      <a:pt x="66329" y="1283"/>
                    </a:cubicBezTo>
                    <a:cubicBezTo>
                      <a:pt x="68355" y="1708"/>
                      <a:pt x="70199" y="2045"/>
                      <a:pt x="71853" y="2582"/>
                    </a:cubicBezTo>
                    <a:cubicBezTo>
                      <a:pt x="73481" y="3084"/>
                      <a:pt x="74918" y="3526"/>
                      <a:pt x="76200" y="3916"/>
                    </a:cubicBezTo>
                    <a:cubicBezTo>
                      <a:pt x="77395" y="4409"/>
                      <a:pt x="78417" y="4825"/>
                      <a:pt x="79231" y="5180"/>
                    </a:cubicBezTo>
                    <a:cubicBezTo>
                      <a:pt x="80893" y="5864"/>
                      <a:pt x="81776" y="6219"/>
                      <a:pt x="81776" y="6219"/>
                    </a:cubicBezTo>
                    <a:cubicBezTo>
                      <a:pt x="82062" y="6340"/>
                      <a:pt x="82209" y="6669"/>
                      <a:pt x="82080" y="6946"/>
                    </a:cubicBezTo>
                    <a:cubicBezTo>
                      <a:pt x="81958" y="7223"/>
                      <a:pt x="81699" y="7353"/>
                      <a:pt x="81447" y="7319"/>
                    </a:cubicBezTo>
                    <a:close/>
                  </a:path>
                </a:pathLst>
              </a:custGeom>
              <a:grpFill/>
              <a:ln w="8653" cap="flat">
                <a:noFill/>
                <a:prstDash val="solid"/>
                <a:miter/>
              </a:ln>
            </p:spPr>
            <p:txBody>
              <a:bodyPr rtlCol="0" anchor="ctr"/>
              <a:lstStyle/>
              <a:p>
                <a:endParaRPr lang="en-IN" dirty="0"/>
              </a:p>
            </p:txBody>
          </p:sp>
          <p:sp>
            <p:nvSpPr>
              <p:cNvPr id="35" name="Freeform: Shape 35">
                <a:extLst>
                  <a:ext uri="{FF2B5EF4-FFF2-40B4-BE49-F238E27FC236}">
                    <a16:creationId xmlns:a16="http://schemas.microsoft.com/office/drawing/2014/main" id="{5FE4646B-AF00-CD4A-825E-D8CEDD2C0E66}"/>
                  </a:ext>
                </a:extLst>
              </p:cNvPr>
              <p:cNvSpPr/>
              <p:nvPr/>
            </p:nvSpPr>
            <p:spPr>
              <a:xfrm>
                <a:off x="-2133947" y="2991317"/>
                <a:ext cx="77007" cy="103064"/>
              </a:xfrm>
              <a:custGeom>
                <a:avLst/>
                <a:gdLst>
                  <a:gd name="connsiteX0" fmla="*/ 66191 w 77007"/>
                  <a:gd name="connsiteY0" fmla="*/ 1689 h 103064"/>
                  <a:gd name="connsiteX1" fmla="*/ 63490 w 77007"/>
                  <a:gd name="connsiteY1" fmla="*/ 2061 h 103064"/>
                  <a:gd name="connsiteX2" fmla="*/ 60208 w 77007"/>
                  <a:gd name="connsiteY2" fmla="*/ 2485 h 103064"/>
                  <a:gd name="connsiteX3" fmla="*/ 55948 w 77007"/>
                  <a:gd name="connsiteY3" fmla="*/ 3334 h 103064"/>
                  <a:gd name="connsiteX4" fmla="*/ 50744 w 77007"/>
                  <a:gd name="connsiteY4" fmla="*/ 4581 h 103064"/>
                  <a:gd name="connsiteX5" fmla="*/ 47808 w 77007"/>
                  <a:gd name="connsiteY5" fmla="*/ 5386 h 103064"/>
                  <a:gd name="connsiteX6" fmla="*/ 44743 w 77007"/>
                  <a:gd name="connsiteY6" fmla="*/ 6417 h 103064"/>
                  <a:gd name="connsiteX7" fmla="*/ 43124 w 77007"/>
                  <a:gd name="connsiteY7" fmla="*/ 6971 h 103064"/>
                  <a:gd name="connsiteX8" fmla="*/ 42717 w 77007"/>
                  <a:gd name="connsiteY8" fmla="*/ 7101 h 103064"/>
                  <a:gd name="connsiteX9" fmla="*/ 42500 w 77007"/>
                  <a:gd name="connsiteY9" fmla="*/ 7179 h 103064"/>
                  <a:gd name="connsiteX10" fmla="*/ 42396 w 77007"/>
                  <a:gd name="connsiteY10" fmla="*/ 7213 h 103064"/>
                  <a:gd name="connsiteX11" fmla="*/ 42492 w 77007"/>
                  <a:gd name="connsiteY11" fmla="*/ 7187 h 103064"/>
                  <a:gd name="connsiteX12" fmla="*/ 42431 w 77007"/>
                  <a:gd name="connsiteY12" fmla="*/ 7213 h 103064"/>
                  <a:gd name="connsiteX13" fmla="*/ 41582 w 77007"/>
                  <a:gd name="connsiteY13" fmla="*/ 7586 h 103064"/>
                  <a:gd name="connsiteX14" fmla="*/ 38127 w 77007"/>
                  <a:gd name="connsiteY14" fmla="*/ 9110 h 103064"/>
                  <a:gd name="connsiteX15" fmla="*/ 34846 w 77007"/>
                  <a:gd name="connsiteY15" fmla="*/ 10850 h 103064"/>
                  <a:gd name="connsiteX16" fmla="*/ 33218 w 77007"/>
                  <a:gd name="connsiteY16" fmla="*/ 11751 h 103064"/>
                  <a:gd name="connsiteX17" fmla="*/ 31590 w 77007"/>
                  <a:gd name="connsiteY17" fmla="*/ 12876 h 103064"/>
                  <a:gd name="connsiteX18" fmla="*/ 28308 w 77007"/>
                  <a:gd name="connsiteY18" fmla="*/ 15240 h 103064"/>
                  <a:gd name="connsiteX19" fmla="*/ 25095 w 77007"/>
                  <a:gd name="connsiteY19" fmla="*/ 17951 h 103064"/>
                  <a:gd name="connsiteX20" fmla="*/ 22065 w 77007"/>
                  <a:gd name="connsiteY20" fmla="*/ 21025 h 103064"/>
                  <a:gd name="connsiteX21" fmla="*/ 19242 w 77007"/>
                  <a:gd name="connsiteY21" fmla="*/ 24462 h 103064"/>
                  <a:gd name="connsiteX22" fmla="*/ 10851 w 77007"/>
                  <a:gd name="connsiteY22" fmla="*/ 41183 h 103064"/>
                  <a:gd name="connsiteX23" fmla="*/ 9241 w 77007"/>
                  <a:gd name="connsiteY23" fmla="*/ 61073 h 103064"/>
                  <a:gd name="connsiteX24" fmla="*/ 10107 w 77007"/>
                  <a:gd name="connsiteY24" fmla="*/ 66164 h 103064"/>
                  <a:gd name="connsiteX25" fmla="*/ 11466 w 77007"/>
                  <a:gd name="connsiteY25" fmla="*/ 71187 h 103064"/>
                  <a:gd name="connsiteX26" fmla="*/ 11527 w 77007"/>
                  <a:gd name="connsiteY26" fmla="*/ 71343 h 103064"/>
                  <a:gd name="connsiteX27" fmla="*/ 11466 w 77007"/>
                  <a:gd name="connsiteY27" fmla="*/ 71213 h 103064"/>
                  <a:gd name="connsiteX28" fmla="*/ 11509 w 77007"/>
                  <a:gd name="connsiteY28" fmla="*/ 71291 h 103064"/>
                  <a:gd name="connsiteX29" fmla="*/ 11630 w 77007"/>
                  <a:gd name="connsiteY29" fmla="*/ 71628 h 103064"/>
                  <a:gd name="connsiteX30" fmla="*/ 11890 w 77007"/>
                  <a:gd name="connsiteY30" fmla="*/ 72286 h 103064"/>
                  <a:gd name="connsiteX31" fmla="*/ 12384 w 77007"/>
                  <a:gd name="connsiteY31" fmla="*/ 73620 h 103064"/>
                  <a:gd name="connsiteX32" fmla="*/ 12903 w 77007"/>
                  <a:gd name="connsiteY32" fmla="*/ 74936 h 103064"/>
                  <a:gd name="connsiteX33" fmla="*/ 13449 w 77007"/>
                  <a:gd name="connsiteY33" fmla="*/ 75975 h 103064"/>
                  <a:gd name="connsiteX34" fmla="*/ 14583 w 77007"/>
                  <a:gd name="connsiteY34" fmla="*/ 78114 h 103064"/>
                  <a:gd name="connsiteX35" fmla="*/ 15917 w 77007"/>
                  <a:gd name="connsiteY35" fmla="*/ 80253 h 103064"/>
                  <a:gd name="connsiteX36" fmla="*/ 22714 w 77007"/>
                  <a:gd name="connsiteY36" fmla="*/ 87821 h 103064"/>
                  <a:gd name="connsiteX37" fmla="*/ 31321 w 77007"/>
                  <a:gd name="connsiteY37" fmla="*/ 93250 h 103064"/>
                  <a:gd name="connsiteX38" fmla="*/ 50822 w 77007"/>
                  <a:gd name="connsiteY38" fmla="*/ 96107 h 103064"/>
                  <a:gd name="connsiteX39" fmla="*/ 53211 w 77007"/>
                  <a:gd name="connsiteY39" fmla="*/ 95683 h 103064"/>
                  <a:gd name="connsiteX40" fmla="*/ 55428 w 77007"/>
                  <a:gd name="connsiteY40" fmla="*/ 95172 h 103064"/>
                  <a:gd name="connsiteX41" fmla="*/ 57905 w 77007"/>
                  <a:gd name="connsiteY41" fmla="*/ 94341 h 103064"/>
                  <a:gd name="connsiteX42" fmla="*/ 59853 w 77007"/>
                  <a:gd name="connsiteY42" fmla="*/ 93441 h 103064"/>
                  <a:gd name="connsiteX43" fmla="*/ 66754 w 77007"/>
                  <a:gd name="connsiteY43" fmla="*/ 87907 h 103064"/>
                  <a:gd name="connsiteX44" fmla="*/ 72201 w 77007"/>
                  <a:gd name="connsiteY44" fmla="*/ 72641 h 103064"/>
                  <a:gd name="connsiteX45" fmla="*/ 71006 w 77007"/>
                  <a:gd name="connsiteY45" fmla="*/ 65428 h 103064"/>
                  <a:gd name="connsiteX46" fmla="*/ 70322 w 77007"/>
                  <a:gd name="connsiteY46" fmla="*/ 63645 h 103064"/>
                  <a:gd name="connsiteX47" fmla="*/ 69620 w 77007"/>
                  <a:gd name="connsiteY47" fmla="*/ 62268 h 103064"/>
                  <a:gd name="connsiteX48" fmla="*/ 68763 w 77007"/>
                  <a:gd name="connsiteY48" fmla="*/ 60900 h 103064"/>
                  <a:gd name="connsiteX49" fmla="*/ 67811 w 77007"/>
                  <a:gd name="connsiteY49" fmla="*/ 59662 h 103064"/>
                  <a:gd name="connsiteX50" fmla="*/ 58952 w 77007"/>
                  <a:gd name="connsiteY50" fmla="*/ 53946 h 103064"/>
                  <a:gd name="connsiteX51" fmla="*/ 52077 w 77007"/>
                  <a:gd name="connsiteY51" fmla="*/ 53487 h 103064"/>
                  <a:gd name="connsiteX52" fmla="*/ 50285 w 77007"/>
                  <a:gd name="connsiteY52" fmla="*/ 53825 h 103064"/>
                  <a:gd name="connsiteX53" fmla="*/ 49679 w 77007"/>
                  <a:gd name="connsiteY53" fmla="*/ 53981 h 103064"/>
                  <a:gd name="connsiteX54" fmla="*/ 49497 w 77007"/>
                  <a:gd name="connsiteY54" fmla="*/ 54016 h 103064"/>
                  <a:gd name="connsiteX55" fmla="*/ 47349 w 77007"/>
                  <a:gd name="connsiteY55" fmla="*/ 52682 h 103064"/>
                  <a:gd name="connsiteX56" fmla="*/ 48631 w 77007"/>
                  <a:gd name="connsiteY56" fmla="*/ 50552 h 103064"/>
                  <a:gd name="connsiteX57" fmla="*/ 49358 w 77007"/>
                  <a:gd name="connsiteY57" fmla="*/ 50344 h 103064"/>
                  <a:gd name="connsiteX58" fmla="*/ 51514 w 77007"/>
                  <a:gd name="connsiteY58" fmla="*/ 49859 h 103064"/>
                  <a:gd name="connsiteX59" fmla="*/ 59931 w 77007"/>
                  <a:gd name="connsiteY59" fmla="*/ 50171 h 103064"/>
                  <a:gd name="connsiteX60" fmla="*/ 71066 w 77007"/>
                  <a:gd name="connsiteY60" fmla="*/ 56856 h 103064"/>
                  <a:gd name="connsiteX61" fmla="*/ 72305 w 77007"/>
                  <a:gd name="connsiteY61" fmla="*/ 58371 h 103064"/>
                  <a:gd name="connsiteX62" fmla="*/ 73448 w 77007"/>
                  <a:gd name="connsiteY62" fmla="*/ 60051 h 103064"/>
                  <a:gd name="connsiteX63" fmla="*/ 74461 w 77007"/>
                  <a:gd name="connsiteY63" fmla="*/ 61982 h 103064"/>
                  <a:gd name="connsiteX64" fmla="*/ 75206 w 77007"/>
                  <a:gd name="connsiteY64" fmla="*/ 63740 h 103064"/>
                  <a:gd name="connsiteX65" fmla="*/ 76981 w 77007"/>
                  <a:gd name="connsiteY65" fmla="*/ 72520 h 103064"/>
                  <a:gd name="connsiteX66" fmla="*/ 71032 w 77007"/>
                  <a:gd name="connsiteY66" fmla="*/ 91362 h 103064"/>
                  <a:gd name="connsiteX67" fmla="*/ 62667 w 77007"/>
                  <a:gd name="connsiteY67" fmla="*/ 98601 h 103064"/>
                  <a:gd name="connsiteX68" fmla="*/ 59957 w 77007"/>
                  <a:gd name="connsiteY68" fmla="*/ 99970 h 103064"/>
                  <a:gd name="connsiteX69" fmla="*/ 57524 w 77007"/>
                  <a:gd name="connsiteY69" fmla="*/ 100896 h 103064"/>
                  <a:gd name="connsiteX70" fmla="*/ 57463 w 77007"/>
                  <a:gd name="connsiteY70" fmla="*/ 100931 h 103064"/>
                  <a:gd name="connsiteX71" fmla="*/ 57221 w 77007"/>
                  <a:gd name="connsiteY71" fmla="*/ 101000 h 103064"/>
                  <a:gd name="connsiteX72" fmla="*/ 57056 w 77007"/>
                  <a:gd name="connsiteY72" fmla="*/ 101060 h 103064"/>
                  <a:gd name="connsiteX73" fmla="*/ 56718 w 77007"/>
                  <a:gd name="connsiteY73" fmla="*/ 101156 h 103064"/>
                  <a:gd name="connsiteX74" fmla="*/ 56017 w 77007"/>
                  <a:gd name="connsiteY74" fmla="*/ 101346 h 103064"/>
                  <a:gd name="connsiteX75" fmla="*/ 54649 w 77007"/>
                  <a:gd name="connsiteY75" fmla="*/ 101710 h 103064"/>
                  <a:gd name="connsiteX76" fmla="*/ 51852 w 77007"/>
                  <a:gd name="connsiteY76" fmla="*/ 102351 h 103064"/>
                  <a:gd name="connsiteX77" fmla="*/ 28455 w 77007"/>
                  <a:gd name="connsiteY77" fmla="*/ 100048 h 103064"/>
                  <a:gd name="connsiteX78" fmla="*/ 17752 w 77007"/>
                  <a:gd name="connsiteY78" fmla="*/ 93977 h 103064"/>
                  <a:gd name="connsiteX79" fmla="*/ 9067 w 77007"/>
                  <a:gd name="connsiteY79" fmla="*/ 85050 h 103064"/>
                  <a:gd name="connsiteX80" fmla="*/ 7318 w 77007"/>
                  <a:gd name="connsiteY80" fmla="*/ 82435 h 103064"/>
                  <a:gd name="connsiteX81" fmla="*/ 5725 w 77007"/>
                  <a:gd name="connsiteY81" fmla="*/ 79569 h 103064"/>
                  <a:gd name="connsiteX82" fmla="*/ 4963 w 77007"/>
                  <a:gd name="connsiteY82" fmla="*/ 78114 h 103064"/>
                  <a:gd name="connsiteX83" fmla="*/ 4409 w 77007"/>
                  <a:gd name="connsiteY83" fmla="*/ 76789 h 103064"/>
                  <a:gd name="connsiteX84" fmla="*/ 3881 w 77007"/>
                  <a:gd name="connsiteY84" fmla="*/ 75482 h 103064"/>
                  <a:gd name="connsiteX85" fmla="*/ 3612 w 77007"/>
                  <a:gd name="connsiteY85" fmla="*/ 74823 h 103064"/>
                  <a:gd name="connsiteX86" fmla="*/ 3456 w 77007"/>
                  <a:gd name="connsiteY86" fmla="*/ 74520 h 103064"/>
                  <a:gd name="connsiteX87" fmla="*/ 3318 w 77007"/>
                  <a:gd name="connsiteY87" fmla="*/ 74148 h 103064"/>
                  <a:gd name="connsiteX88" fmla="*/ 3266 w 77007"/>
                  <a:gd name="connsiteY88" fmla="*/ 73949 h 103064"/>
                  <a:gd name="connsiteX89" fmla="*/ 1543 w 77007"/>
                  <a:gd name="connsiteY89" fmla="*/ 68113 h 103064"/>
                  <a:gd name="connsiteX90" fmla="*/ 460 w 77007"/>
                  <a:gd name="connsiteY90" fmla="*/ 62147 h 103064"/>
                  <a:gd name="connsiteX91" fmla="*/ 2409 w 77007"/>
                  <a:gd name="connsiteY91" fmla="*/ 38689 h 103064"/>
                  <a:gd name="connsiteX92" fmla="*/ 12834 w 77007"/>
                  <a:gd name="connsiteY92" fmla="*/ 19301 h 103064"/>
                  <a:gd name="connsiteX93" fmla="*/ 28022 w 77007"/>
                  <a:gd name="connsiteY93" fmla="*/ 6927 h 103064"/>
                  <a:gd name="connsiteX94" fmla="*/ 29996 w 77007"/>
                  <a:gd name="connsiteY94" fmla="*/ 5854 h 103064"/>
                  <a:gd name="connsiteX95" fmla="*/ 32075 w 77007"/>
                  <a:gd name="connsiteY95" fmla="*/ 4945 h 103064"/>
                  <a:gd name="connsiteX96" fmla="*/ 36032 w 77007"/>
                  <a:gd name="connsiteY96" fmla="*/ 3343 h 103064"/>
                  <a:gd name="connsiteX97" fmla="*/ 39660 w 77007"/>
                  <a:gd name="connsiteY97" fmla="*/ 2278 h 103064"/>
                  <a:gd name="connsiteX98" fmla="*/ 40552 w 77007"/>
                  <a:gd name="connsiteY98" fmla="*/ 2027 h 103064"/>
                  <a:gd name="connsiteX99" fmla="*/ 40786 w 77007"/>
                  <a:gd name="connsiteY99" fmla="*/ 1949 h 103064"/>
                  <a:gd name="connsiteX100" fmla="*/ 40916 w 77007"/>
                  <a:gd name="connsiteY100" fmla="*/ 1905 h 103064"/>
                  <a:gd name="connsiteX101" fmla="*/ 41141 w 77007"/>
                  <a:gd name="connsiteY101" fmla="*/ 1888 h 103064"/>
                  <a:gd name="connsiteX102" fmla="*/ 41600 w 77007"/>
                  <a:gd name="connsiteY102" fmla="*/ 1784 h 103064"/>
                  <a:gd name="connsiteX103" fmla="*/ 43392 w 77007"/>
                  <a:gd name="connsiteY103" fmla="*/ 1429 h 103064"/>
                  <a:gd name="connsiteX104" fmla="*/ 46795 w 77007"/>
                  <a:gd name="connsiteY104" fmla="*/ 762 h 103064"/>
                  <a:gd name="connsiteX105" fmla="*/ 49990 w 77007"/>
                  <a:gd name="connsiteY105" fmla="*/ 398 h 103064"/>
                  <a:gd name="connsiteX106" fmla="*/ 55636 w 77007"/>
                  <a:gd name="connsiteY106" fmla="*/ 0 h 103064"/>
                  <a:gd name="connsiteX107" fmla="*/ 60173 w 77007"/>
                  <a:gd name="connsiteY107" fmla="*/ 9 h 103064"/>
                  <a:gd name="connsiteX108" fmla="*/ 63455 w 77007"/>
                  <a:gd name="connsiteY108" fmla="*/ 303 h 103064"/>
                  <a:gd name="connsiteX109" fmla="*/ 66174 w 77007"/>
                  <a:gd name="connsiteY109" fmla="*/ 581 h 103064"/>
                  <a:gd name="connsiteX110" fmla="*/ 66694 w 77007"/>
                  <a:gd name="connsiteY110" fmla="*/ 1169 h 103064"/>
                  <a:gd name="connsiteX111" fmla="*/ 66191 w 77007"/>
                  <a:gd name="connsiteY111" fmla="*/ 1689 h 103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77007" h="103064">
                    <a:moveTo>
                      <a:pt x="66191" y="1689"/>
                    </a:moveTo>
                    <a:cubicBezTo>
                      <a:pt x="66191" y="1689"/>
                      <a:pt x="65248" y="1827"/>
                      <a:pt x="63490" y="2061"/>
                    </a:cubicBezTo>
                    <a:cubicBezTo>
                      <a:pt x="62589" y="2165"/>
                      <a:pt x="61507" y="2312"/>
                      <a:pt x="60208" y="2485"/>
                    </a:cubicBezTo>
                    <a:cubicBezTo>
                      <a:pt x="58970" y="2719"/>
                      <a:pt x="57550" y="3014"/>
                      <a:pt x="55948" y="3334"/>
                    </a:cubicBezTo>
                    <a:cubicBezTo>
                      <a:pt x="54372" y="3551"/>
                      <a:pt x="52614" y="4053"/>
                      <a:pt x="50744" y="4581"/>
                    </a:cubicBezTo>
                    <a:cubicBezTo>
                      <a:pt x="49808" y="4841"/>
                      <a:pt x="48821" y="5066"/>
                      <a:pt x="47808" y="5386"/>
                    </a:cubicBezTo>
                    <a:cubicBezTo>
                      <a:pt x="46812" y="5724"/>
                      <a:pt x="45799" y="6070"/>
                      <a:pt x="44743" y="6417"/>
                    </a:cubicBezTo>
                    <a:cubicBezTo>
                      <a:pt x="44206" y="6598"/>
                      <a:pt x="43669" y="6789"/>
                      <a:pt x="43124" y="6971"/>
                    </a:cubicBezTo>
                    <a:lnTo>
                      <a:pt x="42717" y="7101"/>
                    </a:lnTo>
                    <a:lnTo>
                      <a:pt x="42500" y="7179"/>
                    </a:lnTo>
                    <a:lnTo>
                      <a:pt x="42396" y="7213"/>
                    </a:lnTo>
                    <a:cubicBezTo>
                      <a:pt x="42647" y="7135"/>
                      <a:pt x="42440" y="7213"/>
                      <a:pt x="42492" y="7187"/>
                    </a:cubicBezTo>
                    <a:lnTo>
                      <a:pt x="42431" y="7213"/>
                    </a:lnTo>
                    <a:lnTo>
                      <a:pt x="41582" y="7586"/>
                    </a:lnTo>
                    <a:cubicBezTo>
                      <a:pt x="40457" y="8079"/>
                      <a:pt x="39296" y="8573"/>
                      <a:pt x="38127" y="9110"/>
                    </a:cubicBezTo>
                    <a:cubicBezTo>
                      <a:pt x="36898" y="9612"/>
                      <a:pt x="35971" y="10279"/>
                      <a:pt x="34846" y="10850"/>
                    </a:cubicBezTo>
                    <a:cubicBezTo>
                      <a:pt x="34317" y="11144"/>
                      <a:pt x="33763" y="11456"/>
                      <a:pt x="33218" y="11751"/>
                    </a:cubicBezTo>
                    <a:cubicBezTo>
                      <a:pt x="32672" y="12088"/>
                      <a:pt x="32144" y="12487"/>
                      <a:pt x="31590" y="12876"/>
                    </a:cubicBezTo>
                    <a:cubicBezTo>
                      <a:pt x="30525" y="13673"/>
                      <a:pt x="29338" y="14340"/>
                      <a:pt x="28308" y="15240"/>
                    </a:cubicBezTo>
                    <a:cubicBezTo>
                      <a:pt x="27252" y="16123"/>
                      <a:pt x="26186" y="17024"/>
                      <a:pt x="25095" y="17951"/>
                    </a:cubicBezTo>
                    <a:cubicBezTo>
                      <a:pt x="24100" y="18955"/>
                      <a:pt x="23086" y="19977"/>
                      <a:pt x="22065" y="21025"/>
                    </a:cubicBezTo>
                    <a:cubicBezTo>
                      <a:pt x="21086" y="22116"/>
                      <a:pt x="20229" y="23345"/>
                      <a:pt x="19242" y="24462"/>
                    </a:cubicBezTo>
                    <a:cubicBezTo>
                      <a:pt x="15553" y="29208"/>
                      <a:pt x="12704" y="34922"/>
                      <a:pt x="10851" y="41183"/>
                    </a:cubicBezTo>
                    <a:cubicBezTo>
                      <a:pt x="9024" y="47426"/>
                      <a:pt x="8470" y="54267"/>
                      <a:pt x="9241" y="61073"/>
                    </a:cubicBezTo>
                    <a:cubicBezTo>
                      <a:pt x="9483" y="62753"/>
                      <a:pt x="9829" y="64450"/>
                      <a:pt x="10107" y="66164"/>
                    </a:cubicBezTo>
                    <a:cubicBezTo>
                      <a:pt x="10574" y="67836"/>
                      <a:pt x="11016" y="69507"/>
                      <a:pt x="11466" y="71187"/>
                    </a:cubicBezTo>
                    <a:lnTo>
                      <a:pt x="11527" y="71343"/>
                    </a:lnTo>
                    <a:cubicBezTo>
                      <a:pt x="11596" y="71559"/>
                      <a:pt x="11440" y="71143"/>
                      <a:pt x="11466" y="71213"/>
                    </a:cubicBezTo>
                    <a:lnTo>
                      <a:pt x="11509" y="71291"/>
                    </a:lnTo>
                    <a:lnTo>
                      <a:pt x="11630" y="71628"/>
                    </a:lnTo>
                    <a:lnTo>
                      <a:pt x="11890" y="72286"/>
                    </a:lnTo>
                    <a:lnTo>
                      <a:pt x="12384" y="73620"/>
                    </a:lnTo>
                    <a:lnTo>
                      <a:pt x="12903" y="74936"/>
                    </a:lnTo>
                    <a:lnTo>
                      <a:pt x="13449" y="75975"/>
                    </a:lnTo>
                    <a:cubicBezTo>
                      <a:pt x="13847" y="76677"/>
                      <a:pt x="14124" y="77387"/>
                      <a:pt x="14583" y="78114"/>
                    </a:cubicBezTo>
                    <a:lnTo>
                      <a:pt x="15917" y="80253"/>
                    </a:lnTo>
                    <a:cubicBezTo>
                      <a:pt x="17865" y="83015"/>
                      <a:pt x="20073" y="85656"/>
                      <a:pt x="22714" y="87821"/>
                    </a:cubicBezTo>
                    <a:cubicBezTo>
                      <a:pt x="25355" y="89951"/>
                      <a:pt x="28213" y="91865"/>
                      <a:pt x="31321" y="93250"/>
                    </a:cubicBezTo>
                    <a:cubicBezTo>
                      <a:pt x="37504" y="96004"/>
                      <a:pt x="44371" y="97034"/>
                      <a:pt x="50822" y="96107"/>
                    </a:cubicBezTo>
                    <a:cubicBezTo>
                      <a:pt x="51636" y="96038"/>
                      <a:pt x="52432" y="95900"/>
                      <a:pt x="53211" y="95683"/>
                    </a:cubicBezTo>
                    <a:lnTo>
                      <a:pt x="55428" y="95172"/>
                    </a:lnTo>
                    <a:cubicBezTo>
                      <a:pt x="56268" y="94904"/>
                      <a:pt x="57073" y="94618"/>
                      <a:pt x="57905" y="94341"/>
                    </a:cubicBezTo>
                    <a:lnTo>
                      <a:pt x="59853" y="93441"/>
                    </a:lnTo>
                    <a:cubicBezTo>
                      <a:pt x="62520" y="92038"/>
                      <a:pt x="64875" y="90116"/>
                      <a:pt x="66754" y="87907"/>
                    </a:cubicBezTo>
                    <a:cubicBezTo>
                      <a:pt x="70521" y="83422"/>
                      <a:pt x="72227" y="77811"/>
                      <a:pt x="72201" y="72641"/>
                    </a:cubicBezTo>
                    <a:cubicBezTo>
                      <a:pt x="72158" y="70104"/>
                      <a:pt x="71629" y="67489"/>
                      <a:pt x="71006" y="65428"/>
                    </a:cubicBezTo>
                    <a:cubicBezTo>
                      <a:pt x="70763" y="64822"/>
                      <a:pt x="70547" y="64225"/>
                      <a:pt x="70322" y="63645"/>
                    </a:cubicBezTo>
                    <a:cubicBezTo>
                      <a:pt x="70088" y="63177"/>
                      <a:pt x="69846" y="62709"/>
                      <a:pt x="69620" y="62268"/>
                    </a:cubicBezTo>
                    <a:cubicBezTo>
                      <a:pt x="69335" y="61809"/>
                      <a:pt x="69058" y="61341"/>
                      <a:pt x="68763" y="60900"/>
                    </a:cubicBezTo>
                    <a:cubicBezTo>
                      <a:pt x="68443" y="60475"/>
                      <a:pt x="68131" y="60051"/>
                      <a:pt x="67811" y="59662"/>
                    </a:cubicBezTo>
                    <a:cubicBezTo>
                      <a:pt x="65144" y="56518"/>
                      <a:pt x="61819" y="54691"/>
                      <a:pt x="58952" y="53946"/>
                    </a:cubicBezTo>
                    <a:cubicBezTo>
                      <a:pt x="56060" y="53150"/>
                      <a:pt x="53662" y="53271"/>
                      <a:pt x="52077" y="53487"/>
                    </a:cubicBezTo>
                    <a:cubicBezTo>
                      <a:pt x="51280" y="53557"/>
                      <a:pt x="50692" y="53747"/>
                      <a:pt x="50285" y="53825"/>
                    </a:cubicBezTo>
                    <a:cubicBezTo>
                      <a:pt x="49878" y="53938"/>
                      <a:pt x="49679" y="53981"/>
                      <a:pt x="49679" y="53981"/>
                    </a:cubicBezTo>
                    <a:lnTo>
                      <a:pt x="49497" y="54016"/>
                    </a:lnTo>
                    <a:cubicBezTo>
                      <a:pt x="48536" y="54258"/>
                      <a:pt x="47566" y="53652"/>
                      <a:pt x="47349" y="52682"/>
                    </a:cubicBezTo>
                    <a:cubicBezTo>
                      <a:pt x="47115" y="51738"/>
                      <a:pt x="47687" y="50803"/>
                      <a:pt x="48631" y="50552"/>
                    </a:cubicBezTo>
                    <a:cubicBezTo>
                      <a:pt x="48631" y="50552"/>
                      <a:pt x="48873" y="50483"/>
                      <a:pt x="49358" y="50344"/>
                    </a:cubicBezTo>
                    <a:cubicBezTo>
                      <a:pt x="49843" y="50232"/>
                      <a:pt x="50553" y="49998"/>
                      <a:pt x="51514" y="49859"/>
                    </a:cubicBezTo>
                    <a:cubicBezTo>
                      <a:pt x="53437" y="49522"/>
                      <a:pt x="56363" y="49305"/>
                      <a:pt x="59931" y="50171"/>
                    </a:cubicBezTo>
                    <a:cubicBezTo>
                      <a:pt x="63472" y="50985"/>
                      <a:pt x="67629" y="53037"/>
                      <a:pt x="71066" y="56856"/>
                    </a:cubicBezTo>
                    <a:cubicBezTo>
                      <a:pt x="71482" y="57350"/>
                      <a:pt x="71898" y="57843"/>
                      <a:pt x="72305" y="58371"/>
                    </a:cubicBezTo>
                    <a:cubicBezTo>
                      <a:pt x="72668" y="58917"/>
                      <a:pt x="73058" y="59488"/>
                      <a:pt x="73448" y="60051"/>
                    </a:cubicBezTo>
                    <a:cubicBezTo>
                      <a:pt x="73785" y="60674"/>
                      <a:pt x="74115" y="61307"/>
                      <a:pt x="74461" y="61982"/>
                    </a:cubicBezTo>
                    <a:cubicBezTo>
                      <a:pt x="74712" y="62554"/>
                      <a:pt x="74954" y="63160"/>
                      <a:pt x="75206" y="63740"/>
                    </a:cubicBezTo>
                    <a:cubicBezTo>
                      <a:pt x="76184" y="66606"/>
                      <a:pt x="76807" y="69351"/>
                      <a:pt x="76981" y="72520"/>
                    </a:cubicBezTo>
                    <a:cubicBezTo>
                      <a:pt x="77249" y="78677"/>
                      <a:pt x="75483" y="85647"/>
                      <a:pt x="71032" y="91362"/>
                    </a:cubicBezTo>
                    <a:cubicBezTo>
                      <a:pt x="68815" y="94202"/>
                      <a:pt x="65984" y="96714"/>
                      <a:pt x="62667" y="98601"/>
                    </a:cubicBezTo>
                    <a:cubicBezTo>
                      <a:pt x="61767" y="99060"/>
                      <a:pt x="60866" y="99511"/>
                      <a:pt x="59957" y="99970"/>
                    </a:cubicBezTo>
                    <a:cubicBezTo>
                      <a:pt x="59160" y="100273"/>
                      <a:pt x="58338" y="100584"/>
                      <a:pt x="57524" y="100896"/>
                    </a:cubicBezTo>
                    <a:lnTo>
                      <a:pt x="57463" y="100931"/>
                    </a:lnTo>
                    <a:lnTo>
                      <a:pt x="57221" y="101000"/>
                    </a:lnTo>
                    <a:lnTo>
                      <a:pt x="57056" y="101060"/>
                    </a:lnTo>
                    <a:lnTo>
                      <a:pt x="56718" y="101156"/>
                    </a:lnTo>
                    <a:lnTo>
                      <a:pt x="56017" y="101346"/>
                    </a:lnTo>
                    <a:lnTo>
                      <a:pt x="54649" y="101710"/>
                    </a:lnTo>
                    <a:cubicBezTo>
                      <a:pt x="53740" y="101996"/>
                      <a:pt x="52822" y="102212"/>
                      <a:pt x="51852" y="102351"/>
                    </a:cubicBezTo>
                    <a:cubicBezTo>
                      <a:pt x="44293" y="103805"/>
                      <a:pt x="36032" y="103035"/>
                      <a:pt x="28455" y="100048"/>
                    </a:cubicBezTo>
                    <a:cubicBezTo>
                      <a:pt x="24645" y="98593"/>
                      <a:pt x="21069" y="96480"/>
                      <a:pt x="17752" y="93977"/>
                    </a:cubicBezTo>
                    <a:cubicBezTo>
                      <a:pt x="14453" y="91475"/>
                      <a:pt x="11570" y="88392"/>
                      <a:pt x="9067" y="85050"/>
                    </a:cubicBezTo>
                    <a:lnTo>
                      <a:pt x="7318" y="82435"/>
                    </a:lnTo>
                    <a:cubicBezTo>
                      <a:pt x="6747" y="81543"/>
                      <a:pt x="6262" y="80530"/>
                      <a:pt x="5725" y="79569"/>
                    </a:cubicBezTo>
                    <a:lnTo>
                      <a:pt x="4963" y="78114"/>
                    </a:lnTo>
                    <a:lnTo>
                      <a:pt x="4409" y="76789"/>
                    </a:lnTo>
                    <a:lnTo>
                      <a:pt x="3881" y="75482"/>
                    </a:lnTo>
                    <a:lnTo>
                      <a:pt x="3612" y="74823"/>
                    </a:lnTo>
                    <a:lnTo>
                      <a:pt x="3456" y="74520"/>
                    </a:lnTo>
                    <a:lnTo>
                      <a:pt x="3318" y="74148"/>
                    </a:lnTo>
                    <a:lnTo>
                      <a:pt x="3266" y="73949"/>
                    </a:lnTo>
                    <a:cubicBezTo>
                      <a:pt x="2668" y="72001"/>
                      <a:pt x="2054" y="70078"/>
                      <a:pt x="1543" y="68113"/>
                    </a:cubicBezTo>
                    <a:cubicBezTo>
                      <a:pt x="1179" y="66121"/>
                      <a:pt x="763" y="64138"/>
                      <a:pt x="460" y="62147"/>
                    </a:cubicBezTo>
                    <a:cubicBezTo>
                      <a:pt x="-587" y="54137"/>
                      <a:pt x="192" y="46049"/>
                      <a:pt x="2409" y="38689"/>
                    </a:cubicBezTo>
                    <a:cubicBezTo>
                      <a:pt x="4573" y="31294"/>
                      <a:pt x="8375" y="24705"/>
                      <a:pt x="12834" y="19301"/>
                    </a:cubicBezTo>
                    <a:cubicBezTo>
                      <a:pt x="17354" y="13915"/>
                      <a:pt x="22680" y="9768"/>
                      <a:pt x="28022" y="6927"/>
                    </a:cubicBezTo>
                    <a:cubicBezTo>
                      <a:pt x="28698" y="6555"/>
                      <a:pt x="29330" y="6174"/>
                      <a:pt x="29996" y="5854"/>
                    </a:cubicBezTo>
                    <a:cubicBezTo>
                      <a:pt x="30698" y="5542"/>
                      <a:pt x="31399" y="5239"/>
                      <a:pt x="32075" y="4945"/>
                    </a:cubicBezTo>
                    <a:cubicBezTo>
                      <a:pt x="33425" y="4399"/>
                      <a:pt x="34794" y="3698"/>
                      <a:pt x="36032" y="3343"/>
                    </a:cubicBezTo>
                    <a:cubicBezTo>
                      <a:pt x="37287" y="2979"/>
                      <a:pt x="38482" y="2633"/>
                      <a:pt x="39660" y="2278"/>
                    </a:cubicBezTo>
                    <a:lnTo>
                      <a:pt x="40552" y="2027"/>
                    </a:lnTo>
                    <a:lnTo>
                      <a:pt x="40786" y="1949"/>
                    </a:lnTo>
                    <a:lnTo>
                      <a:pt x="40916" y="1905"/>
                    </a:lnTo>
                    <a:lnTo>
                      <a:pt x="41141" y="1888"/>
                    </a:lnTo>
                    <a:lnTo>
                      <a:pt x="41600" y="1784"/>
                    </a:lnTo>
                    <a:cubicBezTo>
                      <a:pt x="42197" y="1663"/>
                      <a:pt x="42803" y="1550"/>
                      <a:pt x="43392" y="1429"/>
                    </a:cubicBezTo>
                    <a:cubicBezTo>
                      <a:pt x="44544" y="1204"/>
                      <a:pt x="45687" y="970"/>
                      <a:pt x="46795" y="762"/>
                    </a:cubicBezTo>
                    <a:cubicBezTo>
                      <a:pt x="47886" y="572"/>
                      <a:pt x="48968" y="511"/>
                      <a:pt x="49990" y="398"/>
                    </a:cubicBezTo>
                    <a:cubicBezTo>
                      <a:pt x="52034" y="217"/>
                      <a:pt x="53895" y="-8"/>
                      <a:pt x="55636" y="0"/>
                    </a:cubicBezTo>
                    <a:cubicBezTo>
                      <a:pt x="57325" y="18"/>
                      <a:pt x="58849" y="9"/>
                      <a:pt x="60173" y="9"/>
                    </a:cubicBezTo>
                    <a:cubicBezTo>
                      <a:pt x="61464" y="130"/>
                      <a:pt x="62563" y="225"/>
                      <a:pt x="63455" y="303"/>
                    </a:cubicBezTo>
                    <a:cubicBezTo>
                      <a:pt x="65222" y="476"/>
                      <a:pt x="66174" y="581"/>
                      <a:pt x="66174" y="581"/>
                    </a:cubicBezTo>
                    <a:cubicBezTo>
                      <a:pt x="66486" y="598"/>
                      <a:pt x="66711" y="875"/>
                      <a:pt x="66694" y="1169"/>
                    </a:cubicBezTo>
                    <a:cubicBezTo>
                      <a:pt x="66650" y="1455"/>
                      <a:pt x="66443" y="1654"/>
                      <a:pt x="66191" y="1689"/>
                    </a:cubicBezTo>
                    <a:close/>
                  </a:path>
                </a:pathLst>
              </a:custGeom>
              <a:grpFill/>
              <a:ln w="8653" cap="flat">
                <a:noFill/>
                <a:prstDash val="solid"/>
                <a:miter/>
              </a:ln>
            </p:spPr>
            <p:txBody>
              <a:bodyPr rtlCol="0" anchor="ctr"/>
              <a:lstStyle/>
              <a:p>
                <a:endParaRPr lang="en-IN" dirty="0"/>
              </a:p>
            </p:txBody>
          </p:sp>
          <p:sp>
            <p:nvSpPr>
              <p:cNvPr id="36" name="Freeform: Shape 36">
                <a:extLst>
                  <a:ext uri="{FF2B5EF4-FFF2-40B4-BE49-F238E27FC236}">
                    <a16:creationId xmlns:a16="http://schemas.microsoft.com/office/drawing/2014/main" id="{0BBA629C-9527-B443-8CB8-5C244705A2A9}"/>
                  </a:ext>
                </a:extLst>
              </p:cNvPr>
              <p:cNvSpPr/>
              <p:nvPr/>
            </p:nvSpPr>
            <p:spPr>
              <a:xfrm>
                <a:off x="-2316001" y="3222819"/>
                <a:ext cx="82916" cy="106342"/>
              </a:xfrm>
              <a:custGeom>
                <a:avLst/>
                <a:gdLst>
                  <a:gd name="connsiteX0" fmla="*/ 50030 w 82916"/>
                  <a:gd name="connsiteY0" fmla="*/ 1090 h 106342"/>
                  <a:gd name="connsiteX1" fmla="*/ 47553 w 82916"/>
                  <a:gd name="connsiteY1" fmla="*/ 2250 h 106342"/>
                  <a:gd name="connsiteX2" fmla="*/ 44557 w 82916"/>
                  <a:gd name="connsiteY2" fmla="*/ 3610 h 106342"/>
                  <a:gd name="connsiteX3" fmla="*/ 40730 w 82916"/>
                  <a:gd name="connsiteY3" fmla="*/ 5671 h 106342"/>
                  <a:gd name="connsiteX4" fmla="*/ 36123 w 82916"/>
                  <a:gd name="connsiteY4" fmla="*/ 8389 h 106342"/>
                  <a:gd name="connsiteX5" fmla="*/ 33569 w 82916"/>
                  <a:gd name="connsiteY5" fmla="*/ 10035 h 106342"/>
                  <a:gd name="connsiteX6" fmla="*/ 30928 w 82916"/>
                  <a:gd name="connsiteY6" fmla="*/ 11940 h 106342"/>
                  <a:gd name="connsiteX7" fmla="*/ 29551 w 82916"/>
                  <a:gd name="connsiteY7" fmla="*/ 12935 h 106342"/>
                  <a:gd name="connsiteX8" fmla="*/ 29196 w 82916"/>
                  <a:gd name="connsiteY8" fmla="*/ 13186 h 106342"/>
                  <a:gd name="connsiteX9" fmla="*/ 29023 w 82916"/>
                  <a:gd name="connsiteY9" fmla="*/ 13308 h 106342"/>
                  <a:gd name="connsiteX10" fmla="*/ 28919 w 82916"/>
                  <a:gd name="connsiteY10" fmla="*/ 13377 h 106342"/>
                  <a:gd name="connsiteX11" fmla="*/ 29005 w 82916"/>
                  <a:gd name="connsiteY11" fmla="*/ 13325 h 106342"/>
                  <a:gd name="connsiteX12" fmla="*/ 28962 w 82916"/>
                  <a:gd name="connsiteY12" fmla="*/ 13368 h 106342"/>
                  <a:gd name="connsiteX13" fmla="*/ 28261 w 82916"/>
                  <a:gd name="connsiteY13" fmla="*/ 13949 h 106342"/>
                  <a:gd name="connsiteX14" fmla="*/ 25403 w 82916"/>
                  <a:gd name="connsiteY14" fmla="*/ 16425 h 106342"/>
                  <a:gd name="connsiteX15" fmla="*/ 22788 w 82916"/>
                  <a:gd name="connsiteY15" fmla="*/ 19075 h 106342"/>
                  <a:gd name="connsiteX16" fmla="*/ 21498 w 82916"/>
                  <a:gd name="connsiteY16" fmla="*/ 20417 h 106342"/>
                  <a:gd name="connsiteX17" fmla="*/ 20268 w 82916"/>
                  <a:gd name="connsiteY17" fmla="*/ 21967 h 106342"/>
                  <a:gd name="connsiteX18" fmla="*/ 17826 w 82916"/>
                  <a:gd name="connsiteY18" fmla="*/ 25205 h 106342"/>
                  <a:gd name="connsiteX19" fmla="*/ 15549 w 82916"/>
                  <a:gd name="connsiteY19" fmla="*/ 28730 h 106342"/>
                  <a:gd name="connsiteX20" fmla="*/ 13566 w 82916"/>
                  <a:gd name="connsiteY20" fmla="*/ 32566 h 106342"/>
                  <a:gd name="connsiteX21" fmla="*/ 11869 w 82916"/>
                  <a:gd name="connsiteY21" fmla="*/ 36679 h 106342"/>
                  <a:gd name="connsiteX22" fmla="*/ 8795 w 82916"/>
                  <a:gd name="connsiteY22" fmla="*/ 55131 h 106342"/>
                  <a:gd name="connsiteX23" fmla="*/ 13125 w 82916"/>
                  <a:gd name="connsiteY23" fmla="*/ 74606 h 106342"/>
                  <a:gd name="connsiteX24" fmla="*/ 15445 w 82916"/>
                  <a:gd name="connsiteY24" fmla="*/ 79212 h 106342"/>
                  <a:gd name="connsiteX25" fmla="*/ 18242 w 82916"/>
                  <a:gd name="connsiteY25" fmla="*/ 83611 h 106342"/>
                  <a:gd name="connsiteX26" fmla="*/ 18337 w 82916"/>
                  <a:gd name="connsiteY26" fmla="*/ 83750 h 106342"/>
                  <a:gd name="connsiteX27" fmla="*/ 18259 w 82916"/>
                  <a:gd name="connsiteY27" fmla="*/ 83645 h 106342"/>
                  <a:gd name="connsiteX28" fmla="*/ 18303 w 82916"/>
                  <a:gd name="connsiteY28" fmla="*/ 83715 h 106342"/>
                  <a:gd name="connsiteX29" fmla="*/ 18519 w 82916"/>
                  <a:gd name="connsiteY29" fmla="*/ 83992 h 106342"/>
                  <a:gd name="connsiteX30" fmla="*/ 18961 w 82916"/>
                  <a:gd name="connsiteY30" fmla="*/ 84546 h 106342"/>
                  <a:gd name="connsiteX31" fmla="*/ 19827 w 82916"/>
                  <a:gd name="connsiteY31" fmla="*/ 85663 h 106342"/>
                  <a:gd name="connsiteX32" fmla="*/ 20701 w 82916"/>
                  <a:gd name="connsiteY32" fmla="*/ 86763 h 106342"/>
                  <a:gd name="connsiteX33" fmla="*/ 21550 w 82916"/>
                  <a:gd name="connsiteY33" fmla="*/ 87620 h 106342"/>
                  <a:gd name="connsiteX34" fmla="*/ 23238 w 82916"/>
                  <a:gd name="connsiteY34" fmla="*/ 89335 h 106342"/>
                  <a:gd name="connsiteX35" fmla="*/ 25161 w 82916"/>
                  <a:gd name="connsiteY35" fmla="*/ 90980 h 106342"/>
                  <a:gd name="connsiteX36" fmla="*/ 33880 w 82916"/>
                  <a:gd name="connsiteY36" fmla="*/ 96210 h 106342"/>
                  <a:gd name="connsiteX37" fmla="*/ 43691 w 82916"/>
                  <a:gd name="connsiteY37" fmla="*/ 98851 h 106342"/>
                  <a:gd name="connsiteX38" fmla="*/ 63183 w 82916"/>
                  <a:gd name="connsiteY38" fmla="*/ 95838 h 106342"/>
                  <a:gd name="connsiteX39" fmla="*/ 65356 w 82916"/>
                  <a:gd name="connsiteY39" fmla="*/ 94738 h 106342"/>
                  <a:gd name="connsiteX40" fmla="*/ 67322 w 82916"/>
                  <a:gd name="connsiteY40" fmla="*/ 93604 h 106342"/>
                  <a:gd name="connsiteX41" fmla="*/ 69417 w 82916"/>
                  <a:gd name="connsiteY41" fmla="*/ 92062 h 106342"/>
                  <a:gd name="connsiteX42" fmla="*/ 71011 w 82916"/>
                  <a:gd name="connsiteY42" fmla="*/ 90642 h 106342"/>
                  <a:gd name="connsiteX43" fmla="*/ 75990 w 82916"/>
                  <a:gd name="connsiteY43" fmla="*/ 83316 h 106342"/>
                  <a:gd name="connsiteX44" fmla="*/ 76708 w 82916"/>
                  <a:gd name="connsiteY44" fmla="*/ 67133 h 106342"/>
                  <a:gd name="connsiteX45" fmla="*/ 73435 w 82916"/>
                  <a:gd name="connsiteY45" fmla="*/ 60586 h 106342"/>
                  <a:gd name="connsiteX46" fmla="*/ 72258 w 82916"/>
                  <a:gd name="connsiteY46" fmla="*/ 59097 h 106342"/>
                  <a:gd name="connsiteX47" fmla="*/ 71175 w 82916"/>
                  <a:gd name="connsiteY47" fmla="*/ 57980 h 106342"/>
                  <a:gd name="connsiteX48" fmla="*/ 69963 w 82916"/>
                  <a:gd name="connsiteY48" fmla="*/ 56906 h 106342"/>
                  <a:gd name="connsiteX49" fmla="*/ 68690 w 82916"/>
                  <a:gd name="connsiteY49" fmla="*/ 56006 h 106342"/>
                  <a:gd name="connsiteX50" fmla="*/ 58524 w 82916"/>
                  <a:gd name="connsiteY50" fmla="*/ 53157 h 106342"/>
                  <a:gd name="connsiteX51" fmla="*/ 51831 w 82916"/>
                  <a:gd name="connsiteY51" fmla="*/ 54767 h 106342"/>
                  <a:gd name="connsiteX52" fmla="*/ 50211 w 82916"/>
                  <a:gd name="connsiteY52" fmla="*/ 55616 h 106342"/>
                  <a:gd name="connsiteX53" fmla="*/ 49666 w 82916"/>
                  <a:gd name="connsiteY53" fmla="*/ 55937 h 106342"/>
                  <a:gd name="connsiteX54" fmla="*/ 49510 w 82916"/>
                  <a:gd name="connsiteY54" fmla="*/ 56032 h 106342"/>
                  <a:gd name="connsiteX55" fmla="*/ 47060 w 82916"/>
                  <a:gd name="connsiteY55" fmla="*/ 55382 h 106342"/>
                  <a:gd name="connsiteX56" fmla="*/ 47648 w 82916"/>
                  <a:gd name="connsiteY56" fmla="*/ 52975 h 106342"/>
                  <a:gd name="connsiteX57" fmla="*/ 48289 w 82916"/>
                  <a:gd name="connsiteY57" fmla="*/ 52559 h 106342"/>
                  <a:gd name="connsiteX58" fmla="*/ 50220 w 82916"/>
                  <a:gd name="connsiteY58" fmla="*/ 51451 h 106342"/>
                  <a:gd name="connsiteX59" fmla="*/ 58342 w 82916"/>
                  <a:gd name="connsiteY59" fmla="*/ 49278 h 106342"/>
                  <a:gd name="connsiteX60" fmla="*/ 70967 w 82916"/>
                  <a:gd name="connsiteY60" fmla="*/ 52369 h 106342"/>
                  <a:gd name="connsiteX61" fmla="*/ 72595 w 82916"/>
                  <a:gd name="connsiteY61" fmla="*/ 53451 h 106342"/>
                  <a:gd name="connsiteX62" fmla="*/ 74180 w 82916"/>
                  <a:gd name="connsiteY62" fmla="*/ 54733 h 106342"/>
                  <a:gd name="connsiteX63" fmla="*/ 75721 w 82916"/>
                  <a:gd name="connsiteY63" fmla="*/ 56266 h 106342"/>
                  <a:gd name="connsiteX64" fmla="*/ 76959 w 82916"/>
                  <a:gd name="connsiteY64" fmla="*/ 57755 h 106342"/>
                  <a:gd name="connsiteX65" fmla="*/ 81228 w 82916"/>
                  <a:gd name="connsiteY65" fmla="*/ 65583 h 106342"/>
                  <a:gd name="connsiteX66" fmla="*/ 81107 w 82916"/>
                  <a:gd name="connsiteY66" fmla="*/ 85343 h 106342"/>
                  <a:gd name="connsiteX67" fmla="*/ 75245 w 82916"/>
                  <a:gd name="connsiteY67" fmla="*/ 94747 h 106342"/>
                  <a:gd name="connsiteX68" fmla="*/ 73063 w 82916"/>
                  <a:gd name="connsiteY68" fmla="*/ 96833 h 106342"/>
                  <a:gd name="connsiteX69" fmla="*/ 71019 w 82916"/>
                  <a:gd name="connsiteY69" fmla="*/ 98453 h 106342"/>
                  <a:gd name="connsiteX70" fmla="*/ 70959 w 82916"/>
                  <a:gd name="connsiteY70" fmla="*/ 98513 h 106342"/>
                  <a:gd name="connsiteX71" fmla="*/ 70768 w 82916"/>
                  <a:gd name="connsiteY71" fmla="*/ 98660 h 106342"/>
                  <a:gd name="connsiteX72" fmla="*/ 70612 w 82916"/>
                  <a:gd name="connsiteY72" fmla="*/ 98747 h 106342"/>
                  <a:gd name="connsiteX73" fmla="*/ 70309 w 82916"/>
                  <a:gd name="connsiteY73" fmla="*/ 98929 h 106342"/>
                  <a:gd name="connsiteX74" fmla="*/ 69720 w 82916"/>
                  <a:gd name="connsiteY74" fmla="*/ 99319 h 106342"/>
                  <a:gd name="connsiteX75" fmla="*/ 68517 w 82916"/>
                  <a:gd name="connsiteY75" fmla="*/ 100080 h 106342"/>
                  <a:gd name="connsiteX76" fmla="*/ 66014 w 82916"/>
                  <a:gd name="connsiteY76" fmla="*/ 101509 h 106342"/>
                  <a:gd name="connsiteX77" fmla="*/ 42981 w 82916"/>
                  <a:gd name="connsiteY77" fmla="*/ 106220 h 106342"/>
                  <a:gd name="connsiteX78" fmla="*/ 30971 w 82916"/>
                  <a:gd name="connsiteY78" fmla="*/ 103579 h 106342"/>
                  <a:gd name="connsiteX79" fmla="*/ 20035 w 82916"/>
                  <a:gd name="connsiteY79" fmla="*/ 97595 h 106342"/>
                  <a:gd name="connsiteX80" fmla="*/ 17601 w 82916"/>
                  <a:gd name="connsiteY80" fmla="*/ 95612 h 106342"/>
                  <a:gd name="connsiteX81" fmla="*/ 15237 w 82916"/>
                  <a:gd name="connsiteY81" fmla="*/ 93335 h 106342"/>
                  <a:gd name="connsiteX82" fmla="*/ 14068 w 82916"/>
                  <a:gd name="connsiteY82" fmla="*/ 92175 h 106342"/>
                  <a:gd name="connsiteX83" fmla="*/ 13151 w 82916"/>
                  <a:gd name="connsiteY83" fmla="*/ 91075 h 106342"/>
                  <a:gd name="connsiteX84" fmla="*/ 12241 w 82916"/>
                  <a:gd name="connsiteY84" fmla="*/ 89984 h 106342"/>
                  <a:gd name="connsiteX85" fmla="*/ 11800 w 82916"/>
                  <a:gd name="connsiteY85" fmla="*/ 89430 h 106342"/>
                  <a:gd name="connsiteX86" fmla="*/ 11566 w 82916"/>
                  <a:gd name="connsiteY86" fmla="*/ 89170 h 106342"/>
                  <a:gd name="connsiteX87" fmla="*/ 11323 w 82916"/>
                  <a:gd name="connsiteY87" fmla="*/ 88850 h 106342"/>
                  <a:gd name="connsiteX88" fmla="*/ 11228 w 82916"/>
                  <a:gd name="connsiteY88" fmla="*/ 88694 h 106342"/>
                  <a:gd name="connsiteX89" fmla="*/ 7869 w 82916"/>
                  <a:gd name="connsiteY89" fmla="*/ 83611 h 106342"/>
                  <a:gd name="connsiteX90" fmla="*/ 5072 w 82916"/>
                  <a:gd name="connsiteY90" fmla="*/ 78225 h 106342"/>
                  <a:gd name="connsiteX91" fmla="*/ 6 w 82916"/>
                  <a:gd name="connsiteY91" fmla="*/ 55226 h 106342"/>
                  <a:gd name="connsiteX92" fmla="*/ 4249 w 82916"/>
                  <a:gd name="connsiteY92" fmla="*/ 33648 h 106342"/>
                  <a:gd name="connsiteX93" fmla="*/ 15107 w 82916"/>
                  <a:gd name="connsiteY93" fmla="*/ 17325 h 106342"/>
                  <a:gd name="connsiteX94" fmla="*/ 16692 w 82916"/>
                  <a:gd name="connsiteY94" fmla="*/ 15706 h 106342"/>
                  <a:gd name="connsiteX95" fmla="*/ 18407 w 82916"/>
                  <a:gd name="connsiteY95" fmla="*/ 14243 h 106342"/>
                  <a:gd name="connsiteX96" fmla="*/ 21723 w 82916"/>
                  <a:gd name="connsiteY96" fmla="*/ 11567 h 106342"/>
                  <a:gd name="connsiteX97" fmla="*/ 24875 w 82916"/>
                  <a:gd name="connsiteY97" fmla="*/ 9454 h 106342"/>
                  <a:gd name="connsiteX98" fmla="*/ 25637 w 82916"/>
                  <a:gd name="connsiteY98" fmla="*/ 8926 h 106342"/>
                  <a:gd name="connsiteX99" fmla="*/ 25845 w 82916"/>
                  <a:gd name="connsiteY99" fmla="*/ 8796 h 106342"/>
                  <a:gd name="connsiteX100" fmla="*/ 25949 w 82916"/>
                  <a:gd name="connsiteY100" fmla="*/ 8736 h 106342"/>
                  <a:gd name="connsiteX101" fmla="*/ 26156 w 82916"/>
                  <a:gd name="connsiteY101" fmla="*/ 8623 h 106342"/>
                  <a:gd name="connsiteX102" fmla="*/ 26563 w 82916"/>
                  <a:gd name="connsiteY102" fmla="*/ 8398 h 106342"/>
                  <a:gd name="connsiteX103" fmla="*/ 28183 w 82916"/>
                  <a:gd name="connsiteY103" fmla="*/ 7532 h 106342"/>
                  <a:gd name="connsiteX104" fmla="*/ 31231 w 82916"/>
                  <a:gd name="connsiteY104" fmla="*/ 5896 h 106342"/>
                  <a:gd name="connsiteX105" fmla="*/ 34183 w 82916"/>
                  <a:gd name="connsiteY105" fmla="*/ 4614 h 106342"/>
                  <a:gd name="connsiteX106" fmla="*/ 39448 w 82916"/>
                  <a:gd name="connsiteY106" fmla="*/ 2588 h 106342"/>
                  <a:gd name="connsiteX107" fmla="*/ 43804 w 82916"/>
                  <a:gd name="connsiteY107" fmla="*/ 1254 h 106342"/>
                  <a:gd name="connsiteX108" fmla="*/ 47025 w 82916"/>
                  <a:gd name="connsiteY108" fmla="*/ 561 h 106342"/>
                  <a:gd name="connsiteX109" fmla="*/ 49718 w 82916"/>
                  <a:gd name="connsiteY109" fmla="*/ 16 h 106342"/>
                  <a:gd name="connsiteX110" fmla="*/ 50385 w 82916"/>
                  <a:gd name="connsiteY110" fmla="*/ 449 h 106342"/>
                  <a:gd name="connsiteX111" fmla="*/ 50030 w 82916"/>
                  <a:gd name="connsiteY111" fmla="*/ 1090 h 10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2916" h="106342">
                    <a:moveTo>
                      <a:pt x="50030" y="1090"/>
                    </a:moveTo>
                    <a:cubicBezTo>
                      <a:pt x="50030" y="1090"/>
                      <a:pt x="49164" y="1479"/>
                      <a:pt x="47553" y="2250"/>
                    </a:cubicBezTo>
                    <a:cubicBezTo>
                      <a:pt x="46722" y="2614"/>
                      <a:pt x="45735" y="3073"/>
                      <a:pt x="44557" y="3610"/>
                    </a:cubicBezTo>
                    <a:cubicBezTo>
                      <a:pt x="43440" y="4198"/>
                      <a:pt x="42158" y="4891"/>
                      <a:pt x="40730" y="5671"/>
                    </a:cubicBezTo>
                    <a:cubicBezTo>
                      <a:pt x="39284" y="6354"/>
                      <a:pt x="37768" y="7359"/>
                      <a:pt x="36123" y="8389"/>
                    </a:cubicBezTo>
                    <a:cubicBezTo>
                      <a:pt x="35283" y="8918"/>
                      <a:pt x="34426" y="9437"/>
                      <a:pt x="33569" y="10035"/>
                    </a:cubicBezTo>
                    <a:cubicBezTo>
                      <a:pt x="32711" y="10649"/>
                      <a:pt x="31828" y="11281"/>
                      <a:pt x="30928" y="11940"/>
                    </a:cubicBezTo>
                    <a:cubicBezTo>
                      <a:pt x="30477" y="12260"/>
                      <a:pt x="30010" y="12580"/>
                      <a:pt x="29551" y="12935"/>
                    </a:cubicBezTo>
                    <a:lnTo>
                      <a:pt x="29196" y="13186"/>
                    </a:lnTo>
                    <a:lnTo>
                      <a:pt x="29023" y="13308"/>
                    </a:lnTo>
                    <a:lnTo>
                      <a:pt x="28919" y="13377"/>
                    </a:lnTo>
                    <a:cubicBezTo>
                      <a:pt x="29135" y="13213"/>
                      <a:pt x="28962" y="13360"/>
                      <a:pt x="29005" y="13325"/>
                    </a:cubicBezTo>
                    <a:lnTo>
                      <a:pt x="28962" y="13368"/>
                    </a:lnTo>
                    <a:lnTo>
                      <a:pt x="28261" y="13949"/>
                    </a:lnTo>
                    <a:cubicBezTo>
                      <a:pt x="27334" y="14771"/>
                      <a:pt x="26390" y="15594"/>
                      <a:pt x="25403" y="16425"/>
                    </a:cubicBezTo>
                    <a:cubicBezTo>
                      <a:pt x="24373" y="17265"/>
                      <a:pt x="23680" y="18174"/>
                      <a:pt x="22788" y="19075"/>
                    </a:cubicBezTo>
                    <a:cubicBezTo>
                      <a:pt x="22364" y="19516"/>
                      <a:pt x="21931" y="19958"/>
                      <a:pt x="21498" y="20417"/>
                    </a:cubicBezTo>
                    <a:cubicBezTo>
                      <a:pt x="21065" y="20902"/>
                      <a:pt x="20675" y="21439"/>
                      <a:pt x="20268" y="21967"/>
                    </a:cubicBezTo>
                    <a:cubicBezTo>
                      <a:pt x="19480" y="23049"/>
                      <a:pt x="18554" y="24019"/>
                      <a:pt x="17826" y="25205"/>
                    </a:cubicBezTo>
                    <a:cubicBezTo>
                      <a:pt x="17082" y="26348"/>
                      <a:pt x="16320" y="27526"/>
                      <a:pt x="15549" y="28730"/>
                    </a:cubicBezTo>
                    <a:cubicBezTo>
                      <a:pt x="14900" y="29985"/>
                      <a:pt x="14233" y="31258"/>
                      <a:pt x="13566" y="32566"/>
                    </a:cubicBezTo>
                    <a:cubicBezTo>
                      <a:pt x="12960" y="33882"/>
                      <a:pt x="12484" y="35310"/>
                      <a:pt x="11869" y="36679"/>
                    </a:cubicBezTo>
                    <a:cubicBezTo>
                      <a:pt x="9756" y="42290"/>
                      <a:pt x="8717" y="48620"/>
                      <a:pt x="8795" y="55131"/>
                    </a:cubicBezTo>
                    <a:cubicBezTo>
                      <a:pt x="8899" y="61634"/>
                      <a:pt x="10371" y="68319"/>
                      <a:pt x="13125" y="74606"/>
                    </a:cubicBezTo>
                    <a:cubicBezTo>
                      <a:pt x="13843" y="76155"/>
                      <a:pt x="14683" y="77671"/>
                      <a:pt x="15445" y="79212"/>
                    </a:cubicBezTo>
                    <a:lnTo>
                      <a:pt x="18242" y="83611"/>
                    </a:lnTo>
                    <a:lnTo>
                      <a:pt x="18337" y="83750"/>
                    </a:lnTo>
                    <a:cubicBezTo>
                      <a:pt x="18467" y="83931"/>
                      <a:pt x="18207" y="83576"/>
                      <a:pt x="18259" y="83645"/>
                    </a:cubicBezTo>
                    <a:lnTo>
                      <a:pt x="18303" y="83715"/>
                    </a:lnTo>
                    <a:lnTo>
                      <a:pt x="18519" y="83992"/>
                    </a:lnTo>
                    <a:lnTo>
                      <a:pt x="18961" y="84546"/>
                    </a:lnTo>
                    <a:lnTo>
                      <a:pt x="19827" y="85663"/>
                    </a:lnTo>
                    <a:lnTo>
                      <a:pt x="20701" y="86763"/>
                    </a:lnTo>
                    <a:lnTo>
                      <a:pt x="21550" y="87620"/>
                    </a:lnTo>
                    <a:cubicBezTo>
                      <a:pt x="22130" y="88174"/>
                      <a:pt x="22606" y="88772"/>
                      <a:pt x="23238" y="89335"/>
                    </a:cubicBezTo>
                    <a:lnTo>
                      <a:pt x="25161" y="90980"/>
                    </a:lnTo>
                    <a:cubicBezTo>
                      <a:pt x="27836" y="93049"/>
                      <a:pt x="30728" y="94902"/>
                      <a:pt x="33880" y="96210"/>
                    </a:cubicBezTo>
                    <a:cubicBezTo>
                      <a:pt x="37041" y="97465"/>
                      <a:pt x="40331" y="98444"/>
                      <a:pt x="43691" y="98851"/>
                    </a:cubicBezTo>
                    <a:cubicBezTo>
                      <a:pt x="50411" y="99682"/>
                      <a:pt x="57286" y="98626"/>
                      <a:pt x="63183" y="95838"/>
                    </a:cubicBezTo>
                    <a:cubicBezTo>
                      <a:pt x="63945" y="95535"/>
                      <a:pt x="64655" y="95145"/>
                      <a:pt x="65356" y="94738"/>
                    </a:cubicBezTo>
                    <a:lnTo>
                      <a:pt x="67322" y="93604"/>
                    </a:lnTo>
                    <a:lnTo>
                      <a:pt x="69417" y="92062"/>
                    </a:lnTo>
                    <a:lnTo>
                      <a:pt x="71011" y="90642"/>
                    </a:lnTo>
                    <a:cubicBezTo>
                      <a:pt x="73167" y="88529"/>
                      <a:pt x="74855" y="86009"/>
                      <a:pt x="75990" y="83316"/>
                    </a:cubicBezTo>
                    <a:cubicBezTo>
                      <a:pt x="78276" y="77939"/>
                      <a:pt x="78258" y="72051"/>
                      <a:pt x="76708" y="67133"/>
                    </a:cubicBezTo>
                    <a:cubicBezTo>
                      <a:pt x="75903" y="64725"/>
                      <a:pt x="74630" y="62396"/>
                      <a:pt x="73435" y="60586"/>
                    </a:cubicBezTo>
                    <a:cubicBezTo>
                      <a:pt x="73037" y="60076"/>
                      <a:pt x="72630" y="59573"/>
                      <a:pt x="72258" y="59097"/>
                    </a:cubicBezTo>
                    <a:cubicBezTo>
                      <a:pt x="71885" y="58707"/>
                      <a:pt x="71530" y="58335"/>
                      <a:pt x="71175" y="57980"/>
                    </a:cubicBezTo>
                    <a:cubicBezTo>
                      <a:pt x="70759" y="57616"/>
                      <a:pt x="70370" y="57253"/>
                      <a:pt x="69963" y="56906"/>
                    </a:cubicBezTo>
                    <a:cubicBezTo>
                      <a:pt x="69530" y="56612"/>
                      <a:pt x="69097" y="56309"/>
                      <a:pt x="68690" y="56006"/>
                    </a:cubicBezTo>
                    <a:cubicBezTo>
                      <a:pt x="65218" y="53780"/>
                      <a:pt x="61486" y="53027"/>
                      <a:pt x="58524" y="53157"/>
                    </a:cubicBezTo>
                    <a:cubicBezTo>
                      <a:pt x="55528" y="53261"/>
                      <a:pt x="53251" y="54066"/>
                      <a:pt x="51831" y="54767"/>
                    </a:cubicBezTo>
                    <a:cubicBezTo>
                      <a:pt x="51086" y="55071"/>
                      <a:pt x="50575" y="55417"/>
                      <a:pt x="50211" y="55616"/>
                    </a:cubicBezTo>
                    <a:cubicBezTo>
                      <a:pt x="49856" y="55833"/>
                      <a:pt x="49666" y="55937"/>
                      <a:pt x="49666" y="55937"/>
                    </a:cubicBezTo>
                    <a:lnTo>
                      <a:pt x="49510" y="56032"/>
                    </a:lnTo>
                    <a:cubicBezTo>
                      <a:pt x="48653" y="56534"/>
                      <a:pt x="47553" y="56222"/>
                      <a:pt x="47060" y="55382"/>
                    </a:cubicBezTo>
                    <a:cubicBezTo>
                      <a:pt x="46566" y="54551"/>
                      <a:pt x="46852" y="53486"/>
                      <a:pt x="47648" y="52975"/>
                    </a:cubicBezTo>
                    <a:cubicBezTo>
                      <a:pt x="47648" y="52975"/>
                      <a:pt x="47865" y="52828"/>
                      <a:pt x="48289" y="52559"/>
                    </a:cubicBezTo>
                    <a:cubicBezTo>
                      <a:pt x="48731" y="52308"/>
                      <a:pt x="49328" y="51858"/>
                      <a:pt x="50220" y="51451"/>
                    </a:cubicBezTo>
                    <a:cubicBezTo>
                      <a:pt x="51926" y="50568"/>
                      <a:pt x="54671" y="49511"/>
                      <a:pt x="58342" y="49278"/>
                    </a:cubicBezTo>
                    <a:cubicBezTo>
                      <a:pt x="61962" y="48992"/>
                      <a:pt x="66543" y="49754"/>
                      <a:pt x="70967" y="52369"/>
                    </a:cubicBezTo>
                    <a:cubicBezTo>
                      <a:pt x="71504" y="52724"/>
                      <a:pt x="72041" y="53096"/>
                      <a:pt x="72595" y="53451"/>
                    </a:cubicBezTo>
                    <a:cubicBezTo>
                      <a:pt x="73115" y="53876"/>
                      <a:pt x="73634" y="54300"/>
                      <a:pt x="74180" y="54733"/>
                    </a:cubicBezTo>
                    <a:cubicBezTo>
                      <a:pt x="74691" y="55244"/>
                      <a:pt x="75193" y="55746"/>
                      <a:pt x="75721" y="56266"/>
                    </a:cubicBezTo>
                    <a:cubicBezTo>
                      <a:pt x="76137" y="56750"/>
                      <a:pt x="76535" y="57253"/>
                      <a:pt x="76959" y="57755"/>
                    </a:cubicBezTo>
                    <a:cubicBezTo>
                      <a:pt x="78726" y="60188"/>
                      <a:pt x="80137" y="62639"/>
                      <a:pt x="81228" y="65583"/>
                    </a:cubicBezTo>
                    <a:cubicBezTo>
                      <a:pt x="83306" y="71393"/>
                      <a:pt x="83688" y="78563"/>
                      <a:pt x="81107" y="85343"/>
                    </a:cubicBezTo>
                    <a:cubicBezTo>
                      <a:pt x="79834" y="88720"/>
                      <a:pt x="77860" y="91958"/>
                      <a:pt x="75245" y="94747"/>
                    </a:cubicBezTo>
                    <a:cubicBezTo>
                      <a:pt x="74518" y="95439"/>
                      <a:pt x="73790" y="96132"/>
                      <a:pt x="73063" y="96833"/>
                    </a:cubicBezTo>
                    <a:lnTo>
                      <a:pt x="71019" y="98453"/>
                    </a:lnTo>
                    <a:lnTo>
                      <a:pt x="70959" y="98513"/>
                    </a:lnTo>
                    <a:lnTo>
                      <a:pt x="70768" y="98660"/>
                    </a:lnTo>
                    <a:lnTo>
                      <a:pt x="70612" y="98747"/>
                    </a:lnTo>
                    <a:lnTo>
                      <a:pt x="70309" y="98929"/>
                    </a:lnTo>
                    <a:lnTo>
                      <a:pt x="69720" y="99319"/>
                    </a:lnTo>
                    <a:lnTo>
                      <a:pt x="68517" y="100080"/>
                    </a:lnTo>
                    <a:cubicBezTo>
                      <a:pt x="67720" y="100626"/>
                      <a:pt x="66898" y="101111"/>
                      <a:pt x="66014" y="101509"/>
                    </a:cubicBezTo>
                    <a:cubicBezTo>
                      <a:pt x="59226" y="105129"/>
                      <a:pt x="51103" y="106835"/>
                      <a:pt x="42981" y="106220"/>
                    </a:cubicBezTo>
                    <a:cubicBezTo>
                      <a:pt x="38920" y="105951"/>
                      <a:pt x="34876" y="104982"/>
                      <a:pt x="30971" y="103579"/>
                    </a:cubicBezTo>
                    <a:cubicBezTo>
                      <a:pt x="27083" y="102150"/>
                      <a:pt x="23420" y="100046"/>
                      <a:pt x="20035" y="97595"/>
                    </a:cubicBezTo>
                    <a:lnTo>
                      <a:pt x="17601" y="95612"/>
                    </a:lnTo>
                    <a:cubicBezTo>
                      <a:pt x="16779" y="94937"/>
                      <a:pt x="16017" y="94106"/>
                      <a:pt x="15237" y="93335"/>
                    </a:cubicBezTo>
                    <a:lnTo>
                      <a:pt x="14068" y="92175"/>
                    </a:lnTo>
                    <a:lnTo>
                      <a:pt x="13151" y="91075"/>
                    </a:lnTo>
                    <a:lnTo>
                      <a:pt x="12241" y="89984"/>
                    </a:lnTo>
                    <a:lnTo>
                      <a:pt x="11800" y="89430"/>
                    </a:lnTo>
                    <a:lnTo>
                      <a:pt x="11566" y="89170"/>
                    </a:lnTo>
                    <a:lnTo>
                      <a:pt x="11323" y="88850"/>
                    </a:lnTo>
                    <a:lnTo>
                      <a:pt x="11228" y="88694"/>
                    </a:lnTo>
                    <a:cubicBezTo>
                      <a:pt x="10094" y="87005"/>
                      <a:pt x="8916" y="85325"/>
                      <a:pt x="7869" y="83611"/>
                    </a:cubicBezTo>
                    <a:cubicBezTo>
                      <a:pt x="6942" y="81818"/>
                      <a:pt x="5938" y="80043"/>
                      <a:pt x="5072" y="78225"/>
                    </a:cubicBezTo>
                    <a:cubicBezTo>
                      <a:pt x="1703" y="70882"/>
                      <a:pt x="49" y="62916"/>
                      <a:pt x="6" y="55226"/>
                    </a:cubicBezTo>
                    <a:cubicBezTo>
                      <a:pt x="-115" y="47520"/>
                      <a:pt x="1599" y="40125"/>
                      <a:pt x="4249" y="33648"/>
                    </a:cubicBezTo>
                    <a:cubicBezTo>
                      <a:pt x="6977" y="27162"/>
                      <a:pt x="10847" y="21629"/>
                      <a:pt x="15107" y="17325"/>
                    </a:cubicBezTo>
                    <a:cubicBezTo>
                      <a:pt x="15653" y="16780"/>
                      <a:pt x="16155" y="16235"/>
                      <a:pt x="16692" y="15706"/>
                    </a:cubicBezTo>
                    <a:cubicBezTo>
                      <a:pt x="17272" y="15213"/>
                      <a:pt x="17861" y="14737"/>
                      <a:pt x="18407" y="14243"/>
                    </a:cubicBezTo>
                    <a:cubicBezTo>
                      <a:pt x="19541" y="13334"/>
                      <a:pt x="20649" y="12260"/>
                      <a:pt x="21723" y="11567"/>
                    </a:cubicBezTo>
                    <a:cubicBezTo>
                      <a:pt x="22805" y="10840"/>
                      <a:pt x="23862" y="10130"/>
                      <a:pt x="24875" y="9454"/>
                    </a:cubicBezTo>
                    <a:lnTo>
                      <a:pt x="25637" y="8926"/>
                    </a:lnTo>
                    <a:lnTo>
                      <a:pt x="25845" y="8796"/>
                    </a:lnTo>
                    <a:lnTo>
                      <a:pt x="25949" y="8736"/>
                    </a:lnTo>
                    <a:lnTo>
                      <a:pt x="26156" y="8623"/>
                    </a:lnTo>
                    <a:lnTo>
                      <a:pt x="26563" y="8398"/>
                    </a:lnTo>
                    <a:cubicBezTo>
                      <a:pt x="27109" y="8104"/>
                      <a:pt x="27637" y="7827"/>
                      <a:pt x="28183" y="7532"/>
                    </a:cubicBezTo>
                    <a:cubicBezTo>
                      <a:pt x="29239" y="6978"/>
                      <a:pt x="30252" y="6424"/>
                      <a:pt x="31231" y="5896"/>
                    </a:cubicBezTo>
                    <a:cubicBezTo>
                      <a:pt x="32218" y="5385"/>
                      <a:pt x="33240" y="5021"/>
                      <a:pt x="34183" y="4614"/>
                    </a:cubicBezTo>
                    <a:cubicBezTo>
                      <a:pt x="36080" y="3817"/>
                      <a:pt x="37803" y="3064"/>
                      <a:pt x="39448" y="2588"/>
                    </a:cubicBezTo>
                    <a:cubicBezTo>
                      <a:pt x="41085" y="2094"/>
                      <a:pt x="42540" y="1635"/>
                      <a:pt x="43804" y="1254"/>
                    </a:cubicBezTo>
                    <a:cubicBezTo>
                      <a:pt x="45068" y="977"/>
                      <a:pt x="46150" y="761"/>
                      <a:pt x="47025" y="561"/>
                    </a:cubicBezTo>
                    <a:cubicBezTo>
                      <a:pt x="48783" y="215"/>
                      <a:pt x="49718" y="16"/>
                      <a:pt x="49718" y="16"/>
                    </a:cubicBezTo>
                    <a:cubicBezTo>
                      <a:pt x="50021" y="-62"/>
                      <a:pt x="50307" y="154"/>
                      <a:pt x="50385" y="449"/>
                    </a:cubicBezTo>
                    <a:cubicBezTo>
                      <a:pt x="50393" y="726"/>
                      <a:pt x="50263" y="995"/>
                      <a:pt x="50030" y="1090"/>
                    </a:cubicBezTo>
                    <a:close/>
                  </a:path>
                </a:pathLst>
              </a:custGeom>
              <a:grpFill/>
              <a:ln w="8653" cap="flat">
                <a:noFill/>
                <a:prstDash val="solid"/>
                <a:miter/>
              </a:ln>
            </p:spPr>
            <p:txBody>
              <a:bodyPr rtlCol="0" anchor="ctr"/>
              <a:lstStyle/>
              <a:p>
                <a:endParaRPr lang="en-IN" dirty="0"/>
              </a:p>
            </p:txBody>
          </p:sp>
          <p:sp>
            <p:nvSpPr>
              <p:cNvPr id="37" name="Freeform: Shape 37">
                <a:extLst>
                  <a:ext uri="{FF2B5EF4-FFF2-40B4-BE49-F238E27FC236}">
                    <a16:creationId xmlns:a16="http://schemas.microsoft.com/office/drawing/2014/main" id="{401307F3-91A3-C94B-9283-FE1679E1BA6E}"/>
                  </a:ext>
                </a:extLst>
              </p:cNvPr>
              <p:cNvSpPr/>
              <p:nvPr/>
            </p:nvSpPr>
            <p:spPr>
              <a:xfrm>
                <a:off x="-2421738" y="3502035"/>
                <a:ext cx="88973" cy="104604"/>
              </a:xfrm>
              <a:custGeom>
                <a:avLst/>
                <a:gdLst>
                  <a:gd name="connsiteX0" fmla="*/ 34418 w 88973"/>
                  <a:gd name="connsiteY0" fmla="*/ 947 h 104604"/>
                  <a:gd name="connsiteX1" fmla="*/ 32383 w 88973"/>
                  <a:gd name="connsiteY1" fmla="*/ 2792 h 104604"/>
                  <a:gd name="connsiteX2" fmla="*/ 29933 w 88973"/>
                  <a:gd name="connsiteY2" fmla="*/ 4991 h 104604"/>
                  <a:gd name="connsiteX3" fmla="*/ 26885 w 88973"/>
                  <a:gd name="connsiteY3" fmla="*/ 8065 h 104604"/>
                  <a:gd name="connsiteX4" fmla="*/ 23274 w 88973"/>
                  <a:gd name="connsiteY4" fmla="*/ 12031 h 104604"/>
                  <a:gd name="connsiteX5" fmla="*/ 21326 w 88973"/>
                  <a:gd name="connsiteY5" fmla="*/ 14360 h 104604"/>
                  <a:gd name="connsiteX6" fmla="*/ 19360 w 88973"/>
                  <a:gd name="connsiteY6" fmla="*/ 16967 h 104604"/>
                  <a:gd name="connsiteX7" fmla="*/ 18329 w 88973"/>
                  <a:gd name="connsiteY7" fmla="*/ 18300 h 104604"/>
                  <a:gd name="connsiteX8" fmla="*/ 18070 w 88973"/>
                  <a:gd name="connsiteY8" fmla="*/ 18655 h 104604"/>
                  <a:gd name="connsiteX9" fmla="*/ 17948 w 88973"/>
                  <a:gd name="connsiteY9" fmla="*/ 18828 h 104604"/>
                  <a:gd name="connsiteX10" fmla="*/ 17879 w 88973"/>
                  <a:gd name="connsiteY10" fmla="*/ 18915 h 104604"/>
                  <a:gd name="connsiteX11" fmla="*/ 17922 w 88973"/>
                  <a:gd name="connsiteY11" fmla="*/ 18863 h 104604"/>
                  <a:gd name="connsiteX12" fmla="*/ 17897 w 88973"/>
                  <a:gd name="connsiteY12" fmla="*/ 18906 h 104604"/>
                  <a:gd name="connsiteX13" fmla="*/ 17420 w 88973"/>
                  <a:gd name="connsiteY13" fmla="*/ 19694 h 104604"/>
                  <a:gd name="connsiteX14" fmla="*/ 15403 w 88973"/>
                  <a:gd name="connsiteY14" fmla="*/ 22907 h 104604"/>
                  <a:gd name="connsiteX15" fmla="*/ 13688 w 88973"/>
                  <a:gd name="connsiteY15" fmla="*/ 26171 h 104604"/>
                  <a:gd name="connsiteX16" fmla="*/ 12848 w 88973"/>
                  <a:gd name="connsiteY16" fmla="*/ 27851 h 104604"/>
                  <a:gd name="connsiteX17" fmla="*/ 12130 w 88973"/>
                  <a:gd name="connsiteY17" fmla="*/ 29696 h 104604"/>
                  <a:gd name="connsiteX18" fmla="*/ 10753 w 88973"/>
                  <a:gd name="connsiteY18" fmla="*/ 33497 h 104604"/>
                  <a:gd name="connsiteX19" fmla="*/ 9610 w 88973"/>
                  <a:gd name="connsiteY19" fmla="*/ 37550 h 104604"/>
                  <a:gd name="connsiteX20" fmla="*/ 8848 w 88973"/>
                  <a:gd name="connsiteY20" fmla="*/ 41792 h 104604"/>
                  <a:gd name="connsiteX21" fmla="*/ 8458 w 88973"/>
                  <a:gd name="connsiteY21" fmla="*/ 46217 h 104604"/>
                  <a:gd name="connsiteX22" fmla="*/ 10926 w 88973"/>
                  <a:gd name="connsiteY22" fmla="*/ 64765 h 104604"/>
                  <a:gd name="connsiteX23" fmla="*/ 20815 w 88973"/>
                  <a:gd name="connsiteY23" fmla="*/ 82100 h 104604"/>
                  <a:gd name="connsiteX24" fmla="*/ 24399 w 88973"/>
                  <a:gd name="connsiteY24" fmla="*/ 85824 h 104604"/>
                  <a:gd name="connsiteX25" fmla="*/ 28365 w 88973"/>
                  <a:gd name="connsiteY25" fmla="*/ 89209 h 104604"/>
                  <a:gd name="connsiteX26" fmla="*/ 28487 w 88973"/>
                  <a:gd name="connsiteY26" fmla="*/ 89314 h 104604"/>
                  <a:gd name="connsiteX27" fmla="*/ 28383 w 88973"/>
                  <a:gd name="connsiteY27" fmla="*/ 89218 h 104604"/>
                  <a:gd name="connsiteX28" fmla="*/ 28452 w 88973"/>
                  <a:gd name="connsiteY28" fmla="*/ 89287 h 104604"/>
                  <a:gd name="connsiteX29" fmla="*/ 28755 w 88973"/>
                  <a:gd name="connsiteY29" fmla="*/ 89478 h 104604"/>
                  <a:gd name="connsiteX30" fmla="*/ 29335 w 88973"/>
                  <a:gd name="connsiteY30" fmla="*/ 89894 h 104604"/>
                  <a:gd name="connsiteX31" fmla="*/ 30495 w 88973"/>
                  <a:gd name="connsiteY31" fmla="*/ 90699 h 104604"/>
                  <a:gd name="connsiteX32" fmla="*/ 31656 w 88973"/>
                  <a:gd name="connsiteY32" fmla="*/ 91496 h 104604"/>
                  <a:gd name="connsiteX33" fmla="*/ 32695 w 88973"/>
                  <a:gd name="connsiteY33" fmla="*/ 92067 h 104604"/>
                  <a:gd name="connsiteX34" fmla="*/ 34816 w 88973"/>
                  <a:gd name="connsiteY34" fmla="*/ 93201 h 104604"/>
                  <a:gd name="connsiteX35" fmla="*/ 37146 w 88973"/>
                  <a:gd name="connsiteY35" fmla="*/ 94214 h 104604"/>
                  <a:gd name="connsiteX36" fmla="*/ 47017 w 88973"/>
                  <a:gd name="connsiteY36" fmla="*/ 96631 h 104604"/>
                  <a:gd name="connsiteX37" fmla="*/ 57165 w 88973"/>
                  <a:gd name="connsiteY37" fmla="*/ 96275 h 104604"/>
                  <a:gd name="connsiteX38" fmla="*/ 74899 w 88973"/>
                  <a:gd name="connsiteY38" fmla="*/ 87634 h 104604"/>
                  <a:gd name="connsiteX39" fmla="*/ 76648 w 88973"/>
                  <a:gd name="connsiteY39" fmla="*/ 85945 h 104604"/>
                  <a:gd name="connsiteX40" fmla="*/ 78198 w 88973"/>
                  <a:gd name="connsiteY40" fmla="*/ 84291 h 104604"/>
                  <a:gd name="connsiteX41" fmla="*/ 79766 w 88973"/>
                  <a:gd name="connsiteY41" fmla="*/ 82204 h 104604"/>
                  <a:gd name="connsiteX42" fmla="*/ 80857 w 88973"/>
                  <a:gd name="connsiteY42" fmla="*/ 80369 h 104604"/>
                  <a:gd name="connsiteX43" fmla="*/ 83446 w 88973"/>
                  <a:gd name="connsiteY43" fmla="*/ 71909 h 104604"/>
                  <a:gd name="connsiteX44" fmla="*/ 79367 w 88973"/>
                  <a:gd name="connsiteY44" fmla="*/ 56227 h 104604"/>
                  <a:gd name="connsiteX45" fmla="*/ 74302 w 88973"/>
                  <a:gd name="connsiteY45" fmla="*/ 50936 h 104604"/>
                  <a:gd name="connsiteX46" fmla="*/ 72735 w 88973"/>
                  <a:gd name="connsiteY46" fmla="*/ 49863 h 104604"/>
                  <a:gd name="connsiteX47" fmla="*/ 71392 w 88973"/>
                  <a:gd name="connsiteY47" fmla="*/ 49109 h 104604"/>
                  <a:gd name="connsiteX48" fmla="*/ 69920 w 88973"/>
                  <a:gd name="connsiteY48" fmla="*/ 48451 h 104604"/>
                  <a:gd name="connsiteX49" fmla="*/ 68422 w 88973"/>
                  <a:gd name="connsiteY49" fmla="*/ 47975 h 104604"/>
                  <a:gd name="connsiteX50" fmla="*/ 57884 w 88973"/>
                  <a:gd name="connsiteY50" fmla="*/ 48243 h 104604"/>
                  <a:gd name="connsiteX51" fmla="*/ 51944 w 88973"/>
                  <a:gd name="connsiteY51" fmla="*/ 51742 h 104604"/>
                  <a:gd name="connsiteX52" fmla="*/ 50662 w 88973"/>
                  <a:gd name="connsiteY52" fmla="*/ 53032 h 104604"/>
                  <a:gd name="connsiteX53" fmla="*/ 50230 w 88973"/>
                  <a:gd name="connsiteY53" fmla="*/ 53491 h 104604"/>
                  <a:gd name="connsiteX54" fmla="*/ 50108 w 88973"/>
                  <a:gd name="connsiteY54" fmla="*/ 53638 h 104604"/>
                  <a:gd name="connsiteX55" fmla="*/ 47563 w 88973"/>
                  <a:gd name="connsiteY55" fmla="*/ 53742 h 104604"/>
                  <a:gd name="connsiteX56" fmla="*/ 47415 w 88973"/>
                  <a:gd name="connsiteY56" fmla="*/ 51274 h 104604"/>
                  <a:gd name="connsiteX57" fmla="*/ 47918 w 88973"/>
                  <a:gd name="connsiteY57" fmla="*/ 50685 h 104604"/>
                  <a:gd name="connsiteX58" fmla="*/ 49424 w 88973"/>
                  <a:gd name="connsiteY58" fmla="*/ 49057 h 104604"/>
                  <a:gd name="connsiteX59" fmla="*/ 56551 w 88973"/>
                  <a:gd name="connsiteY59" fmla="*/ 44563 h 104604"/>
                  <a:gd name="connsiteX60" fmla="*/ 69522 w 88973"/>
                  <a:gd name="connsiteY60" fmla="*/ 43810 h 104604"/>
                  <a:gd name="connsiteX61" fmla="*/ 71392 w 88973"/>
                  <a:gd name="connsiteY61" fmla="*/ 44373 h 104604"/>
                  <a:gd name="connsiteX62" fmla="*/ 73263 w 88973"/>
                  <a:gd name="connsiteY62" fmla="*/ 45126 h 104604"/>
                  <a:gd name="connsiteX63" fmla="*/ 75202 w 88973"/>
                  <a:gd name="connsiteY63" fmla="*/ 46122 h 104604"/>
                  <a:gd name="connsiteX64" fmla="*/ 76813 w 88973"/>
                  <a:gd name="connsiteY64" fmla="*/ 47187 h 104604"/>
                  <a:gd name="connsiteX65" fmla="*/ 83221 w 88973"/>
                  <a:gd name="connsiteY65" fmla="*/ 53430 h 104604"/>
                  <a:gd name="connsiteX66" fmla="*/ 88918 w 88973"/>
                  <a:gd name="connsiteY66" fmla="*/ 72342 h 104604"/>
                  <a:gd name="connsiteX67" fmla="*/ 86095 w 88973"/>
                  <a:gd name="connsiteY67" fmla="*/ 83044 h 104604"/>
                  <a:gd name="connsiteX68" fmla="*/ 84641 w 88973"/>
                  <a:gd name="connsiteY68" fmla="*/ 85685 h 104604"/>
                  <a:gd name="connsiteX69" fmla="*/ 83160 w 88973"/>
                  <a:gd name="connsiteY69" fmla="*/ 87833 h 104604"/>
                  <a:gd name="connsiteX70" fmla="*/ 83108 w 88973"/>
                  <a:gd name="connsiteY70" fmla="*/ 87893 h 104604"/>
                  <a:gd name="connsiteX71" fmla="*/ 82952 w 88973"/>
                  <a:gd name="connsiteY71" fmla="*/ 88101 h 104604"/>
                  <a:gd name="connsiteX72" fmla="*/ 82848 w 88973"/>
                  <a:gd name="connsiteY72" fmla="*/ 88222 h 104604"/>
                  <a:gd name="connsiteX73" fmla="*/ 82615 w 88973"/>
                  <a:gd name="connsiteY73" fmla="*/ 88508 h 104604"/>
                  <a:gd name="connsiteX74" fmla="*/ 82156 w 88973"/>
                  <a:gd name="connsiteY74" fmla="*/ 89054 h 104604"/>
                  <a:gd name="connsiteX75" fmla="*/ 81238 w 88973"/>
                  <a:gd name="connsiteY75" fmla="*/ 90136 h 104604"/>
                  <a:gd name="connsiteX76" fmla="*/ 79272 w 88973"/>
                  <a:gd name="connsiteY76" fmla="*/ 92223 h 104604"/>
                  <a:gd name="connsiteX77" fmla="*/ 58646 w 88973"/>
                  <a:gd name="connsiteY77" fmla="*/ 103532 h 104604"/>
                  <a:gd name="connsiteX78" fmla="*/ 46385 w 88973"/>
                  <a:gd name="connsiteY78" fmla="*/ 104545 h 104604"/>
                  <a:gd name="connsiteX79" fmla="*/ 34176 w 88973"/>
                  <a:gd name="connsiteY79" fmla="*/ 102060 h 104604"/>
                  <a:gd name="connsiteX80" fmla="*/ 31249 w 88973"/>
                  <a:gd name="connsiteY80" fmla="*/ 100873 h 104604"/>
                  <a:gd name="connsiteX81" fmla="*/ 28331 w 88973"/>
                  <a:gd name="connsiteY81" fmla="*/ 99384 h 104604"/>
                  <a:gd name="connsiteX82" fmla="*/ 26876 w 88973"/>
                  <a:gd name="connsiteY82" fmla="*/ 98622 h 104604"/>
                  <a:gd name="connsiteX83" fmla="*/ 25690 w 88973"/>
                  <a:gd name="connsiteY83" fmla="*/ 97834 h 104604"/>
                  <a:gd name="connsiteX84" fmla="*/ 24495 w 88973"/>
                  <a:gd name="connsiteY84" fmla="*/ 97081 h 104604"/>
                  <a:gd name="connsiteX85" fmla="*/ 23906 w 88973"/>
                  <a:gd name="connsiteY85" fmla="*/ 96665 h 104604"/>
                  <a:gd name="connsiteX86" fmla="*/ 23603 w 88973"/>
                  <a:gd name="connsiteY86" fmla="*/ 96475 h 104604"/>
                  <a:gd name="connsiteX87" fmla="*/ 23265 w 88973"/>
                  <a:gd name="connsiteY87" fmla="*/ 96258 h 104604"/>
                  <a:gd name="connsiteX88" fmla="*/ 23127 w 88973"/>
                  <a:gd name="connsiteY88" fmla="*/ 96137 h 104604"/>
                  <a:gd name="connsiteX89" fmla="*/ 18416 w 88973"/>
                  <a:gd name="connsiteY89" fmla="*/ 92284 h 104604"/>
                  <a:gd name="connsiteX90" fmla="*/ 14173 w 88973"/>
                  <a:gd name="connsiteY90" fmla="*/ 87954 h 104604"/>
                  <a:gd name="connsiteX91" fmla="*/ 2535 w 88973"/>
                  <a:gd name="connsiteY91" fmla="*/ 67467 h 104604"/>
                  <a:gd name="connsiteX92" fmla="*/ 232 w 88973"/>
                  <a:gd name="connsiteY92" fmla="*/ 45594 h 104604"/>
                  <a:gd name="connsiteX93" fmla="*/ 5826 w 88973"/>
                  <a:gd name="connsiteY93" fmla="*/ 26803 h 104604"/>
                  <a:gd name="connsiteX94" fmla="*/ 6847 w 88973"/>
                  <a:gd name="connsiteY94" fmla="*/ 24812 h 104604"/>
                  <a:gd name="connsiteX95" fmla="*/ 8060 w 88973"/>
                  <a:gd name="connsiteY95" fmla="*/ 22890 h 104604"/>
                  <a:gd name="connsiteX96" fmla="*/ 10432 w 88973"/>
                  <a:gd name="connsiteY96" fmla="*/ 19348 h 104604"/>
                  <a:gd name="connsiteX97" fmla="*/ 12840 w 88973"/>
                  <a:gd name="connsiteY97" fmla="*/ 16413 h 104604"/>
                  <a:gd name="connsiteX98" fmla="*/ 13402 w 88973"/>
                  <a:gd name="connsiteY98" fmla="*/ 15703 h 104604"/>
                  <a:gd name="connsiteX99" fmla="*/ 13567 w 88973"/>
                  <a:gd name="connsiteY99" fmla="*/ 15495 h 104604"/>
                  <a:gd name="connsiteX100" fmla="*/ 13654 w 88973"/>
                  <a:gd name="connsiteY100" fmla="*/ 15408 h 104604"/>
                  <a:gd name="connsiteX101" fmla="*/ 13818 w 88973"/>
                  <a:gd name="connsiteY101" fmla="*/ 15244 h 104604"/>
                  <a:gd name="connsiteX102" fmla="*/ 14147 w 88973"/>
                  <a:gd name="connsiteY102" fmla="*/ 14915 h 104604"/>
                  <a:gd name="connsiteX103" fmla="*/ 15420 w 88973"/>
                  <a:gd name="connsiteY103" fmla="*/ 13616 h 104604"/>
                  <a:gd name="connsiteX104" fmla="*/ 17853 w 88973"/>
                  <a:gd name="connsiteY104" fmla="*/ 11148 h 104604"/>
                  <a:gd name="connsiteX105" fmla="*/ 20286 w 88973"/>
                  <a:gd name="connsiteY105" fmla="*/ 9052 h 104604"/>
                  <a:gd name="connsiteX106" fmla="*/ 24737 w 88973"/>
                  <a:gd name="connsiteY106" fmla="*/ 5554 h 104604"/>
                  <a:gd name="connsiteX107" fmla="*/ 28495 w 88973"/>
                  <a:gd name="connsiteY107" fmla="*/ 2982 h 104604"/>
                  <a:gd name="connsiteX108" fmla="*/ 31379 w 88973"/>
                  <a:gd name="connsiteY108" fmla="*/ 1389 h 104604"/>
                  <a:gd name="connsiteX109" fmla="*/ 33777 w 88973"/>
                  <a:gd name="connsiteY109" fmla="*/ 73 h 104604"/>
                  <a:gd name="connsiteX110" fmla="*/ 34539 w 88973"/>
                  <a:gd name="connsiteY110" fmla="*/ 289 h 104604"/>
                  <a:gd name="connsiteX111" fmla="*/ 34418 w 88973"/>
                  <a:gd name="connsiteY111" fmla="*/ 947 h 104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8973" h="104604">
                    <a:moveTo>
                      <a:pt x="34418" y="947"/>
                    </a:moveTo>
                    <a:cubicBezTo>
                      <a:pt x="34418" y="947"/>
                      <a:pt x="33708" y="1588"/>
                      <a:pt x="32383" y="2792"/>
                    </a:cubicBezTo>
                    <a:cubicBezTo>
                      <a:pt x="31716" y="3389"/>
                      <a:pt x="30894" y="4108"/>
                      <a:pt x="29933" y="4991"/>
                    </a:cubicBezTo>
                    <a:cubicBezTo>
                      <a:pt x="29041" y="5874"/>
                      <a:pt x="28036" y="6922"/>
                      <a:pt x="26885" y="8065"/>
                    </a:cubicBezTo>
                    <a:cubicBezTo>
                      <a:pt x="25707" y="9147"/>
                      <a:pt x="24547" y="10559"/>
                      <a:pt x="23274" y="12031"/>
                    </a:cubicBezTo>
                    <a:cubicBezTo>
                      <a:pt x="22642" y="12793"/>
                      <a:pt x="21958" y="13529"/>
                      <a:pt x="21326" y="14360"/>
                    </a:cubicBezTo>
                    <a:cubicBezTo>
                      <a:pt x="20685" y="15192"/>
                      <a:pt x="20044" y="16066"/>
                      <a:pt x="19360" y="16967"/>
                    </a:cubicBezTo>
                    <a:cubicBezTo>
                      <a:pt x="19014" y="17400"/>
                      <a:pt x="18684" y="17859"/>
                      <a:pt x="18329" y="18300"/>
                    </a:cubicBezTo>
                    <a:lnTo>
                      <a:pt x="18070" y="18655"/>
                    </a:lnTo>
                    <a:lnTo>
                      <a:pt x="17948" y="18828"/>
                    </a:lnTo>
                    <a:lnTo>
                      <a:pt x="17879" y="18915"/>
                    </a:lnTo>
                    <a:cubicBezTo>
                      <a:pt x="18044" y="18716"/>
                      <a:pt x="17897" y="18898"/>
                      <a:pt x="17922" y="18863"/>
                    </a:cubicBezTo>
                    <a:lnTo>
                      <a:pt x="17897" y="18906"/>
                    </a:lnTo>
                    <a:lnTo>
                      <a:pt x="17420" y="19694"/>
                    </a:lnTo>
                    <a:cubicBezTo>
                      <a:pt x="16762" y="20733"/>
                      <a:pt x="16087" y="21799"/>
                      <a:pt x="15403" y="22907"/>
                    </a:cubicBezTo>
                    <a:cubicBezTo>
                      <a:pt x="14667" y="23989"/>
                      <a:pt x="14286" y="25063"/>
                      <a:pt x="13688" y="26171"/>
                    </a:cubicBezTo>
                    <a:cubicBezTo>
                      <a:pt x="13411" y="26734"/>
                      <a:pt x="13134" y="27297"/>
                      <a:pt x="12848" y="27851"/>
                    </a:cubicBezTo>
                    <a:cubicBezTo>
                      <a:pt x="12597" y="28431"/>
                      <a:pt x="12372" y="29081"/>
                      <a:pt x="12130" y="29696"/>
                    </a:cubicBezTo>
                    <a:cubicBezTo>
                      <a:pt x="11697" y="30960"/>
                      <a:pt x="11090" y="32164"/>
                      <a:pt x="10753" y="33497"/>
                    </a:cubicBezTo>
                    <a:cubicBezTo>
                      <a:pt x="10372" y="34822"/>
                      <a:pt x="9982" y="36173"/>
                      <a:pt x="9610" y="37550"/>
                    </a:cubicBezTo>
                    <a:cubicBezTo>
                      <a:pt x="9367" y="38935"/>
                      <a:pt x="9108" y="40346"/>
                      <a:pt x="8848" y="41792"/>
                    </a:cubicBezTo>
                    <a:cubicBezTo>
                      <a:pt x="8657" y="43247"/>
                      <a:pt x="8640" y="44719"/>
                      <a:pt x="8458" y="46217"/>
                    </a:cubicBezTo>
                    <a:cubicBezTo>
                      <a:pt x="8077" y="52209"/>
                      <a:pt x="8960" y="58556"/>
                      <a:pt x="10926" y="64765"/>
                    </a:cubicBezTo>
                    <a:cubicBezTo>
                      <a:pt x="12952" y="70956"/>
                      <a:pt x="16338" y="76905"/>
                      <a:pt x="20815" y="82100"/>
                    </a:cubicBezTo>
                    <a:cubicBezTo>
                      <a:pt x="21958" y="83365"/>
                      <a:pt x="23205" y="84568"/>
                      <a:pt x="24399" y="85824"/>
                    </a:cubicBezTo>
                    <a:cubicBezTo>
                      <a:pt x="25733" y="86941"/>
                      <a:pt x="27041" y="88058"/>
                      <a:pt x="28365" y="89209"/>
                    </a:cubicBezTo>
                    <a:lnTo>
                      <a:pt x="28487" y="89314"/>
                    </a:lnTo>
                    <a:cubicBezTo>
                      <a:pt x="28668" y="89435"/>
                      <a:pt x="28313" y="89201"/>
                      <a:pt x="28383" y="89218"/>
                    </a:cubicBezTo>
                    <a:lnTo>
                      <a:pt x="28452" y="89287"/>
                    </a:lnTo>
                    <a:lnTo>
                      <a:pt x="28755" y="89478"/>
                    </a:lnTo>
                    <a:lnTo>
                      <a:pt x="29335" y="89894"/>
                    </a:lnTo>
                    <a:lnTo>
                      <a:pt x="30495" y="90699"/>
                    </a:lnTo>
                    <a:lnTo>
                      <a:pt x="31656" y="91496"/>
                    </a:lnTo>
                    <a:lnTo>
                      <a:pt x="32695" y="92067"/>
                    </a:lnTo>
                    <a:cubicBezTo>
                      <a:pt x="33414" y="92422"/>
                      <a:pt x="34046" y="92864"/>
                      <a:pt x="34816" y="93201"/>
                    </a:cubicBezTo>
                    <a:lnTo>
                      <a:pt x="37146" y="94214"/>
                    </a:lnTo>
                    <a:cubicBezTo>
                      <a:pt x="40306" y="95392"/>
                      <a:pt x="43614" y="96327"/>
                      <a:pt x="47017" y="96631"/>
                    </a:cubicBezTo>
                    <a:cubicBezTo>
                      <a:pt x="50385" y="96907"/>
                      <a:pt x="53832" y="96864"/>
                      <a:pt x="57165" y="96275"/>
                    </a:cubicBezTo>
                    <a:cubicBezTo>
                      <a:pt x="63842" y="95072"/>
                      <a:pt x="70085" y="92050"/>
                      <a:pt x="74899" y="87634"/>
                    </a:cubicBezTo>
                    <a:cubicBezTo>
                      <a:pt x="75549" y="87123"/>
                      <a:pt x="76129" y="86551"/>
                      <a:pt x="76648" y="85945"/>
                    </a:cubicBezTo>
                    <a:lnTo>
                      <a:pt x="78198" y="84291"/>
                    </a:lnTo>
                    <a:cubicBezTo>
                      <a:pt x="78727" y="83590"/>
                      <a:pt x="79246" y="82889"/>
                      <a:pt x="79766" y="82204"/>
                    </a:cubicBezTo>
                    <a:lnTo>
                      <a:pt x="80857" y="80369"/>
                    </a:lnTo>
                    <a:cubicBezTo>
                      <a:pt x="82294" y="77710"/>
                      <a:pt x="83160" y="74801"/>
                      <a:pt x="83446" y="71909"/>
                    </a:cubicBezTo>
                    <a:cubicBezTo>
                      <a:pt x="84043" y="66099"/>
                      <a:pt x="82286" y="60479"/>
                      <a:pt x="79367" y="56227"/>
                    </a:cubicBezTo>
                    <a:cubicBezTo>
                      <a:pt x="77904" y="54158"/>
                      <a:pt x="75990" y="52313"/>
                      <a:pt x="74302" y="50936"/>
                    </a:cubicBezTo>
                    <a:cubicBezTo>
                      <a:pt x="73774" y="50564"/>
                      <a:pt x="73254" y="50218"/>
                      <a:pt x="72735" y="49863"/>
                    </a:cubicBezTo>
                    <a:cubicBezTo>
                      <a:pt x="72293" y="49603"/>
                      <a:pt x="71843" y="49343"/>
                      <a:pt x="71392" y="49109"/>
                    </a:cubicBezTo>
                    <a:cubicBezTo>
                      <a:pt x="70890" y="48901"/>
                      <a:pt x="70397" y="48668"/>
                      <a:pt x="69920" y="48451"/>
                    </a:cubicBezTo>
                    <a:cubicBezTo>
                      <a:pt x="69418" y="48295"/>
                      <a:pt x="68925" y="48140"/>
                      <a:pt x="68422" y="47975"/>
                    </a:cubicBezTo>
                    <a:cubicBezTo>
                      <a:pt x="64456" y="46875"/>
                      <a:pt x="60672" y="47248"/>
                      <a:pt x="57884" y="48243"/>
                    </a:cubicBezTo>
                    <a:cubicBezTo>
                      <a:pt x="55044" y="49222"/>
                      <a:pt x="53122" y="50659"/>
                      <a:pt x="51944" y="51742"/>
                    </a:cubicBezTo>
                    <a:cubicBezTo>
                      <a:pt x="51329" y="52253"/>
                      <a:pt x="50940" y="52738"/>
                      <a:pt x="50662" y="53032"/>
                    </a:cubicBezTo>
                    <a:cubicBezTo>
                      <a:pt x="50385" y="53326"/>
                      <a:pt x="50230" y="53491"/>
                      <a:pt x="50230" y="53491"/>
                    </a:cubicBezTo>
                    <a:lnTo>
                      <a:pt x="50108" y="53638"/>
                    </a:lnTo>
                    <a:cubicBezTo>
                      <a:pt x="49424" y="54383"/>
                      <a:pt x="48290" y="54400"/>
                      <a:pt x="47563" y="53742"/>
                    </a:cubicBezTo>
                    <a:cubicBezTo>
                      <a:pt x="46853" y="53092"/>
                      <a:pt x="46792" y="51984"/>
                      <a:pt x="47415" y="51274"/>
                    </a:cubicBezTo>
                    <a:cubicBezTo>
                      <a:pt x="47415" y="51274"/>
                      <a:pt x="47597" y="51066"/>
                      <a:pt x="47918" y="50685"/>
                    </a:cubicBezTo>
                    <a:cubicBezTo>
                      <a:pt x="48255" y="50304"/>
                      <a:pt x="48697" y="49689"/>
                      <a:pt x="49424" y="49057"/>
                    </a:cubicBezTo>
                    <a:cubicBezTo>
                      <a:pt x="50818" y="47698"/>
                      <a:pt x="53122" y="45879"/>
                      <a:pt x="56551" y="44563"/>
                    </a:cubicBezTo>
                    <a:cubicBezTo>
                      <a:pt x="59928" y="43238"/>
                      <a:pt x="64534" y="42606"/>
                      <a:pt x="69522" y="43810"/>
                    </a:cubicBezTo>
                    <a:cubicBezTo>
                      <a:pt x="70137" y="43992"/>
                      <a:pt x="70769" y="44182"/>
                      <a:pt x="71392" y="44373"/>
                    </a:cubicBezTo>
                    <a:cubicBezTo>
                      <a:pt x="72016" y="44615"/>
                      <a:pt x="72639" y="44875"/>
                      <a:pt x="73263" y="45126"/>
                    </a:cubicBezTo>
                    <a:cubicBezTo>
                      <a:pt x="73904" y="45447"/>
                      <a:pt x="74536" y="45793"/>
                      <a:pt x="75202" y="46122"/>
                    </a:cubicBezTo>
                    <a:cubicBezTo>
                      <a:pt x="75731" y="46477"/>
                      <a:pt x="76276" y="46832"/>
                      <a:pt x="76813" y="47187"/>
                    </a:cubicBezTo>
                    <a:cubicBezTo>
                      <a:pt x="79237" y="48997"/>
                      <a:pt x="81290" y="50928"/>
                      <a:pt x="83221" y="53430"/>
                    </a:cubicBezTo>
                    <a:cubicBezTo>
                      <a:pt x="86927" y="58366"/>
                      <a:pt x="89377" y="65094"/>
                      <a:pt x="88918" y="72342"/>
                    </a:cubicBezTo>
                    <a:cubicBezTo>
                      <a:pt x="88711" y="75944"/>
                      <a:pt x="87784" y="79615"/>
                      <a:pt x="86095" y="83044"/>
                    </a:cubicBezTo>
                    <a:cubicBezTo>
                      <a:pt x="85602" y="83910"/>
                      <a:pt x="85117" y="84802"/>
                      <a:pt x="84641" y="85685"/>
                    </a:cubicBezTo>
                    <a:cubicBezTo>
                      <a:pt x="84130" y="86395"/>
                      <a:pt x="83645" y="87114"/>
                      <a:pt x="83160" y="87833"/>
                    </a:cubicBezTo>
                    <a:lnTo>
                      <a:pt x="83108" y="87893"/>
                    </a:lnTo>
                    <a:lnTo>
                      <a:pt x="82952" y="88101"/>
                    </a:lnTo>
                    <a:lnTo>
                      <a:pt x="82848" y="88222"/>
                    </a:lnTo>
                    <a:lnTo>
                      <a:pt x="82615" y="88508"/>
                    </a:lnTo>
                    <a:lnTo>
                      <a:pt x="82156" y="89054"/>
                    </a:lnTo>
                    <a:lnTo>
                      <a:pt x="81238" y="90136"/>
                    </a:lnTo>
                    <a:cubicBezTo>
                      <a:pt x="80632" y="90881"/>
                      <a:pt x="79982" y="91573"/>
                      <a:pt x="79272" y="92223"/>
                    </a:cubicBezTo>
                    <a:cubicBezTo>
                      <a:pt x="73843" y="97713"/>
                      <a:pt x="66595" y="101705"/>
                      <a:pt x="58646" y="103532"/>
                    </a:cubicBezTo>
                    <a:cubicBezTo>
                      <a:pt x="54672" y="104458"/>
                      <a:pt x="50524" y="104744"/>
                      <a:pt x="46385" y="104545"/>
                    </a:cubicBezTo>
                    <a:cubicBezTo>
                      <a:pt x="42246" y="104328"/>
                      <a:pt x="38141" y="103402"/>
                      <a:pt x="34176" y="102060"/>
                    </a:cubicBezTo>
                    <a:lnTo>
                      <a:pt x="31249" y="100873"/>
                    </a:lnTo>
                    <a:cubicBezTo>
                      <a:pt x="30288" y="100466"/>
                      <a:pt x="29301" y="99895"/>
                      <a:pt x="28331" y="99384"/>
                    </a:cubicBezTo>
                    <a:lnTo>
                      <a:pt x="26876" y="98622"/>
                    </a:lnTo>
                    <a:lnTo>
                      <a:pt x="25690" y="97834"/>
                    </a:lnTo>
                    <a:lnTo>
                      <a:pt x="24495" y="97081"/>
                    </a:lnTo>
                    <a:lnTo>
                      <a:pt x="23906" y="96665"/>
                    </a:lnTo>
                    <a:lnTo>
                      <a:pt x="23603" y="96475"/>
                    </a:lnTo>
                    <a:lnTo>
                      <a:pt x="23265" y="96258"/>
                    </a:lnTo>
                    <a:lnTo>
                      <a:pt x="23127" y="96137"/>
                    </a:lnTo>
                    <a:cubicBezTo>
                      <a:pt x="21551" y="94873"/>
                      <a:pt x="19949" y="93609"/>
                      <a:pt x="18416" y="92284"/>
                    </a:cubicBezTo>
                    <a:cubicBezTo>
                      <a:pt x="16996" y="90846"/>
                      <a:pt x="15533" y="89435"/>
                      <a:pt x="14173" y="87954"/>
                    </a:cubicBezTo>
                    <a:cubicBezTo>
                      <a:pt x="8787" y="81919"/>
                      <a:pt x="4856" y="74792"/>
                      <a:pt x="2535" y="67467"/>
                    </a:cubicBezTo>
                    <a:cubicBezTo>
                      <a:pt x="171" y="60132"/>
                      <a:pt x="-383" y="52573"/>
                      <a:pt x="232" y="45594"/>
                    </a:cubicBezTo>
                    <a:cubicBezTo>
                      <a:pt x="933" y="38589"/>
                      <a:pt x="2994" y="32172"/>
                      <a:pt x="5826" y="26803"/>
                    </a:cubicBezTo>
                    <a:cubicBezTo>
                      <a:pt x="6172" y="26128"/>
                      <a:pt x="6492" y="25453"/>
                      <a:pt x="6847" y="24812"/>
                    </a:cubicBezTo>
                    <a:cubicBezTo>
                      <a:pt x="7263" y="24154"/>
                      <a:pt x="7661" y="23522"/>
                      <a:pt x="8060" y="22890"/>
                    </a:cubicBezTo>
                    <a:cubicBezTo>
                      <a:pt x="8865" y="21677"/>
                      <a:pt x="9618" y="20327"/>
                      <a:pt x="10432" y="19348"/>
                    </a:cubicBezTo>
                    <a:cubicBezTo>
                      <a:pt x="11246" y="18352"/>
                      <a:pt x="12052" y="17348"/>
                      <a:pt x="12840" y="16413"/>
                    </a:cubicBezTo>
                    <a:lnTo>
                      <a:pt x="13402" y="15703"/>
                    </a:lnTo>
                    <a:lnTo>
                      <a:pt x="13567" y="15495"/>
                    </a:lnTo>
                    <a:lnTo>
                      <a:pt x="13654" y="15408"/>
                    </a:lnTo>
                    <a:lnTo>
                      <a:pt x="13818" y="15244"/>
                    </a:lnTo>
                    <a:lnTo>
                      <a:pt x="14147" y="14915"/>
                    </a:lnTo>
                    <a:cubicBezTo>
                      <a:pt x="14589" y="14482"/>
                      <a:pt x="15013" y="14031"/>
                      <a:pt x="15420" y="13616"/>
                    </a:cubicBezTo>
                    <a:cubicBezTo>
                      <a:pt x="16277" y="12767"/>
                      <a:pt x="17074" y="11953"/>
                      <a:pt x="17853" y="11148"/>
                    </a:cubicBezTo>
                    <a:cubicBezTo>
                      <a:pt x="18641" y="10369"/>
                      <a:pt x="19524" y="9728"/>
                      <a:pt x="20286" y="9052"/>
                    </a:cubicBezTo>
                    <a:cubicBezTo>
                      <a:pt x="21871" y="7736"/>
                      <a:pt x="23282" y="6515"/>
                      <a:pt x="24737" y="5554"/>
                    </a:cubicBezTo>
                    <a:cubicBezTo>
                      <a:pt x="26140" y="4602"/>
                      <a:pt x="27404" y="3727"/>
                      <a:pt x="28495" y="2982"/>
                    </a:cubicBezTo>
                    <a:cubicBezTo>
                      <a:pt x="29630" y="2368"/>
                      <a:pt x="30591" y="1831"/>
                      <a:pt x="31379" y="1389"/>
                    </a:cubicBezTo>
                    <a:cubicBezTo>
                      <a:pt x="32946" y="515"/>
                      <a:pt x="33777" y="73"/>
                      <a:pt x="33777" y="73"/>
                    </a:cubicBezTo>
                    <a:cubicBezTo>
                      <a:pt x="34054" y="-83"/>
                      <a:pt x="34383" y="21"/>
                      <a:pt x="34539" y="289"/>
                    </a:cubicBezTo>
                    <a:cubicBezTo>
                      <a:pt x="34660" y="488"/>
                      <a:pt x="34609" y="792"/>
                      <a:pt x="34418" y="947"/>
                    </a:cubicBezTo>
                    <a:close/>
                  </a:path>
                </a:pathLst>
              </a:custGeom>
              <a:grpFill/>
              <a:ln w="8653" cap="flat">
                <a:noFill/>
                <a:prstDash val="solid"/>
                <a:miter/>
              </a:ln>
            </p:spPr>
            <p:txBody>
              <a:bodyPr rtlCol="0" anchor="ctr"/>
              <a:lstStyle/>
              <a:p>
                <a:endParaRPr lang="en-IN" dirty="0"/>
              </a:p>
            </p:txBody>
          </p:sp>
          <p:sp>
            <p:nvSpPr>
              <p:cNvPr id="38" name="Freeform: Shape 38">
                <a:extLst>
                  <a:ext uri="{FF2B5EF4-FFF2-40B4-BE49-F238E27FC236}">
                    <a16:creationId xmlns:a16="http://schemas.microsoft.com/office/drawing/2014/main" id="{85996F26-8639-FB4B-8D9D-18E2F0231D6F}"/>
                  </a:ext>
                </a:extLst>
              </p:cNvPr>
              <p:cNvSpPr/>
              <p:nvPr/>
            </p:nvSpPr>
            <p:spPr>
              <a:xfrm>
                <a:off x="-480156" y="3483597"/>
                <a:ext cx="96755" cy="92187"/>
              </a:xfrm>
              <a:custGeom>
                <a:avLst/>
                <a:gdLst>
                  <a:gd name="connsiteX0" fmla="*/ 82176 w 96755"/>
                  <a:gd name="connsiteY0" fmla="*/ 91386 h 92187"/>
                  <a:gd name="connsiteX1" fmla="*/ 83206 w 96755"/>
                  <a:gd name="connsiteY1" fmla="*/ 88840 h 92187"/>
                  <a:gd name="connsiteX2" fmla="*/ 84470 w 96755"/>
                  <a:gd name="connsiteY2" fmla="*/ 85801 h 92187"/>
                  <a:gd name="connsiteX3" fmla="*/ 85873 w 96755"/>
                  <a:gd name="connsiteY3" fmla="*/ 81679 h 92187"/>
                  <a:gd name="connsiteX4" fmla="*/ 87397 w 96755"/>
                  <a:gd name="connsiteY4" fmla="*/ 76553 h 92187"/>
                  <a:gd name="connsiteX5" fmla="*/ 88159 w 96755"/>
                  <a:gd name="connsiteY5" fmla="*/ 73626 h 92187"/>
                  <a:gd name="connsiteX6" fmla="*/ 88800 w 96755"/>
                  <a:gd name="connsiteY6" fmla="*/ 70431 h 92187"/>
                  <a:gd name="connsiteX7" fmla="*/ 89138 w 96755"/>
                  <a:gd name="connsiteY7" fmla="*/ 68760 h 92187"/>
                  <a:gd name="connsiteX8" fmla="*/ 89216 w 96755"/>
                  <a:gd name="connsiteY8" fmla="*/ 68336 h 92187"/>
                  <a:gd name="connsiteX9" fmla="*/ 89268 w 96755"/>
                  <a:gd name="connsiteY9" fmla="*/ 68119 h 92187"/>
                  <a:gd name="connsiteX10" fmla="*/ 89276 w 96755"/>
                  <a:gd name="connsiteY10" fmla="*/ 68015 h 92187"/>
                  <a:gd name="connsiteX11" fmla="*/ 89259 w 96755"/>
                  <a:gd name="connsiteY11" fmla="*/ 68102 h 92187"/>
                  <a:gd name="connsiteX12" fmla="*/ 89268 w 96755"/>
                  <a:gd name="connsiteY12" fmla="*/ 68041 h 92187"/>
                  <a:gd name="connsiteX13" fmla="*/ 89363 w 96755"/>
                  <a:gd name="connsiteY13" fmla="*/ 67132 h 92187"/>
                  <a:gd name="connsiteX14" fmla="*/ 89787 w 96755"/>
                  <a:gd name="connsiteY14" fmla="*/ 63365 h 92187"/>
                  <a:gd name="connsiteX15" fmla="*/ 89926 w 96755"/>
                  <a:gd name="connsiteY15" fmla="*/ 59650 h 92187"/>
                  <a:gd name="connsiteX16" fmla="*/ 89960 w 96755"/>
                  <a:gd name="connsiteY16" fmla="*/ 57789 h 92187"/>
                  <a:gd name="connsiteX17" fmla="*/ 89787 w 96755"/>
                  <a:gd name="connsiteY17" fmla="*/ 55806 h 92187"/>
                  <a:gd name="connsiteX18" fmla="*/ 89380 w 96755"/>
                  <a:gd name="connsiteY18" fmla="*/ 51797 h 92187"/>
                  <a:gd name="connsiteX19" fmla="*/ 88653 w 96755"/>
                  <a:gd name="connsiteY19" fmla="*/ 47666 h 92187"/>
                  <a:gd name="connsiteX20" fmla="*/ 87484 w 96755"/>
                  <a:gd name="connsiteY20" fmla="*/ 43501 h 92187"/>
                  <a:gd name="connsiteX21" fmla="*/ 85925 w 96755"/>
                  <a:gd name="connsiteY21" fmla="*/ 39345 h 92187"/>
                  <a:gd name="connsiteX22" fmla="*/ 75638 w 96755"/>
                  <a:gd name="connsiteY22" fmla="*/ 23706 h 92187"/>
                  <a:gd name="connsiteX23" fmla="*/ 59221 w 96755"/>
                  <a:gd name="connsiteY23" fmla="*/ 12363 h 92187"/>
                  <a:gd name="connsiteX24" fmla="*/ 54372 w 96755"/>
                  <a:gd name="connsiteY24" fmla="*/ 10579 h 92187"/>
                  <a:gd name="connsiteX25" fmla="*/ 49341 w 96755"/>
                  <a:gd name="connsiteY25" fmla="*/ 9255 h 92187"/>
                  <a:gd name="connsiteX26" fmla="*/ 49185 w 96755"/>
                  <a:gd name="connsiteY26" fmla="*/ 9211 h 92187"/>
                  <a:gd name="connsiteX27" fmla="*/ 49306 w 96755"/>
                  <a:gd name="connsiteY27" fmla="*/ 9229 h 92187"/>
                  <a:gd name="connsiteX28" fmla="*/ 49219 w 96755"/>
                  <a:gd name="connsiteY28" fmla="*/ 9220 h 92187"/>
                  <a:gd name="connsiteX29" fmla="*/ 48864 w 96755"/>
                  <a:gd name="connsiteY29" fmla="*/ 9168 h 92187"/>
                  <a:gd name="connsiteX30" fmla="*/ 48163 w 96755"/>
                  <a:gd name="connsiteY30" fmla="*/ 9038 h 92187"/>
                  <a:gd name="connsiteX31" fmla="*/ 46778 w 96755"/>
                  <a:gd name="connsiteY31" fmla="*/ 8822 h 92187"/>
                  <a:gd name="connsiteX32" fmla="*/ 45383 w 96755"/>
                  <a:gd name="connsiteY32" fmla="*/ 8623 h 92187"/>
                  <a:gd name="connsiteX33" fmla="*/ 44197 w 96755"/>
                  <a:gd name="connsiteY33" fmla="*/ 8553 h 92187"/>
                  <a:gd name="connsiteX34" fmla="*/ 41799 w 96755"/>
                  <a:gd name="connsiteY34" fmla="*/ 8458 h 92187"/>
                  <a:gd name="connsiteX35" fmla="*/ 39253 w 96755"/>
                  <a:gd name="connsiteY35" fmla="*/ 8545 h 92187"/>
                  <a:gd name="connsiteX36" fmla="*/ 29321 w 96755"/>
                  <a:gd name="connsiteY36" fmla="*/ 10640 h 92187"/>
                  <a:gd name="connsiteX37" fmla="*/ 20324 w 96755"/>
                  <a:gd name="connsiteY37" fmla="*/ 15385 h 92187"/>
                  <a:gd name="connsiteX38" fmla="*/ 8089 w 96755"/>
                  <a:gd name="connsiteY38" fmla="*/ 30850 h 92187"/>
                  <a:gd name="connsiteX39" fmla="*/ 7240 w 96755"/>
                  <a:gd name="connsiteY39" fmla="*/ 33154 h 92187"/>
                  <a:gd name="connsiteX40" fmla="*/ 6573 w 96755"/>
                  <a:gd name="connsiteY40" fmla="*/ 35310 h 92187"/>
                  <a:gd name="connsiteX41" fmla="*/ 6071 w 96755"/>
                  <a:gd name="connsiteY41" fmla="*/ 37864 h 92187"/>
                  <a:gd name="connsiteX42" fmla="*/ 5872 w 96755"/>
                  <a:gd name="connsiteY42" fmla="*/ 39994 h 92187"/>
                  <a:gd name="connsiteX43" fmla="*/ 7206 w 96755"/>
                  <a:gd name="connsiteY43" fmla="*/ 48740 h 92187"/>
                  <a:gd name="connsiteX44" fmla="*/ 17674 w 96755"/>
                  <a:gd name="connsiteY44" fmla="*/ 61105 h 92187"/>
                  <a:gd name="connsiteX45" fmla="*/ 24541 w 96755"/>
                  <a:gd name="connsiteY45" fmla="*/ 63677 h 92187"/>
                  <a:gd name="connsiteX46" fmla="*/ 26437 w 96755"/>
                  <a:gd name="connsiteY46" fmla="*/ 63963 h 92187"/>
                  <a:gd name="connsiteX47" fmla="*/ 27970 w 96755"/>
                  <a:gd name="connsiteY47" fmla="*/ 64067 h 92187"/>
                  <a:gd name="connsiteX48" fmla="*/ 29598 w 96755"/>
                  <a:gd name="connsiteY48" fmla="*/ 63997 h 92187"/>
                  <a:gd name="connsiteX49" fmla="*/ 31139 w 96755"/>
                  <a:gd name="connsiteY49" fmla="*/ 63798 h 92187"/>
                  <a:gd name="connsiteX50" fmla="*/ 40526 w 96755"/>
                  <a:gd name="connsiteY50" fmla="*/ 58949 h 92187"/>
                  <a:gd name="connsiteX51" fmla="*/ 44344 w 96755"/>
                  <a:gd name="connsiteY51" fmla="*/ 53260 h 92187"/>
                  <a:gd name="connsiteX52" fmla="*/ 44951 w 96755"/>
                  <a:gd name="connsiteY52" fmla="*/ 51520 h 92187"/>
                  <a:gd name="connsiteX53" fmla="*/ 45132 w 96755"/>
                  <a:gd name="connsiteY53" fmla="*/ 50931 h 92187"/>
                  <a:gd name="connsiteX54" fmla="*/ 45184 w 96755"/>
                  <a:gd name="connsiteY54" fmla="*/ 50740 h 92187"/>
                  <a:gd name="connsiteX55" fmla="*/ 47436 w 96755"/>
                  <a:gd name="connsiteY55" fmla="*/ 49563 h 92187"/>
                  <a:gd name="connsiteX56" fmla="*/ 48648 w 96755"/>
                  <a:gd name="connsiteY56" fmla="*/ 51727 h 92187"/>
                  <a:gd name="connsiteX57" fmla="*/ 48457 w 96755"/>
                  <a:gd name="connsiteY57" fmla="*/ 52463 h 92187"/>
                  <a:gd name="connsiteX58" fmla="*/ 47791 w 96755"/>
                  <a:gd name="connsiteY58" fmla="*/ 54585 h 92187"/>
                  <a:gd name="connsiteX59" fmla="*/ 43331 w 96755"/>
                  <a:gd name="connsiteY59" fmla="*/ 61703 h 92187"/>
                  <a:gd name="connsiteX60" fmla="*/ 31962 w 96755"/>
                  <a:gd name="connsiteY60" fmla="*/ 68015 h 92187"/>
                  <a:gd name="connsiteX61" fmla="*/ 30022 w 96755"/>
                  <a:gd name="connsiteY61" fmla="*/ 68318 h 92187"/>
                  <a:gd name="connsiteX62" fmla="*/ 28005 w 96755"/>
                  <a:gd name="connsiteY62" fmla="*/ 68457 h 92187"/>
                  <a:gd name="connsiteX63" fmla="*/ 25823 w 96755"/>
                  <a:gd name="connsiteY63" fmla="*/ 68387 h 92187"/>
                  <a:gd name="connsiteX64" fmla="*/ 23909 w 96755"/>
                  <a:gd name="connsiteY64" fmla="*/ 68154 h 92187"/>
                  <a:gd name="connsiteX65" fmla="*/ 15440 w 96755"/>
                  <a:gd name="connsiteY65" fmla="*/ 65296 h 92187"/>
                  <a:gd name="connsiteX66" fmla="*/ 2097 w 96755"/>
                  <a:gd name="connsiteY66" fmla="*/ 50732 h 92187"/>
                  <a:gd name="connsiteX67" fmla="*/ 1 w 96755"/>
                  <a:gd name="connsiteY67" fmla="*/ 39865 h 92187"/>
                  <a:gd name="connsiteX68" fmla="*/ 174 w 96755"/>
                  <a:gd name="connsiteY68" fmla="*/ 36842 h 92187"/>
                  <a:gd name="connsiteX69" fmla="*/ 564 w 96755"/>
                  <a:gd name="connsiteY69" fmla="*/ 34271 h 92187"/>
                  <a:gd name="connsiteX70" fmla="*/ 581 w 96755"/>
                  <a:gd name="connsiteY70" fmla="*/ 34184 h 92187"/>
                  <a:gd name="connsiteX71" fmla="*/ 633 w 96755"/>
                  <a:gd name="connsiteY71" fmla="*/ 33959 h 92187"/>
                  <a:gd name="connsiteX72" fmla="*/ 685 w 96755"/>
                  <a:gd name="connsiteY72" fmla="*/ 33777 h 92187"/>
                  <a:gd name="connsiteX73" fmla="*/ 772 w 96755"/>
                  <a:gd name="connsiteY73" fmla="*/ 33440 h 92187"/>
                  <a:gd name="connsiteX74" fmla="*/ 954 w 96755"/>
                  <a:gd name="connsiteY74" fmla="*/ 32764 h 92187"/>
                  <a:gd name="connsiteX75" fmla="*/ 1309 w 96755"/>
                  <a:gd name="connsiteY75" fmla="*/ 31387 h 92187"/>
                  <a:gd name="connsiteX76" fmla="*/ 2183 w 96755"/>
                  <a:gd name="connsiteY76" fmla="*/ 28634 h 92187"/>
                  <a:gd name="connsiteX77" fmla="*/ 15856 w 96755"/>
                  <a:gd name="connsiteY77" fmla="*/ 9506 h 92187"/>
                  <a:gd name="connsiteX78" fmla="*/ 26455 w 96755"/>
                  <a:gd name="connsiteY78" fmla="*/ 3280 h 92187"/>
                  <a:gd name="connsiteX79" fmla="*/ 38543 w 96755"/>
                  <a:gd name="connsiteY79" fmla="*/ 215 h 92187"/>
                  <a:gd name="connsiteX80" fmla="*/ 41677 w 96755"/>
                  <a:gd name="connsiteY80" fmla="*/ 15 h 92187"/>
                  <a:gd name="connsiteX81" fmla="*/ 44959 w 96755"/>
                  <a:gd name="connsiteY81" fmla="*/ 76 h 92187"/>
                  <a:gd name="connsiteX82" fmla="*/ 46604 w 96755"/>
                  <a:gd name="connsiteY82" fmla="*/ 145 h 92187"/>
                  <a:gd name="connsiteX83" fmla="*/ 48033 w 96755"/>
                  <a:gd name="connsiteY83" fmla="*/ 327 h 92187"/>
                  <a:gd name="connsiteX84" fmla="*/ 49427 w 96755"/>
                  <a:gd name="connsiteY84" fmla="*/ 509 h 92187"/>
                  <a:gd name="connsiteX85" fmla="*/ 50137 w 96755"/>
                  <a:gd name="connsiteY85" fmla="*/ 596 h 92187"/>
                  <a:gd name="connsiteX86" fmla="*/ 50475 w 96755"/>
                  <a:gd name="connsiteY86" fmla="*/ 647 h 92187"/>
                  <a:gd name="connsiteX87" fmla="*/ 50873 w 96755"/>
                  <a:gd name="connsiteY87" fmla="*/ 717 h 92187"/>
                  <a:gd name="connsiteX88" fmla="*/ 51055 w 96755"/>
                  <a:gd name="connsiteY88" fmla="*/ 751 h 92187"/>
                  <a:gd name="connsiteX89" fmla="*/ 56969 w 96755"/>
                  <a:gd name="connsiteY89" fmla="*/ 2189 h 92187"/>
                  <a:gd name="connsiteX90" fmla="*/ 62676 w 96755"/>
                  <a:gd name="connsiteY90" fmla="*/ 4250 h 92187"/>
                  <a:gd name="connsiteX91" fmla="*/ 82038 w 96755"/>
                  <a:gd name="connsiteY91" fmla="*/ 17671 h 92187"/>
                  <a:gd name="connsiteX92" fmla="*/ 93597 w 96755"/>
                  <a:gd name="connsiteY92" fmla="*/ 36384 h 92187"/>
                  <a:gd name="connsiteX93" fmla="*/ 96723 w 96755"/>
                  <a:gd name="connsiteY93" fmla="*/ 55728 h 92187"/>
                  <a:gd name="connsiteX94" fmla="*/ 96680 w 96755"/>
                  <a:gd name="connsiteY94" fmla="*/ 57979 h 92187"/>
                  <a:gd name="connsiteX95" fmla="*/ 96403 w 96755"/>
                  <a:gd name="connsiteY95" fmla="*/ 60231 h 92187"/>
                  <a:gd name="connsiteX96" fmla="*/ 95814 w 96755"/>
                  <a:gd name="connsiteY96" fmla="*/ 64439 h 92187"/>
                  <a:gd name="connsiteX97" fmla="*/ 94939 w 96755"/>
                  <a:gd name="connsiteY97" fmla="*/ 68128 h 92187"/>
                  <a:gd name="connsiteX98" fmla="*/ 94714 w 96755"/>
                  <a:gd name="connsiteY98" fmla="*/ 69028 h 92187"/>
                  <a:gd name="connsiteX99" fmla="*/ 94662 w 96755"/>
                  <a:gd name="connsiteY99" fmla="*/ 69288 h 92187"/>
                  <a:gd name="connsiteX100" fmla="*/ 94628 w 96755"/>
                  <a:gd name="connsiteY100" fmla="*/ 69383 h 92187"/>
                  <a:gd name="connsiteX101" fmla="*/ 94541 w 96755"/>
                  <a:gd name="connsiteY101" fmla="*/ 69609 h 92187"/>
                  <a:gd name="connsiteX102" fmla="*/ 94385 w 96755"/>
                  <a:gd name="connsiteY102" fmla="*/ 70059 h 92187"/>
                  <a:gd name="connsiteX103" fmla="*/ 93805 w 96755"/>
                  <a:gd name="connsiteY103" fmla="*/ 71773 h 92187"/>
                  <a:gd name="connsiteX104" fmla="*/ 92680 w 96755"/>
                  <a:gd name="connsiteY104" fmla="*/ 75055 h 92187"/>
                  <a:gd name="connsiteX105" fmla="*/ 91398 w 96755"/>
                  <a:gd name="connsiteY105" fmla="*/ 78008 h 92187"/>
                  <a:gd name="connsiteX106" fmla="*/ 88904 w 96755"/>
                  <a:gd name="connsiteY106" fmla="*/ 83082 h 92187"/>
                  <a:gd name="connsiteX107" fmla="*/ 86627 w 96755"/>
                  <a:gd name="connsiteY107" fmla="*/ 87022 h 92187"/>
                  <a:gd name="connsiteX108" fmla="*/ 84739 w 96755"/>
                  <a:gd name="connsiteY108" fmla="*/ 89715 h 92187"/>
                  <a:gd name="connsiteX109" fmla="*/ 83137 w 96755"/>
                  <a:gd name="connsiteY109" fmla="*/ 91931 h 92187"/>
                  <a:gd name="connsiteX110" fmla="*/ 82349 w 96755"/>
                  <a:gd name="connsiteY110" fmla="*/ 92087 h 92187"/>
                  <a:gd name="connsiteX111" fmla="*/ 82176 w 96755"/>
                  <a:gd name="connsiteY111" fmla="*/ 91386 h 9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6755" h="92187">
                    <a:moveTo>
                      <a:pt x="82176" y="91386"/>
                    </a:moveTo>
                    <a:cubicBezTo>
                      <a:pt x="82176" y="91386"/>
                      <a:pt x="82531" y="90494"/>
                      <a:pt x="83206" y="88840"/>
                    </a:cubicBezTo>
                    <a:cubicBezTo>
                      <a:pt x="83544" y="88009"/>
                      <a:pt x="83986" y="86996"/>
                      <a:pt x="84470" y="85801"/>
                    </a:cubicBezTo>
                    <a:cubicBezTo>
                      <a:pt x="84878" y="84606"/>
                      <a:pt x="85363" y="83221"/>
                      <a:pt x="85873" y="81679"/>
                    </a:cubicBezTo>
                    <a:cubicBezTo>
                      <a:pt x="86453" y="80207"/>
                      <a:pt x="86895" y="78441"/>
                      <a:pt x="87397" y="76553"/>
                    </a:cubicBezTo>
                    <a:cubicBezTo>
                      <a:pt x="87648" y="75601"/>
                      <a:pt x="87943" y="74631"/>
                      <a:pt x="88159" y="73626"/>
                    </a:cubicBezTo>
                    <a:cubicBezTo>
                      <a:pt x="88358" y="72596"/>
                      <a:pt x="88584" y="71514"/>
                      <a:pt x="88800" y="70431"/>
                    </a:cubicBezTo>
                    <a:cubicBezTo>
                      <a:pt x="88913" y="69877"/>
                      <a:pt x="89008" y="69331"/>
                      <a:pt x="89138" y="68760"/>
                    </a:cubicBezTo>
                    <a:lnTo>
                      <a:pt x="89216" y="68336"/>
                    </a:lnTo>
                    <a:lnTo>
                      <a:pt x="89268" y="68119"/>
                    </a:lnTo>
                    <a:lnTo>
                      <a:pt x="89276" y="68015"/>
                    </a:lnTo>
                    <a:cubicBezTo>
                      <a:pt x="89224" y="68275"/>
                      <a:pt x="89276" y="68050"/>
                      <a:pt x="89259" y="68102"/>
                    </a:cubicBezTo>
                    <a:lnTo>
                      <a:pt x="89268" y="68041"/>
                    </a:lnTo>
                    <a:lnTo>
                      <a:pt x="89363" y="67132"/>
                    </a:lnTo>
                    <a:cubicBezTo>
                      <a:pt x="89510" y="65902"/>
                      <a:pt x="89649" y="64664"/>
                      <a:pt x="89787" y="63365"/>
                    </a:cubicBezTo>
                    <a:cubicBezTo>
                      <a:pt x="89969" y="62049"/>
                      <a:pt x="89865" y="60915"/>
                      <a:pt x="89926" y="59650"/>
                    </a:cubicBezTo>
                    <a:cubicBezTo>
                      <a:pt x="89934" y="59036"/>
                      <a:pt x="89943" y="58404"/>
                      <a:pt x="89960" y="57789"/>
                    </a:cubicBezTo>
                    <a:cubicBezTo>
                      <a:pt x="89934" y="57139"/>
                      <a:pt x="89848" y="56490"/>
                      <a:pt x="89787" y="55806"/>
                    </a:cubicBezTo>
                    <a:cubicBezTo>
                      <a:pt x="89631" y="54507"/>
                      <a:pt x="89640" y="53148"/>
                      <a:pt x="89380" y="51797"/>
                    </a:cubicBezTo>
                    <a:cubicBezTo>
                      <a:pt x="89138" y="50446"/>
                      <a:pt x="88904" y="49069"/>
                      <a:pt x="88653" y="47666"/>
                    </a:cubicBezTo>
                    <a:cubicBezTo>
                      <a:pt x="88263" y="46307"/>
                      <a:pt x="87882" y="44913"/>
                      <a:pt x="87484" y="43501"/>
                    </a:cubicBezTo>
                    <a:cubicBezTo>
                      <a:pt x="87025" y="42090"/>
                      <a:pt x="86402" y="40739"/>
                      <a:pt x="85925" y="39345"/>
                    </a:cubicBezTo>
                    <a:cubicBezTo>
                      <a:pt x="83657" y="33768"/>
                      <a:pt x="80115" y="28426"/>
                      <a:pt x="75638" y="23706"/>
                    </a:cubicBezTo>
                    <a:cubicBezTo>
                      <a:pt x="71136" y="18996"/>
                      <a:pt x="65499" y="15117"/>
                      <a:pt x="59221" y="12363"/>
                    </a:cubicBezTo>
                    <a:cubicBezTo>
                      <a:pt x="57628" y="11731"/>
                      <a:pt x="55991" y="11186"/>
                      <a:pt x="54372" y="10579"/>
                    </a:cubicBezTo>
                    <a:cubicBezTo>
                      <a:pt x="52700" y="10138"/>
                      <a:pt x="51021" y="9688"/>
                      <a:pt x="49341" y="9255"/>
                    </a:cubicBezTo>
                    <a:lnTo>
                      <a:pt x="49185" y="9211"/>
                    </a:lnTo>
                    <a:cubicBezTo>
                      <a:pt x="48960" y="9177"/>
                      <a:pt x="49375" y="9246"/>
                      <a:pt x="49306" y="9229"/>
                    </a:cubicBezTo>
                    <a:lnTo>
                      <a:pt x="49219" y="9220"/>
                    </a:lnTo>
                    <a:lnTo>
                      <a:pt x="48864" y="9168"/>
                    </a:lnTo>
                    <a:lnTo>
                      <a:pt x="48163" y="9038"/>
                    </a:lnTo>
                    <a:lnTo>
                      <a:pt x="46778" y="8822"/>
                    </a:lnTo>
                    <a:lnTo>
                      <a:pt x="45383" y="8623"/>
                    </a:lnTo>
                    <a:lnTo>
                      <a:pt x="44197" y="8553"/>
                    </a:lnTo>
                    <a:cubicBezTo>
                      <a:pt x="43392" y="8536"/>
                      <a:pt x="42639" y="8423"/>
                      <a:pt x="41799" y="8458"/>
                    </a:cubicBezTo>
                    <a:lnTo>
                      <a:pt x="39253" y="8545"/>
                    </a:lnTo>
                    <a:cubicBezTo>
                      <a:pt x="35884" y="8856"/>
                      <a:pt x="32499" y="9454"/>
                      <a:pt x="29321" y="10640"/>
                    </a:cubicBezTo>
                    <a:cubicBezTo>
                      <a:pt x="26152" y="11878"/>
                      <a:pt x="23069" y="13385"/>
                      <a:pt x="20324" y="15385"/>
                    </a:cubicBezTo>
                    <a:cubicBezTo>
                      <a:pt x="14834" y="19351"/>
                      <a:pt x="10513" y="24789"/>
                      <a:pt x="8089" y="30850"/>
                    </a:cubicBezTo>
                    <a:cubicBezTo>
                      <a:pt x="7734" y="31595"/>
                      <a:pt x="7465" y="32366"/>
                      <a:pt x="7240" y="33154"/>
                    </a:cubicBezTo>
                    <a:lnTo>
                      <a:pt x="6573" y="35310"/>
                    </a:lnTo>
                    <a:cubicBezTo>
                      <a:pt x="6400" y="36158"/>
                      <a:pt x="6236" y="37007"/>
                      <a:pt x="6071" y="37864"/>
                    </a:cubicBezTo>
                    <a:cubicBezTo>
                      <a:pt x="6002" y="38583"/>
                      <a:pt x="5924" y="39302"/>
                      <a:pt x="5872" y="39994"/>
                    </a:cubicBezTo>
                    <a:cubicBezTo>
                      <a:pt x="5733" y="43016"/>
                      <a:pt x="6218" y="46012"/>
                      <a:pt x="7206" y="48740"/>
                    </a:cubicBezTo>
                    <a:cubicBezTo>
                      <a:pt x="9188" y="54238"/>
                      <a:pt x="13206" y="58533"/>
                      <a:pt x="17674" y="61105"/>
                    </a:cubicBezTo>
                    <a:cubicBezTo>
                      <a:pt x="19908" y="62326"/>
                      <a:pt x="22437" y="63166"/>
                      <a:pt x="24541" y="63677"/>
                    </a:cubicBezTo>
                    <a:cubicBezTo>
                      <a:pt x="25182" y="63763"/>
                      <a:pt x="25805" y="63867"/>
                      <a:pt x="26437" y="63963"/>
                    </a:cubicBezTo>
                    <a:cubicBezTo>
                      <a:pt x="26957" y="63997"/>
                      <a:pt x="27468" y="64032"/>
                      <a:pt x="27970" y="64067"/>
                    </a:cubicBezTo>
                    <a:cubicBezTo>
                      <a:pt x="28516" y="64041"/>
                      <a:pt x="29052" y="64015"/>
                      <a:pt x="29598" y="63997"/>
                    </a:cubicBezTo>
                    <a:cubicBezTo>
                      <a:pt x="30126" y="63928"/>
                      <a:pt x="30637" y="63859"/>
                      <a:pt x="31139" y="63798"/>
                    </a:cubicBezTo>
                    <a:cubicBezTo>
                      <a:pt x="35209" y="63062"/>
                      <a:pt x="38456" y="61079"/>
                      <a:pt x="40526" y="58949"/>
                    </a:cubicBezTo>
                    <a:cubicBezTo>
                      <a:pt x="42656" y="56862"/>
                      <a:pt x="43764" y="54715"/>
                      <a:pt x="44344" y="53260"/>
                    </a:cubicBezTo>
                    <a:cubicBezTo>
                      <a:pt x="44691" y="52516"/>
                      <a:pt x="44821" y="51918"/>
                      <a:pt x="44951" y="51520"/>
                    </a:cubicBezTo>
                    <a:cubicBezTo>
                      <a:pt x="45063" y="51121"/>
                      <a:pt x="45132" y="50931"/>
                      <a:pt x="45132" y="50931"/>
                    </a:cubicBezTo>
                    <a:lnTo>
                      <a:pt x="45184" y="50740"/>
                    </a:lnTo>
                    <a:cubicBezTo>
                      <a:pt x="45479" y="49788"/>
                      <a:pt x="46483" y="49260"/>
                      <a:pt x="47436" y="49563"/>
                    </a:cubicBezTo>
                    <a:cubicBezTo>
                      <a:pt x="48354" y="49831"/>
                      <a:pt x="48890" y="50801"/>
                      <a:pt x="48648" y="51727"/>
                    </a:cubicBezTo>
                    <a:cubicBezTo>
                      <a:pt x="48648" y="51727"/>
                      <a:pt x="48579" y="51961"/>
                      <a:pt x="48457" y="52463"/>
                    </a:cubicBezTo>
                    <a:cubicBezTo>
                      <a:pt x="48310" y="52948"/>
                      <a:pt x="48172" y="53684"/>
                      <a:pt x="47791" y="54585"/>
                    </a:cubicBezTo>
                    <a:cubicBezTo>
                      <a:pt x="47133" y="56412"/>
                      <a:pt x="45851" y="59044"/>
                      <a:pt x="43331" y="61703"/>
                    </a:cubicBezTo>
                    <a:cubicBezTo>
                      <a:pt x="40855" y="64378"/>
                      <a:pt x="36993" y="66933"/>
                      <a:pt x="31962" y="68015"/>
                    </a:cubicBezTo>
                    <a:cubicBezTo>
                      <a:pt x="31321" y="68128"/>
                      <a:pt x="30680" y="68223"/>
                      <a:pt x="30022" y="68318"/>
                    </a:cubicBezTo>
                    <a:cubicBezTo>
                      <a:pt x="29364" y="68362"/>
                      <a:pt x="28697" y="68422"/>
                      <a:pt x="28005" y="68457"/>
                    </a:cubicBezTo>
                    <a:cubicBezTo>
                      <a:pt x="27286" y="68439"/>
                      <a:pt x="26559" y="68405"/>
                      <a:pt x="25823" y="68387"/>
                    </a:cubicBezTo>
                    <a:cubicBezTo>
                      <a:pt x="25199" y="68301"/>
                      <a:pt x="24558" y="68232"/>
                      <a:pt x="23909" y="68154"/>
                    </a:cubicBezTo>
                    <a:cubicBezTo>
                      <a:pt x="20956" y="67565"/>
                      <a:pt x="18272" y="66716"/>
                      <a:pt x="15440" y="65296"/>
                    </a:cubicBezTo>
                    <a:cubicBezTo>
                      <a:pt x="9959" y="62456"/>
                      <a:pt x="4824" y="57468"/>
                      <a:pt x="2097" y="50732"/>
                    </a:cubicBezTo>
                    <a:cubicBezTo>
                      <a:pt x="720" y="47381"/>
                      <a:pt x="-33" y="43692"/>
                      <a:pt x="1" y="39865"/>
                    </a:cubicBezTo>
                    <a:cubicBezTo>
                      <a:pt x="53" y="38860"/>
                      <a:pt x="105" y="37847"/>
                      <a:pt x="174" y="36842"/>
                    </a:cubicBezTo>
                    <a:cubicBezTo>
                      <a:pt x="313" y="35985"/>
                      <a:pt x="443" y="35137"/>
                      <a:pt x="564" y="34271"/>
                    </a:cubicBezTo>
                    <a:lnTo>
                      <a:pt x="581" y="34184"/>
                    </a:lnTo>
                    <a:lnTo>
                      <a:pt x="633" y="33959"/>
                    </a:lnTo>
                    <a:lnTo>
                      <a:pt x="685" y="33777"/>
                    </a:lnTo>
                    <a:lnTo>
                      <a:pt x="772" y="33440"/>
                    </a:lnTo>
                    <a:lnTo>
                      <a:pt x="954" y="32764"/>
                    </a:lnTo>
                    <a:lnTo>
                      <a:pt x="1309" y="31387"/>
                    </a:lnTo>
                    <a:cubicBezTo>
                      <a:pt x="1534" y="30452"/>
                      <a:pt x="1802" y="29526"/>
                      <a:pt x="2183" y="28634"/>
                    </a:cubicBezTo>
                    <a:cubicBezTo>
                      <a:pt x="4677" y="21343"/>
                      <a:pt x="9483" y="14597"/>
                      <a:pt x="15856" y="9506"/>
                    </a:cubicBezTo>
                    <a:cubicBezTo>
                      <a:pt x="19017" y="6951"/>
                      <a:pt x="22636" y="4908"/>
                      <a:pt x="26455" y="3280"/>
                    </a:cubicBezTo>
                    <a:cubicBezTo>
                      <a:pt x="30282" y="1669"/>
                      <a:pt x="34378" y="717"/>
                      <a:pt x="38543" y="215"/>
                    </a:cubicBezTo>
                    <a:lnTo>
                      <a:pt x="41677" y="15"/>
                    </a:lnTo>
                    <a:cubicBezTo>
                      <a:pt x="42734" y="-37"/>
                      <a:pt x="43877" y="59"/>
                      <a:pt x="44959" y="76"/>
                    </a:cubicBezTo>
                    <a:lnTo>
                      <a:pt x="46604" y="145"/>
                    </a:lnTo>
                    <a:lnTo>
                      <a:pt x="48033" y="327"/>
                    </a:lnTo>
                    <a:lnTo>
                      <a:pt x="49427" y="509"/>
                    </a:lnTo>
                    <a:lnTo>
                      <a:pt x="50137" y="596"/>
                    </a:lnTo>
                    <a:lnTo>
                      <a:pt x="50475" y="647"/>
                    </a:lnTo>
                    <a:lnTo>
                      <a:pt x="50873" y="717"/>
                    </a:lnTo>
                    <a:lnTo>
                      <a:pt x="51055" y="751"/>
                    </a:lnTo>
                    <a:cubicBezTo>
                      <a:pt x="53029" y="1228"/>
                      <a:pt x="55021" y="1661"/>
                      <a:pt x="56969" y="2189"/>
                    </a:cubicBezTo>
                    <a:cubicBezTo>
                      <a:pt x="58883" y="2864"/>
                      <a:pt x="60805" y="3505"/>
                      <a:pt x="62676" y="4250"/>
                    </a:cubicBezTo>
                    <a:cubicBezTo>
                      <a:pt x="70140" y="7332"/>
                      <a:pt x="76773" y="12052"/>
                      <a:pt x="82038" y="17671"/>
                    </a:cubicBezTo>
                    <a:cubicBezTo>
                      <a:pt x="87354" y="23230"/>
                      <a:pt x="91147" y="29811"/>
                      <a:pt x="93597" y="36384"/>
                    </a:cubicBezTo>
                    <a:cubicBezTo>
                      <a:pt x="96013" y="42982"/>
                      <a:pt x="96948" y="49675"/>
                      <a:pt x="96723" y="55728"/>
                    </a:cubicBezTo>
                    <a:cubicBezTo>
                      <a:pt x="96714" y="56481"/>
                      <a:pt x="96714" y="57226"/>
                      <a:pt x="96680" y="57979"/>
                    </a:cubicBezTo>
                    <a:cubicBezTo>
                      <a:pt x="96585" y="58724"/>
                      <a:pt x="96498" y="59477"/>
                      <a:pt x="96403" y="60231"/>
                    </a:cubicBezTo>
                    <a:cubicBezTo>
                      <a:pt x="96212" y="61668"/>
                      <a:pt x="96126" y="63209"/>
                      <a:pt x="95814" y="64439"/>
                    </a:cubicBezTo>
                    <a:cubicBezTo>
                      <a:pt x="95511" y="65703"/>
                      <a:pt x="95225" y="66941"/>
                      <a:pt x="94939" y="68128"/>
                    </a:cubicBezTo>
                    <a:lnTo>
                      <a:pt x="94714" y="69028"/>
                    </a:lnTo>
                    <a:lnTo>
                      <a:pt x="94662" y="69288"/>
                    </a:lnTo>
                    <a:lnTo>
                      <a:pt x="94628" y="69383"/>
                    </a:lnTo>
                    <a:lnTo>
                      <a:pt x="94541" y="69609"/>
                    </a:lnTo>
                    <a:lnTo>
                      <a:pt x="94385" y="70059"/>
                    </a:lnTo>
                    <a:cubicBezTo>
                      <a:pt x="94195" y="70630"/>
                      <a:pt x="93996" y="71210"/>
                      <a:pt x="93805" y="71773"/>
                    </a:cubicBezTo>
                    <a:cubicBezTo>
                      <a:pt x="93407" y="72907"/>
                      <a:pt x="93034" y="73999"/>
                      <a:pt x="92680" y="75055"/>
                    </a:cubicBezTo>
                    <a:cubicBezTo>
                      <a:pt x="92307" y="76094"/>
                      <a:pt x="91796" y="77038"/>
                      <a:pt x="91398" y="78008"/>
                    </a:cubicBezTo>
                    <a:cubicBezTo>
                      <a:pt x="90558" y="79861"/>
                      <a:pt x="89805" y="81593"/>
                      <a:pt x="88904" y="83082"/>
                    </a:cubicBezTo>
                    <a:cubicBezTo>
                      <a:pt x="88055" y="84554"/>
                      <a:pt x="87302" y="85870"/>
                      <a:pt x="86627" y="87022"/>
                    </a:cubicBezTo>
                    <a:cubicBezTo>
                      <a:pt x="85899" y="88104"/>
                      <a:pt x="85259" y="88979"/>
                      <a:pt x="84739" y="89715"/>
                    </a:cubicBezTo>
                    <a:cubicBezTo>
                      <a:pt x="83709" y="91170"/>
                      <a:pt x="83137" y="91931"/>
                      <a:pt x="83137" y="91931"/>
                    </a:cubicBezTo>
                    <a:cubicBezTo>
                      <a:pt x="82955" y="92209"/>
                      <a:pt x="82609" y="92261"/>
                      <a:pt x="82349" y="92087"/>
                    </a:cubicBezTo>
                    <a:cubicBezTo>
                      <a:pt x="82141" y="91906"/>
                      <a:pt x="82072" y="91620"/>
                      <a:pt x="82176" y="91386"/>
                    </a:cubicBezTo>
                    <a:close/>
                  </a:path>
                </a:pathLst>
              </a:custGeom>
              <a:grpFill/>
              <a:ln w="8653" cap="flat">
                <a:noFill/>
                <a:prstDash val="solid"/>
                <a:miter/>
              </a:ln>
            </p:spPr>
            <p:txBody>
              <a:bodyPr rtlCol="0" anchor="ctr"/>
              <a:lstStyle/>
              <a:p>
                <a:endParaRPr lang="en-IN" dirty="0"/>
              </a:p>
            </p:txBody>
          </p:sp>
          <p:sp>
            <p:nvSpPr>
              <p:cNvPr id="39" name="Freeform: Shape 39">
                <a:extLst>
                  <a:ext uri="{FF2B5EF4-FFF2-40B4-BE49-F238E27FC236}">
                    <a16:creationId xmlns:a16="http://schemas.microsoft.com/office/drawing/2014/main" id="{EE37FE95-0D61-794B-92BF-9A600D963FDD}"/>
                  </a:ext>
                </a:extLst>
              </p:cNvPr>
              <p:cNvSpPr/>
              <p:nvPr/>
            </p:nvSpPr>
            <p:spPr>
              <a:xfrm>
                <a:off x="-593888" y="3210055"/>
                <a:ext cx="100415" cy="78417"/>
              </a:xfrm>
              <a:custGeom>
                <a:avLst/>
                <a:gdLst>
                  <a:gd name="connsiteX0" fmla="*/ 95038 w 100415"/>
                  <a:gd name="connsiteY0" fmla="*/ 77802 h 78417"/>
                  <a:gd name="connsiteX1" fmla="*/ 95280 w 100415"/>
                  <a:gd name="connsiteY1" fmla="*/ 75065 h 78417"/>
                  <a:gd name="connsiteX2" fmla="*/ 95592 w 100415"/>
                  <a:gd name="connsiteY2" fmla="*/ 71801 h 78417"/>
                  <a:gd name="connsiteX3" fmla="*/ 95722 w 100415"/>
                  <a:gd name="connsiteY3" fmla="*/ 67454 h 78417"/>
                  <a:gd name="connsiteX4" fmla="*/ 95670 w 100415"/>
                  <a:gd name="connsiteY4" fmla="*/ 62094 h 78417"/>
                  <a:gd name="connsiteX5" fmla="*/ 95532 w 100415"/>
                  <a:gd name="connsiteY5" fmla="*/ 59064 h 78417"/>
                  <a:gd name="connsiteX6" fmla="*/ 95194 w 100415"/>
                  <a:gd name="connsiteY6" fmla="*/ 55851 h 78417"/>
                  <a:gd name="connsiteX7" fmla="*/ 95029 w 100415"/>
                  <a:gd name="connsiteY7" fmla="*/ 54136 h 78417"/>
                  <a:gd name="connsiteX8" fmla="*/ 94986 w 100415"/>
                  <a:gd name="connsiteY8" fmla="*/ 53704 h 78417"/>
                  <a:gd name="connsiteX9" fmla="*/ 94960 w 100415"/>
                  <a:gd name="connsiteY9" fmla="*/ 53504 h 78417"/>
                  <a:gd name="connsiteX10" fmla="*/ 94934 w 100415"/>
                  <a:gd name="connsiteY10" fmla="*/ 53383 h 78417"/>
                  <a:gd name="connsiteX11" fmla="*/ 94943 w 100415"/>
                  <a:gd name="connsiteY11" fmla="*/ 53470 h 78417"/>
                  <a:gd name="connsiteX12" fmla="*/ 94934 w 100415"/>
                  <a:gd name="connsiteY12" fmla="*/ 53418 h 78417"/>
                  <a:gd name="connsiteX13" fmla="*/ 94761 w 100415"/>
                  <a:gd name="connsiteY13" fmla="*/ 52517 h 78417"/>
                  <a:gd name="connsiteX14" fmla="*/ 94051 w 100415"/>
                  <a:gd name="connsiteY14" fmla="*/ 48803 h 78417"/>
                  <a:gd name="connsiteX15" fmla="*/ 93081 w 100415"/>
                  <a:gd name="connsiteY15" fmla="*/ 45218 h 78417"/>
                  <a:gd name="connsiteX16" fmla="*/ 92570 w 100415"/>
                  <a:gd name="connsiteY16" fmla="*/ 43425 h 78417"/>
                  <a:gd name="connsiteX17" fmla="*/ 91825 w 100415"/>
                  <a:gd name="connsiteY17" fmla="*/ 41581 h 78417"/>
                  <a:gd name="connsiteX18" fmla="*/ 90241 w 100415"/>
                  <a:gd name="connsiteY18" fmla="*/ 37875 h 78417"/>
                  <a:gd name="connsiteX19" fmla="*/ 88327 w 100415"/>
                  <a:gd name="connsiteY19" fmla="*/ 34108 h 78417"/>
                  <a:gd name="connsiteX20" fmla="*/ 85989 w 100415"/>
                  <a:gd name="connsiteY20" fmla="*/ 30497 h 78417"/>
                  <a:gd name="connsiteX21" fmla="*/ 83270 w 100415"/>
                  <a:gd name="connsiteY21" fmla="*/ 26982 h 78417"/>
                  <a:gd name="connsiteX22" fmla="*/ 68844 w 100415"/>
                  <a:gd name="connsiteY22" fmla="*/ 15075 h 78417"/>
                  <a:gd name="connsiteX23" fmla="*/ 49820 w 100415"/>
                  <a:gd name="connsiteY23" fmla="*/ 9083 h 78417"/>
                  <a:gd name="connsiteX24" fmla="*/ 44659 w 100415"/>
                  <a:gd name="connsiteY24" fmla="*/ 8789 h 78417"/>
                  <a:gd name="connsiteX25" fmla="*/ 39429 w 100415"/>
                  <a:gd name="connsiteY25" fmla="*/ 9005 h 78417"/>
                  <a:gd name="connsiteX26" fmla="*/ 34320 w 100415"/>
                  <a:gd name="connsiteY26" fmla="*/ 9854 h 78417"/>
                  <a:gd name="connsiteX27" fmla="*/ 32000 w 100415"/>
                  <a:gd name="connsiteY27" fmla="*/ 10477 h 78417"/>
                  <a:gd name="connsiteX28" fmla="*/ 29601 w 100415"/>
                  <a:gd name="connsiteY28" fmla="*/ 11317 h 78417"/>
                  <a:gd name="connsiteX29" fmla="*/ 20726 w 100415"/>
                  <a:gd name="connsiteY29" fmla="*/ 16244 h 78417"/>
                  <a:gd name="connsiteX30" fmla="*/ 13530 w 100415"/>
                  <a:gd name="connsiteY30" fmla="*/ 23423 h 78417"/>
                  <a:gd name="connsiteX31" fmla="*/ 6386 w 100415"/>
                  <a:gd name="connsiteY31" fmla="*/ 41823 h 78417"/>
                  <a:gd name="connsiteX32" fmla="*/ 6265 w 100415"/>
                  <a:gd name="connsiteY32" fmla="*/ 44239 h 78417"/>
                  <a:gd name="connsiteX33" fmla="*/ 6248 w 100415"/>
                  <a:gd name="connsiteY33" fmla="*/ 46516 h 78417"/>
                  <a:gd name="connsiteX34" fmla="*/ 6516 w 100415"/>
                  <a:gd name="connsiteY34" fmla="*/ 49106 h 78417"/>
                  <a:gd name="connsiteX35" fmla="*/ 6975 w 100415"/>
                  <a:gd name="connsiteY35" fmla="*/ 51201 h 78417"/>
                  <a:gd name="connsiteX36" fmla="*/ 10828 w 100415"/>
                  <a:gd name="connsiteY36" fmla="*/ 59150 h 78417"/>
                  <a:gd name="connsiteX37" fmla="*/ 24475 w 100415"/>
                  <a:gd name="connsiteY37" fmla="*/ 67879 h 78417"/>
                  <a:gd name="connsiteX38" fmla="*/ 31792 w 100415"/>
                  <a:gd name="connsiteY38" fmla="*/ 68303 h 78417"/>
                  <a:gd name="connsiteX39" fmla="*/ 33680 w 100415"/>
                  <a:gd name="connsiteY39" fmla="*/ 68052 h 78417"/>
                  <a:gd name="connsiteX40" fmla="*/ 35178 w 100415"/>
                  <a:gd name="connsiteY40" fmla="*/ 67679 h 78417"/>
                  <a:gd name="connsiteX41" fmla="*/ 36710 w 100415"/>
                  <a:gd name="connsiteY41" fmla="*/ 67134 h 78417"/>
                  <a:gd name="connsiteX42" fmla="*/ 38130 w 100415"/>
                  <a:gd name="connsiteY42" fmla="*/ 66493 h 78417"/>
                  <a:gd name="connsiteX43" fmla="*/ 45655 w 100415"/>
                  <a:gd name="connsiteY43" fmla="*/ 59098 h 78417"/>
                  <a:gd name="connsiteX44" fmla="*/ 47629 w 100415"/>
                  <a:gd name="connsiteY44" fmla="*/ 52517 h 78417"/>
                  <a:gd name="connsiteX45" fmla="*/ 47699 w 100415"/>
                  <a:gd name="connsiteY45" fmla="*/ 50682 h 78417"/>
                  <a:gd name="connsiteX46" fmla="*/ 47699 w 100415"/>
                  <a:gd name="connsiteY46" fmla="*/ 50067 h 78417"/>
                  <a:gd name="connsiteX47" fmla="*/ 47699 w 100415"/>
                  <a:gd name="connsiteY47" fmla="*/ 49876 h 78417"/>
                  <a:gd name="connsiteX48" fmla="*/ 49500 w 100415"/>
                  <a:gd name="connsiteY48" fmla="*/ 48058 h 78417"/>
                  <a:gd name="connsiteX49" fmla="*/ 51275 w 100415"/>
                  <a:gd name="connsiteY49" fmla="*/ 49790 h 78417"/>
                  <a:gd name="connsiteX50" fmla="*/ 51318 w 100415"/>
                  <a:gd name="connsiteY50" fmla="*/ 50552 h 78417"/>
                  <a:gd name="connsiteX51" fmla="*/ 51309 w 100415"/>
                  <a:gd name="connsiteY51" fmla="*/ 52794 h 78417"/>
                  <a:gd name="connsiteX52" fmla="*/ 49153 w 100415"/>
                  <a:gd name="connsiteY52" fmla="*/ 60908 h 78417"/>
                  <a:gd name="connsiteX53" fmla="*/ 40139 w 100415"/>
                  <a:gd name="connsiteY53" fmla="*/ 70294 h 78417"/>
                  <a:gd name="connsiteX54" fmla="*/ 38390 w 100415"/>
                  <a:gd name="connsiteY54" fmla="*/ 71160 h 78417"/>
                  <a:gd name="connsiteX55" fmla="*/ 36502 w 100415"/>
                  <a:gd name="connsiteY55" fmla="*/ 71879 h 78417"/>
                  <a:gd name="connsiteX56" fmla="*/ 34381 w 100415"/>
                  <a:gd name="connsiteY56" fmla="*/ 72450 h 78417"/>
                  <a:gd name="connsiteX57" fmla="*/ 32493 w 100415"/>
                  <a:gd name="connsiteY57" fmla="*/ 72788 h 78417"/>
                  <a:gd name="connsiteX58" fmla="*/ 23574 w 100415"/>
                  <a:gd name="connsiteY58" fmla="*/ 72572 h 78417"/>
                  <a:gd name="connsiteX59" fmla="*/ 6516 w 100415"/>
                  <a:gd name="connsiteY59" fmla="*/ 62562 h 78417"/>
                  <a:gd name="connsiteX60" fmla="*/ 1312 w 100415"/>
                  <a:gd name="connsiteY60" fmla="*/ 52812 h 78417"/>
                  <a:gd name="connsiteX61" fmla="*/ 584 w 100415"/>
                  <a:gd name="connsiteY61" fmla="*/ 49876 h 78417"/>
                  <a:gd name="connsiteX62" fmla="*/ 204 w 100415"/>
                  <a:gd name="connsiteY62" fmla="*/ 47287 h 78417"/>
                  <a:gd name="connsiteX63" fmla="*/ 186 w 100415"/>
                  <a:gd name="connsiteY63" fmla="*/ 47218 h 78417"/>
                  <a:gd name="connsiteX64" fmla="*/ 160 w 100415"/>
                  <a:gd name="connsiteY64" fmla="*/ 46967 h 78417"/>
                  <a:gd name="connsiteX65" fmla="*/ 160 w 100415"/>
                  <a:gd name="connsiteY65" fmla="*/ 46794 h 78417"/>
                  <a:gd name="connsiteX66" fmla="*/ 143 w 100415"/>
                  <a:gd name="connsiteY66" fmla="*/ 46421 h 78417"/>
                  <a:gd name="connsiteX67" fmla="*/ 108 w 100415"/>
                  <a:gd name="connsiteY67" fmla="*/ 45728 h 78417"/>
                  <a:gd name="connsiteX68" fmla="*/ 56 w 100415"/>
                  <a:gd name="connsiteY68" fmla="*/ 44300 h 78417"/>
                  <a:gd name="connsiteX69" fmla="*/ 74 w 100415"/>
                  <a:gd name="connsiteY69" fmla="*/ 41434 h 78417"/>
                  <a:gd name="connsiteX70" fmla="*/ 7486 w 100415"/>
                  <a:gd name="connsiteY70" fmla="*/ 19119 h 78417"/>
                  <a:gd name="connsiteX71" fmla="*/ 15781 w 100415"/>
                  <a:gd name="connsiteY71" fmla="*/ 10044 h 78417"/>
                  <a:gd name="connsiteX72" fmla="*/ 26432 w 100415"/>
                  <a:gd name="connsiteY72" fmla="*/ 3567 h 78417"/>
                  <a:gd name="connsiteX73" fmla="*/ 29376 w 100415"/>
                  <a:gd name="connsiteY73" fmla="*/ 2433 h 78417"/>
                  <a:gd name="connsiteX74" fmla="*/ 32511 w 100415"/>
                  <a:gd name="connsiteY74" fmla="*/ 1532 h 78417"/>
                  <a:gd name="connsiteX75" fmla="*/ 34121 w 100415"/>
                  <a:gd name="connsiteY75" fmla="*/ 1117 h 78417"/>
                  <a:gd name="connsiteX76" fmla="*/ 35524 w 100415"/>
                  <a:gd name="connsiteY76" fmla="*/ 866 h 78417"/>
                  <a:gd name="connsiteX77" fmla="*/ 36909 w 100415"/>
                  <a:gd name="connsiteY77" fmla="*/ 623 h 78417"/>
                  <a:gd name="connsiteX78" fmla="*/ 37619 w 100415"/>
                  <a:gd name="connsiteY78" fmla="*/ 511 h 78417"/>
                  <a:gd name="connsiteX79" fmla="*/ 37957 w 100415"/>
                  <a:gd name="connsiteY79" fmla="*/ 442 h 78417"/>
                  <a:gd name="connsiteX80" fmla="*/ 38355 w 100415"/>
                  <a:gd name="connsiteY80" fmla="*/ 398 h 78417"/>
                  <a:gd name="connsiteX81" fmla="*/ 38537 w 100415"/>
                  <a:gd name="connsiteY81" fmla="*/ 390 h 78417"/>
                  <a:gd name="connsiteX82" fmla="*/ 44625 w 100415"/>
                  <a:gd name="connsiteY82" fmla="*/ 0 h 78417"/>
                  <a:gd name="connsiteX83" fmla="*/ 50669 w 100415"/>
                  <a:gd name="connsiteY83" fmla="*/ 286 h 78417"/>
                  <a:gd name="connsiteX84" fmla="*/ 73130 w 100415"/>
                  <a:gd name="connsiteY84" fmla="*/ 7386 h 78417"/>
                  <a:gd name="connsiteX85" fmla="*/ 89712 w 100415"/>
                  <a:gd name="connsiteY85" fmla="*/ 21864 h 78417"/>
                  <a:gd name="connsiteX86" fmla="*/ 98389 w 100415"/>
                  <a:gd name="connsiteY86" fmla="*/ 39433 h 78417"/>
                  <a:gd name="connsiteX87" fmla="*/ 99004 w 100415"/>
                  <a:gd name="connsiteY87" fmla="*/ 41581 h 78417"/>
                  <a:gd name="connsiteX88" fmla="*/ 99419 w 100415"/>
                  <a:gd name="connsiteY88" fmla="*/ 43806 h 78417"/>
                  <a:gd name="connsiteX89" fmla="*/ 100086 w 100415"/>
                  <a:gd name="connsiteY89" fmla="*/ 48023 h 78417"/>
                  <a:gd name="connsiteX90" fmla="*/ 100346 w 100415"/>
                  <a:gd name="connsiteY90" fmla="*/ 51816 h 78417"/>
                  <a:gd name="connsiteX91" fmla="*/ 100389 w 100415"/>
                  <a:gd name="connsiteY91" fmla="*/ 52725 h 78417"/>
                  <a:gd name="connsiteX92" fmla="*/ 100415 w 100415"/>
                  <a:gd name="connsiteY92" fmla="*/ 52967 h 78417"/>
                  <a:gd name="connsiteX93" fmla="*/ 100415 w 100415"/>
                  <a:gd name="connsiteY93" fmla="*/ 53097 h 78417"/>
                  <a:gd name="connsiteX94" fmla="*/ 100398 w 100415"/>
                  <a:gd name="connsiteY94" fmla="*/ 53340 h 78417"/>
                  <a:gd name="connsiteX95" fmla="*/ 100389 w 100415"/>
                  <a:gd name="connsiteY95" fmla="*/ 53790 h 78417"/>
                  <a:gd name="connsiteX96" fmla="*/ 100329 w 100415"/>
                  <a:gd name="connsiteY96" fmla="*/ 55635 h 78417"/>
                  <a:gd name="connsiteX97" fmla="*/ 100225 w 100415"/>
                  <a:gd name="connsiteY97" fmla="*/ 59081 h 78417"/>
                  <a:gd name="connsiteX98" fmla="*/ 99852 w 100415"/>
                  <a:gd name="connsiteY98" fmla="*/ 62276 h 78417"/>
                  <a:gd name="connsiteX99" fmla="*/ 98978 w 100415"/>
                  <a:gd name="connsiteY99" fmla="*/ 67870 h 78417"/>
                  <a:gd name="connsiteX100" fmla="*/ 97965 w 100415"/>
                  <a:gd name="connsiteY100" fmla="*/ 72312 h 78417"/>
                  <a:gd name="connsiteX101" fmla="*/ 96943 w 100415"/>
                  <a:gd name="connsiteY101" fmla="*/ 75421 h 78417"/>
                  <a:gd name="connsiteX102" fmla="*/ 96077 w 100415"/>
                  <a:gd name="connsiteY102" fmla="*/ 78044 h 78417"/>
                  <a:gd name="connsiteX103" fmla="*/ 95367 w 100415"/>
                  <a:gd name="connsiteY103" fmla="*/ 78382 h 78417"/>
                  <a:gd name="connsiteX104" fmla="*/ 95038 w 100415"/>
                  <a:gd name="connsiteY104" fmla="*/ 77802 h 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0415" h="78417">
                    <a:moveTo>
                      <a:pt x="95038" y="77802"/>
                    </a:moveTo>
                    <a:cubicBezTo>
                      <a:pt x="95038" y="77802"/>
                      <a:pt x="95133" y="76858"/>
                      <a:pt x="95280" y="75065"/>
                    </a:cubicBezTo>
                    <a:cubicBezTo>
                      <a:pt x="95376" y="74191"/>
                      <a:pt x="95471" y="73091"/>
                      <a:pt x="95592" y="71801"/>
                    </a:cubicBezTo>
                    <a:cubicBezTo>
                      <a:pt x="95635" y="70537"/>
                      <a:pt x="95687" y="69091"/>
                      <a:pt x="95722" y="67454"/>
                    </a:cubicBezTo>
                    <a:cubicBezTo>
                      <a:pt x="95861" y="65852"/>
                      <a:pt x="95739" y="64051"/>
                      <a:pt x="95670" y="62094"/>
                    </a:cubicBezTo>
                    <a:cubicBezTo>
                      <a:pt x="95635" y="61133"/>
                      <a:pt x="95618" y="60120"/>
                      <a:pt x="95532" y="59064"/>
                    </a:cubicBezTo>
                    <a:cubicBezTo>
                      <a:pt x="95419" y="58050"/>
                      <a:pt x="95324" y="56933"/>
                      <a:pt x="95194" y="55851"/>
                    </a:cubicBezTo>
                    <a:cubicBezTo>
                      <a:pt x="95142" y="55279"/>
                      <a:pt x="95081" y="54717"/>
                      <a:pt x="95029" y="54136"/>
                    </a:cubicBezTo>
                    <a:lnTo>
                      <a:pt x="94986" y="53704"/>
                    </a:lnTo>
                    <a:lnTo>
                      <a:pt x="94960" y="53504"/>
                    </a:lnTo>
                    <a:lnTo>
                      <a:pt x="94934" y="53383"/>
                    </a:lnTo>
                    <a:cubicBezTo>
                      <a:pt x="94977" y="53643"/>
                      <a:pt x="94951" y="53435"/>
                      <a:pt x="94943" y="53470"/>
                    </a:cubicBezTo>
                    <a:lnTo>
                      <a:pt x="94934" y="53418"/>
                    </a:lnTo>
                    <a:lnTo>
                      <a:pt x="94761" y="52517"/>
                    </a:lnTo>
                    <a:cubicBezTo>
                      <a:pt x="94536" y="51305"/>
                      <a:pt x="94293" y="50093"/>
                      <a:pt x="94051" y="48803"/>
                    </a:cubicBezTo>
                    <a:cubicBezTo>
                      <a:pt x="93852" y="47504"/>
                      <a:pt x="93401" y="46438"/>
                      <a:pt x="93081" y="45218"/>
                    </a:cubicBezTo>
                    <a:cubicBezTo>
                      <a:pt x="92908" y="44646"/>
                      <a:pt x="92735" y="44031"/>
                      <a:pt x="92570" y="43425"/>
                    </a:cubicBezTo>
                    <a:cubicBezTo>
                      <a:pt x="92354" y="42802"/>
                      <a:pt x="92059" y="42204"/>
                      <a:pt x="91825" y="41581"/>
                    </a:cubicBezTo>
                    <a:cubicBezTo>
                      <a:pt x="91289" y="40377"/>
                      <a:pt x="90907" y="39078"/>
                      <a:pt x="90241" y="37875"/>
                    </a:cubicBezTo>
                    <a:cubicBezTo>
                      <a:pt x="89617" y="36637"/>
                      <a:pt x="88977" y="35389"/>
                      <a:pt x="88327" y="34108"/>
                    </a:cubicBezTo>
                    <a:cubicBezTo>
                      <a:pt x="87556" y="32922"/>
                      <a:pt x="86786" y="31709"/>
                      <a:pt x="85989" y="30497"/>
                    </a:cubicBezTo>
                    <a:cubicBezTo>
                      <a:pt x="85140" y="29294"/>
                      <a:pt x="84145" y="28177"/>
                      <a:pt x="83270" y="26982"/>
                    </a:cubicBezTo>
                    <a:cubicBezTo>
                      <a:pt x="79469" y="22332"/>
                      <a:pt x="74507" y="18271"/>
                      <a:pt x="68844" y="15075"/>
                    </a:cubicBezTo>
                    <a:cubicBezTo>
                      <a:pt x="63146" y="11915"/>
                      <a:pt x="56618" y="9837"/>
                      <a:pt x="49820" y="9083"/>
                    </a:cubicBezTo>
                    <a:cubicBezTo>
                      <a:pt x="48097" y="8945"/>
                      <a:pt x="46391" y="8901"/>
                      <a:pt x="44659" y="8789"/>
                    </a:cubicBezTo>
                    <a:cubicBezTo>
                      <a:pt x="42927" y="8876"/>
                      <a:pt x="41196" y="8945"/>
                      <a:pt x="39429" y="9005"/>
                    </a:cubicBezTo>
                    <a:cubicBezTo>
                      <a:pt x="38130" y="9205"/>
                      <a:pt x="35602" y="9438"/>
                      <a:pt x="34320" y="9854"/>
                    </a:cubicBezTo>
                    <a:cubicBezTo>
                      <a:pt x="33550" y="10088"/>
                      <a:pt x="32796" y="10192"/>
                      <a:pt x="32000" y="10477"/>
                    </a:cubicBezTo>
                    <a:lnTo>
                      <a:pt x="29601" y="11317"/>
                    </a:lnTo>
                    <a:cubicBezTo>
                      <a:pt x="26475" y="12590"/>
                      <a:pt x="23410" y="14175"/>
                      <a:pt x="20726" y="16244"/>
                    </a:cubicBezTo>
                    <a:cubicBezTo>
                      <a:pt x="18050" y="18357"/>
                      <a:pt x="15547" y="20730"/>
                      <a:pt x="13530" y="23423"/>
                    </a:cubicBezTo>
                    <a:cubicBezTo>
                      <a:pt x="9443" y="28835"/>
                      <a:pt x="6923" y="35312"/>
                      <a:pt x="6386" y="41823"/>
                    </a:cubicBezTo>
                    <a:cubicBezTo>
                      <a:pt x="6265" y="42646"/>
                      <a:pt x="6230" y="43443"/>
                      <a:pt x="6265" y="44239"/>
                    </a:cubicBezTo>
                    <a:lnTo>
                      <a:pt x="6248" y="46516"/>
                    </a:lnTo>
                    <a:cubicBezTo>
                      <a:pt x="6343" y="47382"/>
                      <a:pt x="6438" y="48257"/>
                      <a:pt x="6516" y="49106"/>
                    </a:cubicBezTo>
                    <a:lnTo>
                      <a:pt x="6975" y="51201"/>
                    </a:lnTo>
                    <a:cubicBezTo>
                      <a:pt x="7728" y="54119"/>
                      <a:pt x="9088" y="56830"/>
                      <a:pt x="10828" y="59150"/>
                    </a:cubicBezTo>
                    <a:cubicBezTo>
                      <a:pt x="14335" y="63826"/>
                      <a:pt x="19435" y="66744"/>
                      <a:pt x="24475" y="67879"/>
                    </a:cubicBezTo>
                    <a:cubicBezTo>
                      <a:pt x="26969" y="68389"/>
                      <a:pt x="29627" y="68450"/>
                      <a:pt x="31792" y="68303"/>
                    </a:cubicBezTo>
                    <a:cubicBezTo>
                      <a:pt x="32424" y="68216"/>
                      <a:pt x="33056" y="68130"/>
                      <a:pt x="33680" y="68052"/>
                    </a:cubicBezTo>
                    <a:cubicBezTo>
                      <a:pt x="34191" y="67913"/>
                      <a:pt x="34684" y="67801"/>
                      <a:pt x="35178" y="67679"/>
                    </a:cubicBezTo>
                    <a:cubicBezTo>
                      <a:pt x="35697" y="67497"/>
                      <a:pt x="36199" y="67324"/>
                      <a:pt x="36710" y="67134"/>
                    </a:cubicBezTo>
                    <a:cubicBezTo>
                      <a:pt x="37195" y="66926"/>
                      <a:pt x="37663" y="66709"/>
                      <a:pt x="38130" y="66493"/>
                    </a:cubicBezTo>
                    <a:cubicBezTo>
                      <a:pt x="41767" y="64579"/>
                      <a:pt x="44304" y="61739"/>
                      <a:pt x="45655" y="59098"/>
                    </a:cubicBezTo>
                    <a:cubicBezTo>
                      <a:pt x="47067" y="56457"/>
                      <a:pt x="47517" y="54093"/>
                      <a:pt x="47629" y="52517"/>
                    </a:cubicBezTo>
                    <a:cubicBezTo>
                      <a:pt x="47742" y="51712"/>
                      <a:pt x="47699" y="51097"/>
                      <a:pt x="47699" y="50682"/>
                    </a:cubicBezTo>
                    <a:cubicBezTo>
                      <a:pt x="47699" y="50266"/>
                      <a:pt x="47699" y="50067"/>
                      <a:pt x="47699" y="50067"/>
                    </a:cubicBezTo>
                    <a:lnTo>
                      <a:pt x="47699" y="49876"/>
                    </a:lnTo>
                    <a:cubicBezTo>
                      <a:pt x="47699" y="48889"/>
                      <a:pt x="48495" y="48075"/>
                      <a:pt x="49500" y="48058"/>
                    </a:cubicBezTo>
                    <a:cubicBezTo>
                      <a:pt x="50461" y="48058"/>
                      <a:pt x="51249" y="48837"/>
                      <a:pt x="51275" y="49790"/>
                    </a:cubicBezTo>
                    <a:cubicBezTo>
                      <a:pt x="51275" y="49790"/>
                      <a:pt x="51309" y="50050"/>
                      <a:pt x="51318" y="50552"/>
                    </a:cubicBezTo>
                    <a:cubicBezTo>
                      <a:pt x="51335" y="51071"/>
                      <a:pt x="51405" y="51816"/>
                      <a:pt x="51309" y="52794"/>
                    </a:cubicBezTo>
                    <a:cubicBezTo>
                      <a:pt x="51214" y="54725"/>
                      <a:pt x="50773" y="57609"/>
                      <a:pt x="49153" y="60908"/>
                    </a:cubicBezTo>
                    <a:cubicBezTo>
                      <a:pt x="47569" y="64181"/>
                      <a:pt x="44625" y="67775"/>
                      <a:pt x="40139" y="70294"/>
                    </a:cubicBezTo>
                    <a:cubicBezTo>
                      <a:pt x="39568" y="70554"/>
                      <a:pt x="38979" y="70857"/>
                      <a:pt x="38390" y="71160"/>
                    </a:cubicBezTo>
                    <a:cubicBezTo>
                      <a:pt x="37775" y="71385"/>
                      <a:pt x="37135" y="71628"/>
                      <a:pt x="36502" y="71879"/>
                    </a:cubicBezTo>
                    <a:cubicBezTo>
                      <a:pt x="35818" y="72052"/>
                      <a:pt x="35108" y="72269"/>
                      <a:pt x="34381" y="72450"/>
                    </a:cubicBezTo>
                    <a:cubicBezTo>
                      <a:pt x="33775" y="72572"/>
                      <a:pt x="33134" y="72667"/>
                      <a:pt x="32493" y="72788"/>
                    </a:cubicBezTo>
                    <a:cubicBezTo>
                      <a:pt x="29497" y="73100"/>
                      <a:pt x="26674" y="73074"/>
                      <a:pt x="23574" y="72572"/>
                    </a:cubicBezTo>
                    <a:cubicBezTo>
                      <a:pt x="17487" y="71455"/>
                      <a:pt x="11114" y="68173"/>
                      <a:pt x="6516" y="62562"/>
                    </a:cubicBezTo>
                    <a:cubicBezTo>
                      <a:pt x="4221" y="59791"/>
                      <a:pt x="2420" y="56466"/>
                      <a:pt x="1312" y="52812"/>
                    </a:cubicBezTo>
                    <a:cubicBezTo>
                      <a:pt x="1061" y="51833"/>
                      <a:pt x="810" y="50837"/>
                      <a:pt x="584" y="49876"/>
                    </a:cubicBezTo>
                    <a:cubicBezTo>
                      <a:pt x="455" y="49010"/>
                      <a:pt x="351" y="48162"/>
                      <a:pt x="204" y="47287"/>
                    </a:cubicBezTo>
                    <a:lnTo>
                      <a:pt x="186" y="47218"/>
                    </a:lnTo>
                    <a:lnTo>
                      <a:pt x="160" y="46967"/>
                    </a:lnTo>
                    <a:lnTo>
                      <a:pt x="160" y="46794"/>
                    </a:lnTo>
                    <a:lnTo>
                      <a:pt x="143" y="46421"/>
                    </a:lnTo>
                    <a:lnTo>
                      <a:pt x="108" y="45728"/>
                    </a:lnTo>
                    <a:lnTo>
                      <a:pt x="56" y="44300"/>
                    </a:lnTo>
                    <a:cubicBezTo>
                      <a:pt x="-13" y="43347"/>
                      <a:pt x="-30" y="42395"/>
                      <a:pt x="74" y="41434"/>
                    </a:cubicBezTo>
                    <a:cubicBezTo>
                      <a:pt x="307" y="33718"/>
                      <a:pt x="2914" y="25839"/>
                      <a:pt x="7486" y="19119"/>
                    </a:cubicBezTo>
                    <a:cubicBezTo>
                      <a:pt x="9772" y="15725"/>
                      <a:pt x="12621" y="12729"/>
                      <a:pt x="15781" y="10044"/>
                    </a:cubicBezTo>
                    <a:cubicBezTo>
                      <a:pt x="18976" y="7369"/>
                      <a:pt x="22605" y="5264"/>
                      <a:pt x="26432" y="3567"/>
                    </a:cubicBezTo>
                    <a:lnTo>
                      <a:pt x="29376" y="2433"/>
                    </a:lnTo>
                    <a:cubicBezTo>
                      <a:pt x="30346" y="2078"/>
                      <a:pt x="31463" y="1818"/>
                      <a:pt x="32511" y="1532"/>
                    </a:cubicBezTo>
                    <a:lnTo>
                      <a:pt x="34121" y="1117"/>
                    </a:lnTo>
                    <a:lnTo>
                      <a:pt x="35524" y="866"/>
                    </a:lnTo>
                    <a:lnTo>
                      <a:pt x="36909" y="623"/>
                    </a:lnTo>
                    <a:lnTo>
                      <a:pt x="37619" y="511"/>
                    </a:lnTo>
                    <a:lnTo>
                      <a:pt x="37957" y="442"/>
                    </a:lnTo>
                    <a:lnTo>
                      <a:pt x="38355" y="398"/>
                    </a:lnTo>
                    <a:lnTo>
                      <a:pt x="38537" y="390"/>
                    </a:lnTo>
                    <a:cubicBezTo>
                      <a:pt x="40564" y="242"/>
                      <a:pt x="42598" y="69"/>
                      <a:pt x="44625" y="0"/>
                    </a:cubicBezTo>
                    <a:cubicBezTo>
                      <a:pt x="46634" y="104"/>
                      <a:pt x="48668" y="138"/>
                      <a:pt x="50669" y="286"/>
                    </a:cubicBezTo>
                    <a:cubicBezTo>
                      <a:pt x="58722" y="1030"/>
                      <a:pt x="66454" y="3585"/>
                      <a:pt x="73130" y="7386"/>
                    </a:cubicBezTo>
                    <a:cubicBezTo>
                      <a:pt x="79858" y="11161"/>
                      <a:pt x="85418" y="16305"/>
                      <a:pt x="89712" y="21864"/>
                    </a:cubicBezTo>
                    <a:cubicBezTo>
                      <a:pt x="93938" y="27467"/>
                      <a:pt x="96813" y="33589"/>
                      <a:pt x="98389" y="39433"/>
                    </a:cubicBezTo>
                    <a:cubicBezTo>
                      <a:pt x="98588" y="40161"/>
                      <a:pt x="98822" y="40871"/>
                      <a:pt x="99004" y="41581"/>
                    </a:cubicBezTo>
                    <a:cubicBezTo>
                      <a:pt x="99151" y="42343"/>
                      <a:pt x="99272" y="43087"/>
                      <a:pt x="99419" y="43806"/>
                    </a:cubicBezTo>
                    <a:cubicBezTo>
                      <a:pt x="99644" y="45252"/>
                      <a:pt x="100017" y="46750"/>
                      <a:pt x="100086" y="48023"/>
                    </a:cubicBezTo>
                    <a:cubicBezTo>
                      <a:pt x="100173" y="49322"/>
                      <a:pt x="100251" y="50578"/>
                      <a:pt x="100346" y="51816"/>
                    </a:cubicBezTo>
                    <a:lnTo>
                      <a:pt x="100389" y="52725"/>
                    </a:lnTo>
                    <a:lnTo>
                      <a:pt x="100415" y="52967"/>
                    </a:lnTo>
                    <a:lnTo>
                      <a:pt x="100415" y="53097"/>
                    </a:lnTo>
                    <a:lnTo>
                      <a:pt x="100398" y="53340"/>
                    </a:lnTo>
                    <a:lnTo>
                      <a:pt x="100389" y="53790"/>
                    </a:lnTo>
                    <a:cubicBezTo>
                      <a:pt x="100363" y="54414"/>
                      <a:pt x="100355" y="55028"/>
                      <a:pt x="100329" y="55635"/>
                    </a:cubicBezTo>
                    <a:cubicBezTo>
                      <a:pt x="100294" y="56804"/>
                      <a:pt x="100242" y="57972"/>
                      <a:pt x="100225" y="59081"/>
                    </a:cubicBezTo>
                    <a:cubicBezTo>
                      <a:pt x="100173" y="60189"/>
                      <a:pt x="99974" y="61263"/>
                      <a:pt x="99852" y="62276"/>
                    </a:cubicBezTo>
                    <a:cubicBezTo>
                      <a:pt x="99601" y="64320"/>
                      <a:pt x="99393" y="66181"/>
                      <a:pt x="98978" y="67870"/>
                    </a:cubicBezTo>
                    <a:cubicBezTo>
                      <a:pt x="98579" y="69541"/>
                      <a:pt x="98259" y="71004"/>
                      <a:pt x="97965" y="72312"/>
                    </a:cubicBezTo>
                    <a:cubicBezTo>
                      <a:pt x="97566" y="73550"/>
                      <a:pt x="97220" y="74589"/>
                      <a:pt x="96943" y="75421"/>
                    </a:cubicBezTo>
                    <a:cubicBezTo>
                      <a:pt x="96380" y="77126"/>
                      <a:pt x="96077" y="78044"/>
                      <a:pt x="96077" y="78044"/>
                    </a:cubicBezTo>
                    <a:cubicBezTo>
                      <a:pt x="95982" y="78330"/>
                      <a:pt x="95661" y="78494"/>
                      <a:pt x="95367" y="78382"/>
                    </a:cubicBezTo>
                    <a:cubicBezTo>
                      <a:pt x="95159" y="78295"/>
                      <a:pt x="95012" y="78053"/>
                      <a:pt x="95038" y="77802"/>
                    </a:cubicBezTo>
                    <a:close/>
                  </a:path>
                </a:pathLst>
              </a:custGeom>
              <a:grpFill/>
              <a:ln w="8653" cap="flat">
                <a:noFill/>
                <a:prstDash val="solid"/>
                <a:miter/>
              </a:ln>
            </p:spPr>
            <p:txBody>
              <a:bodyPr rtlCol="0" anchor="ctr"/>
              <a:lstStyle/>
              <a:p>
                <a:endParaRPr lang="en-IN" dirty="0"/>
              </a:p>
            </p:txBody>
          </p:sp>
          <p:sp>
            <p:nvSpPr>
              <p:cNvPr id="40" name="Freeform: Shape 40">
                <a:extLst>
                  <a:ext uri="{FF2B5EF4-FFF2-40B4-BE49-F238E27FC236}">
                    <a16:creationId xmlns:a16="http://schemas.microsoft.com/office/drawing/2014/main" id="{7509D77B-5F2F-2D44-B461-FBBAEE472823}"/>
                  </a:ext>
                </a:extLst>
              </p:cNvPr>
              <p:cNvSpPr/>
              <p:nvPr/>
            </p:nvSpPr>
            <p:spPr>
              <a:xfrm>
                <a:off x="-782762" y="2981048"/>
                <a:ext cx="104080" cy="78422"/>
              </a:xfrm>
              <a:custGeom>
                <a:avLst/>
                <a:gdLst>
                  <a:gd name="connsiteX0" fmla="*/ 102894 w 104080"/>
                  <a:gd name="connsiteY0" fmla="*/ 62171 h 78422"/>
                  <a:gd name="connsiteX1" fmla="*/ 102323 w 104080"/>
                  <a:gd name="connsiteY1" fmla="*/ 59487 h 78422"/>
                  <a:gd name="connsiteX2" fmla="*/ 101673 w 104080"/>
                  <a:gd name="connsiteY2" fmla="*/ 56266 h 78422"/>
                  <a:gd name="connsiteX3" fmla="*/ 100513 w 104080"/>
                  <a:gd name="connsiteY3" fmla="*/ 52075 h 78422"/>
                  <a:gd name="connsiteX4" fmla="*/ 98885 w 104080"/>
                  <a:gd name="connsiteY4" fmla="*/ 46983 h 78422"/>
                  <a:gd name="connsiteX5" fmla="*/ 97863 w 104080"/>
                  <a:gd name="connsiteY5" fmla="*/ 44135 h 78422"/>
                  <a:gd name="connsiteX6" fmla="*/ 96599 w 104080"/>
                  <a:gd name="connsiteY6" fmla="*/ 41130 h 78422"/>
                  <a:gd name="connsiteX7" fmla="*/ 95932 w 104080"/>
                  <a:gd name="connsiteY7" fmla="*/ 39571 h 78422"/>
                  <a:gd name="connsiteX8" fmla="*/ 95750 w 104080"/>
                  <a:gd name="connsiteY8" fmla="*/ 39155 h 78422"/>
                  <a:gd name="connsiteX9" fmla="*/ 95672 w 104080"/>
                  <a:gd name="connsiteY9" fmla="*/ 38965 h 78422"/>
                  <a:gd name="connsiteX10" fmla="*/ 95620 w 104080"/>
                  <a:gd name="connsiteY10" fmla="*/ 38870 h 78422"/>
                  <a:gd name="connsiteX11" fmla="*/ 95655 w 104080"/>
                  <a:gd name="connsiteY11" fmla="*/ 38948 h 78422"/>
                  <a:gd name="connsiteX12" fmla="*/ 95638 w 104080"/>
                  <a:gd name="connsiteY12" fmla="*/ 38896 h 78422"/>
                  <a:gd name="connsiteX13" fmla="*/ 95196 w 104080"/>
                  <a:gd name="connsiteY13" fmla="*/ 38091 h 78422"/>
                  <a:gd name="connsiteX14" fmla="*/ 93421 w 104080"/>
                  <a:gd name="connsiteY14" fmla="*/ 34731 h 78422"/>
                  <a:gd name="connsiteX15" fmla="*/ 91438 w 104080"/>
                  <a:gd name="connsiteY15" fmla="*/ 31588 h 78422"/>
                  <a:gd name="connsiteX16" fmla="*/ 90408 w 104080"/>
                  <a:gd name="connsiteY16" fmla="*/ 30046 h 78422"/>
                  <a:gd name="connsiteX17" fmla="*/ 89169 w 104080"/>
                  <a:gd name="connsiteY17" fmla="*/ 28505 h 78422"/>
                  <a:gd name="connsiteX18" fmla="*/ 86546 w 104080"/>
                  <a:gd name="connsiteY18" fmla="*/ 25405 h 78422"/>
                  <a:gd name="connsiteX19" fmla="*/ 83627 w 104080"/>
                  <a:gd name="connsiteY19" fmla="*/ 22391 h 78422"/>
                  <a:gd name="connsiteX20" fmla="*/ 80311 w 104080"/>
                  <a:gd name="connsiteY20" fmla="*/ 19612 h 78422"/>
                  <a:gd name="connsiteX21" fmla="*/ 76683 w 104080"/>
                  <a:gd name="connsiteY21" fmla="*/ 17066 h 78422"/>
                  <a:gd name="connsiteX22" fmla="*/ 59382 w 104080"/>
                  <a:gd name="connsiteY22" fmla="*/ 9940 h 78422"/>
                  <a:gd name="connsiteX23" fmla="*/ 39432 w 104080"/>
                  <a:gd name="connsiteY23" fmla="*/ 9836 h 78422"/>
                  <a:gd name="connsiteX24" fmla="*/ 34418 w 104080"/>
                  <a:gd name="connsiteY24" fmla="*/ 11091 h 78422"/>
                  <a:gd name="connsiteX25" fmla="*/ 29508 w 104080"/>
                  <a:gd name="connsiteY25" fmla="*/ 12797 h 78422"/>
                  <a:gd name="connsiteX26" fmla="*/ 29352 w 104080"/>
                  <a:gd name="connsiteY26" fmla="*/ 12875 h 78422"/>
                  <a:gd name="connsiteX27" fmla="*/ 29482 w 104080"/>
                  <a:gd name="connsiteY27" fmla="*/ 12797 h 78422"/>
                  <a:gd name="connsiteX28" fmla="*/ 29396 w 104080"/>
                  <a:gd name="connsiteY28" fmla="*/ 12849 h 78422"/>
                  <a:gd name="connsiteX29" fmla="*/ 29075 w 104080"/>
                  <a:gd name="connsiteY29" fmla="*/ 13005 h 78422"/>
                  <a:gd name="connsiteX30" fmla="*/ 28434 w 104080"/>
                  <a:gd name="connsiteY30" fmla="*/ 13300 h 78422"/>
                  <a:gd name="connsiteX31" fmla="*/ 27153 w 104080"/>
                  <a:gd name="connsiteY31" fmla="*/ 13906 h 78422"/>
                  <a:gd name="connsiteX32" fmla="*/ 25889 w 104080"/>
                  <a:gd name="connsiteY32" fmla="*/ 14503 h 78422"/>
                  <a:gd name="connsiteX33" fmla="*/ 24867 w 104080"/>
                  <a:gd name="connsiteY33" fmla="*/ 15135 h 78422"/>
                  <a:gd name="connsiteX34" fmla="*/ 22841 w 104080"/>
                  <a:gd name="connsiteY34" fmla="*/ 16382 h 78422"/>
                  <a:gd name="connsiteX35" fmla="*/ 20797 w 104080"/>
                  <a:gd name="connsiteY35" fmla="*/ 17915 h 78422"/>
                  <a:gd name="connsiteX36" fmla="*/ 13757 w 104080"/>
                  <a:gd name="connsiteY36" fmla="*/ 25249 h 78422"/>
                  <a:gd name="connsiteX37" fmla="*/ 8995 w 104080"/>
                  <a:gd name="connsiteY37" fmla="*/ 34246 h 78422"/>
                  <a:gd name="connsiteX38" fmla="*/ 7601 w 104080"/>
                  <a:gd name="connsiteY38" fmla="*/ 53902 h 78422"/>
                  <a:gd name="connsiteX39" fmla="*/ 8190 w 104080"/>
                  <a:gd name="connsiteY39" fmla="*/ 56266 h 78422"/>
                  <a:gd name="connsiteX40" fmla="*/ 8847 w 104080"/>
                  <a:gd name="connsiteY40" fmla="*/ 58431 h 78422"/>
                  <a:gd name="connsiteX41" fmla="*/ 9878 w 104080"/>
                  <a:gd name="connsiteY41" fmla="*/ 60838 h 78422"/>
                  <a:gd name="connsiteX42" fmla="*/ 10908 w 104080"/>
                  <a:gd name="connsiteY42" fmla="*/ 62691 h 78422"/>
                  <a:gd name="connsiteX43" fmla="*/ 16927 w 104080"/>
                  <a:gd name="connsiteY43" fmla="*/ 69168 h 78422"/>
                  <a:gd name="connsiteX44" fmla="*/ 32556 w 104080"/>
                  <a:gd name="connsiteY44" fmla="*/ 73463 h 78422"/>
                  <a:gd name="connsiteX45" fmla="*/ 39674 w 104080"/>
                  <a:gd name="connsiteY45" fmla="*/ 71731 h 78422"/>
                  <a:gd name="connsiteX46" fmla="*/ 41397 w 104080"/>
                  <a:gd name="connsiteY46" fmla="*/ 70908 h 78422"/>
                  <a:gd name="connsiteX47" fmla="*/ 42713 w 104080"/>
                  <a:gd name="connsiteY47" fmla="*/ 70120 h 78422"/>
                  <a:gd name="connsiteX48" fmla="*/ 44012 w 104080"/>
                  <a:gd name="connsiteY48" fmla="*/ 69168 h 78422"/>
                  <a:gd name="connsiteX49" fmla="*/ 45190 w 104080"/>
                  <a:gd name="connsiteY49" fmla="*/ 68120 h 78422"/>
                  <a:gd name="connsiteX50" fmla="*/ 50195 w 104080"/>
                  <a:gd name="connsiteY50" fmla="*/ 58864 h 78422"/>
                  <a:gd name="connsiteX51" fmla="*/ 50143 w 104080"/>
                  <a:gd name="connsiteY51" fmla="*/ 51971 h 78422"/>
                  <a:gd name="connsiteX52" fmla="*/ 49666 w 104080"/>
                  <a:gd name="connsiteY52" fmla="*/ 50196 h 78422"/>
                  <a:gd name="connsiteX53" fmla="*/ 49476 w 104080"/>
                  <a:gd name="connsiteY53" fmla="*/ 49616 h 78422"/>
                  <a:gd name="connsiteX54" fmla="*/ 49424 w 104080"/>
                  <a:gd name="connsiteY54" fmla="*/ 49434 h 78422"/>
                  <a:gd name="connsiteX55" fmla="*/ 50610 w 104080"/>
                  <a:gd name="connsiteY55" fmla="*/ 47182 h 78422"/>
                  <a:gd name="connsiteX56" fmla="*/ 52836 w 104080"/>
                  <a:gd name="connsiteY56" fmla="*/ 48299 h 78422"/>
                  <a:gd name="connsiteX57" fmla="*/ 53078 w 104080"/>
                  <a:gd name="connsiteY57" fmla="*/ 49018 h 78422"/>
                  <a:gd name="connsiteX58" fmla="*/ 53736 w 104080"/>
                  <a:gd name="connsiteY58" fmla="*/ 51148 h 78422"/>
                  <a:gd name="connsiteX59" fmla="*/ 54057 w 104080"/>
                  <a:gd name="connsiteY59" fmla="*/ 59548 h 78422"/>
                  <a:gd name="connsiteX60" fmla="*/ 48220 w 104080"/>
                  <a:gd name="connsiteY60" fmla="*/ 71142 h 78422"/>
                  <a:gd name="connsiteX61" fmla="*/ 46783 w 104080"/>
                  <a:gd name="connsiteY61" fmla="*/ 72502 h 78422"/>
                  <a:gd name="connsiteX62" fmla="*/ 45207 w 104080"/>
                  <a:gd name="connsiteY62" fmla="*/ 73757 h 78422"/>
                  <a:gd name="connsiteX63" fmla="*/ 43354 w 104080"/>
                  <a:gd name="connsiteY63" fmla="*/ 74918 h 78422"/>
                  <a:gd name="connsiteX64" fmla="*/ 41648 w 104080"/>
                  <a:gd name="connsiteY64" fmla="*/ 75801 h 78422"/>
                  <a:gd name="connsiteX65" fmla="*/ 33032 w 104080"/>
                  <a:gd name="connsiteY65" fmla="*/ 78225 h 78422"/>
                  <a:gd name="connsiteX66" fmla="*/ 13801 w 104080"/>
                  <a:gd name="connsiteY66" fmla="*/ 73697 h 78422"/>
                  <a:gd name="connsiteX67" fmla="*/ 5938 w 104080"/>
                  <a:gd name="connsiteY67" fmla="*/ 65903 h 78422"/>
                  <a:gd name="connsiteX68" fmla="*/ 4388 w 104080"/>
                  <a:gd name="connsiteY68" fmla="*/ 63323 h 78422"/>
                  <a:gd name="connsiteX69" fmla="*/ 3271 w 104080"/>
                  <a:gd name="connsiteY69" fmla="*/ 60968 h 78422"/>
                  <a:gd name="connsiteX70" fmla="*/ 3228 w 104080"/>
                  <a:gd name="connsiteY70" fmla="*/ 60899 h 78422"/>
                  <a:gd name="connsiteX71" fmla="*/ 3141 w 104080"/>
                  <a:gd name="connsiteY71" fmla="*/ 60665 h 78422"/>
                  <a:gd name="connsiteX72" fmla="*/ 3089 w 104080"/>
                  <a:gd name="connsiteY72" fmla="*/ 60491 h 78422"/>
                  <a:gd name="connsiteX73" fmla="*/ 2951 w 104080"/>
                  <a:gd name="connsiteY73" fmla="*/ 60171 h 78422"/>
                  <a:gd name="connsiteX74" fmla="*/ 2717 w 104080"/>
                  <a:gd name="connsiteY74" fmla="*/ 59504 h 78422"/>
                  <a:gd name="connsiteX75" fmla="*/ 2232 w 104080"/>
                  <a:gd name="connsiteY75" fmla="*/ 58179 h 78422"/>
                  <a:gd name="connsiteX76" fmla="*/ 1401 w 104080"/>
                  <a:gd name="connsiteY76" fmla="*/ 55409 h 78422"/>
                  <a:gd name="connsiteX77" fmla="*/ 1938 w 104080"/>
                  <a:gd name="connsiteY77" fmla="*/ 31899 h 78422"/>
                  <a:gd name="connsiteX78" fmla="*/ 7176 w 104080"/>
                  <a:gd name="connsiteY78" fmla="*/ 20790 h 78422"/>
                  <a:gd name="connsiteX79" fmla="*/ 15446 w 104080"/>
                  <a:gd name="connsiteY79" fmla="*/ 11455 h 78422"/>
                  <a:gd name="connsiteX80" fmla="*/ 17922 w 104080"/>
                  <a:gd name="connsiteY80" fmla="*/ 9524 h 78422"/>
                  <a:gd name="connsiteX81" fmla="*/ 20650 w 104080"/>
                  <a:gd name="connsiteY81" fmla="*/ 7723 h 78422"/>
                  <a:gd name="connsiteX82" fmla="*/ 22061 w 104080"/>
                  <a:gd name="connsiteY82" fmla="*/ 6849 h 78422"/>
                  <a:gd name="connsiteX83" fmla="*/ 23326 w 104080"/>
                  <a:gd name="connsiteY83" fmla="*/ 6199 h 78422"/>
                  <a:gd name="connsiteX84" fmla="*/ 24590 w 104080"/>
                  <a:gd name="connsiteY84" fmla="*/ 5558 h 78422"/>
                  <a:gd name="connsiteX85" fmla="*/ 25222 w 104080"/>
                  <a:gd name="connsiteY85" fmla="*/ 5229 h 78422"/>
                  <a:gd name="connsiteX86" fmla="*/ 25525 w 104080"/>
                  <a:gd name="connsiteY86" fmla="*/ 5073 h 78422"/>
                  <a:gd name="connsiteX87" fmla="*/ 25897 w 104080"/>
                  <a:gd name="connsiteY87" fmla="*/ 4900 h 78422"/>
                  <a:gd name="connsiteX88" fmla="*/ 26071 w 104080"/>
                  <a:gd name="connsiteY88" fmla="*/ 4831 h 78422"/>
                  <a:gd name="connsiteX89" fmla="*/ 31768 w 104080"/>
                  <a:gd name="connsiteY89" fmla="*/ 2701 h 78422"/>
                  <a:gd name="connsiteX90" fmla="*/ 37639 w 104080"/>
                  <a:gd name="connsiteY90" fmla="*/ 1159 h 78422"/>
                  <a:gd name="connsiteX91" fmla="*/ 61192 w 104080"/>
                  <a:gd name="connsiteY91" fmla="*/ 1341 h 78422"/>
                  <a:gd name="connsiteX92" fmla="*/ 81290 w 104080"/>
                  <a:gd name="connsiteY92" fmla="*/ 10269 h 78422"/>
                  <a:gd name="connsiteX93" fmla="*/ 94780 w 104080"/>
                  <a:gd name="connsiteY93" fmla="*/ 24513 h 78422"/>
                  <a:gd name="connsiteX94" fmla="*/ 96010 w 104080"/>
                  <a:gd name="connsiteY94" fmla="*/ 26383 h 78422"/>
                  <a:gd name="connsiteX95" fmla="*/ 97049 w 104080"/>
                  <a:gd name="connsiteY95" fmla="*/ 28401 h 78422"/>
                  <a:gd name="connsiteX96" fmla="*/ 98937 w 104080"/>
                  <a:gd name="connsiteY96" fmla="*/ 32220 h 78422"/>
                  <a:gd name="connsiteX97" fmla="*/ 100296 w 104080"/>
                  <a:gd name="connsiteY97" fmla="*/ 35752 h 78422"/>
                  <a:gd name="connsiteX98" fmla="*/ 100617 w 104080"/>
                  <a:gd name="connsiteY98" fmla="*/ 36618 h 78422"/>
                  <a:gd name="connsiteX99" fmla="*/ 100720 w 104080"/>
                  <a:gd name="connsiteY99" fmla="*/ 36852 h 78422"/>
                  <a:gd name="connsiteX100" fmla="*/ 100746 w 104080"/>
                  <a:gd name="connsiteY100" fmla="*/ 36974 h 78422"/>
                  <a:gd name="connsiteX101" fmla="*/ 100816 w 104080"/>
                  <a:gd name="connsiteY101" fmla="*/ 37190 h 78422"/>
                  <a:gd name="connsiteX102" fmla="*/ 100920 w 104080"/>
                  <a:gd name="connsiteY102" fmla="*/ 37632 h 78422"/>
                  <a:gd name="connsiteX103" fmla="*/ 101413 w 104080"/>
                  <a:gd name="connsiteY103" fmla="*/ 39398 h 78422"/>
                  <a:gd name="connsiteX104" fmla="*/ 102331 w 104080"/>
                  <a:gd name="connsiteY104" fmla="*/ 42740 h 78422"/>
                  <a:gd name="connsiteX105" fmla="*/ 102929 w 104080"/>
                  <a:gd name="connsiteY105" fmla="*/ 45918 h 78422"/>
                  <a:gd name="connsiteX106" fmla="*/ 103742 w 104080"/>
                  <a:gd name="connsiteY106" fmla="*/ 51503 h 78422"/>
                  <a:gd name="connsiteX107" fmla="*/ 104080 w 104080"/>
                  <a:gd name="connsiteY107" fmla="*/ 56049 h 78422"/>
                  <a:gd name="connsiteX108" fmla="*/ 104028 w 104080"/>
                  <a:gd name="connsiteY108" fmla="*/ 59323 h 78422"/>
                  <a:gd name="connsiteX109" fmla="*/ 103959 w 104080"/>
                  <a:gd name="connsiteY109" fmla="*/ 62076 h 78422"/>
                  <a:gd name="connsiteX110" fmla="*/ 103396 w 104080"/>
                  <a:gd name="connsiteY110" fmla="*/ 62622 h 78422"/>
                  <a:gd name="connsiteX111" fmla="*/ 102894 w 104080"/>
                  <a:gd name="connsiteY111" fmla="*/ 62171 h 78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4080" h="78422">
                    <a:moveTo>
                      <a:pt x="102894" y="62171"/>
                    </a:moveTo>
                    <a:cubicBezTo>
                      <a:pt x="102894" y="62171"/>
                      <a:pt x="102703" y="61245"/>
                      <a:pt x="102323" y="59487"/>
                    </a:cubicBezTo>
                    <a:cubicBezTo>
                      <a:pt x="102149" y="58613"/>
                      <a:pt x="101924" y="57530"/>
                      <a:pt x="101673" y="56266"/>
                    </a:cubicBezTo>
                    <a:cubicBezTo>
                      <a:pt x="101335" y="55054"/>
                      <a:pt x="100946" y="53660"/>
                      <a:pt x="100513" y="52075"/>
                    </a:cubicBezTo>
                    <a:cubicBezTo>
                      <a:pt x="100158" y="50533"/>
                      <a:pt x="99526" y="48836"/>
                      <a:pt x="98885" y="46983"/>
                    </a:cubicBezTo>
                    <a:cubicBezTo>
                      <a:pt x="98547" y="46074"/>
                      <a:pt x="98253" y="45104"/>
                      <a:pt x="97863" y="44135"/>
                    </a:cubicBezTo>
                    <a:cubicBezTo>
                      <a:pt x="97447" y="43173"/>
                      <a:pt x="97023" y="42178"/>
                      <a:pt x="96599" y="41130"/>
                    </a:cubicBezTo>
                    <a:cubicBezTo>
                      <a:pt x="96382" y="40619"/>
                      <a:pt x="96148" y="40099"/>
                      <a:pt x="95932" y="39571"/>
                    </a:cubicBezTo>
                    <a:lnTo>
                      <a:pt x="95750" y="39155"/>
                    </a:lnTo>
                    <a:lnTo>
                      <a:pt x="95672" y="38965"/>
                    </a:lnTo>
                    <a:lnTo>
                      <a:pt x="95620" y="38870"/>
                    </a:lnTo>
                    <a:cubicBezTo>
                      <a:pt x="95742" y="39104"/>
                      <a:pt x="95638" y="38896"/>
                      <a:pt x="95655" y="38948"/>
                    </a:cubicBezTo>
                    <a:lnTo>
                      <a:pt x="95638" y="38896"/>
                    </a:lnTo>
                    <a:lnTo>
                      <a:pt x="95196" y="38091"/>
                    </a:lnTo>
                    <a:cubicBezTo>
                      <a:pt x="94625" y="36999"/>
                      <a:pt x="94027" y="35882"/>
                      <a:pt x="93421" y="34731"/>
                    </a:cubicBezTo>
                    <a:cubicBezTo>
                      <a:pt x="92841" y="33544"/>
                      <a:pt x="92105" y="32687"/>
                      <a:pt x="91438" y="31588"/>
                    </a:cubicBezTo>
                    <a:cubicBezTo>
                      <a:pt x="91100" y="31094"/>
                      <a:pt x="90754" y="30574"/>
                      <a:pt x="90408" y="30046"/>
                    </a:cubicBezTo>
                    <a:cubicBezTo>
                      <a:pt x="90035" y="29518"/>
                      <a:pt x="89576" y="29016"/>
                      <a:pt x="89169" y="28505"/>
                    </a:cubicBezTo>
                    <a:cubicBezTo>
                      <a:pt x="88286" y="27483"/>
                      <a:pt x="87541" y="26375"/>
                      <a:pt x="86546" y="25405"/>
                    </a:cubicBezTo>
                    <a:cubicBezTo>
                      <a:pt x="85602" y="24418"/>
                      <a:pt x="84606" y="23413"/>
                      <a:pt x="83627" y="22391"/>
                    </a:cubicBezTo>
                    <a:cubicBezTo>
                      <a:pt x="82545" y="21474"/>
                      <a:pt x="81437" y="20556"/>
                      <a:pt x="80311" y="19612"/>
                    </a:cubicBezTo>
                    <a:cubicBezTo>
                      <a:pt x="79151" y="18729"/>
                      <a:pt x="77878" y="17958"/>
                      <a:pt x="76683" y="17066"/>
                    </a:cubicBezTo>
                    <a:cubicBezTo>
                      <a:pt x="71678" y="13724"/>
                      <a:pt x="65755" y="11308"/>
                      <a:pt x="59382" y="9940"/>
                    </a:cubicBezTo>
                    <a:cubicBezTo>
                      <a:pt x="53009" y="8606"/>
                      <a:pt x="46168" y="8537"/>
                      <a:pt x="39432" y="9836"/>
                    </a:cubicBezTo>
                    <a:cubicBezTo>
                      <a:pt x="37760" y="10191"/>
                      <a:pt x="36089" y="10676"/>
                      <a:pt x="34418" y="11091"/>
                    </a:cubicBezTo>
                    <a:cubicBezTo>
                      <a:pt x="32781" y="11654"/>
                      <a:pt x="31153" y="12234"/>
                      <a:pt x="29508" y="12797"/>
                    </a:cubicBezTo>
                    <a:lnTo>
                      <a:pt x="29352" y="12875"/>
                    </a:lnTo>
                    <a:cubicBezTo>
                      <a:pt x="29162" y="12971"/>
                      <a:pt x="29543" y="12780"/>
                      <a:pt x="29482" y="12797"/>
                    </a:cubicBezTo>
                    <a:lnTo>
                      <a:pt x="29396" y="12849"/>
                    </a:lnTo>
                    <a:lnTo>
                      <a:pt x="29075" y="13005"/>
                    </a:lnTo>
                    <a:lnTo>
                      <a:pt x="28434" y="13300"/>
                    </a:lnTo>
                    <a:lnTo>
                      <a:pt x="27153" y="13906"/>
                    </a:lnTo>
                    <a:lnTo>
                      <a:pt x="25889" y="14503"/>
                    </a:lnTo>
                    <a:lnTo>
                      <a:pt x="24867" y="15135"/>
                    </a:lnTo>
                    <a:cubicBezTo>
                      <a:pt x="24191" y="15568"/>
                      <a:pt x="23507" y="15897"/>
                      <a:pt x="22841" y="16382"/>
                    </a:cubicBezTo>
                    <a:lnTo>
                      <a:pt x="20797" y="17915"/>
                    </a:lnTo>
                    <a:cubicBezTo>
                      <a:pt x="18173" y="20071"/>
                      <a:pt x="15723" y="22452"/>
                      <a:pt x="13757" y="25249"/>
                    </a:cubicBezTo>
                    <a:cubicBezTo>
                      <a:pt x="11818" y="28055"/>
                      <a:pt x="10146" y="31051"/>
                      <a:pt x="8995" y="34246"/>
                    </a:cubicBezTo>
                    <a:cubicBezTo>
                      <a:pt x="6683" y="40619"/>
                      <a:pt x="6189" y="47538"/>
                      <a:pt x="7601" y="53902"/>
                    </a:cubicBezTo>
                    <a:cubicBezTo>
                      <a:pt x="7722" y="54716"/>
                      <a:pt x="7912" y="55495"/>
                      <a:pt x="8190" y="56266"/>
                    </a:cubicBezTo>
                    <a:lnTo>
                      <a:pt x="8847" y="58431"/>
                    </a:lnTo>
                    <a:cubicBezTo>
                      <a:pt x="9203" y="59236"/>
                      <a:pt x="9523" y="60033"/>
                      <a:pt x="9878" y="60838"/>
                    </a:cubicBezTo>
                    <a:lnTo>
                      <a:pt x="10908" y="62691"/>
                    </a:lnTo>
                    <a:cubicBezTo>
                      <a:pt x="12502" y="65271"/>
                      <a:pt x="14580" y="67462"/>
                      <a:pt x="16927" y="69168"/>
                    </a:cubicBezTo>
                    <a:cubicBezTo>
                      <a:pt x="21663" y="72597"/>
                      <a:pt x="27413" y="73896"/>
                      <a:pt x="32556" y="73463"/>
                    </a:cubicBezTo>
                    <a:cubicBezTo>
                      <a:pt x="35085" y="73238"/>
                      <a:pt x="37639" y="72510"/>
                      <a:pt x="39674" y="71731"/>
                    </a:cubicBezTo>
                    <a:cubicBezTo>
                      <a:pt x="40263" y="71454"/>
                      <a:pt x="40826" y="71186"/>
                      <a:pt x="41397" y="70908"/>
                    </a:cubicBezTo>
                    <a:cubicBezTo>
                      <a:pt x="41839" y="70640"/>
                      <a:pt x="42280" y="70380"/>
                      <a:pt x="42713" y="70120"/>
                    </a:cubicBezTo>
                    <a:cubicBezTo>
                      <a:pt x="43155" y="69809"/>
                      <a:pt x="43588" y="69480"/>
                      <a:pt x="44012" y="69168"/>
                    </a:cubicBezTo>
                    <a:cubicBezTo>
                      <a:pt x="44410" y="68804"/>
                      <a:pt x="44800" y="68475"/>
                      <a:pt x="45190" y="68120"/>
                    </a:cubicBezTo>
                    <a:cubicBezTo>
                      <a:pt x="48108" y="65245"/>
                      <a:pt x="49684" y="61773"/>
                      <a:pt x="50195" y="58864"/>
                    </a:cubicBezTo>
                    <a:cubicBezTo>
                      <a:pt x="50766" y="55920"/>
                      <a:pt x="50498" y="53530"/>
                      <a:pt x="50143" y="51971"/>
                    </a:cubicBezTo>
                    <a:cubicBezTo>
                      <a:pt x="50004" y="51183"/>
                      <a:pt x="49779" y="50603"/>
                      <a:pt x="49666" y="50196"/>
                    </a:cubicBezTo>
                    <a:cubicBezTo>
                      <a:pt x="49537" y="49815"/>
                      <a:pt x="49476" y="49616"/>
                      <a:pt x="49476" y="49616"/>
                    </a:cubicBezTo>
                    <a:lnTo>
                      <a:pt x="49424" y="49434"/>
                    </a:lnTo>
                    <a:cubicBezTo>
                      <a:pt x="49121" y="48490"/>
                      <a:pt x="49658" y="47477"/>
                      <a:pt x="50610" y="47182"/>
                    </a:cubicBezTo>
                    <a:cubicBezTo>
                      <a:pt x="51520" y="46897"/>
                      <a:pt x="52507" y="47382"/>
                      <a:pt x="52836" y="48299"/>
                    </a:cubicBezTo>
                    <a:cubicBezTo>
                      <a:pt x="52836" y="48299"/>
                      <a:pt x="52922" y="48533"/>
                      <a:pt x="53078" y="49018"/>
                    </a:cubicBezTo>
                    <a:cubicBezTo>
                      <a:pt x="53251" y="49494"/>
                      <a:pt x="53537" y="50179"/>
                      <a:pt x="53736" y="51148"/>
                    </a:cubicBezTo>
                    <a:cubicBezTo>
                      <a:pt x="54213" y="53019"/>
                      <a:pt x="54654" y="55911"/>
                      <a:pt x="54057" y="59548"/>
                    </a:cubicBezTo>
                    <a:cubicBezTo>
                      <a:pt x="53511" y="63133"/>
                      <a:pt x="51753" y="67436"/>
                      <a:pt x="48220" y="71142"/>
                    </a:cubicBezTo>
                    <a:cubicBezTo>
                      <a:pt x="47744" y="71601"/>
                      <a:pt x="47277" y="72051"/>
                      <a:pt x="46783" y="72502"/>
                    </a:cubicBezTo>
                    <a:cubicBezTo>
                      <a:pt x="46272" y="72917"/>
                      <a:pt x="45744" y="73333"/>
                      <a:pt x="45207" y="73757"/>
                    </a:cubicBezTo>
                    <a:cubicBezTo>
                      <a:pt x="44584" y="74130"/>
                      <a:pt x="43986" y="74519"/>
                      <a:pt x="43354" y="74918"/>
                    </a:cubicBezTo>
                    <a:cubicBezTo>
                      <a:pt x="42791" y="75221"/>
                      <a:pt x="42202" y="75506"/>
                      <a:pt x="41648" y="75801"/>
                    </a:cubicBezTo>
                    <a:cubicBezTo>
                      <a:pt x="38869" y="76996"/>
                      <a:pt x="36158" y="77801"/>
                      <a:pt x="33032" y="78225"/>
                    </a:cubicBezTo>
                    <a:cubicBezTo>
                      <a:pt x="26928" y="78953"/>
                      <a:pt x="19853" y="77714"/>
                      <a:pt x="13801" y="73697"/>
                    </a:cubicBezTo>
                    <a:cubicBezTo>
                      <a:pt x="10796" y="71714"/>
                      <a:pt x="8086" y="69081"/>
                      <a:pt x="5938" y="65903"/>
                    </a:cubicBezTo>
                    <a:cubicBezTo>
                      <a:pt x="5427" y="65038"/>
                      <a:pt x="4916" y="64180"/>
                      <a:pt x="4388" y="63323"/>
                    </a:cubicBezTo>
                    <a:lnTo>
                      <a:pt x="3271" y="60968"/>
                    </a:lnTo>
                    <a:lnTo>
                      <a:pt x="3228" y="60899"/>
                    </a:lnTo>
                    <a:lnTo>
                      <a:pt x="3141" y="60665"/>
                    </a:lnTo>
                    <a:lnTo>
                      <a:pt x="3089" y="60491"/>
                    </a:lnTo>
                    <a:lnTo>
                      <a:pt x="2951" y="60171"/>
                    </a:lnTo>
                    <a:lnTo>
                      <a:pt x="2717" y="59504"/>
                    </a:lnTo>
                    <a:lnTo>
                      <a:pt x="2232" y="58179"/>
                    </a:lnTo>
                    <a:cubicBezTo>
                      <a:pt x="1894" y="57270"/>
                      <a:pt x="1617" y="56352"/>
                      <a:pt x="1401" y="55409"/>
                    </a:cubicBezTo>
                    <a:cubicBezTo>
                      <a:pt x="-617" y="47988"/>
                      <a:pt x="-470" y="39701"/>
                      <a:pt x="1938" y="31899"/>
                    </a:cubicBezTo>
                    <a:cubicBezTo>
                      <a:pt x="3107" y="28003"/>
                      <a:pt x="4951" y="24271"/>
                      <a:pt x="7176" y="20790"/>
                    </a:cubicBezTo>
                    <a:cubicBezTo>
                      <a:pt x="9445" y="17291"/>
                      <a:pt x="12285" y="14191"/>
                      <a:pt x="15446" y="11455"/>
                    </a:cubicBezTo>
                    <a:lnTo>
                      <a:pt x="17922" y="9524"/>
                    </a:lnTo>
                    <a:cubicBezTo>
                      <a:pt x="18762" y="8883"/>
                      <a:pt x="19758" y="8320"/>
                      <a:pt x="20650" y="7723"/>
                    </a:cubicBezTo>
                    <a:lnTo>
                      <a:pt x="22061" y="6849"/>
                    </a:lnTo>
                    <a:lnTo>
                      <a:pt x="23326" y="6199"/>
                    </a:lnTo>
                    <a:lnTo>
                      <a:pt x="24590" y="5558"/>
                    </a:lnTo>
                    <a:lnTo>
                      <a:pt x="25222" y="5229"/>
                    </a:lnTo>
                    <a:lnTo>
                      <a:pt x="25525" y="5073"/>
                    </a:lnTo>
                    <a:lnTo>
                      <a:pt x="25897" y="4900"/>
                    </a:lnTo>
                    <a:lnTo>
                      <a:pt x="26071" y="4831"/>
                    </a:lnTo>
                    <a:cubicBezTo>
                      <a:pt x="27967" y="4086"/>
                      <a:pt x="29855" y="3350"/>
                      <a:pt x="31768" y="2701"/>
                    </a:cubicBezTo>
                    <a:cubicBezTo>
                      <a:pt x="33734" y="2173"/>
                      <a:pt x="35673" y="1618"/>
                      <a:pt x="37639" y="1159"/>
                    </a:cubicBezTo>
                    <a:cubicBezTo>
                      <a:pt x="45536" y="-495"/>
                      <a:pt x="53693" y="-330"/>
                      <a:pt x="61192" y="1341"/>
                    </a:cubicBezTo>
                    <a:cubicBezTo>
                      <a:pt x="68725" y="2935"/>
                      <a:pt x="75566" y="6242"/>
                      <a:pt x="81290" y="10269"/>
                    </a:cubicBezTo>
                    <a:cubicBezTo>
                      <a:pt x="87013" y="14391"/>
                      <a:pt x="91551" y="19387"/>
                      <a:pt x="94780" y="24513"/>
                    </a:cubicBezTo>
                    <a:cubicBezTo>
                      <a:pt x="95179" y="25137"/>
                      <a:pt x="95620" y="25769"/>
                      <a:pt x="96010" y="26383"/>
                    </a:cubicBezTo>
                    <a:cubicBezTo>
                      <a:pt x="96356" y="27059"/>
                      <a:pt x="96703" y="27725"/>
                      <a:pt x="97049" y="28401"/>
                    </a:cubicBezTo>
                    <a:cubicBezTo>
                      <a:pt x="97690" y="29700"/>
                      <a:pt x="98495" y="31025"/>
                      <a:pt x="98937" y="32220"/>
                    </a:cubicBezTo>
                    <a:cubicBezTo>
                      <a:pt x="99413" y="33423"/>
                      <a:pt x="99855" y="34618"/>
                      <a:pt x="100296" y="35752"/>
                    </a:cubicBezTo>
                    <a:lnTo>
                      <a:pt x="100617" y="36618"/>
                    </a:lnTo>
                    <a:lnTo>
                      <a:pt x="100720" y="36852"/>
                    </a:lnTo>
                    <a:lnTo>
                      <a:pt x="100746" y="36974"/>
                    </a:lnTo>
                    <a:lnTo>
                      <a:pt x="100816" y="37190"/>
                    </a:lnTo>
                    <a:lnTo>
                      <a:pt x="100920" y="37632"/>
                    </a:lnTo>
                    <a:cubicBezTo>
                      <a:pt x="101093" y="38238"/>
                      <a:pt x="101257" y="38826"/>
                      <a:pt x="101413" y="39398"/>
                    </a:cubicBezTo>
                    <a:cubicBezTo>
                      <a:pt x="101734" y="40558"/>
                      <a:pt x="102037" y="41675"/>
                      <a:pt x="102331" y="42740"/>
                    </a:cubicBezTo>
                    <a:cubicBezTo>
                      <a:pt x="102608" y="43823"/>
                      <a:pt x="102738" y="44905"/>
                      <a:pt x="102929" y="45918"/>
                    </a:cubicBezTo>
                    <a:cubicBezTo>
                      <a:pt x="103275" y="47936"/>
                      <a:pt x="103630" y="49772"/>
                      <a:pt x="103742" y="51503"/>
                    </a:cubicBezTo>
                    <a:cubicBezTo>
                      <a:pt x="103864" y="53209"/>
                      <a:pt x="103976" y="54733"/>
                      <a:pt x="104080" y="56049"/>
                    </a:cubicBezTo>
                    <a:cubicBezTo>
                      <a:pt x="104054" y="57331"/>
                      <a:pt x="104028" y="58431"/>
                      <a:pt x="104028" y="59323"/>
                    </a:cubicBezTo>
                    <a:cubicBezTo>
                      <a:pt x="103985" y="61115"/>
                      <a:pt x="103959" y="62076"/>
                      <a:pt x="103959" y="62076"/>
                    </a:cubicBezTo>
                    <a:cubicBezTo>
                      <a:pt x="103959" y="62371"/>
                      <a:pt x="103708" y="62630"/>
                      <a:pt x="103396" y="62622"/>
                    </a:cubicBezTo>
                    <a:cubicBezTo>
                      <a:pt x="103180" y="62613"/>
                      <a:pt x="102955" y="62440"/>
                      <a:pt x="102894" y="62171"/>
                    </a:cubicBezTo>
                    <a:close/>
                  </a:path>
                </a:pathLst>
              </a:custGeom>
              <a:grpFill/>
              <a:ln w="8653" cap="flat">
                <a:noFill/>
                <a:prstDash val="solid"/>
                <a:miter/>
              </a:ln>
            </p:spPr>
            <p:txBody>
              <a:bodyPr rtlCol="0" anchor="ctr"/>
              <a:lstStyle/>
              <a:p>
                <a:endParaRPr lang="en-IN" dirty="0"/>
              </a:p>
            </p:txBody>
          </p:sp>
          <p:sp>
            <p:nvSpPr>
              <p:cNvPr id="41" name="Freeform: Shape 41">
                <a:extLst>
                  <a:ext uri="{FF2B5EF4-FFF2-40B4-BE49-F238E27FC236}">
                    <a16:creationId xmlns:a16="http://schemas.microsoft.com/office/drawing/2014/main" id="{DAF39BF5-05D3-974C-BBF4-52ADC81CCFDF}"/>
                  </a:ext>
                </a:extLst>
              </p:cNvPr>
              <p:cNvSpPr/>
              <p:nvPr/>
            </p:nvSpPr>
            <p:spPr>
              <a:xfrm>
                <a:off x="-1030328" y="2816727"/>
                <a:ext cx="106431" cy="84478"/>
              </a:xfrm>
              <a:custGeom>
                <a:avLst/>
                <a:gdLst>
                  <a:gd name="connsiteX0" fmla="*/ 105399 w 106431"/>
                  <a:gd name="connsiteY0" fmla="*/ 46089 h 84478"/>
                  <a:gd name="connsiteX1" fmla="*/ 104065 w 106431"/>
                  <a:gd name="connsiteY1" fmla="*/ 43699 h 84478"/>
                  <a:gd name="connsiteX2" fmla="*/ 102481 w 106431"/>
                  <a:gd name="connsiteY2" fmla="*/ 40816 h 84478"/>
                  <a:gd name="connsiteX3" fmla="*/ 100134 w 106431"/>
                  <a:gd name="connsiteY3" fmla="*/ 37162 h 84478"/>
                  <a:gd name="connsiteX4" fmla="*/ 97069 w 106431"/>
                  <a:gd name="connsiteY4" fmla="*/ 32763 h 84478"/>
                  <a:gd name="connsiteX5" fmla="*/ 95242 w 106431"/>
                  <a:gd name="connsiteY5" fmla="*/ 30330 h 84478"/>
                  <a:gd name="connsiteX6" fmla="*/ 93138 w 106431"/>
                  <a:gd name="connsiteY6" fmla="*/ 27845 h 84478"/>
                  <a:gd name="connsiteX7" fmla="*/ 92047 w 106431"/>
                  <a:gd name="connsiteY7" fmla="*/ 26528 h 84478"/>
                  <a:gd name="connsiteX8" fmla="*/ 91769 w 106431"/>
                  <a:gd name="connsiteY8" fmla="*/ 26225 h 84478"/>
                  <a:gd name="connsiteX9" fmla="*/ 91640 w 106431"/>
                  <a:gd name="connsiteY9" fmla="*/ 26052 h 84478"/>
                  <a:gd name="connsiteX10" fmla="*/ 91553 w 106431"/>
                  <a:gd name="connsiteY10" fmla="*/ 25965 h 84478"/>
                  <a:gd name="connsiteX11" fmla="*/ 91614 w 106431"/>
                  <a:gd name="connsiteY11" fmla="*/ 26052 h 84478"/>
                  <a:gd name="connsiteX12" fmla="*/ 91570 w 106431"/>
                  <a:gd name="connsiteY12" fmla="*/ 25983 h 84478"/>
                  <a:gd name="connsiteX13" fmla="*/ 90921 w 106431"/>
                  <a:gd name="connsiteY13" fmla="*/ 25359 h 84478"/>
                  <a:gd name="connsiteX14" fmla="*/ 88237 w 106431"/>
                  <a:gd name="connsiteY14" fmla="*/ 22658 h 84478"/>
                  <a:gd name="connsiteX15" fmla="*/ 85414 w 106431"/>
                  <a:gd name="connsiteY15" fmla="*/ 20268 h 84478"/>
                  <a:gd name="connsiteX16" fmla="*/ 83976 w 106431"/>
                  <a:gd name="connsiteY16" fmla="*/ 19064 h 84478"/>
                  <a:gd name="connsiteX17" fmla="*/ 82340 w 106431"/>
                  <a:gd name="connsiteY17" fmla="*/ 17964 h 84478"/>
                  <a:gd name="connsiteX18" fmla="*/ 78937 w 106431"/>
                  <a:gd name="connsiteY18" fmla="*/ 15765 h 84478"/>
                  <a:gd name="connsiteX19" fmla="*/ 75239 w 106431"/>
                  <a:gd name="connsiteY19" fmla="*/ 13765 h 84478"/>
                  <a:gd name="connsiteX20" fmla="*/ 71265 w 106431"/>
                  <a:gd name="connsiteY20" fmla="*/ 12076 h 84478"/>
                  <a:gd name="connsiteX21" fmla="*/ 67030 w 106431"/>
                  <a:gd name="connsiteY21" fmla="*/ 10725 h 84478"/>
                  <a:gd name="connsiteX22" fmla="*/ 48413 w 106431"/>
                  <a:gd name="connsiteY22" fmla="*/ 9020 h 84478"/>
                  <a:gd name="connsiteX23" fmla="*/ 29320 w 106431"/>
                  <a:gd name="connsiteY23" fmla="*/ 14787 h 84478"/>
                  <a:gd name="connsiteX24" fmla="*/ 24887 w 106431"/>
                  <a:gd name="connsiteY24" fmla="*/ 17454 h 84478"/>
                  <a:gd name="connsiteX25" fmla="*/ 20730 w 106431"/>
                  <a:gd name="connsiteY25" fmla="*/ 20571 h 84478"/>
                  <a:gd name="connsiteX26" fmla="*/ 20583 w 106431"/>
                  <a:gd name="connsiteY26" fmla="*/ 20666 h 84478"/>
                  <a:gd name="connsiteX27" fmla="*/ 20687 w 106431"/>
                  <a:gd name="connsiteY27" fmla="*/ 20579 h 84478"/>
                  <a:gd name="connsiteX28" fmla="*/ 20618 w 106431"/>
                  <a:gd name="connsiteY28" fmla="*/ 20631 h 84478"/>
                  <a:gd name="connsiteX29" fmla="*/ 20358 w 106431"/>
                  <a:gd name="connsiteY29" fmla="*/ 20874 h 84478"/>
                  <a:gd name="connsiteX30" fmla="*/ 19838 w 106431"/>
                  <a:gd name="connsiteY30" fmla="*/ 21359 h 84478"/>
                  <a:gd name="connsiteX31" fmla="*/ 18773 w 106431"/>
                  <a:gd name="connsiteY31" fmla="*/ 22303 h 84478"/>
                  <a:gd name="connsiteX32" fmla="*/ 17752 w 106431"/>
                  <a:gd name="connsiteY32" fmla="*/ 23264 h 84478"/>
                  <a:gd name="connsiteX33" fmla="*/ 16972 w 106431"/>
                  <a:gd name="connsiteY33" fmla="*/ 24147 h 84478"/>
                  <a:gd name="connsiteX34" fmla="*/ 15379 w 106431"/>
                  <a:gd name="connsiteY34" fmla="*/ 25974 h 84478"/>
                  <a:gd name="connsiteX35" fmla="*/ 13872 w 106431"/>
                  <a:gd name="connsiteY35" fmla="*/ 28009 h 84478"/>
                  <a:gd name="connsiteX36" fmla="*/ 9318 w 106431"/>
                  <a:gd name="connsiteY36" fmla="*/ 37075 h 84478"/>
                  <a:gd name="connsiteX37" fmla="*/ 7413 w 106431"/>
                  <a:gd name="connsiteY37" fmla="*/ 47076 h 84478"/>
                  <a:gd name="connsiteX38" fmla="*/ 11872 w 106431"/>
                  <a:gd name="connsiteY38" fmla="*/ 66291 h 84478"/>
                  <a:gd name="connsiteX39" fmla="*/ 13145 w 106431"/>
                  <a:gd name="connsiteY39" fmla="*/ 68369 h 84478"/>
                  <a:gd name="connsiteX40" fmla="*/ 14409 w 106431"/>
                  <a:gd name="connsiteY40" fmla="*/ 70231 h 84478"/>
                  <a:gd name="connsiteX41" fmla="*/ 16089 w 106431"/>
                  <a:gd name="connsiteY41" fmla="*/ 72222 h 84478"/>
                  <a:gd name="connsiteX42" fmla="*/ 17648 w 106431"/>
                  <a:gd name="connsiteY42" fmla="*/ 73694 h 84478"/>
                  <a:gd name="connsiteX43" fmla="*/ 25311 w 106431"/>
                  <a:gd name="connsiteY43" fmla="*/ 78128 h 84478"/>
                  <a:gd name="connsiteX44" fmla="*/ 41503 w 106431"/>
                  <a:gd name="connsiteY44" fmla="*/ 77617 h 84478"/>
                  <a:gd name="connsiteX45" fmla="*/ 47790 w 106431"/>
                  <a:gd name="connsiteY45" fmla="*/ 73868 h 84478"/>
                  <a:gd name="connsiteX46" fmla="*/ 49210 w 106431"/>
                  <a:gd name="connsiteY46" fmla="*/ 72577 h 84478"/>
                  <a:gd name="connsiteX47" fmla="*/ 50232 w 106431"/>
                  <a:gd name="connsiteY47" fmla="*/ 71417 h 84478"/>
                  <a:gd name="connsiteX48" fmla="*/ 51202 w 106431"/>
                  <a:gd name="connsiteY48" fmla="*/ 70118 h 84478"/>
                  <a:gd name="connsiteX49" fmla="*/ 52007 w 106431"/>
                  <a:gd name="connsiteY49" fmla="*/ 68785 h 84478"/>
                  <a:gd name="connsiteX50" fmla="*/ 54059 w 106431"/>
                  <a:gd name="connsiteY50" fmla="*/ 58446 h 84478"/>
                  <a:gd name="connsiteX51" fmla="*/ 51990 w 106431"/>
                  <a:gd name="connsiteY51" fmla="*/ 51899 h 84478"/>
                  <a:gd name="connsiteX52" fmla="*/ 51020 w 106431"/>
                  <a:gd name="connsiteY52" fmla="*/ 50341 h 84478"/>
                  <a:gd name="connsiteX53" fmla="*/ 50656 w 106431"/>
                  <a:gd name="connsiteY53" fmla="*/ 49813 h 84478"/>
                  <a:gd name="connsiteX54" fmla="*/ 50544 w 106431"/>
                  <a:gd name="connsiteY54" fmla="*/ 49665 h 84478"/>
                  <a:gd name="connsiteX55" fmla="*/ 51002 w 106431"/>
                  <a:gd name="connsiteY55" fmla="*/ 47163 h 84478"/>
                  <a:gd name="connsiteX56" fmla="*/ 53470 w 106431"/>
                  <a:gd name="connsiteY56" fmla="*/ 47587 h 84478"/>
                  <a:gd name="connsiteX57" fmla="*/ 53929 w 106431"/>
                  <a:gd name="connsiteY57" fmla="*/ 48202 h 84478"/>
                  <a:gd name="connsiteX58" fmla="*/ 55176 w 106431"/>
                  <a:gd name="connsiteY58" fmla="*/ 50029 h 84478"/>
                  <a:gd name="connsiteX59" fmla="*/ 57956 w 106431"/>
                  <a:gd name="connsiteY59" fmla="*/ 57978 h 84478"/>
                  <a:gd name="connsiteX60" fmla="*/ 55808 w 106431"/>
                  <a:gd name="connsiteY60" fmla="*/ 70794 h 84478"/>
                  <a:gd name="connsiteX61" fmla="*/ 54838 w 106431"/>
                  <a:gd name="connsiteY61" fmla="*/ 72482 h 84478"/>
                  <a:gd name="connsiteX62" fmla="*/ 53695 w 106431"/>
                  <a:gd name="connsiteY62" fmla="*/ 74136 h 84478"/>
                  <a:gd name="connsiteX63" fmla="*/ 52275 w 106431"/>
                  <a:gd name="connsiteY63" fmla="*/ 75799 h 84478"/>
                  <a:gd name="connsiteX64" fmla="*/ 50890 w 106431"/>
                  <a:gd name="connsiteY64" fmla="*/ 77141 h 84478"/>
                  <a:gd name="connsiteX65" fmla="*/ 43382 w 106431"/>
                  <a:gd name="connsiteY65" fmla="*/ 81981 h 84478"/>
                  <a:gd name="connsiteX66" fmla="*/ 23683 w 106431"/>
                  <a:gd name="connsiteY66" fmla="*/ 83332 h 84478"/>
                  <a:gd name="connsiteX67" fmla="*/ 13872 w 106431"/>
                  <a:gd name="connsiteY67" fmla="*/ 78188 h 84478"/>
                  <a:gd name="connsiteX68" fmla="*/ 11621 w 106431"/>
                  <a:gd name="connsiteY68" fmla="*/ 76188 h 84478"/>
                  <a:gd name="connsiteX69" fmla="*/ 9863 w 106431"/>
                  <a:gd name="connsiteY69" fmla="*/ 74266 h 84478"/>
                  <a:gd name="connsiteX70" fmla="*/ 9802 w 106431"/>
                  <a:gd name="connsiteY70" fmla="*/ 74197 h 84478"/>
                  <a:gd name="connsiteX71" fmla="*/ 9647 w 106431"/>
                  <a:gd name="connsiteY71" fmla="*/ 74024 h 84478"/>
                  <a:gd name="connsiteX72" fmla="*/ 9543 w 106431"/>
                  <a:gd name="connsiteY72" fmla="*/ 73868 h 84478"/>
                  <a:gd name="connsiteX73" fmla="*/ 9318 w 106431"/>
                  <a:gd name="connsiteY73" fmla="*/ 73573 h 84478"/>
                  <a:gd name="connsiteX74" fmla="*/ 8902 w 106431"/>
                  <a:gd name="connsiteY74" fmla="*/ 73010 h 84478"/>
                  <a:gd name="connsiteX75" fmla="*/ 8045 w 106431"/>
                  <a:gd name="connsiteY75" fmla="*/ 71876 h 84478"/>
                  <a:gd name="connsiteX76" fmla="*/ 6434 w 106431"/>
                  <a:gd name="connsiteY76" fmla="*/ 69495 h 84478"/>
                  <a:gd name="connsiteX77" fmla="*/ 0 w 106431"/>
                  <a:gd name="connsiteY77" fmla="*/ 46886 h 84478"/>
                  <a:gd name="connsiteX78" fmla="*/ 1741 w 106431"/>
                  <a:gd name="connsiteY78" fmla="*/ 34702 h 84478"/>
                  <a:gd name="connsiteX79" fmla="*/ 6893 w 106431"/>
                  <a:gd name="connsiteY79" fmla="*/ 23342 h 84478"/>
                  <a:gd name="connsiteX80" fmla="*/ 8694 w 106431"/>
                  <a:gd name="connsiteY80" fmla="*/ 20753 h 84478"/>
                  <a:gd name="connsiteX81" fmla="*/ 10772 w 106431"/>
                  <a:gd name="connsiteY81" fmla="*/ 18250 h 84478"/>
                  <a:gd name="connsiteX82" fmla="*/ 11863 w 106431"/>
                  <a:gd name="connsiteY82" fmla="*/ 16986 h 84478"/>
                  <a:gd name="connsiteX83" fmla="*/ 12876 w 106431"/>
                  <a:gd name="connsiteY83" fmla="*/ 15999 h 84478"/>
                  <a:gd name="connsiteX84" fmla="*/ 13907 w 106431"/>
                  <a:gd name="connsiteY84" fmla="*/ 15003 h 84478"/>
                  <a:gd name="connsiteX85" fmla="*/ 14418 w 106431"/>
                  <a:gd name="connsiteY85" fmla="*/ 14518 h 84478"/>
                  <a:gd name="connsiteX86" fmla="*/ 14669 w 106431"/>
                  <a:gd name="connsiteY86" fmla="*/ 14276 h 84478"/>
                  <a:gd name="connsiteX87" fmla="*/ 14955 w 106431"/>
                  <a:gd name="connsiteY87" fmla="*/ 14007 h 84478"/>
                  <a:gd name="connsiteX88" fmla="*/ 15119 w 106431"/>
                  <a:gd name="connsiteY88" fmla="*/ 13886 h 84478"/>
                  <a:gd name="connsiteX89" fmla="*/ 19925 w 106431"/>
                  <a:gd name="connsiteY89" fmla="*/ 10163 h 84478"/>
                  <a:gd name="connsiteX90" fmla="*/ 25094 w 106431"/>
                  <a:gd name="connsiteY90" fmla="*/ 6993 h 84478"/>
                  <a:gd name="connsiteX91" fmla="*/ 47651 w 106431"/>
                  <a:gd name="connsiteY91" fmla="*/ 196 h 84478"/>
                  <a:gd name="connsiteX92" fmla="*/ 69498 w 106431"/>
                  <a:gd name="connsiteY92" fmla="*/ 2828 h 84478"/>
                  <a:gd name="connsiteX93" fmla="*/ 86565 w 106431"/>
                  <a:gd name="connsiteY93" fmla="*/ 12440 h 84478"/>
                  <a:gd name="connsiteX94" fmla="*/ 88280 w 106431"/>
                  <a:gd name="connsiteY94" fmla="*/ 13903 h 84478"/>
                  <a:gd name="connsiteX95" fmla="*/ 89882 w 106431"/>
                  <a:gd name="connsiteY95" fmla="*/ 15514 h 84478"/>
                  <a:gd name="connsiteX96" fmla="*/ 92826 w 106431"/>
                  <a:gd name="connsiteY96" fmla="*/ 18588 h 84478"/>
                  <a:gd name="connsiteX97" fmla="*/ 95146 w 106431"/>
                  <a:gd name="connsiteY97" fmla="*/ 21584 h 84478"/>
                  <a:gd name="connsiteX98" fmla="*/ 95718 w 106431"/>
                  <a:gd name="connsiteY98" fmla="*/ 22329 h 84478"/>
                  <a:gd name="connsiteX99" fmla="*/ 95874 w 106431"/>
                  <a:gd name="connsiteY99" fmla="*/ 22511 h 84478"/>
                  <a:gd name="connsiteX100" fmla="*/ 95935 w 106431"/>
                  <a:gd name="connsiteY100" fmla="*/ 22606 h 84478"/>
                  <a:gd name="connsiteX101" fmla="*/ 96064 w 106431"/>
                  <a:gd name="connsiteY101" fmla="*/ 22796 h 84478"/>
                  <a:gd name="connsiteX102" fmla="*/ 96315 w 106431"/>
                  <a:gd name="connsiteY102" fmla="*/ 23203 h 84478"/>
                  <a:gd name="connsiteX103" fmla="*/ 97294 w 106431"/>
                  <a:gd name="connsiteY103" fmla="*/ 24745 h 84478"/>
                  <a:gd name="connsiteX104" fmla="*/ 99156 w 106431"/>
                  <a:gd name="connsiteY104" fmla="*/ 27654 h 84478"/>
                  <a:gd name="connsiteX105" fmla="*/ 100654 w 106431"/>
                  <a:gd name="connsiteY105" fmla="*/ 30511 h 84478"/>
                  <a:gd name="connsiteX106" fmla="*/ 103078 w 106431"/>
                  <a:gd name="connsiteY106" fmla="*/ 35620 h 84478"/>
                  <a:gd name="connsiteX107" fmla="*/ 104741 w 106431"/>
                  <a:gd name="connsiteY107" fmla="*/ 39855 h 84478"/>
                  <a:gd name="connsiteX108" fmla="*/ 105659 w 106431"/>
                  <a:gd name="connsiteY108" fmla="*/ 43007 h 84478"/>
                  <a:gd name="connsiteX109" fmla="*/ 106412 w 106431"/>
                  <a:gd name="connsiteY109" fmla="*/ 45648 h 84478"/>
                  <a:gd name="connsiteX110" fmla="*/ 106022 w 106431"/>
                  <a:gd name="connsiteY110" fmla="*/ 46340 h 84478"/>
                  <a:gd name="connsiteX111" fmla="*/ 105399 w 106431"/>
                  <a:gd name="connsiteY111" fmla="*/ 46089 h 8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6431" h="84478">
                    <a:moveTo>
                      <a:pt x="105399" y="46089"/>
                    </a:moveTo>
                    <a:cubicBezTo>
                      <a:pt x="105399" y="46089"/>
                      <a:pt x="104931" y="45258"/>
                      <a:pt x="104065" y="43699"/>
                    </a:cubicBezTo>
                    <a:cubicBezTo>
                      <a:pt x="103632" y="42911"/>
                      <a:pt x="103104" y="41950"/>
                      <a:pt x="102481" y="40816"/>
                    </a:cubicBezTo>
                    <a:cubicBezTo>
                      <a:pt x="101797" y="39733"/>
                      <a:pt x="101017" y="38530"/>
                      <a:pt x="100134" y="37162"/>
                    </a:cubicBezTo>
                    <a:cubicBezTo>
                      <a:pt x="99329" y="35767"/>
                      <a:pt x="98220" y="34339"/>
                      <a:pt x="97069" y="32763"/>
                    </a:cubicBezTo>
                    <a:cubicBezTo>
                      <a:pt x="96480" y="31992"/>
                      <a:pt x="95900" y="31143"/>
                      <a:pt x="95242" y="30330"/>
                    </a:cubicBezTo>
                    <a:cubicBezTo>
                      <a:pt x="94566" y="29533"/>
                      <a:pt x="93865" y="28702"/>
                      <a:pt x="93138" y="27845"/>
                    </a:cubicBezTo>
                    <a:cubicBezTo>
                      <a:pt x="92774" y="27420"/>
                      <a:pt x="92410" y="26979"/>
                      <a:pt x="92047" y="26528"/>
                    </a:cubicBezTo>
                    <a:lnTo>
                      <a:pt x="91769" y="26225"/>
                    </a:lnTo>
                    <a:lnTo>
                      <a:pt x="91640" y="26052"/>
                    </a:lnTo>
                    <a:lnTo>
                      <a:pt x="91553" y="25965"/>
                    </a:lnTo>
                    <a:cubicBezTo>
                      <a:pt x="91735" y="26165"/>
                      <a:pt x="91588" y="25983"/>
                      <a:pt x="91614" y="26052"/>
                    </a:cubicBezTo>
                    <a:lnTo>
                      <a:pt x="91570" y="25983"/>
                    </a:lnTo>
                    <a:lnTo>
                      <a:pt x="90921" y="25359"/>
                    </a:lnTo>
                    <a:cubicBezTo>
                      <a:pt x="90038" y="24476"/>
                      <a:pt x="89154" y="23593"/>
                      <a:pt x="88237" y="22658"/>
                    </a:cubicBezTo>
                    <a:cubicBezTo>
                      <a:pt x="87336" y="21705"/>
                      <a:pt x="86358" y="21090"/>
                      <a:pt x="85414" y="20268"/>
                    </a:cubicBezTo>
                    <a:cubicBezTo>
                      <a:pt x="84946" y="19861"/>
                      <a:pt x="84470" y="19471"/>
                      <a:pt x="83976" y="19064"/>
                    </a:cubicBezTo>
                    <a:cubicBezTo>
                      <a:pt x="83448" y="18692"/>
                      <a:pt x="82885" y="18328"/>
                      <a:pt x="82340" y="17964"/>
                    </a:cubicBezTo>
                    <a:cubicBezTo>
                      <a:pt x="81205" y="17272"/>
                      <a:pt x="80158" y="16414"/>
                      <a:pt x="78937" y="15765"/>
                    </a:cubicBezTo>
                    <a:cubicBezTo>
                      <a:pt x="77716" y="15116"/>
                      <a:pt x="76503" y="14440"/>
                      <a:pt x="75239" y="13765"/>
                    </a:cubicBezTo>
                    <a:cubicBezTo>
                      <a:pt x="73949" y="13219"/>
                      <a:pt x="72607" y="12657"/>
                      <a:pt x="71265" y="12076"/>
                    </a:cubicBezTo>
                    <a:cubicBezTo>
                      <a:pt x="69897" y="11583"/>
                      <a:pt x="68451" y="11210"/>
                      <a:pt x="67030" y="10725"/>
                    </a:cubicBezTo>
                    <a:cubicBezTo>
                      <a:pt x="61272" y="9020"/>
                      <a:pt x="54890" y="8465"/>
                      <a:pt x="48413" y="9020"/>
                    </a:cubicBezTo>
                    <a:cubicBezTo>
                      <a:pt x="41936" y="9600"/>
                      <a:pt x="35364" y="11565"/>
                      <a:pt x="29320" y="14787"/>
                    </a:cubicBezTo>
                    <a:cubicBezTo>
                      <a:pt x="27831" y="15618"/>
                      <a:pt x="26385" y="16570"/>
                      <a:pt x="24887" y="17454"/>
                    </a:cubicBezTo>
                    <a:lnTo>
                      <a:pt x="20730" y="20571"/>
                    </a:lnTo>
                    <a:lnTo>
                      <a:pt x="20583" y="20666"/>
                    </a:lnTo>
                    <a:cubicBezTo>
                      <a:pt x="20418" y="20813"/>
                      <a:pt x="20748" y="20510"/>
                      <a:pt x="20687" y="20579"/>
                    </a:cubicBezTo>
                    <a:lnTo>
                      <a:pt x="20618" y="20631"/>
                    </a:lnTo>
                    <a:lnTo>
                      <a:pt x="20358" y="20874"/>
                    </a:lnTo>
                    <a:lnTo>
                      <a:pt x="19838" y="21359"/>
                    </a:lnTo>
                    <a:lnTo>
                      <a:pt x="18773" y="22303"/>
                    </a:lnTo>
                    <a:lnTo>
                      <a:pt x="17752" y="23264"/>
                    </a:lnTo>
                    <a:lnTo>
                      <a:pt x="16972" y="24147"/>
                    </a:lnTo>
                    <a:cubicBezTo>
                      <a:pt x="16453" y="24770"/>
                      <a:pt x="15881" y="25281"/>
                      <a:pt x="15379" y="25974"/>
                    </a:cubicBezTo>
                    <a:lnTo>
                      <a:pt x="13872" y="28009"/>
                    </a:lnTo>
                    <a:cubicBezTo>
                      <a:pt x="12011" y="30823"/>
                      <a:pt x="10365" y="33845"/>
                      <a:pt x="9318" y="37075"/>
                    </a:cubicBezTo>
                    <a:cubicBezTo>
                      <a:pt x="8296" y="40331"/>
                      <a:pt x="7568" y="43699"/>
                      <a:pt x="7413" y="47076"/>
                    </a:cubicBezTo>
                    <a:cubicBezTo>
                      <a:pt x="7092" y="53856"/>
                      <a:pt x="8659" y="60611"/>
                      <a:pt x="11872" y="66291"/>
                    </a:cubicBezTo>
                    <a:cubicBezTo>
                      <a:pt x="12244" y="67018"/>
                      <a:pt x="12660" y="67711"/>
                      <a:pt x="13145" y="68369"/>
                    </a:cubicBezTo>
                    <a:lnTo>
                      <a:pt x="14409" y="70231"/>
                    </a:lnTo>
                    <a:lnTo>
                      <a:pt x="16089" y="72222"/>
                    </a:lnTo>
                    <a:lnTo>
                      <a:pt x="17648" y="73694"/>
                    </a:lnTo>
                    <a:cubicBezTo>
                      <a:pt x="19916" y="75703"/>
                      <a:pt x="22566" y="77193"/>
                      <a:pt x="25311" y="78128"/>
                    </a:cubicBezTo>
                    <a:cubicBezTo>
                      <a:pt x="30853" y="80016"/>
                      <a:pt x="36706" y="79531"/>
                      <a:pt x="41503" y="77617"/>
                    </a:cubicBezTo>
                    <a:cubicBezTo>
                      <a:pt x="43859" y="76656"/>
                      <a:pt x="46084" y="75201"/>
                      <a:pt x="47790" y="73868"/>
                    </a:cubicBezTo>
                    <a:cubicBezTo>
                      <a:pt x="48283" y="73435"/>
                      <a:pt x="48742" y="72993"/>
                      <a:pt x="49210" y="72577"/>
                    </a:cubicBezTo>
                    <a:cubicBezTo>
                      <a:pt x="49556" y="72188"/>
                      <a:pt x="49903" y="71798"/>
                      <a:pt x="50232" y="71417"/>
                    </a:cubicBezTo>
                    <a:cubicBezTo>
                      <a:pt x="50561" y="70993"/>
                      <a:pt x="50881" y="70551"/>
                      <a:pt x="51202" y="70118"/>
                    </a:cubicBezTo>
                    <a:cubicBezTo>
                      <a:pt x="51470" y="69668"/>
                      <a:pt x="51747" y="69226"/>
                      <a:pt x="52007" y="68785"/>
                    </a:cubicBezTo>
                    <a:cubicBezTo>
                      <a:pt x="53947" y="65165"/>
                      <a:pt x="54414" y="61399"/>
                      <a:pt x="54059" y="58446"/>
                    </a:cubicBezTo>
                    <a:cubicBezTo>
                      <a:pt x="53747" y="55484"/>
                      <a:pt x="52786" y="53268"/>
                      <a:pt x="51990" y="51899"/>
                    </a:cubicBezTo>
                    <a:cubicBezTo>
                      <a:pt x="51626" y="51172"/>
                      <a:pt x="51236" y="50696"/>
                      <a:pt x="51020" y="50341"/>
                    </a:cubicBezTo>
                    <a:cubicBezTo>
                      <a:pt x="50777" y="50003"/>
                      <a:pt x="50656" y="49813"/>
                      <a:pt x="50656" y="49813"/>
                    </a:cubicBezTo>
                    <a:lnTo>
                      <a:pt x="50544" y="49665"/>
                    </a:lnTo>
                    <a:cubicBezTo>
                      <a:pt x="49989" y="48843"/>
                      <a:pt x="50206" y="47726"/>
                      <a:pt x="51002" y="47163"/>
                    </a:cubicBezTo>
                    <a:cubicBezTo>
                      <a:pt x="51808" y="46626"/>
                      <a:pt x="52899" y="46808"/>
                      <a:pt x="53470" y="47587"/>
                    </a:cubicBezTo>
                    <a:cubicBezTo>
                      <a:pt x="53470" y="47587"/>
                      <a:pt x="53626" y="47778"/>
                      <a:pt x="53929" y="48202"/>
                    </a:cubicBezTo>
                    <a:cubicBezTo>
                      <a:pt x="54215" y="48609"/>
                      <a:pt x="54700" y="49180"/>
                      <a:pt x="55176" y="50029"/>
                    </a:cubicBezTo>
                    <a:cubicBezTo>
                      <a:pt x="56189" y="51700"/>
                      <a:pt x="57453" y="54324"/>
                      <a:pt x="57956" y="57978"/>
                    </a:cubicBezTo>
                    <a:cubicBezTo>
                      <a:pt x="58501" y="61546"/>
                      <a:pt x="58094" y="66187"/>
                      <a:pt x="55808" y="70794"/>
                    </a:cubicBezTo>
                    <a:cubicBezTo>
                      <a:pt x="55488" y="71339"/>
                      <a:pt x="55167" y="71911"/>
                      <a:pt x="54838" y="72482"/>
                    </a:cubicBezTo>
                    <a:cubicBezTo>
                      <a:pt x="54475" y="73028"/>
                      <a:pt x="54085" y="73582"/>
                      <a:pt x="53695" y="74136"/>
                    </a:cubicBezTo>
                    <a:cubicBezTo>
                      <a:pt x="53219" y="74673"/>
                      <a:pt x="52752" y="75218"/>
                      <a:pt x="52275" y="75799"/>
                    </a:cubicBezTo>
                    <a:cubicBezTo>
                      <a:pt x="51816" y="76249"/>
                      <a:pt x="51366" y="76690"/>
                      <a:pt x="50890" y="77141"/>
                    </a:cubicBezTo>
                    <a:cubicBezTo>
                      <a:pt x="48604" y="79089"/>
                      <a:pt x="46257" y="80656"/>
                      <a:pt x="43382" y="81981"/>
                    </a:cubicBezTo>
                    <a:cubicBezTo>
                      <a:pt x="37737" y="84501"/>
                      <a:pt x="30636" y="85402"/>
                      <a:pt x="23683" y="83332"/>
                    </a:cubicBezTo>
                    <a:cubicBezTo>
                      <a:pt x="20228" y="82327"/>
                      <a:pt x="16842" y="80604"/>
                      <a:pt x="13872" y="78188"/>
                    </a:cubicBezTo>
                    <a:cubicBezTo>
                      <a:pt x="13119" y="77530"/>
                      <a:pt x="12383" y="76863"/>
                      <a:pt x="11621" y="76188"/>
                    </a:cubicBezTo>
                    <a:lnTo>
                      <a:pt x="9863" y="74266"/>
                    </a:lnTo>
                    <a:lnTo>
                      <a:pt x="9802" y="74197"/>
                    </a:lnTo>
                    <a:lnTo>
                      <a:pt x="9647" y="74024"/>
                    </a:lnTo>
                    <a:lnTo>
                      <a:pt x="9543" y="73868"/>
                    </a:lnTo>
                    <a:lnTo>
                      <a:pt x="9318" y="73573"/>
                    </a:lnTo>
                    <a:lnTo>
                      <a:pt x="8902" y="73010"/>
                    </a:lnTo>
                    <a:lnTo>
                      <a:pt x="8045" y="71876"/>
                    </a:lnTo>
                    <a:cubicBezTo>
                      <a:pt x="7464" y="71131"/>
                      <a:pt x="6910" y="70335"/>
                      <a:pt x="6434" y="69495"/>
                    </a:cubicBezTo>
                    <a:cubicBezTo>
                      <a:pt x="2304" y="62983"/>
                      <a:pt x="9" y="55034"/>
                      <a:pt x="0" y="46886"/>
                    </a:cubicBezTo>
                    <a:cubicBezTo>
                      <a:pt x="-17" y="42790"/>
                      <a:pt x="633" y="38686"/>
                      <a:pt x="1741" y="34702"/>
                    </a:cubicBezTo>
                    <a:cubicBezTo>
                      <a:pt x="2884" y="30719"/>
                      <a:pt x="4694" y="26918"/>
                      <a:pt x="6893" y="23342"/>
                    </a:cubicBezTo>
                    <a:lnTo>
                      <a:pt x="8694" y="20753"/>
                    </a:lnTo>
                    <a:cubicBezTo>
                      <a:pt x="9292" y="19904"/>
                      <a:pt x="10088" y="19073"/>
                      <a:pt x="10772" y="18250"/>
                    </a:cubicBezTo>
                    <a:lnTo>
                      <a:pt x="11863" y="16986"/>
                    </a:lnTo>
                    <a:lnTo>
                      <a:pt x="12876" y="15999"/>
                    </a:lnTo>
                    <a:lnTo>
                      <a:pt x="13907" y="15003"/>
                    </a:lnTo>
                    <a:lnTo>
                      <a:pt x="14418" y="14518"/>
                    </a:lnTo>
                    <a:lnTo>
                      <a:pt x="14669" y="14276"/>
                    </a:lnTo>
                    <a:lnTo>
                      <a:pt x="14955" y="14007"/>
                    </a:lnTo>
                    <a:lnTo>
                      <a:pt x="15119" y="13886"/>
                    </a:lnTo>
                    <a:cubicBezTo>
                      <a:pt x="16721" y="12630"/>
                      <a:pt x="18288" y="11358"/>
                      <a:pt x="19925" y="10163"/>
                    </a:cubicBezTo>
                    <a:cubicBezTo>
                      <a:pt x="21639" y="9106"/>
                      <a:pt x="23354" y="7972"/>
                      <a:pt x="25094" y="6993"/>
                    </a:cubicBezTo>
                    <a:cubicBezTo>
                      <a:pt x="32152" y="3054"/>
                      <a:pt x="39979" y="828"/>
                      <a:pt x="47651" y="196"/>
                    </a:cubicBezTo>
                    <a:cubicBezTo>
                      <a:pt x="55323" y="-488"/>
                      <a:pt x="62831" y="672"/>
                      <a:pt x="69498" y="2828"/>
                    </a:cubicBezTo>
                    <a:cubicBezTo>
                      <a:pt x="76166" y="5054"/>
                      <a:pt x="81967" y="8500"/>
                      <a:pt x="86565" y="12440"/>
                    </a:cubicBezTo>
                    <a:cubicBezTo>
                      <a:pt x="87137" y="12933"/>
                      <a:pt x="87734" y="13384"/>
                      <a:pt x="88280" y="13903"/>
                    </a:cubicBezTo>
                    <a:cubicBezTo>
                      <a:pt x="88825" y="14449"/>
                      <a:pt x="89362" y="14968"/>
                      <a:pt x="89882" y="15514"/>
                    </a:cubicBezTo>
                    <a:cubicBezTo>
                      <a:pt x="90886" y="16562"/>
                      <a:pt x="92029" y="17592"/>
                      <a:pt x="92826" y="18588"/>
                    </a:cubicBezTo>
                    <a:cubicBezTo>
                      <a:pt x="93614" y="19618"/>
                      <a:pt x="94393" y="20606"/>
                      <a:pt x="95146" y="21584"/>
                    </a:cubicBezTo>
                    <a:lnTo>
                      <a:pt x="95718" y="22329"/>
                    </a:lnTo>
                    <a:lnTo>
                      <a:pt x="95874" y="22511"/>
                    </a:lnTo>
                    <a:lnTo>
                      <a:pt x="95935" y="22606"/>
                    </a:lnTo>
                    <a:lnTo>
                      <a:pt x="96064" y="22796"/>
                    </a:lnTo>
                    <a:lnTo>
                      <a:pt x="96315" y="23203"/>
                    </a:lnTo>
                    <a:cubicBezTo>
                      <a:pt x="96645" y="23731"/>
                      <a:pt x="96974" y="24234"/>
                      <a:pt x="97294" y="24745"/>
                    </a:cubicBezTo>
                    <a:cubicBezTo>
                      <a:pt x="97943" y="25740"/>
                      <a:pt x="98558" y="26728"/>
                      <a:pt x="99156" y="27654"/>
                    </a:cubicBezTo>
                    <a:cubicBezTo>
                      <a:pt x="99736" y="28598"/>
                      <a:pt x="100177" y="29602"/>
                      <a:pt x="100654" y="30511"/>
                    </a:cubicBezTo>
                    <a:cubicBezTo>
                      <a:pt x="101589" y="32338"/>
                      <a:pt x="102481" y="33992"/>
                      <a:pt x="103078" y="35620"/>
                    </a:cubicBezTo>
                    <a:cubicBezTo>
                      <a:pt x="103702" y="37214"/>
                      <a:pt x="104264" y="38616"/>
                      <a:pt x="104741" y="39855"/>
                    </a:cubicBezTo>
                    <a:cubicBezTo>
                      <a:pt x="105104" y="41102"/>
                      <a:pt x="105416" y="42167"/>
                      <a:pt x="105659" y="43007"/>
                    </a:cubicBezTo>
                    <a:cubicBezTo>
                      <a:pt x="106152" y="44730"/>
                      <a:pt x="106412" y="45648"/>
                      <a:pt x="106412" y="45648"/>
                    </a:cubicBezTo>
                    <a:cubicBezTo>
                      <a:pt x="106490" y="45951"/>
                      <a:pt x="106325" y="46254"/>
                      <a:pt x="106022" y="46340"/>
                    </a:cubicBezTo>
                    <a:cubicBezTo>
                      <a:pt x="105780" y="46436"/>
                      <a:pt x="105511" y="46314"/>
                      <a:pt x="105399" y="46089"/>
                    </a:cubicBezTo>
                    <a:close/>
                  </a:path>
                </a:pathLst>
              </a:custGeom>
              <a:grpFill/>
              <a:ln w="8653" cap="flat">
                <a:noFill/>
                <a:prstDash val="solid"/>
                <a:miter/>
              </a:ln>
            </p:spPr>
            <p:txBody>
              <a:bodyPr rtlCol="0" anchor="ctr"/>
              <a:lstStyle/>
              <a:p>
                <a:endParaRPr lang="en-IN" dirty="0"/>
              </a:p>
            </p:txBody>
          </p:sp>
          <p:sp>
            <p:nvSpPr>
              <p:cNvPr id="42" name="Freeform: Shape 42">
                <a:extLst>
                  <a:ext uri="{FF2B5EF4-FFF2-40B4-BE49-F238E27FC236}">
                    <a16:creationId xmlns:a16="http://schemas.microsoft.com/office/drawing/2014/main" id="{4E2B3E39-E3CD-1040-A733-BD5AB34D902A}"/>
                  </a:ext>
                </a:extLst>
              </p:cNvPr>
              <p:cNvSpPr/>
              <p:nvPr/>
            </p:nvSpPr>
            <p:spPr>
              <a:xfrm>
                <a:off x="-1314702" y="2731894"/>
                <a:ext cx="103335" cy="90444"/>
              </a:xfrm>
              <a:custGeom>
                <a:avLst/>
                <a:gdLst>
                  <a:gd name="connsiteX0" fmla="*/ 102395 w 103335"/>
                  <a:gd name="connsiteY0" fmla="*/ 30771 h 90444"/>
                  <a:gd name="connsiteX1" fmla="*/ 100412 w 103335"/>
                  <a:gd name="connsiteY1" fmla="*/ 28875 h 90444"/>
                  <a:gd name="connsiteX2" fmla="*/ 98065 w 103335"/>
                  <a:gd name="connsiteY2" fmla="*/ 26580 h 90444"/>
                  <a:gd name="connsiteX3" fmla="*/ 94740 w 103335"/>
                  <a:gd name="connsiteY3" fmla="*/ 23775 h 90444"/>
                  <a:gd name="connsiteX4" fmla="*/ 90523 w 103335"/>
                  <a:gd name="connsiteY4" fmla="*/ 20484 h 90444"/>
                  <a:gd name="connsiteX5" fmla="*/ 88073 w 103335"/>
                  <a:gd name="connsiteY5" fmla="*/ 18692 h 90444"/>
                  <a:gd name="connsiteX6" fmla="*/ 85328 w 103335"/>
                  <a:gd name="connsiteY6" fmla="*/ 16943 h 90444"/>
                  <a:gd name="connsiteX7" fmla="*/ 83908 w 103335"/>
                  <a:gd name="connsiteY7" fmla="*/ 16025 h 90444"/>
                  <a:gd name="connsiteX8" fmla="*/ 83535 w 103335"/>
                  <a:gd name="connsiteY8" fmla="*/ 15791 h 90444"/>
                  <a:gd name="connsiteX9" fmla="*/ 83353 w 103335"/>
                  <a:gd name="connsiteY9" fmla="*/ 15687 h 90444"/>
                  <a:gd name="connsiteX10" fmla="*/ 83258 w 103335"/>
                  <a:gd name="connsiteY10" fmla="*/ 15609 h 90444"/>
                  <a:gd name="connsiteX11" fmla="*/ 83336 w 103335"/>
                  <a:gd name="connsiteY11" fmla="*/ 15661 h 90444"/>
                  <a:gd name="connsiteX12" fmla="*/ 83275 w 103335"/>
                  <a:gd name="connsiteY12" fmla="*/ 15644 h 90444"/>
                  <a:gd name="connsiteX13" fmla="*/ 82462 w 103335"/>
                  <a:gd name="connsiteY13" fmla="*/ 15211 h 90444"/>
                  <a:gd name="connsiteX14" fmla="*/ 79111 w 103335"/>
                  <a:gd name="connsiteY14" fmla="*/ 13453 h 90444"/>
                  <a:gd name="connsiteX15" fmla="*/ 75699 w 103335"/>
                  <a:gd name="connsiteY15" fmla="*/ 11981 h 90444"/>
                  <a:gd name="connsiteX16" fmla="*/ 73984 w 103335"/>
                  <a:gd name="connsiteY16" fmla="*/ 11254 h 90444"/>
                  <a:gd name="connsiteX17" fmla="*/ 72097 w 103335"/>
                  <a:gd name="connsiteY17" fmla="*/ 10691 h 90444"/>
                  <a:gd name="connsiteX18" fmla="*/ 68191 w 103335"/>
                  <a:gd name="connsiteY18" fmla="*/ 9591 h 90444"/>
                  <a:gd name="connsiteX19" fmla="*/ 64070 w 103335"/>
                  <a:gd name="connsiteY19" fmla="*/ 8769 h 90444"/>
                  <a:gd name="connsiteX20" fmla="*/ 59775 w 103335"/>
                  <a:gd name="connsiteY20" fmla="*/ 8327 h 90444"/>
                  <a:gd name="connsiteX21" fmla="*/ 55333 w 103335"/>
                  <a:gd name="connsiteY21" fmla="*/ 8258 h 90444"/>
                  <a:gd name="connsiteX22" fmla="*/ 37036 w 103335"/>
                  <a:gd name="connsiteY22" fmla="*/ 12120 h 90444"/>
                  <a:gd name="connsiteX23" fmla="*/ 20471 w 103335"/>
                  <a:gd name="connsiteY23" fmla="*/ 23255 h 90444"/>
                  <a:gd name="connsiteX24" fmla="*/ 17042 w 103335"/>
                  <a:gd name="connsiteY24" fmla="*/ 27108 h 90444"/>
                  <a:gd name="connsiteX25" fmla="*/ 13960 w 103335"/>
                  <a:gd name="connsiteY25" fmla="*/ 31317 h 90444"/>
                  <a:gd name="connsiteX26" fmla="*/ 13864 w 103335"/>
                  <a:gd name="connsiteY26" fmla="*/ 31438 h 90444"/>
                  <a:gd name="connsiteX27" fmla="*/ 13925 w 103335"/>
                  <a:gd name="connsiteY27" fmla="*/ 31334 h 90444"/>
                  <a:gd name="connsiteX28" fmla="*/ 13890 w 103335"/>
                  <a:gd name="connsiteY28" fmla="*/ 31395 h 90444"/>
                  <a:gd name="connsiteX29" fmla="*/ 13708 w 103335"/>
                  <a:gd name="connsiteY29" fmla="*/ 31706 h 90444"/>
                  <a:gd name="connsiteX30" fmla="*/ 13353 w 103335"/>
                  <a:gd name="connsiteY30" fmla="*/ 32313 h 90444"/>
                  <a:gd name="connsiteX31" fmla="*/ 12635 w 103335"/>
                  <a:gd name="connsiteY31" fmla="*/ 33551 h 90444"/>
                  <a:gd name="connsiteX32" fmla="*/ 11933 w 103335"/>
                  <a:gd name="connsiteY32" fmla="*/ 34763 h 90444"/>
                  <a:gd name="connsiteX33" fmla="*/ 11448 w 103335"/>
                  <a:gd name="connsiteY33" fmla="*/ 35845 h 90444"/>
                  <a:gd name="connsiteX34" fmla="*/ 10461 w 103335"/>
                  <a:gd name="connsiteY34" fmla="*/ 38054 h 90444"/>
                  <a:gd name="connsiteX35" fmla="*/ 9613 w 103335"/>
                  <a:gd name="connsiteY35" fmla="*/ 40443 h 90444"/>
                  <a:gd name="connsiteX36" fmla="*/ 7959 w 103335"/>
                  <a:gd name="connsiteY36" fmla="*/ 50462 h 90444"/>
                  <a:gd name="connsiteX37" fmla="*/ 9084 w 103335"/>
                  <a:gd name="connsiteY37" fmla="*/ 60576 h 90444"/>
                  <a:gd name="connsiteX38" fmla="*/ 19008 w 103335"/>
                  <a:gd name="connsiteY38" fmla="*/ 77617 h 90444"/>
                  <a:gd name="connsiteX39" fmla="*/ 20835 w 103335"/>
                  <a:gd name="connsiteY39" fmla="*/ 79228 h 90444"/>
                  <a:gd name="connsiteX40" fmla="*/ 22601 w 103335"/>
                  <a:gd name="connsiteY40" fmla="*/ 80648 h 90444"/>
                  <a:gd name="connsiteX41" fmla="*/ 24801 w 103335"/>
                  <a:gd name="connsiteY41" fmla="*/ 82059 h 90444"/>
                  <a:gd name="connsiteX42" fmla="*/ 26714 w 103335"/>
                  <a:gd name="connsiteY42" fmla="*/ 83012 h 90444"/>
                  <a:gd name="connsiteX43" fmla="*/ 35330 w 103335"/>
                  <a:gd name="connsiteY43" fmla="*/ 84968 h 90444"/>
                  <a:gd name="connsiteX44" fmla="*/ 50657 w 103335"/>
                  <a:gd name="connsiteY44" fmla="*/ 79730 h 90444"/>
                  <a:gd name="connsiteX45" fmla="*/ 55558 w 103335"/>
                  <a:gd name="connsiteY45" fmla="*/ 74275 h 90444"/>
                  <a:gd name="connsiteX46" fmla="*/ 56519 w 103335"/>
                  <a:gd name="connsiteY46" fmla="*/ 72638 h 90444"/>
                  <a:gd name="connsiteX47" fmla="*/ 57160 w 103335"/>
                  <a:gd name="connsiteY47" fmla="*/ 71226 h 90444"/>
                  <a:gd name="connsiteX48" fmla="*/ 57705 w 103335"/>
                  <a:gd name="connsiteY48" fmla="*/ 69711 h 90444"/>
                  <a:gd name="connsiteX49" fmla="*/ 58086 w 103335"/>
                  <a:gd name="connsiteY49" fmla="*/ 68196 h 90444"/>
                  <a:gd name="connsiteX50" fmla="*/ 57013 w 103335"/>
                  <a:gd name="connsiteY50" fmla="*/ 57692 h 90444"/>
                  <a:gd name="connsiteX51" fmla="*/ 53090 w 103335"/>
                  <a:gd name="connsiteY51" fmla="*/ 52055 h 90444"/>
                  <a:gd name="connsiteX52" fmla="*/ 51696 w 103335"/>
                  <a:gd name="connsiteY52" fmla="*/ 50852 h 90444"/>
                  <a:gd name="connsiteX53" fmla="*/ 51211 w 103335"/>
                  <a:gd name="connsiteY53" fmla="*/ 50471 h 90444"/>
                  <a:gd name="connsiteX54" fmla="*/ 51046 w 103335"/>
                  <a:gd name="connsiteY54" fmla="*/ 50341 h 90444"/>
                  <a:gd name="connsiteX55" fmla="*/ 50769 w 103335"/>
                  <a:gd name="connsiteY55" fmla="*/ 47821 h 90444"/>
                  <a:gd name="connsiteX56" fmla="*/ 53228 w 103335"/>
                  <a:gd name="connsiteY56" fmla="*/ 47501 h 90444"/>
                  <a:gd name="connsiteX57" fmla="*/ 53852 w 103335"/>
                  <a:gd name="connsiteY57" fmla="*/ 47951 h 90444"/>
                  <a:gd name="connsiteX58" fmla="*/ 55575 w 103335"/>
                  <a:gd name="connsiteY58" fmla="*/ 49354 h 90444"/>
                  <a:gd name="connsiteX59" fmla="*/ 60571 w 103335"/>
                  <a:gd name="connsiteY59" fmla="*/ 56082 h 90444"/>
                  <a:gd name="connsiteX60" fmla="*/ 62286 w 103335"/>
                  <a:gd name="connsiteY60" fmla="*/ 68975 h 90444"/>
                  <a:gd name="connsiteX61" fmla="*/ 61879 w 103335"/>
                  <a:gd name="connsiteY61" fmla="*/ 70880 h 90444"/>
                  <a:gd name="connsiteX62" fmla="*/ 61264 w 103335"/>
                  <a:gd name="connsiteY62" fmla="*/ 72820 h 90444"/>
                  <a:gd name="connsiteX63" fmla="*/ 60398 w 103335"/>
                  <a:gd name="connsiteY63" fmla="*/ 74811 h 90444"/>
                  <a:gd name="connsiteX64" fmla="*/ 59472 w 103335"/>
                  <a:gd name="connsiteY64" fmla="*/ 76509 h 90444"/>
                  <a:gd name="connsiteX65" fmla="*/ 53739 w 103335"/>
                  <a:gd name="connsiteY65" fmla="*/ 83341 h 90444"/>
                  <a:gd name="connsiteX66" fmla="*/ 35304 w 103335"/>
                  <a:gd name="connsiteY66" fmla="*/ 90441 h 90444"/>
                  <a:gd name="connsiteX67" fmla="*/ 24402 w 103335"/>
                  <a:gd name="connsiteY67" fmla="*/ 88441 h 90444"/>
                  <a:gd name="connsiteX68" fmla="*/ 21675 w 103335"/>
                  <a:gd name="connsiteY68" fmla="*/ 87168 h 90444"/>
                  <a:gd name="connsiteX69" fmla="*/ 19415 w 103335"/>
                  <a:gd name="connsiteY69" fmla="*/ 85860 h 90444"/>
                  <a:gd name="connsiteX70" fmla="*/ 19337 w 103335"/>
                  <a:gd name="connsiteY70" fmla="*/ 85817 h 90444"/>
                  <a:gd name="connsiteX71" fmla="*/ 19138 w 103335"/>
                  <a:gd name="connsiteY71" fmla="*/ 85679 h 90444"/>
                  <a:gd name="connsiteX72" fmla="*/ 18999 w 103335"/>
                  <a:gd name="connsiteY72" fmla="*/ 85575 h 90444"/>
                  <a:gd name="connsiteX73" fmla="*/ 18713 w 103335"/>
                  <a:gd name="connsiteY73" fmla="*/ 85367 h 90444"/>
                  <a:gd name="connsiteX74" fmla="*/ 18142 w 103335"/>
                  <a:gd name="connsiteY74" fmla="*/ 84951 h 90444"/>
                  <a:gd name="connsiteX75" fmla="*/ 16990 w 103335"/>
                  <a:gd name="connsiteY75" fmla="*/ 84103 h 90444"/>
                  <a:gd name="connsiteX76" fmla="*/ 14747 w 103335"/>
                  <a:gd name="connsiteY76" fmla="*/ 82310 h 90444"/>
                  <a:gd name="connsiteX77" fmla="*/ 1941 w 103335"/>
                  <a:gd name="connsiteY77" fmla="*/ 62585 h 90444"/>
                  <a:gd name="connsiteX78" fmla="*/ 10 w 103335"/>
                  <a:gd name="connsiteY78" fmla="*/ 50462 h 90444"/>
                  <a:gd name="connsiteX79" fmla="*/ 1577 w 103335"/>
                  <a:gd name="connsiteY79" fmla="*/ 38079 h 90444"/>
                  <a:gd name="connsiteX80" fmla="*/ 2521 w 103335"/>
                  <a:gd name="connsiteY80" fmla="*/ 35084 h 90444"/>
                  <a:gd name="connsiteX81" fmla="*/ 3785 w 103335"/>
                  <a:gd name="connsiteY81" fmla="*/ 32062 h 90444"/>
                  <a:gd name="connsiteX82" fmla="*/ 4461 w 103335"/>
                  <a:gd name="connsiteY82" fmla="*/ 30546 h 90444"/>
                  <a:gd name="connsiteX83" fmla="*/ 5145 w 103335"/>
                  <a:gd name="connsiteY83" fmla="*/ 29282 h 90444"/>
                  <a:gd name="connsiteX84" fmla="*/ 5829 w 103335"/>
                  <a:gd name="connsiteY84" fmla="*/ 28035 h 90444"/>
                  <a:gd name="connsiteX85" fmla="*/ 6166 w 103335"/>
                  <a:gd name="connsiteY85" fmla="*/ 27420 h 90444"/>
                  <a:gd name="connsiteX86" fmla="*/ 6339 w 103335"/>
                  <a:gd name="connsiteY86" fmla="*/ 27100 h 90444"/>
                  <a:gd name="connsiteX87" fmla="*/ 6539 w 103335"/>
                  <a:gd name="connsiteY87" fmla="*/ 26762 h 90444"/>
                  <a:gd name="connsiteX88" fmla="*/ 6660 w 103335"/>
                  <a:gd name="connsiteY88" fmla="*/ 26598 h 90444"/>
                  <a:gd name="connsiteX89" fmla="*/ 10141 w 103335"/>
                  <a:gd name="connsiteY89" fmla="*/ 21636 h 90444"/>
                  <a:gd name="connsiteX90" fmla="*/ 14150 w 103335"/>
                  <a:gd name="connsiteY90" fmla="*/ 17073 h 90444"/>
                  <a:gd name="connsiteX91" fmla="*/ 33702 w 103335"/>
                  <a:gd name="connsiteY91" fmla="*/ 3945 h 90444"/>
                  <a:gd name="connsiteX92" fmla="*/ 55359 w 103335"/>
                  <a:gd name="connsiteY92" fmla="*/ 6 h 90444"/>
                  <a:gd name="connsiteX93" fmla="*/ 74495 w 103335"/>
                  <a:gd name="connsiteY93" fmla="*/ 4171 h 90444"/>
                  <a:gd name="connsiteX94" fmla="*/ 76573 w 103335"/>
                  <a:gd name="connsiteY94" fmla="*/ 5045 h 90444"/>
                  <a:gd name="connsiteX95" fmla="*/ 78574 w 103335"/>
                  <a:gd name="connsiteY95" fmla="*/ 6101 h 90444"/>
                  <a:gd name="connsiteX96" fmla="*/ 82280 w 103335"/>
                  <a:gd name="connsiteY96" fmla="*/ 8197 h 90444"/>
                  <a:gd name="connsiteX97" fmla="*/ 85388 w 103335"/>
                  <a:gd name="connsiteY97" fmla="*/ 10362 h 90444"/>
                  <a:gd name="connsiteX98" fmla="*/ 86142 w 103335"/>
                  <a:gd name="connsiteY98" fmla="*/ 10899 h 90444"/>
                  <a:gd name="connsiteX99" fmla="*/ 86350 w 103335"/>
                  <a:gd name="connsiteY99" fmla="*/ 11063 h 90444"/>
                  <a:gd name="connsiteX100" fmla="*/ 86436 w 103335"/>
                  <a:gd name="connsiteY100" fmla="*/ 11124 h 90444"/>
                  <a:gd name="connsiteX101" fmla="*/ 86618 w 103335"/>
                  <a:gd name="connsiteY101" fmla="*/ 11280 h 90444"/>
                  <a:gd name="connsiteX102" fmla="*/ 86982 w 103335"/>
                  <a:gd name="connsiteY102" fmla="*/ 11574 h 90444"/>
                  <a:gd name="connsiteX103" fmla="*/ 88358 w 103335"/>
                  <a:gd name="connsiteY103" fmla="*/ 12769 h 90444"/>
                  <a:gd name="connsiteX104" fmla="*/ 90999 w 103335"/>
                  <a:gd name="connsiteY104" fmla="*/ 15003 h 90444"/>
                  <a:gd name="connsiteX105" fmla="*/ 93277 w 103335"/>
                  <a:gd name="connsiteY105" fmla="*/ 17289 h 90444"/>
                  <a:gd name="connsiteX106" fmla="*/ 97104 w 103335"/>
                  <a:gd name="connsiteY106" fmla="*/ 21454 h 90444"/>
                  <a:gd name="connsiteX107" fmla="*/ 99927 w 103335"/>
                  <a:gd name="connsiteY107" fmla="*/ 25013 h 90444"/>
                  <a:gd name="connsiteX108" fmla="*/ 101745 w 103335"/>
                  <a:gd name="connsiteY108" fmla="*/ 27749 h 90444"/>
                  <a:gd name="connsiteX109" fmla="*/ 103243 w 103335"/>
                  <a:gd name="connsiteY109" fmla="*/ 30070 h 90444"/>
                  <a:gd name="connsiteX110" fmla="*/ 103079 w 103335"/>
                  <a:gd name="connsiteY110" fmla="*/ 30832 h 90444"/>
                  <a:gd name="connsiteX111" fmla="*/ 102395 w 103335"/>
                  <a:gd name="connsiteY111" fmla="*/ 30771 h 90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3335" h="90444">
                    <a:moveTo>
                      <a:pt x="102395" y="30771"/>
                    </a:moveTo>
                    <a:cubicBezTo>
                      <a:pt x="102395" y="30771"/>
                      <a:pt x="101711" y="30113"/>
                      <a:pt x="100412" y="28875"/>
                    </a:cubicBezTo>
                    <a:cubicBezTo>
                      <a:pt x="99780" y="28269"/>
                      <a:pt x="98992" y="27489"/>
                      <a:pt x="98065" y="26580"/>
                    </a:cubicBezTo>
                    <a:cubicBezTo>
                      <a:pt x="97095" y="25766"/>
                      <a:pt x="95987" y="24831"/>
                      <a:pt x="94740" y="23775"/>
                    </a:cubicBezTo>
                    <a:cubicBezTo>
                      <a:pt x="93563" y="22692"/>
                      <a:pt x="92090" y="21645"/>
                      <a:pt x="90523" y="20484"/>
                    </a:cubicBezTo>
                    <a:cubicBezTo>
                      <a:pt x="89727" y="19913"/>
                      <a:pt x="88930" y="19272"/>
                      <a:pt x="88073" y="18692"/>
                    </a:cubicBezTo>
                    <a:cubicBezTo>
                      <a:pt x="87181" y="18138"/>
                      <a:pt x="86280" y="17549"/>
                      <a:pt x="85328" y="16943"/>
                    </a:cubicBezTo>
                    <a:cubicBezTo>
                      <a:pt x="84860" y="16631"/>
                      <a:pt x="84393" y="16328"/>
                      <a:pt x="83908" y="16025"/>
                    </a:cubicBezTo>
                    <a:lnTo>
                      <a:pt x="83535" y="15791"/>
                    </a:lnTo>
                    <a:lnTo>
                      <a:pt x="83353" y="15687"/>
                    </a:lnTo>
                    <a:lnTo>
                      <a:pt x="83258" y="15609"/>
                    </a:lnTo>
                    <a:cubicBezTo>
                      <a:pt x="83475" y="15774"/>
                      <a:pt x="83293" y="15627"/>
                      <a:pt x="83336" y="15661"/>
                    </a:cubicBezTo>
                    <a:lnTo>
                      <a:pt x="83275" y="15644"/>
                    </a:lnTo>
                    <a:lnTo>
                      <a:pt x="82462" y="15211"/>
                    </a:lnTo>
                    <a:cubicBezTo>
                      <a:pt x="81379" y="14657"/>
                      <a:pt x="80262" y="14042"/>
                      <a:pt x="79111" y="13453"/>
                    </a:cubicBezTo>
                    <a:cubicBezTo>
                      <a:pt x="77968" y="12795"/>
                      <a:pt x="76868" y="12501"/>
                      <a:pt x="75699" y="11981"/>
                    </a:cubicBezTo>
                    <a:cubicBezTo>
                      <a:pt x="75136" y="11747"/>
                      <a:pt x="74547" y="11487"/>
                      <a:pt x="73984" y="11254"/>
                    </a:cubicBezTo>
                    <a:cubicBezTo>
                      <a:pt x="73378" y="11055"/>
                      <a:pt x="72720" y="10881"/>
                      <a:pt x="72097" y="10691"/>
                    </a:cubicBezTo>
                    <a:cubicBezTo>
                      <a:pt x="70815" y="10353"/>
                      <a:pt x="69534" y="9842"/>
                      <a:pt x="68191" y="9591"/>
                    </a:cubicBezTo>
                    <a:cubicBezTo>
                      <a:pt x="66841" y="9331"/>
                      <a:pt x="65472" y="9054"/>
                      <a:pt x="64070" y="8769"/>
                    </a:cubicBezTo>
                    <a:cubicBezTo>
                      <a:pt x="62667" y="8613"/>
                      <a:pt x="61230" y="8474"/>
                      <a:pt x="59775" y="8327"/>
                    </a:cubicBezTo>
                    <a:cubicBezTo>
                      <a:pt x="58311" y="8258"/>
                      <a:pt x="56813" y="8327"/>
                      <a:pt x="55333" y="8258"/>
                    </a:cubicBezTo>
                    <a:cubicBezTo>
                      <a:pt x="49323" y="8344"/>
                      <a:pt x="43054" y="9678"/>
                      <a:pt x="37036" y="12120"/>
                    </a:cubicBezTo>
                    <a:cubicBezTo>
                      <a:pt x="31009" y="14596"/>
                      <a:pt x="25312" y="18406"/>
                      <a:pt x="20471" y="23255"/>
                    </a:cubicBezTo>
                    <a:cubicBezTo>
                      <a:pt x="19294" y="24493"/>
                      <a:pt x="18211" y="25827"/>
                      <a:pt x="17042" y="27108"/>
                    </a:cubicBezTo>
                    <a:cubicBezTo>
                      <a:pt x="16012" y="28511"/>
                      <a:pt x="14990" y="29905"/>
                      <a:pt x="13960" y="31317"/>
                    </a:cubicBezTo>
                    <a:lnTo>
                      <a:pt x="13864" y="31438"/>
                    </a:lnTo>
                    <a:cubicBezTo>
                      <a:pt x="13734" y="31637"/>
                      <a:pt x="13968" y="31265"/>
                      <a:pt x="13925" y="31334"/>
                    </a:cubicBezTo>
                    <a:lnTo>
                      <a:pt x="13890" y="31395"/>
                    </a:lnTo>
                    <a:lnTo>
                      <a:pt x="13708" y="31706"/>
                    </a:lnTo>
                    <a:lnTo>
                      <a:pt x="13353" y="32313"/>
                    </a:lnTo>
                    <a:lnTo>
                      <a:pt x="12635" y="33551"/>
                    </a:lnTo>
                    <a:lnTo>
                      <a:pt x="11933" y="34763"/>
                    </a:lnTo>
                    <a:lnTo>
                      <a:pt x="11448" y="35845"/>
                    </a:lnTo>
                    <a:cubicBezTo>
                      <a:pt x="11137" y="36582"/>
                      <a:pt x="10747" y="37266"/>
                      <a:pt x="10461" y="38054"/>
                    </a:cubicBezTo>
                    <a:lnTo>
                      <a:pt x="9613" y="40443"/>
                    </a:lnTo>
                    <a:cubicBezTo>
                      <a:pt x="8677" y="43699"/>
                      <a:pt x="7985" y="47042"/>
                      <a:pt x="7959" y="50462"/>
                    </a:cubicBezTo>
                    <a:cubicBezTo>
                      <a:pt x="7941" y="53865"/>
                      <a:pt x="8210" y="57285"/>
                      <a:pt x="9084" y="60576"/>
                    </a:cubicBezTo>
                    <a:cubicBezTo>
                      <a:pt x="10764" y="67139"/>
                      <a:pt x="14245" y="73158"/>
                      <a:pt x="19008" y="77617"/>
                    </a:cubicBezTo>
                    <a:cubicBezTo>
                      <a:pt x="19571" y="78206"/>
                      <a:pt x="20177" y="78743"/>
                      <a:pt x="20835" y="79228"/>
                    </a:cubicBezTo>
                    <a:lnTo>
                      <a:pt x="22601" y="80648"/>
                    </a:lnTo>
                    <a:cubicBezTo>
                      <a:pt x="23337" y="81115"/>
                      <a:pt x="24073" y="81583"/>
                      <a:pt x="24801" y="82059"/>
                    </a:cubicBezTo>
                    <a:lnTo>
                      <a:pt x="26714" y="83012"/>
                    </a:lnTo>
                    <a:cubicBezTo>
                      <a:pt x="29459" y="84233"/>
                      <a:pt x="32438" y="84882"/>
                      <a:pt x="35330" y="84968"/>
                    </a:cubicBezTo>
                    <a:cubicBezTo>
                      <a:pt x="41166" y="85133"/>
                      <a:pt x="46648" y="82951"/>
                      <a:pt x="50657" y="79730"/>
                    </a:cubicBezTo>
                    <a:cubicBezTo>
                      <a:pt x="52631" y="78102"/>
                      <a:pt x="54328" y="76050"/>
                      <a:pt x="55558" y="74275"/>
                    </a:cubicBezTo>
                    <a:cubicBezTo>
                      <a:pt x="55887" y="73729"/>
                      <a:pt x="56207" y="73158"/>
                      <a:pt x="56519" y="72638"/>
                    </a:cubicBezTo>
                    <a:cubicBezTo>
                      <a:pt x="56744" y="72162"/>
                      <a:pt x="56960" y="71703"/>
                      <a:pt x="57160" y="71226"/>
                    </a:cubicBezTo>
                    <a:cubicBezTo>
                      <a:pt x="57350" y="70724"/>
                      <a:pt x="57515" y="70214"/>
                      <a:pt x="57705" y="69711"/>
                    </a:cubicBezTo>
                    <a:cubicBezTo>
                      <a:pt x="57844" y="69209"/>
                      <a:pt x="57956" y="68707"/>
                      <a:pt x="58086" y="68196"/>
                    </a:cubicBezTo>
                    <a:cubicBezTo>
                      <a:pt x="58883" y="64143"/>
                      <a:pt x="58233" y="60394"/>
                      <a:pt x="57013" y="57692"/>
                    </a:cubicBezTo>
                    <a:cubicBezTo>
                      <a:pt x="55826" y="54956"/>
                      <a:pt x="54250" y="53146"/>
                      <a:pt x="53090" y="52055"/>
                    </a:cubicBezTo>
                    <a:cubicBezTo>
                      <a:pt x="52536" y="51467"/>
                      <a:pt x="52025" y="51138"/>
                      <a:pt x="51696" y="50852"/>
                    </a:cubicBezTo>
                    <a:cubicBezTo>
                      <a:pt x="51384" y="50601"/>
                      <a:pt x="51211" y="50471"/>
                      <a:pt x="51211" y="50471"/>
                    </a:cubicBezTo>
                    <a:lnTo>
                      <a:pt x="51046" y="50341"/>
                    </a:lnTo>
                    <a:cubicBezTo>
                      <a:pt x="50284" y="49726"/>
                      <a:pt x="50154" y="48609"/>
                      <a:pt x="50769" y="47821"/>
                    </a:cubicBezTo>
                    <a:cubicBezTo>
                      <a:pt x="51349" y="47068"/>
                      <a:pt x="52458" y="46921"/>
                      <a:pt x="53228" y="47501"/>
                    </a:cubicBezTo>
                    <a:cubicBezTo>
                      <a:pt x="53228" y="47501"/>
                      <a:pt x="53436" y="47639"/>
                      <a:pt x="53852" y="47951"/>
                    </a:cubicBezTo>
                    <a:cubicBezTo>
                      <a:pt x="54250" y="48263"/>
                      <a:pt x="54882" y="48644"/>
                      <a:pt x="55575" y="49354"/>
                    </a:cubicBezTo>
                    <a:cubicBezTo>
                      <a:pt x="57038" y="50626"/>
                      <a:pt x="59030" y="52783"/>
                      <a:pt x="60571" y="56082"/>
                    </a:cubicBezTo>
                    <a:cubicBezTo>
                      <a:pt x="62165" y="59364"/>
                      <a:pt x="63126" y="63892"/>
                      <a:pt x="62286" y="68975"/>
                    </a:cubicBezTo>
                    <a:cubicBezTo>
                      <a:pt x="62156" y="69599"/>
                      <a:pt x="62009" y="70239"/>
                      <a:pt x="61879" y="70880"/>
                    </a:cubicBezTo>
                    <a:cubicBezTo>
                      <a:pt x="61680" y="71512"/>
                      <a:pt x="61463" y="72153"/>
                      <a:pt x="61264" y="72820"/>
                    </a:cubicBezTo>
                    <a:cubicBezTo>
                      <a:pt x="60978" y="73478"/>
                      <a:pt x="60693" y="74136"/>
                      <a:pt x="60398" y="74811"/>
                    </a:cubicBezTo>
                    <a:cubicBezTo>
                      <a:pt x="60086" y="75357"/>
                      <a:pt x="59775" y="75937"/>
                      <a:pt x="59472" y="76509"/>
                    </a:cubicBezTo>
                    <a:cubicBezTo>
                      <a:pt x="57844" y="79054"/>
                      <a:pt x="56077" y="81245"/>
                      <a:pt x="53739" y="83341"/>
                    </a:cubicBezTo>
                    <a:cubicBezTo>
                      <a:pt x="49081" y="87419"/>
                      <a:pt x="42552" y="90372"/>
                      <a:pt x="35304" y="90441"/>
                    </a:cubicBezTo>
                    <a:cubicBezTo>
                      <a:pt x="31685" y="90502"/>
                      <a:pt x="27961" y="89835"/>
                      <a:pt x="24402" y="88441"/>
                    </a:cubicBezTo>
                    <a:cubicBezTo>
                      <a:pt x="23502" y="88017"/>
                      <a:pt x="22584" y="87584"/>
                      <a:pt x="21675" y="87168"/>
                    </a:cubicBezTo>
                    <a:cubicBezTo>
                      <a:pt x="20930" y="86735"/>
                      <a:pt x="20168" y="86302"/>
                      <a:pt x="19415" y="85860"/>
                    </a:cubicBezTo>
                    <a:lnTo>
                      <a:pt x="19337" y="85817"/>
                    </a:lnTo>
                    <a:lnTo>
                      <a:pt x="19138" y="85679"/>
                    </a:lnTo>
                    <a:lnTo>
                      <a:pt x="18999" y="85575"/>
                    </a:lnTo>
                    <a:lnTo>
                      <a:pt x="18713" y="85367"/>
                    </a:lnTo>
                    <a:lnTo>
                      <a:pt x="18142" y="84951"/>
                    </a:lnTo>
                    <a:lnTo>
                      <a:pt x="16990" y="84103"/>
                    </a:lnTo>
                    <a:cubicBezTo>
                      <a:pt x="16202" y="83557"/>
                      <a:pt x="15449" y="82968"/>
                      <a:pt x="14747" y="82310"/>
                    </a:cubicBezTo>
                    <a:cubicBezTo>
                      <a:pt x="8877" y="77331"/>
                      <a:pt x="4357" y="70378"/>
                      <a:pt x="1941" y="62585"/>
                    </a:cubicBezTo>
                    <a:cubicBezTo>
                      <a:pt x="711" y="58706"/>
                      <a:pt x="131" y="54601"/>
                      <a:pt x="10" y="50462"/>
                    </a:cubicBezTo>
                    <a:cubicBezTo>
                      <a:pt x="-86" y="46314"/>
                      <a:pt x="529" y="42132"/>
                      <a:pt x="1577" y="38079"/>
                    </a:cubicBezTo>
                    <a:lnTo>
                      <a:pt x="2521" y="35084"/>
                    </a:lnTo>
                    <a:cubicBezTo>
                      <a:pt x="2867" y="34088"/>
                      <a:pt x="3369" y="33057"/>
                      <a:pt x="3785" y="32062"/>
                    </a:cubicBezTo>
                    <a:lnTo>
                      <a:pt x="4461" y="30546"/>
                    </a:lnTo>
                    <a:lnTo>
                      <a:pt x="5145" y="29282"/>
                    </a:lnTo>
                    <a:lnTo>
                      <a:pt x="5829" y="28035"/>
                    </a:lnTo>
                    <a:lnTo>
                      <a:pt x="6166" y="27420"/>
                    </a:lnTo>
                    <a:lnTo>
                      <a:pt x="6339" y="27100"/>
                    </a:lnTo>
                    <a:lnTo>
                      <a:pt x="6539" y="26762"/>
                    </a:lnTo>
                    <a:lnTo>
                      <a:pt x="6660" y="26598"/>
                    </a:lnTo>
                    <a:cubicBezTo>
                      <a:pt x="7803" y="24935"/>
                      <a:pt x="8929" y="23247"/>
                      <a:pt x="10141" y="21636"/>
                    </a:cubicBezTo>
                    <a:cubicBezTo>
                      <a:pt x="11474" y="20095"/>
                      <a:pt x="12773" y="18536"/>
                      <a:pt x="14150" y="17073"/>
                    </a:cubicBezTo>
                    <a:cubicBezTo>
                      <a:pt x="19744" y="11254"/>
                      <a:pt x="26567" y="6803"/>
                      <a:pt x="33702" y="3945"/>
                    </a:cubicBezTo>
                    <a:cubicBezTo>
                      <a:pt x="40829" y="1019"/>
                      <a:pt x="48336" y="-90"/>
                      <a:pt x="55359" y="6"/>
                    </a:cubicBezTo>
                    <a:cubicBezTo>
                      <a:pt x="62390" y="187"/>
                      <a:pt x="68945" y="1755"/>
                      <a:pt x="74495" y="4171"/>
                    </a:cubicBezTo>
                    <a:cubicBezTo>
                      <a:pt x="75214" y="4465"/>
                      <a:pt x="75889" y="4716"/>
                      <a:pt x="76573" y="5045"/>
                    </a:cubicBezTo>
                    <a:cubicBezTo>
                      <a:pt x="77249" y="5391"/>
                      <a:pt x="77916" y="5755"/>
                      <a:pt x="78574" y="6101"/>
                    </a:cubicBezTo>
                    <a:cubicBezTo>
                      <a:pt x="79838" y="6820"/>
                      <a:pt x="81232" y="7470"/>
                      <a:pt x="82280" y="8197"/>
                    </a:cubicBezTo>
                    <a:cubicBezTo>
                      <a:pt x="83345" y="8933"/>
                      <a:pt x="84384" y="9660"/>
                      <a:pt x="85388" y="10362"/>
                    </a:cubicBezTo>
                    <a:lnTo>
                      <a:pt x="86142" y="10899"/>
                    </a:lnTo>
                    <a:lnTo>
                      <a:pt x="86350" y="11063"/>
                    </a:lnTo>
                    <a:lnTo>
                      <a:pt x="86436" y="11124"/>
                    </a:lnTo>
                    <a:lnTo>
                      <a:pt x="86618" y="11280"/>
                    </a:lnTo>
                    <a:lnTo>
                      <a:pt x="86982" y="11574"/>
                    </a:lnTo>
                    <a:cubicBezTo>
                      <a:pt x="87449" y="11972"/>
                      <a:pt x="87900" y="12362"/>
                      <a:pt x="88358" y="12769"/>
                    </a:cubicBezTo>
                    <a:cubicBezTo>
                      <a:pt x="89268" y="13548"/>
                      <a:pt x="90151" y="14293"/>
                      <a:pt x="90999" y="15003"/>
                    </a:cubicBezTo>
                    <a:cubicBezTo>
                      <a:pt x="91839" y="15722"/>
                      <a:pt x="92549" y="16562"/>
                      <a:pt x="93277" y="17289"/>
                    </a:cubicBezTo>
                    <a:cubicBezTo>
                      <a:pt x="94714" y="18752"/>
                      <a:pt x="96056" y="20069"/>
                      <a:pt x="97104" y="21454"/>
                    </a:cubicBezTo>
                    <a:cubicBezTo>
                      <a:pt x="98161" y="22779"/>
                      <a:pt x="99104" y="23982"/>
                      <a:pt x="99927" y="25013"/>
                    </a:cubicBezTo>
                    <a:cubicBezTo>
                      <a:pt x="100654" y="26078"/>
                      <a:pt x="101252" y="27005"/>
                      <a:pt x="101745" y="27749"/>
                    </a:cubicBezTo>
                    <a:cubicBezTo>
                      <a:pt x="102715" y="29256"/>
                      <a:pt x="103243" y="30070"/>
                      <a:pt x="103243" y="30070"/>
                    </a:cubicBezTo>
                    <a:cubicBezTo>
                      <a:pt x="103417" y="30321"/>
                      <a:pt x="103339" y="30659"/>
                      <a:pt x="103079" y="30832"/>
                    </a:cubicBezTo>
                    <a:cubicBezTo>
                      <a:pt x="102871" y="30988"/>
                      <a:pt x="102594" y="30953"/>
                      <a:pt x="102395" y="30771"/>
                    </a:cubicBezTo>
                    <a:close/>
                  </a:path>
                </a:pathLst>
              </a:custGeom>
              <a:grpFill/>
              <a:ln w="8653" cap="flat">
                <a:noFill/>
                <a:prstDash val="solid"/>
                <a:miter/>
              </a:ln>
            </p:spPr>
            <p:txBody>
              <a:bodyPr rtlCol="0" anchor="ctr"/>
              <a:lstStyle/>
              <a:p>
                <a:endParaRPr lang="en-IN" dirty="0"/>
              </a:p>
            </p:txBody>
          </p:sp>
          <p:sp>
            <p:nvSpPr>
              <p:cNvPr id="43" name="Freeform: Shape 43">
                <a:extLst>
                  <a:ext uri="{FF2B5EF4-FFF2-40B4-BE49-F238E27FC236}">
                    <a16:creationId xmlns:a16="http://schemas.microsoft.com/office/drawing/2014/main" id="{FA80A28C-650D-0542-9DFB-6E0E38F0422A}"/>
                  </a:ext>
                </a:extLst>
              </p:cNvPr>
              <p:cNvSpPr/>
              <p:nvPr/>
            </p:nvSpPr>
            <p:spPr>
              <a:xfrm>
                <a:off x="-1610599" y="2734176"/>
                <a:ext cx="94973" cy="95638"/>
              </a:xfrm>
              <a:custGeom>
                <a:avLst/>
                <a:gdLst>
                  <a:gd name="connsiteX0" fmla="*/ 94185 w 94973"/>
                  <a:gd name="connsiteY0" fmla="*/ 17492 h 95638"/>
                  <a:gd name="connsiteX1" fmla="*/ 91726 w 94973"/>
                  <a:gd name="connsiteY1" fmla="*/ 16271 h 95638"/>
                  <a:gd name="connsiteX2" fmla="*/ 88790 w 94973"/>
                  <a:gd name="connsiteY2" fmla="*/ 14765 h 95638"/>
                  <a:gd name="connsiteX3" fmla="*/ 84799 w 94973"/>
                  <a:gd name="connsiteY3" fmla="*/ 13050 h 95638"/>
                  <a:gd name="connsiteX4" fmla="*/ 79794 w 94973"/>
                  <a:gd name="connsiteY4" fmla="*/ 11154 h 95638"/>
                  <a:gd name="connsiteX5" fmla="*/ 76919 w 94973"/>
                  <a:gd name="connsiteY5" fmla="*/ 10167 h 95638"/>
                  <a:gd name="connsiteX6" fmla="*/ 73801 w 94973"/>
                  <a:gd name="connsiteY6" fmla="*/ 9301 h 95638"/>
                  <a:gd name="connsiteX7" fmla="*/ 72147 w 94973"/>
                  <a:gd name="connsiteY7" fmla="*/ 8842 h 95638"/>
                  <a:gd name="connsiteX8" fmla="*/ 71741 w 94973"/>
                  <a:gd name="connsiteY8" fmla="*/ 8712 h 95638"/>
                  <a:gd name="connsiteX9" fmla="*/ 71533 w 94973"/>
                  <a:gd name="connsiteY9" fmla="*/ 8668 h 95638"/>
                  <a:gd name="connsiteX10" fmla="*/ 71420 w 94973"/>
                  <a:gd name="connsiteY10" fmla="*/ 8625 h 95638"/>
                  <a:gd name="connsiteX11" fmla="*/ 71507 w 94973"/>
                  <a:gd name="connsiteY11" fmla="*/ 8660 h 95638"/>
                  <a:gd name="connsiteX12" fmla="*/ 71455 w 94973"/>
                  <a:gd name="connsiteY12" fmla="*/ 8651 h 95638"/>
                  <a:gd name="connsiteX13" fmla="*/ 70554 w 94973"/>
                  <a:gd name="connsiteY13" fmla="*/ 8478 h 95638"/>
                  <a:gd name="connsiteX14" fmla="*/ 66822 w 94973"/>
                  <a:gd name="connsiteY14" fmla="*/ 7768 h 95638"/>
                  <a:gd name="connsiteX15" fmla="*/ 63125 w 94973"/>
                  <a:gd name="connsiteY15" fmla="*/ 7378 h 95638"/>
                  <a:gd name="connsiteX16" fmla="*/ 61254 w 94973"/>
                  <a:gd name="connsiteY16" fmla="*/ 7197 h 95638"/>
                  <a:gd name="connsiteX17" fmla="*/ 59289 w 94973"/>
                  <a:gd name="connsiteY17" fmla="*/ 7214 h 95638"/>
                  <a:gd name="connsiteX18" fmla="*/ 55236 w 94973"/>
                  <a:gd name="connsiteY18" fmla="*/ 7318 h 95638"/>
                  <a:gd name="connsiteX19" fmla="*/ 51071 w 94973"/>
                  <a:gd name="connsiteY19" fmla="*/ 7733 h 95638"/>
                  <a:gd name="connsiteX20" fmla="*/ 46828 w 94973"/>
                  <a:gd name="connsiteY20" fmla="*/ 8591 h 95638"/>
                  <a:gd name="connsiteX21" fmla="*/ 42568 w 94973"/>
                  <a:gd name="connsiteY21" fmla="*/ 9846 h 95638"/>
                  <a:gd name="connsiteX22" fmla="*/ 26211 w 94973"/>
                  <a:gd name="connsiteY22" fmla="*/ 18921 h 95638"/>
                  <a:gd name="connsiteX23" fmla="*/ 13681 w 94973"/>
                  <a:gd name="connsiteY23" fmla="*/ 34473 h 95638"/>
                  <a:gd name="connsiteX24" fmla="*/ 11534 w 94973"/>
                  <a:gd name="connsiteY24" fmla="*/ 39149 h 95638"/>
                  <a:gd name="connsiteX25" fmla="*/ 9837 w 94973"/>
                  <a:gd name="connsiteY25" fmla="*/ 44067 h 95638"/>
                  <a:gd name="connsiteX26" fmla="*/ 9776 w 94973"/>
                  <a:gd name="connsiteY26" fmla="*/ 44223 h 95638"/>
                  <a:gd name="connsiteX27" fmla="*/ 9819 w 94973"/>
                  <a:gd name="connsiteY27" fmla="*/ 44102 h 95638"/>
                  <a:gd name="connsiteX28" fmla="*/ 9785 w 94973"/>
                  <a:gd name="connsiteY28" fmla="*/ 44180 h 95638"/>
                  <a:gd name="connsiteX29" fmla="*/ 9698 w 94973"/>
                  <a:gd name="connsiteY29" fmla="*/ 44534 h 95638"/>
                  <a:gd name="connsiteX30" fmla="*/ 9534 w 94973"/>
                  <a:gd name="connsiteY30" fmla="*/ 45227 h 95638"/>
                  <a:gd name="connsiteX31" fmla="*/ 9222 w 94973"/>
                  <a:gd name="connsiteY31" fmla="*/ 46613 h 95638"/>
                  <a:gd name="connsiteX32" fmla="*/ 8902 w 94973"/>
                  <a:gd name="connsiteY32" fmla="*/ 47963 h 95638"/>
                  <a:gd name="connsiteX33" fmla="*/ 8746 w 94973"/>
                  <a:gd name="connsiteY33" fmla="*/ 49150 h 95638"/>
                  <a:gd name="connsiteX34" fmla="*/ 8469 w 94973"/>
                  <a:gd name="connsiteY34" fmla="*/ 51540 h 95638"/>
                  <a:gd name="connsiteX35" fmla="*/ 8382 w 94973"/>
                  <a:gd name="connsiteY35" fmla="*/ 54085 h 95638"/>
                  <a:gd name="connsiteX36" fmla="*/ 9724 w 94973"/>
                  <a:gd name="connsiteY36" fmla="*/ 64147 h 95638"/>
                  <a:gd name="connsiteX37" fmla="*/ 13777 w 94973"/>
                  <a:gd name="connsiteY37" fmla="*/ 73456 h 95638"/>
                  <a:gd name="connsiteX38" fmla="*/ 28281 w 94973"/>
                  <a:gd name="connsiteY38" fmla="*/ 86825 h 95638"/>
                  <a:gd name="connsiteX39" fmla="*/ 30497 w 94973"/>
                  <a:gd name="connsiteY39" fmla="*/ 87839 h 95638"/>
                  <a:gd name="connsiteX40" fmla="*/ 32619 w 94973"/>
                  <a:gd name="connsiteY40" fmla="*/ 88652 h 95638"/>
                  <a:gd name="connsiteX41" fmla="*/ 35121 w 94973"/>
                  <a:gd name="connsiteY41" fmla="*/ 89363 h 95638"/>
                  <a:gd name="connsiteX42" fmla="*/ 37225 w 94973"/>
                  <a:gd name="connsiteY42" fmla="*/ 89700 h 95638"/>
                  <a:gd name="connsiteX43" fmla="*/ 46058 w 94973"/>
                  <a:gd name="connsiteY43" fmla="*/ 89042 h 95638"/>
                  <a:gd name="connsiteX44" fmla="*/ 59150 w 94973"/>
                  <a:gd name="connsiteY44" fmla="*/ 79509 h 95638"/>
                  <a:gd name="connsiteX45" fmla="*/ 62233 w 94973"/>
                  <a:gd name="connsiteY45" fmla="*/ 72858 h 95638"/>
                  <a:gd name="connsiteX46" fmla="*/ 62666 w 94973"/>
                  <a:gd name="connsiteY46" fmla="*/ 70988 h 95638"/>
                  <a:gd name="connsiteX47" fmla="*/ 62882 w 94973"/>
                  <a:gd name="connsiteY47" fmla="*/ 69464 h 95638"/>
                  <a:gd name="connsiteX48" fmla="*/ 62934 w 94973"/>
                  <a:gd name="connsiteY48" fmla="*/ 67854 h 95638"/>
                  <a:gd name="connsiteX49" fmla="*/ 62848 w 94973"/>
                  <a:gd name="connsiteY49" fmla="*/ 66286 h 95638"/>
                  <a:gd name="connsiteX50" fmla="*/ 58717 w 94973"/>
                  <a:gd name="connsiteY50" fmla="*/ 56588 h 95638"/>
                  <a:gd name="connsiteX51" fmla="*/ 53314 w 94973"/>
                  <a:gd name="connsiteY51" fmla="*/ 52328 h 95638"/>
                  <a:gd name="connsiteX52" fmla="*/ 51643 w 94973"/>
                  <a:gd name="connsiteY52" fmla="*/ 51609 h 95638"/>
                  <a:gd name="connsiteX53" fmla="*/ 51054 w 94973"/>
                  <a:gd name="connsiteY53" fmla="*/ 51393 h 95638"/>
                  <a:gd name="connsiteX54" fmla="*/ 50872 w 94973"/>
                  <a:gd name="connsiteY54" fmla="*/ 51306 h 95638"/>
                  <a:gd name="connsiteX55" fmla="*/ 49850 w 94973"/>
                  <a:gd name="connsiteY55" fmla="*/ 48977 h 95638"/>
                  <a:gd name="connsiteX56" fmla="*/ 52119 w 94973"/>
                  <a:gd name="connsiteY56" fmla="*/ 47946 h 95638"/>
                  <a:gd name="connsiteX57" fmla="*/ 52829 w 94973"/>
                  <a:gd name="connsiteY57" fmla="*/ 48180 h 95638"/>
                  <a:gd name="connsiteX58" fmla="*/ 54907 w 94973"/>
                  <a:gd name="connsiteY58" fmla="*/ 49003 h 95638"/>
                  <a:gd name="connsiteX59" fmla="*/ 61670 w 94973"/>
                  <a:gd name="connsiteY59" fmla="*/ 53982 h 95638"/>
                  <a:gd name="connsiteX60" fmla="*/ 67108 w 94973"/>
                  <a:gd name="connsiteY60" fmla="*/ 65793 h 95638"/>
                  <a:gd name="connsiteX61" fmla="*/ 67281 w 94973"/>
                  <a:gd name="connsiteY61" fmla="*/ 67732 h 95638"/>
                  <a:gd name="connsiteX62" fmla="*/ 67264 w 94973"/>
                  <a:gd name="connsiteY62" fmla="*/ 69750 h 95638"/>
                  <a:gd name="connsiteX63" fmla="*/ 67030 w 94973"/>
                  <a:gd name="connsiteY63" fmla="*/ 71923 h 95638"/>
                  <a:gd name="connsiteX64" fmla="*/ 66640 w 94973"/>
                  <a:gd name="connsiteY64" fmla="*/ 73820 h 95638"/>
                  <a:gd name="connsiteX65" fmla="*/ 63177 w 94973"/>
                  <a:gd name="connsiteY65" fmla="*/ 82054 h 95638"/>
                  <a:gd name="connsiteX66" fmla="*/ 47651 w 94973"/>
                  <a:gd name="connsiteY66" fmla="*/ 94272 h 95638"/>
                  <a:gd name="connsiteX67" fmla="*/ 36645 w 94973"/>
                  <a:gd name="connsiteY67" fmla="*/ 95545 h 95638"/>
                  <a:gd name="connsiteX68" fmla="*/ 33658 w 94973"/>
                  <a:gd name="connsiteY68" fmla="*/ 95138 h 95638"/>
                  <a:gd name="connsiteX69" fmla="*/ 31112 w 94973"/>
                  <a:gd name="connsiteY69" fmla="*/ 94549 h 95638"/>
                  <a:gd name="connsiteX70" fmla="*/ 31034 w 94973"/>
                  <a:gd name="connsiteY70" fmla="*/ 94532 h 95638"/>
                  <a:gd name="connsiteX71" fmla="*/ 30800 w 94973"/>
                  <a:gd name="connsiteY71" fmla="*/ 94463 h 95638"/>
                  <a:gd name="connsiteX72" fmla="*/ 30627 w 94973"/>
                  <a:gd name="connsiteY72" fmla="*/ 94411 h 95638"/>
                  <a:gd name="connsiteX73" fmla="*/ 30290 w 94973"/>
                  <a:gd name="connsiteY73" fmla="*/ 94281 h 95638"/>
                  <a:gd name="connsiteX74" fmla="*/ 29623 w 94973"/>
                  <a:gd name="connsiteY74" fmla="*/ 94056 h 95638"/>
                  <a:gd name="connsiteX75" fmla="*/ 28281 w 94973"/>
                  <a:gd name="connsiteY75" fmla="*/ 93588 h 95638"/>
                  <a:gd name="connsiteX76" fmla="*/ 25614 w 94973"/>
                  <a:gd name="connsiteY76" fmla="*/ 92549 h 95638"/>
                  <a:gd name="connsiteX77" fmla="*/ 7542 w 94973"/>
                  <a:gd name="connsiteY77" fmla="*/ 77474 h 95638"/>
                  <a:gd name="connsiteX78" fmla="*/ 2130 w 94973"/>
                  <a:gd name="connsiteY78" fmla="*/ 66433 h 95638"/>
                  <a:gd name="connsiteX79" fmla="*/ 0 w 94973"/>
                  <a:gd name="connsiteY79" fmla="*/ 54163 h 95638"/>
                  <a:gd name="connsiteX80" fmla="*/ 35 w 94973"/>
                  <a:gd name="connsiteY80" fmla="*/ 51029 h 95638"/>
                  <a:gd name="connsiteX81" fmla="*/ 320 w 94973"/>
                  <a:gd name="connsiteY81" fmla="*/ 47756 h 95638"/>
                  <a:gd name="connsiteX82" fmla="*/ 511 w 94973"/>
                  <a:gd name="connsiteY82" fmla="*/ 46119 h 95638"/>
                  <a:gd name="connsiteX83" fmla="*/ 788 w 94973"/>
                  <a:gd name="connsiteY83" fmla="*/ 44725 h 95638"/>
                  <a:gd name="connsiteX84" fmla="*/ 1074 w 94973"/>
                  <a:gd name="connsiteY84" fmla="*/ 43314 h 95638"/>
                  <a:gd name="connsiteX85" fmla="*/ 1221 w 94973"/>
                  <a:gd name="connsiteY85" fmla="*/ 42638 h 95638"/>
                  <a:gd name="connsiteX86" fmla="*/ 1299 w 94973"/>
                  <a:gd name="connsiteY86" fmla="*/ 42300 h 95638"/>
                  <a:gd name="connsiteX87" fmla="*/ 1394 w 94973"/>
                  <a:gd name="connsiteY87" fmla="*/ 41902 h 95638"/>
                  <a:gd name="connsiteX88" fmla="*/ 1455 w 94973"/>
                  <a:gd name="connsiteY88" fmla="*/ 41720 h 95638"/>
                  <a:gd name="connsiteX89" fmla="*/ 3334 w 94973"/>
                  <a:gd name="connsiteY89" fmla="*/ 35927 h 95638"/>
                  <a:gd name="connsiteX90" fmla="*/ 5802 w 94973"/>
                  <a:gd name="connsiteY90" fmla="*/ 30394 h 95638"/>
                  <a:gd name="connsiteX91" fmla="*/ 20626 w 94973"/>
                  <a:gd name="connsiteY91" fmla="*/ 12089 h 95638"/>
                  <a:gd name="connsiteX92" fmla="*/ 40152 w 94973"/>
                  <a:gd name="connsiteY92" fmla="*/ 1958 h 95638"/>
                  <a:gd name="connsiteX93" fmla="*/ 59678 w 94973"/>
                  <a:gd name="connsiteY93" fmla="*/ 295 h 95638"/>
                  <a:gd name="connsiteX94" fmla="*/ 61921 w 94973"/>
                  <a:gd name="connsiteY94" fmla="*/ 512 h 95638"/>
                  <a:gd name="connsiteX95" fmla="*/ 64147 w 94973"/>
                  <a:gd name="connsiteY95" fmla="*/ 945 h 95638"/>
                  <a:gd name="connsiteX96" fmla="*/ 68303 w 94973"/>
                  <a:gd name="connsiteY96" fmla="*/ 1854 h 95638"/>
                  <a:gd name="connsiteX97" fmla="*/ 71931 w 94973"/>
                  <a:gd name="connsiteY97" fmla="*/ 3006 h 95638"/>
                  <a:gd name="connsiteX98" fmla="*/ 72797 w 94973"/>
                  <a:gd name="connsiteY98" fmla="*/ 3291 h 95638"/>
                  <a:gd name="connsiteX99" fmla="*/ 73031 w 94973"/>
                  <a:gd name="connsiteY99" fmla="*/ 3343 h 95638"/>
                  <a:gd name="connsiteX100" fmla="*/ 73152 w 94973"/>
                  <a:gd name="connsiteY100" fmla="*/ 3412 h 95638"/>
                  <a:gd name="connsiteX101" fmla="*/ 73368 w 94973"/>
                  <a:gd name="connsiteY101" fmla="*/ 3499 h 95638"/>
                  <a:gd name="connsiteX102" fmla="*/ 73784 w 94973"/>
                  <a:gd name="connsiteY102" fmla="*/ 3681 h 95638"/>
                  <a:gd name="connsiteX103" fmla="*/ 75464 w 94973"/>
                  <a:gd name="connsiteY103" fmla="*/ 4400 h 95638"/>
                  <a:gd name="connsiteX104" fmla="*/ 78651 w 94973"/>
                  <a:gd name="connsiteY104" fmla="*/ 5759 h 95638"/>
                  <a:gd name="connsiteX105" fmla="*/ 81491 w 94973"/>
                  <a:gd name="connsiteY105" fmla="*/ 7257 h 95638"/>
                  <a:gd name="connsiteX106" fmla="*/ 86374 w 94973"/>
                  <a:gd name="connsiteY106" fmla="*/ 10115 h 95638"/>
                  <a:gd name="connsiteX107" fmla="*/ 90133 w 94973"/>
                  <a:gd name="connsiteY107" fmla="*/ 12686 h 95638"/>
                  <a:gd name="connsiteX108" fmla="*/ 92678 w 94973"/>
                  <a:gd name="connsiteY108" fmla="*/ 14773 h 95638"/>
                  <a:gd name="connsiteX109" fmla="*/ 94774 w 94973"/>
                  <a:gd name="connsiteY109" fmla="*/ 16522 h 95638"/>
                  <a:gd name="connsiteX110" fmla="*/ 94852 w 94973"/>
                  <a:gd name="connsiteY110" fmla="*/ 17310 h 95638"/>
                  <a:gd name="connsiteX111" fmla="*/ 94185 w 94973"/>
                  <a:gd name="connsiteY111" fmla="*/ 17492 h 9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4973" h="95638">
                    <a:moveTo>
                      <a:pt x="94185" y="17492"/>
                    </a:moveTo>
                    <a:cubicBezTo>
                      <a:pt x="94185" y="17492"/>
                      <a:pt x="93328" y="17059"/>
                      <a:pt x="91726" y="16271"/>
                    </a:cubicBezTo>
                    <a:cubicBezTo>
                      <a:pt x="90929" y="15856"/>
                      <a:pt x="89951" y="15345"/>
                      <a:pt x="88790" y="14765"/>
                    </a:cubicBezTo>
                    <a:cubicBezTo>
                      <a:pt x="87630" y="14245"/>
                      <a:pt x="86296" y="13700"/>
                      <a:pt x="84799" y="13050"/>
                    </a:cubicBezTo>
                    <a:cubicBezTo>
                      <a:pt x="83352" y="12349"/>
                      <a:pt x="81638" y="11795"/>
                      <a:pt x="79794" y="11154"/>
                    </a:cubicBezTo>
                    <a:cubicBezTo>
                      <a:pt x="78876" y="10833"/>
                      <a:pt x="77914" y="10470"/>
                      <a:pt x="76919" y="10167"/>
                    </a:cubicBezTo>
                    <a:cubicBezTo>
                      <a:pt x="75914" y="9898"/>
                      <a:pt x="74875" y="9612"/>
                      <a:pt x="73801" y="9301"/>
                    </a:cubicBezTo>
                    <a:cubicBezTo>
                      <a:pt x="73247" y="9145"/>
                      <a:pt x="72702" y="8989"/>
                      <a:pt x="72147" y="8842"/>
                    </a:cubicBezTo>
                    <a:lnTo>
                      <a:pt x="71741" y="8712"/>
                    </a:lnTo>
                    <a:lnTo>
                      <a:pt x="71533" y="8668"/>
                    </a:lnTo>
                    <a:lnTo>
                      <a:pt x="71420" y="8625"/>
                    </a:lnTo>
                    <a:cubicBezTo>
                      <a:pt x="71680" y="8703"/>
                      <a:pt x="71455" y="8634"/>
                      <a:pt x="71507" y="8660"/>
                    </a:cubicBezTo>
                    <a:lnTo>
                      <a:pt x="71455" y="8651"/>
                    </a:lnTo>
                    <a:lnTo>
                      <a:pt x="70554" y="8478"/>
                    </a:lnTo>
                    <a:cubicBezTo>
                      <a:pt x="69342" y="8262"/>
                      <a:pt x="68086" y="8002"/>
                      <a:pt x="66822" y="7768"/>
                    </a:cubicBezTo>
                    <a:cubicBezTo>
                      <a:pt x="65532" y="7491"/>
                      <a:pt x="64380" y="7517"/>
                      <a:pt x="63125" y="7378"/>
                    </a:cubicBezTo>
                    <a:cubicBezTo>
                      <a:pt x="62519" y="7318"/>
                      <a:pt x="61887" y="7248"/>
                      <a:pt x="61254" y="7197"/>
                    </a:cubicBezTo>
                    <a:cubicBezTo>
                      <a:pt x="60622" y="7179"/>
                      <a:pt x="59964" y="7214"/>
                      <a:pt x="59289" y="7214"/>
                    </a:cubicBezTo>
                    <a:cubicBezTo>
                      <a:pt x="57955" y="7283"/>
                      <a:pt x="56596" y="7162"/>
                      <a:pt x="55236" y="7318"/>
                    </a:cubicBezTo>
                    <a:cubicBezTo>
                      <a:pt x="53868" y="7465"/>
                      <a:pt x="52483" y="7586"/>
                      <a:pt x="51071" y="7733"/>
                    </a:cubicBezTo>
                    <a:cubicBezTo>
                      <a:pt x="49677" y="8019"/>
                      <a:pt x="48257" y="8296"/>
                      <a:pt x="46828" y="8591"/>
                    </a:cubicBezTo>
                    <a:cubicBezTo>
                      <a:pt x="45408" y="8946"/>
                      <a:pt x="44014" y="9474"/>
                      <a:pt x="42568" y="9846"/>
                    </a:cubicBezTo>
                    <a:cubicBezTo>
                      <a:pt x="36844" y="11690"/>
                      <a:pt x="31259" y="14808"/>
                      <a:pt x="26211" y="18921"/>
                    </a:cubicBezTo>
                    <a:cubicBezTo>
                      <a:pt x="21180" y="23068"/>
                      <a:pt x="16868" y="28385"/>
                      <a:pt x="13681" y="34473"/>
                    </a:cubicBezTo>
                    <a:cubicBezTo>
                      <a:pt x="12928" y="35997"/>
                      <a:pt x="12270" y="37581"/>
                      <a:pt x="11534" y="39149"/>
                    </a:cubicBezTo>
                    <a:cubicBezTo>
                      <a:pt x="10980" y="40794"/>
                      <a:pt x="10391" y="42430"/>
                      <a:pt x="9837" y="44067"/>
                    </a:cubicBezTo>
                    <a:lnTo>
                      <a:pt x="9776" y="44223"/>
                    </a:lnTo>
                    <a:cubicBezTo>
                      <a:pt x="9724" y="44448"/>
                      <a:pt x="9828" y="44024"/>
                      <a:pt x="9819" y="44102"/>
                    </a:cubicBezTo>
                    <a:lnTo>
                      <a:pt x="9785" y="44180"/>
                    </a:lnTo>
                    <a:lnTo>
                      <a:pt x="9698" y="44534"/>
                    </a:lnTo>
                    <a:lnTo>
                      <a:pt x="9534" y="45227"/>
                    </a:lnTo>
                    <a:lnTo>
                      <a:pt x="9222" y="46613"/>
                    </a:lnTo>
                    <a:lnTo>
                      <a:pt x="8902" y="47963"/>
                    </a:lnTo>
                    <a:lnTo>
                      <a:pt x="8746" y="49150"/>
                    </a:lnTo>
                    <a:cubicBezTo>
                      <a:pt x="8676" y="49955"/>
                      <a:pt x="8503" y="50700"/>
                      <a:pt x="8469" y="51540"/>
                    </a:cubicBezTo>
                    <a:lnTo>
                      <a:pt x="8382" y="54085"/>
                    </a:lnTo>
                    <a:cubicBezTo>
                      <a:pt x="8425" y="57454"/>
                      <a:pt x="8772" y="60866"/>
                      <a:pt x="9724" y="64147"/>
                    </a:cubicBezTo>
                    <a:cubicBezTo>
                      <a:pt x="10703" y="67395"/>
                      <a:pt x="11993" y="70572"/>
                      <a:pt x="13777" y="73456"/>
                    </a:cubicBezTo>
                    <a:cubicBezTo>
                      <a:pt x="17335" y="79232"/>
                      <a:pt x="22427" y="83968"/>
                      <a:pt x="28281" y="86825"/>
                    </a:cubicBezTo>
                    <a:cubicBezTo>
                      <a:pt x="28999" y="87232"/>
                      <a:pt x="29744" y="87570"/>
                      <a:pt x="30497" y="87839"/>
                    </a:cubicBezTo>
                    <a:lnTo>
                      <a:pt x="32619" y="88652"/>
                    </a:lnTo>
                    <a:cubicBezTo>
                      <a:pt x="33459" y="88895"/>
                      <a:pt x="34290" y="89129"/>
                      <a:pt x="35121" y="89363"/>
                    </a:cubicBezTo>
                    <a:cubicBezTo>
                      <a:pt x="35831" y="89484"/>
                      <a:pt x="36524" y="89579"/>
                      <a:pt x="37225" y="89700"/>
                    </a:cubicBezTo>
                    <a:cubicBezTo>
                      <a:pt x="40230" y="90081"/>
                      <a:pt x="43252" y="89822"/>
                      <a:pt x="46058" y="89042"/>
                    </a:cubicBezTo>
                    <a:cubicBezTo>
                      <a:pt x="51686" y="87466"/>
                      <a:pt x="56267" y="83795"/>
                      <a:pt x="59150" y="79509"/>
                    </a:cubicBezTo>
                    <a:cubicBezTo>
                      <a:pt x="60553" y="77387"/>
                      <a:pt x="61575" y="74937"/>
                      <a:pt x="62233" y="72858"/>
                    </a:cubicBezTo>
                    <a:cubicBezTo>
                      <a:pt x="62380" y="72235"/>
                      <a:pt x="62527" y="71603"/>
                      <a:pt x="62666" y="70988"/>
                    </a:cubicBezTo>
                    <a:cubicBezTo>
                      <a:pt x="62744" y="70469"/>
                      <a:pt x="62822" y="69966"/>
                      <a:pt x="62882" y="69464"/>
                    </a:cubicBezTo>
                    <a:cubicBezTo>
                      <a:pt x="62891" y="68910"/>
                      <a:pt x="62917" y="68382"/>
                      <a:pt x="62934" y="67854"/>
                    </a:cubicBezTo>
                    <a:cubicBezTo>
                      <a:pt x="62900" y="67325"/>
                      <a:pt x="62882" y="66788"/>
                      <a:pt x="62848" y="66286"/>
                    </a:cubicBezTo>
                    <a:cubicBezTo>
                      <a:pt x="62415" y="62182"/>
                      <a:pt x="60683" y="58796"/>
                      <a:pt x="58717" y="56588"/>
                    </a:cubicBezTo>
                    <a:cubicBezTo>
                      <a:pt x="56786" y="54285"/>
                      <a:pt x="54743" y="53029"/>
                      <a:pt x="53314" y="52328"/>
                    </a:cubicBezTo>
                    <a:cubicBezTo>
                      <a:pt x="52613" y="51938"/>
                      <a:pt x="52015" y="51773"/>
                      <a:pt x="51643" y="51609"/>
                    </a:cubicBezTo>
                    <a:cubicBezTo>
                      <a:pt x="51253" y="51453"/>
                      <a:pt x="51054" y="51393"/>
                      <a:pt x="51054" y="51393"/>
                    </a:cubicBezTo>
                    <a:lnTo>
                      <a:pt x="50872" y="51306"/>
                    </a:lnTo>
                    <a:cubicBezTo>
                      <a:pt x="49946" y="50960"/>
                      <a:pt x="49487" y="49895"/>
                      <a:pt x="49850" y="48977"/>
                    </a:cubicBezTo>
                    <a:cubicBezTo>
                      <a:pt x="50205" y="48085"/>
                      <a:pt x="51193" y="47626"/>
                      <a:pt x="52119" y="47946"/>
                    </a:cubicBezTo>
                    <a:cubicBezTo>
                      <a:pt x="52119" y="47946"/>
                      <a:pt x="52362" y="48015"/>
                      <a:pt x="52829" y="48180"/>
                    </a:cubicBezTo>
                    <a:cubicBezTo>
                      <a:pt x="53314" y="48362"/>
                      <a:pt x="54024" y="48561"/>
                      <a:pt x="54907" y="49003"/>
                    </a:cubicBezTo>
                    <a:cubicBezTo>
                      <a:pt x="56665" y="49808"/>
                      <a:pt x="59211" y="51263"/>
                      <a:pt x="61670" y="53982"/>
                    </a:cubicBezTo>
                    <a:cubicBezTo>
                      <a:pt x="64129" y="56657"/>
                      <a:pt x="66398" y="60701"/>
                      <a:pt x="67108" y="65793"/>
                    </a:cubicBezTo>
                    <a:cubicBezTo>
                      <a:pt x="67177" y="66425"/>
                      <a:pt x="67229" y="67074"/>
                      <a:pt x="67281" y="67732"/>
                    </a:cubicBezTo>
                    <a:cubicBezTo>
                      <a:pt x="67264" y="68399"/>
                      <a:pt x="67264" y="69074"/>
                      <a:pt x="67264" y="69750"/>
                    </a:cubicBezTo>
                    <a:cubicBezTo>
                      <a:pt x="67186" y="70469"/>
                      <a:pt x="67091" y="71205"/>
                      <a:pt x="67030" y="71923"/>
                    </a:cubicBezTo>
                    <a:cubicBezTo>
                      <a:pt x="66891" y="72555"/>
                      <a:pt x="66770" y="73179"/>
                      <a:pt x="66640" y="73820"/>
                    </a:cubicBezTo>
                    <a:cubicBezTo>
                      <a:pt x="65844" y="76712"/>
                      <a:pt x="64796" y="79353"/>
                      <a:pt x="63177" y="82054"/>
                    </a:cubicBezTo>
                    <a:cubicBezTo>
                      <a:pt x="59930" y="87284"/>
                      <a:pt x="54561" y="92038"/>
                      <a:pt x="47651" y="94272"/>
                    </a:cubicBezTo>
                    <a:cubicBezTo>
                      <a:pt x="44222" y="95381"/>
                      <a:pt x="40464" y="95857"/>
                      <a:pt x="36645" y="95545"/>
                    </a:cubicBezTo>
                    <a:cubicBezTo>
                      <a:pt x="35658" y="95415"/>
                      <a:pt x="34662" y="95277"/>
                      <a:pt x="33658" y="95138"/>
                    </a:cubicBezTo>
                    <a:cubicBezTo>
                      <a:pt x="32809" y="94956"/>
                      <a:pt x="31961" y="94757"/>
                      <a:pt x="31112" y="94549"/>
                    </a:cubicBezTo>
                    <a:lnTo>
                      <a:pt x="31034" y="94532"/>
                    </a:lnTo>
                    <a:lnTo>
                      <a:pt x="30800" y="94463"/>
                    </a:lnTo>
                    <a:lnTo>
                      <a:pt x="30627" y="94411"/>
                    </a:lnTo>
                    <a:lnTo>
                      <a:pt x="30290" y="94281"/>
                    </a:lnTo>
                    <a:lnTo>
                      <a:pt x="29623" y="94056"/>
                    </a:lnTo>
                    <a:lnTo>
                      <a:pt x="28281" y="93588"/>
                    </a:lnTo>
                    <a:cubicBezTo>
                      <a:pt x="27371" y="93311"/>
                      <a:pt x="26488" y="92974"/>
                      <a:pt x="25614" y="92549"/>
                    </a:cubicBezTo>
                    <a:cubicBezTo>
                      <a:pt x="18530" y="89501"/>
                      <a:pt x="12140" y="84202"/>
                      <a:pt x="7542" y="77474"/>
                    </a:cubicBezTo>
                    <a:cubicBezTo>
                      <a:pt x="5230" y="74123"/>
                      <a:pt x="3464" y="70356"/>
                      <a:pt x="2130" y="66433"/>
                    </a:cubicBezTo>
                    <a:cubicBezTo>
                      <a:pt x="823" y="62485"/>
                      <a:pt x="182" y="58329"/>
                      <a:pt x="0" y="54163"/>
                    </a:cubicBezTo>
                    <a:lnTo>
                      <a:pt x="35" y="51029"/>
                    </a:lnTo>
                    <a:cubicBezTo>
                      <a:pt x="35" y="49964"/>
                      <a:pt x="216" y="48838"/>
                      <a:pt x="320" y="47756"/>
                    </a:cubicBezTo>
                    <a:lnTo>
                      <a:pt x="511" y="46119"/>
                    </a:lnTo>
                    <a:lnTo>
                      <a:pt x="788" y="44725"/>
                    </a:lnTo>
                    <a:lnTo>
                      <a:pt x="1074" y="43314"/>
                    </a:lnTo>
                    <a:lnTo>
                      <a:pt x="1221" y="42638"/>
                    </a:lnTo>
                    <a:lnTo>
                      <a:pt x="1299" y="42300"/>
                    </a:lnTo>
                    <a:lnTo>
                      <a:pt x="1394" y="41902"/>
                    </a:lnTo>
                    <a:lnTo>
                      <a:pt x="1455" y="41720"/>
                    </a:lnTo>
                    <a:cubicBezTo>
                      <a:pt x="2061" y="39781"/>
                      <a:pt x="2650" y="37841"/>
                      <a:pt x="3334" y="35927"/>
                    </a:cubicBezTo>
                    <a:cubicBezTo>
                      <a:pt x="4156" y="34092"/>
                      <a:pt x="4936" y="32204"/>
                      <a:pt x="5802" y="30394"/>
                    </a:cubicBezTo>
                    <a:cubicBezTo>
                      <a:pt x="9438" y="23173"/>
                      <a:pt x="14643" y="16921"/>
                      <a:pt x="20626" y="12089"/>
                    </a:cubicBezTo>
                    <a:cubicBezTo>
                      <a:pt x="26583" y="7205"/>
                      <a:pt x="33424" y="3932"/>
                      <a:pt x="40152" y="1958"/>
                    </a:cubicBezTo>
                    <a:cubicBezTo>
                      <a:pt x="46915" y="53"/>
                      <a:pt x="53669" y="-371"/>
                      <a:pt x="59678" y="295"/>
                    </a:cubicBezTo>
                    <a:cubicBezTo>
                      <a:pt x="60440" y="365"/>
                      <a:pt x="61185" y="416"/>
                      <a:pt x="61921" y="512"/>
                    </a:cubicBezTo>
                    <a:cubicBezTo>
                      <a:pt x="62666" y="650"/>
                      <a:pt x="63411" y="789"/>
                      <a:pt x="64147" y="945"/>
                    </a:cubicBezTo>
                    <a:cubicBezTo>
                      <a:pt x="65575" y="1256"/>
                      <a:pt x="67091" y="1447"/>
                      <a:pt x="68303" y="1854"/>
                    </a:cubicBezTo>
                    <a:cubicBezTo>
                      <a:pt x="69550" y="2235"/>
                      <a:pt x="70745" y="2624"/>
                      <a:pt x="71931" y="3006"/>
                    </a:cubicBezTo>
                    <a:lnTo>
                      <a:pt x="72797" y="3291"/>
                    </a:lnTo>
                    <a:lnTo>
                      <a:pt x="73031" y="3343"/>
                    </a:lnTo>
                    <a:lnTo>
                      <a:pt x="73152" y="3412"/>
                    </a:lnTo>
                    <a:lnTo>
                      <a:pt x="73368" y="3499"/>
                    </a:lnTo>
                    <a:lnTo>
                      <a:pt x="73784" y="3681"/>
                    </a:lnTo>
                    <a:cubicBezTo>
                      <a:pt x="74347" y="3923"/>
                      <a:pt x="74918" y="4175"/>
                      <a:pt x="75464" y="4400"/>
                    </a:cubicBezTo>
                    <a:cubicBezTo>
                      <a:pt x="76555" y="4858"/>
                      <a:pt x="77620" y="5326"/>
                      <a:pt x="78651" y="5759"/>
                    </a:cubicBezTo>
                    <a:cubicBezTo>
                      <a:pt x="79664" y="6218"/>
                      <a:pt x="80590" y="6772"/>
                      <a:pt x="81491" y="7257"/>
                    </a:cubicBezTo>
                    <a:cubicBezTo>
                      <a:pt x="83300" y="8253"/>
                      <a:pt x="84954" y="9127"/>
                      <a:pt x="86374" y="10115"/>
                    </a:cubicBezTo>
                    <a:cubicBezTo>
                      <a:pt x="87769" y="11076"/>
                      <a:pt x="89041" y="11933"/>
                      <a:pt x="90133" y="12686"/>
                    </a:cubicBezTo>
                    <a:cubicBezTo>
                      <a:pt x="91137" y="13518"/>
                      <a:pt x="91985" y="14202"/>
                      <a:pt x="92678" y="14773"/>
                    </a:cubicBezTo>
                    <a:cubicBezTo>
                      <a:pt x="94046" y="15925"/>
                      <a:pt x="94774" y="16522"/>
                      <a:pt x="94774" y="16522"/>
                    </a:cubicBezTo>
                    <a:cubicBezTo>
                      <a:pt x="95016" y="16730"/>
                      <a:pt x="95034" y="17068"/>
                      <a:pt x="94852" y="17310"/>
                    </a:cubicBezTo>
                    <a:cubicBezTo>
                      <a:pt x="94705" y="17527"/>
                      <a:pt x="94410" y="17587"/>
                      <a:pt x="94185" y="17492"/>
                    </a:cubicBezTo>
                    <a:close/>
                  </a:path>
                </a:pathLst>
              </a:custGeom>
              <a:grpFill/>
              <a:ln w="8653" cap="flat">
                <a:noFill/>
                <a:prstDash val="solid"/>
                <a:miter/>
              </a:ln>
            </p:spPr>
            <p:txBody>
              <a:bodyPr rtlCol="0" anchor="ctr"/>
              <a:lstStyle/>
              <a:p>
                <a:endParaRPr lang="en-IN" dirty="0"/>
              </a:p>
            </p:txBody>
          </p:sp>
          <p:sp>
            <p:nvSpPr>
              <p:cNvPr id="44" name="Freeform: Shape 44">
                <a:extLst>
                  <a:ext uri="{FF2B5EF4-FFF2-40B4-BE49-F238E27FC236}">
                    <a16:creationId xmlns:a16="http://schemas.microsoft.com/office/drawing/2014/main" id="{807620EA-E33E-CA49-B9AB-C28D6C37793B}"/>
                  </a:ext>
                </a:extLst>
              </p:cNvPr>
              <p:cNvSpPr/>
              <p:nvPr/>
            </p:nvSpPr>
            <p:spPr>
              <a:xfrm>
                <a:off x="-1705988" y="2613195"/>
                <a:ext cx="54993" cy="45146"/>
              </a:xfrm>
              <a:custGeom>
                <a:avLst/>
                <a:gdLst>
                  <a:gd name="connsiteX0" fmla="*/ 46820 w 54993"/>
                  <a:gd name="connsiteY0" fmla="*/ 33655 h 45146"/>
                  <a:gd name="connsiteX1" fmla="*/ 47401 w 54993"/>
                  <a:gd name="connsiteY1" fmla="*/ 32590 h 45146"/>
                  <a:gd name="connsiteX2" fmla="*/ 47972 w 54993"/>
                  <a:gd name="connsiteY2" fmla="*/ 31377 h 45146"/>
                  <a:gd name="connsiteX3" fmla="*/ 48552 w 54993"/>
                  <a:gd name="connsiteY3" fmla="*/ 29827 h 45146"/>
                  <a:gd name="connsiteX4" fmla="*/ 48864 w 54993"/>
                  <a:gd name="connsiteY4" fmla="*/ 19428 h 45146"/>
                  <a:gd name="connsiteX5" fmla="*/ 45868 w 54993"/>
                  <a:gd name="connsiteY5" fmla="*/ 13219 h 45146"/>
                  <a:gd name="connsiteX6" fmla="*/ 43322 w 54993"/>
                  <a:gd name="connsiteY6" fmla="*/ 10440 h 45146"/>
                  <a:gd name="connsiteX7" fmla="*/ 43140 w 54993"/>
                  <a:gd name="connsiteY7" fmla="*/ 10275 h 45146"/>
                  <a:gd name="connsiteX8" fmla="*/ 43114 w 54993"/>
                  <a:gd name="connsiteY8" fmla="*/ 10223 h 45146"/>
                  <a:gd name="connsiteX9" fmla="*/ 43218 w 54993"/>
                  <a:gd name="connsiteY9" fmla="*/ 10310 h 45146"/>
                  <a:gd name="connsiteX10" fmla="*/ 43184 w 54993"/>
                  <a:gd name="connsiteY10" fmla="*/ 10292 h 45146"/>
                  <a:gd name="connsiteX11" fmla="*/ 43080 w 54993"/>
                  <a:gd name="connsiteY11" fmla="*/ 10206 h 45146"/>
                  <a:gd name="connsiteX12" fmla="*/ 42603 w 54993"/>
                  <a:gd name="connsiteY12" fmla="*/ 9851 h 45146"/>
                  <a:gd name="connsiteX13" fmla="*/ 41685 w 54993"/>
                  <a:gd name="connsiteY13" fmla="*/ 9158 h 45146"/>
                  <a:gd name="connsiteX14" fmla="*/ 40785 w 54993"/>
                  <a:gd name="connsiteY14" fmla="*/ 8439 h 45146"/>
                  <a:gd name="connsiteX15" fmla="*/ 39902 w 54993"/>
                  <a:gd name="connsiteY15" fmla="*/ 7911 h 45146"/>
                  <a:gd name="connsiteX16" fmla="*/ 31883 w 54993"/>
                  <a:gd name="connsiteY16" fmla="*/ 4603 h 45146"/>
                  <a:gd name="connsiteX17" fmla="*/ 22843 w 54993"/>
                  <a:gd name="connsiteY17" fmla="*/ 4716 h 45146"/>
                  <a:gd name="connsiteX18" fmla="*/ 20445 w 54993"/>
                  <a:gd name="connsiteY18" fmla="*/ 5487 h 45146"/>
                  <a:gd name="connsiteX19" fmla="*/ 18367 w 54993"/>
                  <a:gd name="connsiteY19" fmla="*/ 6396 h 45146"/>
                  <a:gd name="connsiteX20" fmla="*/ 16401 w 54993"/>
                  <a:gd name="connsiteY20" fmla="*/ 7530 h 45146"/>
                  <a:gd name="connsiteX21" fmla="*/ 14548 w 54993"/>
                  <a:gd name="connsiteY21" fmla="*/ 8872 h 45146"/>
                  <a:gd name="connsiteX22" fmla="*/ 8920 w 54993"/>
                  <a:gd name="connsiteY22" fmla="*/ 15592 h 45146"/>
                  <a:gd name="connsiteX23" fmla="*/ 7967 w 54993"/>
                  <a:gd name="connsiteY23" fmla="*/ 17480 h 45146"/>
                  <a:gd name="connsiteX24" fmla="*/ 7153 w 54993"/>
                  <a:gd name="connsiteY24" fmla="*/ 19263 h 45146"/>
                  <a:gd name="connsiteX25" fmla="*/ 6530 w 54993"/>
                  <a:gd name="connsiteY25" fmla="*/ 21263 h 45146"/>
                  <a:gd name="connsiteX26" fmla="*/ 6175 w 54993"/>
                  <a:gd name="connsiteY26" fmla="*/ 22978 h 45146"/>
                  <a:gd name="connsiteX27" fmla="*/ 6391 w 54993"/>
                  <a:gd name="connsiteY27" fmla="*/ 29862 h 45146"/>
                  <a:gd name="connsiteX28" fmla="*/ 11491 w 54993"/>
                  <a:gd name="connsiteY28" fmla="*/ 38919 h 45146"/>
                  <a:gd name="connsiteX29" fmla="*/ 13829 w 54993"/>
                  <a:gd name="connsiteY29" fmla="*/ 40833 h 45146"/>
                  <a:gd name="connsiteX30" fmla="*/ 14721 w 54993"/>
                  <a:gd name="connsiteY30" fmla="*/ 41474 h 45146"/>
                  <a:gd name="connsiteX31" fmla="*/ 14929 w 54993"/>
                  <a:gd name="connsiteY31" fmla="*/ 41604 h 45146"/>
                  <a:gd name="connsiteX32" fmla="*/ 15397 w 54993"/>
                  <a:gd name="connsiteY32" fmla="*/ 44322 h 45146"/>
                  <a:gd name="connsiteX33" fmla="*/ 13050 w 54993"/>
                  <a:gd name="connsiteY33" fmla="*/ 44981 h 45146"/>
                  <a:gd name="connsiteX34" fmla="*/ 11794 w 54993"/>
                  <a:gd name="connsiteY34" fmla="*/ 44461 h 45146"/>
                  <a:gd name="connsiteX35" fmla="*/ 10348 w 54993"/>
                  <a:gd name="connsiteY35" fmla="*/ 43717 h 45146"/>
                  <a:gd name="connsiteX36" fmla="*/ 8487 w 54993"/>
                  <a:gd name="connsiteY36" fmla="*/ 42539 h 45146"/>
                  <a:gd name="connsiteX37" fmla="*/ 4209 w 54993"/>
                  <a:gd name="connsiteY37" fmla="*/ 38331 h 45146"/>
                  <a:gd name="connsiteX38" fmla="*/ 763 w 54993"/>
                  <a:gd name="connsiteY38" fmla="*/ 31299 h 45146"/>
                  <a:gd name="connsiteX39" fmla="*/ 295 w 54993"/>
                  <a:gd name="connsiteY39" fmla="*/ 22008 h 45146"/>
                  <a:gd name="connsiteX40" fmla="*/ 910 w 54993"/>
                  <a:gd name="connsiteY40" fmla="*/ 19436 h 45146"/>
                  <a:gd name="connsiteX41" fmla="*/ 1724 w 54993"/>
                  <a:gd name="connsiteY41" fmla="*/ 17194 h 45146"/>
                  <a:gd name="connsiteX42" fmla="*/ 2953 w 54993"/>
                  <a:gd name="connsiteY42" fmla="*/ 14830 h 45146"/>
                  <a:gd name="connsiteX43" fmla="*/ 4339 w 54993"/>
                  <a:gd name="connsiteY43" fmla="*/ 12656 h 45146"/>
                  <a:gd name="connsiteX44" fmla="*/ 11907 w 54993"/>
                  <a:gd name="connsiteY44" fmla="*/ 5244 h 45146"/>
                  <a:gd name="connsiteX45" fmla="*/ 13024 w 54993"/>
                  <a:gd name="connsiteY45" fmla="*/ 4491 h 45146"/>
                  <a:gd name="connsiteX46" fmla="*/ 14228 w 54993"/>
                  <a:gd name="connsiteY46" fmla="*/ 3867 h 45146"/>
                  <a:gd name="connsiteX47" fmla="*/ 16669 w 54993"/>
                  <a:gd name="connsiteY47" fmla="*/ 2629 h 45146"/>
                  <a:gd name="connsiteX48" fmla="*/ 19250 w 54993"/>
                  <a:gd name="connsiteY48" fmla="*/ 1607 h 45146"/>
                  <a:gd name="connsiteX49" fmla="*/ 21666 w 54993"/>
                  <a:gd name="connsiteY49" fmla="*/ 889 h 45146"/>
                  <a:gd name="connsiteX50" fmla="*/ 32576 w 54993"/>
                  <a:gd name="connsiteY50" fmla="*/ 170 h 45146"/>
                  <a:gd name="connsiteX51" fmla="*/ 42811 w 54993"/>
                  <a:gd name="connsiteY51" fmla="*/ 3270 h 45146"/>
                  <a:gd name="connsiteX52" fmla="*/ 44006 w 54993"/>
                  <a:gd name="connsiteY52" fmla="*/ 3885 h 45146"/>
                  <a:gd name="connsiteX53" fmla="*/ 44985 w 54993"/>
                  <a:gd name="connsiteY53" fmla="*/ 4534 h 45146"/>
                  <a:gd name="connsiteX54" fmla="*/ 45946 w 54993"/>
                  <a:gd name="connsiteY54" fmla="*/ 5166 h 45146"/>
                  <a:gd name="connsiteX55" fmla="*/ 46431 w 54993"/>
                  <a:gd name="connsiteY55" fmla="*/ 5487 h 45146"/>
                  <a:gd name="connsiteX56" fmla="*/ 46543 w 54993"/>
                  <a:gd name="connsiteY56" fmla="*/ 5573 h 45146"/>
                  <a:gd name="connsiteX57" fmla="*/ 46734 w 54993"/>
                  <a:gd name="connsiteY57" fmla="*/ 5703 h 45146"/>
                  <a:gd name="connsiteX58" fmla="*/ 46803 w 54993"/>
                  <a:gd name="connsiteY58" fmla="*/ 5755 h 45146"/>
                  <a:gd name="connsiteX59" fmla="*/ 47037 w 54993"/>
                  <a:gd name="connsiteY59" fmla="*/ 5971 h 45146"/>
                  <a:gd name="connsiteX60" fmla="*/ 50622 w 54993"/>
                  <a:gd name="connsiteY60" fmla="*/ 9626 h 45146"/>
                  <a:gd name="connsiteX61" fmla="*/ 54510 w 54993"/>
                  <a:gd name="connsiteY61" fmla="*/ 18068 h 45146"/>
                  <a:gd name="connsiteX62" fmla="*/ 54717 w 54993"/>
                  <a:gd name="connsiteY62" fmla="*/ 25905 h 45146"/>
                  <a:gd name="connsiteX63" fmla="*/ 52890 w 54993"/>
                  <a:gd name="connsiteY63" fmla="*/ 31611 h 45146"/>
                  <a:gd name="connsiteX64" fmla="*/ 50821 w 54993"/>
                  <a:gd name="connsiteY64" fmla="*/ 34884 h 45146"/>
                  <a:gd name="connsiteX65" fmla="*/ 50059 w 54993"/>
                  <a:gd name="connsiteY65" fmla="*/ 35802 h 45146"/>
                  <a:gd name="connsiteX66" fmla="*/ 47279 w 54993"/>
                  <a:gd name="connsiteY66" fmla="*/ 36044 h 45146"/>
                  <a:gd name="connsiteX67" fmla="*/ 46820 w 54993"/>
                  <a:gd name="connsiteY67" fmla="*/ 33655 h 45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4993" h="45146">
                    <a:moveTo>
                      <a:pt x="46820" y="33655"/>
                    </a:moveTo>
                    <a:cubicBezTo>
                      <a:pt x="46820" y="33655"/>
                      <a:pt x="47011" y="33282"/>
                      <a:pt x="47401" y="32590"/>
                    </a:cubicBezTo>
                    <a:cubicBezTo>
                      <a:pt x="47600" y="32226"/>
                      <a:pt x="47834" y="31810"/>
                      <a:pt x="47972" y="31377"/>
                    </a:cubicBezTo>
                    <a:cubicBezTo>
                      <a:pt x="48145" y="30944"/>
                      <a:pt x="48370" y="30468"/>
                      <a:pt x="48552" y="29827"/>
                    </a:cubicBezTo>
                    <a:cubicBezTo>
                      <a:pt x="49340" y="27385"/>
                      <a:pt x="49946" y="23645"/>
                      <a:pt x="48864" y="19428"/>
                    </a:cubicBezTo>
                    <a:cubicBezTo>
                      <a:pt x="48318" y="17341"/>
                      <a:pt x="47340" y="15202"/>
                      <a:pt x="45868" y="13219"/>
                    </a:cubicBezTo>
                    <a:cubicBezTo>
                      <a:pt x="45175" y="12232"/>
                      <a:pt x="44266" y="11331"/>
                      <a:pt x="43322" y="10440"/>
                    </a:cubicBezTo>
                    <a:lnTo>
                      <a:pt x="43140" y="10275"/>
                    </a:lnTo>
                    <a:lnTo>
                      <a:pt x="43114" y="10223"/>
                    </a:lnTo>
                    <a:cubicBezTo>
                      <a:pt x="43374" y="10422"/>
                      <a:pt x="43166" y="10284"/>
                      <a:pt x="43218" y="10310"/>
                    </a:cubicBezTo>
                    <a:lnTo>
                      <a:pt x="43184" y="10292"/>
                    </a:lnTo>
                    <a:lnTo>
                      <a:pt x="43080" y="10206"/>
                    </a:lnTo>
                    <a:lnTo>
                      <a:pt x="42603" y="9851"/>
                    </a:lnTo>
                    <a:lnTo>
                      <a:pt x="41685" y="9158"/>
                    </a:lnTo>
                    <a:lnTo>
                      <a:pt x="40785" y="8439"/>
                    </a:lnTo>
                    <a:lnTo>
                      <a:pt x="39902" y="7911"/>
                    </a:lnTo>
                    <a:cubicBezTo>
                      <a:pt x="37720" y="6396"/>
                      <a:pt x="34819" y="5201"/>
                      <a:pt x="31883" y="4603"/>
                    </a:cubicBezTo>
                    <a:cubicBezTo>
                      <a:pt x="28983" y="3980"/>
                      <a:pt x="25640" y="4075"/>
                      <a:pt x="22843" y="4716"/>
                    </a:cubicBezTo>
                    <a:lnTo>
                      <a:pt x="20445" y="5487"/>
                    </a:lnTo>
                    <a:cubicBezTo>
                      <a:pt x="19639" y="5738"/>
                      <a:pt x="19051" y="6084"/>
                      <a:pt x="18367" y="6396"/>
                    </a:cubicBezTo>
                    <a:cubicBezTo>
                      <a:pt x="17700" y="6664"/>
                      <a:pt x="17068" y="7141"/>
                      <a:pt x="16401" y="7530"/>
                    </a:cubicBezTo>
                    <a:cubicBezTo>
                      <a:pt x="15726" y="7902"/>
                      <a:pt x="15128" y="8370"/>
                      <a:pt x="14548" y="8872"/>
                    </a:cubicBezTo>
                    <a:cubicBezTo>
                      <a:pt x="12210" y="10786"/>
                      <a:pt x="10262" y="13089"/>
                      <a:pt x="8920" y="15592"/>
                    </a:cubicBezTo>
                    <a:cubicBezTo>
                      <a:pt x="8539" y="16172"/>
                      <a:pt x="8235" y="16830"/>
                      <a:pt x="7967" y="17480"/>
                    </a:cubicBezTo>
                    <a:cubicBezTo>
                      <a:pt x="7699" y="18060"/>
                      <a:pt x="7300" y="18813"/>
                      <a:pt x="7153" y="19263"/>
                    </a:cubicBezTo>
                    <a:cubicBezTo>
                      <a:pt x="6937" y="19939"/>
                      <a:pt x="6599" y="20770"/>
                      <a:pt x="6530" y="21263"/>
                    </a:cubicBezTo>
                    <a:cubicBezTo>
                      <a:pt x="6374" y="21800"/>
                      <a:pt x="6244" y="22337"/>
                      <a:pt x="6175" y="22978"/>
                    </a:cubicBezTo>
                    <a:cubicBezTo>
                      <a:pt x="5785" y="25402"/>
                      <a:pt x="5923" y="27758"/>
                      <a:pt x="6391" y="29862"/>
                    </a:cubicBezTo>
                    <a:cubicBezTo>
                      <a:pt x="7387" y="34070"/>
                      <a:pt x="9656" y="37118"/>
                      <a:pt x="11491" y="38919"/>
                    </a:cubicBezTo>
                    <a:cubicBezTo>
                      <a:pt x="12409" y="39820"/>
                      <a:pt x="13240" y="40461"/>
                      <a:pt x="13829" y="40833"/>
                    </a:cubicBezTo>
                    <a:cubicBezTo>
                      <a:pt x="14409" y="41249"/>
                      <a:pt x="14721" y="41474"/>
                      <a:pt x="14721" y="41474"/>
                    </a:cubicBezTo>
                    <a:lnTo>
                      <a:pt x="14929" y="41604"/>
                    </a:lnTo>
                    <a:cubicBezTo>
                      <a:pt x="15803" y="42227"/>
                      <a:pt x="16020" y="43448"/>
                      <a:pt x="15397" y="44322"/>
                    </a:cubicBezTo>
                    <a:cubicBezTo>
                      <a:pt x="14860" y="45085"/>
                      <a:pt x="13873" y="45353"/>
                      <a:pt x="13050" y="44981"/>
                    </a:cubicBezTo>
                    <a:cubicBezTo>
                      <a:pt x="13050" y="44981"/>
                      <a:pt x="12617" y="44799"/>
                      <a:pt x="11794" y="44461"/>
                    </a:cubicBezTo>
                    <a:cubicBezTo>
                      <a:pt x="11387" y="44305"/>
                      <a:pt x="10902" y="44054"/>
                      <a:pt x="10348" y="43717"/>
                    </a:cubicBezTo>
                    <a:cubicBezTo>
                      <a:pt x="9794" y="43422"/>
                      <a:pt x="9145" y="43058"/>
                      <a:pt x="8487" y="42539"/>
                    </a:cubicBezTo>
                    <a:cubicBezTo>
                      <a:pt x="7110" y="41612"/>
                      <a:pt x="5629" y="40183"/>
                      <a:pt x="4209" y="38331"/>
                    </a:cubicBezTo>
                    <a:cubicBezTo>
                      <a:pt x="2815" y="36469"/>
                      <a:pt x="1533" y="34105"/>
                      <a:pt x="763" y="31299"/>
                    </a:cubicBezTo>
                    <a:cubicBezTo>
                      <a:pt x="-8" y="28529"/>
                      <a:pt x="-250" y="25307"/>
                      <a:pt x="295" y="22008"/>
                    </a:cubicBezTo>
                    <a:cubicBezTo>
                      <a:pt x="408" y="21194"/>
                      <a:pt x="624" y="20328"/>
                      <a:pt x="910" y="19436"/>
                    </a:cubicBezTo>
                    <a:cubicBezTo>
                      <a:pt x="1144" y="18492"/>
                      <a:pt x="1447" y="17930"/>
                      <a:pt x="1724" y="17194"/>
                    </a:cubicBezTo>
                    <a:cubicBezTo>
                      <a:pt x="2139" y="16207"/>
                      <a:pt x="2538" y="15644"/>
                      <a:pt x="2953" y="14830"/>
                    </a:cubicBezTo>
                    <a:cubicBezTo>
                      <a:pt x="3352" y="14076"/>
                      <a:pt x="3802" y="13340"/>
                      <a:pt x="4339" y="12656"/>
                    </a:cubicBezTo>
                    <a:cubicBezTo>
                      <a:pt x="6287" y="9773"/>
                      <a:pt x="8894" y="7236"/>
                      <a:pt x="11907" y="5244"/>
                    </a:cubicBezTo>
                    <a:lnTo>
                      <a:pt x="13024" y="4491"/>
                    </a:lnTo>
                    <a:lnTo>
                      <a:pt x="14228" y="3867"/>
                    </a:lnTo>
                    <a:cubicBezTo>
                      <a:pt x="15042" y="3434"/>
                      <a:pt x="15786" y="2958"/>
                      <a:pt x="16669" y="2629"/>
                    </a:cubicBezTo>
                    <a:cubicBezTo>
                      <a:pt x="17544" y="2317"/>
                      <a:pt x="18445" y="1858"/>
                      <a:pt x="19250" y="1607"/>
                    </a:cubicBezTo>
                    <a:lnTo>
                      <a:pt x="21666" y="889"/>
                    </a:lnTo>
                    <a:cubicBezTo>
                      <a:pt x="25441" y="-38"/>
                      <a:pt x="28931" y="-168"/>
                      <a:pt x="32576" y="170"/>
                    </a:cubicBezTo>
                    <a:cubicBezTo>
                      <a:pt x="36196" y="568"/>
                      <a:pt x="39555" y="1521"/>
                      <a:pt x="42811" y="3270"/>
                    </a:cubicBezTo>
                    <a:lnTo>
                      <a:pt x="44006" y="3885"/>
                    </a:lnTo>
                    <a:lnTo>
                      <a:pt x="44985" y="4534"/>
                    </a:lnTo>
                    <a:lnTo>
                      <a:pt x="45946" y="5166"/>
                    </a:lnTo>
                    <a:lnTo>
                      <a:pt x="46431" y="5487"/>
                    </a:lnTo>
                    <a:lnTo>
                      <a:pt x="46543" y="5573"/>
                    </a:lnTo>
                    <a:lnTo>
                      <a:pt x="46734" y="5703"/>
                    </a:lnTo>
                    <a:lnTo>
                      <a:pt x="46803" y="5755"/>
                    </a:lnTo>
                    <a:lnTo>
                      <a:pt x="47037" y="5971"/>
                    </a:lnTo>
                    <a:cubicBezTo>
                      <a:pt x="48405" y="7063"/>
                      <a:pt x="49635" y="8301"/>
                      <a:pt x="50622" y="9626"/>
                    </a:cubicBezTo>
                    <a:cubicBezTo>
                      <a:pt x="52639" y="12284"/>
                      <a:pt x="53903" y="15237"/>
                      <a:pt x="54510" y="18068"/>
                    </a:cubicBezTo>
                    <a:cubicBezTo>
                      <a:pt x="55133" y="20908"/>
                      <a:pt x="55098" y="23601"/>
                      <a:pt x="54717" y="25905"/>
                    </a:cubicBezTo>
                    <a:cubicBezTo>
                      <a:pt x="54319" y="28199"/>
                      <a:pt x="53670" y="30156"/>
                      <a:pt x="52890" y="31611"/>
                    </a:cubicBezTo>
                    <a:cubicBezTo>
                      <a:pt x="52163" y="33049"/>
                      <a:pt x="51297" y="34373"/>
                      <a:pt x="50821" y="34884"/>
                    </a:cubicBezTo>
                    <a:cubicBezTo>
                      <a:pt x="50327" y="35482"/>
                      <a:pt x="50059" y="35802"/>
                      <a:pt x="50059" y="35802"/>
                    </a:cubicBezTo>
                    <a:cubicBezTo>
                      <a:pt x="49357" y="36651"/>
                      <a:pt x="48111" y="36754"/>
                      <a:pt x="47279" y="36044"/>
                    </a:cubicBezTo>
                    <a:cubicBezTo>
                      <a:pt x="46561" y="35482"/>
                      <a:pt x="46405" y="34443"/>
                      <a:pt x="46820" y="33655"/>
                    </a:cubicBezTo>
                    <a:close/>
                  </a:path>
                </a:pathLst>
              </a:custGeom>
              <a:grpFill/>
              <a:ln w="8653" cap="flat">
                <a:noFill/>
                <a:prstDash val="solid"/>
                <a:miter/>
              </a:ln>
            </p:spPr>
            <p:txBody>
              <a:bodyPr rtlCol="0" anchor="ctr"/>
              <a:lstStyle/>
              <a:p>
                <a:endParaRPr lang="en-IN" dirty="0"/>
              </a:p>
            </p:txBody>
          </p:sp>
          <p:sp>
            <p:nvSpPr>
              <p:cNvPr id="45" name="Freeform: Shape 45">
                <a:extLst>
                  <a:ext uri="{FF2B5EF4-FFF2-40B4-BE49-F238E27FC236}">
                    <a16:creationId xmlns:a16="http://schemas.microsoft.com/office/drawing/2014/main" id="{6836755B-5DD5-D94D-9206-1EAFBC13E4FC}"/>
                  </a:ext>
                </a:extLst>
              </p:cNvPr>
              <p:cNvSpPr/>
              <p:nvPr/>
            </p:nvSpPr>
            <p:spPr>
              <a:xfrm>
                <a:off x="-1361132" y="2581715"/>
                <a:ext cx="55358" cy="42062"/>
              </a:xfrm>
              <a:custGeom>
                <a:avLst/>
                <a:gdLst>
                  <a:gd name="connsiteX0" fmla="*/ 43322 w 55358"/>
                  <a:gd name="connsiteY0" fmla="*/ 38716 h 42062"/>
                  <a:gd name="connsiteX1" fmla="*/ 44197 w 55358"/>
                  <a:gd name="connsiteY1" fmla="*/ 37842 h 42062"/>
                  <a:gd name="connsiteX2" fmla="*/ 45106 w 55358"/>
                  <a:gd name="connsiteY2" fmla="*/ 36889 h 42062"/>
                  <a:gd name="connsiteX3" fmla="*/ 46102 w 55358"/>
                  <a:gd name="connsiteY3" fmla="*/ 35582 h 42062"/>
                  <a:gd name="connsiteX4" fmla="*/ 49488 w 55358"/>
                  <a:gd name="connsiteY4" fmla="*/ 25736 h 42062"/>
                  <a:gd name="connsiteX5" fmla="*/ 48457 w 55358"/>
                  <a:gd name="connsiteY5" fmla="*/ 18948 h 42062"/>
                  <a:gd name="connsiteX6" fmla="*/ 46829 w 55358"/>
                  <a:gd name="connsiteY6" fmla="*/ 15527 h 42062"/>
                  <a:gd name="connsiteX7" fmla="*/ 46717 w 55358"/>
                  <a:gd name="connsiteY7" fmla="*/ 15319 h 42062"/>
                  <a:gd name="connsiteX8" fmla="*/ 46682 w 55358"/>
                  <a:gd name="connsiteY8" fmla="*/ 15250 h 42062"/>
                  <a:gd name="connsiteX9" fmla="*/ 46769 w 55358"/>
                  <a:gd name="connsiteY9" fmla="*/ 15363 h 42062"/>
                  <a:gd name="connsiteX10" fmla="*/ 46751 w 55358"/>
                  <a:gd name="connsiteY10" fmla="*/ 15328 h 42062"/>
                  <a:gd name="connsiteX11" fmla="*/ 46656 w 55358"/>
                  <a:gd name="connsiteY11" fmla="*/ 15207 h 42062"/>
                  <a:gd name="connsiteX12" fmla="*/ 46336 w 55358"/>
                  <a:gd name="connsiteY12" fmla="*/ 14739 h 42062"/>
                  <a:gd name="connsiteX13" fmla="*/ 45652 w 55358"/>
                  <a:gd name="connsiteY13" fmla="*/ 13795 h 42062"/>
                  <a:gd name="connsiteX14" fmla="*/ 44985 w 55358"/>
                  <a:gd name="connsiteY14" fmla="*/ 12851 h 42062"/>
                  <a:gd name="connsiteX15" fmla="*/ 44335 w 55358"/>
                  <a:gd name="connsiteY15" fmla="*/ 12089 h 42062"/>
                  <a:gd name="connsiteX16" fmla="*/ 37633 w 55358"/>
                  <a:gd name="connsiteY16" fmla="*/ 6591 h 42062"/>
                  <a:gd name="connsiteX17" fmla="*/ 28957 w 55358"/>
                  <a:gd name="connsiteY17" fmla="*/ 4011 h 42062"/>
                  <a:gd name="connsiteX18" fmla="*/ 26420 w 55358"/>
                  <a:gd name="connsiteY18" fmla="*/ 4028 h 42062"/>
                  <a:gd name="connsiteX19" fmla="*/ 24177 w 55358"/>
                  <a:gd name="connsiteY19" fmla="*/ 4296 h 42062"/>
                  <a:gd name="connsiteX20" fmla="*/ 21960 w 55358"/>
                  <a:gd name="connsiteY20" fmla="*/ 4807 h 42062"/>
                  <a:gd name="connsiteX21" fmla="*/ 19804 w 55358"/>
                  <a:gd name="connsiteY21" fmla="*/ 5552 h 42062"/>
                  <a:gd name="connsiteX22" fmla="*/ 12427 w 55358"/>
                  <a:gd name="connsiteY22" fmla="*/ 10306 h 42062"/>
                  <a:gd name="connsiteX23" fmla="*/ 10955 w 55358"/>
                  <a:gd name="connsiteY23" fmla="*/ 11830 h 42062"/>
                  <a:gd name="connsiteX24" fmla="*/ 9673 w 55358"/>
                  <a:gd name="connsiteY24" fmla="*/ 13302 h 42062"/>
                  <a:gd name="connsiteX25" fmla="*/ 8487 w 55358"/>
                  <a:gd name="connsiteY25" fmla="*/ 15007 h 42062"/>
                  <a:gd name="connsiteX26" fmla="*/ 7621 w 55358"/>
                  <a:gd name="connsiteY26" fmla="*/ 16566 h 42062"/>
                  <a:gd name="connsiteX27" fmla="*/ 5811 w 55358"/>
                  <a:gd name="connsiteY27" fmla="*/ 23208 h 42062"/>
                  <a:gd name="connsiteX28" fmla="*/ 8010 w 55358"/>
                  <a:gd name="connsiteY28" fmla="*/ 33365 h 42062"/>
                  <a:gd name="connsiteX29" fmla="*/ 9673 w 55358"/>
                  <a:gd name="connsiteY29" fmla="*/ 35876 h 42062"/>
                  <a:gd name="connsiteX30" fmla="*/ 10340 w 55358"/>
                  <a:gd name="connsiteY30" fmla="*/ 36751 h 42062"/>
                  <a:gd name="connsiteX31" fmla="*/ 10496 w 55358"/>
                  <a:gd name="connsiteY31" fmla="*/ 36941 h 42062"/>
                  <a:gd name="connsiteX32" fmla="*/ 10158 w 55358"/>
                  <a:gd name="connsiteY32" fmla="*/ 39669 h 42062"/>
                  <a:gd name="connsiteX33" fmla="*/ 7690 w 55358"/>
                  <a:gd name="connsiteY33" fmla="*/ 39634 h 42062"/>
                  <a:gd name="connsiteX34" fmla="*/ 6677 w 55358"/>
                  <a:gd name="connsiteY34" fmla="*/ 38759 h 42062"/>
                  <a:gd name="connsiteX35" fmla="*/ 5508 w 55358"/>
                  <a:gd name="connsiteY35" fmla="*/ 37625 h 42062"/>
                  <a:gd name="connsiteX36" fmla="*/ 4071 w 55358"/>
                  <a:gd name="connsiteY36" fmla="*/ 35945 h 42062"/>
                  <a:gd name="connsiteX37" fmla="*/ 1231 w 55358"/>
                  <a:gd name="connsiteY37" fmla="*/ 30672 h 42062"/>
                  <a:gd name="connsiteX38" fmla="*/ 10 w 55358"/>
                  <a:gd name="connsiteY38" fmla="*/ 22922 h 42062"/>
                  <a:gd name="connsiteX39" fmla="*/ 2313 w 55358"/>
                  <a:gd name="connsiteY39" fmla="*/ 13908 h 42062"/>
                  <a:gd name="connsiteX40" fmla="*/ 3638 w 55358"/>
                  <a:gd name="connsiteY40" fmla="*/ 11656 h 42062"/>
                  <a:gd name="connsiteX41" fmla="*/ 5084 w 55358"/>
                  <a:gd name="connsiteY41" fmla="*/ 9726 h 42062"/>
                  <a:gd name="connsiteX42" fmla="*/ 6937 w 55358"/>
                  <a:gd name="connsiteY42" fmla="*/ 7829 h 42062"/>
                  <a:gd name="connsiteX43" fmla="*/ 8920 w 55358"/>
                  <a:gd name="connsiteY43" fmla="*/ 6158 h 42062"/>
                  <a:gd name="connsiteX44" fmla="*/ 18332 w 55358"/>
                  <a:gd name="connsiteY44" fmla="*/ 1318 h 42062"/>
                  <a:gd name="connsiteX45" fmla="*/ 19622 w 55358"/>
                  <a:gd name="connsiteY45" fmla="*/ 919 h 42062"/>
                  <a:gd name="connsiteX46" fmla="*/ 20956 w 55358"/>
                  <a:gd name="connsiteY46" fmla="*/ 660 h 42062"/>
                  <a:gd name="connsiteX47" fmla="*/ 23666 w 55358"/>
                  <a:gd name="connsiteY47" fmla="*/ 218 h 42062"/>
                  <a:gd name="connsiteX48" fmla="*/ 26420 w 55358"/>
                  <a:gd name="connsiteY48" fmla="*/ 1 h 42062"/>
                  <a:gd name="connsiteX49" fmla="*/ 28948 w 55358"/>
                  <a:gd name="connsiteY49" fmla="*/ 19 h 42062"/>
                  <a:gd name="connsiteX50" fmla="*/ 39573 w 55358"/>
                  <a:gd name="connsiteY50" fmla="*/ 2547 h 42062"/>
                  <a:gd name="connsiteX51" fmla="*/ 48423 w 55358"/>
                  <a:gd name="connsiteY51" fmla="*/ 8531 h 42062"/>
                  <a:gd name="connsiteX52" fmla="*/ 49392 w 55358"/>
                  <a:gd name="connsiteY52" fmla="*/ 9466 h 42062"/>
                  <a:gd name="connsiteX53" fmla="*/ 50146 w 55358"/>
                  <a:gd name="connsiteY53" fmla="*/ 10349 h 42062"/>
                  <a:gd name="connsiteX54" fmla="*/ 50873 w 55358"/>
                  <a:gd name="connsiteY54" fmla="*/ 11258 h 42062"/>
                  <a:gd name="connsiteX55" fmla="*/ 51237 w 55358"/>
                  <a:gd name="connsiteY55" fmla="*/ 11700 h 42062"/>
                  <a:gd name="connsiteX56" fmla="*/ 51323 w 55358"/>
                  <a:gd name="connsiteY56" fmla="*/ 11830 h 42062"/>
                  <a:gd name="connsiteX57" fmla="*/ 51471 w 55358"/>
                  <a:gd name="connsiteY57" fmla="*/ 12012 h 42062"/>
                  <a:gd name="connsiteX58" fmla="*/ 51523 w 55358"/>
                  <a:gd name="connsiteY58" fmla="*/ 12089 h 42062"/>
                  <a:gd name="connsiteX59" fmla="*/ 51696 w 55358"/>
                  <a:gd name="connsiteY59" fmla="*/ 12367 h 42062"/>
                  <a:gd name="connsiteX60" fmla="*/ 54042 w 55358"/>
                  <a:gd name="connsiteY60" fmla="*/ 16904 h 42062"/>
                  <a:gd name="connsiteX61" fmla="*/ 55280 w 55358"/>
                  <a:gd name="connsiteY61" fmla="*/ 26126 h 42062"/>
                  <a:gd name="connsiteX62" fmla="*/ 53168 w 55358"/>
                  <a:gd name="connsiteY62" fmla="*/ 33651 h 42062"/>
                  <a:gd name="connsiteX63" fmla="*/ 49721 w 55358"/>
                  <a:gd name="connsiteY63" fmla="*/ 38578 h 42062"/>
                  <a:gd name="connsiteX64" fmla="*/ 46795 w 55358"/>
                  <a:gd name="connsiteY64" fmla="*/ 41089 h 42062"/>
                  <a:gd name="connsiteX65" fmla="*/ 45781 w 55358"/>
                  <a:gd name="connsiteY65" fmla="*/ 41747 h 42062"/>
                  <a:gd name="connsiteX66" fmla="*/ 43071 w 55358"/>
                  <a:gd name="connsiteY66" fmla="*/ 41184 h 42062"/>
                  <a:gd name="connsiteX67" fmla="*/ 43322 w 55358"/>
                  <a:gd name="connsiteY67" fmla="*/ 38716 h 42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5358" h="42062">
                    <a:moveTo>
                      <a:pt x="43322" y="38716"/>
                    </a:moveTo>
                    <a:cubicBezTo>
                      <a:pt x="43322" y="38716"/>
                      <a:pt x="43625" y="38413"/>
                      <a:pt x="44197" y="37842"/>
                    </a:cubicBezTo>
                    <a:cubicBezTo>
                      <a:pt x="44491" y="37564"/>
                      <a:pt x="44838" y="37253"/>
                      <a:pt x="45106" y="36889"/>
                    </a:cubicBezTo>
                    <a:cubicBezTo>
                      <a:pt x="45392" y="36517"/>
                      <a:pt x="45756" y="36127"/>
                      <a:pt x="46102" y="35582"/>
                    </a:cubicBezTo>
                    <a:cubicBezTo>
                      <a:pt x="47574" y="33477"/>
                      <a:pt x="49271" y="30083"/>
                      <a:pt x="49488" y="25736"/>
                    </a:cubicBezTo>
                    <a:cubicBezTo>
                      <a:pt x="49574" y="23580"/>
                      <a:pt x="49271" y="21234"/>
                      <a:pt x="48457" y="18948"/>
                    </a:cubicBezTo>
                    <a:cubicBezTo>
                      <a:pt x="48076" y="17744"/>
                      <a:pt x="47479" y="16661"/>
                      <a:pt x="46829" y="15527"/>
                    </a:cubicBezTo>
                    <a:lnTo>
                      <a:pt x="46717" y="15319"/>
                    </a:lnTo>
                    <a:lnTo>
                      <a:pt x="46682" y="15250"/>
                    </a:lnTo>
                    <a:cubicBezTo>
                      <a:pt x="46873" y="15510"/>
                      <a:pt x="46717" y="15319"/>
                      <a:pt x="46769" y="15363"/>
                    </a:cubicBezTo>
                    <a:lnTo>
                      <a:pt x="46751" y="15328"/>
                    </a:lnTo>
                    <a:lnTo>
                      <a:pt x="46656" y="15207"/>
                    </a:lnTo>
                    <a:lnTo>
                      <a:pt x="46336" y="14739"/>
                    </a:lnTo>
                    <a:lnTo>
                      <a:pt x="45652" y="13795"/>
                    </a:lnTo>
                    <a:lnTo>
                      <a:pt x="44985" y="12851"/>
                    </a:lnTo>
                    <a:lnTo>
                      <a:pt x="44335" y="12089"/>
                    </a:lnTo>
                    <a:cubicBezTo>
                      <a:pt x="42690" y="10020"/>
                      <a:pt x="40248" y="7985"/>
                      <a:pt x="37633" y="6591"/>
                    </a:cubicBezTo>
                    <a:cubicBezTo>
                      <a:pt x="35036" y="5128"/>
                      <a:pt x="31814" y="4236"/>
                      <a:pt x="28957" y="4011"/>
                    </a:cubicBezTo>
                    <a:lnTo>
                      <a:pt x="26420" y="4028"/>
                    </a:lnTo>
                    <a:cubicBezTo>
                      <a:pt x="25589" y="4045"/>
                      <a:pt x="24930" y="4201"/>
                      <a:pt x="24177" y="4296"/>
                    </a:cubicBezTo>
                    <a:cubicBezTo>
                      <a:pt x="23458" y="4357"/>
                      <a:pt x="22705" y="4617"/>
                      <a:pt x="21960" y="4807"/>
                    </a:cubicBezTo>
                    <a:cubicBezTo>
                      <a:pt x="21207" y="4980"/>
                      <a:pt x="20488" y="5231"/>
                      <a:pt x="19804" y="5552"/>
                    </a:cubicBezTo>
                    <a:cubicBezTo>
                      <a:pt x="17007" y="6686"/>
                      <a:pt x="14462" y="8305"/>
                      <a:pt x="12427" y="10306"/>
                    </a:cubicBezTo>
                    <a:cubicBezTo>
                      <a:pt x="11881" y="10765"/>
                      <a:pt x="11405" y="11267"/>
                      <a:pt x="10955" y="11830"/>
                    </a:cubicBezTo>
                    <a:cubicBezTo>
                      <a:pt x="10539" y="12323"/>
                      <a:pt x="9942" y="12903"/>
                      <a:pt x="9673" y="13302"/>
                    </a:cubicBezTo>
                    <a:cubicBezTo>
                      <a:pt x="9258" y="13899"/>
                      <a:pt x="8703" y="14566"/>
                      <a:pt x="8487" y="15007"/>
                    </a:cubicBezTo>
                    <a:cubicBezTo>
                      <a:pt x="8184" y="15492"/>
                      <a:pt x="7881" y="15986"/>
                      <a:pt x="7621" y="16566"/>
                    </a:cubicBezTo>
                    <a:cubicBezTo>
                      <a:pt x="6538" y="18766"/>
                      <a:pt x="5967" y="21051"/>
                      <a:pt x="5811" y="23208"/>
                    </a:cubicBezTo>
                    <a:cubicBezTo>
                      <a:pt x="5508" y="27546"/>
                      <a:pt x="6781" y="31114"/>
                      <a:pt x="8010" y="33365"/>
                    </a:cubicBezTo>
                    <a:cubicBezTo>
                      <a:pt x="8625" y="34499"/>
                      <a:pt x="9231" y="35348"/>
                      <a:pt x="9673" y="35876"/>
                    </a:cubicBezTo>
                    <a:cubicBezTo>
                      <a:pt x="10115" y="36430"/>
                      <a:pt x="10340" y="36751"/>
                      <a:pt x="10340" y="36751"/>
                    </a:cubicBezTo>
                    <a:lnTo>
                      <a:pt x="10496" y="36941"/>
                    </a:lnTo>
                    <a:cubicBezTo>
                      <a:pt x="11154" y="37790"/>
                      <a:pt x="10998" y="39028"/>
                      <a:pt x="10158" y="39669"/>
                    </a:cubicBezTo>
                    <a:cubicBezTo>
                      <a:pt x="9396" y="40240"/>
                      <a:pt x="8383" y="40197"/>
                      <a:pt x="7690" y="39634"/>
                    </a:cubicBezTo>
                    <a:cubicBezTo>
                      <a:pt x="7690" y="39634"/>
                      <a:pt x="7335" y="39339"/>
                      <a:pt x="6677" y="38759"/>
                    </a:cubicBezTo>
                    <a:cubicBezTo>
                      <a:pt x="6331" y="38482"/>
                      <a:pt x="5924" y="38101"/>
                      <a:pt x="5508" y="37625"/>
                    </a:cubicBezTo>
                    <a:cubicBezTo>
                      <a:pt x="5058" y="37158"/>
                      <a:pt x="4564" y="36603"/>
                      <a:pt x="4071" y="35945"/>
                    </a:cubicBezTo>
                    <a:cubicBezTo>
                      <a:pt x="3032" y="34655"/>
                      <a:pt x="2044" y="32854"/>
                      <a:pt x="1231" y="30672"/>
                    </a:cubicBezTo>
                    <a:cubicBezTo>
                      <a:pt x="434" y="28464"/>
                      <a:pt x="-77" y="25831"/>
                      <a:pt x="10" y="22922"/>
                    </a:cubicBezTo>
                    <a:cubicBezTo>
                      <a:pt x="96" y="20030"/>
                      <a:pt x="789" y="16887"/>
                      <a:pt x="2313" y="13908"/>
                    </a:cubicBezTo>
                    <a:cubicBezTo>
                      <a:pt x="2651" y="13172"/>
                      <a:pt x="3118" y="12410"/>
                      <a:pt x="3638" y="11656"/>
                    </a:cubicBezTo>
                    <a:cubicBezTo>
                      <a:pt x="4149" y="10782"/>
                      <a:pt x="4590" y="10358"/>
                      <a:pt x="5084" y="9726"/>
                    </a:cubicBezTo>
                    <a:cubicBezTo>
                      <a:pt x="5759" y="8912"/>
                      <a:pt x="6322" y="8470"/>
                      <a:pt x="6937" y="7829"/>
                    </a:cubicBezTo>
                    <a:cubicBezTo>
                      <a:pt x="7543" y="7223"/>
                      <a:pt x="8192" y="6660"/>
                      <a:pt x="8920" y="6158"/>
                    </a:cubicBezTo>
                    <a:cubicBezTo>
                      <a:pt x="11621" y="3976"/>
                      <a:pt x="14877" y="2322"/>
                      <a:pt x="18332" y="1318"/>
                    </a:cubicBezTo>
                    <a:lnTo>
                      <a:pt x="19622" y="919"/>
                    </a:lnTo>
                    <a:lnTo>
                      <a:pt x="20956" y="660"/>
                    </a:lnTo>
                    <a:cubicBezTo>
                      <a:pt x="21848" y="495"/>
                      <a:pt x="22705" y="253"/>
                      <a:pt x="23666" y="218"/>
                    </a:cubicBezTo>
                    <a:cubicBezTo>
                      <a:pt x="24584" y="148"/>
                      <a:pt x="25580" y="-16"/>
                      <a:pt x="26420" y="1"/>
                    </a:cubicBezTo>
                    <a:lnTo>
                      <a:pt x="28948" y="19"/>
                    </a:lnTo>
                    <a:cubicBezTo>
                      <a:pt x="32819" y="253"/>
                      <a:pt x="36187" y="1153"/>
                      <a:pt x="39573" y="2547"/>
                    </a:cubicBezTo>
                    <a:cubicBezTo>
                      <a:pt x="42924" y="3976"/>
                      <a:pt x="45868" y="5898"/>
                      <a:pt x="48423" y="8531"/>
                    </a:cubicBezTo>
                    <a:lnTo>
                      <a:pt x="49392" y="9466"/>
                    </a:lnTo>
                    <a:lnTo>
                      <a:pt x="50146" y="10349"/>
                    </a:lnTo>
                    <a:lnTo>
                      <a:pt x="50873" y="11258"/>
                    </a:lnTo>
                    <a:lnTo>
                      <a:pt x="51237" y="11700"/>
                    </a:lnTo>
                    <a:lnTo>
                      <a:pt x="51323" y="11830"/>
                    </a:lnTo>
                    <a:lnTo>
                      <a:pt x="51471" y="12012"/>
                    </a:lnTo>
                    <a:lnTo>
                      <a:pt x="51523" y="12089"/>
                    </a:lnTo>
                    <a:lnTo>
                      <a:pt x="51696" y="12367"/>
                    </a:lnTo>
                    <a:cubicBezTo>
                      <a:pt x="52683" y="13804"/>
                      <a:pt x="53488" y="15345"/>
                      <a:pt x="54042" y="16904"/>
                    </a:cubicBezTo>
                    <a:cubicBezTo>
                      <a:pt x="55194" y="20039"/>
                      <a:pt x="55532" y="23251"/>
                      <a:pt x="55280" y="26126"/>
                    </a:cubicBezTo>
                    <a:cubicBezTo>
                      <a:pt x="55029" y="29018"/>
                      <a:pt x="54207" y="31572"/>
                      <a:pt x="53168" y="33651"/>
                    </a:cubicBezTo>
                    <a:cubicBezTo>
                      <a:pt x="52094" y="35755"/>
                      <a:pt x="50925" y="37409"/>
                      <a:pt x="49721" y="38578"/>
                    </a:cubicBezTo>
                    <a:cubicBezTo>
                      <a:pt x="48613" y="39721"/>
                      <a:pt x="47383" y="40760"/>
                      <a:pt x="46795" y="41089"/>
                    </a:cubicBezTo>
                    <a:cubicBezTo>
                      <a:pt x="46136" y="41522"/>
                      <a:pt x="45781" y="41747"/>
                      <a:pt x="45781" y="41747"/>
                    </a:cubicBezTo>
                    <a:cubicBezTo>
                      <a:pt x="44864" y="42336"/>
                      <a:pt x="43660" y="42076"/>
                      <a:pt x="43071" y="41184"/>
                    </a:cubicBezTo>
                    <a:cubicBezTo>
                      <a:pt x="42552" y="40379"/>
                      <a:pt x="42682" y="39366"/>
                      <a:pt x="43322" y="38716"/>
                    </a:cubicBezTo>
                    <a:close/>
                  </a:path>
                </a:pathLst>
              </a:custGeom>
              <a:grpFill/>
              <a:ln w="8653" cap="flat">
                <a:noFill/>
                <a:prstDash val="solid"/>
                <a:miter/>
              </a:ln>
            </p:spPr>
            <p:txBody>
              <a:bodyPr rtlCol="0" anchor="ctr"/>
              <a:lstStyle/>
              <a:p>
                <a:endParaRPr lang="en-IN" dirty="0"/>
              </a:p>
            </p:txBody>
          </p:sp>
          <p:sp>
            <p:nvSpPr>
              <p:cNvPr id="46" name="Freeform: Shape 46">
                <a:extLst>
                  <a:ext uri="{FF2B5EF4-FFF2-40B4-BE49-F238E27FC236}">
                    <a16:creationId xmlns:a16="http://schemas.microsoft.com/office/drawing/2014/main" id="{E029EDD2-53B0-F948-83D8-20AA8518C15E}"/>
                  </a:ext>
                </a:extLst>
              </p:cNvPr>
              <p:cNvSpPr/>
              <p:nvPr/>
            </p:nvSpPr>
            <p:spPr>
              <a:xfrm>
                <a:off x="-1021726" y="2652698"/>
                <a:ext cx="54577" cy="46829"/>
              </a:xfrm>
              <a:custGeom>
                <a:avLst/>
                <a:gdLst>
                  <a:gd name="connsiteX0" fmla="*/ 37889 w 54577"/>
                  <a:gd name="connsiteY0" fmla="*/ 43110 h 46829"/>
                  <a:gd name="connsiteX1" fmla="*/ 38972 w 54577"/>
                  <a:gd name="connsiteY1" fmla="*/ 42556 h 46829"/>
                  <a:gd name="connsiteX2" fmla="*/ 40124 w 54577"/>
                  <a:gd name="connsiteY2" fmla="*/ 41880 h 46829"/>
                  <a:gd name="connsiteX3" fmla="*/ 41474 w 54577"/>
                  <a:gd name="connsiteY3" fmla="*/ 40928 h 46829"/>
                  <a:gd name="connsiteX4" fmla="*/ 47588 w 54577"/>
                  <a:gd name="connsiteY4" fmla="*/ 32529 h 46829"/>
                  <a:gd name="connsiteX5" fmla="*/ 48601 w 54577"/>
                  <a:gd name="connsiteY5" fmla="*/ 25723 h 46829"/>
                  <a:gd name="connsiteX6" fmla="*/ 48081 w 54577"/>
                  <a:gd name="connsiteY6" fmla="*/ 21982 h 46829"/>
                  <a:gd name="connsiteX7" fmla="*/ 48029 w 54577"/>
                  <a:gd name="connsiteY7" fmla="*/ 21740 h 46829"/>
                  <a:gd name="connsiteX8" fmla="*/ 48012 w 54577"/>
                  <a:gd name="connsiteY8" fmla="*/ 21696 h 46829"/>
                  <a:gd name="connsiteX9" fmla="*/ 48064 w 54577"/>
                  <a:gd name="connsiteY9" fmla="*/ 21826 h 46829"/>
                  <a:gd name="connsiteX10" fmla="*/ 48055 w 54577"/>
                  <a:gd name="connsiteY10" fmla="*/ 21774 h 46829"/>
                  <a:gd name="connsiteX11" fmla="*/ 48003 w 54577"/>
                  <a:gd name="connsiteY11" fmla="*/ 21644 h 46829"/>
                  <a:gd name="connsiteX12" fmla="*/ 47821 w 54577"/>
                  <a:gd name="connsiteY12" fmla="*/ 21090 h 46829"/>
                  <a:gd name="connsiteX13" fmla="*/ 47449 w 54577"/>
                  <a:gd name="connsiteY13" fmla="*/ 20008 h 46829"/>
                  <a:gd name="connsiteX14" fmla="*/ 47103 w 54577"/>
                  <a:gd name="connsiteY14" fmla="*/ 18899 h 46829"/>
                  <a:gd name="connsiteX15" fmla="*/ 46687 w 54577"/>
                  <a:gd name="connsiteY15" fmla="*/ 17973 h 46829"/>
                  <a:gd name="connsiteX16" fmla="*/ 41890 w 54577"/>
                  <a:gd name="connsiteY16" fmla="*/ 10751 h 46829"/>
                  <a:gd name="connsiteX17" fmla="*/ 34374 w 54577"/>
                  <a:gd name="connsiteY17" fmla="*/ 5712 h 46829"/>
                  <a:gd name="connsiteX18" fmla="*/ 31967 w 54577"/>
                  <a:gd name="connsiteY18" fmla="*/ 5002 h 46829"/>
                  <a:gd name="connsiteX19" fmla="*/ 29724 w 54577"/>
                  <a:gd name="connsiteY19" fmla="*/ 4594 h 46829"/>
                  <a:gd name="connsiteX20" fmla="*/ 27464 w 54577"/>
                  <a:gd name="connsiteY20" fmla="*/ 4421 h 46829"/>
                  <a:gd name="connsiteX21" fmla="*/ 25169 w 54577"/>
                  <a:gd name="connsiteY21" fmla="*/ 4491 h 46829"/>
                  <a:gd name="connsiteX22" fmla="*/ 16727 w 54577"/>
                  <a:gd name="connsiteY22" fmla="*/ 6855 h 46829"/>
                  <a:gd name="connsiteX23" fmla="*/ 14865 w 54577"/>
                  <a:gd name="connsiteY23" fmla="*/ 7885 h 46829"/>
                  <a:gd name="connsiteX24" fmla="*/ 13211 w 54577"/>
                  <a:gd name="connsiteY24" fmla="*/ 8881 h 46829"/>
                  <a:gd name="connsiteX25" fmla="*/ 11574 w 54577"/>
                  <a:gd name="connsiteY25" fmla="*/ 10197 h 46829"/>
                  <a:gd name="connsiteX26" fmla="*/ 10302 w 54577"/>
                  <a:gd name="connsiteY26" fmla="*/ 11418 h 46829"/>
                  <a:gd name="connsiteX27" fmla="*/ 6613 w 54577"/>
                  <a:gd name="connsiteY27" fmla="*/ 17237 h 46829"/>
                  <a:gd name="connsiteX28" fmla="*/ 5730 w 54577"/>
                  <a:gd name="connsiteY28" fmla="*/ 27585 h 46829"/>
                  <a:gd name="connsiteX29" fmla="*/ 6570 w 54577"/>
                  <a:gd name="connsiteY29" fmla="*/ 30494 h 46829"/>
                  <a:gd name="connsiteX30" fmla="*/ 6942 w 54577"/>
                  <a:gd name="connsiteY30" fmla="*/ 31498 h 46829"/>
                  <a:gd name="connsiteX31" fmla="*/ 7028 w 54577"/>
                  <a:gd name="connsiteY31" fmla="*/ 31715 h 46829"/>
                  <a:gd name="connsiteX32" fmla="*/ 5911 w 54577"/>
                  <a:gd name="connsiteY32" fmla="*/ 34226 h 46829"/>
                  <a:gd name="connsiteX33" fmla="*/ 3573 w 54577"/>
                  <a:gd name="connsiteY33" fmla="*/ 33464 h 46829"/>
                  <a:gd name="connsiteX34" fmla="*/ 2846 w 54577"/>
                  <a:gd name="connsiteY34" fmla="*/ 32347 h 46829"/>
                  <a:gd name="connsiteX35" fmla="*/ 2067 w 54577"/>
                  <a:gd name="connsiteY35" fmla="*/ 30927 h 46829"/>
                  <a:gd name="connsiteX36" fmla="*/ 1192 w 54577"/>
                  <a:gd name="connsiteY36" fmla="*/ 28901 h 46829"/>
                  <a:gd name="connsiteX37" fmla="*/ 23 w 54577"/>
                  <a:gd name="connsiteY37" fmla="*/ 22995 h 46829"/>
                  <a:gd name="connsiteX38" fmla="*/ 1140 w 54577"/>
                  <a:gd name="connsiteY38" fmla="*/ 15245 h 46829"/>
                  <a:gd name="connsiteX39" fmla="*/ 5998 w 54577"/>
                  <a:gd name="connsiteY39" fmla="*/ 7305 h 46829"/>
                  <a:gd name="connsiteX40" fmla="*/ 7929 w 54577"/>
                  <a:gd name="connsiteY40" fmla="*/ 5538 h 46829"/>
                  <a:gd name="connsiteX41" fmla="*/ 9903 w 54577"/>
                  <a:gd name="connsiteY41" fmla="*/ 4136 h 46829"/>
                  <a:gd name="connsiteX42" fmla="*/ 12224 w 54577"/>
                  <a:gd name="connsiteY42" fmla="*/ 2872 h 46829"/>
                  <a:gd name="connsiteX43" fmla="*/ 14588 w 54577"/>
                  <a:gd name="connsiteY43" fmla="*/ 1832 h 46829"/>
                  <a:gd name="connsiteX44" fmla="*/ 25022 w 54577"/>
                  <a:gd name="connsiteY44" fmla="*/ 5 h 46829"/>
                  <a:gd name="connsiteX45" fmla="*/ 26382 w 54577"/>
                  <a:gd name="connsiteY45" fmla="*/ 5 h 46829"/>
                  <a:gd name="connsiteX46" fmla="*/ 27706 w 54577"/>
                  <a:gd name="connsiteY46" fmla="*/ 152 h 46829"/>
                  <a:gd name="connsiteX47" fmla="*/ 30443 w 54577"/>
                  <a:gd name="connsiteY47" fmla="*/ 516 h 46829"/>
                  <a:gd name="connsiteX48" fmla="*/ 33136 w 54577"/>
                  <a:gd name="connsiteY48" fmla="*/ 1131 h 46829"/>
                  <a:gd name="connsiteX49" fmla="*/ 35534 w 54577"/>
                  <a:gd name="connsiteY49" fmla="*/ 1893 h 46829"/>
                  <a:gd name="connsiteX50" fmla="*/ 44964 w 54577"/>
                  <a:gd name="connsiteY50" fmla="*/ 7435 h 46829"/>
                  <a:gd name="connsiteX51" fmla="*/ 51649 w 54577"/>
                  <a:gd name="connsiteY51" fmla="*/ 15756 h 46829"/>
                  <a:gd name="connsiteX52" fmla="*/ 52290 w 54577"/>
                  <a:gd name="connsiteY52" fmla="*/ 16951 h 46829"/>
                  <a:gd name="connsiteX53" fmla="*/ 52757 w 54577"/>
                  <a:gd name="connsiteY53" fmla="*/ 18025 h 46829"/>
                  <a:gd name="connsiteX54" fmla="*/ 53190 w 54577"/>
                  <a:gd name="connsiteY54" fmla="*/ 19107 h 46829"/>
                  <a:gd name="connsiteX55" fmla="*/ 53398 w 54577"/>
                  <a:gd name="connsiteY55" fmla="*/ 19644 h 46829"/>
                  <a:gd name="connsiteX56" fmla="*/ 53450 w 54577"/>
                  <a:gd name="connsiteY56" fmla="*/ 19765 h 46829"/>
                  <a:gd name="connsiteX57" fmla="*/ 53528 w 54577"/>
                  <a:gd name="connsiteY57" fmla="*/ 19999 h 46829"/>
                  <a:gd name="connsiteX58" fmla="*/ 53554 w 54577"/>
                  <a:gd name="connsiteY58" fmla="*/ 20077 h 46829"/>
                  <a:gd name="connsiteX59" fmla="*/ 53649 w 54577"/>
                  <a:gd name="connsiteY59" fmla="*/ 20389 h 46829"/>
                  <a:gd name="connsiteX60" fmla="*/ 54549 w 54577"/>
                  <a:gd name="connsiteY60" fmla="*/ 25428 h 46829"/>
                  <a:gd name="connsiteX61" fmla="*/ 52991 w 54577"/>
                  <a:gd name="connsiteY61" fmla="*/ 34607 h 46829"/>
                  <a:gd name="connsiteX62" fmla="*/ 48765 w 54577"/>
                  <a:gd name="connsiteY62" fmla="*/ 41197 h 46829"/>
                  <a:gd name="connsiteX63" fmla="*/ 44029 w 54577"/>
                  <a:gd name="connsiteY63" fmla="*/ 44877 h 46829"/>
                  <a:gd name="connsiteX64" fmla="*/ 40496 w 54577"/>
                  <a:gd name="connsiteY64" fmla="*/ 46418 h 46829"/>
                  <a:gd name="connsiteX65" fmla="*/ 39327 w 54577"/>
                  <a:gd name="connsiteY65" fmla="*/ 46756 h 46829"/>
                  <a:gd name="connsiteX66" fmla="*/ 36885 w 54577"/>
                  <a:gd name="connsiteY66" fmla="*/ 45405 h 46829"/>
                  <a:gd name="connsiteX67" fmla="*/ 37889 w 54577"/>
                  <a:gd name="connsiteY67" fmla="*/ 43110 h 4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4577" h="46829">
                    <a:moveTo>
                      <a:pt x="37889" y="43110"/>
                    </a:moveTo>
                    <a:cubicBezTo>
                      <a:pt x="37889" y="43110"/>
                      <a:pt x="38270" y="42920"/>
                      <a:pt x="38972" y="42556"/>
                    </a:cubicBezTo>
                    <a:cubicBezTo>
                      <a:pt x="39344" y="42357"/>
                      <a:pt x="39769" y="42149"/>
                      <a:pt x="40124" y="41880"/>
                    </a:cubicBezTo>
                    <a:cubicBezTo>
                      <a:pt x="40530" y="41629"/>
                      <a:pt x="40972" y="41353"/>
                      <a:pt x="41474" y="40928"/>
                    </a:cubicBezTo>
                    <a:cubicBezTo>
                      <a:pt x="43509" y="39370"/>
                      <a:pt x="46124" y="36624"/>
                      <a:pt x="47588" y="32529"/>
                    </a:cubicBezTo>
                    <a:cubicBezTo>
                      <a:pt x="48324" y="30494"/>
                      <a:pt x="48713" y="28173"/>
                      <a:pt x="48601" y="25723"/>
                    </a:cubicBezTo>
                    <a:cubicBezTo>
                      <a:pt x="48609" y="24493"/>
                      <a:pt x="48358" y="23255"/>
                      <a:pt x="48081" y="21982"/>
                    </a:cubicBezTo>
                    <a:lnTo>
                      <a:pt x="48029" y="21740"/>
                    </a:lnTo>
                    <a:lnTo>
                      <a:pt x="48012" y="21696"/>
                    </a:lnTo>
                    <a:cubicBezTo>
                      <a:pt x="48124" y="21991"/>
                      <a:pt x="48038" y="21757"/>
                      <a:pt x="48064" y="21826"/>
                    </a:cubicBezTo>
                    <a:lnTo>
                      <a:pt x="48055" y="21774"/>
                    </a:lnTo>
                    <a:lnTo>
                      <a:pt x="48003" y="21644"/>
                    </a:lnTo>
                    <a:lnTo>
                      <a:pt x="47821" y="21090"/>
                    </a:lnTo>
                    <a:lnTo>
                      <a:pt x="47449" y="20008"/>
                    </a:lnTo>
                    <a:lnTo>
                      <a:pt x="47103" y="18899"/>
                    </a:lnTo>
                    <a:lnTo>
                      <a:pt x="46687" y="17973"/>
                    </a:lnTo>
                    <a:cubicBezTo>
                      <a:pt x="45726" y="15505"/>
                      <a:pt x="43994" y="12864"/>
                      <a:pt x="41890" y="10751"/>
                    </a:cubicBezTo>
                    <a:cubicBezTo>
                      <a:pt x="39864" y="8560"/>
                      <a:pt x="37041" y="6785"/>
                      <a:pt x="34374" y="5712"/>
                    </a:cubicBezTo>
                    <a:lnTo>
                      <a:pt x="31967" y="5002"/>
                    </a:lnTo>
                    <a:cubicBezTo>
                      <a:pt x="31153" y="4777"/>
                      <a:pt x="30477" y="4733"/>
                      <a:pt x="29724" y="4594"/>
                    </a:cubicBezTo>
                    <a:cubicBezTo>
                      <a:pt x="29014" y="4430"/>
                      <a:pt x="28209" y="4465"/>
                      <a:pt x="27464" y="4421"/>
                    </a:cubicBezTo>
                    <a:cubicBezTo>
                      <a:pt x="26693" y="4352"/>
                      <a:pt x="25922" y="4413"/>
                      <a:pt x="25169" y="4491"/>
                    </a:cubicBezTo>
                    <a:cubicBezTo>
                      <a:pt x="22156" y="4742"/>
                      <a:pt x="19255" y="5556"/>
                      <a:pt x="16727" y="6855"/>
                    </a:cubicBezTo>
                    <a:cubicBezTo>
                      <a:pt x="16068" y="7132"/>
                      <a:pt x="15462" y="7478"/>
                      <a:pt x="14865" y="7885"/>
                    </a:cubicBezTo>
                    <a:cubicBezTo>
                      <a:pt x="14337" y="8223"/>
                      <a:pt x="13583" y="8604"/>
                      <a:pt x="13211" y="8881"/>
                    </a:cubicBezTo>
                    <a:cubicBezTo>
                      <a:pt x="12639" y="9340"/>
                      <a:pt x="11895" y="9833"/>
                      <a:pt x="11574" y="10197"/>
                    </a:cubicBezTo>
                    <a:cubicBezTo>
                      <a:pt x="11150" y="10552"/>
                      <a:pt x="10717" y="10924"/>
                      <a:pt x="10302" y="11418"/>
                    </a:cubicBezTo>
                    <a:cubicBezTo>
                      <a:pt x="8622" y="13193"/>
                      <a:pt x="7392" y="15219"/>
                      <a:pt x="6613" y="17237"/>
                    </a:cubicBezTo>
                    <a:cubicBezTo>
                      <a:pt x="5045" y="21281"/>
                      <a:pt x="5210" y="25065"/>
                      <a:pt x="5730" y="27585"/>
                    </a:cubicBezTo>
                    <a:cubicBezTo>
                      <a:pt x="5963" y="28857"/>
                      <a:pt x="6292" y="29836"/>
                      <a:pt x="6570" y="30494"/>
                    </a:cubicBezTo>
                    <a:cubicBezTo>
                      <a:pt x="6821" y="31152"/>
                      <a:pt x="6942" y="31498"/>
                      <a:pt x="6942" y="31498"/>
                    </a:cubicBezTo>
                    <a:lnTo>
                      <a:pt x="7028" y="31715"/>
                    </a:lnTo>
                    <a:cubicBezTo>
                      <a:pt x="7418" y="32728"/>
                      <a:pt x="6907" y="33854"/>
                      <a:pt x="5911" y="34226"/>
                    </a:cubicBezTo>
                    <a:cubicBezTo>
                      <a:pt x="5028" y="34555"/>
                      <a:pt x="4058" y="34226"/>
                      <a:pt x="3573" y="33464"/>
                    </a:cubicBezTo>
                    <a:cubicBezTo>
                      <a:pt x="3573" y="33464"/>
                      <a:pt x="3322" y="33083"/>
                      <a:pt x="2846" y="32347"/>
                    </a:cubicBezTo>
                    <a:cubicBezTo>
                      <a:pt x="2595" y="31975"/>
                      <a:pt x="2318" y="31490"/>
                      <a:pt x="2067" y="30927"/>
                    </a:cubicBezTo>
                    <a:cubicBezTo>
                      <a:pt x="1798" y="30338"/>
                      <a:pt x="1443" y="29663"/>
                      <a:pt x="1192" y="28901"/>
                    </a:cubicBezTo>
                    <a:cubicBezTo>
                      <a:pt x="569" y="27342"/>
                      <a:pt x="153" y="25350"/>
                      <a:pt x="23" y="22995"/>
                    </a:cubicBezTo>
                    <a:cubicBezTo>
                      <a:pt x="-89" y="20648"/>
                      <a:pt x="196" y="17990"/>
                      <a:pt x="1140" y="15245"/>
                    </a:cubicBezTo>
                    <a:cubicBezTo>
                      <a:pt x="2067" y="12509"/>
                      <a:pt x="3669" y="9704"/>
                      <a:pt x="5998" y="7305"/>
                    </a:cubicBezTo>
                    <a:cubicBezTo>
                      <a:pt x="6544" y="6690"/>
                      <a:pt x="7210" y="6084"/>
                      <a:pt x="7929" y="5538"/>
                    </a:cubicBezTo>
                    <a:cubicBezTo>
                      <a:pt x="8674" y="4872"/>
                      <a:pt x="9228" y="4586"/>
                      <a:pt x="9903" y="4136"/>
                    </a:cubicBezTo>
                    <a:cubicBezTo>
                      <a:pt x="10778" y="3573"/>
                      <a:pt x="11427" y="3287"/>
                      <a:pt x="12224" y="2872"/>
                    </a:cubicBezTo>
                    <a:cubicBezTo>
                      <a:pt x="12977" y="2465"/>
                      <a:pt x="13765" y="2118"/>
                      <a:pt x="14588" y="1832"/>
                    </a:cubicBezTo>
                    <a:cubicBezTo>
                      <a:pt x="17818" y="568"/>
                      <a:pt x="21428" y="-64"/>
                      <a:pt x="25022" y="5"/>
                    </a:cubicBezTo>
                    <a:lnTo>
                      <a:pt x="26382" y="5"/>
                    </a:lnTo>
                    <a:lnTo>
                      <a:pt x="27706" y="152"/>
                    </a:lnTo>
                    <a:cubicBezTo>
                      <a:pt x="28616" y="265"/>
                      <a:pt x="29507" y="282"/>
                      <a:pt x="30443" y="516"/>
                    </a:cubicBezTo>
                    <a:cubicBezTo>
                      <a:pt x="31326" y="741"/>
                      <a:pt x="32322" y="862"/>
                      <a:pt x="33136" y="1131"/>
                    </a:cubicBezTo>
                    <a:lnTo>
                      <a:pt x="35534" y="1893"/>
                    </a:lnTo>
                    <a:cubicBezTo>
                      <a:pt x="39180" y="3235"/>
                      <a:pt x="42141" y="5106"/>
                      <a:pt x="44964" y="7435"/>
                    </a:cubicBezTo>
                    <a:cubicBezTo>
                      <a:pt x="47718" y="9790"/>
                      <a:pt x="49960" y="12500"/>
                      <a:pt x="51649" y="15756"/>
                    </a:cubicBezTo>
                    <a:lnTo>
                      <a:pt x="52290" y="16951"/>
                    </a:lnTo>
                    <a:lnTo>
                      <a:pt x="52757" y="18025"/>
                    </a:lnTo>
                    <a:lnTo>
                      <a:pt x="53190" y="19107"/>
                    </a:lnTo>
                    <a:lnTo>
                      <a:pt x="53398" y="19644"/>
                    </a:lnTo>
                    <a:lnTo>
                      <a:pt x="53450" y="19765"/>
                    </a:lnTo>
                    <a:lnTo>
                      <a:pt x="53528" y="19999"/>
                    </a:lnTo>
                    <a:lnTo>
                      <a:pt x="53554" y="20077"/>
                    </a:lnTo>
                    <a:lnTo>
                      <a:pt x="53649" y="20389"/>
                    </a:lnTo>
                    <a:cubicBezTo>
                      <a:pt x="54151" y="22051"/>
                      <a:pt x="54480" y="23757"/>
                      <a:pt x="54549" y="25428"/>
                    </a:cubicBezTo>
                    <a:cubicBezTo>
                      <a:pt x="54723" y="28771"/>
                      <a:pt x="54091" y="31940"/>
                      <a:pt x="52991" y="34607"/>
                    </a:cubicBezTo>
                    <a:cubicBezTo>
                      <a:pt x="51908" y="37300"/>
                      <a:pt x="50376" y="39491"/>
                      <a:pt x="48765" y="41197"/>
                    </a:cubicBezTo>
                    <a:cubicBezTo>
                      <a:pt x="47129" y="42859"/>
                      <a:pt x="45518" y="44115"/>
                      <a:pt x="44029" y="44877"/>
                    </a:cubicBezTo>
                    <a:cubicBezTo>
                      <a:pt x="42626" y="45656"/>
                      <a:pt x="41154" y="46245"/>
                      <a:pt x="40496" y="46418"/>
                    </a:cubicBezTo>
                    <a:cubicBezTo>
                      <a:pt x="39734" y="46626"/>
                      <a:pt x="39327" y="46756"/>
                      <a:pt x="39327" y="46756"/>
                    </a:cubicBezTo>
                    <a:cubicBezTo>
                      <a:pt x="38279" y="47050"/>
                      <a:pt x="37188" y="46435"/>
                      <a:pt x="36885" y="45405"/>
                    </a:cubicBezTo>
                    <a:cubicBezTo>
                      <a:pt x="36643" y="44478"/>
                      <a:pt x="37093" y="43534"/>
                      <a:pt x="37889" y="43110"/>
                    </a:cubicBezTo>
                    <a:close/>
                  </a:path>
                </a:pathLst>
              </a:custGeom>
              <a:grpFill/>
              <a:ln w="8653" cap="flat">
                <a:noFill/>
                <a:prstDash val="solid"/>
                <a:miter/>
              </a:ln>
            </p:spPr>
            <p:txBody>
              <a:bodyPr rtlCol="0" anchor="ctr"/>
              <a:lstStyle/>
              <a:p>
                <a:endParaRPr lang="en-IN" dirty="0"/>
              </a:p>
            </p:txBody>
          </p:sp>
          <p:sp>
            <p:nvSpPr>
              <p:cNvPr id="47" name="Freeform: Shape 47">
                <a:extLst>
                  <a:ext uri="{FF2B5EF4-FFF2-40B4-BE49-F238E27FC236}">
                    <a16:creationId xmlns:a16="http://schemas.microsoft.com/office/drawing/2014/main" id="{9CC09A97-123A-0242-A454-9493E531EF43}"/>
                  </a:ext>
                </a:extLst>
              </p:cNvPr>
              <p:cNvSpPr/>
              <p:nvPr/>
            </p:nvSpPr>
            <p:spPr>
              <a:xfrm>
                <a:off x="-717802" y="2819936"/>
                <a:ext cx="52697" cy="50300"/>
              </a:xfrm>
              <a:custGeom>
                <a:avLst/>
                <a:gdLst>
                  <a:gd name="connsiteX0" fmla="*/ 30877 w 52697"/>
                  <a:gd name="connsiteY0" fmla="*/ 46336 h 50300"/>
                  <a:gd name="connsiteX1" fmla="*/ 32089 w 52697"/>
                  <a:gd name="connsiteY1" fmla="*/ 46137 h 50300"/>
                  <a:gd name="connsiteX2" fmla="*/ 33388 w 52697"/>
                  <a:gd name="connsiteY2" fmla="*/ 45833 h 50300"/>
                  <a:gd name="connsiteX3" fmla="*/ 34964 w 52697"/>
                  <a:gd name="connsiteY3" fmla="*/ 45305 h 50300"/>
                  <a:gd name="connsiteX4" fmla="*/ 43285 w 52697"/>
                  <a:gd name="connsiteY4" fmla="*/ 39097 h 50300"/>
                  <a:gd name="connsiteX5" fmla="*/ 46272 w 52697"/>
                  <a:gd name="connsiteY5" fmla="*/ 32888 h 50300"/>
                  <a:gd name="connsiteX6" fmla="*/ 46853 w 52697"/>
                  <a:gd name="connsiteY6" fmla="*/ 29165 h 50300"/>
                  <a:gd name="connsiteX7" fmla="*/ 46887 w 52697"/>
                  <a:gd name="connsiteY7" fmla="*/ 28913 h 50300"/>
                  <a:gd name="connsiteX8" fmla="*/ 46896 w 52697"/>
                  <a:gd name="connsiteY8" fmla="*/ 28862 h 50300"/>
                  <a:gd name="connsiteX9" fmla="*/ 46896 w 52697"/>
                  <a:gd name="connsiteY9" fmla="*/ 28983 h 50300"/>
                  <a:gd name="connsiteX10" fmla="*/ 46896 w 52697"/>
                  <a:gd name="connsiteY10" fmla="*/ 28966 h 50300"/>
                  <a:gd name="connsiteX11" fmla="*/ 46896 w 52697"/>
                  <a:gd name="connsiteY11" fmla="*/ 28792 h 50300"/>
                  <a:gd name="connsiteX12" fmla="*/ 46879 w 52697"/>
                  <a:gd name="connsiteY12" fmla="*/ 28238 h 50300"/>
                  <a:gd name="connsiteX13" fmla="*/ 46861 w 52697"/>
                  <a:gd name="connsiteY13" fmla="*/ 27069 h 50300"/>
                  <a:gd name="connsiteX14" fmla="*/ 46844 w 52697"/>
                  <a:gd name="connsiteY14" fmla="*/ 25909 h 50300"/>
                  <a:gd name="connsiteX15" fmla="*/ 46714 w 52697"/>
                  <a:gd name="connsiteY15" fmla="*/ 24904 h 50300"/>
                  <a:gd name="connsiteX16" fmla="*/ 44272 w 52697"/>
                  <a:gd name="connsiteY16" fmla="*/ 16592 h 50300"/>
                  <a:gd name="connsiteX17" fmla="*/ 38471 w 52697"/>
                  <a:gd name="connsiteY17" fmla="*/ 9500 h 50300"/>
                  <a:gd name="connsiteX18" fmla="*/ 36470 w 52697"/>
                  <a:gd name="connsiteY18" fmla="*/ 8175 h 50300"/>
                  <a:gd name="connsiteX19" fmla="*/ 34470 w 52697"/>
                  <a:gd name="connsiteY19" fmla="*/ 7119 h 50300"/>
                  <a:gd name="connsiteX20" fmla="*/ 32349 w 52697"/>
                  <a:gd name="connsiteY20" fmla="*/ 6287 h 50300"/>
                  <a:gd name="connsiteX21" fmla="*/ 30149 w 52697"/>
                  <a:gd name="connsiteY21" fmla="*/ 5707 h 50300"/>
                  <a:gd name="connsiteX22" fmla="*/ 21377 w 52697"/>
                  <a:gd name="connsiteY22" fmla="*/ 5482 h 50300"/>
                  <a:gd name="connsiteX23" fmla="*/ 19317 w 52697"/>
                  <a:gd name="connsiteY23" fmla="*/ 5906 h 50300"/>
                  <a:gd name="connsiteX24" fmla="*/ 17412 w 52697"/>
                  <a:gd name="connsiteY24" fmla="*/ 6391 h 50300"/>
                  <a:gd name="connsiteX25" fmla="*/ 15455 w 52697"/>
                  <a:gd name="connsiteY25" fmla="*/ 7144 h 50300"/>
                  <a:gd name="connsiteX26" fmla="*/ 13879 w 52697"/>
                  <a:gd name="connsiteY26" fmla="*/ 7941 h 50300"/>
                  <a:gd name="connsiteX27" fmla="*/ 8640 w 52697"/>
                  <a:gd name="connsiteY27" fmla="*/ 12418 h 50300"/>
                  <a:gd name="connsiteX28" fmla="*/ 4761 w 52697"/>
                  <a:gd name="connsiteY28" fmla="*/ 22047 h 50300"/>
                  <a:gd name="connsiteX29" fmla="*/ 4691 w 52697"/>
                  <a:gd name="connsiteY29" fmla="*/ 25043 h 50300"/>
                  <a:gd name="connsiteX30" fmla="*/ 4769 w 52697"/>
                  <a:gd name="connsiteY30" fmla="*/ 26151 h 50300"/>
                  <a:gd name="connsiteX31" fmla="*/ 4769 w 52697"/>
                  <a:gd name="connsiteY31" fmla="*/ 26394 h 50300"/>
                  <a:gd name="connsiteX32" fmla="*/ 2960 w 52697"/>
                  <a:gd name="connsiteY32" fmla="*/ 28463 h 50300"/>
                  <a:gd name="connsiteX33" fmla="*/ 959 w 52697"/>
                  <a:gd name="connsiteY33" fmla="*/ 27035 h 50300"/>
                  <a:gd name="connsiteX34" fmla="*/ 604 w 52697"/>
                  <a:gd name="connsiteY34" fmla="*/ 25736 h 50300"/>
                  <a:gd name="connsiteX35" fmla="*/ 267 w 52697"/>
                  <a:gd name="connsiteY35" fmla="*/ 24160 h 50300"/>
                  <a:gd name="connsiteX36" fmla="*/ 41 w 52697"/>
                  <a:gd name="connsiteY36" fmla="*/ 21952 h 50300"/>
                  <a:gd name="connsiteX37" fmla="*/ 674 w 52697"/>
                  <a:gd name="connsiteY37" fmla="*/ 15994 h 50300"/>
                  <a:gd name="connsiteX38" fmla="*/ 4025 w 52697"/>
                  <a:gd name="connsiteY38" fmla="*/ 8920 h 50300"/>
                  <a:gd name="connsiteX39" fmla="*/ 10987 w 52697"/>
                  <a:gd name="connsiteY39" fmla="*/ 2772 h 50300"/>
                  <a:gd name="connsiteX40" fmla="*/ 13359 w 52697"/>
                  <a:gd name="connsiteY40" fmla="*/ 1620 h 50300"/>
                  <a:gd name="connsiteX41" fmla="*/ 15654 w 52697"/>
                  <a:gd name="connsiteY41" fmla="*/ 867 h 50300"/>
                  <a:gd name="connsiteX42" fmla="*/ 18252 w 52697"/>
                  <a:gd name="connsiteY42" fmla="*/ 347 h 50300"/>
                  <a:gd name="connsiteX43" fmla="*/ 20832 w 52697"/>
                  <a:gd name="connsiteY43" fmla="*/ 79 h 50300"/>
                  <a:gd name="connsiteX44" fmla="*/ 31336 w 52697"/>
                  <a:gd name="connsiteY44" fmla="*/ 1378 h 50300"/>
                  <a:gd name="connsiteX45" fmla="*/ 32617 w 52697"/>
                  <a:gd name="connsiteY45" fmla="*/ 1776 h 50300"/>
                  <a:gd name="connsiteX46" fmla="*/ 33864 w 52697"/>
                  <a:gd name="connsiteY46" fmla="*/ 2322 h 50300"/>
                  <a:gd name="connsiteX47" fmla="*/ 36349 w 52697"/>
                  <a:gd name="connsiteY47" fmla="*/ 3464 h 50300"/>
                  <a:gd name="connsiteX48" fmla="*/ 38756 w 52697"/>
                  <a:gd name="connsiteY48" fmla="*/ 4841 h 50300"/>
                  <a:gd name="connsiteX49" fmla="*/ 40921 w 52697"/>
                  <a:gd name="connsiteY49" fmla="*/ 6357 h 50300"/>
                  <a:gd name="connsiteX50" fmla="*/ 48186 w 52697"/>
                  <a:gd name="connsiteY50" fmla="*/ 14358 h 50300"/>
                  <a:gd name="connsiteX51" fmla="*/ 52135 w 52697"/>
                  <a:gd name="connsiteY51" fmla="*/ 24290 h 50300"/>
                  <a:gd name="connsiteX52" fmla="*/ 52386 w 52697"/>
                  <a:gd name="connsiteY52" fmla="*/ 25606 h 50300"/>
                  <a:gd name="connsiteX53" fmla="*/ 52524 w 52697"/>
                  <a:gd name="connsiteY53" fmla="*/ 26775 h 50300"/>
                  <a:gd name="connsiteX54" fmla="*/ 52611 w 52697"/>
                  <a:gd name="connsiteY54" fmla="*/ 27926 h 50300"/>
                  <a:gd name="connsiteX55" fmla="*/ 52663 w 52697"/>
                  <a:gd name="connsiteY55" fmla="*/ 28507 h 50300"/>
                  <a:gd name="connsiteX56" fmla="*/ 52671 w 52697"/>
                  <a:gd name="connsiteY56" fmla="*/ 28654 h 50300"/>
                  <a:gd name="connsiteX57" fmla="*/ 52689 w 52697"/>
                  <a:gd name="connsiteY57" fmla="*/ 28888 h 50300"/>
                  <a:gd name="connsiteX58" fmla="*/ 52697 w 52697"/>
                  <a:gd name="connsiteY58" fmla="*/ 28974 h 50300"/>
                  <a:gd name="connsiteX59" fmla="*/ 52680 w 52697"/>
                  <a:gd name="connsiteY59" fmla="*/ 29303 h 50300"/>
                  <a:gd name="connsiteX60" fmla="*/ 52057 w 52697"/>
                  <a:gd name="connsiteY60" fmla="*/ 34369 h 50300"/>
                  <a:gd name="connsiteX61" fmla="*/ 47866 w 52697"/>
                  <a:gd name="connsiteY61" fmla="*/ 42681 h 50300"/>
                  <a:gd name="connsiteX62" fmla="*/ 41882 w 52697"/>
                  <a:gd name="connsiteY62" fmla="*/ 47730 h 50300"/>
                  <a:gd name="connsiteX63" fmla="*/ 36271 w 52697"/>
                  <a:gd name="connsiteY63" fmla="*/ 49860 h 50300"/>
                  <a:gd name="connsiteX64" fmla="*/ 32453 w 52697"/>
                  <a:gd name="connsiteY64" fmla="*/ 50293 h 50300"/>
                  <a:gd name="connsiteX65" fmla="*/ 31232 w 52697"/>
                  <a:gd name="connsiteY65" fmla="*/ 50258 h 50300"/>
                  <a:gd name="connsiteX66" fmla="*/ 29309 w 52697"/>
                  <a:gd name="connsiteY66" fmla="*/ 48241 h 50300"/>
                  <a:gd name="connsiteX67" fmla="*/ 30877 w 52697"/>
                  <a:gd name="connsiteY67" fmla="*/ 46336 h 5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2697" h="50300">
                    <a:moveTo>
                      <a:pt x="30877" y="46336"/>
                    </a:moveTo>
                    <a:cubicBezTo>
                      <a:pt x="30877" y="46336"/>
                      <a:pt x="31301" y="46266"/>
                      <a:pt x="32089" y="46137"/>
                    </a:cubicBezTo>
                    <a:cubicBezTo>
                      <a:pt x="32487" y="46050"/>
                      <a:pt x="32963" y="45998"/>
                      <a:pt x="33388" y="45833"/>
                    </a:cubicBezTo>
                    <a:cubicBezTo>
                      <a:pt x="33829" y="45703"/>
                      <a:pt x="34349" y="45582"/>
                      <a:pt x="34964" y="45305"/>
                    </a:cubicBezTo>
                    <a:cubicBezTo>
                      <a:pt x="37354" y="44422"/>
                      <a:pt x="40670" y="42569"/>
                      <a:pt x="43285" y="39097"/>
                    </a:cubicBezTo>
                    <a:cubicBezTo>
                      <a:pt x="44575" y="37356"/>
                      <a:pt x="45640" y="35261"/>
                      <a:pt x="46272" y="32888"/>
                    </a:cubicBezTo>
                    <a:cubicBezTo>
                      <a:pt x="46627" y="31702"/>
                      <a:pt x="46749" y="30437"/>
                      <a:pt x="46853" y="29165"/>
                    </a:cubicBezTo>
                    <a:lnTo>
                      <a:pt x="46887" y="28913"/>
                    </a:lnTo>
                    <a:lnTo>
                      <a:pt x="46896" y="28862"/>
                    </a:lnTo>
                    <a:cubicBezTo>
                      <a:pt x="46896" y="29173"/>
                      <a:pt x="46887" y="28913"/>
                      <a:pt x="46896" y="28983"/>
                    </a:cubicBezTo>
                    <a:lnTo>
                      <a:pt x="46896" y="28966"/>
                    </a:lnTo>
                    <a:lnTo>
                      <a:pt x="46896" y="28792"/>
                    </a:lnTo>
                    <a:lnTo>
                      <a:pt x="46879" y="28238"/>
                    </a:lnTo>
                    <a:lnTo>
                      <a:pt x="46861" y="27069"/>
                    </a:lnTo>
                    <a:lnTo>
                      <a:pt x="46844" y="25909"/>
                    </a:lnTo>
                    <a:lnTo>
                      <a:pt x="46714" y="24904"/>
                    </a:lnTo>
                    <a:cubicBezTo>
                      <a:pt x="46524" y="22272"/>
                      <a:pt x="45658" y="19241"/>
                      <a:pt x="44272" y="16592"/>
                    </a:cubicBezTo>
                    <a:cubicBezTo>
                      <a:pt x="42921" y="13881"/>
                      <a:pt x="40895" y="11431"/>
                      <a:pt x="38471" y="9500"/>
                    </a:cubicBezTo>
                    <a:lnTo>
                      <a:pt x="36470" y="8175"/>
                    </a:lnTo>
                    <a:cubicBezTo>
                      <a:pt x="35769" y="7716"/>
                      <a:pt x="35137" y="7474"/>
                      <a:pt x="34470" y="7119"/>
                    </a:cubicBezTo>
                    <a:cubicBezTo>
                      <a:pt x="33838" y="6772"/>
                      <a:pt x="33067" y="6556"/>
                      <a:pt x="32349" y="6287"/>
                    </a:cubicBezTo>
                    <a:cubicBezTo>
                      <a:pt x="31630" y="6010"/>
                      <a:pt x="30894" y="5820"/>
                      <a:pt x="30149" y="5707"/>
                    </a:cubicBezTo>
                    <a:cubicBezTo>
                      <a:pt x="27188" y="5058"/>
                      <a:pt x="24192" y="4962"/>
                      <a:pt x="21377" y="5482"/>
                    </a:cubicBezTo>
                    <a:cubicBezTo>
                      <a:pt x="20667" y="5551"/>
                      <a:pt x="19983" y="5698"/>
                      <a:pt x="19317" y="5906"/>
                    </a:cubicBezTo>
                    <a:cubicBezTo>
                      <a:pt x="18693" y="6071"/>
                      <a:pt x="17862" y="6227"/>
                      <a:pt x="17412" y="6391"/>
                    </a:cubicBezTo>
                    <a:cubicBezTo>
                      <a:pt x="16745" y="6642"/>
                      <a:pt x="15888" y="6911"/>
                      <a:pt x="15455" y="7144"/>
                    </a:cubicBezTo>
                    <a:cubicBezTo>
                      <a:pt x="14927" y="7361"/>
                      <a:pt x="14416" y="7603"/>
                      <a:pt x="13879" y="7941"/>
                    </a:cubicBezTo>
                    <a:cubicBezTo>
                      <a:pt x="11749" y="9154"/>
                      <a:pt x="9982" y="10721"/>
                      <a:pt x="8640" y="12418"/>
                    </a:cubicBezTo>
                    <a:cubicBezTo>
                      <a:pt x="5956" y="15821"/>
                      <a:pt x="4995" y="19493"/>
                      <a:pt x="4761" y="22047"/>
                    </a:cubicBezTo>
                    <a:cubicBezTo>
                      <a:pt x="4605" y="23328"/>
                      <a:pt x="4631" y="24367"/>
                      <a:pt x="4691" y="25043"/>
                    </a:cubicBezTo>
                    <a:cubicBezTo>
                      <a:pt x="4743" y="25770"/>
                      <a:pt x="4769" y="26151"/>
                      <a:pt x="4769" y="26151"/>
                    </a:cubicBezTo>
                    <a:lnTo>
                      <a:pt x="4769" y="26394"/>
                    </a:lnTo>
                    <a:cubicBezTo>
                      <a:pt x="4839" y="27459"/>
                      <a:pt x="4016" y="28385"/>
                      <a:pt x="2960" y="28463"/>
                    </a:cubicBezTo>
                    <a:cubicBezTo>
                      <a:pt x="2024" y="28524"/>
                      <a:pt x="1202" y="27900"/>
                      <a:pt x="959" y="27035"/>
                    </a:cubicBezTo>
                    <a:cubicBezTo>
                      <a:pt x="959" y="27035"/>
                      <a:pt x="829" y="26584"/>
                      <a:pt x="604" y="25736"/>
                    </a:cubicBezTo>
                    <a:cubicBezTo>
                      <a:pt x="466" y="25329"/>
                      <a:pt x="353" y="24809"/>
                      <a:pt x="267" y="24160"/>
                    </a:cubicBezTo>
                    <a:cubicBezTo>
                      <a:pt x="171" y="23527"/>
                      <a:pt x="59" y="22791"/>
                      <a:pt x="41" y="21952"/>
                    </a:cubicBezTo>
                    <a:cubicBezTo>
                      <a:pt x="-97" y="20289"/>
                      <a:pt x="111" y="18254"/>
                      <a:pt x="674" y="15994"/>
                    </a:cubicBezTo>
                    <a:cubicBezTo>
                      <a:pt x="1236" y="13734"/>
                      <a:pt x="2301" y="11249"/>
                      <a:pt x="4025" y="8920"/>
                    </a:cubicBezTo>
                    <a:cubicBezTo>
                      <a:pt x="5705" y="6582"/>
                      <a:pt x="8068" y="4382"/>
                      <a:pt x="10987" y="2772"/>
                    </a:cubicBezTo>
                    <a:cubicBezTo>
                      <a:pt x="11688" y="2330"/>
                      <a:pt x="12511" y="1958"/>
                      <a:pt x="13359" y="1620"/>
                    </a:cubicBezTo>
                    <a:cubicBezTo>
                      <a:pt x="14260" y="1222"/>
                      <a:pt x="14892" y="1109"/>
                      <a:pt x="15654" y="867"/>
                    </a:cubicBezTo>
                    <a:cubicBezTo>
                      <a:pt x="16658" y="590"/>
                      <a:pt x="17360" y="529"/>
                      <a:pt x="18252" y="347"/>
                    </a:cubicBezTo>
                    <a:cubicBezTo>
                      <a:pt x="19083" y="191"/>
                      <a:pt x="19931" y="87"/>
                      <a:pt x="20832" y="79"/>
                    </a:cubicBezTo>
                    <a:cubicBezTo>
                      <a:pt x="24287" y="-198"/>
                      <a:pt x="27915" y="261"/>
                      <a:pt x="31336" y="1378"/>
                    </a:cubicBezTo>
                    <a:lnTo>
                      <a:pt x="32617" y="1776"/>
                    </a:lnTo>
                    <a:lnTo>
                      <a:pt x="33864" y="2322"/>
                    </a:lnTo>
                    <a:cubicBezTo>
                      <a:pt x="34704" y="2659"/>
                      <a:pt x="35526" y="2971"/>
                      <a:pt x="36349" y="3464"/>
                    </a:cubicBezTo>
                    <a:cubicBezTo>
                      <a:pt x="37137" y="3941"/>
                      <a:pt x="38064" y="4365"/>
                      <a:pt x="38756" y="4841"/>
                    </a:cubicBezTo>
                    <a:lnTo>
                      <a:pt x="40921" y="6357"/>
                    </a:lnTo>
                    <a:cubicBezTo>
                      <a:pt x="43796" y="8582"/>
                      <a:pt x="46220" y="11336"/>
                      <a:pt x="48186" y="14358"/>
                    </a:cubicBezTo>
                    <a:cubicBezTo>
                      <a:pt x="50143" y="17440"/>
                      <a:pt x="51485" y="20670"/>
                      <a:pt x="52135" y="24290"/>
                    </a:cubicBezTo>
                    <a:lnTo>
                      <a:pt x="52386" y="25606"/>
                    </a:lnTo>
                    <a:lnTo>
                      <a:pt x="52524" y="26775"/>
                    </a:lnTo>
                    <a:lnTo>
                      <a:pt x="52611" y="27926"/>
                    </a:lnTo>
                    <a:lnTo>
                      <a:pt x="52663" y="28507"/>
                    </a:lnTo>
                    <a:lnTo>
                      <a:pt x="52671" y="28654"/>
                    </a:lnTo>
                    <a:lnTo>
                      <a:pt x="52689" y="28888"/>
                    </a:lnTo>
                    <a:lnTo>
                      <a:pt x="52697" y="28974"/>
                    </a:lnTo>
                    <a:lnTo>
                      <a:pt x="52680" y="29303"/>
                    </a:lnTo>
                    <a:cubicBezTo>
                      <a:pt x="52671" y="31035"/>
                      <a:pt x="52481" y="32741"/>
                      <a:pt x="52057" y="34369"/>
                    </a:cubicBezTo>
                    <a:cubicBezTo>
                      <a:pt x="51225" y="37616"/>
                      <a:pt x="49701" y="40456"/>
                      <a:pt x="47866" y="42681"/>
                    </a:cubicBezTo>
                    <a:cubicBezTo>
                      <a:pt x="46039" y="44942"/>
                      <a:pt x="43917" y="46587"/>
                      <a:pt x="41882" y="47730"/>
                    </a:cubicBezTo>
                    <a:cubicBezTo>
                      <a:pt x="39839" y="48847"/>
                      <a:pt x="37916" y="49565"/>
                      <a:pt x="36271" y="49860"/>
                    </a:cubicBezTo>
                    <a:cubicBezTo>
                      <a:pt x="34695" y="50198"/>
                      <a:pt x="33137" y="50336"/>
                      <a:pt x="32453" y="50293"/>
                    </a:cubicBezTo>
                    <a:cubicBezTo>
                      <a:pt x="31656" y="50267"/>
                      <a:pt x="31232" y="50258"/>
                      <a:pt x="31232" y="50258"/>
                    </a:cubicBezTo>
                    <a:cubicBezTo>
                      <a:pt x="30149" y="50232"/>
                      <a:pt x="29283" y="49323"/>
                      <a:pt x="29309" y="48241"/>
                    </a:cubicBezTo>
                    <a:cubicBezTo>
                      <a:pt x="29301" y="47279"/>
                      <a:pt x="29993" y="46509"/>
                      <a:pt x="30877" y="46336"/>
                    </a:cubicBezTo>
                    <a:close/>
                  </a:path>
                </a:pathLst>
              </a:custGeom>
              <a:grpFill/>
              <a:ln w="8653" cap="flat">
                <a:noFill/>
                <a:prstDash val="solid"/>
                <a:miter/>
              </a:ln>
            </p:spPr>
            <p:txBody>
              <a:bodyPr rtlCol="0" anchor="ctr"/>
              <a:lstStyle/>
              <a:p>
                <a:endParaRPr lang="en-IN" dirty="0"/>
              </a:p>
            </p:txBody>
          </p:sp>
          <p:sp>
            <p:nvSpPr>
              <p:cNvPr id="48" name="Freeform: Shape 48">
                <a:extLst>
                  <a:ext uri="{FF2B5EF4-FFF2-40B4-BE49-F238E27FC236}">
                    <a16:creationId xmlns:a16="http://schemas.microsoft.com/office/drawing/2014/main" id="{AC9566B3-51C2-304F-8A2A-FCC176648B6C}"/>
                  </a:ext>
                </a:extLst>
              </p:cNvPr>
              <p:cNvSpPr/>
              <p:nvPr/>
            </p:nvSpPr>
            <p:spPr>
              <a:xfrm>
                <a:off x="-476337" y="3068684"/>
                <a:ext cx="49892" cy="53004"/>
              </a:xfrm>
              <a:custGeom>
                <a:avLst/>
                <a:gdLst>
                  <a:gd name="connsiteX0" fmla="*/ 22905 w 49892"/>
                  <a:gd name="connsiteY0" fmla="*/ 48000 h 53004"/>
                  <a:gd name="connsiteX1" fmla="*/ 24117 w 49892"/>
                  <a:gd name="connsiteY1" fmla="*/ 48147 h 53004"/>
                  <a:gd name="connsiteX2" fmla="*/ 25442 w 49892"/>
                  <a:gd name="connsiteY2" fmla="*/ 48259 h 53004"/>
                  <a:gd name="connsiteX3" fmla="*/ 27113 w 49892"/>
                  <a:gd name="connsiteY3" fmla="*/ 48225 h 53004"/>
                  <a:gd name="connsiteX4" fmla="*/ 36898 w 49892"/>
                  <a:gd name="connsiteY4" fmla="*/ 44727 h 53004"/>
                  <a:gd name="connsiteX5" fmla="*/ 41574 w 49892"/>
                  <a:gd name="connsiteY5" fmla="*/ 39687 h 53004"/>
                  <a:gd name="connsiteX6" fmla="*/ 43219 w 49892"/>
                  <a:gd name="connsiteY6" fmla="*/ 36293 h 53004"/>
                  <a:gd name="connsiteX7" fmla="*/ 43323 w 49892"/>
                  <a:gd name="connsiteY7" fmla="*/ 36067 h 53004"/>
                  <a:gd name="connsiteX8" fmla="*/ 43340 w 49892"/>
                  <a:gd name="connsiteY8" fmla="*/ 36015 h 53004"/>
                  <a:gd name="connsiteX9" fmla="*/ 43314 w 49892"/>
                  <a:gd name="connsiteY9" fmla="*/ 36137 h 53004"/>
                  <a:gd name="connsiteX10" fmla="*/ 43314 w 49892"/>
                  <a:gd name="connsiteY10" fmla="*/ 36102 h 53004"/>
                  <a:gd name="connsiteX11" fmla="*/ 43366 w 49892"/>
                  <a:gd name="connsiteY11" fmla="*/ 35964 h 53004"/>
                  <a:gd name="connsiteX12" fmla="*/ 43522 w 49892"/>
                  <a:gd name="connsiteY12" fmla="*/ 35418 h 53004"/>
                  <a:gd name="connsiteX13" fmla="*/ 43834 w 49892"/>
                  <a:gd name="connsiteY13" fmla="*/ 34284 h 53004"/>
                  <a:gd name="connsiteX14" fmla="*/ 44171 w 49892"/>
                  <a:gd name="connsiteY14" fmla="*/ 33175 h 53004"/>
                  <a:gd name="connsiteX15" fmla="*/ 44353 w 49892"/>
                  <a:gd name="connsiteY15" fmla="*/ 32188 h 53004"/>
                  <a:gd name="connsiteX16" fmla="*/ 44475 w 49892"/>
                  <a:gd name="connsiteY16" fmla="*/ 23520 h 53004"/>
                  <a:gd name="connsiteX17" fmla="*/ 41097 w 49892"/>
                  <a:gd name="connsiteY17" fmla="*/ 15121 h 53004"/>
                  <a:gd name="connsiteX18" fmla="*/ 39495 w 49892"/>
                  <a:gd name="connsiteY18" fmla="*/ 13173 h 53004"/>
                  <a:gd name="connsiteX19" fmla="*/ 37868 w 49892"/>
                  <a:gd name="connsiteY19" fmla="*/ 11545 h 53004"/>
                  <a:gd name="connsiteX20" fmla="*/ 36101 w 49892"/>
                  <a:gd name="connsiteY20" fmla="*/ 10159 h 53004"/>
                  <a:gd name="connsiteX21" fmla="*/ 34161 w 49892"/>
                  <a:gd name="connsiteY21" fmla="*/ 8939 h 53004"/>
                  <a:gd name="connsiteX22" fmla="*/ 25857 w 49892"/>
                  <a:gd name="connsiteY22" fmla="*/ 6116 h 53004"/>
                  <a:gd name="connsiteX23" fmla="*/ 23753 w 49892"/>
                  <a:gd name="connsiteY23" fmla="*/ 5925 h 53004"/>
                  <a:gd name="connsiteX24" fmla="*/ 21796 w 49892"/>
                  <a:gd name="connsiteY24" fmla="*/ 5830 h 53004"/>
                  <a:gd name="connsiteX25" fmla="*/ 19710 w 49892"/>
                  <a:gd name="connsiteY25" fmla="*/ 5986 h 53004"/>
                  <a:gd name="connsiteX26" fmla="*/ 17969 w 49892"/>
                  <a:gd name="connsiteY26" fmla="*/ 6271 h 53004"/>
                  <a:gd name="connsiteX27" fmla="*/ 11656 w 49892"/>
                  <a:gd name="connsiteY27" fmla="*/ 9008 h 53004"/>
                  <a:gd name="connsiteX28" fmla="*/ 5084 w 49892"/>
                  <a:gd name="connsiteY28" fmla="*/ 17061 h 53004"/>
                  <a:gd name="connsiteX29" fmla="*/ 4149 w 49892"/>
                  <a:gd name="connsiteY29" fmla="*/ 19918 h 53004"/>
                  <a:gd name="connsiteX30" fmla="*/ 3898 w 49892"/>
                  <a:gd name="connsiteY30" fmla="*/ 20983 h 53004"/>
                  <a:gd name="connsiteX31" fmla="*/ 3846 w 49892"/>
                  <a:gd name="connsiteY31" fmla="*/ 21217 h 53004"/>
                  <a:gd name="connsiteX32" fmla="*/ 1482 w 49892"/>
                  <a:gd name="connsiteY32" fmla="*/ 22637 h 53004"/>
                  <a:gd name="connsiteX33" fmla="*/ 1 w 49892"/>
                  <a:gd name="connsiteY33" fmla="*/ 20706 h 53004"/>
                  <a:gd name="connsiteX34" fmla="*/ 36 w 49892"/>
                  <a:gd name="connsiteY34" fmla="*/ 19364 h 53004"/>
                  <a:gd name="connsiteX35" fmla="*/ 192 w 49892"/>
                  <a:gd name="connsiteY35" fmla="*/ 17736 h 53004"/>
                  <a:gd name="connsiteX36" fmla="*/ 616 w 49892"/>
                  <a:gd name="connsiteY36" fmla="*/ 15571 h 53004"/>
                  <a:gd name="connsiteX37" fmla="*/ 2971 w 49892"/>
                  <a:gd name="connsiteY37" fmla="*/ 10047 h 53004"/>
                  <a:gd name="connsiteX38" fmla="*/ 8245 w 49892"/>
                  <a:gd name="connsiteY38" fmla="*/ 4280 h 53004"/>
                  <a:gd name="connsiteX39" fmla="*/ 16731 w 49892"/>
                  <a:gd name="connsiteY39" fmla="*/ 444 h 53004"/>
                  <a:gd name="connsiteX40" fmla="*/ 19328 w 49892"/>
                  <a:gd name="connsiteY40" fmla="*/ 72 h 53004"/>
                  <a:gd name="connsiteX41" fmla="*/ 21727 w 49892"/>
                  <a:gd name="connsiteY41" fmla="*/ 20 h 53004"/>
                  <a:gd name="connsiteX42" fmla="*/ 24377 w 49892"/>
                  <a:gd name="connsiteY42" fmla="*/ 279 h 53004"/>
                  <a:gd name="connsiteX43" fmla="*/ 26896 w 49892"/>
                  <a:gd name="connsiteY43" fmla="*/ 790 h 53004"/>
                  <a:gd name="connsiteX44" fmla="*/ 36569 w 49892"/>
                  <a:gd name="connsiteY44" fmla="*/ 5120 h 53004"/>
                  <a:gd name="connsiteX45" fmla="*/ 37677 w 49892"/>
                  <a:gd name="connsiteY45" fmla="*/ 5908 h 53004"/>
                  <a:gd name="connsiteX46" fmla="*/ 38716 w 49892"/>
                  <a:gd name="connsiteY46" fmla="*/ 6782 h 53004"/>
                  <a:gd name="connsiteX47" fmla="*/ 40742 w 49892"/>
                  <a:gd name="connsiteY47" fmla="*/ 8627 h 53004"/>
                  <a:gd name="connsiteX48" fmla="*/ 42647 w 49892"/>
                  <a:gd name="connsiteY48" fmla="*/ 10627 h 53004"/>
                  <a:gd name="connsiteX49" fmla="*/ 44197 w 49892"/>
                  <a:gd name="connsiteY49" fmla="*/ 12619 h 53004"/>
                  <a:gd name="connsiteX50" fmla="*/ 48839 w 49892"/>
                  <a:gd name="connsiteY50" fmla="*/ 22507 h 53004"/>
                  <a:gd name="connsiteX51" fmla="*/ 49696 w 49892"/>
                  <a:gd name="connsiteY51" fmla="*/ 33167 h 53004"/>
                  <a:gd name="connsiteX52" fmla="*/ 49566 w 49892"/>
                  <a:gd name="connsiteY52" fmla="*/ 34500 h 53004"/>
                  <a:gd name="connsiteX53" fmla="*/ 49341 w 49892"/>
                  <a:gd name="connsiteY53" fmla="*/ 35643 h 53004"/>
                  <a:gd name="connsiteX54" fmla="*/ 49090 w 49892"/>
                  <a:gd name="connsiteY54" fmla="*/ 36786 h 53004"/>
                  <a:gd name="connsiteX55" fmla="*/ 48951 w 49892"/>
                  <a:gd name="connsiteY55" fmla="*/ 37340 h 53004"/>
                  <a:gd name="connsiteX56" fmla="*/ 48934 w 49892"/>
                  <a:gd name="connsiteY56" fmla="*/ 37479 h 53004"/>
                  <a:gd name="connsiteX57" fmla="*/ 48865 w 49892"/>
                  <a:gd name="connsiteY57" fmla="*/ 37721 h 53004"/>
                  <a:gd name="connsiteX58" fmla="*/ 48847 w 49892"/>
                  <a:gd name="connsiteY58" fmla="*/ 37782 h 53004"/>
                  <a:gd name="connsiteX59" fmla="*/ 48743 w 49892"/>
                  <a:gd name="connsiteY59" fmla="*/ 38085 h 53004"/>
                  <a:gd name="connsiteX60" fmla="*/ 46639 w 49892"/>
                  <a:gd name="connsiteY60" fmla="*/ 42769 h 53004"/>
                  <a:gd name="connsiteX61" fmla="*/ 40188 w 49892"/>
                  <a:gd name="connsiteY61" fmla="*/ 49480 h 53004"/>
                  <a:gd name="connsiteX62" fmla="*/ 32984 w 49892"/>
                  <a:gd name="connsiteY62" fmla="*/ 52528 h 53004"/>
                  <a:gd name="connsiteX63" fmla="*/ 27000 w 49892"/>
                  <a:gd name="connsiteY63" fmla="*/ 52901 h 53004"/>
                  <a:gd name="connsiteX64" fmla="*/ 23208 w 49892"/>
                  <a:gd name="connsiteY64" fmla="*/ 52191 h 53004"/>
                  <a:gd name="connsiteX65" fmla="*/ 22056 w 49892"/>
                  <a:gd name="connsiteY65" fmla="*/ 51792 h 53004"/>
                  <a:gd name="connsiteX66" fmla="*/ 20809 w 49892"/>
                  <a:gd name="connsiteY66" fmla="*/ 49316 h 53004"/>
                  <a:gd name="connsiteX67" fmla="*/ 22905 w 49892"/>
                  <a:gd name="connsiteY67" fmla="*/ 48000 h 5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9892" h="53004">
                    <a:moveTo>
                      <a:pt x="22905" y="48000"/>
                    </a:moveTo>
                    <a:cubicBezTo>
                      <a:pt x="22905" y="48000"/>
                      <a:pt x="23329" y="48060"/>
                      <a:pt x="24117" y="48147"/>
                    </a:cubicBezTo>
                    <a:cubicBezTo>
                      <a:pt x="24533" y="48208"/>
                      <a:pt x="25009" y="48277"/>
                      <a:pt x="25442" y="48259"/>
                    </a:cubicBezTo>
                    <a:cubicBezTo>
                      <a:pt x="25927" y="48259"/>
                      <a:pt x="26438" y="48303"/>
                      <a:pt x="27113" y="48225"/>
                    </a:cubicBezTo>
                    <a:cubicBezTo>
                      <a:pt x="29659" y="48078"/>
                      <a:pt x="33373" y="47272"/>
                      <a:pt x="36898" y="44727"/>
                    </a:cubicBezTo>
                    <a:cubicBezTo>
                      <a:pt x="38630" y="43462"/>
                      <a:pt x="40275" y="41748"/>
                      <a:pt x="41574" y="39687"/>
                    </a:cubicBezTo>
                    <a:cubicBezTo>
                      <a:pt x="42249" y="38657"/>
                      <a:pt x="42751" y="37496"/>
                      <a:pt x="43219" y="36293"/>
                    </a:cubicBezTo>
                    <a:lnTo>
                      <a:pt x="43323" y="36067"/>
                    </a:lnTo>
                    <a:lnTo>
                      <a:pt x="43340" y="36015"/>
                    </a:lnTo>
                    <a:cubicBezTo>
                      <a:pt x="43254" y="36336"/>
                      <a:pt x="43331" y="36085"/>
                      <a:pt x="43314" y="36137"/>
                    </a:cubicBezTo>
                    <a:lnTo>
                      <a:pt x="43314" y="36102"/>
                    </a:lnTo>
                    <a:lnTo>
                      <a:pt x="43366" y="35964"/>
                    </a:lnTo>
                    <a:lnTo>
                      <a:pt x="43522" y="35418"/>
                    </a:lnTo>
                    <a:lnTo>
                      <a:pt x="43834" y="34284"/>
                    </a:lnTo>
                    <a:lnTo>
                      <a:pt x="44171" y="33175"/>
                    </a:lnTo>
                    <a:lnTo>
                      <a:pt x="44353" y="32188"/>
                    </a:lnTo>
                    <a:cubicBezTo>
                      <a:pt x="44942" y="29616"/>
                      <a:pt x="45011" y="26447"/>
                      <a:pt x="44475" y="23520"/>
                    </a:cubicBezTo>
                    <a:cubicBezTo>
                      <a:pt x="44016" y="20568"/>
                      <a:pt x="42699" y="17511"/>
                      <a:pt x="41097" y="15121"/>
                    </a:cubicBezTo>
                    <a:lnTo>
                      <a:pt x="39495" y="13173"/>
                    </a:lnTo>
                    <a:cubicBezTo>
                      <a:pt x="38950" y="12515"/>
                      <a:pt x="38430" y="12099"/>
                      <a:pt x="37868" y="11545"/>
                    </a:cubicBezTo>
                    <a:cubicBezTo>
                      <a:pt x="37374" y="11051"/>
                      <a:pt x="36699" y="10610"/>
                      <a:pt x="36101" y="10159"/>
                    </a:cubicBezTo>
                    <a:cubicBezTo>
                      <a:pt x="35504" y="9649"/>
                      <a:pt x="34837" y="9268"/>
                      <a:pt x="34161" y="8939"/>
                    </a:cubicBezTo>
                    <a:cubicBezTo>
                      <a:pt x="31529" y="7432"/>
                      <a:pt x="28672" y="6471"/>
                      <a:pt x="25857" y="6116"/>
                    </a:cubicBezTo>
                    <a:cubicBezTo>
                      <a:pt x="25156" y="5977"/>
                      <a:pt x="24463" y="5925"/>
                      <a:pt x="23753" y="5925"/>
                    </a:cubicBezTo>
                    <a:cubicBezTo>
                      <a:pt x="23104" y="5908"/>
                      <a:pt x="22264" y="5812"/>
                      <a:pt x="21796" y="5830"/>
                    </a:cubicBezTo>
                    <a:cubicBezTo>
                      <a:pt x="21078" y="5864"/>
                      <a:pt x="20186" y="5864"/>
                      <a:pt x="19710" y="5986"/>
                    </a:cubicBezTo>
                    <a:cubicBezTo>
                      <a:pt x="19155" y="6038"/>
                      <a:pt x="18575" y="6124"/>
                      <a:pt x="17969" y="6271"/>
                    </a:cubicBezTo>
                    <a:cubicBezTo>
                      <a:pt x="15579" y="6800"/>
                      <a:pt x="13432" y="7795"/>
                      <a:pt x="11656" y="9008"/>
                    </a:cubicBezTo>
                    <a:cubicBezTo>
                      <a:pt x="8080" y="11476"/>
                      <a:pt x="6071" y="14688"/>
                      <a:pt x="5084" y="17061"/>
                    </a:cubicBezTo>
                    <a:cubicBezTo>
                      <a:pt x="4565" y="18247"/>
                      <a:pt x="4296" y="19243"/>
                      <a:pt x="4149" y="19918"/>
                    </a:cubicBezTo>
                    <a:cubicBezTo>
                      <a:pt x="3985" y="20611"/>
                      <a:pt x="3898" y="20983"/>
                      <a:pt x="3898" y="20983"/>
                    </a:cubicBezTo>
                    <a:lnTo>
                      <a:pt x="3846" y="21217"/>
                    </a:lnTo>
                    <a:cubicBezTo>
                      <a:pt x="3586" y="22265"/>
                      <a:pt x="2530" y="22906"/>
                      <a:pt x="1482" y="22637"/>
                    </a:cubicBezTo>
                    <a:cubicBezTo>
                      <a:pt x="582" y="22421"/>
                      <a:pt x="-33" y="21607"/>
                      <a:pt x="1" y="20706"/>
                    </a:cubicBezTo>
                    <a:cubicBezTo>
                      <a:pt x="1" y="20706"/>
                      <a:pt x="10" y="20230"/>
                      <a:pt x="36" y="19364"/>
                    </a:cubicBezTo>
                    <a:cubicBezTo>
                      <a:pt x="19" y="18914"/>
                      <a:pt x="79" y="18386"/>
                      <a:pt x="192" y="17736"/>
                    </a:cubicBezTo>
                    <a:cubicBezTo>
                      <a:pt x="304" y="17121"/>
                      <a:pt x="382" y="16377"/>
                      <a:pt x="616" y="15571"/>
                    </a:cubicBezTo>
                    <a:cubicBezTo>
                      <a:pt x="980" y="13952"/>
                      <a:pt x="1777" y="12064"/>
                      <a:pt x="2971" y="10047"/>
                    </a:cubicBezTo>
                    <a:cubicBezTo>
                      <a:pt x="4192" y="8073"/>
                      <a:pt x="5941" y="5995"/>
                      <a:pt x="8245" y="4280"/>
                    </a:cubicBezTo>
                    <a:cubicBezTo>
                      <a:pt x="10566" y="2539"/>
                      <a:pt x="13475" y="1119"/>
                      <a:pt x="16731" y="444"/>
                    </a:cubicBezTo>
                    <a:cubicBezTo>
                      <a:pt x="17527" y="262"/>
                      <a:pt x="18411" y="149"/>
                      <a:pt x="19328" y="72"/>
                    </a:cubicBezTo>
                    <a:cubicBezTo>
                      <a:pt x="20316" y="-50"/>
                      <a:pt x="20948" y="20"/>
                      <a:pt x="21727" y="20"/>
                    </a:cubicBezTo>
                    <a:cubicBezTo>
                      <a:pt x="22783" y="54"/>
                      <a:pt x="23476" y="193"/>
                      <a:pt x="24377" y="279"/>
                    </a:cubicBezTo>
                    <a:cubicBezTo>
                      <a:pt x="25225" y="375"/>
                      <a:pt x="26065" y="531"/>
                      <a:pt x="26896" y="790"/>
                    </a:cubicBezTo>
                    <a:cubicBezTo>
                      <a:pt x="30308" y="1552"/>
                      <a:pt x="33625" y="3059"/>
                      <a:pt x="36569" y="5120"/>
                    </a:cubicBezTo>
                    <a:lnTo>
                      <a:pt x="37677" y="5908"/>
                    </a:lnTo>
                    <a:lnTo>
                      <a:pt x="38716" y="6782"/>
                    </a:lnTo>
                    <a:cubicBezTo>
                      <a:pt x="39400" y="7371"/>
                      <a:pt x="40119" y="7900"/>
                      <a:pt x="40742" y="8627"/>
                    </a:cubicBezTo>
                    <a:cubicBezTo>
                      <a:pt x="41366" y="9302"/>
                      <a:pt x="42128" y="9952"/>
                      <a:pt x="42647" y="10627"/>
                    </a:cubicBezTo>
                    <a:lnTo>
                      <a:pt x="44197" y="12619"/>
                    </a:lnTo>
                    <a:cubicBezTo>
                      <a:pt x="46431" y="15779"/>
                      <a:pt x="47834" y="19009"/>
                      <a:pt x="48839" y="22507"/>
                    </a:cubicBezTo>
                    <a:cubicBezTo>
                      <a:pt x="49808" y="26014"/>
                      <a:pt x="50146" y="29504"/>
                      <a:pt x="49696" y="33167"/>
                    </a:cubicBezTo>
                    <a:lnTo>
                      <a:pt x="49566" y="34500"/>
                    </a:lnTo>
                    <a:lnTo>
                      <a:pt x="49341" y="35643"/>
                    </a:lnTo>
                    <a:lnTo>
                      <a:pt x="49090" y="36786"/>
                    </a:lnTo>
                    <a:lnTo>
                      <a:pt x="48951" y="37340"/>
                    </a:lnTo>
                    <a:lnTo>
                      <a:pt x="48934" y="37479"/>
                    </a:lnTo>
                    <a:lnTo>
                      <a:pt x="48865" y="37721"/>
                    </a:lnTo>
                    <a:lnTo>
                      <a:pt x="48847" y="37782"/>
                    </a:lnTo>
                    <a:lnTo>
                      <a:pt x="48743" y="38085"/>
                    </a:lnTo>
                    <a:cubicBezTo>
                      <a:pt x="48215" y="39756"/>
                      <a:pt x="47522" y="41358"/>
                      <a:pt x="46639" y="42769"/>
                    </a:cubicBezTo>
                    <a:cubicBezTo>
                      <a:pt x="44899" y="45627"/>
                      <a:pt x="42595" y="47896"/>
                      <a:pt x="40188" y="49480"/>
                    </a:cubicBezTo>
                    <a:cubicBezTo>
                      <a:pt x="37781" y="51091"/>
                      <a:pt x="35278" y="52035"/>
                      <a:pt x="32984" y="52528"/>
                    </a:cubicBezTo>
                    <a:cubicBezTo>
                      <a:pt x="30689" y="52996"/>
                      <a:pt x="28646" y="53117"/>
                      <a:pt x="27000" y="52901"/>
                    </a:cubicBezTo>
                    <a:cubicBezTo>
                      <a:pt x="25407" y="52762"/>
                      <a:pt x="23849" y="52442"/>
                      <a:pt x="23208" y="52191"/>
                    </a:cubicBezTo>
                    <a:cubicBezTo>
                      <a:pt x="22446" y="51948"/>
                      <a:pt x="22056" y="51792"/>
                      <a:pt x="22056" y="51792"/>
                    </a:cubicBezTo>
                    <a:cubicBezTo>
                      <a:pt x="21026" y="51455"/>
                      <a:pt x="20463" y="50346"/>
                      <a:pt x="20809" y="49316"/>
                    </a:cubicBezTo>
                    <a:cubicBezTo>
                      <a:pt x="21112" y="48433"/>
                      <a:pt x="21987" y="47904"/>
                      <a:pt x="22905" y="48000"/>
                    </a:cubicBezTo>
                    <a:close/>
                  </a:path>
                </a:pathLst>
              </a:custGeom>
              <a:grpFill/>
              <a:ln w="8653" cap="flat">
                <a:noFill/>
                <a:prstDash val="solid"/>
                <a:miter/>
              </a:ln>
            </p:spPr>
            <p:txBody>
              <a:bodyPr rtlCol="0" anchor="ctr"/>
              <a:lstStyle/>
              <a:p>
                <a:endParaRPr lang="en-IN" dirty="0"/>
              </a:p>
            </p:txBody>
          </p:sp>
          <p:sp>
            <p:nvSpPr>
              <p:cNvPr id="49" name="Freeform: Shape 49">
                <a:extLst>
                  <a:ext uri="{FF2B5EF4-FFF2-40B4-BE49-F238E27FC236}">
                    <a16:creationId xmlns:a16="http://schemas.microsoft.com/office/drawing/2014/main" id="{C3BB2206-567F-D047-BD2E-C113800D1C90}"/>
                  </a:ext>
                </a:extLst>
              </p:cNvPr>
              <p:cNvSpPr/>
              <p:nvPr/>
            </p:nvSpPr>
            <p:spPr>
              <a:xfrm>
                <a:off x="-318063" y="3377459"/>
                <a:ext cx="46256" cy="54733"/>
              </a:xfrm>
              <a:custGeom>
                <a:avLst/>
                <a:gdLst>
                  <a:gd name="connsiteX0" fmla="*/ 13930 w 46256"/>
                  <a:gd name="connsiteY0" fmla="*/ 47349 h 54733"/>
                  <a:gd name="connsiteX1" fmla="*/ 15038 w 46256"/>
                  <a:gd name="connsiteY1" fmla="*/ 47826 h 54733"/>
                  <a:gd name="connsiteX2" fmla="*/ 16285 w 46256"/>
                  <a:gd name="connsiteY2" fmla="*/ 48319 h 54733"/>
                  <a:gd name="connsiteX3" fmla="*/ 17887 w 46256"/>
                  <a:gd name="connsiteY3" fmla="*/ 48795 h 54733"/>
                  <a:gd name="connsiteX4" fmla="*/ 28269 w 46256"/>
                  <a:gd name="connsiteY4" fmla="*/ 48319 h 54733"/>
                  <a:gd name="connsiteX5" fmla="*/ 34227 w 46256"/>
                  <a:gd name="connsiteY5" fmla="*/ 44873 h 54733"/>
                  <a:gd name="connsiteX6" fmla="*/ 36825 w 46256"/>
                  <a:gd name="connsiteY6" fmla="*/ 42136 h 54733"/>
                  <a:gd name="connsiteX7" fmla="*/ 36972 w 46256"/>
                  <a:gd name="connsiteY7" fmla="*/ 41955 h 54733"/>
                  <a:gd name="connsiteX8" fmla="*/ 37015 w 46256"/>
                  <a:gd name="connsiteY8" fmla="*/ 41920 h 54733"/>
                  <a:gd name="connsiteX9" fmla="*/ 36937 w 46256"/>
                  <a:gd name="connsiteY9" fmla="*/ 42024 h 54733"/>
                  <a:gd name="connsiteX10" fmla="*/ 36963 w 46256"/>
                  <a:gd name="connsiteY10" fmla="*/ 42007 h 54733"/>
                  <a:gd name="connsiteX11" fmla="*/ 37041 w 46256"/>
                  <a:gd name="connsiteY11" fmla="*/ 41868 h 54733"/>
                  <a:gd name="connsiteX12" fmla="*/ 37353 w 46256"/>
                  <a:gd name="connsiteY12" fmla="*/ 41392 h 54733"/>
                  <a:gd name="connsiteX13" fmla="*/ 37976 w 46256"/>
                  <a:gd name="connsiteY13" fmla="*/ 40414 h 54733"/>
                  <a:gd name="connsiteX14" fmla="*/ 38626 w 46256"/>
                  <a:gd name="connsiteY14" fmla="*/ 39452 h 54733"/>
                  <a:gd name="connsiteX15" fmla="*/ 39093 w 46256"/>
                  <a:gd name="connsiteY15" fmla="*/ 38552 h 54733"/>
                  <a:gd name="connsiteX16" fmla="*/ 41769 w 46256"/>
                  <a:gd name="connsiteY16" fmla="*/ 30317 h 54733"/>
                  <a:gd name="connsiteX17" fmla="*/ 41007 w 46256"/>
                  <a:gd name="connsiteY17" fmla="*/ 21285 h 54733"/>
                  <a:gd name="connsiteX18" fmla="*/ 40063 w 46256"/>
                  <a:gd name="connsiteY18" fmla="*/ 18948 h 54733"/>
                  <a:gd name="connsiteX19" fmla="*/ 38989 w 46256"/>
                  <a:gd name="connsiteY19" fmla="*/ 16938 h 54733"/>
                  <a:gd name="connsiteX20" fmla="*/ 37716 w 46256"/>
                  <a:gd name="connsiteY20" fmla="*/ 15077 h 54733"/>
                  <a:gd name="connsiteX21" fmla="*/ 36227 w 46256"/>
                  <a:gd name="connsiteY21" fmla="*/ 13336 h 54733"/>
                  <a:gd name="connsiteX22" fmla="*/ 29118 w 46256"/>
                  <a:gd name="connsiteY22" fmla="*/ 8210 h 54733"/>
                  <a:gd name="connsiteX23" fmla="*/ 27161 w 46256"/>
                  <a:gd name="connsiteY23" fmla="*/ 7396 h 54733"/>
                  <a:gd name="connsiteX24" fmla="*/ 25325 w 46256"/>
                  <a:gd name="connsiteY24" fmla="*/ 6721 h 54733"/>
                  <a:gd name="connsiteX25" fmla="*/ 23291 w 46256"/>
                  <a:gd name="connsiteY25" fmla="*/ 6245 h 54733"/>
                  <a:gd name="connsiteX26" fmla="*/ 21541 w 46256"/>
                  <a:gd name="connsiteY26" fmla="*/ 6037 h 54733"/>
                  <a:gd name="connsiteX27" fmla="*/ 14701 w 46256"/>
                  <a:gd name="connsiteY27" fmla="*/ 6773 h 54733"/>
                  <a:gd name="connsiteX28" fmla="*/ 6059 w 46256"/>
                  <a:gd name="connsiteY28" fmla="*/ 12523 h 54733"/>
                  <a:gd name="connsiteX29" fmla="*/ 4310 w 46256"/>
                  <a:gd name="connsiteY29" fmla="*/ 14990 h 54733"/>
                  <a:gd name="connsiteX30" fmla="*/ 3764 w 46256"/>
                  <a:gd name="connsiteY30" fmla="*/ 15934 h 54733"/>
                  <a:gd name="connsiteX31" fmla="*/ 3626 w 46256"/>
                  <a:gd name="connsiteY31" fmla="*/ 16133 h 54733"/>
                  <a:gd name="connsiteX32" fmla="*/ 950 w 46256"/>
                  <a:gd name="connsiteY32" fmla="*/ 16809 h 54733"/>
                  <a:gd name="connsiteX33" fmla="*/ 101 w 46256"/>
                  <a:gd name="connsiteY33" fmla="*/ 14505 h 54733"/>
                  <a:gd name="connsiteX34" fmla="*/ 526 w 46256"/>
                  <a:gd name="connsiteY34" fmla="*/ 13241 h 54733"/>
                  <a:gd name="connsiteX35" fmla="*/ 1158 w 46256"/>
                  <a:gd name="connsiteY35" fmla="*/ 11743 h 54733"/>
                  <a:gd name="connsiteX36" fmla="*/ 2206 w 46256"/>
                  <a:gd name="connsiteY36" fmla="*/ 9804 h 54733"/>
                  <a:gd name="connsiteX37" fmla="*/ 6067 w 46256"/>
                  <a:gd name="connsiteY37" fmla="*/ 5223 h 54733"/>
                  <a:gd name="connsiteX38" fmla="*/ 12822 w 46256"/>
                  <a:gd name="connsiteY38" fmla="*/ 1248 h 54733"/>
                  <a:gd name="connsiteX39" fmla="*/ 22061 w 46256"/>
                  <a:gd name="connsiteY39" fmla="*/ 88 h 54733"/>
                  <a:gd name="connsiteX40" fmla="*/ 24650 w 46256"/>
                  <a:gd name="connsiteY40" fmla="*/ 504 h 54733"/>
                  <a:gd name="connsiteX41" fmla="*/ 26971 w 46256"/>
                  <a:gd name="connsiteY41" fmla="*/ 1162 h 54733"/>
                  <a:gd name="connsiteX42" fmla="*/ 29404 w 46256"/>
                  <a:gd name="connsiteY42" fmla="*/ 2192 h 54733"/>
                  <a:gd name="connsiteX43" fmla="*/ 31681 w 46256"/>
                  <a:gd name="connsiteY43" fmla="*/ 3422 h 54733"/>
                  <a:gd name="connsiteX44" fmla="*/ 39639 w 46256"/>
                  <a:gd name="connsiteY44" fmla="*/ 10418 h 54733"/>
                  <a:gd name="connsiteX45" fmla="*/ 40479 w 46256"/>
                  <a:gd name="connsiteY45" fmla="*/ 11483 h 54733"/>
                  <a:gd name="connsiteX46" fmla="*/ 41206 w 46256"/>
                  <a:gd name="connsiteY46" fmla="*/ 12618 h 54733"/>
                  <a:gd name="connsiteX47" fmla="*/ 42618 w 46256"/>
                  <a:gd name="connsiteY47" fmla="*/ 14982 h 54733"/>
                  <a:gd name="connsiteX48" fmla="*/ 43830 w 46256"/>
                  <a:gd name="connsiteY48" fmla="*/ 17450 h 54733"/>
                  <a:gd name="connsiteX49" fmla="*/ 44730 w 46256"/>
                  <a:gd name="connsiteY49" fmla="*/ 19805 h 54733"/>
                  <a:gd name="connsiteX50" fmla="*/ 46246 w 46256"/>
                  <a:gd name="connsiteY50" fmla="*/ 30637 h 54733"/>
                  <a:gd name="connsiteX51" fmla="*/ 43925 w 46256"/>
                  <a:gd name="connsiteY51" fmla="*/ 41063 h 54733"/>
                  <a:gd name="connsiteX52" fmla="*/ 43397 w 46256"/>
                  <a:gd name="connsiteY52" fmla="*/ 42310 h 54733"/>
                  <a:gd name="connsiteX53" fmla="*/ 42851 w 46256"/>
                  <a:gd name="connsiteY53" fmla="*/ 43340 h 54733"/>
                  <a:gd name="connsiteX54" fmla="*/ 42271 w 46256"/>
                  <a:gd name="connsiteY54" fmla="*/ 44345 h 54733"/>
                  <a:gd name="connsiteX55" fmla="*/ 41985 w 46256"/>
                  <a:gd name="connsiteY55" fmla="*/ 44847 h 54733"/>
                  <a:gd name="connsiteX56" fmla="*/ 41916 w 46256"/>
                  <a:gd name="connsiteY56" fmla="*/ 44977 h 54733"/>
                  <a:gd name="connsiteX57" fmla="*/ 41795 w 46256"/>
                  <a:gd name="connsiteY57" fmla="*/ 45185 h 54733"/>
                  <a:gd name="connsiteX58" fmla="*/ 41743 w 46256"/>
                  <a:gd name="connsiteY58" fmla="*/ 45236 h 54733"/>
                  <a:gd name="connsiteX59" fmla="*/ 41561 w 46256"/>
                  <a:gd name="connsiteY59" fmla="*/ 45514 h 54733"/>
                  <a:gd name="connsiteX60" fmla="*/ 38175 w 46256"/>
                  <a:gd name="connsiteY60" fmla="*/ 49332 h 54733"/>
                  <a:gd name="connsiteX61" fmla="*/ 30036 w 46256"/>
                  <a:gd name="connsiteY61" fmla="*/ 53844 h 54733"/>
                  <a:gd name="connsiteX62" fmla="*/ 22251 w 46256"/>
                  <a:gd name="connsiteY62" fmla="*/ 54658 h 54733"/>
                  <a:gd name="connsiteX63" fmla="*/ 16415 w 46256"/>
                  <a:gd name="connsiteY63" fmla="*/ 53238 h 54733"/>
                  <a:gd name="connsiteX64" fmla="*/ 13012 w 46256"/>
                  <a:gd name="connsiteY64" fmla="*/ 51445 h 54733"/>
                  <a:gd name="connsiteX65" fmla="*/ 12025 w 46256"/>
                  <a:gd name="connsiteY65" fmla="*/ 50735 h 54733"/>
                  <a:gd name="connsiteX66" fmla="*/ 11566 w 46256"/>
                  <a:gd name="connsiteY66" fmla="*/ 47999 h 54733"/>
                  <a:gd name="connsiteX67" fmla="*/ 13930 w 46256"/>
                  <a:gd name="connsiteY67" fmla="*/ 47349 h 5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256" h="54733">
                    <a:moveTo>
                      <a:pt x="13930" y="47349"/>
                    </a:moveTo>
                    <a:cubicBezTo>
                      <a:pt x="13930" y="47349"/>
                      <a:pt x="14311" y="47505"/>
                      <a:pt x="15038" y="47826"/>
                    </a:cubicBezTo>
                    <a:cubicBezTo>
                      <a:pt x="15419" y="48007"/>
                      <a:pt x="15844" y="48189"/>
                      <a:pt x="16285" y="48319"/>
                    </a:cubicBezTo>
                    <a:cubicBezTo>
                      <a:pt x="16744" y="48458"/>
                      <a:pt x="17220" y="48657"/>
                      <a:pt x="17887" y="48795"/>
                    </a:cubicBezTo>
                    <a:cubicBezTo>
                      <a:pt x="20372" y="49402"/>
                      <a:pt x="24156" y="49713"/>
                      <a:pt x="28269" y="48319"/>
                    </a:cubicBezTo>
                    <a:cubicBezTo>
                      <a:pt x="30296" y="47626"/>
                      <a:pt x="32382" y="46492"/>
                      <a:pt x="34227" y="44873"/>
                    </a:cubicBezTo>
                    <a:cubicBezTo>
                      <a:pt x="35188" y="44111"/>
                      <a:pt x="36002" y="43158"/>
                      <a:pt x="36825" y="42136"/>
                    </a:cubicBezTo>
                    <a:lnTo>
                      <a:pt x="36972" y="41955"/>
                    </a:lnTo>
                    <a:lnTo>
                      <a:pt x="37015" y="41920"/>
                    </a:lnTo>
                    <a:cubicBezTo>
                      <a:pt x="36833" y="42189"/>
                      <a:pt x="36980" y="41989"/>
                      <a:pt x="36937" y="42024"/>
                    </a:cubicBezTo>
                    <a:lnTo>
                      <a:pt x="36963" y="42007"/>
                    </a:lnTo>
                    <a:lnTo>
                      <a:pt x="37041" y="41868"/>
                    </a:lnTo>
                    <a:lnTo>
                      <a:pt x="37353" y="41392"/>
                    </a:lnTo>
                    <a:lnTo>
                      <a:pt x="37976" y="40414"/>
                    </a:lnTo>
                    <a:lnTo>
                      <a:pt x="38626" y="39452"/>
                    </a:lnTo>
                    <a:lnTo>
                      <a:pt x="39093" y="38552"/>
                    </a:lnTo>
                    <a:cubicBezTo>
                      <a:pt x="40418" y="36274"/>
                      <a:pt x="41423" y="33278"/>
                      <a:pt x="41769" y="30317"/>
                    </a:cubicBezTo>
                    <a:cubicBezTo>
                      <a:pt x="42202" y="27347"/>
                      <a:pt x="41847" y="24039"/>
                      <a:pt x="41007" y="21285"/>
                    </a:cubicBezTo>
                    <a:lnTo>
                      <a:pt x="40063" y="18948"/>
                    </a:lnTo>
                    <a:cubicBezTo>
                      <a:pt x="39743" y="18177"/>
                      <a:pt x="39362" y="17614"/>
                      <a:pt x="38989" y="16938"/>
                    </a:cubicBezTo>
                    <a:cubicBezTo>
                      <a:pt x="38678" y="16298"/>
                      <a:pt x="38141" y="15692"/>
                      <a:pt x="37716" y="15077"/>
                    </a:cubicBezTo>
                    <a:cubicBezTo>
                      <a:pt x="37301" y="14428"/>
                      <a:pt x="36773" y="13865"/>
                      <a:pt x="36227" y="13336"/>
                    </a:cubicBezTo>
                    <a:cubicBezTo>
                      <a:pt x="34158" y="11137"/>
                      <a:pt x="31716" y="9379"/>
                      <a:pt x="29118" y="8210"/>
                    </a:cubicBezTo>
                    <a:cubicBezTo>
                      <a:pt x="28494" y="7872"/>
                      <a:pt x="27845" y="7621"/>
                      <a:pt x="27161" y="7396"/>
                    </a:cubicBezTo>
                    <a:cubicBezTo>
                      <a:pt x="26555" y="7197"/>
                      <a:pt x="25793" y="6842"/>
                      <a:pt x="25325" y="6721"/>
                    </a:cubicBezTo>
                    <a:cubicBezTo>
                      <a:pt x="24624" y="6548"/>
                      <a:pt x="23775" y="6297"/>
                      <a:pt x="23291" y="6245"/>
                    </a:cubicBezTo>
                    <a:cubicBezTo>
                      <a:pt x="22736" y="6149"/>
                      <a:pt x="22174" y="6063"/>
                      <a:pt x="21541" y="6037"/>
                    </a:cubicBezTo>
                    <a:cubicBezTo>
                      <a:pt x="19099" y="5829"/>
                      <a:pt x="16753" y="6132"/>
                      <a:pt x="14701" y="6773"/>
                    </a:cubicBezTo>
                    <a:cubicBezTo>
                      <a:pt x="10553" y="8072"/>
                      <a:pt x="7696" y="10565"/>
                      <a:pt x="6059" y="12523"/>
                    </a:cubicBezTo>
                    <a:cubicBezTo>
                      <a:pt x="5219" y="13518"/>
                      <a:pt x="4656" y="14384"/>
                      <a:pt x="4310" y="14990"/>
                    </a:cubicBezTo>
                    <a:cubicBezTo>
                      <a:pt x="3946" y="15614"/>
                      <a:pt x="3764" y="15934"/>
                      <a:pt x="3764" y="15934"/>
                    </a:cubicBezTo>
                    <a:lnTo>
                      <a:pt x="3626" y="16133"/>
                    </a:lnTo>
                    <a:cubicBezTo>
                      <a:pt x="3080" y="17051"/>
                      <a:pt x="1885" y="17363"/>
                      <a:pt x="950" y="16809"/>
                    </a:cubicBezTo>
                    <a:cubicBezTo>
                      <a:pt x="145" y="16333"/>
                      <a:pt x="-184" y="15371"/>
                      <a:pt x="101" y="14505"/>
                    </a:cubicBezTo>
                    <a:cubicBezTo>
                      <a:pt x="101" y="14505"/>
                      <a:pt x="257" y="14064"/>
                      <a:pt x="526" y="13241"/>
                    </a:cubicBezTo>
                    <a:cubicBezTo>
                      <a:pt x="664" y="12808"/>
                      <a:pt x="863" y="12323"/>
                      <a:pt x="1158" y="11743"/>
                    </a:cubicBezTo>
                    <a:cubicBezTo>
                      <a:pt x="1435" y="11163"/>
                      <a:pt x="1738" y="10479"/>
                      <a:pt x="2206" y="9804"/>
                    </a:cubicBezTo>
                    <a:cubicBezTo>
                      <a:pt x="3028" y="8331"/>
                      <a:pt x="4344" y="6764"/>
                      <a:pt x="6067" y="5223"/>
                    </a:cubicBezTo>
                    <a:cubicBezTo>
                      <a:pt x="7825" y="3673"/>
                      <a:pt x="10094" y="2227"/>
                      <a:pt x="12822" y="1248"/>
                    </a:cubicBezTo>
                    <a:cubicBezTo>
                      <a:pt x="15540" y="287"/>
                      <a:pt x="18745" y="-215"/>
                      <a:pt x="22061" y="88"/>
                    </a:cubicBezTo>
                    <a:cubicBezTo>
                      <a:pt x="22875" y="149"/>
                      <a:pt x="23749" y="296"/>
                      <a:pt x="24650" y="504"/>
                    </a:cubicBezTo>
                    <a:cubicBezTo>
                      <a:pt x="25628" y="660"/>
                      <a:pt x="26209" y="928"/>
                      <a:pt x="26971" y="1162"/>
                    </a:cubicBezTo>
                    <a:cubicBezTo>
                      <a:pt x="27966" y="1499"/>
                      <a:pt x="28581" y="1837"/>
                      <a:pt x="29404" y="2192"/>
                    </a:cubicBezTo>
                    <a:cubicBezTo>
                      <a:pt x="30183" y="2538"/>
                      <a:pt x="30954" y="2937"/>
                      <a:pt x="31681" y="3422"/>
                    </a:cubicBezTo>
                    <a:cubicBezTo>
                      <a:pt x="34703" y="5154"/>
                      <a:pt x="37431" y="7578"/>
                      <a:pt x="39639" y="10418"/>
                    </a:cubicBezTo>
                    <a:lnTo>
                      <a:pt x="40479" y="11483"/>
                    </a:lnTo>
                    <a:lnTo>
                      <a:pt x="41206" y="12618"/>
                    </a:lnTo>
                    <a:cubicBezTo>
                      <a:pt x="41700" y="13388"/>
                      <a:pt x="42211" y="14099"/>
                      <a:pt x="42618" y="14982"/>
                    </a:cubicBezTo>
                    <a:cubicBezTo>
                      <a:pt x="42999" y="15813"/>
                      <a:pt x="43518" y="16670"/>
                      <a:pt x="43830" y="17450"/>
                    </a:cubicBezTo>
                    <a:lnTo>
                      <a:pt x="44730" y="19805"/>
                    </a:lnTo>
                    <a:cubicBezTo>
                      <a:pt x="45925" y="23502"/>
                      <a:pt x="46332" y="26983"/>
                      <a:pt x="46246" y="30637"/>
                    </a:cubicBezTo>
                    <a:cubicBezTo>
                      <a:pt x="46133" y="34274"/>
                      <a:pt x="45440" y="37703"/>
                      <a:pt x="43925" y="41063"/>
                    </a:cubicBezTo>
                    <a:lnTo>
                      <a:pt x="43397" y="42310"/>
                    </a:lnTo>
                    <a:lnTo>
                      <a:pt x="42851" y="43340"/>
                    </a:lnTo>
                    <a:lnTo>
                      <a:pt x="42271" y="44345"/>
                    </a:lnTo>
                    <a:lnTo>
                      <a:pt x="41985" y="44847"/>
                    </a:lnTo>
                    <a:lnTo>
                      <a:pt x="41916" y="44977"/>
                    </a:lnTo>
                    <a:lnTo>
                      <a:pt x="41795" y="45185"/>
                    </a:lnTo>
                    <a:lnTo>
                      <a:pt x="41743" y="45236"/>
                    </a:lnTo>
                    <a:lnTo>
                      <a:pt x="41561" y="45514"/>
                    </a:lnTo>
                    <a:cubicBezTo>
                      <a:pt x="40574" y="46942"/>
                      <a:pt x="39448" y="48241"/>
                      <a:pt x="38175" y="49332"/>
                    </a:cubicBezTo>
                    <a:cubicBezTo>
                      <a:pt x="35673" y="51558"/>
                      <a:pt x="32798" y="53047"/>
                      <a:pt x="30036" y="53844"/>
                    </a:cubicBezTo>
                    <a:cubicBezTo>
                      <a:pt x="27265" y="54692"/>
                      <a:pt x="24581" y="54857"/>
                      <a:pt x="22251" y="54658"/>
                    </a:cubicBezTo>
                    <a:cubicBezTo>
                      <a:pt x="19931" y="54424"/>
                      <a:pt x="17939" y="53939"/>
                      <a:pt x="16415" y="53238"/>
                    </a:cubicBezTo>
                    <a:cubicBezTo>
                      <a:pt x="14935" y="52649"/>
                      <a:pt x="13540" y="51869"/>
                      <a:pt x="13012" y="51445"/>
                    </a:cubicBezTo>
                    <a:cubicBezTo>
                      <a:pt x="12363" y="50977"/>
                      <a:pt x="12025" y="50735"/>
                      <a:pt x="12025" y="50735"/>
                    </a:cubicBezTo>
                    <a:cubicBezTo>
                      <a:pt x="11133" y="50103"/>
                      <a:pt x="10943" y="48873"/>
                      <a:pt x="11566" y="47999"/>
                    </a:cubicBezTo>
                    <a:cubicBezTo>
                      <a:pt x="12086" y="47237"/>
                      <a:pt x="13090" y="46968"/>
                      <a:pt x="13930" y="47349"/>
                    </a:cubicBezTo>
                    <a:close/>
                  </a:path>
                </a:pathLst>
              </a:custGeom>
              <a:grpFill/>
              <a:ln w="8653" cap="flat">
                <a:noFill/>
                <a:prstDash val="solid"/>
                <a:miter/>
              </a:ln>
            </p:spPr>
            <p:txBody>
              <a:bodyPr rtlCol="0" anchor="ctr"/>
              <a:lstStyle/>
              <a:p>
                <a:endParaRPr lang="en-IN" dirty="0"/>
              </a:p>
            </p:txBody>
          </p:sp>
          <p:sp>
            <p:nvSpPr>
              <p:cNvPr id="50" name="Freeform: Shape 50">
                <a:extLst>
                  <a:ext uri="{FF2B5EF4-FFF2-40B4-BE49-F238E27FC236}">
                    <a16:creationId xmlns:a16="http://schemas.microsoft.com/office/drawing/2014/main" id="{2530DF3D-99B3-3540-9D1F-B93605739B04}"/>
                  </a:ext>
                </a:extLst>
              </p:cNvPr>
              <p:cNvSpPr/>
              <p:nvPr/>
            </p:nvSpPr>
            <p:spPr>
              <a:xfrm>
                <a:off x="-2576941" y="3584434"/>
                <a:ext cx="43354" cy="55249"/>
              </a:xfrm>
              <a:custGeom>
                <a:avLst/>
                <a:gdLst>
                  <a:gd name="connsiteX0" fmla="*/ 39914 w 43354"/>
                  <a:gd name="connsiteY0" fmla="*/ 13141 h 55249"/>
                  <a:gd name="connsiteX1" fmla="*/ 39118 w 43354"/>
                  <a:gd name="connsiteY1" fmla="*/ 12231 h 55249"/>
                  <a:gd name="connsiteX2" fmla="*/ 38209 w 43354"/>
                  <a:gd name="connsiteY2" fmla="*/ 11261 h 55249"/>
                  <a:gd name="connsiteX3" fmla="*/ 36962 w 43354"/>
                  <a:gd name="connsiteY3" fmla="*/ 10136 h 55249"/>
                  <a:gd name="connsiteX4" fmla="*/ 27411 w 43354"/>
                  <a:gd name="connsiteY4" fmla="*/ 6031 h 55249"/>
                  <a:gd name="connsiteX5" fmla="*/ 20553 w 43354"/>
                  <a:gd name="connsiteY5" fmla="*/ 6560 h 55249"/>
                  <a:gd name="connsiteX6" fmla="*/ 17037 w 43354"/>
                  <a:gd name="connsiteY6" fmla="*/ 7902 h 55249"/>
                  <a:gd name="connsiteX7" fmla="*/ 16812 w 43354"/>
                  <a:gd name="connsiteY7" fmla="*/ 8023 h 55249"/>
                  <a:gd name="connsiteX8" fmla="*/ 16760 w 43354"/>
                  <a:gd name="connsiteY8" fmla="*/ 8058 h 55249"/>
                  <a:gd name="connsiteX9" fmla="*/ 16881 w 43354"/>
                  <a:gd name="connsiteY9" fmla="*/ 7971 h 55249"/>
                  <a:gd name="connsiteX10" fmla="*/ 16838 w 43354"/>
                  <a:gd name="connsiteY10" fmla="*/ 7988 h 55249"/>
                  <a:gd name="connsiteX11" fmla="*/ 16717 w 43354"/>
                  <a:gd name="connsiteY11" fmla="*/ 8075 h 55249"/>
                  <a:gd name="connsiteX12" fmla="*/ 16223 w 43354"/>
                  <a:gd name="connsiteY12" fmla="*/ 8361 h 55249"/>
                  <a:gd name="connsiteX13" fmla="*/ 15236 w 43354"/>
                  <a:gd name="connsiteY13" fmla="*/ 8967 h 55249"/>
                  <a:gd name="connsiteX14" fmla="*/ 14240 w 43354"/>
                  <a:gd name="connsiteY14" fmla="*/ 9556 h 55249"/>
                  <a:gd name="connsiteX15" fmla="*/ 13418 w 43354"/>
                  <a:gd name="connsiteY15" fmla="*/ 10144 h 55249"/>
                  <a:gd name="connsiteX16" fmla="*/ 7434 w 43354"/>
                  <a:gd name="connsiteY16" fmla="*/ 16431 h 55249"/>
                  <a:gd name="connsiteX17" fmla="*/ 4204 w 43354"/>
                  <a:gd name="connsiteY17" fmla="*/ 25012 h 55249"/>
                  <a:gd name="connsiteX18" fmla="*/ 4048 w 43354"/>
                  <a:gd name="connsiteY18" fmla="*/ 27393 h 55249"/>
                  <a:gd name="connsiteX19" fmla="*/ 4152 w 43354"/>
                  <a:gd name="connsiteY19" fmla="*/ 29662 h 55249"/>
                  <a:gd name="connsiteX20" fmla="*/ 4499 w 43354"/>
                  <a:gd name="connsiteY20" fmla="*/ 31913 h 55249"/>
                  <a:gd name="connsiteX21" fmla="*/ 5079 w 43354"/>
                  <a:gd name="connsiteY21" fmla="*/ 34130 h 55249"/>
                  <a:gd name="connsiteX22" fmla="*/ 9261 w 43354"/>
                  <a:gd name="connsiteY22" fmla="*/ 41846 h 55249"/>
                  <a:gd name="connsiteX23" fmla="*/ 10664 w 43354"/>
                  <a:gd name="connsiteY23" fmla="*/ 43404 h 55249"/>
                  <a:gd name="connsiteX24" fmla="*/ 12032 w 43354"/>
                  <a:gd name="connsiteY24" fmla="*/ 44807 h 55249"/>
                  <a:gd name="connsiteX25" fmla="*/ 13660 w 43354"/>
                  <a:gd name="connsiteY25" fmla="*/ 46123 h 55249"/>
                  <a:gd name="connsiteX26" fmla="*/ 15149 w 43354"/>
                  <a:gd name="connsiteY26" fmla="*/ 47093 h 55249"/>
                  <a:gd name="connsiteX27" fmla="*/ 21626 w 43354"/>
                  <a:gd name="connsiteY27" fmla="*/ 49405 h 55249"/>
                  <a:gd name="connsiteX28" fmla="*/ 31913 w 43354"/>
                  <a:gd name="connsiteY28" fmla="*/ 47950 h 55249"/>
                  <a:gd name="connsiteX29" fmla="*/ 34554 w 43354"/>
                  <a:gd name="connsiteY29" fmla="*/ 46495 h 55249"/>
                  <a:gd name="connsiteX30" fmla="*/ 35472 w 43354"/>
                  <a:gd name="connsiteY30" fmla="*/ 45889 h 55249"/>
                  <a:gd name="connsiteX31" fmla="*/ 35663 w 43354"/>
                  <a:gd name="connsiteY31" fmla="*/ 45751 h 55249"/>
                  <a:gd name="connsiteX32" fmla="*/ 38382 w 43354"/>
                  <a:gd name="connsiteY32" fmla="*/ 46305 h 55249"/>
                  <a:gd name="connsiteX33" fmla="*/ 38139 w 43354"/>
                  <a:gd name="connsiteY33" fmla="*/ 48738 h 55249"/>
                  <a:gd name="connsiteX34" fmla="*/ 37213 w 43354"/>
                  <a:gd name="connsiteY34" fmla="*/ 49699 h 55249"/>
                  <a:gd name="connsiteX35" fmla="*/ 36001 w 43354"/>
                  <a:gd name="connsiteY35" fmla="*/ 50764 h 55249"/>
                  <a:gd name="connsiteX36" fmla="*/ 34199 w 43354"/>
                  <a:gd name="connsiteY36" fmla="*/ 52063 h 55249"/>
                  <a:gd name="connsiteX37" fmla="*/ 28727 w 43354"/>
                  <a:gd name="connsiteY37" fmla="*/ 54514 h 55249"/>
                  <a:gd name="connsiteX38" fmla="*/ 20925 w 43354"/>
                  <a:gd name="connsiteY38" fmla="*/ 55129 h 55249"/>
                  <a:gd name="connsiteX39" fmla="*/ 12101 w 43354"/>
                  <a:gd name="connsiteY39" fmla="*/ 52176 h 55249"/>
                  <a:gd name="connsiteX40" fmla="*/ 9937 w 43354"/>
                  <a:gd name="connsiteY40" fmla="*/ 50678 h 55249"/>
                  <a:gd name="connsiteX41" fmla="*/ 8136 w 43354"/>
                  <a:gd name="connsiteY41" fmla="*/ 49093 h 55249"/>
                  <a:gd name="connsiteX42" fmla="*/ 6386 w 43354"/>
                  <a:gd name="connsiteY42" fmla="*/ 47093 h 55249"/>
                  <a:gd name="connsiteX43" fmla="*/ 4862 w 43354"/>
                  <a:gd name="connsiteY43" fmla="*/ 45006 h 55249"/>
                  <a:gd name="connsiteX44" fmla="*/ 732 w 43354"/>
                  <a:gd name="connsiteY44" fmla="*/ 35256 h 55249"/>
                  <a:gd name="connsiteX45" fmla="*/ 446 w 43354"/>
                  <a:gd name="connsiteY45" fmla="*/ 33931 h 55249"/>
                  <a:gd name="connsiteX46" fmla="*/ 273 w 43354"/>
                  <a:gd name="connsiteY46" fmla="*/ 32589 h 55249"/>
                  <a:gd name="connsiteX47" fmla="*/ 48 w 43354"/>
                  <a:gd name="connsiteY47" fmla="*/ 29878 h 55249"/>
                  <a:gd name="connsiteX48" fmla="*/ 31 w 43354"/>
                  <a:gd name="connsiteY48" fmla="*/ 27108 h 55249"/>
                  <a:gd name="connsiteX49" fmla="*/ 247 w 43354"/>
                  <a:gd name="connsiteY49" fmla="*/ 24467 h 55249"/>
                  <a:gd name="connsiteX50" fmla="*/ 3555 w 43354"/>
                  <a:gd name="connsiteY50" fmla="*/ 14180 h 55249"/>
                  <a:gd name="connsiteX51" fmla="*/ 10179 w 43354"/>
                  <a:gd name="connsiteY51" fmla="*/ 5780 h 55249"/>
                  <a:gd name="connsiteX52" fmla="*/ 11192 w 43354"/>
                  <a:gd name="connsiteY52" fmla="*/ 4888 h 55249"/>
                  <a:gd name="connsiteX53" fmla="*/ 12145 w 43354"/>
                  <a:gd name="connsiteY53" fmla="*/ 4196 h 55249"/>
                  <a:gd name="connsiteX54" fmla="*/ 13089 w 43354"/>
                  <a:gd name="connsiteY54" fmla="*/ 3538 h 55249"/>
                  <a:gd name="connsiteX55" fmla="*/ 13565 w 43354"/>
                  <a:gd name="connsiteY55" fmla="*/ 3200 h 55249"/>
                  <a:gd name="connsiteX56" fmla="*/ 13686 w 43354"/>
                  <a:gd name="connsiteY56" fmla="*/ 3131 h 55249"/>
                  <a:gd name="connsiteX57" fmla="*/ 13877 w 43354"/>
                  <a:gd name="connsiteY57" fmla="*/ 2992 h 55249"/>
                  <a:gd name="connsiteX58" fmla="*/ 13954 w 43354"/>
                  <a:gd name="connsiteY58" fmla="*/ 2966 h 55249"/>
                  <a:gd name="connsiteX59" fmla="*/ 14232 w 43354"/>
                  <a:gd name="connsiteY59" fmla="*/ 2802 h 55249"/>
                  <a:gd name="connsiteX60" fmla="*/ 18959 w 43354"/>
                  <a:gd name="connsiteY60" fmla="*/ 810 h 55249"/>
                  <a:gd name="connsiteX61" fmla="*/ 28251 w 43354"/>
                  <a:gd name="connsiteY61" fmla="*/ 273 h 55249"/>
                  <a:gd name="connsiteX62" fmla="*/ 35602 w 43354"/>
                  <a:gd name="connsiteY62" fmla="*/ 2940 h 55249"/>
                  <a:gd name="connsiteX63" fmla="*/ 40243 w 43354"/>
                  <a:gd name="connsiteY63" fmla="*/ 6741 h 55249"/>
                  <a:gd name="connsiteX64" fmla="*/ 42538 w 43354"/>
                  <a:gd name="connsiteY64" fmla="*/ 9841 h 55249"/>
                  <a:gd name="connsiteX65" fmla="*/ 43110 w 43354"/>
                  <a:gd name="connsiteY65" fmla="*/ 10915 h 55249"/>
                  <a:gd name="connsiteX66" fmla="*/ 42330 w 43354"/>
                  <a:gd name="connsiteY66" fmla="*/ 13565 h 55249"/>
                  <a:gd name="connsiteX67" fmla="*/ 39914 w 43354"/>
                  <a:gd name="connsiteY67" fmla="*/ 13141 h 55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3354" h="55249">
                    <a:moveTo>
                      <a:pt x="39914" y="13141"/>
                    </a:moveTo>
                    <a:cubicBezTo>
                      <a:pt x="39914" y="13141"/>
                      <a:pt x="39637" y="12820"/>
                      <a:pt x="39118" y="12231"/>
                    </a:cubicBezTo>
                    <a:cubicBezTo>
                      <a:pt x="38849" y="11902"/>
                      <a:pt x="38555" y="11539"/>
                      <a:pt x="38209" y="11261"/>
                    </a:cubicBezTo>
                    <a:cubicBezTo>
                      <a:pt x="37871" y="10915"/>
                      <a:pt x="37507" y="10534"/>
                      <a:pt x="36962" y="10136"/>
                    </a:cubicBezTo>
                    <a:cubicBezTo>
                      <a:pt x="34996" y="8508"/>
                      <a:pt x="31740" y="6568"/>
                      <a:pt x="27411" y="6031"/>
                    </a:cubicBezTo>
                    <a:cubicBezTo>
                      <a:pt x="25272" y="5806"/>
                      <a:pt x="22917" y="5919"/>
                      <a:pt x="20553" y="6560"/>
                    </a:cubicBezTo>
                    <a:cubicBezTo>
                      <a:pt x="19349" y="6854"/>
                      <a:pt x="18197" y="7365"/>
                      <a:pt x="17037" y="7902"/>
                    </a:cubicBezTo>
                    <a:lnTo>
                      <a:pt x="16812" y="8023"/>
                    </a:lnTo>
                    <a:lnTo>
                      <a:pt x="16760" y="8058"/>
                    </a:lnTo>
                    <a:cubicBezTo>
                      <a:pt x="17037" y="7885"/>
                      <a:pt x="16812" y="8023"/>
                      <a:pt x="16881" y="7971"/>
                    </a:cubicBezTo>
                    <a:lnTo>
                      <a:pt x="16838" y="7988"/>
                    </a:lnTo>
                    <a:lnTo>
                      <a:pt x="16717" y="8075"/>
                    </a:lnTo>
                    <a:lnTo>
                      <a:pt x="16223" y="8361"/>
                    </a:lnTo>
                    <a:lnTo>
                      <a:pt x="15236" y="8967"/>
                    </a:lnTo>
                    <a:lnTo>
                      <a:pt x="14240" y="9556"/>
                    </a:lnTo>
                    <a:lnTo>
                      <a:pt x="13418" y="10144"/>
                    </a:lnTo>
                    <a:cubicBezTo>
                      <a:pt x="11236" y="11643"/>
                      <a:pt x="9045" y="13902"/>
                      <a:pt x="7434" y="16431"/>
                    </a:cubicBezTo>
                    <a:cubicBezTo>
                      <a:pt x="5763" y="18959"/>
                      <a:pt x="4672" y="21938"/>
                      <a:pt x="4204" y="25012"/>
                    </a:cubicBezTo>
                    <a:lnTo>
                      <a:pt x="4048" y="27393"/>
                    </a:lnTo>
                    <a:cubicBezTo>
                      <a:pt x="4005" y="28233"/>
                      <a:pt x="4109" y="28900"/>
                      <a:pt x="4152" y="29662"/>
                    </a:cubicBezTo>
                    <a:cubicBezTo>
                      <a:pt x="4170" y="30407"/>
                      <a:pt x="4369" y="31169"/>
                      <a:pt x="4499" y="31913"/>
                    </a:cubicBezTo>
                    <a:cubicBezTo>
                      <a:pt x="4603" y="32693"/>
                      <a:pt x="4810" y="33412"/>
                      <a:pt x="5079" y="34130"/>
                    </a:cubicBezTo>
                    <a:cubicBezTo>
                      <a:pt x="6005" y="37005"/>
                      <a:pt x="7426" y="39663"/>
                      <a:pt x="9261" y="41846"/>
                    </a:cubicBezTo>
                    <a:cubicBezTo>
                      <a:pt x="9686" y="42400"/>
                      <a:pt x="10153" y="42928"/>
                      <a:pt x="10664" y="43404"/>
                    </a:cubicBezTo>
                    <a:cubicBezTo>
                      <a:pt x="11132" y="43880"/>
                      <a:pt x="11668" y="44512"/>
                      <a:pt x="12032" y="44807"/>
                    </a:cubicBezTo>
                    <a:cubicBezTo>
                      <a:pt x="12595" y="45266"/>
                      <a:pt x="13236" y="45872"/>
                      <a:pt x="13660" y="46123"/>
                    </a:cubicBezTo>
                    <a:cubicBezTo>
                      <a:pt x="14119" y="46461"/>
                      <a:pt x="14587" y="46798"/>
                      <a:pt x="15149" y="47093"/>
                    </a:cubicBezTo>
                    <a:cubicBezTo>
                      <a:pt x="17254" y="48331"/>
                      <a:pt x="19496" y="49076"/>
                      <a:pt x="21626" y="49405"/>
                    </a:cubicBezTo>
                    <a:cubicBezTo>
                      <a:pt x="25939" y="50011"/>
                      <a:pt x="29584" y="49007"/>
                      <a:pt x="31913" y="47950"/>
                    </a:cubicBezTo>
                    <a:cubicBezTo>
                      <a:pt x="33100" y="47431"/>
                      <a:pt x="33983" y="46894"/>
                      <a:pt x="34554" y="46495"/>
                    </a:cubicBezTo>
                    <a:cubicBezTo>
                      <a:pt x="35152" y="46088"/>
                      <a:pt x="35472" y="45889"/>
                      <a:pt x="35472" y="45889"/>
                    </a:cubicBezTo>
                    <a:lnTo>
                      <a:pt x="35663" y="45751"/>
                    </a:lnTo>
                    <a:cubicBezTo>
                      <a:pt x="36572" y="45162"/>
                      <a:pt x="37784" y="45396"/>
                      <a:pt x="38382" y="46305"/>
                    </a:cubicBezTo>
                    <a:cubicBezTo>
                      <a:pt x="38901" y="47067"/>
                      <a:pt x="38771" y="48097"/>
                      <a:pt x="38139" y="48738"/>
                    </a:cubicBezTo>
                    <a:cubicBezTo>
                      <a:pt x="38139" y="48738"/>
                      <a:pt x="37828" y="49058"/>
                      <a:pt x="37213" y="49699"/>
                    </a:cubicBezTo>
                    <a:cubicBezTo>
                      <a:pt x="36910" y="50002"/>
                      <a:pt x="36503" y="50375"/>
                      <a:pt x="36001" y="50764"/>
                    </a:cubicBezTo>
                    <a:cubicBezTo>
                      <a:pt x="35490" y="51171"/>
                      <a:pt x="34909" y="51647"/>
                      <a:pt x="34199" y="52063"/>
                    </a:cubicBezTo>
                    <a:cubicBezTo>
                      <a:pt x="32840" y="53007"/>
                      <a:pt x="30961" y="53856"/>
                      <a:pt x="28727" y="54514"/>
                    </a:cubicBezTo>
                    <a:cubicBezTo>
                      <a:pt x="26476" y="55120"/>
                      <a:pt x="23800" y="55440"/>
                      <a:pt x="20925" y="55129"/>
                    </a:cubicBezTo>
                    <a:cubicBezTo>
                      <a:pt x="18042" y="54834"/>
                      <a:pt x="14959" y="53899"/>
                      <a:pt x="12101" y="52176"/>
                    </a:cubicBezTo>
                    <a:cubicBezTo>
                      <a:pt x="11391" y="51786"/>
                      <a:pt x="10664" y="51258"/>
                      <a:pt x="9937" y="50678"/>
                    </a:cubicBezTo>
                    <a:cubicBezTo>
                      <a:pt x="9131" y="50115"/>
                      <a:pt x="8724" y="49604"/>
                      <a:pt x="8136" y="49093"/>
                    </a:cubicBezTo>
                    <a:cubicBezTo>
                      <a:pt x="7391" y="48366"/>
                      <a:pt x="6993" y="47777"/>
                      <a:pt x="6386" y="47093"/>
                    </a:cubicBezTo>
                    <a:cubicBezTo>
                      <a:pt x="5832" y="46444"/>
                      <a:pt x="5304" y="45777"/>
                      <a:pt x="4862" y="45006"/>
                    </a:cubicBezTo>
                    <a:cubicBezTo>
                      <a:pt x="2888" y="42140"/>
                      <a:pt x="1485" y="38763"/>
                      <a:pt x="732" y="35256"/>
                    </a:cubicBezTo>
                    <a:lnTo>
                      <a:pt x="446" y="33931"/>
                    </a:lnTo>
                    <a:lnTo>
                      <a:pt x="273" y="32589"/>
                    </a:lnTo>
                    <a:cubicBezTo>
                      <a:pt x="169" y="31688"/>
                      <a:pt x="5" y="30831"/>
                      <a:pt x="48" y="29878"/>
                    </a:cubicBezTo>
                    <a:cubicBezTo>
                      <a:pt x="48" y="28952"/>
                      <a:pt x="-47" y="27948"/>
                      <a:pt x="31" y="27108"/>
                    </a:cubicBezTo>
                    <a:lnTo>
                      <a:pt x="247" y="24467"/>
                    </a:lnTo>
                    <a:cubicBezTo>
                      <a:pt x="741" y="20847"/>
                      <a:pt x="1927" y="17383"/>
                      <a:pt x="3555" y="14180"/>
                    </a:cubicBezTo>
                    <a:cubicBezTo>
                      <a:pt x="5235" y="10941"/>
                      <a:pt x="7365" y="8162"/>
                      <a:pt x="10179" y="5780"/>
                    </a:cubicBezTo>
                    <a:lnTo>
                      <a:pt x="11192" y="4888"/>
                    </a:lnTo>
                    <a:lnTo>
                      <a:pt x="12145" y="4196"/>
                    </a:lnTo>
                    <a:lnTo>
                      <a:pt x="13089" y="3538"/>
                    </a:lnTo>
                    <a:lnTo>
                      <a:pt x="13565" y="3200"/>
                    </a:lnTo>
                    <a:lnTo>
                      <a:pt x="13686" y="3131"/>
                    </a:lnTo>
                    <a:lnTo>
                      <a:pt x="13877" y="2992"/>
                    </a:lnTo>
                    <a:lnTo>
                      <a:pt x="13954" y="2966"/>
                    </a:lnTo>
                    <a:lnTo>
                      <a:pt x="14232" y="2802"/>
                    </a:lnTo>
                    <a:cubicBezTo>
                      <a:pt x="15747" y="1936"/>
                      <a:pt x="17340" y="1243"/>
                      <a:pt x="18959" y="810"/>
                    </a:cubicBezTo>
                    <a:cubicBezTo>
                      <a:pt x="22155" y="-91"/>
                      <a:pt x="25384" y="-194"/>
                      <a:pt x="28251" y="273"/>
                    </a:cubicBezTo>
                    <a:cubicBezTo>
                      <a:pt x="31099" y="724"/>
                      <a:pt x="33593" y="1745"/>
                      <a:pt x="35602" y="2940"/>
                    </a:cubicBezTo>
                    <a:cubicBezTo>
                      <a:pt x="37594" y="4161"/>
                      <a:pt x="39178" y="5460"/>
                      <a:pt x="40243" y="6741"/>
                    </a:cubicBezTo>
                    <a:cubicBezTo>
                      <a:pt x="41326" y="7928"/>
                      <a:pt x="42226" y="9218"/>
                      <a:pt x="42538" y="9841"/>
                    </a:cubicBezTo>
                    <a:cubicBezTo>
                      <a:pt x="42910" y="10526"/>
                      <a:pt x="43110" y="10915"/>
                      <a:pt x="43110" y="10915"/>
                    </a:cubicBezTo>
                    <a:cubicBezTo>
                      <a:pt x="43638" y="11842"/>
                      <a:pt x="43283" y="13045"/>
                      <a:pt x="42330" y="13565"/>
                    </a:cubicBezTo>
                    <a:cubicBezTo>
                      <a:pt x="41516" y="14050"/>
                      <a:pt x="40503" y="13833"/>
                      <a:pt x="39914" y="13141"/>
                    </a:cubicBezTo>
                    <a:close/>
                  </a:path>
                </a:pathLst>
              </a:custGeom>
              <a:grpFill/>
              <a:ln w="8653" cap="flat">
                <a:noFill/>
                <a:prstDash val="solid"/>
                <a:miter/>
              </a:ln>
            </p:spPr>
            <p:txBody>
              <a:bodyPr rtlCol="0" anchor="ctr"/>
              <a:lstStyle/>
              <a:p>
                <a:endParaRPr lang="en-IN" dirty="0"/>
              </a:p>
            </p:txBody>
          </p:sp>
          <p:sp>
            <p:nvSpPr>
              <p:cNvPr id="51" name="Freeform: Shape 51">
                <a:extLst>
                  <a:ext uri="{FF2B5EF4-FFF2-40B4-BE49-F238E27FC236}">
                    <a16:creationId xmlns:a16="http://schemas.microsoft.com/office/drawing/2014/main" id="{A58BC105-933C-7C46-BC53-A57ED4136A90}"/>
                  </a:ext>
                </a:extLst>
              </p:cNvPr>
              <p:cNvSpPr/>
              <p:nvPr/>
            </p:nvSpPr>
            <p:spPr>
              <a:xfrm>
                <a:off x="-2480960" y="3252221"/>
                <a:ext cx="47816" cy="54165"/>
              </a:xfrm>
              <a:custGeom>
                <a:avLst/>
                <a:gdLst>
                  <a:gd name="connsiteX0" fmla="*/ 44050 w 47816"/>
                  <a:gd name="connsiteY0" fmla="*/ 17945 h 54165"/>
                  <a:gd name="connsiteX1" fmla="*/ 43556 w 47816"/>
                  <a:gd name="connsiteY1" fmla="*/ 16828 h 54165"/>
                  <a:gd name="connsiteX2" fmla="*/ 42985 w 47816"/>
                  <a:gd name="connsiteY2" fmla="*/ 15633 h 54165"/>
                  <a:gd name="connsiteX3" fmla="*/ 42119 w 47816"/>
                  <a:gd name="connsiteY3" fmla="*/ 14204 h 54165"/>
                  <a:gd name="connsiteX4" fmla="*/ 34196 w 47816"/>
                  <a:gd name="connsiteY4" fmla="*/ 7476 h 54165"/>
                  <a:gd name="connsiteX5" fmla="*/ 27494 w 47816"/>
                  <a:gd name="connsiteY5" fmla="*/ 5944 h 54165"/>
                  <a:gd name="connsiteX6" fmla="*/ 23727 w 47816"/>
                  <a:gd name="connsiteY6" fmla="*/ 6186 h 54165"/>
                  <a:gd name="connsiteX7" fmla="*/ 23493 w 47816"/>
                  <a:gd name="connsiteY7" fmla="*/ 6238 h 54165"/>
                  <a:gd name="connsiteX8" fmla="*/ 23433 w 47816"/>
                  <a:gd name="connsiteY8" fmla="*/ 6246 h 54165"/>
                  <a:gd name="connsiteX9" fmla="*/ 23554 w 47816"/>
                  <a:gd name="connsiteY9" fmla="*/ 6203 h 54165"/>
                  <a:gd name="connsiteX10" fmla="*/ 23528 w 47816"/>
                  <a:gd name="connsiteY10" fmla="*/ 6212 h 54165"/>
                  <a:gd name="connsiteX11" fmla="*/ 23381 w 47816"/>
                  <a:gd name="connsiteY11" fmla="*/ 6246 h 54165"/>
                  <a:gd name="connsiteX12" fmla="*/ 22826 w 47816"/>
                  <a:gd name="connsiteY12" fmla="*/ 6394 h 54165"/>
                  <a:gd name="connsiteX13" fmla="*/ 21718 w 47816"/>
                  <a:gd name="connsiteY13" fmla="*/ 6679 h 54165"/>
                  <a:gd name="connsiteX14" fmla="*/ 20575 w 47816"/>
                  <a:gd name="connsiteY14" fmla="*/ 6948 h 54165"/>
                  <a:gd name="connsiteX15" fmla="*/ 19623 w 47816"/>
                  <a:gd name="connsiteY15" fmla="*/ 7268 h 54165"/>
                  <a:gd name="connsiteX16" fmla="*/ 12072 w 47816"/>
                  <a:gd name="connsiteY16" fmla="*/ 11511 h 54165"/>
                  <a:gd name="connsiteX17" fmla="*/ 6469 w 47816"/>
                  <a:gd name="connsiteY17" fmla="*/ 18629 h 54165"/>
                  <a:gd name="connsiteX18" fmla="*/ 5586 w 47816"/>
                  <a:gd name="connsiteY18" fmla="*/ 20984 h 54165"/>
                  <a:gd name="connsiteX19" fmla="*/ 5023 w 47816"/>
                  <a:gd name="connsiteY19" fmla="*/ 23175 h 54165"/>
                  <a:gd name="connsiteX20" fmla="*/ 4668 w 47816"/>
                  <a:gd name="connsiteY20" fmla="*/ 25435 h 54165"/>
                  <a:gd name="connsiteX21" fmla="*/ 4590 w 47816"/>
                  <a:gd name="connsiteY21" fmla="*/ 27730 h 54165"/>
                  <a:gd name="connsiteX22" fmla="*/ 6322 w 47816"/>
                  <a:gd name="connsiteY22" fmla="*/ 36328 h 54165"/>
                  <a:gd name="connsiteX23" fmla="*/ 7205 w 47816"/>
                  <a:gd name="connsiteY23" fmla="*/ 38233 h 54165"/>
                  <a:gd name="connsiteX24" fmla="*/ 8106 w 47816"/>
                  <a:gd name="connsiteY24" fmla="*/ 39974 h 54165"/>
                  <a:gd name="connsiteX25" fmla="*/ 9275 w 47816"/>
                  <a:gd name="connsiteY25" fmla="*/ 41705 h 54165"/>
                  <a:gd name="connsiteX26" fmla="*/ 10392 w 47816"/>
                  <a:gd name="connsiteY26" fmla="*/ 43065 h 54165"/>
                  <a:gd name="connsiteX27" fmla="*/ 15908 w 47816"/>
                  <a:gd name="connsiteY27" fmla="*/ 47178 h 54165"/>
                  <a:gd name="connsiteX28" fmla="*/ 26169 w 47816"/>
                  <a:gd name="connsiteY28" fmla="*/ 48832 h 54165"/>
                  <a:gd name="connsiteX29" fmla="*/ 29122 w 47816"/>
                  <a:gd name="connsiteY29" fmla="*/ 48217 h 54165"/>
                  <a:gd name="connsiteX30" fmla="*/ 30178 w 47816"/>
                  <a:gd name="connsiteY30" fmla="*/ 47905 h 54165"/>
                  <a:gd name="connsiteX31" fmla="*/ 30403 w 47816"/>
                  <a:gd name="connsiteY31" fmla="*/ 47836 h 54165"/>
                  <a:gd name="connsiteX32" fmla="*/ 32828 w 47816"/>
                  <a:gd name="connsiteY32" fmla="*/ 49152 h 54165"/>
                  <a:gd name="connsiteX33" fmla="*/ 31875 w 47816"/>
                  <a:gd name="connsiteY33" fmla="*/ 51430 h 54165"/>
                  <a:gd name="connsiteX34" fmla="*/ 30706 w 47816"/>
                  <a:gd name="connsiteY34" fmla="*/ 52070 h 54165"/>
                  <a:gd name="connsiteX35" fmla="*/ 29226 w 47816"/>
                  <a:gd name="connsiteY35" fmla="*/ 52737 h 54165"/>
                  <a:gd name="connsiteX36" fmla="*/ 27130 w 47816"/>
                  <a:gd name="connsiteY36" fmla="*/ 53447 h 54165"/>
                  <a:gd name="connsiteX37" fmla="*/ 21173 w 47816"/>
                  <a:gd name="connsiteY37" fmla="*/ 54157 h 54165"/>
                  <a:gd name="connsiteX38" fmla="*/ 13527 w 47816"/>
                  <a:gd name="connsiteY38" fmla="*/ 52486 h 54165"/>
                  <a:gd name="connsiteX39" fmla="*/ 5976 w 47816"/>
                  <a:gd name="connsiteY39" fmla="*/ 47048 h 54165"/>
                  <a:gd name="connsiteX40" fmla="*/ 4348 w 47816"/>
                  <a:gd name="connsiteY40" fmla="*/ 44996 h 54165"/>
                  <a:gd name="connsiteX41" fmla="*/ 3110 w 47816"/>
                  <a:gd name="connsiteY41" fmla="*/ 42935 h 54165"/>
                  <a:gd name="connsiteX42" fmla="*/ 2019 w 47816"/>
                  <a:gd name="connsiteY42" fmla="*/ 40519 h 54165"/>
                  <a:gd name="connsiteX43" fmla="*/ 1187 w 47816"/>
                  <a:gd name="connsiteY43" fmla="*/ 38086 h 54165"/>
                  <a:gd name="connsiteX44" fmla="*/ 122 w 47816"/>
                  <a:gd name="connsiteY44" fmla="*/ 27530 h 54165"/>
                  <a:gd name="connsiteX45" fmla="*/ 218 w 47816"/>
                  <a:gd name="connsiteY45" fmla="*/ 26197 h 54165"/>
                  <a:gd name="connsiteX46" fmla="*/ 451 w 47816"/>
                  <a:gd name="connsiteY46" fmla="*/ 24872 h 54165"/>
                  <a:gd name="connsiteX47" fmla="*/ 1023 w 47816"/>
                  <a:gd name="connsiteY47" fmla="*/ 22171 h 54165"/>
                  <a:gd name="connsiteX48" fmla="*/ 1819 w 47816"/>
                  <a:gd name="connsiteY48" fmla="*/ 19530 h 54165"/>
                  <a:gd name="connsiteX49" fmla="*/ 2772 w 47816"/>
                  <a:gd name="connsiteY49" fmla="*/ 17183 h 54165"/>
                  <a:gd name="connsiteX50" fmla="*/ 9015 w 47816"/>
                  <a:gd name="connsiteY50" fmla="*/ 8221 h 54165"/>
                  <a:gd name="connsiteX51" fmla="*/ 17821 w 47816"/>
                  <a:gd name="connsiteY51" fmla="*/ 2168 h 54165"/>
                  <a:gd name="connsiteX52" fmla="*/ 19060 w 47816"/>
                  <a:gd name="connsiteY52" fmla="*/ 1614 h 54165"/>
                  <a:gd name="connsiteX53" fmla="*/ 20151 w 47816"/>
                  <a:gd name="connsiteY53" fmla="*/ 1233 h 54165"/>
                  <a:gd name="connsiteX54" fmla="*/ 21259 w 47816"/>
                  <a:gd name="connsiteY54" fmla="*/ 886 h 54165"/>
                  <a:gd name="connsiteX55" fmla="*/ 21805 w 47816"/>
                  <a:gd name="connsiteY55" fmla="*/ 713 h 54165"/>
                  <a:gd name="connsiteX56" fmla="*/ 21943 w 47816"/>
                  <a:gd name="connsiteY56" fmla="*/ 670 h 54165"/>
                  <a:gd name="connsiteX57" fmla="*/ 22168 w 47816"/>
                  <a:gd name="connsiteY57" fmla="*/ 592 h 54165"/>
                  <a:gd name="connsiteX58" fmla="*/ 22246 w 47816"/>
                  <a:gd name="connsiteY58" fmla="*/ 575 h 54165"/>
                  <a:gd name="connsiteX59" fmla="*/ 22567 w 47816"/>
                  <a:gd name="connsiteY59" fmla="*/ 514 h 54165"/>
                  <a:gd name="connsiteX60" fmla="*/ 27658 w 47816"/>
                  <a:gd name="connsiteY60" fmla="*/ 12 h 54165"/>
                  <a:gd name="connsiteX61" fmla="*/ 36698 w 47816"/>
                  <a:gd name="connsiteY61" fmla="*/ 2229 h 54165"/>
                  <a:gd name="connsiteX62" fmla="*/ 42933 w 47816"/>
                  <a:gd name="connsiteY62" fmla="*/ 6948 h 54165"/>
                  <a:gd name="connsiteX63" fmla="*/ 46249 w 47816"/>
                  <a:gd name="connsiteY63" fmla="*/ 11953 h 54165"/>
                  <a:gd name="connsiteX64" fmla="*/ 47531 w 47816"/>
                  <a:gd name="connsiteY64" fmla="*/ 15590 h 54165"/>
                  <a:gd name="connsiteX65" fmla="*/ 47782 w 47816"/>
                  <a:gd name="connsiteY65" fmla="*/ 16776 h 54165"/>
                  <a:gd name="connsiteX66" fmla="*/ 46241 w 47816"/>
                  <a:gd name="connsiteY66" fmla="*/ 19097 h 54165"/>
                  <a:gd name="connsiteX67" fmla="*/ 44050 w 47816"/>
                  <a:gd name="connsiteY67" fmla="*/ 17945 h 54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7816" h="54165">
                    <a:moveTo>
                      <a:pt x="44050" y="17945"/>
                    </a:moveTo>
                    <a:cubicBezTo>
                      <a:pt x="44050" y="17945"/>
                      <a:pt x="43868" y="17555"/>
                      <a:pt x="43556" y="16828"/>
                    </a:cubicBezTo>
                    <a:cubicBezTo>
                      <a:pt x="43409" y="16438"/>
                      <a:pt x="43227" y="16014"/>
                      <a:pt x="42985" y="15633"/>
                    </a:cubicBezTo>
                    <a:cubicBezTo>
                      <a:pt x="42760" y="15200"/>
                      <a:pt x="42517" y="14741"/>
                      <a:pt x="42119" y="14204"/>
                    </a:cubicBezTo>
                    <a:cubicBezTo>
                      <a:pt x="40716" y="12074"/>
                      <a:pt x="38179" y="9251"/>
                      <a:pt x="34196" y="7476"/>
                    </a:cubicBezTo>
                    <a:cubicBezTo>
                      <a:pt x="32230" y="6610"/>
                      <a:pt x="29936" y="6030"/>
                      <a:pt x="27494" y="5944"/>
                    </a:cubicBezTo>
                    <a:cubicBezTo>
                      <a:pt x="26264" y="5866"/>
                      <a:pt x="25009" y="6030"/>
                      <a:pt x="23727" y="6186"/>
                    </a:cubicBezTo>
                    <a:lnTo>
                      <a:pt x="23493" y="6238"/>
                    </a:lnTo>
                    <a:lnTo>
                      <a:pt x="23433" y="6246"/>
                    </a:lnTo>
                    <a:cubicBezTo>
                      <a:pt x="23727" y="6160"/>
                      <a:pt x="23493" y="6238"/>
                      <a:pt x="23554" y="6203"/>
                    </a:cubicBezTo>
                    <a:lnTo>
                      <a:pt x="23528" y="6212"/>
                    </a:lnTo>
                    <a:lnTo>
                      <a:pt x="23381" y="6246"/>
                    </a:lnTo>
                    <a:lnTo>
                      <a:pt x="22826" y="6394"/>
                    </a:lnTo>
                    <a:lnTo>
                      <a:pt x="21718" y="6679"/>
                    </a:lnTo>
                    <a:lnTo>
                      <a:pt x="20575" y="6948"/>
                    </a:lnTo>
                    <a:lnTo>
                      <a:pt x="19623" y="7268"/>
                    </a:lnTo>
                    <a:cubicBezTo>
                      <a:pt x="17103" y="8056"/>
                      <a:pt x="14341" y="9589"/>
                      <a:pt x="12072" y="11511"/>
                    </a:cubicBezTo>
                    <a:cubicBezTo>
                      <a:pt x="9734" y="13373"/>
                      <a:pt x="7742" y="16057"/>
                      <a:pt x="6469" y="18629"/>
                    </a:cubicBezTo>
                    <a:lnTo>
                      <a:pt x="5586" y="20984"/>
                    </a:lnTo>
                    <a:cubicBezTo>
                      <a:pt x="5292" y="21764"/>
                      <a:pt x="5197" y="22448"/>
                      <a:pt x="5023" y="23175"/>
                    </a:cubicBezTo>
                    <a:cubicBezTo>
                      <a:pt x="4807" y="23876"/>
                      <a:pt x="4772" y="24682"/>
                      <a:pt x="4668" y="25435"/>
                    </a:cubicBezTo>
                    <a:cubicBezTo>
                      <a:pt x="4556" y="26197"/>
                      <a:pt x="4538" y="26950"/>
                      <a:pt x="4590" y="27730"/>
                    </a:cubicBezTo>
                    <a:cubicBezTo>
                      <a:pt x="4608" y="30743"/>
                      <a:pt x="5197" y="33696"/>
                      <a:pt x="6322" y="36328"/>
                    </a:cubicBezTo>
                    <a:cubicBezTo>
                      <a:pt x="6530" y="37003"/>
                      <a:pt x="6842" y="37618"/>
                      <a:pt x="7205" y="38233"/>
                    </a:cubicBezTo>
                    <a:cubicBezTo>
                      <a:pt x="7500" y="38805"/>
                      <a:pt x="7829" y="39575"/>
                      <a:pt x="8106" y="39974"/>
                    </a:cubicBezTo>
                    <a:cubicBezTo>
                      <a:pt x="8504" y="40580"/>
                      <a:pt x="8929" y="41342"/>
                      <a:pt x="9275" y="41705"/>
                    </a:cubicBezTo>
                    <a:cubicBezTo>
                      <a:pt x="9595" y="42173"/>
                      <a:pt x="9933" y="42623"/>
                      <a:pt x="10392" y="43065"/>
                    </a:cubicBezTo>
                    <a:cubicBezTo>
                      <a:pt x="12037" y="44875"/>
                      <a:pt x="13968" y="46243"/>
                      <a:pt x="15908" y="47178"/>
                    </a:cubicBezTo>
                    <a:cubicBezTo>
                      <a:pt x="19839" y="49048"/>
                      <a:pt x="23640" y="49161"/>
                      <a:pt x="26169" y="48832"/>
                    </a:cubicBezTo>
                    <a:cubicBezTo>
                      <a:pt x="27450" y="48693"/>
                      <a:pt x="28455" y="48425"/>
                      <a:pt x="29122" y="48217"/>
                    </a:cubicBezTo>
                    <a:cubicBezTo>
                      <a:pt x="29814" y="48009"/>
                      <a:pt x="30178" y="47905"/>
                      <a:pt x="30178" y="47905"/>
                    </a:cubicBezTo>
                    <a:lnTo>
                      <a:pt x="30403" y="47836"/>
                    </a:lnTo>
                    <a:cubicBezTo>
                      <a:pt x="31434" y="47533"/>
                      <a:pt x="32516" y="48122"/>
                      <a:pt x="32828" y="49152"/>
                    </a:cubicBezTo>
                    <a:cubicBezTo>
                      <a:pt x="33087" y="50053"/>
                      <a:pt x="32672" y="50997"/>
                      <a:pt x="31875" y="51430"/>
                    </a:cubicBezTo>
                    <a:cubicBezTo>
                      <a:pt x="31875" y="51430"/>
                      <a:pt x="31468" y="51646"/>
                      <a:pt x="30706" y="52070"/>
                    </a:cubicBezTo>
                    <a:cubicBezTo>
                      <a:pt x="30334" y="52287"/>
                      <a:pt x="29832" y="52521"/>
                      <a:pt x="29226" y="52737"/>
                    </a:cubicBezTo>
                    <a:cubicBezTo>
                      <a:pt x="28637" y="52962"/>
                      <a:pt x="27953" y="53248"/>
                      <a:pt x="27130" y="53447"/>
                    </a:cubicBezTo>
                    <a:cubicBezTo>
                      <a:pt x="25554" y="53958"/>
                      <a:pt x="23519" y="54218"/>
                      <a:pt x="21173" y="54157"/>
                    </a:cubicBezTo>
                    <a:cubicBezTo>
                      <a:pt x="18843" y="54105"/>
                      <a:pt x="16194" y="53612"/>
                      <a:pt x="13527" y="52486"/>
                    </a:cubicBezTo>
                    <a:cubicBezTo>
                      <a:pt x="10868" y="51334"/>
                      <a:pt x="8193" y="49542"/>
                      <a:pt x="5976" y="47048"/>
                    </a:cubicBezTo>
                    <a:cubicBezTo>
                      <a:pt x="5413" y="46459"/>
                      <a:pt x="4876" y="45758"/>
                      <a:pt x="4348" y="44996"/>
                    </a:cubicBezTo>
                    <a:cubicBezTo>
                      <a:pt x="3750" y="44191"/>
                      <a:pt x="3508" y="43610"/>
                      <a:pt x="3110" y="42935"/>
                    </a:cubicBezTo>
                    <a:cubicBezTo>
                      <a:pt x="2599" y="42026"/>
                      <a:pt x="2391" y="41333"/>
                      <a:pt x="2019" y="40519"/>
                    </a:cubicBezTo>
                    <a:cubicBezTo>
                      <a:pt x="1672" y="39740"/>
                      <a:pt x="1378" y="38926"/>
                      <a:pt x="1187" y="38086"/>
                    </a:cubicBezTo>
                    <a:cubicBezTo>
                      <a:pt x="148" y="34769"/>
                      <a:pt x="-215" y="31115"/>
                      <a:pt x="122" y="27530"/>
                    </a:cubicBezTo>
                    <a:lnTo>
                      <a:pt x="218" y="26197"/>
                    </a:lnTo>
                    <a:lnTo>
                      <a:pt x="451" y="24872"/>
                    </a:lnTo>
                    <a:cubicBezTo>
                      <a:pt x="633" y="23980"/>
                      <a:pt x="720" y="23088"/>
                      <a:pt x="1023" y="22171"/>
                    </a:cubicBezTo>
                    <a:cubicBezTo>
                      <a:pt x="1326" y="21305"/>
                      <a:pt x="1525" y="20326"/>
                      <a:pt x="1819" y="19530"/>
                    </a:cubicBezTo>
                    <a:lnTo>
                      <a:pt x="2772" y="17183"/>
                    </a:lnTo>
                    <a:cubicBezTo>
                      <a:pt x="4400" y="13667"/>
                      <a:pt x="6487" y="10862"/>
                      <a:pt x="9015" y="8221"/>
                    </a:cubicBezTo>
                    <a:cubicBezTo>
                      <a:pt x="11570" y="5632"/>
                      <a:pt x="14427" y="3605"/>
                      <a:pt x="17821" y="2168"/>
                    </a:cubicBezTo>
                    <a:lnTo>
                      <a:pt x="19060" y="1614"/>
                    </a:lnTo>
                    <a:lnTo>
                      <a:pt x="20151" y="1233"/>
                    </a:lnTo>
                    <a:lnTo>
                      <a:pt x="21259" y="886"/>
                    </a:lnTo>
                    <a:lnTo>
                      <a:pt x="21805" y="713"/>
                    </a:lnTo>
                    <a:lnTo>
                      <a:pt x="21943" y="670"/>
                    </a:lnTo>
                    <a:lnTo>
                      <a:pt x="22168" y="592"/>
                    </a:lnTo>
                    <a:lnTo>
                      <a:pt x="22246" y="575"/>
                    </a:lnTo>
                    <a:lnTo>
                      <a:pt x="22567" y="514"/>
                    </a:lnTo>
                    <a:cubicBezTo>
                      <a:pt x="24264" y="124"/>
                      <a:pt x="25996" y="-49"/>
                      <a:pt x="27658" y="12"/>
                    </a:cubicBezTo>
                    <a:cubicBezTo>
                      <a:pt x="30992" y="81"/>
                      <a:pt x="34101" y="921"/>
                      <a:pt x="36698" y="2229"/>
                    </a:cubicBezTo>
                    <a:cubicBezTo>
                      <a:pt x="39305" y="3510"/>
                      <a:pt x="41366" y="5207"/>
                      <a:pt x="42933" y="6948"/>
                    </a:cubicBezTo>
                    <a:cubicBezTo>
                      <a:pt x="44483" y="8688"/>
                      <a:pt x="45617" y="10412"/>
                      <a:pt x="46249" y="11953"/>
                    </a:cubicBezTo>
                    <a:cubicBezTo>
                      <a:pt x="46942" y="13408"/>
                      <a:pt x="47436" y="14897"/>
                      <a:pt x="47531" y="15590"/>
                    </a:cubicBezTo>
                    <a:cubicBezTo>
                      <a:pt x="47687" y="16369"/>
                      <a:pt x="47782" y="16776"/>
                      <a:pt x="47782" y="16776"/>
                    </a:cubicBezTo>
                    <a:cubicBezTo>
                      <a:pt x="47981" y="17841"/>
                      <a:pt x="47297" y="18854"/>
                      <a:pt x="46241" y="19097"/>
                    </a:cubicBezTo>
                    <a:cubicBezTo>
                      <a:pt x="45314" y="19278"/>
                      <a:pt x="44414" y="18793"/>
                      <a:pt x="44050" y="17945"/>
                    </a:cubicBezTo>
                    <a:close/>
                  </a:path>
                </a:pathLst>
              </a:custGeom>
              <a:grpFill/>
              <a:ln w="8653" cap="flat">
                <a:noFill/>
                <a:prstDash val="solid"/>
                <a:miter/>
              </a:ln>
            </p:spPr>
            <p:txBody>
              <a:bodyPr rtlCol="0" anchor="ctr"/>
              <a:lstStyle/>
              <a:p>
                <a:endParaRPr lang="en-IN" dirty="0"/>
              </a:p>
            </p:txBody>
          </p:sp>
          <p:sp>
            <p:nvSpPr>
              <p:cNvPr id="52" name="Freeform: Shape 52">
                <a:extLst>
                  <a:ext uri="{FF2B5EF4-FFF2-40B4-BE49-F238E27FC236}">
                    <a16:creationId xmlns:a16="http://schemas.microsoft.com/office/drawing/2014/main" id="{BC024F3B-A646-FE43-8A0B-C573B42BAF1B}"/>
                  </a:ext>
                </a:extLst>
              </p:cNvPr>
              <p:cNvSpPr/>
              <p:nvPr/>
            </p:nvSpPr>
            <p:spPr>
              <a:xfrm>
                <a:off x="-2291671" y="2963755"/>
                <a:ext cx="51010" cy="52017"/>
              </a:xfrm>
              <a:custGeom>
                <a:avLst/>
                <a:gdLst>
                  <a:gd name="connsiteX0" fmla="*/ 46949 w 51010"/>
                  <a:gd name="connsiteY0" fmla="*/ 23059 h 52017"/>
                  <a:gd name="connsiteX1" fmla="*/ 46802 w 51010"/>
                  <a:gd name="connsiteY1" fmla="*/ 21838 h 52017"/>
                  <a:gd name="connsiteX2" fmla="*/ 46612 w 51010"/>
                  <a:gd name="connsiteY2" fmla="*/ 20522 h 52017"/>
                  <a:gd name="connsiteX3" fmla="*/ 46213 w 51010"/>
                  <a:gd name="connsiteY3" fmla="*/ 18911 h 52017"/>
                  <a:gd name="connsiteX4" fmla="*/ 40619 w 51010"/>
                  <a:gd name="connsiteY4" fmla="*/ 10148 h 52017"/>
                  <a:gd name="connsiteX5" fmla="*/ 34662 w 51010"/>
                  <a:gd name="connsiteY5" fmla="*/ 6711 h 52017"/>
                  <a:gd name="connsiteX6" fmla="*/ 30999 w 51010"/>
                  <a:gd name="connsiteY6" fmla="*/ 5845 h 52017"/>
                  <a:gd name="connsiteX7" fmla="*/ 30757 w 51010"/>
                  <a:gd name="connsiteY7" fmla="*/ 5810 h 52017"/>
                  <a:gd name="connsiteX8" fmla="*/ 30696 w 51010"/>
                  <a:gd name="connsiteY8" fmla="*/ 5801 h 52017"/>
                  <a:gd name="connsiteX9" fmla="*/ 30774 w 51010"/>
                  <a:gd name="connsiteY9" fmla="*/ 5784 h 52017"/>
                  <a:gd name="connsiteX10" fmla="*/ 30809 w 51010"/>
                  <a:gd name="connsiteY10" fmla="*/ 5784 h 52017"/>
                  <a:gd name="connsiteX11" fmla="*/ 30653 w 51010"/>
                  <a:gd name="connsiteY11" fmla="*/ 5801 h 52017"/>
                  <a:gd name="connsiteX12" fmla="*/ 30081 w 51010"/>
                  <a:gd name="connsiteY12" fmla="*/ 5749 h 52017"/>
                  <a:gd name="connsiteX13" fmla="*/ 28921 w 51010"/>
                  <a:gd name="connsiteY13" fmla="*/ 5715 h 52017"/>
                  <a:gd name="connsiteX14" fmla="*/ 27761 w 51010"/>
                  <a:gd name="connsiteY14" fmla="*/ 5611 h 52017"/>
                  <a:gd name="connsiteX15" fmla="*/ 26748 w 51010"/>
                  <a:gd name="connsiteY15" fmla="*/ 5663 h 52017"/>
                  <a:gd name="connsiteX16" fmla="*/ 18270 w 51010"/>
                  <a:gd name="connsiteY16" fmla="*/ 7473 h 52017"/>
                  <a:gd name="connsiteX17" fmla="*/ 10772 w 51010"/>
                  <a:gd name="connsiteY17" fmla="*/ 12729 h 52017"/>
                  <a:gd name="connsiteX18" fmla="*/ 9300 w 51010"/>
                  <a:gd name="connsiteY18" fmla="*/ 14625 h 52017"/>
                  <a:gd name="connsiteX19" fmla="*/ 8096 w 51010"/>
                  <a:gd name="connsiteY19" fmla="*/ 16556 h 52017"/>
                  <a:gd name="connsiteX20" fmla="*/ 7117 w 51010"/>
                  <a:gd name="connsiteY20" fmla="*/ 18600 h 52017"/>
                  <a:gd name="connsiteX21" fmla="*/ 6347 w 51010"/>
                  <a:gd name="connsiteY21" fmla="*/ 20773 h 52017"/>
                  <a:gd name="connsiteX22" fmla="*/ 5472 w 51010"/>
                  <a:gd name="connsiteY22" fmla="*/ 29493 h 52017"/>
                  <a:gd name="connsiteX23" fmla="*/ 5749 w 51010"/>
                  <a:gd name="connsiteY23" fmla="*/ 31579 h 52017"/>
                  <a:gd name="connsiteX24" fmla="*/ 6096 w 51010"/>
                  <a:gd name="connsiteY24" fmla="*/ 33502 h 52017"/>
                  <a:gd name="connsiteX25" fmla="*/ 6693 w 51010"/>
                  <a:gd name="connsiteY25" fmla="*/ 35511 h 52017"/>
                  <a:gd name="connsiteX26" fmla="*/ 7377 w 51010"/>
                  <a:gd name="connsiteY26" fmla="*/ 37139 h 52017"/>
                  <a:gd name="connsiteX27" fmla="*/ 11430 w 51010"/>
                  <a:gd name="connsiteY27" fmla="*/ 42681 h 52017"/>
                  <a:gd name="connsiteX28" fmla="*/ 20747 w 51010"/>
                  <a:gd name="connsiteY28" fmla="*/ 47304 h 52017"/>
                  <a:gd name="connsiteX29" fmla="*/ 23752 w 51010"/>
                  <a:gd name="connsiteY29" fmla="*/ 47582 h 52017"/>
                  <a:gd name="connsiteX30" fmla="*/ 24843 w 51010"/>
                  <a:gd name="connsiteY30" fmla="*/ 47590 h 52017"/>
                  <a:gd name="connsiteX31" fmla="*/ 25094 w 51010"/>
                  <a:gd name="connsiteY31" fmla="*/ 47599 h 52017"/>
                  <a:gd name="connsiteX32" fmla="*/ 26999 w 51010"/>
                  <a:gd name="connsiteY32" fmla="*/ 49565 h 52017"/>
                  <a:gd name="connsiteX33" fmla="*/ 25431 w 51010"/>
                  <a:gd name="connsiteY33" fmla="*/ 51461 h 52017"/>
                  <a:gd name="connsiteX34" fmla="*/ 24124 w 51010"/>
                  <a:gd name="connsiteY34" fmla="*/ 51729 h 52017"/>
                  <a:gd name="connsiteX35" fmla="*/ 22505 w 51010"/>
                  <a:gd name="connsiteY35" fmla="*/ 51928 h 52017"/>
                  <a:gd name="connsiteX36" fmla="*/ 20305 w 51010"/>
                  <a:gd name="connsiteY36" fmla="*/ 51998 h 52017"/>
                  <a:gd name="connsiteX37" fmla="*/ 14391 w 51010"/>
                  <a:gd name="connsiteY37" fmla="*/ 50933 h 52017"/>
                  <a:gd name="connsiteX38" fmla="*/ 7594 w 51010"/>
                  <a:gd name="connsiteY38" fmla="*/ 47062 h 52017"/>
                  <a:gd name="connsiteX39" fmla="*/ 1974 w 51010"/>
                  <a:gd name="connsiteY39" fmla="*/ 39650 h 52017"/>
                  <a:gd name="connsiteX40" fmla="*/ 1021 w 51010"/>
                  <a:gd name="connsiteY40" fmla="*/ 37199 h 52017"/>
                  <a:gd name="connsiteX41" fmla="*/ 433 w 51010"/>
                  <a:gd name="connsiteY41" fmla="*/ 34853 h 52017"/>
                  <a:gd name="connsiteX42" fmla="*/ 104 w 51010"/>
                  <a:gd name="connsiteY42" fmla="*/ 32229 h 52017"/>
                  <a:gd name="connsiteX43" fmla="*/ 17 w 51010"/>
                  <a:gd name="connsiteY43" fmla="*/ 29623 h 52017"/>
                  <a:gd name="connsiteX44" fmla="*/ 2112 w 51010"/>
                  <a:gd name="connsiteY44" fmla="*/ 19249 h 52017"/>
                  <a:gd name="connsiteX45" fmla="*/ 2606 w 51010"/>
                  <a:gd name="connsiteY45" fmla="*/ 18002 h 52017"/>
                  <a:gd name="connsiteX46" fmla="*/ 3238 w 51010"/>
                  <a:gd name="connsiteY46" fmla="*/ 16798 h 52017"/>
                  <a:gd name="connsiteX47" fmla="*/ 4580 w 51010"/>
                  <a:gd name="connsiteY47" fmla="*/ 14400 h 52017"/>
                  <a:gd name="connsiteX48" fmla="*/ 6122 w 51010"/>
                  <a:gd name="connsiteY48" fmla="*/ 12097 h 52017"/>
                  <a:gd name="connsiteX49" fmla="*/ 7793 w 51010"/>
                  <a:gd name="connsiteY49" fmla="*/ 10053 h 52017"/>
                  <a:gd name="connsiteX50" fmla="*/ 16313 w 51010"/>
                  <a:gd name="connsiteY50" fmla="*/ 3412 h 52017"/>
                  <a:gd name="connsiteX51" fmla="*/ 26522 w 51010"/>
                  <a:gd name="connsiteY51" fmla="*/ 216 h 52017"/>
                  <a:gd name="connsiteX52" fmla="*/ 27847 w 51010"/>
                  <a:gd name="connsiteY52" fmla="*/ 61 h 52017"/>
                  <a:gd name="connsiteX53" fmla="*/ 29016 w 51010"/>
                  <a:gd name="connsiteY53" fmla="*/ 26 h 52017"/>
                  <a:gd name="connsiteX54" fmla="*/ 30185 w 51010"/>
                  <a:gd name="connsiteY54" fmla="*/ 0 h 52017"/>
                  <a:gd name="connsiteX55" fmla="*/ 30757 w 51010"/>
                  <a:gd name="connsiteY55" fmla="*/ 8 h 52017"/>
                  <a:gd name="connsiteX56" fmla="*/ 30895 w 51010"/>
                  <a:gd name="connsiteY56" fmla="*/ 8 h 52017"/>
                  <a:gd name="connsiteX57" fmla="*/ 31146 w 51010"/>
                  <a:gd name="connsiteY57" fmla="*/ 0 h 52017"/>
                  <a:gd name="connsiteX58" fmla="*/ 31224 w 51010"/>
                  <a:gd name="connsiteY58" fmla="*/ 17 h 52017"/>
                  <a:gd name="connsiteX59" fmla="*/ 31545 w 51010"/>
                  <a:gd name="connsiteY59" fmla="*/ 61 h 52017"/>
                  <a:gd name="connsiteX60" fmla="*/ 36558 w 51010"/>
                  <a:gd name="connsiteY60" fmla="*/ 1065 h 52017"/>
                  <a:gd name="connsiteX61" fmla="*/ 44533 w 51010"/>
                  <a:gd name="connsiteY61" fmla="*/ 5854 h 52017"/>
                  <a:gd name="connsiteX62" fmla="*/ 49114 w 51010"/>
                  <a:gd name="connsiteY62" fmla="*/ 12201 h 52017"/>
                  <a:gd name="connsiteX63" fmla="*/ 50811 w 51010"/>
                  <a:gd name="connsiteY63" fmla="*/ 17959 h 52017"/>
                  <a:gd name="connsiteX64" fmla="*/ 50958 w 51010"/>
                  <a:gd name="connsiteY64" fmla="*/ 21812 h 52017"/>
                  <a:gd name="connsiteX65" fmla="*/ 50837 w 51010"/>
                  <a:gd name="connsiteY65" fmla="*/ 23016 h 52017"/>
                  <a:gd name="connsiteX66" fmla="*/ 48681 w 51010"/>
                  <a:gd name="connsiteY66" fmla="*/ 24774 h 52017"/>
                  <a:gd name="connsiteX67" fmla="*/ 46949 w 51010"/>
                  <a:gd name="connsiteY67" fmla="*/ 23059 h 52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1010" h="52017">
                    <a:moveTo>
                      <a:pt x="46949" y="23059"/>
                    </a:moveTo>
                    <a:cubicBezTo>
                      <a:pt x="46949" y="23059"/>
                      <a:pt x="46889" y="22635"/>
                      <a:pt x="46802" y="21838"/>
                    </a:cubicBezTo>
                    <a:cubicBezTo>
                      <a:pt x="46767" y="21431"/>
                      <a:pt x="46733" y="20964"/>
                      <a:pt x="46612" y="20522"/>
                    </a:cubicBezTo>
                    <a:cubicBezTo>
                      <a:pt x="46516" y="20063"/>
                      <a:pt x="46430" y="19561"/>
                      <a:pt x="46213" y="18911"/>
                    </a:cubicBezTo>
                    <a:cubicBezTo>
                      <a:pt x="45503" y="16461"/>
                      <a:pt x="43884" y="13015"/>
                      <a:pt x="40619" y="10148"/>
                    </a:cubicBezTo>
                    <a:cubicBezTo>
                      <a:pt x="39000" y="8746"/>
                      <a:pt x="36983" y="7516"/>
                      <a:pt x="34662" y="6711"/>
                    </a:cubicBezTo>
                    <a:cubicBezTo>
                      <a:pt x="33510" y="6269"/>
                      <a:pt x="32263" y="6061"/>
                      <a:pt x="30999" y="5845"/>
                    </a:cubicBezTo>
                    <a:lnTo>
                      <a:pt x="30757" y="5810"/>
                    </a:lnTo>
                    <a:lnTo>
                      <a:pt x="30696" y="5801"/>
                    </a:lnTo>
                    <a:cubicBezTo>
                      <a:pt x="31025" y="5801"/>
                      <a:pt x="30774" y="5784"/>
                      <a:pt x="30774" y="5784"/>
                    </a:cubicBezTo>
                    <a:lnTo>
                      <a:pt x="30809" y="5784"/>
                    </a:lnTo>
                    <a:lnTo>
                      <a:pt x="30653" y="5801"/>
                    </a:lnTo>
                    <a:lnTo>
                      <a:pt x="30081" y="5749"/>
                    </a:lnTo>
                    <a:lnTo>
                      <a:pt x="28921" y="5715"/>
                    </a:lnTo>
                    <a:lnTo>
                      <a:pt x="27761" y="5611"/>
                    </a:lnTo>
                    <a:lnTo>
                      <a:pt x="26748" y="5663"/>
                    </a:lnTo>
                    <a:cubicBezTo>
                      <a:pt x="24107" y="5663"/>
                      <a:pt x="21024" y="6295"/>
                      <a:pt x="18270" y="7473"/>
                    </a:cubicBezTo>
                    <a:cubicBezTo>
                      <a:pt x="15473" y="8624"/>
                      <a:pt x="12884" y="10469"/>
                      <a:pt x="10772" y="12729"/>
                    </a:cubicBezTo>
                    <a:lnTo>
                      <a:pt x="9300" y="14625"/>
                    </a:lnTo>
                    <a:cubicBezTo>
                      <a:pt x="8780" y="15292"/>
                      <a:pt x="8486" y="15915"/>
                      <a:pt x="8096" y="16556"/>
                    </a:cubicBezTo>
                    <a:cubicBezTo>
                      <a:pt x="7689" y="17162"/>
                      <a:pt x="7429" y="17916"/>
                      <a:pt x="7117" y="18600"/>
                    </a:cubicBezTo>
                    <a:cubicBezTo>
                      <a:pt x="6771" y="19292"/>
                      <a:pt x="6555" y="20020"/>
                      <a:pt x="6347" y="20773"/>
                    </a:cubicBezTo>
                    <a:cubicBezTo>
                      <a:pt x="5481" y="23674"/>
                      <a:pt x="5178" y="26661"/>
                      <a:pt x="5472" y="29493"/>
                    </a:cubicBezTo>
                    <a:cubicBezTo>
                      <a:pt x="5490" y="30203"/>
                      <a:pt x="5593" y="30896"/>
                      <a:pt x="5749" y="31579"/>
                    </a:cubicBezTo>
                    <a:cubicBezTo>
                      <a:pt x="5879" y="32212"/>
                      <a:pt x="5957" y="33060"/>
                      <a:pt x="6096" y="33502"/>
                    </a:cubicBezTo>
                    <a:cubicBezTo>
                      <a:pt x="6286" y="34212"/>
                      <a:pt x="6477" y="35069"/>
                      <a:pt x="6693" y="35511"/>
                    </a:cubicBezTo>
                    <a:cubicBezTo>
                      <a:pt x="6875" y="36030"/>
                      <a:pt x="7074" y="36567"/>
                      <a:pt x="7377" y="37139"/>
                    </a:cubicBezTo>
                    <a:cubicBezTo>
                      <a:pt x="8408" y="39347"/>
                      <a:pt x="9854" y="41217"/>
                      <a:pt x="11430" y="42681"/>
                    </a:cubicBezTo>
                    <a:cubicBezTo>
                      <a:pt x="14625" y="45625"/>
                      <a:pt x="18218" y="46872"/>
                      <a:pt x="20747" y="47304"/>
                    </a:cubicBezTo>
                    <a:cubicBezTo>
                      <a:pt x="22011" y="47538"/>
                      <a:pt x="23050" y="47582"/>
                      <a:pt x="23752" y="47582"/>
                    </a:cubicBezTo>
                    <a:cubicBezTo>
                      <a:pt x="24453" y="47582"/>
                      <a:pt x="24843" y="47590"/>
                      <a:pt x="24843" y="47590"/>
                    </a:cubicBezTo>
                    <a:lnTo>
                      <a:pt x="25094" y="47599"/>
                    </a:lnTo>
                    <a:cubicBezTo>
                      <a:pt x="26150" y="47616"/>
                      <a:pt x="27025" y="48499"/>
                      <a:pt x="26999" y="49565"/>
                    </a:cubicBezTo>
                    <a:cubicBezTo>
                      <a:pt x="26990" y="50508"/>
                      <a:pt x="26323" y="51270"/>
                      <a:pt x="25431" y="51461"/>
                    </a:cubicBezTo>
                    <a:cubicBezTo>
                      <a:pt x="25431" y="51461"/>
                      <a:pt x="24972" y="51565"/>
                      <a:pt x="24124" y="51729"/>
                    </a:cubicBezTo>
                    <a:cubicBezTo>
                      <a:pt x="23700" y="51833"/>
                      <a:pt x="23154" y="51885"/>
                      <a:pt x="22505" y="51928"/>
                    </a:cubicBezTo>
                    <a:cubicBezTo>
                      <a:pt x="21881" y="51989"/>
                      <a:pt x="21137" y="52050"/>
                      <a:pt x="20305" y="51998"/>
                    </a:cubicBezTo>
                    <a:cubicBezTo>
                      <a:pt x="18634" y="52015"/>
                      <a:pt x="16616" y="51660"/>
                      <a:pt x="14391" y="50933"/>
                    </a:cubicBezTo>
                    <a:cubicBezTo>
                      <a:pt x="12183" y="50171"/>
                      <a:pt x="9784" y="48941"/>
                      <a:pt x="7594" y="47062"/>
                    </a:cubicBezTo>
                    <a:cubicBezTo>
                      <a:pt x="5386" y="45200"/>
                      <a:pt x="3359" y="42681"/>
                      <a:pt x="1974" y="39650"/>
                    </a:cubicBezTo>
                    <a:cubicBezTo>
                      <a:pt x="1602" y="38914"/>
                      <a:pt x="1290" y="38065"/>
                      <a:pt x="1021" y="37199"/>
                    </a:cubicBezTo>
                    <a:cubicBezTo>
                      <a:pt x="666" y="36264"/>
                      <a:pt x="614" y="35632"/>
                      <a:pt x="433" y="34853"/>
                    </a:cubicBezTo>
                    <a:cubicBezTo>
                      <a:pt x="225" y="33840"/>
                      <a:pt x="225" y="33121"/>
                      <a:pt x="104" y="32229"/>
                    </a:cubicBezTo>
                    <a:cubicBezTo>
                      <a:pt x="17" y="31380"/>
                      <a:pt x="-26" y="30523"/>
                      <a:pt x="17" y="29623"/>
                    </a:cubicBezTo>
                    <a:cubicBezTo>
                      <a:pt x="17" y="26159"/>
                      <a:pt x="744" y="22600"/>
                      <a:pt x="2112" y="19249"/>
                    </a:cubicBezTo>
                    <a:lnTo>
                      <a:pt x="2606" y="18002"/>
                    </a:lnTo>
                    <a:lnTo>
                      <a:pt x="3238" y="16798"/>
                    </a:lnTo>
                    <a:cubicBezTo>
                      <a:pt x="3662" y="15993"/>
                      <a:pt x="4009" y="15188"/>
                      <a:pt x="4580" y="14400"/>
                    </a:cubicBezTo>
                    <a:cubicBezTo>
                      <a:pt x="5091" y="13647"/>
                      <a:pt x="5585" y="12763"/>
                      <a:pt x="6122" y="12097"/>
                    </a:cubicBezTo>
                    <a:lnTo>
                      <a:pt x="7793" y="10053"/>
                    </a:lnTo>
                    <a:cubicBezTo>
                      <a:pt x="10226" y="7360"/>
                      <a:pt x="13153" y="5152"/>
                      <a:pt x="16313" y="3412"/>
                    </a:cubicBezTo>
                    <a:cubicBezTo>
                      <a:pt x="19509" y="1714"/>
                      <a:pt x="22851" y="597"/>
                      <a:pt x="26522" y="216"/>
                    </a:cubicBezTo>
                    <a:lnTo>
                      <a:pt x="27847" y="61"/>
                    </a:lnTo>
                    <a:lnTo>
                      <a:pt x="29016" y="26"/>
                    </a:lnTo>
                    <a:lnTo>
                      <a:pt x="30185" y="0"/>
                    </a:lnTo>
                    <a:lnTo>
                      <a:pt x="30757" y="8"/>
                    </a:lnTo>
                    <a:lnTo>
                      <a:pt x="30895" y="8"/>
                    </a:lnTo>
                    <a:lnTo>
                      <a:pt x="31146" y="0"/>
                    </a:lnTo>
                    <a:lnTo>
                      <a:pt x="31224" y="17"/>
                    </a:lnTo>
                    <a:lnTo>
                      <a:pt x="31545" y="61"/>
                    </a:lnTo>
                    <a:cubicBezTo>
                      <a:pt x="33285" y="190"/>
                      <a:pt x="34974" y="520"/>
                      <a:pt x="36558" y="1065"/>
                    </a:cubicBezTo>
                    <a:cubicBezTo>
                      <a:pt x="39728" y="2113"/>
                      <a:pt x="42429" y="3845"/>
                      <a:pt x="44533" y="5854"/>
                    </a:cubicBezTo>
                    <a:cubicBezTo>
                      <a:pt x="46646" y="7845"/>
                      <a:pt x="48127" y="10079"/>
                      <a:pt x="49114" y="12201"/>
                    </a:cubicBezTo>
                    <a:cubicBezTo>
                      <a:pt x="50067" y="14313"/>
                      <a:pt x="50647" y="16288"/>
                      <a:pt x="50811" y="17959"/>
                    </a:cubicBezTo>
                    <a:cubicBezTo>
                      <a:pt x="51028" y="19543"/>
                      <a:pt x="51054" y="21128"/>
                      <a:pt x="50958" y="21812"/>
                    </a:cubicBezTo>
                    <a:cubicBezTo>
                      <a:pt x="50880" y="22600"/>
                      <a:pt x="50837" y="23016"/>
                      <a:pt x="50837" y="23016"/>
                    </a:cubicBezTo>
                    <a:cubicBezTo>
                      <a:pt x="50716" y="24098"/>
                      <a:pt x="49763" y="24895"/>
                      <a:pt x="48681" y="24774"/>
                    </a:cubicBezTo>
                    <a:cubicBezTo>
                      <a:pt x="47746" y="24722"/>
                      <a:pt x="47036" y="23977"/>
                      <a:pt x="46949" y="23059"/>
                    </a:cubicBezTo>
                    <a:close/>
                  </a:path>
                </a:pathLst>
              </a:custGeom>
              <a:grpFill/>
              <a:ln w="8653" cap="flat">
                <a:noFill/>
                <a:prstDash val="solid"/>
                <a:miter/>
              </a:ln>
            </p:spPr>
            <p:txBody>
              <a:bodyPr rtlCol="0" anchor="ctr"/>
              <a:lstStyle/>
              <a:p>
                <a:endParaRPr lang="en-IN" dirty="0"/>
              </a:p>
            </p:txBody>
          </p:sp>
          <p:sp>
            <p:nvSpPr>
              <p:cNvPr id="53" name="Freeform: Shape 53">
                <a:extLst>
                  <a:ext uri="{FF2B5EF4-FFF2-40B4-BE49-F238E27FC236}">
                    <a16:creationId xmlns:a16="http://schemas.microsoft.com/office/drawing/2014/main" id="{A221D469-9B92-984A-B065-F9DB3165C15B}"/>
                  </a:ext>
                </a:extLst>
              </p:cNvPr>
              <p:cNvSpPr/>
              <p:nvPr/>
            </p:nvSpPr>
            <p:spPr>
              <a:xfrm>
                <a:off x="-2025628" y="2744385"/>
                <a:ext cx="53546" cy="49134"/>
              </a:xfrm>
              <a:custGeom>
                <a:avLst/>
                <a:gdLst>
                  <a:gd name="connsiteX0" fmla="*/ 48056 w 53546"/>
                  <a:gd name="connsiteY0" fmla="*/ 28324 h 49134"/>
                  <a:gd name="connsiteX1" fmla="*/ 48281 w 53546"/>
                  <a:gd name="connsiteY1" fmla="*/ 27121 h 49134"/>
                  <a:gd name="connsiteX2" fmla="*/ 48472 w 53546"/>
                  <a:gd name="connsiteY2" fmla="*/ 25805 h 49134"/>
                  <a:gd name="connsiteX3" fmla="*/ 48567 w 53546"/>
                  <a:gd name="connsiteY3" fmla="*/ 24142 h 49134"/>
                  <a:gd name="connsiteX4" fmla="*/ 45831 w 53546"/>
                  <a:gd name="connsiteY4" fmla="*/ 14132 h 49134"/>
                  <a:gd name="connsiteX5" fmla="*/ 41138 w 53546"/>
                  <a:gd name="connsiteY5" fmla="*/ 9084 h 49134"/>
                  <a:gd name="connsiteX6" fmla="*/ 37891 w 53546"/>
                  <a:gd name="connsiteY6" fmla="*/ 7170 h 49134"/>
                  <a:gd name="connsiteX7" fmla="*/ 37665 w 53546"/>
                  <a:gd name="connsiteY7" fmla="*/ 7066 h 49134"/>
                  <a:gd name="connsiteX8" fmla="*/ 37613 w 53546"/>
                  <a:gd name="connsiteY8" fmla="*/ 7032 h 49134"/>
                  <a:gd name="connsiteX9" fmla="*/ 37691 w 53546"/>
                  <a:gd name="connsiteY9" fmla="*/ 7066 h 49134"/>
                  <a:gd name="connsiteX10" fmla="*/ 37709 w 53546"/>
                  <a:gd name="connsiteY10" fmla="*/ 7066 h 49134"/>
                  <a:gd name="connsiteX11" fmla="*/ 37570 w 53546"/>
                  <a:gd name="connsiteY11" fmla="*/ 7014 h 49134"/>
                  <a:gd name="connsiteX12" fmla="*/ 37033 w 53546"/>
                  <a:gd name="connsiteY12" fmla="*/ 6815 h 49134"/>
                  <a:gd name="connsiteX13" fmla="*/ 35934 w 53546"/>
                  <a:gd name="connsiteY13" fmla="*/ 6434 h 49134"/>
                  <a:gd name="connsiteX14" fmla="*/ 34860 w 53546"/>
                  <a:gd name="connsiteY14" fmla="*/ 6010 h 49134"/>
                  <a:gd name="connsiteX15" fmla="*/ 33890 w 53546"/>
                  <a:gd name="connsiteY15" fmla="*/ 5750 h 49134"/>
                  <a:gd name="connsiteX16" fmla="*/ 25240 w 53546"/>
                  <a:gd name="connsiteY16" fmla="*/ 4988 h 49134"/>
                  <a:gd name="connsiteX17" fmla="*/ 16624 w 53546"/>
                  <a:gd name="connsiteY17" fmla="*/ 7742 h 49134"/>
                  <a:gd name="connsiteX18" fmla="*/ 14554 w 53546"/>
                  <a:gd name="connsiteY18" fmla="*/ 9162 h 49134"/>
                  <a:gd name="connsiteX19" fmla="*/ 12831 w 53546"/>
                  <a:gd name="connsiteY19" fmla="*/ 10668 h 49134"/>
                  <a:gd name="connsiteX20" fmla="*/ 11307 w 53546"/>
                  <a:gd name="connsiteY20" fmla="*/ 12339 h 49134"/>
                  <a:gd name="connsiteX21" fmla="*/ 9948 w 53546"/>
                  <a:gd name="connsiteY21" fmla="*/ 14167 h 49134"/>
                  <a:gd name="connsiteX22" fmla="*/ 6519 w 53546"/>
                  <a:gd name="connsiteY22" fmla="*/ 22246 h 49134"/>
                  <a:gd name="connsiteX23" fmla="*/ 6172 w 53546"/>
                  <a:gd name="connsiteY23" fmla="*/ 24332 h 49134"/>
                  <a:gd name="connsiteX24" fmla="*/ 5938 w 53546"/>
                  <a:gd name="connsiteY24" fmla="*/ 26263 h 49134"/>
                  <a:gd name="connsiteX25" fmla="*/ 5913 w 53546"/>
                  <a:gd name="connsiteY25" fmla="*/ 28359 h 49134"/>
                  <a:gd name="connsiteX26" fmla="*/ 6094 w 53546"/>
                  <a:gd name="connsiteY26" fmla="*/ 30117 h 49134"/>
                  <a:gd name="connsiteX27" fmla="*/ 8328 w 53546"/>
                  <a:gd name="connsiteY27" fmla="*/ 36620 h 49134"/>
                  <a:gd name="connsiteX28" fmla="*/ 15879 w 53546"/>
                  <a:gd name="connsiteY28" fmla="*/ 43772 h 49134"/>
                  <a:gd name="connsiteX29" fmla="*/ 18667 w 53546"/>
                  <a:gd name="connsiteY29" fmla="*/ 44924 h 49134"/>
                  <a:gd name="connsiteX30" fmla="*/ 19706 w 53546"/>
                  <a:gd name="connsiteY30" fmla="*/ 45261 h 49134"/>
                  <a:gd name="connsiteX31" fmla="*/ 19932 w 53546"/>
                  <a:gd name="connsiteY31" fmla="*/ 45331 h 49134"/>
                  <a:gd name="connsiteX32" fmla="*/ 21187 w 53546"/>
                  <a:gd name="connsiteY32" fmla="*/ 47790 h 49134"/>
                  <a:gd name="connsiteX33" fmla="*/ 19144 w 53546"/>
                  <a:gd name="connsiteY33" fmla="*/ 49123 h 49134"/>
                  <a:gd name="connsiteX34" fmla="*/ 17801 w 53546"/>
                  <a:gd name="connsiteY34" fmla="*/ 48976 h 49134"/>
                  <a:gd name="connsiteX35" fmla="*/ 16208 w 53546"/>
                  <a:gd name="connsiteY35" fmla="*/ 48699 h 49134"/>
                  <a:gd name="connsiteX36" fmla="*/ 14069 w 53546"/>
                  <a:gd name="connsiteY36" fmla="*/ 48136 h 49134"/>
                  <a:gd name="connsiteX37" fmla="*/ 8744 w 53546"/>
                  <a:gd name="connsiteY37" fmla="*/ 45357 h 49134"/>
                  <a:gd name="connsiteX38" fmla="*/ 3384 w 53546"/>
                  <a:gd name="connsiteY38" fmla="*/ 39659 h 49134"/>
                  <a:gd name="connsiteX39" fmla="*/ 198 w 53546"/>
                  <a:gd name="connsiteY39" fmla="*/ 30913 h 49134"/>
                  <a:gd name="connsiteX40" fmla="*/ 16 w 53546"/>
                  <a:gd name="connsiteY40" fmla="*/ 28298 h 49134"/>
                  <a:gd name="connsiteX41" fmla="*/ 154 w 53546"/>
                  <a:gd name="connsiteY41" fmla="*/ 25891 h 49134"/>
                  <a:gd name="connsiteX42" fmla="*/ 613 w 53546"/>
                  <a:gd name="connsiteY42" fmla="*/ 23293 h 49134"/>
                  <a:gd name="connsiteX43" fmla="*/ 1289 w 53546"/>
                  <a:gd name="connsiteY43" fmla="*/ 20808 h 49134"/>
                  <a:gd name="connsiteX44" fmla="*/ 6354 w 53546"/>
                  <a:gd name="connsiteY44" fmla="*/ 11482 h 49134"/>
                  <a:gd name="connsiteX45" fmla="*/ 7194 w 53546"/>
                  <a:gd name="connsiteY45" fmla="*/ 10434 h 49134"/>
                  <a:gd name="connsiteX46" fmla="*/ 8138 w 53546"/>
                  <a:gd name="connsiteY46" fmla="*/ 9491 h 49134"/>
                  <a:gd name="connsiteX47" fmla="*/ 10129 w 53546"/>
                  <a:gd name="connsiteY47" fmla="*/ 7577 h 49134"/>
                  <a:gd name="connsiteX48" fmla="*/ 12277 w 53546"/>
                  <a:gd name="connsiteY48" fmla="*/ 5863 h 49134"/>
                  <a:gd name="connsiteX49" fmla="*/ 14381 w 53546"/>
                  <a:gd name="connsiteY49" fmla="*/ 4451 h 49134"/>
                  <a:gd name="connsiteX50" fmla="*/ 24590 w 53546"/>
                  <a:gd name="connsiteY50" fmla="*/ 555 h 49134"/>
                  <a:gd name="connsiteX51" fmla="*/ 35275 w 53546"/>
                  <a:gd name="connsiteY51" fmla="*/ 494 h 49134"/>
                  <a:gd name="connsiteX52" fmla="*/ 36618 w 53546"/>
                  <a:gd name="connsiteY52" fmla="*/ 736 h 49134"/>
                  <a:gd name="connsiteX53" fmla="*/ 37726 w 53546"/>
                  <a:gd name="connsiteY53" fmla="*/ 1048 h 49134"/>
                  <a:gd name="connsiteX54" fmla="*/ 38843 w 53546"/>
                  <a:gd name="connsiteY54" fmla="*/ 1395 h 49134"/>
                  <a:gd name="connsiteX55" fmla="*/ 39389 w 53546"/>
                  <a:gd name="connsiteY55" fmla="*/ 1559 h 49134"/>
                  <a:gd name="connsiteX56" fmla="*/ 39527 w 53546"/>
                  <a:gd name="connsiteY56" fmla="*/ 1594 h 49134"/>
                  <a:gd name="connsiteX57" fmla="*/ 39744 w 53546"/>
                  <a:gd name="connsiteY57" fmla="*/ 1663 h 49134"/>
                  <a:gd name="connsiteX58" fmla="*/ 39822 w 53546"/>
                  <a:gd name="connsiteY58" fmla="*/ 1698 h 49134"/>
                  <a:gd name="connsiteX59" fmla="*/ 40125 w 53546"/>
                  <a:gd name="connsiteY59" fmla="*/ 1827 h 49134"/>
                  <a:gd name="connsiteX60" fmla="*/ 44610 w 53546"/>
                  <a:gd name="connsiteY60" fmla="*/ 4287 h 49134"/>
                  <a:gd name="connsiteX61" fmla="*/ 50853 w 53546"/>
                  <a:gd name="connsiteY61" fmla="*/ 11197 h 49134"/>
                  <a:gd name="connsiteX62" fmla="*/ 53347 w 53546"/>
                  <a:gd name="connsiteY62" fmla="*/ 18617 h 49134"/>
                  <a:gd name="connsiteX63" fmla="*/ 53269 w 53546"/>
                  <a:gd name="connsiteY63" fmla="*/ 24601 h 49134"/>
                  <a:gd name="connsiteX64" fmla="*/ 52282 w 53546"/>
                  <a:gd name="connsiteY64" fmla="*/ 28333 h 49134"/>
                  <a:gd name="connsiteX65" fmla="*/ 51806 w 53546"/>
                  <a:gd name="connsiteY65" fmla="*/ 29467 h 49134"/>
                  <a:gd name="connsiteX66" fmla="*/ 49225 w 53546"/>
                  <a:gd name="connsiteY66" fmla="*/ 30515 h 49134"/>
                  <a:gd name="connsiteX67" fmla="*/ 48056 w 53546"/>
                  <a:gd name="connsiteY67" fmla="*/ 28324 h 49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3546" h="49134">
                    <a:moveTo>
                      <a:pt x="48056" y="28324"/>
                    </a:moveTo>
                    <a:cubicBezTo>
                      <a:pt x="48056" y="28324"/>
                      <a:pt x="48143" y="27900"/>
                      <a:pt x="48281" y="27121"/>
                    </a:cubicBezTo>
                    <a:cubicBezTo>
                      <a:pt x="48359" y="26714"/>
                      <a:pt x="48472" y="26255"/>
                      <a:pt x="48472" y="25805"/>
                    </a:cubicBezTo>
                    <a:cubicBezTo>
                      <a:pt x="48524" y="25328"/>
                      <a:pt x="48593" y="24826"/>
                      <a:pt x="48567" y="24142"/>
                    </a:cubicBezTo>
                    <a:cubicBezTo>
                      <a:pt x="48628" y="21596"/>
                      <a:pt x="48100" y="17838"/>
                      <a:pt x="45831" y="14132"/>
                    </a:cubicBezTo>
                    <a:cubicBezTo>
                      <a:pt x="44671" y="12296"/>
                      <a:pt x="43112" y="10530"/>
                      <a:pt x="41138" y="9084"/>
                    </a:cubicBezTo>
                    <a:cubicBezTo>
                      <a:pt x="40177" y="8322"/>
                      <a:pt x="39060" y="7750"/>
                      <a:pt x="37891" y="7170"/>
                    </a:cubicBezTo>
                    <a:lnTo>
                      <a:pt x="37665" y="7066"/>
                    </a:lnTo>
                    <a:lnTo>
                      <a:pt x="37613" y="7032"/>
                    </a:lnTo>
                    <a:cubicBezTo>
                      <a:pt x="37908" y="7144"/>
                      <a:pt x="37691" y="7066"/>
                      <a:pt x="37691" y="7066"/>
                    </a:cubicBezTo>
                    <a:lnTo>
                      <a:pt x="37709" y="7066"/>
                    </a:lnTo>
                    <a:lnTo>
                      <a:pt x="37570" y="7014"/>
                    </a:lnTo>
                    <a:lnTo>
                      <a:pt x="37033" y="6815"/>
                    </a:lnTo>
                    <a:lnTo>
                      <a:pt x="35934" y="6434"/>
                    </a:lnTo>
                    <a:lnTo>
                      <a:pt x="34860" y="6010"/>
                    </a:lnTo>
                    <a:lnTo>
                      <a:pt x="33890" y="5750"/>
                    </a:lnTo>
                    <a:cubicBezTo>
                      <a:pt x="31353" y="4979"/>
                      <a:pt x="28218" y="4668"/>
                      <a:pt x="25240" y="4988"/>
                    </a:cubicBezTo>
                    <a:cubicBezTo>
                      <a:pt x="22270" y="5222"/>
                      <a:pt x="19118" y="6313"/>
                      <a:pt x="16624" y="7742"/>
                    </a:cubicBezTo>
                    <a:lnTo>
                      <a:pt x="14554" y="9162"/>
                    </a:lnTo>
                    <a:cubicBezTo>
                      <a:pt x="13879" y="9681"/>
                      <a:pt x="13411" y="10158"/>
                      <a:pt x="12831" y="10668"/>
                    </a:cubicBezTo>
                    <a:cubicBezTo>
                      <a:pt x="12286" y="11127"/>
                      <a:pt x="11809" y="11768"/>
                      <a:pt x="11307" y="12339"/>
                    </a:cubicBezTo>
                    <a:cubicBezTo>
                      <a:pt x="10779" y="12894"/>
                      <a:pt x="10329" y="13526"/>
                      <a:pt x="9948" y="14167"/>
                    </a:cubicBezTo>
                    <a:cubicBezTo>
                      <a:pt x="8259" y="16678"/>
                      <a:pt x="7073" y="19449"/>
                      <a:pt x="6519" y="22246"/>
                    </a:cubicBezTo>
                    <a:cubicBezTo>
                      <a:pt x="6337" y="22921"/>
                      <a:pt x="6233" y="23622"/>
                      <a:pt x="6172" y="24332"/>
                    </a:cubicBezTo>
                    <a:cubicBezTo>
                      <a:pt x="6094" y="24965"/>
                      <a:pt x="5938" y="25787"/>
                      <a:pt x="5938" y="26263"/>
                    </a:cubicBezTo>
                    <a:cubicBezTo>
                      <a:pt x="5913" y="26991"/>
                      <a:pt x="5843" y="27874"/>
                      <a:pt x="5913" y="28359"/>
                    </a:cubicBezTo>
                    <a:cubicBezTo>
                      <a:pt x="5938" y="28922"/>
                      <a:pt x="5973" y="29510"/>
                      <a:pt x="6094" y="30117"/>
                    </a:cubicBezTo>
                    <a:cubicBezTo>
                      <a:pt x="6423" y="32541"/>
                      <a:pt x="7246" y="34767"/>
                      <a:pt x="8328" y="36620"/>
                    </a:cubicBezTo>
                    <a:cubicBezTo>
                      <a:pt x="10519" y="40386"/>
                      <a:pt x="13593" y="42612"/>
                      <a:pt x="15879" y="43772"/>
                    </a:cubicBezTo>
                    <a:cubicBezTo>
                      <a:pt x="17022" y="44352"/>
                      <a:pt x="17992" y="44725"/>
                      <a:pt x="18667" y="44924"/>
                    </a:cubicBezTo>
                    <a:cubicBezTo>
                      <a:pt x="19334" y="45149"/>
                      <a:pt x="19706" y="45261"/>
                      <a:pt x="19706" y="45261"/>
                    </a:cubicBezTo>
                    <a:lnTo>
                      <a:pt x="19932" y="45331"/>
                    </a:lnTo>
                    <a:cubicBezTo>
                      <a:pt x="20962" y="45660"/>
                      <a:pt x="21525" y="46777"/>
                      <a:pt x="21187" y="47790"/>
                    </a:cubicBezTo>
                    <a:cubicBezTo>
                      <a:pt x="20901" y="48690"/>
                      <a:pt x="20018" y="49219"/>
                      <a:pt x="19144" y="49123"/>
                    </a:cubicBezTo>
                    <a:cubicBezTo>
                      <a:pt x="19144" y="49123"/>
                      <a:pt x="18676" y="49071"/>
                      <a:pt x="17801" y="48976"/>
                    </a:cubicBezTo>
                    <a:cubicBezTo>
                      <a:pt x="17368" y="48950"/>
                      <a:pt x="16832" y="48864"/>
                      <a:pt x="16208" y="48699"/>
                    </a:cubicBezTo>
                    <a:cubicBezTo>
                      <a:pt x="15576" y="48561"/>
                      <a:pt x="14857" y="48422"/>
                      <a:pt x="14069" y="48136"/>
                    </a:cubicBezTo>
                    <a:cubicBezTo>
                      <a:pt x="12476" y="47651"/>
                      <a:pt x="10649" y="46708"/>
                      <a:pt x="8744" y="45357"/>
                    </a:cubicBezTo>
                    <a:cubicBezTo>
                      <a:pt x="6856" y="44015"/>
                      <a:pt x="4951" y="42110"/>
                      <a:pt x="3384" y="39659"/>
                    </a:cubicBezTo>
                    <a:cubicBezTo>
                      <a:pt x="1825" y="37226"/>
                      <a:pt x="630" y="34247"/>
                      <a:pt x="198" y="30913"/>
                    </a:cubicBezTo>
                    <a:cubicBezTo>
                      <a:pt x="68" y="30125"/>
                      <a:pt x="16" y="29234"/>
                      <a:pt x="16" y="28298"/>
                    </a:cubicBezTo>
                    <a:cubicBezTo>
                      <a:pt x="-45" y="27320"/>
                      <a:pt x="85" y="26679"/>
                      <a:pt x="154" y="25891"/>
                    </a:cubicBezTo>
                    <a:cubicBezTo>
                      <a:pt x="258" y="24843"/>
                      <a:pt x="457" y="24194"/>
                      <a:pt x="613" y="23293"/>
                    </a:cubicBezTo>
                    <a:cubicBezTo>
                      <a:pt x="769" y="22453"/>
                      <a:pt x="994" y="21622"/>
                      <a:pt x="1289" y="20808"/>
                    </a:cubicBezTo>
                    <a:cubicBezTo>
                      <a:pt x="2319" y="17474"/>
                      <a:pt x="4059" y="14271"/>
                      <a:pt x="6354" y="11482"/>
                    </a:cubicBezTo>
                    <a:lnTo>
                      <a:pt x="7194" y="10434"/>
                    </a:lnTo>
                    <a:lnTo>
                      <a:pt x="8138" y="9491"/>
                    </a:lnTo>
                    <a:cubicBezTo>
                      <a:pt x="8796" y="8841"/>
                      <a:pt x="9376" y="8175"/>
                      <a:pt x="10129" y="7577"/>
                    </a:cubicBezTo>
                    <a:cubicBezTo>
                      <a:pt x="10865" y="7023"/>
                      <a:pt x="11593" y="6313"/>
                      <a:pt x="12277" y="5863"/>
                    </a:cubicBezTo>
                    <a:lnTo>
                      <a:pt x="14381" y="4451"/>
                    </a:lnTo>
                    <a:cubicBezTo>
                      <a:pt x="17706" y="2460"/>
                      <a:pt x="21023" y="1299"/>
                      <a:pt x="24590" y="555"/>
                    </a:cubicBezTo>
                    <a:cubicBezTo>
                      <a:pt x="28158" y="-130"/>
                      <a:pt x="31673" y="-216"/>
                      <a:pt x="35275" y="494"/>
                    </a:cubicBezTo>
                    <a:lnTo>
                      <a:pt x="36618" y="736"/>
                    </a:lnTo>
                    <a:lnTo>
                      <a:pt x="37726" y="1048"/>
                    </a:lnTo>
                    <a:lnTo>
                      <a:pt x="38843" y="1395"/>
                    </a:lnTo>
                    <a:lnTo>
                      <a:pt x="39389" y="1559"/>
                    </a:lnTo>
                    <a:lnTo>
                      <a:pt x="39527" y="1594"/>
                    </a:lnTo>
                    <a:lnTo>
                      <a:pt x="39744" y="1663"/>
                    </a:lnTo>
                    <a:lnTo>
                      <a:pt x="39822" y="1698"/>
                    </a:lnTo>
                    <a:lnTo>
                      <a:pt x="40125" y="1827"/>
                    </a:lnTo>
                    <a:cubicBezTo>
                      <a:pt x="41752" y="2477"/>
                      <a:pt x="43285" y="3291"/>
                      <a:pt x="44610" y="4287"/>
                    </a:cubicBezTo>
                    <a:cubicBezTo>
                      <a:pt x="47346" y="6209"/>
                      <a:pt x="49433" y="8677"/>
                      <a:pt x="50853" y="11197"/>
                    </a:cubicBezTo>
                    <a:cubicBezTo>
                      <a:pt x="52273" y="13725"/>
                      <a:pt x="53027" y="16314"/>
                      <a:pt x="53347" y="18617"/>
                    </a:cubicBezTo>
                    <a:cubicBezTo>
                      <a:pt x="53641" y="20929"/>
                      <a:pt x="53607" y="22982"/>
                      <a:pt x="53269" y="24601"/>
                    </a:cubicBezTo>
                    <a:cubicBezTo>
                      <a:pt x="53001" y="26203"/>
                      <a:pt x="52559" y="27727"/>
                      <a:pt x="52282" y="28333"/>
                    </a:cubicBezTo>
                    <a:cubicBezTo>
                      <a:pt x="51962" y="29069"/>
                      <a:pt x="51806" y="29467"/>
                      <a:pt x="51806" y="29467"/>
                    </a:cubicBezTo>
                    <a:cubicBezTo>
                      <a:pt x="51373" y="30463"/>
                      <a:pt x="50221" y="30931"/>
                      <a:pt x="49225" y="30515"/>
                    </a:cubicBezTo>
                    <a:cubicBezTo>
                      <a:pt x="48359" y="30134"/>
                      <a:pt x="47883" y="29199"/>
                      <a:pt x="48056" y="28324"/>
                    </a:cubicBezTo>
                    <a:close/>
                  </a:path>
                </a:pathLst>
              </a:custGeom>
              <a:grpFill/>
              <a:ln w="8653" cap="flat">
                <a:noFill/>
                <a:prstDash val="solid"/>
                <a:miter/>
              </a:ln>
            </p:spPr>
            <p:txBody>
              <a:bodyPr rtlCol="0" anchor="ctr"/>
              <a:lstStyle/>
              <a:p>
                <a:endParaRPr lang="en-IN" dirty="0"/>
              </a:p>
            </p:txBody>
          </p:sp>
          <p:sp>
            <p:nvSpPr>
              <p:cNvPr id="54" name="Freeform: Shape 54">
                <a:extLst>
                  <a:ext uri="{FF2B5EF4-FFF2-40B4-BE49-F238E27FC236}">
                    <a16:creationId xmlns:a16="http://schemas.microsoft.com/office/drawing/2014/main" id="{3631EE93-A7A3-AD47-958A-796C52EC5384}"/>
                  </a:ext>
                </a:extLst>
              </p:cNvPr>
              <p:cNvSpPr/>
              <p:nvPr/>
            </p:nvSpPr>
            <p:spPr>
              <a:xfrm>
                <a:off x="-1673793" y="2689011"/>
                <a:ext cx="18772" cy="7828"/>
              </a:xfrm>
              <a:custGeom>
                <a:avLst/>
                <a:gdLst>
                  <a:gd name="connsiteX0" fmla="*/ 0 w 18772"/>
                  <a:gd name="connsiteY0" fmla="*/ 7828 h 7828"/>
                  <a:gd name="connsiteX1" fmla="*/ 3853 w 18772"/>
                  <a:gd name="connsiteY1" fmla="*/ 4312 h 7828"/>
                  <a:gd name="connsiteX2" fmla="*/ 7161 w 18772"/>
                  <a:gd name="connsiteY2" fmla="*/ 580 h 7828"/>
                  <a:gd name="connsiteX3" fmla="*/ 9066 w 18772"/>
                  <a:gd name="connsiteY3" fmla="*/ 113 h 7828"/>
                  <a:gd name="connsiteX4" fmla="*/ 13785 w 18772"/>
                  <a:gd name="connsiteY4" fmla="*/ 1879 h 7828"/>
                  <a:gd name="connsiteX5" fmla="*/ 18773 w 18772"/>
                  <a:gd name="connsiteY5" fmla="*/ 3187 h 7828"/>
                  <a:gd name="connsiteX6" fmla="*/ 13638 w 18772"/>
                  <a:gd name="connsiteY6" fmla="*/ 4442 h 7828"/>
                  <a:gd name="connsiteX7" fmla="*/ 8287 w 18772"/>
                  <a:gd name="connsiteY7" fmla="*/ 5187 h 7828"/>
                  <a:gd name="connsiteX8" fmla="*/ 10200 w 18772"/>
                  <a:gd name="connsiteY8" fmla="*/ 4711 h 7828"/>
                  <a:gd name="connsiteX9" fmla="*/ 5057 w 18772"/>
                  <a:gd name="connsiteY9" fmla="*/ 6573 h 7828"/>
                  <a:gd name="connsiteX10" fmla="*/ 0 w 18772"/>
                  <a:gd name="connsiteY10" fmla="*/ 7828 h 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72" h="7828">
                    <a:moveTo>
                      <a:pt x="0" y="7828"/>
                    </a:moveTo>
                    <a:lnTo>
                      <a:pt x="3853" y="4312"/>
                    </a:lnTo>
                    <a:lnTo>
                      <a:pt x="7161" y="580"/>
                    </a:lnTo>
                    <a:cubicBezTo>
                      <a:pt x="7646" y="35"/>
                      <a:pt x="8417" y="-138"/>
                      <a:pt x="9066" y="113"/>
                    </a:cubicBezTo>
                    <a:lnTo>
                      <a:pt x="13785" y="1879"/>
                    </a:lnTo>
                    <a:lnTo>
                      <a:pt x="18773" y="3187"/>
                    </a:lnTo>
                    <a:lnTo>
                      <a:pt x="13638" y="4442"/>
                    </a:lnTo>
                    <a:lnTo>
                      <a:pt x="8287" y="5187"/>
                    </a:lnTo>
                    <a:lnTo>
                      <a:pt x="10200" y="4711"/>
                    </a:lnTo>
                    <a:lnTo>
                      <a:pt x="5057" y="6573"/>
                    </a:lnTo>
                    <a:lnTo>
                      <a:pt x="0" y="7828"/>
                    </a:lnTo>
                    <a:close/>
                  </a:path>
                </a:pathLst>
              </a:custGeom>
              <a:grpFill/>
              <a:ln w="8653" cap="flat">
                <a:noFill/>
                <a:prstDash val="solid"/>
                <a:miter/>
              </a:ln>
            </p:spPr>
            <p:txBody>
              <a:bodyPr rtlCol="0" anchor="ctr"/>
              <a:lstStyle/>
              <a:p>
                <a:endParaRPr lang="en-IN" dirty="0"/>
              </a:p>
            </p:txBody>
          </p:sp>
          <p:sp>
            <p:nvSpPr>
              <p:cNvPr id="55" name="Freeform: Shape 55">
                <a:extLst>
                  <a:ext uri="{FF2B5EF4-FFF2-40B4-BE49-F238E27FC236}">
                    <a16:creationId xmlns:a16="http://schemas.microsoft.com/office/drawing/2014/main" id="{CBDECB04-FAD5-9B41-B012-6466143A43AC}"/>
                  </a:ext>
                </a:extLst>
              </p:cNvPr>
              <p:cNvSpPr/>
              <p:nvPr/>
            </p:nvSpPr>
            <p:spPr>
              <a:xfrm>
                <a:off x="-1346532" y="2658826"/>
                <a:ext cx="19309" cy="6173"/>
              </a:xfrm>
              <a:custGeom>
                <a:avLst/>
                <a:gdLst>
                  <a:gd name="connsiteX0" fmla="*/ 0 w 19309"/>
                  <a:gd name="connsiteY0" fmla="*/ 5056 h 6173"/>
                  <a:gd name="connsiteX1" fmla="*/ 4728 w 19309"/>
                  <a:gd name="connsiteY1" fmla="*/ 2848 h 6173"/>
                  <a:gd name="connsiteX2" fmla="*/ 8988 w 19309"/>
                  <a:gd name="connsiteY2" fmla="*/ 242 h 6173"/>
                  <a:gd name="connsiteX3" fmla="*/ 10945 w 19309"/>
                  <a:gd name="connsiteY3" fmla="*/ 371 h 6173"/>
                  <a:gd name="connsiteX4" fmla="*/ 14928 w 19309"/>
                  <a:gd name="connsiteY4" fmla="*/ 3454 h 6173"/>
                  <a:gd name="connsiteX5" fmla="*/ 19310 w 19309"/>
                  <a:gd name="connsiteY5" fmla="*/ 6173 h 6173"/>
                  <a:gd name="connsiteX6" fmla="*/ 14045 w 19309"/>
                  <a:gd name="connsiteY6" fmla="*/ 5861 h 6173"/>
                  <a:gd name="connsiteX7" fmla="*/ 8711 w 19309"/>
                  <a:gd name="connsiteY7" fmla="*/ 4987 h 6173"/>
                  <a:gd name="connsiteX8" fmla="*/ 10677 w 19309"/>
                  <a:gd name="connsiteY8" fmla="*/ 5091 h 6173"/>
                  <a:gd name="connsiteX9" fmla="*/ 5222 w 19309"/>
                  <a:gd name="connsiteY9" fmla="*/ 5350 h 6173"/>
                  <a:gd name="connsiteX10" fmla="*/ 0 w 19309"/>
                  <a:gd name="connsiteY10" fmla="*/ 5056 h 6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09" h="6173">
                    <a:moveTo>
                      <a:pt x="0" y="5056"/>
                    </a:moveTo>
                    <a:lnTo>
                      <a:pt x="4728" y="2848"/>
                    </a:lnTo>
                    <a:lnTo>
                      <a:pt x="8988" y="242"/>
                    </a:lnTo>
                    <a:cubicBezTo>
                      <a:pt x="9612" y="-131"/>
                      <a:pt x="10400" y="-61"/>
                      <a:pt x="10945" y="371"/>
                    </a:cubicBezTo>
                    <a:lnTo>
                      <a:pt x="14928" y="3454"/>
                    </a:lnTo>
                    <a:lnTo>
                      <a:pt x="19310" y="6173"/>
                    </a:lnTo>
                    <a:lnTo>
                      <a:pt x="14045" y="5861"/>
                    </a:lnTo>
                    <a:lnTo>
                      <a:pt x="8711" y="4987"/>
                    </a:lnTo>
                    <a:lnTo>
                      <a:pt x="10677" y="5091"/>
                    </a:lnTo>
                    <a:lnTo>
                      <a:pt x="5222" y="5350"/>
                    </a:lnTo>
                    <a:lnTo>
                      <a:pt x="0" y="5056"/>
                    </a:lnTo>
                    <a:close/>
                  </a:path>
                </a:pathLst>
              </a:custGeom>
              <a:grpFill/>
              <a:ln w="8653" cap="flat">
                <a:noFill/>
                <a:prstDash val="solid"/>
                <a:miter/>
              </a:ln>
            </p:spPr>
            <p:txBody>
              <a:bodyPr rtlCol="0" anchor="ctr"/>
              <a:lstStyle/>
              <a:p>
                <a:endParaRPr lang="en-IN" dirty="0"/>
              </a:p>
            </p:txBody>
          </p:sp>
          <p:sp>
            <p:nvSpPr>
              <p:cNvPr id="56" name="Freeform: Shape 56">
                <a:extLst>
                  <a:ext uri="{FF2B5EF4-FFF2-40B4-BE49-F238E27FC236}">
                    <a16:creationId xmlns:a16="http://schemas.microsoft.com/office/drawing/2014/main" id="{DC82419C-1683-CC4B-AD12-1A67AC43E91D}"/>
                  </a:ext>
                </a:extLst>
              </p:cNvPr>
              <p:cNvSpPr/>
              <p:nvPr/>
            </p:nvSpPr>
            <p:spPr>
              <a:xfrm>
                <a:off x="-1024084" y="2726858"/>
                <a:ext cx="18123" cy="8773"/>
              </a:xfrm>
              <a:custGeom>
                <a:avLst/>
                <a:gdLst>
                  <a:gd name="connsiteX0" fmla="*/ 0 w 18123"/>
                  <a:gd name="connsiteY0" fmla="*/ 2011 h 8773"/>
                  <a:gd name="connsiteX1" fmla="*/ 5169 w 18123"/>
                  <a:gd name="connsiteY1" fmla="*/ 1283 h 8773"/>
                  <a:gd name="connsiteX2" fmla="*/ 9993 w 18123"/>
                  <a:gd name="connsiteY2" fmla="*/ 54 h 8773"/>
                  <a:gd name="connsiteX3" fmla="*/ 11837 w 18123"/>
                  <a:gd name="connsiteY3" fmla="*/ 729 h 8773"/>
                  <a:gd name="connsiteX4" fmla="*/ 14738 w 18123"/>
                  <a:gd name="connsiteY4" fmla="*/ 4877 h 8773"/>
                  <a:gd name="connsiteX5" fmla="*/ 18123 w 18123"/>
                  <a:gd name="connsiteY5" fmla="*/ 8773 h 8773"/>
                  <a:gd name="connsiteX6" fmla="*/ 13179 w 18123"/>
                  <a:gd name="connsiteY6" fmla="*/ 6903 h 8773"/>
                  <a:gd name="connsiteX7" fmla="*/ 8339 w 18123"/>
                  <a:gd name="connsiteY7" fmla="*/ 4513 h 8773"/>
                  <a:gd name="connsiteX8" fmla="*/ 10183 w 18123"/>
                  <a:gd name="connsiteY8" fmla="*/ 5197 h 8773"/>
                  <a:gd name="connsiteX9" fmla="*/ 4901 w 18123"/>
                  <a:gd name="connsiteY9" fmla="*/ 3838 h 8773"/>
                  <a:gd name="connsiteX10" fmla="*/ 0 w 18123"/>
                  <a:gd name="connsiteY10" fmla="*/ 2011 h 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23" h="8773">
                    <a:moveTo>
                      <a:pt x="0" y="2011"/>
                    </a:moveTo>
                    <a:lnTo>
                      <a:pt x="5169" y="1283"/>
                    </a:lnTo>
                    <a:lnTo>
                      <a:pt x="9993" y="54"/>
                    </a:lnTo>
                    <a:cubicBezTo>
                      <a:pt x="10720" y="-128"/>
                      <a:pt x="11456" y="166"/>
                      <a:pt x="11837" y="729"/>
                    </a:cubicBezTo>
                    <a:lnTo>
                      <a:pt x="14738" y="4877"/>
                    </a:lnTo>
                    <a:lnTo>
                      <a:pt x="18123" y="8773"/>
                    </a:lnTo>
                    <a:lnTo>
                      <a:pt x="13179" y="6903"/>
                    </a:lnTo>
                    <a:lnTo>
                      <a:pt x="8339" y="4513"/>
                    </a:lnTo>
                    <a:lnTo>
                      <a:pt x="10183" y="5197"/>
                    </a:lnTo>
                    <a:lnTo>
                      <a:pt x="4901" y="3838"/>
                    </a:lnTo>
                    <a:lnTo>
                      <a:pt x="0" y="2011"/>
                    </a:lnTo>
                    <a:close/>
                  </a:path>
                </a:pathLst>
              </a:custGeom>
              <a:grpFill/>
              <a:ln w="8653" cap="flat">
                <a:noFill/>
                <a:prstDash val="solid"/>
                <a:miter/>
              </a:ln>
            </p:spPr>
            <p:txBody>
              <a:bodyPr rtlCol="0" anchor="ctr"/>
              <a:lstStyle/>
              <a:p>
                <a:endParaRPr lang="en-IN" dirty="0"/>
              </a:p>
            </p:txBody>
          </p:sp>
          <p:sp>
            <p:nvSpPr>
              <p:cNvPr id="57" name="Freeform: Shape 57">
                <a:extLst>
                  <a:ext uri="{FF2B5EF4-FFF2-40B4-BE49-F238E27FC236}">
                    <a16:creationId xmlns:a16="http://schemas.microsoft.com/office/drawing/2014/main" id="{2F09243C-6C0E-334F-AEA5-80FAEC85E241}"/>
                  </a:ext>
                </a:extLst>
              </p:cNvPr>
              <p:cNvSpPr/>
              <p:nvPr/>
            </p:nvSpPr>
            <p:spPr>
              <a:xfrm>
                <a:off x="-735122" y="2886014"/>
                <a:ext cx="15326" cy="11811"/>
              </a:xfrm>
              <a:custGeom>
                <a:avLst/>
                <a:gdLst>
                  <a:gd name="connsiteX0" fmla="*/ 0 w 15326"/>
                  <a:gd name="connsiteY0" fmla="*/ 0 h 11811"/>
                  <a:gd name="connsiteX1" fmla="*/ 5161 w 15326"/>
                  <a:gd name="connsiteY1" fmla="*/ 823 h 11811"/>
                  <a:gd name="connsiteX2" fmla="*/ 10131 w 15326"/>
                  <a:gd name="connsiteY2" fmla="*/ 1082 h 11811"/>
                  <a:gd name="connsiteX3" fmla="*/ 11681 w 15326"/>
                  <a:gd name="connsiteY3" fmla="*/ 2269 h 11811"/>
                  <a:gd name="connsiteX4" fmla="*/ 13240 w 15326"/>
                  <a:gd name="connsiteY4" fmla="*/ 7066 h 11811"/>
                  <a:gd name="connsiteX5" fmla="*/ 15326 w 15326"/>
                  <a:gd name="connsiteY5" fmla="*/ 11811 h 11811"/>
                  <a:gd name="connsiteX6" fmla="*/ 11153 w 15326"/>
                  <a:gd name="connsiteY6" fmla="*/ 8564 h 11811"/>
                  <a:gd name="connsiteX7" fmla="*/ 7230 w 15326"/>
                  <a:gd name="connsiteY7" fmla="*/ 4832 h 11811"/>
                  <a:gd name="connsiteX8" fmla="*/ 8798 w 15326"/>
                  <a:gd name="connsiteY8" fmla="*/ 6044 h 11811"/>
                  <a:gd name="connsiteX9" fmla="*/ 4148 w 15326"/>
                  <a:gd name="connsiteY9" fmla="*/ 3187 h 11811"/>
                  <a:gd name="connsiteX10" fmla="*/ 0 w 15326"/>
                  <a:gd name="connsiteY10" fmla="*/ 0 h 1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26" h="11811">
                    <a:moveTo>
                      <a:pt x="0" y="0"/>
                    </a:moveTo>
                    <a:lnTo>
                      <a:pt x="5161" y="823"/>
                    </a:lnTo>
                    <a:lnTo>
                      <a:pt x="10131" y="1082"/>
                    </a:lnTo>
                    <a:cubicBezTo>
                      <a:pt x="10858" y="1117"/>
                      <a:pt x="11465" y="1619"/>
                      <a:pt x="11681" y="2269"/>
                    </a:cubicBezTo>
                    <a:lnTo>
                      <a:pt x="13240" y="7066"/>
                    </a:lnTo>
                    <a:lnTo>
                      <a:pt x="15326" y="11811"/>
                    </a:lnTo>
                    <a:lnTo>
                      <a:pt x="11153" y="8564"/>
                    </a:lnTo>
                    <a:lnTo>
                      <a:pt x="7230" y="4832"/>
                    </a:lnTo>
                    <a:lnTo>
                      <a:pt x="8798" y="6044"/>
                    </a:lnTo>
                    <a:lnTo>
                      <a:pt x="4148" y="3187"/>
                    </a:lnTo>
                    <a:lnTo>
                      <a:pt x="0" y="0"/>
                    </a:lnTo>
                    <a:close/>
                  </a:path>
                </a:pathLst>
              </a:custGeom>
              <a:grpFill/>
              <a:ln w="8653" cap="flat">
                <a:noFill/>
                <a:prstDash val="solid"/>
                <a:miter/>
              </a:ln>
            </p:spPr>
            <p:txBody>
              <a:bodyPr rtlCol="0" anchor="ctr"/>
              <a:lstStyle/>
              <a:p>
                <a:endParaRPr lang="en-IN" dirty="0"/>
              </a:p>
            </p:txBody>
          </p:sp>
          <p:sp>
            <p:nvSpPr>
              <p:cNvPr id="58" name="Freeform: Shape 58">
                <a:extLst>
                  <a:ext uri="{FF2B5EF4-FFF2-40B4-BE49-F238E27FC236}">
                    <a16:creationId xmlns:a16="http://schemas.microsoft.com/office/drawing/2014/main" id="{7A190960-2FE4-CB43-86E4-4A3C19673FDF}"/>
                  </a:ext>
                </a:extLst>
              </p:cNvPr>
              <p:cNvSpPr/>
              <p:nvPr/>
            </p:nvSpPr>
            <p:spPr>
              <a:xfrm>
                <a:off x="-505309" y="3121342"/>
                <a:ext cx="11170" cy="15785"/>
              </a:xfrm>
              <a:custGeom>
                <a:avLst/>
                <a:gdLst>
                  <a:gd name="connsiteX0" fmla="*/ 0 w 11170"/>
                  <a:gd name="connsiteY0" fmla="*/ 0 h 15785"/>
                  <a:gd name="connsiteX1" fmla="*/ 4676 w 11170"/>
                  <a:gd name="connsiteY1" fmla="*/ 2304 h 15785"/>
                  <a:gd name="connsiteX2" fmla="*/ 9369 w 11170"/>
                  <a:gd name="connsiteY2" fmla="*/ 4009 h 15785"/>
                  <a:gd name="connsiteX3" fmla="*/ 10495 w 11170"/>
                  <a:gd name="connsiteY3" fmla="*/ 5620 h 15785"/>
                  <a:gd name="connsiteX4" fmla="*/ 10564 w 11170"/>
                  <a:gd name="connsiteY4" fmla="*/ 10668 h 15785"/>
                  <a:gd name="connsiteX5" fmla="*/ 11170 w 11170"/>
                  <a:gd name="connsiteY5" fmla="*/ 15786 h 15785"/>
                  <a:gd name="connsiteX6" fmla="*/ 8122 w 11170"/>
                  <a:gd name="connsiteY6" fmla="*/ 11473 h 15785"/>
                  <a:gd name="connsiteX7" fmla="*/ 5473 w 11170"/>
                  <a:gd name="connsiteY7" fmla="*/ 6772 h 15785"/>
                  <a:gd name="connsiteX8" fmla="*/ 6598 w 11170"/>
                  <a:gd name="connsiteY8" fmla="*/ 8382 h 15785"/>
                  <a:gd name="connsiteX9" fmla="*/ 3005 w 11170"/>
                  <a:gd name="connsiteY9" fmla="*/ 4278 h 15785"/>
                  <a:gd name="connsiteX10" fmla="*/ 0 w 11170"/>
                  <a:gd name="connsiteY10" fmla="*/ 0 h 1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0" h="15785">
                    <a:moveTo>
                      <a:pt x="0" y="0"/>
                    </a:moveTo>
                    <a:lnTo>
                      <a:pt x="4676" y="2304"/>
                    </a:lnTo>
                    <a:lnTo>
                      <a:pt x="9369" y="4009"/>
                    </a:lnTo>
                    <a:cubicBezTo>
                      <a:pt x="10045" y="4269"/>
                      <a:pt x="10478" y="4927"/>
                      <a:pt x="10495" y="5620"/>
                    </a:cubicBezTo>
                    <a:lnTo>
                      <a:pt x="10564" y="10668"/>
                    </a:lnTo>
                    <a:lnTo>
                      <a:pt x="11170" y="15786"/>
                    </a:lnTo>
                    <a:lnTo>
                      <a:pt x="8122" y="11473"/>
                    </a:lnTo>
                    <a:lnTo>
                      <a:pt x="5473" y="6772"/>
                    </a:lnTo>
                    <a:lnTo>
                      <a:pt x="6598" y="8382"/>
                    </a:lnTo>
                    <a:lnTo>
                      <a:pt x="3005" y="4278"/>
                    </a:lnTo>
                    <a:lnTo>
                      <a:pt x="0" y="0"/>
                    </a:lnTo>
                    <a:close/>
                  </a:path>
                </a:pathLst>
              </a:custGeom>
              <a:grpFill/>
              <a:ln w="8653" cap="flat">
                <a:noFill/>
                <a:prstDash val="solid"/>
                <a:miter/>
              </a:ln>
            </p:spPr>
            <p:txBody>
              <a:bodyPr rtlCol="0" anchor="ctr"/>
              <a:lstStyle/>
              <a:p>
                <a:endParaRPr lang="en-IN" dirty="0"/>
              </a:p>
            </p:txBody>
          </p:sp>
          <p:sp>
            <p:nvSpPr>
              <p:cNvPr id="59" name="Freeform: Shape 59">
                <a:extLst>
                  <a:ext uri="{FF2B5EF4-FFF2-40B4-BE49-F238E27FC236}">
                    <a16:creationId xmlns:a16="http://schemas.microsoft.com/office/drawing/2014/main" id="{EFDA59BB-0392-5843-AE04-82D4A4C52F06}"/>
                  </a:ext>
                </a:extLst>
              </p:cNvPr>
              <p:cNvSpPr/>
              <p:nvPr/>
            </p:nvSpPr>
            <p:spPr>
              <a:xfrm>
                <a:off x="-355074" y="3413941"/>
                <a:ext cx="8432" cy="18391"/>
              </a:xfrm>
              <a:custGeom>
                <a:avLst/>
                <a:gdLst>
                  <a:gd name="connsiteX0" fmla="*/ 0 w 8432"/>
                  <a:gd name="connsiteY0" fmla="*/ 0 h 18391"/>
                  <a:gd name="connsiteX1" fmla="*/ 3793 w 8432"/>
                  <a:gd name="connsiteY1" fmla="*/ 3602 h 18391"/>
                  <a:gd name="connsiteX2" fmla="*/ 7759 w 8432"/>
                  <a:gd name="connsiteY2" fmla="*/ 6616 h 18391"/>
                  <a:gd name="connsiteX3" fmla="*/ 8356 w 8432"/>
                  <a:gd name="connsiteY3" fmla="*/ 8486 h 18391"/>
                  <a:gd name="connsiteX4" fmla="*/ 6953 w 8432"/>
                  <a:gd name="connsiteY4" fmla="*/ 13335 h 18391"/>
                  <a:gd name="connsiteX5" fmla="*/ 6018 w 8432"/>
                  <a:gd name="connsiteY5" fmla="*/ 18392 h 18391"/>
                  <a:gd name="connsiteX6" fmla="*/ 4390 w 8432"/>
                  <a:gd name="connsiteY6" fmla="*/ 13387 h 18391"/>
                  <a:gd name="connsiteX7" fmla="*/ 3256 w 8432"/>
                  <a:gd name="connsiteY7" fmla="*/ 8113 h 18391"/>
                  <a:gd name="connsiteX8" fmla="*/ 3862 w 8432"/>
                  <a:gd name="connsiteY8" fmla="*/ 9958 h 18391"/>
                  <a:gd name="connsiteX9" fmla="*/ 1628 w 8432"/>
                  <a:gd name="connsiteY9" fmla="*/ 4988 h 18391"/>
                  <a:gd name="connsiteX10" fmla="*/ 0 w 8432"/>
                  <a:gd name="connsiteY10" fmla="*/ 0 h 1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32" h="18391">
                    <a:moveTo>
                      <a:pt x="0" y="0"/>
                    </a:moveTo>
                    <a:lnTo>
                      <a:pt x="3793" y="3602"/>
                    </a:lnTo>
                    <a:lnTo>
                      <a:pt x="7759" y="6616"/>
                    </a:lnTo>
                    <a:cubicBezTo>
                      <a:pt x="8339" y="7057"/>
                      <a:pt x="8564" y="7819"/>
                      <a:pt x="8356" y="8486"/>
                    </a:cubicBezTo>
                    <a:lnTo>
                      <a:pt x="6953" y="13335"/>
                    </a:lnTo>
                    <a:lnTo>
                      <a:pt x="6018" y="18392"/>
                    </a:lnTo>
                    <a:lnTo>
                      <a:pt x="4390" y="13387"/>
                    </a:lnTo>
                    <a:lnTo>
                      <a:pt x="3256" y="8113"/>
                    </a:lnTo>
                    <a:lnTo>
                      <a:pt x="3862" y="9958"/>
                    </a:lnTo>
                    <a:lnTo>
                      <a:pt x="1628" y="4988"/>
                    </a:lnTo>
                    <a:lnTo>
                      <a:pt x="0" y="0"/>
                    </a:lnTo>
                    <a:close/>
                  </a:path>
                </a:pathLst>
              </a:custGeom>
              <a:grpFill/>
              <a:ln w="8653" cap="flat">
                <a:noFill/>
                <a:prstDash val="solid"/>
                <a:miter/>
              </a:ln>
            </p:spPr>
            <p:txBody>
              <a:bodyPr rtlCol="0" anchor="ctr"/>
              <a:lstStyle/>
              <a:p>
                <a:endParaRPr lang="en-IN" dirty="0"/>
              </a:p>
            </p:txBody>
          </p:sp>
          <p:sp>
            <p:nvSpPr>
              <p:cNvPr id="60" name="Freeform: Shape 60">
                <a:extLst>
                  <a:ext uri="{FF2B5EF4-FFF2-40B4-BE49-F238E27FC236}">
                    <a16:creationId xmlns:a16="http://schemas.microsoft.com/office/drawing/2014/main" id="{32D806F5-2A4B-3E47-B723-A16E4AF7C47C}"/>
                  </a:ext>
                </a:extLst>
              </p:cNvPr>
              <p:cNvSpPr/>
              <p:nvPr/>
            </p:nvSpPr>
            <p:spPr>
              <a:xfrm>
                <a:off x="-2500159" y="3610295"/>
                <a:ext cx="6878" cy="19171"/>
              </a:xfrm>
              <a:custGeom>
                <a:avLst/>
                <a:gdLst>
                  <a:gd name="connsiteX0" fmla="*/ 4315 w 6878"/>
                  <a:gd name="connsiteY0" fmla="*/ 19171 h 19171"/>
                  <a:gd name="connsiteX1" fmla="*/ 2454 w 6878"/>
                  <a:gd name="connsiteY1" fmla="*/ 14287 h 19171"/>
                  <a:gd name="connsiteX2" fmla="*/ 185 w 6878"/>
                  <a:gd name="connsiteY2" fmla="*/ 9854 h 19171"/>
                  <a:gd name="connsiteX3" fmla="*/ 445 w 6878"/>
                  <a:gd name="connsiteY3" fmla="*/ 7889 h 19171"/>
                  <a:gd name="connsiteX4" fmla="*/ 3822 w 6878"/>
                  <a:gd name="connsiteY4" fmla="*/ 4165 h 19171"/>
                  <a:gd name="connsiteX5" fmla="*/ 6878 w 6878"/>
                  <a:gd name="connsiteY5" fmla="*/ 0 h 19171"/>
                  <a:gd name="connsiteX6" fmla="*/ 6168 w 6878"/>
                  <a:gd name="connsiteY6" fmla="*/ 5230 h 19171"/>
                  <a:gd name="connsiteX7" fmla="*/ 4904 w 6878"/>
                  <a:gd name="connsiteY7" fmla="*/ 10460 h 19171"/>
                  <a:gd name="connsiteX8" fmla="*/ 5155 w 6878"/>
                  <a:gd name="connsiteY8" fmla="*/ 8529 h 19171"/>
                  <a:gd name="connsiteX9" fmla="*/ 5008 w 6878"/>
                  <a:gd name="connsiteY9" fmla="*/ 13984 h 19171"/>
                  <a:gd name="connsiteX10" fmla="*/ 4315 w 6878"/>
                  <a:gd name="connsiteY10" fmla="*/ 19171 h 19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78" h="19171">
                    <a:moveTo>
                      <a:pt x="4315" y="19171"/>
                    </a:moveTo>
                    <a:lnTo>
                      <a:pt x="2454" y="14287"/>
                    </a:lnTo>
                    <a:lnTo>
                      <a:pt x="185" y="9854"/>
                    </a:lnTo>
                    <a:cubicBezTo>
                      <a:pt x="-153" y="9196"/>
                      <a:pt x="-6" y="8417"/>
                      <a:pt x="445" y="7889"/>
                    </a:cubicBezTo>
                    <a:lnTo>
                      <a:pt x="3822" y="4165"/>
                    </a:lnTo>
                    <a:lnTo>
                      <a:pt x="6878" y="0"/>
                    </a:lnTo>
                    <a:lnTo>
                      <a:pt x="6168" y="5230"/>
                    </a:lnTo>
                    <a:lnTo>
                      <a:pt x="4904" y="10460"/>
                    </a:lnTo>
                    <a:lnTo>
                      <a:pt x="5155" y="8529"/>
                    </a:lnTo>
                    <a:lnTo>
                      <a:pt x="5008" y="13984"/>
                    </a:lnTo>
                    <a:lnTo>
                      <a:pt x="4315" y="19171"/>
                    </a:lnTo>
                    <a:close/>
                  </a:path>
                </a:pathLst>
              </a:custGeom>
              <a:grpFill/>
              <a:ln w="8653" cap="flat">
                <a:noFill/>
                <a:prstDash val="solid"/>
                <a:miter/>
              </a:ln>
            </p:spPr>
            <p:txBody>
              <a:bodyPr rtlCol="0" anchor="ctr"/>
              <a:lstStyle/>
              <a:p>
                <a:endParaRPr lang="en-IN" dirty="0"/>
              </a:p>
            </p:txBody>
          </p:sp>
          <p:sp>
            <p:nvSpPr>
              <p:cNvPr id="61" name="Freeform: Shape 61">
                <a:extLst>
                  <a:ext uri="{FF2B5EF4-FFF2-40B4-BE49-F238E27FC236}">
                    <a16:creationId xmlns:a16="http://schemas.microsoft.com/office/drawing/2014/main" id="{61CC7803-8714-324E-BADD-F608CF9C8082}"/>
                  </a:ext>
                </a:extLst>
              </p:cNvPr>
              <p:cNvSpPr/>
              <p:nvPr/>
            </p:nvSpPr>
            <p:spPr>
              <a:xfrm>
                <a:off x="-2408172" y="3295225"/>
                <a:ext cx="9309" cy="17543"/>
              </a:xfrm>
              <a:custGeom>
                <a:avLst/>
                <a:gdLst>
                  <a:gd name="connsiteX0" fmla="*/ 1222 w 9309"/>
                  <a:gd name="connsiteY0" fmla="*/ 17543 h 17543"/>
                  <a:gd name="connsiteX1" fmla="*/ 884 w 9309"/>
                  <a:gd name="connsiteY1" fmla="*/ 12330 h 17543"/>
                  <a:gd name="connsiteX2" fmla="*/ 27 w 9309"/>
                  <a:gd name="connsiteY2" fmla="*/ 7430 h 17543"/>
                  <a:gd name="connsiteX3" fmla="*/ 841 w 9309"/>
                  <a:gd name="connsiteY3" fmla="*/ 5654 h 17543"/>
                  <a:gd name="connsiteX4" fmla="*/ 5171 w 9309"/>
                  <a:gd name="connsiteY4" fmla="*/ 3065 h 17543"/>
                  <a:gd name="connsiteX5" fmla="*/ 9310 w 9309"/>
                  <a:gd name="connsiteY5" fmla="*/ 0 h 17543"/>
                  <a:gd name="connsiteX6" fmla="*/ 7093 w 9309"/>
                  <a:gd name="connsiteY6" fmla="*/ 4780 h 17543"/>
                  <a:gd name="connsiteX7" fmla="*/ 4331 w 9309"/>
                  <a:gd name="connsiteY7" fmla="*/ 9421 h 17543"/>
                  <a:gd name="connsiteX8" fmla="*/ 5162 w 9309"/>
                  <a:gd name="connsiteY8" fmla="*/ 7654 h 17543"/>
                  <a:gd name="connsiteX9" fmla="*/ 3404 w 9309"/>
                  <a:gd name="connsiteY9" fmla="*/ 12815 h 17543"/>
                  <a:gd name="connsiteX10" fmla="*/ 1222 w 9309"/>
                  <a:gd name="connsiteY10" fmla="*/ 17543 h 17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09" h="17543">
                    <a:moveTo>
                      <a:pt x="1222" y="17543"/>
                    </a:moveTo>
                    <a:lnTo>
                      <a:pt x="884" y="12330"/>
                    </a:lnTo>
                    <a:lnTo>
                      <a:pt x="27" y="7430"/>
                    </a:lnTo>
                    <a:cubicBezTo>
                      <a:pt x="-103" y="6702"/>
                      <a:pt x="244" y="6009"/>
                      <a:pt x="841" y="5654"/>
                    </a:cubicBezTo>
                    <a:lnTo>
                      <a:pt x="5171" y="3065"/>
                    </a:lnTo>
                    <a:lnTo>
                      <a:pt x="9310" y="0"/>
                    </a:lnTo>
                    <a:lnTo>
                      <a:pt x="7093" y="4780"/>
                    </a:lnTo>
                    <a:lnTo>
                      <a:pt x="4331" y="9421"/>
                    </a:lnTo>
                    <a:lnTo>
                      <a:pt x="5162" y="7654"/>
                    </a:lnTo>
                    <a:lnTo>
                      <a:pt x="3404" y="12815"/>
                    </a:lnTo>
                    <a:lnTo>
                      <a:pt x="1222" y="17543"/>
                    </a:lnTo>
                    <a:close/>
                  </a:path>
                </a:pathLst>
              </a:custGeom>
              <a:grpFill/>
              <a:ln w="8653" cap="flat">
                <a:noFill/>
                <a:prstDash val="solid"/>
                <a:miter/>
              </a:ln>
            </p:spPr>
            <p:txBody>
              <a:bodyPr rtlCol="0" anchor="ctr"/>
              <a:lstStyle/>
              <a:p>
                <a:endParaRPr lang="en-IN" dirty="0"/>
              </a:p>
            </p:txBody>
          </p:sp>
          <p:sp>
            <p:nvSpPr>
              <p:cNvPr id="62" name="Freeform: Shape 62">
                <a:extLst>
                  <a:ext uri="{FF2B5EF4-FFF2-40B4-BE49-F238E27FC236}">
                    <a16:creationId xmlns:a16="http://schemas.microsoft.com/office/drawing/2014/main" id="{4E72B503-D1FB-4E45-A40E-5BF93D9DE65A}"/>
                  </a:ext>
                </a:extLst>
              </p:cNvPr>
              <p:cNvSpPr/>
              <p:nvPr/>
            </p:nvSpPr>
            <p:spPr>
              <a:xfrm>
                <a:off x="-2228668" y="3021962"/>
                <a:ext cx="12910" cy="14391"/>
              </a:xfrm>
              <a:custGeom>
                <a:avLst/>
                <a:gdLst>
                  <a:gd name="connsiteX0" fmla="*/ 0 w 12910"/>
                  <a:gd name="connsiteY0" fmla="*/ 14391 h 14391"/>
                  <a:gd name="connsiteX1" fmla="*/ 1221 w 12910"/>
                  <a:gd name="connsiteY1" fmla="*/ 9317 h 14391"/>
                  <a:gd name="connsiteX2" fmla="*/ 1844 w 12910"/>
                  <a:gd name="connsiteY2" fmla="*/ 4382 h 14391"/>
                  <a:gd name="connsiteX3" fmla="*/ 3143 w 12910"/>
                  <a:gd name="connsiteY3" fmla="*/ 2909 h 14391"/>
                  <a:gd name="connsiteX4" fmla="*/ 8053 w 12910"/>
                  <a:gd name="connsiteY4" fmla="*/ 1732 h 14391"/>
                  <a:gd name="connsiteX5" fmla="*/ 12911 w 12910"/>
                  <a:gd name="connsiteY5" fmla="*/ 0 h 14391"/>
                  <a:gd name="connsiteX6" fmla="*/ 9395 w 12910"/>
                  <a:gd name="connsiteY6" fmla="*/ 3931 h 14391"/>
                  <a:gd name="connsiteX7" fmla="*/ 5377 w 12910"/>
                  <a:gd name="connsiteY7" fmla="*/ 7542 h 14391"/>
                  <a:gd name="connsiteX8" fmla="*/ 6685 w 12910"/>
                  <a:gd name="connsiteY8" fmla="*/ 6087 h 14391"/>
                  <a:gd name="connsiteX9" fmla="*/ 3481 w 12910"/>
                  <a:gd name="connsiteY9" fmla="*/ 10504 h 14391"/>
                  <a:gd name="connsiteX10" fmla="*/ 0 w 12910"/>
                  <a:gd name="connsiteY10" fmla="*/ 14391 h 14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10" h="14391">
                    <a:moveTo>
                      <a:pt x="0" y="14391"/>
                    </a:moveTo>
                    <a:lnTo>
                      <a:pt x="1221" y="9317"/>
                    </a:lnTo>
                    <a:lnTo>
                      <a:pt x="1844" y="4382"/>
                    </a:lnTo>
                    <a:cubicBezTo>
                      <a:pt x="1948" y="3637"/>
                      <a:pt x="2485" y="3083"/>
                      <a:pt x="3143" y="2909"/>
                    </a:cubicBezTo>
                    <a:lnTo>
                      <a:pt x="8053" y="1732"/>
                    </a:lnTo>
                    <a:lnTo>
                      <a:pt x="12911" y="0"/>
                    </a:lnTo>
                    <a:lnTo>
                      <a:pt x="9395" y="3931"/>
                    </a:lnTo>
                    <a:lnTo>
                      <a:pt x="5377" y="7542"/>
                    </a:lnTo>
                    <a:lnTo>
                      <a:pt x="6685" y="6087"/>
                    </a:lnTo>
                    <a:lnTo>
                      <a:pt x="3481" y="10504"/>
                    </a:lnTo>
                    <a:lnTo>
                      <a:pt x="0" y="14391"/>
                    </a:lnTo>
                    <a:close/>
                  </a:path>
                </a:pathLst>
              </a:custGeom>
              <a:grpFill/>
              <a:ln w="8653" cap="flat">
                <a:noFill/>
                <a:prstDash val="solid"/>
                <a:miter/>
              </a:ln>
            </p:spPr>
            <p:txBody>
              <a:bodyPr rtlCol="0" anchor="ctr"/>
              <a:lstStyle/>
              <a:p>
                <a:endParaRPr lang="en-IN" dirty="0"/>
              </a:p>
            </p:txBody>
          </p:sp>
          <p:sp>
            <p:nvSpPr>
              <p:cNvPr id="63" name="Freeform: Shape 63">
                <a:extLst>
                  <a:ext uri="{FF2B5EF4-FFF2-40B4-BE49-F238E27FC236}">
                    <a16:creationId xmlns:a16="http://schemas.microsoft.com/office/drawing/2014/main" id="{1B7FC7C0-7D9D-3E41-B6C7-B7AA94602FF0}"/>
                  </a:ext>
                </a:extLst>
              </p:cNvPr>
              <p:cNvSpPr/>
              <p:nvPr/>
            </p:nvSpPr>
            <p:spPr>
              <a:xfrm>
                <a:off x="-1976818" y="2814739"/>
                <a:ext cx="16573" cy="10037"/>
              </a:xfrm>
              <a:custGeom>
                <a:avLst/>
                <a:gdLst>
                  <a:gd name="connsiteX0" fmla="*/ 0 w 16573"/>
                  <a:gd name="connsiteY0" fmla="*/ 10038 h 10037"/>
                  <a:gd name="connsiteX1" fmla="*/ 2658 w 16573"/>
                  <a:gd name="connsiteY1" fmla="*/ 5553 h 10037"/>
                  <a:gd name="connsiteX2" fmla="*/ 4711 w 16573"/>
                  <a:gd name="connsiteY2" fmla="*/ 1015 h 10037"/>
                  <a:gd name="connsiteX3" fmla="*/ 6399 w 16573"/>
                  <a:gd name="connsiteY3" fmla="*/ 2 h 10037"/>
                  <a:gd name="connsiteX4" fmla="*/ 11421 w 16573"/>
                  <a:gd name="connsiteY4" fmla="*/ 322 h 10037"/>
                  <a:gd name="connsiteX5" fmla="*/ 16574 w 16573"/>
                  <a:gd name="connsiteY5" fmla="*/ 106 h 10037"/>
                  <a:gd name="connsiteX6" fmla="*/ 12053 w 16573"/>
                  <a:gd name="connsiteY6" fmla="*/ 2808 h 10037"/>
                  <a:gd name="connsiteX7" fmla="*/ 7161 w 16573"/>
                  <a:gd name="connsiteY7" fmla="*/ 5085 h 10037"/>
                  <a:gd name="connsiteX8" fmla="*/ 8850 w 16573"/>
                  <a:gd name="connsiteY8" fmla="*/ 4081 h 10037"/>
                  <a:gd name="connsiteX9" fmla="*/ 4477 w 16573"/>
                  <a:gd name="connsiteY9" fmla="*/ 7380 h 10037"/>
                  <a:gd name="connsiteX10" fmla="*/ 0 w 16573"/>
                  <a:gd name="connsiteY10" fmla="*/ 10038 h 10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73" h="10037">
                    <a:moveTo>
                      <a:pt x="0" y="10038"/>
                    </a:moveTo>
                    <a:lnTo>
                      <a:pt x="2658" y="5553"/>
                    </a:lnTo>
                    <a:lnTo>
                      <a:pt x="4711" y="1015"/>
                    </a:lnTo>
                    <a:cubicBezTo>
                      <a:pt x="5014" y="357"/>
                      <a:pt x="5689" y="-32"/>
                      <a:pt x="6399" y="2"/>
                    </a:cubicBezTo>
                    <a:lnTo>
                      <a:pt x="11421" y="322"/>
                    </a:lnTo>
                    <a:lnTo>
                      <a:pt x="16574" y="106"/>
                    </a:lnTo>
                    <a:lnTo>
                      <a:pt x="12053" y="2808"/>
                    </a:lnTo>
                    <a:lnTo>
                      <a:pt x="7161" y="5085"/>
                    </a:lnTo>
                    <a:lnTo>
                      <a:pt x="8850" y="4081"/>
                    </a:lnTo>
                    <a:lnTo>
                      <a:pt x="4477" y="7380"/>
                    </a:lnTo>
                    <a:lnTo>
                      <a:pt x="0" y="10038"/>
                    </a:lnTo>
                    <a:close/>
                  </a:path>
                </a:pathLst>
              </a:custGeom>
              <a:grpFill/>
              <a:ln w="8653" cap="flat">
                <a:noFill/>
                <a:prstDash val="solid"/>
                <a:miter/>
              </a:ln>
            </p:spPr>
            <p:txBody>
              <a:bodyPr rtlCol="0" anchor="ctr"/>
              <a:lstStyle/>
              <a:p>
                <a:endParaRPr lang="en-IN" dirty="0"/>
              </a:p>
            </p:txBody>
          </p:sp>
          <p:sp>
            <p:nvSpPr>
              <p:cNvPr id="64" name="Freeform: Shape 64">
                <a:extLst>
                  <a:ext uri="{FF2B5EF4-FFF2-40B4-BE49-F238E27FC236}">
                    <a16:creationId xmlns:a16="http://schemas.microsoft.com/office/drawing/2014/main" id="{EB314105-7DAA-DE47-B846-EB3FCE603622}"/>
                  </a:ext>
                </a:extLst>
              </p:cNvPr>
              <p:cNvSpPr/>
              <p:nvPr/>
            </p:nvSpPr>
            <p:spPr>
              <a:xfrm>
                <a:off x="-1969619" y="3176378"/>
                <a:ext cx="1152718" cy="529937"/>
              </a:xfrm>
              <a:custGeom>
                <a:avLst/>
                <a:gdLst>
                  <a:gd name="connsiteX0" fmla="*/ 7253 w 1152718"/>
                  <a:gd name="connsiteY0" fmla="*/ 460206 h 529937"/>
                  <a:gd name="connsiteX1" fmla="*/ 9401 w 1152718"/>
                  <a:gd name="connsiteY1" fmla="*/ 471636 h 529937"/>
                  <a:gd name="connsiteX2" fmla="*/ 10319 w 1152718"/>
                  <a:gd name="connsiteY2" fmla="*/ 477368 h 529937"/>
                  <a:gd name="connsiteX3" fmla="*/ 11210 w 1152718"/>
                  <a:gd name="connsiteY3" fmla="*/ 483109 h 529937"/>
                  <a:gd name="connsiteX4" fmla="*/ 12994 w 1152718"/>
                  <a:gd name="connsiteY4" fmla="*/ 494565 h 529937"/>
                  <a:gd name="connsiteX5" fmla="*/ 15644 w 1152718"/>
                  <a:gd name="connsiteY5" fmla="*/ 515702 h 529937"/>
                  <a:gd name="connsiteX6" fmla="*/ 9799 w 1152718"/>
                  <a:gd name="connsiteY6" fmla="*/ 529937 h 529937"/>
                  <a:gd name="connsiteX7" fmla="*/ 22814 w 1152718"/>
                  <a:gd name="connsiteY7" fmla="*/ 529937 h 529937"/>
                  <a:gd name="connsiteX8" fmla="*/ 28295 w 1152718"/>
                  <a:gd name="connsiteY8" fmla="*/ 519261 h 529937"/>
                  <a:gd name="connsiteX9" fmla="*/ 28771 w 1152718"/>
                  <a:gd name="connsiteY9" fmla="*/ 515641 h 529937"/>
                  <a:gd name="connsiteX10" fmla="*/ 23905 w 1152718"/>
                  <a:gd name="connsiteY10" fmla="*/ 492573 h 529937"/>
                  <a:gd name="connsiteX11" fmla="*/ 21116 w 1152718"/>
                  <a:gd name="connsiteY11" fmla="*/ 481126 h 529937"/>
                  <a:gd name="connsiteX12" fmla="*/ 19740 w 1152718"/>
                  <a:gd name="connsiteY12" fmla="*/ 475403 h 529937"/>
                  <a:gd name="connsiteX13" fmla="*/ 18328 w 1152718"/>
                  <a:gd name="connsiteY13" fmla="*/ 469696 h 529937"/>
                  <a:gd name="connsiteX14" fmla="*/ 15194 w 1152718"/>
                  <a:gd name="connsiteY14" fmla="*/ 458361 h 529937"/>
                  <a:gd name="connsiteX15" fmla="*/ 12059 w 1152718"/>
                  <a:gd name="connsiteY15" fmla="*/ 447044 h 529937"/>
                  <a:gd name="connsiteX16" fmla="*/ 5573 w 1152718"/>
                  <a:gd name="connsiteY16" fmla="*/ 426184 h 529937"/>
                  <a:gd name="connsiteX17" fmla="*/ 22207 w 1152718"/>
                  <a:gd name="connsiteY17" fmla="*/ 412053 h 529937"/>
                  <a:gd name="connsiteX18" fmla="*/ 30919 w 1152718"/>
                  <a:gd name="connsiteY18" fmla="*/ 404190 h 529937"/>
                  <a:gd name="connsiteX19" fmla="*/ 39647 w 1152718"/>
                  <a:gd name="connsiteY19" fmla="*/ 396293 h 529937"/>
                  <a:gd name="connsiteX20" fmla="*/ 43890 w 1152718"/>
                  <a:gd name="connsiteY20" fmla="*/ 392215 h 529937"/>
                  <a:gd name="connsiteX21" fmla="*/ 48124 w 1152718"/>
                  <a:gd name="connsiteY21" fmla="*/ 388128 h 529937"/>
                  <a:gd name="connsiteX22" fmla="*/ 56601 w 1152718"/>
                  <a:gd name="connsiteY22" fmla="*/ 379953 h 529937"/>
                  <a:gd name="connsiteX23" fmla="*/ 73054 w 1152718"/>
                  <a:gd name="connsiteY23" fmla="*/ 363068 h 529937"/>
                  <a:gd name="connsiteX24" fmla="*/ 74578 w 1152718"/>
                  <a:gd name="connsiteY24" fmla="*/ 359778 h 529937"/>
                  <a:gd name="connsiteX25" fmla="*/ 76725 w 1152718"/>
                  <a:gd name="connsiteY25" fmla="*/ 336286 h 529937"/>
                  <a:gd name="connsiteX26" fmla="*/ 77452 w 1152718"/>
                  <a:gd name="connsiteY26" fmla="*/ 324535 h 529937"/>
                  <a:gd name="connsiteX27" fmla="*/ 77808 w 1152718"/>
                  <a:gd name="connsiteY27" fmla="*/ 318647 h 529937"/>
                  <a:gd name="connsiteX28" fmla="*/ 78145 w 1152718"/>
                  <a:gd name="connsiteY28" fmla="*/ 312776 h 529937"/>
                  <a:gd name="connsiteX29" fmla="*/ 78492 w 1152718"/>
                  <a:gd name="connsiteY29" fmla="*/ 301043 h 529937"/>
                  <a:gd name="connsiteX30" fmla="*/ 78821 w 1152718"/>
                  <a:gd name="connsiteY30" fmla="*/ 289284 h 529937"/>
                  <a:gd name="connsiteX31" fmla="*/ 78751 w 1152718"/>
                  <a:gd name="connsiteY31" fmla="*/ 267463 h 529937"/>
                  <a:gd name="connsiteX32" fmla="*/ 98814 w 1152718"/>
                  <a:gd name="connsiteY32" fmla="*/ 258856 h 529937"/>
                  <a:gd name="connsiteX33" fmla="*/ 109474 w 1152718"/>
                  <a:gd name="connsiteY33" fmla="*/ 253894 h 529937"/>
                  <a:gd name="connsiteX34" fmla="*/ 120125 w 1152718"/>
                  <a:gd name="connsiteY34" fmla="*/ 248907 h 529937"/>
                  <a:gd name="connsiteX35" fmla="*/ 125381 w 1152718"/>
                  <a:gd name="connsiteY35" fmla="*/ 246283 h 529937"/>
                  <a:gd name="connsiteX36" fmla="*/ 130628 w 1152718"/>
                  <a:gd name="connsiteY36" fmla="*/ 243625 h 529937"/>
                  <a:gd name="connsiteX37" fmla="*/ 141131 w 1152718"/>
                  <a:gd name="connsiteY37" fmla="*/ 238299 h 529937"/>
                  <a:gd name="connsiteX38" fmla="*/ 161844 w 1152718"/>
                  <a:gd name="connsiteY38" fmla="*/ 227034 h 529937"/>
                  <a:gd name="connsiteX39" fmla="*/ 164269 w 1152718"/>
                  <a:gd name="connsiteY39" fmla="*/ 224315 h 529937"/>
                  <a:gd name="connsiteX40" fmla="*/ 173239 w 1152718"/>
                  <a:gd name="connsiteY40" fmla="*/ 202520 h 529937"/>
                  <a:gd name="connsiteX41" fmla="*/ 177396 w 1152718"/>
                  <a:gd name="connsiteY41" fmla="*/ 191488 h 529937"/>
                  <a:gd name="connsiteX42" fmla="*/ 179474 w 1152718"/>
                  <a:gd name="connsiteY42" fmla="*/ 185972 h 529937"/>
                  <a:gd name="connsiteX43" fmla="*/ 181509 w 1152718"/>
                  <a:gd name="connsiteY43" fmla="*/ 180474 h 529937"/>
                  <a:gd name="connsiteX44" fmla="*/ 185301 w 1152718"/>
                  <a:gd name="connsiteY44" fmla="*/ 169330 h 529937"/>
                  <a:gd name="connsiteX45" fmla="*/ 189077 w 1152718"/>
                  <a:gd name="connsiteY45" fmla="*/ 158220 h 529937"/>
                  <a:gd name="connsiteX46" fmla="*/ 195467 w 1152718"/>
                  <a:gd name="connsiteY46" fmla="*/ 137334 h 529937"/>
                  <a:gd name="connsiteX47" fmla="*/ 217184 w 1152718"/>
                  <a:gd name="connsiteY47" fmla="*/ 135022 h 529937"/>
                  <a:gd name="connsiteX48" fmla="*/ 228805 w 1152718"/>
                  <a:gd name="connsiteY48" fmla="*/ 133438 h 529937"/>
                  <a:gd name="connsiteX49" fmla="*/ 240477 w 1152718"/>
                  <a:gd name="connsiteY49" fmla="*/ 131810 h 529937"/>
                  <a:gd name="connsiteX50" fmla="*/ 246279 w 1152718"/>
                  <a:gd name="connsiteY50" fmla="*/ 130831 h 529937"/>
                  <a:gd name="connsiteX51" fmla="*/ 252098 w 1152718"/>
                  <a:gd name="connsiteY51" fmla="*/ 129836 h 529937"/>
                  <a:gd name="connsiteX52" fmla="*/ 263770 w 1152718"/>
                  <a:gd name="connsiteY52" fmla="*/ 127853 h 529937"/>
                  <a:gd name="connsiteX53" fmla="*/ 286699 w 1152718"/>
                  <a:gd name="connsiteY53" fmla="*/ 123220 h 529937"/>
                  <a:gd name="connsiteX54" fmla="*/ 286777 w 1152718"/>
                  <a:gd name="connsiteY54" fmla="*/ 123185 h 529937"/>
                  <a:gd name="connsiteX55" fmla="*/ 289921 w 1152718"/>
                  <a:gd name="connsiteY55" fmla="*/ 121315 h 529937"/>
                  <a:gd name="connsiteX56" fmla="*/ 304901 w 1152718"/>
                  <a:gd name="connsiteY56" fmla="*/ 103122 h 529937"/>
                  <a:gd name="connsiteX57" fmla="*/ 312123 w 1152718"/>
                  <a:gd name="connsiteY57" fmla="*/ 93805 h 529937"/>
                  <a:gd name="connsiteX58" fmla="*/ 315725 w 1152718"/>
                  <a:gd name="connsiteY58" fmla="*/ 89173 h 529937"/>
                  <a:gd name="connsiteX59" fmla="*/ 319318 w 1152718"/>
                  <a:gd name="connsiteY59" fmla="*/ 84505 h 529937"/>
                  <a:gd name="connsiteX60" fmla="*/ 326228 w 1152718"/>
                  <a:gd name="connsiteY60" fmla="*/ 74980 h 529937"/>
                  <a:gd name="connsiteX61" fmla="*/ 333121 w 1152718"/>
                  <a:gd name="connsiteY61" fmla="*/ 65464 h 529937"/>
                  <a:gd name="connsiteX62" fmla="*/ 345365 w 1152718"/>
                  <a:gd name="connsiteY62" fmla="*/ 47392 h 529937"/>
                  <a:gd name="connsiteX63" fmla="*/ 366787 w 1152718"/>
                  <a:gd name="connsiteY63" fmla="*/ 51583 h 529937"/>
                  <a:gd name="connsiteX64" fmla="*/ 378382 w 1152718"/>
                  <a:gd name="connsiteY64" fmla="*/ 53480 h 529937"/>
                  <a:gd name="connsiteX65" fmla="*/ 390002 w 1152718"/>
                  <a:gd name="connsiteY65" fmla="*/ 55376 h 529937"/>
                  <a:gd name="connsiteX66" fmla="*/ 395821 w 1152718"/>
                  <a:gd name="connsiteY66" fmla="*/ 56173 h 529937"/>
                  <a:gd name="connsiteX67" fmla="*/ 401675 w 1152718"/>
                  <a:gd name="connsiteY67" fmla="*/ 56935 h 529937"/>
                  <a:gd name="connsiteX68" fmla="*/ 413347 w 1152718"/>
                  <a:gd name="connsiteY68" fmla="*/ 58441 h 529937"/>
                  <a:gd name="connsiteX69" fmla="*/ 436796 w 1152718"/>
                  <a:gd name="connsiteY69" fmla="*/ 60805 h 529937"/>
                  <a:gd name="connsiteX70" fmla="*/ 440346 w 1152718"/>
                  <a:gd name="connsiteY70" fmla="*/ 59922 h 529937"/>
                  <a:gd name="connsiteX71" fmla="*/ 460037 w 1152718"/>
                  <a:gd name="connsiteY71" fmla="*/ 46959 h 529937"/>
                  <a:gd name="connsiteX72" fmla="*/ 469666 w 1152718"/>
                  <a:gd name="connsiteY72" fmla="*/ 40197 h 529937"/>
                  <a:gd name="connsiteX73" fmla="*/ 474489 w 1152718"/>
                  <a:gd name="connsiteY73" fmla="*/ 36820 h 529937"/>
                  <a:gd name="connsiteX74" fmla="*/ 479295 w 1152718"/>
                  <a:gd name="connsiteY74" fmla="*/ 33416 h 529937"/>
                  <a:gd name="connsiteX75" fmla="*/ 488707 w 1152718"/>
                  <a:gd name="connsiteY75" fmla="*/ 26351 h 529937"/>
                  <a:gd name="connsiteX76" fmla="*/ 498085 w 1152718"/>
                  <a:gd name="connsiteY76" fmla="*/ 19302 h 529937"/>
                  <a:gd name="connsiteX77" fmla="*/ 515118 w 1152718"/>
                  <a:gd name="connsiteY77" fmla="*/ 5638 h 529937"/>
                  <a:gd name="connsiteX78" fmla="*/ 534367 w 1152718"/>
                  <a:gd name="connsiteY78" fmla="*/ 15969 h 529937"/>
                  <a:gd name="connsiteX79" fmla="*/ 544879 w 1152718"/>
                  <a:gd name="connsiteY79" fmla="*/ 21199 h 529937"/>
                  <a:gd name="connsiteX80" fmla="*/ 555426 w 1152718"/>
                  <a:gd name="connsiteY80" fmla="*/ 26429 h 529937"/>
                  <a:gd name="connsiteX81" fmla="*/ 560760 w 1152718"/>
                  <a:gd name="connsiteY81" fmla="*/ 28888 h 529937"/>
                  <a:gd name="connsiteX82" fmla="*/ 566111 w 1152718"/>
                  <a:gd name="connsiteY82" fmla="*/ 31338 h 529937"/>
                  <a:gd name="connsiteX83" fmla="*/ 576814 w 1152718"/>
                  <a:gd name="connsiteY83" fmla="*/ 36239 h 529937"/>
                  <a:gd name="connsiteX84" fmla="*/ 598539 w 1152718"/>
                  <a:gd name="connsiteY84" fmla="*/ 45392 h 529937"/>
                  <a:gd name="connsiteX85" fmla="*/ 602176 w 1152718"/>
                  <a:gd name="connsiteY85" fmla="*/ 45609 h 529937"/>
                  <a:gd name="connsiteX86" fmla="*/ 624802 w 1152718"/>
                  <a:gd name="connsiteY86" fmla="*/ 39028 h 529937"/>
                  <a:gd name="connsiteX87" fmla="*/ 636025 w 1152718"/>
                  <a:gd name="connsiteY87" fmla="*/ 35391 h 529937"/>
                  <a:gd name="connsiteX88" fmla="*/ 641618 w 1152718"/>
                  <a:gd name="connsiteY88" fmla="*/ 33581 h 529937"/>
                  <a:gd name="connsiteX89" fmla="*/ 647203 w 1152718"/>
                  <a:gd name="connsiteY89" fmla="*/ 31737 h 529937"/>
                  <a:gd name="connsiteX90" fmla="*/ 658270 w 1152718"/>
                  <a:gd name="connsiteY90" fmla="*/ 27780 h 529937"/>
                  <a:gd name="connsiteX91" fmla="*/ 669327 w 1152718"/>
                  <a:gd name="connsiteY91" fmla="*/ 23788 h 529937"/>
                  <a:gd name="connsiteX92" fmla="*/ 689633 w 1152718"/>
                  <a:gd name="connsiteY92" fmla="*/ 15752 h 529937"/>
                  <a:gd name="connsiteX93" fmla="*/ 704968 w 1152718"/>
                  <a:gd name="connsiteY93" fmla="*/ 31295 h 529937"/>
                  <a:gd name="connsiteX94" fmla="*/ 713471 w 1152718"/>
                  <a:gd name="connsiteY94" fmla="*/ 39400 h 529937"/>
                  <a:gd name="connsiteX95" fmla="*/ 721992 w 1152718"/>
                  <a:gd name="connsiteY95" fmla="*/ 47522 h 529937"/>
                  <a:gd name="connsiteX96" fmla="*/ 726365 w 1152718"/>
                  <a:gd name="connsiteY96" fmla="*/ 51445 h 529937"/>
                  <a:gd name="connsiteX97" fmla="*/ 730755 w 1152718"/>
                  <a:gd name="connsiteY97" fmla="*/ 55359 h 529937"/>
                  <a:gd name="connsiteX98" fmla="*/ 739544 w 1152718"/>
                  <a:gd name="connsiteY98" fmla="*/ 63187 h 529937"/>
                  <a:gd name="connsiteX99" fmla="*/ 757607 w 1152718"/>
                  <a:gd name="connsiteY99" fmla="*/ 78349 h 529937"/>
                  <a:gd name="connsiteX100" fmla="*/ 761036 w 1152718"/>
                  <a:gd name="connsiteY100" fmla="*/ 79630 h 529937"/>
                  <a:gd name="connsiteX101" fmla="*/ 784623 w 1152718"/>
                  <a:gd name="connsiteY101" fmla="*/ 80002 h 529937"/>
                  <a:gd name="connsiteX102" fmla="*/ 796391 w 1152718"/>
                  <a:gd name="connsiteY102" fmla="*/ 79846 h 529937"/>
                  <a:gd name="connsiteX103" fmla="*/ 802262 w 1152718"/>
                  <a:gd name="connsiteY103" fmla="*/ 79760 h 529937"/>
                  <a:gd name="connsiteX104" fmla="*/ 808150 w 1152718"/>
                  <a:gd name="connsiteY104" fmla="*/ 79665 h 529937"/>
                  <a:gd name="connsiteX105" fmla="*/ 819909 w 1152718"/>
                  <a:gd name="connsiteY105" fmla="*/ 79119 h 529937"/>
                  <a:gd name="connsiteX106" fmla="*/ 831633 w 1152718"/>
                  <a:gd name="connsiteY106" fmla="*/ 78574 h 529937"/>
                  <a:gd name="connsiteX107" fmla="*/ 853402 w 1152718"/>
                  <a:gd name="connsiteY107" fmla="*/ 76885 h 529937"/>
                  <a:gd name="connsiteX108" fmla="*/ 863482 w 1152718"/>
                  <a:gd name="connsiteY108" fmla="*/ 96256 h 529937"/>
                  <a:gd name="connsiteX109" fmla="*/ 869214 w 1152718"/>
                  <a:gd name="connsiteY109" fmla="*/ 106508 h 529937"/>
                  <a:gd name="connsiteX110" fmla="*/ 874981 w 1152718"/>
                  <a:gd name="connsiteY110" fmla="*/ 116769 h 529937"/>
                  <a:gd name="connsiteX111" fmla="*/ 878003 w 1152718"/>
                  <a:gd name="connsiteY111" fmla="*/ 121817 h 529937"/>
                  <a:gd name="connsiteX112" fmla="*/ 881042 w 1152718"/>
                  <a:gd name="connsiteY112" fmla="*/ 126848 h 529937"/>
                  <a:gd name="connsiteX113" fmla="*/ 887138 w 1152718"/>
                  <a:gd name="connsiteY113" fmla="*/ 136945 h 529937"/>
                  <a:gd name="connsiteX114" fmla="*/ 899928 w 1152718"/>
                  <a:gd name="connsiteY114" fmla="*/ 156739 h 529937"/>
                  <a:gd name="connsiteX115" fmla="*/ 902828 w 1152718"/>
                  <a:gd name="connsiteY115" fmla="*/ 158965 h 529937"/>
                  <a:gd name="connsiteX116" fmla="*/ 925238 w 1152718"/>
                  <a:gd name="connsiteY116" fmla="*/ 166273 h 529937"/>
                  <a:gd name="connsiteX117" fmla="*/ 936538 w 1152718"/>
                  <a:gd name="connsiteY117" fmla="*/ 169598 h 529937"/>
                  <a:gd name="connsiteX118" fmla="*/ 942184 w 1152718"/>
                  <a:gd name="connsiteY118" fmla="*/ 171261 h 529937"/>
                  <a:gd name="connsiteX119" fmla="*/ 947821 w 1152718"/>
                  <a:gd name="connsiteY119" fmla="*/ 172889 h 529937"/>
                  <a:gd name="connsiteX120" fmla="*/ 959208 w 1152718"/>
                  <a:gd name="connsiteY120" fmla="*/ 175833 h 529937"/>
                  <a:gd name="connsiteX121" fmla="*/ 970586 w 1152718"/>
                  <a:gd name="connsiteY121" fmla="*/ 178777 h 529937"/>
                  <a:gd name="connsiteX122" fmla="*/ 991870 w 1152718"/>
                  <a:gd name="connsiteY122" fmla="*/ 183582 h 529937"/>
                  <a:gd name="connsiteX123" fmla="*/ 995801 w 1152718"/>
                  <a:gd name="connsiteY123" fmla="*/ 205048 h 529937"/>
                  <a:gd name="connsiteX124" fmla="*/ 998260 w 1152718"/>
                  <a:gd name="connsiteY124" fmla="*/ 216548 h 529937"/>
                  <a:gd name="connsiteX125" fmla="*/ 1000745 w 1152718"/>
                  <a:gd name="connsiteY125" fmla="*/ 228038 h 529937"/>
                  <a:gd name="connsiteX126" fmla="*/ 1002140 w 1152718"/>
                  <a:gd name="connsiteY126" fmla="*/ 233745 h 529937"/>
                  <a:gd name="connsiteX127" fmla="*/ 1003551 w 1152718"/>
                  <a:gd name="connsiteY127" fmla="*/ 239477 h 529937"/>
                  <a:gd name="connsiteX128" fmla="*/ 1006400 w 1152718"/>
                  <a:gd name="connsiteY128" fmla="*/ 250898 h 529937"/>
                  <a:gd name="connsiteX129" fmla="*/ 1012782 w 1152718"/>
                  <a:gd name="connsiteY129" fmla="*/ 273594 h 529937"/>
                  <a:gd name="connsiteX130" fmla="*/ 1014894 w 1152718"/>
                  <a:gd name="connsiteY130" fmla="*/ 276564 h 529937"/>
                  <a:gd name="connsiteX131" fmla="*/ 1034152 w 1152718"/>
                  <a:gd name="connsiteY131" fmla="*/ 290159 h 529937"/>
                  <a:gd name="connsiteX132" fmla="*/ 1043972 w 1152718"/>
                  <a:gd name="connsiteY132" fmla="*/ 296653 h 529937"/>
                  <a:gd name="connsiteX133" fmla="*/ 1048873 w 1152718"/>
                  <a:gd name="connsiteY133" fmla="*/ 299909 h 529937"/>
                  <a:gd name="connsiteX134" fmla="*/ 1053800 w 1152718"/>
                  <a:gd name="connsiteY134" fmla="*/ 303130 h 529937"/>
                  <a:gd name="connsiteX135" fmla="*/ 1063792 w 1152718"/>
                  <a:gd name="connsiteY135" fmla="*/ 309304 h 529937"/>
                  <a:gd name="connsiteX136" fmla="*/ 1073811 w 1152718"/>
                  <a:gd name="connsiteY136" fmla="*/ 315461 h 529937"/>
                  <a:gd name="connsiteX137" fmla="*/ 1092740 w 1152718"/>
                  <a:gd name="connsiteY137" fmla="*/ 326328 h 529937"/>
                  <a:gd name="connsiteX138" fmla="*/ 1090159 w 1152718"/>
                  <a:gd name="connsiteY138" fmla="*/ 348001 h 529937"/>
                  <a:gd name="connsiteX139" fmla="*/ 1089129 w 1152718"/>
                  <a:gd name="connsiteY139" fmla="*/ 359726 h 529937"/>
                  <a:gd name="connsiteX140" fmla="*/ 1088116 w 1152718"/>
                  <a:gd name="connsiteY140" fmla="*/ 371450 h 529937"/>
                  <a:gd name="connsiteX141" fmla="*/ 1087769 w 1152718"/>
                  <a:gd name="connsiteY141" fmla="*/ 377330 h 529937"/>
                  <a:gd name="connsiteX142" fmla="*/ 1087440 w 1152718"/>
                  <a:gd name="connsiteY142" fmla="*/ 383201 h 529937"/>
                  <a:gd name="connsiteX143" fmla="*/ 1086791 w 1152718"/>
                  <a:gd name="connsiteY143" fmla="*/ 394951 h 529937"/>
                  <a:gd name="connsiteX144" fmla="*/ 1086211 w 1152718"/>
                  <a:gd name="connsiteY144" fmla="*/ 418521 h 529937"/>
                  <a:gd name="connsiteX145" fmla="*/ 1087345 w 1152718"/>
                  <a:gd name="connsiteY145" fmla="*/ 421985 h 529937"/>
                  <a:gd name="connsiteX146" fmla="*/ 1101745 w 1152718"/>
                  <a:gd name="connsiteY146" fmla="*/ 440654 h 529937"/>
                  <a:gd name="connsiteX147" fmla="*/ 1109201 w 1152718"/>
                  <a:gd name="connsiteY147" fmla="*/ 449772 h 529937"/>
                  <a:gd name="connsiteX148" fmla="*/ 1112950 w 1152718"/>
                  <a:gd name="connsiteY148" fmla="*/ 454300 h 529937"/>
                  <a:gd name="connsiteX149" fmla="*/ 1116699 w 1152718"/>
                  <a:gd name="connsiteY149" fmla="*/ 458838 h 529937"/>
                  <a:gd name="connsiteX150" fmla="*/ 1124441 w 1152718"/>
                  <a:gd name="connsiteY150" fmla="*/ 467687 h 529937"/>
                  <a:gd name="connsiteX151" fmla="*/ 1132191 w 1152718"/>
                  <a:gd name="connsiteY151" fmla="*/ 476528 h 529937"/>
                  <a:gd name="connsiteX152" fmla="*/ 1147093 w 1152718"/>
                  <a:gd name="connsiteY152" fmla="*/ 492487 h 529937"/>
                  <a:gd name="connsiteX153" fmla="*/ 1138235 w 1152718"/>
                  <a:gd name="connsiteY153" fmla="*/ 512464 h 529937"/>
                  <a:gd name="connsiteX154" fmla="*/ 1133784 w 1152718"/>
                  <a:gd name="connsiteY154" fmla="*/ 523322 h 529937"/>
                  <a:gd name="connsiteX155" fmla="*/ 1131108 w 1152718"/>
                  <a:gd name="connsiteY155" fmla="*/ 529929 h 529937"/>
                  <a:gd name="connsiteX156" fmla="*/ 1140261 w 1152718"/>
                  <a:gd name="connsiteY156" fmla="*/ 529929 h 529937"/>
                  <a:gd name="connsiteX157" fmla="*/ 1141464 w 1152718"/>
                  <a:gd name="connsiteY157" fmla="*/ 526084 h 529937"/>
                  <a:gd name="connsiteX158" fmla="*/ 1144928 w 1152718"/>
                  <a:gd name="connsiteY158" fmla="*/ 514992 h 529937"/>
                  <a:gd name="connsiteX159" fmla="*/ 1152574 w 1152718"/>
                  <a:gd name="connsiteY159" fmla="*/ 492989 h 529937"/>
                  <a:gd name="connsiteX160" fmla="*/ 1152106 w 1152718"/>
                  <a:gd name="connsiteY160" fmla="*/ 490253 h 529937"/>
                  <a:gd name="connsiteX161" fmla="*/ 1137715 w 1152718"/>
                  <a:gd name="connsiteY161" fmla="*/ 471965 h 529937"/>
                  <a:gd name="connsiteX162" fmla="*/ 1130788 w 1152718"/>
                  <a:gd name="connsiteY162" fmla="*/ 462604 h 529937"/>
                  <a:gd name="connsiteX163" fmla="*/ 1123904 w 1152718"/>
                  <a:gd name="connsiteY163" fmla="*/ 453253 h 529937"/>
                  <a:gd name="connsiteX164" fmla="*/ 1120587 w 1152718"/>
                  <a:gd name="connsiteY164" fmla="*/ 448482 h 529937"/>
                  <a:gd name="connsiteX165" fmla="*/ 1117288 w 1152718"/>
                  <a:gd name="connsiteY165" fmla="*/ 443693 h 529937"/>
                  <a:gd name="connsiteX166" fmla="*/ 1110707 w 1152718"/>
                  <a:gd name="connsiteY166" fmla="*/ 434125 h 529937"/>
                  <a:gd name="connsiteX167" fmla="*/ 1099156 w 1152718"/>
                  <a:gd name="connsiteY167" fmla="*/ 416218 h 529937"/>
                  <a:gd name="connsiteX168" fmla="*/ 1097892 w 1152718"/>
                  <a:gd name="connsiteY168" fmla="*/ 394960 h 529937"/>
                  <a:gd name="connsiteX169" fmla="*/ 1097563 w 1152718"/>
                  <a:gd name="connsiteY169" fmla="*/ 383357 h 529937"/>
                  <a:gd name="connsiteX170" fmla="*/ 1097390 w 1152718"/>
                  <a:gd name="connsiteY170" fmla="*/ 377555 h 529937"/>
                  <a:gd name="connsiteX171" fmla="*/ 1097234 w 1152718"/>
                  <a:gd name="connsiteY171" fmla="*/ 371736 h 529937"/>
                  <a:gd name="connsiteX172" fmla="*/ 1097268 w 1152718"/>
                  <a:gd name="connsiteY172" fmla="*/ 360115 h 529937"/>
                  <a:gd name="connsiteX173" fmla="*/ 1097320 w 1152718"/>
                  <a:gd name="connsiteY173" fmla="*/ 348478 h 529937"/>
                  <a:gd name="connsiteX174" fmla="*/ 1098126 w 1152718"/>
                  <a:gd name="connsiteY174" fmla="*/ 325202 h 529937"/>
                  <a:gd name="connsiteX175" fmla="*/ 1096896 w 1152718"/>
                  <a:gd name="connsiteY175" fmla="*/ 322751 h 529937"/>
                  <a:gd name="connsiteX176" fmla="*/ 1077725 w 1152718"/>
                  <a:gd name="connsiteY176" fmla="*/ 309512 h 529937"/>
                  <a:gd name="connsiteX177" fmla="*/ 1068364 w 1152718"/>
                  <a:gd name="connsiteY177" fmla="*/ 302593 h 529937"/>
                  <a:gd name="connsiteX178" fmla="*/ 1059021 w 1152718"/>
                  <a:gd name="connsiteY178" fmla="*/ 295683 h 529937"/>
                  <a:gd name="connsiteX179" fmla="*/ 1054449 w 1152718"/>
                  <a:gd name="connsiteY179" fmla="*/ 292098 h 529937"/>
                  <a:gd name="connsiteX180" fmla="*/ 1049895 w 1152718"/>
                  <a:gd name="connsiteY180" fmla="*/ 288487 h 529937"/>
                  <a:gd name="connsiteX181" fmla="*/ 1040785 w 1152718"/>
                  <a:gd name="connsiteY181" fmla="*/ 281292 h 529937"/>
                  <a:gd name="connsiteX182" fmla="*/ 1024454 w 1152718"/>
                  <a:gd name="connsiteY182" fmla="*/ 267576 h 529937"/>
                  <a:gd name="connsiteX183" fmla="*/ 1016990 w 1152718"/>
                  <a:gd name="connsiteY183" fmla="*/ 247625 h 529937"/>
                  <a:gd name="connsiteX184" fmla="*/ 1013249 w 1152718"/>
                  <a:gd name="connsiteY184" fmla="*/ 236654 h 529937"/>
                  <a:gd name="connsiteX185" fmla="*/ 1011370 w 1152718"/>
                  <a:gd name="connsiteY185" fmla="*/ 231138 h 529937"/>
                  <a:gd name="connsiteX186" fmla="*/ 1009526 w 1152718"/>
                  <a:gd name="connsiteY186" fmla="*/ 225622 h 529937"/>
                  <a:gd name="connsiteX187" fmla="*/ 1006131 w 1152718"/>
                  <a:gd name="connsiteY187" fmla="*/ 214504 h 529937"/>
                  <a:gd name="connsiteX188" fmla="*/ 1002746 w 1152718"/>
                  <a:gd name="connsiteY188" fmla="*/ 203377 h 529937"/>
                  <a:gd name="connsiteX189" fmla="*/ 996658 w 1152718"/>
                  <a:gd name="connsiteY189" fmla="*/ 180898 h 529937"/>
                  <a:gd name="connsiteX190" fmla="*/ 994753 w 1152718"/>
                  <a:gd name="connsiteY190" fmla="*/ 178915 h 529937"/>
                  <a:gd name="connsiteX191" fmla="*/ 972534 w 1152718"/>
                  <a:gd name="connsiteY191" fmla="*/ 171901 h 529937"/>
                  <a:gd name="connsiteX192" fmla="*/ 961537 w 1152718"/>
                  <a:gd name="connsiteY192" fmla="*/ 168065 h 529937"/>
                  <a:gd name="connsiteX193" fmla="*/ 950583 w 1152718"/>
                  <a:gd name="connsiteY193" fmla="*/ 164212 h 529937"/>
                  <a:gd name="connsiteX194" fmla="*/ 945163 w 1152718"/>
                  <a:gd name="connsiteY194" fmla="*/ 162134 h 529937"/>
                  <a:gd name="connsiteX195" fmla="*/ 939734 w 1152718"/>
                  <a:gd name="connsiteY195" fmla="*/ 160047 h 529937"/>
                  <a:gd name="connsiteX196" fmla="*/ 928927 w 1152718"/>
                  <a:gd name="connsiteY196" fmla="*/ 155856 h 529937"/>
                  <a:gd name="connsiteX197" fmla="*/ 909280 w 1152718"/>
                  <a:gd name="connsiteY197" fmla="*/ 147587 h 529937"/>
                  <a:gd name="connsiteX198" fmla="*/ 896265 w 1152718"/>
                  <a:gd name="connsiteY198" fmla="*/ 130701 h 529937"/>
                  <a:gd name="connsiteX199" fmla="*/ 889442 w 1152718"/>
                  <a:gd name="connsiteY199" fmla="*/ 121306 h 529937"/>
                  <a:gd name="connsiteX200" fmla="*/ 886030 w 1152718"/>
                  <a:gd name="connsiteY200" fmla="*/ 116613 h 529937"/>
                  <a:gd name="connsiteX201" fmla="*/ 882644 w 1152718"/>
                  <a:gd name="connsiteY201" fmla="*/ 111877 h 529937"/>
                  <a:gd name="connsiteX202" fmla="*/ 876115 w 1152718"/>
                  <a:gd name="connsiteY202" fmla="*/ 102265 h 529937"/>
                  <a:gd name="connsiteX203" fmla="*/ 869604 w 1152718"/>
                  <a:gd name="connsiteY203" fmla="*/ 92627 h 529937"/>
                  <a:gd name="connsiteX204" fmla="*/ 857152 w 1152718"/>
                  <a:gd name="connsiteY204" fmla="*/ 72963 h 529937"/>
                  <a:gd name="connsiteX205" fmla="*/ 854753 w 1152718"/>
                  <a:gd name="connsiteY205" fmla="*/ 71612 h 529937"/>
                  <a:gd name="connsiteX206" fmla="*/ 831460 w 1152718"/>
                  <a:gd name="connsiteY206" fmla="*/ 71439 h 529937"/>
                  <a:gd name="connsiteX207" fmla="*/ 819831 w 1152718"/>
                  <a:gd name="connsiteY207" fmla="*/ 71032 h 529937"/>
                  <a:gd name="connsiteX208" fmla="*/ 808219 w 1152718"/>
                  <a:gd name="connsiteY208" fmla="*/ 70555 h 529937"/>
                  <a:gd name="connsiteX209" fmla="*/ 802409 w 1152718"/>
                  <a:gd name="connsiteY209" fmla="*/ 70200 h 529937"/>
                  <a:gd name="connsiteX210" fmla="*/ 796625 w 1152718"/>
                  <a:gd name="connsiteY210" fmla="*/ 69776 h 529937"/>
                  <a:gd name="connsiteX211" fmla="*/ 785039 w 1152718"/>
                  <a:gd name="connsiteY211" fmla="*/ 68962 h 529937"/>
                  <a:gd name="connsiteX212" fmla="*/ 763859 w 1152718"/>
                  <a:gd name="connsiteY212" fmla="*/ 66849 h 529937"/>
                  <a:gd name="connsiteX213" fmla="*/ 746419 w 1152718"/>
                  <a:gd name="connsiteY213" fmla="*/ 54545 h 529937"/>
                  <a:gd name="connsiteX214" fmla="*/ 737145 w 1152718"/>
                  <a:gd name="connsiteY214" fmla="*/ 47565 h 529937"/>
                  <a:gd name="connsiteX215" fmla="*/ 732495 w 1152718"/>
                  <a:gd name="connsiteY215" fmla="*/ 44085 h 529937"/>
                  <a:gd name="connsiteX216" fmla="*/ 727880 w 1152718"/>
                  <a:gd name="connsiteY216" fmla="*/ 40578 h 529937"/>
                  <a:gd name="connsiteX217" fmla="*/ 718814 w 1152718"/>
                  <a:gd name="connsiteY217" fmla="*/ 33313 h 529937"/>
                  <a:gd name="connsiteX218" fmla="*/ 709739 w 1152718"/>
                  <a:gd name="connsiteY218" fmla="*/ 26004 h 529937"/>
                  <a:gd name="connsiteX219" fmla="*/ 692040 w 1152718"/>
                  <a:gd name="connsiteY219" fmla="*/ 10868 h 529937"/>
                  <a:gd name="connsiteX220" fmla="*/ 689339 w 1152718"/>
                  <a:gd name="connsiteY220" fmla="*/ 10323 h 529937"/>
                  <a:gd name="connsiteX221" fmla="*/ 667041 w 1152718"/>
                  <a:gd name="connsiteY221" fmla="*/ 17008 h 529937"/>
                  <a:gd name="connsiteX222" fmla="*/ 655811 w 1152718"/>
                  <a:gd name="connsiteY222" fmla="*/ 20038 h 529937"/>
                  <a:gd name="connsiteX223" fmla="*/ 644571 w 1152718"/>
                  <a:gd name="connsiteY223" fmla="*/ 23034 h 529937"/>
                  <a:gd name="connsiteX224" fmla="*/ 638925 w 1152718"/>
                  <a:gd name="connsiteY224" fmla="*/ 24368 h 529937"/>
                  <a:gd name="connsiteX225" fmla="*/ 633280 w 1152718"/>
                  <a:gd name="connsiteY225" fmla="*/ 25693 h 529937"/>
                  <a:gd name="connsiteX226" fmla="*/ 621962 w 1152718"/>
                  <a:gd name="connsiteY226" fmla="*/ 28325 h 529937"/>
                  <a:gd name="connsiteX227" fmla="*/ 601076 w 1152718"/>
                  <a:gd name="connsiteY227" fmla="*/ 32551 h 529937"/>
                  <a:gd name="connsiteX228" fmla="*/ 580805 w 1152718"/>
                  <a:gd name="connsiteY228" fmla="*/ 25935 h 529937"/>
                  <a:gd name="connsiteX229" fmla="*/ 569895 w 1152718"/>
                  <a:gd name="connsiteY229" fmla="*/ 22013 h 529937"/>
                  <a:gd name="connsiteX230" fmla="*/ 564414 w 1152718"/>
                  <a:gd name="connsiteY230" fmla="*/ 20047 h 529937"/>
                  <a:gd name="connsiteX231" fmla="*/ 558950 w 1152718"/>
                  <a:gd name="connsiteY231" fmla="*/ 18055 h 529937"/>
                  <a:gd name="connsiteX232" fmla="*/ 548152 w 1152718"/>
                  <a:gd name="connsiteY232" fmla="*/ 13795 h 529937"/>
                  <a:gd name="connsiteX233" fmla="*/ 537337 w 1152718"/>
                  <a:gd name="connsiteY233" fmla="*/ 9483 h 529937"/>
                  <a:gd name="connsiteX234" fmla="*/ 515958 w 1152718"/>
                  <a:gd name="connsiteY234" fmla="*/ 235 h 529937"/>
                  <a:gd name="connsiteX235" fmla="*/ 513221 w 1152718"/>
                  <a:gd name="connsiteY235" fmla="*/ 486 h 529937"/>
                  <a:gd name="connsiteX236" fmla="*/ 493894 w 1152718"/>
                  <a:gd name="connsiteY236" fmla="*/ 13492 h 529937"/>
                  <a:gd name="connsiteX237" fmla="*/ 484049 w 1152718"/>
                  <a:gd name="connsiteY237" fmla="*/ 19666 h 529937"/>
                  <a:gd name="connsiteX238" fmla="*/ 474186 w 1152718"/>
                  <a:gd name="connsiteY238" fmla="*/ 25840 h 529937"/>
                  <a:gd name="connsiteX239" fmla="*/ 469190 w 1152718"/>
                  <a:gd name="connsiteY239" fmla="*/ 28810 h 529937"/>
                  <a:gd name="connsiteX240" fmla="*/ 464167 w 1152718"/>
                  <a:gd name="connsiteY240" fmla="*/ 31737 h 529937"/>
                  <a:gd name="connsiteX241" fmla="*/ 454140 w 1152718"/>
                  <a:gd name="connsiteY241" fmla="*/ 37564 h 529937"/>
                  <a:gd name="connsiteX242" fmla="*/ 435428 w 1152718"/>
                  <a:gd name="connsiteY242" fmla="*/ 47765 h 529937"/>
                  <a:gd name="connsiteX243" fmla="*/ 414118 w 1152718"/>
                  <a:gd name="connsiteY243" fmla="*/ 47427 h 529937"/>
                  <a:gd name="connsiteX244" fmla="*/ 402532 w 1152718"/>
                  <a:gd name="connsiteY244" fmla="*/ 46899 h 529937"/>
                  <a:gd name="connsiteX245" fmla="*/ 396730 w 1152718"/>
                  <a:gd name="connsiteY245" fmla="*/ 46630 h 529937"/>
                  <a:gd name="connsiteX246" fmla="*/ 390912 w 1152718"/>
                  <a:gd name="connsiteY246" fmla="*/ 46327 h 529937"/>
                  <a:gd name="connsiteX247" fmla="*/ 379326 w 1152718"/>
                  <a:gd name="connsiteY247" fmla="*/ 45435 h 529937"/>
                  <a:gd name="connsiteX248" fmla="*/ 367731 w 1152718"/>
                  <a:gd name="connsiteY248" fmla="*/ 44509 h 529937"/>
                  <a:gd name="connsiteX249" fmla="*/ 344568 w 1152718"/>
                  <a:gd name="connsiteY249" fmla="*/ 41980 h 529937"/>
                  <a:gd name="connsiteX250" fmla="*/ 342031 w 1152718"/>
                  <a:gd name="connsiteY250" fmla="*/ 43028 h 529937"/>
                  <a:gd name="connsiteX251" fmla="*/ 327380 w 1152718"/>
                  <a:gd name="connsiteY251" fmla="*/ 61134 h 529937"/>
                  <a:gd name="connsiteX252" fmla="*/ 319812 w 1152718"/>
                  <a:gd name="connsiteY252" fmla="*/ 69958 h 529937"/>
                  <a:gd name="connsiteX253" fmla="*/ 312209 w 1152718"/>
                  <a:gd name="connsiteY253" fmla="*/ 78773 h 529937"/>
                  <a:gd name="connsiteX254" fmla="*/ 308287 w 1152718"/>
                  <a:gd name="connsiteY254" fmla="*/ 83068 h 529937"/>
                  <a:gd name="connsiteX255" fmla="*/ 304364 w 1152718"/>
                  <a:gd name="connsiteY255" fmla="*/ 87345 h 529937"/>
                  <a:gd name="connsiteX256" fmla="*/ 296510 w 1152718"/>
                  <a:gd name="connsiteY256" fmla="*/ 95875 h 529937"/>
                  <a:gd name="connsiteX257" fmla="*/ 281625 w 1152718"/>
                  <a:gd name="connsiteY257" fmla="*/ 111141 h 529937"/>
                  <a:gd name="connsiteX258" fmla="*/ 261077 w 1152718"/>
                  <a:gd name="connsiteY258" fmla="*/ 117098 h 529937"/>
                  <a:gd name="connsiteX259" fmla="*/ 249881 w 1152718"/>
                  <a:gd name="connsiteY259" fmla="*/ 120016 h 529937"/>
                  <a:gd name="connsiteX260" fmla="*/ 244287 w 1152718"/>
                  <a:gd name="connsiteY260" fmla="*/ 121445 h 529937"/>
                  <a:gd name="connsiteX261" fmla="*/ 238685 w 1152718"/>
                  <a:gd name="connsiteY261" fmla="*/ 122882 h 529937"/>
                  <a:gd name="connsiteX262" fmla="*/ 227350 w 1152718"/>
                  <a:gd name="connsiteY262" fmla="*/ 125445 h 529937"/>
                  <a:gd name="connsiteX263" fmla="*/ 215981 w 1152718"/>
                  <a:gd name="connsiteY263" fmla="*/ 127974 h 529937"/>
                  <a:gd name="connsiteX264" fmla="*/ 193103 w 1152718"/>
                  <a:gd name="connsiteY264" fmla="*/ 132373 h 529937"/>
                  <a:gd name="connsiteX265" fmla="*/ 190982 w 1152718"/>
                  <a:gd name="connsiteY265" fmla="*/ 134148 h 529937"/>
                  <a:gd name="connsiteX266" fmla="*/ 182383 w 1152718"/>
                  <a:gd name="connsiteY266" fmla="*/ 155726 h 529937"/>
                  <a:gd name="connsiteX267" fmla="*/ 177733 w 1152718"/>
                  <a:gd name="connsiteY267" fmla="*/ 166403 h 529937"/>
                  <a:gd name="connsiteX268" fmla="*/ 173075 w 1152718"/>
                  <a:gd name="connsiteY268" fmla="*/ 177045 h 529937"/>
                  <a:gd name="connsiteX269" fmla="*/ 170598 w 1152718"/>
                  <a:gd name="connsiteY269" fmla="*/ 182310 h 529937"/>
                  <a:gd name="connsiteX270" fmla="*/ 168096 w 1152718"/>
                  <a:gd name="connsiteY270" fmla="*/ 187540 h 529937"/>
                  <a:gd name="connsiteX271" fmla="*/ 163117 w 1152718"/>
                  <a:gd name="connsiteY271" fmla="*/ 198026 h 529937"/>
                  <a:gd name="connsiteX272" fmla="*/ 153384 w 1152718"/>
                  <a:gd name="connsiteY272" fmla="*/ 216981 h 529937"/>
                  <a:gd name="connsiteX273" fmla="*/ 135590 w 1152718"/>
                  <a:gd name="connsiteY273" fmla="*/ 228714 h 529937"/>
                  <a:gd name="connsiteX274" fmla="*/ 125701 w 1152718"/>
                  <a:gd name="connsiteY274" fmla="*/ 234792 h 529937"/>
                  <a:gd name="connsiteX275" fmla="*/ 120774 w 1152718"/>
                  <a:gd name="connsiteY275" fmla="*/ 237832 h 529937"/>
                  <a:gd name="connsiteX276" fmla="*/ 115804 w 1152718"/>
                  <a:gd name="connsiteY276" fmla="*/ 240871 h 529937"/>
                  <a:gd name="connsiteX277" fmla="*/ 105733 w 1152718"/>
                  <a:gd name="connsiteY277" fmla="*/ 246655 h 529937"/>
                  <a:gd name="connsiteX278" fmla="*/ 95628 w 1152718"/>
                  <a:gd name="connsiteY278" fmla="*/ 252431 h 529937"/>
                  <a:gd name="connsiteX279" fmla="*/ 75063 w 1152718"/>
                  <a:gd name="connsiteY279" fmla="*/ 263376 h 529937"/>
                  <a:gd name="connsiteX280" fmla="*/ 73547 w 1152718"/>
                  <a:gd name="connsiteY280" fmla="*/ 265662 h 529937"/>
                  <a:gd name="connsiteX281" fmla="*/ 71660 w 1152718"/>
                  <a:gd name="connsiteY281" fmla="*/ 288886 h 529937"/>
                  <a:gd name="connsiteX282" fmla="*/ 70361 w 1152718"/>
                  <a:gd name="connsiteY282" fmla="*/ 300463 h 529937"/>
                  <a:gd name="connsiteX283" fmla="*/ 69045 w 1152718"/>
                  <a:gd name="connsiteY283" fmla="*/ 311997 h 529937"/>
                  <a:gd name="connsiteX284" fmla="*/ 68231 w 1152718"/>
                  <a:gd name="connsiteY284" fmla="*/ 317747 h 529937"/>
                  <a:gd name="connsiteX285" fmla="*/ 67382 w 1152718"/>
                  <a:gd name="connsiteY285" fmla="*/ 323488 h 529937"/>
                  <a:gd name="connsiteX286" fmla="*/ 65719 w 1152718"/>
                  <a:gd name="connsiteY286" fmla="*/ 335004 h 529937"/>
                  <a:gd name="connsiteX287" fmla="*/ 62013 w 1152718"/>
                  <a:gd name="connsiteY287" fmla="*/ 355959 h 529937"/>
                  <a:gd name="connsiteX288" fmla="*/ 48462 w 1152718"/>
                  <a:gd name="connsiteY288" fmla="*/ 372420 h 529937"/>
                  <a:gd name="connsiteX289" fmla="*/ 40816 w 1152718"/>
                  <a:gd name="connsiteY289" fmla="*/ 381148 h 529937"/>
                  <a:gd name="connsiteX290" fmla="*/ 36989 w 1152718"/>
                  <a:gd name="connsiteY290" fmla="*/ 385538 h 529937"/>
                  <a:gd name="connsiteX291" fmla="*/ 33135 w 1152718"/>
                  <a:gd name="connsiteY291" fmla="*/ 389868 h 529937"/>
                  <a:gd name="connsiteX292" fmla="*/ 25221 w 1152718"/>
                  <a:gd name="connsiteY292" fmla="*/ 398371 h 529937"/>
                  <a:gd name="connsiteX293" fmla="*/ 17263 w 1152718"/>
                  <a:gd name="connsiteY293" fmla="*/ 406875 h 529937"/>
                  <a:gd name="connsiteX294" fmla="*/ 846 w 1152718"/>
                  <a:gd name="connsiteY294" fmla="*/ 423379 h 529937"/>
                  <a:gd name="connsiteX295" fmla="*/ 66 w 1152718"/>
                  <a:gd name="connsiteY295" fmla="*/ 426037 h 529937"/>
                  <a:gd name="connsiteX296" fmla="*/ 5097 w 1152718"/>
                  <a:gd name="connsiteY296" fmla="*/ 448767 h 529937"/>
                  <a:gd name="connsiteX297" fmla="*/ 7253 w 1152718"/>
                  <a:gd name="connsiteY297" fmla="*/ 460206 h 529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1152718" h="529937">
                    <a:moveTo>
                      <a:pt x="7253" y="460206"/>
                    </a:moveTo>
                    <a:lnTo>
                      <a:pt x="9401" y="471636"/>
                    </a:lnTo>
                    <a:cubicBezTo>
                      <a:pt x="9764" y="473532"/>
                      <a:pt x="10007" y="475454"/>
                      <a:pt x="10319" y="477368"/>
                    </a:cubicBezTo>
                    <a:lnTo>
                      <a:pt x="11210" y="483109"/>
                    </a:lnTo>
                    <a:lnTo>
                      <a:pt x="12994" y="494565"/>
                    </a:lnTo>
                    <a:lnTo>
                      <a:pt x="15644" y="515702"/>
                    </a:lnTo>
                    <a:lnTo>
                      <a:pt x="9799" y="529937"/>
                    </a:lnTo>
                    <a:lnTo>
                      <a:pt x="22814" y="529937"/>
                    </a:lnTo>
                    <a:lnTo>
                      <a:pt x="28295" y="519261"/>
                    </a:lnTo>
                    <a:cubicBezTo>
                      <a:pt x="28840" y="518187"/>
                      <a:pt x="29039" y="516914"/>
                      <a:pt x="28771" y="515641"/>
                    </a:cubicBezTo>
                    <a:lnTo>
                      <a:pt x="23905" y="492573"/>
                    </a:lnTo>
                    <a:lnTo>
                      <a:pt x="21116" y="481126"/>
                    </a:lnTo>
                    <a:lnTo>
                      <a:pt x="19740" y="475403"/>
                    </a:lnTo>
                    <a:cubicBezTo>
                      <a:pt x="19272" y="473515"/>
                      <a:pt x="18848" y="471601"/>
                      <a:pt x="18328" y="469696"/>
                    </a:cubicBezTo>
                    <a:lnTo>
                      <a:pt x="15194" y="458361"/>
                    </a:lnTo>
                    <a:cubicBezTo>
                      <a:pt x="14146" y="454577"/>
                      <a:pt x="13133" y="450802"/>
                      <a:pt x="12059" y="447044"/>
                    </a:cubicBezTo>
                    <a:lnTo>
                      <a:pt x="5573" y="426184"/>
                    </a:lnTo>
                    <a:lnTo>
                      <a:pt x="22207" y="412053"/>
                    </a:lnTo>
                    <a:cubicBezTo>
                      <a:pt x="25143" y="409455"/>
                      <a:pt x="28018" y="406814"/>
                      <a:pt x="30919" y="404190"/>
                    </a:cubicBezTo>
                    <a:lnTo>
                      <a:pt x="39647" y="396293"/>
                    </a:lnTo>
                    <a:cubicBezTo>
                      <a:pt x="41093" y="394968"/>
                      <a:pt x="42461" y="393574"/>
                      <a:pt x="43890" y="392215"/>
                    </a:cubicBezTo>
                    <a:lnTo>
                      <a:pt x="48124" y="388128"/>
                    </a:lnTo>
                    <a:lnTo>
                      <a:pt x="56601" y="379953"/>
                    </a:lnTo>
                    <a:lnTo>
                      <a:pt x="73054" y="363068"/>
                    </a:lnTo>
                    <a:cubicBezTo>
                      <a:pt x="73902" y="362202"/>
                      <a:pt x="74465" y="361068"/>
                      <a:pt x="74578" y="359778"/>
                    </a:cubicBezTo>
                    <a:lnTo>
                      <a:pt x="76725" y="336286"/>
                    </a:lnTo>
                    <a:lnTo>
                      <a:pt x="77452" y="324535"/>
                    </a:lnTo>
                    <a:lnTo>
                      <a:pt x="77808" y="318647"/>
                    </a:lnTo>
                    <a:cubicBezTo>
                      <a:pt x="77920" y="316690"/>
                      <a:pt x="78085" y="314742"/>
                      <a:pt x="78145" y="312776"/>
                    </a:cubicBezTo>
                    <a:lnTo>
                      <a:pt x="78492" y="301043"/>
                    </a:lnTo>
                    <a:cubicBezTo>
                      <a:pt x="78604" y="297112"/>
                      <a:pt x="78751" y="293198"/>
                      <a:pt x="78821" y="289284"/>
                    </a:cubicBezTo>
                    <a:lnTo>
                      <a:pt x="78751" y="267463"/>
                    </a:lnTo>
                    <a:lnTo>
                      <a:pt x="98814" y="258856"/>
                    </a:lnTo>
                    <a:cubicBezTo>
                      <a:pt x="102391" y="257228"/>
                      <a:pt x="105915" y="255557"/>
                      <a:pt x="109474" y="253894"/>
                    </a:cubicBezTo>
                    <a:lnTo>
                      <a:pt x="120125" y="248907"/>
                    </a:lnTo>
                    <a:cubicBezTo>
                      <a:pt x="121891" y="248075"/>
                      <a:pt x="123623" y="247166"/>
                      <a:pt x="125381" y="246283"/>
                    </a:cubicBezTo>
                    <a:lnTo>
                      <a:pt x="130628" y="243625"/>
                    </a:lnTo>
                    <a:lnTo>
                      <a:pt x="141131" y="238299"/>
                    </a:lnTo>
                    <a:lnTo>
                      <a:pt x="161844" y="227034"/>
                    </a:lnTo>
                    <a:cubicBezTo>
                      <a:pt x="162909" y="226445"/>
                      <a:pt x="163775" y="225510"/>
                      <a:pt x="164269" y="224315"/>
                    </a:cubicBezTo>
                    <a:lnTo>
                      <a:pt x="173239" y="202520"/>
                    </a:lnTo>
                    <a:lnTo>
                      <a:pt x="177396" y="191488"/>
                    </a:lnTo>
                    <a:lnTo>
                      <a:pt x="179474" y="185972"/>
                    </a:lnTo>
                    <a:cubicBezTo>
                      <a:pt x="180149" y="184154"/>
                      <a:pt x="180868" y="182336"/>
                      <a:pt x="181509" y="180474"/>
                    </a:cubicBezTo>
                    <a:lnTo>
                      <a:pt x="185301" y="169330"/>
                    </a:lnTo>
                    <a:cubicBezTo>
                      <a:pt x="186566" y="165615"/>
                      <a:pt x="187856" y="161935"/>
                      <a:pt x="189077" y="158220"/>
                    </a:cubicBezTo>
                    <a:lnTo>
                      <a:pt x="195467" y="137334"/>
                    </a:lnTo>
                    <a:lnTo>
                      <a:pt x="217184" y="135022"/>
                    </a:lnTo>
                    <a:cubicBezTo>
                      <a:pt x="221055" y="134537"/>
                      <a:pt x="224934" y="133966"/>
                      <a:pt x="228805" y="133438"/>
                    </a:cubicBezTo>
                    <a:lnTo>
                      <a:pt x="240477" y="131810"/>
                    </a:lnTo>
                    <a:cubicBezTo>
                      <a:pt x="242417" y="131533"/>
                      <a:pt x="244348" y="131152"/>
                      <a:pt x="246279" y="130831"/>
                    </a:cubicBezTo>
                    <a:lnTo>
                      <a:pt x="252098" y="129836"/>
                    </a:lnTo>
                    <a:lnTo>
                      <a:pt x="263770" y="127853"/>
                    </a:lnTo>
                    <a:lnTo>
                      <a:pt x="286699" y="123220"/>
                    </a:lnTo>
                    <a:lnTo>
                      <a:pt x="286777" y="123185"/>
                    </a:lnTo>
                    <a:cubicBezTo>
                      <a:pt x="287972" y="122969"/>
                      <a:pt x="289089" y="122320"/>
                      <a:pt x="289921" y="121315"/>
                    </a:cubicBezTo>
                    <a:lnTo>
                      <a:pt x="304901" y="103122"/>
                    </a:lnTo>
                    <a:lnTo>
                      <a:pt x="312123" y="93805"/>
                    </a:lnTo>
                    <a:lnTo>
                      <a:pt x="315725" y="89173"/>
                    </a:lnTo>
                    <a:cubicBezTo>
                      <a:pt x="316937" y="87605"/>
                      <a:pt x="318158" y="86081"/>
                      <a:pt x="319318" y="84505"/>
                    </a:cubicBezTo>
                    <a:lnTo>
                      <a:pt x="326228" y="74980"/>
                    </a:lnTo>
                    <a:cubicBezTo>
                      <a:pt x="328540" y="71794"/>
                      <a:pt x="330852" y="68642"/>
                      <a:pt x="333121" y="65464"/>
                    </a:cubicBezTo>
                    <a:lnTo>
                      <a:pt x="345365" y="47392"/>
                    </a:lnTo>
                    <a:lnTo>
                      <a:pt x="366787" y="51583"/>
                    </a:lnTo>
                    <a:cubicBezTo>
                      <a:pt x="370649" y="52250"/>
                      <a:pt x="374529" y="52848"/>
                      <a:pt x="378382" y="53480"/>
                    </a:cubicBezTo>
                    <a:lnTo>
                      <a:pt x="390002" y="55376"/>
                    </a:lnTo>
                    <a:cubicBezTo>
                      <a:pt x="391951" y="55697"/>
                      <a:pt x="393873" y="55904"/>
                      <a:pt x="395821" y="56173"/>
                    </a:cubicBezTo>
                    <a:lnTo>
                      <a:pt x="401675" y="56935"/>
                    </a:lnTo>
                    <a:lnTo>
                      <a:pt x="413347" y="58441"/>
                    </a:lnTo>
                    <a:lnTo>
                      <a:pt x="436796" y="60805"/>
                    </a:lnTo>
                    <a:cubicBezTo>
                      <a:pt x="438000" y="60926"/>
                      <a:pt x="439255" y="60649"/>
                      <a:pt x="440346" y="59922"/>
                    </a:cubicBezTo>
                    <a:lnTo>
                      <a:pt x="460037" y="46959"/>
                    </a:lnTo>
                    <a:lnTo>
                      <a:pt x="469666" y="40197"/>
                    </a:lnTo>
                    <a:lnTo>
                      <a:pt x="474489" y="36820"/>
                    </a:lnTo>
                    <a:cubicBezTo>
                      <a:pt x="476082" y="35685"/>
                      <a:pt x="477728" y="34594"/>
                      <a:pt x="479295" y="33416"/>
                    </a:cubicBezTo>
                    <a:lnTo>
                      <a:pt x="488707" y="26351"/>
                    </a:lnTo>
                    <a:cubicBezTo>
                      <a:pt x="491833" y="24004"/>
                      <a:pt x="494994" y="21684"/>
                      <a:pt x="498085" y="19302"/>
                    </a:cubicBezTo>
                    <a:lnTo>
                      <a:pt x="515118" y="5638"/>
                    </a:lnTo>
                    <a:lnTo>
                      <a:pt x="534367" y="15969"/>
                    </a:lnTo>
                    <a:cubicBezTo>
                      <a:pt x="537839" y="17744"/>
                      <a:pt x="541381" y="19450"/>
                      <a:pt x="544879" y="21199"/>
                    </a:cubicBezTo>
                    <a:lnTo>
                      <a:pt x="555426" y="26429"/>
                    </a:lnTo>
                    <a:cubicBezTo>
                      <a:pt x="557175" y="27286"/>
                      <a:pt x="558985" y="28065"/>
                      <a:pt x="560760" y="28888"/>
                    </a:cubicBezTo>
                    <a:lnTo>
                      <a:pt x="566111" y="31338"/>
                    </a:lnTo>
                    <a:lnTo>
                      <a:pt x="576814" y="36239"/>
                    </a:lnTo>
                    <a:lnTo>
                      <a:pt x="598539" y="45392"/>
                    </a:lnTo>
                    <a:cubicBezTo>
                      <a:pt x="599656" y="45868"/>
                      <a:pt x="600929" y="45981"/>
                      <a:pt x="602176" y="45609"/>
                    </a:cubicBezTo>
                    <a:lnTo>
                      <a:pt x="624802" y="39028"/>
                    </a:lnTo>
                    <a:lnTo>
                      <a:pt x="636025" y="35391"/>
                    </a:lnTo>
                    <a:lnTo>
                      <a:pt x="641618" y="33581"/>
                    </a:lnTo>
                    <a:cubicBezTo>
                      <a:pt x="643489" y="32975"/>
                      <a:pt x="645359" y="32412"/>
                      <a:pt x="647203" y="31737"/>
                    </a:cubicBezTo>
                    <a:lnTo>
                      <a:pt x="658270" y="27780"/>
                    </a:lnTo>
                    <a:cubicBezTo>
                      <a:pt x="661967" y="26463"/>
                      <a:pt x="665665" y="25156"/>
                      <a:pt x="669327" y="23788"/>
                    </a:cubicBezTo>
                    <a:lnTo>
                      <a:pt x="689633" y="15752"/>
                    </a:lnTo>
                    <a:lnTo>
                      <a:pt x="704968" y="31295"/>
                    </a:lnTo>
                    <a:cubicBezTo>
                      <a:pt x="707782" y="34023"/>
                      <a:pt x="710623" y="36707"/>
                      <a:pt x="713471" y="39400"/>
                    </a:cubicBezTo>
                    <a:lnTo>
                      <a:pt x="721992" y="47522"/>
                    </a:lnTo>
                    <a:cubicBezTo>
                      <a:pt x="723421" y="48856"/>
                      <a:pt x="724910" y="50129"/>
                      <a:pt x="726365" y="51445"/>
                    </a:cubicBezTo>
                    <a:lnTo>
                      <a:pt x="730755" y="55359"/>
                    </a:lnTo>
                    <a:lnTo>
                      <a:pt x="739544" y="63187"/>
                    </a:lnTo>
                    <a:lnTo>
                      <a:pt x="757607" y="78349"/>
                    </a:lnTo>
                    <a:cubicBezTo>
                      <a:pt x="758533" y="79128"/>
                      <a:pt x="759720" y="79613"/>
                      <a:pt x="761036" y="79630"/>
                    </a:cubicBezTo>
                    <a:lnTo>
                      <a:pt x="784623" y="80002"/>
                    </a:lnTo>
                    <a:lnTo>
                      <a:pt x="796391" y="79846"/>
                    </a:lnTo>
                    <a:lnTo>
                      <a:pt x="802262" y="79760"/>
                    </a:lnTo>
                    <a:cubicBezTo>
                      <a:pt x="804236" y="79725"/>
                      <a:pt x="806193" y="79725"/>
                      <a:pt x="808150" y="79665"/>
                    </a:cubicBezTo>
                    <a:lnTo>
                      <a:pt x="819909" y="79119"/>
                    </a:lnTo>
                    <a:cubicBezTo>
                      <a:pt x="823823" y="78937"/>
                      <a:pt x="827728" y="78790"/>
                      <a:pt x="831633" y="78574"/>
                    </a:cubicBezTo>
                    <a:lnTo>
                      <a:pt x="853402" y="76885"/>
                    </a:lnTo>
                    <a:lnTo>
                      <a:pt x="863482" y="96256"/>
                    </a:lnTo>
                    <a:cubicBezTo>
                      <a:pt x="865369" y="99676"/>
                      <a:pt x="867300" y="103088"/>
                      <a:pt x="869214" y="106508"/>
                    </a:cubicBezTo>
                    <a:lnTo>
                      <a:pt x="874981" y="116769"/>
                    </a:lnTo>
                    <a:cubicBezTo>
                      <a:pt x="875942" y="118466"/>
                      <a:pt x="876998" y="120137"/>
                      <a:pt x="878003" y="121817"/>
                    </a:cubicBezTo>
                    <a:lnTo>
                      <a:pt x="881042" y="126848"/>
                    </a:lnTo>
                    <a:lnTo>
                      <a:pt x="887138" y="136945"/>
                    </a:lnTo>
                    <a:lnTo>
                      <a:pt x="899928" y="156739"/>
                    </a:lnTo>
                    <a:cubicBezTo>
                      <a:pt x="900586" y="157752"/>
                      <a:pt x="901582" y="158558"/>
                      <a:pt x="902828" y="158965"/>
                    </a:cubicBezTo>
                    <a:lnTo>
                      <a:pt x="925238" y="166273"/>
                    </a:lnTo>
                    <a:lnTo>
                      <a:pt x="936538" y="169598"/>
                    </a:lnTo>
                    <a:lnTo>
                      <a:pt x="942184" y="171261"/>
                    </a:lnTo>
                    <a:cubicBezTo>
                      <a:pt x="944063" y="171798"/>
                      <a:pt x="945942" y="172404"/>
                      <a:pt x="947821" y="172889"/>
                    </a:cubicBezTo>
                    <a:lnTo>
                      <a:pt x="959208" y="175833"/>
                    </a:lnTo>
                    <a:cubicBezTo>
                      <a:pt x="963009" y="176811"/>
                      <a:pt x="966784" y="177824"/>
                      <a:pt x="970586" y="178777"/>
                    </a:cubicBezTo>
                    <a:lnTo>
                      <a:pt x="991870" y="183582"/>
                    </a:lnTo>
                    <a:lnTo>
                      <a:pt x="995801" y="205048"/>
                    </a:lnTo>
                    <a:cubicBezTo>
                      <a:pt x="996580" y="208884"/>
                      <a:pt x="997438" y="212712"/>
                      <a:pt x="998260" y="216548"/>
                    </a:cubicBezTo>
                    <a:lnTo>
                      <a:pt x="1000745" y="228038"/>
                    </a:lnTo>
                    <a:cubicBezTo>
                      <a:pt x="1001161" y="229952"/>
                      <a:pt x="1001672" y="231857"/>
                      <a:pt x="1002140" y="233745"/>
                    </a:cubicBezTo>
                    <a:lnTo>
                      <a:pt x="1003551" y="239477"/>
                    </a:lnTo>
                    <a:lnTo>
                      <a:pt x="1006400" y="250898"/>
                    </a:lnTo>
                    <a:lnTo>
                      <a:pt x="1012782" y="273594"/>
                    </a:lnTo>
                    <a:cubicBezTo>
                      <a:pt x="1013128" y="274754"/>
                      <a:pt x="1013821" y="275819"/>
                      <a:pt x="1014894" y="276564"/>
                    </a:cubicBezTo>
                    <a:lnTo>
                      <a:pt x="1034152" y="290159"/>
                    </a:lnTo>
                    <a:lnTo>
                      <a:pt x="1043972" y="296653"/>
                    </a:lnTo>
                    <a:lnTo>
                      <a:pt x="1048873" y="299909"/>
                    </a:lnTo>
                    <a:cubicBezTo>
                      <a:pt x="1050518" y="300983"/>
                      <a:pt x="1052129" y="302091"/>
                      <a:pt x="1053800" y="303130"/>
                    </a:cubicBezTo>
                    <a:lnTo>
                      <a:pt x="1063792" y="309304"/>
                    </a:lnTo>
                    <a:cubicBezTo>
                      <a:pt x="1067143" y="311365"/>
                      <a:pt x="1070460" y="313443"/>
                      <a:pt x="1073811" y="315461"/>
                    </a:cubicBezTo>
                    <a:lnTo>
                      <a:pt x="1092740" y="326328"/>
                    </a:lnTo>
                    <a:lnTo>
                      <a:pt x="1090159" y="348001"/>
                    </a:lnTo>
                    <a:cubicBezTo>
                      <a:pt x="1089787" y="351915"/>
                      <a:pt x="1089475" y="355812"/>
                      <a:pt x="1089129" y="359726"/>
                    </a:cubicBezTo>
                    <a:lnTo>
                      <a:pt x="1088116" y="371450"/>
                    </a:lnTo>
                    <a:cubicBezTo>
                      <a:pt x="1087951" y="373398"/>
                      <a:pt x="1087891" y="375364"/>
                      <a:pt x="1087769" y="377330"/>
                    </a:cubicBezTo>
                    <a:lnTo>
                      <a:pt x="1087440" y="383201"/>
                    </a:lnTo>
                    <a:lnTo>
                      <a:pt x="1086791" y="394951"/>
                    </a:lnTo>
                    <a:lnTo>
                      <a:pt x="1086211" y="418521"/>
                    </a:lnTo>
                    <a:cubicBezTo>
                      <a:pt x="1086176" y="419742"/>
                      <a:pt x="1086540" y="420963"/>
                      <a:pt x="1087345" y="421985"/>
                    </a:cubicBezTo>
                    <a:lnTo>
                      <a:pt x="1101745" y="440654"/>
                    </a:lnTo>
                    <a:lnTo>
                      <a:pt x="1109201" y="449772"/>
                    </a:lnTo>
                    <a:lnTo>
                      <a:pt x="1112950" y="454300"/>
                    </a:lnTo>
                    <a:cubicBezTo>
                      <a:pt x="1114206" y="455824"/>
                      <a:pt x="1115418" y="457366"/>
                      <a:pt x="1116699" y="458838"/>
                    </a:cubicBezTo>
                    <a:lnTo>
                      <a:pt x="1124441" y="467687"/>
                    </a:lnTo>
                    <a:cubicBezTo>
                      <a:pt x="1127030" y="470640"/>
                      <a:pt x="1129584" y="473602"/>
                      <a:pt x="1132191" y="476528"/>
                    </a:cubicBezTo>
                    <a:lnTo>
                      <a:pt x="1147093" y="492487"/>
                    </a:lnTo>
                    <a:lnTo>
                      <a:pt x="1138235" y="512464"/>
                    </a:lnTo>
                    <a:cubicBezTo>
                      <a:pt x="1136719" y="516066"/>
                      <a:pt x="1135273" y="519711"/>
                      <a:pt x="1133784" y="523322"/>
                    </a:cubicBezTo>
                    <a:lnTo>
                      <a:pt x="1131108" y="529929"/>
                    </a:lnTo>
                    <a:lnTo>
                      <a:pt x="1140261" y="529929"/>
                    </a:lnTo>
                    <a:lnTo>
                      <a:pt x="1141464" y="526084"/>
                    </a:lnTo>
                    <a:cubicBezTo>
                      <a:pt x="1142616" y="522378"/>
                      <a:pt x="1143750" y="518672"/>
                      <a:pt x="1144928" y="514992"/>
                    </a:cubicBezTo>
                    <a:lnTo>
                      <a:pt x="1152574" y="492989"/>
                    </a:lnTo>
                    <a:cubicBezTo>
                      <a:pt x="1152860" y="492089"/>
                      <a:pt x="1152730" y="491049"/>
                      <a:pt x="1152106" y="490253"/>
                    </a:cubicBezTo>
                    <a:lnTo>
                      <a:pt x="1137715" y="471965"/>
                    </a:lnTo>
                    <a:cubicBezTo>
                      <a:pt x="1135368" y="468882"/>
                      <a:pt x="1133100" y="465713"/>
                      <a:pt x="1130788" y="462604"/>
                    </a:cubicBezTo>
                    <a:lnTo>
                      <a:pt x="1123904" y="453253"/>
                    </a:lnTo>
                    <a:cubicBezTo>
                      <a:pt x="1122761" y="451694"/>
                      <a:pt x="1121696" y="450075"/>
                      <a:pt x="1120587" y="448482"/>
                    </a:cubicBezTo>
                    <a:lnTo>
                      <a:pt x="1117288" y="443693"/>
                    </a:lnTo>
                    <a:lnTo>
                      <a:pt x="1110707" y="434125"/>
                    </a:lnTo>
                    <a:lnTo>
                      <a:pt x="1099156" y="416218"/>
                    </a:lnTo>
                    <a:lnTo>
                      <a:pt x="1097892" y="394960"/>
                    </a:lnTo>
                    <a:lnTo>
                      <a:pt x="1097563" y="383357"/>
                    </a:lnTo>
                    <a:lnTo>
                      <a:pt x="1097390" y="377555"/>
                    </a:lnTo>
                    <a:cubicBezTo>
                      <a:pt x="1097329" y="375606"/>
                      <a:pt x="1097234" y="373667"/>
                      <a:pt x="1097234" y="371736"/>
                    </a:cubicBezTo>
                    <a:lnTo>
                      <a:pt x="1097268" y="360115"/>
                    </a:lnTo>
                    <a:cubicBezTo>
                      <a:pt x="1097286" y="356245"/>
                      <a:pt x="1097268" y="352348"/>
                      <a:pt x="1097320" y="348478"/>
                    </a:cubicBezTo>
                    <a:lnTo>
                      <a:pt x="1098126" y="325202"/>
                    </a:lnTo>
                    <a:cubicBezTo>
                      <a:pt x="1098160" y="324249"/>
                      <a:pt x="1097710" y="323306"/>
                      <a:pt x="1096896" y="322751"/>
                    </a:cubicBezTo>
                    <a:lnTo>
                      <a:pt x="1077725" y="309512"/>
                    </a:lnTo>
                    <a:cubicBezTo>
                      <a:pt x="1074590" y="307217"/>
                      <a:pt x="1071490" y="304905"/>
                      <a:pt x="1068364" y="302593"/>
                    </a:cubicBezTo>
                    <a:lnTo>
                      <a:pt x="1059021" y="295683"/>
                    </a:lnTo>
                    <a:cubicBezTo>
                      <a:pt x="1057471" y="294514"/>
                      <a:pt x="1055973" y="293293"/>
                      <a:pt x="1054449" y="292098"/>
                    </a:cubicBezTo>
                    <a:lnTo>
                      <a:pt x="1049895" y="288487"/>
                    </a:lnTo>
                    <a:lnTo>
                      <a:pt x="1040785" y="281292"/>
                    </a:lnTo>
                    <a:lnTo>
                      <a:pt x="1024454" y="267576"/>
                    </a:lnTo>
                    <a:lnTo>
                      <a:pt x="1016990" y="247625"/>
                    </a:lnTo>
                    <a:lnTo>
                      <a:pt x="1013249" y="236654"/>
                    </a:lnTo>
                    <a:lnTo>
                      <a:pt x="1011370" y="231138"/>
                    </a:lnTo>
                    <a:cubicBezTo>
                      <a:pt x="1010781" y="229294"/>
                      <a:pt x="1010097" y="227467"/>
                      <a:pt x="1009526" y="225622"/>
                    </a:cubicBezTo>
                    <a:lnTo>
                      <a:pt x="1006131" y="214504"/>
                    </a:lnTo>
                    <a:cubicBezTo>
                      <a:pt x="1004997" y="210807"/>
                      <a:pt x="1003837" y="207101"/>
                      <a:pt x="1002746" y="203377"/>
                    </a:cubicBezTo>
                    <a:lnTo>
                      <a:pt x="996658" y="180898"/>
                    </a:lnTo>
                    <a:cubicBezTo>
                      <a:pt x="996416" y="179998"/>
                      <a:pt x="995723" y="179218"/>
                      <a:pt x="994753" y="178915"/>
                    </a:cubicBezTo>
                    <a:lnTo>
                      <a:pt x="972534" y="171901"/>
                    </a:lnTo>
                    <a:cubicBezTo>
                      <a:pt x="968871" y="170646"/>
                      <a:pt x="965217" y="169330"/>
                      <a:pt x="961537" y="168065"/>
                    </a:cubicBezTo>
                    <a:lnTo>
                      <a:pt x="950583" y="164212"/>
                    </a:lnTo>
                    <a:cubicBezTo>
                      <a:pt x="948765" y="163571"/>
                      <a:pt x="946973" y="162835"/>
                      <a:pt x="945163" y="162134"/>
                    </a:cubicBezTo>
                    <a:lnTo>
                      <a:pt x="939734" y="160047"/>
                    </a:lnTo>
                    <a:lnTo>
                      <a:pt x="928927" y="155856"/>
                    </a:lnTo>
                    <a:lnTo>
                      <a:pt x="909280" y="147587"/>
                    </a:lnTo>
                    <a:lnTo>
                      <a:pt x="896265" y="130701"/>
                    </a:lnTo>
                    <a:lnTo>
                      <a:pt x="889442" y="121306"/>
                    </a:lnTo>
                    <a:lnTo>
                      <a:pt x="886030" y="116613"/>
                    </a:lnTo>
                    <a:cubicBezTo>
                      <a:pt x="884904" y="115020"/>
                      <a:pt x="883727" y="113487"/>
                      <a:pt x="882644" y="111877"/>
                    </a:cubicBezTo>
                    <a:lnTo>
                      <a:pt x="876115" y="102265"/>
                    </a:lnTo>
                    <a:cubicBezTo>
                      <a:pt x="873950" y="99053"/>
                      <a:pt x="871742" y="95875"/>
                      <a:pt x="869604" y="92627"/>
                    </a:cubicBezTo>
                    <a:lnTo>
                      <a:pt x="857152" y="72963"/>
                    </a:lnTo>
                    <a:cubicBezTo>
                      <a:pt x="856641" y="72157"/>
                      <a:pt x="855758" y="71612"/>
                      <a:pt x="854753" y="71612"/>
                    </a:cubicBezTo>
                    <a:lnTo>
                      <a:pt x="831460" y="71439"/>
                    </a:lnTo>
                    <a:cubicBezTo>
                      <a:pt x="827590" y="71352"/>
                      <a:pt x="823702" y="71170"/>
                      <a:pt x="819831" y="71032"/>
                    </a:cubicBezTo>
                    <a:lnTo>
                      <a:pt x="808219" y="70555"/>
                    </a:lnTo>
                    <a:cubicBezTo>
                      <a:pt x="806280" y="70504"/>
                      <a:pt x="804357" y="70322"/>
                      <a:pt x="802409" y="70200"/>
                    </a:cubicBezTo>
                    <a:lnTo>
                      <a:pt x="796625" y="69776"/>
                    </a:lnTo>
                    <a:lnTo>
                      <a:pt x="785039" y="68962"/>
                    </a:lnTo>
                    <a:lnTo>
                      <a:pt x="763859" y="66849"/>
                    </a:lnTo>
                    <a:lnTo>
                      <a:pt x="746419" y="54545"/>
                    </a:lnTo>
                    <a:lnTo>
                      <a:pt x="737145" y="47565"/>
                    </a:lnTo>
                    <a:lnTo>
                      <a:pt x="732495" y="44085"/>
                    </a:lnTo>
                    <a:cubicBezTo>
                      <a:pt x="730954" y="42933"/>
                      <a:pt x="729387" y="41781"/>
                      <a:pt x="727880" y="40578"/>
                    </a:cubicBezTo>
                    <a:lnTo>
                      <a:pt x="718814" y="33313"/>
                    </a:lnTo>
                    <a:cubicBezTo>
                      <a:pt x="715783" y="30897"/>
                      <a:pt x="712744" y="28472"/>
                      <a:pt x="709739" y="26004"/>
                    </a:cubicBezTo>
                    <a:lnTo>
                      <a:pt x="692040" y="10868"/>
                    </a:lnTo>
                    <a:cubicBezTo>
                      <a:pt x="691330" y="10279"/>
                      <a:pt x="690317" y="10002"/>
                      <a:pt x="689339" y="10323"/>
                    </a:cubicBezTo>
                    <a:lnTo>
                      <a:pt x="667041" y="17008"/>
                    </a:lnTo>
                    <a:cubicBezTo>
                      <a:pt x="663301" y="18064"/>
                      <a:pt x="659551" y="19016"/>
                      <a:pt x="655811" y="20038"/>
                    </a:cubicBezTo>
                    <a:lnTo>
                      <a:pt x="644571" y="23034"/>
                    </a:lnTo>
                    <a:cubicBezTo>
                      <a:pt x="642701" y="23536"/>
                      <a:pt x="640804" y="23935"/>
                      <a:pt x="638925" y="24368"/>
                    </a:cubicBezTo>
                    <a:lnTo>
                      <a:pt x="633280" y="25693"/>
                    </a:lnTo>
                    <a:lnTo>
                      <a:pt x="621962" y="28325"/>
                    </a:lnTo>
                    <a:lnTo>
                      <a:pt x="601076" y="32551"/>
                    </a:lnTo>
                    <a:lnTo>
                      <a:pt x="580805" y="25935"/>
                    </a:lnTo>
                    <a:lnTo>
                      <a:pt x="569895" y="22013"/>
                    </a:lnTo>
                    <a:lnTo>
                      <a:pt x="564414" y="20047"/>
                    </a:lnTo>
                    <a:cubicBezTo>
                      <a:pt x="562587" y="19380"/>
                      <a:pt x="560751" y="18765"/>
                      <a:pt x="558950" y="18055"/>
                    </a:cubicBezTo>
                    <a:lnTo>
                      <a:pt x="548152" y="13795"/>
                    </a:lnTo>
                    <a:cubicBezTo>
                      <a:pt x="544550" y="12340"/>
                      <a:pt x="540922" y="10955"/>
                      <a:pt x="537337" y="9483"/>
                    </a:cubicBezTo>
                    <a:lnTo>
                      <a:pt x="515958" y="235"/>
                    </a:lnTo>
                    <a:cubicBezTo>
                      <a:pt x="515100" y="-138"/>
                      <a:pt x="514053" y="-77"/>
                      <a:pt x="513221" y="486"/>
                    </a:cubicBezTo>
                    <a:lnTo>
                      <a:pt x="493894" y="13492"/>
                    </a:lnTo>
                    <a:cubicBezTo>
                      <a:pt x="490630" y="15579"/>
                      <a:pt x="487322" y="17605"/>
                      <a:pt x="484049" y="19666"/>
                    </a:cubicBezTo>
                    <a:lnTo>
                      <a:pt x="474186" y="25840"/>
                    </a:lnTo>
                    <a:cubicBezTo>
                      <a:pt x="472558" y="26870"/>
                      <a:pt x="470852" y="27806"/>
                      <a:pt x="469190" y="28810"/>
                    </a:cubicBezTo>
                    <a:lnTo>
                      <a:pt x="464167" y="31737"/>
                    </a:lnTo>
                    <a:lnTo>
                      <a:pt x="454140" y="37564"/>
                    </a:lnTo>
                    <a:lnTo>
                      <a:pt x="435428" y="47765"/>
                    </a:lnTo>
                    <a:lnTo>
                      <a:pt x="414118" y="47427"/>
                    </a:lnTo>
                    <a:lnTo>
                      <a:pt x="402532" y="46899"/>
                    </a:lnTo>
                    <a:lnTo>
                      <a:pt x="396730" y="46630"/>
                    </a:lnTo>
                    <a:cubicBezTo>
                      <a:pt x="394791" y="46535"/>
                      <a:pt x="392851" y="46483"/>
                      <a:pt x="390912" y="46327"/>
                    </a:cubicBezTo>
                    <a:lnTo>
                      <a:pt x="379326" y="45435"/>
                    </a:lnTo>
                    <a:cubicBezTo>
                      <a:pt x="375472" y="45115"/>
                      <a:pt x="371584" y="44873"/>
                      <a:pt x="367731" y="44509"/>
                    </a:cubicBezTo>
                    <a:lnTo>
                      <a:pt x="344568" y="41980"/>
                    </a:lnTo>
                    <a:cubicBezTo>
                      <a:pt x="343642" y="41877"/>
                      <a:pt x="342654" y="42249"/>
                      <a:pt x="342031" y="43028"/>
                    </a:cubicBezTo>
                    <a:lnTo>
                      <a:pt x="327380" y="61134"/>
                    </a:lnTo>
                    <a:cubicBezTo>
                      <a:pt x="324895" y="64104"/>
                      <a:pt x="322314" y="67022"/>
                      <a:pt x="319812" y="69958"/>
                    </a:cubicBezTo>
                    <a:lnTo>
                      <a:pt x="312209" y="78773"/>
                    </a:lnTo>
                    <a:cubicBezTo>
                      <a:pt x="310945" y="80210"/>
                      <a:pt x="309594" y="81630"/>
                      <a:pt x="308287" y="83068"/>
                    </a:cubicBezTo>
                    <a:lnTo>
                      <a:pt x="304364" y="87345"/>
                    </a:lnTo>
                    <a:lnTo>
                      <a:pt x="296510" y="95875"/>
                    </a:lnTo>
                    <a:lnTo>
                      <a:pt x="281625" y="111141"/>
                    </a:lnTo>
                    <a:lnTo>
                      <a:pt x="261077" y="117098"/>
                    </a:lnTo>
                    <a:lnTo>
                      <a:pt x="249881" y="120016"/>
                    </a:lnTo>
                    <a:lnTo>
                      <a:pt x="244287" y="121445"/>
                    </a:lnTo>
                    <a:cubicBezTo>
                      <a:pt x="242425" y="121939"/>
                      <a:pt x="240555" y="122458"/>
                      <a:pt x="238685" y="122882"/>
                    </a:cubicBezTo>
                    <a:lnTo>
                      <a:pt x="227350" y="125445"/>
                    </a:lnTo>
                    <a:cubicBezTo>
                      <a:pt x="223557" y="126285"/>
                      <a:pt x="219773" y="127177"/>
                      <a:pt x="215981" y="127974"/>
                    </a:cubicBezTo>
                    <a:lnTo>
                      <a:pt x="193103" y="132373"/>
                    </a:lnTo>
                    <a:cubicBezTo>
                      <a:pt x="192194" y="132554"/>
                      <a:pt x="191354" y="133213"/>
                      <a:pt x="190982" y="134148"/>
                    </a:cubicBezTo>
                    <a:lnTo>
                      <a:pt x="182383" y="155726"/>
                    </a:lnTo>
                    <a:cubicBezTo>
                      <a:pt x="180859" y="159320"/>
                      <a:pt x="179292" y="162835"/>
                      <a:pt x="177733" y="166403"/>
                    </a:cubicBezTo>
                    <a:lnTo>
                      <a:pt x="173075" y="177045"/>
                    </a:lnTo>
                    <a:cubicBezTo>
                      <a:pt x="172287" y="178820"/>
                      <a:pt x="171430" y="180560"/>
                      <a:pt x="170598" y="182310"/>
                    </a:cubicBezTo>
                    <a:lnTo>
                      <a:pt x="168096" y="187540"/>
                    </a:lnTo>
                    <a:lnTo>
                      <a:pt x="163117" y="198026"/>
                    </a:lnTo>
                    <a:lnTo>
                      <a:pt x="153384" y="216981"/>
                    </a:lnTo>
                    <a:lnTo>
                      <a:pt x="135590" y="228714"/>
                    </a:lnTo>
                    <a:lnTo>
                      <a:pt x="125701" y="234792"/>
                    </a:lnTo>
                    <a:lnTo>
                      <a:pt x="120774" y="237832"/>
                    </a:lnTo>
                    <a:cubicBezTo>
                      <a:pt x="119120" y="238845"/>
                      <a:pt x="117483" y="239892"/>
                      <a:pt x="115804" y="240871"/>
                    </a:cubicBezTo>
                    <a:lnTo>
                      <a:pt x="105733" y="246655"/>
                    </a:lnTo>
                    <a:cubicBezTo>
                      <a:pt x="102373" y="248578"/>
                      <a:pt x="99005" y="250543"/>
                      <a:pt x="95628" y="252431"/>
                    </a:cubicBezTo>
                    <a:lnTo>
                      <a:pt x="75063" y="263376"/>
                    </a:lnTo>
                    <a:cubicBezTo>
                      <a:pt x="74240" y="263818"/>
                      <a:pt x="73625" y="264666"/>
                      <a:pt x="73547" y="265662"/>
                    </a:cubicBezTo>
                    <a:lnTo>
                      <a:pt x="71660" y="288886"/>
                    </a:lnTo>
                    <a:cubicBezTo>
                      <a:pt x="71244" y="292756"/>
                      <a:pt x="70776" y="296618"/>
                      <a:pt x="70361" y="300463"/>
                    </a:cubicBezTo>
                    <a:lnTo>
                      <a:pt x="69045" y="311997"/>
                    </a:lnTo>
                    <a:cubicBezTo>
                      <a:pt x="68828" y="313919"/>
                      <a:pt x="68499" y="315842"/>
                      <a:pt x="68231" y="317747"/>
                    </a:cubicBezTo>
                    <a:lnTo>
                      <a:pt x="67382" y="323488"/>
                    </a:lnTo>
                    <a:lnTo>
                      <a:pt x="65719" y="335004"/>
                    </a:lnTo>
                    <a:lnTo>
                      <a:pt x="62013" y="355959"/>
                    </a:lnTo>
                    <a:lnTo>
                      <a:pt x="48462" y="372420"/>
                    </a:lnTo>
                    <a:lnTo>
                      <a:pt x="40816" y="381148"/>
                    </a:lnTo>
                    <a:lnTo>
                      <a:pt x="36989" y="385538"/>
                    </a:lnTo>
                    <a:cubicBezTo>
                      <a:pt x="35707" y="386976"/>
                      <a:pt x="34460" y="388483"/>
                      <a:pt x="33135" y="389868"/>
                    </a:cubicBezTo>
                    <a:lnTo>
                      <a:pt x="25221" y="398371"/>
                    </a:lnTo>
                    <a:cubicBezTo>
                      <a:pt x="22571" y="401194"/>
                      <a:pt x="19947" y="404069"/>
                      <a:pt x="17263" y="406875"/>
                    </a:cubicBezTo>
                    <a:lnTo>
                      <a:pt x="846" y="423379"/>
                    </a:lnTo>
                    <a:cubicBezTo>
                      <a:pt x="179" y="424037"/>
                      <a:pt x="-150" y="425033"/>
                      <a:pt x="66" y="426037"/>
                    </a:cubicBezTo>
                    <a:lnTo>
                      <a:pt x="5097" y="448767"/>
                    </a:lnTo>
                    <a:cubicBezTo>
                      <a:pt x="5850" y="452603"/>
                      <a:pt x="6535" y="456405"/>
                      <a:pt x="7253" y="460206"/>
                    </a:cubicBezTo>
                    <a:close/>
                  </a:path>
                </a:pathLst>
              </a:custGeom>
              <a:grpFill/>
              <a:ln w="8653" cap="flat">
                <a:noFill/>
                <a:prstDash val="solid"/>
                <a:miter/>
              </a:ln>
            </p:spPr>
            <p:txBody>
              <a:bodyPr rtlCol="0" anchor="ctr"/>
              <a:lstStyle/>
              <a:p>
                <a:endParaRPr lang="en-IN" dirty="0"/>
              </a:p>
            </p:txBody>
          </p:sp>
          <p:grpSp>
            <p:nvGrpSpPr>
              <p:cNvPr id="65" name="Graphic 140">
                <a:extLst>
                  <a:ext uri="{FF2B5EF4-FFF2-40B4-BE49-F238E27FC236}">
                    <a16:creationId xmlns:a16="http://schemas.microsoft.com/office/drawing/2014/main" id="{AC1B98E9-A27C-4849-B9E3-79492FEC59B1}"/>
                  </a:ext>
                </a:extLst>
              </p:cNvPr>
              <p:cNvGrpSpPr/>
              <p:nvPr/>
            </p:nvGrpSpPr>
            <p:grpSpPr>
              <a:xfrm>
                <a:off x="-2502731" y="2656182"/>
                <a:ext cx="2199074" cy="1050142"/>
                <a:chOff x="-2502731" y="2656182"/>
                <a:chExt cx="2199074" cy="1050142"/>
              </a:xfrm>
              <a:grpFill/>
            </p:grpSpPr>
            <p:sp>
              <p:nvSpPr>
                <p:cNvPr id="170" name="Freeform: Shape 170">
                  <a:extLst>
                    <a:ext uri="{FF2B5EF4-FFF2-40B4-BE49-F238E27FC236}">
                      <a16:creationId xmlns:a16="http://schemas.microsoft.com/office/drawing/2014/main" id="{03780A3F-3862-2B4F-A968-611E3A56E55E}"/>
                    </a:ext>
                  </a:extLst>
                </p:cNvPr>
                <p:cNvSpPr/>
                <p:nvPr/>
              </p:nvSpPr>
              <p:spPr>
                <a:xfrm>
                  <a:off x="-2085624" y="3056113"/>
                  <a:ext cx="1387836" cy="650202"/>
                </a:xfrm>
                <a:custGeom>
                  <a:avLst/>
                  <a:gdLst>
                    <a:gd name="connsiteX0" fmla="*/ 14664 w 1387836"/>
                    <a:gd name="connsiteY0" fmla="*/ 530188 h 650202"/>
                    <a:gd name="connsiteX1" fmla="*/ 21081 w 1387836"/>
                    <a:gd name="connsiteY1" fmla="*/ 536916 h 650202"/>
                    <a:gd name="connsiteX2" fmla="*/ 27229 w 1387836"/>
                    <a:gd name="connsiteY2" fmla="*/ 543878 h 650202"/>
                    <a:gd name="connsiteX3" fmla="*/ 33403 w 1387836"/>
                    <a:gd name="connsiteY3" fmla="*/ 550848 h 650202"/>
                    <a:gd name="connsiteX4" fmla="*/ 36477 w 1387836"/>
                    <a:gd name="connsiteY4" fmla="*/ 554329 h 650202"/>
                    <a:gd name="connsiteX5" fmla="*/ 37239 w 1387836"/>
                    <a:gd name="connsiteY5" fmla="*/ 555195 h 650202"/>
                    <a:gd name="connsiteX6" fmla="*/ 37343 w 1387836"/>
                    <a:gd name="connsiteY6" fmla="*/ 555299 h 650202"/>
                    <a:gd name="connsiteX7" fmla="*/ 37377 w 1387836"/>
                    <a:gd name="connsiteY7" fmla="*/ 555351 h 650202"/>
                    <a:gd name="connsiteX8" fmla="*/ 37325 w 1387836"/>
                    <a:gd name="connsiteY8" fmla="*/ 555299 h 650202"/>
                    <a:gd name="connsiteX9" fmla="*/ 37507 w 1387836"/>
                    <a:gd name="connsiteY9" fmla="*/ 555533 h 650202"/>
                    <a:gd name="connsiteX10" fmla="*/ 37879 w 1387836"/>
                    <a:gd name="connsiteY10" fmla="*/ 555992 h 650202"/>
                    <a:gd name="connsiteX11" fmla="*/ 39343 w 1387836"/>
                    <a:gd name="connsiteY11" fmla="*/ 557819 h 650202"/>
                    <a:gd name="connsiteX12" fmla="*/ 51067 w 1387836"/>
                    <a:gd name="connsiteY12" fmla="*/ 572522 h 650202"/>
                    <a:gd name="connsiteX13" fmla="*/ 53959 w 1387836"/>
                    <a:gd name="connsiteY13" fmla="*/ 576202 h 650202"/>
                    <a:gd name="connsiteX14" fmla="*/ 56644 w 1387836"/>
                    <a:gd name="connsiteY14" fmla="*/ 579978 h 650202"/>
                    <a:gd name="connsiteX15" fmla="*/ 62004 w 1387836"/>
                    <a:gd name="connsiteY15" fmla="*/ 587468 h 650202"/>
                    <a:gd name="connsiteX16" fmla="*/ 67338 w 1387836"/>
                    <a:gd name="connsiteY16" fmla="*/ 594940 h 650202"/>
                    <a:gd name="connsiteX17" fmla="*/ 72343 w 1387836"/>
                    <a:gd name="connsiteY17" fmla="*/ 602751 h 650202"/>
                    <a:gd name="connsiteX18" fmla="*/ 77304 w 1387836"/>
                    <a:gd name="connsiteY18" fmla="*/ 610561 h 650202"/>
                    <a:gd name="connsiteX19" fmla="*/ 82101 w 1387836"/>
                    <a:gd name="connsiteY19" fmla="*/ 618476 h 650202"/>
                    <a:gd name="connsiteX20" fmla="*/ 88726 w 1387836"/>
                    <a:gd name="connsiteY20" fmla="*/ 630261 h 650202"/>
                    <a:gd name="connsiteX21" fmla="*/ 79235 w 1387836"/>
                    <a:gd name="connsiteY21" fmla="*/ 639898 h 650202"/>
                    <a:gd name="connsiteX22" fmla="*/ 72542 w 1387836"/>
                    <a:gd name="connsiteY22" fmla="*/ 646272 h 650202"/>
                    <a:gd name="connsiteX23" fmla="*/ 68230 w 1387836"/>
                    <a:gd name="connsiteY23" fmla="*/ 650203 h 650202"/>
                    <a:gd name="connsiteX24" fmla="*/ 87695 w 1387836"/>
                    <a:gd name="connsiteY24" fmla="*/ 650203 h 650202"/>
                    <a:gd name="connsiteX25" fmla="*/ 88492 w 1387836"/>
                    <a:gd name="connsiteY25" fmla="*/ 649467 h 650202"/>
                    <a:gd name="connsiteX26" fmla="*/ 102078 w 1387836"/>
                    <a:gd name="connsiteY26" fmla="*/ 636054 h 650202"/>
                    <a:gd name="connsiteX27" fmla="*/ 103152 w 1387836"/>
                    <a:gd name="connsiteY27" fmla="*/ 628174 h 650202"/>
                    <a:gd name="connsiteX28" fmla="*/ 93549 w 1387836"/>
                    <a:gd name="connsiteY28" fmla="*/ 611635 h 650202"/>
                    <a:gd name="connsiteX29" fmla="*/ 88483 w 1387836"/>
                    <a:gd name="connsiteY29" fmla="*/ 603539 h 650202"/>
                    <a:gd name="connsiteX30" fmla="*/ 83244 w 1387836"/>
                    <a:gd name="connsiteY30" fmla="*/ 595581 h 650202"/>
                    <a:gd name="connsiteX31" fmla="*/ 77988 w 1387836"/>
                    <a:gd name="connsiteY31" fmla="*/ 587615 h 650202"/>
                    <a:gd name="connsiteX32" fmla="*/ 72299 w 1387836"/>
                    <a:gd name="connsiteY32" fmla="*/ 579891 h 650202"/>
                    <a:gd name="connsiteX33" fmla="*/ 66610 w 1387836"/>
                    <a:gd name="connsiteY33" fmla="*/ 572150 h 650202"/>
                    <a:gd name="connsiteX34" fmla="*/ 63761 w 1387836"/>
                    <a:gd name="connsiteY34" fmla="*/ 568296 h 650202"/>
                    <a:gd name="connsiteX35" fmla="*/ 60791 w 1387836"/>
                    <a:gd name="connsiteY35" fmla="*/ 564642 h 650202"/>
                    <a:gd name="connsiteX36" fmla="*/ 48842 w 1387836"/>
                    <a:gd name="connsiteY36" fmla="*/ 550130 h 650202"/>
                    <a:gd name="connsiteX37" fmla="*/ 47344 w 1387836"/>
                    <a:gd name="connsiteY37" fmla="*/ 548303 h 650202"/>
                    <a:gd name="connsiteX38" fmla="*/ 46972 w 1387836"/>
                    <a:gd name="connsiteY38" fmla="*/ 547826 h 650202"/>
                    <a:gd name="connsiteX39" fmla="*/ 46487 w 1387836"/>
                    <a:gd name="connsiteY39" fmla="*/ 547281 h 650202"/>
                    <a:gd name="connsiteX40" fmla="*/ 45690 w 1387836"/>
                    <a:gd name="connsiteY40" fmla="*/ 546389 h 650202"/>
                    <a:gd name="connsiteX41" fmla="*/ 42477 w 1387836"/>
                    <a:gd name="connsiteY41" fmla="*/ 542873 h 650202"/>
                    <a:gd name="connsiteX42" fmla="*/ 36078 w 1387836"/>
                    <a:gd name="connsiteY42" fmla="*/ 535851 h 650202"/>
                    <a:gd name="connsiteX43" fmla="*/ 29688 w 1387836"/>
                    <a:gd name="connsiteY43" fmla="*/ 528828 h 650202"/>
                    <a:gd name="connsiteX44" fmla="*/ 23021 w 1387836"/>
                    <a:gd name="connsiteY44" fmla="*/ 522048 h 650202"/>
                    <a:gd name="connsiteX45" fmla="*/ 17002 w 1387836"/>
                    <a:gd name="connsiteY45" fmla="*/ 516091 h 650202"/>
                    <a:gd name="connsiteX46" fmla="*/ 25358 w 1387836"/>
                    <a:gd name="connsiteY46" fmla="*/ 514264 h 650202"/>
                    <a:gd name="connsiteX47" fmla="*/ 34650 w 1387836"/>
                    <a:gd name="connsiteY47" fmla="*/ 512099 h 650202"/>
                    <a:gd name="connsiteX48" fmla="*/ 43716 w 1387836"/>
                    <a:gd name="connsiteY48" fmla="*/ 509614 h 650202"/>
                    <a:gd name="connsiteX49" fmla="*/ 52782 w 1387836"/>
                    <a:gd name="connsiteY49" fmla="*/ 507129 h 650202"/>
                    <a:gd name="connsiteX50" fmla="*/ 57319 w 1387836"/>
                    <a:gd name="connsiteY50" fmla="*/ 505899 h 650202"/>
                    <a:gd name="connsiteX51" fmla="*/ 58453 w 1387836"/>
                    <a:gd name="connsiteY51" fmla="*/ 505579 h 650202"/>
                    <a:gd name="connsiteX52" fmla="*/ 58886 w 1387836"/>
                    <a:gd name="connsiteY52" fmla="*/ 505466 h 650202"/>
                    <a:gd name="connsiteX53" fmla="*/ 59146 w 1387836"/>
                    <a:gd name="connsiteY53" fmla="*/ 505362 h 650202"/>
                    <a:gd name="connsiteX54" fmla="*/ 59718 w 1387836"/>
                    <a:gd name="connsiteY54" fmla="*/ 505180 h 650202"/>
                    <a:gd name="connsiteX55" fmla="*/ 61986 w 1387836"/>
                    <a:gd name="connsiteY55" fmla="*/ 504453 h 650202"/>
                    <a:gd name="connsiteX56" fmla="*/ 80058 w 1387836"/>
                    <a:gd name="connsiteY56" fmla="*/ 498495 h 650202"/>
                    <a:gd name="connsiteX57" fmla="*/ 89020 w 1387836"/>
                    <a:gd name="connsiteY57" fmla="*/ 495248 h 650202"/>
                    <a:gd name="connsiteX58" fmla="*/ 97904 w 1387836"/>
                    <a:gd name="connsiteY58" fmla="*/ 491785 h 650202"/>
                    <a:gd name="connsiteX59" fmla="*/ 106780 w 1387836"/>
                    <a:gd name="connsiteY59" fmla="*/ 488356 h 650202"/>
                    <a:gd name="connsiteX60" fmla="*/ 115491 w 1387836"/>
                    <a:gd name="connsiteY60" fmla="*/ 484442 h 650202"/>
                    <a:gd name="connsiteX61" fmla="*/ 124185 w 1387836"/>
                    <a:gd name="connsiteY61" fmla="*/ 480511 h 650202"/>
                    <a:gd name="connsiteX62" fmla="*/ 132792 w 1387836"/>
                    <a:gd name="connsiteY62" fmla="*/ 476380 h 650202"/>
                    <a:gd name="connsiteX63" fmla="*/ 149738 w 1387836"/>
                    <a:gd name="connsiteY63" fmla="*/ 467557 h 650202"/>
                    <a:gd name="connsiteX64" fmla="*/ 153071 w 1387836"/>
                    <a:gd name="connsiteY64" fmla="*/ 460326 h 650202"/>
                    <a:gd name="connsiteX65" fmla="*/ 148776 w 1387836"/>
                    <a:gd name="connsiteY65" fmla="*/ 441726 h 650202"/>
                    <a:gd name="connsiteX66" fmla="*/ 146335 w 1387836"/>
                    <a:gd name="connsiteY66" fmla="*/ 432505 h 650202"/>
                    <a:gd name="connsiteX67" fmla="*/ 143668 w 1387836"/>
                    <a:gd name="connsiteY67" fmla="*/ 423335 h 650202"/>
                    <a:gd name="connsiteX68" fmla="*/ 140966 w 1387836"/>
                    <a:gd name="connsiteY68" fmla="*/ 414173 h 650202"/>
                    <a:gd name="connsiteX69" fmla="*/ 137814 w 1387836"/>
                    <a:gd name="connsiteY69" fmla="*/ 405107 h 650202"/>
                    <a:gd name="connsiteX70" fmla="*/ 134636 w 1387836"/>
                    <a:gd name="connsiteY70" fmla="*/ 396059 h 650202"/>
                    <a:gd name="connsiteX71" fmla="*/ 133052 w 1387836"/>
                    <a:gd name="connsiteY71" fmla="*/ 391547 h 650202"/>
                    <a:gd name="connsiteX72" fmla="*/ 131320 w 1387836"/>
                    <a:gd name="connsiteY72" fmla="*/ 387157 h 650202"/>
                    <a:gd name="connsiteX73" fmla="*/ 124167 w 1387836"/>
                    <a:gd name="connsiteY73" fmla="*/ 369761 h 650202"/>
                    <a:gd name="connsiteX74" fmla="*/ 123275 w 1387836"/>
                    <a:gd name="connsiteY74" fmla="*/ 367579 h 650202"/>
                    <a:gd name="connsiteX75" fmla="*/ 123059 w 1387836"/>
                    <a:gd name="connsiteY75" fmla="*/ 367033 h 650202"/>
                    <a:gd name="connsiteX76" fmla="*/ 122765 w 1387836"/>
                    <a:gd name="connsiteY76" fmla="*/ 366349 h 650202"/>
                    <a:gd name="connsiteX77" fmla="*/ 122245 w 1387836"/>
                    <a:gd name="connsiteY77" fmla="*/ 365275 h 650202"/>
                    <a:gd name="connsiteX78" fmla="*/ 120227 w 1387836"/>
                    <a:gd name="connsiteY78" fmla="*/ 360980 h 650202"/>
                    <a:gd name="connsiteX79" fmla="*/ 116184 w 1387836"/>
                    <a:gd name="connsiteY79" fmla="*/ 352356 h 650202"/>
                    <a:gd name="connsiteX80" fmla="*/ 112140 w 1387836"/>
                    <a:gd name="connsiteY80" fmla="*/ 343775 h 650202"/>
                    <a:gd name="connsiteX81" fmla="*/ 107767 w 1387836"/>
                    <a:gd name="connsiteY81" fmla="*/ 335341 h 650202"/>
                    <a:gd name="connsiteX82" fmla="*/ 103767 w 1387836"/>
                    <a:gd name="connsiteY82" fmla="*/ 327868 h 650202"/>
                    <a:gd name="connsiteX83" fmla="*/ 112304 w 1387836"/>
                    <a:gd name="connsiteY83" fmla="*/ 328595 h 650202"/>
                    <a:gd name="connsiteX84" fmla="*/ 121795 w 1387836"/>
                    <a:gd name="connsiteY84" fmla="*/ 329262 h 650202"/>
                    <a:gd name="connsiteX85" fmla="*/ 131207 w 1387836"/>
                    <a:gd name="connsiteY85" fmla="*/ 329557 h 650202"/>
                    <a:gd name="connsiteX86" fmla="*/ 140602 w 1387836"/>
                    <a:gd name="connsiteY86" fmla="*/ 329851 h 650202"/>
                    <a:gd name="connsiteX87" fmla="*/ 145304 w 1387836"/>
                    <a:gd name="connsiteY87" fmla="*/ 330007 h 650202"/>
                    <a:gd name="connsiteX88" fmla="*/ 146482 w 1387836"/>
                    <a:gd name="connsiteY88" fmla="*/ 330050 h 650202"/>
                    <a:gd name="connsiteX89" fmla="*/ 146932 w 1387836"/>
                    <a:gd name="connsiteY89" fmla="*/ 330068 h 650202"/>
                    <a:gd name="connsiteX90" fmla="*/ 147218 w 1387836"/>
                    <a:gd name="connsiteY90" fmla="*/ 330050 h 650202"/>
                    <a:gd name="connsiteX91" fmla="*/ 147815 w 1387836"/>
                    <a:gd name="connsiteY91" fmla="*/ 330033 h 650202"/>
                    <a:gd name="connsiteX92" fmla="*/ 150188 w 1387836"/>
                    <a:gd name="connsiteY92" fmla="*/ 329998 h 650202"/>
                    <a:gd name="connsiteX93" fmla="*/ 169212 w 1387836"/>
                    <a:gd name="connsiteY93" fmla="*/ 329643 h 650202"/>
                    <a:gd name="connsiteX94" fmla="*/ 178737 w 1387836"/>
                    <a:gd name="connsiteY94" fmla="*/ 329184 h 650202"/>
                    <a:gd name="connsiteX95" fmla="*/ 188245 w 1387836"/>
                    <a:gd name="connsiteY95" fmla="*/ 328492 h 650202"/>
                    <a:gd name="connsiteX96" fmla="*/ 197752 w 1387836"/>
                    <a:gd name="connsiteY96" fmla="*/ 327816 h 650202"/>
                    <a:gd name="connsiteX97" fmla="*/ 207234 w 1387836"/>
                    <a:gd name="connsiteY97" fmla="*/ 326656 h 650202"/>
                    <a:gd name="connsiteX98" fmla="*/ 216698 w 1387836"/>
                    <a:gd name="connsiteY98" fmla="*/ 325461 h 650202"/>
                    <a:gd name="connsiteX99" fmla="*/ 226137 w 1387836"/>
                    <a:gd name="connsiteY99" fmla="*/ 324041 h 650202"/>
                    <a:gd name="connsiteX100" fmla="*/ 244936 w 1387836"/>
                    <a:gd name="connsiteY100" fmla="*/ 320620 h 650202"/>
                    <a:gd name="connsiteX101" fmla="*/ 250252 w 1387836"/>
                    <a:gd name="connsiteY101" fmla="*/ 314706 h 650202"/>
                    <a:gd name="connsiteX102" fmla="*/ 251620 w 1387836"/>
                    <a:gd name="connsiteY102" fmla="*/ 295639 h 650202"/>
                    <a:gd name="connsiteX103" fmla="*/ 252010 w 1387836"/>
                    <a:gd name="connsiteY103" fmla="*/ 286097 h 650202"/>
                    <a:gd name="connsiteX104" fmla="*/ 252175 w 1387836"/>
                    <a:gd name="connsiteY104" fmla="*/ 276546 h 650202"/>
                    <a:gd name="connsiteX105" fmla="*/ 252305 w 1387836"/>
                    <a:gd name="connsiteY105" fmla="*/ 266995 h 650202"/>
                    <a:gd name="connsiteX106" fmla="*/ 251941 w 1387836"/>
                    <a:gd name="connsiteY106" fmla="*/ 257426 h 650202"/>
                    <a:gd name="connsiteX107" fmla="*/ 251595 w 1387836"/>
                    <a:gd name="connsiteY107" fmla="*/ 247841 h 650202"/>
                    <a:gd name="connsiteX108" fmla="*/ 251404 w 1387836"/>
                    <a:gd name="connsiteY108" fmla="*/ 243052 h 650202"/>
                    <a:gd name="connsiteX109" fmla="*/ 251032 w 1387836"/>
                    <a:gd name="connsiteY109" fmla="*/ 238359 h 650202"/>
                    <a:gd name="connsiteX110" fmla="*/ 249334 w 1387836"/>
                    <a:gd name="connsiteY110" fmla="*/ 219612 h 650202"/>
                    <a:gd name="connsiteX111" fmla="*/ 249135 w 1387836"/>
                    <a:gd name="connsiteY111" fmla="*/ 217274 h 650202"/>
                    <a:gd name="connsiteX112" fmla="*/ 249075 w 1387836"/>
                    <a:gd name="connsiteY112" fmla="*/ 216685 h 650202"/>
                    <a:gd name="connsiteX113" fmla="*/ 248997 w 1387836"/>
                    <a:gd name="connsiteY113" fmla="*/ 215941 h 650202"/>
                    <a:gd name="connsiteX114" fmla="*/ 248824 w 1387836"/>
                    <a:gd name="connsiteY114" fmla="*/ 214754 h 650202"/>
                    <a:gd name="connsiteX115" fmla="*/ 248174 w 1387836"/>
                    <a:gd name="connsiteY115" fmla="*/ 210070 h 650202"/>
                    <a:gd name="connsiteX116" fmla="*/ 246832 w 1387836"/>
                    <a:gd name="connsiteY116" fmla="*/ 200649 h 650202"/>
                    <a:gd name="connsiteX117" fmla="*/ 245499 w 1387836"/>
                    <a:gd name="connsiteY117" fmla="*/ 191236 h 650202"/>
                    <a:gd name="connsiteX118" fmla="*/ 243827 w 1387836"/>
                    <a:gd name="connsiteY118" fmla="*/ 181876 h 650202"/>
                    <a:gd name="connsiteX119" fmla="*/ 242199 w 1387836"/>
                    <a:gd name="connsiteY119" fmla="*/ 173572 h 650202"/>
                    <a:gd name="connsiteX120" fmla="*/ 250148 w 1387836"/>
                    <a:gd name="connsiteY120" fmla="*/ 176767 h 650202"/>
                    <a:gd name="connsiteX121" fmla="*/ 259033 w 1387836"/>
                    <a:gd name="connsiteY121" fmla="*/ 180213 h 650202"/>
                    <a:gd name="connsiteX122" fmla="*/ 267908 w 1387836"/>
                    <a:gd name="connsiteY122" fmla="*/ 183279 h 650202"/>
                    <a:gd name="connsiteX123" fmla="*/ 276793 w 1387836"/>
                    <a:gd name="connsiteY123" fmla="*/ 186327 h 650202"/>
                    <a:gd name="connsiteX124" fmla="*/ 281252 w 1387836"/>
                    <a:gd name="connsiteY124" fmla="*/ 187859 h 650202"/>
                    <a:gd name="connsiteX125" fmla="*/ 282360 w 1387836"/>
                    <a:gd name="connsiteY125" fmla="*/ 188249 h 650202"/>
                    <a:gd name="connsiteX126" fmla="*/ 282785 w 1387836"/>
                    <a:gd name="connsiteY126" fmla="*/ 188388 h 650202"/>
                    <a:gd name="connsiteX127" fmla="*/ 283062 w 1387836"/>
                    <a:gd name="connsiteY127" fmla="*/ 188466 h 650202"/>
                    <a:gd name="connsiteX128" fmla="*/ 283633 w 1387836"/>
                    <a:gd name="connsiteY128" fmla="*/ 188639 h 650202"/>
                    <a:gd name="connsiteX129" fmla="*/ 285919 w 1387836"/>
                    <a:gd name="connsiteY129" fmla="*/ 189314 h 650202"/>
                    <a:gd name="connsiteX130" fmla="*/ 304207 w 1387836"/>
                    <a:gd name="connsiteY130" fmla="*/ 194587 h 650202"/>
                    <a:gd name="connsiteX131" fmla="*/ 313438 w 1387836"/>
                    <a:gd name="connsiteY131" fmla="*/ 196934 h 650202"/>
                    <a:gd name="connsiteX132" fmla="*/ 322712 w 1387836"/>
                    <a:gd name="connsiteY132" fmla="*/ 199073 h 650202"/>
                    <a:gd name="connsiteX133" fmla="*/ 332003 w 1387836"/>
                    <a:gd name="connsiteY133" fmla="*/ 201229 h 650202"/>
                    <a:gd name="connsiteX134" fmla="*/ 341459 w 1387836"/>
                    <a:gd name="connsiteY134" fmla="*/ 202917 h 650202"/>
                    <a:gd name="connsiteX135" fmla="*/ 350940 w 1387836"/>
                    <a:gd name="connsiteY135" fmla="*/ 204589 h 650202"/>
                    <a:gd name="connsiteX136" fmla="*/ 355677 w 1387836"/>
                    <a:gd name="connsiteY136" fmla="*/ 205403 h 650202"/>
                    <a:gd name="connsiteX137" fmla="*/ 360344 w 1387836"/>
                    <a:gd name="connsiteY137" fmla="*/ 206009 h 650202"/>
                    <a:gd name="connsiteX138" fmla="*/ 379022 w 1387836"/>
                    <a:gd name="connsiteY138" fmla="*/ 208243 h 650202"/>
                    <a:gd name="connsiteX139" fmla="*/ 379204 w 1387836"/>
                    <a:gd name="connsiteY139" fmla="*/ 208269 h 650202"/>
                    <a:gd name="connsiteX140" fmla="*/ 386018 w 1387836"/>
                    <a:gd name="connsiteY140" fmla="*/ 204182 h 650202"/>
                    <a:gd name="connsiteX141" fmla="*/ 392963 w 1387836"/>
                    <a:gd name="connsiteY141" fmla="*/ 186353 h 650202"/>
                    <a:gd name="connsiteX142" fmla="*/ 396123 w 1387836"/>
                    <a:gd name="connsiteY142" fmla="*/ 177356 h 650202"/>
                    <a:gd name="connsiteX143" fmla="*/ 399094 w 1387836"/>
                    <a:gd name="connsiteY143" fmla="*/ 168272 h 650202"/>
                    <a:gd name="connsiteX144" fmla="*/ 402029 w 1387836"/>
                    <a:gd name="connsiteY144" fmla="*/ 159206 h 650202"/>
                    <a:gd name="connsiteX145" fmla="*/ 404523 w 1387836"/>
                    <a:gd name="connsiteY145" fmla="*/ 149932 h 650202"/>
                    <a:gd name="connsiteX146" fmla="*/ 407008 w 1387836"/>
                    <a:gd name="connsiteY146" fmla="*/ 140658 h 650202"/>
                    <a:gd name="connsiteX147" fmla="*/ 408246 w 1387836"/>
                    <a:gd name="connsiteY147" fmla="*/ 136043 h 650202"/>
                    <a:gd name="connsiteX148" fmla="*/ 409259 w 1387836"/>
                    <a:gd name="connsiteY148" fmla="*/ 131445 h 650202"/>
                    <a:gd name="connsiteX149" fmla="*/ 413165 w 1387836"/>
                    <a:gd name="connsiteY149" fmla="*/ 113045 h 650202"/>
                    <a:gd name="connsiteX150" fmla="*/ 413667 w 1387836"/>
                    <a:gd name="connsiteY150" fmla="*/ 110733 h 650202"/>
                    <a:gd name="connsiteX151" fmla="*/ 413788 w 1387836"/>
                    <a:gd name="connsiteY151" fmla="*/ 110187 h 650202"/>
                    <a:gd name="connsiteX152" fmla="*/ 413935 w 1387836"/>
                    <a:gd name="connsiteY152" fmla="*/ 109443 h 650202"/>
                    <a:gd name="connsiteX153" fmla="*/ 414117 w 1387836"/>
                    <a:gd name="connsiteY153" fmla="*/ 108265 h 650202"/>
                    <a:gd name="connsiteX154" fmla="*/ 414870 w 1387836"/>
                    <a:gd name="connsiteY154" fmla="*/ 103563 h 650202"/>
                    <a:gd name="connsiteX155" fmla="*/ 416377 w 1387836"/>
                    <a:gd name="connsiteY155" fmla="*/ 94185 h 650202"/>
                    <a:gd name="connsiteX156" fmla="*/ 417884 w 1387836"/>
                    <a:gd name="connsiteY156" fmla="*/ 84790 h 650202"/>
                    <a:gd name="connsiteX157" fmla="*/ 419018 w 1387836"/>
                    <a:gd name="connsiteY157" fmla="*/ 75352 h 650202"/>
                    <a:gd name="connsiteX158" fmla="*/ 419927 w 1387836"/>
                    <a:gd name="connsiteY158" fmla="*/ 66935 h 650202"/>
                    <a:gd name="connsiteX159" fmla="*/ 426577 w 1387836"/>
                    <a:gd name="connsiteY159" fmla="*/ 72347 h 650202"/>
                    <a:gd name="connsiteX160" fmla="*/ 434050 w 1387836"/>
                    <a:gd name="connsiteY160" fmla="*/ 78252 h 650202"/>
                    <a:gd name="connsiteX161" fmla="*/ 441644 w 1387836"/>
                    <a:gd name="connsiteY161" fmla="*/ 83803 h 650202"/>
                    <a:gd name="connsiteX162" fmla="*/ 449238 w 1387836"/>
                    <a:gd name="connsiteY162" fmla="*/ 89336 h 650202"/>
                    <a:gd name="connsiteX163" fmla="*/ 453040 w 1387836"/>
                    <a:gd name="connsiteY163" fmla="*/ 92098 h 650202"/>
                    <a:gd name="connsiteX164" fmla="*/ 453975 w 1387836"/>
                    <a:gd name="connsiteY164" fmla="*/ 92808 h 650202"/>
                    <a:gd name="connsiteX165" fmla="*/ 454347 w 1387836"/>
                    <a:gd name="connsiteY165" fmla="*/ 93068 h 650202"/>
                    <a:gd name="connsiteX166" fmla="*/ 454590 w 1387836"/>
                    <a:gd name="connsiteY166" fmla="*/ 93215 h 650202"/>
                    <a:gd name="connsiteX167" fmla="*/ 455092 w 1387836"/>
                    <a:gd name="connsiteY167" fmla="*/ 93544 h 650202"/>
                    <a:gd name="connsiteX168" fmla="*/ 457075 w 1387836"/>
                    <a:gd name="connsiteY168" fmla="*/ 94860 h 650202"/>
                    <a:gd name="connsiteX169" fmla="*/ 473008 w 1387836"/>
                    <a:gd name="connsiteY169" fmla="*/ 105269 h 650202"/>
                    <a:gd name="connsiteX170" fmla="*/ 481121 w 1387836"/>
                    <a:gd name="connsiteY170" fmla="*/ 110265 h 650202"/>
                    <a:gd name="connsiteX171" fmla="*/ 489347 w 1387836"/>
                    <a:gd name="connsiteY171" fmla="*/ 115053 h 650202"/>
                    <a:gd name="connsiteX172" fmla="*/ 497599 w 1387836"/>
                    <a:gd name="connsiteY172" fmla="*/ 119842 h 650202"/>
                    <a:gd name="connsiteX173" fmla="*/ 506077 w 1387836"/>
                    <a:gd name="connsiteY173" fmla="*/ 124224 h 650202"/>
                    <a:gd name="connsiteX174" fmla="*/ 514563 w 1387836"/>
                    <a:gd name="connsiteY174" fmla="*/ 128570 h 650202"/>
                    <a:gd name="connsiteX175" fmla="*/ 523152 w 1387836"/>
                    <a:gd name="connsiteY175" fmla="*/ 132718 h 650202"/>
                    <a:gd name="connsiteX176" fmla="*/ 540618 w 1387836"/>
                    <a:gd name="connsiteY176" fmla="*/ 140477 h 650202"/>
                    <a:gd name="connsiteX177" fmla="*/ 548350 w 1387836"/>
                    <a:gd name="connsiteY177" fmla="*/ 138580 h 650202"/>
                    <a:gd name="connsiteX178" fmla="*/ 560222 w 1387836"/>
                    <a:gd name="connsiteY178" fmla="*/ 123609 h 650202"/>
                    <a:gd name="connsiteX179" fmla="*/ 565902 w 1387836"/>
                    <a:gd name="connsiteY179" fmla="*/ 115946 h 650202"/>
                    <a:gd name="connsiteX180" fmla="*/ 571418 w 1387836"/>
                    <a:gd name="connsiteY180" fmla="*/ 108135 h 650202"/>
                    <a:gd name="connsiteX181" fmla="*/ 576899 w 1387836"/>
                    <a:gd name="connsiteY181" fmla="*/ 100359 h 650202"/>
                    <a:gd name="connsiteX182" fmla="*/ 582008 w 1387836"/>
                    <a:gd name="connsiteY182" fmla="*/ 92211 h 650202"/>
                    <a:gd name="connsiteX183" fmla="*/ 587126 w 1387836"/>
                    <a:gd name="connsiteY183" fmla="*/ 84089 h 650202"/>
                    <a:gd name="connsiteX184" fmla="*/ 589671 w 1387836"/>
                    <a:gd name="connsiteY184" fmla="*/ 80028 h 650202"/>
                    <a:gd name="connsiteX185" fmla="*/ 592009 w 1387836"/>
                    <a:gd name="connsiteY185" fmla="*/ 75932 h 650202"/>
                    <a:gd name="connsiteX186" fmla="*/ 601162 w 1387836"/>
                    <a:gd name="connsiteY186" fmla="*/ 59506 h 650202"/>
                    <a:gd name="connsiteX187" fmla="*/ 602314 w 1387836"/>
                    <a:gd name="connsiteY187" fmla="*/ 57453 h 650202"/>
                    <a:gd name="connsiteX188" fmla="*/ 602591 w 1387836"/>
                    <a:gd name="connsiteY188" fmla="*/ 56934 h 650202"/>
                    <a:gd name="connsiteX189" fmla="*/ 602937 w 1387836"/>
                    <a:gd name="connsiteY189" fmla="*/ 56284 h 650202"/>
                    <a:gd name="connsiteX190" fmla="*/ 603465 w 1387836"/>
                    <a:gd name="connsiteY190" fmla="*/ 55202 h 650202"/>
                    <a:gd name="connsiteX191" fmla="*/ 605561 w 1387836"/>
                    <a:gd name="connsiteY191" fmla="*/ 50950 h 650202"/>
                    <a:gd name="connsiteX192" fmla="*/ 609778 w 1387836"/>
                    <a:gd name="connsiteY192" fmla="*/ 42430 h 650202"/>
                    <a:gd name="connsiteX193" fmla="*/ 613978 w 1387836"/>
                    <a:gd name="connsiteY193" fmla="*/ 33918 h 650202"/>
                    <a:gd name="connsiteX194" fmla="*/ 617848 w 1387836"/>
                    <a:gd name="connsiteY194" fmla="*/ 25233 h 650202"/>
                    <a:gd name="connsiteX195" fmla="*/ 621182 w 1387836"/>
                    <a:gd name="connsiteY195" fmla="*/ 17466 h 650202"/>
                    <a:gd name="connsiteX196" fmla="*/ 625936 w 1387836"/>
                    <a:gd name="connsiteY196" fmla="*/ 24583 h 650202"/>
                    <a:gd name="connsiteX197" fmla="*/ 631348 w 1387836"/>
                    <a:gd name="connsiteY197" fmla="*/ 32411 h 650202"/>
                    <a:gd name="connsiteX198" fmla="*/ 636959 w 1387836"/>
                    <a:gd name="connsiteY198" fmla="*/ 39945 h 650202"/>
                    <a:gd name="connsiteX199" fmla="*/ 642587 w 1387836"/>
                    <a:gd name="connsiteY199" fmla="*/ 47478 h 650202"/>
                    <a:gd name="connsiteX200" fmla="*/ 645393 w 1387836"/>
                    <a:gd name="connsiteY200" fmla="*/ 51271 h 650202"/>
                    <a:gd name="connsiteX201" fmla="*/ 646111 w 1387836"/>
                    <a:gd name="connsiteY201" fmla="*/ 52197 h 650202"/>
                    <a:gd name="connsiteX202" fmla="*/ 646363 w 1387836"/>
                    <a:gd name="connsiteY202" fmla="*/ 52535 h 650202"/>
                    <a:gd name="connsiteX203" fmla="*/ 646562 w 1387836"/>
                    <a:gd name="connsiteY203" fmla="*/ 52777 h 650202"/>
                    <a:gd name="connsiteX204" fmla="*/ 646943 w 1387836"/>
                    <a:gd name="connsiteY204" fmla="*/ 53236 h 650202"/>
                    <a:gd name="connsiteX205" fmla="*/ 648449 w 1387836"/>
                    <a:gd name="connsiteY205" fmla="*/ 55072 h 650202"/>
                    <a:gd name="connsiteX206" fmla="*/ 660589 w 1387836"/>
                    <a:gd name="connsiteY206" fmla="*/ 69723 h 650202"/>
                    <a:gd name="connsiteX207" fmla="*/ 666893 w 1387836"/>
                    <a:gd name="connsiteY207" fmla="*/ 76884 h 650202"/>
                    <a:gd name="connsiteX208" fmla="*/ 673344 w 1387836"/>
                    <a:gd name="connsiteY208" fmla="*/ 83872 h 650202"/>
                    <a:gd name="connsiteX209" fmla="*/ 679813 w 1387836"/>
                    <a:gd name="connsiteY209" fmla="*/ 90895 h 650202"/>
                    <a:gd name="connsiteX210" fmla="*/ 686619 w 1387836"/>
                    <a:gd name="connsiteY210" fmla="*/ 97571 h 650202"/>
                    <a:gd name="connsiteX211" fmla="*/ 693468 w 1387836"/>
                    <a:gd name="connsiteY211" fmla="*/ 104238 h 650202"/>
                    <a:gd name="connsiteX212" fmla="*/ 700456 w 1387836"/>
                    <a:gd name="connsiteY212" fmla="*/ 110750 h 650202"/>
                    <a:gd name="connsiteX213" fmla="*/ 714856 w 1387836"/>
                    <a:gd name="connsiteY213" fmla="*/ 123288 h 650202"/>
                    <a:gd name="connsiteX214" fmla="*/ 722788 w 1387836"/>
                    <a:gd name="connsiteY214" fmla="*/ 123765 h 650202"/>
                    <a:gd name="connsiteX215" fmla="*/ 738539 w 1387836"/>
                    <a:gd name="connsiteY215" fmla="*/ 112949 h 650202"/>
                    <a:gd name="connsiteX216" fmla="*/ 746228 w 1387836"/>
                    <a:gd name="connsiteY216" fmla="*/ 107304 h 650202"/>
                    <a:gd name="connsiteX217" fmla="*/ 753796 w 1387836"/>
                    <a:gd name="connsiteY217" fmla="*/ 101485 h 650202"/>
                    <a:gd name="connsiteX218" fmla="*/ 761338 w 1387836"/>
                    <a:gd name="connsiteY218" fmla="*/ 95631 h 650202"/>
                    <a:gd name="connsiteX219" fmla="*/ 768612 w 1387836"/>
                    <a:gd name="connsiteY219" fmla="*/ 89379 h 650202"/>
                    <a:gd name="connsiteX220" fmla="*/ 775885 w 1387836"/>
                    <a:gd name="connsiteY220" fmla="*/ 83110 h 650202"/>
                    <a:gd name="connsiteX221" fmla="*/ 779522 w 1387836"/>
                    <a:gd name="connsiteY221" fmla="*/ 79984 h 650202"/>
                    <a:gd name="connsiteX222" fmla="*/ 782960 w 1387836"/>
                    <a:gd name="connsiteY222" fmla="*/ 76755 h 650202"/>
                    <a:gd name="connsiteX223" fmla="*/ 796537 w 1387836"/>
                    <a:gd name="connsiteY223" fmla="*/ 63766 h 650202"/>
                    <a:gd name="connsiteX224" fmla="*/ 798234 w 1387836"/>
                    <a:gd name="connsiteY224" fmla="*/ 62138 h 650202"/>
                    <a:gd name="connsiteX225" fmla="*/ 798650 w 1387836"/>
                    <a:gd name="connsiteY225" fmla="*/ 61722 h 650202"/>
                    <a:gd name="connsiteX226" fmla="*/ 799196 w 1387836"/>
                    <a:gd name="connsiteY226" fmla="*/ 61185 h 650202"/>
                    <a:gd name="connsiteX227" fmla="*/ 800009 w 1387836"/>
                    <a:gd name="connsiteY227" fmla="*/ 60328 h 650202"/>
                    <a:gd name="connsiteX228" fmla="*/ 803274 w 1387836"/>
                    <a:gd name="connsiteY228" fmla="*/ 56873 h 650202"/>
                    <a:gd name="connsiteX229" fmla="*/ 809812 w 1387836"/>
                    <a:gd name="connsiteY229" fmla="*/ 49955 h 650202"/>
                    <a:gd name="connsiteX230" fmla="*/ 816341 w 1387836"/>
                    <a:gd name="connsiteY230" fmla="*/ 43053 h 650202"/>
                    <a:gd name="connsiteX231" fmla="*/ 822601 w 1387836"/>
                    <a:gd name="connsiteY231" fmla="*/ 35901 h 650202"/>
                    <a:gd name="connsiteX232" fmla="*/ 828100 w 1387836"/>
                    <a:gd name="connsiteY232" fmla="*/ 29459 h 650202"/>
                    <a:gd name="connsiteX233" fmla="*/ 830550 w 1387836"/>
                    <a:gd name="connsiteY233" fmla="*/ 37659 h 650202"/>
                    <a:gd name="connsiteX234" fmla="*/ 833390 w 1387836"/>
                    <a:gd name="connsiteY234" fmla="*/ 46777 h 650202"/>
                    <a:gd name="connsiteX235" fmla="*/ 836551 w 1387836"/>
                    <a:gd name="connsiteY235" fmla="*/ 55618 h 650202"/>
                    <a:gd name="connsiteX236" fmla="*/ 839685 w 1387836"/>
                    <a:gd name="connsiteY236" fmla="*/ 64484 h 650202"/>
                    <a:gd name="connsiteX237" fmla="*/ 841279 w 1387836"/>
                    <a:gd name="connsiteY237" fmla="*/ 68909 h 650202"/>
                    <a:gd name="connsiteX238" fmla="*/ 841668 w 1387836"/>
                    <a:gd name="connsiteY238" fmla="*/ 70009 h 650202"/>
                    <a:gd name="connsiteX239" fmla="*/ 841816 w 1387836"/>
                    <a:gd name="connsiteY239" fmla="*/ 70425 h 650202"/>
                    <a:gd name="connsiteX240" fmla="*/ 841937 w 1387836"/>
                    <a:gd name="connsiteY240" fmla="*/ 70702 h 650202"/>
                    <a:gd name="connsiteX241" fmla="*/ 842171 w 1387836"/>
                    <a:gd name="connsiteY241" fmla="*/ 71247 h 650202"/>
                    <a:gd name="connsiteX242" fmla="*/ 843071 w 1387836"/>
                    <a:gd name="connsiteY242" fmla="*/ 73447 h 650202"/>
                    <a:gd name="connsiteX243" fmla="*/ 850362 w 1387836"/>
                    <a:gd name="connsiteY243" fmla="*/ 91042 h 650202"/>
                    <a:gd name="connsiteX244" fmla="*/ 854267 w 1387836"/>
                    <a:gd name="connsiteY244" fmla="*/ 99718 h 650202"/>
                    <a:gd name="connsiteX245" fmla="*/ 858372 w 1387836"/>
                    <a:gd name="connsiteY245" fmla="*/ 108308 h 650202"/>
                    <a:gd name="connsiteX246" fmla="*/ 862493 w 1387836"/>
                    <a:gd name="connsiteY246" fmla="*/ 116915 h 650202"/>
                    <a:gd name="connsiteX247" fmla="*/ 867022 w 1387836"/>
                    <a:gd name="connsiteY247" fmla="*/ 125323 h 650202"/>
                    <a:gd name="connsiteX248" fmla="*/ 871594 w 1387836"/>
                    <a:gd name="connsiteY248" fmla="*/ 133705 h 650202"/>
                    <a:gd name="connsiteX249" fmla="*/ 876348 w 1387836"/>
                    <a:gd name="connsiteY249" fmla="*/ 141975 h 650202"/>
                    <a:gd name="connsiteX250" fmla="*/ 886419 w 1387836"/>
                    <a:gd name="connsiteY250" fmla="*/ 158210 h 650202"/>
                    <a:gd name="connsiteX251" fmla="*/ 893865 w 1387836"/>
                    <a:gd name="connsiteY251" fmla="*/ 160999 h 650202"/>
                    <a:gd name="connsiteX252" fmla="*/ 912093 w 1387836"/>
                    <a:gd name="connsiteY252" fmla="*/ 155301 h 650202"/>
                    <a:gd name="connsiteX253" fmla="*/ 921116 w 1387836"/>
                    <a:gd name="connsiteY253" fmla="*/ 152175 h 650202"/>
                    <a:gd name="connsiteX254" fmla="*/ 930043 w 1387836"/>
                    <a:gd name="connsiteY254" fmla="*/ 148859 h 650202"/>
                    <a:gd name="connsiteX255" fmla="*/ 938979 w 1387836"/>
                    <a:gd name="connsiteY255" fmla="*/ 145473 h 650202"/>
                    <a:gd name="connsiteX256" fmla="*/ 947785 w 1387836"/>
                    <a:gd name="connsiteY256" fmla="*/ 141654 h 650202"/>
                    <a:gd name="connsiteX257" fmla="*/ 956583 w 1387836"/>
                    <a:gd name="connsiteY257" fmla="*/ 137818 h 650202"/>
                    <a:gd name="connsiteX258" fmla="*/ 960973 w 1387836"/>
                    <a:gd name="connsiteY258" fmla="*/ 135896 h 650202"/>
                    <a:gd name="connsiteX259" fmla="*/ 965199 w 1387836"/>
                    <a:gd name="connsiteY259" fmla="*/ 133809 h 650202"/>
                    <a:gd name="connsiteX260" fmla="*/ 982015 w 1387836"/>
                    <a:gd name="connsiteY260" fmla="*/ 125401 h 650202"/>
                    <a:gd name="connsiteX261" fmla="*/ 984128 w 1387836"/>
                    <a:gd name="connsiteY261" fmla="*/ 124353 h 650202"/>
                    <a:gd name="connsiteX262" fmla="*/ 984647 w 1387836"/>
                    <a:gd name="connsiteY262" fmla="*/ 124102 h 650202"/>
                    <a:gd name="connsiteX263" fmla="*/ 985314 w 1387836"/>
                    <a:gd name="connsiteY263" fmla="*/ 123739 h 650202"/>
                    <a:gd name="connsiteX264" fmla="*/ 986344 w 1387836"/>
                    <a:gd name="connsiteY264" fmla="*/ 123158 h 650202"/>
                    <a:gd name="connsiteX265" fmla="*/ 990483 w 1387836"/>
                    <a:gd name="connsiteY265" fmla="*/ 120821 h 650202"/>
                    <a:gd name="connsiteX266" fmla="*/ 998753 w 1387836"/>
                    <a:gd name="connsiteY266" fmla="*/ 116153 h 650202"/>
                    <a:gd name="connsiteX267" fmla="*/ 1007031 w 1387836"/>
                    <a:gd name="connsiteY267" fmla="*/ 111469 h 650202"/>
                    <a:gd name="connsiteX268" fmla="*/ 1015136 w 1387836"/>
                    <a:gd name="connsiteY268" fmla="*/ 106481 h 650202"/>
                    <a:gd name="connsiteX269" fmla="*/ 1022271 w 1387836"/>
                    <a:gd name="connsiteY269" fmla="*/ 101935 h 650202"/>
                    <a:gd name="connsiteX270" fmla="*/ 1022202 w 1387836"/>
                    <a:gd name="connsiteY270" fmla="*/ 110508 h 650202"/>
                    <a:gd name="connsiteX271" fmla="*/ 1022245 w 1387836"/>
                    <a:gd name="connsiteY271" fmla="*/ 120033 h 650202"/>
                    <a:gd name="connsiteX272" fmla="*/ 1022643 w 1387836"/>
                    <a:gd name="connsiteY272" fmla="*/ 129428 h 650202"/>
                    <a:gd name="connsiteX273" fmla="*/ 1023042 w 1387836"/>
                    <a:gd name="connsiteY273" fmla="*/ 138823 h 650202"/>
                    <a:gd name="connsiteX274" fmla="*/ 1023241 w 1387836"/>
                    <a:gd name="connsiteY274" fmla="*/ 143507 h 650202"/>
                    <a:gd name="connsiteX275" fmla="*/ 1023284 w 1387836"/>
                    <a:gd name="connsiteY275" fmla="*/ 144702 h 650202"/>
                    <a:gd name="connsiteX276" fmla="*/ 1023310 w 1387836"/>
                    <a:gd name="connsiteY276" fmla="*/ 145135 h 650202"/>
                    <a:gd name="connsiteX277" fmla="*/ 1023336 w 1387836"/>
                    <a:gd name="connsiteY277" fmla="*/ 145430 h 650202"/>
                    <a:gd name="connsiteX278" fmla="*/ 1023388 w 1387836"/>
                    <a:gd name="connsiteY278" fmla="*/ 146027 h 650202"/>
                    <a:gd name="connsiteX279" fmla="*/ 1023613 w 1387836"/>
                    <a:gd name="connsiteY279" fmla="*/ 148391 h 650202"/>
                    <a:gd name="connsiteX280" fmla="*/ 1025380 w 1387836"/>
                    <a:gd name="connsiteY280" fmla="*/ 167346 h 650202"/>
                    <a:gd name="connsiteX281" fmla="*/ 1026566 w 1387836"/>
                    <a:gd name="connsiteY281" fmla="*/ 176793 h 650202"/>
                    <a:gd name="connsiteX282" fmla="*/ 1027951 w 1387836"/>
                    <a:gd name="connsiteY282" fmla="*/ 186223 h 650202"/>
                    <a:gd name="connsiteX283" fmla="*/ 1029337 w 1387836"/>
                    <a:gd name="connsiteY283" fmla="*/ 195644 h 650202"/>
                    <a:gd name="connsiteX284" fmla="*/ 1031199 w 1387836"/>
                    <a:gd name="connsiteY284" fmla="*/ 205004 h 650202"/>
                    <a:gd name="connsiteX285" fmla="*/ 1033112 w 1387836"/>
                    <a:gd name="connsiteY285" fmla="*/ 214356 h 650202"/>
                    <a:gd name="connsiteX286" fmla="*/ 1035216 w 1387836"/>
                    <a:gd name="connsiteY286" fmla="*/ 223673 h 650202"/>
                    <a:gd name="connsiteX287" fmla="*/ 1040039 w 1387836"/>
                    <a:gd name="connsiteY287" fmla="*/ 242169 h 650202"/>
                    <a:gd name="connsiteX288" fmla="*/ 1046343 w 1387836"/>
                    <a:gd name="connsiteY288" fmla="*/ 247027 h 650202"/>
                    <a:gd name="connsiteX289" fmla="*/ 1065454 w 1387836"/>
                    <a:gd name="connsiteY289" fmla="*/ 246957 h 650202"/>
                    <a:gd name="connsiteX290" fmla="*/ 1074996 w 1387836"/>
                    <a:gd name="connsiteY290" fmla="*/ 246637 h 650202"/>
                    <a:gd name="connsiteX291" fmla="*/ 1084530 w 1387836"/>
                    <a:gd name="connsiteY291" fmla="*/ 246083 h 650202"/>
                    <a:gd name="connsiteX292" fmla="*/ 1094055 w 1387836"/>
                    <a:gd name="connsiteY292" fmla="*/ 245494 h 650202"/>
                    <a:gd name="connsiteX293" fmla="*/ 1103606 w 1387836"/>
                    <a:gd name="connsiteY293" fmla="*/ 244446 h 650202"/>
                    <a:gd name="connsiteX294" fmla="*/ 1113131 w 1387836"/>
                    <a:gd name="connsiteY294" fmla="*/ 243364 h 650202"/>
                    <a:gd name="connsiteX295" fmla="*/ 1117902 w 1387836"/>
                    <a:gd name="connsiteY295" fmla="*/ 242818 h 650202"/>
                    <a:gd name="connsiteX296" fmla="*/ 1122552 w 1387836"/>
                    <a:gd name="connsiteY296" fmla="*/ 242074 h 650202"/>
                    <a:gd name="connsiteX297" fmla="*/ 1141108 w 1387836"/>
                    <a:gd name="connsiteY297" fmla="*/ 239008 h 650202"/>
                    <a:gd name="connsiteX298" fmla="*/ 1143438 w 1387836"/>
                    <a:gd name="connsiteY298" fmla="*/ 238628 h 650202"/>
                    <a:gd name="connsiteX299" fmla="*/ 1144009 w 1387836"/>
                    <a:gd name="connsiteY299" fmla="*/ 238523 h 650202"/>
                    <a:gd name="connsiteX300" fmla="*/ 1144745 w 1387836"/>
                    <a:gd name="connsiteY300" fmla="*/ 238368 h 650202"/>
                    <a:gd name="connsiteX301" fmla="*/ 1145914 w 1387836"/>
                    <a:gd name="connsiteY301" fmla="*/ 238134 h 650202"/>
                    <a:gd name="connsiteX302" fmla="*/ 1150547 w 1387836"/>
                    <a:gd name="connsiteY302" fmla="*/ 237103 h 650202"/>
                    <a:gd name="connsiteX303" fmla="*/ 1159829 w 1387836"/>
                    <a:gd name="connsiteY303" fmla="*/ 235095 h 650202"/>
                    <a:gd name="connsiteX304" fmla="*/ 1169121 w 1387836"/>
                    <a:gd name="connsiteY304" fmla="*/ 233060 h 650202"/>
                    <a:gd name="connsiteX305" fmla="*/ 1178325 w 1387836"/>
                    <a:gd name="connsiteY305" fmla="*/ 230661 h 650202"/>
                    <a:gd name="connsiteX306" fmla="*/ 1186482 w 1387836"/>
                    <a:gd name="connsiteY306" fmla="*/ 228436 h 650202"/>
                    <a:gd name="connsiteX307" fmla="*/ 1183876 w 1387836"/>
                    <a:gd name="connsiteY307" fmla="*/ 236601 h 650202"/>
                    <a:gd name="connsiteX308" fmla="*/ 1181113 w 1387836"/>
                    <a:gd name="connsiteY308" fmla="*/ 245719 h 650202"/>
                    <a:gd name="connsiteX309" fmla="*/ 1178732 w 1387836"/>
                    <a:gd name="connsiteY309" fmla="*/ 254820 h 650202"/>
                    <a:gd name="connsiteX310" fmla="*/ 1176351 w 1387836"/>
                    <a:gd name="connsiteY310" fmla="*/ 263903 h 650202"/>
                    <a:gd name="connsiteX311" fmla="*/ 1175165 w 1387836"/>
                    <a:gd name="connsiteY311" fmla="*/ 268467 h 650202"/>
                    <a:gd name="connsiteX312" fmla="*/ 1174853 w 1387836"/>
                    <a:gd name="connsiteY312" fmla="*/ 269601 h 650202"/>
                    <a:gd name="connsiteX313" fmla="*/ 1174740 w 1387836"/>
                    <a:gd name="connsiteY313" fmla="*/ 270025 h 650202"/>
                    <a:gd name="connsiteX314" fmla="*/ 1174688 w 1387836"/>
                    <a:gd name="connsiteY314" fmla="*/ 270311 h 650202"/>
                    <a:gd name="connsiteX315" fmla="*/ 1174559 w 1387836"/>
                    <a:gd name="connsiteY315" fmla="*/ 270891 h 650202"/>
                    <a:gd name="connsiteX316" fmla="*/ 1174074 w 1387836"/>
                    <a:gd name="connsiteY316" fmla="*/ 273238 h 650202"/>
                    <a:gd name="connsiteX317" fmla="*/ 1170168 w 1387836"/>
                    <a:gd name="connsiteY317" fmla="*/ 291872 h 650202"/>
                    <a:gd name="connsiteX318" fmla="*/ 1168514 w 1387836"/>
                    <a:gd name="connsiteY318" fmla="*/ 301233 h 650202"/>
                    <a:gd name="connsiteX319" fmla="*/ 1167068 w 1387836"/>
                    <a:gd name="connsiteY319" fmla="*/ 310654 h 650202"/>
                    <a:gd name="connsiteX320" fmla="*/ 1165614 w 1387836"/>
                    <a:gd name="connsiteY320" fmla="*/ 320092 h 650202"/>
                    <a:gd name="connsiteX321" fmla="*/ 1164644 w 1387836"/>
                    <a:gd name="connsiteY321" fmla="*/ 329574 h 650202"/>
                    <a:gd name="connsiteX322" fmla="*/ 1163700 w 1387836"/>
                    <a:gd name="connsiteY322" fmla="*/ 339073 h 650202"/>
                    <a:gd name="connsiteX323" fmla="*/ 1162981 w 1387836"/>
                    <a:gd name="connsiteY323" fmla="*/ 348589 h 650202"/>
                    <a:gd name="connsiteX324" fmla="*/ 1162124 w 1387836"/>
                    <a:gd name="connsiteY324" fmla="*/ 367683 h 650202"/>
                    <a:gd name="connsiteX325" fmla="*/ 1166713 w 1387836"/>
                    <a:gd name="connsiteY325" fmla="*/ 374186 h 650202"/>
                    <a:gd name="connsiteX326" fmla="*/ 1184975 w 1387836"/>
                    <a:gd name="connsiteY326" fmla="*/ 379762 h 650202"/>
                    <a:gd name="connsiteX327" fmla="*/ 1194206 w 1387836"/>
                    <a:gd name="connsiteY327" fmla="*/ 382247 h 650202"/>
                    <a:gd name="connsiteX328" fmla="*/ 1203463 w 1387836"/>
                    <a:gd name="connsiteY328" fmla="*/ 384551 h 650202"/>
                    <a:gd name="connsiteX329" fmla="*/ 1212745 w 1387836"/>
                    <a:gd name="connsiteY329" fmla="*/ 386793 h 650202"/>
                    <a:gd name="connsiteX330" fmla="*/ 1222158 w 1387836"/>
                    <a:gd name="connsiteY330" fmla="*/ 388594 h 650202"/>
                    <a:gd name="connsiteX331" fmla="*/ 1231587 w 1387836"/>
                    <a:gd name="connsiteY331" fmla="*/ 390352 h 650202"/>
                    <a:gd name="connsiteX332" fmla="*/ 1236298 w 1387836"/>
                    <a:gd name="connsiteY332" fmla="*/ 391253 h 650202"/>
                    <a:gd name="connsiteX333" fmla="*/ 1240974 w 1387836"/>
                    <a:gd name="connsiteY333" fmla="*/ 391937 h 650202"/>
                    <a:gd name="connsiteX334" fmla="*/ 1259599 w 1387836"/>
                    <a:gd name="connsiteY334" fmla="*/ 394448 h 650202"/>
                    <a:gd name="connsiteX335" fmla="*/ 1261929 w 1387836"/>
                    <a:gd name="connsiteY335" fmla="*/ 394759 h 650202"/>
                    <a:gd name="connsiteX336" fmla="*/ 1262509 w 1387836"/>
                    <a:gd name="connsiteY336" fmla="*/ 394837 h 650202"/>
                    <a:gd name="connsiteX337" fmla="*/ 1263254 w 1387836"/>
                    <a:gd name="connsiteY337" fmla="*/ 394924 h 650202"/>
                    <a:gd name="connsiteX338" fmla="*/ 1264440 w 1387836"/>
                    <a:gd name="connsiteY338" fmla="*/ 395019 h 650202"/>
                    <a:gd name="connsiteX339" fmla="*/ 1269176 w 1387836"/>
                    <a:gd name="connsiteY339" fmla="*/ 395435 h 650202"/>
                    <a:gd name="connsiteX340" fmla="*/ 1278658 w 1387836"/>
                    <a:gd name="connsiteY340" fmla="*/ 396232 h 650202"/>
                    <a:gd name="connsiteX341" fmla="*/ 1288122 w 1387836"/>
                    <a:gd name="connsiteY341" fmla="*/ 397028 h 650202"/>
                    <a:gd name="connsiteX342" fmla="*/ 1297630 w 1387836"/>
                    <a:gd name="connsiteY342" fmla="*/ 397470 h 650202"/>
                    <a:gd name="connsiteX343" fmla="*/ 1306090 w 1387836"/>
                    <a:gd name="connsiteY343" fmla="*/ 397738 h 650202"/>
                    <a:gd name="connsiteX344" fmla="*/ 1301215 w 1387836"/>
                    <a:gd name="connsiteY344" fmla="*/ 404778 h 650202"/>
                    <a:gd name="connsiteX345" fmla="*/ 1295881 w 1387836"/>
                    <a:gd name="connsiteY345" fmla="*/ 412675 h 650202"/>
                    <a:gd name="connsiteX346" fmla="*/ 1290911 w 1387836"/>
                    <a:gd name="connsiteY346" fmla="*/ 420659 h 650202"/>
                    <a:gd name="connsiteX347" fmla="*/ 1285958 w 1387836"/>
                    <a:gd name="connsiteY347" fmla="*/ 428651 h 650202"/>
                    <a:gd name="connsiteX348" fmla="*/ 1283481 w 1387836"/>
                    <a:gd name="connsiteY348" fmla="*/ 432643 h 650202"/>
                    <a:gd name="connsiteX349" fmla="*/ 1282858 w 1387836"/>
                    <a:gd name="connsiteY349" fmla="*/ 433630 h 650202"/>
                    <a:gd name="connsiteX350" fmla="*/ 1282641 w 1387836"/>
                    <a:gd name="connsiteY350" fmla="*/ 434037 h 650202"/>
                    <a:gd name="connsiteX351" fmla="*/ 1282485 w 1387836"/>
                    <a:gd name="connsiteY351" fmla="*/ 434288 h 650202"/>
                    <a:gd name="connsiteX352" fmla="*/ 1282200 w 1387836"/>
                    <a:gd name="connsiteY352" fmla="*/ 434799 h 650202"/>
                    <a:gd name="connsiteX353" fmla="*/ 1281048 w 1387836"/>
                    <a:gd name="connsiteY353" fmla="*/ 436886 h 650202"/>
                    <a:gd name="connsiteX354" fmla="*/ 1271843 w 1387836"/>
                    <a:gd name="connsiteY354" fmla="*/ 453538 h 650202"/>
                    <a:gd name="connsiteX355" fmla="*/ 1267479 w 1387836"/>
                    <a:gd name="connsiteY355" fmla="*/ 462015 h 650202"/>
                    <a:gd name="connsiteX356" fmla="*/ 1263314 w 1387836"/>
                    <a:gd name="connsiteY356" fmla="*/ 470579 h 650202"/>
                    <a:gd name="connsiteX357" fmla="*/ 1259149 w 1387836"/>
                    <a:gd name="connsiteY357" fmla="*/ 479168 h 650202"/>
                    <a:gd name="connsiteX358" fmla="*/ 1255426 w 1387836"/>
                    <a:gd name="connsiteY358" fmla="*/ 487940 h 650202"/>
                    <a:gd name="connsiteX359" fmla="*/ 1251720 w 1387836"/>
                    <a:gd name="connsiteY359" fmla="*/ 496755 h 650202"/>
                    <a:gd name="connsiteX360" fmla="*/ 1248221 w 1387836"/>
                    <a:gd name="connsiteY360" fmla="*/ 505613 h 650202"/>
                    <a:gd name="connsiteX361" fmla="*/ 1241796 w 1387836"/>
                    <a:gd name="connsiteY361" fmla="*/ 523607 h 650202"/>
                    <a:gd name="connsiteX362" fmla="*/ 1244256 w 1387836"/>
                    <a:gd name="connsiteY362" fmla="*/ 531184 h 650202"/>
                    <a:gd name="connsiteX363" fmla="*/ 1260084 w 1387836"/>
                    <a:gd name="connsiteY363" fmla="*/ 541886 h 650202"/>
                    <a:gd name="connsiteX364" fmla="*/ 1268146 w 1387836"/>
                    <a:gd name="connsiteY364" fmla="*/ 546978 h 650202"/>
                    <a:gd name="connsiteX365" fmla="*/ 1276346 w 1387836"/>
                    <a:gd name="connsiteY365" fmla="*/ 551905 h 650202"/>
                    <a:gd name="connsiteX366" fmla="*/ 1284529 w 1387836"/>
                    <a:gd name="connsiteY366" fmla="*/ 556780 h 650202"/>
                    <a:gd name="connsiteX367" fmla="*/ 1293015 w 1387836"/>
                    <a:gd name="connsiteY367" fmla="*/ 561265 h 650202"/>
                    <a:gd name="connsiteX368" fmla="*/ 1301492 w 1387836"/>
                    <a:gd name="connsiteY368" fmla="*/ 565751 h 650202"/>
                    <a:gd name="connsiteX369" fmla="*/ 1305735 w 1387836"/>
                    <a:gd name="connsiteY369" fmla="*/ 568002 h 650202"/>
                    <a:gd name="connsiteX370" fmla="*/ 1309995 w 1387836"/>
                    <a:gd name="connsiteY370" fmla="*/ 570011 h 650202"/>
                    <a:gd name="connsiteX371" fmla="*/ 1327062 w 1387836"/>
                    <a:gd name="connsiteY371" fmla="*/ 577908 h 650202"/>
                    <a:gd name="connsiteX372" fmla="*/ 1329193 w 1387836"/>
                    <a:gd name="connsiteY372" fmla="*/ 578895 h 650202"/>
                    <a:gd name="connsiteX373" fmla="*/ 1329721 w 1387836"/>
                    <a:gd name="connsiteY373" fmla="*/ 579129 h 650202"/>
                    <a:gd name="connsiteX374" fmla="*/ 1330413 w 1387836"/>
                    <a:gd name="connsiteY374" fmla="*/ 579441 h 650202"/>
                    <a:gd name="connsiteX375" fmla="*/ 1331522 w 1387836"/>
                    <a:gd name="connsiteY375" fmla="*/ 579900 h 650202"/>
                    <a:gd name="connsiteX376" fmla="*/ 1335929 w 1387836"/>
                    <a:gd name="connsiteY376" fmla="*/ 581666 h 650202"/>
                    <a:gd name="connsiteX377" fmla="*/ 1344744 w 1387836"/>
                    <a:gd name="connsiteY377" fmla="*/ 585208 h 650202"/>
                    <a:gd name="connsiteX378" fmla="*/ 1353559 w 1387836"/>
                    <a:gd name="connsiteY378" fmla="*/ 588775 h 650202"/>
                    <a:gd name="connsiteX379" fmla="*/ 1362513 w 1387836"/>
                    <a:gd name="connsiteY379" fmla="*/ 591970 h 650202"/>
                    <a:gd name="connsiteX380" fmla="*/ 1370531 w 1387836"/>
                    <a:gd name="connsiteY380" fmla="*/ 594724 h 650202"/>
                    <a:gd name="connsiteX381" fmla="*/ 1363786 w 1387836"/>
                    <a:gd name="connsiteY381" fmla="*/ 600015 h 650202"/>
                    <a:gd name="connsiteX382" fmla="*/ 1356365 w 1387836"/>
                    <a:gd name="connsiteY382" fmla="*/ 605981 h 650202"/>
                    <a:gd name="connsiteX383" fmla="*/ 1349273 w 1387836"/>
                    <a:gd name="connsiteY383" fmla="*/ 612137 h 650202"/>
                    <a:gd name="connsiteX384" fmla="*/ 1342173 w 1387836"/>
                    <a:gd name="connsiteY384" fmla="*/ 618320 h 650202"/>
                    <a:gd name="connsiteX385" fmla="*/ 1338631 w 1387836"/>
                    <a:gd name="connsiteY385" fmla="*/ 621403 h 650202"/>
                    <a:gd name="connsiteX386" fmla="*/ 1337748 w 1387836"/>
                    <a:gd name="connsiteY386" fmla="*/ 622182 h 650202"/>
                    <a:gd name="connsiteX387" fmla="*/ 1337401 w 1387836"/>
                    <a:gd name="connsiteY387" fmla="*/ 622468 h 650202"/>
                    <a:gd name="connsiteX388" fmla="*/ 1337194 w 1387836"/>
                    <a:gd name="connsiteY388" fmla="*/ 622667 h 650202"/>
                    <a:gd name="connsiteX389" fmla="*/ 1336761 w 1387836"/>
                    <a:gd name="connsiteY389" fmla="*/ 623065 h 650202"/>
                    <a:gd name="connsiteX390" fmla="*/ 1335055 w 1387836"/>
                    <a:gd name="connsiteY390" fmla="*/ 624728 h 650202"/>
                    <a:gd name="connsiteX391" fmla="*/ 1321339 w 1387836"/>
                    <a:gd name="connsiteY391" fmla="*/ 637933 h 650202"/>
                    <a:gd name="connsiteX392" fmla="*/ 1314680 w 1387836"/>
                    <a:gd name="connsiteY392" fmla="*/ 644748 h 650202"/>
                    <a:gd name="connsiteX393" fmla="*/ 1309606 w 1387836"/>
                    <a:gd name="connsiteY393" fmla="*/ 650168 h 650202"/>
                    <a:gd name="connsiteX394" fmla="*/ 1326933 w 1387836"/>
                    <a:gd name="connsiteY394" fmla="*/ 650168 h 650202"/>
                    <a:gd name="connsiteX395" fmla="*/ 1330232 w 1387836"/>
                    <a:gd name="connsiteY395" fmla="*/ 646696 h 650202"/>
                    <a:gd name="connsiteX396" fmla="*/ 1343402 w 1387836"/>
                    <a:gd name="connsiteY396" fmla="*/ 633629 h 650202"/>
                    <a:gd name="connsiteX397" fmla="*/ 1345047 w 1387836"/>
                    <a:gd name="connsiteY397" fmla="*/ 631993 h 650202"/>
                    <a:gd name="connsiteX398" fmla="*/ 1345463 w 1387836"/>
                    <a:gd name="connsiteY398" fmla="*/ 631577 h 650202"/>
                    <a:gd name="connsiteX399" fmla="*/ 1345601 w 1387836"/>
                    <a:gd name="connsiteY399" fmla="*/ 631438 h 650202"/>
                    <a:gd name="connsiteX400" fmla="*/ 1345619 w 1387836"/>
                    <a:gd name="connsiteY400" fmla="*/ 631430 h 650202"/>
                    <a:gd name="connsiteX401" fmla="*/ 1345619 w 1387836"/>
                    <a:gd name="connsiteY401" fmla="*/ 631421 h 650202"/>
                    <a:gd name="connsiteX402" fmla="*/ 1345671 w 1387836"/>
                    <a:gd name="connsiteY402" fmla="*/ 631369 h 650202"/>
                    <a:gd name="connsiteX403" fmla="*/ 1345628 w 1387836"/>
                    <a:gd name="connsiteY403" fmla="*/ 631413 h 650202"/>
                    <a:gd name="connsiteX404" fmla="*/ 1345662 w 1387836"/>
                    <a:gd name="connsiteY404" fmla="*/ 631369 h 650202"/>
                    <a:gd name="connsiteX405" fmla="*/ 1345775 w 1387836"/>
                    <a:gd name="connsiteY405" fmla="*/ 631274 h 650202"/>
                    <a:gd name="connsiteX406" fmla="*/ 1346658 w 1387836"/>
                    <a:gd name="connsiteY406" fmla="*/ 630486 h 650202"/>
                    <a:gd name="connsiteX407" fmla="*/ 1350156 w 1387836"/>
                    <a:gd name="connsiteY407" fmla="*/ 627352 h 650202"/>
                    <a:gd name="connsiteX408" fmla="*/ 1357161 w 1387836"/>
                    <a:gd name="connsiteY408" fmla="*/ 621065 h 650202"/>
                    <a:gd name="connsiteX409" fmla="*/ 1364167 w 1387836"/>
                    <a:gd name="connsiteY409" fmla="*/ 614804 h 650202"/>
                    <a:gd name="connsiteX410" fmla="*/ 1371302 w 1387836"/>
                    <a:gd name="connsiteY410" fmla="*/ 608881 h 650202"/>
                    <a:gd name="connsiteX411" fmla="*/ 1385685 w 1387836"/>
                    <a:gd name="connsiteY411" fmla="*/ 597270 h 650202"/>
                    <a:gd name="connsiteX412" fmla="*/ 1387494 w 1387836"/>
                    <a:gd name="connsiteY412" fmla="*/ 594733 h 650202"/>
                    <a:gd name="connsiteX413" fmla="*/ 1384005 w 1387836"/>
                    <a:gd name="connsiteY413" fmla="*/ 587303 h 650202"/>
                    <a:gd name="connsiteX414" fmla="*/ 1366531 w 1387836"/>
                    <a:gd name="connsiteY414" fmla="*/ 581008 h 650202"/>
                    <a:gd name="connsiteX415" fmla="*/ 1357837 w 1387836"/>
                    <a:gd name="connsiteY415" fmla="*/ 577744 h 650202"/>
                    <a:gd name="connsiteX416" fmla="*/ 1349264 w 1387836"/>
                    <a:gd name="connsiteY416" fmla="*/ 574133 h 650202"/>
                    <a:gd name="connsiteX417" fmla="*/ 1340692 w 1387836"/>
                    <a:gd name="connsiteY417" fmla="*/ 570522 h 650202"/>
                    <a:gd name="connsiteX418" fmla="*/ 1336414 w 1387836"/>
                    <a:gd name="connsiteY418" fmla="*/ 568729 h 650202"/>
                    <a:gd name="connsiteX419" fmla="*/ 1335340 w 1387836"/>
                    <a:gd name="connsiteY419" fmla="*/ 568271 h 650202"/>
                    <a:gd name="connsiteX420" fmla="*/ 1335202 w 1387836"/>
                    <a:gd name="connsiteY420" fmla="*/ 568219 h 650202"/>
                    <a:gd name="connsiteX421" fmla="*/ 1335211 w 1387836"/>
                    <a:gd name="connsiteY421" fmla="*/ 568236 h 650202"/>
                    <a:gd name="connsiteX422" fmla="*/ 1334960 w 1387836"/>
                    <a:gd name="connsiteY422" fmla="*/ 568115 h 650202"/>
                    <a:gd name="connsiteX423" fmla="*/ 1334423 w 1387836"/>
                    <a:gd name="connsiteY423" fmla="*/ 567846 h 650202"/>
                    <a:gd name="connsiteX424" fmla="*/ 1332301 w 1387836"/>
                    <a:gd name="connsiteY424" fmla="*/ 566816 h 650202"/>
                    <a:gd name="connsiteX425" fmla="*/ 1315347 w 1387836"/>
                    <a:gd name="connsiteY425" fmla="*/ 558668 h 650202"/>
                    <a:gd name="connsiteX426" fmla="*/ 1311156 w 1387836"/>
                    <a:gd name="connsiteY426" fmla="*/ 556607 h 650202"/>
                    <a:gd name="connsiteX427" fmla="*/ 1307112 w 1387836"/>
                    <a:gd name="connsiteY427" fmla="*/ 554390 h 650202"/>
                    <a:gd name="connsiteX428" fmla="*/ 1299033 w 1387836"/>
                    <a:gd name="connsiteY428" fmla="*/ 549956 h 650202"/>
                    <a:gd name="connsiteX429" fmla="*/ 1290963 w 1387836"/>
                    <a:gd name="connsiteY429" fmla="*/ 545523 h 650202"/>
                    <a:gd name="connsiteX430" fmla="*/ 1283083 w 1387836"/>
                    <a:gd name="connsiteY430" fmla="*/ 540674 h 650202"/>
                    <a:gd name="connsiteX431" fmla="*/ 1275212 w 1387836"/>
                    <a:gd name="connsiteY431" fmla="*/ 535782 h 650202"/>
                    <a:gd name="connsiteX432" fmla="*/ 1267462 w 1387836"/>
                    <a:gd name="connsiteY432" fmla="*/ 530742 h 650202"/>
                    <a:gd name="connsiteX433" fmla="*/ 1256378 w 1387836"/>
                    <a:gd name="connsiteY433" fmla="*/ 522983 h 650202"/>
                    <a:gd name="connsiteX434" fmla="*/ 1260751 w 1387836"/>
                    <a:gd name="connsiteY434" fmla="*/ 510177 h 650202"/>
                    <a:gd name="connsiteX435" fmla="*/ 1264007 w 1387836"/>
                    <a:gd name="connsiteY435" fmla="*/ 501517 h 650202"/>
                    <a:gd name="connsiteX436" fmla="*/ 1267479 w 1387836"/>
                    <a:gd name="connsiteY436" fmla="*/ 492936 h 650202"/>
                    <a:gd name="connsiteX437" fmla="*/ 1270952 w 1387836"/>
                    <a:gd name="connsiteY437" fmla="*/ 484355 h 650202"/>
                    <a:gd name="connsiteX438" fmla="*/ 1274891 w 1387836"/>
                    <a:gd name="connsiteY438" fmla="*/ 475965 h 650202"/>
                    <a:gd name="connsiteX439" fmla="*/ 1278814 w 1387836"/>
                    <a:gd name="connsiteY439" fmla="*/ 467557 h 650202"/>
                    <a:gd name="connsiteX440" fmla="*/ 1282936 w 1387836"/>
                    <a:gd name="connsiteY440" fmla="*/ 459235 h 650202"/>
                    <a:gd name="connsiteX441" fmla="*/ 1291681 w 1387836"/>
                    <a:gd name="connsiteY441" fmla="*/ 442869 h 650202"/>
                    <a:gd name="connsiteX442" fmla="*/ 1292772 w 1387836"/>
                    <a:gd name="connsiteY442" fmla="*/ 440817 h 650202"/>
                    <a:gd name="connsiteX443" fmla="*/ 1293041 w 1387836"/>
                    <a:gd name="connsiteY443" fmla="*/ 440298 h 650202"/>
                    <a:gd name="connsiteX444" fmla="*/ 1293127 w 1387836"/>
                    <a:gd name="connsiteY444" fmla="*/ 440125 h 650202"/>
                    <a:gd name="connsiteX445" fmla="*/ 1293145 w 1387836"/>
                    <a:gd name="connsiteY445" fmla="*/ 440099 h 650202"/>
                    <a:gd name="connsiteX446" fmla="*/ 1293162 w 1387836"/>
                    <a:gd name="connsiteY446" fmla="*/ 440081 h 650202"/>
                    <a:gd name="connsiteX447" fmla="*/ 1293179 w 1387836"/>
                    <a:gd name="connsiteY447" fmla="*/ 440029 h 650202"/>
                    <a:gd name="connsiteX448" fmla="*/ 1293171 w 1387836"/>
                    <a:gd name="connsiteY448" fmla="*/ 440064 h 650202"/>
                    <a:gd name="connsiteX449" fmla="*/ 1293179 w 1387836"/>
                    <a:gd name="connsiteY449" fmla="*/ 440047 h 650202"/>
                    <a:gd name="connsiteX450" fmla="*/ 1293257 w 1387836"/>
                    <a:gd name="connsiteY450" fmla="*/ 439925 h 650202"/>
                    <a:gd name="connsiteX451" fmla="*/ 1293855 w 1387836"/>
                    <a:gd name="connsiteY451" fmla="*/ 438912 h 650202"/>
                    <a:gd name="connsiteX452" fmla="*/ 1296279 w 1387836"/>
                    <a:gd name="connsiteY452" fmla="*/ 434869 h 650202"/>
                    <a:gd name="connsiteX453" fmla="*/ 1301128 w 1387836"/>
                    <a:gd name="connsiteY453" fmla="*/ 426807 h 650202"/>
                    <a:gd name="connsiteX454" fmla="*/ 1305960 w 1387836"/>
                    <a:gd name="connsiteY454" fmla="*/ 418745 h 650202"/>
                    <a:gd name="connsiteX455" fmla="*/ 1311052 w 1387836"/>
                    <a:gd name="connsiteY455" fmla="*/ 410987 h 650202"/>
                    <a:gd name="connsiteX456" fmla="*/ 1321356 w 1387836"/>
                    <a:gd name="connsiteY456" fmla="*/ 395669 h 650202"/>
                    <a:gd name="connsiteX457" fmla="*/ 1322335 w 1387836"/>
                    <a:gd name="connsiteY457" fmla="*/ 392699 h 650202"/>
                    <a:gd name="connsiteX458" fmla="*/ 1316819 w 1387836"/>
                    <a:gd name="connsiteY458" fmla="*/ 386655 h 650202"/>
                    <a:gd name="connsiteX459" fmla="*/ 1298262 w 1387836"/>
                    <a:gd name="connsiteY459" fmla="*/ 385754 h 650202"/>
                    <a:gd name="connsiteX460" fmla="*/ 1288997 w 1387836"/>
                    <a:gd name="connsiteY460" fmla="*/ 385209 h 650202"/>
                    <a:gd name="connsiteX461" fmla="*/ 1279749 w 1387836"/>
                    <a:gd name="connsiteY461" fmla="*/ 384299 h 650202"/>
                    <a:gd name="connsiteX462" fmla="*/ 1270493 w 1387836"/>
                    <a:gd name="connsiteY462" fmla="*/ 383390 h 650202"/>
                    <a:gd name="connsiteX463" fmla="*/ 1265860 w 1387836"/>
                    <a:gd name="connsiteY463" fmla="*/ 382914 h 650202"/>
                    <a:gd name="connsiteX464" fmla="*/ 1264700 w 1387836"/>
                    <a:gd name="connsiteY464" fmla="*/ 382793 h 650202"/>
                    <a:gd name="connsiteX465" fmla="*/ 1264561 w 1387836"/>
                    <a:gd name="connsiteY465" fmla="*/ 382793 h 650202"/>
                    <a:gd name="connsiteX466" fmla="*/ 1264492 w 1387836"/>
                    <a:gd name="connsiteY466" fmla="*/ 382784 h 650202"/>
                    <a:gd name="connsiteX467" fmla="*/ 1264275 w 1387836"/>
                    <a:gd name="connsiteY467" fmla="*/ 382749 h 650202"/>
                    <a:gd name="connsiteX468" fmla="*/ 1263704 w 1387836"/>
                    <a:gd name="connsiteY468" fmla="*/ 382646 h 650202"/>
                    <a:gd name="connsiteX469" fmla="*/ 1261383 w 1387836"/>
                    <a:gd name="connsiteY469" fmla="*/ 382317 h 650202"/>
                    <a:gd name="connsiteX470" fmla="*/ 1242783 w 1387836"/>
                    <a:gd name="connsiteY470" fmla="*/ 379528 h 650202"/>
                    <a:gd name="connsiteX471" fmla="*/ 1238160 w 1387836"/>
                    <a:gd name="connsiteY471" fmla="*/ 378775 h 650202"/>
                    <a:gd name="connsiteX472" fmla="*/ 1233639 w 1387836"/>
                    <a:gd name="connsiteY472" fmla="*/ 377857 h 650202"/>
                    <a:gd name="connsiteX473" fmla="*/ 1224625 w 1387836"/>
                    <a:gd name="connsiteY473" fmla="*/ 375987 h 650202"/>
                    <a:gd name="connsiteX474" fmla="*/ 1215611 w 1387836"/>
                    <a:gd name="connsiteY474" fmla="*/ 374151 h 650202"/>
                    <a:gd name="connsiteX475" fmla="*/ 1206649 w 1387836"/>
                    <a:gd name="connsiteY475" fmla="*/ 371822 h 650202"/>
                    <a:gd name="connsiteX476" fmla="*/ 1197687 w 1387836"/>
                    <a:gd name="connsiteY476" fmla="*/ 369484 h 650202"/>
                    <a:gd name="connsiteX477" fmla="*/ 1188811 w 1387836"/>
                    <a:gd name="connsiteY477" fmla="*/ 366921 h 650202"/>
                    <a:gd name="connsiteX478" fmla="*/ 1175927 w 1387836"/>
                    <a:gd name="connsiteY478" fmla="*/ 362773 h 650202"/>
                    <a:gd name="connsiteX479" fmla="*/ 1176325 w 1387836"/>
                    <a:gd name="connsiteY479" fmla="*/ 349265 h 650202"/>
                    <a:gd name="connsiteX480" fmla="*/ 1176888 w 1387836"/>
                    <a:gd name="connsiteY480" fmla="*/ 340043 h 650202"/>
                    <a:gd name="connsiteX481" fmla="*/ 1177676 w 1387836"/>
                    <a:gd name="connsiteY481" fmla="*/ 330804 h 650202"/>
                    <a:gd name="connsiteX482" fmla="*/ 1178481 w 1387836"/>
                    <a:gd name="connsiteY482" fmla="*/ 321582 h 650202"/>
                    <a:gd name="connsiteX483" fmla="*/ 1179745 w 1387836"/>
                    <a:gd name="connsiteY483" fmla="*/ 312394 h 650202"/>
                    <a:gd name="connsiteX484" fmla="*/ 1181027 w 1387836"/>
                    <a:gd name="connsiteY484" fmla="*/ 303216 h 650202"/>
                    <a:gd name="connsiteX485" fmla="*/ 1182508 w 1387836"/>
                    <a:gd name="connsiteY485" fmla="*/ 294054 h 650202"/>
                    <a:gd name="connsiteX486" fmla="*/ 1186040 w 1387836"/>
                    <a:gd name="connsiteY486" fmla="*/ 275827 h 650202"/>
                    <a:gd name="connsiteX487" fmla="*/ 1186482 w 1387836"/>
                    <a:gd name="connsiteY487" fmla="*/ 273532 h 650202"/>
                    <a:gd name="connsiteX488" fmla="*/ 1186595 w 1387836"/>
                    <a:gd name="connsiteY488" fmla="*/ 272969 h 650202"/>
                    <a:gd name="connsiteX489" fmla="*/ 1186655 w 1387836"/>
                    <a:gd name="connsiteY489" fmla="*/ 272684 h 650202"/>
                    <a:gd name="connsiteX490" fmla="*/ 1186681 w 1387836"/>
                    <a:gd name="connsiteY490" fmla="*/ 272545 h 650202"/>
                    <a:gd name="connsiteX491" fmla="*/ 1186958 w 1387836"/>
                    <a:gd name="connsiteY491" fmla="*/ 271394 h 650202"/>
                    <a:gd name="connsiteX492" fmla="*/ 1188084 w 1387836"/>
                    <a:gd name="connsiteY492" fmla="*/ 266847 h 650202"/>
                    <a:gd name="connsiteX493" fmla="*/ 1190344 w 1387836"/>
                    <a:gd name="connsiteY493" fmla="*/ 257712 h 650202"/>
                    <a:gd name="connsiteX494" fmla="*/ 1192604 w 1387836"/>
                    <a:gd name="connsiteY494" fmla="*/ 248586 h 650202"/>
                    <a:gd name="connsiteX495" fmla="*/ 1195167 w 1387836"/>
                    <a:gd name="connsiteY495" fmla="*/ 239684 h 650202"/>
                    <a:gd name="connsiteX496" fmla="*/ 1200501 w 1387836"/>
                    <a:gd name="connsiteY496" fmla="*/ 221985 h 650202"/>
                    <a:gd name="connsiteX497" fmla="*/ 1200570 w 1387836"/>
                    <a:gd name="connsiteY497" fmla="*/ 218885 h 650202"/>
                    <a:gd name="connsiteX498" fmla="*/ 1193522 w 1387836"/>
                    <a:gd name="connsiteY498" fmla="*/ 214711 h 650202"/>
                    <a:gd name="connsiteX499" fmla="*/ 1175520 w 1387836"/>
                    <a:gd name="connsiteY499" fmla="*/ 219335 h 650202"/>
                    <a:gd name="connsiteX500" fmla="*/ 1166514 w 1387836"/>
                    <a:gd name="connsiteY500" fmla="*/ 221535 h 650202"/>
                    <a:gd name="connsiteX501" fmla="*/ 1157379 w 1387836"/>
                    <a:gd name="connsiteY501" fmla="*/ 223388 h 650202"/>
                    <a:gd name="connsiteX502" fmla="*/ 1148261 w 1387836"/>
                    <a:gd name="connsiteY502" fmla="*/ 225249 h 650202"/>
                    <a:gd name="connsiteX503" fmla="*/ 1143715 w 1387836"/>
                    <a:gd name="connsiteY503" fmla="*/ 226176 h 650202"/>
                    <a:gd name="connsiteX504" fmla="*/ 1142580 w 1387836"/>
                    <a:gd name="connsiteY504" fmla="*/ 226392 h 650202"/>
                    <a:gd name="connsiteX505" fmla="*/ 1142425 w 1387836"/>
                    <a:gd name="connsiteY505" fmla="*/ 226427 h 650202"/>
                    <a:gd name="connsiteX506" fmla="*/ 1142355 w 1387836"/>
                    <a:gd name="connsiteY506" fmla="*/ 226427 h 650202"/>
                    <a:gd name="connsiteX507" fmla="*/ 1142269 w 1387836"/>
                    <a:gd name="connsiteY507" fmla="*/ 226444 h 650202"/>
                    <a:gd name="connsiteX508" fmla="*/ 1142442 w 1387836"/>
                    <a:gd name="connsiteY508" fmla="*/ 226427 h 650202"/>
                    <a:gd name="connsiteX509" fmla="*/ 1142148 w 1387836"/>
                    <a:gd name="connsiteY509" fmla="*/ 226479 h 650202"/>
                    <a:gd name="connsiteX510" fmla="*/ 1141576 w 1387836"/>
                    <a:gd name="connsiteY510" fmla="*/ 226565 h 650202"/>
                    <a:gd name="connsiteX511" fmla="*/ 1139255 w 1387836"/>
                    <a:gd name="connsiteY511" fmla="*/ 226903 h 650202"/>
                    <a:gd name="connsiteX512" fmla="*/ 1120664 w 1387836"/>
                    <a:gd name="connsiteY512" fmla="*/ 229726 h 650202"/>
                    <a:gd name="connsiteX513" fmla="*/ 1116032 w 1387836"/>
                    <a:gd name="connsiteY513" fmla="*/ 230384 h 650202"/>
                    <a:gd name="connsiteX514" fmla="*/ 1111434 w 1387836"/>
                    <a:gd name="connsiteY514" fmla="*/ 230826 h 650202"/>
                    <a:gd name="connsiteX515" fmla="*/ 1102264 w 1387836"/>
                    <a:gd name="connsiteY515" fmla="*/ 231718 h 650202"/>
                    <a:gd name="connsiteX516" fmla="*/ 1093102 w 1387836"/>
                    <a:gd name="connsiteY516" fmla="*/ 232609 h 650202"/>
                    <a:gd name="connsiteX517" fmla="*/ 1083854 w 1387836"/>
                    <a:gd name="connsiteY517" fmla="*/ 233025 h 650202"/>
                    <a:gd name="connsiteX518" fmla="*/ 1074607 w 1387836"/>
                    <a:gd name="connsiteY518" fmla="*/ 233441 h 650202"/>
                    <a:gd name="connsiteX519" fmla="*/ 1065359 w 1387836"/>
                    <a:gd name="connsiteY519" fmla="*/ 233623 h 650202"/>
                    <a:gd name="connsiteX520" fmla="*/ 1051833 w 1387836"/>
                    <a:gd name="connsiteY520" fmla="*/ 233449 h 650202"/>
                    <a:gd name="connsiteX521" fmla="*/ 1048231 w 1387836"/>
                    <a:gd name="connsiteY521" fmla="*/ 220417 h 650202"/>
                    <a:gd name="connsiteX522" fmla="*/ 1046049 w 1387836"/>
                    <a:gd name="connsiteY522" fmla="*/ 211429 h 650202"/>
                    <a:gd name="connsiteX523" fmla="*/ 1044075 w 1387836"/>
                    <a:gd name="connsiteY523" fmla="*/ 202381 h 650202"/>
                    <a:gd name="connsiteX524" fmla="*/ 1042118 w 1387836"/>
                    <a:gd name="connsiteY524" fmla="*/ 193323 h 650202"/>
                    <a:gd name="connsiteX525" fmla="*/ 1040628 w 1387836"/>
                    <a:gd name="connsiteY525" fmla="*/ 184162 h 650202"/>
                    <a:gd name="connsiteX526" fmla="*/ 1039139 w 1387836"/>
                    <a:gd name="connsiteY526" fmla="*/ 175018 h 650202"/>
                    <a:gd name="connsiteX527" fmla="*/ 1037866 w 1387836"/>
                    <a:gd name="connsiteY527" fmla="*/ 165822 h 650202"/>
                    <a:gd name="connsiteX528" fmla="*/ 1035866 w 1387836"/>
                    <a:gd name="connsiteY528" fmla="*/ 147369 h 650202"/>
                    <a:gd name="connsiteX529" fmla="*/ 1035615 w 1387836"/>
                    <a:gd name="connsiteY529" fmla="*/ 145049 h 650202"/>
                    <a:gd name="connsiteX530" fmla="*/ 1035545 w 1387836"/>
                    <a:gd name="connsiteY530" fmla="*/ 144468 h 650202"/>
                    <a:gd name="connsiteX531" fmla="*/ 1035528 w 1387836"/>
                    <a:gd name="connsiteY531" fmla="*/ 144278 h 650202"/>
                    <a:gd name="connsiteX532" fmla="*/ 1035528 w 1387836"/>
                    <a:gd name="connsiteY532" fmla="*/ 144269 h 650202"/>
                    <a:gd name="connsiteX533" fmla="*/ 1035519 w 1387836"/>
                    <a:gd name="connsiteY533" fmla="*/ 144192 h 650202"/>
                    <a:gd name="connsiteX534" fmla="*/ 1035511 w 1387836"/>
                    <a:gd name="connsiteY534" fmla="*/ 144044 h 650202"/>
                    <a:gd name="connsiteX535" fmla="*/ 1035441 w 1387836"/>
                    <a:gd name="connsiteY535" fmla="*/ 142867 h 650202"/>
                    <a:gd name="connsiteX536" fmla="*/ 1035182 w 1387836"/>
                    <a:gd name="connsiteY536" fmla="*/ 138182 h 650202"/>
                    <a:gd name="connsiteX537" fmla="*/ 1034636 w 1387836"/>
                    <a:gd name="connsiteY537" fmla="*/ 128778 h 650202"/>
                    <a:gd name="connsiteX538" fmla="*/ 1034091 w 1387836"/>
                    <a:gd name="connsiteY538" fmla="*/ 119409 h 650202"/>
                    <a:gd name="connsiteX539" fmla="*/ 1033917 w 1387836"/>
                    <a:gd name="connsiteY539" fmla="*/ 110126 h 650202"/>
                    <a:gd name="connsiteX540" fmla="*/ 1033796 w 1387836"/>
                    <a:gd name="connsiteY540" fmla="*/ 91657 h 650202"/>
                    <a:gd name="connsiteX541" fmla="*/ 1032948 w 1387836"/>
                    <a:gd name="connsiteY541" fmla="*/ 88643 h 650202"/>
                    <a:gd name="connsiteX542" fmla="*/ 1024973 w 1387836"/>
                    <a:gd name="connsiteY542" fmla="*/ 86747 h 650202"/>
                    <a:gd name="connsiteX543" fmla="*/ 1009135 w 1387836"/>
                    <a:gd name="connsiteY543" fmla="*/ 96471 h 650202"/>
                    <a:gd name="connsiteX544" fmla="*/ 1001160 w 1387836"/>
                    <a:gd name="connsiteY544" fmla="*/ 101242 h 650202"/>
                    <a:gd name="connsiteX545" fmla="*/ 993003 w 1387836"/>
                    <a:gd name="connsiteY545" fmla="*/ 105702 h 650202"/>
                    <a:gd name="connsiteX546" fmla="*/ 984855 w 1387836"/>
                    <a:gd name="connsiteY546" fmla="*/ 110161 h 650202"/>
                    <a:gd name="connsiteX547" fmla="*/ 980768 w 1387836"/>
                    <a:gd name="connsiteY547" fmla="*/ 112395 h 650202"/>
                    <a:gd name="connsiteX548" fmla="*/ 979746 w 1387836"/>
                    <a:gd name="connsiteY548" fmla="*/ 112941 h 650202"/>
                    <a:gd name="connsiteX549" fmla="*/ 979616 w 1387836"/>
                    <a:gd name="connsiteY549" fmla="*/ 113019 h 650202"/>
                    <a:gd name="connsiteX550" fmla="*/ 979556 w 1387836"/>
                    <a:gd name="connsiteY550" fmla="*/ 113045 h 650202"/>
                    <a:gd name="connsiteX551" fmla="*/ 979504 w 1387836"/>
                    <a:gd name="connsiteY551" fmla="*/ 113079 h 650202"/>
                    <a:gd name="connsiteX552" fmla="*/ 979634 w 1387836"/>
                    <a:gd name="connsiteY552" fmla="*/ 113027 h 650202"/>
                    <a:gd name="connsiteX553" fmla="*/ 979374 w 1387836"/>
                    <a:gd name="connsiteY553" fmla="*/ 113148 h 650202"/>
                    <a:gd name="connsiteX554" fmla="*/ 978828 w 1387836"/>
                    <a:gd name="connsiteY554" fmla="*/ 113391 h 650202"/>
                    <a:gd name="connsiteX555" fmla="*/ 976724 w 1387836"/>
                    <a:gd name="connsiteY555" fmla="*/ 114413 h 650202"/>
                    <a:gd name="connsiteX556" fmla="*/ 959787 w 1387836"/>
                    <a:gd name="connsiteY556" fmla="*/ 122578 h 650202"/>
                    <a:gd name="connsiteX557" fmla="*/ 955553 w 1387836"/>
                    <a:gd name="connsiteY557" fmla="*/ 124570 h 650202"/>
                    <a:gd name="connsiteX558" fmla="*/ 951301 w 1387836"/>
                    <a:gd name="connsiteY558" fmla="*/ 126345 h 650202"/>
                    <a:gd name="connsiteX559" fmla="*/ 942798 w 1387836"/>
                    <a:gd name="connsiteY559" fmla="*/ 129895 h 650202"/>
                    <a:gd name="connsiteX560" fmla="*/ 934312 w 1387836"/>
                    <a:gd name="connsiteY560" fmla="*/ 133454 h 650202"/>
                    <a:gd name="connsiteX561" fmla="*/ 925601 w 1387836"/>
                    <a:gd name="connsiteY561" fmla="*/ 136580 h 650202"/>
                    <a:gd name="connsiteX562" fmla="*/ 916873 w 1387836"/>
                    <a:gd name="connsiteY562" fmla="*/ 139697 h 650202"/>
                    <a:gd name="connsiteX563" fmla="*/ 908084 w 1387836"/>
                    <a:gd name="connsiteY563" fmla="*/ 142590 h 650202"/>
                    <a:gd name="connsiteX564" fmla="*/ 895104 w 1387836"/>
                    <a:gd name="connsiteY564" fmla="*/ 146426 h 650202"/>
                    <a:gd name="connsiteX565" fmla="*/ 887821 w 1387836"/>
                    <a:gd name="connsiteY565" fmla="*/ 135030 h 650202"/>
                    <a:gd name="connsiteX566" fmla="*/ 883093 w 1387836"/>
                    <a:gd name="connsiteY566" fmla="*/ 127064 h 650202"/>
                    <a:gd name="connsiteX567" fmla="*/ 878547 w 1387836"/>
                    <a:gd name="connsiteY567" fmla="*/ 119019 h 650202"/>
                    <a:gd name="connsiteX568" fmla="*/ 874019 w 1387836"/>
                    <a:gd name="connsiteY568" fmla="*/ 110941 h 650202"/>
                    <a:gd name="connsiteX569" fmla="*/ 869888 w 1387836"/>
                    <a:gd name="connsiteY569" fmla="*/ 102619 h 650202"/>
                    <a:gd name="connsiteX570" fmla="*/ 865775 w 1387836"/>
                    <a:gd name="connsiteY570" fmla="*/ 94306 h 650202"/>
                    <a:gd name="connsiteX571" fmla="*/ 861835 w 1387836"/>
                    <a:gd name="connsiteY571" fmla="*/ 85924 h 650202"/>
                    <a:gd name="connsiteX572" fmla="*/ 854484 w 1387836"/>
                    <a:gd name="connsiteY572" fmla="*/ 68866 h 650202"/>
                    <a:gd name="connsiteX573" fmla="*/ 853575 w 1387836"/>
                    <a:gd name="connsiteY573" fmla="*/ 66736 h 650202"/>
                    <a:gd name="connsiteX574" fmla="*/ 853341 w 1387836"/>
                    <a:gd name="connsiteY574" fmla="*/ 66190 h 650202"/>
                    <a:gd name="connsiteX575" fmla="*/ 853228 w 1387836"/>
                    <a:gd name="connsiteY575" fmla="*/ 65922 h 650202"/>
                    <a:gd name="connsiteX576" fmla="*/ 853159 w 1387836"/>
                    <a:gd name="connsiteY576" fmla="*/ 65809 h 650202"/>
                    <a:gd name="connsiteX577" fmla="*/ 852761 w 1387836"/>
                    <a:gd name="connsiteY577" fmla="*/ 64692 h 650202"/>
                    <a:gd name="connsiteX578" fmla="*/ 851124 w 1387836"/>
                    <a:gd name="connsiteY578" fmla="*/ 60294 h 650202"/>
                    <a:gd name="connsiteX579" fmla="*/ 847842 w 1387836"/>
                    <a:gd name="connsiteY579" fmla="*/ 51461 h 650202"/>
                    <a:gd name="connsiteX580" fmla="*/ 844561 w 1387836"/>
                    <a:gd name="connsiteY580" fmla="*/ 42672 h 650202"/>
                    <a:gd name="connsiteX581" fmla="*/ 841651 w 1387836"/>
                    <a:gd name="connsiteY581" fmla="*/ 33849 h 650202"/>
                    <a:gd name="connsiteX582" fmla="*/ 836092 w 1387836"/>
                    <a:gd name="connsiteY582" fmla="*/ 16219 h 650202"/>
                    <a:gd name="connsiteX583" fmla="*/ 834403 w 1387836"/>
                    <a:gd name="connsiteY583" fmla="*/ 13604 h 650202"/>
                    <a:gd name="connsiteX584" fmla="*/ 826229 w 1387836"/>
                    <a:gd name="connsiteY584" fmla="*/ 14141 h 650202"/>
                    <a:gd name="connsiteX585" fmla="*/ 813977 w 1387836"/>
                    <a:gd name="connsiteY585" fmla="*/ 28099 h 650202"/>
                    <a:gd name="connsiteX586" fmla="*/ 807751 w 1387836"/>
                    <a:gd name="connsiteY586" fmla="*/ 35000 h 650202"/>
                    <a:gd name="connsiteX587" fmla="*/ 801256 w 1387836"/>
                    <a:gd name="connsiteY587" fmla="*/ 41668 h 650202"/>
                    <a:gd name="connsiteX588" fmla="*/ 794779 w 1387836"/>
                    <a:gd name="connsiteY588" fmla="*/ 48335 h 650202"/>
                    <a:gd name="connsiteX589" fmla="*/ 791532 w 1387836"/>
                    <a:gd name="connsiteY589" fmla="*/ 51678 h 650202"/>
                    <a:gd name="connsiteX590" fmla="*/ 790718 w 1387836"/>
                    <a:gd name="connsiteY590" fmla="*/ 52500 h 650202"/>
                    <a:gd name="connsiteX591" fmla="*/ 790614 w 1387836"/>
                    <a:gd name="connsiteY591" fmla="*/ 52604 h 650202"/>
                    <a:gd name="connsiteX592" fmla="*/ 790588 w 1387836"/>
                    <a:gd name="connsiteY592" fmla="*/ 52639 h 650202"/>
                    <a:gd name="connsiteX593" fmla="*/ 790632 w 1387836"/>
                    <a:gd name="connsiteY593" fmla="*/ 52613 h 650202"/>
                    <a:gd name="connsiteX594" fmla="*/ 790415 w 1387836"/>
                    <a:gd name="connsiteY594" fmla="*/ 52803 h 650202"/>
                    <a:gd name="connsiteX595" fmla="*/ 789982 w 1387836"/>
                    <a:gd name="connsiteY595" fmla="*/ 53202 h 650202"/>
                    <a:gd name="connsiteX596" fmla="*/ 788268 w 1387836"/>
                    <a:gd name="connsiteY596" fmla="*/ 54804 h 650202"/>
                    <a:gd name="connsiteX597" fmla="*/ 774482 w 1387836"/>
                    <a:gd name="connsiteY597" fmla="*/ 67602 h 650202"/>
                    <a:gd name="connsiteX598" fmla="*/ 771019 w 1387836"/>
                    <a:gd name="connsiteY598" fmla="*/ 70771 h 650202"/>
                    <a:gd name="connsiteX599" fmla="*/ 767495 w 1387836"/>
                    <a:gd name="connsiteY599" fmla="*/ 73724 h 650202"/>
                    <a:gd name="connsiteX600" fmla="*/ 760403 w 1387836"/>
                    <a:gd name="connsiteY600" fmla="*/ 79603 h 650202"/>
                    <a:gd name="connsiteX601" fmla="*/ 753354 w 1387836"/>
                    <a:gd name="connsiteY601" fmla="*/ 85526 h 650202"/>
                    <a:gd name="connsiteX602" fmla="*/ 745951 w 1387836"/>
                    <a:gd name="connsiteY602" fmla="*/ 91094 h 650202"/>
                    <a:gd name="connsiteX603" fmla="*/ 738539 w 1387836"/>
                    <a:gd name="connsiteY603" fmla="*/ 96627 h 650202"/>
                    <a:gd name="connsiteX604" fmla="*/ 731005 w 1387836"/>
                    <a:gd name="connsiteY604" fmla="*/ 101987 h 650202"/>
                    <a:gd name="connsiteX605" fmla="*/ 719740 w 1387836"/>
                    <a:gd name="connsiteY605" fmla="*/ 109477 h 650202"/>
                    <a:gd name="connsiteX606" fmla="*/ 709409 w 1387836"/>
                    <a:gd name="connsiteY606" fmla="*/ 100723 h 650202"/>
                    <a:gd name="connsiteX607" fmla="*/ 702551 w 1387836"/>
                    <a:gd name="connsiteY607" fmla="*/ 94540 h 650202"/>
                    <a:gd name="connsiteX608" fmla="*/ 695832 w 1387836"/>
                    <a:gd name="connsiteY608" fmla="*/ 88184 h 650202"/>
                    <a:gd name="connsiteX609" fmla="*/ 689130 w 1387836"/>
                    <a:gd name="connsiteY609" fmla="*/ 81794 h 650202"/>
                    <a:gd name="connsiteX610" fmla="*/ 682739 w 1387836"/>
                    <a:gd name="connsiteY610" fmla="*/ 75066 h 650202"/>
                    <a:gd name="connsiteX611" fmla="*/ 676358 w 1387836"/>
                    <a:gd name="connsiteY611" fmla="*/ 68355 h 650202"/>
                    <a:gd name="connsiteX612" fmla="*/ 670123 w 1387836"/>
                    <a:gd name="connsiteY612" fmla="*/ 61471 h 650202"/>
                    <a:gd name="connsiteX613" fmla="*/ 658070 w 1387836"/>
                    <a:gd name="connsiteY613" fmla="*/ 47357 h 650202"/>
                    <a:gd name="connsiteX614" fmla="*/ 656554 w 1387836"/>
                    <a:gd name="connsiteY614" fmla="*/ 45590 h 650202"/>
                    <a:gd name="connsiteX615" fmla="*/ 656173 w 1387836"/>
                    <a:gd name="connsiteY615" fmla="*/ 45149 h 650202"/>
                    <a:gd name="connsiteX616" fmla="*/ 655991 w 1387836"/>
                    <a:gd name="connsiteY616" fmla="*/ 44941 h 650202"/>
                    <a:gd name="connsiteX617" fmla="*/ 656026 w 1387836"/>
                    <a:gd name="connsiteY617" fmla="*/ 44984 h 650202"/>
                    <a:gd name="connsiteX618" fmla="*/ 655983 w 1387836"/>
                    <a:gd name="connsiteY618" fmla="*/ 44932 h 650202"/>
                    <a:gd name="connsiteX619" fmla="*/ 655966 w 1387836"/>
                    <a:gd name="connsiteY619" fmla="*/ 44898 h 650202"/>
                    <a:gd name="connsiteX620" fmla="*/ 655905 w 1387836"/>
                    <a:gd name="connsiteY620" fmla="*/ 44811 h 650202"/>
                    <a:gd name="connsiteX621" fmla="*/ 655186 w 1387836"/>
                    <a:gd name="connsiteY621" fmla="*/ 43884 h 650202"/>
                    <a:gd name="connsiteX622" fmla="*/ 652311 w 1387836"/>
                    <a:gd name="connsiteY622" fmla="*/ 40161 h 650202"/>
                    <a:gd name="connsiteX623" fmla="*/ 646579 w 1387836"/>
                    <a:gd name="connsiteY623" fmla="*/ 32697 h 650202"/>
                    <a:gd name="connsiteX624" fmla="*/ 640847 w 1387836"/>
                    <a:gd name="connsiteY624" fmla="*/ 25267 h 650202"/>
                    <a:gd name="connsiteX625" fmla="*/ 635487 w 1387836"/>
                    <a:gd name="connsiteY625" fmla="*/ 17691 h 650202"/>
                    <a:gd name="connsiteX626" fmla="*/ 624983 w 1387836"/>
                    <a:gd name="connsiteY626" fmla="*/ 2494 h 650202"/>
                    <a:gd name="connsiteX627" fmla="*/ 622585 w 1387836"/>
                    <a:gd name="connsiteY627" fmla="*/ 511 h 650202"/>
                    <a:gd name="connsiteX628" fmla="*/ 614930 w 1387836"/>
                    <a:gd name="connsiteY628" fmla="*/ 3420 h 650202"/>
                    <a:gd name="connsiteX629" fmla="*/ 607327 w 1387836"/>
                    <a:gd name="connsiteY629" fmla="*/ 20375 h 650202"/>
                    <a:gd name="connsiteX630" fmla="*/ 603422 w 1387836"/>
                    <a:gd name="connsiteY630" fmla="*/ 28809 h 650202"/>
                    <a:gd name="connsiteX631" fmla="*/ 599188 w 1387836"/>
                    <a:gd name="connsiteY631" fmla="*/ 37096 h 650202"/>
                    <a:gd name="connsiteX632" fmla="*/ 594945 w 1387836"/>
                    <a:gd name="connsiteY632" fmla="*/ 45365 h 650202"/>
                    <a:gd name="connsiteX633" fmla="*/ 592841 w 1387836"/>
                    <a:gd name="connsiteY633" fmla="*/ 49504 h 650202"/>
                    <a:gd name="connsiteX634" fmla="*/ 592304 w 1387836"/>
                    <a:gd name="connsiteY634" fmla="*/ 50543 h 650202"/>
                    <a:gd name="connsiteX635" fmla="*/ 592243 w 1387836"/>
                    <a:gd name="connsiteY635" fmla="*/ 50665 h 650202"/>
                    <a:gd name="connsiteX636" fmla="*/ 592200 w 1387836"/>
                    <a:gd name="connsiteY636" fmla="*/ 50734 h 650202"/>
                    <a:gd name="connsiteX637" fmla="*/ 592191 w 1387836"/>
                    <a:gd name="connsiteY637" fmla="*/ 50769 h 650202"/>
                    <a:gd name="connsiteX638" fmla="*/ 592226 w 1387836"/>
                    <a:gd name="connsiteY638" fmla="*/ 50699 h 650202"/>
                    <a:gd name="connsiteX639" fmla="*/ 592113 w 1387836"/>
                    <a:gd name="connsiteY639" fmla="*/ 50924 h 650202"/>
                    <a:gd name="connsiteX640" fmla="*/ 591810 w 1387836"/>
                    <a:gd name="connsiteY640" fmla="*/ 51444 h 650202"/>
                    <a:gd name="connsiteX641" fmla="*/ 590633 w 1387836"/>
                    <a:gd name="connsiteY641" fmla="*/ 53453 h 650202"/>
                    <a:gd name="connsiteX642" fmla="*/ 581246 w 1387836"/>
                    <a:gd name="connsiteY642" fmla="*/ 69740 h 650202"/>
                    <a:gd name="connsiteX643" fmla="*/ 578865 w 1387836"/>
                    <a:gd name="connsiteY643" fmla="*/ 73793 h 650202"/>
                    <a:gd name="connsiteX644" fmla="*/ 576354 w 1387836"/>
                    <a:gd name="connsiteY644" fmla="*/ 77655 h 650202"/>
                    <a:gd name="connsiteX645" fmla="*/ 571332 w 1387836"/>
                    <a:gd name="connsiteY645" fmla="*/ 85379 h 650202"/>
                    <a:gd name="connsiteX646" fmla="*/ 566318 w 1387836"/>
                    <a:gd name="connsiteY646" fmla="*/ 93111 h 650202"/>
                    <a:gd name="connsiteX647" fmla="*/ 560871 w 1387836"/>
                    <a:gd name="connsiteY647" fmla="*/ 100602 h 650202"/>
                    <a:gd name="connsiteX648" fmla="*/ 555407 w 1387836"/>
                    <a:gd name="connsiteY648" fmla="*/ 108083 h 650202"/>
                    <a:gd name="connsiteX649" fmla="*/ 549796 w 1387836"/>
                    <a:gd name="connsiteY649" fmla="*/ 115426 h 650202"/>
                    <a:gd name="connsiteX650" fmla="*/ 541250 w 1387836"/>
                    <a:gd name="connsiteY650" fmla="*/ 125895 h 650202"/>
                    <a:gd name="connsiteX651" fmla="*/ 528807 w 1387836"/>
                    <a:gd name="connsiteY651" fmla="*/ 120604 h 650202"/>
                    <a:gd name="connsiteX652" fmla="*/ 520425 w 1387836"/>
                    <a:gd name="connsiteY652" fmla="*/ 116699 h 650202"/>
                    <a:gd name="connsiteX653" fmla="*/ 512112 w 1387836"/>
                    <a:gd name="connsiteY653" fmla="*/ 112586 h 650202"/>
                    <a:gd name="connsiteX654" fmla="*/ 503817 w 1387836"/>
                    <a:gd name="connsiteY654" fmla="*/ 108455 h 650202"/>
                    <a:gd name="connsiteX655" fmla="*/ 495729 w 1387836"/>
                    <a:gd name="connsiteY655" fmla="*/ 103909 h 650202"/>
                    <a:gd name="connsiteX656" fmla="*/ 487650 w 1387836"/>
                    <a:gd name="connsiteY656" fmla="*/ 99363 h 650202"/>
                    <a:gd name="connsiteX657" fmla="*/ 479666 w 1387836"/>
                    <a:gd name="connsiteY657" fmla="*/ 94661 h 650202"/>
                    <a:gd name="connsiteX658" fmla="*/ 463976 w 1387836"/>
                    <a:gd name="connsiteY658" fmla="*/ 84721 h 650202"/>
                    <a:gd name="connsiteX659" fmla="*/ 462002 w 1387836"/>
                    <a:gd name="connsiteY659" fmla="*/ 83465 h 650202"/>
                    <a:gd name="connsiteX660" fmla="*/ 461526 w 1387836"/>
                    <a:gd name="connsiteY660" fmla="*/ 83162 h 650202"/>
                    <a:gd name="connsiteX661" fmla="*/ 461283 w 1387836"/>
                    <a:gd name="connsiteY661" fmla="*/ 82989 h 650202"/>
                    <a:gd name="connsiteX662" fmla="*/ 461153 w 1387836"/>
                    <a:gd name="connsiteY662" fmla="*/ 82902 h 650202"/>
                    <a:gd name="connsiteX663" fmla="*/ 460209 w 1387836"/>
                    <a:gd name="connsiteY663" fmla="*/ 82244 h 650202"/>
                    <a:gd name="connsiteX664" fmla="*/ 456365 w 1387836"/>
                    <a:gd name="connsiteY664" fmla="*/ 79525 h 650202"/>
                    <a:gd name="connsiteX665" fmla="*/ 448701 w 1387836"/>
                    <a:gd name="connsiteY665" fmla="*/ 74096 h 650202"/>
                    <a:gd name="connsiteX666" fmla="*/ 441021 w 1387836"/>
                    <a:gd name="connsiteY666" fmla="*/ 68667 h 650202"/>
                    <a:gd name="connsiteX667" fmla="*/ 433661 w 1387836"/>
                    <a:gd name="connsiteY667" fmla="*/ 63013 h 650202"/>
                    <a:gd name="connsiteX668" fmla="*/ 419139 w 1387836"/>
                    <a:gd name="connsiteY668" fmla="*/ 51608 h 650202"/>
                    <a:gd name="connsiteX669" fmla="*/ 416273 w 1387836"/>
                    <a:gd name="connsiteY669" fmla="*/ 50388 h 650202"/>
                    <a:gd name="connsiteX670" fmla="*/ 409805 w 1387836"/>
                    <a:gd name="connsiteY670" fmla="*/ 55436 h 650202"/>
                    <a:gd name="connsiteX671" fmla="*/ 407536 w 1387836"/>
                    <a:gd name="connsiteY671" fmla="*/ 73888 h 650202"/>
                    <a:gd name="connsiteX672" fmla="*/ 406281 w 1387836"/>
                    <a:gd name="connsiteY672" fmla="*/ 83093 h 650202"/>
                    <a:gd name="connsiteX673" fmla="*/ 404679 w 1387836"/>
                    <a:gd name="connsiteY673" fmla="*/ 92246 h 650202"/>
                    <a:gd name="connsiteX674" fmla="*/ 403077 w 1387836"/>
                    <a:gd name="connsiteY674" fmla="*/ 101398 h 650202"/>
                    <a:gd name="connsiteX675" fmla="*/ 402263 w 1387836"/>
                    <a:gd name="connsiteY675" fmla="*/ 105979 h 650202"/>
                    <a:gd name="connsiteX676" fmla="*/ 402055 w 1387836"/>
                    <a:gd name="connsiteY676" fmla="*/ 107131 h 650202"/>
                    <a:gd name="connsiteX677" fmla="*/ 402038 w 1387836"/>
                    <a:gd name="connsiteY677" fmla="*/ 107260 h 650202"/>
                    <a:gd name="connsiteX678" fmla="*/ 401977 w 1387836"/>
                    <a:gd name="connsiteY678" fmla="*/ 107555 h 650202"/>
                    <a:gd name="connsiteX679" fmla="*/ 401838 w 1387836"/>
                    <a:gd name="connsiteY679" fmla="*/ 108118 h 650202"/>
                    <a:gd name="connsiteX680" fmla="*/ 401328 w 1387836"/>
                    <a:gd name="connsiteY680" fmla="*/ 110404 h 650202"/>
                    <a:gd name="connsiteX681" fmla="*/ 397145 w 1387836"/>
                    <a:gd name="connsiteY681" fmla="*/ 128744 h 650202"/>
                    <a:gd name="connsiteX682" fmla="*/ 396071 w 1387836"/>
                    <a:gd name="connsiteY682" fmla="*/ 133298 h 650202"/>
                    <a:gd name="connsiteX683" fmla="*/ 394799 w 1387836"/>
                    <a:gd name="connsiteY683" fmla="*/ 137723 h 650202"/>
                    <a:gd name="connsiteX684" fmla="*/ 392270 w 1387836"/>
                    <a:gd name="connsiteY684" fmla="*/ 146581 h 650202"/>
                    <a:gd name="connsiteX685" fmla="*/ 389768 w 1387836"/>
                    <a:gd name="connsiteY685" fmla="*/ 155448 h 650202"/>
                    <a:gd name="connsiteX686" fmla="*/ 386780 w 1387836"/>
                    <a:gd name="connsiteY686" fmla="*/ 164203 h 650202"/>
                    <a:gd name="connsiteX687" fmla="*/ 383776 w 1387836"/>
                    <a:gd name="connsiteY687" fmla="*/ 172966 h 650202"/>
                    <a:gd name="connsiteX688" fmla="*/ 380563 w 1387836"/>
                    <a:gd name="connsiteY688" fmla="*/ 181659 h 650202"/>
                    <a:gd name="connsiteX689" fmla="*/ 375471 w 1387836"/>
                    <a:gd name="connsiteY689" fmla="*/ 194172 h 650202"/>
                    <a:gd name="connsiteX690" fmla="*/ 361903 w 1387836"/>
                    <a:gd name="connsiteY690" fmla="*/ 192752 h 650202"/>
                    <a:gd name="connsiteX691" fmla="*/ 357253 w 1387836"/>
                    <a:gd name="connsiteY691" fmla="*/ 192223 h 650202"/>
                    <a:gd name="connsiteX692" fmla="*/ 352724 w 1387836"/>
                    <a:gd name="connsiteY692" fmla="*/ 191479 h 650202"/>
                    <a:gd name="connsiteX693" fmla="*/ 343658 w 1387836"/>
                    <a:gd name="connsiteY693" fmla="*/ 190024 h 650202"/>
                    <a:gd name="connsiteX694" fmla="*/ 334566 w 1387836"/>
                    <a:gd name="connsiteY694" fmla="*/ 188552 h 650202"/>
                    <a:gd name="connsiteX695" fmla="*/ 325509 w 1387836"/>
                    <a:gd name="connsiteY695" fmla="*/ 186578 h 650202"/>
                    <a:gd name="connsiteX696" fmla="*/ 316451 w 1387836"/>
                    <a:gd name="connsiteY696" fmla="*/ 184612 h 650202"/>
                    <a:gd name="connsiteX697" fmla="*/ 307420 w 1387836"/>
                    <a:gd name="connsiteY697" fmla="*/ 182456 h 650202"/>
                    <a:gd name="connsiteX698" fmla="*/ 289521 w 1387836"/>
                    <a:gd name="connsiteY698" fmla="*/ 177572 h 650202"/>
                    <a:gd name="connsiteX699" fmla="*/ 287279 w 1387836"/>
                    <a:gd name="connsiteY699" fmla="*/ 176975 h 650202"/>
                    <a:gd name="connsiteX700" fmla="*/ 286724 w 1387836"/>
                    <a:gd name="connsiteY700" fmla="*/ 176810 h 650202"/>
                    <a:gd name="connsiteX701" fmla="*/ 286525 w 1387836"/>
                    <a:gd name="connsiteY701" fmla="*/ 176758 h 650202"/>
                    <a:gd name="connsiteX702" fmla="*/ 286525 w 1387836"/>
                    <a:gd name="connsiteY702" fmla="*/ 176758 h 650202"/>
                    <a:gd name="connsiteX703" fmla="*/ 286439 w 1387836"/>
                    <a:gd name="connsiteY703" fmla="*/ 176741 h 650202"/>
                    <a:gd name="connsiteX704" fmla="*/ 286300 w 1387836"/>
                    <a:gd name="connsiteY704" fmla="*/ 176689 h 650202"/>
                    <a:gd name="connsiteX705" fmla="*/ 285183 w 1387836"/>
                    <a:gd name="connsiteY705" fmla="*/ 176325 h 650202"/>
                    <a:gd name="connsiteX706" fmla="*/ 280715 w 1387836"/>
                    <a:gd name="connsiteY706" fmla="*/ 174853 h 650202"/>
                    <a:gd name="connsiteX707" fmla="*/ 271779 w 1387836"/>
                    <a:gd name="connsiteY707" fmla="*/ 171935 h 650202"/>
                    <a:gd name="connsiteX708" fmla="*/ 262834 w 1387836"/>
                    <a:gd name="connsiteY708" fmla="*/ 169008 h 650202"/>
                    <a:gd name="connsiteX709" fmla="*/ 254149 w 1387836"/>
                    <a:gd name="connsiteY709" fmla="*/ 165778 h 650202"/>
                    <a:gd name="connsiteX710" fmla="*/ 236909 w 1387836"/>
                    <a:gd name="connsiteY710" fmla="*/ 159128 h 650202"/>
                    <a:gd name="connsiteX711" fmla="*/ 233817 w 1387836"/>
                    <a:gd name="connsiteY711" fmla="*/ 158843 h 650202"/>
                    <a:gd name="connsiteX712" fmla="*/ 229141 w 1387836"/>
                    <a:gd name="connsiteY712" fmla="*/ 165536 h 650202"/>
                    <a:gd name="connsiteX713" fmla="*/ 232406 w 1387836"/>
                    <a:gd name="connsiteY713" fmla="*/ 183841 h 650202"/>
                    <a:gd name="connsiteX714" fmla="*/ 233930 w 1387836"/>
                    <a:gd name="connsiteY714" fmla="*/ 193003 h 650202"/>
                    <a:gd name="connsiteX715" fmla="*/ 235082 w 1387836"/>
                    <a:gd name="connsiteY715" fmla="*/ 202233 h 650202"/>
                    <a:gd name="connsiteX716" fmla="*/ 236259 w 1387836"/>
                    <a:gd name="connsiteY716" fmla="*/ 211464 h 650202"/>
                    <a:gd name="connsiteX717" fmla="*/ 236839 w 1387836"/>
                    <a:gd name="connsiteY717" fmla="*/ 216062 h 650202"/>
                    <a:gd name="connsiteX718" fmla="*/ 236995 w 1387836"/>
                    <a:gd name="connsiteY718" fmla="*/ 217231 h 650202"/>
                    <a:gd name="connsiteX719" fmla="*/ 237013 w 1387836"/>
                    <a:gd name="connsiteY719" fmla="*/ 217369 h 650202"/>
                    <a:gd name="connsiteX720" fmla="*/ 237013 w 1387836"/>
                    <a:gd name="connsiteY720" fmla="*/ 217387 h 650202"/>
                    <a:gd name="connsiteX721" fmla="*/ 237013 w 1387836"/>
                    <a:gd name="connsiteY721" fmla="*/ 217352 h 650202"/>
                    <a:gd name="connsiteX722" fmla="*/ 237013 w 1387836"/>
                    <a:gd name="connsiteY722" fmla="*/ 217413 h 650202"/>
                    <a:gd name="connsiteX723" fmla="*/ 237021 w 1387836"/>
                    <a:gd name="connsiteY723" fmla="*/ 217439 h 650202"/>
                    <a:gd name="connsiteX724" fmla="*/ 237013 w 1387836"/>
                    <a:gd name="connsiteY724" fmla="*/ 217456 h 650202"/>
                    <a:gd name="connsiteX725" fmla="*/ 237030 w 1387836"/>
                    <a:gd name="connsiteY725" fmla="*/ 217655 h 650202"/>
                    <a:gd name="connsiteX726" fmla="*/ 237073 w 1387836"/>
                    <a:gd name="connsiteY726" fmla="*/ 218227 h 650202"/>
                    <a:gd name="connsiteX727" fmla="*/ 237255 w 1387836"/>
                    <a:gd name="connsiteY727" fmla="*/ 220573 h 650202"/>
                    <a:gd name="connsiteX728" fmla="*/ 238675 w 1387836"/>
                    <a:gd name="connsiteY728" fmla="*/ 239338 h 650202"/>
                    <a:gd name="connsiteX729" fmla="*/ 238978 w 1387836"/>
                    <a:gd name="connsiteY729" fmla="*/ 244005 h 650202"/>
                    <a:gd name="connsiteX730" fmla="*/ 239082 w 1387836"/>
                    <a:gd name="connsiteY730" fmla="*/ 248594 h 650202"/>
                    <a:gd name="connsiteX731" fmla="*/ 239281 w 1387836"/>
                    <a:gd name="connsiteY731" fmla="*/ 257799 h 650202"/>
                    <a:gd name="connsiteX732" fmla="*/ 239480 w 1387836"/>
                    <a:gd name="connsiteY732" fmla="*/ 267012 h 650202"/>
                    <a:gd name="connsiteX733" fmla="*/ 239212 w 1387836"/>
                    <a:gd name="connsiteY733" fmla="*/ 276277 h 650202"/>
                    <a:gd name="connsiteX734" fmla="*/ 238926 w 1387836"/>
                    <a:gd name="connsiteY734" fmla="*/ 285525 h 650202"/>
                    <a:gd name="connsiteX735" fmla="*/ 238415 w 1387836"/>
                    <a:gd name="connsiteY735" fmla="*/ 294756 h 650202"/>
                    <a:gd name="connsiteX736" fmla="*/ 237246 w 1387836"/>
                    <a:gd name="connsiteY736" fmla="*/ 308221 h 650202"/>
                    <a:gd name="connsiteX737" fmla="*/ 223972 w 1387836"/>
                    <a:gd name="connsiteY737" fmla="*/ 310853 h 650202"/>
                    <a:gd name="connsiteX738" fmla="*/ 214854 w 1387836"/>
                    <a:gd name="connsiteY738" fmla="*/ 312351 h 650202"/>
                    <a:gd name="connsiteX739" fmla="*/ 205675 w 1387836"/>
                    <a:gd name="connsiteY739" fmla="*/ 313641 h 650202"/>
                    <a:gd name="connsiteX740" fmla="*/ 196497 w 1387836"/>
                    <a:gd name="connsiteY740" fmla="*/ 314914 h 650202"/>
                    <a:gd name="connsiteX741" fmla="*/ 187266 w 1387836"/>
                    <a:gd name="connsiteY741" fmla="*/ 315711 h 650202"/>
                    <a:gd name="connsiteX742" fmla="*/ 178018 w 1387836"/>
                    <a:gd name="connsiteY742" fmla="*/ 316490 h 650202"/>
                    <a:gd name="connsiteX743" fmla="*/ 168770 w 1387836"/>
                    <a:gd name="connsiteY743" fmla="*/ 317096 h 650202"/>
                    <a:gd name="connsiteX744" fmla="*/ 150197 w 1387836"/>
                    <a:gd name="connsiteY744" fmla="*/ 317702 h 650202"/>
                    <a:gd name="connsiteX745" fmla="*/ 147876 w 1387836"/>
                    <a:gd name="connsiteY745" fmla="*/ 317789 h 650202"/>
                    <a:gd name="connsiteX746" fmla="*/ 147304 w 1387836"/>
                    <a:gd name="connsiteY746" fmla="*/ 317789 h 650202"/>
                    <a:gd name="connsiteX747" fmla="*/ 147010 w 1387836"/>
                    <a:gd name="connsiteY747" fmla="*/ 317815 h 650202"/>
                    <a:gd name="connsiteX748" fmla="*/ 147027 w 1387836"/>
                    <a:gd name="connsiteY748" fmla="*/ 317815 h 650202"/>
                    <a:gd name="connsiteX749" fmla="*/ 147019 w 1387836"/>
                    <a:gd name="connsiteY749" fmla="*/ 317815 h 650202"/>
                    <a:gd name="connsiteX750" fmla="*/ 146871 w 1387836"/>
                    <a:gd name="connsiteY750" fmla="*/ 317806 h 650202"/>
                    <a:gd name="connsiteX751" fmla="*/ 145694 w 1387836"/>
                    <a:gd name="connsiteY751" fmla="*/ 317789 h 650202"/>
                    <a:gd name="connsiteX752" fmla="*/ 140992 w 1387836"/>
                    <a:gd name="connsiteY752" fmla="*/ 317702 h 650202"/>
                    <a:gd name="connsiteX753" fmla="*/ 131605 w 1387836"/>
                    <a:gd name="connsiteY753" fmla="*/ 317538 h 650202"/>
                    <a:gd name="connsiteX754" fmla="*/ 122193 w 1387836"/>
                    <a:gd name="connsiteY754" fmla="*/ 317373 h 650202"/>
                    <a:gd name="connsiteX755" fmla="*/ 112936 w 1387836"/>
                    <a:gd name="connsiteY755" fmla="*/ 316845 h 650202"/>
                    <a:gd name="connsiteX756" fmla="*/ 94510 w 1387836"/>
                    <a:gd name="connsiteY756" fmla="*/ 315581 h 650202"/>
                    <a:gd name="connsiteX757" fmla="*/ 91445 w 1387836"/>
                    <a:gd name="connsiteY757" fmla="*/ 316222 h 650202"/>
                    <a:gd name="connsiteX758" fmla="*/ 88959 w 1387836"/>
                    <a:gd name="connsiteY758" fmla="*/ 324006 h 650202"/>
                    <a:gd name="connsiteX759" fmla="*/ 97480 w 1387836"/>
                    <a:gd name="connsiteY759" fmla="*/ 340528 h 650202"/>
                    <a:gd name="connsiteX760" fmla="*/ 101628 w 1387836"/>
                    <a:gd name="connsiteY760" fmla="*/ 348840 h 650202"/>
                    <a:gd name="connsiteX761" fmla="*/ 105455 w 1387836"/>
                    <a:gd name="connsiteY761" fmla="*/ 357318 h 650202"/>
                    <a:gd name="connsiteX762" fmla="*/ 109291 w 1387836"/>
                    <a:gd name="connsiteY762" fmla="*/ 365778 h 650202"/>
                    <a:gd name="connsiteX763" fmla="*/ 111205 w 1387836"/>
                    <a:gd name="connsiteY763" fmla="*/ 370029 h 650202"/>
                    <a:gd name="connsiteX764" fmla="*/ 111681 w 1387836"/>
                    <a:gd name="connsiteY764" fmla="*/ 371068 h 650202"/>
                    <a:gd name="connsiteX765" fmla="*/ 111742 w 1387836"/>
                    <a:gd name="connsiteY765" fmla="*/ 371215 h 650202"/>
                    <a:gd name="connsiteX766" fmla="*/ 111767 w 1387836"/>
                    <a:gd name="connsiteY766" fmla="*/ 371293 h 650202"/>
                    <a:gd name="connsiteX767" fmla="*/ 111785 w 1387836"/>
                    <a:gd name="connsiteY767" fmla="*/ 371311 h 650202"/>
                    <a:gd name="connsiteX768" fmla="*/ 111742 w 1387836"/>
                    <a:gd name="connsiteY768" fmla="*/ 371190 h 650202"/>
                    <a:gd name="connsiteX769" fmla="*/ 111863 w 1387836"/>
                    <a:gd name="connsiteY769" fmla="*/ 371475 h 650202"/>
                    <a:gd name="connsiteX770" fmla="*/ 112071 w 1387836"/>
                    <a:gd name="connsiteY770" fmla="*/ 372021 h 650202"/>
                    <a:gd name="connsiteX771" fmla="*/ 112928 w 1387836"/>
                    <a:gd name="connsiteY771" fmla="*/ 374220 h 650202"/>
                    <a:gd name="connsiteX772" fmla="*/ 119812 w 1387836"/>
                    <a:gd name="connsiteY772" fmla="*/ 391712 h 650202"/>
                    <a:gd name="connsiteX773" fmla="*/ 121474 w 1387836"/>
                    <a:gd name="connsiteY773" fmla="*/ 396093 h 650202"/>
                    <a:gd name="connsiteX774" fmla="*/ 122938 w 1387836"/>
                    <a:gd name="connsiteY774" fmla="*/ 400466 h 650202"/>
                    <a:gd name="connsiteX775" fmla="*/ 125839 w 1387836"/>
                    <a:gd name="connsiteY775" fmla="*/ 409220 h 650202"/>
                    <a:gd name="connsiteX776" fmla="*/ 128670 w 1387836"/>
                    <a:gd name="connsiteY776" fmla="*/ 418070 h 650202"/>
                    <a:gd name="connsiteX777" fmla="*/ 131138 w 1387836"/>
                    <a:gd name="connsiteY777" fmla="*/ 426980 h 650202"/>
                    <a:gd name="connsiteX778" fmla="*/ 133588 w 1387836"/>
                    <a:gd name="connsiteY778" fmla="*/ 435916 h 650202"/>
                    <a:gd name="connsiteX779" fmla="*/ 135822 w 1387836"/>
                    <a:gd name="connsiteY779" fmla="*/ 444896 h 650202"/>
                    <a:gd name="connsiteX780" fmla="*/ 138671 w 1387836"/>
                    <a:gd name="connsiteY780" fmla="*/ 458109 h 650202"/>
                    <a:gd name="connsiteX781" fmla="*/ 126765 w 1387836"/>
                    <a:gd name="connsiteY781" fmla="*/ 464517 h 650202"/>
                    <a:gd name="connsiteX782" fmla="*/ 118496 w 1387836"/>
                    <a:gd name="connsiteY782" fmla="*/ 468648 h 650202"/>
                    <a:gd name="connsiteX783" fmla="*/ 110114 w 1387836"/>
                    <a:gd name="connsiteY783" fmla="*/ 472596 h 650202"/>
                    <a:gd name="connsiteX784" fmla="*/ 101706 w 1387836"/>
                    <a:gd name="connsiteY784" fmla="*/ 476510 h 650202"/>
                    <a:gd name="connsiteX785" fmla="*/ 93124 w 1387836"/>
                    <a:gd name="connsiteY785" fmla="*/ 479982 h 650202"/>
                    <a:gd name="connsiteX786" fmla="*/ 84543 w 1387836"/>
                    <a:gd name="connsiteY786" fmla="*/ 483463 h 650202"/>
                    <a:gd name="connsiteX787" fmla="*/ 75858 w 1387836"/>
                    <a:gd name="connsiteY787" fmla="*/ 486762 h 650202"/>
                    <a:gd name="connsiteX788" fmla="*/ 58315 w 1387836"/>
                    <a:gd name="connsiteY788" fmla="*/ 492824 h 650202"/>
                    <a:gd name="connsiteX789" fmla="*/ 56116 w 1387836"/>
                    <a:gd name="connsiteY789" fmla="*/ 493586 h 650202"/>
                    <a:gd name="connsiteX790" fmla="*/ 55561 w 1387836"/>
                    <a:gd name="connsiteY790" fmla="*/ 493768 h 650202"/>
                    <a:gd name="connsiteX791" fmla="*/ 55302 w 1387836"/>
                    <a:gd name="connsiteY791" fmla="*/ 493863 h 650202"/>
                    <a:gd name="connsiteX792" fmla="*/ 55154 w 1387836"/>
                    <a:gd name="connsiteY792" fmla="*/ 493915 h 650202"/>
                    <a:gd name="connsiteX793" fmla="*/ 54029 w 1387836"/>
                    <a:gd name="connsiteY793" fmla="*/ 494235 h 650202"/>
                    <a:gd name="connsiteX794" fmla="*/ 49517 w 1387836"/>
                    <a:gd name="connsiteY794" fmla="*/ 495551 h 650202"/>
                    <a:gd name="connsiteX795" fmla="*/ 40486 w 1387836"/>
                    <a:gd name="connsiteY795" fmla="*/ 498175 h 650202"/>
                    <a:gd name="connsiteX796" fmla="*/ 31454 w 1387836"/>
                    <a:gd name="connsiteY796" fmla="*/ 500799 h 650202"/>
                    <a:gd name="connsiteX797" fmla="*/ 22466 w 1387836"/>
                    <a:gd name="connsiteY797" fmla="*/ 503016 h 650202"/>
                    <a:gd name="connsiteX798" fmla="*/ 4473 w 1387836"/>
                    <a:gd name="connsiteY798" fmla="*/ 507224 h 650202"/>
                    <a:gd name="connsiteX799" fmla="*/ 1745 w 1387836"/>
                    <a:gd name="connsiteY799" fmla="*/ 508731 h 650202"/>
                    <a:gd name="connsiteX800" fmla="*/ 1659 w 1387836"/>
                    <a:gd name="connsiteY800" fmla="*/ 516913 h 650202"/>
                    <a:gd name="connsiteX801" fmla="*/ 14664 w 1387836"/>
                    <a:gd name="connsiteY801" fmla="*/ 530188 h 650202"/>
                    <a:gd name="connsiteX802" fmla="*/ 55406 w 1387836"/>
                    <a:gd name="connsiteY802" fmla="*/ 493837 h 650202"/>
                    <a:gd name="connsiteX803" fmla="*/ 55371 w 1387836"/>
                    <a:gd name="connsiteY803" fmla="*/ 493854 h 650202"/>
                    <a:gd name="connsiteX804" fmla="*/ 55354 w 1387836"/>
                    <a:gd name="connsiteY804" fmla="*/ 493854 h 650202"/>
                    <a:gd name="connsiteX805" fmla="*/ 55406 w 1387836"/>
                    <a:gd name="connsiteY805" fmla="*/ 493837 h 65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Lst>
                  <a:rect l="l" t="t" r="r" b="b"/>
                  <a:pathLst>
                    <a:path w="1387836" h="650202">
                      <a:moveTo>
                        <a:pt x="14664" y="530188"/>
                      </a:moveTo>
                      <a:cubicBezTo>
                        <a:pt x="16786" y="532448"/>
                        <a:pt x="19081" y="534543"/>
                        <a:pt x="21081" y="536916"/>
                      </a:cubicBezTo>
                      <a:lnTo>
                        <a:pt x="27229" y="543878"/>
                      </a:lnTo>
                      <a:lnTo>
                        <a:pt x="33403" y="550848"/>
                      </a:lnTo>
                      <a:lnTo>
                        <a:pt x="36477" y="554329"/>
                      </a:lnTo>
                      <a:lnTo>
                        <a:pt x="37239" y="555195"/>
                      </a:lnTo>
                      <a:lnTo>
                        <a:pt x="37343" y="555299"/>
                      </a:lnTo>
                      <a:lnTo>
                        <a:pt x="37377" y="555351"/>
                      </a:lnTo>
                      <a:cubicBezTo>
                        <a:pt x="37325" y="555299"/>
                        <a:pt x="37256" y="555212"/>
                        <a:pt x="37325" y="555299"/>
                      </a:cubicBezTo>
                      <a:lnTo>
                        <a:pt x="37507" y="555533"/>
                      </a:lnTo>
                      <a:lnTo>
                        <a:pt x="37879" y="555992"/>
                      </a:lnTo>
                      <a:lnTo>
                        <a:pt x="39343" y="557819"/>
                      </a:lnTo>
                      <a:lnTo>
                        <a:pt x="51067" y="572522"/>
                      </a:lnTo>
                      <a:cubicBezTo>
                        <a:pt x="52028" y="573752"/>
                        <a:pt x="53050" y="574964"/>
                        <a:pt x="53959" y="576202"/>
                      </a:cubicBezTo>
                      <a:lnTo>
                        <a:pt x="56644" y="579978"/>
                      </a:lnTo>
                      <a:lnTo>
                        <a:pt x="62004" y="587468"/>
                      </a:lnTo>
                      <a:lnTo>
                        <a:pt x="67338" y="594940"/>
                      </a:lnTo>
                      <a:cubicBezTo>
                        <a:pt x="69044" y="597512"/>
                        <a:pt x="70663" y="600153"/>
                        <a:pt x="72343" y="602751"/>
                      </a:cubicBezTo>
                      <a:lnTo>
                        <a:pt x="77304" y="610561"/>
                      </a:lnTo>
                      <a:cubicBezTo>
                        <a:pt x="78984" y="613142"/>
                        <a:pt x="80629" y="615757"/>
                        <a:pt x="82101" y="618476"/>
                      </a:cubicBezTo>
                      <a:lnTo>
                        <a:pt x="88726" y="630261"/>
                      </a:lnTo>
                      <a:lnTo>
                        <a:pt x="79235" y="639898"/>
                      </a:lnTo>
                      <a:cubicBezTo>
                        <a:pt x="77114" y="642133"/>
                        <a:pt x="74819" y="644211"/>
                        <a:pt x="72542" y="646272"/>
                      </a:cubicBezTo>
                      <a:lnTo>
                        <a:pt x="68230" y="650203"/>
                      </a:lnTo>
                      <a:lnTo>
                        <a:pt x="87695" y="650203"/>
                      </a:lnTo>
                      <a:cubicBezTo>
                        <a:pt x="87946" y="649943"/>
                        <a:pt x="88241" y="649718"/>
                        <a:pt x="88492" y="649467"/>
                      </a:cubicBezTo>
                      <a:lnTo>
                        <a:pt x="102078" y="636054"/>
                      </a:lnTo>
                      <a:cubicBezTo>
                        <a:pt x="104148" y="634010"/>
                        <a:pt x="104667" y="630780"/>
                        <a:pt x="103152" y="628174"/>
                      </a:cubicBezTo>
                      <a:lnTo>
                        <a:pt x="93549" y="611635"/>
                      </a:lnTo>
                      <a:cubicBezTo>
                        <a:pt x="92007" y="608856"/>
                        <a:pt x="90258" y="606206"/>
                        <a:pt x="88483" y="603539"/>
                      </a:cubicBezTo>
                      <a:lnTo>
                        <a:pt x="83244" y="595581"/>
                      </a:lnTo>
                      <a:cubicBezTo>
                        <a:pt x="81487" y="592923"/>
                        <a:pt x="79781" y="590256"/>
                        <a:pt x="77988" y="587615"/>
                      </a:cubicBezTo>
                      <a:lnTo>
                        <a:pt x="72299" y="579891"/>
                      </a:lnTo>
                      <a:lnTo>
                        <a:pt x="66610" y="572150"/>
                      </a:lnTo>
                      <a:lnTo>
                        <a:pt x="63761" y="568296"/>
                      </a:lnTo>
                      <a:cubicBezTo>
                        <a:pt x="62800" y="567032"/>
                        <a:pt x="61779" y="565863"/>
                        <a:pt x="60791" y="564642"/>
                      </a:cubicBezTo>
                      <a:lnTo>
                        <a:pt x="48842" y="550130"/>
                      </a:lnTo>
                      <a:lnTo>
                        <a:pt x="47344" y="548303"/>
                      </a:lnTo>
                      <a:lnTo>
                        <a:pt x="46972" y="547826"/>
                      </a:lnTo>
                      <a:lnTo>
                        <a:pt x="46487" y="547281"/>
                      </a:lnTo>
                      <a:lnTo>
                        <a:pt x="45690" y="546389"/>
                      </a:lnTo>
                      <a:lnTo>
                        <a:pt x="42477" y="542873"/>
                      </a:lnTo>
                      <a:lnTo>
                        <a:pt x="36078" y="535851"/>
                      </a:lnTo>
                      <a:lnTo>
                        <a:pt x="29688" y="528828"/>
                      </a:lnTo>
                      <a:cubicBezTo>
                        <a:pt x="27610" y="526438"/>
                        <a:pt x="25220" y="524317"/>
                        <a:pt x="23021" y="522048"/>
                      </a:cubicBezTo>
                      <a:lnTo>
                        <a:pt x="17002" y="516091"/>
                      </a:lnTo>
                      <a:lnTo>
                        <a:pt x="25358" y="514264"/>
                      </a:lnTo>
                      <a:cubicBezTo>
                        <a:pt x="28458" y="513519"/>
                        <a:pt x="31671" y="512991"/>
                        <a:pt x="34650" y="512099"/>
                      </a:cubicBezTo>
                      <a:lnTo>
                        <a:pt x="43716" y="509614"/>
                      </a:lnTo>
                      <a:lnTo>
                        <a:pt x="52782" y="507129"/>
                      </a:lnTo>
                      <a:lnTo>
                        <a:pt x="57319" y="505899"/>
                      </a:lnTo>
                      <a:lnTo>
                        <a:pt x="58453" y="505579"/>
                      </a:lnTo>
                      <a:lnTo>
                        <a:pt x="58886" y="505466"/>
                      </a:lnTo>
                      <a:lnTo>
                        <a:pt x="59146" y="505362"/>
                      </a:lnTo>
                      <a:lnTo>
                        <a:pt x="59718" y="505180"/>
                      </a:lnTo>
                      <a:lnTo>
                        <a:pt x="61986" y="504453"/>
                      </a:lnTo>
                      <a:lnTo>
                        <a:pt x="80058" y="498495"/>
                      </a:lnTo>
                      <a:cubicBezTo>
                        <a:pt x="83115" y="497560"/>
                        <a:pt x="86076" y="496409"/>
                        <a:pt x="89020" y="495248"/>
                      </a:cubicBezTo>
                      <a:lnTo>
                        <a:pt x="97904" y="491785"/>
                      </a:lnTo>
                      <a:lnTo>
                        <a:pt x="106780" y="488356"/>
                      </a:lnTo>
                      <a:cubicBezTo>
                        <a:pt x="109707" y="487100"/>
                        <a:pt x="112581" y="485732"/>
                        <a:pt x="115491" y="484442"/>
                      </a:cubicBezTo>
                      <a:lnTo>
                        <a:pt x="124185" y="480511"/>
                      </a:lnTo>
                      <a:cubicBezTo>
                        <a:pt x="127103" y="479229"/>
                        <a:pt x="129995" y="477904"/>
                        <a:pt x="132792" y="476380"/>
                      </a:cubicBezTo>
                      <a:lnTo>
                        <a:pt x="149738" y="467557"/>
                      </a:lnTo>
                      <a:cubicBezTo>
                        <a:pt x="152309" y="466232"/>
                        <a:pt x="153755" y="463288"/>
                        <a:pt x="153071" y="460326"/>
                      </a:cubicBezTo>
                      <a:lnTo>
                        <a:pt x="148776" y="441726"/>
                      </a:lnTo>
                      <a:cubicBezTo>
                        <a:pt x="148118" y="438601"/>
                        <a:pt x="147235" y="435552"/>
                        <a:pt x="146335" y="432505"/>
                      </a:cubicBezTo>
                      <a:lnTo>
                        <a:pt x="143668" y="423335"/>
                      </a:lnTo>
                      <a:cubicBezTo>
                        <a:pt x="142767" y="420278"/>
                        <a:pt x="141927" y="417213"/>
                        <a:pt x="140966" y="414173"/>
                      </a:cubicBezTo>
                      <a:lnTo>
                        <a:pt x="137814" y="405107"/>
                      </a:lnTo>
                      <a:lnTo>
                        <a:pt x="134636" y="396059"/>
                      </a:lnTo>
                      <a:lnTo>
                        <a:pt x="133052" y="391547"/>
                      </a:lnTo>
                      <a:cubicBezTo>
                        <a:pt x="132523" y="390040"/>
                        <a:pt x="131874" y="388620"/>
                        <a:pt x="131320" y="387157"/>
                      </a:cubicBezTo>
                      <a:lnTo>
                        <a:pt x="124167" y="369761"/>
                      </a:lnTo>
                      <a:lnTo>
                        <a:pt x="123275" y="367579"/>
                      </a:lnTo>
                      <a:lnTo>
                        <a:pt x="123059" y="367033"/>
                      </a:lnTo>
                      <a:lnTo>
                        <a:pt x="122765" y="366349"/>
                      </a:lnTo>
                      <a:lnTo>
                        <a:pt x="122245" y="365275"/>
                      </a:lnTo>
                      <a:lnTo>
                        <a:pt x="120227" y="360980"/>
                      </a:lnTo>
                      <a:lnTo>
                        <a:pt x="116184" y="352356"/>
                      </a:lnTo>
                      <a:lnTo>
                        <a:pt x="112140" y="343775"/>
                      </a:lnTo>
                      <a:cubicBezTo>
                        <a:pt x="110858" y="340874"/>
                        <a:pt x="109213" y="338146"/>
                        <a:pt x="107767" y="335341"/>
                      </a:cubicBezTo>
                      <a:lnTo>
                        <a:pt x="103767" y="327868"/>
                      </a:lnTo>
                      <a:lnTo>
                        <a:pt x="112304" y="328595"/>
                      </a:lnTo>
                      <a:cubicBezTo>
                        <a:pt x="115465" y="328795"/>
                        <a:pt x="118686" y="329236"/>
                        <a:pt x="121795" y="329262"/>
                      </a:cubicBezTo>
                      <a:lnTo>
                        <a:pt x="131207" y="329557"/>
                      </a:lnTo>
                      <a:lnTo>
                        <a:pt x="140602" y="329851"/>
                      </a:lnTo>
                      <a:lnTo>
                        <a:pt x="145304" y="330007"/>
                      </a:lnTo>
                      <a:lnTo>
                        <a:pt x="146482" y="330050"/>
                      </a:lnTo>
                      <a:lnTo>
                        <a:pt x="146932" y="330068"/>
                      </a:lnTo>
                      <a:lnTo>
                        <a:pt x="147218" y="330050"/>
                      </a:lnTo>
                      <a:lnTo>
                        <a:pt x="147815" y="330033"/>
                      </a:lnTo>
                      <a:lnTo>
                        <a:pt x="150188" y="329998"/>
                      </a:lnTo>
                      <a:lnTo>
                        <a:pt x="169212" y="329643"/>
                      </a:lnTo>
                      <a:cubicBezTo>
                        <a:pt x="172381" y="329643"/>
                        <a:pt x="175559" y="329427"/>
                        <a:pt x="178737" y="329184"/>
                      </a:cubicBezTo>
                      <a:lnTo>
                        <a:pt x="188245" y="328492"/>
                      </a:lnTo>
                      <a:lnTo>
                        <a:pt x="197752" y="327816"/>
                      </a:lnTo>
                      <a:cubicBezTo>
                        <a:pt x="200913" y="327478"/>
                        <a:pt x="204065" y="327028"/>
                        <a:pt x="207234" y="326656"/>
                      </a:cubicBezTo>
                      <a:lnTo>
                        <a:pt x="216698" y="325461"/>
                      </a:lnTo>
                      <a:cubicBezTo>
                        <a:pt x="219859" y="325089"/>
                        <a:pt x="223020" y="324673"/>
                        <a:pt x="226137" y="324041"/>
                      </a:cubicBezTo>
                      <a:lnTo>
                        <a:pt x="244936" y="320620"/>
                      </a:lnTo>
                      <a:cubicBezTo>
                        <a:pt x="247793" y="320092"/>
                        <a:pt x="250045" y="317711"/>
                        <a:pt x="250252" y="314706"/>
                      </a:cubicBezTo>
                      <a:lnTo>
                        <a:pt x="251620" y="295639"/>
                      </a:lnTo>
                      <a:cubicBezTo>
                        <a:pt x="251915" y="292461"/>
                        <a:pt x="251958" y="289283"/>
                        <a:pt x="252010" y="286097"/>
                      </a:cubicBezTo>
                      <a:lnTo>
                        <a:pt x="252175" y="276546"/>
                      </a:lnTo>
                      <a:cubicBezTo>
                        <a:pt x="252209" y="273359"/>
                        <a:pt x="252313" y="270199"/>
                        <a:pt x="252305" y="266995"/>
                      </a:cubicBezTo>
                      <a:lnTo>
                        <a:pt x="251941" y="257426"/>
                      </a:lnTo>
                      <a:lnTo>
                        <a:pt x="251595" y="247841"/>
                      </a:lnTo>
                      <a:lnTo>
                        <a:pt x="251404" y="243052"/>
                      </a:lnTo>
                      <a:cubicBezTo>
                        <a:pt x="251361" y="241450"/>
                        <a:pt x="251153" y="239909"/>
                        <a:pt x="251032" y="238359"/>
                      </a:cubicBezTo>
                      <a:lnTo>
                        <a:pt x="249334" y="219612"/>
                      </a:lnTo>
                      <a:lnTo>
                        <a:pt x="249135" y="217274"/>
                      </a:lnTo>
                      <a:lnTo>
                        <a:pt x="249075" y="216685"/>
                      </a:lnTo>
                      <a:lnTo>
                        <a:pt x="248997" y="215941"/>
                      </a:lnTo>
                      <a:lnTo>
                        <a:pt x="248824" y="214754"/>
                      </a:lnTo>
                      <a:lnTo>
                        <a:pt x="248174" y="210070"/>
                      </a:lnTo>
                      <a:lnTo>
                        <a:pt x="246832" y="200649"/>
                      </a:lnTo>
                      <a:lnTo>
                        <a:pt x="245499" y="191236"/>
                      </a:lnTo>
                      <a:cubicBezTo>
                        <a:pt x="245126" y="188102"/>
                        <a:pt x="244364" y="185002"/>
                        <a:pt x="243827" y="181876"/>
                      </a:cubicBezTo>
                      <a:lnTo>
                        <a:pt x="242199" y="173572"/>
                      </a:lnTo>
                      <a:lnTo>
                        <a:pt x="250148" y="176767"/>
                      </a:lnTo>
                      <a:cubicBezTo>
                        <a:pt x="253110" y="177893"/>
                        <a:pt x="256071" y="179278"/>
                        <a:pt x="259033" y="180213"/>
                      </a:cubicBezTo>
                      <a:lnTo>
                        <a:pt x="267908" y="183279"/>
                      </a:lnTo>
                      <a:lnTo>
                        <a:pt x="276793" y="186327"/>
                      </a:lnTo>
                      <a:lnTo>
                        <a:pt x="281252" y="187859"/>
                      </a:lnTo>
                      <a:lnTo>
                        <a:pt x="282360" y="188249"/>
                      </a:lnTo>
                      <a:lnTo>
                        <a:pt x="282785" y="188388"/>
                      </a:lnTo>
                      <a:lnTo>
                        <a:pt x="283062" y="188466"/>
                      </a:lnTo>
                      <a:lnTo>
                        <a:pt x="283633" y="188639"/>
                      </a:lnTo>
                      <a:lnTo>
                        <a:pt x="285919" y="189314"/>
                      </a:lnTo>
                      <a:lnTo>
                        <a:pt x="304207" y="194587"/>
                      </a:lnTo>
                      <a:cubicBezTo>
                        <a:pt x="307238" y="195514"/>
                        <a:pt x="310347" y="196224"/>
                        <a:pt x="313438" y="196934"/>
                      </a:cubicBezTo>
                      <a:lnTo>
                        <a:pt x="322712" y="199073"/>
                      </a:lnTo>
                      <a:lnTo>
                        <a:pt x="332003" y="201229"/>
                      </a:lnTo>
                      <a:cubicBezTo>
                        <a:pt x="335129" y="201852"/>
                        <a:pt x="338307" y="202363"/>
                        <a:pt x="341459" y="202917"/>
                      </a:cubicBezTo>
                      <a:lnTo>
                        <a:pt x="350940" y="204589"/>
                      </a:lnTo>
                      <a:lnTo>
                        <a:pt x="355677" y="205403"/>
                      </a:lnTo>
                      <a:cubicBezTo>
                        <a:pt x="357253" y="205688"/>
                        <a:pt x="358785" y="205801"/>
                        <a:pt x="360344" y="206009"/>
                      </a:cubicBezTo>
                      <a:lnTo>
                        <a:pt x="379022" y="208243"/>
                      </a:lnTo>
                      <a:lnTo>
                        <a:pt x="379204" y="208269"/>
                      </a:lnTo>
                      <a:cubicBezTo>
                        <a:pt x="382078" y="208615"/>
                        <a:pt x="384919" y="206996"/>
                        <a:pt x="386018" y="204182"/>
                      </a:cubicBezTo>
                      <a:lnTo>
                        <a:pt x="392963" y="186353"/>
                      </a:lnTo>
                      <a:cubicBezTo>
                        <a:pt x="394175" y="183417"/>
                        <a:pt x="395154" y="180386"/>
                        <a:pt x="396123" y="177356"/>
                      </a:cubicBezTo>
                      <a:lnTo>
                        <a:pt x="399094" y="168272"/>
                      </a:lnTo>
                      <a:cubicBezTo>
                        <a:pt x="400072" y="165250"/>
                        <a:pt x="401094" y="162237"/>
                        <a:pt x="402029" y="159206"/>
                      </a:cubicBezTo>
                      <a:lnTo>
                        <a:pt x="404523" y="149932"/>
                      </a:lnTo>
                      <a:lnTo>
                        <a:pt x="407008" y="140658"/>
                      </a:lnTo>
                      <a:lnTo>
                        <a:pt x="408246" y="136043"/>
                      </a:lnTo>
                      <a:cubicBezTo>
                        <a:pt x="408653" y="134502"/>
                        <a:pt x="408922" y="132978"/>
                        <a:pt x="409259" y="131445"/>
                      </a:cubicBezTo>
                      <a:lnTo>
                        <a:pt x="413165" y="113045"/>
                      </a:lnTo>
                      <a:lnTo>
                        <a:pt x="413667" y="110733"/>
                      </a:lnTo>
                      <a:lnTo>
                        <a:pt x="413788" y="110187"/>
                      </a:lnTo>
                      <a:lnTo>
                        <a:pt x="413935" y="109443"/>
                      </a:lnTo>
                      <a:lnTo>
                        <a:pt x="414117" y="108265"/>
                      </a:lnTo>
                      <a:lnTo>
                        <a:pt x="414870" y="103563"/>
                      </a:lnTo>
                      <a:lnTo>
                        <a:pt x="416377" y="94185"/>
                      </a:lnTo>
                      <a:lnTo>
                        <a:pt x="417884" y="84790"/>
                      </a:lnTo>
                      <a:cubicBezTo>
                        <a:pt x="418455" y="81682"/>
                        <a:pt x="418628" y="78504"/>
                        <a:pt x="419018" y="75352"/>
                      </a:cubicBezTo>
                      <a:lnTo>
                        <a:pt x="419927" y="66935"/>
                      </a:lnTo>
                      <a:lnTo>
                        <a:pt x="426577" y="72347"/>
                      </a:lnTo>
                      <a:cubicBezTo>
                        <a:pt x="429080" y="74295"/>
                        <a:pt x="431496" y="76477"/>
                        <a:pt x="434050" y="78252"/>
                      </a:cubicBezTo>
                      <a:lnTo>
                        <a:pt x="441644" y="83803"/>
                      </a:lnTo>
                      <a:lnTo>
                        <a:pt x="449238" y="89336"/>
                      </a:lnTo>
                      <a:lnTo>
                        <a:pt x="453040" y="92098"/>
                      </a:lnTo>
                      <a:lnTo>
                        <a:pt x="453975" y="92808"/>
                      </a:lnTo>
                      <a:lnTo>
                        <a:pt x="454347" y="93068"/>
                      </a:lnTo>
                      <a:lnTo>
                        <a:pt x="454590" y="93215"/>
                      </a:lnTo>
                      <a:lnTo>
                        <a:pt x="455092" y="93544"/>
                      </a:lnTo>
                      <a:lnTo>
                        <a:pt x="457075" y="94860"/>
                      </a:lnTo>
                      <a:lnTo>
                        <a:pt x="473008" y="105269"/>
                      </a:lnTo>
                      <a:cubicBezTo>
                        <a:pt x="475623" y="107079"/>
                        <a:pt x="478359" y="108680"/>
                        <a:pt x="481121" y="110265"/>
                      </a:cubicBezTo>
                      <a:lnTo>
                        <a:pt x="489347" y="115053"/>
                      </a:lnTo>
                      <a:lnTo>
                        <a:pt x="497599" y="119842"/>
                      </a:lnTo>
                      <a:cubicBezTo>
                        <a:pt x="500396" y="121349"/>
                        <a:pt x="503254" y="122751"/>
                        <a:pt x="506077" y="124224"/>
                      </a:cubicBezTo>
                      <a:lnTo>
                        <a:pt x="514563" y="128570"/>
                      </a:lnTo>
                      <a:cubicBezTo>
                        <a:pt x="517385" y="130025"/>
                        <a:pt x="520217" y="131497"/>
                        <a:pt x="523152" y="132718"/>
                      </a:cubicBezTo>
                      <a:lnTo>
                        <a:pt x="540618" y="140477"/>
                      </a:lnTo>
                      <a:cubicBezTo>
                        <a:pt x="543267" y="141663"/>
                        <a:pt x="546454" y="140953"/>
                        <a:pt x="548350" y="138580"/>
                      </a:cubicBezTo>
                      <a:lnTo>
                        <a:pt x="560222" y="123609"/>
                      </a:lnTo>
                      <a:cubicBezTo>
                        <a:pt x="562248" y="121158"/>
                        <a:pt x="564084" y="118535"/>
                        <a:pt x="565902" y="115946"/>
                      </a:cubicBezTo>
                      <a:lnTo>
                        <a:pt x="571418" y="108135"/>
                      </a:lnTo>
                      <a:cubicBezTo>
                        <a:pt x="573237" y="105529"/>
                        <a:pt x="575116" y="102974"/>
                        <a:pt x="576899" y="100359"/>
                      </a:cubicBezTo>
                      <a:lnTo>
                        <a:pt x="582008" y="92211"/>
                      </a:lnTo>
                      <a:lnTo>
                        <a:pt x="587126" y="84089"/>
                      </a:lnTo>
                      <a:lnTo>
                        <a:pt x="589671" y="80028"/>
                      </a:lnTo>
                      <a:cubicBezTo>
                        <a:pt x="590511" y="78677"/>
                        <a:pt x="591213" y="77309"/>
                        <a:pt x="592009" y="75932"/>
                      </a:cubicBezTo>
                      <a:lnTo>
                        <a:pt x="601162" y="59506"/>
                      </a:lnTo>
                      <a:lnTo>
                        <a:pt x="602314" y="57453"/>
                      </a:lnTo>
                      <a:lnTo>
                        <a:pt x="602591" y="56934"/>
                      </a:lnTo>
                      <a:lnTo>
                        <a:pt x="602937" y="56284"/>
                      </a:lnTo>
                      <a:lnTo>
                        <a:pt x="603465" y="55202"/>
                      </a:lnTo>
                      <a:lnTo>
                        <a:pt x="605561" y="50950"/>
                      </a:lnTo>
                      <a:lnTo>
                        <a:pt x="609778" y="42430"/>
                      </a:lnTo>
                      <a:lnTo>
                        <a:pt x="613978" y="33918"/>
                      </a:lnTo>
                      <a:cubicBezTo>
                        <a:pt x="615432" y="31104"/>
                        <a:pt x="616532" y="28108"/>
                        <a:pt x="617848" y="25233"/>
                      </a:cubicBezTo>
                      <a:lnTo>
                        <a:pt x="621182" y="17466"/>
                      </a:lnTo>
                      <a:lnTo>
                        <a:pt x="625936" y="24583"/>
                      </a:lnTo>
                      <a:cubicBezTo>
                        <a:pt x="627754" y="27190"/>
                        <a:pt x="629425" y="29969"/>
                        <a:pt x="631348" y="32411"/>
                      </a:cubicBezTo>
                      <a:lnTo>
                        <a:pt x="636959" y="39945"/>
                      </a:lnTo>
                      <a:lnTo>
                        <a:pt x="642587" y="47478"/>
                      </a:lnTo>
                      <a:lnTo>
                        <a:pt x="645393" y="51271"/>
                      </a:lnTo>
                      <a:lnTo>
                        <a:pt x="646111" y="52197"/>
                      </a:lnTo>
                      <a:lnTo>
                        <a:pt x="646363" y="52535"/>
                      </a:lnTo>
                      <a:lnTo>
                        <a:pt x="646562" y="52777"/>
                      </a:lnTo>
                      <a:lnTo>
                        <a:pt x="646943" y="53236"/>
                      </a:lnTo>
                      <a:lnTo>
                        <a:pt x="648449" y="55072"/>
                      </a:lnTo>
                      <a:lnTo>
                        <a:pt x="660589" y="69723"/>
                      </a:lnTo>
                      <a:cubicBezTo>
                        <a:pt x="662564" y="72208"/>
                        <a:pt x="664728" y="74555"/>
                        <a:pt x="666893" y="76884"/>
                      </a:cubicBezTo>
                      <a:lnTo>
                        <a:pt x="673344" y="83872"/>
                      </a:lnTo>
                      <a:lnTo>
                        <a:pt x="679813" y="90895"/>
                      </a:lnTo>
                      <a:cubicBezTo>
                        <a:pt x="682038" y="93163"/>
                        <a:pt x="684341" y="95363"/>
                        <a:pt x="686619" y="97571"/>
                      </a:cubicBezTo>
                      <a:lnTo>
                        <a:pt x="693468" y="104238"/>
                      </a:lnTo>
                      <a:cubicBezTo>
                        <a:pt x="695719" y="106455"/>
                        <a:pt x="697997" y="108698"/>
                        <a:pt x="700456" y="110750"/>
                      </a:cubicBezTo>
                      <a:lnTo>
                        <a:pt x="714856" y="123288"/>
                      </a:lnTo>
                      <a:cubicBezTo>
                        <a:pt x="717021" y="125193"/>
                        <a:pt x="720294" y="125462"/>
                        <a:pt x="722788" y="123765"/>
                      </a:cubicBezTo>
                      <a:lnTo>
                        <a:pt x="738539" y="112949"/>
                      </a:lnTo>
                      <a:cubicBezTo>
                        <a:pt x="741206" y="111192"/>
                        <a:pt x="743734" y="109252"/>
                        <a:pt x="746228" y="107304"/>
                      </a:cubicBezTo>
                      <a:lnTo>
                        <a:pt x="753796" y="101485"/>
                      </a:lnTo>
                      <a:cubicBezTo>
                        <a:pt x="756316" y="99519"/>
                        <a:pt x="758861" y="97631"/>
                        <a:pt x="761338" y="95631"/>
                      </a:cubicBezTo>
                      <a:lnTo>
                        <a:pt x="768612" y="89379"/>
                      </a:lnTo>
                      <a:lnTo>
                        <a:pt x="775885" y="83110"/>
                      </a:lnTo>
                      <a:lnTo>
                        <a:pt x="779522" y="79984"/>
                      </a:lnTo>
                      <a:cubicBezTo>
                        <a:pt x="780743" y="78937"/>
                        <a:pt x="781808" y="77828"/>
                        <a:pt x="782960" y="76755"/>
                      </a:cubicBezTo>
                      <a:lnTo>
                        <a:pt x="796537" y="63766"/>
                      </a:lnTo>
                      <a:lnTo>
                        <a:pt x="798234" y="62138"/>
                      </a:lnTo>
                      <a:lnTo>
                        <a:pt x="798650" y="61722"/>
                      </a:lnTo>
                      <a:lnTo>
                        <a:pt x="799196" y="61185"/>
                      </a:lnTo>
                      <a:lnTo>
                        <a:pt x="800009" y="60328"/>
                      </a:lnTo>
                      <a:lnTo>
                        <a:pt x="803274" y="56873"/>
                      </a:lnTo>
                      <a:lnTo>
                        <a:pt x="809812" y="49955"/>
                      </a:lnTo>
                      <a:lnTo>
                        <a:pt x="816341" y="43053"/>
                      </a:lnTo>
                      <a:cubicBezTo>
                        <a:pt x="818566" y="40811"/>
                        <a:pt x="820506" y="38265"/>
                        <a:pt x="822601" y="35901"/>
                      </a:cubicBezTo>
                      <a:lnTo>
                        <a:pt x="828100" y="29459"/>
                      </a:lnTo>
                      <a:lnTo>
                        <a:pt x="830550" y="37659"/>
                      </a:lnTo>
                      <a:cubicBezTo>
                        <a:pt x="831494" y="40689"/>
                        <a:pt x="832282" y="43850"/>
                        <a:pt x="833390" y="46777"/>
                      </a:cubicBezTo>
                      <a:lnTo>
                        <a:pt x="836551" y="55618"/>
                      </a:lnTo>
                      <a:lnTo>
                        <a:pt x="839685" y="64484"/>
                      </a:lnTo>
                      <a:lnTo>
                        <a:pt x="841279" y="68909"/>
                      </a:lnTo>
                      <a:lnTo>
                        <a:pt x="841668" y="70009"/>
                      </a:lnTo>
                      <a:lnTo>
                        <a:pt x="841816" y="70425"/>
                      </a:lnTo>
                      <a:lnTo>
                        <a:pt x="841937" y="70702"/>
                      </a:lnTo>
                      <a:lnTo>
                        <a:pt x="842171" y="71247"/>
                      </a:lnTo>
                      <a:lnTo>
                        <a:pt x="843071" y="73447"/>
                      </a:lnTo>
                      <a:lnTo>
                        <a:pt x="850362" y="91042"/>
                      </a:lnTo>
                      <a:cubicBezTo>
                        <a:pt x="851514" y="93995"/>
                        <a:pt x="852882" y="96852"/>
                        <a:pt x="854267" y="99718"/>
                      </a:cubicBezTo>
                      <a:lnTo>
                        <a:pt x="858372" y="108308"/>
                      </a:lnTo>
                      <a:lnTo>
                        <a:pt x="862493" y="116915"/>
                      </a:lnTo>
                      <a:cubicBezTo>
                        <a:pt x="863948" y="119729"/>
                        <a:pt x="865515" y="122518"/>
                        <a:pt x="867022" y="125323"/>
                      </a:cubicBezTo>
                      <a:lnTo>
                        <a:pt x="871594" y="133705"/>
                      </a:lnTo>
                      <a:cubicBezTo>
                        <a:pt x="873110" y="136494"/>
                        <a:pt x="874625" y="139299"/>
                        <a:pt x="876348" y="141975"/>
                      </a:cubicBezTo>
                      <a:lnTo>
                        <a:pt x="886419" y="158210"/>
                      </a:lnTo>
                      <a:cubicBezTo>
                        <a:pt x="887925" y="160661"/>
                        <a:pt x="890973" y="161899"/>
                        <a:pt x="893865" y="160999"/>
                      </a:cubicBezTo>
                      <a:lnTo>
                        <a:pt x="912093" y="155301"/>
                      </a:lnTo>
                      <a:cubicBezTo>
                        <a:pt x="915158" y="154418"/>
                        <a:pt x="918128" y="153318"/>
                        <a:pt x="921116" y="152175"/>
                      </a:cubicBezTo>
                      <a:lnTo>
                        <a:pt x="930043" y="148859"/>
                      </a:lnTo>
                      <a:cubicBezTo>
                        <a:pt x="933022" y="147724"/>
                        <a:pt x="936009" y="146659"/>
                        <a:pt x="938979" y="145473"/>
                      </a:cubicBezTo>
                      <a:lnTo>
                        <a:pt x="947785" y="141654"/>
                      </a:lnTo>
                      <a:lnTo>
                        <a:pt x="956583" y="137818"/>
                      </a:lnTo>
                      <a:lnTo>
                        <a:pt x="960973" y="135896"/>
                      </a:lnTo>
                      <a:cubicBezTo>
                        <a:pt x="962437" y="135246"/>
                        <a:pt x="963805" y="134511"/>
                        <a:pt x="965199" y="133809"/>
                      </a:cubicBezTo>
                      <a:lnTo>
                        <a:pt x="982015" y="125401"/>
                      </a:lnTo>
                      <a:lnTo>
                        <a:pt x="984128" y="124353"/>
                      </a:lnTo>
                      <a:lnTo>
                        <a:pt x="984647" y="124102"/>
                      </a:lnTo>
                      <a:lnTo>
                        <a:pt x="985314" y="123739"/>
                      </a:lnTo>
                      <a:lnTo>
                        <a:pt x="986344" y="123158"/>
                      </a:lnTo>
                      <a:lnTo>
                        <a:pt x="990483" y="120821"/>
                      </a:lnTo>
                      <a:lnTo>
                        <a:pt x="998753" y="116153"/>
                      </a:lnTo>
                      <a:lnTo>
                        <a:pt x="1007031" y="111469"/>
                      </a:lnTo>
                      <a:cubicBezTo>
                        <a:pt x="1009819" y="109979"/>
                        <a:pt x="1012426" y="108118"/>
                        <a:pt x="1015136" y="106481"/>
                      </a:cubicBezTo>
                      <a:lnTo>
                        <a:pt x="1022271" y="101935"/>
                      </a:lnTo>
                      <a:lnTo>
                        <a:pt x="1022202" y="110508"/>
                      </a:lnTo>
                      <a:cubicBezTo>
                        <a:pt x="1022219" y="113668"/>
                        <a:pt x="1022029" y="116933"/>
                        <a:pt x="1022245" y="120033"/>
                      </a:cubicBezTo>
                      <a:lnTo>
                        <a:pt x="1022643" y="129428"/>
                      </a:lnTo>
                      <a:lnTo>
                        <a:pt x="1023042" y="138823"/>
                      </a:lnTo>
                      <a:lnTo>
                        <a:pt x="1023241" y="143507"/>
                      </a:lnTo>
                      <a:lnTo>
                        <a:pt x="1023284" y="144702"/>
                      </a:lnTo>
                      <a:lnTo>
                        <a:pt x="1023310" y="145135"/>
                      </a:lnTo>
                      <a:lnTo>
                        <a:pt x="1023336" y="145430"/>
                      </a:lnTo>
                      <a:lnTo>
                        <a:pt x="1023388" y="146027"/>
                      </a:lnTo>
                      <a:lnTo>
                        <a:pt x="1023613" y="148391"/>
                      </a:lnTo>
                      <a:lnTo>
                        <a:pt x="1025380" y="167346"/>
                      </a:lnTo>
                      <a:cubicBezTo>
                        <a:pt x="1025613" y="170507"/>
                        <a:pt x="1026072" y="173658"/>
                        <a:pt x="1026566" y="176793"/>
                      </a:cubicBezTo>
                      <a:lnTo>
                        <a:pt x="1027951" y="186223"/>
                      </a:lnTo>
                      <a:lnTo>
                        <a:pt x="1029337" y="195644"/>
                      </a:lnTo>
                      <a:cubicBezTo>
                        <a:pt x="1029908" y="198770"/>
                        <a:pt x="1030592" y="201904"/>
                        <a:pt x="1031199" y="205004"/>
                      </a:cubicBezTo>
                      <a:lnTo>
                        <a:pt x="1033112" y="214356"/>
                      </a:lnTo>
                      <a:cubicBezTo>
                        <a:pt x="1033718" y="217473"/>
                        <a:pt x="1034350" y="220608"/>
                        <a:pt x="1035216" y="223673"/>
                      </a:cubicBezTo>
                      <a:lnTo>
                        <a:pt x="1040039" y="242169"/>
                      </a:lnTo>
                      <a:cubicBezTo>
                        <a:pt x="1040776" y="244975"/>
                        <a:pt x="1043313" y="247035"/>
                        <a:pt x="1046343" y="247027"/>
                      </a:cubicBezTo>
                      <a:lnTo>
                        <a:pt x="1065454" y="246957"/>
                      </a:lnTo>
                      <a:cubicBezTo>
                        <a:pt x="1068640" y="247009"/>
                        <a:pt x="1071810" y="246836"/>
                        <a:pt x="1074996" y="246637"/>
                      </a:cubicBezTo>
                      <a:lnTo>
                        <a:pt x="1084530" y="246083"/>
                      </a:lnTo>
                      <a:cubicBezTo>
                        <a:pt x="1087708" y="245892"/>
                        <a:pt x="1090877" y="245745"/>
                        <a:pt x="1094055" y="245494"/>
                      </a:cubicBezTo>
                      <a:lnTo>
                        <a:pt x="1103606" y="244446"/>
                      </a:lnTo>
                      <a:lnTo>
                        <a:pt x="1113131" y="243364"/>
                      </a:lnTo>
                      <a:lnTo>
                        <a:pt x="1117902" y="242818"/>
                      </a:lnTo>
                      <a:cubicBezTo>
                        <a:pt x="1119487" y="242637"/>
                        <a:pt x="1120993" y="242308"/>
                        <a:pt x="1122552" y="242074"/>
                      </a:cubicBezTo>
                      <a:lnTo>
                        <a:pt x="1141108" y="239008"/>
                      </a:lnTo>
                      <a:lnTo>
                        <a:pt x="1143438" y="238628"/>
                      </a:lnTo>
                      <a:lnTo>
                        <a:pt x="1144009" y="238523"/>
                      </a:lnTo>
                      <a:lnTo>
                        <a:pt x="1144745" y="238368"/>
                      </a:lnTo>
                      <a:lnTo>
                        <a:pt x="1145914" y="238134"/>
                      </a:lnTo>
                      <a:lnTo>
                        <a:pt x="1150547" y="237103"/>
                      </a:lnTo>
                      <a:lnTo>
                        <a:pt x="1159829" y="235095"/>
                      </a:lnTo>
                      <a:lnTo>
                        <a:pt x="1169121" y="233060"/>
                      </a:lnTo>
                      <a:cubicBezTo>
                        <a:pt x="1172221" y="232462"/>
                        <a:pt x="1175251" y="231440"/>
                        <a:pt x="1178325" y="230661"/>
                      </a:cubicBezTo>
                      <a:lnTo>
                        <a:pt x="1186482" y="228436"/>
                      </a:lnTo>
                      <a:lnTo>
                        <a:pt x="1183876" y="236601"/>
                      </a:lnTo>
                      <a:cubicBezTo>
                        <a:pt x="1182966" y="239649"/>
                        <a:pt x="1181823" y="242689"/>
                        <a:pt x="1181113" y="245719"/>
                      </a:cubicBezTo>
                      <a:lnTo>
                        <a:pt x="1178732" y="254820"/>
                      </a:lnTo>
                      <a:lnTo>
                        <a:pt x="1176351" y="263903"/>
                      </a:lnTo>
                      <a:lnTo>
                        <a:pt x="1175165" y="268467"/>
                      </a:lnTo>
                      <a:lnTo>
                        <a:pt x="1174853" y="269601"/>
                      </a:lnTo>
                      <a:lnTo>
                        <a:pt x="1174740" y="270025"/>
                      </a:lnTo>
                      <a:lnTo>
                        <a:pt x="1174688" y="270311"/>
                      </a:lnTo>
                      <a:lnTo>
                        <a:pt x="1174559" y="270891"/>
                      </a:lnTo>
                      <a:lnTo>
                        <a:pt x="1174074" y="273238"/>
                      </a:lnTo>
                      <a:lnTo>
                        <a:pt x="1170168" y="291872"/>
                      </a:lnTo>
                      <a:cubicBezTo>
                        <a:pt x="1169458" y="294964"/>
                        <a:pt x="1168982" y="298098"/>
                        <a:pt x="1168514" y="301233"/>
                      </a:cubicBezTo>
                      <a:lnTo>
                        <a:pt x="1167068" y="310654"/>
                      </a:lnTo>
                      <a:lnTo>
                        <a:pt x="1165614" y="320092"/>
                      </a:lnTo>
                      <a:cubicBezTo>
                        <a:pt x="1165250" y="323227"/>
                        <a:pt x="1164964" y="326405"/>
                        <a:pt x="1164644" y="329574"/>
                      </a:cubicBezTo>
                      <a:lnTo>
                        <a:pt x="1163700" y="339073"/>
                      </a:lnTo>
                      <a:cubicBezTo>
                        <a:pt x="1163362" y="342242"/>
                        <a:pt x="1163051" y="345394"/>
                        <a:pt x="1162981" y="348589"/>
                      </a:cubicBezTo>
                      <a:lnTo>
                        <a:pt x="1162124" y="367683"/>
                      </a:lnTo>
                      <a:cubicBezTo>
                        <a:pt x="1162003" y="370557"/>
                        <a:pt x="1163830" y="373294"/>
                        <a:pt x="1166713" y="374186"/>
                      </a:cubicBezTo>
                      <a:lnTo>
                        <a:pt x="1184975" y="379762"/>
                      </a:lnTo>
                      <a:cubicBezTo>
                        <a:pt x="1188032" y="380749"/>
                        <a:pt x="1191106" y="381520"/>
                        <a:pt x="1194206" y="382247"/>
                      </a:cubicBezTo>
                      <a:lnTo>
                        <a:pt x="1203463" y="384551"/>
                      </a:lnTo>
                      <a:cubicBezTo>
                        <a:pt x="1206554" y="385278"/>
                        <a:pt x="1209628" y="386083"/>
                        <a:pt x="1212745" y="386793"/>
                      </a:cubicBezTo>
                      <a:lnTo>
                        <a:pt x="1222158" y="388594"/>
                      </a:lnTo>
                      <a:lnTo>
                        <a:pt x="1231587" y="390352"/>
                      </a:lnTo>
                      <a:lnTo>
                        <a:pt x="1236298" y="391253"/>
                      </a:lnTo>
                      <a:cubicBezTo>
                        <a:pt x="1237874" y="391538"/>
                        <a:pt x="1239398" y="391694"/>
                        <a:pt x="1240974" y="391937"/>
                      </a:cubicBezTo>
                      <a:lnTo>
                        <a:pt x="1259599" y="394448"/>
                      </a:lnTo>
                      <a:lnTo>
                        <a:pt x="1261929" y="394759"/>
                      </a:lnTo>
                      <a:lnTo>
                        <a:pt x="1262509" y="394837"/>
                      </a:lnTo>
                      <a:lnTo>
                        <a:pt x="1263254" y="394924"/>
                      </a:lnTo>
                      <a:lnTo>
                        <a:pt x="1264440" y="395019"/>
                      </a:lnTo>
                      <a:lnTo>
                        <a:pt x="1269176" y="395435"/>
                      </a:lnTo>
                      <a:lnTo>
                        <a:pt x="1278658" y="396232"/>
                      </a:lnTo>
                      <a:lnTo>
                        <a:pt x="1288122" y="397028"/>
                      </a:lnTo>
                      <a:cubicBezTo>
                        <a:pt x="1291274" y="397366"/>
                        <a:pt x="1294461" y="397297"/>
                        <a:pt x="1297630" y="397470"/>
                      </a:cubicBezTo>
                      <a:lnTo>
                        <a:pt x="1306090" y="397738"/>
                      </a:lnTo>
                      <a:lnTo>
                        <a:pt x="1301215" y="404778"/>
                      </a:lnTo>
                      <a:cubicBezTo>
                        <a:pt x="1299440" y="407419"/>
                        <a:pt x="1297440" y="410008"/>
                        <a:pt x="1295881" y="412675"/>
                      </a:cubicBezTo>
                      <a:lnTo>
                        <a:pt x="1290911" y="420659"/>
                      </a:lnTo>
                      <a:lnTo>
                        <a:pt x="1285958" y="428651"/>
                      </a:lnTo>
                      <a:lnTo>
                        <a:pt x="1283481" y="432643"/>
                      </a:lnTo>
                      <a:lnTo>
                        <a:pt x="1282858" y="433630"/>
                      </a:lnTo>
                      <a:lnTo>
                        <a:pt x="1282641" y="434037"/>
                      </a:lnTo>
                      <a:lnTo>
                        <a:pt x="1282485" y="434288"/>
                      </a:lnTo>
                      <a:lnTo>
                        <a:pt x="1282200" y="434799"/>
                      </a:lnTo>
                      <a:lnTo>
                        <a:pt x="1281048" y="436886"/>
                      </a:lnTo>
                      <a:lnTo>
                        <a:pt x="1271843" y="453538"/>
                      </a:lnTo>
                      <a:cubicBezTo>
                        <a:pt x="1270233" y="456291"/>
                        <a:pt x="1268839" y="459149"/>
                        <a:pt x="1267479" y="462015"/>
                      </a:cubicBezTo>
                      <a:lnTo>
                        <a:pt x="1263314" y="470579"/>
                      </a:lnTo>
                      <a:lnTo>
                        <a:pt x="1259149" y="479168"/>
                      </a:lnTo>
                      <a:cubicBezTo>
                        <a:pt x="1257876" y="482069"/>
                        <a:pt x="1256673" y="485013"/>
                        <a:pt x="1255426" y="487940"/>
                      </a:cubicBezTo>
                      <a:lnTo>
                        <a:pt x="1251720" y="496755"/>
                      </a:lnTo>
                      <a:cubicBezTo>
                        <a:pt x="1250473" y="499665"/>
                        <a:pt x="1249243" y="502591"/>
                        <a:pt x="1248221" y="505613"/>
                      </a:cubicBezTo>
                      <a:lnTo>
                        <a:pt x="1241796" y="523607"/>
                      </a:lnTo>
                      <a:cubicBezTo>
                        <a:pt x="1240827" y="526334"/>
                        <a:pt x="1241762" y="529469"/>
                        <a:pt x="1244256" y="531184"/>
                      </a:cubicBezTo>
                      <a:lnTo>
                        <a:pt x="1260084" y="541886"/>
                      </a:lnTo>
                      <a:cubicBezTo>
                        <a:pt x="1262699" y="543731"/>
                        <a:pt x="1265418" y="545367"/>
                        <a:pt x="1268146" y="546978"/>
                      </a:cubicBezTo>
                      <a:lnTo>
                        <a:pt x="1276346" y="551905"/>
                      </a:lnTo>
                      <a:cubicBezTo>
                        <a:pt x="1279065" y="553533"/>
                        <a:pt x="1281775" y="555204"/>
                        <a:pt x="1284529" y="556780"/>
                      </a:cubicBezTo>
                      <a:lnTo>
                        <a:pt x="1293015" y="561265"/>
                      </a:lnTo>
                      <a:lnTo>
                        <a:pt x="1301492" y="565751"/>
                      </a:lnTo>
                      <a:lnTo>
                        <a:pt x="1305735" y="568002"/>
                      </a:lnTo>
                      <a:cubicBezTo>
                        <a:pt x="1307138" y="568738"/>
                        <a:pt x="1308584" y="569344"/>
                        <a:pt x="1309995" y="570011"/>
                      </a:cubicBezTo>
                      <a:lnTo>
                        <a:pt x="1327062" y="577908"/>
                      </a:lnTo>
                      <a:lnTo>
                        <a:pt x="1329193" y="578895"/>
                      </a:lnTo>
                      <a:lnTo>
                        <a:pt x="1329721" y="579129"/>
                      </a:lnTo>
                      <a:lnTo>
                        <a:pt x="1330413" y="579441"/>
                      </a:lnTo>
                      <a:lnTo>
                        <a:pt x="1331522" y="579900"/>
                      </a:lnTo>
                      <a:lnTo>
                        <a:pt x="1335929" y="581666"/>
                      </a:lnTo>
                      <a:lnTo>
                        <a:pt x="1344744" y="585208"/>
                      </a:lnTo>
                      <a:lnTo>
                        <a:pt x="1353559" y="588775"/>
                      </a:lnTo>
                      <a:cubicBezTo>
                        <a:pt x="1356477" y="590031"/>
                        <a:pt x="1359534" y="590897"/>
                        <a:pt x="1362513" y="591970"/>
                      </a:cubicBezTo>
                      <a:lnTo>
                        <a:pt x="1370531" y="594724"/>
                      </a:lnTo>
                      <a:lnTo>
                        <a:pt x="1363786" y="600015"/>
                      </a:lnTo>
                      <a:cubicBezTo>
                        <a:pt x="1361318" y="602006"/>
                        <a:pt x="1358651" y="603877"/>
                        <a:pt x="1356365" y="605981"/>
                      </a:cubicBezTo>
                      <a:lnTo>
                        <a:pt x="1349273" y="612137"/>
                      </a:lnTo>
                      <a:lnTo>
                        <a:pt x="1342173" y="618320"/>
                      </a:lnTo>
                      <a:lnTo>
                        <a:pt x="1338631" y="621403"/>
                      </a:lnTo>
                      <a:lnTo>
                        <a:pt x="1337748" y="622182"/>
                      </a:lnTo>
                      <a:lnTo>
                        <a:pt x="1337401" y="622468"/>
                      </a:lnTo>
                      <a:lnTo>
                        <a:pt x="1337194" y="622667"/>
                      </a:lnTo>
                      <a:lnTo>
                        <a:pt x="1336761" y="623065"/>
                      </a:lnTo>
                      <a:lnTo>
                        <a:pt x="1335055" y="624728"/>
                      </a:lnTo>
                      <a:lnTo>
                        <a:pt x="1321339" y="637933"/>
                      </a:lnTo>
                      <a:cubicBezTo>
                        <a:pt x="1319001" y="640089"/>
                        <a:pt x="1316836" y="642401"/>
                        <a:pt x="1314680" y="644748"/>
                      </a:cubicBezTo>
                      <a:lnTo>
                        <a:pt x="1309606" y="650168"/>
                      </a:lnTo>
                      <a:lnTo>
                        <a:pt x="1326933" y="650168"/>
                      </a:lnTo>
                      <a:cubicBezTo>
                        <a:pt x="1328024" y="648999"/>
                        <a:pt x="1329063" y="647796"/>
                        <a:pt x="1330232" y="646696"/>
                      </a:cubicBezTo>
                      <a:lnTo>
                        <a:pt x="1343402" y="633629"/>
                      </a:lnTo>
                      <a:lnTo>
                        <a:pt x="1345047" y="631993"/>
                      </a:lnTo>
                      <a:lnTo>
                        <a:pt x="1345463" y="631577"/>
                      </a:lnTo>
                      <a:lnTo>
                        <a:pt x="1345601" y="631438"/>
                      </a:lnTo>
                      <a:lnTo>
                        <a:pt x="1345619" y="631430"/>
                      </a:lnTo>
                      <a:lnTo>
                        <a:pt x="1345619" y="631421"/>
                      </a:lnTo>
                      <a:lnTo>
                        <a:pt x="1345671" y="631369"/>
                      </a:lnTo>
                      <a:cubicBezTo>
                        <a:pt x="1345731" y="631309"/>
                        <a:pt x="1345671" y="631369"/>
                        <a:pt x="1345628" y="631413"/>
                      </a:cubicBezTo>
                      <a:lnTo>
                        <a:pt x="1345662" y="631369"/>
                      </a:lnTo>
                      <a:lnTo>
                        <a:pt x="1345775" y="631274"/>
                      </a:lnTo>
                      <a:lnTo>
                        <a:pt x="1346658" y="630486"/>
                      </a:lnTo>
                      <a:lnTo>
                        <a:pt x="1350156" y="627352"/>
                      </a:lnTo>
                      <a:lnTo>
                        <a:pt x="1357161" y="621065"/>
                      </a:lnTo>
                      <a:lnTo>
                        <a:pt x="1364167" y="614804"/>
                      </a:lnTo>
                      <a:cubicBezTo>
                        <a:pt x="1366470" y="612622"/>
                        <a:pt x="1368938" y="610864"/>
                        <a:pt x="1371302" y="608881"/>
                      </a:cubicBezTo>
                      <a:lnTo>
                        <a:pt x="1385685" y="597270"/>
                      </a:lnTo>
                      <a:cubicBezTo>
                        <a:pt x="1386472" y="596638"/>
                        <a:pt x="1387113" y="595754"/>
                        <a:pt x="1387494" y="594733"/>
                      </a:cubicBezTo>
                      <a:cubicBezTo>
                        <a:pt x="1388577" y="591711"/>
                        <a:pt x="1387009" y="588386"/>
                        <a:pt x="1384005" y="587303"/>
                      </a:cubicBezTo>
                      <a:lnTo>
                        <a:pt x="1366531" y="581008"/>
                      </a:lnTo>
                      <a:cubicBezTo>
                        <a:pt x="1363638" y="579891"/>
                        <a:pt x="1360660" y="579016"/>
                        <a:pt x="1357837" y="577744"/>
                      </a:cubicBezTo>
                      <a:lnTo>
                        <a:pt x="1349264" y="574133"/>
                      </a:lnTo>
                      <a:lnTo>
                        <a:pt x="1340692" y="570522"/>
                      </a:lnTo>
                      <a:lnTo>
                        <a:pt x="1336414" y="568729"/>
                      </a:lnTo>
                      <a:lnTo>
                        <a:pt x="1335340" y="568271"/>
                      </a:lnTo>
                      <a:lnTo>
                        <a:pt x="1335202" y="568219"/>
                      </a:lnTo>
                      <a:cubicBezTo>
                        <a:pt x="1335245" y="568236"/>
                        <a:pt x="1335280" y="568253"/>
                        <a:pt x="1335211" y="568236"/>
                      </a:cubicBezTo>
                      <a:lnTo>
                        <a:pt x="1334960" y="568115"/>
                      </a:lnTo>
                      <a:lnTo>
                        <a:pt x="1334423" y="567846"/>
                      </a:lnTo>
                      <a:lnTo>
                        <a:pt x="1332301" y="566816"/>
                      </a:lnTo>
                      <a:lnTo>
                        <a:pt x="1315347" y="558668"/>
                      </a:lnTo>
                      <a:cubicBezTo>
                        <a:pt x="1313953" y="557992"/>
                        <a:pt x="1312498" y="557351"/>
                        <a:pt x="1311156" y="556607"/>
                      </a:cubicBezTo>
                      <a:lnTo>
                        <a:pt x="1307112" y="554390"/>
                      </a:lnTo>
                      <a:lnTo>
                        <a:pt x="1299033" y="549956"/>
                      </a:lnTo>
                      <a:lnTo>
                        <a:pt x="1290963" y="545523"/>
                      </a:lnTo>
                      <a:cubicBezTo>
                        <a:pt x="1288304" y="543947"/>
                        <a:pt x="1285707" y="542285"/>
                        <a:pt x="1283083" y="540674"/>
                      </a:cubicBezTo>
                      <a:lnTo>
                        <a:pt x="1275212" y="535782"/>
                      </a:lnTo>
                      <a:cubicBezTo>
                        <a:pt x="1272579" y="534171"/>
                        <a:pt x="1269956" y="532552"/>
                        <a:pt x="1267462" y="530742"/>
                      </a:cubicBezTo>
                      <a:lnTo>
                        <a:pt x="1256378" y="522983"/>
                      </a:lnTo>
                      <a:lnTo>
                        <a:pt x="1260751" y="510177"/>
                      </a:lnTo>
                      <a:cubicBezTo>
                        <a:pt x="1261669" y="507233"/>
                        <a:pt x="1262829" y="504375"/>
                        <a:pt x="1264007" y="501517"/>
                      </a:cubicBezTo>
                      <a:lnTo>
                        <a:pt x="1267479" y="492936"/>
                      </a:lnTo>
                      <a:cubicBezTo>
                        <a:pt x="1268639" y="490070"/>
                        <a:pt x="1269757" y="487195"/>
                        <a:pt x="1270952" y="484355"/>
                      </a:cubicBezTo>
                      <a:lnTo>
                        <a:pt x="1274891" y="475965"/>
                      </a:lnTo>
                      <a:lnTo>
                        <a:pt x="1278814" y="467557"/>
                      </a:lnTo>
                      <a:cubicBezTo>
                        <a:pt x="1280104" y="464760"/>
                        <a:pt x="1281412" y="461945"/>
                        <a:pt x="1282936" y="459235"/>
                      </a:cubicBezTo>
                      <a:lnTo>
                        <a:pt x="1291681" y="442869"/>
                      </a:lnTo>
                      <a:lnTo>
                        <a:pt x="1292772" y="440817"/>
                      </a:lnTo>
                      <a:lnTo>
                        <a:pt x="1293041" y="440298"/>
                      </a:lnTo>
                      <a:lnTo>
                        <a:pt x="1293127" y="440125"/>
                      </a:lnTo>
                      <a:lnTo>
                        <a:pt x="1293145" y="440099"/>
                      </a:lnTo>
                      <a:lnTo>
                        <a:pt x="1293162" y="440081"/>
                      </a:lnTo>
                      <a:lnTo>
                        <a:pt x="1293179" y="440029"/>
                      </a:lnTo>
                      <a:cubicBezTo>
                        <a:pt x="1293223" y="439960"/>
                        <a:pt x="1293197" y="440012"/>
                        <a:pt x="1293171" y="440064"/>
                      </a:cubicBezTo>
                      <a:lnTo>
                        <a:pt x="1293179" y="440047"/>
                      </a:lnTo>
                      <a:lnTo>
                        <a:pt x="1293257" y="439925"/>
                      </a:lnTo>
                      <a:lnTo>
                        <a:pt x="1293855" y="438912"/>
                      </a:lnTo>
                      <a:lnTo>
                        <a:pt x="1296279" y="434869"/>
                      </a:lnTo>
                      <a:lnTo>
                        <a:pt x="1301128" y="426807"/>
                      </a:lnTo>
                      <a:lnTo>
                        <a:pt x="1305960" y="418745"/>
                      </a:lnTo>
                      <a:cubicBezTo>
                        <a:pt x="1307536" y="415992"/>
                        <a:pt x="1309363" y="413576"/>
                        <a:pt x="1311052" y="410987"/>
                      </a:cubicBezTo>
                      <a:lnTo>
                        <a:pt x="1321356" y="395669"/>
                      </a:lnTo>
                      <a:cubicBezTo>
                        <a:pt x="1321919" y="394829"/>
                        <a:pt x="1322283" y="393798"/>
                        <a:pt x="1322335" y="392699"/>
                      </a:cubicBezTo>
                      <a:cubicBezTo>
                        <a:pt x="1322490" y="389512"/>
                        <a:pt x="1320031" y="386793"/>
                        <a:pt x="1316819" y="386655"/>
                      </a:cubicBezTo>
                      <a:lnTo>
                        <a:pt x="1298262" y="385754"/>
                      </a:lnTo>
                      <a:cubicBezTo>
                        <a:pt x="1295171" y="385564"/>
                        <a:pt x="1292054" y="385590"/>
                        <a:pt x="1288997" y="385209"/>
                      </a:cubicBezTo>
                      <a:lnTo>
                        <a:pt x="1279749" y="384299"/>
                      </a:lnTo>
                      <a:lnTo>
                        <a:pt x="1270493" y="383390"/>
                      </a:lnTo>
                      <a:lnTo>
                        <a:pt x="1265860" y="382914"/>
                      </a:lnTo>
                      <a:lnTo>
                        <a:pt x="1264700" y="382793"/>
                      </a:lnTo>
                      <a:lnTo>
                        <a:pt x="1264561" y="382793"/>
                      </a:lnTo>
                      <a:lnTo>
                        <a:pt x="1264492" y="382784"/>
                      </a:lnTo>
                      <a:lnTo>
                        <a:pt x="1264275" y="382749"/>
                      </a:lnTo>
                      <a:lnTo>
                        <a:pt x="1263704" y="382646"/>
                      </a:lnTo>
                      <a:lnTo>
                        <a:pt x="1261383" y="382317"/>
                      </a:lnTo>
                      <a:lnTo>
                        <a:pt x="1242783" y="379528"/>
                      </a:lnTo>
                      <a:cubicBezTo>
                        <a:pt x="1241242" y="379277"/>
                        <a:pt x="1239675" y="379087"/>
                        <a:pt x="1238160" y="378775"/>
                      </a:cubicBezTo>
                      <a:lnTo>
                        <a:pt x="1233639" y="377857"/>
                      </a:lnTo>
                      <a:lnTo>
                        <a:pt x="1224625" y="375987"/>
                      </a:lnTo>
                      <a:lnTo>
                        <a:pt x="1215611" y="374151"/>
                      </a:lnTo>
                      <a:cubicBezTo>
                        <a:pt x="1212615" y="373424"/>
                        <a:pt x="1209628" y="372601"/>
                        <a:pt x="1206649" y="371822"/>
                      </a:cubicBezTo>
                      <a:lnTo>
                        <a:pt x="1197687" y="369484"/>
                      </a:lnTo>
                      <a:cubicBezTo>
                        <a:pt x="1194691" y="368713"/>
                        <a:pt x="1191721" y="367934"/>
                        <a:pt x="1188811" y="366921"/>
                      </a:cubicBezTo>
                      <a:lnTo>
                        <a:pt x="1175927" y="362773"/>
                      </a:lnTo>
                      <a:lnTo>
                        <a:pt x="1176325" y="349265"/>
                      </a:lnTo>
                      <a:cubicBezTo>
                        <a:pt x="1176351" y="346182"/>
                        <a:pt x="1176619" y="343099"/>
                        <a:pt x="1176888" y="340043"/>
                      </a:cubicBezTo>
                      <a:lnTo>
                        <a:pt x="1177676" y="330804"/>
                      </a:lnTo>
                      <a:cubicBezTo>
                        <a:pt x="1177953" y="327738"/>
                        <a:pt x="1178161" y="324656"/>
                        <a:pt x="1178481" y="321582"/>
                      </a:cubicBezTo>
                      <a:lnTo>
                        <a:pt x="1179745" y="312394"/>
                      </a:lnTo>
                      <a:lnTo>
                        <a:pt x="1181027" y="303216"/>
                      </a:lnTo>
                      <a:cubicBezTo>
                        <a:pt x="1181434" y="300150"/>
                        <a:pt x="1181875" y="297076"/>
                        <a:pt x="1182508" y="294054"/>
                      </a:cubicBezTo>
                      <a:lnTo>
                        <a:pt x="1186040" y="275827"/>
                      </a:lnTo>
                      <a:lnTo>
                        <a:pt x="1186482" y="273532"/>
                      </a:lnTo>
                      <a:lnTo>
                        <a:pt x="1186595" y="272969"/>
                      </a:lnTo>
                      <a:lnTo>
                        <a:pt x="1186655" y="272684"/>
                      </a:lnTo>
                      <a:lnTo>
                        <a:pt x="1186681" y="272545"/>
                      </a:lnTo>
                      <a:lnTo>
                        <a:pt x="1186958" y="271394"/>
                      </a:lnTo>
                      <a:lnTo>
                        <a:pt x="1188084" y="266847"/>
                      </a:lnTo>
                      <a:lnTo>
                        <a:pt x="1190344" y="257712"/>
                      </a:lnTo>
                      <a:lnTo>
                        <a:pt x="1192604" y="248586"/>
                      </a:lnTo>
                      <a:cubicBezTo>
                        <a:pt x="1193280" y="245503"/>
                        <a:pt x="1194327" y="242637"/>
                        <a:pt x="1195167" y="239684"/>
                      </a:cubicBezTo>
                      <a:lnTo>
                        <a:pt x="1200501" y="221985"/>
                      </a:lnTo>
                      <a:cubicBezTo>
                        <a:pt x="1200796" y="221006"/>
                        <a:pt x="1200839" y="219932"/>
                        <a:pt x="1200570" y="218885"/>
                      </a:cubicBezTo>
                      <a:cubicBezTo>
                        <a:pt x="1199774" y="215776"/>
                        <a:pt x="1196613" y="213906"/>
                        <a:pt x="1193522" y="214711"/>
                      </a:cubicBezTo>
                      <a:lnTo>
                        <a:pt x="1175520" y="219335"/>
                      </a:lnTo>
                      <a:cubicBezTo>
                        <a:pt x="1172515" y="220054"/>
                        <a:pt x="1169562" y="220998"/>
                        <a:pt x="1166514" y="221535"/>
                      </a:cubicBezTo>
                      <a:lnTo>
                        <a:pt x="1157379" y="223388"/>
                      </a:lnTo>
                      <a:lnTo>
                        <a:pt x="1148261" y="225249"/>
                      </a:lnTo>
                      <a:lnTo>
                        <a:pt x="1143715" y="226176"/>
                      </a:lnTo>
                      <a:lnTo>
                        <a:pt x="1142580" y="226392"/>
                      </a:lnTo>
                      <a:lnTo>
                        <a:pt x="1142425" y="226427"/>
                      </a:lnTo>
                      <a:lnTo>
                        <a:pt x="1142355" y="226427"/>
                      </a:lnTo>
                      <a:lnTo>
                        <a:pt x="1142269" y="226444"/>
                      </a:lnTo>
                      <a:cubicBezTo>
                        <a:pt x="1142269" y="226444"/>
                        <a:pt x="1142589" y="226392"/>
                        <a:pt x="1142442" y="226427"/>
                      </a:cubicBezTo>
                      <a:lnTo>
                        <a:pt x="1142148" y="226479"/>
                      </a:lnTo>
                      <a:lnTo>
                        <a:pt x="1141576" y="226565"/>
                      </a:lnTo>
                      <a:lnTo>
                        <a:pt x="1139255" y="226903"/>
                      </a:lnTo>
                      <a:lnTo>
                        <a:pt x="1120664" y="229726"/>
                      </a:lnTo>
                      <a:cubicBezTo>
                        <a:pt x="1119106" y="229925"/>
                        <a:pt x="1117556" y="230228"/>
                        <a:pt x="1116032" y="230384"/>
                      </a:cubicBezTo>
                      <a:lnTo>
                        <a:pt x="1111434" y="230826"/>
                      </a:lnTo>
                      <a:lnTo>
                        <a:pt x="1102264" y="231718"/>
                      </a:lnTo>
                      <a:lnTo>
                        <a:pt x="1093102" y="232609"/>
                      </a:lnTo>
                      <a:cubicBezTo>
                        <a:pt x="1090028" y="232791"/>
                        <a:pt x="1086920" y="232895"/>
                        <a:pt x="1083854" y="233025"/>
                      </a:cubicBezTo>
                      <a:lnTo>
                        <a:pt x="1074607" y="233441"/>
                      </a:lnTo>
                      <a:cubicBezTo>
                        <a:pt x="1071524" y="233596"/>
                        <a:pt x="1068433" y="233726"/>
                        <a:pt x="1065359" y="233623"/>
                      </a:cubicBezTo>
                      <a:lnTo>
                        <a:pt x="1051833" y="233449"/>
                      </a:lnTo>
                      <a:lnTo>
                        <a:pt x="1048231" y="220417"/>
                      </a:lnTo>
                      <a:cubicBezTo>
                        <a:pt x="1047339" y="217465"/>
                        <a:pt x="1046681" y="214460"/>
                        <a:pt x="1046049" y="211429"/>
                      </a:cubicBezTo>
                      <a:lnTo>
                        <a:pt x="1044075" y="202381"/>
                      </a:lnTo>
                      <a:cubicBezTo>
                        <a:pt x="1043425" y="199350"/>
                        <a:pt x="1042724" y="196362"/>
                        <a:pt x="1042118" y="193323"/>
                      </a:cubicBezTo>
                      <a:lnTo>
                        <a:pt x="1040628" y="184162"/>
                      </a:lnTo>
                      <a:lnTo>
                        <a:pt x="1039139" y="175018"/>
                      </a:lnTo>
                      <a:cubicBezTo>
                        <a:pt x="1038619" y="171953"/>
                        <a:pt x="1038126" y="168913"/>
                        <a:pt x="1037866" y="165822"/>
                      </a:cubicBezTo>
                      <a:lnTo>
                        <a:pt x="1035866" y="147369"/>
                      </a:lnTo>
                      <a:lnTo>
                        <a:pt x="1035615" y="145049"/>
                      </a:lnTo>
                      <a:lnTo>
                        <a:pt x="1035545" y="144468"/>
                      </a:lnTo>
                      <a:lnTo>
                        <a:pt x="1035528" y="144278"/>
                      </a:lnTo>
                      <a:lnTo>
                        <a:pt x="1035528" y="144269"/>
                      </a:lnTo>
                      <a:lnTo>
                        <a:pt x="1035519" y="144192"/>
                      </a:lnTo>
                      <a:lnTo>
                        <a:pt x="1035511" y="144044"/>
                      </a:lnTo>
                      <a:lnTo>
                        <a:pt x="1035441" y="142867"/>
                      </a:lnTo>
                      <a:lnTo>
                        <a:pt x="1035182" y="138182"/>
                      </a:lnTo>
                      <a:lnTo>
                        <a:pt x="1034636" y="128778"/>
                      </a:lnTo>
                      <a:lnTo>
                        <a:pt x="1034091" y="119409"/>
                      </a:lnTo>
                      <a:cubicBezTo>
                        <a:pt x="1033840" y="116248"/>
                        <a:pt x="1033987" y="113218"/>
                        <a:pt x="1033917" y="110126"/>
                      </a:cubicBezTo>
                      <a:lnTo>
                        <a:pt x="1033796" y="91657"/>
                      </a:lnTo>
                      <a:cubicBezTo>
                        <a:pt x="1033788" y="90635"/>
                        <a:pt x="1033528" y="89596"/>
                        <a:pt x="1032948" y="88643"/>
                      </a:cubicBezTo>
                      <a:cubicBezTo>
                        <a:pt x="1031259" y="85924"/>
                        <a:pt x="1027709" y="85093"/>
                        <a:pt x="1024973" y="86747"/>
                      </a:cubicBezTo>
                      <a:lnTo>
                        <a:pt x="1009135" y="96471"/>
                      </a:lnTo>
                      <a:cubicBezTo>
                        <a:pt x="1006477" y="98065"/>
                        <a:pt x="1003931" y="99822"/>
                        <a:pt x="1001160" y="101242"/>
                      </a:cubicBezTo>
                      <a:lnTo>
                        <a:pt x="993003" y="105702"/>
                      </a:lnTo>
                      <a:lnTo>
                        <a:pt x="984855" y="110161"/>
                      </a:lnTo>
                      <a:lnTo>
                        <a:pt x="980768" y="112395"/>
                      </a:lnTo>
                      <a:lnTo>
                        <a:pt x="979746" y="112941"/>
                      </a:lnTo>
                      <a:lnTo>
                        <a:pt x="979616" y="113019"/>
                      </a:lnTo>
                      <a:lnTo>
                        <a:pt x="979556" y="113045"/>
                      </a:lnTo>
                      <a:lnTo>
                        <a:pt x="979504" y="113079"/>
                      </a:lnTo>
                      <a:cubicBezTo>
                        <a:pt x="979478" y="113097"/>
                        <a:pt x="979764" y="112941"/>
                        <a:pt x="979634" y="113027"/>
                      </a:cubicBezTo>
                      <a:lnTo>
                        <a:pt x="979374" y="113148"/>
                      </a:lnTo>
                      <a:lnTo>
                        <a:pt x="978828" y="113391"/>
                      </a:lnTo>
                      <a:lnTo>
                        <a:pt x="976724" y="114413"/>
                      </a:lnTo>
                      <a:lnTo>
                        <a:pt x="959787" y="122578"/>
                      </a:lnTo>
                      <a:cubicBezTo>
                        <a:pt x="958367" y="123245"/>
                        <a:pt x="956964" y="123981"/>
                        <a:pt x="955553" y="124570"/>
                      </a:cubicBezTo>
                      <a:lnTo>
                        <a:pt x="951301" y="126345"/>
                      </a:lnTo>
                      <a:lnTo>
                        <a:pt x="942798" y="129895"/>
                      </a:lnTo>
                      <a:lnTo>
                        <a:pt x="934312" y="133454"/>
                      </a:lnTo>
                      <a:cubicBezTo>
                        <a:pt x="931437" y="134545"/>
                        <a:pt x="928502" y="135532"/>
                        <a:pt x="925601" y="136580"/>
                      </a:cubicBezTo>
                      <a:lnTo>
                        <a:pt x="916873" y="139697"/>
                      </a:lnTo>
                      <a:cubicBezTo>
                        <a:pt x="913972" y="140745"/>
                        <a:pt x="911062" y="141775"/>
                        <a:pt x="908084" y="142590"/>
                      </a:cubicBezTo>
                      <a:lnTo>
                        <a:pt x="895104" y="146426"/>
                      </a:lnTo>
                      <a:lnTo>
                        <a:pt x="887821" y="135030"/>
                      </a:lnTo>
                      <a:cubicBezTo>
                        <a:pt x="886115" y="132467"/>
                        <a:pt x="884600" y="129774"/>
                        <a:pt x="883093" y="127064"/>
                      </a:cubicBezTo>
                      <a:lnTo>
                        <a:pt x="878547" y="119019"/>
                      </a:lnTo>
                      <a:cubicBezTo>
                        <a:pt x="877032" y="116309"/>
                        <a:pt x="875482" y="113660"/>
                        <a:pt x="874019" y="110941"/>
                      </a:cubicBezTo>
                      <a:lnTo>
                        <a:pt x="869888" y="102619"/>
                      </a:lnTo>
                      <a:lnTo>
                        <a:pt x="865775" y="94306"/>
                      </a:lnTo>
                      <a:cubicBezTo>
                        <a:pt x="864372" y="91562"/>
                        <a:pt x="863004" y="88782"/>
                        <a:pt x="861835" y="85924"/>
                      </a:cubicBezTo>
                      <a:lnTo>
                        <a:pt x="854484" y="68866"/>
                      </a:lnTo>
                      <a:lnTo>
                        <a:pt x="853575" y="66736"/>
                      </a:lnTo>
                      <a:lnTo>
                        <a:pt x="853341" y="66190"/>
                      </a:lnTo>
                      <a:lnTo>
                        <a:pt x="853228" y="65922"/>
                      </a:lnTo>
                      <a:lnTo>
                        <a:pt x="853159" y="65809"/>
                      </a:lnTo>
                      <a:lnTo>
                        <a:pt x="852761" y="64692"/>
                      </a:lnTo>
                      <a:lnTo>
                        <a:pt x="851124" y="60294"/>
                      </a:lnTo>
                      <a:lnTo>
                        <a:pt x="847842" y="51461"/>
                      </a:lnTo>
                      <a:lnTo>
                        <a:pt x="844561" y="42672"/>
                      </a:lnTo>
                      <a:cubicBezTo>
                        <a:pt x="843374" y="39711"/>
                        <a:pt x="842638" y="36775"/>
                        <a:pt x="841651" y="33849"/>
                      </a:cubicBezTo>
                      <a:lnTo>
                        <a:pt x="836092" y="16219"/>
                      </a:lnTo>
                      <a:cubicBezTo>
                        <a:pt x="835789" y="15266"/>
                        <a:pt x="835217" y="14331"/>
                        <a:pt x="834403" y="13604"/>
                      </a:cubicBezTo>
                      <a:cubicBezTo>
                        <a:pt x="831996" y="11491"/>
                        <a:pt x="828333" y="11742"/>
                        <a:pt x="826229" y="14141"/>
                      </a:cubicBezTo>
                      <a:lnTo>
                        <a:pt x="813977" y="28099"/>
                      </a:lnTo>
                      <a:cubicBezTo>
                        <a:pt x="811881" y="30385"/>
                        <a:pt x="809967" y="32835"/>
                        <a:pt x="807751" y="35000"/>
                      </a:cubicBezTo>
                      <a:lnTo>
                        <a:pt x="801256" y="41668"/>
                      </a:lnTo>
                      <a:lnTo>
                        <a:pt x="794779" y="48335"/>
                      </a:lnTo>
                      <a:lnTo>
                        <a:pt x="791532" y="51678"/>
                      </a:lnTo>
                      <a:lnTo>
                        <a:pt x="790718" y="52500"/>
                      </a:lnTo>
                      <a:lnTo>
                        <a:pt x="790614" y="52604"/>
                      </a:lnTo>
                      <a:lnTo>
                        <a:pt x="790588" y="52639"/>
                      </a:lnTo>
                      <a:cubicBezTo>
                        <a:pt x="790640" y="52604"/>
                        <a:pt x="790701" y="52544"/>
                        <a:pt x="790632" y="52613"/>
                      </a:cubicBezTo>
                      <a:lnTo>
                        <a:pt x="790415" y="52803"/>
                      </a:lnTo>
                      <a:lnTo>
                        <a:pt x="789982" y="53202"/>
                      </a:lnTo>
                      <a:lnTo>
                        <a:pt x="788268" y="54804"/>
                      </a:lnTo>
                      <a:lnTo>
                        <a:pt x="774482" y="67602"/>
                      </a:lnTo>
                      <a:cubicBezTo>
                        <a:pt x="773322" y="68658"/>
                        <a:pt x="772196" y="69793"/>
                        <a:pt x="771019" y="70771"/>
                      </a:cubicBezTo>
                      <a:lnTo>
                        <a:pt x="767495" y="73724"/>
                      </a:lnTo>
                      <a:lnTo>
                        <a:pt x="760403" y="79603"/>
                      </a:lnTo>
                      <a:lnTo>
                        <a:pt x="753354" y="85526"/>
                      </a:lnTo>
                      <a:cubicBezTo>
                        <a:pt x="750921" y="87414"/>
                        <a:pt x="748410" y="89223"/>
                        <a:pt x="745951" y="91094"/>
                      </a:cubicBezTo>
                      <a:lnTo>
                        <a:pt x="738539" y="96627"/>
                      </a:lnTo>
                      <a:cubicBezTo>
                        <a:pt x="736079" y="98489"/>
                        <a:pt x="733612" y="100350"/>
                        <a:pt x="731005" y="101987"/>
                      </a:cubicBezTo>
                      <a:lnTo>
                        <a:pt x="719740" y="109477"/>
                      </a:lnTo>
                      <a:lnTo>
                        <a:pt x="709409" y="100723"/>
                      </a:lnTo>
                      <a:cubicBezTo>
                        <a:pt x="707028" y="98801"/>
                        <a:pt x="704777" y="96653"/>
                        <a:pt x="702551" y="94540"/>
                      </a:cubicBezTo>
                      <a:lnTo>
                        <a:pt x="695832" y="88184"/>
                      </a:lnTo>
                      <a:cubicBezTo>
                        <a:pt x="693581" y="86054"/>
                        <a:pt x="691321" y="83959"/>
                        <a:pt x="689130" y="81794"/>
                      </a:cubicBezTo>
                      <a:lnTo>
                        <a:pt x="682739" y="75066"/>
                      </a:lnTo>
                      <a:lnTo>
                        <a:pt x="676358" y="68355"/>
                      </a:lnTo>
                      <a:cubicBezTo>
                        <a:pt x="674210" y="66121"/>
                        <a:pt x="672089" y="63887"/>
                        <a:pt x="670123" y="61471"/>
                      </a:cubicBezTo>
                      <a:lnTo>
                        <a:pt x="658070" y="47357"/>
                      </a:lnTo>
                      <a:lnTo>
                        <a:pt x="656554" y="45590"/>
                      </a:lnTo>
                      <a:lnTo>
                        <a:pt x="656173" y="45149"/>
                      </a:lnTo>
                      <a:lnTo>
                        <a:pt x="655991" y="44941"/>
                      </a:lnTo>
                      <a:cubicBezTo>
                        <a:pt x="656000" y="44950"/>
                        <a:pt x="656009" y="44958"/>
                        <a:pt x="656026" y="44984"/>
                      </a:cubicBezTo>
                      <a:lnTo>
                        <a:pt x="655983" y="44932"/>
                      </a:lnTo>
                      <a:cubicBezTo>
                        <a:pt x="656000" y="44950"/>
                        <a:pt x="655974" y="44915"/>
                        <a:pt x="655966" y="44898"/>
                      </a:cubicBezTo>
                      <a:lnTo>
                        <a:pt x="655905" y="44811"/>
                      </a:lnTo>
                      <a:lnTo>
                        <a:pt x="655186" y="43884"/>
                      </a:lnTo>
                      <a:lnTo>
                        <a:pt x="652311" y="40161"/>
                      </a:lnTo>
                      <a:lnTo>
                        <a:pt x="646579" y="32697"/>
                      </a:lnTo>
                      <a:lnTo>
                        <a:pt x="640847" y="25267"/>
                      </a:lnTo>
                      <a:cubicBezTo>
                        <a:pt x="638864" y="22808"/>
                        <a:pt x="637296" y="20211"/>
                        <a:pt x="635487" y="17691"/>
                      </a:cubicBezTo>
                      <a:lnTo>
                        <a:pt x="624983" y="2494"/>
                      </a:lnTo>
                      <a:cubicBezTo>
                        <a:pt x="624403" y="1654"/>
                        <a:pt x="623580" y="944"/>
                        <a:pt x="622585" y="511"/>
                      </a:cubicBezTo>
                      <a:cubicBezTo>
                        <a:pt x="619658" y="-805"/>
                        <a:pt x="616255" y="511"/>
                        <a:pt x="614930" y="3420"/>
                      </a:cubicBezTo>
                      <a:lnTo>
                        <a:pt x="607327" y="20375"/>
                      </a:lnTo>
                      <a:cubicBezTo>
                        <a:pt x="606020" y="23189"/>
                        <a:pt x="604911" y="26081"/>
                        <a:pt x="603422" y="28809"/>
                      </a:cubicBezTo>
                      <a:lnTo>
                        <a:pt x="599188" y="37096"/>
                      </a:lnTo>
                      <a:lnTo>
                        <a:pt x="594945" y="45365"/>
                      </a:lnTo>
                      <a:lnTo>
                        <a:pt x="592841" y="49504"/>
                      </a:lnTo>
                      <a:lnTo>
                        <a:pt x="592304" y="50543"/>
                      </a:lnTo>
                      <a:lnTo>
                        <a:pt x="592243" y="50665"/>
                      </a:lnTo>
                      <a:lnTo>
                        <a:pt x="592200" y="50734"/>
                      </a:lnTo>
                      <a:lnTo>
                        <a:pt x="592191" y="50769"/>
                      </a:lnTo>
                      <a:cubicBezTo>
                        <a:pt x="592235" y="50699"/>
                        <a:pt x="592217" y="50725"/>
                        <a:pt x="592226" y="50699"/>
                      </a:cubicBezTo>
                      <a:lnTo>
                        <a:pt x="592113" y="50924"/>
                      </a:lnTo>
                      <a:lnTo>
                        <a:pt x="591810" y="51444"/>
                      </a:lnTo>
                      <a:lnTo>
                        <a:pt x="590633" y="53453"/>
                      </a:lnTo>
                      <a:lnTo>
                        <a:pt x="581246" y="69740"/>
                      </a:lnTo>
                      <a:cubicBezTo>
                        <a:pt x="580441" y="71091"/>
                        <a:pt x="579688" y="72494"/>
                        <a:pt x="578865" y="73793"/>
                      </a:cubicBezTo>
                      <a:lnTo>
                        <a:pt x="576354" y="77655"/>
                      </a:lnTo>
                      <a:lnTo>
                        <a:pt x="571332" y="85379"/>
                      </a:lnTo>
                      <a:lnTo>
                        <a:pt x="566318" y="93111"/>
                      </a:lnTo>
                      <a:cubicBezTo>
                        <a:pt x="564560" y="95623"/>
                        <a:pt x="562690" y="98090"/>
                        <a:pt x="560871" y="100602"/>
                      </a:cubicBezTo>
                      <a:lnTo>
                        <a:pt x="555407" y="108083"/>
                      </a:lnTo>
                      <a:cubicBezTo>
                        <a:pt x="553615" y="110585"/>
                        <a:pt x="551805" y="113071"/>
                        <a:pt x="549796" y="115426"/>
                      </a:cubicBezTo>
                      <a:lnTo>
                        <a:pt x="541250" y="125895"/>
                      </a:lnTo>
                      <a:lnTo>
                        <a:pt x="528807" y="120604"/>
                      </a:lnTo>
                      <a:cubicBezTo>
                        <a:pt x="525941" y="119435"/>
                        <a:pt x="523178" y="118076"/>
                        <a:pt x="520425" y="116699"/>
                      </a:cubicBezTo>
                      <a:lnTo>
                        <a:pt x="512112" y="112586"/>
                      </a:lnTo>
                      <a:cubicBezTo>
                        <a:pt x="509358" y="111218"/>
                        <a:pt x="506561" y="109893"/>
                        <a:pt x="503817" y="108455"/>
                      </a:cubicBezTo>
                      <a:lnTo>
                        <a:pt x="495729" y="103909"/>
                      </a:lnTo>
                      <a:lnTo>
                        <a:pt x="487650" y="99363"/>
                      </a:lnTo>
                      <a:cubicBezTo>
                        <a:pt x="484940" y="97882"/>
                        <a:pt x="482238" y="96359"/>
                        <a:pt x="479666" y="94661"/>
                      </a:cubicBezTo>
                      <a:lnTo>
                        <a:pt x="463976" y="84721"/>
                      </a:lnTo>
                      <a:lnTo>
                        <a:pt x="462002" y="83465"/>
                      </a:lnTo>
                      <a:lnTo>
                        <a:pt x="461526" y="83162"/>
                      </a:lnTo>
                      <a:lnTo>
                        <a:pt x="461283" y="82989"/>
                      </a:lnTo>
                      <a:lnTo>
                        <a:pt x="461153" y="82902"/>
                      </a:lnTo>
                      <a:lnTo>
                        <a:pt x="460209" y="82244"/>
                      </a:lnTo>
                      <a:lnTo>
                        <a:pt x="456365" y="79525"/>
                      </a:lnTo>
                      <a:lnTo>
                        <a:pt x="448701" y="74096"/>
                      </a:lnTo>
                      <a:lnTo>
                        <a:pt x="441021" y="68667"/>
                      </a:lnTo>
                      <a:cubicBezTo>
                        <a:pt x="438388" y="66909"/>
                        <a:pt x="436128" y="64891"/>
                        <a:pt x="433661" y="63013"/>
                      </a:cubicBezTo>
                      <a:lnTo>
                        <a:pt x="419139" y="51608"/>
                      </a:lnTo>
                      <a:cubicBezTo>
                        <a:pt x="418334" y="50968"/>
                        <a:pt x="417347" y="50526"/>
                        <a:pt x="416273" y="50388"/>
                      </a:cubicBezTo>
                      <a:cubicBezTo>
                        <a:pt x="413078" y="50015"/>
                        <a:pt x="410194" y="52267"/>
                        <a:pt x="409805" y="55436"/>
                      </a:cubicBezTo>
                      <a:lnTo>
                        <a:pt x="407536" y="73888"/>
                      </a:lnTo>
                      <a:cubicBezTo>
                        <a:pt x="407103" y="76954"/>
                        <a:pt x="406913" y="80036"/>
                        <a:pt x="406281" y="83093"/>
                      </a:cubicBezTo>
                      <a:lnTo>
                        <a:pt x="404679" y="92246"/>
                      </a:lnTo>
                      <a:lnTo>
                        <a:pt x="403077" y="101398"/>
                      </a:lnTo>
                      <a:lnTo>
                        <a:pt x="402263" y="105979"/>
                      </a:lnTo>
                      <a:lnTo>
                        <a:pt x="402055" y="107131"/>
                      </a:lnTo>
                      <a:lnTo>
                        <a:pt x="402038" y="107260"/>
                      </a:lnTo>
                      <a:lnTo>
                        <a:pt x="401977" y="107555"/>
                      </a:lnTo>
                      <a:lnTo>
                        <a:pt x="401838" y="108118"/>
                      </a:lnTo>
                      <a:lnTo>
                        <a:pt x="401328" y="110404"/>
                      </a:lnTo>
                      <a:lnTo>
                        <a:pt x="397145" y="128744"/>
                      </a:lnTo>
                      <a:cubicBezTo>
                        <a:pt x="396782" y="130268"/>
                        <a:pt x="396478" y="131809"/>
                        <a:pt x="396071" y="133298"/>
                      </a:cubicBezTo>
                      <a:lnTo>
                        <a:pt x="394799" y="137723"/>
                      </a:lnTo>
                      <a:lnTo>
                        <a:pt x="392270" y="146581"/>
                      </a:lnTo>
                      <a:lnTo>
                        <a:pt x="389768" y="155448"/>
                      </a:lnTo>
                      <a:cubicBezTo>
                        <a:pt x="388815" y="158366"/>
                        <a:pt x="387776" y="161285"/>
                        <a:pt x="386780" y="164203"/>
                      </a:cubicBezTo>
                      <a:lnTo>
                        <a:pt x="383776" y="172966"/>
                      </a:lnTo>
                      <a:cubicBezTo>
                        <a:pt x="382780" y="175892"/>
                        <a:pt x="381793" y="178819"/>
                        <a:pt x="380563" y="181659"/>
                      </a:cubicBezTo>
                      <a:lnTo>
                        <a:pt x="375471" y="194172"/>
                      </a:lnTo>
                      <a:lnTo>
                        <a:pt x="361903" y="192752"/>
                      </a:lnTo>
                      <a:cubicBezTo>
                        <a:pt x="360353" y="192570"/>
                        <a:pt x="358768" y="192466"/>
                        <a:pt x="357253" y="192223"/>
                      </a:cubicBezTo>
                      <a:lnTo>
                        <a:pt x="352724" y="191479"/>
                      </a:lnTo>
                      <a:lnTo>
                        <a:pt x="343658" y="190024"/>
                      </a:lnTo>
                      <a:cubicBezTo>
                        <a:pt x="340636" y="189530"/>
                        <a:pt x="337605" y="189098"/>
                        <a:pt x="334566" y="188552"/>
                      </a:cubicBezTo>
                      <a:lnTo>
                        <a:pt x="325509" y="186578"/>
                      </a:lnTo>
                      <a:lnTo>
                        <a:pt x="316451" y="184612"/>
                      </a:lnTo>
                      <a:cubicBezTo>
                        <a:pt x="313420" y="183997"/>
                        <a:pt x="310398" y="183339"/>
                        <a:pt x="307420" y="182456"/>
                      </a:cubicBezTo>
                      <a:lnTo>
                        <a:pt x="289521" y="177572"/>
                      </a:lnTo>
                      <a:lnTo>
                        <a:pt x="287279" y="176975"/>
                      </a:lnTo>
                      <a:lnTo>
                        <a:pt x="286724" y="176810"/>
                      </a:lnTo>
                      <a:lnTo>
                        <a:pt x="286525" y="176758"/>
                      </a:lnTo>
                      <a:lnTo>
                        <a:pt x="286525" y="176758"/>
                      </a:lnTo>
                      <a:lnTo>
                        <a:pt x="286439" y="176741"/>
                      </a:lnTo>
                      <a:lnTo>
                        <a:pt x="286300" y="176689"/>
                      </a:lnTo>
                      <a:lnTo>
                        <a:pt x="285183" y="176325"/>
                      </a:lnTo>
                      <a:lnTo>
                        <a:pt x="280715" y="174853"/>
                      </a:lnTo>
                      <a:lnTo>
                        <a:pt x="271779" y="171935"/>
                      </a:lnTo>
                      <a:lnTo>
                        <a:pt x="262834" y="169008"/>
                      </a:lnTo>
                      <a:cubicBezTo>
                        <a:pt x="259812" y="168099"/>
                        <a:pt x="257058" y="166844"/>
                        <a:pt x="254149" y="165778"/>
                      </a:cubicBezTo>
                      <a:lnTo>
                        <a:pt x="236909" y="159128"/>
                      </a:lnTo>
                      <a:cubicBezTo>
                        <a:pt x="235965" y="158773"/>
                        <a:pt x="234891" y="158644"/>
                        <a:pt x="233817" y="158843"/>
                      </a:cubicBezTo>
                      <a:cubicBezTo>
                        <a:pt x="230666" y="159414"/>
                        <a:pt x="228579" y="162402"/>
                        <a:pt x="229141" y="165536"/>
                      </a:cubicBezTo>
                      <a:lnTo>
                        <a:pt x="232406" y="183841"/>
                      </a:lnTo>
                      <a:cubicBezTo>
                        <a:pt x="232908" y="186907"/>
                        <a:pt x="233627" y="189920"/>
                        <a:pt x="233930" y="193003"/>
                      </a:cubicBezTo>
                      <a:lnTo>
                        <a:pt x="235082" y="202233"/>
                      </a:lnTo>
                      <a:lnTo>
                        <a:pt x="236259" y="211464"/>
                      </a:lnTo>
                      <a:lnTo>
                        <a:pt x="236839" y="216062"/>
                      </a:lnTo>
                      <a:lnTo>
                        <a:pt x="236995" y="217231"/>
                      </a:lnTo>
                      <a:lnTo>
                        <a:pt x="237013" y="217369"/>
                      </a:lnTo>
                      <a:lnTo>
                        <a:pt x="237013" y="217387"/>
                      </a:lnTo>
                      <a:cubicBezTo>
                        <a:pt x="237004" y="217318"/>
                        <a:pt x="237004" y="217266"/>
                        <a:pt x="237013" y="217352"/>
                      </a:cubicBezTo>
                      <a:lnTo>
                        <a:pt x="237013" y="217413"/>
                      </a:lnTo>
                      <a:lnTo>
                        <a:pt x="237021" y="217439"/>
                      </a:lnTo>
                      <a:lnTo>
                        <a:pt x="237013" y="217456"/>
                      </a:lnTo>
                      <a:lnTo>
                        <a:pt x="237030" y="217655"/>
                      </a:lnTo>
                      <a:lnTo>
                        <a:pt x="237073" y="218227"/>
                      </a:lnTo>
                      <a:lnTo>
                        <a:pt x="237255" y="220573"/>
                      </a:lnTo>
                      <a:lnTo>
                        <a:pt x="238675" y="239338"/>
                      </a:lnTo>
                      <a:cubicBezTo>
                        <a:pt x="238762" y="240879"/>
                        <a:pt x="238944" y="242455"/>
                        <a:pt x="238978" y="244005"/>
                      </a:cubicBezTo>
                      <a:lnTo>
                        <a:pt x="239082" y="248594"/>
                      </a:lnTo>
                      <a:lnTo>
                        <a:pt x="239281" y="257799"/>
                      </a:lnTo>
                      <a:lnTo>
                        <a:pt x="239480" y="267012"/>
                      </a:lnTo>
                      <a:cubicBezTo>
                        <a:pt x="239446" y="270086"/>
                        <a:pt x="239299" y="273177"/>
                        <a:pt x="239212" y="276277"/>
                      </a:cubicBezTo>
                      <a:lnTo>
                        <a:pt x="238926" y="285525"/>
                      </a:lnTo>
                      <a:cubicBezTo>
                        <a:pt x="238840" y="288599"/>
                        <a:pt x="238744" y="291690"/>
                        <a:pt x="238415" y="294756"/>
                      </a:cubicBezTo>
                      <a:lnTo>
                        <a:pt x="237246" y="308221"/>
                      </a:lnTo>
                      <a:lnTo>
                        <a:pt x="223972" y="310853"/>
                      </a:lnTo>
                      <a:cubicBezTo>
                        <a:pt x="220959" y="311502"/>
                        <a:pt x="217911" y="311927"/>
                        <a:pt x="214854" y="312351"/>
                      </a:cubicBezTo>
                      <a:lnTo>
                        <a:pt x="205675" y="313641"/>
                      </a:lnTo>
                      <a:cubicBezTo>
                        <a:pt x="202610" y="314057"/>
                        <a:pt x="199562" y="314542"/>
                        <a:pt x="196497" y="314914"/>
                      </a:cubicBezTo>
                      <a:lnTo>
                        <a:pt x="187266" y="315711"/>
                      </a:lnTo>
                      <a:lnTo>
                        <a:pt x="178018" y="316490"/>
                      </a:lnTo>
                      <a:cubicBezTo>
                        <a:pt x="174944" y="316793"/>
                        <a:pt x="171862" y="317044"/>
                        <a:pt x="168770" y="317096"/>
                      </a:cubicBezTo>
                      <a:lnTo>
                        <a:pt x="150197" y="317702"/>
                      </a:lnTo>
                      <a:lnTo>
                        <a:pt x="147876" y="317789"/>
                      </a:lnTo>
                      <a:lnTo>
                        <a:pt x="147304" y="317789"/>
                      </a:lnTo>
                      <a:lnTo>
                        <a:pt x="147010" y="317815"/>
                      </a:lnTo>
                      <a:cubicBezTo>
                        <a:pt x="146958" y="317806"/>
                        <a:pt x="147001" y="317815"/>
                        <a:pt x="147027" y="317815"/>
                      </a:cubicBezTo>
                      <a:lnTo>
                        <a:pt x="147019" y="317815"/>
                      </a:lnTo>
                      <a:lnTo>
                        <a:pt x="146871" y="317806"/>
                      </a:lnTo>
                      <a:lnTo>
                        <a:pt x="145694" y="317789"/>
                      </a:lnTo>
                      <a:lnTo>
                        <a:pt x="140992" y="317702"/>
                      </a:lnTo>
                      <a:lnTo>
                        <a:pt x="131605" y="317538"/>
                      </a:lnTo>
                      <a:lnTo>
                        <a:pt x="122193" y="317373"/>
                      </a:lnTo>
                      <a:cubicBezTo>
                        <a:pt x="119024" y="317391"/>
                        <a:pt x="116028" y="317018"/>
                        <a:pt x="112936" y="316845"/>
                      </a:cubicBezTo>
                      <a:lnTo>
                        <a:pt x="94510" y="315581"/>
                      </a:lnTo>
                      <a:cubicBezTo>
                        <a:pt x="93497" y="315512"/>
                        <a:pt x="92414" y="315719"/>
                        <a:pt x="91445" y="316222"/>
                      </a:cubicBezTo>
                      <a:cubicBezTo>
                        <a:pt x="88613" y="317676"/>
                        <a:pt x="87505" y="321183"/>
                        <a:pt x="88959" y="324006"/>
                      </a:cubicBezTo>
                      <a:lnTo>
                        <a:pt x="97480" y="340528"/>
                      </a:lnTo>
                      <a:cubicBezTo>
                        <a:pt x="98848" y="343299"/>
                        <a:pt x="100424" y="345966"/>
                        <a:pt x="101628" y="348840"/>
                      </a:cubicBezTo>
                      <a:lnTo>
                        <a:pt x="105455" y="357318"/>
                      </a:lnTo>
                      <a:lnTo>
                        <a:pt x="109291" y="365778"/>
                      </a:lnTo>
                      <a:lnTo>
                        <a:pt x="111205" y="370029"/>
                      </a:lnTo>
                      <a:lnTo>
                        <a:pt x="111681" y="371068"/>
                      </a:lnTo>
                      <a:lnTo>
                        <a:pt x="111742" y="371215"/>
                      </a:lnTo>
                      <a:lnTo>
                        <a:pt x="111767" y="371293"/>
                      </a:lnTo>
                      <a:lnTo>
                        <a:pt x="111785" y="371311"/>
                      </a:lnTo>
                      <a:cubicBezTo>
                        <a:pt x="111811" y="371363"/>
                        <a:pt x="111681" y="371077"/>
                        <a:pt x="111742" y="371190"/>
                      </a:cubicBezTo>
                      <a:lnTo>
                        <a:pt x="111863" y="371475"/>
                      </a:lnTo>
                      <a:lnTo>
                        <a:pt x="112071" y="372021"/>
                      </a:lnTo>
                      <a:lnTo>
                        <a:pt x="112928" y="374220"/>
                      </a:lnTo>
                      <a:lnTo>
                        <a:pt x="119812" y="391712"/>
                      </a:lnTo>
                      <a:cubicBezTo>
                        <a:pt x="120357" y="393166"/>
                        <a:pt x="121007" y="394621"/>
                        <a:pt x="121474" y="396093"/>
                      </a:cubicBezTo>
                      <a:lnTo>
                        <a:pt x="122938" y="400466"/>
                      </a:lnTo>
                      <a:lnTo>
                        <a:pt x="125839" y="409220"/>
                      </a:lnTo>
                      <a:lnTo>
                        <a:pt x="128670" y="418070"/>
                      </a:lnTo>
                      <a:cubicBezTo>
                        <a:pt x="129545" y="421031"/>
                        <a:pt x="130315" y="424027"/>
                        <a:pt x="131138" y="426980"/>
                      </a:cubicBezTo>
                      <a:lnTo>
                        <a:pt x="133588" y="435916"/>
                      </a:lnTo>
                      <a:cubicBezTo>
                        <a:pt x="134420" y="438886"/>
                        <a:pt x="135234" y="441865"/>
                        <a:pt x="135822" y="444896"/>
                      </a:cubicBezTo>
                      <a:lnTo>
                        <a:pt x="138671" y="458109"/>
                      </a:lnTo>
                      <a:lnTo>
                        <a:pt x="126765" y="464517"/>
                      </a:lnTo>
                      <a:cubicBezTo>
                        <a:pt x="124089" y="466059"/>
                        <a:pt x="121301" y="467357"/>
                        <a:pt x="118496" y="468648"/>
                      </a:cubicBezTo>
                      <a:lnTo>
                        <a:pt x="110114" y="472596"/>
                      </a:lnTo>
                      <a:cubicBezTo>
                        <a:pt x="107325" y="473886"/>
                        <a:pt x="104529" y="475246"/>
                        <a:pt x="101706" y="476510"/>
                      </a:cubicBezTo>
                      <a:lnTo>
                        <a:pt x="93124" y="479982"/>
                      </a:lnTo>
                      <a:lnTo>
                        <a:pt x="84543" y="483463"/>
                      </a:lnTo>
                      <a:cubicBezTo>
                        <a:pt x="81677" y="484650"/>
                        <a:pt x="78820" y="485810"/>
                        <a:pt x="75858" y="486762"/>
                      </a:cubicBezTo>
                      <a:lnTo>
                        <a:pt x="58315" y="492824"/>
                      </a:lnTo>
                      <a:lnTo>
                        <a:pt x="56116" y="493586"/>
                      </a:lnTo>
                      <a:lnTo>
                        <a:pt x="55561" y="493768"/>
                      </a:lnTo>
                      <a:lnTo>
                        <a:pt x="55302" y="493863"/>
                      </a:lnTo>
                      <a:lnTo>
                        <a:pt x="55154" y="493915"/>
                      </a:lnTo>
                      <a:lnTo>
                        <a:pt x="54029" y="494235"/>
                      </a:lnTo>
                      <a:lnTo>
                        <a:pt x="49517" y="495551"/>
                      </a:lnTo>
                      <a:lnTo>
                        <a:pt x="40486" y="498175"/>
                      </a:lnTo>
                      <a:lnTo>
                        <a:pt x="31454" y="500799"/>
                      </a:lnTo>
                      <a:cubicBezTo>
                        <a:pt x="28441" y="501725"/>
                        <a:pt x="25462" y="502253"/>
                        <a:pt x="22466" y="503016"/>
                      </a:cubicBezTo>
                      <a:lnTo>
                        <a:pt x="4473" y="507224"/>
                      </a:lnTo>
                      <a:cubicBezTo>
                        <a:pt x="3486" y="507458"/>
                        <a:pt x="2524" y="507977"/>
                        <a:pt x="1745" y="508731"/>
                      </a:cubicBezTo>
                      <a:cubicBezTo>
                        <a:pt x="-550" y="510982"/>
                        <a:pt x="-584" y="514636"/>
                        <a:pt x="1659" y="516913"/>
                      </a:cubicBezTo>
                      <a:lnTo>
                        <a:pt x="14664" y="530188"/>
                      </a:lnTo>
                      <a:close/>
                      <a:moveTo>
                        <a:pt x="55406" y="493837"/>
                      </a:moveTo>
                      <a:lnTo>
                        <a:pt x="55371" y="493854"/>
                      </a:lnTo>
                      <a:lnTo>
                        <a:pt x="55354" y="493854"/>
                      </a:lnTo>
                      <a:cubicBezTo>
                        <a:pt x="55380" y="493854"/>
                        <a:pt x="55423" y="493837"/>
                        <a:pt x="55406" y="493837"/>
                      </a:cubicBezTo>
                      <a:close/>
                    </a:path>
                  </a:pathLst>
                </a:custGeom>
                <a:grpFill/>
                <a:ln w="8653" cap="flat">
                  <a:noFill/>
                  <a:prstDash val="solid"/>
                  <a:miter/>
                </a:ln>
              </p:spPr>
              <p:txBody>
                <a:bodyPr rtlCol="0" anchor="ctr"/>
                <a:lstStyle/>
                <a:p>
                  <a:endParaRPr lang="en-IN" dirty="0"/>
                </a:p>
              </p:txBody>
            </p:sp>
            <p:sp>
              <p:nvSpPr>
                <p:cNvPr id="171" name="Freeform: Shape 171">
                  <a:extLst>
                    <a:ext uri="{FF2B5EF4-FFF2-40B4-BE49-F238E27FC236}">
                      <a16:creationId xmlns:a16="http://schemas.microsoft.com/office/drawing/2014/main" id="{2646C93C-19BD-F64A-AC76-467D17FF5FB0}"/>
                    </a:ext>
                  </a:extLst>
                </p:cNvPr>
                <p:cNvSpPr/>
                <p:nvPr/>
              </p:nvSpPr>
              <p:spPr>
                <a:xfrm>
                  <a:off x="-2502731" y="2656182"/>
                  <a:ext cx="2199074" cy="1050142"/>
                </a:xfrm>
                <a:custGeom>
                  <a:avLst/>
                  <a:gdLst>
                    <a:gd name="connsiteX0" fmla="*/ 2470 w 2199074"/>
                    <a:gd name="connsiteY0" fmla="*/ 982913 h 1050142"/>
                    <a:gd name="connsiteX1" fmla="*/ 3016 w 2199074"/>
                    <a:gd name="connsiteY1" fmla="*/ 986074 h 1050142"/>
                    <a:gd name="connsiteX2" fmla="*/ 3743 w 2199074"/>
                    <a:gd name="connsiteY2" fmla="*/ 989182 h 1050142"/>
                    <a:gd name="connsiteX3" fmla="*/ 6939 w 2199074"/>
                    <a:gd name="connsiteY3" fmla="*/ 1001608 h 1050142"/>
                    <a:gd name="connsiteX4" fmla="*/ 8783 w 2199074"/>
                    <a:gd name="connsiteY4" fmla="*/ 1007739 h 1050142"/>
                    <a:gd name="connsiteX5" fmla="*/ 10904 w 2199074"/>
                    <a:gd name="connsiteY5" fmla="*/ 1013774 h 1050142"/>
                    <a:gd name="connsiteX6" fmla="*/ 13095 w 2199074"/>
                    <a:gd name="connsiteY6" fmla="*/ 1019766 h 1050142"/>
                    <a:gd name="connsiteX7" fmla="*/ 15615 w 2199074"/>
                    <a:gd name="connsiteY7" fmla="*/ 1025629 h 1050142"/>
                    <a:gd name="connsiteX8" fmla="*/ 18126 w 2199074"/>
                    <a:gd name="connsiteY8" fmla="*/ 1031517 h 1050142"/>
                    <a:gd name="connsiteX9" fmla="*/ 20958 w 2199074"/>
                    <a:gd name="connsiteY9" fmla="*/ 1037232 h 1050142"/>
                    <a:gd name="connsiteX10" fmla="*/ 23798 w 2199074"/>
                    <a:gd name="connsiteY10" fmla="*/ 1042947 h 1050142"/>
                    <a:gd name="connsiteX11" fmla="*/ 26941 w 2199074"/>
                    <a:gd name="connsiteY11" fmla="*/ 1048515 h 1050142"/>
                    <a:gd name="connsiteX12" fmla="*/ 27868 w 2199074"/>
                    <a:gd name="connsiteY12" fmla="*/ 1050142 h 1050142"/>
                    <a:gd name="connsiteX13" fmla="*/ 42337 w 2199074"/>
                    <a:gd name="connsiteY13" fmla="*/ 1050142 h 1050142"/>
                    <a:gd name="connsiteX14" fmla="*/ 40692 w 2199074"/>
                    <a:gd name="connsiteY14" fmla="*/ 1047614 h 1050142"/>
                    <a:gd name="connsiteX15" fmla="*/ 37661 w 2199074"/>
                    <a:gd name="connsiteY15" fmla="*/ 1042375 h 1050142"/>
                    <a:gd name="connsiteX16" fmla="*/ 34630 w 2199074"/>
                    <a:gd name="connsiteY16" fmla="*/ 1037145 h 1050142"/>
                    <a:gd name="connsiteX17" fmla="*/ 31877 w 2199074"/>
                    <a:gd name="connsiteY17" fmla="*/ 1031751 h 1050142"/>
                    <a:gd name="connsiteX18" fmla="*/ 29140 w 2199074"/>
                    <a:gd name="connsiteY18" fmla="*/ 1026373 h 1050142"/>
                    <a:gd name="connsiteX19" fmla="*/ 26681 w 2199074"/>
                    <a:gd name="connsiteY19" fmla="*/ 1020840 h 1050142"/>
                    <a:gd name="connsiteX20" fmla="*/ 24248 w 2199074"/>
                    <a:gd name="connsiteY20" fmla="*/ 1015324 h 1050142"/>
                    <a:gd name="connsiteX21" fmla="*/ 22127 w 2199074"/>
                    <a:gd name="connsiteY21" fmla="*/ 1009661 h 1050142"/>
                    <a:gd name="connsiteX22" fmla="*/ 20048 w 2199074"/>
                    <a:gd name="connsiteY22" fmla="*/ 1004007 h 1050142"/>
                    <a:gd name="connsiteX23" fmla="*/ 18247 w 2199074"/>
                    <a:gd name="connsiteY23" fmla="*/ 998231 h 1050142"/>
                    <a:gd name="connsiteX24" fmla="*/ 15113 w 2199074"/>
                    <a:gd name="connsiteY24" fmla="*/ 986637 h 1050142"/>
                    <a:gd name="connsiteX25" fmla="*/ 14411 w 2199074"/>
                    <a:gd name="connsiteY25" fmla="*/ 983701 h 1050142"/>
                    <a:gd name="connsiteX26" fmla="*/ 13857 w 2199074"/>
                    <a:gd name="connsiteY26" fmla="*/ 980757 h 1050142"/>
                    <a:gd name="connsiteX27" fmla="*/ 12792 w 2199074"/>
                    <a:gd name="connsiteY27" fmla="*/ 974834 h 1050142"/>
                    <a:gd name="connsiteX28" fmla="*/ 11467 w 2199074"/>
                    <a:gd name="connsiteY28" fmla="*/ 964114 h 1050142"/>
                    <a:gd name="connsiteX29" fmla="*/ 15563 w 2199074"/>
                    <a:gd name="connsiteY29" fmla="*/ 954165 h 1050142"/>
                    <a:gd name="connsiteX30" fmla="*/ 18143 w 2199074"/>
                    <a:gd name="connsiteY30" fmla="*/ 948727 h 1050142"/>
                    <a:gd name="connsiteX31" fmla="*/ 19442 w 2199074"/>
                    <a:gd name="connsiteY31" fmla="*/ 946034 h 1050142"/>
                    <a:gd name="connsiteX32" fmla="*/ 20888 w 2199074"/>
                    <a:gd name="connsiteY32" fmla="*/ 943402 h 1050142"/>
                    <a:gd name="connsiteX33" fmla="*/ 26976 w 2199074"/>
                    <a:gd name="connsiteY33" fmla="*/ 933011 h 1050142"/>
                    <a:gd name="connsiteX34" fmla="*/ 30223 w 2199074"/>
                    <a:gd name="connsiteY34" fmla="*/ 927919 h 1050142"/>
                    <a:gd name="connsiteX35" fmla="*/ 33704 w 2199074"/>
                    <a:gd name="connsiteY35" fmla="*/ 923001 h 1050142"/>
                    <a:gd name="connsiteX36" fmla="*/ 37237 w 2199074"/>
                    <a:gd name="connsiteY36" fmla="*/ 918100 h 1050142"/>
                    <a:gd name="connsiteX37" fmla="*/ 41038 w 2199074"/>
                    <a:gd name="connsiteY37" fmla="*/ 913407 h 1050142"/>
                    <a:gd name="connsiteX38" fmla="*/ 44848 w 2199074"/>
                    <a:gd name="connsiteY38" fmla="*/ 908731 h 1050142"/>
                    <a:gd name="connsiteX39" fmla="*/ 48918 w 2199074"/>
                    <a:gd name="connsiteY39" fmla="*/ 904228 h 1050142"/>
                    <a:gd name="connsiteX40" fmla="*/ 52996 w 2199074"/>
                    <a:gd name="connsiteY40" fmla="*/ 899777 h 1050142"/>
                    <a:gd name="connsiteX41" fmla="*/ 57283 w 2199074"/>
                    <a:gd name="connsiteY41" fmla="*/ 895508 h 1050142"/>
                    <a:gd name="connsiteX42" fmla="*/ 61595 w 2199074"/>
                    <a:gd name="connsiteY42" fmla="*/ 891257 h 1050142"/>
                    <a:gd name="connsiteX43" fmla="*/ 66106 w 2199074"/>
                    <a:gd name="connsiteY43" fmla="*/ 887230 h 1050142"/>
                    <a:gd name="connsiteX44" fmla="*/ 70626 w 2199074"/>
                    <a:gd name="connsiteY44" fmla="*/ 883204 h 1050142"/>
                    <a:gd name="connsiteX45" fmla="*/ 75363 w 2199074"/>
                    <a:gd name="connsiteY45" fmla="*/ 879411 h 1050142"/>
                    <a:gd name="connsiteX46" fmla="*/ 80065 w 2199074"/>
                    <a:gd name="connsiteY46" fmla="*/ 875618 h 1050142"/>
                    <a:gd name="connsiteX47" fmla="*/ 84992 w 2199074"/>
                    <a:gd name="connsiteY47" fmla="*/ 872086 h 1050142"/>
                    <a:gd name="connsiteX48" fmla="*/ 89910 w 2199074"/>
                    <a:gd name="connsiteY48" fmla="*/ 868570 h 1050142"/>
                    <a:gd name="connsiteX49" fmla="*/ 94976 w 2199074"/>
                    <a:gd name="connsiteY49" fmla="*/ 865271 h 1050142"/>
                    <a:gd name="connsiteX50" fmla="*/ 105306 w 2199074"/>
                    <a:gd name="connsiteY50" fmla="*/ 858958 h 1050142"/>
                    <a:gd name="connsiteX51" fmla="*/ 115931 w 2199074"/>
                    <a:gd name="connsiteY51" fmla="*/ 853191 h 1050142"/>
                    <a:gd name="connsiteX52" fmla="*/ 121351 w 2199074"/>
                    <a:gd name="connsiteY52" fmla="*/ 850516 h 1050142"/>
                    <a:gd name="connsiteX53" fmla="*/ 126832 w 2199074"/>
                    <a:gd name="connsiteY53" fmla="*/ 847961 h 1050142"/>
                    <a:gd name="connsiteX54" fmla="*/ 137985 w 2199074"/>
                    <a:gd name="connsiteY54" fmla="*/ 843311 h 1050142"/>
                    <a:gd name="connsiteX55" fmla="*/ 149355 w 2199074"/>
                    <a:gd name="connsiteY55" fmla="*/ 839224 h 1050142"/>
                    <a:gd name="connsiteX56" fmla="*/ 151268 w 2199074"/>
                    <a:gd name="connsiteY56" fmla="*/ 838185 h 1050142"/>
                    <a:gd name="connsiteX57" fmla="*/ 152463 w 2199074"/>
                    <a:gd name="connsiteY57" fmla="*/ 828478 h 1050142"/>
                    <a:gd name="connsiteX58" fmla="*/ 145060 w 2199074"/>
                    <a:gd name="connsiteY58" fmla="*/ 818936 h 1050142"/>
                    <a:gd name="connsiteX59" fmla="*/ 138132 w 2199074"/>
                    <a:gd name="connsiteY59" fmla="*/ 809039 h 1050142"/>
                    <a:gd name="connsiteX60" fmla="*/ 134868 w 2199074"/>
                    <a:gd name="connsiteY60" fmla="*/ 803947 h 1050142"/>
                    <a:gd name="connsiteX61" fmla="*/ 131733 w 2199074"/>
                    <a:gd name="connsiteY61" fmla="*/ 798786 h 1050142"/>
                    <a:gd name="connsiteX62" fmla="*/ 125837 w 2199074"/>
                    <a:gd name="connsiteY62" fmla="*/ 788231 h 1050142"/>
                    <a:gd name="connsiteX63" fmla="*/ 120511 w 2199074"/>
                    <a:gd name="connsiteY63" fmla="*/ 777372 h 1050142"/>
                    <a:gd name="connsiteX64" fmla="*/ 117974 w 2199074"/>
                    <a:gd name="connsiteY64" fmla="*/ 771874 h 1050142"/>
                    <a:gd name="connsiteX65" fmla="*/ 115705 w 2199074"/>
                    <a:gd name="connsiteY65" fmla="*/ 766263 h 1050142"/>
                    <a:gd name="connsiteX66" fmla="*/ 113463 w 2199074"/>
                    <a:gd name="connsiteY66" fmla="*/ 760660 h 1050142"/>
                    <a:gd name="connsiteX67" fmla="*/ 111488 w 2199074"/>
                    <a:gd name="connsiteY67" fmla="*/ 754937 h 1050142"/>
                    <a:gd name="connsiteX68" fmla="*/ 109531 w 2199074"/>
                    <a:gd name="connsiteY68" fmla="*/ 749204 h 1050142"/>
                    <a:gd name="connsiteX69" fmla="*/ 107860 w 2199074"/>
                    <a:gd name="connsiteY69" fmla="*/ 743385 h 1050142"/>
                    <a:gd name="connsiteX70" fmla="*/ 106206 w 2199074"/>
                    <a:gd name="connsiteY70" fmla="*/ 737567 h 1050142"/>
                    <a:gd name="connsiteX71" fmla="*/ 104838 w 2199074"/>
                    <a:gd name="connsiteY71" fmla="*/ 731661 h 1050142"/>
                    <a:gd name="connsiteX72" fmla="*/ 103487 w 2199074"/>
                    <a:gd name="connsiteY72" fmla="*/ 725764 h 1050142"/>
                    <a:gd name="connsiteX73" fmla="*/ 102431 w 2199074"/>
                    <a:gd name="connsiteY73" fmla="*/ 719807 h 1050142"/>
                    <a:gd name="connsiteX74" fmla="*/ 101418 w 2199074"/>
                    <a:gd name="connsiteY74" fmla="*/ 713849 h 1050142"/>
                    <a:gd name="connsiteX75" fmla="*/ 100699 w 2199074"/>
                    <a:gd name="connsiteY75" fmla="*/ 707849 h 1050142"/>
                    <a:gd name="connsiteX76" fmla="*/ 99998 w 2199074"/>
                    <a:gd name="connsiteY76" fmla="*/ 701848 h 1050142"/>
                    <a:gd name="connsiteX77" fmla="*/ 99634 w 2199074"/>
                    <a:gd name="connsiteY77" fmla="*/ 695838 h 1050142"/>
                    <a:gd name="connsiteX78" fmla="*/ 99314 w 2199074"/>
                    <a:gd name="connsiteY78" fmla="*/ 689812 h 1050142"/>
                    <a:gd name="connsiteX79" fmla="*/ 99296 w 2199074"/>
                    <a:gd name="connsiteY79" fmla="*/ 683776 h 1050142"/>
                    <a:gd name="connsiteX80" fmla="*/ 99738 w 2199074"/>
                    <a:gd name="connsiteY80" fmla="*/ 671749 h 1050142"/>
                    <a:gd name="connsiteX81" fmla="*/ 99920 w 2199074"/>
                    <a:gd name="connsiteY81" fmla="*/ 668735 h 1050142"/>
                    <a:gd name="connsiteX82" fmla="*/ 100266 w 2199074"/>
                    <a:gd name="connsiteY82" fmla="*/ 665739 h 1050142"/>
                    <a:gd name="connsiteX83" fmla="*/ 100985 w 2199074"/>
                    <a:gd name="connsiteY83" fmla="*/ 659782 h 1050142"/>
                    <a:gd name="connsiteX84" fmla="*/ 102881 w 2199074"/>
                    <a:gd name="connsiteY84" fmla="*/ 649157 h 1050142"/>
                    <a:gd name="connsiteX85" fmla="*/ 109731 w 2199074"/>
                    <a:gd name="connsiteY85" fmla="*/ 640836 h 1050142"/>
                    <a:gd name="connsiteX86" fmla="*/ 113800 w 2199074"/>
                    <a:gd name="connsiteY86" fmla="*/ 636402 h 1050142"/>
                    <a:gd name="connsiteX87" fmla="*/ 115835 w 2199074"/>
                    <a:gd name="connsiteY87" fmla="*/ 634203 h 1050142"/>
                    <a:gd name="connsiteX88" fmla="*/ 118009 w 2199074"/>
                    <a:gd name="connsiteY88" fmla="*/ 632125 h 1050142"/>
                    <a:gd name="connsiteX89" fmla="*/ 126876 w 2199074"/>
                    <a:gd name="connsiteY89" fmla="*/ 623977 h 1050142"/>
                    <a:gd name="connsiteX90" fmla="*/ 131456 w 2199074"/>
                    <a:gd name="connsiteY90" fmla="*/ 620089 h 1050142"/>
                    <a:gd name="connsiteX91" fmla="*/ 136245 w 2199074"/>
                    <a:gd name="connsiteY91" fmla="*/ 616426 h 1050142"/>
                    <a:gd name="connsiteX92" fmla="*/ 141077 w 2199074"/>
                    <a:gd name="connsiteY92" fmla="*/ 612780 h 1050142"/>
                    <a:gd name="connsiteX93" fmla="*/ 146090 w 2199074"/>
                    <a:gd name="connsiteY93" fmla="*/ 609412 h 1050142"/>
                    <a:gd name="connsiteX94" fmla="*/ 151112 w 2199074"/>
                    <a:gd name="connsiteY94" fmla="*/ 606052 h 1050142"/>
                    <a:gd name="connsiteX95" fmla="*/ 156317 w 2199074"/>
                    <a:gd name="connsiteY95" fmla="*/ 602970 h 1050142"/>
                    <a:gd name="connsiteX96" fmla="*/ 161529 w 2199074"/>
                    <a:gd name="connsiteY96" fmla="*/ 599904 h 1050142"/>
                    <a:gd name="connsiteX97" fmla="*/ 166889 w 2199074"/>
                    <a:gd name="connsiteY97" fmla="*/ 597090 h 1050142"/>
                    <a:gd name="connsiteX98" fmla="*/ 172258 w 2199074"/>
                    <a:gd name="connsiteY98" fmla="*/ 594293 h 1050142"/>
                    <a:gd name="connsiteX99" fmla="*/ 177774 w 2199074"/>
                    <a:gd name="connsiteY99" fmla="*/ 591791 h 1050142"/>
                    <a:gd name="connsiteX100" fmla="*/ 183272 w 2199074"/>
                    <a:gd name="connsiteY100" fmla="*/ 589262 h 1050142"/>
                    <a:gd name="connsiteX101" fmla="*/ 188901 w 2199074"/>
                    <a:gd name="connsiteY101" fmla="*/ 587054 h 1050142"/>
                    <a:gd name="connsiteX102" fmla="*/ 194520 w 2199074"/>
                    <a:gd name="connsiteY102" fmla="*/ 584820 h 1050142"/>
                    <a:gd name="connsiteX103" fmla="*/ 200261 w 2199074"/>
                    <a:gd name="connsiteY103" fmla="*/ 582889 h 1050142"/>
                    <a:gd name="connsiteX104" fmla="*/ 206002 w 2199074"/>
                    <a:gd name="connsiteY104" fmla="*/ 580958 h 1050142"/>
                    <a:gd name="connsiteX105" fmla="*/ 211830 w 2199074"/>
                    <a:gd name="connsiteY105" fmla="*/ 579322 h 1050142"/>
                    <a:gd name="connsiteX106" fmla="*/ 223554 w 2199074"/>
                    <a:gd name="connsiteY106" fmla="*/ 576343 h 1050142"/>
                    <a:gd name="connsiteX107" fmla="*/ 235400 w 2199074"/>
                    <a:gd name="connsiteY107" fmla="*/ 573944 h 1050142"/>
                    <a:gd name="connsiteX108" fmla="*/ 241366 w 2199074"/>
                    <a:gd name="connsiteY108" fmla="*/ 573001 h 1050142"/>
                    <a:gd name="connsiteX109" fmla="*/ 247350 w 2199074"/>
                    <a:gd name="connsiteY109" fmla="*/ 572187 h 1050142"/>
                    <a:gd name="connsiteX110" fmla="*/ 259368 w 2199074"/>
                    <a:gd name="connsiteY110" fmla="*/ 571009 h 1050142"/>
                    <a:gd name="connsiteX111" fmla="*/ 271448 w 2199074"/>
                    <a:gd name="connsiteY111" fmla="*/ 570463 h 1050142"/>
                    <a:gd name="connsiteX112" fmla="*/ 273578 w 2199074"/>
                    <a:gd name="connsiteY112" fmla="*/ 569996 h 1050142"/>
                    <a:gd name="connsiteX113" fmla="*/ 277587 w 2199074"/>
                    <a:gd name="connsiteY113" fmla="*/ 561086 h 1050142"/>
                    <a:gd name="connsiteX114" fmla="*/ 273318 w 2199074"/>
                    <a:gd name="connsiteY114" fmla="*/ 549811 h 1050142"/>
                    <a:gd name="connsiteX115" fmla="*/ 269621 w 2199074"/>
                    <a:gd name="connsiteY115" fmla="*/ 538304 h 1050142"/>
                    <a:gd name="connsiteX116" fmla="*/ 267993 w 2199074"/>
                    <a:gd name="connsiteY116" fmla="*/ 532485 h 1050142"/>
                    <a:gd name="connsiteX117" fmla="*/ 266521 w 2199074"/>
                    <a:gd name="connsiteY117" fmla="*/ 526631 h 1050142"/>
                    <a:gd name="connsiteX118" fmla="*/ 264018 w 2199074"/>
                    <a:gd name="connsiteY118" fmla="*/ 514794 h 1050142"/>
                    <a:gd name="connsiteX119" fmla="*/ 262105 w 2199074"/>
                    <a:gd name="connsiteY119" fmla="*/ 502853 h 1050142"/>
                    <a:gd name="connsiteX120" fmla="*/ 261308 w 2199074"/>
                    <a:gd name="connsiteY120" fmla="*/ 496870 h 1050142"/>
                    <a:gd name="connsiteX121" fmla="*/ 260788 w 2199074"/>
                    <a:gd name="connsiteY121" fmla="*/ 490817 h 1050142"/>
                    <a:gd name="connsiteX122" fmla="*/ 260278 w 2199074"/>
                    <a:gd name="connsiteY122" fmla="*/ 484799 h 1050142"/>
                    <a:gd name="connsiteX123" fmla="*/ 260096 w 2199074"/>
                    <a:gd name="connsiteY123" fmla="*/ 478764 h 1050142"/>
                    <a:gd name="connsiteX124" fmla="*/ 259914 w 2199074"/>
                    <a:gd name="connsiteY124" fmla="*/ 472711 h 1050142"/>
                    <a:gd name="connsiteX125" fmla="*/ 260044 w 2199074"/>
                    <a:gd name="connsiteY125" fmla="*/ 466649 h 1050142"/>
                    <a:gd name="connsiteX126" fmla="*/ 260165 w 2199074"/>
                    <a:gd name="connsiteY126" fmla="*/ 460588 h 1050142"/>
                    <a:gd name="connsiteX127" fmla="*/ 260589 w 2199074"/>
                    <a:gd name="connsiteY127" fmla="*/ 454588 h 1050142"/>
                    <a:gd name="connsiteX128" fmla="*/ 261057 w 2199074"/>
                    <a:gd name="connsiteY128" fmla="*/ 448535 h 1050142"/>
                    <a:gd name="connsiteX129" fmla="*/ 261810 w 2199074"/>
                    <a:gd name="connsiteY129" fmla="*/ 442543 h 1050142"/>
                    <a:gd name="connsiteX130" fmla="*/ 262572 w 2199074"/>
                    <a:gd name="connsiteY130" fmla="*/ 436551 h 1050142"/>
                    <a:gd name="connsiteX131" fmla="*/ 263672 w 2199074"/>
                    <a:gd name="connsiteY131" fmla="*/ 430602 h 1050142"/>
                    <a:gd name="connsiteX132" fmla="*/ 264772 w 2199074"/>
                    <a:gd name="connsiteY132" fmla="*/ 424653 h 1050142"/>
                    <a:gd name="connsiteX133" fmla="*/ 266200 w 2199074"/>
                    <a:gd name="connsiteY133" fmla="*/ 418799 h 1050142"/>
                    <a:gd name="connsiteX134" fmla="*/ 267681 w 2199074"/>
                    <a:gd name="connsiteY134" fmla="*/ 412929 h 1050142"/>
                    <a:gd name="connsiteX135" fmla="*/ 269448 w 2199074"/>
                    <a:gd name="connsiteY135" fmla="*/ 407170 h 1050142"/>
                    <a:gd name="connsiteX136" fmla="*/ 273396 w 2199074"/>
                    <a:gd name="connsiteY136" fmla="*/ 395809 h 1050142"/>
                    <a:gd name="connsiteX137" fmla="*/ 274444 w 2199074"/>
                    <a:gd name="connsiteY137" fmla="*/ 392987 h 1050142"/>
                    <a:gd name="connsiteX138" fmla="*/ 275665 w 2199074"/>
                    <a:gd name="connsiteY138" fmla="*/ 390242 h 1050142"/>
                    <a:gd name="connsiteX139" fmla="*/ 278107 w 2199074"/>
                    <a:gd name="connsiteY139" fmla="*/ 384752 h 1050142"/>
                    <a:gd name="connsiteX140" fmla="*/ 283025 w 2199074"/>
                    <a:gd name="connsiteY140" fmla="*/ 375192 h 1050142"/>
                    <a:gd name="connsiteX141" fmla="*/ 292048 w 2199074"/>
                    <a:gd name="connsiteY141" fmla="*/ 369235 h 1050142"/>
                    <a:gd name="connsiteX142" fmla="*/ 297235 w 2199074"/>
                    <a:gd name="connsiteY142" fmla="*/ 366204 h 1050142"/>
                    <a:gd name="connsiteX143" fmla="*/ 299824 w 2199074"/>
                    <a:gd name="connsiteY143" fmla="*/ 364697 h 1050142"/>
                    <a:gd name="connsiteX144" fmla="*/ 302534 w 2199074"/>
                    <a:gd name="connsiteY144" fmla="*/ 363347 h 1050142"/>
                    <a:gd name="connsiteX145" fmla="*/ 313401 w 2199074"/>
                    <a:gd name="connsiteY145" fmla="*/ 358186 h 1050142"/>
                    <a:gd name="connsiteX146" fmla="*/ 318943 w 2199074"/>
                    <a:gd name="connsiteY146" fmla="*/ 355804 h 1050142"/>
                    <a:gd name="connsiteX147" fmla="*/ 324597 w 2199074"/>
                    <a:gd name="connsiteY147" fmla="*/ 353709 h 1050142"/>
                    <a:gd name="connsiteX148" fmla="*/ 330260 w 2199074"/>
                    <a:gd name="connsiteY148" fmla="*/ 351665 h 1050142"/>
                    <a:gd name="connsiteX149" fmla="*/ 336053 w 2199074"/>
                    <a:gd name="connsiteY149" fmla="*/ 349925 h 1050142"/>
                    <a:gd name="connsiteX150" fmla="*/ 341846 w 2199074"/>
                    <a:gd name="connsiteY150" fmla="*/ 348202 h 1050142"/>
                    <a:gd name="connsiteX151" fmla="*/ 347734 w 2199074"/>
                    <a:gd name="connsiteY151" fmla="*/ 346782 h 1050142"/>
                    <a:gd name="connsiteX152" fmla="*/ 353614 w 2199074"/>
                    <a:gd name="connsiteY152" fmla="*/ 345379 h 1050142"/>
                    <a:gd name="connsiteX153" fmla="*/ 359571 w 2199074"/>
                    <a:gd name="connsiteY153" fmla="*/ 344279 h 1050142"/>
                    <a:gd name="connsiteX154" fmla="*/ 365520 w 2199074"/>
                    <a:gd name="connsiteY154" fmla="*/ 343214 h 1050142"/>
                    <a:gd name="connsiteX155" fmla="*/ 371521 w 2199074"/>
                    <a:gd name="connsiteY155" fmla="*/ 342418 h 1050142"/>
                    <a:gd name="connsiteX156" fmla="*/ 377522 w 2199074"/>
                    <a:gd name="connsiteY156" fmla="*/ 341638 h 1050142"/>
                    <a:gd name="connsiteX157" fmla="*/ 383557 w 2199074"/>
                    <a:gd name="connsiteY157" fmla="*/ 341171 h 1050142"/>
                    <a:gd name="connsiteX158" fmla="*/ 389592 w 2199074"/>
                    <a:gd name="connsiteY158" fmla="*/ 340703 h 1050142"/>
                    <a:gd name="connsiteX159" fmla="*/ 395637 w 2199074"/>
                    <a:gd name="connsiteY159" fmla="*/ 340547 h 1050142"/>
                    <a:gd name="connsiteX160" fmla="*/ 401681 w 2199074"/>
                    <a:gd name="connsiteY160" fmla="*/ 340391 h 1050142"/>
                    <a:gd name="connsiteX161" fmla="*/ 407733 w 2199074"/>
                    <a:gd name="connsiteY161" fmla="*/ 340530 h 1050142"/>
                    <a:gd name="connsiteX162" fmla="*/ 419821 w 2199074"/>
                    <a:gd name="connsiteY162" fmla="*/ 341153 h 1050142"/>
                    <a:gd name="connsiteX163" fmla="*/ 431849 w 2199074"/>
                    <a:gd name="connsiteY163" fmla="*/ 342366 h 1050142"/>
                    <a:gd name="connsiteX164" fmla="*/ 437832 w 2199074"/>
                    <a:gd name="connsiteY164" fmla="*/ 343206 h 1050142"/>
                    <a:gd name="connsiteX165" fmla="*/ 443790 w 2199074"/>
                    <a:gd name="connsiteY165" fmla="*/ 344201 h 1050142"/>
                    <a:gd name="connsiteX166" fmla="*/ 455635 w 2199074"/>
                    <a:gd name="connsiteY166" fmla="*/ 346617 h 1050142"/>
                    <a:gd name="connsiteX167" fmla="*/ 467325 w 2199074"/>
                    <a:gd name="connsiteY167" fmla="*/ 349665 h 1050142"/>
                    <a:gd name="connsiteX168" fmla="*/ 467542 w 2199074"/>
                    <a:gd name="connsiteY168" fmla="*/ 349700 h 1050142"/>
                    <a:gd name="connsiteX169" fmla="*/ 469637 w 2199074"/>
                    <a:gd name="connsiteY169" fmla="*/ 349908 h 1050142"/>
                    <a:gd name="connsiteX170" fmla="*/ 475958 w 2199074"/>
                    <a:gd name="connsiteY170" fmla="*/ 342729 h 1050142"/>
                    <a:gd name="connsiteX171" fmla="*/ 475179 w 2199074"/>
                    <a:gd name="connsiteY171" fmla="*/ 330321 h 1050142"/>
                    <a:gd name="connsiteX172" fmla="*/ 475040 w 2199074"/>
                    <a:gd name="connsiteY172" fmla="*/ 318362 h 1050142"/>
                    <a:gd name="connsiteX173" fmla="*/ 475205 w 2199074"/>
                    <a:gd name="connsiteY173" fmla="*/ 312353 h 1050142"/>
                    <a:gd name="connsiteX174" fmla="*/ 475517 w 2199074"/>
                    <a:gd name="connsiteY174" fmla="*/ 306318 h 1050142"/>
                    <a:gd name="connsiteX175" fmla="*/ 476616 w 2199074"/>
                    <a:gd name="connsiteY175" fmla="*/ 294273 h 1050142"/>
                    <a:gd name="connsiteX176" fmla="*/ 478296 w 2199074"/>
                    <a:gd name="connsiteY176" fmla="*/ 282289 h 1050142"/>
                    <a:gd name="connsiteX177" fmla="*/ 479309 w 2199074"/>
                    <a:gd name="connsiteY177" fmla="*/ 276332 h 1050142"/>
                    <a:gd name="connsiteX178" fmla="*/ 480608 w 2199074"/>
                    <a:gd name="connsiteY178" fmla="*/ 270400 h 1050142"/>
                    <a:gd name="connsiteX179" fmla="*/ 481898 w 2199074"/>
                    <a:gd name="connsiteY179" fmla="*/ 264494 h 1050142"/>
                    <a:gd name="connsiteX180" fmla="*/ 483500 w 2199074"/>
                    <a:gd name="connsiteY180" fmla="*/ 258658 h 1050142"/>
                    <a:gd name="connsiteX181" fmla="*/ 485102 w 2199074"/>
                    <a:gd name="connsiteY181" fmla="*/ 252805 h 1050142"/>
                    <a:gd name="connsiteX182" fmla="*/ 487016 w 2199074"/>
                    <a:gd name="connsiteY182" fmla="*/ 247072 h 1050142"/>
                    <a:gd name="connsiteX183" fmla="*/ 488930 w 2199074"/>
                    <a:gd name="connsiteY183" fmla="*/ 241340 h 1050142"/>
                    <a:gd name="connsiteX184" fmla="*/ 491120 w 2199074"/>
                    <a:gd name="connsiteY184" fmla="*/ 235686 h 1050142"/>
                    <a:gd name="connsiteX185" fmla="*/ 493328 w 2199074"/>
                    <a:gd name="connsiteY185" fmla="*/ 230057 h 1050142"/>
                    <a:gd name="connsiteX186" fmla="*/ 495822 w 2199074"/>
                    <a:gd name="connsiteY186" fmla="*/ 224541 h 1050142"/>
                    <a:gd name="connsiteX187" fmla="*/ 498325 w 2199074"/>
                    <a:gd name="connsiteY187" fmla="*/ 219051 h 1050142"/>
                    <a:gd name="connsiteX188" fmla="*/ 501104 w 2199074"/>
                    <a:gd name="connsiteY188" fmla="*/ 213692 h 1050142"/>
                    <a:gd name="connsiteX189" fmla="*/ 503918 w 2199074"/>
                    <a:gd name="connsiteY189" fmla="*/ 208331 h 1050142"/>
                    <a:gd name="connsiteX190" fmla="*/ 507001 w 2199074"/>
                    <a:gd name="connsiteY190" fmla="*/ 203145 h 1050142"/>
                    <a:gd name="connsiteX191" fmla="*/ 510127 w 2199074"/>
                    <a:gd name="connsiteY191" fmla="*/ 197992 h 1050142"/>
                    <a:gd name="connsiteX192" fmla="*/ 513513 w 2199074"/>
                    <a:gd name="connsiteY192" fmla="*/ 193005 h 1050142"/>
                    <a:gd name="connsiteX193" fmla="*/ 520648 w 2199074"/>
                    <a:gd name="connsiteY193" fmla="*/ 183298 h 1050142"/>
                    <a:gd name="connsiteX194" fmla="*/ 522492 w 2199074"/>
                    <a:gd name="connsiteY194" fmla="*/ 180917 h 1050142"/>
                    <a:gd name="connsiteX195" fmla="*/ 524458 w 2199074"/>
                    <a:gd name="connsiteY195" fmla="*/ 178648 h 1050142"/>
                    <a:gd name="connsiteX196" fmla="*/ 528415 w 2199074"/>
                    <a:gd name="connsiteY196" fmla="*/ 174137 h 1050142"/>
                    <a:gd name="connsiteX197" fmla="*/ 536009 w 2199074"/>
                    <a:gd name="connsiteY197" fmla="*/ 166413 h 1050142"/>
                    <a:gd name="connsiteX198" fmla="*/ 546305 w 2199074"/>
                    <a:gd name="connsiteY198" fmla="*/ 163408 h 1050142"/>
                    <a:gd name="connsiteX199" fmla="*/ 552158 w 2199074"/>
                    <a:gd name="connsiteY199" fmla="*/ 162023 h 1050142"/>
                    <a:gd name="connsiteX200" fmla="*/ 555076 w 2199074"/>
                    <a:gd name="connsiteY200" fmla="*/ 161365 h 1050142"/>
                    <a:gd name="connsiteX201" fmla="*/ 558046 w 2199074"/>
                    <a:gd name="connsiteY201" fmla="*/ 160880 h 1050142"/>
                    <a:gd name="connsiteX202" fmla="*/ 569970 w 2199074"/>
                    <a:gd name="connsiteY202" fmla="*/ 159139 h 1050142"/>
                    <a:gd name="connsiteX203" fmla="*/ 575945 w 2199074"/>
                    <a:gd name="connsiteY203" fmla="*/ 158507 h 1050142"/>
                    <a:gd name="connsiteX204" fmla="*/ 581972 w 2199074"/>
                    <a:gd name="connsiteY204" fmla="*/ 158178 h 1050142"/>
                    <a:gd name="connsiteX205" fmla="*/ 588007 w 2199074"/>
                    <a:gd name="connsiteY205" fmla="*/ 157892 h 1050142"/>
                    <a:gd name="connsiteX206" fmla="*/ 594042 w 2199074"/>
                    <a:gd name="connsiteY206" fmla="*/ 157927 h 1050142"/>
                    <a:gd name="connsiteX207" fmla="*/ 600078 w 2199074"/>
                    <a:gd name="connsiteY207" fmla="*/ 157988 h 1050142"/>
                    <a:gd name="connsiteX208" fmla="*/ 606122 w 2199074"/>
                    <a:gd name="connsiteY208" fmla="*/ 158369 h 1050142"/>
                    <a:gd name="connsiteX209" fmla="*/ 612148 w 2199074"/>
                    <a:gd name="connsiteY209" fmla="*/ 158767 h 1050142"/>
                    <a:gd name="connsiteX210" fmla="*/ 618149 w 2199074"/>
                    <a:gd name="connsiteY210" fmla="*/ 159468 h 1050142"/>
                    <a:gd name="connsiteX211" fmla="*/ 624150 w 2199074"/>
                    <a:gd name="connsiteY211" fmla="*/ 160187 h 1050142"/>
                    <a:gd name="connsiteX212" fmla="*/ 630133 w 2199074"/>
                    <a:gd name="connsiteY212" fmla="*/ 161217 h 1050142"/>
                    <a:gd name="connsiteX213" fmla="*/ 636091 w 2199074"/>
                    <a:gd name="connsiteY213" fmla="*/ 162239 h 1050142"/>
                    <a:gd name="connsiteX214" fmla="*/ 641996 w 2199074"/>
                    <a:gd name="connsiteY214" fmla="*/ 163555 h 1050142"/>
                    <a:gd name="connsiteX215" fmla="*/ 647902 w 2199074"/>
                    <a:gd name="connsiteY215" fmla="*/ 164889 h 1050142"/>
                    <a:gd name="connsiteX216" fmla="*/ 653738 w 2199074"/>
                    <a:gd name="connsiteY216" fmla="*/ 166534 h 1050142"/>
                    <a:gd name="connsiteX217" fmla="*/ 659557 w 2199074"/>
                    <a:gd name="connsiteY217" fmla="*/ 168162 h 1050142"/>
                    <a:gd name="connsiteX218" fmla="*/ 665298 w 2199074"/>
                    <a:gd name="connsiteY218" fmla="*/ 170093 h 1050142"/>
                    <a:gd name="connsiteX219" fmla="*/ 676667 w 2199074"/>
                    <a:gd name="connsiteY219" fmla="*/ 174241 h 1050142"/>
                    <a:gd name="connsiteX220" fmla="*/ 687803 w 2199074"/>
                    <a:gd name="connsiteY220" fmla="*/ 178951 h 1050142"/>
                    <a:gd name="connsiteX221" fmla="*/ 693267 w 2199074"/>
                    <a:gd name="connsiteY221" fmla="*/ 181523 h 1050142"/>
                    <a:gd name="connsiteX222" fmla="*/ 698670 w 2199074"/>
                    <a:gd name="connsiteY222" fmla="*/ 184225 h 1050142"/>
                    <a:gd name="connsiteX223" fmla="*/ 709269 w 2199074"/>
                    <a:gd name="connsiteY223" fmla="*/ 190026 h 1050142"/>
                    <a:gd name="connsiteX224" fmla="*/ 719547 w 2199074"/>
                    <a:gd name="connsiteY224" fmla="*/ 196365 h 1050142"/>
                    <a:gd name="connsiteX225" fmla="*/ 721556 w 2199074"/>
                    <a:gd name="connsiteY225" fmla="*/ 197205 h 1050142"/>
                    <a:gd name="connsiteX226" fmla="*/ 729895 w 2199074"/>
                    <a:gd name="connsiteY226" fmla="*/ 192087 h 1050142"/>
                    <a:gd name="connsiteX227" fmla="*/ 732726 w 2199074"/>
                    <a:gd name="connsiteY227" fmla="*/ 180363 h 1050142"/>
                    <a:gd name="connsiteX228" fmla="*/ 736155 w 2199074"/>
                    <a:gd name="connsiteY228" fmla="*/ 168768 h 1050142"/>
                    <a:gd name="connsiteX229" fmla="*/ 738086 w 2199074"/>
                    <a:gd name="connsiteY229" fmla="*/ 163053 h 1050142"/>
                    <a:gd name="connsiteX230" fmla="*/ 740156 w 2199074"/>
                    <a:gd name="connsiteY230" fmla="*/ 157382 h 1050142"/>
                    <a:gd name="connsiteX231" fmla="*/ 744754 w 2199074"/>
                    <a:gd name="connsiteY231" fmla="*/ 146185 h 1050142"/>
                    <a:gd name="connsiteX232" fmla="*/ 749897 w 2199074"/>
                    <a:gd name="connsiteY232" fmla="*/ 135240 h 1050142"/>
                    <a:gd name="connsiteX233" fmla="*/ 752616 w 2199074"/>
                    <a:gd name="connsiteY233" fmla="*/ 129837 h 1050142"/>
                    <a:gd name="connsiteX234" fmla="*/ 755586 w 2199074"/>
                    <a:gd name="connsiteY234" fmla="*/ 124581 h 1050142"/>
                    <a:gd name="connsiteX235" fmla="*/ 758574 w 2199074"/>
                    <a:gd name="connsiteY235" fmla="*/ 119316 h 1050142"/>
                    <a:gd name="connsiteX236" fmla="*/ 761847 w 2199074"/>
                    <a:gd name="connsiteY236" fmla="*/ 114207 h 1050142"/>
                    <a:gd name="connsiteX237" fmla="*/ 765085 w 2199074"/>
                    <a:gd name="connsiteY237" fmla="*/ 109090 h 1050142"/>
                    <a:gd name="connsiteX238" fmla="*/ 768592 w 2199074"/>
                    <a:gd name="connsiteY238" fmla="*/ 104189 h 1050142"/>
                    <a:gd name="connsiteX239" fmla="*/ 772108 w 2199074"/>
                    <a:gd name="connsiteY239" fmla="*/ 99244 h 1050142"/>
                    <a:gd name="connsiteX240" fmla="*/ 775866 w 2199074"/>
                    <a:gd name="connsiteY240" fmla="*/ 94508 h 1050142"/>
                    <a:gd name="connsiteX241" fmla="*/ 779633 w 2199074"/>
                    <a:gd name="connsiteY241" fmla="*/ 89771 h 1050142"/>
                    <a:gd name="connsiteX242" fmla="*/ 783650 w 2199074"/>
                    <a:gd name="connsiteY242" fmla="*/ 85242 h 1050142"/>
                    <a:gd name="connsiteX243" fmla="*/ 787677 w 2199074"/>
                    <a:gd name="connsiteY243" fmla="*/ 80731 h 1050142"/>
                    <a:gd name="connsiteX244" fmla="*/ 791920 w 2199074"/>
                    <a:gd name="connsiteY244" fmla="*/ 76419 h 1050142"/>
                    <a:gd name="connsiteX245" fmla="*/ 796171 w 2199074"/>
                    <a:gd name="connsiteY245" fmla="*/ 72141 h 1050142"/>
                    <a:gd name="connsiteX246" fmla="*/ 800666 w 2199074"/>
                    <a:gd name="connsiteY246" fmla="*/ 68115 h 1050142"/>
                    <a:gd name="connsiteX247" fmla="*/ 805177 w 2199074"/>
                    <a:gd name="connsiteY247" fmla="*/ 64106 h 1050142"/>
                    <a:gd name="connsiteX248" fmla="*/ 809870 w 2199074"/>
                    <a:gd name="connsiteY248" fmla="*/ 60313 h 1050142"/>
                    <a:gd name="connsiteX249" fmla="*/ 819551 w 2199074"/>
                    <a:gd name="connsiteY249" fmla="*/ 53161 h 1050142"/>
                    <a:gd name="connsiteX250" fmla="*/ 822010 w 2199074"/>
                    <a:gd name="connsiteY250" fmla="*/ 51412 h 1050142"/>
                    <a:gd name="connsiteX251" fmla="*/ 824547 w 2199074"/>
                    <a:gd name="connsiteY251" fmla="*/ 49836 h 1050142"/>
                    <a:gd name="connsiteX252" fmla="*/ 829656 w 2199074"/>
                    <a:gd name="connsiteY252" fmla="*/ 46684 h 1050142"/>
                    <a:gd name="connsiteX253" fmla="*/ 839129 w 2199074"/>
                    <a:gd name="connsiteY253" fmla="*/ 41540 h 1050142"/>
                    <a:gd name="connsiteX254" fmla="*/ 849936 w 2199074"/>
                    <a:gd name="connsiteY254" fmla="*/ 41713 h 1050142"/>
                    <a:gd name="connsiteX255" fmla="*/ 855919 w 2199074"/>
                    <a:gd name="connsiteY255" fmla="*/ 42120 h 1050142"/>
                    <a:gd name="connsiteX256" fmla="*/ 858898 w 2199074"/>
                    <a:gd name="connsiteY256" fmla="*/ 42354 h 1050142"/>
                    <a:gd name="connsiteX257" fmla="*/ 861894 w 2199074"/>
                    <a:gd name="connsiteY257" fmla="*/ 42761 h 1050142"/>
                    <a:gd name="connsiteX258" fmla="*/ 873792 w 2199074"/>
                    <a:gd name="connsiteY258" fmla="*/ 44614 h 1050142"/>
                    <a:gd name="connsiteX259" fmla="*/ 879697 w 2199074"/>
                    <a:gd name="connsiteY259" fmla="*/ 45774 h 1050142"/>
                    <a:gd name="connsiteX260" fmla="*/ 885559 w 2199074"/>
                    <a:gd name="connsiteY260" fmla="*/ 47220 h 1050142"/>
                    <a:gd name="connsiteX261" fmla="*/ 891413 w 2199074"/>
                    <a:gd name="connsiteY261" fmla="*/ 48719 h 1050142"/>
                    <a:gd name="connsiteX262" fmla="*/ 897171 w 2199074"/>
                    <a:gd name="connsiteY262" fmla="*/ 50546 h 1050142"/>
                    <a:gd name="connsiteX263" fmla="*/ 902921 w 2199074"/>
                    <a:gd name="connsiteY263" fmla="*/ 52390 h 1050142"/>
                    <a:gd name="connsiteX264" fmla="*/ 908575 w 2199074"/>
                    <a:gd name="connsiteY264" fmla="*/ 54529 h 1050142"/>
                    <a:gd name="connsiteX265" fmla="*/ 914230 w 2199074"/>
                    <a:gd name="connsiteY265" fmla="*/ 56676 h 1050142"/>
                    <a:gd name="connsiteX266" fmla="*/ 919771 w 2199074"/>
                    <a:gd name="connsiteY266" fmla="*/ 59110 h 1050142"/>
                    <a:gd name="connsiteX267" fmla="*/ 925296 w 2199074"/>
                    <a:gd name="connsiteY267" fmla="*/ 61569 h 1050142"/>
                    <a:gd name="connsiteX268" fmla="*/ 930682 w 2199074"/>
                    <a:gd name="connsiteY268" fmla="*/ 64305 h 1050142"/>
                    <a:gd name="connsiteX269" fmla="*/ 936094 w 2199074"/>
                    <a:gd name="connsiteY269" fmla="*/ 67041 h 1050142"/>
                    <a:gd name="connsiteX270" fmla="*/ 941332 w 2199074"/>
                    <a:gd name="connsiteY270" fmla="*/ 70072 h 1050142"/>
                    <a:gd name="connsiteX271" fmla="*/ 946580 w 2199074"/>
                    <a:gd name="connsiteY271" fmla="*/ 73085 h 1050142"/>
                    <a:gd name="connsiteX272" fmla="*/ 951663 w 2199074"/>
                    <a:gd name="connsiteY272" fmla="*/ 76358 h 1050142"/>
                    <a:gd name="connsiteX273" fmla="*/ 956746 w 2199074"/>
                    <a:gd name="connsiteY273" fmla="*/ 79657 h 1050142"/>
                    <a:gd name="connsiteX274" fmla="*/ 961673 w 2199074"/>
                    <a:gd name="connsiteY274" fmla="*/ 83164 h 1050142"/>
                    <a:gd name="connsiteX275" fmla="*/ 971310 w 2199074"/>
                    <a:gd name="connsiteY275" fmla="*/ 90473 h 1050142"/>
                    <a:gd name="connsiteX276" fmla="*/ 980558 w 2199074"/>
                    <a:gd name="connsiteY276" fmla="*/ 98249 h 1050142"/>
                    <a:gd name="connsiteX277" fmla="*/ 985026 w 2199074"/>
                    <a:gd name="connsiteY277" fmla="*/ 102327 h 1050142"/>
                    <a:gd name="connsiteX278" fmla="*/ 989399 w 2199074"/>
                    <a:gd name="connsiteY278" fmla="*/ 106492 h 1050142"/>
                    <a:gd name="connsiteX279" fmla="*/ 997816 w 2199074"/>
                    <a:gd name="connsiteY279" fmla="*/ 115168 h 1050142"/>
                    <a:gd name="connsiteX280" fmla="*/ 1005756 w 2199074"/>
                    <a:gd name="connsiteY280" fmla="*/ 124252 h 1050142"/>
                    <a:gd name="connsiteX281" fmla="*/ 1007445 w 2199074"/>
                    <a:gd name="connsiteY281" fmla="*/ 125655 h 1050142"/>
                    <a:gd name="connsiteX282" fmla="*/ 1016909 w 2199074"/>
                    <a:gd name="connsiteY282" fmla="*/ 123239 h 1050142"/>
                    <a:gd name="connsiteX283" fmla="*/ 1023074 w 2199074"/>
                    <a:gd name="connsiteY283" fmla="*/ 112839 h 1050142"/>
                    <a:gd name="connsiteX284" fmla="*/ 1029759 w 2199074"/>
                    <a:gd name="connsiteY284" fmla="*/ 102795 h 1050142"/>
                    <a:gd name="connsiteX285" fmla="*/ 1033309 w 2199074"/>
                    <a:gd name="connsiteY285" fmla="*/ 97902 h 1050142"/>
                    <a:gd name="connsiteX286" fmla="*/ 1036946 w 2199074"/>
                    <a:gd name="connsiteY286" fmla="*/ 93079 h 1050142"/>
                    <a:gd name="connsiteX287" fmla="*/ 1044644 w 2199074"/>
                    <a:gd name="connsiteY287" fmla="*/ 83753 h 1050142"/>
                    <a:gd name="connsiteX288" fmla="*/ 1052784 w 2199074"/>
                    <a:gd name="connsiteY288" fmla="*/ 74800 h 1050142"/>
                    <a:gd name="connsiteX289" fmla="*/ 1056975 w 2199074"/>
                    <a:gd name="connsiteY289" fmla="*/ 70444 h 1050142"/>
                    <a:gd name="connsiteX290" fmla="*/ 1061365 w 2199074"/>
                    <a:gd name="connsiteY290" fmla="*/ 66296 h 1050142"/>
                    <a:gd name="connsiteX291" fmla="*/ 1065781 w 2199074"/>
                    <a:gd name="connsiteY291" fmla="*/ 62132 h 1050142"/>
                    <a:gd name="connsiteX292" fmla="*/ 1070379 w 2199074"/>
                    <a:gd name="connsiteY292" fmla="*/ 58235 h 1050142"/>
                    <a:gd name="connsiteX293" fmla="*/ 1075003 w 2199074"/>
                    <a:gd name="connsiteY293" fmla="*/ 54295 h 1050142"/>
                    <a:gd name="connsiteX294" fmla="*/ 1079817 w 2199074"/>
                    <a:gd name="connsiteY294" fmla="*/ 50632 h 1050142"/>
                    <a:gd name="connsiteX295" fmla="*/ 1084632 w 2199074"/>
                    <a:gd name="connsiteY295" fmla="*/ 46961 h 1050142"/>
                    <a:gd name="connsiteX296" fmla="*/ 1089619 w 2199074"/>
                    <a:gd name="connsiteY296" fmla="*/ 43523 h 1050142"/>
                    <a:gd name="connsiteX297" fmla="*/ 1094616 w 2199074"/>
                    <a:gd name="connsiteY297" fmla="*/ 40129 h 1050142"/>
                    <a:gd name="connsiteX298" fmla="*/ 1099777 w 2199074"/>
                    <a:gd name="connsiteY298" fmla="*/ 36968 h 1050142"/>
                    <a:gd name="connsiteX299" fmla="*/ 1104955 w 2199074"/>
                    <a:gd name="connsiteY299" fmla="*/ 33834 h 1050142"/>
                    <a:gd name="connsiteX300" fmla="*/ 1110263 w 2199074"/>
                    <a:gd name="connsiteY300" fmla="*/ 30993 h 1050142"/>
                    <a:gd name="connsiteX301" fmla="*/ 1115605 w 2199074"/>
                    <a:gd name="connsiteY301" fmla="*/ 28136 h 1050142"/>
                    <a:gd name="connsiteX302" fmla="*/ 1121087 w 2199074"/>
                    <a:gd name="connsiteY302" fmla="*/ 25607 h 1050142"/>
                    <a:gd name="connsiteX303" fmla="*/ 1126585 w 2199074"/>
                    <a:gd name="connsiteY303" fmla="*/ 23088 h 1050142"/>
                    <a:gd name="connsiteX304" fmla="*/ 1132179 w 2199074"/>
                    <a:gd name="connsiteY304" fmla="*/ 20888 h 1050142"/>
                    <a:gd name="connsiteX305" fmla="*/ 1143540 w 2199074"/>
                    <a:gd name="connsiteY305" fmla="*/ 16896 h 1050142"/>
                    <a:gd name="connsiteX306" fmla="*/ 1146397 w 2199074"/>
                    <a:gd name="connsiteY306" fmla="*/ 15953 h 1050142"/>
                    <a:gd name="connsiteX307" fmla="*/ 1149298 w 2199074"/>
                    <a:gd name="connsiteY307" fmla="*/ 15190 h 1050142"/>
                    <a:gd name="connsiteX308" fmla="*/ 1155117 w 2199074"/>
                    <a:gd name="connsiteY308" fmla="*/ 13675 h 1050142"/>
                    <a:gd name="connsiteX309" fmla="*/ 1165707 w 2199074"/>
                    <a:gd name="connsiteY309" fmla="*/ 11571 h 1050142"/>
                    <a:gd name="connsiteX310" fmla="*/ 1175959 w 2199074"/>
                    <a:gd name="connsiteY310" fmla="*/ 14887 h 1050142"/>
                    <a:gd name="connsiteX311" fmla="*/ 1181553 w 2199074"/>
                    <a:gd name="connsiteY311" fmla="*/ 17070 h 1050142"/>
                    <a:gd name="connsiteX312" fmla="*/ 1184350 w 2199074"/>
                    <a:gd name="connsiteY312" fmla="*/ 18161 h 1050142"/>
                    <a:gd name="connsiteX313" fmla="*/ 1187069 w 2199074"/>
                    <a:gd name="connsiteY313" fmla="*/ 19434 h 1050142"/>
                    <a:gd name="connsiteX314" fmla="*/ 1197901 w 2199074"/>
                    <a:gd name="connsiteY314" fmla="*/ 24707 h 1050142"/>
                    <a:gd name="connsiteX315" fmla="*/ 1203201 w 2199074"/>
                    <a:gd name="connsiteY315" fmla="*/ 27547 h 1050142"/>
                    <a:gd name="connsiteX316" fmla="*/ 1208362 w 2199074"/>
                    <a:gd name="connsiteY316" fmla="*/ 30656 h 1050142"/>
                    <a:gd name="connsiteX317" fmla="*/ 1213505 w 2199074"/>
                    <a:gd name="connsiteY317" fmla="*/ 33799 h 1050142"/>
                    <a:gd name="connsiteX318" fmla="*/ 1218484 w 2199074"/>
                    <a:gd name="connsiteY318" fmla="*/ 37245 h 1050142"/>
                    <a:gd name="connsiteX319" fmla="*/ 1223446 w 2199074"/>
                    <a:gd name="connsiteY319" fmla="*/ 40709 h 1050142"/>
                    <a:gd name="connsiteX320" fmla="*/ 1228217 w 2199074"/>
                    <a:gd name="connsiteY320" fmla="*/ 44415 h 1050142"/>
                    <a:gd name="connsiteX321" fmla="*/ 1232971 w 2199074"/>
                    <a:gd name="connsiteY321" fmla="*/ 48156 h 1050142"/>
                    <a:gd name="connsiteX322" fmla="*/ 1237543 w 2199074"/>
                    <a:gd name="connsiteY322" fmla="*/ 52113 h 1050142"/>
                    <a:gd name="connsiteX323" fmla="*/ 1242106 w 2199074"/>
                    <a:gd name="connsiteY323" fmla="*/ 56088 h 1050142"/>
                    <a:gd name="connsiteX324" fmla="*/ 1246462 w 2199074"/>
                    <a:gd name="connsiteY324" fmla="*/ 60287 h 1050142"/>
                    <a:gd name="connsiteX325" fmla="*/ 1250808 w 2199074"/>
                    <a:gd name="connsiteY325" fmla="*/ 64487 h 1050142"/>
                    <a:gd name="connsiteX326" fmla="*/ 1254948 w 2199074"/>
                    <a:gd name="connsiteY326" fmla="*/ 68920 h 1050142"/>
                    <a:gd name="connsiteX327" fmla="*/ 1259069 w 2199074"/>
                    <a:gd name="connsiteY327" fmla="*/ 73362 h 1050142"/>
                    <a:gd name="connsiteX328" fmla="*/ 1262957 w 2199074"/>
                    <a:gd name="connsiteY328" fmla="*/ 77995 h 1050142"/>
                    <a:gd name="connsiteX329" fmla="*/ 1266845 w 2199074"/>
                    <a:gd name="connsiteY329" fmla="*/ 82636 h 1050142"/>
                    <a:gd name="connsiteX330" fmla="*/ 1270517 w 2199074"/>
                    <a:gd name="connsiteY330" fmla="*/ 87442 h 1050142"/>
                    <a:gd name="connsiteX331" fmla="*/ 1277574 w 2199074"/>
                    <a:gd name="connsiteY331" fmla="*/ 97279 h 1050142"/>
                    <a:gd name="connsiteX332" fmla="*/ 1284120 w 2199074"/>
                    <a:gd name="connsiteY332" fmla="*/ 107427 h 1050142"/>
                    <a:gd name="connsiteX333" fmla="*/ 1287185 w 2199074"/>
                    <a:gd name="connsiteY333" fmla="*/ 112657 h 1050142"/>
                    <a:gd name="connsiteX334" fmla="*/ 1290129 w 2199074"/>
                    <a:gd name="connsiteY334" fmla="*/ 117922 h 1050142"/>
                    <a:gd name="connsiteX335" fmla="*/ 1295611 w 2199074"/>
                    <a:gd name="connsiteY335" fmla="*/ 128677 h 1050142"/>
                    <a:gd name="connsiteX336" fmla="*/ 1300529 w 2199074"/>
                    <a:gd name="connsiteY336" fmla="*/ 139708 h 1050142"/>
                    <a:gd name="connsiteX337" fmla="*/ 1301724 w 2199074"/>
                    <a:gd name="connsiteY337" fmla="*/ 141544 h 1050142"/>
                    <a:gd name="connsiteX338" fmla="*/ 1311491 w 2199074"/>
                    <a:gd name="connsiteY338" fmla="*/ 142011 h 1050142"/>
                    <a:gd name="connsiteX339" fmla="*/ 1320436 w 2199074"/>
                    <a:gd name="connsiteY339" fmla="*/ 133907 h 1050142"/>
                    <a:gd name="connsiteX340" fmla="*/ 1329797 w 2199074"/>
                    <a:gd name="connsiteY340" fmla="*/ 126261 h 1050142"/>
                    <a:gd name="connsiteX341" fmla="*/ 1334620 w 2199074"/>
                    <a:gd name="connsiteY341" fmla="*/ 122624 h 1050142"/>
                    <a:gd name="connsiteX342" fmla="*/ 1339530 w 2199074"/>
                    <a:gd name="connsiteY342" fmla="*/ 119108 h 1050142"/>
                    <a:gd name="connsiteX343" fmla="*/ 1349626 w 2199074"/>
                    <a:gd name="connsiteY343" fmla="*/ 112449 h 1050142"/>
                    <a:gd name="connsiteX344" fmla="*/ 1360043 w 2199074"/>
                    <a:gd name="connsiteY344" fmla="*/ 106293 h 1050142"/>
                    <a:gd name="connsiteX345" fmla="*/ 1365334 w 2199074"/>
                    <a:gd name="connsiteY345" fmla="*/ 103366 h 1050142"/>
                    <a:gd name="connsiteX346" fmla="*/ 1370763 w 2199074"/>
                    <a:gd name="connsiteY346" fmla="*/ 100690 h 1050142"/>
                    <a:gd name="connsiteX347" fmla="*/ 1376192 w 2199074"/>
                    <a:gd name="connsiteY347" fmla="*/ 98023 h 1050142"/>
                    <a:gd name="connsiteX348" fmla="*/ 1381760 w 2199074"/>
                    <a:gd name="connsiteY348" fmla="*/ 95651 h 1050142"/>
                    <a:gd name="connsiteX349" fmla="*/ 1387328 w 2199074"/>
                    <a:gd name="connsiteY349" fmla="*/ 93269 h 1050142"/>
                    <a:gd name="connsiteX350" fmla="*/ 1392991 w 2199074"/>
                    <a:gd name="connsiteY350" fmla="*/ 91157 h 1050142"/>
                    <a:gd name="connsiteX351" fmla="*/ 1398680 w 2199074"/>
                    <a:gd name="connsiteY351" fmla="*/ 89079 h 1050142"/>
                    <a:gd name="connsiteX352" fmla="*/ 1404455 w 2199074"/>
                    <a:gd name="connsiteY352" fmla="*/ 87269 h 1050142"/>
                    <a:gd name="connsiteX353" fmla="*/ 1410240 w 2199074"/>
                    <a:gd name="connsiteY353" fmla="*/ 85485 h 1050142"/>
                    <a:gd name="connsiteX354" fmla="*/ 1416102 w 2199074"/>
                    <a:gd name="connsiteY354" fmla="*/ 83996 h 1050142"/>
                    <a:gd name="connsiteX355" fmla="*/ 1421964 w 2199074"/>
                    <a:gd name="connsiteY355" fmla="*/ 82515 h 1050142"/>
                    <a:gd name="connsiteX356" fmla="*/ 1427904 w 2199074"/>
                    <a:gd name="connsiteY356" fmla="*/ 81381 h 1050142"/>
                    <a:gd name="connsiteX357" fmla="*/ 1433844 w 2199074"/>
                    <a:gd name="connsiteY357" fmla="*/ 80212 h 1050142"/>
                    <a:gd name="connsiteX358" fmla="*/ 1439828 w 2199074"/>
                    <a:gd name="connsiteY358" fmla="*/ 79415 h 1050142"/>
                    <a:gd name="connsiteX359" fmla="*/ 1445811 w 2199074"/>
                    <a:gd name="connsiteY359" fmla="*/ 78644 h 1050142"/>
                    <a:gd name="connsiteX360" fmla="*/ 1451812 w 2199074"/>
                    <a:gd name="connsiteY360" fmla="*/ 78177 h 1050142"/>
                    <a:gd name="connsiteX361" fmla="*/ 1463839 w 2199074"/>
                    <a:gd name="connsiteY361" fmla="*/ 77692 h 1050142"/>
                    <a:gd name="connsiteX362" fmla="*/ 1466853 w 2199074"/>
                    <a:gd name="connsiteY362" fmla="*/ 77631 h 1050142"/>
                    <a:gd name="connsiteX363" fmla="*/ 1469849 w 2199074"/>
                    <a:gd name="connsiteY363" fmla="*/ 77778 h 1050142"/>
                    <a:gd name="connsiteX364" fmla="*/ 1475841 w 2199074"/>
                    <a:gd name="connsiteY364" fmla="*/ 78038 h 1050142"/>
                    <a:gd name="connsiteX365" fmla="*/ 1486552 w 2199074"/>
                    <a:gd name="connsiteY365" fmla="*/ 79129 h 1050142"/>
                    <a:gd name="connsiteX366" fmla="*/ 1495393 w 2199074"/>
                    <a:gd name="connsiteY366" fmla="*/ 85329 h 1050142"/>
                    <a:gd name="connsiteX367" fmla="*/ 1500112 w 2199074"/>
                    <a:gd name="connsiteY367" fmla="*/ 89061 h 1050142"/>
                    <a:gd name="connsiteX368" fmla="*/ 1502459 w 2199074"/>
                    <a:gd name="connsiteY368" fmla="*/ 90932 h 1050142"/>
                    <a:gd name="connsiteX369" fmla="*/ 1504693 w 2199074"/>
                    <a:gd name="connsiteY369" fmla="*/ 92940 h 1050142"/>
                    <a:gd name="connsiteX370" fmla="*/ 1513473 w 2199074"/>
                    <a:gd name="connsiteY370" fmla="*/ 101175 h 1050142"/>
                    <a:gd name="connsiteX371" fmla="*/ 1517708 w 2199074"/>
                    <a:gd name="connsiteY371" fmla="*/ 105479 h 1050142"/>
                    <a:gd name="connsiteX372" fmla="*/ 1521717 w 2199074"/>
                    <a:gd name="connsiteY372" fmla="*/ 109973 h 1050142"/>
                    <a:gd name="connsiteX373" fmla="*/ 1525726 w 2199074"/>
                    <a:gd name="connsiteY373" fmla="*/ 114493 h 1050142"/>
                    <a:gd name="connsiteX374" fmla="*/ 1529449 w 2199074"/>
                    <a:gd name="connsiteY374" fmla="*/ 119255 h 1050142"/>
                    <a:gd name="connsiteX375" fmla="*/ 1533173 w 2199074"/>
                    <a:gd name="connsiteY375" fmla="*/ 124018 h 1050142"/>
                    <a:gd name="connsiteX376" fmla="*/ 1536636 w 2199074"/>
                    <a:gd name="connsiteY376" fmla="*/ 128980 h 1050142"/>
                    <a:gd name="connsiteX377" fmla="*/ 1540083 w 2199074"/>
                    <a:gd name="connsiteY377" fmla="*/ 133933 h 1050142"/>
                    <a:gd name="connsiteX378" fmla="*/ 1543287 w 2199074"/>
                    <a:gd name="connsiteY378" fmla="*/ 139076 h 1050142"/>
                    <a:gd name="connsiteX379" fmla="*/ 1546464 w 2199074"/>
                    <a:gd name="connsiteY379" fmla="*/ 144220 h 1050142"/>
                    <a:gd name="connsiteX380" fmla="*/ 1549383 w 2199074"/>
                    <a:gd name="connsiteY380" fmla="*/ 149519 h 1050142"/>
                    <a:gd name="connsiteX381" fmla="*/ 1552301 w 2199074"/>
                    <a:gd name="connsiteY381" fmla="*/ 154818 h 1050142"/>
                    <a:gd name="connsiteX382" fmla="*/ 1554950 w 2199074"/>
                    <a:gd name="connsiteY382" fmla="*/ 160265 h 1050142"/>
                    <a:gd name="connsiteX383" fmla="*/ 1557591 w 2199074"/>
                    <a:gd name="connsiteY383" fmla="*/ 165711 h 1050142"/>
                    <a:gd name="connsiteX384" fmla="*/ 1559938 w 2199074"/>
                    <a:gd name="connsiteY384" fmla="*/ 171305 h 1050142"/>
                    <a:gd name="connsiteX385" fmla="*/ 1562285 w 2199074"/>
                    <a:gd name="connsiteY385" fmla="*/ 176882 h 1050142"/>
                    <a:gd name="connsiteX386" fmla="*/ 1564371 w 2199074"/>
                    <a:gd name="connsiteY386" fmla="*/ 182553 h 1050142"/>
                    <a:gd name="connsiteX387" fmla="*/ 1568216 w 2199074"/>
                    <a:gd name="connsiteY387" fmla="*/ 194044 h 1050142"/>
                    <a:gd name="connsiteX388" fmla="*/ 1571472 w 2199074"/>
                    <a:gd name="connsiteY388" fmla="*/ 205665 h 1050142"/>
                    <a:gd name="connsiteX389" fmla="*/ 1572875 w 2199074"/>
                    <a:gd name="connsiteY389" fmla="*/ 211536 h 1050142"/>
                    <a:gd name="connsiteX390" fmla="*/ 1574148 w 2199074"/>
                    <a:gd name="connsiteY390" fmla="*/ 217458 h 1050142"/>
                    <a:gd name="connsiteX391" fmla="*/ 1576191 w 2199074"/>
                    <a:gd name="connsiteY391" fmla="*/ 229373 h 1050142"/>
                    <a:gd name="connsiteX392" fmla="*/ 1577655 w 2199074"/>
                    <a:gd name="connsiteY392" fmla="*/ 241349 h 1050142"/>
                    <a:gd name="connsiteX393" fmla="*/ 1578243 w 2199074"/>
                    <a:gd name="connsiteY393" fmla="*/ 243436 h 1050142"/>
                    <a:gd name="connsiteX394" fmla="*/ 1587439 w 2199074"/>
                    <a:gd name="connsiteY394" fmla="*/ 246787 h 1050142"/>
                    <a:gd name="connsiteX395" fmla="*/ 1598376 w 2199074"/>
                    <a:gd name="connsiteY395" fmla="*/ 241678 h 1050142"/>
                    <a:gd name="connsiteX396" fmla="*/ 1609572 w 2199074"/>
                    <a:gd name="connsiteY396" fmla="*/ 237140 h 1050142"/>
                    <a:gd name="connsiteX397" fmla="*/ 1615252 w 2199074"/>
                    <a:gd name="connsiteY397" fmla="*/ 235097 h 1050142"/>
                    <a:gd name="connsiteX398" fmla="*/ 1620993 w 2199074"/>
                    <a:gd name="connsiteY398" fmla="*/ 233157 h 1050142"/>
                    <a:gd name="connsiteX399" fmla="*/ 1632588 w 2199074"/>
                    <a:gd name="connsiteY399" fmla="*/ 229771 h 1050142"/>
                    <a:gd name="connsiteX400" fmla="*/ 1644355 w 2199074"/>
                    <a:gd name="connsiteY400" fmla="*/ 226983 h 1050142"/>
                    <a:gd name="connsiteX401" fmla="*/ 1650278 w 2199074"/>
                    <a:gd name="connsiteY401" fmla="*/ 225745 h 1050142"/>
                    <a:gd name="connsiteX402" fmla="*/ 1656253 w 2199074"/>
                    <a:gd name="connsiteY402" fmla="*/ 224784 h 1050142"/>
                    <a:gd name="connsiteX403" fmla="*/ 1662228 w 2199074"/>
                    <a:gd name="connsiteY403" fmla="*/ 223840 h 1050142"/>
                    <a:gd name="connsiteX404" fmla="*/ 1668246 w 2199074"/>
                    <a:gd name="connsiteY404" fmla="*/ 223199 h 1050142"/>
                    <a:gd name="connsiteX405" fmla="*/ 1674264 w 2199074"/>
                    <a:gd name="connsiteY405" fmla="*/ 222567 h 1050142"/>
                    <a:gd name="connsiteX406" fmla="*/ 1680299 w 2199074"/>
                    <a:gd name="connsiteY406" fmla="*/ 222221 h 1050142"/>
                    <a:gd name="connsiteX407" fmla="*/ 1686343 w 2199074"/>
                    <a:gd name="connsiteY407" fmla="*/ 221900 h 1050142"/>
                    <a:gd name="connsiteX408" fmla="*/ 1692396 w 2199074"/>
                    <a:gd name="connsiteY408" fmla="*/ 221883 h 1050142"/>
                    <a:gd name="connsiteX409" fmla="*/ 1698440 w 2199074"/>
                    <a:gd name="connsiteY409" fmla="*/ 221883 h 1050142"/>
                    <a:gd name="connsiteX410" fmla="*/ 1704484 w 2199074"/>
                    <a:gd name="connsiteY410" fmla="*/ 222186 h 1050142"/>
                    <a:gd name="connsiteX411" fmla="*/ 1710528 w 2199074"/>
                    <a:gd name="connsiteY411" fmla="*/ 222507 h 1050142"/>
                    <a:gd name="connsiteX412" fmla="*/ 1716512 w 2199074"/>
                    <a:gd name="connsiteY412" fmla="*/ 223147 h 1050142"/>
                    <a:gd name="connsiteX413" fmla="*/ 1722530 w 2199074"/>
                    <a:gd name="connsiteY413" fmla="*/ 223805 h 1050142"/>
                    <a:gd name="connsiteX414" fmla="*/ 1728487 w 2199074"/>
                    <a:gd name="connsiteY414" fmla="*/ 224801 h 1050142"/>
                    <a:gd name="connsiteX415" fmla="*/ 1734436 w 2199074"/>
                    <a:gd name="connsiteY415" fmla="*/ 225832 h 1050142"/>
                    <a:gd name="connsiteX416" fmla="*/ 1740307 w 2199074"/>
                    <a:gd name="connsiteY416" fmla="*/ 227148 h 1050142"/>
                    <a:gd name="connsiteX417" fmla="*/ 1751945 w 2199074"/>
                    <a:gd name="connsiteY417" fmla="*/ 230248 h 1050142"/>
                    <a:gd name="connsiteX418" fmla="*/ 1754837 w 2199074"/>
                    <a:gd name="connsiteY418" fmla="*/ 231070 h 1050142"/>
                    <a:gd name="connsiteX419" fmla="*/ 1757660 w 2199074"/>
                    <a:gd name="connsiteY419" fmla="*/ 232083 h 1050142"/>
                    <a:gd name="connsiteX420" fmla="*/ 1763314 w 2199074"/>
                    <a:gd name="connsiteY420" fmla="*/ 234092 h 1050142"/>
                    <a:gd name="connsiteX421" fmla="*/ 1773237 w 2199074"/>
                    <a:gd name="connsiteY421" fmla="*/ 238301 h 1050142"/>
                    <a:gd name="connsiteX422" fmla="*/ 1779827 w 2199074"/>
                    <a:gd name="connsiteY422" fmla="*/ 246839 h 1050142"/>
                    <a:gd name="connsiteX423" fmla="*/ 1783230 w 2199074"/>
                    <a:gd name="connsiteY423" fmla="*/ 251774 h 1050142"/>
                    <a:gd name="connsiteX424" fmla="*/ 1784927 w 2199074"/>
                    <a:gd name="connsiteY424" fmla="*/ 254259 h 1050142"/>
                    <a:gd name="connsiteX425" fmla="*/ 1786477 w 2199074"/>
                    <a:gd name="connsiteY425" fmla="*/ 256831 h 1050142"/>
                    <a:gd name="connsiteX426" fmla="*/ 1792443 w 2199074"/>
                    <a:gd name="connsiteY426" fmla="*/ 267291 h 1050142"/>
                    <a:gd name="connsiteX427" fmla="*/ 1795223 w 2199074"/>
                    <a:gd name="connsiteY427" fmla="*/ 272643 h 1050142"/>
                    <a:gd name="connsiteX428" fmla="*/ 1797734 w 2199074"/>
                    <a:gd name="connsiteY428" fmla="*/ 278124 h 1050142"/>
                    <a:gd name="connsiteX429" fmla="*/ 1800202 w 2199074"/>
                    <a:gd name="connsiteY429" fmla="*/ 283640 h 1050142"/>
                    <a:gd name="connsiteX430" fmla="*/ 1802384 w 2199074"/>
                    <a:gd name="connsiteY430" fmla="*/ 289268 h 1050142"/>
                    <a:gd name="connsiteX431" fmla="*/ 1804531 w 2199074"/>
                    <a:gd name="connsiteY431" fmla="*/ 294914 h 1050142"/>
                    <a:gd name="connsiteX432" fmla="*/ 1806376 w 2199074"/>
                    <a:gd name="connsiteY432" fmla="*/ 300681 h 1050142"/>
                    <a:gd name="connsiteX433" fmla="*/ 1808211 w 2199074"/>
                    <a:gd name="connsiteY433" fmla="*/ 306439 h 1050142"/>
                    <a:gd name="connsiteX434" fmla="*/ 1809761 w 2199074"/>
                    <a:gd name="connsiteY434" fmla="*/ 312293 h 1050142"/>
                    <a:gd name="connsiteX435" fmla="*/ 1811285 w 2199074"/>
                    <a:gd name="connsiteY435" fmla="*/ 318155 h 1050142"/>
                    <a:gd name="connsiteX436" fmla="*/ 1812532 w 2199074"/>
                    <a:gd name="connsiteY436" fmla="*/ 324086 h 1050142"/>
                    <a:gd name="connsiteX437" fmla="*/ 1813745 w 2199074"/>
                    <a:gd name="connsiteY437" fmla="*/ 330009 h 1050142"/>
                    <a:gd name="connsiteX438" fmla="*/ 1814654 w 2199074"/>
                    <a:gd name="connsiteY438" fmla="*/ 335993 h 1050142"/>
                    <a:gd name="connsiteX439" fmla="*/ 1815563 w 2199074"/>
                    <a:gd name="connsiteY439" fmla="*/ 341985 h 1050142"/>
                    <a:gd name="connsiteX440" fmla="*/ 1816169 w 2199074"/>
                    <a:gd name="connsiteY440" fmla="*/ 347994 h 1050142"/>
                    <a:gd name="connsiteX441" fmla="*/ 1816775 w 2199074"/>
                    <a:gd name="connsiteY441" fmla="*/ 354004 h 1050142"/>
                    <a:gd name="connsiteX442" fmla="*/ 1817087 w 2199074"/>
                    <a:gd name="connsiteY442" fmla="*/ 360039 h 1050142"/>
                    <a:gd name="connsiteX443" fmla="*/ 1817373 w 2199074"/>
                    <a:gd name="connsiteY443" fmla="*/ 372144 h 1050142"/>
                    <a:gd name="connsiteX444" fmla="*/ 1817061 w 2199074"/>
                    <a:gd name="connsiteY444" fmla="*/ 384232 h 1050142"/>
                    <a:gd name="connsiteX445" fmla="*/ 1816671 w 2199074"/>
                    <a:gd name="connsiteY445" fmla="*/ 390250 h 1050142"/>
                    <a:gd name="connsiteX446" fmla="*/ 1816143 w 2199074"/>
                    <a:gd name="connsiteY446" fmla="*/ 396277 h 1050142"/>
                    <a:gd name="connsiteX447" fmla="*/ 1814585 w 2199074"/>
                    <a:gd name="connsiteY447" fmla="*/ 408253 h 1050142"/>
                    <a:gd name="connsiteX448" fmla="*/ 1812454 w 2199074"/>
                    <a:gd name="connsiteY448" fmla="*/ 420124 h 1050142"/>
                    <a:gd name="connsiteX449" fmla="*/ 1812385 w 2199074"/>
                    <a:gd name="connsiteY449" fmla="*/ 422324 h 1050142"/>
                    <a:gd name="connsiteX450" fmla="*/ 1820196 w 2199074"/>
                    <a:gd name="connsiteY450" fmla="*/ 428229 h 1050142"/>
                    <a:gd name="connsiteX451" fmla="*/ 1832154 w 2199074"/>
                    <a:gd name="connsiteY451" fmla="*/ 426567 h 1050142"/>
                    <a:gd name="connsiteX452" fmla="*/ 1844181 w 2199074"/>
                    <a:gd name="connsiteY452" fmla="*/ 425545 h 1050142"/>
                    <a:gd name="connsiteX453" fmla="*/ 1850217 w 2199074"/>
                    <a:gd name="connsiteY453" fmla="*/ 425242 h 1050142"/>
                    <a:gd name="connsiteX454" fmla="*/ 1856261 w 2199074"/>
                    <a:gd name="connsiteY454" fmla="*/ 425103 h 1050142"/>
                    <a:gd name="connsiteX455" fmla="*/ 1868349 w 2199074"/>
                    <a:gd name="connsiteY455" fmla="*/ 425285 h 1050142"/>
                    <a:gd name="connsiteX456" fmla="*/ 1880420 w 2199074"/>
                    <a:gd name="connsiteY456" fmla="*/ 426056 h 1050142"/>
                    <a:gd name="connsiteX457" fmla="*/ 1886438 w 2199074"/>
                    <a:gd name="connsiteY457" fmla="*/ 426636 h 1050142"/>
                    <a:gd name="connsiteX458" fmla="*/ 1898431 w 2199074"/>
                    <a:gd name="connsiteY458" fmla="*/ 428324 h 1050142"/>
                    <a:gd name="connsiteX459" fmla="*/ 1904379 w 2199074"/>
                    <a:gd name="connsiteY459" fmla="*/ 429493 h 1050142"/>
                    <a:gd name="connsiteX460" fmla="*/ 1910328 w 2199074"/>
                    <a:gd name="connsiteY460" fmla="*/ 430645 h 1050142"/>
                    <a:gd name="connsiteX461" fmla="*/ 1916208 w 2199074"/>
                    <a:gd name="connsiteY461" fmla="*/ 432126 h 1050142"/>
                    <a:gd name="connsiteX462" fmla="*/ 1922070 w 2199074"/>
                    <a:gd name="connsiteY462" fmla="*/ 433589 h 1050142"/>
                    <a:gd name="connsiteX463" fmla="*/ 1927854 w 2199074"/>
                    <a:gd name="connsiteY463" fmla="*/ 435364 h 1050142"/>
                    <a:gd name="connsiteX464" fmla="*/ 1933647 w 2199074"/>
                    <a:gd name="connsiteY464" fmla="*/ 437148 h 1050142"/>
                    <a:gd name="connsiteX465" fmla="*/ 1939319 w 2199074"/>
                    <a:gd name="connsiteY465" fmla="*/ 439217 h 1050142"/>
                    <a:gd name="connsiteX466" fmla="*/ 1944999 w 2199074"/>
                    <a:gd name="connsiteY466" fmla="*/ 441305 h 1050142"/>
                    <a:gd name="connsiteX467" fmla="*/ 1950550 w 2199074"/>
                    <a:gd name="connsiteY467" fmla="*/ 443677 h 1050142"/>
                    <a:gd name="connsiteX468" fmla="*/ 1956100 w 2199074"/>
                    <a:gd name="connsiteY468" fmla="*/ 446076 h 1050142"/>
                    <a:gd name="connsiteX469" fmla="*/ 1961495 w 2199074"/>
                    <a:gd name="connsiteY469" fmla="*/ 448769 h 1050142"/>
                    <a:gd name="connsiteX470" fmla="*/ 1966872 w 2199074"/>
                    <a:gd name="connsiteY470" fmla="*/ 451505 h 1050142"/>
                    <a:gd name="connsiteX471" fmla="*/ 1972102 w 2199074"/>
                    <a:gd name="connsiteY471" fmla="*/ 454527 h 1050142"/>
                    <a:gd name="connsiteX472" fmla="*/ 1982320 w 2199074"/>
                    <a:gd name="connsiteY472" fmla="*/ 460909 h 1050142"/>
                    <a:gd name="connsiteX473" fmla="*/ 1984822 w 2199074"/>
                    <a:gd name="connsiteY473" fmla="*/ 462545 h 1050142"/>
                    <a:gd name="connsiteX474" fmla="*/ 1987238 w 2199074"/>
                    <a:gd name="connsiteY474" fmla="*/ 464337 h 1050142"/>
                    <a:gd name="connsiteX475" fmla="*/ 1992027 w 2199074"/>
                    <a:gd name="connsiteY475" fmla="*/ 467940 h 1050142"/>
                    <a:gd name="connsiteX476" fmla="*/ 2000296 w 2199074"/>
                    <a:gd name="connsiteY476" fmla="*/ 474928 h 1050142"/>
                    <a:gd name="connsiteX477" fmla="*/ 2004080 w 2199074"/>
                    <a:gd name="connsiteY477" fmla="*/ 484989 h 1050142"/>
                    <a:gd name="connsiteX478" fmla="*/ 2005864 w 2199074"/>
                    <a:gd name="connsiteY478" fmla="*/ 490722 h 1050142"/>
                    <a:gd name="connsiteX479" fmla="*/ 2006765 w 2199074"/>
                    <a:gd name="connsiteY479" fmla="*/ 493579 h 1050142"/>
                    <a:gd name="connsiteX480" fmla="*/ 2007474 w 2199074"/>
                    <a:gd name="connsiteY480" fmla="*/ 496506 h 1050142"/>
                    <a:gd name="connsiteX481" fmla="*/ 2010098 w 2199074"/>
                    <a:gd name="connsiteY481" fmla="*/ 508248 h 1050142"/>
                    <a:gd name="connsiteX482" fmla="*/ 2011172 w 2199074"/>
                    <a:gd name="connsiteY482" fmla="*/ 514179 h 1050142"/>
                    <a:gd name="connsiteX483" fmla="*/ 2011977 w 2199074"/>
                    <a:gd name="connsiteY483" fmla="*/ 520163 h 1050142"/>
                    <a:gd name="connsiteX484" fmla="*/ 2012705 w 2199074"/>
                    <a:gd name="connsiteY484" fmla="*/ 526164 h 1050142"/>
                    <a:gd name="connsiteX485" fmla="*/ 2013120 w 2199074"/>
                    <a:gd name="connsiteY485" fmla="*/ 532182 h 1050142"/>
                    <a:gd name="connsiteX486" fmla="*/ 2013501 w 2199074"/>
                    <a:gd name="connsiteY486" fmla="*/ 538208 h 1050142"/>
                    <a:gd name="connsiteX487" fmla="*/ 2013579 w 2199074"/>
                    <a:gd name="connsiteY487" fmla="*/ 544244 h 1050142"/>
                    <a:gd name="connsiteX488" fmla="*/ 2013640 w 2199074"/>
                    <a:gd name="connsiteY488" fmla="*/ 550305 h 1050142"/>
                    <a:gd name="connsiteX489" fmla="*/ 2013389 w 2199074"/>
                    <a:gd name="connsiteY489" fmla="*/ 556349 h 1050142"/>
                    <a:gd name="connsiteX490" fmla="*/ 2013120 w 2199074"/>
                    <a:gd name="connsiteY490" fmla="*/ 562384 h 1050142"/>
                    <a:gd name="connsiteX491" fmla="*/ 2012557 w 2199074"/>
                    <a:gd name="connsiteY491" fmla="*/ 568411 h 1050142"/>
                    <a:gd name="connsiteX492" fmla="*/ 2011977 w 2199074"/>
                    <a:gd name="connsiteY492" fmla="*/ 574429 h 1050142"/>
                    <a:gd name="connsiteX493" fmla="*/ 2011085 w 2199074"/>
                    <a:gd name="connsiteY493" fmla="*/ 580413 h 1050142"/>
                    <a:gd name="connsiteX494" fmla="*/ 2010193 w 2199074"/>
                    <a:gd name="connsiteY494" fmla="*/ 586396 h 1050142"/>
                    <a:gd name="connsiteX495" fmla="*/ 2009007 w 2199074"/>
                    <a:gd name="connsiteY495" fmla="*/ 592336 h 1050142"/>
                    <a:gd name="connsiteX496" fmla="*/ 2007795 w 2199074"/>
                    <a:gd name="connsiteY496" fmla="*/ 598259 h 1050142"/>
                    <a:gd name="connsiteX497" fmla="*/ 2006306 w 2199074"/>
                    <a:gd name="connsiteY497" fmla="*/ 604130 h 1050142"/>
                    <a:gd name="connsiteX498" fmla="*/ 2003032 w 2199074"/>
                    <a:gd name="connsiteY498" fmla="*/ 615785 h 1050142"/>
                    <a:gd name="connsiteX499" fmla="*/ 1999179 w 2199074"/>
                    <a:gd name="connsiteY499" fmla="*/ 627250 h 1050142"/>
                    <a:gd name="connsiteX500" fmla="*/ 1997023 w 2199074"/>
                    <a:gd name="connsiteY500" fmla="*/ 632878 h 1050142"/>
                    <a:gd name="connsiteX501" fmla="*/ 1994728 w 2199074"/>
                    <a:gd name="connsiteY501" fmla="*/ 638472 h 1050142"/>
                    <a:gd name="connsiteX502" fmla="*/ 1989741 w 2199074"/>
                    <a:gd name="connsiteY502" fmla="*/ 649478 h 1050142"/>
                    <a:gd name="connsiteX503" fmla="*/ 1984173 w 2199074"/>
                    <a:gd name="connsiteY503" fmla="*/ 660198 h 1050142"/>
                    <a:gd name="connsiteX504" fmla="*/ 1983480 w 2199074"/>
                    <a:gd name="connsiteY504" fmla="*/ 662259 h 1050142"/>
                    <a:gd name="connsiteX505" fmla="*/ 1989195 w 2199074"/>
                    <a:gd name="connsiteY505" fmla="*/ 670208 h 1050142"/>
                    <a:gd name="connsiteX506" fmla="*/ 2001119 w 2199074"/>
                    <a:gd name="connsiteY506" fmla="*/ 672138 h 1050142"/>
                    <a:gd name="connsiteX507" fmla="*/ 2012921 w 2199074"/>
                    <a:gd name="connsiteY507" fmla="*/ 674693 h 1050142"/>
                    <a:gd name="connsiteX508" fmla="*/ 2018766 w 2199074"/>
                    <a:gd name="connsiteY508" fmla="*/ 676200 h 1050142"/>
                    <a:gd name="connsiteX509" fmla="*/ 2024594 w 2199074"/>
                    <a:gd name="connsiteY509" fmla="*/ 677836 h 1050142"/>
                    <a:gd name="connsiteX510" fmla="*/ 2036093 w 2199074"/>
                    <a:gd name="connsiteY510" fmla="*/ 681577 h 1050142"/>
                    <a:gd name="connsiteX511" fmla="*/ 2047393 w 2199074"/>
                    <a:gd name="connsiteY511" fmla="*/ 685915 h 1050142"/>
                    <a:gd name="connsiteX512" fmla="*/ 2052978 w 2199074"/>
                    <a:gd name="connsiteY512" fmla="*/ 688227 h 1050142"/>
                    <a:gd name="connsiteX513" fmla="*/ 2058459 w 2199074"/>
                    <a:gd name="connsiteY513" fmla="*/ 690799 h 1050142"/>
                    <a:gd name="connsiteX514" fmla="*/ 2063940 w 2199074"/>
                    <a:gd name="connsiteY514" fmla="*/ 693388 h 1050142"/>
                    <a:gd name="connsiteX515" fmla="*/ 2069266 w 2199074"/>
                    <a:gd name="connsiteY515" fmla="*/ 696245 h 1050142"/>
                    <a:gd name="connsiteX516" fmla="*/ 2074609 w 2199074"/>
                    <a:gd name="connsiteY516" fmla="*/ 699103 h 1050142"/>
                    <a:gd name="connsiteX517" fmla="*/ 2079778 w 2199074"/>
                    <a:gd name="connsiteY517" fmla="*/ 702229 h 1050142"/>
                    <a:gd name="connsiteX518" fmla="*/ 2084956 w 2199074"/>
                    <a:gd name="connsiteY518" fmla="*/ 705372 h 1050142"/>
                    <a:gd name="connsiteX519" fmla="*/ 2089970 w 2199074"/>
                    <a:gd name="connsiteY519" fmla="*/ 708775 h 1050142"/>
                    <a:gd name="connsiteX520" fmla="*/ 2094975 w 2199074"/>
                    <a:gd name="connsiteY520" fmla="*/ 712169 h 1050142"/>
                    <a:gd name="connsiteX521" fmla="*/ 2099798 w 2199074"/>
                    <a:gd name="connsiteY521" fmla="*/ 715832 h 1050142"/>
                    <a:gd name="connsiteX522" fmla="*/ 2104612 w 2199074"/>
                    <a:gd name="connsiteY522" fmla="*/ 719504 h 1050142"/>
                    <a:gd name="connsiteX523" fmla="*/ 2109210 w 2199074"/>
                    <a:gd name="connsiteY523" fmla="*/ 723409 h 1050142"/>
                    <a:gd name="connsiteX524" fmla="*/ 2113800 w 2199074"/>
                    <a:gd name="connsiteY524" fmla="*/ 727349 h 1050142"/>
                    <a:gd name="connsiteX525" fmla="*/ 2118164 w 2199074"/>
                    <a:gd name="connsiteY525" fmla="*/ 731505 h 1050142"/>
                    <a:gd name="connsiteX526" fmla="*/ 2122493 w 2199074"/>
                    <a:gd name="connsiteY526" fmla="*/ 735705 h 1050142"/>
                    <a:gd name="connsiteX527" fmla="*/ 2126606 w 2199074"/>
                    <a:gd name="connsiteY527" fmla="*/ 740112 h 1050142"/>
                    <a:gd name="connsiteX528" fmla="*/ 2134460 w 2199074"/>
                    <a:gd name="connsiteY528" fmla="*/ 749222 h 1050142"/>
                    <a:gd name="connsiteX529" fmla="*/ 2136391 w 2199074"/>
                    <a:gd name="connsiteY529" fmla="*/ 751551 h 1050142"/>
                    <a:gd name="connsiteX530" fmla="*/ 2138158 w 2199074"/>
                    <a:gd name="connsiteY530" fmla="*/ 753958 h 1050142"/>
                    <a:gd name="connsiteX531" fmla="*/ 2141690 w 2199074"/>
                    <a:gd name="connsiteY531" fmla="*/ 758833 h 1050142"/>
                    <a:gd name="connsiteX532" fmla="*/ 2147527 w 2199074"/>
                    <a:gd name="connsiteY532" fmla="*/ 767899 h 1050142"/>
                    <a:gd name="connsiteX533" fmla="*/ 2148168 w 2199074"/>
                    <a:gd name="connsiteY533" fmla="*/ 778654 h 1050142"/>
                    <a:gd name="connsiteX534" fmla="*/ 2148202 w 2199074"/>
                    <a:gd name="connsiteY534" fmla="*/ 784672 h 1050142"/>
                    <a:gd name="connsiteX535" fmla="*/ 2148185 w 2199074"/>
                    <a:gd name="connsiteY535" fmla="*/ 787668 h 1050142"/>
                    <a:gd name="connsiteX536" fmla="*/ 2148012 w 2199074"/>
                    <a:gd name="connsiteY536" fmla="*/ 790681 h 1050142"/>
                    <a:gd name="connsiteX537" fmla="*/ 2147059 w 2199074"/>
                    <a:gd name="connsiteY537" fmla="*/ 802674 h 1050142"/>
                    <a:gd name="connsiteX538" fmla="*/ 2146349 w 2199074"/>
                    <a:gd name="connsiteY538" fmla="*/ 808658 h 1050142"/>
                    <a:gd name="connsiteX539" fmla="*/ 2145327 w 2199074"/>
                    <a:gd name="connsiteY539" fmla="*/ 814607 h 1050142"/>
                    <a:gd name="connsiteX540" fmla="*/ 2144280 w 2199074"/>
                    <a:gd name="connsiteY540" fmla="*/ 820555 h 1050142"/>
                    <a:gd name="connsiteX541" fmla="*/ 2142894 w 2199074"/>
                    <a:gd name="connsiteY541" fmla="*/ 826444 h 1050142"/>
                    <a:gd name="connsiteX542" fmla="*/ 2141491 w 2199074"/>
                    <a:gd name="connsiteY542" fmla="*/ 832332 h 1050142"/>
                    <a:gd name="connsiteX543" fmla="*/ 2139785 w 2199074"/>
                    <a:gd name="connsiteY543" fmla="*/ 838116 h 1050142"/>
                    <a:gd name="connsiteX544" fmla="*/ 2138045 w 2199074"/>
                    <a:gd name="connsiteY544" fmla="*/ 843917 h 1050142"/>
                    <a:gd name="connsiteX545" fmla="*/ 2136019 w 2199074"/>
                    <a:gd name="connsiteY545" fmla="*/ 849632 h 1050142"/>
                    <a:gd name="connsiteX546" fmla="*/ 2133984 w 2199074"/>
                    <a:gd name="connsiteY546" fmla="*/ 855313 h 1050142"/>
                    <a:gd name="connsiteX547" fmla="*/ 2131663 w 2199074"/>
                    <a:gd name="connsiteY547" fmla="*/ 860907 h 1050142"/>
                    <a:gd name="connsiteX548" fmla="*/ 2129334 w 2199074"/>
                    <a:gd name="connsiteY548" fmla="*/ 866492 h 1050142"/>
                    <a:gd name="connsiteX549" fmla="*/ 2126719 w 2199074"/>
                    <a:gd name="connsiteY549" fmla="*/ 871947 h 1050142"/>
                    <a:gd name="connsiteX550" fmla="*/ 2124112 w 2199074"/>
                    <a:gd name="connsiteY550" fmla="*/ 877402 h 1050142"/>
                    <a:gd name="connsiteX551" fmla="*/ 2121212 w 2199074"/>
                    <a:gd name="connsiteY551" fmla="*/ 882728 h 1050142"/>
                    <a:gd name="connsiteX552" fmla="*/ 2118302 w 2199074"/>
                    <a:gd name="connsiteY552" fmla="*/ 888044 h 1050142"/>
                    <a:gd name="connsiteX553" fmla="*/ 2115176 w 2199074"/>
                    <a:gd name="connsiteY553" fmla="*/ 893214 h 1050142"/>
                    <a:gd name="connsiteX554" fmla="*/ 2108604 w 2199074"/>
                    <a:gd name="connsiteY554" fmla="*/ 903362 h 1050142"/>
                    <a:gd name="connsiteX555" fmla="*/ 2101530 w 2199074"/>
                    <a:gd name="connsiteY555" fmla="*/ 913190 h 1050142"/>
                    <a:gd name="connsiteX556" fmla="*/ 2097815 w 2199074"/>
                    <a:gd name="connsiteY556" fmla="*/ 917927 h 1050142"/>
                    <a:gd name="connsiteX557" fmla="*/ 2093987 w 2199074"/>
                    <a:gd name="connsiteY557" fmla="*/ 922611 h 1050142"/>
                    <a:gd name="connsiteX558" fmla="*/ 2085969 w 2199074"/>
                    <a:gd name="connsiteY558" fmla="*/ 931643 h 1050142"/>
                    <a:gd name="connsiteX559" fmla="*/ 2077492 w 2199074"/>
                    <a:gd name="connsiteY559" fmla="*/ 940241 h 1050142"/>
                    <a:gd name="connsiteX560" fmla="*/ 2076228 w 2199074"/>
                    <a:gd name="connsiteY560" fmla="*/ 942025 h 1050142"/>
                    <a:gd name="connsiteX561" fmla="*/ 2079336 w 2199074"/>
                    <a:gd name="connsiteY561" fmla="*/ 951299 h 1050142"/>
                    <a:gd name="connsiteX562" fmla="*/ 2090160 w 2199074"/>
                    <a:gd name="connsiteY562" fmla="*/ 956668 h 1050142"/>
                    <a:gd name="connsiteX563" fmla="*/ 2100698 w 2199074"/>
                    <a:gd name="connsiteY563" fmla="*/ 962564 h 1050142"/>
                    <a:gd name="connsiteX564" fmla="*/ 2105850 w 2199074"/>
                    <a:gd name="connsiteY564" fmla="*/ 965734 h 1050142"/>
                    <a:gd name="connsiteX565" fmla="*/ 2110916 w 2199074"/>
                    <a:gd name="connsiteY565" fmla="*/ 969033 h 1050142"/>
                    <a:gd name="connsiteX566" fmla="*/ 2120796 w 2199074"/>
                    <a:gd name="connsiteY566" fmla="*/ 976003 h 1050142"/>
                    <a:gd name="connsiteX567" fmla="*/ 2130338 w 2199074"/>
                    <a:gd name="connsiteY567" fmla="*/ 983450 h 1050142"/>
                    <a:gd name="connsiteX568" fmla="*/ 2134997 w 2199074"/>
                    <a:gd name="connsiteY568" fmla="*/ 987295 h 1050142"/>
                    <a:gd name="connsiteX569" fmla="*/ 2139465 w 2199074"/>
                    <a:gd name="connsiteY569" fmla="*/ 991390 h 1050142"/>
                    <a:gd name="connsiteX570" fmla="*/ 2143942 w 2199074"/>
                    <a:gd name="connsiteY570" fmla="*/ 995469 h 1050142"/>
                    <a:gd name="connsiteX571" fmla="*/ 2148193 w 2199074"/>
                    <a:gd name="connsiteY571" fmla="*/ 999764 h 1050142"/>
                    <a:gd name="connsiteX572" fmla="*/ 2152445 w 2199074"/>
                    <a:gd name="connsiteY572" fmla="*/ 1004076 h 1050142"/>
                    <a:gd name="connsiteX573" fmla="*/ 2156480 w 2199074"/>
                    <a:gd name="connsiteY573" fmla="*/ 1008588 h 1050142"/>
                    <a:gd name="connsiteX574" fmla="*/ 2160498 w 2199074"/>
                    <a:gd name="connsiteY574" fmla="*/ 1013125 h 1050142"/>
                    <a:gd name="connsiteX575" fmla="*/ 2164282 w 2199074"/>
                    <a:gd name="connsiteY575" fmla="*/ 1017818 h 1050142"/>
                    <a:gd name="connsiteX576" fmla="*/ 2168066 w 2199074"/>
                    <a:gd name="connsiteY576" fmla="*/ 1022572 h 1050142"/>
                    <a:gd name="connsiteX577" fmla="*/ 2171599 w 2199074"/>
                    <a:gd name="connsiteY577" fmla="*/ 1027456 h 1050142"/>
                    <a:gd name="connsiteX578" fmla="*/ 2175106 w 2199074"/>
                    <a:gd name="connsiteY578" fmla="*/ 1032400 h 1050142"/>
                    <a:gd name="connsiteX579" fmla="*/ 2178344 w 2199074"/>
                    <a:gd name="connsiteY579" fmla="*/ 1037483 h 1050142"/>
                    <a:gd name="connsiteX580" fmla="*/ 2181574 w 2199074"/>
                    <a:gd name="connsiteY580" fmla="*/ 1042592 h 1050142"/>
                    <a:gd name="connsiteX581" fmla="*/ 2184527 w 2199074"/>
                    <a:gd name="connsiteY581" fmla="*/ 1047865 h 1050142"/>
                    <a:gd name="connsiteX582" fmla="*/ 2185731 w 2199074"/>
                    <a:gd name="connsiteY582" fmla="*/ 1050056 h 1050142"/>
                    <a:gd name="connsiteX583" fmla="*/ 2199074 w 2199074"/>
                    <a:gd name="connsiteY583" fmla="*/ 1050056 h 1050142"/>
                    <a:gd name="connsiteX584" fmla="*/ 2198001 w 2199074"/>
                    <a:gd name="connsiteY584" fmla="*/ 1047778 h 1050142"/>
                    <a:gd name="connsiteX585" fmla="*/ 2194987 w 2199074"/>
                    <a:gd name="connsiteY585" fmla="*/ 1042150 h 1050142"/>
                    <a:gd name="connsiteX586" fmla="*/ 2191922 w 2199074"/>
                    <a:gd name="connsiteY586" fmla="*/ 1036513 h 1050142"/>
                    <a:gd name="connsiteX587" fmla="*/ 2188579 w 2199074"/>
                    <a:gd name="connsiteY587" fmla="*/ 1031093 h 1050142"/>
                    <a:gd name="connsiteX588" fmla="*/ 2185194 w 2199074"/>
                    <a:gd name="connsiteY588" fmla="*/ 1025672 h 1050142"/>
                    <a:gd name="connsiteX589" fmla="*/ 2181548 w 2199074"/>
                    <a:gd name="connsiteY589" fmla="*/ 1020424 h 1050142"/>
                    <a:gd name="connsiteX590" fmla="*/ 2177877 w 2199074"/>
                    <a:gd name="connsiteY590" fmla="*/ 1015194 h 1050142"/>
                    <a:gd name="connsiteX591" fmla="*/ 2173963 w 2199074"/>
                    <a:gd name="connsiteY591" fmla="*/ 1010163 h 1050142"/>
                    <a:gd name="connsiteX592" fmla="*/ 2170023 w 2199074"/>
                    <a:gd name="connsiteY592" fmla="*/ 1005150 h 1050142"/>
                    <a:gd name="connsiteX593" fmla="*/ 2165841 w 2199074"/>
                    <a:gd name="connsiteY593" fmla="*/ 1000344 h 1050142"/>
                    <a:gd name="connsiteX594" fmla="*/ 2161667 w 2199074"/>
                    <a:gd name="connsiteY594" fmla="*/ 995538 h 1050142"/>
                    <a:gd name="connsiteX595" fmla="*/ 2157199 w 2199074"/>
                    <a:gd name="connsiteY595" fmla="*/ 991027 h 1050142"/>
                    <a:gd name="connsiteX596" fmla="*/ 2152757 w 2199074"/>
                    <a:gd name="connsiteY596" fmla="*/ 986429 h 1050142"/>
                    <a:gd name="connsiteX597" fmla="*/ 2148107 w 2199074"/>
                    <a:gd name="connsiteY597" fmla="*/ 982099 h 1050142"/>
                    <a:gd name="connsiteX598" fmla="*/ 2143440 w 2199074"/>
                    <a:gd name="connsiteY598" fmla="*/ 977752 h 1050142"/>
                    <a:gd name="connsiteX599" fmla="*/ 2138565 w 2199074"/>
                    <a:gd name="connsiteY599" fmla="*/ 973605 h 1050142"/>
                    <a:gd name="connsiteX600" fmla="*/ 2128615 w 2199074"/>
                    <a:gd name="connsiteY600" fmla="*/ 965630 h 1050142"/>
                    <a:gd name="connsiteX601" fmla="*/ 2118250 w 2199074"/>
                    <a:gd name="connsiteY601" fmla="*/ 958183 h 1050142"/>
                    <a:gd name="connsiteX602" fmla="*/ 2112942 w 2199074"/>
                    <a:gd name="connsiteY602" fmla="*/ 954650 h 1050142"/>
                    <a:gd name="connsiteX603" fmla="*/ 2107548 w 2199074"/>
                    <a:gd name="connsiteY603" fmla="*/ 951230 h 1050142"/>
                    <a:gd name="connsiteX604" fmla="*/ 2096481 w 2199074"/>
                    <a:gd name="connsiteY604" fmla="*/ 944857 h 1050142"/>
                    <a:gd name="connsiteX605" fmla="*/ 2093459 w 2199074"/>
                    <a:gd name="connsiteY605" fmla="*/ 943315 h 1050142"/>
                    <a:gd name="connsiteX606" fmla="*/ 2095806 w 2199074"/>
                    <a:gd name="connsiteY606" fmla="*/ 940873 h 1050142"/>
                    <a:gd name="connsiteX607" fmla="*/ 2104179 w 2199074"/>
                    <a:gd name="connsiteY607" fmla="*/ 931236 h 1050142"/>
                    <a:gd name="connsiteX608" fmla="*/ 2108171 w 2199074"/>
                    <a:gd name="connsiteY608" fmla="*/ 926257 h 1050142"/>
                    <a:gd name="connsiteX609" fmla="*/ 2112059 w 2199074"/>
                    <a:gd name="connsiteY609" fmla="*/ 921182 h 1050142"/>
                    <a:gd name="connsiteX610" fmla="*/ 2119402 w 2199074"/>
                    <a:gd name="connsiteY610" fmla="*/ 910748 h 1050142"/>
                    <a:gd name="connsiteX611" fmla="*/ 2126199 w 2199074"/>
                    <a:gd name="connsiteY611" fmla="*/ 899950 h 1050142"/>
                    <a:gd name="connsiteX612" fmla="*/ 2129446 w 2199074"/>
                    <a:gd name="connsiteY612" fmla="*/ 894461 h 1050142"/>
                    <a:gd name="connsiteX613" fmla="*/ 2132443 w 2199074"/>
                    <a:gd name="connsiteY613" fmla="*/ 888832 h 1050142"/>
                    <a:gd name="connsiteX614" fmla="*/ 2135430 w 2199074"/>
                    <a:gd name="connsiteY614" fmla="*/ 883204 h 1050142"/>
                    <a:gd name="connsiteX615" fmla="*/ 2138123 w 2199074"/>
                    <a:gd name="connsiteY615" fmla="*/ 877420 h 1050142"/>
                    <a:gd name="connsiteX616" fmla="*/ 2140816 w 2199074"/>
                    <a:gd name="connsiteY616" fmla="*/ 871635 h 1050142"/>
                    <a:gd name="connsiteX617" fmla="*/ 2143206 w 2199074"/>
                    <a:gd name="connsiteY617" fmla="*/ 865730 h 1050142"/>
                    <a:gd name="connsiteX618" fmla="*/ 2145570 w 2199074"/>
                    <a:gd name="connsiteY618" fmla="*/ 859790 h 1050142"/>
                    <a:gd name="connsiteX619" fmla="*/ 2147656 w 2199074"/>
                    <a:gd name="connsiteY619" fmla="*/ 853771 h 1050142"/>
                    <a:gd name="connsiteX620" fmla="*/ 2149726 w 2199074"/>
                    <a:gd name="connsiteY620" fmla="*/ 847745 h 1050142"/>
                    <a:gd name="connsiteX621" fmla="*/ 2151475 w 2199074"/>
                    <a:gd name="connsiteY621" fmla="*/ 841605 h 1050142"/>
                    <a:gd name="connsiteX622" fmla="*/ 2153207 w 2199074"/>
                    <a:gd name="connsiteY622" fmla="*/ 835466 h 1050142"/>
                    <a:gd name="connsiteX623" fmla="*/ 2154627 w 2199074"/>
                    <a:gd name="connsiteY623" fmla="*/ 829232 h 1050142"/>
                    <a:gd name="connsiteX624" fmla="*/ 2156013 w 2199074"/>
                    <a:gd name="connsiteY624" fmla="*/ 822997 h 1050142"/>
                    <a:gd name="connsiteX625" fmla="*/ 2157078 w 2199074"/>
                    <a:gd name="connsiteY625" fmla="*/ 816693 h 1050142"/>
                    <a:gd name="connsiteX626" fmla="*/ 2158073 w 2199074"/>
                    <a:gd name="connsiteY626" fmla="*/ 810372 h 1050142"/>
                    <a:gd name="connsiteX627" fmla="*/ 2158749 w 2199074"/>
                    <a:gd name="connsiteY627" fmla="*/ 803999 h 1050142"/>
                    <a:gd name="connsiteX628" fmla="*/ 2159641 w 2199074"/>
                    <a:gd name="connsiteY628" fmla="*/ 791227 h 1050142"/>
                    <a:gd name="connsiteX629" fmla="*/ 2159788 w 2199074"/>
                    <a:gd name="connsiteY629" fmla="*/ 788014 h 1050142"/>
                    <a:gd name="connsiteX630" fmla="*/ 2159753 w 2199074"/>
                    <a:gd name="connsiteY630" fmla="*/ 784802 h 1050142"/>
                    <a:gd name="connsiteX631" fmla="*/ 2159658 w 2199074"/>
                    <a:gd name="connsiteY631" fmla="*/ 778377 h 1050142"/>
                    <a:gd name="connsiteX632" fmla="*/ 2158706 w 2199074"/>
                    <a:gd name="connsiteY632" fmla="*/ 765544 h 1050142"/>
                    <a:gd name="connsiteX633" fmla="*/ 2157995 w 2199074"/>
                    <a:gd name="connsiteY633" fmla="*/ 763345 h 1050142"/>
                    <a:gd name="connsiteX634" fmla="*/ 2151172 w 2199074"/>
                    <a:gd name="connsiteY634" fmla="*/ 752426 h 1050142"/>
                    <a:gd name="connsiteX635" fmla="*/ 2147458 w 2199074"/>
                    <a:gd name="connsiteY635" fmla="*/ 747195 h 1050142"/>
                    <a:gd name="connsiteX636" fmla="*/ 2145587 w 2199074"/>
                    <a:gd name="connsiteY636" fmla="*/ 744580 h 1050142"/>
                    <a:gd name="connsiteX637" fmla="*/ 2143570 w 2199074"/>
                    <a:gd name="connsiteY637" fmla="*/ 742069 h 1050142"/>
                    <a:gd name="connsiteX638" fmla="*/ 2135309 w 2199074"/>
                    <a:gd name="connsiteY638" fmla="*/ 732276 h 1050142"/>
                    <a:gd name="connsiteX639" fmla="*/ 2130988 w 2199074"/>
                    <a:gd name="connsiteY639" fmla="*/ 727557 h 1050142"/>
                    <a:gd name="connsiteX640" fmla="*/ 2126459 w 2199074"/>
                    <a:gd name="connsiteY640" fmla="*/ 723045 h 1050142"/>
                    <a:gd name="connsiteX641" fmla="*/ 2121887 w 2199074"/>
                    <a:gd name="connsiteY641" fmla="*/ 718577 h 1050142"/>
                    <a:gd name="connsiteX642" fmla="*/ 2117090 w 2199074"/>
                    <a:gd name="connsiteY642" fmla="*/ 714369 h 1050142"/>
                    <a:gd name="connsiteX643" fmla="*/ 2112267 w 2199074"/>
                    <a:gd name="connsiteY643" fmla="*/ 710195 h 1050142"/>
                    <a:gd name="connsiteX644" fmla="*/ 2107219 w 2199074"/>
                    <a:gd name="connsiteY644" fmla="*/ 706264 h 1050142"/>
                    <a:gd name="connsiteX645" fmla="*/ 2102179 w 2199074"/>
                    <a:gd name="connsiteY645" fmla="*/ 702350 h 1050142"/>
                    <a:gd name="connsiteX646" fmla="*/ 2096958 w 2199074"/>
                    <a:gd name="connsiteY646" fmla="*/ 698687 h 1050142"/>
                    <a:gd name="connsiteX647" fmla="*/ 2091719 w 2199074"/>
                    <a:gd name="connsiteY647" fmla="*/ 695050 h 1050142"/>
                    <a:gd name="connsiteX648" fmla="*/ 2080878 w 2199074"/>
                    <a:gd name="connsiteY648" fmla="*/ 688322 h 1050142"/>
                    <a:gd name="connsiteX649" fmla="*/ 2075292 w 2199074"/>
                    <a:gd name="connsiteY649" fmla="*/ 685257 h 1050142"/>
                    <a:gd name="connsiteX650" fmla="*/ 2069699 w 2199074"/>
                    <a:gd name="connsiteY650" fmla="*/ 682157 h 1050142"/>
                    <a:gd name="connsiteX651" fmla="*/ 2063966 w 2199074"/>
                    <a:gd name="connsiteY651" fmla="*/ 679386 h 1050142"/>
                    <a:gd name="connsiteX652" fmla="*/ 2058225 w 2199074"/>
                    <a:gd name="connsiteY652" fmla="*/ 676624 h 1050142"/>
                    <a:gd name="connsiteX653" fmla="*/ 2052355 w 2199074"/>
                    <a:gd name="connsiteY653" fmla="*/ 674113 h 1050142"/>
                    <a:gd name="connsiteX654" fmla="*/ 2040483 w 2199074"/>
                    <a:gd name="connsiteY654" fmla="*/ 669420 h 1050142"/>
                    <a:gd name="connsiteX655" fmla="*/ 2028404 w 2199074"/>
                    <a:gd name="connsiteY655" fmla="*/ 665341 h 1050142"/>
                    <a:gd name="connsiteX656" fmla="*/ 2022282 w 2199074"/>
                    <a:gd name="connsiteY656" fmla="*/ 663531 h 1050142"/>
                    <a:gd name="connsiteX657" fmla="*/ 2016108 w 2199074"/>
                    <a:gd name="connsiteY657" fmla="*/ 661869 h 1050142"/>
                    <a:gd name="connsiteX658" fmla="*/ 2003647 w 2199074"/>
                    <a:gd name="connsiteY658" fmla="*/ 659054 h 1050142"/>
                    <a:gd name="connsiteX659" fmla="*/ 2000313 w 2199074"/>
                    <a:gd name="connsiteY659" fmla="*/ 658466 h 1050142"/>
                    <a:gd name="connsiteX660" fmla="*/ 2001837 w 2199074"/>
                    <a:gd name="connsiteY660" fmla="*/ 655418 h 1050142"/>
                    <a:gd name="connsiteX661" fmla="*/ 2007007 w 2199074"/>
                    <a:gd name="connsiteY661" fmla="*/ 643754 h 1050142"/>
                    <a:gd name="connsiteX662" fmla="*/ 2009354 w 2199074"/>
                    <a:gd name="connsiteY662" fmla="*/ 637805 h 1050142"/>
                    <a:gd name="connsiteX663" fmla="*/ 2011570 w 2199074"/>
                    <a:gd name="connsiteY663" fmla="*/ 631805 h 1050142"/>
                    <a:gd name="connsiteX664" fmla="*/ 2015510 w 2199074"/>
                    <a:gd name="connsiteY664" fmla="*/ 619682 h 1050142"/>
                    <a:gd name="connsiteX665" fmla="*/ 2018835 w 2199074"/>
                    <a:gd name="connsiteY665" fmla="*/ 607351 h 1050142"/>
                    <a:gd name="connsiteX666" fmla="*/ 2020307 w 2199074"/>
                    <a:gd name="connsiteY666" fmla="*/ 601143 h 1050142"/>
                    <a:gd name="connsiteX667" fmla="*/ 2021528 w 2199074"/>
                    <a:gd name="connsiteY667" fmla="*/ 594882 h 1050142"/>
                    <a:gd name="connsiteX668" fmla="*/ 2022706 w 2199074"/>
                    <a:gd name="connsiteY668" fmla="*/ 588622 h 1050142"/>
                    <a:gd name="connsiteX669" fmla="*/ 2023598 w 2199074"/>
                    <a:gd name="connsiteY669" fmla="*/ 582300 h 1050142"/>
                    <a:gd name="connsiteX670" fmla="*/ 2024455 w 2199074"/>
                    <a:gd name="connsiteY670" fmla="*/ 575979 h 1050142"/>
                    <a:gd name="connsiteX671" fmla="*/ 2025000 w 2199074"/>
                    <a:gd name="connsiteY671" fmla="*/ 569641 h 1050142"/>
                    <a:gd name="connsiteX672" fmla="*/ 2025537 w 2199074"/>
                    <a:gd name="connsiteY672" fmla="*/ 563285 h 1050142"/>
                    <a:gd name="connsiteX673" fmla="*/ 2025737 w 2199074"/>
                    <a:gd name="connsiteY673" fmla="*/ 556921 h 1050142"/>
                    <a:gd name="connsiteX674" fmla="*/ 2025927 w 2199074"/>
                    <a:gd name="connsiteY674" fmla="*/ 550539 h 1050142"/>
                    <a:gd name="connsiteX675" fmla="*/ 2025797 w 2199074"/>
                    <a:gd name="connsiteY675" fmla="*/ 544166 h 1050142"/>
                    <a:gd name="connsiteX676" fmla="*/ 2025641 w 2199074"/>
                    <a:gd name="connsiteY676" fmla="*/ 537793 h 1050142"/>
                    <a:gd name="connsiteX677" fmla="*/ 2025156 w 2199074"/>
                    <a:gd name="connsiteY677" fmla="*/ 531420 h 1050142"/>
                    <a:gd name="connsiteX678" fmla="*/ 2024637 w 2199074"/>
                    <a:gd name="connsiteY678" fmla="*/ 525064 h 1050142"/>
                    <a:gd name="connsiteX679" fmla="*/ 2023780 w 2199074"/>
                    <a:gd name="connsiteY679" fmla="*/ 518725 h 1050142"/>
                    <a:gd name="connsiteX680" fmla="*/ 2022879 w 2199074"/>
                    <a:gd name="connsiteY680" fmla="*/ 512396 h 1050142"/>
                    <a:gd name="connsiteX681" fmla="*/ 2021649 w 2199074"/>
                    <a:gd name="connsiteY681" fmla="*/ 506109 h 1050142"/>
                    <a:gd name="connsiteX682" fmla="*/ 2018731 w 2199074"/>
                    <a:gd name="connsiteY682" fmla="*/ 493649 h 1050142"/>
                    <a:gd name="connsiteX683" fmla="*/ 2017935 w 2199074"/>
                    <a:gd name="connsiteY683" fmla="*/ 490540 h 1050142"/>
                    <a:gd name="connsiteX684" fmla="*/ 2016948 w 2199074"/>
                    <a:gd name="connsiteY684" fmla="*/ 487475 h 1050142"/>
                    <a:gd name="connsiteX685" fmla="*/ 2014956 w 2199074"/>
                    <a:gd name="connsiteY685" fmla="*/ 481370 h 1050142"/>
                    <a:gd name="connsiteX686" fmla="*/ 2010280 w 2199074"/>
                    <a:gd name="connsiteY686" fmla="*/ 469360 h 1050142"/>
                    <a:gd name="connsiteX687" fmla="*/ 2008947 w 2199074"/>
                    <a:gd name="connsiteY687" fmla="*/ 467464 h 1050142"/>
                    <a:gd name="connsiteX688" fmla="*/ 1999196 w 2199074"/>
                    <a:gd name="connsiteY688" fmla="*/ 459038 h 1050142"/>
                    <a:gd name="connsiteX689" fmla="*/ 1994105 w 2199074"/>
                    <a:gd name="connsiteY689" fmla="*/ 455133 h 1050142"/>
                    <a:gd name="connsiteX690" fmla="*/ 1991550 w 2199074"/>
                    <a:gd name="connsiteY690" fmla="*/ 453185 h 1050142"/>
                    <a:gd name="connsiteX691" fmla="*/ 1988892 w 2199074"/>
                    <a:gd name="connsiteY691" fmla="*/ 451410 h 1050142"/>
                    <a:gd name="connsiteX692" fmla="*/ 1978103 w 2199074"/>
                    <a:gd name="connsiteY692" fmla="*/ 444474 h 1050142"/>
                    <a:gd name="connsiteX693" fmla="*/ 1972587 w 2199074"/>
                    <a:gd name="connsiteY693" fmla="*/ 441227 h 1050142"/>
                    <a:gd name="connsiteX694" fmla="*/ 1966915 w 2199074"/>
                    <a:gd name="connsiteY694" fmla="*/ 438265 h 1050142"/>
                    <a:gd name="connsiteX695" fmla="*/ 1961226 w 2199074"/>
                    <a:gd name="connsiteY695" fmla="*/ 435338 h 1050142"/>
                    <a:gd name="connsiteX696" fmla="*/ 1955399 w 2199074"/>
                    <a:gd name="connsiteY696" fmla="*/ 432723 h 1050142"/>
                    <a:gd name="connsiteX697" fmla="*/ 1949571 w 2199074"/>
                    <a:gd name="connsiteY697" fmla="*/ 430143 h 1050142"/>
                    <a:gd name="connsiteX698" fmla="*/ 1943596 w 2199074"/>
                    <a:gd name="connsiteY698" fmla="*/ 427857 h 1050142"/>
                    <a:gd name="connsiteX699" fmla="*/ 1937639 w 2199074"/>
                    <a:gd name="connsiteY699" fmla="*/ 425605 h 1050142"/>
                    <a:gd name="connsiteX700" fmla="*/ 1931552 w 2199074"/>
                    <a:gd name="connsiteY700" fmla="*/ 423666 h 1050142"/>
                    <a:gd name="connsiteX701" fmla="*/ 1925482 w 2199074"/>
                    <a:gd name="connsiteY701" fmla="*/ 421735 h 1050142"/>
                    <a:gd name="connsiteX702" fmla="*/ 1919316 w 2199074"/>
                    <a:gd name="connsiteY702" fmla="*/ 420107 h 1050142"/>
                    <a:gd name="connsiteX703" fmla="*/ 1913134 w 2199074"/>
                    <a:gd name="connsiteY703" fmla="*/ 418505 h 1050142"/>
                    <a:gd name="connsiteX704" fmla="*/ 1906899 w 2199074"/>
                    <a:gd name="connsiteY704" fmla="*/ 417197 h 1050142"/>
                    <a:gd name="connsiteX705" fmla="*/ 1900647 w 2199074"/>
                    <a:gd name="connsiteY705" fmla="*/ 415907 h 1050142"/>
                    <a:gd name="connsiteX706" fmla="*/ 1894344 w 2199074"/>
                    <a:gd name="connsiteY706" fmla="*/ 414946 h 1050142"/>
                    <a:gd name="connsiteX707" fmla="*/ 1888031 w 2199074"/>
                    <a:gd name="connsiteY707" fmla="*/ 413994 h 1050142"/>
                    <a:gd name="connsiteX708" fmla="*/ 1881693 w 2199074"/>
                    <a:gd name="connsiteY708" fmla="*/ 413336 h 1050142"/>
                    <a:gd name="connsiteX709" fmla="*/ 1868972 w 2199074"/>
                    <a:gd name="connsiteY709" fmla="*/ 412340 h 1050142"/>
                    <a:gd name="connsiteX710" fmla="*/ 1856209 w 2199074"/>
                    <a:gd name="connsiteY710" fmla="*/ 412002 h 1050142"/>
                    <a:gd name="connsiteX711" fmla="*/ 1849818 w 2199074"/>
                    <a:gd name="connsiteY711" fmla="*/ 412089 h 1050142"/>
                    <a:gd name="connsiteX712" fmla="*/ 1843454 w 2199074"/>
                    <a:gd name="connsiteY712" fmla="*/ 412305 h 1050142"/>
                    <a:gd name="connsiteX713" fmla="*/ 1830716 w 2199074"/>
                    <a:gd name="connsiteY713" fmla="*/ 413266 h 1050142"/>
                    <a:gd name="connsiteX714" fmla="*/ 1827339 w 2199074"/>
                    <a:gd name="connsiteY714" fmla="*/ 413699 h 1050142"/>
                    <a:gd name="connsiteX715" fmla="*/ 1827902 w 2199074"/>
                    <a:gd name="connsiteY715" fmla="*/ 410374 h 1050142"/>
                    <a:gd name="connsiteX716" fmla="*/ 1829392 w 2199074"/>
                    <a:gd name="connsiteY716" fmla="*/ 397680 h 1050142"/>
                    <a:gd name="connsiteX717" fmla="*/ 1829894 w 2199074"/>
                    <a:gd name="connsiteY717" fmla="*/ 391307 h 1050142"/>
                    <a:gd name="connsiteX718" fmla="*/ 1830240 w 2199074"/>
                    <a:gd name="connsiteY718" fmla="*/ 384934 h 1050142"/>
                    <a:gd name="connsiteX719" fmla="*/ 1830422 w 2199074"/>
                    <a:gd name="connsiteY719" fmla="*/ 372170 h 1050142"/>
                    <a:gd name="connsiteX720" fmla="*/ 1829954 w 2199074"/>
                    <a:gd name="connsiteY720" fmla="*/ 359424 h 1050142"/>
                    <a:gd name="connsiteX721" fmla="*/ 1829556 w 2199074"/>
                    <a:gd name="connsiteY721" fmla="*/ 353051 h 1050142"/>
                    <a:gd name="connsiteX722" fmla="*/ 1828846 w 2199074"/>
                    <a:gd name="connsiteY722" fmla="*/ 346721 h 1050142"/>
                    <a:gd name="connsiteX723" fmla="*/ 1828136 w 2199074"/>
                    <a:gd name="connsiteY723" fmla="*/ 340400 h 1050142"/>
                    <a:gd name="connsiteX724" fmla="*/ 1827114 w 2199074"/>
                    <a:gd name="connsiteY724" fmla="*/ 334105 h 1050142"/>
                    <a:gd name="connsiteX725" fmla="*/ 1826075 w 2199074"/>
                    <a:gd name="connsiteY725" fmla="*/ 327810 h 1050142"/>
                    <a:gd name="connsiteX726" fmla="*/ 1824724 w 2199074"/>
                    <a:gd name="connsiteY726" fmla="*/ 321558 h 1050142"/>
                    <a:gd name="connsiteX727" fmla="*/ 1823356 w 2199074"/>
                    <a:gd name="connsiteY727" fmla="*/ 315332 h 1050142"/>
                    <a:gd name="connsiteX728" fmla="*/ 1821685 w 2199074"/>
                    <a:gd name="connsiteY728" fmla="*/ 309167 h 1050142"/>
                    <a:gd name="connsiteX729" fmla="*/ 1819979 w 2199074"/>
                    <a:gd name="connsiteY729" fmla="*/ 303019 h 1050142"/>
                    <a:gd name="connsiteX730" fmla="*/ 1817996 w 2199074"/>
                    <a:gd name="connsiteY730" fmla="*/ 296957 h 1050142"/>
                    <a:gd name="connsiteX731" fmla="*/ 1815961 w 2199074"/>
                    <a:gd name="connsiteY731" fmla="*/ 290931 h 1050142"/>
                    <a:gd name="connsiteX732" fmla="*/ 1813632 w 2199074"/>
                    <a:gd name="connsiteY732" fmla="*/ 284982 h 1050142"/>
                    <a:gd name="connsiteX733" fmla="*/ 1811268 w 2199074"/>
                    <a:gd name="connsiteY733" fmla="*/ 279024 h 1050142"/>
                    <a:gd name="connsiteX734" fmla="*/ 1808575 w 2199074"/>
                    <a:gd name="connsiteY734" fmla="*/ 273232 h 1050142"/>
                    <a:gd name="connsiteX735" fmla="*/ 1805848 w 2199074"/>
                    <a:gd name="connsiteY735" fmla="*/ 267439 h 1050142"/>
                    <a:gd name="connsiteX736" fmla="*/ 1802843 w 2199074"/>
                    <a:gd name="connsiteY736" fmla="*/ 261793 h 1050142"/>
                    <a:gd name="connsiteX737" fmla="*/ 1796357 w 2199074"/>
                    <a:gd name="connsiteY737" fmla="*/ 250735 h 1050142"/>
                    <a:gd name="connsiteX738" fmla="*/ 1794686 w 2199074"/>
                    <a:gd name="connsiteY738" fmla="*/ 248016 h 1050142"/>
                    <a:gd name="connsiteX739" fmla="*/ 1792850 w 2199074"/>
                    <a:gd name="connsiteY739" fmla="*/ 245375 h 1050142"/>
                    <a:gd name="connsiteX740" fmla="*/ 1789144 w 2199074"/>
                    <a:gd name="connsiteY740" fmla="*/ 240119 h 1050142"/>
                    <a:gd name="connsiteX741" fmla="*/ 1781126 w 2199074"/>
                    <a:gd name="connsiteY741" fmla="*/ 230040 h 1050142"/>
                    <a:gd name="connsiteX742" fmla="*/ 1779290 w 2199074"/>
                    <a:gd name="connsiteY742" fmla="*/ 228637 h 1050142"/>
                    <a:gd name="connsiteX743" fmla="*/ 1767496 w 2199074"/>
                    <a:gd name="connsiteY743" fmla="*/ 223468 h 1050142"/>
                    <a:gd name="connsiteX744" fmla="*/ 1761478 w 2199074"/>
                    <a:gd name="connsiteY744" fmla="*/ 221207 h 1050142"/>
                    <a:gd name="connsiteX745" fmla="*/ 1758465 w 2199074"/>
                    <a:gd name="connsiteY745" fmla="*/ 220125 h 1050142"/>
                    <a:gd name="connsiteX746" fmla="*/ 1755400 w 2199074"/>
                    <a:gd name="connsiteY746" fmla="*/ 219181 h 1050142"/>
                    <a:gd name="connsiteX747" fmla="*/ 1743035 w 2199074"/>
                    <a:gd name="connsiteY747" fmla="*/ 215752 h 1050142"/>
                    <a:gd name="connsiteX748" fmla="*/ 1736817 w 2199074"/>
                    <a:gd name="connsiteY748" fmla="*/ 214272 h 1050142"/>
                    <a:gd name="connsiteX749" fmla="*/ 1730531 w 2199074"/>
                    <a:gd name="connsiteY749" fmla="*/ 213103 h 1050142"/>
                    <a:gd name="connsiteX750" fmla="*/ 1724218 w 2199074"/>
                    <a:gd name="connsiteY750" fmla="*/ 211986 h 1050142"/>
                    <a:gd name="connsiteX751" fmla="*/ 1717889 w 2199074"/>
                    <a:gd name="connsiteY751" fmla="*/ 211215 h 1050142"/>
                    <a:gd name="connsiteX752" fmla="*/ 1711550 w 2199074"/>
                    <a:gd name="connsiteY752" fmla="*/ 210479 h 1050142"/>
                    <a:gd name="connsiteX753" fmla="*/ 1705177 w 2199074"/>
                    <a:gd name="connsiteY753" fmla="*/ 210055 h 1050142"/>
                    <a:gd name="connsiteX754" fmla="*/ 1698821 w 2199074"/>
                    <a:gd name="connsiteY754" fmla="*/ 209665 h 1050142"/>
                    <a:gd name="connsiteX755" fmla="*/ 1692448 w 2199074"/>
                    <a:gd name="connsiteY755" fmla="*/ 209596 h 1050142"/>
                    <a:gd name="connsiteX756" fmla="*/ 1686066 w 2199074"/>
                    <a:gd name="connsiteY756" fmla="*/ 209544 h 1050142"/>
                    <a:gd name="connsiteX757" fmla="*/ 1679702 w 2199074"/>
                    <a:gd name="connsiteY757" fmla="*/ 209795 h 1050142"/>
                    <a:gd name="connsiteX758" fmla="*/ 1673337 w 2199074"/>
                    <a:gd name="connsiteY758" fmla="*/ 210081 h 1050142"/>
                    <a:gd name="connsiteX759" fmla="*/ 1666982 w 2199074"/>
                    <a:gd name="connsiteY759" fmla="*/ 210687 h 1050142"/>
                    <a:gd name="connsiteX760" fmla="*/ 1660643 w 2199074"/>
                    <a:gd name="connsiteY760" fmla="*/ 211276 h 1050142"/>
                    <a:gd name="connsiteX761" fmla="*/ 1654331 w 2199074"/>
                    <a:gd name="connsiteY761" fmla="*/ 212219 h 1050142"/>
                    <a:gd name="connsiteX762" fmla="*/ 1648027 w 2199074"/>
                    <a:gd name="connsiteY762" fmla="*/ 213129 h 1050142"/>
                    <a:gd name="connsiteX763" fmla="*/ 1641766 w 2199074"/>
                    <a:gd name="connsiteY763" fmla="*/ 214376 h 1050142"/>
                    <a:gd name="connsiteX764" fmla="*/ 1629315 w 2199074"/>
                    <a:gd name="connsiteY764" fmla="*/ 217190 h 1050142"/>
                    <a:gd name="connsiteX765" fmla="*/ 1617027 w 2199074"/>
                    <a:gd name="connsiteY765" fmla="*/ 220619 h 1050142"/>
                    <a:gd name="connsiteX766" fmla="*/ 1610949 w 2199074"/>
                    <a:gd name="connsiteY766" fmla="*/ 222585 h 1050142"/>
                    <a:gd name="connsiteX767" fmla="*/ 1604922 w 2199074"/>
                    <a:gd name="connsiteY767" fmla="*/ 224697 h 1050142"/>
                    <a:gd name="connsiteX768" fmla="*/ 1593024 w 2199074"/>
                    <a:gd name="connsiteY768" fmla="*/ 229373 h 1050142"/>
                    <a:gd name="connsiteX769" fmla="*/ 1589959 w 2199074"/>
                    <a:gd name="connsiteY769" fmla="*/ 230767 h 1050142"/>
                    <a:gd name="connsiteX770" fmla="*/ 1589509 w 2199074"/>
                    <a:gd name="connsiteY770" fmla="*/ 227399 h 1050142"/>
                    <a:gd name="connsiteX771" fmla="*/ 1587188 w 2199074"/>
                    <a:gd name="connsiteY771" fmla="*/ 214852 h 1050142"/>
                    <a:gd name="connsiteX772" fmla="*/ 1585777 w 2199074"/>
                    <a:gd name="connsiteY772" fmla="*/ 208617 h 1050142"/>
                    <a:gd name="connsiteX773" fmla="*/ 1584227 w 2199074"/>
                    <a:gd name="connsiteY773" fmla="*/ 202426 h 1050142"/>
                    <a:gd name="connsiteX774" fmla="*/ 1580642 w 2199074"/>
                    <a:gd name="connsiteY774" fmla="*/ 190165 h 1050142"/>
                    <a:gd name="connsiteX775" fmla="*/ 1576451 w 2199074"/>
                    <a:gd name="connsiteY775" fmla="*/ 178111 h 1050142"/>
                    <a:gd name="connsiteX776" fmla="*/ 1574200 w 2199074"/>
                    <a:gd name="connsiteY776" fmla="*/ 172154 h 1050142"/>
                    <a:gd name="connsiteX777" fmla="*/ 1571662 w 2199074"/>
                    <a:gd name="connsiteY777" fmla="*/ 166300 h 1050142"/>
                    <a:gd name="connsiteX778" fmla="*/ 1569099 w 2199074"/>
                    <a:gd name="connsiteY778" fmla="*/ 160464 h 1050142"/>
                    <a:gd name="connsiteX779" fmla="*/ 1566259 w 2199074"/>
                    <a:gd name="connsiteY779" fmla="*/ 154732 h 1050142"/>
                    <a:gd name="connsiteX780" fmla="*/ 1563410 w 2199074"/>
                    <a:gd name="connsiteY780" fmla="*/ 149043 h 1050142"/>
                    <a:gd name="connsiteX781" fmla="*/ 1560284 w 2199074"/>
                    <a:gd name="connsiteY781" fmla="*/ 143484 h 1050142"/>
                    <a:gd name="connsiteX782" fmla="*/ 1557141 w 2199074"/>
                    <a:gd name="connsiteY782" fmla="*/ 137933 h 1050142"/>
                    <a:gd name="connsiteX783" fmla="*/ 1553721 w 2199074"/>
                    <a:gd name="connsiteY783" fmla="*/ 132538 h 1050142"/>
                    <a:gd name="connsiteX784" fmla="*/ 1550292 w 2199074"/>
                    <a:gd name="connsiteY784" fmla="*/ 127170 h 1050142"/>
                    <a:gd name="connsiteX785" fmla="*/ 1546594 w 2199074"/>
                    <a:gd name="connsiteY785" fmla="*/ 121966 h 1050142"/>
                    <a:gd name="connsiteX786" fmla="*/ 1542871 w 2199074"/>
                    <a:gd name="connsiteY786" fmla="*/ 116770 h 1050142"/>
                    <a:gd name="connsiteX787" fmla="*/ 1538888 w 2199074"/>
                    <a:gd name="connsiteY787" fmla="*/ 111783 h 1050142"/>
                    <a:gd name="connsiteX788" fmla="*/ 1534879 w 2199074"/>
                    <a:gd name="connsiteY788" fmla="*/ 106830 h 1050142"/>
                    <a:gd name="connsiteX789" fmla="*/ 1530610 w 2199074"/>
                    <a:gd name="connsiteY789" fmla="*/ 102059 h 1050142"/>
                    <a:gd name="connsiteX790" fmla="*/ 1526289 w 2199074"/>
                    <a:gd name="connsiteY790" fmla="*/ 97322 h 1050142"/>
                    <a:gd name="connsiteX791" fmla="*/ 1521751 w 2199074"/>
                    <a:gd name="connsiteY791" fmla="*/ 92819 h 1050142"/>
                    <a:gd name="connsiteX792" fmla="*/ 1512296 w 2199074"/>
                    <a:gd name="connsiteY792" fmla="*/ 84169 h 1050142"/>
                    <a:gd name="connsiteX793" fmla="*/ 1509888 w 2199074"/>
                    <a:gd name="connsiteY793" fmla="*/ 82047 h 1050142"/>
                    <a:gd name="connsiteX794" fmla="*/ 1507360 w 2199074"/>
                    <a:gd name="connsiteY794" fmla="*/ 80082 h 1050142"/>
                    <a:gd name="connsiteX795" fmla="*/ 1502277 w 2199074"/>
                    <a:gd name="connsiteY795" fmla="*/ 76142 h 1050142"/>
                    <a:gd name="connsiteX796" fmla="*/ 1491635 w 2199074"/>
                    <a:gd name="connsiteY796" fmla="*/ 68859 h 1050142"/>
                    <a:gd name="connsiteX797" fmla="*/ 1489470 w 2199074"/>
                    <a:gd name="connsiteY797" fmla="*/ 68063 h 1050142"/>
                    <a:gd name="connsiteX798" fmla="*/ 1476681 w 2199074"/>
                    <a:gd name="connsiteY798" fmla="*/ 66582 h 1050142"/>
                    <a:gd name="connsiteX799" fmla="*/ 1470264 w 2199074"/>
                    <a:gd name="connsiteY799" fmla="*/ 66227 h 1050142"/>
                    <a:gd name="connsiteX800" fmla="*/ 1467052 w 2199074"/>
                    <a:gd name="connsiteY800" fmla="*/ 66054 h 1050142"/>
                    <a:gd name="connsiteX801" fmla="*/ 1463857 w 2199074"/>
                    <a:gd name="connsiteY801" fmla="*/ 66071 h 1050142"/>
                    <a:gd name="connsiteX802" fmla="*/ 1451050 w 2199074"/>
                    <a:gd name="connsiteY802" fmla="*/ 66426 h 1050142"/>
                    <a:gd name="connsiteX803" fmla="*/ 1444660 w 2199074"/>
                    <a:gd name="connsiteY803" fmla="*/ 66859 h 1050142"/>
                    <a:gd name="connsiteX804" fmla="*/ 1438321 w 2199074"/>
                    <a:gd name="connsiteY804" fmla="*/ 67595 h 1050142"/>
                    <a:gd name="connsiteX805" fmla="*/ 1431965 w 2199074"/>
                    <a:gd name="connsiteY805" fmla="*/ 68383 h 1050142"/>
                    <a:gd name="connsiteX806" fmla="*/ 1425679 w 2199074"/>
                    <a:gd name="connsiteY806" fmla="*/ 69526 h 1050142"/>
                    <a:gd name="connsiteX807" fmla="*/ 1419392 w 2199074"/>
                    <a:gd name="connsiteY807" fmla="*/ 70687 h 1050142"/>
                    <a:gd name="connsiteX808" fmla="*/ 1413184 w 2199074"/>
                    <a:gd name="connsiteY808" fmla="*/ 72167 h 1050142"/>
                    <a:gd name="connsiteX809" fmla="*/ 1406975 w 2199074"/>
                    <a:gd name="connsiteY809" fmla="*/ 73674 h 1050142"/>
                    <a:gd name="connsiteX810" fmla="*/ 1400862 w 2199074"/>
                    <a:gd name="connsiteY810" fmla="*/ 75484 h 1050142"/>
                    <a:gd name="connsiteX811" fmla="*/ 1394757 w 2199074"/>
                    <a:gd name="connsiteY811" fmla="*/ 77311 h 1050142"/>
                    <a:gd name="connsiteX812" fmla="*/ 1388765 w 2199074"/>
                    <a:gd name="connsiteY812" fmla="*/ 79441 h 1050142"/>
                    <a:gd name="connsiteX813" fmla="*/ 1382747 w 2199074"/>
                    <a:gd name="connsiteY813" fmla="*/ 81588 h 1050142"/>
                    <a:gd name="connsiteX814" fmla="*/ 1376842 w 2199074"/>
                    <a:gd name="connsiteY814" fmla="*/ 84039 h 1050142"/>
                    <a:gd name="connsiteX815" fmla="*/ 1370962 w 2199074"/>
                    <a:gd name="connsiteY815" fmla="*/ 86481 h 1050142"/>
                    <a:gd name="connsiteX816" fmla="*/ 1365212 w 2199074"/>
                    <a:gd name="connsiteY816" fmla="*/ 89234 h 1050142"/>
                    <a:gd name="connsiteX817" fmla="*/ 1359454 w 2199074"/>
                    <a:gd name="connsiteY817" fmla="*/ 91979 h 1050142"/>
                    <a:gd name="connsiteX818" fmla="*/ 1353852 w 2199074"/>
                    <a:gd name="connsiteY818" fmla="*/ 95001 h 1050142"/>
                    <a:gd name="connsiteX819" fmla="*/ 1342785 w 2199074"/>
                    <a:gd name="connsiteY819" fmla="*/ 101349 h 1050142"/>
                    <a:gd name="connsiteX820" fmla="*/ 1332057 w 2199074"/>
                    <a:gd name="connsiteY820" fmla="*/ 108259 h 1050142"/>
                    <a:gd name="connsiteX821" fmla="*/ 1326827 w 2199074"/>
                    <a:gd name="connsiteY821" fmla="*/ 111930 h 1050142"/>
                    <a:gd name="connsiteX822" fmla="*/ 1321674 w 2199074"/>
                    <a:gd name="connsiteY822" fmla="*/ 115723 h 1050142"/>
                    <a:gd name="connsiteX823" fmla="*/ 1311699 w 2199074"/>
                    <a:gd name="connsiteY823" fmla="*/ 123680 h 1050142"/>
                    <a:gd name="connsiteX824" fmla="*/ 1309171 w 2199074"/>
                    <a:gd name="connsiteY824" fmla="*/ 125932 h 1050142"/>
                    <a:gd name="connsiteX825" fmla="*/ 1307759 w 2199074"/>
                    <a:gd name="connsiteY825" fmla="*/ 122858 h 1050142"/>
                    <a:gd name="connsiteX826" fmla="*/ 1301819 w 2199074"/>
                    <a:gd name="connsiteY826" fmla="*/ 111532 h 1050142"/>
                    <a:gd name="connsiteX827" fmla="*/ 1298659 w 2199074"/>
                    <a:gd name="connsiteY827" fmla="*/ 105990 h 1050142"/>
                    <a:gd name="connsiteX828" fmla="*/ 1295334 w 2199074"/>
                    <a:gd name="connsiteY828" fmla="*/ 100526 h 1050142"/>
                    <a:gd name="connsiteX829" fmla="*/ 1288311 w 2199074"/>
                    <a:gd name="connsiteY829" fmla="*/ 89884 h 1050142"/>
                    <a:gd name="connsiteX830" fmla="*/ 1280743 w 2199074"/>
                    <a:gd name="connsiteY830" fmla="*/ 79623 h 1050142"/>
                    <a:gd name="connsiteX831" fmla="*/ 1276829 w 2199074"/>
                    <a:gd name="connsiteY831" fmla="*/ 74575 h 1050142"/>
                    <a:gd name="connsiteX832" fmla="*/ 1272681 w 2199074"/>
                    <a:gd name="connsiteY832" fmla="*/ 69717 h 1050142"/>
                    <a:gd name="connsiteX833" fmla="*/ 1268516 w 2199074"/>
                    <a:gd name="connsiteY833" fmla="*/ 64885 h 1050142"/>
                    <a:gd name="connsiteX834" fmla="*/ 1264117 w 2199074"/>
                    <a:gd name="connsiteY834" fmla="*/ 60278 h 1050142"/>
                    <a:gd name="connsiteX835" fmla="*/ 1259710 w 2199074"/>
                    <a:gd name="connsiteY835" fmla="*/ 55654 h 1050142"/>
                    <a:gd name="connsiteX836" fmla="*/ 1255095 w 2199074"/>
                    <a:gd name="connsiteY836" fmla="*/ 51273 h 1050142"/>
                    <a:gd name="connsiteX837" fmla="*/ 1250445 w 2199074"/>
                    <a:gd name="connsiteY837" fmla="*/ 46883 h 1050142"/>
                    <a:gd name="connsiteX838" fmla="*/ 1245587 w 2199074"/>
                    <a:gd name="connsiteY838" fmla="*/ 42735 h 1050142"/>
                    <a:gd name="connsiteX839" fmla="*/ 1240712 w 2199074"/>
                    <a:gd name="connsiteY839" fmla="*/ 38622 h 1050142"/>
                    <a:gd name="connsiteX840" fmla="*/ 1235655 w 2199074"/>
                    <a:gd name="connsiteY840" fmla="*/ 34734 h 1050142"/>
                    <a:gd name="connsiteX841" fmla="*/ 1230581 w 2199074"/>
                    <a:gd name="connsiteY841" fmla="*/ 30881 h 1050142"/>
                    <a:gd name="connsiteX842" fmla="*/ 1225290 w 2199074"/>
                    <a:gd name="connsiteY842" fmla="*/ 27287 h 1050142"/>
                    <a:gd name="connsiteX843" fmla="*/ 1220008 w 2199074"/>
                    <a:gd name="connsiteY843" fmla="*/ 23711 h 1050142"/>
                    <a:gd name="connsiteX844" fmla="*/ 1214510 w 2199074"/>
                    <a:gd name="connsiteY844" fmla="*/ 20429 h 1050142"/>
                    <a:gd name="connsiteX845" fmla="*/ 1209002 w 2199074"/>
                    <a:gd name="connsiteY845" fmla="*/ 17191 h 1050142"/>
                    <a:gd name="connsiteX846" fmla="*/ 1203331 w 2199074"/>
                    <a:gd name="connsiteY846" fmla="*/ 14229 h 1050142"/>
                    <a:gd name="connsiteX847" fmla="*/ 1191736 w 2199074"/>
                    <a:gd name="connsiteY847" fmla="*/ 8748 h 1050142"/>
                    <a:gd name="connsiteX848" fmla="*/ 1188818 w 2199074"/>
                    <a:gd name="connsiteY848" fmla="*/ 7441 h 1050142"/>
                    <a:gd name="connsiteX849" fmla="*/ 1185822 w 2199074"/>
                    <a:gd name="connsiteY849" fmla="*/ 6298 h 1050142"/>
                    <a:gd name="connsiteX850" fmla="*/ 1179795 w 2199074"/>
                    <a:gd name="connsiteY850" fmla="*/ 4046 h 1050142"/>
                    <a:gd name="connsiteX851" fmla="*/ 1167491 w 2199074"/>
                    <a:gd name="connsiteY851" fmla="*/ 219 h 1050142"/>
                    <a:gd name="connsiteX852" fmla="*/ 1165187 w 2199074"/>
                    <a:gd name="connsiteY852" fmla="*/ 72 h 1050142"/>
                    <a:gd name="connsiteX853" fmla="*/ 1152528 w 2199074"/>
                    <a:gd name="connsiteY853" fmla="*/ 2444 h 1050142"/>
                    <a:gd name="connsiteX854" fmla="*/ 1146293 w 2199074"/>
                    <a:gd name="connsiteY854" fmla="*/ 3986 h 1050142"/>
                    <a:gd name="connsiteX855" fmla="*/ 1143176 w 2199074"/>
                    <a:gd name="connsiteY855" fmla="*/ 4774 h 1050142"/>
                    <a:gd name="connsiteX856" fmla="*/ 1140111 w 2199074"/>
                    <a:gd name="connsiteY856" fmla="*/ 5743 h 1050142"/>
                    <a:gd name="connsiteX857" fmla="*/ 1127971 w 2199074"/>
                    <a:gd name="connsiteY857" fmla="*/ 9848 h 1050142"/>
                    <a:gd name="connsiteX858" fmla="*/ 1122005 w 2199074"/>
                    <a:gd name="connsiteY858" fmla="*/ 12143 h 1050142"/>
                    <a:gd name="connsiteX859" fmla="*/ 1116151 w 2199074"/>
                    <a:gd name="connsiteY859" fmla="*/ 14723 h 1050142"/>
                    <a:gd name="connsiteX860" fmla="*/ 1110306 w 2199074"/>
                    <a:gd name="connsiteY860" fmla="*/ 17364 h 1050142"/>
                    <a:gd name="connsiteX861" fmla="*/ 1104643 w 2199074"/>
                    <a:gd name="connsiteY861" fmla="*/ 20291 h 1050142"/>
                    <a:gd name="connsiteX862" fmla="*/ 1098989 w 2199074"/>
                    <a:gd name="connsiteY862" fmla="*/ 23243 h 1050142"/>
                    <a:gd name="connsiteX863" fmla="*/ 1093481 w 2199074"/>
                    <a:gd name="connsiteY863" fmla="*/ 26499 h 1050142"/>
                    <a:gd name="connsiteX864" fmla="*/ 1088018 w 2199074"/>
                    <a:gd name="connsiteY864" fmla="*/ 29755 h 1050142"/>
                    <a:gd name="connsiteX865" fmla="*/ 1082692 w 2199074"/>
                    <a:gd name="connsiteY865" fmla="*/ 33305 h 1050142"/>
                    <a:gd name="connsiteX866" fmla="*/ 1077402 w 2199074"/>
                    <a:gd name="connsiteY866" fmla="*/ 36838 h 1050142"/>
                    <a:gd name="connsiteX867" fmla="*/ 1072284 w 2199074"/>
                    <a:gd name="connsiteY867" fmla="*/ 40639 h 1050142"/>
                    <a:gd name="connsiteX868" fmla="*/ 1067184 w 2199074"/>
                    <a:gd name="connsiteY868" fmla="*/ 44467 h 1050142"/>
                    <a:gd name="connsiteX869" fmla="*/ 1062283 w 2199074"/>
                    <a:gd name="connsiteY869" fmla="*/ 48554 h 1050142"/>
                    <a:gd name="connsiteX870" fmla="*/ 1057382 w 2199074"/>
                    <a:gd name="connsiteY870" fmla="*/ 52624 h 1050142"/>
                    <a:gd name="connsiteX871" fmla="*/ 1052680 w 2199074"/>
                    <a:gd name="connsiteY871" fmla="*/ 56936 h 1050142"/>
                    <a:gd name="connsiteX872" fmla="*/ 1048013 w 2199074"/>
                    <a:gd name="connsiteY872" fmla="*/ 61274 h 1050142"/>
                    <a:gd name="connsiteX873" fmla="*/ 1043518 w 2199074"/>
                    <a:gd name="connsiteY873" fmla="*/ 65812 h 1050142"/>
                    <a:gd name="connsiteX874" fmla="*/ 1034816 w 2199074"/>
                    <a:gd name="connsiteY874" fmla="*/ 75155 h 1050142"/>
                    <a:gd name="connsiteX875" fmla="*/ 1026607 w 2199074"/>
                    <a:gd name="connsiteY875" fmla="*/ 84896 h 1050142"/>
                    <a:gd name="connsiteX876" fmla="*/ 1022693 w 2199074"/>
                    <a:gd name="connsiteY876" fmla="*/ 89936 h 1050142"/>
                    <a:gd name="connsiteX877" fmla="*/ 1018892 w 2199074"/>
                    <a:gd name="connsiteY877" fmla="*/ 95079 h 1050142"/>
                    <a:gd name="connsiteX878" fmla="*/ 1011705 w 2199074"/>
                    <a:gd name="connsiteY878" fmla="*/ 105635 h 1050142"/>
                    <a:gd name="connsiteX879" fmla="*/ 1009947 w 2199074"/>
                    <a:gd name="connsiteY879" fmla="*/ 108527 h 1050142"/>
                    <a:gd name="connsiteX880" fmla="*/ 1007696 w 2199074"/>
                    <a:gd name="connsiteY880" fmla="*/ 106007 h 1050142"/>
                    <a:gd name="connsiteX881" fmla="*/ 998690 w 2199074"/>
                    <a:gd name="connsiteY881" fmla="*/ 96941 h 1050142"/>
                    <a:gd name="connsiteX882" fmla="*/ 994032 w 2199074"/>
                    <a:gd name="connsiteY882" fmla="*/ 92594 h 1050142"/>
                    <a:gd name="connsiteX883" fmla="*/ 989261 w 2199074"/>
                    <a:gd name="connsiteY883" fmla="*/ 88334 h 1050142"/>
                    <a:gd name="connsiteX884" fmla="*/ 979398 w 2199074"/>
                    <a:gd name="connsiteY884" fmla="*/ 80229 h 1050142"/>
                    <a:gd name="connsiteX885" fmla="*/ 969137 w 2199074"/>
                    <a:gd name="connsiteY885" fmla="*/ 72635 h 1050142"/>
                    <a:gd name="connsiteX886" fmla="*/ 963907 w 2199074"/>
                    <a:gd name="connsiteY886" fmla="*/ 68989 h 1050142"/>
                    <a:gd name="connsiteX887" fmla="*/ 958503 w 2199074"/>
                    <a:gd name="connsiteY887" fmla="*/ 65578 h 1050142"/>
                    <a:gd name="connsiteX888" fmla="*/ 953109 w 2199074"/>
                    <a:gd name="connsiteY888" fmla="*/ 62183 h 1050142"/>
                    <a:gd name="connsiteX889" fmla="*/ 947541 w 2199074"/>
                    <a:gd name="connsiteY889" fmla="*/ 59057 h 1050142"/>
                    <a:gd name="connsiteX890" fmla="*/ 941982 w 2199074"/>
                    <a:gd name="connsiteY890" fmla="*/ 55949 h 1050142"/>
                    <a:gd name="connsiteX891" fmla="*/ 936258 w 2199074"/>
                    <a:gd name="connsiteY891" fmla="*/ 53135 h 1050142"/>
                    <a:gd name="connsiteX892" fmla="*/ 930543 w 2199074"/>
                    <a:gd name="connsiteY892" fmla="*/ 50320 h 1050142"/>
                    <a:gd name="connsiteX893" fmla="*/ 924681 w 2199074"/>
                    <a:gd name="connsiteY893" fmla="*/ 47792 h 1050142"/>
                    <a:gd name="connsiteX894" fmla="*/ 918819 w 2199074"/>
                    <a:gd name="connsiteY894" fmla="*/ 45290 h 1050142"/>
                    <a:gd name="connsiteX895" fmla="*/ 912835 w 2199074"/>
                    <a:gd name="connsiteY895" fmla="*/ 43073 h 1050142"/>
                    <a:gd name="connsiteX896" fmla="*/ 906843 w 2199074"/>
                    <a:gd name="connsiteY896" fmla="*/ 40899 h 1050142"/>
                    <a:gd name="connsiteX897" fmla="*/ 900730 w 2199074"/>
                    <a:gd name="connsiteY897" fmla="*/ 39003 h 1050142"/>
                    <a:gd name="connsiteX898" fmla="*/ 894617 w 2199074"/>
                    <a:gd name="connsiteY898" fmla="*/ 37141 h 1050142"/>
                    <a:gd name="connsiteX899" fmla="*/ 888417 w 2199074"/>
                    <a:gd name="connsiteY899" fmla="*/ 35626 h 1050142"/>
                    <a:gd name="connsiteX900" fmla="*/ 882182 w 2199074"/>
                    <a:gd name="connsiteY900" fmla="*/ 34171 h 1050142"/>
                    <a:gd name="connsiteX901" fmla="*/ 875896 w 2199074"/>
                    <a:gd name="connsiteY901" fmla="*/ 33002 h 1050142"/>
                    <a:gd name="connsiteX902" fmla="*/ 863201 w 2199074"/>
                    <a:gd name="connsiteY902" fmla="*/ 31158 h 1050142"/>
                    <a:gd name="connsiteX903" fmla="*/ 860015 w 2199074"/>
                    <a:gd name="connsiteY903" fmla="*/ 30768 h 1050142"/>
                    <a:gd name="connsiteX904" fmla="*/ 856811 w 2199074"/>
                    <a:gd name="connsiteY904" fmla="*/ 30560 h 1050142"/>
                    <a:gd name="connsiteX905" fmla="*/ 850395 w 2199074"/>
                    <a:gd name="connsiteY905" fmla="*/ 30179 h 1050142"/>
                    <a:gd name="connsiteX906" fmla="*/ 837519 w 2199074"/>
                    <a:gd name="connsiteY906" fmla="*/ 30162 h 1050142"/>
                    <a:gd name="connsiteX907" fmla="*/ 835285 w 2199074"/>
                    <a:gd name="connsiteY907" fmla="*/ 30707 h 1050142"/>
                    <a:gd name="connsiteX908" fmla="*/ 823881 w 2199074"/>
                    <a:gd name="connsiteY908" fmla="*/ 36717 h 1050142"/>
                    <a:gd name="connsiteX909" fmla="*/ 818365 w 2199074"/>
                    <a:gd name="connsiteY909" fmla="*/ 40025 h 1050142"/>
                    <a:gd name="connsiteX910" fmla="*/ 815646 w 2199074"/>
                    <a:gd name="connsiteY910" fmla="*/ 41687 h 1050142"/>
                    <a:gd name="connsiteX911" fmla="*/ 812987 w 2199074"/>
                    <a:gd name="connsiteY911" fmla="*/ 43506 h 1050142"/>
                    <a:gd name="connsiteX912" fmla="*/ 802614 w 2199074"/>
                    <a:gd name="connsiteY912" fmla="*/ 51013 h 1050142"/>
                    <a:gd name="connsiteX913" fmla="*/ 797566 w 2199074"/>
                    <a:gd name="connsiteY913" fmla="*/ 54962 h 1050142"/>
                    <a:gd name="connsiteX914" fmla="*/ 792743 w 2199074"/>
                    <a:gd name="connsiteY914" fmla="*/ 59144 h 1050142"/>
                    <a:gd name="connsiteX915" fmla="*/ 787937 w 2199074"/>
                    <a:gd name="connsiteY915" fmla="*/ 63387 h 1050142"/>
                    <a:gd name="connsiteX916" fmla="*/ 783391 w 2199074"/>
                    <a:gd name="connsiteY916" fmla="*/ 67855 h 1050142"/>
                    <a:gd name="connsiteX917" fmla="*/ 778862 w 2199074"/>
                    <a:gd name="connsiteY917" fmla="*/ 72358 h 1050142"/>
                    <a:gd name="connsiteX918" fmla="*/ 774558 w 2199074"/>
                    <a:gd name="connsiteY918" fmla="*/ 77068 h 1050142"/>
                    <a:gd name="connsiteX919" fmla="*/ 770281 w 2199074"/>
                    <a:gd name="connsiteY919" fmla="*/ 81814 h 1050142"/>
                    <a:gd name="connsiteX920" fmla="*/ 766254 w 2199074"/>
                    <a:gd name="connsiteY920" fmla="*/ 86767 h 1050142"/>
                    <a:gd name="connsiteX921" fmla="*/ 762228 w 2199074"/>
                    <a:gd name="connsiteY921" fmla="*/ 91711 h 1050142"/>
                    <a:gd name="connsiteX922" fmla="*/ 758461 w 2199074"/>
                    <a:gd name="connsiteY922" fmla="*/ 96854 h 1050142"/>
                    <a:gd name="connsiteX923" fmla="*/ 754703 w 2199074"/>
                    <a:gd name="connsiteY923" fmla="*/ 102024 h 1050142"/>
                    <a:gd name="connsiteX924" fmla="*/ 751222 w 2199074"/>
                    <a:gd name="connsiteY924" fmla="*/ 107358 h 1050142"/>
                    <a:gd name="connsiteX925" fmla="*/ 747741 w 2199074"/>
                    <a:gd name="connsiteY925" fmla="*/ 112692 h 1050142"/>
                    <a:gd name="connsiteX926" fmla="*/ 744529 w 2199074"/>
                    <a:gd name="connsiteY926" fmla="*/ 118208 h 1050142"/>
                    <a:gd name="connsiteX927" fmla="*/ 741325 w 2199074"/>
                    <a:gd name="connsiteY927" fmla="*/ 123732 h 1050142"/>
                    <a:gd name="connsiteX928" fmla="*/ 738381 w 2199074"/>
                    <a:gd name="connsiteY928" fmla="*/ 129395 h 1050142"/>
                    <a:gd name="connsiteX929" fmla="*/ 732822 w 2199074"/>
                    <a:gd name="connsiteY929" fmla="*/ 140869 h 1050142"/>
                    <a:gd name="connsiteX930" fmla="*/ 727860 w 2199074"/>
                    <a:gd name="connsiteY930" fmla="*/ 152619 h 1050142"/>
                    <a:gd name="connsiteX931" fmla="*/ 725591 w 2199074"/>
                    <a:gd name="connsiteY931" fmla="*/ 158585 h 1050142"/>
                    <a:gd name="connsiteX932" fmla="*/ 723478 w 2199074"/>
                    <a:gd name="connsiteY932" fmla="*/ 164612 h 1050142"/>
                    <a:gd name="connsiteX933" fmla="*/ 719720 w 2199074"/>
                    <a:gd name="connsiteY933" fmla="*/ 176812 h 1050142"/>
                    <a:gd name="connsiteX934" fmla="*/ 718889 w 2199074"/>
                    <a:gd name="connsiteY934" fmla="*/ 180103 h 1050142"/>
                    <a:gd name="connsiteX935" fmla="*/ 715971 w 2199074"/>
                    <a:gd name="connsiteY935" fmla="*/ 178354 h 1050142"/>
                    <a:gd name="connsiteX936" fmla="*/ 704705 w 2199074"/>
                    <a:gd name="connsiteY936" fmla="*/ 172327 h 1050142"/>
                    <a:gd name="connsiteX937" fmla="*/ 698973 w 2199074"/>
                    <a:gd name="connsiteY937" fmla="*/ 169548 h 1050142"/>
                    <a:gd name="connsiteX938" fmla="*/ 693154 w 2199074"/>
                    <a:gd name="connsiteY938" fmla="*/ 166898 h 1050142"/>
                    <a:gd name="connsiteX939" fmla="*/ 681352 w 2199074"/>
                    <a:gd name="connsiteY939" fmla="*/ 162049 h 1050142"/>
                    <a:gd name="connsiteX940" fmla="*/ 669316 w 2199074"/>
                    <a:gd name="connsiteY940" fmla="*/ 157823 h 1050142"/>
                    <a:gd name="connsiteX941" fmla="*/ 663237 w 2199074"/>
                    <a:gd name="connsiteY941" fmla="*/ 155875 h 1050142"/>
                    <a:gd name="connsiteX942" fmla="*/ 657072 w 2199074"/>
                    <a:gd name="connsiteY942" fmla="*/ 154212 h 1050142"/>
                    <a:gd name="connsiteX943" fmla="*/ 650933 w 2199074"/>
                    <a:gd name="connsiteY943" fmla="*/ 152567 h 1050142"/>
                    <a:gd name="connsiteX944" fmla="*/ 644681 w 2199074"/>
                    <a:gd name="connsiteY944" fmla="*/ 151233 h 1050142"/>
                    <a:gd name="connsiteX945" fmla="*/ 638446 w 2199074"/>
                    <a:gd name="connsiteY945" fmla="*/ 149917 h 1050142"/>
                    <a:gd name="connsiteX946" fmla="*/ 632142 w 2199074"/>
                    <a:gd name="connsiteY946" fmla="*/ 148887 h 1050142"/>
                    <a:gd name="connsiteX947" fmla="*/ 625847 w 2199074"/>
                    <a:gd name="connsiteY947" fmla="*/ 147891 h 1050142"/>
                    <a:gd name="connsiteX948" fmla="*/ 619509 w 2199074"/>
                    <a:gd name="connsiteY948" fmla="*/ 147207 h 1050142"/>
                    <a:gd name="connsiteX949" fmla="*/ 613170 w 2199074"/>
                    <a:gd name="connsiteY949" fmla="*/ 146540 h 1050142"/>
                    <a:gd name="connsiteX950" fmla="*/ 606797 w 2199074"/>
                    <a:gd name="connsiteY950" fmla="*/ 146185 h 1050142"/>
                    <a:gd name="connsiteX951" fmla="*/ 600424 w 2199074"/>
                    <a:gd name="connsiteY951" fmla="*/ 145865 h 1050142"/>
                    <a:gd name="connsiteX952" fmla="*/ 594051 w 2199074"/>
                    <a:gd name="connsiteY952" fmla="*/ 145865 h 1050142"/>
                    <a:gd name="connsiteX953" fmla="*/ 587661 w 2199074"/>
                    <a:gd name="connsiteY953" fmla="*/ 145899 h 1050142"/>
                    <a:gd name="connsiteX954" fmla="*/ 581279 w 2199074"/>
                    <a:gd name="connsiteY954" fmla="*/ 146280 h 1050142"/>
                    <a:gd name="connsiteX955" fmla="*/ 574906 w 2199074"/>
                    <a:gd name="connsiteY955" fmla="*/ 146705 h 1050142"/>
                    <a:gd name="connsiteX956" fmla="*/ 568541 w 2199074"/>
                    <a:gd name="connsiteY956" fmla="*/ 147441 h 1050142"/>
                    <a:gd name="connsiteX957" fmla="*/ 555890 w 2199074"/>
                    <a:gd name="connsiteY957" fmla="*/ 149433 h 1050142"/>
                    <a:gd name="connsiteX958" fmla="*/ 552738 w 2199074"/>
                    <a:gd name="connsiteY958" fmla="*/ 149995 h 1050142"/>
                    <a:gd name="connsiteX959" fmla="*/ 549604 w 2199074"/>
                    <a:gd name="connsiteY959" fmla="*/ 150749 h 1050142"/>
                    <a:gd name="connsiteX960" fmla="*/ 543361 w 2199074"/>
                    <a:gd name="connsiteY960" fmla="*/ 152272 h 1050142"/>
                    <a:gd name="connsiteX961" fmla="*/ 531039 w 2199074"/>
                    <a:gd name="connsiteY961" fmla="*/ 156057 h 1050142"/>
                    <a:gd name="connsiteX962" fmla="*/ 529073 w 2199074"/>
                    <a:gd name="connsiteY962" fmla="*/ 157243 h 1050142"/>
                    <a:gd name="connsiteX963" fmla="*/ 519946 w 2199074"/>
                    <a:gd name="connsiteY963" fmla="*/ 166335 h 1050142"/>
                    <a:gd name="connsiteX964" fmla="*/ 515652 w 2199074"/>
                    <a:gd name="connsiteY964" fmla="*/ 171132 h 1050142"/>
                    <a:gd name="connsiteX965" fmla="*/ 513521 w 2199074"/>
                    <a:gd name="connsiteY965" fmla="*/ 173522 h 1050142"/>
                    <a:gd name="connsiteX966" fmla="*/ 511530 w 2199074"/>
                    <a:gd name="connsiteY966" fmla="*/ 176042 h 1050142"/>
                    <a:gd name="connsiteX967" fmla="*/ 503815 w 2199074"/>
                    <a:gd name="connsiteY967" fmla="*/ 186294 h 1050142"/>
                    <a:gd name="connsiteX968" fmla="*/ 500178 w 2199074"/>
                    <a:gd name="connsiteY968" fmla="*/ 191524 h 1050142"/>
                    <a:gd name="connsiteX969" fmla="*/ 496801 w 2199074"/>
                    <a:gd name="connsiteY969" fmla="*/ 196962 h 1050142"/>
                    <a:gd name="connsiteX970" fmla="*/ 493458 w 2199074"/>
                    <a:gd name="connsiteY970" fmla="*/ 202426 h 1050142"/>
                    <a:gd name="connsiteX971" fmla="*/ 490410 w 2199074"/>
                    <a:gd name="connsiteY971" fmla="*/ 208029 h 1050142"/>
                    <a:gd name="connsiteX972" fmla="*/ 487397 w 2199074"/>
                    <a:gd name="connsiteY972" fmla="*/ 213683 h 1050142"/>
                    <a:gd name="connsiteX973" fmla="*/ 484687 w 2199074"/>
                    <a:gd name="connsiteY973" fmla="*/ 219441 h 1050142"/>
                    <a:gd name="connsiteX974" fmla="*/ 481994 w 2199074"/>
                    <a:gd name="connsiteY974" fmla="*/ 225225 h 1050142"/>
                    <a:gd name="connsiteX975" fmla="*/ 479595 w 2199074"/>
                    <a:gd name="connsiteY975" fmla="*/ 231148 h 1050142"/>
                    <a:gd name="connsiteX976" fmla="*/ 477214 w 2199074"/>
                    <a:gd name="connsiteY976" fmla="*/ 237062 h 1050142"/>
                    <a:gd name="connsiteX977" fmla="*/ 475144 w 2199074"/>
                    <a:gd name="connsiteY977" fmla="*/ 243098 h 1050142"/>
                    <a:gd name="connsiteX978" fmla="*/ 473083 w 2199074"/>
                    <a:gd name="connsiteY978" fmla="*/ 249133 h 1050142"/>
                    <a:gd name="connsiteX979" fmla="*/ 471317 w 2199074"/>
                    <a:gd name="connsiteY979" fmla="*/ 255255 h 1050142"/>
                    <a:gd name="connsiteX980" fmla="*/ 469559 w 2199074"/>
                    <a:gd name="connsiteY980" fmla="*/ 261377 h 1050142"/>
                    <a:gd name="connsiteX981" fmla="*/ 468122 w 2199074"/>
                    <a:gd name="connsiteY981" fmla="*/ 267603 h 1050142"/>
                    <a:gd name="connsiteX982" fmla="*/ 466693 w 2199074"/>
                    <a:gd name="connsiteY982" fmla="*/ 273829 h 1050142"/>
                    <a:gd name="connsiteX983" fmla="*/ 465550 w 2199074"/>
                    <a:gd name="connsiteY983" fmla="*/ 280089 h 1050142"/>
                    <a:gd name="connsiteX984" fmla="*/ 463619 w 2199074"/>
                    <a:gd name="connsiteY984" fmla="*/ 292706 h 1050142"/>
                    <a:gd name="connsiteX985" fmla="*/ 462329 w 2199074"/>
                    <a:gd name="connsiteY985" fmla="*/ 305400 h 1050142"/>
                    <a:gd name="connsiteX986" fmla="*/ 461931 w 2199074"/>
                    <a:gd name="connsiteY986" fmla="*/ 311782 h 1050142"/>
                    <a:gd name="connsiteX987" fmla="*/ 461679 w 2199074"/>
                    <a:gd name="connsiteY987" fmla="*/ 318189 h 1050142"/>
                    <a:gd name="connsiteX988" fmla="*/ 461714 w 2199074"/>
                    <a:gd name="connsiteY988" fmla="*/ 331074 h 1050142"/>
                    <a:gd name="connsiteX989" fmla="*/ 461870 w 2199074"/>
                    <a:gd name="connsiteY989" fmla="*/ 334304 h 1050142"/>
                    <a:gd name="connsiteX990" fmla="*/ 458579 w 2199074"/>
                    <a:gd name="connsiteY990" fmla="*/ 333490 h 1050142"/>
                    <a:gd name="connsiteX991" fmla="*/ 446058 w 2199074"/>
                    <a:gd name="connsiteY991" fmla="*/ 331074 h 1050142"/>
                    <a:gd name="connsiteX992" fmla="*/ 439746 w 2199074"/>
                    <a:gd name="connsiteY992" fmla="*/ 330096 h 1050142"/>
                    <a:gd name="connsiteX993" fmla="*/ 433408 w 2199074"/>
                    <a:gd name="connsiteY993" fmla="*/ 329282 h 1050142"/>
                    <a:gd name="connsiteX994" fmla="*/ 420696 w 2199074"/>
                    <a:gd name="connsiteY994" fmla="*/ 328147 h 1050142"/>
                    <a:gd name="connsiteX995" fmla="*/ 407950 w 2199074"/>
                    <a:gd name="connsiteY995" fmla="*/ 327637 h 1050142"/>
                    <a:gd name="connsiteX996" fmla="*/ 401577 w 2199074"/>
                    <a:gd name="connsiteY996" fmla="*/ 327550 h 1050142"/>
                    <a:gd name="connsiteX997" fmla="*/ 395212 w 2199074"/>
                    <a:gd name="connsiteY997" fmla="*/ 327784 h 1050142"/>
                    <a:gd name="connsiteX998" fmla="*/ 388839 w 2199074"/>
                    <a:gd name="connsiteY998" fmla="*/ 328000 h 1050142"/>
                    <a:gd name="connsiteX999" fmla="*/ 382483 w 2199074"/>
                    <a:gd name="connsiteY999" fmla="*/ 328589 h 1050142"/>
                    <a:gd name="connsiteX1000" fmla="*/ 376136 w 2199074"/>
                    <a:gd name="connsiteY1000" fmla="*/ 329135 h 1050142"/>
                    <a:gd name="connsiteX1001" fmla="*/ 369824 w 2199074"/>
                    <a:gd name="connsiteY1001" fmla="*/ 330009 h 1050142"/>
                    <a:gd name="connsiteX1002" fmla="*/ 363511 w 2199074"/>
                    <a:gd name="connsiteY1002" fmla="*/ 330918 h 1050142"/>
                    <a:gd name="connsiteX1003" fmla="*/ 357251 w 2199074"/>
                    <a:gd name="connsiteY1003" fmla="*/ 332139 h 1050142"/>
                    <a:gd name="connsiteX1004" fmla="*/ 350982 w 2199074"/>
                    <a:gd name="connsiteY1004" fmla="*/ 333369 h 1050142"/>
                    <a:gd name="connsiteX1005" fmla="*/ 344790 w 2199074"/>
                    <a:gd name="connsiteY1005" fmla="*/ 334919 h 1050142"/>
                    <a:gd name="connsiteX1006" fmla="*/ 338608 w 2199074"/>
                    <a:gd name="connsiteY1006" fmla="*/ 336477 h 1050142"/>
                    <a:gd name="connsiteX1007" fmla="*/ 332503 w 2199074"/>
                    <a:gd name="connsiteY1007" fmla="*/ 338365 h 1050142"/>
                    <a:gd name="connsiteX1008" fmla="*/ 326398 w 2199074"/>
                    <a:gd name="connsiteY1008" fmla="*/ 340287 h 1050142"/>
                    <a:gd name="connsiteX1009" fmla="*/ 320415 w 2199074"/>
                    <a:gd name="connsiteY1009" fmla="*/ 342539 h 1050142"/>
                    <a:gd name="connsiteX1010" fmla="*/ 314458 w 2199074"/>
                    <a:gd name="connsiteY1010" fmla="*/ 344825 h 1050142"/>
                    <a:gd name="connsiteX1011" fmla="*/ 308578 w 2199074"/>
                    <a:gd name="connsiteY1011" fmla="*/ 347414 h 1050142"/>
                    <a:gd name="connsiteX1012" fmla="*/ 297079 w 2199074"/>
                    <a:gd name="connsiteY1012" fmla="*/ 353042 h 1050142"/>
                    <a:gd name="connsiteX1013" fmla="*/ 294230 w 2199074"/>
                    <a:gd name="connsiteY1013" fmla="*/ 354514 h 1050142"/>
                    <a:gd name="connsiteX1014" fmla="*/ 291468 w 2199074"/>
                    <a:gd name="connsiteY1014" fmla="*/ 356151 h 1050142"/>
                    <a:gd name="connsiteX1015" fmla="*/ 285960 w 2199074"/>
                    <a:gd name="connsiteY1015" fmla="*/ 359441 h 1050142"/>
                    <a:gd name="connsiteX1016" fmla="*/ 275292 w 2199074"/>
                    <a:gd name="connsiteY1016" fmla="*/ 366680 h 1050142"/>
                    <a:gd name="connsiteX1017" fmla="*/ 273751 w 2199074"/>
                    <a:gd name="connsiteY1017" fmla="*/ 368395 h 1050142"/>
                    <a:gd name="connsiteX1018" fmla="*/ 267716 w 2199074"/>
                    <a:gd name="connsiteY1018" fmla="*/ 379764 h 1050142"/>
                    <a:gd name="connsiteX1019" fmla="*/ 265031 w 2199074"/>
                    <a:gd name="connsiteY1019" fmla="*/ 385600 h 1050142"/>
                    <a:gd name="connsiteX1020" fmla="*/ 263707 w 2199074"/>
                    <a:gd name="connsiteY1020" fmla="*/ 388562 h 1050142"/>
                    <a:gd name="connsiteX1021" fmla="*/ 262538 w 2199074"/>
                    <a:gd name="connsiteY1021" fmla="*/ 391541 h 1050142"/>
                    <a:gd name="connsiteX1022" fmla="*/ 258191 w 2199074"/>
                    <a:gd name="connsiteY1022" fmla="*/ 403594 h 1050142"/>
                    <a:gd name="connsiteX1023" fmla="*/ 256242 w 2199074"/>
                    <a:gd name="connsiteY1023" fmla="*/ 409690 h 1050142"/>
                    <a:gd name="connsiteX1024" fmla="*/ 254632 w 2199074"/>
                    <a:gd name="connsiteY1024" fmla="*/ 415881 h 1050142"/>
                    <a:gd name="connsiteX1025" fmla="*/ 253021 w 2199074"/>
                    <a:gd name="connsiteY1025" fmla="*/ 422090 h 1050142"/>
                    <a:gd name="connsiteX1026" fmla="*/ 251783 w 2199074"/>
                    <a:gd name="connsiteY1026" fmla="*/ 428333 h 1050142"/>
                    <a:gd name="connsiteX1027" fmla="*/ 250562 w 2199074"/>
                    <a:gd name="connsiteY1027" fmla="*/ 434611 h 1050142"/>
                    <a:gd name="connsiteX1028" fmla="*/ 249662 w 2199074"/>
                    <a:gd name="connsiteY1028" fmla="*/ 440932 h 1050142"/>
                    <a:gd name="connsiteX1029" fmla="*/ 248813 w 2199074"/>
                    <a:gd name="connsiteY1029" fmla="*/ 447244 h 1050142"/>
                    <a:gd name="connsiteX1030" fmla="*/ 248259 w 2199074"/>
                    <a:gd name="connsiteY1030" fmla="*/ 453609 h 1050142"/>
                    <a:gd name="connsiteX1031" fmla="*/ 247731 w 2199074"/>
                    <a:gd name="connsiteY1031" fmla="*/ 459956 h 1050142"/>
                    <a:gd name="connsiteX1032" fmla="*/ 247523 w 2199074"/>
                    <a:gd name="connsiteY1032" fmla="*/ 466329 h 1050142"/>
                    <a:gd name="connsiteX1033" fmla="*/ 247332 w 2199074"/>
                    <a:gd name="connsiteY1033" fmla="*/ 472711 h 1050142"/>
                    <a:gd name="connsiteX1034" fmla="*/ 247436 w 2199074"/>
                    <a:gd name="connsiteY1034" fmla="*/ 479075 h 1050142"/>
                    <a:gd name="connsiteX1035" fmla="*/ 247592 w 2199074"/>
                    <a:gd name="connsiteY1035" fmla="*/ 485448 h 1050142"/>
                    <a:gd name="connsiteX1036" fmla="*/ 248051 w 2199074"/>
                    <a:gd name="connsiteY1036" fmla="*/ 491796 h 1050142"/>
                    <a:gd name="connsiteX1037" fmla="*/ 248519 w 2199074"/>
                    <a:gd name="connsiteY1037" fmla="*/ 498169 h 1050142"/>
                    <a:gd name="connsiteX1038" fmla="*/ 249281 w 2199074"/>
                    <a:gd name="connsiteY1038" fmla="*/ 504498 h 1050142"/>
                    <a:gd name="connsiteX1039" fmla="*/ 251151 w 2199074"/>
                    <a:gd name="connsiteY1039" fmla="*/ 517097 h 1050142"/>
                    <a:gd name="connsiteX1040" fmla="*/ 253671 w 2199074"/>
                    <a:gd name="connsiteY1040" fmla="*/ 529618 h 1050142"/>
                    <a:gd name="connsiteX1041" fmla="*/ 255160 w 2199074"/>
                    <a:gd name="connsiteY1041" fmla="*/ 535810 h 1050142"/>
                    <a:gd name="connsiteX1042" fmla="*/ 256797 w 2199074"/>
                    <a:gd name="connsiteY1042" fmla="*/ 541984 h 1050142"/>
                    <a:gd name="connsiteX1043" fmla="*/ 260581 w 2199074"/>
                    <a:gd name="connsiteY1043" fmla="*/ 554193 h 1050142"/>
                    <a:gd name="connsiteX1044" fmla="*/ 261750 w 2199074"/>
                    <a:gd name="connsiteY1044" fmla="*/ 557380 h 1050142"/>
                    <a:gd name="connsiteX1045" fmla="*/ 258364 w 2199074"/>
                    <a:gd name="connsiteY1045" fmla="*/ 557570 h 1050142"/>
                    <a:gd name="connsiteX1046" fmla="*/ 245652 w 2199074"/>
                    <a:gd name="connsiteY1046" fmla="*/ 558947 h 1050142"/>
                    <a:gd name="connsiteX1047" fmla="*/ 239340 w 2199074"/>
                    <a:gd name="connsiteY1047" fmla="*/ 559865 h 1050142"/>
                    <a:gd name="connsiteX1048" fmla="*/ 233045 w 2199074"/>
                    <a:gd name="connsiteY1048" fmla="*/ 560947 h 1050142"/>
                    <a:gd name="connsiteX1049" fmla="*/ 220567 w 2199074"/>
                    <a:gd name="connsiteY1049" fmla="*/ 563623 h 1050142"/>
                    <a:gd name="connsiteX1050" fmla="*/ 208236 w 2199074"/>
                    <a:gd name="connsiteY1050" fmla="*/ 566904 h 1050142"/>
                    <a:gd name="connsiteX1051" fmla="*/ 202132 w 2199074"/>
                    <a:gd name="connsiteY1051" fmla="*/ 568714 h 1050142"/>
                    <a:gd name="connsiteX1052" fmla="*/ 196096 w 2199074"/>
                    <a:gd name="connsiteY1052" fmla="*/ 570792 h 1050142"/>
                    <a:gd name="connsiteX1053" fmla="*/ 190087 w 2199074"/>
                    <a:gd name="connsiteY1053" fmla="*/ 572905 h 1050142"/>
                    <a:gd name="connsiteX1054" fmla="*/ 184182 w 2199074"/>
                    <a:gd name="connsiteY1054" fmla="*/ 575312 h 1050142"/>
                    <a:gd name="connsiteX1055" fmla="*/ 178276 w 2199074"/>
                    <a:gd name="connsiteY1055" fmla="*/ 577711 h 1050142"/>
                    <a:gd name="connsiteX1056" fmla="*/ 172500 w 2199074"/>
                    <a:gd name="connsiteY1056" fmla="*/ 580421 h 1050142"/>
                    <a:gd name="connsiteX1057" fmla="*/ 166733 w 2199074"/>
                    <a:gd name="connsiteY1057" fmla="*/ 583149 h 1050142"/>
                    <a:gd name="connsiteX1058" fmla="*/ 161105 w 2199074"/>
                    <a:gd name="connsiteY1058" fmla="*/ 586136 h 1050142"/>
                    <a:gd name="connsiteX1059" fmla="*/ 155485 w 2199074"/>
                    <a:gd name="connsiteY1059" fmla="*/ 589167 h 1050142"/>
                    <a:gd name="connsiteX1060" fmla="*/ 150030 w 2199074"/>
                    <a:gd name="connsiteY1060" fmla="*/ 592466 h 1050142"/>
                    <a:gd name="connsiteX1061" fmla="*/ 144575 w 2199074"/>
                    <a:gd name="connsiteY1061" fmla="*/ 595783 h 1050142"/>
                    <a:gd name="connsiteX1062" fmla="*/ 139293 w 2199074"/>
                    <a:gd name="connsiteY1062" fmla="*/ 599402 h 1050142"/>
                    <a:gd name="connsiteX1063" fmla="*/ 134045 w 2199074"/>
                    <a:gd name="connsiteY1063" fmla="*/ 603022 h 1050142"/>
                    <a:gd name="connsiteX1064" fmla="*/ 128980 w 2199074"/>
                    <a:gd name="connsiteY1064" fmla="*/ 606927 h 1050142"/>
                    <a:gd name="connsiteX1065" fmla="*/ 123958 w 2199074"/>
                    <a:gd name="connsiteY1065" fmla="*/ 610884 h 1050142"/>
                    <a:gd name="connsiteX1066" fmla="*/ 119117 w 2199074"/>
                    <a:gd name="connsiteY1066" fmla="*/ 615058 h 1050142"/>
                    <a:gd name="connsiteX1067" fmla="*/ 109783 w 2199074"/>
                    <a:gd name="connsiteY1067" fmla="*/ 623838 h 1050142"/>
                    <a:gd name="connsiteX1068" fmla="*/ 107497 w 2199074"/>
                    <a:gd name="connsiteY1068" fmla="*/ 626090 h 1050142"/>
                    <a:gd name="connsiteX1069" fmla="*/ 105332 w 2199074"/>
                    <a:gd name="connsiteY1069" fmla="*/ 628453 h 1050142"/>
                    <a:gd name="connsiteX1070" fmla="*/ 101037 w 2199074"/>
                    <a:gd name="connsiteY1070" fmla="*/ 633242 h 1050142"/>
                    <a:gd name="connsiteX1071" fmla="*/ 92993 w 2199074"/>
                    <a:gd name="connsiteY1071" fmla="*/ 643321 h 1050142"/>
                    <a:gd name="connsiteX1072" fmla="*/ 92023 w 2199074"/>
                    <a:gd name="connsiteY1072" fmla="*/ 645382 h 1050142"/>
                    <a:gd name="connsiteX1073" fmla="*/ 89616 w 2199074"/>
                    <a:gd name="connsiteY1073" fmla="*/ 658050 h 1050142"/>
                    <a:gd name="connsiteX1074" fmla="*/ 88767 w 2199074"/>
                    <a:gd name="connsiteY1074" fmla="*/ 664415 h 1050142"/>
                    <a:gd name="connsiteX1075" fmla="*/ 88351 w 2199074"/>
                    <a:gd name="connsiteY1075" fmla="*/ 667601 h 1050142"/>
                    <a:gd name="connsiteX1076" fmla="*/ 88135 w 2199074"/>
                    <a:gd name="connsiteY1076" fmla="*/ 670796 h 1050142"/>
                    <a:gd name="connsiteX1077" fmla="*/ 87529 w 2199074"/>
                    <a:gd name="connsiteY1077" fmla="*/ 683594 h 1050142"/>
                    <a:gd name="connsiteX1078" fmla="*/ 87477 w 2199074"/>
                    <a:gd name="connsiteY1078" fmla="*/ 690011 h 1050142"/>
                    <a:gd name="connsiteX1079" fmla="*/ 87754 w 2199074"/>
                    <a:gd name="connsiteY1079" fmla="*/ 696393 h 1050142"/>
                    <a:gd name="connsiteX1080" fmla="*/ 88074 w 2199074"/>
                    <a:gd name="connsiteY1080" fmla="*/ 702774 h 1050142"/>
                    <a:gd name="connsiteX1081" fmla="*/ 88724 w 2199074"/>
                    <a:gd name="connsiteY1081" fmla="*/ 709121 h 1050142"/>
                    <a:gd name="connsiteX1082" fmla="*/ 89408 w 2199074"/>
                    <a:gd name="connsiteY1082" fmla="*/ 715477 h 1050142"/>
                    <a:gd name="connsiteX1083" fmla="*/ 90412 w 2199074"/>
                    <a:gd name="connsiteY1083" fmla="*/ 721764 h 1050142"/>
                    <a:gd name="connsiteX1084" fmla="*/ 91451 w 2199074"/>
                    <a:gd name="connsiteY1084" fmla="*/ 728076 h 1050142"/>
                    <a:gd name="connsiteX1085" fmla="*/ 92793 w 2199074"/>
                    <a:gd name="connsiteY1085" fmla="*/ 734302 h 1050142"/>
                    <a:gd name="connsiteX1086" fmla="*/ 94179 w 2199074"/>
                    <a:gd name="connsiteY1086" fmla="*/ 740537 h 1050142"/>
                    <a:gd name="connsiteX1087" fmla="*/ 95841 w 2199074"/>
                    <a:gd name="connsiteY1087" fmla="*/ 746685 h 1050142"/>
                    <a:gd name="connsiteX1088" fmla="*/ 97539 w 2199074"/>
                    <a:gd name="connsiteY1088" fmla="*/ 752850 h 1050142"/>
                    <a:gd name="connsiteX1089" fmla="*/ 99539 w 2199074"/>
                    <a:gd name="connsiteY1089" fmla="*/ 758894 h 1050142"/>
                    <a:gd name="connsiteX1090" fmla="*/ 101539 w 2199074"/>
                    <a:gd name="connsiteY1090" fmla="*/ 764955 h 1050142"/>
                    <a:gd name="connsiteX1091" fmla="*/ 103851 w 2199074"/>
                    <a:gd name="connsiteY1091" fmla="*/ 770904 h 1050142"/>
                    <a:gd name="connsiteX1092" fmla="*/ 106163 w 2199074"/>
                    <a:gd name="connsiteY1092" fmla="*/ 776853 h 1050142"/>
                    <a:gd name="connsiteX1093" fmla="*/ 108761 w 2199074"/>
                    <a:gd name="connsiteY1093" fmla="*/ 782680 h 1050142"/>
                    <a:gd name="connsiteX1094" fmla="*/ 114268 w 2199074"/>
                    <a:gd name="connsiteY1094" fmla="*/ 794162 h 1050142"/>
                    <a:gd name="connsiteX1095" fmla="*/ 120347 w 2199074"/>
                    <a:gd name="connsiteY1095" fmla="*/ 805393 h 1050142"/>
                    <a:gd name="connsiteX1096" fmla="*/ 123611 w 2199074"/>
                    <a:gd name="connsiteY1096" fmla="*/ 810892 h 1050142"/>
                    <a:gd name="connsiteX1097" fmla="*/ 127006 w 2199074"/>
                    <a:gd name="connsiteY1097" fmla="*/ 816295 h 1050142"/>
                    <a:gd name="connsiteX1098" fmla="*/ 134210 w 2199074"/>
                    <a:gd name="connsiteY1098" fmla="*/ 826851 h 1050142"/>
                    <a:gd name="connsiteX1099" fmla="*/ 136253 w 2199074"/>
                    <a:gd name="connsiteY1099" fmla="*/ 829552 h 1050142"/>
                    <a:gd name="connsiteX1100" fmla="*/ 133084 w 2199074"/>
                    <a:gd name="connsiteY1100" fmla="*/ 830721 h 1050142"/>
                    <a:gd name="connsiteX1101" fmla="*/ 121360 w 2199074"/>
                    <a:gd name="connsiteY1101" fmla="*/ 835787 h 1050142"/>
                    <a:gd name="connsiteX1102" fmla="*/ 115601 w 2199074"/>
                    <a:gd name="connsiteY1102" fmla="*/ 838549 h 1050142"/>
                    <a:gd name="connsiteX1103" fmla="*/ 109904 w 2199074"/>
                    <a:gd name="connsiteY1103" fmla="*/ 841432 h 1050142"/>
                    <a:gd name="connsiteX1104" fmla="*/ 98760 w 2199074"/>
                    <a:gd name="connsiteY1104" fmla="*/ 847649 h 1050142"/>
                    <a:gd name="connsiteX1105" fmla="*/ 87944 w 2199074"/>
                    <a:gd name="connsiteY1105" fmla="*/ 854430 h 1050142"/>
                    <a:gd name="connsiteX1106" fmla="*/ 82636 w 2199074"/>
                    <a:gd name="connsiteY1106" fmla="*/ 857963 h 1050142"/>
                    <a:gd name="connsiteX1107" fmla="*/ 77510 w 2199074"/>
                    <a:gd name="connsiteY1107" fmla="*/ 861720 h 1050142"/>
                    <a:gd name="connsiteX1108" fmla="*/ 72358 w 2199074"/>
                    <a:gd name="connsiteY1108" fmla="*/ 865513 h 1050142"/>
                    <a:gd name="connsiteX1109" fmla="*/ 67422 w 2199074"/>
                    <a:gd name="connsiteY1109" fmla="*/ 869557 h 1050142"/>
                    <a:gd name="connsiteX1110" fmla="*/ 62504 w 2199074"/>
                    <a:gd name="connsiteY1110" fmla="*/ 873618 h 1050142"/>
                    <a:gd name="connsiteX1111" fmla="*/ 57785 w 2199074"/>
                    <a:gd name="connsiteY1111" fmla="*/ 877896 h 1050142"/>
                    <a:gd name="connsiteX1112" fmla="*/ 53083 w 2199074"/>
                    <a:gd name="connsiteY1112" fmla="*/ 882208 h 1050142"/>
                    <a:gd name="connsiteX1113" fmla="*/ 48580 w 2199074"/>
                    <a:gd name="connsiteY1113" fmla="*/ 886719 h 1050142"/>
                    <a:gd name="connsiteX1114" fmla="*/ 44112 w 2199074"/>
                    <a:gd name="connsiteY1114" fmla="*/ 891265 h 1050142"/>
                    <a:gd name="connsiteX1115" fmla="*/ 39860 w 2199074"/>
                    <a:gd name="connsiteY1115" fmla="*/ 896028 h 1050142"/>
                    <a:gd name="connsiteX1116" fmla="*/ 35635 w 2199074"/>
                    <a:gd name="connsiteY1116" fmla="*/ 900825 h 1050142"/>
                    <a:gd name="connsiteX1117" fmla="*/ 31652 w 2199074"/>
                    <a:gd name="connsiteY1117" fmla="*/ 905804 h 1050142"/>
                    <a:gd name="connsiteX1118" fmla="*/ 27694 w 2199074"/>
                    <a:gd name="connsiteY1118" fmla="*/ 910809 h 1050142"/>
                    <a:gd name="connsiteX1119" fmla="*/ 24014 w 2199074"/>
                    <a:gd name="connsiteY1119" fmla="*/ 916039 h 1050142"/>
                    <a:gd name="connsiteX1120" fmla="*/ 20369 w 2199074"/>
                    <a:gd name="connsiteY1120" fmla="*/ 921287 h 1050142"/>
                    <a:gd name="connsiteX1121" fmla="*/ 16983 w 2199074"/>
                    <a:gd name="connsiteY1121" fmla="*/ 926742 h 1050142"/>
                    <a:gd name="connsiteX1122" fmla="*/ 10653 w 2199074"/>
                    <a:gd name="connsiteY1122" fmla="*/ 937851 h 1050142"/>
                    <a:gd name="connsiteX1123" fmla="*/ 9121 w 2199074"/>
                    <a:gd name="connsiteY1123" fmla="*/ 940674 h 1050142"/>
                    <a:gd name="connsiteX1124" fmla="*/ 7761 w 2199074"/>
                    <a:gd name="connsiteY1124" fmla="*/ 943601 h 1050142"/>
                    <a:gd name="connsiteX1125" fmla="*/ 5068 w 2199074"/>
                    <a:gd name="connsiteY1125" fmla="*/ 949437 h 1050142"/>
                    <a:gd name="connsiteX1126" fmla="*/ 332 w 2199074"/>
                    <a:gd name="connsiteY1126" fmla="*/ 961413 h 1050142"/>
                    <a:gd name="connsiteX1127" fmla="*/ 29 w 2199074"/>
                    <a:gd name="connsiteY1127" fmla="*/ 963699 h 1050142"/>
                    <a:gd name="connsiteX1128" fmla="*/ 1440 w 2199074"/>
                    <a:gd name="connsiteY1128" fmla="*/ 976505 h 1050142"/>
                    <a:gd name="connsiteX1129" fmla="*/ 2470 w 2199074"/>
                    <a:gd name="connsiteY1129" fmla="*/ 982913 h 1050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Lst>
                  <a:rect l="l" t="t" r="r" b="b"/>
                  <a:pathLst>
                    <a:path w="2199074" h="1050142">
                      <a:moveTo>
                        <a:pt x="2470" y="982913"/>
                      </a:moveTo>
                      <a:lnTo>
                        <a:pt x="3016" y="986074"/>
                      </a:lnTo>
                      <a:lnTo>
                        <a:pt x="3743" y="989182"/>
                      </a:lnTo>
                      <a:cubicBezTo>
                        <a:pt x="4730" y="993356"/>
                        <a:pt x="5622" y="997539"/>
                        <a:pt x="6939" y="1001608"/>
                      </a:cubicBezTo>
                      <a:lnTo>
                        <a:pt x="8783" y="1007739"/>
                      </a:lnTo>
                      <a:cubicBezTo>
                        <a:pt x="9424" y="1009774"/>
                        <a:pt x="10203" y="1011765"/>
                        <a:pt x="10904" y="1013774"/>
                      </a:cubicBezTo>
                      <a:lnTo>
                        <a:pt x="13095" y="1019766"/>
                      </a:lnTo>
                      <a:lnTo>
                        <a:pt x="15615" y="1025629"/>
                      </a:lnTo>
                      <a:lnTo>
                        <a:pt x="18126" y="1031517"/>
                      </a:lnTo>
                      <a:lnTo>
                        <a:pt x="20958" y="1037232"/>
                      </a:lnTo>
                      <a:cubicBezTo>
                        <a:pt x="21901" y="1039145"/>
                        <a:pt x="22828" y="1041068"/>
                        <a:pt x="23798" y="1042947"/>
                      </a:cubicBezTo>
                      <a:lnTo>
                        <a:pt x="26941" y="1048515"/>
                      </a:lnTo>
                      <a:cubicBezTo>
                        <a:pt x="27253" y="1049060"/>
                        <a:pt x="27565" y="1049597"/>
                        <a:pt x="27868" y="1050142"/>
                      </a:cubicBezTo>
                      <a:lnTo>
                        <a:pt x="42337" y="1050142"/>
                      </a:lnTo>
                      <a:lnTo>
                        <a:pt x="40692" y="1047614"/>
                      </a:lnTo>
                      <a:cubicBezTo>
                        <a:pt x="39644" y="1045891"/>
                        <a:pt x="38674" y="1044133"/>
                        <a:pt x="37661" y="1042375"/>
                      </a:cubicBezTo>
                      <a:lnTo>
                        <a:pt x="34630" y="1037145"/>
                      </a:lnTo>
                      <a:cubicBezTo>
                        <a:pt x="33661" y="1035370"/>
                        <a:pt x="32786" y="1033552"/>
                        <a:pt x="31877" y="1031751"/>
                      </a:cubicBezTo>
                      <a:lnTo>
                        <a:pt x="29140" y="1026373"/>
                      </a:lnTo>
                      <a:lnTo>
                        <a:pt x="26681" y="1020840"/>
                      </a:lnTo>
                      <a:lnTo>
                        <a:pt x="24248" y="1015324"/>
                      </a:lnTo>
                      <a:lnTo>
                        <a:pt x="22127" y="1009661"/>
                      </a:lnTo>
                      <a:cubicBezTo>
                        <a:pt x="21434" y="1007765"/>
                        <a:pt x="20672" y="1005903"/>
                        <a:pt x="20048" y="1004007"/>
                      </a:cubicBezTo>
                      <a:lnTo>
                        <a:pt x="18247" y="998231"/>
                      </a:lnTo>
                      <a:cubicBezTo>
                        <a:pt x="16948" y="994439"/>
                        <a:pt x="16091" y="990507"/>
                        <a:pt x="15113" y="986637"/>
                      </a:cubicBezTo>
                      <a:lnTo>
                        <a:pt x="14411" y="983701"/>
                      </a:lnTo>
                      <a:lnTo>
                        <a:pt x="13857" y="980757"/>
                      </a:lnTo>
                      <a:lnTo>
                        <a:pt x="12792" y="974834"/>
                      </a:lnTo>
                      <a:cubicBezTo>
                        <a:pt x="12186" y="971267"/>
                        <a:pt x="11892" y="967682"/>
                        <a:pt x="11467" y="964114"/>
                      </a:cubicBezTo>
                      <a:cubicBezTo>
                        <a:pt x="12818" y="960780"/>
                        <a:pt x="14039" y="957412"/>
                        <a:pt x="15563" y="954165"/>
                      </a:cubicBezTo>
                      <a:lnTo>
                        <a:pt x="18143" y="948727"/>
                      </a:lnTo>
                      <a:lnTo>
                        <a:pt x="19442" y="946034"/>
                      </a:lnTo>
                      <a:lnTo>
                        <a:pt x="20888" y="943402"/>
                      </a:lnTo>
                      <a:cubicBezTo>
                        <a:pt x="22854" y="939877"/>
                        <a:pt x="24724" y="936345"/>
                        <a:pt x="26976" y="933011"/>
                      </a:cubicBezTo>
                      <a:lnTo>
                        <a:pt x="30223" y="927919"/>
                      </a:lnTo>
                      <a:cubicBezTo>
                        <a:pt x="31314" y="926248"/>
                        <a:pt x="32535" y="924638"/>
                        <a:pt x="33704" y="923001"/>
                      </a:cubicBezTo>
                      <a:lnTo>
                        <a:pt x="37237" y="918100"/>
                      </a:lnTo>
                      <a:lnTo>
                        <a:pt x="41038" y="913407"/>
                      </a:lnTo>
                      <a:lnTo>
                        <a:pt x="44848" y="908731"/>
                      </a:lnTo>
                      <a:lnTo>
                        <a:pt x="48918" y="904228"/>
                      </a:lnTo>
                      <a:cubicBezTo>
                        <a:pt x="50269" y="902756"/>
                        <a:pt x="51602" y="901215"/>
                        <a:pt x="52996" y="899777"/>
                      </a:cubicBezTo>
                      <a:lnTo>
                        <a:pt x="57283" y="895508"/>
                      </a:lnTo>
                      <a:cubicBezTo>
                        <a:pt x="58720" y="894097"/>
                        <a:pt x="60123" y="892642"/>
                        <a:pt x="61595" y="891257"/>
                      </a:cubicBezTo>
                      <a:lnTo>
                        <a:pt x="66106" y="887230"/>
                      </a:lnTo>
                      <a:lnTo>
                        <a:pt x="70626" y="883204"/>
                      </a:lnTo>
                      <a:lnTo>
                        <a:pt x="75363" y="879411"/>
                      </a:lnTo>
                      <a:lnTo>
                        <a:pt x="80065" y="875618"/>
                      </a:lnTo>
                      <a:lnTo>
                        <a:pt x="84992" y="872086"/>
                      </a:lnTo>
                      <a:lnTo>
                        <a:pt x="89910" y="868570"/>
                      </a:lnTo>
                      <a:cubicBezTo>
                        <a:pt x="91564" y="867401"/>
                        <a:pt x="93296" y="866371"/>
                        <a:pt x="94976" y="865271"/>
                      </a:cubicBezTo>
                      <a:cubicBezTo>
                        <a:pt x="98379" y="863097"/>
                        <a:pt x="101738" y="860872"/>
                        <a:pt x="105306" y="858958"/>
                      </a:cubicBezTo>
                      <a:cubicBezTo>
                        <a:pt x="108830" y="857027"/>
                        <a:pt x="112268" y="854863"/>
                        <a:pt x="115931" y="853191"/>
                      </a:cubicBezTo>
                      <a:lnTo>
                        <a:pt x="121351" y="850516"/>
                      </a:lnTo>
                      <a:cubicBezTo>
                        <a:pt x="123161" y="849607"/>
                        <a:pt x="124962" y="848715"/>
                        <a:pt x="126832" y="847961"/>
                      </a:cubicBezTo>
                      <a:cubicBezTo>
                        <a:pt x="130556" y="846420"/>
                        <a:pt x="134227" y="844732"/>
                        <a:pt x="137985" y="843311"/>
                      </a:cubicBezTo>
                      <a:lnTo>
                        <a:pt x="149355" y="839224"/>
                      </a:lnTo>
                      <a:cubicBezTo>
                        <a:pt x="150013" y="838999"/>
                        <a:pt x="150662" y="838627"/>
                        <a:pt x="151268" y="838185"/>
                      </a:cubicBezTo>
                      <a:cubicBezTo>
                        <a:pt x="154273" y="835830"/>
                        <a:pt x="154819" y="831483"/>
                        <a:pt x="152463" y="828478"/>
                      </a:cubicBezTo>
                      <a:lnTo>
                        <a:pt x="145060" y="818936"/>
                      </a:lnTo>
                      <a:cubicBezTo>
                        <a:pt x="142652" y="815724"/>
                        <a:pt x="140453" y="812320"/>
                        <a:pt x="138132" y="809039"/>
                      </a:cubicBezTo>
                      <a:cubicBezTo>
                        <a:pt x="136946" y="807402"/>
                        <a:pt x="135907" y="805670"/>
                        <a:pt x="134868" y="803947"/>
                      </a:cubicBezTo>
                      <a:lnTo>
                        <a:pt x="131733" y="798786"/>
                      </a:lnTo>
                      <a:cubicBezTo>
                        <a:pt x="129543" y="795401"/>
                        <a:pt x="127802" y="791746"/>
                        <a:pt x="125837" y="788231"/>
                      </a:cubicBezTo>
                      <a:cubicBezTo>
                        <a:pt x="123862" y="784698"/>
                        <a:pt x="122208" y="781018"/>
                        <a:pt x="120511" y="777372"/>
                      </a:cubicBezTo>
                      <a:cubicBezTo>
                        <a:pt x="119654" y="775537"/>
                        <a:pt x="118745" y="773736"/>
                        <a:pt x="117974" y="771874"/>
                      </a:cubicBezTo>
                      <a:lnTo>
                        <a:pt x="115705" y="766263"/>
                      </a:lnTo>
                      <a:lnTo>
                        <a:pt x="113463" y="760660"/>
                      </a:lnTo>
                      <a:lnTo>
                        <a:pt x="111488" y="754937"/>
                      </a:lnTo>
                      <a:lnTo>
                        <a:pt x="109531" y="749204"/>
                      </a:lnTo>
                      <a:lnTo>
                        <a:pt x="107860" y="743385"/>
                      </a:lnTo>
                      <a:lnTo>
                        <a:pt x="106206" y="737567"/>
                      </a:lnTo>
                      <a:cubicBezTo>
                        <a:pt x="105713" y="735601"/>
                        <a:pt x="105289" y="733627"/>
                        <a:pt x="104838" y="731661"/>
                      </a:cubicBezTo>
                      <a:lnTo>
                        <a:pt x="103487" y="725764"/>
                      </a:lnTo>
                      <a:cubicBezTo>
                        <a:pt x="103115" y="723781"/>
                        <a:pt x="102786" y="721790"/>
                        <a:pt x="102431" y="719807"/>
                      </a:cubicBezTo>
                      <a:lnTo>
                        <a:pt x="101418" y="713849"/>
                      </a:lnTo>
                      <a:lnTo>
                        <a:pt x="100699" y="707849"/>
                      </a:lnTo>
                      <a:lnTo>
                        <a:pt x="99998" y="701848"/>
                      </a:lnTo>
                      <a:lnTo>
                        <a:pt x="99634" y="695838"/>
                      </a:lnTo>
                      <a:cubicBezTo>
                        <a:pt x="99539" y="693830"/>
                        <a:pt x="99348" y="691803"/>
                        <a:pt x="99314" y="689812"/>
                      </a:cubicBezTo>
                      <a:lnTo>
                        <a:pt x="99296" y="683776"/>
                      </a:lnTo>
                      <a:cubicBezTo>
                        <a:pt x="99184" y="679767"/>
                        <a:pt x="99504" y="675758"/>
                        <a:pt x="99738" y="671749"/>
                      </a:cubicBezTo>
                      <a:lnTo>
                        <a:pt x="99920" y="668735"/>
                      </a:lnTo>
                      <a:lnTo>
                        <a:pt x="100266" y="665739"/>
                      </a:lnTo>
                      <a:lnTo>
                        <a:pt x="100985" y="659782"/>
                      </a:lnTo>
                      <a:cubicBezTo>
                        <a:pt x="101453" y="656215"/>
                        <a:pt x="102232" y="652699"/>
                        <a:pt x="102881" y="649157"/>
                      </a:cubicBezTo>
                      <a:cubicBezTo>
                        <a:pt x="105150" y="646378"/>
                        <a:pt x="107306" y="643503"/>
                        <a:pt x="109731" y="640836"/>
                      </a:cubicBezTo>
                      <a:lnTo>
                        <a:pt x="113800" y="636402"/>
                      </a:lnTo>
                      <a:lnTo>
                        <a:pt x="115835" y="634203"/>
                      </a:lnTo>
                      <a:lnTo>
                        <a:pt x="118009" y="632125"/>
                      </a:lnTo>
                      <a:cubicBezTo>
                        <a:pt x="120910" y="629363"/>
                        <a:pt x="123732" y="626514"/>
                        <a:pt x="126876" y="623977"/>
                      </a:cubicBezTo>
                      <a:lnTo>
                        <a:pt x="131456" y="620089"/>
                      </a:lnTo>
                      <a:cubicBezTo>
                        <a:pt x="133006" y="618824"/>
                        <a:pt x="134660" y="617656"/>
                        <a:pt x="136245" y="616426"/>
                      </a:cubicBezTo>
                      <a:lnTo>
                        <a:pt x="141077" y="612780"/>
                      </a:lnTo>
                      <a:lnTo>
                        <a:pt x="146090" y="609412"/>
                      </a:lnTo>
                      <a:lnTo>
                        <a:pt x="151112" y="606052"/>
                      </a:lnTo>
                      <a:lnTo>
                        <a:pt x="156317" y="602970"/>
                      </a:lnTo>
                      <a:cubicBezTo>
                        <a:pt x="158066" y="601948"/>
                        <a:pt x="159772" y="600892"/>
                        <a:pt x="161529" y="599904"/>
                      </a:cubicBezTo>
                      <a:lnTo>
                        <a:pt x="166889" y="597090"/>
                      </a:lnTo>
                      <a:cubicBezTo>
                        <a:pt x="168690" y="596172"/>
                        <a:pt x="170457" y="595185"/>
                        <a:pt x="172258" y="594293"/>
                      </a:cubicBezTo>
                      <a:lnTo>
                        <a:pt x="177774" y="591791"/>
                      </a:lnTo>
                      <a:lnTo>
                        <a:pt x="183272" y="589262"/>
                      </a:lnTo>
                      <a:lnTo>
                        <a:pt x="188901" y="587054"/>
                      </a:lnTo>
                      <a:lnTo>
                        <a:pt x="194520" y="584820"/>
                      </a:lnTo>
                      <a:lnTo>
                        <a:pt x="200261" y="582889"/>
                      </a:lnTo>
                      <a:lnTo>
                        <a:pt x="206002" y="580958"/>
                      </a:lnTo>
                      <a:cubicBezTo>
                        <a:pt x="207925" y="580352"/>
                        <a:pt x="209882" y="579876"/>
                        <a:pt x="211830" y="579322"/>
                      </a:cubicBezTo>
                      <a:cubicBezTo>
                        <a:pt x="215709" y="578248"/>
                        <a:pt x="219589" y="577105"/>
                        <a:pt x="223554" y="576343"/>
                      </a:cubicBezTo>
                      <a:cubicBezTo>
                        <a:pt x="227512" y="575520"/>
                        <a:pt x="231400" y="574481"/>
                        <a:pt x="235400" y="573944"/>
                      </a:cubicBezTo>
                      <a:lnTo>
                        <a:pt x="241366" y="573001"/>
                      </a:lnTo>
                      <a:cubicBezTo>
                        <a:pt x="243349" y="572654"/>
                        <a:pt x="245349" y="572343"/>
                        <a:pt x="247350" y="572187"/>
                      </a:cubicBezTo>
                      <a:cubicBezTo>
                        <a:pt x="251350" y="571797"/>
                        <a:pt x="255359" y="571269"/>
                        <a:pt x="259368" y="571009"/>
                      </a:cubicBezTo>
                      <a:lnTo>
                        <a:pt x="271448" y="570463"/>
                      </a:lnTo>
                      <a:cubicBezTo>
                        <a:pt x="272149" y="570420"/>
                        <a:pt x="272885" y="570282"/>
                        <a:pt x="273578" y="569996"/>
                      </a:cubicBezTo>
                      <a:cubicBezTo>
                        <a:pt x="277146" y="568671"/>
                        <a:pt x="278947" y="564670"/>
                        <a:pt x="277587" y="561086"/>
                      </a:cubicBezTo>
                      <a:lnTo>
                        <a:pt x="273318" y="549811"/>
                      </a:lnTo>
                      <a:cubicBezTo>
                        <a:pt x="271959" y="546019"/>
                        <a:pt x="270859" y="542140"/>
                        <a:pt x="269621" y="538304"/>
                      </a:cubicBezTo>
                      <a:cubicBezTo>
                        <a:pt x="268963" y="536390"/>
                        <a:pt x="268478" y="534450"/>
                        <a:pt x="267993" y="532485"/>
                      </a:cubicBezTo>
                      <a:lnTo>
                        <a:pt x="266521" y="526631"/>
                      </a:lnTo>
                      <a:cubicBezTo>
                        <a:pt x="265421" y="522743"/>
                        <a:pt x="264832" y="518751"/>
                        <a:pt x="264018" y="514794"/>
                      </a:cubicBezTo>
                      <a:cubicBezTo>
                        <a:pt x="263144" y="510854"/>
                        <a:pt x="262668" y="506845"/>
                        <a:pt x="262105" y="502853"/>
                      </a:cubicBezTo>
                      <a:cubicBezTo>
                        <a:pt x="261845" y="500870"/>
                        <a:pt x="261490" y="498861"/>
                        <a:pt x="261308" y="496870"/>
                      </a:cubicBezTo>
                      <a:lnTo>
                        <a:pt x="260788" y="490817"/>
                      </a:lnTo>
                      <a:lnTo>
                        <a:pt x="260278" y="484799"/>
                      </a:lnTo>
                      <a:lnTo>
                        <a:pt x="260096" y="478764"/>
                      </a:lnTo>
                      <a:lnTo>
                        <a:pt x="259914" y="472711"/>
                      </a:lnTo>
                      <a:lnTo>
                        <a:pt x="260044" y="466649"/>
                      </a:lnTo>
                      <a:lnTo>
                        <a:pt x="260165" y="460588"/>
                      </a:lnTo>
                      <a:cubicBezTo>
                        <a:pt x="260278" y="458597"/>
                        <a:pt x="260459" y="456588"/>
                        <a:pt x="260589" y="454588"/>
                      </a:cubicBezTo>
                      <a:lnTo>
                        <a:pt x="261057" y="448535"/>
                      </a:lnTo>
                      <a:cubicBezTo>
                        <a:pt x="261265" y="446534"/>
                        <a:pt x="261559" y="444543"/>
                        <a:pt x="261810" y="442543"/>
                      </a:cubicBezTo>
                      <a:lnTo>
                        <a:pt x="262572" y="436551"/>
                      </a:lnTo>
                      <a:lnTo>
                        <a:pt x="263672" y="430602"/>
                      </a:lnTo>
                      <a:lnTo>
                        <a:pt x="264772" y="424653"/>
                      </a:lnTo>
                      <a:lnTo>
                        <a:pt x="266200" y="418799"/>
                      </a:lnTo>
                      <a:cubicBezTo>
                        <a:pt x="266703" y="416851"/>
                        <a:pt x="267118" y="414877"/>
                        <a:pt x="267681" y="412929"/>
                      </a:cubicBezTo>
                      <a:lnTo>
                        <a:pt x="269448" y="407170"/>
                      </a:lnTo>
                      <a:cubicBezTo>
                        <a:pt x="270513" y="403308"/>
                        <a:pt x="272011" y="399568"/>
                        <a:pt x="273396" y="395809"/>
                      </a:cubicBezTo>
                      <a:lnTo>
                        <a:pt x="274444" y="392987"/>
                      </a:lnTo>
                      <a:lnTo>
                        <a:pt x="275665" y="390242"/>
                      </a:lnTo>
                      <a:lnTo>
                        <a:pt x="278107" y="384752"/>
                      </a:lnTo>
                      <a:cubicBezTo>
                        <a:pt x="279605" y="381487"/>
                        <a:pt x="281363" y="378370"/>
                        <a:pt x="283025" y="375192"/>
                      </a:cubicBezTo>
                      <a:cubicBezTo>
                        <a:pt x="286030" y="373192"/>
                        <a:pt x="288939" y="371088"/>
                        <a:pt x="292048" y="369235"/>
                      </a:cubicBezTo>
                      <a:lnTo>
                        <a:pt x="297235" y="366204"/>
                      </a:lnTo>
                      <a:lnTo>
                        <a:pt x="299824" y="364697"/>
                      </a:lnTo>
                      <a:lnTo>
                        <a:pt x="302534" y="363347"/>
                      </a:lnTo>
                      <a:cubicBezTo>
                        <a:pt x="306110" y="361545"/>
                        <a:pt x="309643" y="359684"/>
                        <a:pt x="313401" y="358186"/>
                      </a:cubicBezTo>
                      <a:lnTo>
                        <a:pt x="318943" y="355804"/>
                      </a:lnTo>
                      <a:cubicBezTo>
                        <a:pt x="320787" y="355043"/>
                        <a:pt x="322718" y="354411"/>
                        <a:pt x="324597" y="353709"/>
                      </a:cubicBezTo>
                      <a:lnTo>
                        <a:pt x="330260" y="351665"/>
                      </a:lnTo>
                      <a:lnTo>
                        <a:pt x="336053" y="349925"/>
                      </a:lnTo>
                      <a:lnTo>
                        <a:pt x="341846" y="348202"/>
                      </a:lnTo>
                      <a:lnTo>
                        <a:pt x="347734" y="346782"/>
                      </a:lnTo>
                      <a:cubicBezTo>
                        <a:pt x="349691" y="346323"/>
                        <a:pt x="351631" y="345821"/>
                        <a:pt x="353614" y="345379"/>
                      </a:cubicBezTo>
                      <a:lnTo>
                        <a:pt x="359571" y="344279"/>
                      </a:lnTo>
                      <a:cubicBezTo>
                        <a:pt x="361554" y="343924"/>
                        <a:pt x="363520" y="343526"/>
                        <a:pt x="365520" y="343214"/>
                      </a:cubicBezTo>
                      <a:lnTo>
                        <a:pt x="371521" y="342418"/>
                      </a:lnTo>
                      <a:lnTo>
                        <a:pt x="377522" y="341638"/>
                      </a:lnTo>
                      <a:lnTo>
                        <a:pt x="383557" y="341171"/>
                      </a:lnTo>
                      <a:lnTo>
                        <a:pt x="389592" y="340703"/>
                      </a:lnTo>
                      <a:lnTo>
                        <a:pt x="395637" y="340547"/>
                      </a:lnTo>
                      <a:lnTo>
                        <a:pt x="401681" y="340391"/>
                      </a:lnTo>
                      <a:cubicBezTo>
                        <a:pt x="403689" y="340374"/>
                        <a:pt x="405707" y="340495"/>
                        <a:pt x="407733" y="340530"/>
                      </a:cubicBezTo>
                      <a:cubicBezTo>
                        <a:pt x="411768" y="340668"/>
                        <a:pt x="415804" y="340703"/>
                        <a:pt x="419821" y="341153"/>
                      </a:cubicBezTo>
                      <a:cubicBezTo>
                        <a:pt x="423822" y="341543"/>
                        <a:pt x="427883" y="341699"/>
                        <a:pt x="431849" y="342366"/>
                      </a:cubicBezTo>
                      <a:lnTo>
                        <a:pt x="437832" y="343206"/>
                      </a:lnTo>
                      <a:cubicBezTo>
                        <a:pt x="439815" y="343474"/>
                        <a:pt x="441833" y="343751"/>
                        <a:pt x="443790" y="344201"/>
                      </a:cubicBezTo>
                      <a:cubicBezTo>
                        <a:pt x="447747" y="345007"/>
                        <a:pt x="451730" y="345691"/>
                        <a:pt x="455635" y="346617"/>
                      </a:cubicBezTo>
                      <a:lnTo>
                        <a:pt x="467325" y="349665"/>
                      </a:lnTo>
                      <a:lnTo>
                        <a:pt x="467542" y="349700"/>
                      </a:lnTo>
                      <a:cubicBezTo>
                        <a:pt x="468200" y="349873"/>
                        <a:pt x="468918" y="349951"/>
                        <a:pt x="469637" y="349908"/>
                      </a:cubicBezTo>
                      <a:cubicBezTo>
                        <a:pt x="473361" y="349682"/>
                        <a:pt x="476201" y="346453"/>
                        <a:pt x="475958" y="342729"/>
                      </a:cubicBezTo>
                      <a:lnTo>
                        <a:pt x="475179" y="330321"/>
                      </a:lnTo>
                      <a:cubicBezTo>
                        <a:pt x="474997" y="326216"/>
                        <a:pt x="475101" y="322346"/>
                        <a:pt x="475040" y="318362"/>
                      </a:cubicBezTo>
                      <a:cubicBezTo>
                        <a:pt x="474980" y="316380"/>
                        <a:pt x="475092" y="314362"/>
                        <a:pt x="475205" y="312353"/>
                      </a:cubicBezTo>
                      <a:lnTo>
                        <a:pt x="475517" y="306318"/>
                      </a:lnTo>
                      <a:cubicBezTo>
                        <a:pt x="475621" y="302283"/>
                        <a:pt x="476227" y="298291"/>
                        <a:pt x="476616" y="294273"/>
                      </a:cubicBezTo>
                      <a:cubicBezTo>
                        <a:pt x="476945" y="290255"/>
                        <a:pt x="477664" y="286272"/>
                        <a:pt x="478296" y="282289"/>
                      </a:cubicBezTo>
                      <a:cubicBezTo>
                        <a:pt x="478643" y="280306"/>
                        <a:pt x="478902" y="278297"/>
                        <a:pt x="479309" y="276332"/>
                      </a:cubicBezTo>
                      <a:lnTo>
                        <a:pt x="480608" y="270400"/>
                      </a:lnTo>
                      <a:lnTo>
                        <a:pt x="481898" y="264494"/>
                      </a:lnTo>
                      <a:lnTo>
                        <a:pt x="483500" y="258658"/>
                      </a:lnTo>
                      <a:lnTo>
                        <a:pt x="485102" y="252805"/>
                      </a:lnTo>
                      <a:lnTo>
                        <a:pt x="487016" y="247072"/>
                      </a:lnTo>
                      <a:lnTo>
                        <a:pt x="488930" y="241340"/>
                      </a:lnTo>
                      <a:cubicBezTo>
                        <a:pt x="489622" y="239426"/>
                        <a:pt x="490384" y="237573"/>
                        <a:pt x="491120" y="235686"/>
                      </a:cubicBezTo>
                      <a:lnTo>
                        <a:pt x="493328" y="230057"/>
                      </a:lnTo>
                      <a:cubicBezTo>
                        <a:pt x="494125" y="228222"/>
                        <a:pt x="494982" y="226386"/>
                        <a:pt x="495822" y="224541"/>
                      </a:cubicBezTo>
                      <a:lnTo>
                        <a:pt x="498325" y="219051"/>
                      </a:lnTo>
                      <a:lnTo>
                        <a:pt x="501104" y="213692"/>
                      </a:lnTo>
                      <a:lnTo>
                        <a:pt x="503918" y="208331"/>
                      </a:lnTo>
                      <a:lnTo>
                        <a:pt x="507001" y="203145"/>
                      </a:lnTo>
                      <a:cubicBezTo>
                        <a:pt x="508057" y="201430"/>
                        <a:pt x="509045" y="199655"/>
                        <a:pt x="510127" y="197992"/>
                      </a:cubicBezTo>
                      <a:lnTo>
                        <a:pt x="513513" y="193005"/>
                      </a:lnTo>
                      <a:cubicBezTo>
                        <a:pt x="515695" y="189602"/>
                        <a:pt x="518215" y="186502"/>
                        <a:pt x="520648" y="183298"/>
                      </a:cubicBezTo>
                      <a:lnTo>
                        <a:pt x="522492" y="180917"/>
                      </a:lnTo>
                      <a:lnTo>
                        <a:pt x="524458" y="178648"/>
                      </a:lnTo>
                      <a:lnTo>
                        <a:pt x="528415" y="174137"/>
                      </a:lnTo>
                      <a:cubicBezTo>
                        <a:pt x="530822" y="171435"/>
                        <a:pt x="533455" y="168967"/>
                        <a:pt x="536009" y="166413"/>
                      </a:cubicBezTo>
                      <a:cubicBezTo>
                        <a:pt x="539438" y="165382"/>
                        <a:pt x="542824" y="164248"/>
                        <a:pt x="546305" y="163408"/>
                      </a:cubicBezTo>
                      <a:lnTo>
                        <a:pt x="552158" y="162023"/>
                      </a:lnTo>
                      <a:lnTo>
                        <a:pt x="555076" y="161365"/>
                      </a:lnTo>
                      <a:lnTo>
                        <a:pt x="558046" y="160880"/>
                      </a:lnTo>
                      <a:cubicBezTo>
                        <a:pt x="562004" y="160230"/>
                        <a:pt x="565944" y="159468"/>
                        <a:pt x="569970" y="159139"/>
                      </a:cubicBezTo>
                      <a:lnTo>
                        <a:pt x="575945" y="158507"/>
                      </a:lnTo>
                      <a:cubicBezTo>
                        <a:pt x="577936" y="158334"/>
                        <a:pt x="579963" y="158291"/>
                        <a:pt x="581972" y="158178"/>
                      </a:cubicBezTo>
                      <a:lnTo>
                        <a:pt x="588007" y="157892"/>
                      </a:lnTo>
                      <a:lnTo>
                        <a:pt x="594042" y="157927"/>
                      </a:lnTo>
                      <a:lnTo>
                        <a:pt x="600078" y="157988"/>
                      </a:lnTo>
                      <a:lnTo>
                        <a:pt x="606122" y="158369"/>
                      </a:lnTo>
                      <a:cubicBezTo>
                        <a:pt x="608122" y="158499"/>
                        <a:pt x="610148" y="158585"/>
                        <a:pt x="612148" y="158767"/>
                      </a:cubicBezTo>
                      <a:lnTo>
                        <a:pt x="618149" y="159468"/>
                      </a:lnTo>
                      <a:cubicBezTo>
                        <a:pt x="620158" y="159711"/>
                        <a:pt x="622167" y="159910"/>
                        <a:pt x="624150" y="160187"/>
                      </a:cubicBezTo>
                      <a:lnTo>
                        <a:pt x="630133" y="161217"/>
                      </a:lnTo>
                      <a:lnTo>
                        <a:pt x="636091" y="162239"/>
                      </a:lnTo>
                      <a:lnTo>
                        <a:pt x="641996" y="163555"/>
                      </a:lnTo>
                      <a:lnTo>
                        <a:pt x="647902" y="164889"/>
                      </a:lnTo>
                      <a:lnTo>
                        <a:pt x="653738" y="166534"/>
                      </a:lnTo>
                      <a:lnTo>
                        <a:pt x="659557" y="168162"/>
                      </a:lnTo>
                      <a:cubicBezTo>
                        <a:pt x="661497" y="168733"/>
                        <a:pt x="663393" y="169461"/>
                        <a:pt x="665298" y="170093"/>
                      </a:cubicBezTo>
                      <a:cubicBezTo>
                        <a:pt x="669108" y="171401"/>
                        <a:pt x="672953" y="172639"/>
                        <a:pt x="676667" y="174241"/>
                      </a:cubicBezTo>
                      <a:cubicBezTo>
                        <a:pt x="680382" y="175799"/>
                        <a:pt x="684192" y="177133"/>
                        <a:pt x="687803" y="178951"/>
                      </a:cubicBezTo>
                      <a:lnTo>
                        <a:pt x="693267" y="181523"/>
                      </a:lnTo>
                      <a:cubicBezTo>
                        <a:pt x="695103" y="182354"/>
                        <a:pt x="696930" y="183203"/>
                        <a:pt x="698670" y="184225"/>
                      </a:cubicBezTo>
                      <a:cubicBezTo>
                        <a:pt x="702186" y="186173"/>
                        <a:pt x="705797" y="187991"/>
                        <a:pt x="709269" y="190026"/>
                      </a:cubicBezTo>
                      <a:lnTo>
                        <a:pt x="719547" y="196365"/>
                      </a:lnTo>
                      <a:cubicBezTo>
                        <a:pt x="720153" y="196720"/>
                        <a:pt x="720829" y="197023"/>
                        <a:pt x="721556" y="197205"/>
                      </a:cubicBezTo>
                      <a:cubicBezTo>
                        <a:pt x="725280" y="198097"/>
                        <a:pt x="729003" y="195811"/>
                        <a:pt x="729895" y="192087"/>
                      </a:cubicBezTo>
                      <a:lnTo>
                        <a:pt x="732726" y="180363"/>
                      </a:lnTo>
                      <a:cubicBezTo>
                        <a:pt x="733748" y="176457"/>
                        <a:pt x="735021" y="172630"/>
                        <a:pt x="736155" y="168768"/>
                      </a:cubicBezTo>
                      <a:cubicBezTo>
                        <a:pt x="736683" y="166828"/>
                        <a:pt x="737376" y="164941"/>
                        <a:pt x="738086" y="163053"/>
                      </a:cubicBezTo>
                      <a:lnTo>
                        <a:pt x="740156" y="157382"/>
                      </a:lnTo>
                      <a:cubicBezTo>
                        <a:pt x="741437" y="153563"/>
                        <a:pt x="743212" y="149917"/>
                        <a:pt x="744754" y="146185"/>
                      </a:cubicBezTo>
                      <a:cubicBezTo>
                        <a:pt x="746252" y="142436"/>
                        <a:pt x="748105" y="138851"/>
                        <a:pt x="749897" y="135240"/>
                      </a:cubicBezTo>
                      <a:cubicBezTo>
                        <a:pt x="750807" y="133456"/>
                        <a:pt x="751655" y="131612"/>
                        <a:pt x="752616" y="129837"/>
                      </a:cubicBezTo>
                      <a:lnTo>
                        <a:pt x="755586" y="124581"/>
                      </a:lnTo>
                      <a:lnTo>
                        <a:pt x="758574" y="119316"/>
                      </a:lnTo>
                      <a:lnTo>
                        <a:pt x="761847" y="114207"/>
                      </a:lnTo>
                      <a:lnTo>
                        <a:pt x="765085" y="109090"/>
                      </a:lnTo>
                      <a:lnTo>
                        <a:pt x="768592" y="104189"/>
                      </a:lnTo>
                      <a:lnTo>
                        <a:pt x="772108" y="99244"/>
                      </a:lnTo>
                      <a:cubicBezTo>
                        <a:pt x="773320" y="97634"/>
                        <a:pt x="774628" y="96075"/>
                        <a:pt x="775866" y="94508"/>
                      </a:cubicBezTo>
                      <a:lnTo>
                        <a:pt x="779633" y="89771"/>
                      </a:lnTo>
                      <a:cubicBezTo>
                        <a:pt x="780949" y="88239"/>
                        <a:pt x="782326" y="86749"/>
                        <a:pt x="783650" y="85242"/>
                      </a:cubicBezTo>
                      <a:lnTo>
                        <a:pt x="787677" y="80731"/>
                      </a:lnTo>
                      <a:lnTo>
                        <a:pt x="791920" y="76419"/>
                      </a:lnTo>
                      <a:lnTo>
                        <a:pt x="796171" y="72141"/>
                      </a:lnTo>
                      <a:lnTo>
                        <a:pt x="800666" y="68115"/>
                      </a:lnTo>
                      <a:cubicBezTo>
                        <a:pt x="802172" y="66773"/>
                        <a:pt x="803618" y="65379"/>
                        <a:pt x="805177" y="64106"/>
                      </a:cubicBezTo>
                      <a:lnTo>
                        <a:pt x="809870" y="60313"/>
                      </a:lnTo>
                      <a:cubicBezTo>
                        <a:pt x="812944" y="57724"/>
                        <a:pt x="816269" y="55490"/>
                        <a:pt x="819551" y="53161"/>
                      </a:cubicBezTo>
                      <a:lnTo>
                        <a:pt x="822010" y="51412"/>
                      </a:lnTo>
                      <a:lnTo>
                        <a:pt x="824547" y="49836"/>
                      </a:lnTo>
                      <a:lnTo>
                        <a:pt x="829656" y="46684"/>
                      </a:lnTo>
                      <a:cubicBezTo>
                        <a:pt x="832722" y="44831"/>
                        <a:pt x="835951" y="43246"/>
                        <a:pt x="839129" y="41540"/>
                      </a:cubicBezTo>
                      <a:cubicBezTo>
                        <a:pt x="842731" y="41575"/>
                        <a:pt x="846334" y="41471"/>
                        <a:pt x="849936" y="41713"/>
                      </a:cubicBezTo>
                      <a:lnTo>
                        <a:pt x="855919" y="42120"/>
                      </a:lnTo>
                      <a:lnTo>
                        <a:pt x="858898" y="42354"/>
                      </a:lnTo>
                      <a:lnTo>
                        <a:pt x="861894" y="42761"/>
                      </a:lnTo>
                      <a:cubicBezTo>
                        <a:pt x="865860" y="43289"/>
                        <a:pt x="869860" y="43739"/>
                        <a:pt x="873792" y="44614"/>
                      </a:cubicBezTo>
                      <a:lnTo>
                        <a:pt x="879697" y="45774"/>
                      </a:lnTo>
                      <a:cubicBezTo>
                        <a:pt x="881671" y="46190"/>
                        <a:pt x="883594" y="46736"/>
                        <a:pt x="885559" y="47220"/>
                      </a:cubicBezTo>
                      <a:lnTo>
                        <a:pt x="891413" y="48719"/>
                      </a:lnTo>
                      <a:lnTo>
                        <a:pt x="897171" y="50546"/>
                      </a:lnTo>
                      <a:lnTo>
                        <a:pt x="902921" y="52390"/>
                      </a:lnTo>
                      <a:lnTo>
                        <a:pt x="908575" y="54529"/>
                      </a:lnTo>
                      <a:cubicBezTo>
                        <a:pt x="910454" y="55247"/>
                        <a:pt x="912368" y="55923"/>
                        <a:pt x="914230" y="56676"/>
                      </a:cubicBezTo>
                      <a:lnTo>
                        <a:pt x="919771" y="59110"/>
                      </a:lnTo>
                      <a:cubicBezTo>
                        <a:pt x="921616" y="59949"/>
                        <a:pt x="923477" y="60720"/>
                        <a:pt x="925296" y="61569"/>
                      </a:cubicBezTo>
                      <a:lnTo>
                        <a:pt x="930682" y="64305"/>
                      </a:lnTo>
                      <a:lnTo>
                        <a:pt x="936094" y="67041"/>
                      </a:lnTo>
                      <a:lnTo>
                        <a:pt x="941332" y="70072"/>
                      </a:lnTo>
                      <a:lnTo>
                        <a:pt x="946580" y="73085"/>
                      </a:lnTo>
                      <a:lnTo>
                        <a:pt x="951663" y="76358"/>
                      </a:lnTo>
                      <a:lnTo>
                        <a:pt x="956746" y="79657"/>
                      </a:lnTo>
                      <a:cubicBezTo>
                        <a:pt x="958417" y="80774"/>
                        <a:pt x="960027" y="82004"/>
                        <a:pt x="961673" y="83164"/>
                      </a:cubicBezTo>
                      <a:cubicBezTo>
                        <a:pt x="964937" y="85546"/>
                        <a:pt x="968245" y="87858"/>
                        <a:pt x="971310" y="90473"/>
                      </a:cubicBezTo>
                      <a:cubicBezTo>
                        <a:pt x="974402" y="93062"/>
                        <a:pt x="977649" y="95460"/>
                        <a:pt x="980558" y="98249"/>
                      </a:cubicBezTo>
                      <a:lnTo>
                        <a:pt x="985026" y="102327"/>
                      </a:lnTo>
                      <a:cubicBezTo>
                        <a:pt x="986542" y="103678"/>
                        <a:pt x="988022" y="105020"/>
                        <a:pt x="989399" y="106492"/>
                      </a:cubicBezTo>
                      <a:cubicBezTo>
                        <a:pt x="992187" y="109401"/>
                        <a:pt x="995106" y="112172"/>
                        <a:pt x="997816" y="115168"/>
                      </a:cubicBezTo>
                      <a:lnTo>
                        <a:pt x="1005756" y="124252"/>
                      </a:lnTo>
                      <a:cubicBezTo>
                        <a:pt x="1006224" y="124771"/>
                        <a:pt x="1006813" y="125265"/>
                        <a:pt x="1007445" y="125655"/>
                      </a:cubicBezTo>
                      <a:cubicBezTo>
                        <a:pt x="1010735" y="127594"/>
                        <a:pt x="1014961" y="126512"/>
                        <a:pt x="1016909" y="123239"/>
                      </a:cubicBezTo>
                      <a:lnTo>
                        <a:pt x="1023074" y="112839"/>
                      </a:lnTo>
                      <a:cubicBezTo>
                        <a:pt x="1025196" y="109427"/>
                        <a:pt x="1027560" y="106154"/>
                        <a:pt x="1029759" y="102795"/>
                      </a:cubicBezTo>
                      <a:cubicBezTo>
                        <a:pt x="1030850" y="101097"/>
                        <a:pt x="1032062" y="99487"/>
                        <a:pt x="1033309" y="97902"/>
                      </a:cubicBezTo>
                      <a:lnTo>
                        <a:pt x="1036946" y="93079"/>
                      </a:lnTo>
                      <a:cubicBezTo>
                        <a:pt x="1039301" y="89815"/>
                        <a:pt x="1042064" y="86836"/>
                        <a:pt x="1044644" y="83753"/>
                      </a:cubicBezTo>
                      <a:cubicBezTo>
                        <a:pt x="1047190" y="80619"/>
                        <a:pt x="1050013" y="77744"/>
                        <a:pt x="1052784" y="74800"/>
                      </a:cubicBezTo>
                      <a:cubicBezTo>
                        <a:pt x="1054178" y="73371"/>
                        <a:pt x="1055529" y="71856"/>
                        <a:pt x="1056975" y="70444"/>
                      </a:cubicBezTo>
                      <a:lnTo>
                        <a:pt x="1061365" y="66296"/>
                      </a:lnTo>
                      <a:lnTo>
                        <a:pt x="1065781" y="62132"/>
                      </a:lnTo>
                      <a:lnTo>
                        <a:pt x="1070379" y="58235"/>
                      </a:lnTo>
                      <a:lnTo>
                        <a:pt x="1075003" y="54295"/>
                      </a:lnTo>
                      <a:lnTo>
                        <a:pt x="1079817" y="50632"/>
                      </a:lnTo>
                      <a:lnTo>
                        <a:pt x="1084632" y="46961"/>
                      </a:lnTo>
                      <a:cubicBezTo>
                        <a:pt x="1086260" y="45783"/>
                        <a:pt x="1087957" y="44657"/>
                        <a:pt x="1089619" y="43523"/>
                      </a:cubicBezTo>
                      <a:lnTo>
                        <a:pt x="1094616" y="40129"/>
                      </a:lnTo>
                      <a:cubicBezTo>
                        <a:pt x="1096304" y="39029"/>
                        <a:pt x="1098045" y="38016"/>
                        <a:pt x="1099777" y="36968"/>
                      </a:cubicBezTo>
                      <a:lnTo>
                        <a:pt x="1104955" y="33834"/>
                      </a:lnTo>
                      <a:lnTo>
                        <a:pt x="1110263" y="30993"/>
                      </a:lnTo>
                      <a:lnTo>
                        <a:pt x="1115605" y="28136"/>
                      </a:lnTo>
                      <a:lnTo>
                        <a:pt x="1121087" y="25607"/>
                      </a:lnTo>
                      <a:cubicBezTo>
                        <a:pt x="1122914" y="24776"/>
                        <a:pt x="1124723" y="23876"/>
                        <a:pt x="1126585" y="23088"/>
                      </a:cubicBezTo>
                      <a:lnTo>
                        <a:pt x="1132179" y="20888"/>
                      </a:lnTo>
                      <a:cubicBezTo>
                        <a:pt x="1135885" y="19295"/>
                        <a:pt x="1139730" y="18152"/>
                        <a:pt x="1143540" y="16896"/>
                      </a:cubicBezTo>
                      <a:lnTo>
                        <a:pt x="1146397" y="15953"/>
                      </a:lnTo>
                      <a:lnTo>
                        <a:pt x="1149298" y="15190"/>
                      </a:lnTo>
                      <a:lnTo>
                        <a:pt x="1155117" y="13675"/>
                      </a:lnTo>
                      <a:cubicBezTo>
                        <a:pt x="1158606" y="12809"/>
                        <a:pt x="1162157" y="12246"/>
                        <a:pt x="1165707" y="11571"/>
                      </a:cubicBezTo>
                      <a:cubicBezTo>
                        <a:pt x="1169127" y="12653"/>
                        <a:pt x="1172591" y="13623"/>
                        <a:pt x="1175959" y="14887"/>
                      </a:cubicBezTo>
                      <a:lnTo>
                        <a:pt x="1181553" y="17070"/>
                      </a:lnTo>
                      <a:lnTo>
                        <a:pt x="1184350" y="18161"/>
                      </a:lnTo>
                      <a:lnTo>
                        <a:pt x="1187069" y="19434"/>
                      </a:lnTo>
                      <a:cubicBezTo>
                        <a:pt x="1190706" y="21113"/>
                        <a:pt x="1194395" y="22707"/>
                        <a:pt x="1197901" y="24707"/>
                      </a:cubicBezTo>
                      <a:lnTo>
                        <a:pt x="1203201" y="27547"/>
                      </a:lnTo>
                      <a:cubicBezTo>
                        <a:pt x="1204959" y="28526"/>
                        <a:pt x="1206630" y="29643"/>
                        <a:pt x="1208362" y="30656"/>
                      </a:cubicBezTo>
                      <a:lnTo>
                        <a:pt x="1213505" y="33799"/>
                      </a:lnTo>
                      <a:lnTo>
                        <a:pt x="1218484" y="37245"/>
                      </a:lnTo>
                      <a:lnTo>
                        <a:pt x="1223446" y="40709"/>
                      </a:lnTo>
                      <a:lnTo>
                        <a:pt x="1228217" y="44415"/>
                      </a:lnTo>
                      <a:cubicBezTo>
                        <a:pt x="1229810" y="45671"/>
                        <a:pt x="1231412" y="46866"/>
                        <a:pt x="1232971" y="48156"/>
                      </a:cubicBezTo>
                      <a:lnTo>
                        <a:pt x="1237543" y="52113"/>
                      </a:lnTo>
                      <a:cubicBezTo>
                        <a:pt x="1239058" y="53438"/>
                        <a:pt x="1240608" y="54737"/>
                        <a:pt x="1242106" y="56088"/>
                      </a:cubicBezTo>
                      <a:lnTo>
                        <a:pt x="1246462" y="60287"/>
                      </a:lnTo>
                      <a:lnTo>
                        <a:pt x="1250808" y="64487"/>
                      </a:lnTo>
                      <a:lnTo>
                        <a:pt x="1254948" y="68920"/>
                      </a:lnTo>
                      <a:lnTo>
                        <a:pt x="1259069" y="73362"/>
                      </a:lnTo>
                      <a:lnTo>
                        <a:pt x="1262957" y="77995"/>
                      </a:lnTo>
                      <a:lnTo>
                        <a:pt x="1266845" y="82636"/>
                      </a:lnTo>
                      <a:cubicBezTo>
                        <a:pt x="1268109" y="84203"/>
                        <a:pt x="1269278" y="85849"/>
                        <a:pt x="1270517" y="87442"/>
                      </a:cubicBezTo>
                      <a:cubicBezTo>
                        <a:pt x="1272932" y="90672"/>
                        <a:pt x="1275409" y="93867"/>
                        <a:pt x="1277574" y="97279"/>
                      </a:cubicBezTo>
                      <a:cubicBezTo>
                        <a:pt x="1279764" y="100656"/>
                        <a:pt x="1282163" y="103903"/>
                        <a:pt x="1284120" y="107427"/>
                      </a:cubicBezTo>
                      <a:lnTo>
                        <a:pt x="1287185" y="112657"/>
                      </a:lnTo>
                      <a:cubicBezTo>
                        <a:pt x="1288224" y="114354"/>
                        <a:pt x="1289246" y="116095"/>
                        <a:pt x="1290129" y="117922"/>
                      </a:cubicBezTo>
                      <a:cubicBezTo>
                        <a:pt x="1291956" y="121507"/>
                        <a:pt x="1293905" y="125031"/>
                        <a:pt x="1295611" y="128677"/>
                      </a:cubicBezTo>
                      <a:lnTo>
                        <a:pt x="1300529" y="139708"/>
                      </a:lnTo>
                      <a:cubicBezTo>
                        <a:pt x="1300823" y="140349"/>
                        <a:pt x="1301213" y="140981"/>
                        <a:pt x="1301724" y="141544"/>
                      </a:cubicBezTo>
                      <a:cubicBezTo>
                        <a:pt x="1304278" y="144350"/>
                        <a:pt x="1308651" y="144592"/>
                        <a:pt x="1311491" y="142011"/>
                      </a:cubicBezTo>
                      <a:lnTo>
                        <a:pt x="1320436" y="133907"/>
                      </a:lnTo>
                      <a:cubicBezTo>
                        <a:pt x="1323484" y="131257"/>
                        <a:pt x="1326679" y="128824"/>
                        <a:pt x="1329797" y="126261"/>
                      </a:cubicBezTo>
                      <a:cubicBezTo>
                        <a:pt x="1331338" y="124953"/>
                        <a:pt x="1332966" y="123793"/>
                        <a:pt x="1334620" y="122624"/>
                      </a:cubicBezTo>
                      <a:lnTo>
                        <a:pt x="1339530" y="119108"/>
                      </a:lnTo>
                      <a:cubicBezTo>
                        <a:pt x="1342742" y="116666"/>
                        <a:pt x="1346240" y="114640"/>
                        <a:pt x="1349626" y="112449"/>
                      </a:cubicBezTo>
                      <a:cubicBezTo>
                        <a:pt x="1352977" y="110207"/>
                        <a:pt x="1356536" y="108284"/>
                        <a:pt x="1360043" y="106293"/>
                      </a:cubicBezTo>
                      <a:cubicBezTo>
                        <a:pt x="1361818" y="105332"/>
                        <a:pt x="1363541" y="104284"/>
                        <a:pt x="1365334" y="103366"/>
                      </a:cubicBezTo>
                      <a:lnTo>
                        <a:pt x="1370763" y="100690"/>
                      </a:lnTo>
                      <a:lnTo>
                        <a:pt x="1376192" y="98023"/>
                      </a:lnTo>
                      <a:lnTo>
                        <a:pt x="1381760" y="95651"/>
                      </a:lnTo>
                      <a:lnTo>
                        <a:pt x="1387328" y="93269"/>
                      </a:lnTo>
                      <a:lnTo>
                        <a:pt x="1392991" y="91157"/>
                      </a:lnTo>
                      <a:lnTo>
                        <a:pt x="1398680" y="89079"/>
                      </a:lnTo>
                      <a:cubicBezTo>
                        <a:pt x="1400593" y="88438"/>
                        <a:pt x="1402524" y="87875"/>
                        <a:pt x="1404455" y="87269"/>
                      </a:cubicBezTo>
                      <a:lnTo>
                        <a:pt x="1410240" y="85485"/>
                      </a:lnTo>
                      <a:cubicBezTo>
                        <a:pt x="1412188" y="84948"/>
                        <a:pt x="1414145" y="84498"/>
                        <a:pt x="1416102" y="83996"/>
                      </a:cubicBezTo>
                      <a:lnTo>
                        <a:pt x="1421964" y="82515"/>
                      </a:lnTo>
                      <a:lnTo>
                        <a:pt x="1427904" y="81381"/>
                      </a:lnTo>
                      <a:lnTo>
                        <a:pt x="1433844" y="80212"/>
                      </a:lnTo>
                      <a:lnTo>
                        <a:pt x="1439828" y="79415"/>
                      </a:lnTo>
                      <a:cubicBezTo>
                        <a:pt x="1441811" y="79164"/>
                        <a:pt x="1443802" y="78826"/>
                        <a:pt x="1445811" y="78644"/>
                      </a:cubicBezTo>
                      <a:lnTo>
                        <a:pt x="1451812" y="78177"/>
                      </a:lnTo>
                      <a:cubicBezTo>
                        <a:pt x="1455812" y="77752"/>
                        <a:pt x="1459830" y="77787"/>
                        <a:pt x="1463839" y="77692"/>
                      </a:cubicBezTo>
                      <a:lnTo>
                        <a:pt x="1466853" y="77631"/>
                      </a:lnTo>
                      <a:lnTo>
                        <a:pt x="1469849" y="77778"/>
                      </a:lnTo>
                      <a:lnTo>
                        <a:pt x="1475841" y="78038"/>
                      </a:lnTo>
                      <a:cubicBezTo>
                        <a:pt x="1479434" y="78229"/>
                        <a:pt x="1482985" y="78748"/>
                        <a:pt x="1486552" y="79129"/>
                      </a:cubicBezTo>
                      <a:cubicBezTo>
                        <a:pt x="1489522" y="81181"/>
                        <a:pt x="1492544" y="83130"/>
                        <a:pt x="1495393" y="85329"/>
                      </a:cubicBezTo>
                      <a:lnTo>
                        <a:pt x="1500112" y="89061"/>
                      </a:lnTo>
                      <a:lnTo>
                        <a:pt x="1502459" y="90932"/>
                      </a:lnTo>
                      <a:lnTo>
                        <a:pt x="1504693" y="92940"/>
                      </a:lnTo>
                      <a:cubicBezTo>
                        <a:pt x="1507672" y="95633"/>
                        <a:pt x="1510720" y="98249"/>
                        <a:pt x="1513473" y="101175"/>
                      </a:cubicBezTo>
                      <a:lnTo>
                        <a:pt x="1517708" y="105479"/>
                      </a:lnTo>
                      <a:cubicBezTo>
                        <a:pt x="1519102" y="106908"/>
                        <a:pt x="1520392" y="108475"/>
                        <a:pt x="1521717" y="109973"/>
                      </a:cubicBezTo>
                      <a:lnTo>
                        <a:pt x="1525726" y="114493"/>
                      </a:lnTo>
                      <a:lnTo>
                        <a:pt x="1529449" y="119255"/>
                      </a:lnTo>
                      <a:lnTo>
                        <a:pt x="1533173" y="124018"/>
                      </a:lnTo>
                      <a:lnTo>
                        <a:pt x="1536636" y="128980"/>
                      </a:lnTo>
                      <a:cubicBezTo>
                        <a:pt x="1537788" y="130616"/>
                        <a:pt x="1538974" y="132253"/>
                        <a:pt x="1540083" y="133933"/>
                      </a:cubicBezTo>
                      <a:lnTo>
                        <a:pt x="1543287" y="139076"/>
                      </a:lnTo>
                      <a:cubicBezTo>
                        <a:pt x="1544343" y="140782"/>
                        <a:pt x="1545443" y="142496"/>
                        <a:pt x="1546464" y="144220"/>
                      </a:cubicBezTo>
                      <a:lnTo>
                        <a:pt x="1549383" y="149519"/>
                      </a:lnTo>
                      <a:lnTo>
                        <a:pt x="1552301" y="154818"/>
                      </a:lnTo>
                      <a:lnTo>
                        <a:pt x="1554950" y="160265"/>
                      </a:lnTo>
                      <a:lnTo>
                        <a:pt x="1557591" y="165711"/>
                      </a:lnTo>
                      <a:lnTo>
                        <a:pt x="1559938" y="171305"/>
                      </a:lnTo>
                      <a:lnTo>
                        <a:pt x="1562285" y="176882"/>
                      </a:lnTo>
                      <a:cubicBezTo>
                        <a:pt x="1563055" y="178743"/>
                        <a:pt x="1563679" y="180674"/>
                        <a:pt x="1564371" y="182553"/>
                      </a:cubicBezTo>
                      <a:cubicBezTo>
                        <a:pt x="1565722" y="186363"/>
                        <a:pt x="1567160" y="190139"/>
                        <a:pt x="1568216" y="194044"/>
                      </a:cubicBezTo>
                      <a:cubicBezTo>
                        <a:pt x="1569316" y="197897"/>
                        <a:pt x="1570649" y="201725"/>
                        <a:pt x="1571472" y="205665"/>
                      </a:cubicBezTo>
                      <a:lnTo>
                        <a:pt x="1572875" y="211536"/>
                      </a:lnTo>
                      <a:cubicBezTo>
                        <a:pt x="1573368" y="213501"/>
                        <a:pt x="1573827" y="215475"/>
                        <a:pt x="1574148" y="217458"/>
                      </a:cubicBezTo>
                      <a:cubicBezTo>
                        <a:pt x="1574814" y="221415"/>
                        <a:pt x="1575637" y="225373"/>
                        <a:pt x="1576191" y="229373"/>
                      </a:cubicBezTo>
                      <a:lnTo>
                        <a:pt x="1577655" y="241349"/>
                      </a:lnTo>
                      <a:cubicBezTo>
                        <a:pt x="1577732" y="242050"/>
                        <a:pt x="1577932" y="242778"/>
                        <a:pt x="1578243" y="243436"/>
                      </a:cubicBezTo>
                      <a:cubicBezTo>
                        <a:pt x="1579863" y="246899"/>
                        <a:pt x="1583967" y="248388"/>
                        <a:pt x="1587439" y="246787"/>
                      </a:cubicBezTo>
                      <a:lnTo>
                        <a:pt x="1598376" y="241678"/>
                      </a:lnTo>
                      <a:cubicBezTo>
                        <a:pt x="1602056" y="240032"/>
                        <a:pt x="1605840" y="238656"/>
                        <a:pt x="1609572" y="237140"/>
                      </a:cubicBezTo>
                      <a:cubicBezTo>
                        <a:pt x="1611425" y="236335"/>
                        <a:pt x="1613330" y="235712"/>
                        <a:pt x="1615252" y="235097"/>
                      </a:cubicBezTo>
                      <a:lnTo>
                        <a:pt x="1620993" y="233157"/>
                      </a:lnTo>
                      <a:cubicBezTo>
                        <a:pt x="1624777" y="231789"/>
                        <a:pt x="1628717" y="230888"/>
                        <a:pt x="1632588" y="229771"/>
                      </a:cubicBezTo>
                      <a:cubicBezTo>
                        <a:pt x="1636450" y="228620"/>
                        <a:pt x="1640416" y="227841"/>
                        <a:pt x="1644355" y="226983"/>
                      </a:cubicBezTo>
                      <a:cubicBezTo>
                        <a:pt x="1646338" y="226576"/>
                        <a:pt x="1648295" y="226083"/>
                        <a:pt x="1650278" y="225745"/>
                      </a:cubicBezTo>
                      <a:lnTo>
                        <a:pt x="1656253" y="224784"/>
                      </a:lnTo>
                      <a:lnTo>
                        <a:pt x="1662228" y="223840"/>
                      </a:lnTo>
                      <a:lnTo>
                        <a:pt x="1668246" y="223199"/>
                      </a:lnTo>
                      <a:lnTo>
                        <a:pt x="1674264" y="222567"/>
                      </a:lnTo>
                      <a:lnTo>
                        <a:pt x="1680299" y="222221"/>
                      </a:lnTo>
                      <a:lnTo>
                        <a:pt x="1686343" y="221900"/>
                      </a:lnTo>
                      <a:cubicBezTo>
                        <a:pt x="1688361" y="221866"/>
                        <a:pt x="1690379" y="221900"/>
                        <a:pt x="1692396" y="221883"/>
                      </a:cubicBezTo>
                      <a:lnTo>
                        <a:pt x="1698440" y="221883"/>
                      </a:lnTo>
                      <a:cubicBezTo>
                        <a:pt x="1700458" y="221952"/>
                        <a:pt x="1702475" y="222082"/>
                        <a:pt x="1704484" y="222186"/>
                      </a:cubicBezTo>
                      <a:lnTo>
                        <a:pt x="1710528" y="222507"/>
                      </a:lnTo>
                      <a:lnTo>
                        <a:pt x="1716512" y="223147"/>
                      </a:lnTo>
                      <a:lnTo>
                        <a:pt x="1722530" y="223805"/>
                      </a:lnTo>
                      <a:lnTo>
                        <a:pt x="1728487" y="224801"/>
                      </a:lnTo>
                      <a:cubicBezTo>
                        <a:pt x="1730461" y="225148"/>
                        <a:pt x="1732462" y="225416"/>
                        <a:pt x="1734436" y="225832"/>
                      </a:cubicBezTo>
                      <a:lnTo>
                        <a:pt x="1740307" y="227148"/>
                      </a:lnTo>
                      <a:cubicBezTo>
                        <a:pt x="1744264" y="227927"/>
                        <a:pt x="1748065" y="229131"/>
                        <a:pt x="1751945" y="230248"/>
                      </a:cubicBezTo>
                      <a:lnTo>
                        <a:pt x="1754837" y="231070"/>
                      </a:lnTo>
                      <a:lnTo>
                        <a:pt x="1757660" y="232083"/>
                      </a:lnTo>
                      <a:lnTo>
                        <a:pt x="1763314" y="234092"/>
                      </a:lnTo>
                      <a:cubicBezTo>
                        <a:pt x="1766691" y="235348"/>
                        <a:pt x="1769938" y="236898"/>
                        <a:pt x="1773237" y="238301"/>
                      </a:cubicBezTo>
                      <a:cubicBezTo>
                        <a:pt x="1775446" y="241141"/>
                        <a:pt x="1777757" y="243886"/>
                        <a:pt x="1779827" y="246839"/>
                      </a:cubicBezTo>
                      <a:lnTo>
                        <a:pt x="1783230" y="251774"/>
                      </a:lnTo>
                      <a:lnTo>
                        <a:pt x="1784927" y="254259"/>
                      </a:lnTo>
                      <a:lnTo>
                        <a:pt x="1786477" y="256831"/>
                      </a:lnTo>
                      <a:cubicBezTo>
                        <a:pt x="1788521" y="260269"/>
                        <a:pt x="1790668" y="263681"/>
                        <a:pt x="1792443" y="267291"/>
                      </a:cubicBezTo>
                      <a:lnTo>
                        <a:pt x="1795223" y="272643"/>
                      </a:lnTo>
                      <a:cubicBezTo>
                        <a:pt x="1796123" y="274435"/>
                        <a:pt x="1796885" y="276305"/>
                        <a:pt x="1797734" y="278124"/>
                      </a:cubicBezTo>
                      <a:lnTo>
                        <a:pt x="1800202" y="283640"/>
                      </a:lnTo>
                      <a:lnTo>
                        <a:pt x="1802384" y="289268"/>
                      </a:lnTo>
                      <a:lnTo>
                        <a:pt x="1804531" y="294914"/>
                      </a:lnTo>
                      <a:lnTo>
                        <a:pt x="1806376" y="300681"/>
                      </a:lnTo>
                      <a:cubicBezTo>
                        <a:pt x="1806990" y="302612"/>
                        <a:pt x="1807649" y="304499"/>
                        <a:pt x="1808211" y="306439"/>
                      </a:cubicBezTo>
                      <a:lnTo>
                        <a:pt x="1809761" y="312293"/>
                      </a:lnTo>
                      <a:cubicBezTo>
                        <a:pt x="1810264" y="314250"/>
                        <a:pt x="1810818" y="316189"/>
                        <a:pt x="1811285" y="318155"/>
                      </a:cubicBezTo>
                      <a:lnTo>
                        <a:pt x="1812532" y="324086"/>
                      </a:lnTo>
                      <a:lnTo>
                        <a:pt x="1813745" y="330009"/>
                      </a:lnTo>
                      <a:lnTo>
                        <a:pt x="1814654" y="335993"/>
                      </a:lnTo>
                      <a:lnTo>
                        <a:pt x="1815563" y="341985"/>
                      </a:lnTo>
                      <a:lnTo>
                        <a:pt x="1816169" y="347994"/>
                      </a:lnTo>
                      <a:lnTo>
                        <a:pt x="1816775" y="354004"/>
                      </a:lnTo>
                      <a:cubicBezTo>
                        <a:pt x="1816940" y="356021"/>
                        <a:pt x="1816957" y="358030"/>
                        <a:pt x="1817087" y="360039"/>
                      </a:cubicBezTo>
                      <a:cubicBezTo>
                        <a:pt x="1817252" y="364082"/>
                        <a:pt x="1817511" y="368109"/>
                        <a:pt x="1817373" y="372144"/>
                      </a:cubicBezTo>
                      <a:cubicBezTo>
                        <a:pt x="1817295" y="376171"/>
                        <a:pt x="1817433" y="380206"/>
                        <a:pt x="1817061" y="384232"/>
                      </a:cubicBezTo>
                      <a:lnTo>
                        <a:pt x="1816671" y="390250"/>
                      </a:lnTo>
                      <a:cubicBezTo>
                        <a:pt x="1816559" y="392268"/>
                        <a:pt x="1816438" y="394285"/>
                        <a:pt x="1816143" y="396277"/>
                      </a:cubicBezTo>
                      <a:cubicBezTo>
                        <a:pt x="1815606" y="400286"/>
                        <a:pt x="1815234" y="404287"/>
                        <a:pt x="1814585" y="408253"/>
                      </a:cubicBezTo>
                      <a:lnTo>
                        <a:pt x="1812454" y="420124"/>
                      </a:lnTo>
                      <a:cubicBezTo>
                        <a:pt x="1812333" y="420817"/>
                        <a:pt x="1812299" y="421579"/>
                        <a:pt x="1812385" y="422324"/>
                      </a:cubicBezTo>
                      <a:cubicBezTo>
                        <a:pt x="1812913" y="426116"/>
                        <a:pt x="1816412" y="428740"/>
                        <a:pt x="1820196" y="428229"/>
                      </a:cubicBezTo>
                      <a:lnTo>
                        <a:pt x="1832154" y="426567"/>
                      </a:lnTo>
                      <a:cubicBezTo>
                        <a:pt x="1836146" y="426090"/>
                        <a:pt x="1840172" y="425900"/>
                        <a:pt x="1844181" y="425545"/>
                      </a:cubicBezTo>
                      <a:cubicBezTo>
                        <a:pt x="1846190" y="425311"/>
                        <a:pt x="1848216" y="425276"/>
                        <a:pt x="1850217" y="425242"/>
                      </a:cubicBezTo>
                      <a:lnTo>
                        <a:pt x="1856261" y="425103"/>
                      </a:lnTo>
                      <a:cubicBezTo>
                        <a:pt x="1860296" y="424887"/>
                        <a:pt x="1864331" y="425207"/>
                        <a:pt x="1868349" y="425285"/>
                      </a:cubicBezTo>
                      <a:cubicBezTo>
                        <a:pt x="1872384" y="425302"/>
                        <a:pt x="1876402" y="425727"/>
                        <a:pt x="1880420" y="426056"/>
                      </a:cubicBezTo>
                      <a:cubicBezTo>
                        <a:pt x="1882420" y="426264"/>
                        <a:pt x="1884446" y="426385"/>
                        <a:pt x="1886438" y="426636"/>
                      </a:cubicBezTo>
                      <a:lnTo>
                        <a:pt x="1898431" y="428324"/>
                      </a:lnTo>
                      <a:lnTo>
                        <a:pt x="1904379" y="429493"/>
                      </a:lnTo>
                      <a:lnTo>
                        <a:pt x="1910328" y="430645"/>
                      </a:lnTo>
                      <a:lnTo>
                        <a:pt x="1916208" y="432126"/>
                      </a:lnTo>
                      <a:lnTo>
                        <a:pt x="1922070" y="433589"/>
                      </a:lnTo>
                      <a:cubicBezTo>
                        <a:pt x="1924001" y="434143"/>
                        <a:pt x="1925915" y="434784"/>
                        <a:pt x="1927854" y="435364"/>
                      </a:cubicBezTo>
                      <a:lnTo>
                        <a:pt x="1933647" y="437148"/>
                      </a:lnTo>
                      <a:cubicBezTo>
                        <a:pt x="1935552" y="437797"/>
                        <a:pt x="1937440" y="438525"/>
                        <a:pt x="1939319" y="439217"/>
                      </a:cubicBezTo>
                      <a:lnTo>
                        <a:pt x="1944999" y="441305"/>
                      </a:lnTo>
                      <a:lnTo>
                        <a:pt x="1950550" y="443677"/>
                      </a:lnTo>
                      <a:lnTo>
                        <a:pt x="1956100" y="446076"/>
                      </a:lnTo>
                      <a:lnTo>
                        <a:pt x="1961495" y="448769"/>
                      </a:lnTo>
                      <a:cubicBezTo>
                        <a:pt x="1963279" y="449695"/>
                        <a:pt x="1965114" y="450544"/>
                        <a:pt x="1966872" y="451505"/>
                      </a:cubicBezTo>
                      <a:lnTo>
                        <a:pt x="1972102" y="454527"/>
                      </a:lnTo>
                      <a:cubicBezTo>
                        <a:pt x="1975652" y="456415"/>
                        <a:pt x="1978951" y="458709"/>
                        <a:pt x="1982320" y="460909"/>
                      </a:cubicBezTo>
                      <a:lnTo>
                        <a:pt x="1984822" y="462545"/>
                      </a:lnTo>
                      <a:lnTo>
                        <a:pt x="1987238" y="464337"/>
                      </a:lnTo>
                      <a:lnTo>
                        <a:pt x="1992027" y="467940"/>
                      </a:lnTo>
                      <a:cubicBezTo>
                        <a:pt x="1994901" y="470139"/>
                        <a:pt x="1997560" y="472590"/>
                        <a:pt x="2000296" y="474928"/>
                      </a:cubicBezTo>
                      <a:cubicBezTo>
                        <a:pt x="2001578" y="478279"/>
                        <a:pt x="2002972" y="481578"/>
                        <a:pt x="2004080" y="484989"/>
                      </a:cubicBezTo>
                      <a:lnTo>
                        <a:pt x="2005864" y="490722"/>
                      </a:lnTo>
                      <a:lnTo>
                        <a:pt x="2006765" y="493579"/>
                      </a:lnTo>
                      <a:lnTo>
                        <a:pt x="2007474" y="496506"/>
                      </a:lnTo>
                      <a:cubicBezTo>
                        <a:pt x="2008418" y="500403"/>
                        <a:pt x="2009475" y="504282"/>
                        <a:pt x="2010098" y="508248"/>
                      </a:cubicBezTo>
                      <a:lnTo>
                        <a:pt x="2011172" y="514179"/>
                      </a:lnTo>
                      <a:cubicBezTo>
                        <a:pt x="2011510" y="516162"/>
                        <a:pt x="2011692" y="518171"/>
                        <a:pt x="2011977" y="520163"/>
                      </a:cubicBezTo>
                      <a:lnTo>
                        <a:pt x="2012705" y="526164"/>
                      </a:lnTo>
                      <a:lnTo>
                        <a:pt x="2013120" y="532182"/>
                      </a:lnTo>
                      <a:lnTo>
                        <a:pt x="2013501" y="538208"/>
                      </a:lnTo>
                      <a:lnTo>
                        <a:pt x="2013579" y="544244"/>
                      </a:lnTo>
                      <a:cubicBezTo>
                        <a:pt x="2013596" y="546261"/>
                        <a:pt x="2013666" y="548287"/>
                        <a:pt x="2013640" y="550305"/>
                      </a:cubicBezTo>
                      <a:lnTo>
                        <a:pt x="2013389" y="556349"/>
                      </a:lnTo>
                      <a:cubicBezTo>
                        <a:pt x="2013293" y="558358"/>
                        <a:pt x="2013259" y="560384"/>
                        <a:pt x="2013120" y="562384"/>
                      </a:cubicBezTo>
                      <a:lnTo>
                        <a:pt x="2012557" y="568411"/>
                      </a:lnTo>
                      <a:lnTo>
                        <a:pt x="2011977" y="574429"/>
                      </a:lnTo>
                      <a:lnTo>
                        <a:pt x="2011085" y="580413"/>
                      </a:lnTo>
                      <a:lnTo>
                        <a:pt x="2010193" y="586396"/>
                      </a:lnTo>
                      <a:lnTo>
                        <a:pt x="2009007" y="592336"/>
                      </a:lnTo>
                      <a:lnTo>
                        <a:pt x="2007795" y="598259"/>
                      </a:lnTo>
                      <a:cubicBezTo>
                        <a:pt x="2007371" y="600242"/>
                        <a:pt x="2006799" y="602173"/>
                        <a:pt x="2006306" y="604130"/>
                      </a:cubicBezTo>
                      <a:cubicBezTo>
                        <a:pt x="2005292" y="608035"/>
                        <a:pt x="2004349" y="611958"/>
                        <a:pt x="2003032" y="615785"/>
                      </a:cubicBezTo>
                      <a:cubicBezTo>
                        <a:pt x="2001768" y="619604"/>
                        <a:pt x="2000703" y="623500"/>
                        <a:pt x="1999179" y="627250"/>
                      </a:cubicBezTo>
                      <a:lnTo>
                        <a:pt x="1997023" y="632878"/>
                      </a:lnTo>
                      <a:cubicBezTo>
                        <a:pt x="1996313" y="634792"/>
                        <a:pt x="1995594" y="636662"/>
                        <a:pt x="1994728" y="638472"/>
                      </a:cubicBezTo>
                      <a:cubicBezTo>
                        <a:pt x="1993057" y="642135"/>
                        <a:pt x="1991516" y="645867"/>
                        <a:pt x="1989741" y="649478"/>
                      </a:cubicBezTo>
                      <a:lnTo>
                        <a:pt x="1984173" y="660198"/>
                      </a:lnTo>
                      <a:cubicBezTo>
                        <a:pt x="1983852" y="660821"/>
                        <a:pt x="1983601" y="661540"/>
                        <a:pt x="1983480" y="662259"/>
                      </a:cubicBezTo>
                      <a:cubicBezTo>
                        <a:pt x="1982874" y="666034"/>
                        <a:pt x="1985428" y="669601"/>
                        <a:pt x="1989195" y="670208"/>
                      </a:cubicBezTo>
                      <a:lnTo>
                        <a:pt x="2001119" y="672138"/>
                      </a:lnTo>
                      <a:cubicBezTo>
                        <a:pt x="2005076" y="672866"/>
                        <a:pt x="2008981" y="673862"/>
                        <a:pt x="2012921" y="674693"/>
                      </a:cubicBezTo>
                      <a:cubicBezTo>
                        <a:pt x="2014904" y="675091"/>
                        <a:pt x="2016835" y="675637"/>
                        <a:pt x="2018766" y="676200"/>
                      </a:cubicBezTo>
                      <a:lnTo>
                        <a:pt x="2024594" y="677836"/>
                      </a:lnTo>
                      <a:cubicBezTo>
                        <a:pt x="2028499" y="678832"/>
                        <a:pt x="2032257" y="680321"/>
                        <a:pt x="2036093" y="681577"/>
                      </a:cubicBezTo>
                      <a:cubicBezTo>
                        <a:pt x="2039937" y="682806"/>
                        <a:pt x="2043652" y="684391"/>
                        <a:pt x="2047393" y="685915"/>
                      </a:cubicBezTo>
                      <a:cubicBezTo>
                        <a:pt x="2049255" y="686686"/>
                        <a:pt x="2051151" y="687379"/>
                        <a:pt x="2052978" y="688227"/>
                      </a:cubicBezTo>
                      <a:lnTo>
                        <a:pt x="2058459" y="690799"/>
                      </a:lnTo>
                      <a:lnTo>
                        <a:pt x="2063940" y="693388"/>
                      </a:lnTo>
                      <a:lnTo>
                        <a:pt x="2069266" y="696245"/>
                      </a:lnTo>
                      <a:lnTo>
                        <a:pt x="2074609" y="699103"/>
                      </a:lnTo>
                      <a:lnTo>
                        <a:pt x="2079778" y="702229"/>
                      </a:lnTo>
                      <a:lnTo>
                        <a:pt x="2084956" y="705372"/>
                      </a:lnTo>
                      <a:cubicBezTo>
                        <a:pt x="2086653" y="706472"/>
                        <a:pt x="2088290" y="707641"/>
                        <a:pt x="2089970" y="708775"/>
                      </a:cubicBezTo>
                      <a:lnTo>
                        <a:pt x="2094975" y="712169"/>
                      </a:lnTo>
                      <a:cubicBezTo>
                        <a:pt x="2096602" y="713356"/>
                        <a:pt x="2098170" y="714611"/>
                        <a:pt x="2099798" y="715832"/>
                      </a:cubicBezTo>
                      <a:lnTo>
                        <a:pt x="2104612" y="719504"/>
                      </a:lnTo>
                      <a:lnTo>
                        <a:pt x="2109210" y="723409"/>
                      </a:lnTo>
                      <a:lnTo>
                        <a:pt x="2113800" y="727349"/>
                      </a:lnTo>
                      <a:lnTo>
                        <a:pt x="2118164" y="731505"/>
                      </a:lnTo>
                      <a:cubicBezTo>
                        <a:pt x="2119601" y="732908"/>
                        <a:pt x="2121099" y="734259"/>
                        <a:pt x="2122493" y="735705"/>
                      </a:cubicBezTo>
                      <a:lnTo>
                        <a:pt x="2126606" y="740112"/>
                      </a:lnTo>
                      <a:cubicBezTo>
                        <a:pt x="2129429" y="742987"/>
                        <a:pt x="2131906" y="746148"/>
                        <a:pt x="2134460" y="749222"/>
                      </a:cubicBezTo>
                      <a:lnTo>
                        <a:pt x="2136391" y="751551"/>
                      </a:lnTo>
                      <a:lnTo>
                        <a:pt x="2138158" y="753958"/>
                      </a:lnTo>
                      <a:lnTo>
                        <a:pt x="2141690" y="758833"/>
                      </a:lnTo>
                      <a:cubicBezTo>
                        <a:pt x="2143769" y="761760"/>
                        <a:pt x="2145587" y="764851"/>
                        <a:pt x="2147527" y="767899"/>
                      </a:cubicBezTo>
                      <a:cubicBezTo>
                        <a:pt x="2147761" y="771484"/>
                        <a:pt x="2148124" y="775069"/>
                        <a:pt x="2148168" y="778654"/>
                      </a:cubicBezTo>
                      <a:lnTo>
                        <a:pt x="2148202" y="784672"/>
                      </a:lnTo>
                      <a:lnTo>
                        <a:pt x="2148185" y="787668"/>
                      </a:lnTo>
                      <a:lnTo>
                        <a:pt x="2148012" y="790681"/>
                      </a:lnTo>
                      <a:cubicBezTo>
                        <a:pt x="2147778" y="794673"/>
                        <a:pt x="2147639" y="798682"/>
                        <a:pt x="2147059" y="802674"/>
                      </a:cubicBezTo>
                      <a:lnTo>
                        <a:pt x="2146349" y="808658"/>
                      </a:lnTo>
                      <a:cubicBezTo>
                        <a:pt x="2146072" y="810641"/>
                        <a:pt x="2145648" y="812632"/>
                        <a:pt x="2145327" y="814607"/>
                      </a:cubicBezTo>
                      <a:lnTo>
                        <a:pt x="2144280" y="820555"/>
                      </a:lnTo>
                      <a:lnTo>
                        <a:pt x="2142894" y="826444"/>
                      </a:lnTo>
                      <a:lnTo>
                        <a:pt x="2141491" y="832332"/>
                      </a:lnTo>
                      <a:lnTo>
                        <a:pt x="2139785" y="838116"/>
                      </a:lnTo>
                      <a:cubicBezTo>
                        <a:pt x="2139197" y="840064"/>
                        <a:pt x="2138660" y="841986"/>
                        <a:pt x="2138045" y="843917"/>
                      </a:cubicBezTo>
                      <a:lnTo>
                        <a:pt x="2136019" y="849632"/>
                      </a:lnTo>
                      <a:cubicBezTo>
                        <a:pt x="2135352" y="851520"/>
                        <a:pt x="2134720" y="853425"/>
                        <a:pt x="2133984" y="855313"/>
                      </a:cubicBezTo>
                      <a:lnTo>
                        <a:pt x="2131663" y="860907"/>
                      </a:lnTo>
                      <a:lnTo>
                        <a:pt x="2129334" y="866492"/>
                      </a:lnTo>
                      <a:lnTo>
                        <a:pt x="2126719" y="871947"/>
                      </a:lnTo>
                      <a:lnTo>
                        <a:pt x="2124112" y="877402"/>
                      </a:lnTo>
                      <a:lnTo>
                        <a:pt x="2121212" y="882728"/>
                      </a:lnTo>
                      <a:lnTo>
                        <a:pt x="2118302" y="888044"/>
                      </a:lnTo>
                      <a:cubicBezTo>
                        <a:pt x="2117324" y="889793"/>
                        <a:pt x="2116215" y="891482"/>
                        <a:pt x="2115176" y="893214"/>
                      </a:cubicBezTo>
                      <a:cubicBezTo>
                        <a:pt x="2113046" y="896643"/>
                        <a:pt x="2110994" y="900115"/>
                        <a:pt x="2108604" y="903362"/>
                      </a:cubicBezTo>
                      <a:cubicBezTo>
                        <a:pt x="2106266" y="906644"/>
                        <a:pt x="2104101" y="910073"/>
                        <a:pt x="2101530" y="913190"/>
                      </a:cubicBezTo>
                      <a:lnTo>
                        <a:pt x="2097815" y="917927"/>
                      </a:lnTo>
                      <a:cubicBezTo>
                        <a:pt x="2096585" y="919537"/>
                        <a:pt x="2095356" y="921122"/>
                        <a:pt x="2093987" y="922611"/>
                      </a:cubicBezTo>
                      <a:cubicBezTo>
                        <a:pt x="2091294" y="925633"/>
                        <a:pt x="2088740" y="928725"/>
                        <a:pt x="2085969" y="931643"/>
                      </a:cubicBezTo>
                      <a:lnTo>
                        <a:pt x="2077492" y="940241"/>
                      </a:lnTo>
                      <a:cubicBezTo>
                        <a:pt x="2076998" y="940761"/>
                        <a:pt x="2076565" y="941358"/>
                        <a:pt x="2076228" y="942025"/>
                      </a:cubicBezTo>
                      <a:cubicBezTo>
                        <a:pt x="2074539" y="945445"/>
                        <a:pt x="2075925" y="949593"/>
                        <a:pt x="2079336" y="951299"/>
                      </a:cubicBezTo>
                      <a:lnTo>
                        <a:pt x="2090160" y="956668"/>
                      </a:lnTo>
                      <a:cubicBezTo>
                        <a:pt x="2093736" y="958512"/>
                        <a:pt x="2097165" y="960616"/>
                        <a:pt x="2100698" y="962564"/>
                      </a:cubicBezTo>
                      <a:cubicBezTo>
                        <a:pt x="2102473" y="963534"/>
                        <a:pt x="2104153" y="964625"/>
                        <a:pt x="2105850" y="965734"/>
                      </a:cubicBezTo>
                      <a:lnTo>
                        <a:pt x="2110916" y="969033"/>
                      </a:lnTo>
                      <a:cubicBezTo>
                        <a:pt x="2114362" y="971128"/>
                        <a:pt x="2117514" y="973639"/>
                        <a:pt x="2120796" y="976003"/>
                      </a:cubicBezTo>
                      <a:cubicBezTo>
                        <a:pt x="2124121" y="978289"/>
                        <a:pt x="2127195" y="980904"/>
                        <a:pt x="2130338" y="983450"/>
                      </a:cubicBezTo>
                      <a:cubicBezTo>
                        <a:pt x="2131880" y="984740"/>
                        <a:pt x="2133482" y="985961"/>
                        <a:pt x="2134997" y="987295"/>
                      </a:cubicBezTo>
                      <a:lnTo>
                        <a:pt x="2139465" y="991390"/>
                      </a:lnTo>
                      <a:lnTo>
                        <a:pt x="2143942" y="995469"/>
                      </a:lnTo>
                      <a:lnTo>
                        <a:pt x="2148193" y="999764"/>
                      </a:lnTo>
                      <a:lnTo>
                        <a:pt x="2152445" y="1004076"/>
                      </a:lnTo>
                      <a:lnTo>
                        <a:pt x="2156480" y="1008588"/>
                      </a:lnTo>
                      <a:lnTo>
                        <a:pt x="2160498" y="1013125"/>
                      </a:lnTo>
                      <a:cubicBezTo>
                        <a:pt x="2161780" y="1014657"/>
                        <a:pt x="2163009" y="1016259"/>
                        <a:pt x="2164282" y="1017818"/>
                      </a:cubicBezTo>
                      <a:lnTo>
                        <a:pt x="2168066" y="1022572"/>
                      </a:lnTo>
                      <a:cubicBezTo>
                        <a:pt x="2169278" y="1024165"/>
                        <a:pt x="2170413" y="1025836"/>
                        <a:pt x="2171599" y="1027456"/>
                      </a:cubicBezTo>
                      <a:lnTo>
                        <a:pt x="2175106" y="1032400"/>
                      </a:lnTo>
                      <a:lnTo>
                        <a:pt x="2178344" y="1037483"/>
                      </a:lnTo>
                      <a:lnTo>
                        <a:pt x="2181574" y="1042592"/>
                      </a:lnTo>
                      <a:lnTo>
                        <a:pt x="2184527" y="1047865"/>
                      </a:lnTo>
                      <a:cubicBezTo>
                        <a:pt x="2184925" y="1048593"/>
                        <a:pt x="2185315" y="1049328"/>
                        <a:pt x="2185731" y="1050056"/>
                      </a:cubicBezTo>
                      <a:lnTo>
                        <a:pt x="2199074" y="1050056"/>
                      </a:lnTo>
                      <a:lnTo>
                        <a:pt x="2198001" y="1047778"/>
                      </a:lnTo>
                      <a:cubicBezTo>
                        <a:pt x="2197065" y="1045865"/>
                        <a:pt x="2195992" y="1044012"/>
                        <a:pt x="2194987" y="1042150"/>
                      </a:cubicBezTo>
                      <a:lnTo>
                        <a:pt x="2191922" y="1036513"/>
                      </a:lnTo>
                      <a:lnTo>
                        <a:pt x="2188579" y="1031093"/>
                      </a:lnTo>
                      <a:lnTo>
                        <a:pt x="2185194" y="1025672"/>
                      </a:lnTo>
                      <a:lnTo>
                        <a:pt x="2181548" y="1020424"/>
                      </a:lnTo>
                      <a:cubicBezTo>
                        <a:pt x="2180319" y="1018693"/>
                        <a:pt x="2179132" y="1016926"/>
                        <a:pt x="2177877" y="1015194"/>
                      </a:cubicBezTo>
                      <a:lnTo>
                        <a:pt x="2173963" y="1010163"/>
                      </a:lnTo>
                      <a:cubicBezTo>
                        <a:pt x="2172655" y="1008501"/>
                        <a:pt x="2171365" y="1006804"/>
                        <a:pt x="2170023" y="1005150"/>
                      </a:cubicBezTo>
                      <a:lnTo>
                        <a:pt x="2165841" y="1000344"/>
                      </a:lnTo>
                      <a:lnTo>
                        <a:pt x="2161667" y="995538"/>
                      </a:lnTo>
                      <a:lnTo>
                        <a:pt x="2157199" y="991027"/>
                      </a:lnTo>
                      <a:lnTo>
                        <a:pt x="2152757" y="986429"/>
                      </a:lnTo>
                      <a:lnTo>
                        <a:pt x="2148107" y="982099"/>
                      </a:lnTo>
                      <a:lnTo>
                        <a:pt x="2143440" y="977752"/>
                      </a:lnTo>
                      <a:cubicBezTo>
                        <a:pt x="2141855" y="976315"/>
                        <a:pt x="2140192" y="974999"/>
                        <a:pt x="2138565" y="973605"/>
                      </a:cubicBezTo>
                      <a:cubicBezTo>
                        <a:pt x="2135291" y="970894"/>
                        <a:pt x="2132079" y="968106"/>
                        <a:pt x="2128615" y="965630"/>
                      </a:cubicBezTo>
                      <a:cubicBezTo>
                        <a:pt x="2125186" y="963127"/>
                        <a:pt x="2121878" y="960426"/>
                        <a:pt x="2118250" y="958183"/>
                      </a:cubicBezTo>
                      <a:lnTo>
                        <a:pt x="2112942" y="954650"/>
                      </a:lnTo>
                      <a:cubicBezTo>
                        <a:pt x="2111176" y="953455"/>
                        <a:pt x="2109409" y="952286"/>
                        <a:pt x="2107548" y="951230"/>
                      </a:cubicBezTo>
                      <a:cubicBezTo>
                        <a:pt x="2103850" y="949126"/>
                        <a:pt x="2100231" y="946865"/>
                        <a:pt x="2096481" y="944857"/>
                      </a:cubicBezTo>
                      <a:lnTo>
                        <a:pt x="2093459" y="943315"/>
                      </a:lnTo>
                      <a:lnTo>
                        <a:pt x="2095806" y="940873"/>
                      </a:lnTo>
                      <a:cubicBezTo>
                        <a:pt x="2098707" y="937747"/>
                        <a:pt x="2101400" y="934440"/>
                        <a:pt x="2104179" y="931236"/>
                      </a:cubicBezTo>
                      <a:cubicBezTo>
                        <a:pt x="2105599" y="929643"/>
                        <a:pt x="2106890" y="927945"/>
                        <a:pt x="2108171" y="926257"/>
                      </a:cubicBezTo>
                      <a:lnTo>
                        <a:pt x="2112059" y="921182"/>
                      </a:lnTo>
                      <a:cubicBezTo>
                        <a:pt x="2114717" y="917866"/>
                        <a:pt x="2116960" y="914238"/>
                        <a:pt x="2119402" y="910748"/>
                      </a:cubicBezTo>
                      <a:cubicBezTo>
                        <a:pt x="2121861" y="907267"/>
                        <a:pt x="2124009" y="903596"/>
                        <a:pt x="2126199" y="899950"/>
                      </a:cubicBezTo>
                      <a:cubicBezTo>
                        <a:pt x="2127273" y="898115"/>
                        <a:pt x="2128433" y="896331"/>
                        <a:pt x="2129446" y="894461"/>
                      </a:cubicBezTo>
                      <a:lnTo>
                        <a:pt x="2132443" y="888832"/>
                      </a:lnTo>
                      <a:lnTo>
                        <a:pt x="2135430" y="883204"/>
                      </a:lnTo>
                      <a:lnTo>
                        <a:pt x="2138123" y="877420"/>
                      </a:lnTo>
                      <a:lnTo>
                        <a:pt x="2140816" y="871635"/>
                      </a:lnTo>
                      <a:lnTo>
                        <a:pt x="2143206" y="865730"/>
                      </a:lnTo>
                      <a:lnTo>
                        <a:pt x="2145570" y="859790"/>
                      </a:lnTo>
                      <a:cubicBezTo>
                        <a:pt x="2146297" y="857807"/>
                        <a:pt x="2146973" y="855781"/>
                        <a:pt x="2147656" y="853771"/>
                      </a:cubicBezTo>
                      <a:lnTo>
                        <a:pt x="2149726" y="847745"/>
                      </a:lnTo>
                      <a:cubicBezTo>
                        <a:pt x="2150350" y="845701"/>
                        <a:pt x="2150878" y="843640"/>
                        <a:pt x="2151475" y="841605"/>
                      </a:cubicBezTo>
                      <a:lnTo>
                        <a:pt x="2153207" y="835466"/>
                      </a:lnTo>
                      <a:lnTo>
                        <a:pt x="2154627" y="829232"/>
                      </a:lnTo>
                      <a:lnTo>
                        <a:pt x="2156013" y="822997"/>
                      </a:lnTo>
                      <a:lnTo>
                        <a:pt x="2157078" y="816693"/>
                      </a:lnTo>
                      <a:cubicBezTo>
                        <a:pt x="2157390" y="814580"/>
                        <a:pt x="2157805" y="812485"/>
                        <a:pt x="2158073" y="810372"/>
                      </a:cubicBezTo>
                      <a:lnTo>
                        <a:pt x="2158749" y="803999"/>
                      </a:lnTo>
                      <a:cubicBezTo>
                        <a:pt x="2159312" y="799791"/>
                        <a:pt x="2159424" y="795496"/>
                        <a:pt x="2159641" y="791227"/>
                      </a:cubicBezTo>
                      <a:lnTo>
                        <a:pt x="2159788" y="788014"/>
                      </a:lnTo>
                      <a:lnTo>
                        <a:pt x="2159753" y="784802"/>
                      </a:lnTo>
                      <a:lnTo>
                        <a:pt x="2159658" y="778377"/>
                      </a:lnTo>
                      <a:cubicBezTo>
                        <a:pt x="2159546" y="774099"/>
                        <a:pt x="2159026" y="769822"/>
                        <a:pt x="2158706" y="765544"/>
                      </a:cubicBezTo>
                      <a:cubicBezTo>
                        <a:pt x="2158654" y="764799"/>
                        <a:pt x="2158420" y="764020"/>
                        <a:pt x="2157995" y="763345"/>
                      </a:cubicBezTo>
                      <a:cubicBezTo>
                        <a:pt x="2155727" y="759708"/>
                        <a:pt x="2153614" y="755941"/>
                        <a:pt x="2151172" y="752426"/>
                      </a:cubicBezTo>
                      <a:lnTo>
                        <a:pt x="2147458" y="747195"/>
                      </a:lnTo>
                      <a:lnTo>
                        <a:pt x="2145587" y="744580"/>
                      </a:lnTo>
                      <a:lnTo>
                        <a:pt x="2143570" y="742069"/>
                      </a:lnTo>
                      <a:cubicBezTo>
                        <a:pt x="2140885" y="738753"/>
                        <a:pt x="2138261" y="735367"/>
                        <a:pt x="2135309" y="732276"/>
                      </a:cubicBezTo>
                      <a:lnTo>
                        <a:pt x="2130988" y="727557"/>
                      </a:lnTo>
                      <a:cubicBezTo>
                        <a:pt x="2129524" y="725998"/>
                        <a:pt x="2127957" y="724543"/>
                        <a:pt x="2126459" y="723045"/>
                      </a:cubicBezTo>
                      <a:lnTo>
                        <a:pt x="2121887" y="718577"/>
                      </a:lnTo>
                      <a:lnTo>
                        <a:pt x="2117090" y="714369"/>
                      </a:lnTo>
                      <a:lnTo>
                        <a:pt x="2112267" y="710195"/>
                      </a:lnTo>
                      <a:lnTo>
                        <a:pt x="2107219" y="706264"/>
                      </a:lnTo>
                      <a:cubicBezTo>
                        <a:pt x="2105548" y="704948"/>
                        <a:pt x="2103894" y="703588"/>
                        <a:pt x="2102179" y="702350"/>
                      </a:cubicBezTo>
                      <a:lnTo>
                        <a:pt x="2096958" y="698687"/>
                      </a:lnTo>
                      <a:cubicBezTo>
                        <a:pt x="2095200" y="697466"/>
                        <a:pt x="2093477" y="696245"/>
                        <a:pt x="2091719" y="695050"/>
                      </a:cubicBezTo>
                      <a:lnTo>
                        <a:pt x="2080878" y="688322"/>
                      </a:lnTo>
                      <a:lnTo>
                        <a:pt x="2075292" y="685257"/>
                      </a:lnTo>
                      <a:lnTo>
                        <a:pt x="2069699" y="682157"/>
                      </a:lnTo>
                      <a:lnTo>
                        <a:pt x="2063966" y="679386"/>
                      </a:lnTo>
                      <a:lnTo>
                        <a:pt x="2058225" y="676624"/>
                      </a:lnTo>
                      <a:cubicBezTo>
                        <a:pt x="2056294" y="675715"/>
                        <a:pt x="2054320" y="674953"/>
                        <a:pt x="2052355" y="674113"/>
                      </a:cubicBezTo>
                      <a:cubicBezTo>
                        <a:pt x="2048441" y="672485"/>
                        <a:pt x="2044535" y="670753"/>
                        <a:pt x="2040483" y="669420"/>
                      </a:cubicBezTo>
                      <a:cubicBezTo>
                        <a:pt x="2036474" y="668051"/>
                        <a:pt x="2032517" y="666441"/>
                        <a:pt x="2028404" y="665341"/>
                      </a:cubicBezTo>
                      <a:lnTo>
                        <a:pt x="2022282" y="663531"/>
                      </a:lnTo>
                      <a:cubicBezTo>
                        <a:pt x="2020238" y="662908"/>
                        <a:pt x="2018194" y="662310"/>
                        <a:pt x="2016108" y="661869"/>
                      </a:cubicBezTo>
                      <a:cubicBezTo>
                        <a:pt x="2011960" y="660934"/>
                        <a:pt x="2007829" y="659842"/>
                        <a:pt x="2003647" y="659054"/>
                      </a:cubicBezTo>
                      <a:lnTo>
                        <a:pt x="2000313" y="658466"/>
                      </a:lnTo>
                      <a:lnTo>
                        <a:pt x="2001837" y="655418"/>
                      </a:lnTo>
                      <a:cubicBezTo>
                        <a:pt x="2003682" y="651599"/>
                        <a:pt x="2005275" y="647625"/>
                        <a:pt x="2007007" y="643754"/>
                      </a:cubicBezTo>
                      <a:cubicBezTo>
                        <a:pt x="2007899" y="641806"/>
                        <a:pt x="2008626" y="639805"/>
                        <a:pt x="2009354" y="637805"/>
                      </a:cubicBezTo>
                      <a:lnTo>
                        <a:pt x="2011570" y="631805"/>
                      </a:lnTo>
                      <a:cubicBezTo>
                        <a:pt x="2013146" y="627847"/>
                        <a:pt x="2014229" y="623717"/>
                        <a:pt x="2015510" y="619682"/>
                      </a:cubicBezTo>
                      <a:cubicBezTo>
                        <a:pt x="2016844" y="615638"/>
                        <a:pt x="2017813" y="611499"/>
                        <a:pt x="2018835" y="607351"/>
                      </a:cubicBezTo>
                      <a:cubicBezTo>
                        <a:pt x="2019320" y="605299"/>
                        <a:pt x="2019900" y="603229"/>
                        <a:pt x="2020307" y="601143"/>
                      </a:cubicBezTo>
                      <a:lnTo>
                        <a:pt x="2021528" y="594882"/>
                      </a:lnTo>
                      <a:lnTo>
                        <a:pt x="2022706" y="588622"/>
                      </a:lnTo>
                      <a:lnTo>
                        <a:pt x="2023598" y="582300"/>
                      </a:lnTo>
                      <a:lnTo>
                        <a:pt x="2024455" y="575979"/>
                      </a:lnTo>
                      <a:lnTo>
                        <a:pt x="2025000" y="569641"/>
                      </a:lnTo>
                      <a:lnTo>
                        <a:pt x="2025537" y="563285"/>
                      </a:lnTo>
                      <a:cubicBezTo>
                        <a:pt x="2025650" y="561163"/>
                        <a:pt x="2025676" y="559042"/>
                        <a:pt x="2025737" y="556921"/>
                      </a:cubicBezTo>
                      <a:lnTo>
                        <a:pt x="2025927" y="550539"/>
                      </a:lnTo>
                      <a:cubicBezTo>
                        <a:pt x="2025927" y="548426"/>
                        <a:pt x="2025840" y="546296"/>
                        <a:pt x="2025797" y="544166"/>
                      </a:cubicBezTo>
                      <a:lnTo>
                        <a:pt x="2025641" y="537793"/>
                      </a:lnTo>
                      <a:lnTo>
                        <a:pt x="2025156" y="531420"/>
                      </a:lnTo>
                      <a:lnTo>
                        <a:pt x="2024637" y="525064"/>
                      </a:lnTo>
                      <a:lnTo>
                        <a:pt x="2023780" y="518725"/>
                      </a:lnTo>
                      <a:cubicBezTo>
                        <a:pt x="2023485" y="516613"/>
                        <a:pt x="2023251" y="514500"/>
                        <a:pt x="2022879" y="512396"/>
                      </a:cubicBezTo>
                      <a:lnTo>
                        <a:pt x="2021649" y="506109"/>
                      </a:lnTo>
                      <a:cubicBezTo>
                        <a:pt x="2020931" y="501892"/>
                        <a:pt x="2019796" y="497770"/>
                        <a:pt x="2018731" y="493649"/>
                      </a:cubicBezTo>
                      <a:lnTo>
                        <a:pt x="2017935" y="490540"/>
                      </a:lnTo>
                      <a:lnTo>
                        <a:pt x="2016948" y="487475"/>
                      </a:lnTo>
                      <a:lnTo>
                        <a:pt x="2014956" y="481370"/>
                      </a:lnTo>
                      <a:cubicBezTo>
                        <a:pt x="2013596" y="477300"/>
                        <a:pt x="2011821" y="473360"/>
                        <a:pt x="2010280" y="469360"/>
                      </a:cubicBezTo>
                      <a:cubicBezTo>
                        <a:pt x="2010012" y="468667"/>
                        <a:pt x="2009553" y="467992"/>
                        <a:pt x="2008947" y="467464"/>
                      </a:cubicBezTo>
                      <a:cubicBezTo>
                        <a:pt x="2005708" y="464675"/>
                        <a:pt x="2002573" y="461705"/>
                        <a:pt x="1999196" y="459038"/>
                      </a:cubicBezTo>
                      <a:lnTo>
                        <a:pt x="1994105" y="455133"/>
                      </a:lnTo>
                      <a:lnTo>
                        <a:pt x="1991550" y="453185"/>
                      </a:lnTo>
                      <a:lnTo>
                        <a:pt x="1988892" y="451410"/>
                      </a:lnTo>
                      <a:cubicBezTo>
                        <a:pt x="1985351" y="449028"/>
                        <a:pt x="1981835" y="446534"/>
                        <a:pt x="1978103" y="444474"/>
                      </a:cubicBezTo>
                      <a:lnTo>
                        <a:pt x="1972587" y="441227"/>
                      </a:lnTo>
                      <a:cubicBezTo>
                        <a:pt x="1970725" y="440161"/>
                        <a:pt x="1968803" y="439244"/>
                        <a:pt x="1966915" y="438265"/>
                      </a:cubicBezTo>
                      <a:lnTo>
                        <a:pt x="1961226" y="435338"/>
                      </a:lnTo>
                      <a:lnTo>
                        <a:pt x="1955399" y="432723"/>
                      </a:lnTo>
                      <a:lnTo>
                        <a:pt x="1949571" y="430143"/>
                      </a:lnTo>
                      <a:lnTo>
                        <a:pt x="1943596" y="427857"/>
                      </a:lnTo>
                      <a:cubicBezTo>
                        <a:pt x="1941613" y="427112"/>
                        <a:pt x="1939631" y="426324"/>
                        <a:pt x="1937639" y="425605"/>
                      </a:cubicBezTo>
                      <a:lnTo>
                        <a:pt x="1931552" y="423666"/>
                      </a:lnTo>
                      <a:cubicBezTo>
                        <a:pt x="1929534" y="423017"/>
                        <a:pt x="1927508" y="422332"/>
                        <a:pt x="1925482" y="421735"/>
                      </a:cubicBezTo>
                      <a:lnTo>
                        <a:pt x="1919316" y="420107"/>
                      </a:lnTo>
                      <a:lnTo>
                        <a:pt x="1913134" y="418505"/>
                      </a:lnTo>
                      <a:lnTo>
                        <a:pt x="1906899" y="417197"/>
                      </a:lnTo>
                      <a:lnTo>
                        <a:pt x="1900647" y="415907"/>
                      </a:lnTo>
                      <a:lnTo>
                        <a:pt x="1894344" y="414946"/>
                      </a:lnTo>
                      <a:lnTo>
                        <a:pt x="1888031" y="413994"/>
                      </a:lnTo>
                      <a:cubicBezTo>
                        <a:pt x="1885927" y="413690"/>
                        <a:pt x="1883823" y="413552"/>
                        <a:pt x="1881693" y="413336"/>
                      </a:cubicBezTo>
                      <a:cubicBezTo>
                        <a:pt x="1877458" y="412902"/>
                        <a:pt x="1873224" y="412426"/>
                        <a:pt x="1868972" y="412340"/>
                      </a:cubicBezTo>
                      <a:cubicBezTo>
                        <a:pt x="1864721" y="412193"/>
                        <a:pt x="1860469" y="411829"/>
                        <a:pt x="1856209" y="412002"/>
                      </a:cubicBezTo>
                      <a:lnTo>
                        <a:pt x="1849818" y="412089"/>
                      </a:lnTo>
                      <a:cubicBezTo>
                        <a:pt x="1847697" y="412106"/>
                        <a:pt x="1845567" y="412123"/>
                        <a:pt x="1843454" y="412305"/>
                      </a:cubicBezTo>
                      <a:cubicBezTo>
                        <a:pt x="1839220" y="412634"/>
                        <a:pt x="1834942" y="412816"/>
                        <a:pt x="1830716" y="413266"/>
                      </a:cubicBezTo>
                      <a:lnTo>
                        <a:pt x="1827339" y="413699"/>
                      </a:lnTo>
                      <a:lnTo>
                        <a:pt x="1827902" y="410374"/>
                      </a:lnTo>
                      <a:cubicBezTo>
                        <a:pt x="1828526" y="406148"/>
                        <a:pt x="1828898" y="401897"/>
                        <a:pt x="1829392" y="397680"/>
                      </a:cubicBezTo>
                      <a:cubicBezTo>
                        <a:pt x="1829677" y="395558"/>
                        <a:pt x="1829799" y="393446"/>
                        <a:pt x="1829894" y="391307"/>
                      </a:cubicBezTo>
                      <a:lnTo>
                        <a:pt x="1830240" y="384934"/>
                      </a:lnTo>
                      <a:cubicBezTo>
                        <a:pt x="1830569" y="380682"/>
                        <a:pt x="1830396" y="376431"/>
                        <a:pt x="1830422" y="372170"/>
                      </a:cubicBezTo>
                      <a:cubicBezTo>
                        <a:pt x="1830509" y="367927"/>
                        <a:pt x="1830206" y="363676"/>
                        <a:pt x="1829954" y="359424"/>
                      </a:cubicBezTo>
                      <a:cubicBezTo>
                        <a:pt x="1829807" y="357303"/>
                        <a:pt x="1829764" y="355172"/>
                        <a:pt x="1829556" y="353051"/>
                      </a:cubicBezTo>
                      <a:lnTo>
                        <a:pt x="1828846" y="346721"/>
                      </a:lnTo>
                      <a:lnTo>
                        <a:pt x="1828136" y="340400"/>
                      </a:lnTo>
                      <a:lnTo>
                        <a:pt x="1827114" y="334105"/>
                      </a:lnTo>
                      <a:lnTo>
                        <a:pt x="1826075" y="327810"/>
                      </a:lnTo>
                      <a:lnTo>
                        <a:pt x="1824724" y="321558"/>
                      </a:lnTo>
                      <a:lnTo>
                        <a:pt x="1823356" y="315332"/>
                      </a:lnTo>
                      <a:cubicBezTo>
                        <a:pt x="1822828" y="313280"/>
                        <a:pt x="1822231" y="311228"/>
                        <a:pt x="1821685" y="309167"/>
                      </a:cubicBezTo>
                      <a:lnTo>
                        <a:pt x="1819979" y="303019"/>
                      </a:lnTo>
                      <a:cubicBezTo>
                        <a:pt x="1819364" y="300984"/>
                        <a:pt x="1818663" y="298984"/>
                        <a:pt x="1817996" y="296957"/>
                      </a:cubicBezTo>
                      <a:lnTo>
                        <a:pt x="1815961" y="290931"/>
                      </a:lnTo>
                      <a:lnTo>
                        <a:pt x="1813632" y="284982"/>
                      </a:lnTo>
                      <a:lnTo>
                        <a:pt x="1811268" y="279024"/>
                      </a:lnTo>
                      <a:lnTo>
                        <a:pt x="1808575" y="273232"/>
                      </a:lnTo>
                      <a:cubicBezTo>
                        <a:pt x="1807666" y="271292"/>
                        <a:pt x="1806835" y="269352"/>
                        <a:pt x="1805848" y="267439"/>
                      </a:cubicBezTo>
                      <a:lnTo>
                        <a:pt x="1802843" y="261793"/>
                      </a:lnTo>
                      <a:cubicBezTo>
                        <a:pt x="1800903" y="257983"/>
                        <a:pt x="1798600" y="254389"/>
                        <a:pt x="1796357" y="250735"/>
                      </a:cubicBezTo>
                      <a:lnTo>
                        <a:pt x="1794686" y="248016"/>
                      </a:lnTo>
                      <a:lnTo>
                        <a:pt x="1792850" y="245375"/>
                      </a:lnTo>
                      <a:lnTo>
                        <a:pt x="1789144" y="240119"/>
                      </a:lnTo>
                      <a:cubicBezTo>
                        <a:pt x="1786642" y="236664"/>
                        <a:pt x="1783793" y="233408"/>
                        <a:pt x="1781126" y="230040"/>
                      </a:cubicBezTo>
                      <a:cubicBezTo>
                        <a:pt x="1780650" y="229468"/>
                        <a:pt x="1780035" y="228966"/>
                        <a:pt x="1779290" y="228637"/>
                      </a:cubicBezTo>
                      <a:cubicBezTo>
                        <a:pt x="1775368" y="226931"/>
                        <a:pt x="1771514" y="225000"/>
                        <a:pt x="1767496" y="223468"/>
                      </a:cubicBezTo>
                      <a:lnTo>
                        <a:pt x="1761478" y="221207"/>
                      </a:lnTo>
                      <a:lnTo>
                        <a:pt x="1758465" y="220125"/>
                      </a:lnTo>
                      <a:lnTo>
                        <a:pt x="1755400" y="219181"/>
                      </a:lnTo>
                      <a:cubicBezTo>
                        <a:pt x="1751287" y="217952"/>
                        <a:pt x="1747234" y="216618"/>
                        <a:pt x="1743035" y="215752"/>
                      </a:cubicBezTo>
                      <a:lnTo>
                        <a:pt x="1736817" y="214272"/>
                      </a:lnTo>
                      <a:cubicBezTo>
                        <a:pt x="1734739" y="213795"/>
                        <a:pt x="1732635" y="213501"/>
                        <a:pt x="1730531" y="213103"/>
                      </a:cubicBezTo>
                      <a:lnTo>
                        <a:pt x="1724218" y="211986"/>
                      </a:lnTo>
                      <a:lnTo>
                        <a:pt x="1717889" y="211215"/>
                      </a:lnTo>
                      <a:lnTo>
                        <a:pt x="1711550" y="210479"/>
                      </a:lnTo>
                      <a:lnTo>
                        <a:pt x="1705177" y="210055"/>
                      </a:lnTo>
                      <a:cubicBezTo>
                        <a:pt x="1703064" y="209916"/>
                        <a:pt x="1700943" y="209752"/>
                        <a:pt x="1698821" y="209665"/>
                      </a:cubicBezTo>
                      <a:lnTo>
                        <a:pt x="1692448" y="209596"/>
                      </a:lnTo>
                      <a:cubicBezTo>
                        <a:pt x="1690318" y="209570"/>
                        <a:pt x="1688196" y="209526"/>
                        <a:pt x="1686066" y="209544"/>
                      </a:cubicBezTo>
                      <a:lnTo>
                        <a:pt x="1679702" y="209795"/>
                      </a:lnTo>
                      <a:lnTo>
                        <a:pt x="1673337" y="210081"/>
                      </a:lnTo>
                      <a:lnTo>
                        <a:pt x="1666982" y="210687"/>
                      </a:lnTo>
                      <a:lnTo>
                        <a:pt x="1660643" y="211276"/>
                      </a:lnTo>
                      <a:lnTo>
                        <a:pt x="1654331" y="212219"/>
                      </a:lnTo>
                      <a:lnTo>
                        <a:pt x="1648027" y="213129"/>
                      </a:lnTo>
                      <a:cubicBezTo>
                        <a:pt x="1645931" y="213484"/>
                        <a:pt x="1643853" y="213977"/>
                        <a:pt x="1641766" y="214376"/>
                      </a:cubicBezTo>
                      <a:cubicBezTo>
                        <a:pt x="1637593" y="215233"/>
                        <a:pt x="1633419" y="216012"/>
                        <a:pt x="1629315" y="217190"/>
                      </a:cubicBezTo>
                      <a:cubicBezTo>
                        <a:pt x="1625202" y="218307"/>
                        <a:pt x="1621045" y="219216"/>
                        <a:pt x="1617027" y="220619"/>
                      </a:cubicBezTo>
                      <a:lnTo>
                        <a:pt x="1610949" y="222585"/>
                      </a:lnTo>
                      <a:cubicBezTo>
                        <a:pt x="1608922" y="223234"/>
                        <a:pt x="1606888" y="223883"/>
                        <a:pt x="1604922" y="224697"/>
                      </a:cubicBezTo>
                      <a:cubicBezTo>
                        <a:pt x="1600965" y="226265"/>
                        <a:pt x="1596930" y="227685"/>
                        <a:pt x="1593024" y="229373"/>
                      </a:cubicBezTo>
                      <a:lnTo>
                        <a:pt x="1589959" y="230767"/>
                      </a:lnTo>
                      <a:lnTo>
                        <a:pt x="1589509" y="227399"/>
                      </a:lnTo>
                      <a:cubicBezTo>
                        <a:pt x="1588868" y="223182"/>
                        <a:pt x="1587950" y="219017"/>
                        <a:pt x="1587188" y="214852"/>
                      </a:cubicBezTo>
                      <a:cubicBezTo>
                        <a:pt x="1586833" y="212730"/>
                        <a:pt x="1586305" y="210670"/>
                        <a:pt x="1585777" y="208617"/>
                      </a:cubicBezTo>
                      <a:lnTo>
                        <a:pt x="1584227" y="202426"/>
                      </a:lnTo>
                      <a:cubicBezTo>
                        <a:pt x="1583300" y="198252"/>
                        <a:pt x="1581863" y="194243"/>
                        <a:pt x="1580642" y="190165"/>
                      </a:cubicBezTo>
                      <a:cubicBezTo>
                        <a:pt x="1579473" y="186069"/>
                        <a:pt x="1577932" y="182094"/>
                        <a:pt x="1576451" y="178111"/>
                      </a:cubicBezTo>
                      <a:cubicBezTo>
                        <a:pt x="1575689" y="176128"/>
                        <a:pt x="1575013" y="174111"/>
                        <a:pt x="1574200" y="172154"/>
                      </a:cubicBezTo>
                      <a:lnTo>
                        <a:pt x="1571662" y="166300"/>
                      </a:lnTo>
                      <a:lnTo>
                        <a:pt x="1569099" y="160464"/>
                      </a:lnTo>
                      <a:lnTo>
                        <a:pt x="1566259" y="154732"/>
                      </a:lnTo>
                      <a:lnTo>
                        <a:pt x="1563410" y="149043"/>
                      </a:lnTo>
                      <a:lnTo>
                        <a:pt x="1560284" y="143484"/>
                      </a:lnTo>
                      <a:lnTo>
                        <a:pt x="1557141" y="137933"/>
                      </a:lnTo>
                      <a:cubicBezTo>
                        <a:pt x="1556041" y="136123"/>
                        <a:pt x="1554855" y="134348"/>
                        <a:pt x="1553721" y="132538"/>
                      </a:cubicBezTo>
                      <a:lnTo>
                        <a:pt x="1550292" y="127170"/>
                      </a:lnTo>
                      <a:cubicBezTo>
                        <a:pt x="1549097" y="125403"/>
                        <a:pt x="1547824" y="123715"/>
                        <a:pt x="1546594" y="121966"/>
                      </a:cubicBezTo>
                      <a:lnTo>
                        <a:pt x="1542871" y="116770"/>
                      </a:lnTo>
                      <a:lnTo>
                        <a:pt x="1538888" y="111783"/>
                      </a:lnTo>
                      <a:lnTo>
                        <a:pt x="1534879" y="106830"/>
                      </a:lnTo>
                      <a:lnTo>
                        <a:pt x="1530610" y="102059"/>
                      </a:lnTo>
                      <a:cubicBezTo>
                        <a:pt x="1529164" y="100491"/>
                        <a:pt x="1527787" y="98846"/>
                        <a:pt x="1526289" y="97322"/>
                      </a:cubicBezTo>
                      <a:lnTo>
                        <a:pt x="1521751" y="92819"/>
                      </a:lnTo>
                      <a:cubicBezTo>
                        <a:pt x="1518799" y="89754"/>
                        <a:pt x="1515508" y="86983"/>
                        <a:pt x="1512296" y="84169"/>
                      </a:cubicBezTo>
                      <a:lnTo>
                        <a:pt x="1509888" y="82047"/>
                      </a:lnTo>
                      <a:lnTo>
                        <a:pt x="1507360" y="80082"/>
                      </a:lnTo>
                      <a:lnTo>
                        <a:pt x="1502277" y="76142"/>
                      </a:lnTo>
                      <a:cubicBezTo>
                        <a:pt x="1498848" y="73570"/>
                        <a:pt x="1495177" y="71293"/>
                        <a:pt x="1491635" y="68859"/>
                      </a:cubicBezTo>
                      <a:cubicBezTo>
                        <a:pt x="1491012" y="68453"/>
                        <a:pt x="1490276" y="68158"/>
                        <a:pt x="1489470" y="68063"/>
                      </a:cubicBezTo>
                      <a:cubicBezTo>
                        <a:pt x="1485210" y="67578"/>
                        <a:pt x="1480967" y="66868"/>
                        <a:pt x="1476681" y="66582"/>
                      </a:cubicBezTo>
                      <a:lnTo>
                        <a:pt x="1470264" y="66227"/>
                      </a:lnTo>
                      <a:lnTo>
                        <a:pt x="1467052" y="66054"/>
                      </a:lnTo>
                      <a:lnTo>
                        <a:pt x="1463857" y="66071"/>
                      </a:lnTo>
                      <a:cubicBezTo>
                        <a:pt x="1459579" y="66106"/>
                        <a:pt x="1455293" y="66037"/>
                        <a:pt x="1451050" y="66426"/>
                      </a:cubicBezTo>
                      <a:lnTo>
                        <a:pt x="1444660" y="66859"/>
                      </a:lnTo>
                      <a:cubicBezTo>
                        <a:pt x="1442538" y="67024"/>
                        <a:pt x="1440434" y="67361"/>
                        <a:pt x="1438321" y="67595"/>
                      </a:cubicBezTo>
                      <a:lnTo>
                        <a:pt x="1431965" y="68383"/>
                      </a:lnTo>
                      <a:lnTo>
                        <a:pt x="1425679" y="69526"/>
                      </a:lnTo>
                      <a:lnTo>
                        <a:pt x="1419392" y="70687"/>
                      </a:lnTo>
                      <a:lnTo>
                        <a:pt x="1413184" y="72167"/>
                      </a:lnTo>
                      <a:cubicBezTo>
                        <a:pt x="1411123" y="72678"/>
                        <a:pt x="1409036" y="73111"/>
                        <a:pt x="1406975" y="73674"/>
                      </a:cubicBezTo>
                      <a:lnTo>
                        <a:pt x="1400862" y="75484"/>
                      </a:lnTo>
                      <a:cubicBezTo>
                        <a:pt x="1398836" y="76090"/>
                        <a:pt x="1396775" y="76661"/>
                        <a:pt x="1394757" y="77311"/>
                      </a:cubicBezTo>
                      <a:lnTo>
                        <a:pt x="1388765" y="79441"/>
                      </a:lnTo>
                      <a:lnTo>
                        <a:pt x="1382747" y="81588"/>
                      </a:lnTo>
                      <a:lnTo>
                        <a:pt x="1376842" y="84039"/>
                      </a:lnTo>
                      <a:lnTo>
                        <a:pt x="1370962" y="86481"/>
                      </a:lnTo>
                      <a:lnTo>
                        <a:pt x="1365212" y="89234"/>
                      </a:lnTo>
                      <a:lnTo>
                        <a:pt x="1359454" y="91979"/>
                      </a:lnTo>
                      <a:cubicBezTo>
                        <a:pt x="1357558" y="92923"/>
                        <a:pt x="1355713" y="93988"/>
                        <a:pt x="1353852" y="95001"/>
                      </a:cubicBezTo>
                      <a:cubicBezTo>
                        <a:pt x="1350111" y="97036"/>
                        <a:pt x="1346353" y="99028"/>
                        <a:pt x="1342785" y="101349"/>
                      </a:cubicBezTo>
                      <a:cubicBezTo>
                        <a:pt x="1339200" y="103635"/>
                        <a:pt x="1335477" y="105730"/>
                        <a:pt x="1332057" y="108259"/>
                      </a:cubicBezTo>
                      <a:lnTo>
                        <a:pt x="1326827" y="111930"/>
                      </a:lnTo>
                      <a:cubicBezTo>
                        <a:pt x="1325077" y="113142"/>
                        <a:pt x="1323328" y="114354"/>
                        <a:pt x="1321674" y="115723"/>
                      </a:cubicBezTo>
                      <a:cubicBezTo>
                        <a:pt x="1318358" y="118372"/>
                        <a:pt x="1314929" y="120927"/>
                        <a:pt x="1311699" y="123680"/>
                      </a:cubicBezTo>
                      <a:lnTo>
                        <a:pt x="1309171" y="125932"/>
                      </a:lnTo>
                      <a:lnTo>
                        <a:pt x="1307759" y="122858"/>
                      </a:lnTo>
                      <a:cubicBezTo>
                        <a:pt x="1305898" y="119039"/>
                        <a:pt x="1303793" y="115316"/>
                        <a:pt x="1301819" y="111532"/>
                      </a:cubicBezTo>
                      <a:cubicBezTo>
                        <a:pt x="1300875" y="109627"/>
                        <a:pt x="1299776" y="107808"/>
                        <a:pt x="1298659" y="105990"/>
                      </a:cubicBezTo>
                      <a:lnTo>
                        <a:pt x="1295334" y="100526"/>
                      </a:lnTo>
                      <a:cubicBezTo>
                        <a:pt x="1293221" y="96837"/>
                        <a:pt x="1290675" y="93425"/>
                        <a:pt x="1288311" y="89884"/>
                      </a:cubicBezTo>
                      <a:cubicBezTo>
                        <a:pt x="1285973" y="86316"/>
                        <a:pt x="1283341" y="82974"/>
                        <a:pt x="1280743" y="79623"/>
                      </a:cubicBezTo>
                      <a:cubicBezTo>
                        <a:pt x="1279444" y="77926"/>
                        <a:pt x="1278188" y="76194"/>
                        <a:pt x="1276829" y="74575"/>
                      </a:cubicBezTo>
                      <a:lnTo>
                        <a:pt x="1272681" y="69717"/>
                      </a:lnTo>
                      <a:lnTo>
                        <a:pt x="1268516" y="64885"/>
                      </a:lnTo>
                      <a:lnTo>
                        <a:pt x="1264117" y="60278"/>
                      </a:lnTo>
                      <a:lnTo>
                        <a:pt x="1259710" y="55654"/>
                      </a:lnTo>
                      <a:lnTo>
                        <a:pt x="1255095" y="51273"/>
                      </a:lnTo>
                      <a:lnTo>
                        <a:pt x="1250445" y="46883"/>
                      </a:lnTo>
                      <a:cubicBezTo>
                        <a:pt x="1248852" y="45480"/>
                        <a:pt x="1247206" y="44146"/>
                        <a:pt x="1245587" y="42735"/>
                      </a:cubicBezTo>
                      <a:lnTo>
                        <a:pt x="1240712" y="38622"/>
                      </a:lnTo>
                      <a:cubicBezTo>
                        <a:pt x="1239067" y="37288"/>
                        <a:pt x="1237335" y="36024"/>
                        <a:pt x="1235655" y="34734"/>
                      </a:cubicBezTo>
                      <a:lnTo>
                        <a:pt x="1230581" y="30881"/>
                      </a:lnTo>
                      <a:lnTo>
                        <a:pt x="1225290" y="27287"/>
                      </a:lnTo>
                      <a:lnTo>
                        <a:pt x="1220008" y="23711"/>
                      </a:lnTo>
                      <a:lnTo>
                        <a:pt x="1214510" y="20429"/>
                      </a:lnTo>
                      <a:cubicBezTo>
                        <a:pt x="1212674" y="19364"/>
                        <a:pt x="1210881" y="18212"/>
                        <a:pt x="1209002" y="17191"/>
                      </a:cubicBezTo>
                      <a:lnTo>
                        <a:pt x="1203331" y="14229"/>
                      </a:lnTo>
                      <a:cubicBezTo>
                        <a:pt x="1199590" y="12160"/>
                        <a:pt x="1195641" y="10497"/>
                        <a:pt x="1191736" y="8748"/>
                      </a:cubicBezTo>
                      <a:lnTo>
                        <a:pt x="1188818" y="7441"/>
                      </a:lnTo>
                      <a:lnTo>
                        <a:pt x="1185822" y="6298"/>
                      </a:lnTo>
                      <a:lnTo>
                        <a:pt x="1179795" y="4046"/>
                      </a:lnTo>
                      <a:cubicBezTo>
                        <a:pt x="1175777" y="2565"/>
                        <a:pt x="1171586" y="1500"/>
                        <a:pt x="1167491" y="219"/>
                      </a:cubicBezTo>
                      <a:cubicBezTo>
                        <a:pt x="1166763" y="2"/>
                        <a:pt x="1165984" y="-67"/>
                        <a:pt x="1165187" y="72"/>
                      </a:cubicBezTo>
                      <a:cubicBezTo>
                        <a:pt x="1160979" y="877"/>
                        <a:pt x="1156701" y="1466"/>
                        <a:pt x="1152528" y="2444"/>
                      </a:cubicBezTo>
                      <a:lnTo>
                        <a:pt x="1146293" y="3986"/>
                      </a:lnTo>
                      <a:lnTo>
                        <a:pt x="1143176" y="4774"/>
                      </a:lnTo>
                      <a:lnTo>
                        <a:pt x="1140111" y="5743"/>
                      </a:lnTo>
                      <a:cubicBezTo>
                        <a:pt x="1136023" y="7025"/>
                        <a:pt x="1131919" y="8211"/>
                        <a:pt x="1127971" y="9848"/>
                      </a:cubicBezTo>
                      <a:lnTo>
                        <a:pt x="1122005" y="12143"/>
                      </a:lnTo>
                      <a:cubicBezTo>
                        <a:pt x="1120022" y="12931"/>
                        <a:pt x="1118108" y="13866"/>
                        <a:pt x="1116151" y="14723"/>
                      </a:cubicBezTo>
                      <a:lnTo>
                        <a:pt x="1110306" y="17364"/>
                      </a:lnTo>
                      <a:lnTo>
                        <a:pt x="1104643" y="20291"/>
                      </a:lnTo>
                      <a:lnTo>
                        <a:pt x="1098989" y="23243"/>
                      </a:lnTo>
                      <a:lnTo>
                        <a:pt x="1093481" y="26499"/>
                      </a:lnTo>
                      <a:cubicBezTo>
                        <a:pt x="1091672" y="27582"/>
                        <a:pt x="1089819" y="28638"/>
                        <a:pt x="1088018" y="29755"/>
                      </a:cubicBezTo>
                      <a:lnTo>
                        <a:pt x="1082692" y="33305"/>
                      </a:lnTo>
                      <a:cubicBezTo>
                        <a:pt x="1080943" y="34474"/>
                        <a:pt x="1079159" y="35634"/>
                        <a:pt x="1077402" y="36838"/>
                      </a:cubicBezTo>
                      <a:lnTo>
                        <a:pt x="1072284" y="40639"/>
                      </a:lnTo>
                      <a:lnTo>
                        <a:pt x="1067184" y="44467"/>
                      </a:lnTo>
                      <a:lnTo>
                        <a:pt x="1062283" y="48554"/>
                      </a:lnTo>
                      <a:lnTo>
                        <a:pt x="1057382" y="52624"/>
                      </a:lnTo>
                      <a:lnTo>
                        <a:pt x="1052680" y="56936"/>
                      </a:lnTo>
                      <a:lnTo>
                        <a:pt x="1048013" y="61274"/>
                      </a:lnTo>
                      <a:cubicBezTo>
                        <a:pt x="1046463" y="62737"/>
                        <a:pt x="1045016" y="64305"/>
                        <a:pt x="1043518" y="65812"/>
                      </a:cubicBezTo>
                      <a:cubicBezTo>
                        <a:pt x="1040557" y="68859"/>
                        <a:pt x="1037544" y="71873"/>
                        <a:pt x="1034816" y="75155"/>
                      </a:cubicBezTo>
                      <a:cubicBezTo>
                        <a:pt x="1032071" y="78367"/>
                        <a:pt x="1029136" y="81476"/>
                        <a:pt x="1026607" y="84896"/>
                      </a:cubicBezTo>
                      <a:lnTo>
                        <a:pt x="1022693" y="89936"/>
                      </a:lnTo>
                      <a:cubicBezTo>
                        <a:pt x="1021377" y="91607"/>
                        <a:pt x="1020070" y="93296"/>
                        <a:pt x="1018892" y="95079"/>
                      </a:cubicBezTo>
                      <a:cubicBezTo>
                        <a:pt x="1016511" y="98595"/>
                        <a:pt x="1013991" y="102041"/>
                        <a:pt x="1011705" y="105635"/>
                      </a:cubicBezTo>
                      <a:lnTo>
                        <a:pt x="1009947" y="108527"/>
                      </a:lnTo>
                      <a:lnTo>
                        <a:pt x="1007696" y="106007"/>
                      </a:lnTo>
                      <a:cubicBezTo>
                        <a:pt x="1004786" y="102898"/>
                        <a:pt x="1001686" y="99963"/>
                        <a:pt x="998690" y="96941"/>
                      </a:cubicBezTo>
                      <a:cubicBezTo>
                        <a:pt x="997210" y="95400"/>
                        <a:pt x="995625" y="93997"/>
                        <a:pt x="994032" y="92594"/>
                      </a:cubicBezTo>
                      <a:lnTo>
                        <a:pt x="989261" y="88334"/>
                      </a:lnTo>
                      <a:cubicBezTo>
                        <a:pt x="986152" y="85433"/>
                        <a:pt x="982697" y="82913"/>
                        <a:pt x="979398" y="80229"/>
                      </a:cubicBezTo>
                      <a:cubicBezTo>
                        <a:pt x="976116" y="77510"/>
                        <a:pt x="972618" y="75085"/>
                        <a:pt x="969137" y="72635"/>
                      </a:cubicBezTo>
                      <a:cubicBezTo>
                        <a:pt x="967396" y="71414"/>
                        <a:pt x="965699" y="70141"/>
                        <a:pt x="963907" y="68989"/>
                      </a:cubicBezTo>
                      <a:lnTo>
                        <a:pt x="958503" y="65578"/>
                      </a:lnTo>
                      <a:lnTo>
                        <a:pt x="953109" y="62183"/>
                      </a:lnTo>
                      <a:lnTo>
                        <a:pt x="947541" y="59057"/>
                      </a:lnTo>
                      <a:lnTo>
                        <a:pt x="941982" y="55949"/>
                      </a:lnTo>
                      <a:lnTo>
                        <a:pt x="936258" y="53135"/>
                      </a:lnTo>
                      <a:lnTo>
                        <a:pt x="930543" y="50320"/>
                      </a:lnTo>
                      <a:cubicBezTo>
                        <a:pt x="928604" y="49437"/>
                        <a:pt x="926638" y="48641"/>
                        <a:pt x="924681" y="47792"/>
                      </a:cubicBezTo>
                      <a:lnTo>
                        <a:pt x="918819" y="45290"/>
                      </a:lnTo>
                      <a:cubicBezTo>
                        <a:pt x="916836" y="44510"/>
                        <a:pt x="914827" y="43817"/>
                        <a:pt x="912835" y="43073"/>
                      </a:cubicBezTo>
                      <a:lnTo>
                        <a:pt x="906843" y="40899"/>
                      </a:lnTo>
                      <a:lnTo>
                        <a:pt x="900730" y="39003"/>
                      </a:lnTo>
                      <a:lnTo>
                        <a:pt x="894617" y="37141"/>
                      </a:lnTo>
                      <a:lnTo>
                        <a:pt x="888417" y="35626"/>
                      </a:lnTo>
                      <a:cubicBezTo>
                        <a:pt x="886339" y="35141"/>
                        <a:pt x="884269" y="34570"/>
                        <a:pt x="882182" y="34171"/>
                      </a:cubicBezTo>
                      <a:lnTo>
                        <a:pt x="875896" y="33002"/>
                      </a:lnTo>
                      <a:cubicBezTo>
                        <a:pt x="871713" y="32102"/>
                        <a:pt x="867444" y="31686"/>
                        <a:pt x="863201" y="31158"/>
                      </a:cubicBezTo>
                      <a:lnTo>
                        <a:pt x="860015" y="30768"/>
                      </a:lnTo>
                      <a:lnTo>
                        <a:pt x="856811" y="30560"/>
                      </a:lnTo>
                      <a:lnTo>
                        <a:pt x="850395" y="30179"/>
                      </a:lnTo>
                      <a:cubicBezTo>
                        <a:pt x="846117" y="29972"/>
                        <a:pt x="841814" y="30171"/>
                        <a:pt x="837519" y="30162"/>
                      </a:cubicBezTo>
                      <a:cubicBezTo>
                        <a:pt x="836783" y="30162"/>
                        <a:pt x="835986" y="30344"/>
                        <a:pt x="835285" y="30707"/>
                      </a:cubicBezTo>
                      <a:cubicBezTo>
                        <a:pt x="831492" y="32717"/>
                        <a:pt x="827578" y="34544"/>
                        <a:pt x="823881" y="36717"/>
                      </a:cubicBezTo>
                      <a:lnTo>
                        <a:pt x="818365" y="40025"/>
                      </a:lnTo>
                      <a:lnTo>
                        <a:pt x="815646" y="41687"/>
                      </a:lnTo>
                      <a:lnTo>
                        <a:pt x="812987" y="43506"/>
                      </a:lnTo>
                      <a:cubicBezTo>
                        <a:pt x="809472" y="45956"/>
                        <a:pt x="805904" y="48294"/>
                        <a:pt x="802614" y="51013"/>
                      </a:cubicBezTo>
                      <a:lnTo>
                        <a:pt x="797566" y="54962"/>
                      </a:lnTo>
                      <a:cubicBezTo>
                        <a:pt x="795912" y="56304"/>
                        <a:pt x="794353" y="57776"/>
                        <a:pt x="792743" y="59144"/>
                      </a:cubicBezTo>
                      <a:lnTo>
                        <a:pt x="787937" y="63387"/>
                      </a:lnTo>
                      <a:lnTo>
                        <a:pt x="783391" y="67855"/>
                      </a:lnTo>
                      <a:lnTo>
                        <a:pt x="778862" y="72358"/>
                      </a:lnTo>
                      <a:lnTo>
                        <a:pt x="774558" y="77068"/>
                      </a:lnTo>
                      <a:cubicBezTo>
                        <a:pt x="773130" y="78670"/>
                        <a:pt x="771675" y="80203"/>
                        <a:pt x="770281" y="81814"/>
                      </a:cubicBezTo>
                      <a:lnTo>
                        <a:pt x="766254" y="86767"/>
                      </a:lnTo>
                      <a:cubicBezTo>
                        <a:pt x="764912" y="88420"/>
                        <a:pt x="763544" y="90031"/>
                        <a:pt x="762228" y="91711"/>
                      </a:cubicBezTo>
                      <a:lnTo>
                        <a:pt x="758461" y="96854"/>
                      </a:lnTo>
                      <a:lnTo>
                        <a:pt x="754703" y="102024"/>
                      </a:lnTo>
                      <a:lnTo>
                        <a:pt x="751222" y="107358"/>
                      </a:lnTo>
                      <a:lnTo>
                        <a:pt x="747741" y="112692"/>
                      </a:lnTo>
                      <a:lnTo>
                        <a:pt x="744529" y="118208"/>
                      </a:lnTo>
                      <a:lnTo>
                        <a:pt x="741325" y="123732"/>
                      </a:lnTo>
                      <a:cubicBezTo>
                        <a:pt x="740294" y="125585"/>
                        <a:pt x="739385" y="127516"/>
                        <a:pt x="738381" y="129395"/>
                      </a:cubicBezTo>
                      <a:cubicBezTo>
                        <a:pt x="736450" y="133171"/>
                        <a:pt x="734484" y="136946"/>
                        <a:pt x="732822" y="140869"/>
                      </a:cubicBezTo>
                      <a:cubicBezTo>
                        <a:pt x="731150" y="144782"/>
                        <a:pt x="729271" y="148592"/>
                        <a:pt x="727860" y="152619"/>
                      </a:cubicBezTo>
                      <a:lnTo>
                        <a:pt x="725591" y="158585"/>
                      </a:lnTo>
                      <a:cubicBezTo>
                        <a:pt x="724821" y="160568"/>
                        <a:pt x="724076" y="162560"/>
                        <a:pt x="723478" y="164612"/>
                      </a:cubicBezTo>
                      <a:cubicBezTo>
                        <a:pt x="722223" y="168664"/>
                        <a:pt x="720837" y="172708"/>
                        <a:pt x="719720" y="176812"/>
                      </a:cubicBezTo>
                      <a:lnTo>
                        <a:pt x="718889" y="180103"/>
                      </a:lnTo>
                      <a:lnTo>
                        <a:pt x="715971" y="178354"/>
                      </a:lnTo>
                      <a:cubicBezTo>
                        <a:pt x="712282" y="176224"/>
                        <a:pt x="708464" y="174345"/>
                        <a:pt x="704705" y="172327"/>
                      </a:cubicBezTo>
                      <a:cubicBezTo>
                        <a:pt x="702852" y="171305"/>
                        <a:pt x="700913" y="170405"/>
                        <a:pt x="698973" y="169548"/>
                      </a:cubicBezTo>
                      <a:lnTo>
                        <a:pt x="693154" y="166898"/>
                      </a:lnTo>
                      <a:cubicBezTo>
                        <a:pt x="689327" y="165045"/>
                        <a:pt x="685292" y="163642"/>
                        <a:pt x="681352" y="162049"/>
                      </a:cubicBezTo>
                      <a:cubicBezTo>
                        <a:pt x="677412" y="160421"/>
                        <a:pt x="673351" y="159157"/>
                        <a:pt x="669316" y="157823"/>
                      </a:cubicBezTo>
                      <a:cubicBezTo>
                        <a:pt x="667281" y="157191"/>
                        <a:pt x="665298" y="156464"/>
                        <a:pt x="663237" y="155875"/>
                      </a:cubicBezTo>
                      <a:lnTo>
                        <a:pt x="657072" y="154212"/>
                      </a:lnTo>
                      <a:lnTo>
                        <a:pt x="650933" y="152567"/>
                      </a:lnTo>
                      <a:lnTo>
                        <a:pt x="644681" y="151233"/>
                      </a:lnTo>
                      <a:lnTo>
                        <a:pt x="638446" y="149917"/>
                      </a:lnTo>
                      <a:lnTo>
                        <a:pt x="632142" y="148887"/>
                      </a:lnTo>
                      <a:lnTo>
                        <a:pt x="625847" y="147891"/>
                      </a:lnTo>
                      <a:cubicBezTo>
                        <a:pt x="623734" y="147614"/>
                        <a:pt x="621622" y="147432"/>
                        <a:pt x="619509" y="147207"/>
                      </a:cubicBezTo>
                      <a:lnTo>
                        <a:pt x="613170" y="146540"/>
                      </a:lnTo>
                      <a:cubicBezTo>
                        <a:pt x="611049" y="146367"/>
                        <a:pt x="608910" y="146306"/>
                        <a:pt x="606797" y="146185"/>
                      </a:cubicBezTo>
                      <a:lnTo>
                        <a:pt x="600424" y="145865"/>
                      </a:lnTo>
                      <a:lnTo>
                        <a:pt x="594051" y="145865"/>
                      </a:lnTo>
                      <a:lnTo>
                        <a:pt x="587661" y="145899"/>
                      </a:lnTo>
                      <a:lnTo>
                        <a:pt x="581279" y="146280"/>
                      </a:lnTo>
                      <a:cubicBezTo>
                        <a:pt x="579149" y="146428"/>
                        <a:pt x="577019" y="146471"/>
                        <a:pt x="574906" y="146705"/>
                      </a:cubicBezTo>
                      <a:lnTo>
                        <a:pt x="568541" y="147441"/>
                      </a:lnTo>
                      <a:cubicBezTo>
                        <a:pt x="564290" y="147848"/>
                        <a:pt x="560090" y="148696"/>
                        <a:pt x="555890" y="149433"/>
                      </a:cubicBezTo>
                      <a:lnTo>
                        <a:pt x="552738" y="149995"/>
                      </a:lnTo>
                      <a:lnTo>
                        <a:pt x="549604" y="150749"/>
                      </a:lnTo>
                      <a:lnTo>
                        <a:pt x="543361" y="152272"/>
                      </a:lnTo>
                      <a:cubicBezTo>
                        <a:pt x="539213" y="153338"/>
                        <a:pt x="535152" y="154792"/>
                        <a:pt x="531039" y="156057"/>
                      </a:cubicBezTo>
                      <a:cubicBezTo>
                        <a:pt x="530329" y="156282"/>
                        <a:pt x="529636" y="156680"/>
                        <a:pt x="529073" y="157243"/>
                      </a:cubicBezTo>
                      <a:cubicBezTo>
                        <a:pt x="526025" y="160291"/>
                        <a:pt x="522821" y="163174"/>
                        <a:pt x="519946" y="166335"/>
                      </a:cubicBezTo>
                      <a:lnTo>
                        <a:pt x="515652" y="171132"/>
                      </a:lnTo>
                      <a:lnTo>
                        <a:pt x="513521" y="173522"/>
                      </a:lnTo>
                      <a:lnTo>
                        <a:pt x="511530" y="176042"/>
                      </a:lnTo>
                      <a:cubicBezTo>
                        <a:pt x="508906" y="179410"/>
                        <a:pt x="506179" y="182718"/>
                        <a:pt x="503815" y="186294"/>
                      </a:cubicBezTo>
                      <a:lnTo>
                        <a:pt x="500178" y="191524"/>
                      </a:lnTo>
                      <a:cubicBezTo>
                        <a:pt x="498974" y="193308"/>
                        <a:pt x="497926" y="195170"/>
                        <a:pt x="496801" y="196962"/>
                      </a:cubicBezTo>
                      <a:lnTo>
                        <a:pt x="493458" y="202426"/>
                      </a:lnTo>
                      <a:lnTo>
                        <a:pt x="490410" y="208029"/>
                      </a:lnTo>
                      <a:lnTo>
                        <a:pt x="487397" y="213683"/>
                      </a:lnTo>
                      <a:lnTo>
                        <a:pt x="484687" y="219441"/>
                      </a:lnTo>
                      <a:cubicBezTo>
                        <a:pt x="483795" y="221381"/>
                        <a:pt x="482851" y="223268"/>
                        <a:pt x="481994" y="225225"/>
                      </a:cubicBezTo>
                      <a:lnTo>
                        <a:pt x="479595" y="231148"/>
                      </a:lnTo>
                      <a:cubicBezTo>
                        <a:pt x="478798" y="233122"/>
                        <a:pt x="477967" y="235088"/>
                        <a:pt x="477214" y="237062"/>
                      </a:cubicBezTo>
                      <a:lnTo>
                        <a:pt x="475144" y="243098"/>
                      </a:lnTo>
                      <a:lnTo>
                        <a:pt x="473083" y="249133"/>
                      </a:lnTo>
                      <a:lnTo>
                        <a:pt x="471317" y="255255"/>
                      </a:lnTo>
                      <a:lnTo>
                        <a:pt x="469559" y="261377"/>
                      </a:lnTo>
                      <a:lnTo>
                        <a:pt x="468122" y="267603"/>
                      </a:lnTo>
                      <a:lnTo>
                        <a:pt x="466693" y="273829"/>
                      </a:lnTo>
                      <a:cubicBezTo>
                        <a:pt x="466234" y="275898"/>
                        <a:pt x="465940" y="278003"/>
                        <a:pt x="465550" y="280089"/>
                      </a:cubicBezTo>
                      <a:cubicBezTo>
                        <a:pt x="464823" y="284281"/>
                        <a:pt x="464026" y="288480"/>
                        <a:pt x="463619" y="292706"/>
                      </a:cubicBezTo>
                      <a:cubicBezTo>
                        <a:pt x="463160" y="296931"/>
                        <a:pt x="462476" y="301157"/>
                        <a:pt x="462329" y="305400"/>
                      </a:cubicBezTo>
                      <a:lnTo>
                        <a:pt x="461931" y="311782"/>
                      </a:lnTo>
                      <a:cubicBezTo>
                        <a:pt x="461783" y="313903"/>
                        <a:pt x="461662" y="316016"/>
                        <a:pt x="461679" y="318189"/>
                      </a:cubicBezTo>
                      <a:cubicBezTo>
                        <a:pt x="461697" y="322484"/>
                        <a:pt x="461558" y="326883"/>
                        <a:pt x="461714" y="331074"/>
                      </a:cubicBezTo>
                      <a:lnTo>
                        <a:pt x="461870" y="334304"/>
                      </a:lnTo>
                      <a:lnTo>
                        <a:pt x="458579" y="333490"/>
                      </a:lnTo>
                      <a:cubicBezTo>
                        <a:pt x="454432" y="332564"/>
                        <a:pt x="450232" y="331871"/>
                        <a:pt x="446058" y="331074"/>
                      </a:cubicBezTo>
                      <a:cubicBezTo>
                        <a:pt x="443954" y="330624"/>
                        <a:pt x="441850" y="330347"/>
                        <a:pt x="439746" y="330096"/>
                      </a:cubicBezTo>
                      <a:lnTo>
                        <a:pt x="433408" y="329282"/>
                      </a:lnTo>
                      <a:cubicBezTo>
                        <a:pt x="429216" y="328632"/>
                        <a:pt x="424939" y="328485"/>
                        <a:pt x="420696" y="328147"/>
                      </a:cubicBezTo>
                      <a:cubicBezTo>
                        <a:pt x="416462" y="327723"/>
                        <a:pt x="412201" y="327723"/>
                        <a:pt x="407950" y="327637"/>
                      </a:cubicBezTo>
                      <a:cubicBezTo>
                        <a:pt x="405837" y="327611"/>
                        <a:pt x="403698" y="327506"/>
                        <a:pt x="401577" y="327550"/>
                      </a:cubicBezTo>
                      <a:lnTo>
                        <a:pt x="395212" y="327784"/>
                      </a:lnTo>
                      <a:lnTo>
                        <a:pt x="388839" y="328000"/>
                      </a:lnTo>
                      <a:lnTo>
                        <a:pt x="382483" y="328589"/>
                      </a:lnTo>
                      <a:lnTo>
                        <a:pt x="376136" y="329135"/>
                      </a:lnTo>
                      <a:lnTo>
                        <a:pt x="369824" y="330009"/>
                      </a:lnTo>
                      <a:lnTo>
                        <a:pt x="363511" y="330918"/>
                      </a:lnTo>
                      <a:cubicBezTo>
                        <a:pt x="361433" y="331273"/>
                        <a:pt x="359338" y="331732"/>
                        <a:pt x="357251" y="332139"/>
                      </a:cubicBezTo>
                      <a:lnTo>
                        <a:pt x="350982" y="333369"/>
                      </a:lnTo>
                      <a:cubicBezTo>
                        <a:pt x="348912" y="333836"/>
                        <a:pt x="346843" y="334391"/>
                        <a:pt x="344790" y="334919"/>
                      </a:cubicBezTo>
                      <a:lnTo>
                        <a:pt x="338608" y="336477"/>
                      </a:lnTo>
                      <a:lnTo>
                        <a:pt x="332503" y="338365"/>
                      </a:lnTo>
                      <a:lnTo>
                        <a:pt x="326398" y="340287"/>
                      </a:lnTo>
                      <a:lnTo>
                        <a:pt x="320415" y="342539"/>
                      </a:lnTo>
                      <a:cubicBezTo>
                        <a:pt x="318432" y="343301"/>
                        <a:pt x="316406" y="343994"/>
                        <a:pt x="314458" y="344825"/>
                      </a:cubicBezTo>
                      <a:lnTo>
                        <a:pt x="308578" y="347414"/>
                      </a:lnTo>
                      <a:cubicBezTo>
                        <a:pt x="304638" y="349033"/>
                        <a:pt x="300871" y="351085"/>
                        <a:pt x="297079" y="353042"/>
                      </a:cubicBezTo>
                      <a:lnTo>
                        <a:pt x="294230" y="354514"/>
                      </a:lnTo>
                      <a:lnTo>
                        <a:pt x="291468" y="356151"/>
                      </a:lnTo>
                      <a:lnTo>
                        <a:pt x="285960" y="359441"/>
                      </a:lnTo>
                      <a:cubicBezTo>
                        <a:pt x="282298" y="361684"/>
                        <a:pt x="278843" y="364290"/>
                        <a:pt x="275292" y="366680"/>
                      </a:cubicBezTo>
                      <a:cubicBezTo>
                        <a:pt x="274686" y="367113"/>
                        <a:pt x="274123" y="367694"/>
                        <a:pt x="273751" y="368395"/>
                      </a:cubicBezTo>
                      <a:cubicBezTo>
                        <a:pt x="271751" y="372187"/>
                        <a:pt x="269543" y="375902"/>
                        <a:pt x="267716" y="379764"/>
                      </a:cubicBezTo>
                      <a:lnTo>
                        <a:pt x="265031" y="385600"/>
                      </a:lnTo>
                      <a:lnTo>
                        <a:pt x="263707" y="388562"/>
                      </a:lnTo>
                      <a:lnTo>
                        <a:pt x="262538" y="391541"/>
                      </a:lnTo>
                      <a:cubicBezTo>
                        <a:pt x="261014" y="395524"/>
                        <a:pt x="259386" y="399490"/>
                        <a:pt x="258191" y="403594"/>
                      </a:cubicBezTo>
                      <a:lnTo>
                        <a:pt x="256242" y="409690"/>
                      </a:lnTo>
                      <a:cubicBezTo>
                        <a:pt x="255636" y="411734"/>
                        <a:pt x="255160" y="413820"/>
                        <a:pt x="254632" y="415881"/>
                      </a:cubicBezTo>
                      <a:lnTo>
                        <a:pt x="253021" y="422090"/>
                      </a:lnTo>
                      <a:lnTo>
                        <a:pt x="251783" y="428333"/>
                      </a:lnTo>
                      <a:lnTo>
                        <a:pt x="250562" y="434611"/>
                      </a:lnTo>
                      <a:lnTo>
                        <a:pt x="249662" y="440932"/>
                      </a:lnTo>
                      <a:cubicBezTo>
                        <a:pt x="249393" y="443045"/>
                        <a:pt x="249055" y="445140"/>
                        <a:pt x="248813" y="447244"/>
                      </a:cubicBezTo>
                      <a:lnTo>
                        <a:pt x="248259" y="453609"/>
                      </a:lnTo>
                      <a:cubicBezTo>
                        <a:pt x="248086" y="455722"/>
                        <a:pt x="247860" y="457835"/>
                        <a:pt x="247731" y="459956"/>
                      </a:cubicBezTo>
                      <a:lnTo>
                        <a:pt x="247523" y="466329"/>
                      </a:lnTo>
                      <a:lnTo>
                        <a:pt x="247332" y="472711"/>
                      </a:lnTo>
                      <a:lnTo>
                        <a:pt x="247436" y="479075"/>
                      </a:lnTo>
                      <a:lnTo>
                        <a:pt x="247592" y="485448"/>
                      </a:lnTo>
                      <a:lnTo>
                        <a:pt x="248051" y="491796"/>
                      </a:lnTo>
                      <a:lnTo>
                        <a:pt x="248519" y="498169"/>
                      </a:lnTo>
                      <a:cubicBezTo>
                        <a:pt x="248700" y="500281"/>
                        <a:pt x="249038" y="502377"/>
                        <a:pt x="249281" y="504498"/>
                      </a:cubicBezTo>
                      <a:cubicBezTo>
                        <a:pt x="249817" y="508698"/>
                        <a:pt x="250285" y="512941"/>
                        <a:pt x="251151" y="517097"/>
                      </a:cubicBezTo>
                      <a:cubicBezTo>
                        <a:pt x="251965" y="521280"/>
                        <a:pt x="252554" y="525514"/>
                        <a:pt x="253671" y="529618"/>
                      </a:cubicBezTo>
                      <a:lnTo>
                        <a:pt x="255160" y="535810"/>
                      </a:lnTo>
                      <a:cubicBezTo>
                        <a:pt x="255636" y="537888"/>
                        <a:pt x="256130" y="539957"/>
                        <a:pt x="256797" y="541984"/>
                      </a:cubicBezTo>
                      <a:cubicBezTo>
                        <a:pt x="258070" y="546062"/>
                        <a:pt x="259187" y="550184"/>
                        <a:pt x="260581" y="554193"/>
                      </a:cubicBezTo>
                      <a:lnTo>
                        <a:pt x="261750" y="557380"/>
                      </a:lnTo>
                      <a:lnTo>
                        <a:pt x="258364" y="557570"/>
                      </a:lnTo>
                      <a:cubicBezTo>
                        <a:pt x="254112" y="557882"/>
                        <a:pt x="249887" y="558479"/>
                        <a:pt x="245652" y="558947"/>
                      </a:cubicBezTo>
                      <a:cubicBezTo>
                        <a:pt x="243531" y="559137"/>
                        <a:pt x="241444" y="559492"/>
                        <a:pt x="239340" y="559865"/>
                      </a:cubicBezTo>
                      <a:lnTo>
                        <a:pt x="233045" y="560947"/>
                      </a:lnTo>
                      <a:cubicBezTo>
                        <a:pt x="228828" y="561588"/>
                        <a:pt x="224706" y="562705"/>
                        <a:pt x="220567" y="563623"/>
                      </a:cubicBezTo>
                      <a:cubicBezTo>
                        <a:pt x="216402" y="564489"/>
                        <a:pt x="212332" y="565718"/>
                        <a:pt x="208236" y="566904"/>
                      </a:cubicBezTo>
                      <a:cubicBezTo>
                        <a:pt x="206202" y="567511"/>
                        <a:pt x="204132" y="568030"/>
                        <a:pt x="202132" y="568714"/>
                      </a:cubicBezTo>
                      <a:lnTo>
                        <a:pt x="196096" y="570792"/>
                      </a:lnTo>
                      <a:lnTo>
                        <a:pt x="190087" y="572905"/>
                      </a:lnTo>
                      <a:lnTo>
                        <a:pt x="184182" y="575312"/>
                      </a:lnTo>
                      <a:lnTo>
                        <a:pt x="178276" y="577711"/>
                      </a:lnTo>
                      <a:lnTo>
                        <a:pt x="172500" y="580421"/>
                      </a:lnTo>
                      <a:lnTo>
                        <a:pt x="166733" y="583149"/>
                      </a:lnTo>
                      <a:cubicBezTo>
                        <a:pt x="164854" y="584102"/>
                        <a:pt x="162984" y="585149"/>
                        <a:pt x="161105" y="586136"/>
                      </a:cubicBezTo>
                      <a:lnTo>
                        <a:pt x="155485" y="589167"/>
                      </a:lnTo>
                      <a:cubicBezTo>
                        <a:pt x="153650" y="590232"/>
                        <a:pt x="151848" y="591384"/>
                        <a:pt x="150030" y="592466"/>
                      </a:cubicBezTo>
                      <a:lnTo>
                        <a:pt x="144575" y="595783"/>
                      </a:lnTo>
                      <a:lnTo>
                        <a:pt x="139293" y="599402"/>
                      </a:lnTo>
                      <a:lnTo>
                        <a:pt x="134045" y="603022"/>
                      </a:lnTo>
                      <a:lnTo>
                        <a:pt x="128980" y="606927"/>
                      </a:lnTo>
                      <a:cubicBezTo>
                        <a:pt x="127300" y="608243"/>
                        <a:pt x="125585" y="609499"/>
                        <a:pt x="123958" y="610884"/>
                      </a:cubicBezTo>
                      <a:lnTo>
                        <a:pt x="119117" y="615058"/>
                      </a:lnTo>
                      <a:cubicBezTo>
                        <a:pt x="115835" y="617777"/>
                        <a:pt x="112831" y="620851"/>
                        <a:pt x="109783" y="623838"/>
                      </a:cubicBezTo>
                      <a:lnTo>
                        <a:pt x="107497" y="626090"/>
                      </a:lnTo>
                      <a:lnTo>
                        <a:pt x="105332" y="628453"/>
                      </a:lnTo>
                      <a:lnTo>
                        <a:pt x="101037" y="633242"/>
                      </a:lnTo>
                      <a:cubicBezTo>
                        <a:pt x="98205" y="636454"/>
                        <a:pt x="95668" y="639970"/>
                        <a:pt x="92993" y="643321"/>
                      </a:cubicBezTo>
                      <a:cubicBezTo>
                        <a:pt x="92516" y="643893"/>
                        <a:pt x="92179" y="644603"/>
                        <a:pt x="92023" y="645382"/>
                      </a:cubicBezTo>
                      <a:cubicBezTo>
                        <a:pt x="91243" y="649599"/>
                        <a:pt x="90222" y="653807"/>
                        <a:pt x="89616" y="658050"/>
                      </a:cubicBezTo>
                      <a:lnTo>
                        <a:pt x="88767" y="664415"/>
                      </a:lnTo>
                      <a:lnTo>
                        <a:pt x="88351" y="667601"/>
                      </a:lnTo>
                      <a:lnTo>
                        <a:pt x="88135" y="670796"/>
                      </a:lnTo>
                      <a:cubicBezTo>
                        <a:pt x="87849" y="675057"/>
                        <a:pt x="87468" y="679334"/>
                        <a:pt x="87529" y="683594"/>
                      </a:cubicBezTo>
                      <a:lnTo>
                        <a:pt x="87477" y="690011"/>
                      </a:lnTo>
                      <a:cubicBezTo>
                        <a:pt x="87485" y="692141"/>
                        <a:pt x="87676" y="694245"/>
                        <a:pt x="87754" y="696393"/>
                      </a:cubicBezTo>
                      <a:lnTo>
                        <a:pt x="88074" y="702774"/>
                      </a:lnTo>
                      <a:lnTo>
                        <a:pt x="88724" y="709121"/>
                      </a:lnTo>
                      <a:lnTo>
                        <a:pt x="89408" y="715477"/>
                      </a:lnTo>
                      <a:lnTo>
                        <a:pt x="90412" y="721764"/>
                      </a:lnTo>
                      <a:cubicBezTo>
                        <a:pt x="90776" y="723859"/>
                        <a:pt x="91062" y="725981"/>
                        <a:pt x="91451" y="728076"/>
                      </a:cubicBezTo>
                      <a:lnTo>
                        <a:pt x="92793" y="734302"/>
                      </a:lnTo>
                      <a:cubicBezTo>
                        <a:pt x="93252" y="736380"/>
                        <a:pt x="93677" y="738458"/>
                        <a:pt x="94179" y="740537"/>
                      </a:cubicBezTo>
                      <a:lnTo>
                        <a:pt x="95841" y="746685"/>
                      </a:lnTo>
                      <a:lnTo>
                        <a:pt x="97539" y="752850"/>
                      </a:lnTo>
                      <a:lnTo>
                        <a:pt x="99539" y="758894"/>
                      </a:lnTo>
                      <a:lnTo>
                        <a:pt x="101539" y="764955"/>
                      </a:lnTo>
                      <a:lnTo>
                        <a:pt x="103851" y="770904"/>
                      </a:lnTo>
                      <a:lnTo>
                        <a:pt x="106163" y="776853"/>
                      </a:lnTo>
                      <a:cubicBezTo>
                        <a:pt x="106960" y="778827"/>
                        <a:pt x="107904" y="780732"/>
                        <a:pt x="108761" y="782680"/>
                      </a:cubicBezTo>
                      <a:cubicBezTo>
                        <a:pt x="110527" y="786551"/>
                        <a:pt x="112216" y="790456"/>
                        <a:pt x="114268" y="794162"/>
                      </a:cubicBezTo>
                      <a:cubicBezTo>
                        <a:pt x="116277" y="797938"/>
                        <a:pt x="118087" y="801791"/>
                        <a:pt x="120347" y="805393"/>
                      </a:cubicBezTo>
                      <a:lnTo>
                        <a:pt x="123611" y="810892"/>
                      </a:lnTo>
                      <a:cubicBezTo>
                        <a:pt x="124685" y="812736"/>
                        <a:pt x="125776" y="814563"/>
                        <a:pt x="127006" y="816295"/>
                      </a:cubicBezTo>
                      <a:cubicBezTo>
                        <a:pt x="129404" y="819811"/>
                        <a:pt x="131707" y="823404"/>
                        <a:pt x="134210" y="826851"/>
                      </a:cubicBezTo>
                      <a:lnTo>
                        <a:pt x="136253" y="829552"/>
                      </a:lnTo>
                      <a:lnTo>
                        <a:pt x="133084" y="830721"/>
                      </a:lnTo>
                      <a:cubicBezTo>
                        <a:pt x="129110" y="832306"/>
                        <a:pt x="125274" y="834107"/>
                        <a:pt x="121360" y="835787"/>
                      </a:cubicBezTo>
                      <a:cubicBezTo>
                        <a:pt x="119386" y="836609"/>
                        <a:pt x="117498" y="837571"/>
                        <a:pt x="115601" y="838549"/>
                      </a:cubicBezTo>
                      <a:lnTo>
                        <a:pt x="109904" y="841432"/>
                      </a:lnTo>
                      <a:cubicBezTo>
                        <a:pt x="106059" y="843268"/>
                        <a:pt x="102474" y="845554"/>
                        <a:pt x="98760" y="847649"/>
                      </a:cubicBezTo>
                      <a:cubicBezTo>
                        <a:pt x="95027" y="849693"/>
                        <a:pt x="91503" y="852100"/>
                        <a:pt x="87944" y="854430"/>
                      </a:cubicBezTo>
                      <a:cubicBezTo>
                        <a:pt x="86169" y="855616"/>
                        <a:pt x="84368" y="856716"/>
                        <a:pt x="82636" y="857963"/>
                      </a:cubicBezTo>
                      <a:lnTo>
                        <a:pt x="77510" y="861720"/>
                      </a:lnTo>
                      <a:lnTo>
                        <a:pt x="72358" y="865513"/>
                      </a:lnTo>
                      <a:lnTo>
                        <a:pt x="67422" y="869557"/>
                      </a:lnTo>
                      <a:lnTo>
                        <a:pt x="62504" y="873618"/>
                      </a:lnTo>
                      <a:lnTo>
                        <a:pt x="57785" y="877896"/>
                      </a:lnTo>
                      <a:lnTo>
                        <a:pt x="53083" y="882208"/>
                      </a:lnTo>
                      <a:cubicBezTo>
                        <a:pt x="51559" y="883680"/>
                        <a:pt x="50087" y="885221"/>
                        <a:pt x="48580" y="886719"/>
                      </a:cubicBezTo>
                      <a:lnTo>
                        <a:pt x="44112" y="891265"/>
                      </a:lnTo>
                      <a:cubicBezTo>
                        <a:pt x="42657" y="892824"/>
                        <a:pt x="41281" y="894443"/>
                        <a:pt x="39860" y="896028"/>
                      </a:cubicBezTo>
                      <a:lnTo>
                        <a:pt x="35635" y="900825"/>
                      </a:lnTo>
                      <a:lnTo>
                        <a:pt x="31652" y="905804"/>
                      </a:lnTo>
                      <a:lnTo>
                        <a:pt x="27694" y="910809"/>
                      </a:lnTo>
                      <a:lnTo>
                        <a:pt x="24014" y="916039"/>
                      </a:lnTo>
                      <a:cubicBezTo>
                        <a:pt x="22802" y="917797"/>
                        <a:pt x="21520" y="919485"/>
                        <a:pt x="20369" y="921287"/>
                      </a:cubicBezTo>
                      <a:lnTo>
                        <a:pt x="16983" y="926742"/>
                      </a:lnTo>
                      <a:cubicBezTo>
                        <a:pt x="14645" y="930301"/>
                        <a:pt x="12688" y="934102"/>
                        <a:pt x="10653" y="937851"/>
                      </a:cubicBezTo>
                      <a:lnTo>
                        <a:pt x="9121" y="940674"/>
                      </a:lnTo>
                      <a:lnTo>
                        <a:pt x="7761" y="943601"/>
                      </a:lnTo>
                      <a:lnTo>
                        <a:pt x="5068" y="949437"/>
                      </a:lnTo>
                      <a:cubicBezTo>
                        <a:pt x="3302" y="953325"/>
                        <a:pt x="1916" y="957412"/>
                        <a:pt x="332" y="961413"/>
                      </a:cubicBezTo>
                      <a:cubicBezTo>
                        <a:pt x="55" y="962097"/>
                        <a:pt x="-58" y="962902"/>
                        <a:pt x="29" y="963699"/>
                      </a:cubicBezTo>
                      <a:cubicBezTo>
                        <a:pt x="505" y="967959"/>
                        <a:pt x="773" y="972254"/>
                        <a:pt x="1440" y="976505"/>
                      </a:cubicBezTo>
                      <a:lnTo>
                        <a:pt x="2470" y="982913"/>
                      </a:lnTo>
                      <a:close/>
                    </a:path>
                  </a:pathLst>
                </a:custGeom>
                <a:grpFill/>
                <a:ln w="8653" cap="flat">
                  <a:noFill/>
                  <a:prstDash val="solid"/>
                  <a:miter/>
                </a:ln>
              </p:spPr>
              <p:txBody>
                <a:bodyPr rtlCol="0" anchor="ctr"/>
                <a:lstStyle/>
                <a:p>
                  <a:endParaRPr lang="en-IN" dirty="0"/>
                </a:p>
              </p:txBody>
            </p:sp>
          </p:grpSp>
          <p:sp>
            <p:nvSpPr>
              <p:cNvPr id="66" name="Freeform: Shape 66">
                <a:extLst>
                  <a:ext uri="{FF2B5EF4-FFF2-40B4-BE49-F238E27FC236}">
                    <a16:creationId xmlns:a16="http://schemas.microsoft.com/office/drawing/2014/main" id="{997BA188-0166-7645-A12A-C5730674FD3C}"/>
                  </a:ext>
                </a:extLst>
              </p:cNvPr>
              <p:cNvSpPr/>
              <p:nvPr/>
            </p:nvSpPr>
            <p:spPr>
              <a:xfrm>
                <a:off x="-1611318" y="2998226"/>
                <a:ext cx="89138" cy="187004"/>
              </a:xfrm>
              <a:custGeom>
                <a:avLst/>
                <a:gdLst>
                  <a:gd name="connsiteX0" fmla="*/ 66433 w 89138"/>
                  <a:gd name="connsiteY0" fmla="*/ 186743 h 187004"/>
                  <a:gd name="connsiteX1" fmla="*/ 55791 w 89138"/>
                  <a:gd name="connsiteY1" fmla="*/ 179279 h 187004"/>
                  <a:gd name="connsiteX2" fmla="*/ 45737 w 89138"/>
                  <a:gd name="connsiteY2" fmla="*/ 170966 h 187004"/>
                  <a:gd name="connsiteX3" fmla="*/ 36308 w 89138"/>
                  <a:gd name="connsiteY3" fmla="*/ 161891 h 187004"/>
                  <a:gd name="connsiteX4" fmla="*/ 31909 w 89138"/>
                  <a:gd name="connsiteY4" fmla="*/ 157051 h 187004"/>
                  <a:gd name="connsiteX5" fmla="*/ 27735 w 89138"/>
                  <a:gd name="connsiteY5" fmla="*/ 152011 h 187004"/>
                  <a:gd name="connsiteX6" fmla="*/ 20054 w 89138"/>
                  <a:gd name="connsiteY6" fmla="*/ 141361 h 187004"/>
                  <a:gd name="connsiteX7" fmla="*/ 16617 w 89138"/>
                  <a:gd name="connsiteY7" fmla="*/ 135750 h 187004"/>
                  <a:gd name="connsiteX8" fmla="*/ 13465 w 89138"/>
                  <a:gd name="connsiteY8" fmla="*/ 129965 h 187004"/>
                  <a:gd name="connsiteX9" fmla="*/ 8044 w 89138"/>
                  <a:gd name="connsiteY9" fmla="*/ 117938 h 187004"/>
                  <a:gd name="connsiteX10" fmla="*/ 3957 w 89138"/>
                  <a:gd name="connsiteY10" fmla="*/ 105347 h 187004"/>
                  <a:gd name="connsiteX11" fmla="*/ 2433 w 89138"/>
                  <a:gd name="connsiteY11" fmla="*/ 98896 h 187004"/>
                  <a:gd name="connsiteX12" fmla="*/ 1264 w 89138"/>
                  <a:gd name="connsiteY12" fmla="*/ 92359 h 187004"/>
                  <a:gd name="connsiteX13" fmla="*/ 502 w 89138"/>
                  <a:gd name="connsiteY13" fmla="*/ 85752 h 187004"/>
                  <a:gd name="connsiteX14" fmla="*/ 61 w 89138"/>
                  <a:gd name="connsiteY14" fmla="*/ 79136 h 187004"/>
                  <a:gd name="connsiteX15" fmla="*/ 0 w 89138"/>
                  <a:gd name="connsiteY15" fmla="*/ 72495 h 187004"/>
                  <a:gd name="connsiteX16" fmla="*/ 268 w 89138"/>
                  <a:gd name="connsiteY16" fmla="*/ 65853 h 187004"/>
                  <a:gd name="connsiteX17" fmla="*/ 1810 w 89138"/>
                  <a:gd name="connsiteY17" fmla="*/ 52666 h 187004"/>
                  <a:gd name="connsiteX18" fmla="*/ 3057 w 89138"/>
                  <a:gd name="connsiteY18" fmla="*/ 46154 h 187004"/>
                  <a:gd name="connsiteX19" fmla="*/ 4546 w 89138"/>
                  <a:gd name="connsiteY19" fmla="*/ 39686 h 187004"/>
                  <a:gd name="connsiteX20" fmla="*/ 8313 w 89138"/>
                  <a:gd name="connsiteY20" fmla="*/ 26974 h 187004"/>
                  <a:gd name="connsiteX21" fmla="*/ 13084 w 89138"/>
                  <a:gd name="connsiteY21" fmla="*/ 14661 h 187004"/>
                  <a:gd name="connsiteX22" fmla="*/ 18591 w 89138"/>
                  <a:gd name="connsiteY22" fmla="*/ 2651 h 187004"/>
                  <a:gd name="connsiteX23" fmla="*/ 24670 w 89138"/>
                  <a:gd name="connsiteY23" fmla="*/ 417 h 187004"/>
                  <a:gd name="connsiteX24" fmla="*/ 25536 w 89138"/>
                  <a:gd name="connsiteY24" fmla="*/ 927 h 187004"/>
                  <a:gd name="connsiteX25" fmla="*/ 35970 w 89138"/>
                  <a:gd name="connsiteY25" fmla="*/ 9032 h 187004"/>
                  <a:gd name="connsiteX26" fmla="*/ 45919 w 89138"/>
                  <a:gd name="connsiteY26" fmla="*/ 17744 h 187004"/>
                  <a:gd name="connsiteX27" fmla="*/ 55132 w 89138"/>
                  <a:gd name="connsiteY27" fmla="*/ 27268 h 187004"/>
                  <a:gd name="connsiteX28" fmla="*/ 59445 w 89138"/>
                  <a:gd name="connsiteY28" fmla="*/ 32265 h 187004"/>
                  <a:gd name="connsiteX29" fmla="*/ 63566 w 89138"/>
                  <a:gd name="connsiteY29" fmla="*/ 37478 h 187004"/>
                  <a:gd name="connsiteX30" fmla="*/ 71039 w 89138"/>
                  <a:gd name="connsiteY30" fmla="*/ 48457 h 187004"/>
                  <a:gd name="connsiteX31" fmla="*/ 74364 w 89138"/>
                  <a:gd name="connsiteY31" fmla="*/ 54198 h 187004"/>
                  <a:gd name="connsiteX32" fmla="*/ 77395 w 89138"/>
                  <a:gd name="connsiteY32" fmla="*/ 60130 h 187004"/>
                  <a:gd name="connsiteX33" fmla="*/ 80097 w 89138"/>
                  <a:gd name="connsiteY33" fmla="*/ 66200 h 187004"/>
                  <a:gd name="connsiteX34" fmla="*/ 82452 w 89138"/>
                  <a:gd name="connsiteY34" fmla="*/ 72400 h 187004"/>
                  <a:gd name="connsiteX35" fmla="*/ 84452 w 89138"/>
                  <a:gd name="connsiteY35" fmla="*/ 78721 h 187004"/>
                  <a:gd name="connsiteX36" fmla="*/ 86115 w 89138"/>
                  <a:gd name="connsiteY36" fmla="*/ 85128 h 187004"/>
                  <a:gd name="connsiteX37" fmla="*/ 88331 w 89138"/>
                  <a:gd name="connsiteY37" fmla="*/ 98186 h 187004"/>
                  <a:gd name="connsiteX38" fmla="*/ 89119 w 89138"/>
                  <a:gd name="connsiteY38" fmla="*/ 111357 h 187004"/>
                  <a:gd name="connsiteX39" fmla="*/ 88998 w 89138"/>
                  <a:gd name="connsiteY39" fmla="*/ 117938 h 187004"/>
                  <a:gd name="connsiteX40" fmla="*/ 88539 w 89138"/>
                  <a:gd name="connsiteY40" fmla="*/ 124501 h 187004"/>
                  <a:gd name="connsiteX41" fmla="*/ 86686 w 89138"/>
                  <a:gd name="connsiteY41" fmla="*/ 137525 h 187004"/>
                  <a:gd name="connsiteX42" fmla="*/ 85335 w 89138"/>
                  <a:gd name="connsiteY42" fmla="*/ 143915 h 187004"/>
                  <a:gd name="connsiteX43" fmla="*/ 83664 w 89138"/>
                  <a:gd name="connsiteY43" fmla="*/ 150253 h 187004"/>
                  <a:gd name="connsiteX44" fmla="*/ 79542 w 89138"/>
                  <a:gd name="connsiteY44" fmla="*/ 162671 h 187004"/>
                  <a:gd name="connsiteX45" fmla="*/ 74460 w 89138"/>
                  <a:gd name="connsiteY45" fmla="*/ 174672 h 187004"/>
                  <a:gd name="connsiteX46" fmla="*/ 68502 w 89138"/>
                  <a:gd name="connsiteY46" fmla="*/ 186267 h 187004"/>
                  <a:gd name="connsiteX47" fmla="*/ 66545 w 89138"/>
                  <a:gd name="connsiteY47" fmla="*/ 186821 h 187004"/>
                  <a:gd name="connsiteX48" fmla="*/ 66441 w 89138"/>
                  <a:gd name="connsiteY48" fmla="*/ 186751 h 187004"/>
                  <a:gd name="connsiteX49" fmla="*/ 66433 w 89138"/>
                  <a:gd name="connsiteY49" fmla="*/ 186743 h 187004"/>
                  <a:gd name="connsiteX50" fmla="*/ 66710 w 89138"/>
                  <a:gd name="connsiteY50" fmla="*/ 183375 h 187004"/>
                  <a:gd name="connsiteX51" fmla="*/ 71472 w 89138"/>
                  <a:gd name="connsiteY51" fmla="*/ 173330 h 187004"/>
                  <a:gd name="connsiteX52" fmla="*/ 76044 w 89138"/>
                  <a:gd name="connsiteY52" fmla="*/ 161424 h 187004"/>
                  <a:gd name="connsiteX53" fmla="*/ 79690 w 89138"/>
                  <a:gd name="connsiteY53" fmla="*/ 149197 h 187004"/>
                  <a:gd name="connsiteX54" fmla="*/ 81101 w 89138"/>
                  <a:gd name="connsiteY54" fmla="*/ 142989 h 187004"/>
                  <a:gd name="connsiteX55" fmla="*/ 82235 w 89138"/>
                  <a:gd name="connsiteY55" fmla="*/ 136737 h 187004"/>
                  <a:gd name="connsiteX56" fmla="*/ 83612 w 89138"/>
                  <a:gd name="connsiteY56" fmla="*/ 124129 h 187004"/>
                  <a:gd name="connsiteX57" fmla="*/ 83837 w 89138"/>
                  <a:gd name="connsiteY57" fmla="*/ 117808 h 187004"/>
                  <a:gd name="connsiteX58" fmla="*/ 83759 w 89138"/>
                  <a:gd name="connsiteY58" fmla="*/ 111495 h 187004"/>
                  <a:gd name="connsiteX59" fmla="*/ 82599 w 89138"/>
                  <a:gd name="connsiteY59" fmla="*/ 98940 h 187004"/>
                  <a:gd name="connsiteX60" fmla="*/ 80088 w 89138"/>
                  <a:gd name="connsiteY60" fmla="*/ 86609 h 187004"/>
                  <a:gd name="connsiteX61" fmla="*/ 78339 w 89138"/>
                  <a:gd name="connsiteY61" fmla="*/ 80591 h 187004"/>
                  <a:gd name="connsiteX62" fmla="*/ 76235 w 89138"/>
                  <a:gd name="connsiteY62" fmla="*/ 74677 h 187004"/>
                  <a:gd name="connsiteX63" fmla="*/ 73827 w 89138"/>
                  <a:gd name="connsiteY63" fmla="*/ 68884 h 187004"/>
                  <a:gd name="connsiteX64" fmla="*/ 71100 w 89138"/>
                  <a:gd name="connsiteY64" fmla="*/ 63247 h 187004"/>
                  <a:gd name="connsiteX65" fmla="*/ 68069 w 89138"/>
                  <a:gd name="connsiteY65" fmla="*/ 57757 h 187004"/>
                  <a:gd name="connsiteX66" fmla="*/ 64753 w 89138"/>
                  <a:gd name="connsiteY66" fmla="*/ 52440 h 187004"/>
                  <a:gd name="connsiteX67" fmla="*/ 57358 w 89138"/>
                  <a:gd name="connsiteY67" fmla="*/ 42318 h 187004"/>
                  <a:gd name="connsiteX68" fmla="*/ 53305 w 89138"/>
                  <a:gd name="connsiteY68" fmla="*/ 37521 h 187004"/>
                  <a:gd name="connsiteX69" fmla="*/ 49054 w 89138"/>
                  <a:gd name="connsiteY69" fmla="*/ 32897 h 187004"/>
                  <a:gd name="connsiteX70" fmla="*/ 40022 w 89138"/>
                  <a:gd name="connsiteY70" fmla="*/ 24160 h 187004"/>
                  <a:gd name="connsiteX71" fmla="*/ 30298 w 89138"/>
                  <a:gd name="connsiteY71" fmla="*/ 16167 h 187004"/>
                  <a:gd name="connsiteX72" fmla="*/ 20072 w 89138"/>
                  <a:gd name="connsiteY72" fmla="*/ 8773 h 187004"/>
                  <a:gd name="connsiteX73" fmla="*/ 26999 w 89138"/>
                  <a:gd name="connsiteY73" fmla="*/ 7067 h 187004"/>
                  <a:gd name="connsiteX74" fmla="*/ 21405 w 89138"/>
                  <a:gd name="connsiteY74" fmla="*/ 18349 h 187004"/>
                  <a:gd name="connsiteX75" fmla="*/ 16461 w 89138"/>
                  <a:gd name="connsiteY75" fmla="*/ 29953 h 187004"/>
                  <a:gd name="connsiteX76" fmla="*/ 12521 w 89138"/>
                  <a:gd name="connsiteY76" fmla="*/ 41876 h 187004"/>
                  <a:gd name="connsiteX77" fmla="*/ 10893 w 89138"/>
                  <a:gd name="connsiteY77" fmla="*/ 47946 h 187004"/>
                  <a:gd name="connsiteX78" fmla="*/ 9542 w 89138"/>
                  <a:gd name="connsiteY78" fmla="*/ 54086 h 187004"/>
                  <a:gd name="connsiteX79" fmla="*/ 7681 w 89138"/>
                  <a:gd name="connsiteY79" fmla="*/ 66477 h 187004"/>
                  <a:gd name="connsiteX80" fmla="*/ 7213 w 89138"/>
                  <a:gd name="connsiteY80" fmla="*/ 72729 h 187004"/>
                  <a:gd name="connsiteX81" fmla="*/ 7083 w 89138"/>
                  <a:gd name="connsiteY81" fmla="*/ 78998 h 187004"/>
                  <a:gd name="connsiteX82" fmla="*/ 7265 w 89138"/>
                  <a:gd name="connsiteY82" fmla="*/ 85258 h 187004"/>
                  <a:gd name="connsiteX83" fmla="*/ 7819 w 89138"/>
                  <a:gd name="connsiteY83" fmla="*/ 91510 h 187004"/>
                  <a:gd name="connsiteX84" fmla="*/ 8720 w 89138"/>
                  <a:gd name="connsiteY84" fmla="*/ 97728 h 187004"/>
                  <a:gd name="connsiteX85" fmla="*/ 9949 w 89138"/>
                  <a:gd name="connsiteY85" fmla="*/ 103884 h 187004"/>
                  <a:gd name="connsiteX86" fmla="*/ 13439 w 89138"/>
                  <a:gd name="connsiteY86" fmla="*/ 115972 h 187004"/>
                  <a:gd name="connsiteX87" fmla="*/ 18245 w 89138"/>
                  <a:gd name="connsiteY87" fmla="*/ 127627 h 187004"/>
                  <a:gd name="connsiteX88" fmla="*/ 21085 w 89138"/>
                  <a:gd name="connsiteY88" fmla="*/ 133256 h 187004"/>
                  <a:gd name="connsiteX89" fmla="*/ 24228 w 89138"/>
                  <a:gd name="connsiteY89" fmla="*/ 138763 h 187004"/>
                  <a:gd name="connsiteX90" fmla="*/ 31303 w 89138"/>
                  <a:gd name="connsiteY90" fmla="*/ 149292 h 187004"/>
                  <a:gd name="connsiteX91" fmla="*/ 35191 w 89138"/>
                  <a:gd name="connsiteY91" fmla="*/ 154297 h 187004"/>
                  <a:gd name="connsiteX92" fmla="*/ 39330 w 89138"/>
                  <a:gd name="connsiteY92" fmla="*/ 159146 h 187004"/>
                  <a:gd name="connsiteX93" fmla="*/ 48205 w 89138"/>
                  <a:gd name="connsiteY93" fmla="*/ 168273 h 187004"/>
                  <a:gd name="connsiteX94" fmla="*/ 57808 w 89138"/>
                  <a:gd name="connsiteY94" fmla="*/ 176724 h 187004"/>
                  <a:gd name="connsiteX95" fmla="*/ 66710 w 89138"/>
                  <a:gd name="connsiteY95" fmla="*/ 183375 h 1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9138" h="187004">
                    <a:moveTo>
                      <a:pt x="66433" y="186743"/>
                    </a:moveTo>
                    <a:cubicBezTo>
                      <a:pt x="62865" y="184379"/>
                      <a:pt x="59246" y="181911"/>
                      <a:pt x="55791" y="179279"/>
                    </a:cubicBezTo>
                    <a:cubicBezTo>
                      <a:pt x="52336" y="176638"/>
                      <a:pt x="48976" y="173884"/>
                      <a:pt x="45737" y="170966"/>
                    </a:cubicBezTo>
                    <a:cubicBezTo>
                      <a:pt x="42456" y="168091"/>
                      <a:pt x="39356" y="165017"/>
                      <a:pt x="36308" y="161891"/>
                    </a:cubicBezTo>
                    <a:lnTo>
                      <a:pt x="31909" y="157051"/>
                    </a:lnTo>
                    <a:cubicBezTo>
                      <a:pt x="30523" y="155380"/>
                      <a:pt x="29069" y="153734"/>
                      <a:pt x="27735" y="152011"/>
                    </a:cubicBezTo>
                    <a:cubicBezTo>
                      <a:pt x="25025" y="148582"/>
                      <a:pt x="22418" y="145058"/>
                      <a:pt x="20054" y="141361"/>
                    </a:cubicBezTo>
                    <a:cubicBezTo>
                      <a:pt x="18851" y="139533"/>
                      <a:pt x="17682" y="137672"/>
                      <a:pt x="16617" y="135750"/>
                    </a:cubicBezTo>
                    <a:cubicBezTo>
                      <a:pt x="15474" y="133879"/>
                      <a:pt x="14435" y="131940"/>
                      <a:pt x="13465" y="129965"/>
                    </a:cubicBezTo>
                    <a:cubicBezTo>
                      <a:pt x="11421" y="126077"/>
                      <a:pt x="9629" y="122042"/>
                      <a:pt x="8044" y="117938"/>
                    </a:cubicBezTo>
                    <a:cubicBezTo>
                      <a:pt x="6442" y="113825"/>
                      <a:pt x="5118" y="109599"/>
                      <a:pt x="3957" y="105347"/>
                    </a:cubicBezTo>
                    <a:cubicBezTo>
                      <a:pt x="3386" y="103226"/>
                      <a:pt x="2953" y="101044"/>
                      <a:pt x="2433" y="98896"/>
                    </a:cubicBezTo>
                    <a:cubicBezTo>
                      <a:pt x="2000" y="96714"/>
                      <a:pt x="1671" y="94532"/>
                      <a:pt x="1264" y="92359"/>
                    </a:cubicBezTo>
                    <a:cubicBezTo>
                      <a:pt x="978" y="90168"/>
                      <a:pt x="753" y="87951"/>
                      <a:pt x="502" y="85752"/>
                    </a:cubicBezTo>
                    <a:cubicBezTo>
                      <a:pt x="312" y="83552"/>
                      <a:pt x="208" y="81336"/>
                      <a:pt x="61" y="79136"/>
                    </a:cubicBezTo>
                    <a:cubicBezTo>
                      <a:pt x="0" y="76911"/>
                      <a:pt x="17" y="74703"/>
                      <a:pt x="0" y="72495"/>
                    </a:cubicBezTo>
                    <a:cubicBezTo>
                      <a:pt x="9" y="70269"/>
                      <a:pt x="191" y="68061"/>
                      <a:pt x="268" y="65853"/>
                    </a:cubicBezTo>
                    <a:cubicBezTo>
                      <a:pt x="597" y="61437"/>
                      <a:pt x="1056" y="57012"/>
                      <a:pt x="1810" y="52666"/>
                    </a:cubicBezTo>
                    <a:cubicBezTo>
                      <a:pt x="2113" y="50466"/>
                      <a:pt x="2580" y="48319"/>
                      <a:pt x="3057" y="46154"/>
                    </a:cubicBezTo>
                    <a:cubicBezTo>
                      <a:pt x="3481" y="43981"/>
                      <a:pt x="3957" y="41816"/>
                      <a:pt x="4546" y="39686"/>
                    </a:cubicBezTo>
                    <a:cubicBezTo>
                      <a:pt x="5576" y="35399"/>
                      <a:pt x="6962" y="31208"/>
                      <a:pt x="8313" y="26974"/>
                    </a:cubicBezTo>
                    <a:cubicBezTo>
                      <a:pt x="9845" y="22844"/>
                      <a:pt x="11300" y="18687"/>
                      <a:pt x="13084" y="14661"/>
                    </a:cubicBezTo>
                    <a:cubicBezTo>
                      <a:pt x="14720" y="10556"/>
                      <a:pt x="16729" y="6642"/>
                      <a:pt x="18591" y="2651"/>
                    </a:cubicBezTo>
                    <a:cubicBezTo>
                      <a:pt x="19656" y="365"/>
                      <a:pt x="22384" y="-631"/>
                      <a:pt x="24670" y="417"/>
                    </a:cubicBezTo>
                    <a:cubicBezTo>
                      <a:pt x="24981" y="564"/>
                      <a:pt x="25267" y="754"/>
                      <a:pt x="25536" y="927"/>
                    </a:cubicBezTo>
                    <a:cubicBezTo>
                      <a:pt x="29025" y="3620"/>
                      <a:pt x="32627" y="6149"/>
                      <a:pt x="35970" y="9032"/>
                    </a:cubicBezTo>
                    <a:cubicBezTo>
                      <a:pt x="39416" y="11760"/>
                      <a:pt x="42646" y="14791"/>
                      <a:pt x="45919" y="17744"/>
                    </a:cubicBezTo>
                    <a:cubicBezTo>
                      <a:pt x="49045" y="20852"/>
                      <a:pt x="52232" y="23917"/>
                      <a:pt x="55132" y="27268"/>
                    </a:cubicBezTo>
                    <a:cubicBezTo>
                      <a:pt x="56648" y="28862"/>
                      <a:pt x="58068" y="30559"/>
                      <a:pt x="59445" y="32265"/>
                    </a:cubicBezTo>
                    <a:cubicBezTo>
                      <a:pt x="60865" y="33979"/>
                      <a:pt x="62285" y="35676"/>
                      <a:pt x="63566" y="37478"/>
                    </a:cubicBezTo>
                    <a:cubicBezTo>
                      <a:pt x="66259" y="41002"/>
                      <a:pt x="68710" y="44699"/>
                      <a:pt x="71039" y="48457"/>
                    </a:cubicBezTo>
                    <a:cubicBezTo>
                      <a:pt x="72139" y="50362"/>
                      <a:pt x="73325" y="52250"/>
                      <a:pt x="74364" y="54198"/>
                    </a:cubicBezTo>
                    <a:cubicBezTo>
                      <a:pt x="75377" y="56181"/>
                      <a:pt x="76442" y="58121"/>
                      <a:pt x="77395" y="60130"/>
                    </a:cubicBezTo>
                    <a:cubicBezTo>
                      <a:pt x="78295" y="62147"/>
                      <a:pt x="79239" y="64165"/>
                      <a:pt x="80097" y="66200"/>
                    </a:cubicBezTo>
                    <a:cubicBezTo>
                      <a:pt x="80885" y="68261"/>
                      <a:pt x="81707" y="70313"/>
                      <a:pt x="82452" y="72400"/>
                    </a:cubicBezTo>
                    <a:cubicBezTo>
                      <a:pt x="83119" y="74513"/>
                      <a:pt x="83846" y="76591"/>
                      <a:pt x="84452" y="78721"/>
                    </a:cubicBezTo>
                    <a:cubicBezTo>
                      <a:pt x="85006" y="80851"/>
                      <a:pt x="85630" y="82981"/>
                      <a:pt x="86115" y="85128"/>
                    </a:cubicBezTo>
                    <a:cubicBezTo>
                      <a:pt x="87067" y="89449"/>
                      <a:pt x="87820" y="93805"/>
                      <a:pt x="88331" y="98186"/>
                    </a:cubicBezTo>
                    <a:cubicBezTo>
                      <a:pt x="88816" y="102568"/>
                      <a:pt x="89111" y="106958"/>
                      <a:pt x="89119" y="111357"/>
                    </a:cubicBezTo>
                    <a:cubicBezTo>
                      <a:pt x="89163" y="113548"/>
                      <a:pt x="89137" y="115747"/>
                      <a:pt x="88998" y="117938"/>
                    </a:cubicBezTo>
                    <a:cubicBezTo>
                      <a:pt x="88937" y="120146"/>
                      <a:pt x="88773" y="122328"/>
                      <a:pt x="88539" y="124501"/>
                    </a:cubicBezTo>
                    <a:cubicBezTo>
                      <a:pt x="88149" y="128883"/>
                      <a:pt x="87500" y="133221"/>
                      <a:pt x="86686" y="137525"/>
                    </a:cubicBezTo>
                    <a:cubicBezTo>
                      <a:pt x="86297" y="139655"/>
                      <a:pt x="85777" y="141785"/>
                      <a:pt x="85335" y="143915"/>
                    </a:cubicBezTo>
                    <a:lnTo>
                      <a:pt x="83664" y="150253"/>
                    </a:lnTo>
                    <a:cubicBezTo>
                      <a:pt x="82426" y="154427"/>
                      <a:pt x="81101" y="158592"/>
                      <a:pt x="79542" y="162671"/>
                    </a:cubicBezTo>
                    <a:cubicBezTo>
                      <a:pt x="78010" y="166732"/>
                      <a:pt x="76321" y="170758"/>
                      <a:pt x="74460" y="174672"/>
                    </a:cubicBezTo>
                    <a:cubicBezTo>
                      <a:pt x="72632" y="178621"/>
                      <a:pt x="70606" y="182465"/>
                      <a:pt x="68502" y="186267"/>
                    </a:cubicBezTo>
                    <a:cubicBezTo>
                      <a:pt x="68138" y="186959"/>
                      <a:pt x="67246" y="187210"/>
                      <a:pt x="66545" y="186821"/>
                    </a:cubicBezTo>
                    <a:cubicBezTo>
                      <a:pt x="66545" y="186821"/>
                      <a:pt x="66476" y="186786"/>
                      <a:pt x="66441" y="186751"/>
                    </a:cubicBezTo>
                    <a:lnTo>
                      <a:pt x="66433" y="186743"/>
                    </a:lnTo>
                    <a:close/>
                    <a:moveTo>
                      <a:pt x="66710" y="183375"/>
                    </a:moveTo>
                    <a:cubicBezTo>
                      <a:pt x="68364" y="180058"/>
                      <a:pt x="70026" y="176724"/>
                      <a:pt x="71472" y="173330"/>
                    </a:cubicBezTo>
                    <a:cubicBezTo>
                      <a:pt x="73161" y="169407"/>
                      <a:pt x="74693" y="165441"/>
                      <a:pt x="76044" y="161424"/>
                    </a:cubicBezTo>
                    <a:cubicBezTo>
                      <a:pt x="77447" y="157380"/>
                      <a:pt x="78607" y="153302"/>
                      <a:pt x="79690" y="149197"/>
                    </a:cubicBezTo>
                    <a:lnTo>
                      <a:pt x="81101" y="142989"/>
                    </a:lnTo>
                    <a:cubicBezTo>
                      <a:pt x="81473" y="140910"/>
                      <a:pt x="81924" y="138832"/>
                      <a:pt x="82235" y="136737"/>
                    </a:cubicBezTo>
                    <a:cubicBezTo>
                      <a:pt x="82867" y="132537"/>
                      <a:pt x="83378" y="128337"/>
                      <a:pt x="83612" y="124129"/>
                    </a:cubicBezTo>
                    <a:cubicBezTo>
                      <a:pt x="83751" y="122016"/>
                      <a:pt x="83846" y="119921"/>
                      <a:pt x="83837" y="117808"/>
                    </a:cubicBezTo>
                    <a:cubicBezTo>
                      <a:pt x="83907" y="115704"/>
                      <a:pt x="83855" y="113591"/>
                      <a:pt x="83759" y="111495"/>
                    </a:cubicBezTo>
                    <a:cubicBezTo>
                      <a:pt x="83612" y="107278"/>
                      <a:pt x="83197" y="103096"/>
                      <a:pt x="82599" y="98940"/>
                    </a:cubicBezTo>
                    <a:cubicBezTo>
                      <a:pt x="81984" y="94783"/>
                      <a:pt x="81110" y="90679"/>
                      <a:pt x="80088" y="86609"/>
                    </a:cubicBezTo>
                    <a:cubicBezTo>
                      <a:pt x="79551" y="84600"/>
                      <a:pt x="78910" y="82600"/>
                      <a:pt x="78339" y="80591"/>
                    </a:cubicBezTo>
                    <a:cubicBezTo>
                      <a:pt x="77681" y="78608"/>
                      <a:pt x="76927" y="76651"/>
                      <a:pt x="76235" y="74677"/>
                    </a:cubicBezTo>
                    <a:cubicBezTo>
                      <a:pt x="75464" y="72729"/>
                      <a:pt x="74624" y="70815"/>
                      <a:pt x="73827" y="68884"/>
                    </a:cubicBezTo>
                    <a:lnTo>
                      <a:pt x="71100" y="63247"/>
                    </a:lnTo>
                    <a:cubicBezTo>
                      <a:pt x="70130" y="61394"/>
                      <a:pt x="69074" y="59584"/>
                      <a:pt x="68069" y="57757"/>
                    </a:cubicBezTo>
                    <a:cubicBezTo>
                      <a:pt x="67021" y="55947"/>
                      <a:pt x="65861" y="54224"/>
                      <a:pt x="64753" y="52440"/>
                    </a:cubicBezTo>
                    <a:cubicBezTo>
                      <a:pt x="62432" y="48959"/>
                      <a:pt x="60008" y="45548"/>
                      <a:pt x="57358" y="42318"/>
                    </a:cubicBezTo>
                    <a:cubicBezTo>
                      <a:pt x="56094" y="40655"/>
                      <a:pt x="54691" y="39088"/>
                      <a:pt x="53305" y="37521"/>
                    </a:cubicBezTo>
                    <a:cubicBezTo>
                      <a:pt x="51946" y="35936"/>
                      <a:pt x="50543" y="34369"/>
                      <a:pt x="49054" y="32897"/>
                    </a:cubicBezTo>
                    <a:cubicBezTo>
                      <a:pt x="46205" y="29823"/>
                      <a:pt x="43088" y="27009"/>
                      <a:pt x="40022" y="24160"/>
                    </a:cubicBezTo>
                    <a:cubicBezTo>
                      <a:pt x="36810" y="21449"/>
                      <a:pt x="33675" y="18687"/>
                      <a:pt x="30298" y="16167"/>
                    </a:cubicBezTo>
                    <a:cubicBezTo>
                      <a:pt x="27016" y="13527"/>
                      <a:pt x="23483" y="11214"/>
                      <a:pt x="20072" y="8773"/>
                    </a:cubicBezTo>
                    <a:lnTo>
                      <a:pt x="26999" y="7067"/>
                    </a:lnTo>
                    <a:cubicBezTo>
                      <a:pt x="25111" y="10807"/>
                      <a:pt x="23076" y="14488"/>
                      <a:pt x="21405" y="18349"/>
                    </a:cubicBezTo>
                    <a:cubicBezTo>
                      <a:pt x="19552" y="22151"/>
                      <a:pt x="18046" y="26056"/>
                      <a:pt x="16461" y="29953"/>
                    </a:cubicBezTo>
                    <a:cubicBezTo>
                      <a:pt x="15075" y="33893"/>
                      <a:pt x="13629" y="37832"/>
                      <a:pt x="12521" y="41876"/>
                    </a:cubicBezTo>
                    <a:cubicBezTo>
                      <a:pt x="11880" y="43868"/>
                      <a:pt x="11369" y="45903"/>
                      <a:pt x="10893" y="47946"/>
                    </a:cubicBezTo>
                    <a:cubicBezTo>
                      <a:pt x="10382" y="49981"/>
                      <a:pt x="9871" y="52025"/>
                      <a:pt x="9542" y="54086"/>
                    </a:cubicBezTo>
                    <a:cubicBezTo>
                      <a:pt x="8694" y="58173"/>
                      <a:pt x="8131" y="62303"/>
                      <a:pt x="7681" y="66477"/>
                    </a:cubicBezTo>
                    <a:cubicBezTo>
                      <a:pt x="7533" y="68564"/>
                      <a:pt x="7308" y="70633"/>
                      <a:pt x="7213" y="72729"/>
                    </a:cubicBezTo>
                    <a:cubicBezTo>
                      <a:pt x="7170" y="74807"/>
                      <a:pt x="7083" y="76894"/>
                      <a:pt x="7083" y="78998"/>
                    </a:cubicBezTo>
                    <a:lnTo>
                      <a:pt x="7265" y="85258"/>
                    </a:lnTo>
                    <a:cubicBezTo>
                      <a:pt x="7455" y="87345"/>
                      <a:pt x="7594" y="89423"/>
                      <a:pt x="7819" y="91510"/>
                    </a:cubicBezTo>
                    <a:cubicBezTo>
                      <a:pt x="8105" y="93571"/>
                      <a:pt x="8365" y="95658"/>
                      <a:pt x="8720" y="97728"/>
                    </a:cubicBezTo>
                    <a:cubicBezTo>
                      <a:pt x="9135" y="99780"/>
                      <a:pt x="9464" y="101849"/>
                      <a:pt x="9949" y="103884"/>
                    </a:cubicBezTo>
                    <a:cubicBezTo>
                      <a:pt x="10902" y="107971"/>
                      <a:pt x="12053" y="111998"/>
                      <a:pt x="13439" y="115972"/>
                    </a:cubicBezTo>
                    <a:cubicBezTo>
                      <a:pt x="14833" y="119912"/>
                      <a:pt x="16409" y="123835"/>
                      <a:pt x="18245" y="127627"/>
                    </a:cubicBezTo>
                    <a:cubicBezTo>
                      <a:pt x="19128" y="129524"/>
                      <a:pt x="20063" y="131429"/>
                      <a:pt x="21085" y="133256"/>
                    </a:cubicBezTo>
                    <a:cubicBezTo>
                      <a:pt x="22055" y="135135"/>
                      <a:pt x="23128" y="136944"/>
                      <a:pt x="24228" y="138763"/>
                    </a:cubicBezTo>
                    <a:cubicBezTo>
                      <a:pt x="26393" y="142374"/>
                      <a:pt x="28791" y="145872"/>
                      <a:pt x="31303" y="149292"/>
                    </a:cubicBezTo>
                    <a:cubicBezTo>
                      <a:pt x="32550" y="150998"/>
                      <a:pt x="33909" y="152626"/>
                      <a:pt x="35191" y="154297"/>
                    </a:cubicBezTo>
                    <a:lnTo>
                      <a:pt x="39330" y="159146"/>
                    </a:lnTo>
                    <a:cubicBezTo>
                      <a:pt x="42187" y="162281"/>
                      <a:pt x="45114" y="165381"/>
                      <a:pt x="48205" y="168273"/>
                    </a:cubicBezTo>
                    <a:cubicBezTo>
                      <a:pt x="51279" y="171217"/>
                      <a:pt x="54492" y="174040"/>
                      <a:pt x="57808" y="176724"/>
                    </a:cubicBezTo>
                    <a:cubicBezTo>
                      <a:pt x="60700" y="179028"/>
                      <a:pt x="63670" y="181192"/>
                      <a:pt x="66710" y="183375"/>
                    </a:cubicBezTo>
                    <a:close/>
                  </a:path>
                </a:pathLst>
              </a:custGeom>
              <a:grpFill/>
              <a:ln w="8653" cap="flat">
                <a:noFill/>
                <a:prstDash val="solid"/>
                <a:miter/>
              </a:ln>
            </p:spPr>
            <p:txBody>
              <a:bodyPr rtlCol="0" anchor="ctr"/>
              <a:lstStyle/>
              <a:p>
                <a:endParaRPr lang="en-IN" dirty="0"/>
              </a:p>
            </p:txBody>
          </p:sp>
          <p:sp>
            <p:nvSpPr>
              <p:cNvPr id="67" name="Freeform: Shape 67">
                <a:extLst>
                  <a:ext uri="{FF2B5EF4-FFF2-40B4-BE49-F238E27FC236}">
                    <a16:creationId xmlns:a16="http://schemas.microsoft.com/office/drawing/2014/main" id="{4CFBF5DB-E959-A543-87BF-0D4F540329C1}"/>
                  </a:ext>
                </a:extLst>
              </p:cNvPr>
              <p:cNvSpPr/>
              <p:nvPr/>
            </p:nvSpPr>
            <p:spPr>
              <a:xfrm>
                <a:off x="-1403017" y="2976812"/>
                <a:ext cx="84887" cy="192090"/>
              </a:xfrm>
              <a:custGeom>
                <a:avLst/>
                <a:gdLst>
                  <a:gd name="connsiteX0" fmla="*/ 35790 w 84887"/>
                  <a:gd name="connsiteY0" fmla="*/ 191523 h 192090"/>
                  <a:gd name="connsiteX1" fmla="*/ 27823 w 84887"/>
                  <a:gd name="connsiteY1" fmla="*/ 181236 h 192090"/>
                  <a:gd name="connsiteX2" fmla="*/ 20654 w 84887"/>
                  <a:gd name="connsiteY2" fmla="*/ 170343 h 192090"/>
                  <a:gd name="connsiteX3" fmla="*/ 14341 w 84887"/>
                  <a:gd name="connsiteY3" fmla="*/ 158896 h 192090"/>
                  <a:gd name="connsiteX4" fmla="*/ 11562 w 84887"/>
                  <a:gd name="connsiteY4" fmla="*/ 152973 h 192090"/>
                  <a:gd name="connsiteX5" fmla="*/ 9033 w 84887"/>
                  <a:gd name="connsiteY5" fmla="*/ 146920 h 192090"/>
                  <a:gd name="connsiteX6" fmla="*/ 4860 w 84887"/>
                  <a:gd name="connsiteY6" fmla="*/ 134468 h 192090"/>
                  <a:gd name="connsiteX7" fmla="*/ 3223 w 84887"/>
                  <a:gd name="connsiteY7" fmla="*/ 128095 h 192090"/>
                  <a:gd name="connsiteX8" fmla="*/ 1907 w 84887"/>
                  <a:gd name="connsiteY8" fmla="*/ 121644 h 192090"/>
                  <a:gd name="connsiteX9" fmla="*/ 279 w 84887"/>
                  <a:gd name="connsiteY9" fmla="*/ 108560 h 192090"/>
                  <a:gd name="connsiteX10" fmla="*/ 97 w 84887"/>
                  <a:gd name="connsiteY10" fmla="*/ 95321 h 192090"/>
                  <a:gd name="connsiteX11" fmla="*/ 539 w 84887"/>
                  <a:gd name="connsiteY11" fmla="*/ 88705 h 192090"/>
                  <a:gd name="connsiteX12" fmla="*/ 1370 w 84887"/>
                  <a:gd name="connsiteY12" fmla="*/ 82116 h 192090"/>
                  <a:gd name="connsiteX13" fmla="*/ 2573 w 84887"/>
                  <a:gd name="connsiteY13" fmla="*/ 75578 h 192090"/>
                  <a:gd name="connsiteX14" fmla="*/ 4115 w 84887"/>
                  <a:gd name="connsiteY14" fmla="*/ 69136 h 192090"/>
                  <a:gd name="connsiteX15" fmla="*/ 6011 w 84887"/>
                  <a:gd name="connsiteY15" fmla="*/ 62754 h 192090"/>
                  <a:gd name="connsiteX16" fmla="*/ 8228 w 84887"/>
                  <a:gd name="connsiteY16" fmla="*/ 56493 h 192090"/>
                  <a:gd name="connsiteX17" fmla="*/ 13597 w 84887"/>
                  <a:gd name="connsiteY17" fmla="*/ 44362 h 192090"/>
                  <a:gd name="connsiteX18" fmla="*/ 16679 w 84887"/>
                  <a:gd name="connsiteY18" fmla="*/ 38465 h 192090"/>
                  <a:gd name="connsiteX19" fmla="*/ 20022 w 84887"/>
                  <a:gd name="connsiteY19" fmla="*/ 32759 h 192090"/>
                  <a:gd name="connsiteX20" fmla="*/ 27356 w 84887"/>
                  <a:gd name="connsiteY20" fmla="*/ 21736 h 192090"/>
                  <a:gd name="connsiteX21" fmla="*/ 35547 w 84887"/>
                  <a:gd name="connsiteY21" fmla="*/ 11371 h 192090"/>
                  <a:gd name="connsiteX22" fmla="*/ 44354 w 84887"/>
                  <a:gd name="connsiteY22" fmla="*/ 1508 h 192090"/>
                  <a:gd name="connsiteX23" fmla="*/ 50822 w 84887"/>
                  <a:gd name="connsiteY23" fmla="*/ 1179 h 192090"/>
                  <a:gd name="connsiteX24" fmla="*/ 51480 w 84887"/>
                  <a:gd name="connsiteY24" fmla="*/ 1932 h 192090"/>
                  <a:gd name="connsiteX25" fmla="*/ 59083 w 84887"/>
                  <a:gd name="connsiteY25" fmla="*/ 12722 h 192090"/>
                  <a:gd name="connsiteX26" fmla="*/ 66019 w 84887"/>
                  <a:gd name="connsiteY26" fmla="*/ 23970 h 192090"/>
                  <a:gd name="connsiteX27" fmla="*/ 72019 w 84887"/>
                  <a:gd name="connsiteY27" fmla="*/ 35790 h 192090"/>
                  <a:gd name="connsiteX28" fmla="*/ 74678 w 84887"/>
                  <a:gd name="connsiteY28" fmla="*/ 41859 h 192090"/>
                  <a:gd name="connsiteX29" fmla="*/ 77068 w 84887"/>
                  <a:gd name="connsiteY29" fmla="*/ 48051 h 192090"/>
                  <a:gd name="connsiteX30" fmla="*/ 80982 w 84887"/>
                  <a:gd name="connsiteY30" fmla="*/ 60728 h 192090"/>
                  <a:gd name="connsiteX31" fmla="*/ 82462 w 84887"/>
                  <a:gd name="connsiteY31" fmla="*/ 67213 h 192090"/>
                  <a:gd name="connsiteX32" fmla="*/ 83605 w 84887"/>
                  <a:gd name="connsiteY32" fmla="*/ 73742 h 192090"/>
                  <a:gd name="connsiteX33" fmla="*/ 84402 w 84887"/>
                  <a:gd name="connsiteY33" fmla="*/ 80358 h 192090"/>
                  <a:gd name="connsiteX34" fmla="*/ 84818 w 84887"/>
                  <a:gd name="connsiteY34" fmla="*/ 86973 h 192090"/>
                  <a:gd name="connsiteX35" fmla="*/ 84878 w 84887"/>
                  <a:gd name="connsiteY35" fmla="*/ 93615 h 192090"/>
                  <a:gd name="connsiteX36" fmla="*/ 84575 w 84887"/>
                  <a:gd name="connsiteY36" fmla="*/ 100248 h 192090"/>
                  <a:gd name="connsiteX37" fmla="*/ 82861 w 84887"/>
                  <a:gd name="connsiteY37" fmla="*/ 113349 h 192090"/>
                  <a:gd name="connsiteX38" fmla="*/ 79726 w 84887"/>
                  <a:gd name="connsiteY38" fmla="*/ 126182 h 192090"/>
                  <a:gd name="connsiteX39" fmla="*/ 77665 w 84887"/>
                  <a:gd name="connsiteY39" fmla="*/ 132433 h 192090"/>
                  <a:gd name="connsiteX40" fmla="*/ 75301 w 84887"/>
                  <a:gd name="connsiteY40" fmla="*/ 138573 h 192090"/>
                  <a:gd name="connsiteX41" fmla="*/ 69707 w 84887"/>
                  <a:gd name="connsiteY41" fmla="*/ 150470 h 192090"/>
                  <a:gd name="connsiteX42" fmla="*/ 66512 w 84887"/>
                  <a:gd name="connsiteY42" fmla="*/ 156185 h 192090"/>
                  <a:gd name="connsiteX43" fmla="*/ 63066 w 84887"/>
                  <a:gd name="connsiteY43" fmla="*/ 161745 h 192090"/>
                  <a:gd name="connsiteX44" fmla="*/ 55455 w 84887"/>
                  <a:gd name="connsiteY44" fmla="*/ 172387 h 192090"/>
                  <a:gd name="connsiteX45" fmla="*/ 47073 w 84887"/>
                  <a:gd name="connsiteY45" fmla="*/ 182371 h 192090"/>
                  <a:gd name="connsiteX46" fmla="*/ 37972 w 84887"/>
                  <a:gd name="connsiteY46" fmla="*/ 191688 h 192090"/>
                  <a:gd name="connsiteX47" fmla="*/ 35920 w 84887"/>
                  <a:gd name="connsiteY47" fmla="*/ 191636 h 192090"/>
                  <a:gd name="connsiteX48" fmla="*/ 35850 w 84887"/>
                  <a:gd name="connsiteY48" fmla="*/ 191549 h 192090"/>
                  <a:gd name="connsiteX49" fmla="*/ 35790 w 84887"/>
                  <a:gd name="connsiteY49" fmla="*/ 191523 h 192090"/>
                  <a:gd name="connsiteX50" fmla="*/ 37054 w 84887"/>
                  <a:gd name="connsiteY50" fmla="*/ 188371 h 192090"/>
                  <a:gd name="connsiteX51" fmla="*/ 44553 w 84887"/>
                  <a:gd name="connsiteY51" fmla="*/ 180180 h 192090"/>
                  <a:gd name="connsiteX52" fmla="*/ 52450 w 84887"/>
                  <a:gd name="connsiteY52" fmla="*/ 170153 h 192090"/>
                  <a:gd name="connsiteX53" fmla="*/ 59524 w 84887"/>
                  <a:gd name="connsiteY53" fmla="*/ 159545 h 192090"/>
                  <a:gd name="connsiteX54" fmla="*/ 62694 w 84887"/>
                  <a:gd name="connsiteY54" fmla="*/ 154029 h 192090"/>
                  <a:gd name="connsiteX55" fmla="*/ 65612 w 84887"/>
                  <a:gd name="connsiteY55" fmla="*/ 148392 h 192090"/>
                  <a:gd name="connsiteX56" fmla="*/ 70660 w 84887"/>
                  <a:gd name="connsiteY56" fmla="*/ 136746 h 192090"/>
                  <a:gd name="connsiteX57" fmla="*/ 72738 w 84887"/>
                  <a:gd name="connsiteY57" fmla="*/ 130771 h 192090"/>
                  <a:gd name="connsiteX58" fmla="*/ 74513 w 84887"/>
                  <a:gd name="connsiteY58" fmla="*/ 124718 h 192090"/>
                  <a:gd name="connsiteX59" fmla="*/ 77111 w 84887"/>
                  <a:gd name="connsiteY59" fmla="*/ 112379 h 192090"/>
                  <a:gd name="connsiteX60" fmla="*/ 78358 w 84887"/>
                  <a:gd name="connsiteY60" fmla="*/ 99867 h 192090"/>
                  <a:gd name="connsiteX61" fmla="*/ 78453 w 84887"/>
                  <a:gd name="connsiteY61" fmla="*/ 93589 h 192090"/>
                  <a:gd name="connsiteX62" fmla="*/ 78202 w 84887"/>
                  <a:gd name="connsiteY62" fmla="*/ 87311 h 192090"/>
                  <a:gd name="connsiteX63" fmla="*/ 77596 w 84887"/>
                  <a:gd name="connsiteY63" fmla="*/ 81068 h 192090"/>
                  <a:gd name="connsiteX64" fmla="*/ 76669 w 84887"/>
                  <a:gd name="connsiteY64" fmla="*/ 74859 h 192090"/>
                  <a:gd name="connsiteX65" fmla="*/ 75379 w 84887"/>
                  <a:gd name="connsiteY65" fmla="*/ 68737 h 192090"/>
                  <a:gd name="connsiteX66" fmla="*/ 73803 w 84887"/>
                  <a:gd name="connsiteY66" fmla="*/ 62676 h 192090"/>
                  <a:gd name="connsiteX67" fmla="*/ 69707 w 84887"/>
                  <a:gd name="connsiteY67" fmla="*/ 50830 h 192090"/>
                  <a:gd name="connsiteX68" fmla="*/ 67257 w 84887"/>
                  <a:gd name="connsiteY68" fmla="*/ 45046 h 192090"/>
                  <a:gd name="connsiteX69" fmla="*/ 64564 w 84887"/>
                  <a:gd name="connsiteY69" fmla="*/ 39383 h 192090"/>
                  <a:gd name="connsiteX70" fmla="*/ 58503 w 84887"/>
                  <a:gd name="connsiteY70" fmla="*/ 28377 h 192090"/>
                  <a:gd name="connsiteX71" fmla="*/ 51541 w 84887"/>
                  <a:gd name="connsiteY71" fmla="*/ 17856 h 192090"/>
                  <a:gd name="connsiteX72" fmla="*/ 43964 w 84887"/>
                  <a:gd name="connsiteY72" fmla="*/ 7777 h 192090"/>
                  <a:gd name="connsiteX73" fmla="*/ 51099 w 84887"/>
                  <a:gd name="connsiteY73" fmla="*/ 8210 h 192090"/>
                  <a:gd name="connsiteX74" fmla="*/ 42414 w 84887"/>
                  <a:gd name="connsiteY74" fmla="*/ 17337 h 192090"/>
                  <a:gd name="connsiteX75" fmla="*/ 34274 w 84887"/>
                  <a:gd name="connsiteY75" fmla="*/ 26957 h 192090"/>
                  <a:gd name="connsiteX76" fmla="*/ 26992 w 84887"/>
                  <a:gd name="connsiteY76" fmla="*/ 37210 h 192090"/>
                  <a:gd name="connsiteX77" fmla="*/ 23650 w 84887"/>
                  <a:gd name="connsiteY77" fmla="*/ 42535 h 192090"/>
                  <a:gd name="connsiteX78" fmla="*/ 20550 w 84887"/>
                  <a:gd name="connsiteY78" fmla="*/ 47964 h 192090"/>
                  <a:gd name="connsiteX79" fmla="*/ 15129 w 84887"/>
                  <a:gd name="connsiteY79" fmla="*/ 59281 h 192090"/>
                  <a:gd name="connsiteX80" fmla="*/ 12834 w 84887"/>
                  <a:gd name="connsiteY80" fmla="*/ 65118 h 192090"/>
                  <a:gd name="connsiteX81" fmla="*/ 10852 w 84887"/>
                  <a:gd name="connsiteY81" fmla="*/ 71075 h 192090"/>
                  <a:gd name="connsiteX82" fmla="*/ 9198 w 84887"/>
                  <a:gd name="connsiteY82" fmla="*/ 77111 h 192090"/>
                  <a:gd name="connsiteX83" fmla="*/ 7882 w 84887"/>
                  <a:gd name="connsiteY83" fmla="*/ 83250 h 192090"/>
                  <a:gd name="connsiteX84" fmla="*/ 6912 w 84887"/>
                  <a:gd name="connsiteY84" fmla="*/ 89441 h 192090"/>
                  <a:gd name="connsiteX85" fmla="*/ 6271 w 84887"/>
                  <a:gd name="connsiteY85" fmla="*/ 95684 h 192090"/>
                  <a:gd name="connsiteX86" fmla="*/ 6054 w 84887"/>
                  <a:gd name="connsiteY86" fmla="*/ 108266 h 192090"/>
                  <a:gd name="connsiteX87" fmla="*/ 7215 w 84887"/>
                  <a:gd name="connsiteY87" fmla="*/ 120796 h 192090"/>
                  <a:gd name="connsiteX88" fmla="*/ 8271 w 84887"/>
                  <a:gd name="connsiteY88" fmla="*/ 127030 h 192090"/>
                  <a:gd name="connsiteX89" fmla="*/ 9648 w 84887"/>
                  <a:gd name="connsiteY89" fmla="*/ 133213 h 192090"/>
                  <a:gd name="connsiteX90" fmla="*/ 13311 w 84887"/>
                  <a:gd name="connsiteY90" fmla="*/ 145370 h 192090"/>
                  <a:gd name="connsiteX91" fmla="*/ 15554 w 84887"/>
                  <a:gd name="connsiteY91" fmla="*/ 151310 h 192090"/>
                  <a:gd name="connsiteX92" fmla="*/ 18082 w 84887"/>
                  <a:gd name="connsiteY92" fmla="*/ 157147 h 192090"/>
                  <a:gd name="connsiteX93" fmla="*/ 23875 w 84887"/>
                  <a:gd name="connsiteY93" fmla="*/ 168516 h 192090"/>
                  <a:gd name="connsiteX94" fmla="*/ 30560 w 84887"/>
                  <a:gd name="connsiteY94" fmla="*/ 179392 h 192090"/>
                  <a:gd name="connsiteX95" fmla="*/ 37054 w 84887"/>
                  <a:gd name="connsiteY95" fmla="*/ 188371 h 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4887" h="192090">
                    <a:moveTo>
                      <a:pt x="35790" y="191523"/>
                    </a:moveTo>
                    <a:cubicBezTo>
                      <a:pt x="33080" y="188224"/>
                      <a:pt x="30360" y="184795"/>
                      <a:pt x="27823" y="181236"/>
                    </a:cubicBezTo>
                    <a:cubicBezTo>
                      <a:pt x="25286" y="177712"/>
                      <a:pt x="22905" y="174066"/>
                      <a:pt x="20654" y="170343"/>
                    </a:cubicBezTo>
                    <a:cubicBezTo>
                      <a:pt x="18385" y="166620"/>
                      <a:pt x="16324" y="162792"/>
                      <a:pt x="14341" y="158896"/>
                    </a:cubicBezTo>
                    <a:lnTo>
                      <a:pt x="11562" y="152973"/>
                    </a:lnTo>
                    <a:cubicBezTo>
                      <a:pt x="10722" y="150947"/>
                      <a:pt x="9812" y="148964"/>
                      <a:pt x="9033" y="146920"/>
                    </a:cubicBezTo>
                    <a:cubicBezTo>
                      <a:pt x="7475" y="142842"/>
                      <a:pt x="6020" y="138703"/>
                      <a:pt x="4860" y="134468"/>
                    </a:cubicBezTo>
                    <a:cubicBezTo>
                      <a:pt x="4253" y="132356"/>
                      <a:pt x="3673" y="130251"/>
                      <a:pt x="3223" y="128095"/>
                    </a:cubicBezTo>
                    <a:cubicBezTo>
                      <a:pt x="2695" y="125965"/>
                      <a:pt x="2279" y="123818"/>
                      <a:pt x="1907" y="121644"/>
                    </a:cubicBezTo>
                    <a:cubicBezTo>
                      <a:pt x="1101" y="117323"/>
                      <a:pt x="608" y="112950"/>
                      <a:pt x="279" y="108560"/>
                    </a:cubicBezTo>
                    <a:cubicBezTo>
                      <a:pt x="-33" y="104144"/>
                      <a:pt x="-67" y="99728"/>
                      <a:pt x="97" y="95321"/>
                    </a:cubicBezTo>
                    <a:cubicBezTo>
                      <a:pt x="175" y="93104"/>
                      <a:pt x="383" y="90905"/>
                      <a:pt x="539" y="88705"/>
                    </a:cubicBezTo>
                    <a:cubicBezTo>
                      <a:pt x="764" y="86497"/>
                      <a:pt x="1084" y="84306"/>
                      <a:pt x="1370" y="82116"/>
                    </a:cubicBezTo>
                    <a:cubicBezTo>
                      <a:pt x="1725" y="79942"/>
                      <a:pt x="2167" y="77760"/>
                      <a:pt x="2573" y="75578"/>
                    </a:cubicBezTo>
                    <a:cubicBezTo>
                      <a:pt x="3032" y="73430"/>
                      <a:pt x="3604" y="71274"/>
                      <a:pt x="4115" y="69136"/>
                    </a:cubicBezTo>
                    <a:cubicBezTo>
                      <a:pt x="4695" y="66971"/>
                      <a:pt x="5379" y="64875"/>
                      <a:pt x="6011" y="62754"/>
                    </a:cubicBezTo>
                    <a:cubicBezTo>
                      <a:pt x="6687" y="60650"/>
                      <a:pt x="7492" y="58580"/>
                      <a:pt x="8228" y="56493"/>
                    </a:cubicBezTo>
                    <a:cubicBezTo>
                      <a:pt x="9856" y="52372"/>
                      <a:pt x="11596" y="48302"/>
                      <a:pt x="13597" y="44362"/>
                    </a:cubicBezTo>
                    <a:cubicBezTo>
                      <a:pt x="14514" y="42336"/>
                      <a:pt x="15605" y="40422"/>
                      <a:pt x="16679" y="38465"/>
                    </a:cubicBezTo>
                    <a:cubicBezTo>
                      <a:pt x="17727" y="36525"/>
                      <a:pt x="18827" y="34612"/>
                      <a:pt x="20022" y="32759"/>
                    </a:cubicBezTo>
                    <a:cubicBezTo>
                      <a:pt x="22282" y="28957"/>
                      <a:pt x="24836" y="25355"/>
                      <a:pt x="27356" y="21736"/>
                    </a:cubicBezTo>
                    <a:cubicBezTo>
                      <a:pt x="30031" y="18229"/>
                      <a:pt x="32655" y="14678"/>
                      <a:pt x="35547" y="11371"/>
                    </a:cubicBezTo>
                    <a:cubicBezTo>
                      <a:pt x="38327" y="7942"/>
                      <a:pt x="41401" y="4773"/>
                      <a:pt x="44354" y="1508"/>
                    </a:cubicBezTo>
                    <a:cubicBezTo>
                      <a:pt x="46042" y="-371"/>
                      <a:pt x="48952" y="-510"/>
                      <a:pt x="50822" y="1179"/>
                    </a:cubicBezTo>
                    <a:cubicBezTo>
                      <a:pt x="51073" y="1395"/>
                      <a:pt x="51290" y="1664"/>
                      <a:pt x="51480" y="1932"/>
                    </a:cubicBezTo>
                    <a:cubicBezTo>
                      <a:pt x="54026" y="5517"/>
                      <a:pt x="56710" y="8998"/>
                      <a:pt x="59083" y="12722"/>
                    </a:cubicBezTo>
                    <a:cubicBezTo>
                      <a:pt x="61559" y="16358"/>
                      <a:pt x="63750" y="20195"/>
                      <a:pt x="66019" y="23970"/>
                    </a:cubicBezTo>
                    <a:cubicBezTo>
                      <a:pt x="68088" y="27875"/>
                      <a:pt x="70227" y="31746"/>
                      <a:pt x="72019" y="35790"/>
                    </a:cubicBezTo>
                    <a:cubicBezTo>
                      <a:pt x="72989" y="37772"/>
                      <a:pt x="73855" y="39816"/>
                      <a:pt x="74678" y="41859"/>
                    </a:cubicBezTo>
                    <a:cubicBezTo>
                      <a:pt x="75535" y="43894"/>
                      <a:pt x="76384" y="45938"/>
                      <a:pt x="77068" y="48051"/>
                    </a:cubicBezTo>
                    <a:cubicBezTo>
                      <a:pt x="78609" y="52181"/>
                      <a:pt x="79847" y="56459"/>
                      <a:pt x="80982" y="60728"/>
                    </a:cubicBezTo>
                    <a:cubicBezTo>
                      <a:pt x="81484" y="62875"/>
                      <a:pt x="82029" y="65031"/>
                      <a:pt x="82462" y="67213"/>
                    </a:cubicBezTo>
                    <a:cubicBezTo>
                      <a:pt x="82852" y="69387"/>
                      <a:pt x="83285" y="71552"/>
                      <a:pt x="83605" y="73742"/>
                    </a:cubicBezTo>
                    <a:cubicBezTo>
                      <a:pt x="83856" y="75942"/>
                      <a:pt x="84159" y="78141"/>
                      <a:pt x="84402" y="80358"/>
                    </a:cubicBezTo>
                    <a:cubicBezTo>
                      <a:pt x="84540" y="82557"/>
                      <a:pt x="84722" y="84757"/>
                      <a:pt x="84818" y="86973"/>
                    </a:cubicBezTo>
                    <a:cubicBezTo>
                      <a:pt x="84844" y="89190"/>
                      <a:pt x="84913" y="91389"/>
                      <a:pt x="84878" y="93615"/>
                    </a:cubicBezTo>
                    <a:cubicBezTo>
                      <a:pt x="84766" y="95823"/>
                      <a:pt x="84748" y="98031"/>
                      <a:pt x="84575" y="100248"/>
                    </a:cubicBezTo>
                    <a:cubicBezTo>
                      <a:pt x="84203" y="104638"/>
                      <a:pt x="83674" y="109019"/>
                      <a:pt x="82861" y="113349"/>
                    </a:cubicBezTo>
                    <a:cubicBezTo>
                      <a:pt x="82021" y="117687"/>
                      <a:pt x="81016" y="121973"/>
                      <a:pt x="79726" y="126182"/>
                    </a:cubicBezTo>
                    <a:cubicBezTo>
                      <a:pt x="79120" y="128286"/>
                      <a:pt x="78436" y="130381"/>
                      <a:pt x="77665" y="132433"/>
                    </a:cubicBezTo>
                    <a:cubicBezTo>
                      <a:pt x="76964" y="134521"/>
                      <a:pt x="76150" y="136555"/>
                      <a:pt x="75301" y="138573"/>
                    </a:cubicBezTo>
                    <a:cubicBezTo>
                      <a:pt x="73665" y="142643"/>
                      <a:pt x="71734" y="146582"/>
                      <a:pt x="69707" y="150470"/>
                    </a:cubicBezTo>
                    <a:cubicBezTo>
                      <a:pt x="68712" y="152401"/>
                      <a:pt x="67577" y="154263"/>
                      <a:pt x="66512" y="156185"/>
                    </a:cubicBezTo>
                    <a:lnTo>
                      <a:pt x="63066" y="161745"/>
                    </a:lnTo>
                    <a:cubicBezTo>
                      <a:pt x="60650" y="165373"/>
                      <a:pt x="58148" y="168958"/>
                      <a:pt x="55455" y="172387"/>
                    </a:cubicBezTo>
                    <a:cubicBezTo>
                      <a:pt x="52805" y="175833"/>
                      <a:pt x="49999" y="179158"/>
                      <a:pt x="47073" y="182371"/>
                    </a:cubicBezTo>
                    <a:cubicBezTo>
                      <a:pt x="44163" y="185600"/>
                      <a:pt x="41089" y="188666"/>
                      <a:pt x="37972" y="191688"/>
                    </a:cubicBezTo>
                    <a:cubicBezTo>
                      <a:pt x="37392" y="192233"/>
                      <a:pt x="36474" y="192233"/>
                      <a:pt x="35920" y="191636"/>
                    </a:cubicBezTo>
                    <a:cubicBezTo>
                      <a:pt x="35894" y="191619"/>
                      <a:pt x="35876" y="191584"/>
                      <a:pt x="35850" y="191549"/>
                    </a:cubicBezTo>
                    <a:lnTo>
                      <a:pt x="35790" y="191523"/>
                    </a:lnTo>
                    <a:close/>
                    <a:moveTo>
                      <a:pt x="37054" y="188371"/>
                    </a:moveTo>
                    <a:cubicBezTo>
                      <a:pt x="39617" y="185687"/>
                      <a:pt x="42171" y="183020"/>
                      <a:pt x="44553" y="180180"/>
                    </a:cubicBezTo>
                    <a:cubicBezTo>
                      <a:pt x="47324" y="176950"/>
                      <a:pt x="49965" y="173599"/>
                      <a:pt x="52450" y="170153"/>
                    </a:cubicBezTo>
                    <a:cubicBezTo>
                      <a:pt x="54978" y="166724"/>
                      <a:pt x="57308" y="163139"/>
                      <a:pt x="59524" y="159545"/>
                    </a:cubicBezTo>
                    <a:lnTo>
                      <a:pt x="62694" y="154029"/>
                    </a:lnTo>
                    <a:cubicBezTo>
                      <a:pt x="63672" y="152142"/>
                      <a:pt x="64702" y="150289"/>
                      <a:pt x="65612" y="148392"/>
                    </a:cubicBezTo>
                    <a:cubicBezTo>
                      <a:pt x="67465" y="144582"/>
                      <a:pt x="69188" y="140694"/>
                      <a:pt x="70660" y="136746"/>
                    </a:cubicBezTo>
                    <a:cubicBezTo>
                      <a:pt x="71422" y="134772"/>
                      <a:pt x="72132" y="132789"/>
                      <a:pt x="72738" y="130771"/>
                    </a:cubicBezTo>
                    <a:cubicBezTo>
                      <a:pt x="73422" y="128788"/>
                      <a:pt x="74002" y="126753"/>
                      <a:pt x="74513" y="124718"/>
                    </a:cubicBezTo>
                    <a:cubicBezTo>
                      <a:pt x="75630" y="120648"/>
                      <a:pt x="76462" y="116527"/>
                      <a:pt x="77111" y="112379"/>
                    </a:cubicBezTo>
                    <a:cubicBezTo>
                      <a:pt x="77778" y="108231"/>
                      <a:pt x="78150" y="104049"/>
                      <a:pt x="78358" y="99867"/>
                    </a:cubicBezTo>
                    <a:cubicBezTo>
                      <a:pt x="78462" y="97780"/>
                      <a:pt x="78427" y="95693"/>
                      <a:pt x="78453" y="93589"/>
                    </a:cubicBezTo>
                    <a:cubicBezTo>
                      <a:pt x="78418" y="91493"/>
                      <a:pt x="78271" y="89424"/>
                      <a:pt x="78202" y="87311"/>
                    </a:cubicBezTo>
                    <a:cubicBezTo>
                      <a:pt x="78020" y="85233"/>
                      <a:pt x="77804" y="83155"/>
                      <a:pt x="77596" y="81068"/>
                    </a:cubicBezTo>
                    <a:lnTo>
                      <a:pt x="76669" y="74859"/>
                    </a:lnTo>
                    <a:cubicBezTo>
                      <a:pt x="76288" y="72825"/>
                      <a:pt x="75812" y="70781"/>
                      <a:pt x="75379" y="68737"/>
                    </a:cubicBezTo>
                    <a:cubicBezTo>
                      <a:pt x="74920" y="66711"/>
                      <a:pt x="74323" y="64693"/>
                      <a:pt x="73803" y="62676"/>
                    </a:cubicBezTo>
                    <a:cubicBezTo>
                      <a:pt x="72608" y="58658"/>
                      <a:pt x="71283" y="54701"/>
                      <a:pt x="69707" y="50830"/>
                    </a:cubicBezTo>
                    <a:cubicBezTo>
                      <a:pt x="68997" y="48847"/>
                      <a:pt x="68114" y="46960"/>
                      <a:pt x="67257" y="45046"/>
                    </a:cubicBezTo>
                    <a:cubicBezTo>
                      <a:pt x="66426" y="43132"/>
                      <a:pt x="65560" y="41245"/>
                      <a:pt x="64564" y="39383"/>
                    </a:cubicBezTo>
                    <a:cubicBezTo>
                      <a:pt x="62728" y="35625"/>
                      <a:pt x="60589" y="32005"/>
                      <a:pt x="58503" y="28377"/>
                    </a:cubicBezTo>
                    <a:cubicBezTo>
                      <a:pt x="56234" y="24836"/>
                      <a:pt x="54035" y="21251"/>
                      <a:pt x="51541" y="17856"/>
                    </a:cubicBezTo>
                    <a:cubicBezTo>
                      <a:pt x="49194" y="14384"/>
                      <a:pt x="46501" y="11163"/>
                      <a:pt x="43964" y="7777"/>
                    </a:cubicBezTo>
                    <a:lnTo>
                      <a:pt x="51099" y="8210"/>
                    </a:lnTo>
                    <a:cubicBezTo>
                      <a:pt x="48190" y="11232"/>
                      <a:pt x="45142" y="14159"/>
                      <a:pt x="42414" y="17337"/>
                    </a:cubicBezTo>
                    <a:cubicBezTo>
                      <a:pt x="39548" y="20411"/>
                      <a:pt x="36941" y="23719"/>
                      <a:pt x="34274" y="26957"/>
                    </a:cubicBezTo>
                    <a:cubicBezTo>
                      <a:pt x="31789" y="30343"/>
                      <a:pt x="29252" y="33668"/>
                      <a:pt x="26992" y="37210"/>
                    </a:cubicBezTo>
                    <a:cubicBezTo>
                      <a:pt x="25788" y="38933"/>
                      <a:pt x="24698" y="40708"/>
                      <a:pt x="23650" y="42535"/>
                    </a:cubicBezTo>
                    <a:cubicBezTo>
                      <a:pt x="22585" y="44327"/>
                      <a:pt x="21485" y="46103"/>
                      <a:pt x="20550" y="47964"/>
                    </a:cubicBezTo>
                    <a:cubicBezTo>
                      <a:pt x="18532" y="51653"/>
                      <a:pt x="16766" y="55437"/>
                      <a:pt x="15129" y="59281"/>
                    </a:cubicBezTo>
                    <a:cubicBezTo>
                      <a:pt x="14367" y="61230"/>
                      <a:pt x="13536" y="63144"/>
                      <a:pt x="12834" y="65118"/>
                    </a:cubicBezTo>
                    <a:cubicBezTo>
                      <a:pt x="12176" y="67092"/>
                      <a:pt x="11475" y="69058"/>
                      <a:pt x="10852" y="71075"/>
                    </a:cubicBezTo>
                    <a:lnTo>
                      <a:pt x="9198" y="77111"/>
                    </a:lnTo>
                    <a:cubicBezTo>
                      <a:pt x="8765" y="79154"/>
                      <a:pt x="8288" y="81189"/>
                      <a:pt x="7882" y="83250"/>
                    </a:cubicBezTo>
                    <a:cubicBezTo>
                      <a:pt x="7552" y="85311"/>
                      <a:pt x="7189" y="87380"/>
                      <a:pt x="6912" y="89441"/>
                    </a:cubicBezTo>
                    <a:cubicBezTo>
                      <a:pt x="6695" y="91519"/>
                      <a:pt x="6410" y="93598"/>
                      <a:pt x="6271" y="95684"/>
                    </a:cubicBezTo>
                    <a:cubicBezTo>
                      <a:pt x="6002" y="99875"/>
                      <a:pt x="5899" y="104075"/>
                      <a:pt x="6054" y="108266"/>
                    </a:cubicBezTo>
                    <a:cubicBezTo>
                      <a:pt x="6228" y="112457"/>
                      <a:pt x="6583" y="116657"/>
                      <a:pt x="7215" y="120796"/>
                    </a:cubicBezTo>
                    <a:cubicBezTo>
                      <a:pt x="7492" y="122909"/>
                      <a:pt x="7830" y="124969"/>
                      <a:pt x="8271" y="127030"/>
                    </a:cubicBezTo>
                    <a:cubicBezTo>
                      <a:pt x="8644" y="129117"/>
                      <a:pt x="9137" y="131178"/>
                      <a:pt x="9648" y="133213"/>
                    </a:cubicBezTo>
                    <a:cubicBezTo>
                      <a:pt x="10652" y="137309"/>
                      <a:pt x="11925" y="141361"/>
                      <a:pt x="13311" y="145370"/>
                    </a:cubicBezTo>
                    <a:cubicBezTo>
                      <a:pt x="13995" y="147353"/>
                      <a:pt x="14800" y="149310"/>
                      <a:pt x="15554" y="151310"/>
                    </a:cubicBezTo>
                    <a:lnTo>
                      <a:pt x="18082" y="157147"/>
                    </a:lnTo>
                    <a:cubicBezTo>
                      <a:pt x="19883" y="160983"/>
                      <a:pt x="21779" y="164810"/>
                      <a:pt x="23875" y="168516"/>
                    </a:cubicBezTo>
                    <a:cubicBezTo>
                      <a:pt x="25944" y="172239"/>
                      <a:pt x="28178" y="175859"/>
                      <a:pt x="30560" y="179392"/>
                    </a:cubicBezTo>
                    <a:cubicBezTo>
                      <a:pt x="32586" y="182440"/>
                      <a:pt x="34794" y="185393"/>
                      <a:pt x="37054" y="188371"/>
                    </a:cubicBezTo>
                    <a:close/>
                  </a:path>
                </a:pathLst>
              </a:custGeom>
              <a:grpFill/>
              <a:ln w="8653" cap="flat">
                <a:noFill/>
                <a:prstDash val="solid"/>
                <a:miter/>
              </a:ln>
            </p:spPr>
            <p:txBody>
              <a:bodyPr rtlCol="0" anchor="ctr"/>
              <a:lstStyle/>
              <a:p>
                <a:endParaRPr lang="en-IN" dirty="0"/>
              </a:p>
            </p:txBody>
          </p:sp>
          <p:sp>
            <p:nvSpPr>
              <p:cNvPr id="68" name="Freeform: Shape 68">
                <a:extLst>
                  <a:ext uri="{FF2B5EF4-FFF2-40B4-BE49-F238E27FC236}">
                    <a16:creationId xmlns:a16="http://schemas.microsoft.com/office/drawing/2014/main" id="{FFEB546B-CBC0-314C-B83F-D4E0DA96BE48}"/>
                  </a:ext>
                </a:extLst>
              </p:cNvPr>
              <p:cNvSpPr/>
              <p:nvPr/>
            </p:nvSpPr>
            <p:spPr>
              <a:xfrm>
                <a:off x="-1205346" y="3025088"/>
                <a:ext cx="94683" cy="180641"/>
              </a:xfrm>
              <a:custGeom>
                <a:avLst/>
                <a:gdLst>
                  <a:gd name="connsiteX0" fmla="*/ 12790 w 94683"/>
                  <a:gd name="connsiteY0" fmla="*/ 179728 h 180641"/>
                  <a:gd name="connsiteX1" fmla="*/ 8227 w 94683"/>
                  <a:gd name="connsiteY1" fmla="*/ 167544 h 180641"/>
                  <a:gd name="connsiteX2" fmla="*/ 4573 w 94683"/>
                  <a:gd name="connsiteY2" fmla="*/ 155014 h 180641"/>
                  <a:gd name="connsiteX3" fmla="*/ 1897 w 94683"/>
                  <a:gd name="connsiteY3" fmla="*/ 142234 h 180641"/>
                  <a:gd name="connsiteX4" fmla="*/ 996 w 94683"/>
                  <a:gd name="connsiteY4" fmla="*/ 135739 h 180641"/>
                  <a:gd name="connsiteX5" fmla="*/ 373 w 94683"/>
                  <a:gd name="connsiteY5" fmla="*/ 129219 h 180641"/>
                  <a:gd name="connsiteX6" fmla="*/ 44 w 94683"/>
                  <a:gd name="connsiteY6" fmla="*/ 116101 h 180641"/>
                  <a:gd name="connsiteX7" fmla="*/ 356 w 94683"/>
                  <a:gd name="connsiteY7" fmla="*/ 109520 h 180641"/>
                  <a:gd name="connsiteX8" fmla="*/ 996 w 94683"/>
                  <a:gd name="connsiteY8" fmla="*/ 102947 h 180641"/>
                  <a:gd name="connsiteX9" fmla="*/ 3300 w 94683"/>
                  <a:gd name="connsiteY9" fmla="*/ 89959 h 180641"/>
                  <a:gd name="connsiteX10" fmla="*/ 7023 w 94683"/>
                  <a:gd name="connsiteY10" fmla="*/ 77247 h 180641"/>
                  <a:gd name="connsiteX11" fmla="*/ 9404 w 94683"/>
                  <a:gd name="connsiteY11" fmla="*/ 71056 h 180641"/>
                  <a:gd name="connsiteX12" fmla="*/ 12123 w 94683"/>
                  <a:gd name="connsiteY12" fmla="*/ 65029 h 180641"/>
                  <a:gd name="connsiteX13" fmla="*/ 15189 w 94683"/>
                  <a:gd name="connsiteY13" fmla="*/ 59124 h 180641"/>
                  <a:gd name="connsiteX14" fmla="*/ 18583 w 94683"/>
                  <a:gd name="connsiteY14" fmla="*/ 53409 h 180641"/>
                  <a:gd name="connsiteX15" fmla="*/ 22254 w 94683"/>
                  <a:gd name="connsiteY15" fmla="*/ 47876 h 180641"/>
                  <a:gd name="connsiteX16" fmla="*/ 26229 w 94683"/>
                  <a:gd name="connsiteY16" fmla="*/ 42559 h 180641"/>
                  <a:gd name="connsiteX17" fmla="*/ 34923 w 94683"/>
                  <a:gd name="connsiteY17" fmla="*/ 32532 h 180641"/>
                  <a:gd name="connsiteX18" fmla="*/ 39607 w 94683"/>
                  <a:gd name="connsiteY18" fmla="*/ 27830 h 180641"/>
                  <a:gd name="connsiteX19" fmla="*/ 44500 w 94683"/>
                  <a:gd name="connsiteY19" fmla="*/ 23344 h 180641"/>
                  <a:gd name="connsiteX20" fmla="*/ 54769 w 94683"/>
                  <a:gd name="connsiteY20" fmla="*/ 14962 h 180641"/>
                  <a:gd name="connsiteX21" fmla="*/ 65637 w 94683"/>
                  <a:gd name="connsiteY21" fmla="*/ 7481 h 180641"/>
                  <a:gd name="connsiteX22" fmla="*/ 76954 w 94683"/>
                  <a:gd name="connsiteY22" fmla="*/ 649 h 180641"/>
                  <a:gd name="connsiteX23" fmla="*/ 83232 w 94683"/>
                  <a:gd name="connsiteY23" fmla="*/ 2251 h 180641"/>
                  <a:gd name="connsiteX24" fmla="*/ 83647 w 94683"/>
                  <a:gd name="connsiteY24" fmla="*/ 3151 h 180641"/>
                  <a:gd name="connsiteX25" fmla="*/ 87726 w 94683"/>
                  <a:gd name="connsiteY25" fmla="*/ 15707 h 180641"/>
                  <a:gd name="connsiteX26" fmla="*/ 91051 w 94683"/>
                  <a:gd name="connsiteY26" fmla="*/ 28505 h 180641"/>
                  <a:gd name="connsiteX27" fmla="*/ 93311 w 94683"/>
                  <a:gd name="connsiteY27" fmla="*/ 41554 h 180641"/>
                  <a:gd name="connsiteX28" fmla="*/ 94064 w 94683"/>
                  <a:gd name="connsiteY28" fmla="*/ 48161 h 180641"/>
                  <a:gd name="connsiteX29" fmla="*/ 94523 w 94683"/>
                  <a:gd name="connsiteY29" fmla="*/ 54777 h 180641"/>
                  <a:gd name="connsiteX30" fmla="*/ 94523 w 94683"/>
                  <a:gd name="connsiteY30" fmla="*/ 68034 h 180641"/>
                  <a:gd name="connsiteX31" fmla="*/ 94030 w 94683"/>
                  <a:gd name="connsiteY31" fmla="*/ 74667 h 180641"/>
                  <a:gd name="connsiteX32" fmla="*/ 93198 w 94683"/>
                  <a:gd name="connsiteY32" fmla="*/ 81256 h 180641"/>
                  <a:gd name="connsiteX33" fmla="*/ 91995 w 94683"/>
                  <a:gd name="connsiteY33" fmla="*/ 87803 h 180641"/>
                  <a:gd name="connsiteX34" fmla="*/ 90453 w 94683"/>
                  <a:gd name="connsiteY34" fmla="*/ 94271 h 180641"/>
                  <a:gd name="connsiteX35" fmla="*/ 88540 w 94683"/>
                  <a:gd name="connsiteY35" fmla="*/ 100609 h 180641"/>
                  <a:gd name="connsiteX36" fmla="*/ 86288 w 94683"/>
                  <a:gd name="connsiteY36" fmla="*/ 106835 h 180641"/>
                  <a:gd name="connsiteX37" fmla="*/ 80773 w 94683"/>
                  <a:gd name="connsiteY37" fmla="*/ 118889 h 180641"/>
                  <a:gd name="connsiteX38" fmla="*/ 73993 w 94683"/>
                  <a:gd name="connsiteY38" fmla="*/ 130232 h 180641"/>
                  <a:gd name="connsiteX39" fmla="*/ 70200 w 94683"/>
                  <a:gd name="connsiteY39" fmla="*/ 135592 h 180641"/>
                  <a:gd name="connsiteX40" fmla="*/ 66130 w 94683"/>
                  <a:gd name="connsiteY40" fmla="*/ 140753 h 180641"/>
                  <a:gd name="connsiteX41" fmla="*/ 57272 w 94683"/>
                  <a:gd name="connsiteY41" fmla="*/ 150477 h 180641"/>
                  <a:gd name="connsiteX42" fmla="*/ 52527 w 94683"/>
                  <a:gd name="connsiteY42" fmla="*/ 154989 h 180641"/>
                  <a:gd name="connsiteX43" fmla="*/ 47600 w 94683"/>
                  <a:gd name="connsiteY43" fmla="*/ 159275 h 180641"/>
                  <a:gd name="connsiteX44" fmla="*/ 37209 w 94683"/>
                  <a:gd name="connsiteY44" fmla="*/ 167198 h 180641"/>
                  <a:gd name="connsiteX45" fmla="*/ 26238 w 94683"/>
                  <a:gd name="connsiteY45" fmla="*/ 174281 h 180641"/>
                  <a:gd name="connsiteX46" fmla="*/ 14790 w 94683"/>
                  <a:gd name="connsiteY46" fmla="*/ 180489 h 180641"/>
                  <a:gd name="connsiteX47" fmla="*/ 12851 w 94683"/>
                  <a:gd name="connsiteY47" fmla="*/ 179840 h 180641"/>
                  <a:gd name="connsiteX48" fmla="*/ 12790 w 94683"/>
                  <a:gd name="connsiteY48" fmla="*/ 179745 h 180641"/>
                  <a:gd name="connsiteX49" fmla="*/ 12790 w 94683"/>
                  <a:gd name="connsiteY49" fmla="*/ 179728 h 180641"/>
                  <a:gd name="connsiteX50" fmla="*/ 14929 w 94683"/>
                  <a:gd name="connsiteY50" fmla="*/ 177078 h 180641"/>
                  <a:gd name="connsiteX51" fmla="*/ 24497 w 94683"/>
                  <a:gd name="connsiteY51" fmla="*/ 171458 h 180641"/>
                  <a:gd name="connsiteX52" fmla="*/ 35009 w 94683"/>
                  <a:gd name="connsiteY52" fmla="*/ 164202 h 180641"/>
                  <a:gd name="connsiteX53" fmla="*/ 44907 w 94683"/>
                  <a:gd name="connsiteY53" fmla="*/ 156149 h 180641"/>
                  <a:gd name="connsiteX54" fmla="*/ 49574 w 94683"/>
                  <a:gd name="connsiteY54" fmla="*/ 151811 h 180641"/>
                  <a:gd name="connsiteX55" fmla="*/ 54025 w 94683"/>
                  <a:gd name="connsiteY55" fmla="*/ 147282 h 180641"/>
                  <a:gd name="connsiteX56" fmla="*/ 62268 w 94683"/>
                  <a:gd name="connsiteY56" fmla="*/ 137653 h 180641"/>
                  <a:gd name="connsiteX57" fmla="*/ 66017 w 94683"/>
                  <a:gd name="connsiteY57" fmla="*/ 132570 h 180641"/>
                  <a:gd name="connsiteX58" fmla="*/ 69499 w 94683"/>
                  <a:gd name="connsiteY58" fmla="*/ 127297 h 180641"/>
                  <a:gd name="connsiteX59" fmla="*/ 75612 w 94683"/>
                  <a:gd name="connsiteY59" fmla="*/ 116274 h 180641"/>
                  <a:gd name="connsiteX60" fmla="*/ 80487 w 94683"/>
                  <a:gd name="connsiteY60" fmla="*/ 104688 h 180641"/>
                  <a:gd name="connsiteX61" fmla="*/ 82435 w 94683"/>
                  <a:gd name="connsiteY61" fmla="*/ 98713 h 180641"/>
                  <a:gd name="connsiteX62" fmla="*/ 84046 w 94683"/>
                  <a:gd name="connsiteY62" fmla="*/ 92660 h 180641"/>
                  <a:gd name="connsiteX63" fmla="*/ 85310 w 94683"/>
                  <a:gd name="connsiteY63" fmla="*/ 86504 h 180641"/>
                  <a:gd name="connsiteX64" fmla="*/ 86237 w 94683"/>
                  <a:gd name="connsiteY64" fmla="*/ 80304 h 180641"/>
                  <a:gd name="connsiteX65" fmla="*/ 86817 w 94683"/>
                  <a:gd name="connsiteY65" fmla="*/ 74052 h 180641"/>
                  <a:gd name="connsiteX66" fmla="*/ 87068 w 94683"/>
                  <a:gd name="connsiteY66" fmla="*/ 67809 h 180641"/>
                  <a:gd name="connsiteX67" fmla="*/ 86670 w 94683"/>
                  <a:gd name="connsiteY67" fmla="*/ 55270 h 180641"/>
                  <a:gd name="connsiteX68" fmla="*/ 86020 w 94683"/>
                  <a:gd name="connsiteY68" fmla="*/ 49036 h 180641"/>
                  <a:gd name="connsiteX69" fmla="*/ 85120 w 94683"/>
                  <a:gd name="connsiteY69" fmla="*/ 42810 h 180641"/>
                  <a:gd name="connsiteX70" fmla="*/ 82582 w 94683"/>
                  <a:gd name="connsiteY70" fmla="*/ 30497 h 180641"/>
                  <a:gd name="connsiteX71" fmla="*/ 79015 w 94683"/>
                  <a:gd name="connsiteY71" fmla="*/ 18426 h 180641"/>
                  <a:gd name="connsiteX72" fmla="*/ 74763 w 94683"/>
                  <a:gd name="connsiteY72" fmla="*/ 6546 h 180641"/>
                  <a:gd name="connsiteX73" fmla="*/ 81448 w 94683"/>
                  <a:gd name="connsiteY73" fmla="*/ 9039 h 180641"/>
                  <a:gd name="connsiteX74" fmla="*/ 70442 w 94683"/>
                  <a:gd name="connsiteY74" fmla="*/ 15222 h 180641"/>
                  <a:gd name="connsiteX75" fmla="*/ 59852 w 94683"/>
                  <a:gd name="connsiteY75" fmla="*/ 22011 h 180641"/>
                  <a:gd name="connsiteX76" fmla="*/ 49860 w 94683"/>
                  <a:gd name="connsiteY76" fmla="*/ 29648 h 180641"/>
                  <a:gd name="connsiteX77" fmla="*/ 45106 w 94683"/>
                  <a:gd name="connsiteY77" fmla="*/ 33761 h 180641"/>
                  <a:gd name="connsiteX78" fmla="*/ 40542 w 94683"/>
                  <a:gd name="connsiteY78" fmla="*/ 38039 h 180641"/>
                  <a:gd name="connsiteX79" fmla="*/ 32022 w 94683"/>
                  <a:gd name="connsiteY79" fmla="*/ 47243 h 180641"/>
                  <a:gd name="connsiteX80" fmla="*/ 28125 w 94683"/>
                  <a:gd name="connsiteY80" fmla="*/ 52144 h 180641"/>
                  <a:gd name="connsiteX81" fmla="*/ 24489 w 94683"/>
                  <a:gd name="connsiteY81" fmla="*/ 57253 h 180641"/>
                  <a:gd name="connsiteX82" fmla="*/ 21112 w 94683"/>
                  <a:gd name="connsiteY82" fmla="*/ 62544 h 180641"/>
                  <a:gd name="connsiteX83" fmla="*/ 18037 w 94683"/>
                  <a:gd name="connsiteY83" fmla="*/ 68008 h 180641"/>
                  <a:gd name="connsiteX84" fmla="*/ 15275 w 94683"/>
                  <a:gd name="connsiteY84" fmla="*/ 73645 h 180641"/>
                  <a:gd name="connsiteX85" fmla="*/ 12842 w 94683"/>
                  <a:gd name="connsiteY85" fmla="*/ 79421 h 180641"/>
                  <a:gd name="connsiteX86" fmla="*/ 8937 w 94683"/>
                  <a:gd name="connsiteY86" fmla="*/ 91361 h 180641"/>
                  <a:gd name="connsiteX87" fmla="*/ 6322 w 94683"/>
                  <a:gd name="connsiteY87" fmla="*/ 103709 h 180641"/>
                  <a:gd name="connsiteX88" fmla="*/ 5508 w 94683"/>
                  <a:gd name="connsiteY88" fmla="*/ 109970 h 180641"/>
                  <a:gd name="connsiteX89" fmla="*/ 5006 w 94683"/>
                  <a:gd name="connsiteY89" fmla="*/ 116282 h 180641"/>
                  <a:gd name="connsiteX90" fmla="*/ 4919 w 94683"/>
                  <a:gd name="connsiteY90" fmla="*/ 128959 h 180641"/>
                  <a:gd name="connsiteX91" fmla="*/ 5300 w 94683"/>
                  <a:gd name="connsiteY91" fmla="*/ 135298 h 180641"/>
                  <a:gd name="connsiteX92" fmla="*/ 5993 w 94683"/>
                  <a:gd name="connsiteY92" fmla="*/ 141636 h 180641"/>
                  <a:gd name="connsiteX93" fmla="*/ 8192 w 94683"/>
                  <a:gd name="connsiteY93" fmla="*/ 154166 h 180641"/>
                  <a:gd name="connsiteX94" fmla="*/ 11361 w 94683"/>
                  <a:gd name="connsiteY94" fmla="*/ 166548 h 180641"/>
                  <a:gd name="connsiteX95" fmla="*/ 14929 w 94683"/>
                  <a:gd name="connsiteY95" fmla="*/ 177078 h 18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4683" h="180641">
                    <a:moveTo>
                      <a:pt x="12790" y="179728"/>
                    </a:moveTo>
                    <a:cubicBezTo>
                      <a:pt x="11162" y="175770"/>
                      <a:pt x="9595" y="171692"/>
                      <a:pt x="8227" y="167544"/>
                    </a:cubicBezTo>
                    <a:cubicBezTo>
                      <a:pt x="6841" y="163440"/>
                      <a:pt x="5620" y="159257"/>
                      <a:pt x="4573" y="155014"/>
                    </a:cubicBezTo>
                    <a:cubicBezTo>
                      <a:pt x="3499" y="150815"/>
                      <a:pt x="2659" y="146537"/>
                      <a:pt x="1897" y="142234"/>
                    </a:cubicBezTo>
                    <a:lnTo>
                      <a:pt x="996" y="135739"/>
                    </a:lnTo>
                    <a:cubicBezTo>
                      <a:pt x="797" y="133557"/>
                      <a:pt x="503" y="131410"/>
                      <a:pt x="373" y="129219"/>
                    </a:cubicBezTo>
                    <a:cubicBezTo>
                      <a:pt x="87" y="124846"/>
                      <a:pt x="-86" y="120482"/>
                      <a:pt x="44" y="116101"/>
                    </a:cubicBezTo>
                    <a:cubicBezTo>
                      <a:pt x="87" y="113893"/>
                      <a:pt x="174" y="111684"/>
                      <a:pt x="356" y="109520"/>
                    </a:cubicBezTo>
                    <a:cubicBezTo>
                      <a:pt x="477" y="107320"/>
                      <a:pt x="711" y="105138"/>
                      <a:pt x="996" y="102947"/>
                    </a:cubicBezTo>
                    <a:cubicBezTo>
                      <a:pt x="1507" y="98583"/>
                      <a:pt x="2304" y="94245"/>
                      <a:pt x="3300" y="89959"/>
                    </a:cubicBezTo>
                    <a:cubicBezTo>
                      <a:pt x="4304" y="85664"/>
                      <a:pt x="5568" y="81430"/>
                      <a:pt x="7023" y="77247"/>
                    </a:cubicBezTo>
                    <a:cubicBezTo>
                      <a:pt x="7759" y="75178"/>
                      <a:pt x="8616" y="73134"/>
                      <a:pt x="9404" y="71056"/>
                    </a:cubicBezTo>
                    <a:cubicBezTo>
                      <a:pt x="10279" y="69030"/>
                      <a:pt x="11231" y="67029"/>
                      <a:pt x="12123" y="65029"/>
                    </a:cubicBezTo>
                    <a:cubicBezTo>
                      <a:pt x="13119" y="63046"/>
                      <a:pt x="14167" y="61107"/>
                      <a:pt x="15189" y="59124"/>
                    </a:cubicBezTo>
                    <a:cubicBezTo>
                      <a:pt x="16280" y="57193"/>
                      <a:pt x="17440" y="55331"/>
                      <a:pt x="18583" y="53409"/>
                    </a:cubicBezTo>
                    <a:cubicBezTo>
                      <a:pt x="19769" y="51538"/>
                      <a:pt x="21034" y="49729"/>
                      <a:pt x="22254" y="47876"/>
                    </a:cubicBezTo>
                    <a:cubicBezTo>
                      <a:pt x="23527" y="46066"/>
                      <a:pt x="24913" y="44334"/>
                      <a:pt x="26229" y="42559"/>
                    </a:cubicBezTo>
                    <a:cubicBezTo>
                      <a:pt x="28983" y="39095"/>
                      <a:pt x="31840" y="35710"/>
                      <a:pt x="34923" y="32532"/>
                    </a:cubicBezTo>
                    <a:cubicBezTo>
                      <a:pt x="36421" y="30886"/>
                      <a:pt x="38014" y="29363"/>
                      <a:pt x="39607" y="27830"/>
                    </a:cubicBezTo>
                    <a:cubicBezTo>
                      <a:pt x="41192" y="26288"/>
                      <a:pt x="42794" y="24764"/>
                      <a:pt x="44500" y="23344"/>
                    </a:cubicBezTo>
                    <a:cubicBezTo>
                      <a:pt x="47773" y="20374"/>
                      <a:pt x="51271" y="17699"/>
                      <a:pt x="54769" y="14962"/>
                    </a:cubicBezTo>
                    <a:cubicBezTo>
                      <a:pt x="58346" y="12399"/>
                      <a:pt x="61896" y="9793"/>
                      <a:pt x="65637" y="7481"/>
                    </a:cubicBezTo>
                    <a:cubicBezTo>
                      <a:pt x="69317" y="4996"/>
                      <a:pt x="73161" y="2900"/>
                      <a:pt x="76954" y="649"/>
                    </a:cubicBezTo>
                    <a:cubicBezTo>
                      <a:pt x="79136" y="-650"/>
                      <a:pt x="81933" y="60"/>
                      <a:pt x="83232" y="2251"/>
                    </a:cubicBezTo>
                    <a:cubicBezTo>
                      <a:pt x="83414" y="2528"/>
                      <a:pt x="83552" y="2848"/>
                      <a:pt x="83647" y="3151"/>
                    </a:cubicBezTo>
                    <a:cubicBezTo>
                      <a:pt x="85042" y="7325"/>
                      <a:pt x="86574" y="11438"/>
                      <a:pt x="87726" y="15707"/>
                    </a:cubicBezTo>
                    <a:cubicBezTo>
                      <a:pt x="89033" y="19907"/>
                      <a:pt x="90012" y="24219"/>
                      <a:pt x="91051" y="28505"/>
                    </a:cubicBezTo>
                    <a:cubicBezTo>
                      <a:pt x="91891" y="32852"/>
                      <a:pt x="92765" y="37182"/>
                      <a:pt x="93311" y="41554"/>
                    </a:cubicBezTo>
                    <a:cubicBezTo>
                      <a:pt x="93657" y="43745"/>
                      <a:pt x="93874" y="45944"/>
                      <a:pt x="94064" y="48161"/>
                    </a:cubicBezTo>
                    <a:cubicBezTo>
                      <a:pt x="94264" y="50361"/>
                      <a:pt x="94471" y="52578"/>
                      <a:pt x="94523" y="54777"/>
                    </a:cubicBezTo>
                    <a:cubicBezTo>
                      <a:pt x="94766" y="59184"/>
                      <a:pt x="94705" y="63627"/>
                      <a:pt x="94523" y="68034"/>
                    </a:cubicBezTo>
                    <a:cubicBezTo>
                      <a:pt x="94367" y="70251"/>
                      <a:pt x="94272" y="72476"/>
                      <a:pt x="94030" y="74667"/>
                    </a:cubicBezTo>
                    <a:cubicBezTo>
                      <a:pt x="93761" y="76866"/>
                      <a:pt x="93502" y="79074"/>
                      <a:pt x="93198" y="81256"/>
                    </a:cubicBezTo>
                    <a:cubicBezTo>
                      <a:pt x="92791" y="83447"/>
                      <a:pt x="92419" y="85629"/>
                      <a:pt x="91995" y="87803"/>
                    </a:cubicBezTo>
                    <a:cubicBezTo>
                      <a:pt x="91475" y="89950"/>
                      <a:pt x="91008" y="92106"/>
                      <a:pt x="90453" y="94271"/>
                    </a:cubicBezTo>
                    <a:cubicBezTo>
                      <a:pt x="89813" y="96384"/>
                      <a:pt x="89224" y="98514"/>
                      <a:pt x="88540" y="100609"/>
                    </a:cubicBezTo>
                    <a:cubicBezTo>
                      <a:pt x="87787" y="102688"/>
                      <a:pt x="87102" y="104783"/>
                      <a:pt x="86288" y="106835"/>
                    </a:cubicBezTo>
                    <a:cubicBezTo>
                      <a:pt x="84652" y="110948"/>
                      <a:pt x="82842" y="114984"/>
                      <a:pt x="80773" y="118889"/>
                    </a:cubicBezTo>
                    <a:cubicBezTo>
                      <a:pt x="78712" y="122777"/>
                      <a:pt x="76469" y="126578"/>
                      <a:pt x="73993" y="130232"/>
                    </a:cubicBezTo>
                    <a:cubicBezTo>
                      <a:pt x="72789" y="132059"/>
                      <a:pt x="71533" y="133852"/>
                      <a:pt x="70200" y="135592"/>
                    </a:cubicBezTo>
                    <a:cubicBezTo>
                      <a:pt x="68910" y="137384"/>
                      <a:pt x="67524" y="139073"/>
                      <a:pt x="66130" y="140753"/>
                    </a:cubicBezTo>
                    <a:cubicBezTo>
                      <a:pt x="63350" y="144165"/>
                      <a:pt x="60346" y="147369"/>
                      <a:pt x="57272" y="150477"/>
                    </a:cubicBezTo>
                    <a:cubicBezTo>
                      <a:pt x="55748" y="152027"/>
                      <a:pt x="54111" y="153473"/>
                      <a:pt x="52527" y="154989"/>
                    </a:cubicBezTo>
                    <a:lnTo>
                      <a:pt x="47600" y="159275"/>
                    </a:lnTo>
                    <a:cubicBezTo>
                      <a:pt x="44214" y="162037"/>
                      <a:pt x="40785" y="164730"/>
                      <a:pt x="37209" y="167198"/>
                    </a:cubicBezTo>
                    <a:cubicBezTo>
                      <a:pt x="33650" y="169700"/>
                      <a:pt x="29987" y="172073"/>
                      <a:pt x="26238" y="174281"/>
                    </a:cubicBezTo>
                    <a:cubicBezTo>
                      <a:pt x="22497" y="176498"/>
                      <a:pt x="18661" y="178524"/>
                      <a:pt x="14790" y="180489"/>
                    </a:cubicBezTo>
                    <a:cubicBezTo>
                      <a:pt x="14080" y="180845"/>
                      <a:pt x="13214" y="180559"/>
                      <a:pt x="12851" y="179840"/>
                    </a:cubicBezTo>
                    <a:cubicBezTo>
                      <a:pt x="12825" y="179814"/>
                      <a:pt x="12807" y="179762"/>
                      <a:pt x="12790" y="179745"/>
                    </a:cubicBezTo>
                    <a:lnTo>
                      <a:pt x="12790" y="179728"/>
                    </a:lnTo>
                    <a:close/>
                    <a:moveTo>
                      <a:pt x="14929" y="177078"/>
                    </a:moveTo>
                    <a:cubicBezTo>
                      <a:pt x="18167" y="175277"/>
                      <a:pt x="21397" y="173458"/>
                      <a:pt x="24497" y="171458"/>
                    </a:cubicBezTo>
                    <a:cubicBezTo>
                      <a:pt x="28117" y="169172"/>
                      <a:pt x="31615" y="166756"/>
                      <a:pt x="35009" y="164202"/>
                    </a:cubicBezTo>
                    <a:cubicBezTo>
                      <a:pt x="38438" y="161647"/>
                      <a:pt x="41703" y="158937"/>
                      <a:pt x="44907" y="156149"/>
                    </a:cubicBezTo>
                    <a:lnTo>
                      <a:pt x="49574" y="151811"/>
                    </a:lnTo>
                    <a:cubicBezTo>
                      <a:pt x="51046" y="150304"/>
                      <a:pt x="52587" y="148840"/>
                      <a:pt x="54025" y="147282"/>
                    </a:cubicBezTo>
                    <a:cubicBezTo>
                      <a:pt x="56891" y="144199"/>
                      <a:pt x="59696" y="141013"/>
                      <a:pt x="62268" y="137653"/>
                    </a:cubicBezTo>
                    <a:cubicBezTo>
                      <a:pt x="63558" y="135999"/>
                      <a:pt x="64831" y="134302"/>
                      <a:pt x="66017" y="132570"/>
                    </a:cubicBezTo>
                    <a:cubicBezTo>
                      <a:pt x="67264" y="130856"/>
                      <a:pt x="68399" y="129098"/>
                      <a:pt x="69499" y="127297"/>
                    </a:cubicBezTo>
                    <a:cubicBezTo>
                      <a:pt x="71767" y="123738"/>
                      <a:pt x="73767" y="120049"/>
                      <a:pt x="75612" y="116274"/>
                    </a:cubicBezTo>
                    <a:cubicBezTo>
                      <a:pt x="77465" y="112498"/>
                      <a:pt x="79067" y="108610"/>
                      <a:pt x="80487" y="104688"/>
                    </a:cubicBezTo>
                    <a:cubicBezTo>
                      <a:pt x="81206" y="102713"/>
                      <a:pt x="81768" y="100696"/>
                      <a:pt x="82435" y="98713"/>
                    </a:cubicBezTo>
                    <a:cubicBezTo>
                      <a:pt x="83007" y="96704"/>
                      <a:pt x="83500" y="94669"/>
                      <a:pt x="84046" y="92660"/>
                    </a:cubicBezTo>
                    <a:cubicBezTo>
                      <a:pt x="84496" y="90600"/>
                      <a:pt x="84877" y="88556"/>
                      <a:pt x="85310" y="86504"/>
                    </a:cubicBezTo>
                    <a:lnTo>
                      <a:pt x="86237" y="80304"/>
                    </a:lnTo>
                    <a:cubicBezTo>
                      <a:pt x="86470" y="78234"/>
                      <a:pt x="86609" y="76147"/>
                      <a:pt x="86817" y="74052"/>
                    </a:cubicBezTo>
                    <a:cubicBezTo>
                      <a:pt x="86972" y="71983"/>
                      <a:pt x="86990" y="69896"/>
                      <a:pt x="87068" y="67809"/>
                    </a:cubicBezTo>
                    <a:cubicBezTo>
                      <a:pt x="87120" y="63627"/>
                      <a:pt x="87025" y="59444"/>
                      <a:pt x="86670" y="55270"/>
                    </a:cubicBezTo>
                    <a:cubicBezTo>
                      <a:pt x="86557" y="53192"/>
                      <a:pt x="86288" y="51105"/>
                      <a:pt x="86020" y="49036"/>
                    </a:cubicBezTo>
                    <a:cubicBezTo>
                      <a:pt x="85804" y="46966"/>
                      <a:pt x="85518" y="44871"/>
                      <a:pt x="85120" y="42810"/>
                    </a:cubicBezTo>
                    <a:cubicBezTo>
                      <a:pt x="84479" y="38662"/>
                      <a:pt x="83492" y="34592"/>
                      <a:pt x="82582" y="30497"/>
                    </a:cubicBezTo>
                    <a:cubicBezTo>
                      <a:pt x="81457" y="26453"/>
                      <a:pt x="80400" y="22392"/>
                      <a:pt x="79015" y="18426"/>
                    </a:cubicBezTo>
                    <a:cubicBezTo>
                      <a:pt x="77811" y="14391"/>
                      <a:pt x="76192" y="10503"/>
                      <a:pt x="74763" y="6546"/>
                    </a:cubicBezTo>
                    <a:lnTo>
                      <a:pt x="81448" y="9039"/>
                    </a:lnTo>
                    <a:cubicBezTo>
                      <a:pt x="77768" y="11075"/>
                      <a:pt x="74010" y="12971"/>
                      <a:pt x="70442" y="15222"/>
                    </a:cubicBezTo>
                    <a:cubicBezTo>
                      <a:pt x="66805" y="17300"/>
                      <a:pt x="63359" y="19690"/>
                      <a:pt x="59852" y="22011"/>
                    </a:cubicBezTo>
                    <a:cubicBezTo>
                      <a:pt x="56475" y="24487"/>
                      <a:pt x="53063" y="26938"/>
                      <a:pt x="49860" y="29648"/>
                    </a:cubicBezTo>
                    <a:cubicBezTo>
                      <a:pt x="48223" y="30947"/>
                      <a:pt x="46647" y="32341"/>
                      <a:pt x="45106" y="33761"/>
                    </a:cubicBezTo>
                    <a:cubicBezTo>
                      <a:pt x="43547" y="35147"/>
                      <a:pt x="41989" y="36532"/>
                      <a:pt x="40542" y="38039"/>
                    </a:cubicBezTo>
                    <a:cubicBezTo>
                      <a:pt x="37529" y="40948"/>
                      <a:pt x="34724" y="44057"/>
                      <a:pt x="32022" y="47243"/>
                    </a:cubicBezTo>
                    <a:cubicBezTo>
                      <a:pt x="30732" y="48871"/>
                      <a:pt x="29364" y="50473"/>
                      <a:pt x="28125" y="52144"/>
                    </a:cubicBezTo>
                    <a:cubicBezTo>
                      <a:pt x="26913" y="53859"/>
                      <a:pt x="25657" y="55530"/>
                      <a:pt x="24489" y="57253"/>
                    </a:cubicBezTo>
                    <a:lnTo>
                      <a:pt x="21112" y="62544"/>
                    </a:lnTo>
                    <a:cubicBezTo>
                      <a:pt x="20098" y="64371"/>
                      <a:pt x="19033" y="66164"/>
                      <a:pt x="18037" y="68008"/>
                    </a:cubicBezTo>
                    <a:cubicBezTo>
                      <a:pt x="17137" y="69887"/>
                      <a:pt x="16158" y="71749"/>
                      <a:pt x="15275" y="73645"/>
                    </a:cubicBezTo>
                    <a:cubicBezTo>
                      <a:pt x="14470" y="75585"/>
                      <a:pt x="13595" y="77481"/>
                      <a:pt x="12842" y="79421"/>
                    </a:cubicBezTo>
                    <a:cubicBezTo>
                      <a:pt x="11344" y="83326"/>
                      <a:pt x="10010" y="87300"/>
                      <a:pt x="8937" y="91361"/>
                    </a:cubicBezTo>
                    <a:cubicBezTo>
                      <a:pt x="7863" y="95431"/>
                      <a:pt x="6954" y="99527"/>
                      <a:pt x="6322" y="103709"/>
                    </a:cubicBezTo>
                    <a:cubicBezTo>
                      <a:pt x="5993" y="105788"/>
                      <a:pt x="5698" y="107874"/>
                      <a:pt x="5508" y="109970"/>
                    </a:cubicBezTo>
                    <a:cubicBezTo>
                      <a:pt x="5257" y="112083"/>
                      <a:pt x="5118" y="114178"/>
                      <a:pt x="5006" y="116282"/>
                    </a:cubicBezTo>
                    <a:cubicBezTo>
                      <a:pt x="4737" y="120491"/>
                      <a:pt x="4763" y="124734"/>
                      <a:pt x="4919" y="128959"/>
                    </a:cubicBezTo>
                    <a:cubicBezTo>
                      <a:pt x="4980" y="131072"/>
                      <a:pt x="5170" y="133185"/>
                      <a:pt x="5300" y="135298"/>
                    </a:cubicBezTo>
                    <a:lnTo>
                      <a:pt x="5993" y="141636"/>
                    </a:lnTo>
                    <a:cubicBezTo>
                      <a:pt x="6573" y="145836"/>
                      <a:pt x="7257" y="150027"/>
                      <a:pt x="8192" y="154166"/>
                    </a:cubicBezTo>
                    <a:cubicBezTo>
                      <a:pt x="9084" y="158331"/>
                      <a:pt x="10140" y="162470"/>
                      <a:pt x="11361" y="166548"/>
                    </a:cubicBezTo>
                    <a:cubicBezTo>
                      <a:pt x="12400" y="170099"/>
                      <a:pt x="13656" y="173554"/>
                      <a:pt x="14929" y="177078"/>
                    </a:cubicBezTo>
                    <a:close/>
                  </a:path>
                </a:pathLst>
              </a:custGeom>
              <a:grpFill/>
              <a:ln w="8653" cap="flat">
                <a:noFill/>
                <a:prstDash val="solid"/>
                <a:miter/>
              </a:ln>
            </p:spPr>
            <p:txBody>
              <a:bodyPr rtlCol="0" anchor="ctr"/>
              <a:lstStyle/>
              <a:p>
                <a:endParaRPr lang="en-IN" dirty="0"/>
              </a:p>
            </p:txBody>
          </p:sp>
          <p:sp>
            <p:nvSpPr>
              <p:cNvPr id="69" name="Freeform: Shape 69">
                <a:extLst>
                  <a:ext uri="{FF2B5EF4-FFF2-40B4-BE49-F238E27FC236}">
                    <a16:creationId xmlns:a16="http://schemas.microsoft.com/office/drawing/2014/main" id="{DE80C6B2-E31D-9D4B-AF84-0315BC713D95}"/>
                  </a:ext>
                </a:extLst>
              </p:cNvPr>
              <p:cNvSpPr/>
              <p:nvPr/>
            </p:nvSpPr>
            <p:spPr>
              <a:xfrm>
                <a:off x="-1037216" y="3138828"/>
                <a:ext cx="120818" cy="153683"/>
              </a:xfrm>
              <a:custGeom>
                <a:avLst/>
                <a:gdLst>
                  <a:gd name="connsiteX0" fmla="*/ 828 w 120818"/>
                  <a:gd name="connsiteY0" fmla="*/ 152311 h 153683"/>
                  <a:gd name="connsiteX1" fmla="*/ 57 w 120818"/>
                  <a:gd name="connsiteY1" fmla="*/ 139339 h 153683"/>
                  <a:gd name="connsiteX2" fmla="*/ 239 w 120818"/>
                  <a:gd name="connsiteY2" fmla="*/ 126299 h 153683"/>
                  <a:gd name="connsiteX3" fmla="*/ 1477 w 120818"/>
                  <a:gd name="connsiteY3" fmla="*/ 113284 h 153683"/>
                  <a:gd name="connsiteX4" fmla="*/ 2525 w 120818"/>
                  <a:gd name="connsiteY4" fmla="*/ 106833 h 153683"/>
                  <a:gd name="connsiteX5" fmla="*/ 3858 w 120818"/>
                  <a:gd name="connsiteY5" fmla="*/ 100408 h 153683"/>
                  <a:gd name="connsiteX6" fmla="*/ 7391 w 120818"/>
                  <a:gd name="connsiteY6" fmla="*/ 87766 h 153683"/>
                  <a:gd name="connsiteX7" fmla="*/ 9643 w 120818"/>
                  <a:gd name="connsiteY7" fmla="*/ 81566 h 153683"/>
                  <a:gd name="connsiteX8" fmla="*/ 12180 w 120818"/>
                  <a:gd name="connsiteY8" fmla="*/ 75487 h 153683"/>
                  <a:gd name="connsiteX9" fmla="*/ 18224 w 120818"/>
                  <a:gd name="connsiteY9" fmla="*/ 63745 h 153683"/>
                  <a:gd name="connsiteX10" fmla="*/ 25523 w 120818"/>
                  <a:gd name="connsiteY10" fmla="*/ 52722 h 153683"/>
                  <a:gd name="connsiteX11" fmla="*/ 29619 w 120818"/>
                  <a:gd name="connsiteY11" fmla="*/ 47510 h 153683"/>
                  <a:gd name="connsiteX12" fmla="*/ 34018 w 120818"/>
                  <a:gd name="connsiteY12" fmla="*/ 42539 h 153683"/>
                  <a:gd name="connsiteX13" fmla="*/ 38676 w 120818"/>
                  <a:gd name="connsiteY13" fmla="*/ 37811 h 153683"/>
                  <a:gd name="connsiteX14" fmla="*/ 43586 w 120818"/>
                  <a:gd name="connsiteY14" fmla="*/ 33335 h 153683"/>
                  <a:gd name="connsiteX15" fmla="*/ 48756 w 120818"/>
                  <a:gd name="connsiteY15" fmla="*/ 29135 h 153683"/>
                  <a:gd name="connsiteX16" fmla="*/ 54107 w 120818"/>
                  <a:gd name="connsiteY16" fmla="*/ 25221 h 153683"/>
                  <a:gd name="connsiteX17" fmla="*/ 65390 w 120818"/>
                  <a:gd name="connsiteY17" fmla="*/ 18216 h 153683"/>
                  <a:gd name="connsiteX18" fmla="*/ 71235 w 120818"/>
                  <a:gd name="connsiteY18" fmla="*/ 15125 h 153683"/>
                  <a:gd name="connsiteX19" fmla="*/ 77218 w 120818"/>
                  <a:gd name="connsiteY19" fmla="*/ 12267 h 153683"/>
                  <a:gd name="connsiteX20" fmla="*/ 89497 w 120818"/>
                  <a:gd name="connsiteY20" fmla="*/ 7279 h 153683"/>
                  <a:gd name="connsiteX21" fmla="*/ 102113 w 120818"/>
                  <a:gd name="connsiteY21" fmla="*/ 3314 h 153683"/>
                  <a:gd name="connsiteX22" fmla="*/ 114928 w 120818"/>
                  <a:gd name="connsiteY22" fmla="*/ 127 h 153683"/>
                  <a:gd name="connsiteX23" fmla="*/ 120462 w 120818"/>
                  <a:gd name="connsiteY23" fmla="*/ 3522 h 153683"/>
                  <a:gd name="connsiteX24" fmla="*/ 120583 w 120818"/>
                  <a:gd name="connsiteY24" fmla="*/ 4509 h 153683"/>
                  <a:gd name="connsiteX25" fmla="*/ 120765 w 120818"/>
                  <a:gd name="connsiteY25" fmla="*/ 17714 h 153683"/>
                  <a:gd name="connsiteX26" fmla="*/ 120176 w 120818"/>
                  <a:gd name="connsiteY26" fmla="*/ 30901 h 153683"/>
                  <a:gd name="connsiteX27" fmla="*/ 118479 w 120818"/>
                  <a:gd name="connsiteY27" fmla="*/ 44046 h 153683"/>
                  <a:gd name="connsiteX28" fmla="*/ 117240 w 120818"/>
                  <a:gd name="connsiteY28" fmla="*/ 50557 h 153683"/>
                  <a:gd name="connsiteX29" fmla="*/ 115742 w 120818"/>
                  <a:gd name="connsiteY29" fmla="*/ 57035 h 153683"/>
                  <a:gd name="connsiteX30" fmla="*/ 111828 w 120818"/>
                  <a:gd name="connsiteY30" fmla="*/ 69703 h 153683"/>
                  <a:gd name="connsiteX31" fmla="*/ 109413 w 120818"/>
                  <a:gd name="connsiteY31" fmla="*/ 75877 h 153683"/>
                  <a:gd name="connsiteX32" fmla="*/ 106676 w 120818"/>
                  <a:gd name="connsiteY32" fmla="*/ 81947 h 153683"/>
                  <a:gd name="connsiteX33" fmla="*/ 103611 w 120818"/>
                  <a:gd name="connsiteY33" fmla="*/ 87844 h 153683"/>
                  <a:gd name="connsiteX34" fmla="*/ 100225 w 120818"/>
                  <a:gd name="connsiteY34" fmla="*/ 93550 h 153683"/>
                  <a:gd name="connsiteX35" fmla="*/ 96545 w 120818"/>
                  <a:gd name="connsiteY35" fmla="*/ 99066 h 153683"/>
                  <a:gd name="connsiteX36" fmla="*/ 92545 w 120818"/>
                  <a:gd name="connsiteY36" fmla="*/ 104357 h 153683"/>
                  <a:gd name="connsiteX37" fmla="*/ 83721 w 120818"/>
                  <a:gd name="connsiteY37" fmla="*/ 114228 h 153683"/>
                  <a:gd name="connsiteX38" fmla="*/ 73902 w 120818"/>
                  <a:gd name="connsiteY38" fmla="*/ 123060 h 153683"/>
                  <a:gd name="connsiteX39" fmla="*/ 68680 w 120818"/>
                  <a:gd name="connsiteY39" fmla="*/ 127087 h 153683"/>
                  <a:gd name="connsiteX40" fmla="*/ 63260 w 120818"/>
                  <a:gd name="connsiteY40" fmla="*/ 130819 h 153683"/>
                  <a:gd name="connsiteX41" fmla="*/ 51942 w 120818"/>
                  <a:gd name="connsiteY41" fmla="*/ 137486 h 153683"/>
                  <a:gd name="connsiteX42" fmla="*/ 46080 w 120818"/>
                  <a:gd name="connsiteY42" fmla="*/ 140413 h 153683"/>
                  <a:gd name="connsiteX43" fmla="*/ 40088 w 120818"/>
                  <a:gd name="connsiteY43" fmla="*/ 143063 h 153683"/>
                  <a:gd name="connsiteX44" fmla="*/ 27818 w 120818"/>
                  <a:gd name="connsiteY44" fmla="*/ 147574 h 153683"/>
                  <a:gd name="connsiteX45" fmla="*/ 15262 w 120818"/>
                  <a:gd name="connsiteY45" fmla="*/ 151098 h 153683"/>
                  <a:gd name="connsiteX46" fmla="*/ 2499 w 120818"/>
                  <a:gd name="connsiteY46" fmla="*/ 153661 h 153683"/>
                  <a:gd name="connsiteX47" fmla="*/ 828 w 120818"/>
                  <a:gd name="connsiteY47" fmla="*/ 152492 h 153683"/>
                  <a:gd name="connsiteX48" fmla="*/ 819 w 120818"/>
                  <a:gd name="connsiteY48" fmla="*/ 152371 h 153683"/>
                  <a:gd name="connsiteX49" fmla="*/ 828 w 120818"/>
                  <a:gd name="connsiteY49" fmla="*/ 152311 h 153683"/>
                  <a:gd name="connsiteX50" fmla="*/ 3642 w 120818"/>
                  <a:gd name="connsiteY50" fmla="*/ 150414 h 153683"/>
                  <a:gd name="connsiteX51" fmla="*/ 14474 w 120818"/>
                  <a:gd name="connsiteY51" fmla="*/ 147860 h 153683"/>
                  <a:gd name="connsiteX52" fmla="*/ 26640 w 120818"/>
                  <a:gd name="connsiteY52" fmla="*/ 144041 h 153683"/>
                  <a:gd name="connsiteX53" fmla="*/ 38443 w 120818"/>
                  <a:gd name="connsiteY53" fmla="*/ 139270 h 153683"/>
                  <a:gd name="connsiteX54" fmla="*/ 44192 w 120818"/>
                  <a:gd name="connsiteY54" fmla="*/ 136499 h 153683"/>
                  <a:gd name="connsiteX55" fmla="*/ 49777 w 120818"/>
                  <a:gd name="connsiteY55" fmla="*/ 133468 h 153683"/>
                  <a:gd name="connsiteX56" fmla="*/ 60489 w 120818"/>
                  <a:gd name="connsiteY56" fmla="*/ 126688 h 153683"/>
                  <a:gd name="connsiteX57" fmla="*/ 65580 w 120818"/>
                  <a:gd name="connsiteY57" fmla="*/ 122930 h 153683"/>
                  <a:gd name="connsiteX58" fmla="*/ 70473 w 120818"/>
                  <a:gd name="connsiteY58" fmla="*/ 118921 h 153683"/>
                  <a:gd name="connsiteX59" fmla="*/ 79573 w 120818"/>
                  <a:gd name="connsiteY59" fmla="*/ 110184 h 153683"/>
                  <a:gd name="connsiteX60" fmla="*/ 87644 w 120818"/>
                  <a:gd name="connsiteY60" fmla="*/ 100555 h 153683"/>
                  <a:gd name="connsiteX61" fmla="*/ 91263 w 120818"/>
                  <a:gd name="connsiteY61" fmla="*/ 95429 h 153683"/>
                  <a:gd name="connsiteX62" fmla="*/ 94580 w 120818"/>
                  <a:gd name="connsiteY62" fmla="*/ 90104 h 153683"/>
                  <a:gd name="connsiteX63" fmla="*/ 97602 w 120818"/>
                  <a:gd name="connsiteY63" fmla="*/ 84605 h 153683"/>
                  <a:gd name="connsiteX64" fmla="*/ 100312 w 120818"/>
                  <a:gd name="connsiteY64" fmla="*/ 78959 h 153683"/>
                  <a:gd name="connsiteX65" fmla="*/ 102710 w 120818"/>
                  <a:gd name="connsiteY65" fmla="*/ 73158 h 153683"/>
                  <a:gd name="connsiteX66" fmla="*/ 104797 w 120818"/>
                  <a:gd name="connsiteY66" fmla="*/ 67252 h 153683"/>
                  <a:gd name="connsiteX67" fmla="*/ 108105 w 120818"/>
                  <a:gd name="connsiteY67" fmla="*/ 55147 h 153683"/>
                  <a:gd name="connsiteX68" fmla="*/ 109326 w 120818"/>
                  <a:gd name="connsiteY68" fmla="*/ 48990 h 153683"/>
                  <a:gd name="connsiteX69" fmla="*/ 110304 w 120818"/>
                  <a:gd name="connsiteY69" fmla="*/ 42816 h 153683"/>
                  <a:gd name="connsiteX70" fmla="*/ 111499 w 120818"/>
                  <a:gd name="connsiteY70" fmla="*/ 30304 h 153683"/>
                  <a:gd name="connsiteX71" fmla="*/ 111681 w 120818"/>
                  <a:gd name="connsiteY71" fmla="*/ 17705 h 153683"/>
                  <a:gd name="connsiteX72" fmla="*/ 111092 w 120818"/>
                  <a:gd name="connsiteY72" fmla="*/ 5106 h 153683"/>
                  <a:gd name="connsiteX73" fmla="*/ 116755 w 120818"/>
                  <a:gd name="connsiteY73" fmla="*/ 9479 h 153683"/>
                  <a:gd name="connsiteX74" fmla="*/ 104434 w 120818"/>
                  <a:gd name="connsiteY74" fmla="*/ 12111 h 153683"/>
                  <a:gd name="connsiteX75" fmla="*/ 92285 w 120818"/>
                  <a:gd name="connsiteY75" fmla="*/ 15497 h 153683"/>
                  <a:gd name="connsiteX76" fmla="*/ 80500 w 120818"/>
                  <a:gd name="connsiteY76" fmla="*/ 19861 h 153683"/>
                  <a:gd name="connsiteX77" fmla="*/ 74759 w 120818"/>
                  <a:gd name="connsiteY77" fmla="*/ 22372 h 153683"/>
                  <a:gd name="connsiteX78" fmla="*/ 69122 w 120818"/>
                  <a:gd name="connsiteY78" fmla="*/ 25126 h 153683"/>
                  <a:gd name="connsiteX79" fmla="*/ 58263 w 120818"/>
                  <a:gd name="connsiteY79" fmla="*/ 31404 h 153683"/>
                  <a:gd name="connsiteX80" fmla="*/ 53085 w 120818"/>
                  <a:gd name="connsiteY80" fmla="*/ 34945 h 153683"/>
                  <a:gd name="connsiteX81" fmla="*/ 48097 w 120818"/>
                  <a:gd name="connsiteY81" fmla="*/ 38738 h 153683"/>
                  <a:gd name="connsiteX82" fmla="*/ 43335 w 120818"/>
                  <a:gd name="connsiteY82" fmla="*/ 42808 h 153683"/>
                  <a:gd name="connsiteX83" fmla="*/ 38789 w 120818"/>
                  <a:gd name="connsiteY83" fmla="*/ 47120 h 153683"/>
                  <a:gd name="connsiteX84" fmla="*/ 34485 w 120818"/>
                  <a:gd name="connsiteY84" fmla="*/ 51674 h 153683"/>
                  <a:gd name="connsiteX85" fmla="*/ 30450 w 120818"/>
                  <a:gd name="connsiteY85" fmla="*/ 56498 h 153683"/>
                  <a:gd name="connsiteX86" fmla="*/ 23185 w 120818"/>
                  <a:gd name="connsiteY86" fmla="*/ 66759 h 153683"/>
                  <a:gd name="connsiteX87" fmla="*/ 17046 w 120818"/>
                  <a:gd name="connsiteY87" fmla="*/ 77782 h 153683"/>
                  <a:gd name="connsiteX88" fmla="*/ 14431 w 120818"/>
                  <a:gd name="connsiteY88" fmla="*/ 83514 h 153683"/>
                  <a:gd name="connsiteX89" fmla="*/ 12084 w 120818"/>
                  <a:gd name="connsiteY89" fmla="*/ 89402 h 153683"/>
                  <a:gd name="connsiteX90" fmla="*/ 8274 w 120818"/>
                  <a:gd name="connsiteY90" fmla="*/ 101490 h 153683"/>
                  <a:gd name="connsiteX91" fmla="*/ 6776 w 120818"/>
                  <a:gd name="connsiteY91" fmla="*/ 107682 h 153683"/>
                  <a:gd name="connsiteX92" fmla="*/ 5573 w 120818"/>
                  <a:gd name="connsiteY92" fmla="*/ 113916 h 153683"/>
                  <a:gd name="connsiteX93" fmla="*/ 3954 w 120818"/>
                  <a:gd name="connsiteY93" fmla="*/ 126567 h 153683"/>
                  <a:gd name="connsiteX94" fmla="*/ 3347 w 120818"/>
                  <a:gd name="connsiteY94" fmla="*/ 139305 h 153683"/>
                  <a:gd name="connsiteX95" fmla="*/ 3642 w 120818"/>
                  <a:gd name="connsiteY95" fmla="*/ 150414 h 153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20818" h="153683">
                    <a:moveTo>
                      <a:pt x="828" y="152311"/>
                    </a:moveTo>
                    <a:cubicBezTo>
                      <a:pt x="447" y="148068"/>
                      <a:pt x="135" y="143686"/>
                      <a:pt x="57" y="139339"/>
                    </a:cubicBezTo>
                    <a:cubicBezTo>
                      <a:pt x="-64" y="134992"/>
                      <a:pt x="14" y="130646"/>
                      <a:pt x="239" y="126299"/>
                    </a:cubicBezTo>
                    <a:cubicBezTo>
                      <a:pt x="464" y="121943"/>
                      <a:pt x="914" y="117605"/>
                      <a:pt x="1477" y="113284"/>
                    </a:cubicBezTo>
                    <a:lnTo>
                      <a:pt x="2525" y="106833"/>
                    </a:lnTo>
                    <a:cubicBezTo>
                      <a:pt x="2966" y="104686"/>
                      <a:pt x="3347" y="102521"/>
                      <a:pt x="3858" y="100408"/>
                    </a:cubicBezTo>
                    <a:cubicBezTo>
                      <a:pt x="4854" y="96156"/>
                      <a:pt x="5988" y="91931"/>
                      <a:pt x="7391" y="87766"/>
                    </a:cubicBezTo>
                    <a:cubicBezTo>
                      <a:pt x="8075" y="85679"/>
                      <a:pt x="8803" y="83618"/>
                      <a:pt x="9643" y="81566"/>
                    </a:cubicBezTo>
                    <a:cubicBezTo>
                      <a:pt x="10396" y="79522"/>
                      <a:pt x="11270" y="77496"/>
                      <a:pt x="12180" y="75487"/>
                    </a:cubicBezTo>
                    <a:cubicBezTo>
                      <a:pt x="13972" y="71469"/>
                      <a:pt x="16016" y="67564"/>
                      <a:pt x="18224" y="63745"/>
                    </a:cubicBezTo>
                    <a:cubicBezTo>
                      <a:pt x="20440" y="59953"/>
                      <a:pt x="22899" y="56273"/>
                      <a:pt x="25523" y="52722"/>
                    </a:cubicBezTo>
                    <a:cubicBezTo>
                      <a:pt x="26831" y="50947"/>
                      <a:pt x="28251" y="49242"/>
                      <a:pt x="29619" y="47510"/>
                    </a:cubicBezTo>
                    <a:cubicBezTo>
                      <a:pt x="31048" y="45821"/>
                      <a:pt x="32554" y="44193"/>
                      <a:pt x="34018" y="42539"/>
                    </a:cubicBezTo>
                    <a:cubicBezTo>
                      <a:pt x="35542" y="40920"/>
                      <a:pt x="37109" y="39379"/>
                      <a:pt x="38676" y="37811"/>
                    </a:cubicBezTo>
                    <a:cubicBezTo>
                      <a:pt x="40287" y="36296"/>
                      <a:pt x="41958" y="34824"/>
                      <a:pt x="43586" y="33335"/>
                    </a:cubicBezTo>
                    <a:cubicBezTo>
                      <a:pt x="45275" y="31915"/>
                      <a:pt x="47015" y="30546"/>
                      <a:pt x="48756" y="29135"/>
                    </a:cubicBezTo>
                    <a:cubicBezTo>
                      <a:pt x="50487" y="27793"/>
                      <a:pt x="52314" y="26520"/>
                      <a:pt x="54107" y="25221"/>
                    </a:cubicBezTo>
                    <a:cubicBezTo>
                      <a:pt x="57752" y="22736"/>
                      <a:pt x="61493" y="20346"/>
                      <a:pt x="65390" y="18216"/>
                    </a:cubicBezTo>
                    <a:cubicBezTo>
                      <a:pt x="67277" y="17064"/>
                      <a:pt x="69243" y="16103"/>
                      <a:pt x="71235" y="15125"/>
                    </a:cubicBezTo>
                    <a:cubicBezTo>
                      <a:pt x="73209" y="14094"/>
                      <a:pt x="75183" y="13133"/>
                      <a:pt x="77218" y="12267"/>
                    </a:cubicBezTo>
                    <a:cubicBezTo>
                      <a:pt x="81236" y="10388"/>
                      <a:pt x="85366" y="8864"/>
                      <a:pt x="89497" y="7279"/>
                    </a:cubicBezTo>
                    <a:cubicBezTo>
                      <a:pt x="93662" y="5903"/>
                      <a:pt x="97844" y="4439"/>
                      <a:pt x="102113" y="3314"/>
                    </a:cubicBezTo>
                    <a:cubicBezTo>
                      <a:pt x="106330" y="2049"/>
                      <a:pt x="110642" y="1175"/>
                      <a:pt x="114928" y="127"/>
                    </a:cubicBezTo>
                    <a:cubicBezTo>
                      <a:pt x="117370" y="-462"/>
                      <a:pt x="119855" y="1054"/>
                      <a:pt x="120462" y="3522"/>
                    </a:cubicBezTo>
                    <a:cubicBezTo>
                      <a:pt x="120531" y="3833"/>
                      <a:pt x="120583" y="4188"/>
                      <a:pt x="120583" y="4509"/>
                    </a:cubicBezTo>
                    <a:cubicBezTo>
                      <a:pt x="120669" y="8907"/>
                      <a:pt x="120929" y="13298"/>
                      <a:pt x="120765" y="17714"/>
                    </a:cubicBezTo>
                    <a:cubicBezTo>
                      <a:pt x="120773" y="22112"/>
                      <a:pt x="120436" y="26494"/>
                      <a:pt x="120176" y="30901"/>
                    </a:cubicBezTo>
                    <a:cubicBezTo>
                      <a:pt x="119682" y="35300"/>
                      <a:pt x="119267" y="39690"/>
                      <a:pt x="118479" y="44046"/>
                    </a:cubicBezTo>
                    <a:cubicBezTo>
                      <a:pt x="118167" y="46228"/>
                      <a:pt x="117725" y="48401"/>
                      <a:pt x="117240" y="50557"/>
                    </a:cubicBezTo>
                    <a:cubicBezTo>
                      <a:pt x="116790" y="52722"/>
                      <a:pt x="116348" y="54879"/>
                      <a:pt x="115742" y="57035"/>
                    </a:cubicBezTo>
                    <a:cubicBezTo>
                      <a:pt x="114660" y="61312"/>
                      <a:pt x="113318" y="65520"/>
                      <a:pt x="111828" y="69703"/>
                    </a:cubicBezTo>
                    <a:cubicBezTo>
                      <a:pt x="111023" y="71764"/>
                      <a:pt x="110287" y="73850"/>
                      <a:pt x="109413" y="75877"/>
                    </a:cubicBezTo>
                    <a:cubicBezTo>
                      <a:pt x="108503" y="77912"/>
                      <a:pt x="107637" y="79938"/>
                      <a:pt x="106676" y="81947"/>
                    </a:cubicBezTo>
                    <a:cubicBezTo>
                      <a:pt x="105646" y="83912"/>
                      <a:pt x="104667" y="85887"/>
                      <a:pt x="103611" y="87844"/>
                    </a:cubicBezTo>
                    <a:cubicBezTo>
                      <a:pt x="102477" y="89749"/>
                      <a:pt x="101394" y="91671"/>
                      <a:pt x="100225" y="93550"/>
                    </a:cubicBezTo>
                    <a:cubicBezTo>
                      <a:pt x="98987" y="95377"/>
                      <a:pt x="97809" y="97265"/>
                      <a:pt x="96545" y="99066"/>
                    </a:cubicBezTo>
                    <a:cubicBezTo>
                      <a:pt x="95203" y="100832"/>
                      <a:pt x="93930" y="102625"/>
                      <a:pt x="92545" y="104357"/>
                    </a:cubicBezTo>
                    <a:cubicBezTo>
                      <a:pt x="89774" y="107786"/>
                      <a:pt x="86847" y="111102"/>
                      <a:pt x="83721" y="114228"/>
                    </a:cubicBezTo>
                    <a:cubicBezTo>
                      <a:pt x="80595" y="117354"/>
                      <a:pt x="77348" y="120324"/>
                      <a:pt x="73902" y="123060"/>
                    </a:cubicBezTo>
                    <a:cubicBezTo>
                      <a:pt x="72204" y="124463"/>
                      <a:pt x="70481" y="125822"/>
                      <a:pt x="68680" y="127087"/>
                    </a:cubicBezTo>
                    <a:cubicBezTo>
                      <a:pt x="66931" y="128394"/>
                      <a:pt x="65095" y="129624"/>
                      <a:pt x="63260" y="130819"/>
                    </a:cubicBezTo>
                    <a:cubicBezTo>
                      <a:pt x="59606" y="133235"/>
                      <a:pt x="55804" y="135425"/>
                      <a:pt x="51942" y="137486"/>
                    </a:cubicBezTo>
                    <a:cubicBezTo>
                      <a:pt x="50011" y="138525"/>
                      <a:pt x="48028" y="139452"/>
                      <a:pt x="46080" y="140413"/>
                    </a:cubicBezTo>
                    <a:lnTo>
                      <a:pt x="40088" y="143063"/>
                    </a:lnTo>
                    <a:cubicBezTo>
                      <a:pt x="36044" y="144699"/>
                      <a:pt x="31983" y="146267"/>
                      <a:pt x="27818" y="147574"/>
                    </a:cubicBezTo>
                    <a:cubicBezTo>
                      <a:pt x="23679" y="148925"/>
                      <a:pt x="19505" y="150111"/>
                      <a:pt x="15262" y="151098"/>
                    </a:cubicBezTo>
                    <a:cubicBezTo>
                      <a:pt x="11045" y="152137"/>
                      <a:pt x="6785" y="152951"/>
                      <a:pt x="2499" y="153661"/>
                    </a:cubicBezTo>
                    <a:cubicBezTo>
                      <a:pt x="1711" y="153800"/>
                      <a:pt x="966" y="153272"/>
                      <a:pt x="828" y="152492"/>
                    </a:cubicBezTo>
                    <a:cubicBezTo>
                      <a:pt x="819" y="152441"/>
                      <a:pt x="819" y="152388"/>
                      <a:pt x="819" y="152371"/>
                    </a:cubicBezTo>
                    <a:lnTo>
                      <a:pt x="828" y="152311"/>
                    </a:lnTo>
                    <a:close/>
                    <a:moveTo>
                      <a:pt x="3642" y="150414"/>
                    </a:moveTo>
                    <a:cubicBezTo>
                      <a:pt x="7279" y="149670"/>
                      <a:pt x="10898" y="148873"/>
                      <a:pt x="14474" y="147860"/>
                    </a:cubicBezTo>
                    <a:cubicBezTo>
                      <a:pt x="18579" y="146760"/>
                      <a:pt x="22631" y="145478"/>
                      <a:pt x="26640" y="144041"/>
                    </a:cubicBezTo>
                    <a:cubicBezTo>
                      <a:pt x="30649" y="142630"/>
                      <a:pt x="34572" y="140976"/>
                      <a:pt x="38443" y="139270"/>
                    </a:cubicBezTo>
                    <a:lnTo>
                      <a:pt x="44192" y="136499"/>
                    </a:lnTo>
                    <a:cubicBezTo>
                      <a:pt x="46054" y="135486"/>
                      <a:pt x="47950" y="134551"/>
                      <a:pt x="49777" y="133468"/>
                    </a:cubicBezTo>
                    <a:cubicBezTo>
                      <a:pt x="53457" y="131373"/>
                      <a:pt x="57060" y="129156"/>
                      <a:pt x="60489" y="126688"/>
                    </a:cubicBezTo>
                    <a:cubicBezTo>
                      <a:pt x="62238" y="125485"/>
                      <a:pt x="63944" y="124255"/>
                      <a:pt x="65580" y="122930"/>
                    </a:cubicBezTo>
                    <a:cubicBezTo>
                      <a:pt x="67277" y="121666"/>
                      <a:pt x="68888" y="120324"/>
                      <a:pt x="70473" y="118921"/>
                    </a:cubicBezTo>
                    <a:cubicBezTo>
                      <a:pt x="73677" y="116202"/>
                      <a:pt x="76699" y="113258"/>
                      <a:pt x="79573" y="110184"/>
                    </a:cubicBezTo>
                    <a:cubicBezTo>
                      <a:pt x="82431" y="107136"/>
                      <a:pt x="85106" y="103898"/>
                      <a:pt x="87644" y="100555"/>
                    </a:cubicBezTo>
                    <a:cubicBezTo>
                      <a:pt x="88899" y="98901"/>
                      <a:pt x="90051" y="97126"/>
                      <a:pt x="91263" y="95429"/>
                    </a:cubicBezTo>
                    <a:cubicBezTo>
                      <a:pt x="92397" y="93671"/>
                      <a:pt x="93462" y="91879"/>
                      <a:pt x="94580" y="90104"/>
                    </a:cubicBezTo>
                    <a:cubicBezTo>
                      <a:pt x="95610" y="88285"/>
                      <a:pt x="96588" y="86432"/>
                      <a:pt x="97602" y="84605"/>
                    </a:cubicBezTo>
                    <a:lnTo>
                      <a:pt x="100312" y="78959"/>
                    </a:lnTo>
                    <a:cubicBezTo>
                      <a:pt x="101143" y="77028"/>
                      <a:pt x="101905" y="75089"/>
                      <a:pt x="102710" y="73158"/>
                    </a:cubicBezTo>
                    <a:cubicBezTo>
                      <a:pt x="103464" y="71210"/>
                      <a:pt x="104096" y="69235"/>
                      <a:pt x="104797" y="67252"/>
                    </a:cubicBezTo>
                    <a:cubicBezTo>
                      <a:pt x="106070" y="63260"/>
                      <a:pt x="107222" y="59243"/>
                      <a:pt x="108105" y="55147"/>
                    </a:cubicBezTo>
                    <a:cubicBezTo>
                      <a:pt x="108633" y="53138"/>
                      <a:pt x="108980" y="51060"/>
                      <a:pt x="109326" y="48990"/>
                    </a:cubicBezTo>
                    <a:cubicBezTo>
                      <a:pt x="109733" y="46964"/>
                      <a:pt x="110088" y="44886"/>
                      <a:pt x="110304" y="42816"/>
                    </a:cubicBezTo>
                    <a:cubicBezTo>
                      <a:pt x="110911" y="38660"/>
                      <a:pt x="111188" y="34460"/>
                      <a:pt x="111499" y="30304"/>
                    </a:cubicBezTo>
                    <a:cubicBezTo>
                      <a:pt x="111612" y="26113"/>
                      <a:pt x="111811" y="21913"/>
                      <a:pt x="111681" y="17705"/>
                    </a:cubicBezTo>
                    <a:cubicBezTo>
                      <a:pt x="111699" y="13497"/>
                      <a:pt x="111309" y="9297"/>
                      <a:pt x="111092" y="5106"/>
                    </a:cubicBezTo>
                    <a:lnTo>
                      <a:pt x="116755" y="9479"/>
                    </a:lnTo>
                    <a:cubicBezTo>
                      <a:pt x="112642" y="10319"/>
                      <a:pt x="108486" y="11020"/>
                      <a:pt x="104434" y="12111"/>
                    </a:cubicBezTo>
                    <a:cubicBezTo>
                      <a:pt x="100312" y="13038"/>
                      <a:pt x="96311" y="14319"/>
                      <a:pt x="92285" y="15497"/>
                    </a:cubicBezTo>
                    <a:cubicBezTo>
                      <a:pt x="88328" y="16882"/>
                      <a:pt x="84344" y="18216"/>
                      <a:pt x="80500" y="19861"/>
                    </a:cubicBezTo>
                    <a:cubicBezTo>
                      <a:pt x="78543" y="20588"/>
                      <a:pt x="76646" y="21472"/>
                      <a:pt x="74759" y="22372"/>
                    </a:cubicBezTo>
                    <a:cubicBezTo>
                      <a:pt x="72837" y="23247"/>
                      <a:pt x="70940" y="24104"/>
                      <a:pt x="69122" y="25126"/>
                    </a:cubicBezTo>
                    <a:cubicBezTo>
                      <a:pt x="65390" y="27013"/>
                      <a:pt x="61796" y="29161"/>
                      <a:pt x="58263" y="31404"/>
                    </a:cubicBezTo>
                    <a:cubicBezTo>
                      <a:pt x="56549" y="32581"/>
                      <a:pt x="54774" y="33707"/>
                      <a:pt x="53085" y="34945"/>
                    </a:cubicBezTo>
                    <a:cubicBezTo>
                      <a:pt x="51431" y="36210"/>
                      <a:pt x="49734" y="37448"/>
                      <a:pt x="48097" y="38738"/>
                    </a:cubicBezTo>
                    <a:lnTo>
                      <a:pt x="43335" y="42808"/>
                    </a:lnTo>
                    <a:cubicBezTo>
                      <a:pt x="41820" y="44245"/>
                      <a:pt x="40270" y="45648"/>
                      <a:pt x="38789" y="47120"/>
                    </a:cubicBezTo>
                    <a:cubicBezTo>
                      <a:pt x="37360" y="48644"/>
                      <a:pt x="35888" y="50133"/>
                      <a:pt x="34485" y="51674"/>
                    </a:cubicBezTo>
                    <a:cubicBezTo>
                      <a:pt x="33152" y="53285"/>
                      <a:pt x="31741" y="54844"/>
                      <a:pt x="30450" y="56498"/>
                    </a:cubicBezTo>
                    <a:cubicBezTo>
                      <a:pt x="27861" y="59797"/>
                      <a:pt x="25411" y="63183"/>
                      <a:pt x="23185" y="66759"/>
                    </a:cubicBezTo>
                    <a:cubicBezTo>
                      <a:pt x="20951" y="70309"/>
                      <a:pt x="18873" y="73980"/>
                      <a:pt x="17046" y="77782"/>
                    </a:cubicBezTo>
                    <a:cubicBezTo>
                      <a:pt x="16120" y="79661"/>
                      <a:pt x="15219" y="81574"/>
                      <a:pt x="14431" y="83514"/>
                    </a:cubicBezTo>
                    <a:cubicBezTo>
                      <a:pt x="13565" y="85445"/>
                      <a:pt x="12803" y="87428"/>
                      <a:pt x="12084" y="89402"/>
                    </a:cubicBezTo>
                    <a:cubicBezTo>
                      <a:pt x="10595" y="93351"/>
                      <a:pt x="9374" y="97386"/>
                      <a:pt x="8274" y="101490"/>
                    </a:cubicBezTo>
                    <a:cubicBezTo>
                      <a:pt x="7711" y="103525"/>
                      <a:pt x="7287" y="105621"/>
                      <a:pt x="6776" y="107682"/>
                    </a:cubicBezTo>
                    <a:lnTo>
                      <a:pt x="5573" y="113916"/>
                    </a:lnTo>
                    <a:cubicBezTo>
                      <a:pt x="4880" y="118107"/>
                      <a:pt x="4309" y="122316"/>
                      <a:pt x="3954" y="126567"/>
                    </a:cubicBezTo>
                    <a:cubicBezTo>
                      <a:pt x="3572" y="130801"/>
                      <a:pt x="3382" y="135053"/>
                      <a:pt x="3347" y="139305"/>
                    </a:cubicBezTo>
                    <a:cubicBezTo>
                      <a:pt x="3295" y="143011"/>
                      <a:pt x="3460" y="146682"/>
                      <a:pt x="3642" y="150414"/>
                    </a:cubicBezTo>
                    <a:close/>
                  </a:path>
                </a:pathLst>
              </a:custGeom>
              <a:grpFill/>
              <a:ln w="8653" cap="flat">
                <a:noFill/>
                <a:prstDash val="solid"/>
                <a:miter/>
              </a:ln>
            </p:spPr>
            <p:txBody>
              <a:bodyPr rtlCol="0" anchor="ctr"/>
              <a:lstStyle/>
              <a:p>
                <a:endParaRPr lang="en-IN" dirty="0"/>
              </a:p>
            </p:txBody>
          </p:sp>
          <p:sp>
            <p:nvSpPr>
              <p:cNvPr id="70" name="Freeform: Shape 70">
                <a:extLst>
                  <a:ext uri="{FF2B5EF4-FFF2-40B4-BE49-F238E27FC236}">
                    <a16:creationId xmlns:a16="http://schemas.microsoft.com/office/drawing/2014/main" id="{C2CF408F-5513-9841-BEFD-5D0698362EBD}"/>
                  </a:ext>
                </a:extLst>
              </p:cNvPr>
              <p:cNvSpPr/>
              <p:nvPr/>
            </p:nvSpPr>
            <p:spPr>
              <a:xfrm>
                <a:off x="-912705" y="3307049"/>
                <a:ext cx="158239" cy="116074"/>
              </a:xfrm>
              <a:custGeom>
                <a:avLst/>
                <a:gdLst>
                  <a:gd name="connsiteX0" fmla="*/ 80 w 158239"/>
                  <a:gd name="connsiteY0" fmla="*/ 112624 h 116074"/>
                  <a:gd name="connsiteX1" fmla="*/ 3171 w 158239"/>
                  <a:gd name="connsiteY1" fmla="*/ 100000 h 116074"/>
                  <a:gd name="connsiteX2" fmla="*/ 7206 w 158239"/>
                  <a:gd name="connsiteY2" fmla="*/ 87591 h 116074"/>
                  <a:gd name="connsiteX3" fmla="*/ 12220 w 158239"/>
                  <a:gd name="connsiteY3" fmla="*/ 75520 h 116074"/>
                  <a:gd name="connsiteX4" fmla="*/ 15112 w 158239"/>
                  <a:gd name="connsiteY4" fmla="*/ 69632 h 116074"/>
                  <a:gd name="connsiteX5" fmla="*/ 18281 w 158239"/>
                  <a:gd name="connsiteY5" fmla="*/ 63900 h 116074"/>
                  <a:gd name="connsiteX6" fmla="*/ 25399 w 158239"/>
                  <a:gd name="connsiteY6" fmla="*/ 52859 h 116074"/>
                  <a:gd name="connsiteX7" fmla="*/ 29348 w 158239"/>
                  <a:gd name="connsiteY7" fmla="*/ 47629 h 116074"/>
                  <a:gd name="connsiteX8" fmla="*/ 33573 w 158239"/>
                  <a:gd name="connsiteY8" fmla="*/ 42555 h 116074"/>
                  <a:gd name="connsiteX9" fmla="*/ 42804 w 158239"/>
                  <a:gd name="connsiteY9" fmla="*/ 33116 h 116074"/>
                  <a:gd name="connsiteX10" fmla="*/ 53030 w 158239"/>
                  <a:gd name="connsiteY10" fmla="*/ 24726 h 116074"/>
                  <a:gd name="connsiteX11" fmla="*/ 58486 w 158239"/>
                  <a:gd name="connsiteY11" fmla="*/ 20950 h 116074"/>
                  <a:gd name="connsiteX12" fmla="*/ 64157 w 158239"/>
                  <a:gd name="connsiteY12" fmla="*/ 17504 h 116074"/>
                  <a:gd name="connsiteX13" fmla="*/ 69985 w 158239"/>
                  <a:gd name="connsiteY13" fmla="*/ 14352 h 116074"/>
                  <a:gd name="connsiteX14" fmla="*/ 76003 w 158239"/>
                  <a:gd name="connsiteY14" fmla="*/ 11538 h 116074"/>
                  <a:gd name="connsiteX15" fmla="*/ 82168 w 158239"/>
                  <a:gd name="connsiteY15" fmla="*/ 9036 h 116074"/>
                  <a:gd name="connsiteX16" fmla="*/ 88455 w 158239"/>
                  <a:gd name="connsiteY16" fmla="*/ 6871 h 116074"/>
                  <a:gd name="connsiteX17" fmla="*/ 101270 w 158239"/>
                  <a:gd name="connsiteY17" fmla="*/ 3502 h 116074"/>
                  <a:gd name="connsiteX18" fmla="*/ 107791 w 158239"/>
                  <a:gd name="connsiteY18" fmla="*/ 2247 h 116074"/>
                  <a:gd name="connsiteX19" fmla="*/ 114363 w 158239"/>
                  <a:gd name="connsiteY19" fmla="*/ 1303 h 116074"/>
                  <a:gd name="connsiteX20" fmla="*/ 127551 w 158239"/>
                  <a:gd name="connsiteY20" fmla="*/ 151 h 116074"/>
                  <a:gd name="connsiteX21" fmla="*/ 140764 w 158239"/>
                  <a:gd name="connsiteY21" fmla="*/ 82 h 116074"/>
                  <a:gd name="connsiteX22" fmla="*/ 153952 w 158239"/>
                  <a:gd name="connsiteY22" fmla="*/ 827 h 116074"/>
                  <a:gd name="connsiteX23" fmla="*/ 158230 w 158239"/>
                  <a:gd name="connsiteY23" fmla="*/ 5693 h 116074"/>
                  <a:gd name="connsiteX24" fmla="*/ 158057 w 158239"/>
                  <a:gd name="connsiteY24" fmla="*/ 6663 h 116074"/>
                  <a:gd name="connsiteX25" fmla="*/ 154350 w 158239"/>
                  <a:gd name="connsiteY25" fmla="*/ 19331 h 116074"/>
                  <a:gd name="connsiteX26" fmla="*/ 149882 w 158239"/>
                  <a:gd name="connsiteY26" fmla="*/ 31783 h 116074"/>
                  <a:gd name="connsiteX27" fmla="*/ 144392 w 158239"/>
                  <a:gd name="connsiteY27" fmla="*/ 43828 h 116074"/>
                  <a:gd name="connsiteX28" fmla="*/ 141301 w 158239"/>
                  <a:gd name="connsiteY28" fmla="*/ 49716 h 116074"/>
                  <a:gd name="connsiteX29" fmla="*/ 137959 w 158239"/>
                  <a:gd name="connsiteY29" fmla="*/ 55431 h 116074"/>
                  <a:gd name="connsiteX30" fmla="*/ 130477 w 158239"/>
                  <a:gd name="connsiteY30" fmla="*/ 66385 h 116074"/>
                  <a:gd name="connsiteX31" fmla="*/ 126347 w 158239"/>
                  <a:gd name="connsiteY31" fmla="*/ 71606 h 116074"/>
                  <a:gd name="connsiteX32" fmla="*/ 121939 w 158239"/>
                  <a:gd name="connsiteY32" fmla="*/ 76577 h 116074"/>
                  <a:gd name="connsiteX33" fmla="*/ 117272 w 158239"/>
                  <a:gd name="connsiteY33" fmla="*/ 81313 h 116074"/>
                  <a:gd name="connsiteX34" fmla="*/ 112363 w 158239"/>
                  <a:gd name="connsiteY34" fmla="*/ 85790 h 116074"/>
                  <a:gd name="connsiteX35" fmla="*/ 107202 w 158239"/>
                  <a:gd name="connsiteY35" fmla="*/ 89946 h 116074"/>
                  <a:gd name="connsiteX36" fmla="*/ 101824 w 158239"/>
                  <a:gd name="connsiteY36" fmla="*/ 93843 h 116074"/>
                  <a:gd name="connsiteX37" fmla="*/ 90498 w 158239"/>
                  <a:gd name="connsiteY37" fmla="*/ 100675 h 116074"/>
                  <a:gd name="connsiteX38" fmla="*/ 78514 w 158239"/>
                  <a:gd name="connsiteY38" fmla="*/ 106208 h 116074"/>
                  <a:gd name="connsiteX39" fmla="*/ 72340 w 158239"/>
                  <a:gd name="connsiteY39" fmla="*/ 108520 h 116074"/>
                  <a:gd name="connsiteX40" fmla="*/ 66062 w 158239"/>
                  <a:gd name="connsiteY40" fmla="*/ 110486 h 116074"/>
                  <a:gd name="connsiteX41" fmla="*/ 53281 w 158239"/>
                  <a:gd name="connsiteY41" fmla="*/ 113516 h 116074"/>
                  <a:gd name="connsiteX42" fmla="*/ 46813 w 158239"/>
                  <a:gd name="connsiteY42" fmla="*/ 114590 h 116074"/>
                  <a:gd name="connsiteX43" fmla="*/ 40310 w 158239"/>
                  <a:gd name="connsiteY43" fmla="*/ 115361 h 116074"/>
                  <a:gd name="connsiteX44" fmla="*/ 27261 w 158239"/>
                  <a:gd name="connsiteY44" fmla="*/ 116062 h 116074"/>
                  <a:gd name="connsiteX45" fmla="*/ 14220 w 158239"/>
                  <a:gd name="connsiteY45" fmla="*/ 115724 h 116074"/>
                  <a:gd name="connsiteX46" fmla="*/ 1249 w 158239"/>
                  <a:gd name="connsiteY46" fmla="*/ 114408 h 116074"/>
                  <a:gd name="connsiteX47" fmla="*/ 11 w 158239"/>
                  <a:gd name="connsiteY47" fmla="*/ 112780 h 116074"/>
                  <a:gd name="connsiteX48" fmla="*/ 28 w 158239"/>
                  <a:gd name="connsiteY48" fmla="*/ 112676 h 116074"/>
                  <a:gd name="connsiteX49" fmla="*/ 28 w 158239"/>
                  <a:gd name="connsiteY49" fmla="*/ 112624 h 116074"/>
                  <a:gd name="connsiteX50" fmla="*/ 3344 w 158239"/>
                  <a:gd name="connsiteY50" fmla="*/ 111646 h 116074"/>
                  <a:gd name="connsiteX51" fmla="*/ 14428 w 158239"/>
                  <a:gd name="connsiteY51" fmla="*/ 112399 h 116074"/>
                  <a:gd name="connsiteX52" fmla="*/ 27192 w 158239"/>
                  <a:gd name="connsiteY52" fmla="*/ 112313 h 116074"/>
                  <a:gd name="connsiteX53" fmla="*/ 39895 w 158239"/>
                  <a:gd name="connsiteY53" fmla="*/ 111213 h 116074"/>
                  <a:gd name="connsiteX54" fmla="*/ 46190 w 158239"/>
                  <a:gd name="connsiteY54" fmla="*/ 110286 h 116074"/>
                  <a:gd name="connsiteX55" fmla="*/ 52433 w 158239"/>
                  <a:gd name="connsiteY55" fmla="*/ 109031 h 116074"/>
                  <a:gd name="connsiteX56" fmla="*/ 64677 w 158239"/>
                  <a:gd name="connsiteY56" fmla="*/ 105723 h 116074"/>
                  <a:gd name="connsiteX57" fmla="*/ 70634 w 158239"/>
                  <a:gd name="connsiteY57" fmla="*/ 103636 h 116074"/>
                  <a:gd name="connsiteX58" fmla="*/ 76488 w 158239"/>
                  <a:gd name="connsiteY58" fmla="*/ 101238 h 116074"/>
                  <a:gd name="connsiteX59" fmla="*/ 87753 w 158239"/>
                  <a:gd name="connsiteY59" fmla="*/ 95592 h 116074"/>
                  <a:gd name="connsiteX60" fmla="*/ 98317 w 158239"/>
                  <a:gd name="connsiteY60" fmla="*/ 88743 h 116074"/>
                  <a:gd name="connsiteX61" fmla="*/ 103279 w 158239"/>
                  <a:gd name="connsiteY61" fmla="*/ 84907 h 116074"/>
                  <a:gd name="connsiteX62" fmla="*/ 108016 w 158239"/>
                  <a:gd name="connsiteY62" fmla="*/ 80811 h 116074"/>
                  <a:gd name="connsiteX63" fmla="*/ 112518 w 158239"/>
                  <a:gd name="connsiteY63" fmla="*/ 76429 h 116074"/>
                  <a:gd name="connsiteX64" fmla="*/ 116779 w 158239"/>
                  <a:gd name="connsiteY64" fmla="*/ 71849 h 116074"/>
                  <a:gd name="connsiteX65" fmla="*/ 120788 w 158239"/>
                  <a:gd name="connsiteY65" fmla="*/ 67000 h 116074"/>
                  <a:gd name="connsiteX66" fmla="*/ 124529 w 158239"/>
                  <a:gd name="connsiteY66" fmla="*/ 61995 h 116074"/>
                  <a:gd name="connsiteX67" fmla="*/ 131257 w 158239"/>
                  <a:gd name="connsiteY67" fmla="*/ 51405 h 116074"/>
                  <a:gd name="connsiteX68" fmla="*/ 134244 w 158239"/>
                  <a:gd name="connsiteY68" fmla="*/ 45880 h 116074"/>
                  <a:gd name="connsiteX69" fmla="*/ 136980 w 158239"/>
                  <a:gd name="connsiteY69" fmla="*/ 40252 h 116074"/>
                  <a:gd name="connsiteX70" fmla="*/ 141838 w 158239"/>
                  <a:gd name="connsiteY70" fmla="*/ 28631 h 116074"/>
                  <a:gd name="connsiteX71" fmla="*/ 145691 w 158239"/>
                  <a:gd name="connsiteY71" fmla="*/ 16673 h 116074"/>
                  <a:gd name="connsiteX72" fmla="*/ 148852 w 158239"/>
                  <a:gd name="connsiteY72" fmla="*/ 4464 h 116074"/>
                  <a:gd name="connsiteX73" fmla="*/ 152982 w 158239"/>
                  <a:gd name="connsiteY73" fmla="*/ 10282 h 116074"/>
                  <a:gd name="connsiteX74" fmla="*/ 140427 w 158239"/>
                  <a:gd name="connsiteY74" fmla="*/ 9183 h 116074"/>
                  <a:gd name="connsiteX75" fmla="*/ 127819 w 158239"/>
                  <a:gd name="connsiteY75" fmla="*/ 8828 h 116074"/>
                  <a:gd name="connsiteX76" fmla="*/ 115281 w 158239"/>
                  <a:gd name="connsiteY76" fmla="*/ 9521 h 116074"/>
                  <a:gd name="connsiteX77" fmla="*/ 109046 w 158239"/>
                  <a:gd name="connsiteY77" fmla="*/ 10222 h 116074"/>
                  <a:gd name="connsiteX78" fmla="*/ 102820 w 158239"/>
                  <a:gd name="connsiteY78" fmla="*/ 11192 h 116074"/>
                  <a:gd name="connsiteX79" fmla="*/ 90628 w 158239"/>
                  <a:gd name="connsiteY79" fmla="*/ 14006 h 116074"/>
                  <a:gd name="connsiteX80" fmla="*/ 84627 w 158239"/>
                  <a:gd name="connsiteY80" fmla="*/ 15842 h 116074"/>
                  <a:gd name="connsiteX81" fmla="*/ 78757 w 158239"/>
                  <a:gd name="connsiteY81" fmla="*/ 18015 h 116074"/>
                  <a:gd name="connsiteX82" fmla="*/ 72998 w 158239"/>
                  <a:gd name="connsiteY82" fmla="*/ 20492 h 116074"/>
                  <a:gd name="connsiteX83" fmla="*/ 67379 w 158239"/>
                  <a:gd name="connsiteY83" fmla="*/ 23263 h 116074"/>
                  <a:gd name="connsiteX84" fmla="*/ 61932 w 158239"/>
                  <a:gd name="connsiteY84" fmla="*/ 26371 h 116074"/>
                  <a:gd name="connsiteX85" fmla="*/ 56641 w 158239"/>
                  <a:gd name="connsiteY85" fmla="*/ 29765 h 116074"/>
                  <a:gd name="connsiteX86" fmla="*/ 46683 w 158239"/>
                  <a:gd name="connsiteY86" fmla="*/ 37446 h 116074"/>
                  <a:gd name="connsiteX87" fmla="*/ 37574 w 158239"/>
                  <a:gd name="connsiteY87" fmla="*/ 46166 h 116074"/>
                  <a:gd name="connsiteX88" fmla="*/ 33374 w 158239"/>
                  <a:gd name="connsiteY88" fmla="*/ 50868 h 116074"/>
                  <a:gd name="connsiteX89" fmla="*/ 29417 w 158239"/>
                  <a:gd name="connsiteY89" fmla="*/ 55821 h 116074"/>
                  <a:gd name="connsiteX90" fmla="*/ 22213 w 158239"/>
                  <a:gd name="connsiteY90" fmla="*/ 66238 h 116074"/>
                  <a:gd name="connsiteX91" fmla="*/ 18948 w 158239"/>
                  <a:gd name="connsiteY91" fmla="*/ 71702 h 116074"/>
                  <a:gd name="connsiteX92" fmla="*/ 15952 w 158239"/>
                  <a:gd name="connsiteY92" fmla="*/ 77312 h 116074"/>
                  <a:gd name="connsiteX93" fmla="*/ 10696 w 158239"/>
                  <a:gd name="connsiteY93" fmla="*/ 88916 h 116074"/>
                  <a:gd name="connsiteX94" fmla="*/ 6358 w 158239"/>
                  <a:gd name="connsiteY94" fmla="*/ 100934 h 116074"/>
                  <a:gd name="connsiteX95" fmla="*/ 3344 w 158239"/>
                  <a:gd name="connsiteY95" fmla="*/ 111646 h 1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58239" h="116074">
                    <a:moveTo>
                      <a:pt x="80" y="112624"/>
                    </a:moveTo>
                    <a:cubicBezTo>
                      <a:pt x="981" y="108433"/>
                      <a:pt x="1976" y="104173"/>
                      <a:pt x="3171" y="100000"/>
                    </a:cubicBezTo>
                    <a:cubicBezTo>
                      <a:pt x="4340" y="95826"/>
                      <a:pt x="5700" y="91669"/>
                      <a:pt x="7206" y="87591"/>
                    </a:cubicBezTo>
                    <a:cubicBezTo>
                      <a:pt x="8687" y="83487"/>
                      <a:pt x="10410" y="79477"/>
                      <a:pt x="12220" y="75520"/>
                    </a:cubicBezTo>
                    <a:lnTo>
                      <a:pt x="15112" y="69632"/>
                    </a:lnTo>
                    <a:cubicBezTo>
                      <a:pt x="16169" y="67736"/>
                      <a:pt x="17164" y="65787"/>
                      <a:pt x="18281" y="63900"/>
                    </a:cubicBezTo>
                    <a:cubicBezTo>
                      <a:pt x="20490" y="60133"/>
                      <a:pt x="22819" y="56418"/>
                      <a:pt x="25399" y="52859"/>
                    </a:cubicBezTo>
                    <a:cubicBezTo>
                      <a:pt x="26664" y="51093"/>
                      <a:pt x="27962" y="49309"/>
                      <a:pt x="29348" y="47629"/>
                    </a:cubicBezTo>
                    <a:cubicBezTo>
                      <a:pt x="30681" y="45871"/>
                      <a:pt x="32119" y="44200"/>
                      <a:pt x="33573" y="42555"/>
                    </a:cubicBezTo>
                    <a:cubicBezTo>
                      <a:pt x="36448" y="39238"/>
                      <a:pt x="39557" y="36113"/>
                      <a:pt x="42804" y="33116"/>
                    </a:cubicBezTo>
                    <a:cubicBezTo>
                      <a:pt x="46042" y="30129"/>
                      <a:pt x="49480" y="27367"/>
                      <a:pt x="53030" y="24726"/>
                    </a:cubicBezTo>
                    <a:cubicBezTo>
                      <a:pt x="54814" y="23410"/>
                      <a:pt x="56667" y="22206"/>
                      <a:pt x="58486" y="20950"/>
                    </a:cubicBezTo>
                    <a:cubicBezTo>
                      <a:pt x="60347" y="19747"/>
                      <a:pt x="62261" y="18630"/>
                      <a:pt x="64157" y="17504"/>
                    </a:cubicBezTo>
                    <a:cubicBezTo>
                      <a:pt x="66062" y="16422"/>
                      <a:pt x="68045" y="15400"/>
                      <a:pt x="69985" y="14352"/>
                    </a:cubicBezTo>
                    <a:cubicBezTo>
                      <a:pt x="71977" y="13391"/>
                      <a:pt x="74003" y="12473"/>
                      <a:pt x="76003" y="11538"/>
                    </a:cubicBezTo>
                    <a:cubicBezTo>
                      <a:pt x="78038" y="10655"/>
                      <a:pt x="80116" y="9876"/>
                      <a:pt x="82168" y="9036"/>
                    </a:cubicBezTo>
                    <a:cubicBezTo>
                      <a:pt x="84238" y="8248"/>
                      <a:pt x="86342" y="7616"/>
                      <a:pt x="88455" y="6871"/>
                    </a:cubicBezTo>
                    <a:cubicBezTo>
                      <a:pt x="92672" y="5581"/>
                      <a:pt x="96949" y="4386"/>
                      <a:pt x="101270" y="3502"/>
                    </a:cubicBezTo>
                    <a:cubicBezTo>
                      <a:pt x="103435" y="2974"/>
                      <a:pt x="105617" y="2619"/>
                      <a:pt x="107791" y="2247"/>
                    </a:cubicBezTo>
                    <a:cubicBezTo>
                      <a:pt x="109973" y="1875"/>
                      <a:pt x="112155" y="1502"/>
                      <a:pt x="114363" y="1303"/>
                    </a:cubicBezTo>
                    <a:cubicBezTo>
                      <a:pt x="118736" y="697"/>
                      <a:pt x="123143" y="437"/>
                      <a:pt x="127551" y="151"/>
                    </a:cubicBezTo>
                    <a:cubicBezTo>
                      <a:pt x="131967" y="65"/>
                      <a:pt x="136374" y="-100"/>
                      <a:pt x="140764" y="82"/>
                    </a:cubicBezTo>
                    <a:cubicBezTo>
                      <a:pt x="145189" y="117"/>
                      <a:pt x="149553" y="558"/>
                      <a:pt x="153952" y="827"/>
                    </a:cubicBezTo>
                    <a:cubicBezTo>
                      <a:pt x="156481" y="983"/>
                      <a:pt x="158394" y="3156"/>
                      <a:pt x="158230" y="5693"/>
                    </a:cubicBezTo>
                    <a:cubicBezTo>
                      <a:pt x="158221" y="6014"/>
                      <a:pt x="158152" y="6369"/>
                      <a:pt x="158057" y="6663"/>
                    </a:cubicBezTo>
                    <a:cubicBezTo>
                      <a:pt x="156853" y="10889"/>
                      <a:pt x="155805" y="15166"/>
                      <a:pt x="154350" y="19331"/>
                    </a:cubicBezTo>
                    <a:cubicBezTo>
                      <a:pt x="153069" y="23548"/>
                      <a:pt x="151432" y="27653"/>
                      <a:pt x="149882" y="31783"/>
                    </a:cubicBezTo>
                    <a:cubicBezTo>
                      <a:pt x="148133" y="35862"/>
                      <a:pt x="146419" y="39905"/>
                      <a:pt x="144392" y="43828"/>
                    </a:cubicBezTo>
                    <a:cubicBezTo>
                      <a:pt x="143457" y="45837"/>
                      <a:pt x="142392" y="47768"/>
                      <a:pt x="141301" y="49716"/>
                    </a:cubicBezTo>
                    <a:cubicBezTo>
                      <a:pt x="140236" y="51638"/>
                      <a:pt x="139180" y="53569"/>
                      <a:pt x="137959" y="55431"/>
                    </a:cubicBezTo>
                    <a:cubicBezTo>
                      <a:pt x="135664" y="59224"/>
                      <a:pt x="133118" y="62834"/>
                      <a:pt x="130477" y="66385"/>
                    </a:cubicBezTo>
                    <a:cubicBezTo>
                      <a:pt x="129109" y="68117"/>
                      <a:pt x="127767" y="69892"/>
                      <a:pt x="126347" y="71606"/>
                    </a:cubicBezTo>
                    <a:cubicBezTo>
                      <a:pt x="124875" y="73260"/>
                      <a:pt x="123437" y="74957"/>
                      <a:pt x="121939" y="76577"/>
                    </a:cubicBezTo>
                    <a:cubicBezTo>
                      <a:pt x="120381" y="78153"/>
                      <a:pt x="118857" y="79754"/>
                      <a:pt x="117272" y="81313"/>
                    </a:cubicBezTo>
                    <a:cubicBezTo>
                      <a:pt x="115636" y="82785"/>
                      <a:pt x="114016" y="84309"/>
                      <a:pt x="112363" y="85790"/>
                    </a:cubicBezTo>
                    <a:cubicBezTo>
                      <a:pt x="110657" y="87175"/>
                      <a:pt x="108959" y="88604"/>
                      <a:pt x="107202" y="89946"/>
                    </a:cubicBezTo>
                    <a:cubicBezTo>
                      <a:pt x="105418" y="91236"/>
                      <a:pt x="103669" y="92587"/>
                      <a:pt x="101824" y="93843"/>
                    </a:cubicBezTo>
                    <a:cubicBezTo>
                      <a:pt x="98170" y="96293"/>
                      <a:pt x="94412" y="98597"/>
                      <a:pt x="90498" y="100675"/>
                    </a:cubicBezTo>
                    <a:cubicBezTo>
                      <a:pt x="86602" y="102718"/>
                      <a:pt x="82610" y="104606"/>
                      <a:pt x="78514" y="106208"/>
                    </a:cubicBezTo>
                    <a:cubicBezTo>
                      <a:pt x="76479" y="107056"/>
                      <a:pt x="74418" y="107844"/>
                      <a:pt x="72340" y="108520"/>
                    </a:cubicBezTo>
                    <a:cubicBezTo>
                      <a:pt x="70279" y="109256"/>
                      <a:pt x="68184" y="109879"/>
                      <a:pt x="66062" y="110486"/>
                    </a:cubicBezTo>
                    <a:cubicBezTo>
                      <a:pt x="61871" y="111732"/>
                      <a:pt x="57576" y="112702"/>
                      <a:pt x="53281" y="113516"/>
                    </a:cubicBezTo>
                    <a:cubicBezTo>
                      <a:pt x="51134" y="113949"/>
                      <a:pt x="48969" y="114235"/>
                      <a:pt x="46813" y="114590"/>
                    </a:cubicBezTo>
                    <a:lnTo>
                      <a:pt x="40310" y="115361"/>
                    </a:lnTo>
                    <a:cubicBezTo>
                      <a:pt x="35963" y="115742"/>
                      <a:pt x="31616" y="116010"/>
                      <a:pt x="27261" y="116062"/>
                    </a:cubicBezTo>
                    <a:cubicBezTo>
                      <a:pt x="22905" y="116114"/>
                      <a:pt x="18550" y="116010"/>
                      <a:pt x="14220" y="115724"/>
                    </a:cubicBezTo>
                    <a:cubicBezTo>
                      <a:pt x="9873" y="115456"/>
                      <a:pt x="5561" y="114971"/>
                      <a:pt x="1249" y="114408"/>
                    </a:cubicBezTo>
                    <a:cubicBezTo>
                      <a:pt x="461" y="114304"/>
                      <a:pt x="-84" y="113577"/>
                      <a:pt x="11" y="112780"/>
                    </a:cubicBezTo>
                    <a:cubicBezTo>
                      <a:pt x="11" y="112746"/>
                      <a:pt x="20" y="112694"/>
                      <a:pt x="28" y="112676"/>
                    </a:cubicBezTo>
                    <a:lnTo>
                      <a:pt x="28" y="112624"/>
                    </a:lnTo>
                    <a:close/>
                    <a:moveTo>
                      <a:pt x="3344" y="111646"/>
                    </a:moveTo>
                    <a:cubicBezTo>
                      <a:pt x="7033" y="111975"/>
                      <a:pt x="10739" y="112295"/>
                      <a:pt x="14428" y="112399"/>
                    </a:cubicBezTo>
                    <a:cubicBezTo>
                      <a:pt x="18688" y="112538"/>
                      <a:pt x="22949" y="112520"/>
                      <a:pt x="27192" y="112313"/>
                    </a:cubicBezTo>
                    <a:cubicBezTo>
                      <a:pt x="31452" y="112148"/>
                      <a:pt x="35678" y="111741"/>
                      <a:pt x="39895" y="111213"/>
                    </a:cubicBezTo>
                    <a:lnTo>
                      <a:pt x="46190" y="110286"/>
                    </a:lnTo>
                    <a:cubicBezTo>
                      <a:pt x="48268" y="109871"/>
                      <a:pt x="50363" y="109524"/>
                      <a:pt x="52433" y="109031"/>
                    </a:cubicBezTo>
                    <a:cubicBezTo>
                      <a:pt x="56563" y="108113"/>
                      <a:pt x="60659" y="107065"/>
                      <a:pt x="64677" y="105723"/>
                    </a:cubicBezTo>
                    <a:cubicBezTo>
                      <a:pt x="66668" y="105091"/>
                      <a:pt x="68686" y="104415"/>
                      <a:pt x="70634" y="103636"/>
                    </a:cubicBezTo>
                    <a:cubicBezTo>
                      <a:pt x="72617" y="102935"/>
                      <a:pt x="74566" y="102095"/>
                      <a:pt x="76488" y="101238"/>
                    </a:cubicBezTo>
                    <a:cubicBezTo>
                      <a:pt x="80359" y="99584"/>
                      <a:pt x="84099" y="97661"/>
                      <a:pt x="87753" y="95592"/>
                    </a:cubicBezTo>
                    <a:cubicBezTo>
                      <a:pt x="91399" y="93505"/>
                      <a:pt x="94897" y="91210"/>
                      <a:pt x="98317" y="88743"/>
                    </a:cubicBezTo>
                    <a:cubicBezTo>
                      <a:pt x="100006" y="87522"/>
                      <a:pt x="101617" y="86188"/>
                      <a:pt x="103279" y="84907"/>
                    </a:cubicBezTo>
                    <a:cubicBezTo>
                      <a:pt x="104881" y="83590"/>
                      <a:pt x="106422" y="82188"/>
                      <a:pt x="108016" y="80811"/>
                    </a:cubicBezTo>
                    <a:cubicBezTo>
                      <a:pt x="109548" y="79373"/>
                      <a:pt x="111020" y="77884"/>
                      <a:pt x="112518" y="76429"/>
                    </a:cubicBezTo>
                    <a:lnTo>
                      <a:pt x="116779" y="71849"/>
                    </a:lnTo>
                    <a:cubicBezTo>
                      <a:pt x="118138" y="70264"/>
                      <a:pt x="119463" y="68619"/>
                      <a:pt x="120788" y="67000"/>
                    </a:cubicBezTo>
                    <a:cubicBezTo>
                      <a:pt x="122078" y="65380"/>
                      <a:pt x="123273" y="63648"/>
                      <a:pt x="124529" y="61995"/>
                    </a:cubicBezTo>
                    <a:cubicBezTo>
                      <a:pt x="126918" y="58557"/>
                      <a:pt x="129196" y="55059"/>
                      <a:pt x="131257" y="51405"/>
                    </a:cubicBezTo>
                    <a:cubicBezTo>
                      <a:pt x="132339" y="49621"/>
                      <a:pt x="133274" y="47759"/>
                      <a:pt x="134244" y="45880"/>
                    </a:cubicBezTo>
                    <a:cubicBezTo>
                      <a:pt x="135214" y="44036"/>
                      <a:pt x="136166" y="42174"/>
                      <a:pt x="136980" y="40252"/>
                    </a:cubicBezTo>
                    <a:cubicBezTo>
                      <a:pt x="138807" y="36468"/>
                      <a:pt x="140279" y="32536"/>
                      <a:pt x="141838" y="28631"/>
                    </a:cubicBezTo>
                    <a:cubicBezTo>
                      <a:pt x="143172" y="24674"/>
                      <a:pt x="144600" y="20734"/>
                      <a:pt x="145691" y="16673"/>
                    </a:cubicBezTo>
                    <a:cubicBezTo>
                      <a:pt x="146956" y="12646"/>
                      <a:pt x="147822" y="8525"/>
                      <a:pt x="148852" y="4464"/>
                    </a:cubicBezTo>
                    <a:lnTo>
                      <a:pt x="152982" y="10282"/>
                    </a:lnTo>
                    <a:cubicBezTo>
                      <a:pt x="148800" y="9893"/>
                      <a:pt x="144609" y="9339"/>
                      <a:pt x="140427" y="9183"/>
                    </a:cubicBezTo>
                    <a:cubicBezTo>
                      <a:pt x="136218" y="8862"/>
                      <a:pt x="132019" y="8897"/>
                      <a:pt x="127819" y="8828"/>
                    </a:cubicBezTo>
                    <a:cubicBezTo>
                      <a:pt x="123645" y="8966"/>
                      <a:pt x="119437" y="9070"/>
                      <a:pt x="115281" y="9521"/>
                    </a:cubicBezTo>
                    <a:cubicBezTo>
                      <a:pt x="113194" y="9659"/>
                      <a:pt x="111107" y="9928"/>
                      <a:pt x="109046" y="10222"/>
                    </a:cubicBezTo>
                    <a:cubicBezTo>
                      <a:pt x="106968" y="10482"/>
                      <a:pt x="104890" y="10767"/>
                      <a:pt x="102820" y="11192"/>
                    </a:cubicBezTo>
                    <a:cubicBezTo>
                      <a:pt x="98707" y="11902"/>
                      <a:pt x="94646" y="12880"/>
                      <a:pt x="90628" y="14006"/>
                    </a:cubicBezTo>
                    <a:cubicBezTo>
                      <a:pt x="88628" y="14604"/>
                      <a:pt x="86602" y="15166"/>
                      <a:pt x="84627" y="15842"/>
                    </a:cubicBezTo>
                    <a:cubicBezTo>
                      <a:pt x="82679" y="16552"/>
                      <a:pt x="80688" y="17245"/>
                      <a:pt x="78757" y="18015"/>
                    </a:cubicBezTo>
                    <a:lnTo>
                      <a:pt x="72998" y="20492"/>
                    </a:lnTo>
                    <a:cubicBezTo>
                      <a:pt x="71111" y="21418"/>
                      <a:pt x="69232" y="22310"/>
                      <a:pt x="67379" y="23263"/>
                    </a:cubicBezTo>
                    <a:cubicBezTo>
                      <a:pt x="65560" y="24310"/>
                      <a:pt x="63707" y="25289"/>
                      <a:pt x="61932" y="26371"/>
                    </a:cubicBezTo>
                    <a:cubicBezTo>
                      <a:pt x="60166" y="27506"/>
                      <a:pt x="58364" y="28570"/>
                      <a:pt x="56641" y="29765"/>
                    </a:cubicBezTo>
                    <a:cubicBezTo>
                      <a:pt x="53212" y="32155"/>
                      <a:pt x="49861" y="34684"/>
                      <a:pt x="46683" y="37446"/>
                    </a:cubicBezTo>
                    <a:cubicBezTo>
                      <a:pt x="43505" y="40182"/>
                      <a:pt x="40440" y="43075"/>
                      <a:pt x="37574" y="46166"/>
                    </a:cubicBezTo>
                    <a:cubicBezTo>
                      <a:pt x="36119" y="47699"/>
                      <a:pt x="34708" y="49240"/>
                      <a:pt x="33374" y="50868"/>
                    </a:cubicBezTo>
                    <a:cubicBezTo>
                      <a:pt x="31989" y="52470"/>
                      <a:pt x="30681" y="54132"/>
                      <a:pt x="29417" y="55821"/>
                    </a:cubicBezTo>
                    <a:cubicBezTo>
                      <a:pt x="26819" y="59146"/>
                      <a:pt x="24464" y="62653"/>
                      <a:pt x="22213" y="66238"/>
                    </a:cubicBezTo>
                    <a:cubicBezTo>
                      <a:pt x="21061" y="68013"/>
                      <a:pt x="20031" y="69875"/>
                      <a:pt x="18948" y="71702"/>
                    </a:cubicBezTo>
                    <a:lnTo>
                      <a:pt x="15952" y="77312"/>
                    </a:lnTo>
                    <a:cubicBezTo>
                      <a:pt x="14073" y="81114"/>
                      <a:pt x="12263" y="84976"/>
                      <a:pt x="10696" y="88916"/>
                    </a:cubicBezTo>
                    <a:cubicBezTo>
                      <a:pt x="9077" y="92856"/>
                      <a:pt x="7631" y="96865"/>
                      <a:pt x="6358" y="100934"/>
                    </a:cubicBezTo>
                    <a:cubicBezTo>
                      <a:pt x="5198" y="104450"/>
                      <a:pt x="4262" y="108018"/>
                      <a:pt x="3344" y="111646"/>
                    </a:cubicBezTo>
                    <a:close/>
                  </a:path>
                </a:pathLst>
              </a:custGeom>
              <a:grpFill/>
              <a:ln w="8653" cap="flat">
                <a:noFill/>
                <a:prstDash val="solid"/>
                <a:miter/>
              </a:ln>
            </p:spPr>
            <p:txBody>
              <a:bodyPr rtlCol="0" anchor="ctr"/>
              <a:lstStyle/>
              <a:p>
                <a:endParaRPr lang="en-IN" dirty="0"/>
              </a:p>
            </p:txBody>
          </p:sp>
          <p:sp>
            <p:nvSpPr>
              <p:cNvPr id="71" name="Freeform: Shape 71">
                <a:extLst>
                  <a:ext uri="{FF2B5EF4-FFF2-40B4-BE49-F238E27FC236}">
                    <a16:creationId xmlns:a16="http://schemas.microsoft.com/office/drawing/2014/main" id="{3ECB5885-6EC3-E64B-848E-804CC73859F7}"/>
                  </a:ext>
                </a:extLst>
              </p:cNvPr>
              <p:cNvSpPr/>
              <p:nvPr/>
            </p:nvSpPr>
            <p:spPr>
              <a:xfrm>
                <a:off x="-832415" y="3504005"/>
                <a:ext cx="183173" cy="92426"/>
              </a:xfrm>
              <a:custGeom>
                <a:avLst/>
                <a:gdLst>
                  <a:gd name="connsiteX0" fmla="*/ 198 w 183173"/>
                  <a:gd name="connsiteY0" fmla="*/ 74970 h 92426"/>
                  <a:gd name="connsiteX1" fmla="*/ 6875 w 183173"/>
                  <a:gd name="connsiteY1" fmla="*/ 63809 h 92426"/>
                  <a:gd name="connsiteX2" fmla="*/ 14382 w 183173"/>
                  <a:gd name="connsiteY2" fmla="*/ 53150 h 92426"/>
                  <a:gd name="connsiteX3" fmla="*/ 22721 w 183173"/>
                  <a:gd name="connsiteY3" fmla="*/ 43105 h 92426"/>
                  <a:gd name="connsiteX4" fmla="*/ 27232 w 183173"/>
                  <a:gd name="connsiteY4" fmla="*/ 38334 h 92426"/>
                  <a:gd name="connsiteX5" fmla="*/ 31943 w 183173"/>
                  <a:gd name="connsiteY5" fmla="*/ 33796 h 92426"/>
                  <a:gd name="connsiteX6" fmla="*/ 42004 w 183173"/>
                  <a:gd name="connsiteY6" fmla="*/ 25328 h 92426"/>
                  <a:gd name="connsiteX7" fmla="*/ 47330 w 183173"/>
                  <a:gd name="connsiteY7" fmla="*/ 21492 h 92426"/>
                  <a:gd name="connsiteX8" fmla="*/ 52872 w 183173"/>
                  <a:gd name="connsiteY8" fmla="*/ 17890 h 92426"/>
                  <a:gd name="connsiteX9" fmla="*/ 64466 w 183173"/>
                  <a:gd name="connsiteY9" fmla="*/ 11594 h 92426"/>
                  <a:gd name="connsiteX10" fmla="*/ 76701 w 183173"/>
                  <a:gd name="connsiteY10" fmla="*/ 6589 h 92426"/>
                  <a:gd name="connsiteX11" fmla="*/ 83040 w 183173"/>
                  <a:gd name="connsiteY11" fmla="*/ 4598 h 92426"/>
                  <a:gd name="connsiteX12" fmla="*/ 89456 w 183173"/>
                  <a:gd name="connsiteY12" fmla="*/ 2970 h 92426"/>
                  <a:gd name="connsiteX13" fmla="*/ 95968 w 183173"/>
                  <a:gd name="connsiteY13" fmla="*/ 1680 h 92426"/>
                  <a:gd name="connsiteX14" fmla="*/ 102558 w 183173"/>
                  <a:gd name="connsiteY14" fmla="*/ 779 h 92426"/>
                  <a:gd name="connsiteX15" fmla="*/ 109182 w 183173"/>
                  <a:gd name="connsiteY15" fmla="*/ 208 h 92426"/>
                  <a:gd name="connsiteX16" fmla="*/ 115823 w 183173"/>
                  <a:gd name="connsiteY16" fmla="*/ 0 h 92426"/>
                  <a:gd name="connsiteX17" fmla="*/ 129080 w 183173"/>
                  <a:gd name="connsiteY17" fmla="*/ 545 h 92426"/>
                  <a:gd name="connsiteX18" fmla="*/ 135679 w 183173"/>
                  <a:gd name="connsiteY18" fmla="*/ 1290 h 92426"/>
                  <a:gd name="connsiteX19" fmla="*/ 142225 w 183173"/>
                  <a:gd name="connsiteY19" fmla="*/ 2303 h 92426"/>
                  <a:gd name="connsiteX20" fmla="*/ 155170 w 183173"/>
                  <a:gd name="connsiteY20" fmla="*/ 5091 h 92426"/>
                  <a:gd name="connsiteX21" fmla="*/ 167812 w 183173"/>
                  <a:gd name="connsiteY21" fmla="*/ 8936 h 92426"/>
                  <a:gd name="connsiteX22" fmla="*/ 180212 w 183173"/>
                  <a:gd name="connsiteY22" fmla="*/ 13534 h 92426"/>
                  <a:gd name="connsiteX23" fmla="*/ 182879 w 183173"/>
                  <a:gd name="connsiteY23" fmla="*/ 19431 h 92426"/>
                  <a:gd name="connsiteX24" fmla="*/ 182429 w 183173"/>
                  <a:gd name="connsiteY24" fmla="*/ 20314 h 92426"/>
                  <a:gd name="connsiteX25" fmla="*/ 175147 w 183173"/>
                  <a:gd name="connsiteY25" fmla="*/ 31337 h 92426"/>
                  <a:gd name="connsiteX26" fmla="*/ 167206 w 183173"/>
                  <a:gd name="connsiteY26" fmla="*/ 41910 h 92426"/>
                  <a:gd name="connsiteX27" fmla="*/ 158400 w 183173"/>
                  <a:gd name="connsiteY27" fmla="*/ 51816 h 92426"/>
                  <a:gd name="connsiteX28" fmla="*/ 153724 w 183173"/>
                  <a:gd name="connsiteY28" fmla="*/ 56501 h 92426"/>
                  <a:gd name="connsiteX29" fmla="*/ 148849 w 183173"/>
                  <a:gd name="connsiteY29" fmla="*/ 60995 h 92426"/>
                  <a:gd name="connsiteX30" fmla="*/ 138458 w 183173"/>
                  <a:gd name="connsiteY30" fmla="*/ 69281 h 92426"/>
                  <a:gd name="connsiteX31" fmla="*/ 132986 w 183173"/>
                  <a:gd name="connsiteY31" fmla="*/ 73022 h 92426"/>
                  <a:gd name="connsiteX32" fmla="*/ 127297 w 183173"/>
                  <a:gd name="connsiteY32" fmla="*/ 76486 h 92426"/>
                  <a:gd name="connsiteX33" fmla="*/ 121452 w 183173"/>
                  <a:gd name="connsiteY33" fmla="*/ 79612 h 92426"/>
                  <a:gd name="connsiteX34" fmla="*/ 115451 w 183173"/>
                  <a:gd name="connsiteY34" fmla="*/ 82417 h 92426"/>
                  <a:gd name="connsiteX35" fmla="*/ 109294 w 183173"/>
                  <a:gd name="connsiteY35" fmla="*/ 84911 h 92426"/>
                  <a:gd name="connsiteX36" fmla="*/ 103008 w 183173"/>
                  <a:gd name="connsiteY36" fmla="*/ 87032 h 92426"/>
                  <a:gd name="connsiteX37" fmla="*/ 90166 w 183173"/>
                  <a:gd name="connsiteY37" fmla="*/ 90219 h 92426"/>
                  <a:gd name="connsiteX38" fmla="*/ 77091 w 183173"/>
                  <a:gd name="connsiteY38" fmla="*/ 91985 h 92426"/>
                  <a:gd name="connsiteX39" fmla="*/ 70510 w 183173"/>
                  <a:gd name="connsiteY39" fmla="*/ 92341 h 92426"/>
                  <a:gd name="connsiteX40" fmla="*/ 63912 w 183173"/>
                  <a:gd name="connsiteY40" fmla="*/ 92375 h 92426"/>
                  <a:gd name="connsiteX41" fmla="*/ 50811 w 183173"/>
                  <a:gd name="connsiteY41" fmla="*/ 91527 h 92426"/>
                  <a:gd name="connsiteX42" fmla="*/ 44325 w 183173"/>
                  <a:gd name="connsiteY42" fmla="*/ 90635 h 92426"/>
                  <a:gd name="connsiteX43" fmla="*/ 37891 w 183173"/>
                  <a:gd name="connsiteY43" fmla="*/ 89440 h 92426"/>
                  <a:gd name="connsiteX44" fmla="*/ 25206 w 183173"/>
                  <a:gd name="connsiteY44" fmla="*/ 86279 h 92426"/>
                  <a:gd name="connsiteX45" fmla="*/ 12841 w 183173"/>
                  <a:gd name="connsiteY45" fmla="*/ 82105 h 92426"/>
                  <a:gd name="connsiteX46" fmla="*/ 856 w 183173"/>
                  <a:gd name="connsiteY46" fmla="*/ 77031 h 92426"/>
                  <a:gd name="connsiteX47" fmla="*/ 129 w 183173"/>
                  <a:gd name="connsiteY47" fmla="*/ 75118 h 92426"/>
                  <a:gd name="connsiteX48" fmla="*/ 181 w 183173"/>
                  <a:gd name="connsiteY48" fmla="*/ 75005 h 92426"/>
                  <a:gd name="connsiteX49" fmla="*/ 198 w 183173"/>
                  <a:gd name="connsiteY49" fmla="*/ 74970 h 92426"/>
                  <a:gd name="connsiteX50" fmla="*/ 3601 w 183173"/>
                  <a:gd name="connsiteY50" fmla="*/ 74988 h 92426"/>
                  <a:gd name="connsiteX51" fmla="*/ 13958 w 183173"/>
                  <a:gd name="connsiteY51" fmla="*/ 78988 h 92426"/>
                  <a:gd name="connsiteX52" fmla="*/ 26184 w 183173"/>
                  <a:gd name="connsiteY52" fmla="*/ 82668 h 92426"/>
                  <a:gd name="connsiteX53" fmla="*/ 38645 w 183173"/>
                  <a:gd name="connsiteY53" fmla="*/ 85379 h 92426"/>
                  <a:gd name="connsiteX54" fmla="*/ 44940 w 183173"/>
                  <a:gd name="connsiteY54" fmla="*/ 86322 h 92426"/>
                  <a:gd name="connsiteX55" fmla="*/ 51252 w 183173"/>
                  <a:gd name="connsiteY55" fmla="*/ 86972 h 92426"/>
                  <a:gd name="connsiteX56" fmla="*/ 63938 w 183173"/>
                  <a:gd name="connsiteY56" fmla="*/ 87414 h 92426"/>
                  <a:gd name="connsiteX57" fmla="*/ 70250 w 183173"/>
                  <a:gd name="connsiteY57" fmla="*/ 87188 h 92426"/>
                  <a:gd name="connsiteX58" fmla="*/ 76554 w 183173"/>
                  <a:gd name="connsiteY58" fmla="*/ 86626 h 92426"/>
                  <a:gd name="connsiteX59" fmla="*/ 88971 w 183173"/>
                  <a:gd name="connsiteY59" fmla="*/ 84547 h 92426"/>
                  <a:gd name="connsiteX60" fmla="*/ 101077 w 183173"/>
                  <a:gd name="connsiteY60" fmla="*/ 81118 h 92426"/>
                  <a:gd name="connsiteX61" fmla="*/ 106965 w 183173"/>
                  <a:gd name="connsiteY61" fmla="*/ 78919 h 92426"/>
                  <a:gd name="connsiteX62" fmla="*/ 112697 w 183173"/>
                  <a:gd name="connsiteY62" fmla="*/ 76399 h 92426"/>
                  <a:gd name="connsiteX63" fmla="*/ 118291 w 183173"/>
                  <a:gd name="connsiteY63" fmla="*/ 73559 h 92426"/>
                  <a:gd name="connsiteX64" fmla="*/ 123720 w 183173"/>
                  <a:gd name="connsiteY64" fmla="*/ 70407 h 92426"/>
                  <a:gd name="connsiteX65" fmla="*/ 128950 w 183173"/>
                  <a:gd name="connsiteY65" fmla="*/ 66978 h 92426"/>
                  <a:gd name="connsiteX66" fmla="*/ 134016 w 183173"/>
                  <a:gd name="connsiteY66" fmla="*/ 63272 h 92426"/>
                  <a:gd name="connsiteX67" fmla="*/ 143567 w 183173"/>
                  <a:gd name="connsiteY67" fmla="*/ 55150 h 92426"/>
                  <a:gd name="connsiteX68" fmla="*/ 148052 w 183173"/>
                  <a:gd name="connsiteY68" fmla="*/ 50760 h 92426"/>
                  <a:gd name="connsiteX69" fmla="*/ 152339 w 183173"/>
                  <a:gd name="connsiteY69" fmla="*/ 46179 h 92426"/>
                  <a:gd name="connsiteX70" fmla="*/ 160392 w 183173"/>
                  <a:gd name="connsiteY70" fmla="*/ 36524 h 92426"/>
                  <a:gd name="connsiteX71" fmla="*/ 167622 w 183173"/>
                  <a:gd name="connsiteY71" fmla="*/ 26202 h 92426"/>
                  <a:gd name="connsiteX72" fmla="*/ 174246 w 183173"/>
                  <a:gd name="connsiteY72" fmla="*/ 15465 h 92426"/>
                  <a:gd name="connsiteX73" fmla="*/ 176463 w 183173"/>
                  <a:gd name="connsiteY73" fmla="*/ 22271 h 92426"/>
                  <a:gd name="connsiteX74" fmla="*/ 164773 w 183173"/>
                  <a:gd name="connsiteY74" fmla="*/ 17517 h 92426"/>
                  <a:gd name="connsiteX75" fmla="*/ 152850 w 183173"/>
                  <a:gd name="connsiteY75" fmla="*/ 13474 h 92426"/>
                  <a:gd name="connsiteX76" fmla="*/ 140658 w 183173"/>
                  <a:gd name="connsiteY76" fmla="*/ 10408 h 92426"/>
                  <a:gd name="connsiteX77" fmla="*/ 134475 w 183173"/>
                  <a:gd name="connsiteY77" fmla="*/ 9265 h 92426"/>
                  <a:gd name="connsiteX78" fmla="*/ 128275 w 183173"/>
                  <a:gd name="connsiteY78" fmla="*/ 8365 h 92426"/>
                  <a:gd name="connsiteX79" fmla="*/ 115771 w 183173"/>
                  <a:gd name="connsiteY79" fmla="*/ 7455 h 92426"/>
                  <a:gd name="connsiteX80" fmla="*/ 109502 w 183173"/>
                  <a:gd name="connsiteY80" fmla="*/ 7447 h 92426"/>
                  <a:gd name="connsiteX81" fmla="*/ 103242 w 183173"/>
                  <a:gd name="connsiteY81" fmla="*/ 7767 h 92426"/>
                  <a:gd name="connsiteX82" fmla="*/ 97007 w 183173"/>
                  <a:gd name="connsiteY82" fmla="*/ 8443 h 92426"/>
                  <a:gd name="connsiteX83" fmla="*/ 90816 w 183173"/>
                  <a:gd name="connsiteY83" fmla="*/ 9456 h 92426"/>
                  <a:gd name="connsiteX84" fmla="*/ 84694 w 183173"/>
                  <a:gd name="connsiteY84" fmla="*/ 10789 h 92426"/>
                  <a:gd name="connsiteX85" fmla="*/ 78641 w 183173"/>
                  <a:gd name="connsiteY85" fmla="*/ 12495 h 92426"/>
                  <a:gd name="connsiteX86" fmla="*/ 66856 w 183173"/>
                  <a:gd name="connsiteY86" fmla="*/ 16877 h 92426"/>
                  <a:gd name="connsiteX87" fmla="*/ 55608 w 183173"/>
                  <a:gd name="connsiteY87" fmla="*/ 22531 h 92426"/>
                  <a:gd name="connsiteX88" fmla="*/ 50196 w 183173"/>
                  <a:gd name="connsiteY88" fmla="*/ 25804 h 92426"/>
                  <a:gd name="connsiteX89" fmla="*/ 44949 w 183173"/>
                  <a:gd name="connsiteY89" fmla="*/ 29346 h 92426"/>
                  <a:gd name="connsiteX90" fmla="*/ 34999 w 183173"/>
                  <a:gd name="connsiteY90" fmla="*/ 37173 h 92426"/>
                  <a:gd name="connsiteX91" fmla="*/ 30280 w 183173"/>
                  <a:gd name="connsiteY91" fmla="*/ 41442 h 92426"/>
                  <a:gd name="connsiteX92" fmla="*/ 25751 w 183173"/>
                  <a:gd name="connsiteY92" fmla="*/ 45928 h 92426"/>
                  <a:gd name="connsiteX93" fmla="*/ 17300 w 183173"/>
                  <a:gd name="connsiteY93" fmla="*/ 55470 h 92426"/>
                  <a:gd name="connsiteX94" fmla="*/ 9620 w 183173"/>
                  <a:gd name="connsiteY94" fmla="*/ 65670 h 92426"/>
                  <a:gd name="connsiteX95" fmla="*/ 3601 w 183173"/>
                  <a:gd name="connsiteY95" fmla="*/ 74988 h 92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83173" h="92426">
                    <a:moveTo>
                      <a:pt x="198" y="74970"/>
                    </a:moveTo>
                    <a:cubicBezTo>
                      <a:pt x="2285" y="71238"/>
                      <a:pt x="4485" y="67454"/>
                      <a:pt x="6875" y="63809"/>
                    </a:cubicBezTo>
                    <a:cubicBezTo>
                      <a:pt x="9213" y="60155"/>
                      <a:pt x="11741" y="56596"/>
                      <a:pt x="14382" y="53150"/>
                    </a:cubicBezTo>
                    <a:cubicBezTo>
                      <a:pt x="17006" y="49686"/>
                      <a:pt x="19829" y="46352"/>
                      <a:pt x="22721" y="43105"/>
                    </a:cubicBezTo>
                    <a:lnTo>
                      <a:pt x="27232" y="38334"/>
                    </a:lnTo>
                    <a:cubicBezTo>
                      <a:pt x="28799" y="36810"/>
                      <a:pt x="30315" y="35243"/>
                      <a:pt x="31943" y="33796"/>
                    </a:cubicBezTo>
                    <a:cubicBezTo>
                      <a:pt x="35172" y="30844"/>
                      <a:pt x="38498" y="27977"/>
                      <a:pt x="42004" y="25328"/>
                    </a:cubicBezTo>
                    <a:cubicBezTo>
                      <a:pt x="43736" y="23994"/>
                      <a:pt x="45503" y="22704"/>
                      <a:pt x="47330" y="21492"/>
                    </a:cubicBezTo>
                    <a:cubicBezTo>
                      <a:pt x="49122" y="20228"/>
                      <a:pt x="50975" y="19033"/>
                      <a:pt x="52872" y="17890"/>
                    </a:cubicBezTo>
                    <a:cubicBezTo>
                      <a:pt x="56604" y="15569"/>
                      <a:pt x="60483" y="13508"/>
                      <a:pt x="64466" y="11594"/>
                    </a:cubicBezTo>
                    <a:cubicBezTo>
                      <a:pt x="68441" y="9698"/>
                      <a:pt x="72536" y="8053"/>
                      <a:pt x="76701" y="6589"/>
                    </a:cubicBezTo>
                    <a:cubicBezTo>
                      <a:pt x="78797" y="5854"/>
                      <a:pt x="80927" y="5256"/>
                      <a:pt x="83040" y="4598"/>
                    </a:cubicBezTo>
                    <a:cubicBezTo>
                      <a:pt x="85161" y="3992"/>
                      <a:pt x="87317" y="3516"/>
                      <a:pt x="89456" y="2970"/>
                    </a:cubicBezTo>
                    <a:cubicBezTo>
                      <a:pt x="91621" y="2485"/>
                      <a:pt x="93803" y="2104"/>
                      <a:pt x="95968" y="1680"/>
                    </a:cubicBezTo>
                    <a:cubicBezTo>
                      <a:pt x="98150" y="1342"/>
                      <a:pt x="100358" y="1091"/>
                      <a:pt x="102558" y="779"/>
                    </a:cubicBezTo>
                    <a:cubicBezTo>
                      <a:pt x="104766" y="537"/>
                      <a:pt x="106965" y="398"/>
                      <a:pt x="109182" y="208"/>
                    </a:cubicBezTo>
                    <a:cubicBezTo>
                      <a:pt x="111381" y="61"/>
                      <a:pt x="113598" y="78"/>
                      <a:pt x="115823" y="0"/>
                    </a:cubicBezTo>
                    <a:cubicBezTo>
                      <a:pt x="120248" y="0"/>
                      <a:pt x="124673" y="121"/>
                      <a:pt x="129080" y="545"/>
                    </a:cubicBezTo>
                    <a:cubicBezTo>
                      <a:pt x="131288" y="701"/>
                      <a:pt x="133470" y="1004"/>
                      <a:pt x="135679" y="1290"/>
                    </a:cubicBezTo>
                    <a:cubicBezTo>
                      <a:pt x="137869" y="1559"/>
                      <a:pt x="140060" y="1862"/>
                      <a:pt x="142225" y="2303"/>
                    </a:cubicBezTo>
                    <a:cubicBezTo>
                      <a:pt x="146589" y="3013"/>
                      <a:pt x="150875" y="4079"/>
                      <a:pt x="155170" y="5091"/>
                    </a:cubicBezTo>
                    <a:cubicBezTo>
                      <a:pt x="159396" y="6330"/>
                      <a:pt x="163673" y="7473"/>
                      <a:pt x="167812" y="8936"/>
                    </a:cubicBezTo>
                    <a:cubicBezTo>
                      <a:pt x="172029" y="10252"/>
                      <a:pt x="176082" y="11975"/>
                      <a:pt x="180212" y="13534"/>
                    </a:cubicBezTo>
                    <a:cubicBezTo>
                      <a:pt x="182568" y="14417"/>
                      <a:pt x="183771" y="17067"/>
                      <a:pt x="182879" y="19431"/>
                    </a:cubicBezTo>
                    <a:cubicBezTo>
                      <a:pt x="182758" y="19734"/>
                      <a:pt x="182611" y="20037"/>
                      <a:pt x="182429" y="20314"/>
                    </a:cubicBezTo>
                    <a:cubicBezTo>
                      <a:pt x="180022" y="24003"/>
                      <a:pt x="177762" y="27778"/>
                      <a:pt x="175147" y="31337"/>
                    </a:cubicBezTo>
                    <a:cubicBezTo>
                      <a:pt x="172670" y="34974"/>
                      <a:pt x="169908" y="38420"/>
                      <a:pt x="167206" y="41910"/>
                    </a:cubicBezTo>
                    <a:cubicBezTo>
                      <a:pt x="164340" y="45270"/>
                      <a:pt x="161517" y="48647"/>
                      <a:pt x="158400" y="51816"/>
                    </a:cubicBezTo>
                    <a:cubicBezTo>
                      <a:pt x="156919" y="53444"/>
                      <a:pt x="155326" y="54994"/>
                      <a:pt x="153724" y="56501"/>
                    </a:cubicBezTo>
                    <a:cubicBezTo>
                      <a:pt x="152113" y="58042"/>
                      <a:pt x="150555" y="59566"/>
                      <a:pt x="148849" y="60995"/>
                    </a:cubicBezTo>
                    <a:cubicBezTo>
                      <a:pt x="145533" y="63939"/>
                      <a:pt x="142034" y="66658"/>
                      <a:pt x="138458" y="69281"/>
                    </a:cubicBezTo>
                    <a:cubicBezTo>
                      <a:pt x="136631" y="70519"/>
                      <a:pt x="134856" y="71819"/>
                      <a:pt x="132986" y="73022"/>
                    </a:cubicBezTo>
                    <a:cubicBezTo>
                      <a:pt x="131081" y="74156"/>
                      <a:pt x="129219" y="75369"/>
                      <a:pt x="127297" y="76486"/>
                    </a:cubicBezTo>
                    <a:cubicBezTo>
                      <a:pt x="125357" y="77516"/>
                      <a:pt x="123435" y="78599"/>
                      <a:pt x="121452" y="79612"/>
                    </a:cubicBezTo>
                    <a:cubicBezTo>
                      <a:pt x="119460" y="80547"/>
                      <a:pt x="117469" y="81525"/>
                      <a:pt x="115451" y="82417"/>
                    </a:cubicBezTo>
                    <a:cubicBezTo>
                      <a:pt x="113381" y="83266"/>
                      <a:pt x="111364" y="84123"/>
                      <a:pt x="109294" y="84911"/>
                    </a:cubicBezTo>
                    <a:cubicBezTo>
                      <a:pt x="107199" y="85612"/>
                      <a:pt x="105138" y="86392"/>
                      <a:pt x="103008" y="87032"/>
                    </a:cubicBezTo>
                    <a:cubicBezTo>
                      <a:pt x="98782" y="88297"/>
                      <a:pt x="94505" y="89397"/>
                      <a:pt x="90166" y="90219"/>
                    </a:cubicBezTo>
                    <a:cubicBezTo>
                      <a:pt x="85837" y="91042"/>
                      <a:pt x="81473" y="91665"/>
                      <a:pt x="77091" y="91985"/>
                    </a:cubicBezTo>
                    <a:cubicBezTo>
                      <a:pt x="74900" y="92185"/>
                      <a:pt x="72692" y="92323"/>
                      <a:pt x="70510" y="92341"/>
                    </a:cubicBezTo>
                    <a:cubicBezTo>
                      <a:pt x="68311" y="92453"/>
                      <a:pt x="66120" y="92444"/>
                      <a:pt x="63912" y="92375"/>
                    </a:cubicBezTo>
                    <a:cubicBezTo>
                      <a:pt x="59539" y="92341"/>
                      <a:pt x="55166" y="92003"/>
                      <a:pt x="50811" y="91527"/>
                    </a:cubicBezTo>
                    <a:cubicBezTo>
                      <a:pt x="48646" y="91293"/>
                      <a:pt x="46481" y="90929"/>
                      <a:pt x="44325" y="90635"/>
                    </a:cubicBezTo>
                    <a:lnTo>
                      <a:pt x="37891" y="89440"/>
                    </a:lnTo>
                    <a:cubicBezTo>
                      <a:pt x="33614" y="88539"/>
                      <a:pt x="29388" y="87491"/>
                      <a:pt x="25206" y="86279"/>
                    </a:cubicBezTo>
                    <a:cubicBezTo>
                      <a:pt x="21024" y="85041"/>
                      <a:pt x="16910" y="83655"/>
                      <a:pt x="12841" y="82105"/>
                    </a:cubicBezTo>
                    <a:cubicBezTo>
                      <a:pt x="8771" y="80582"/>
                      <a:pt x="4796" y="78841"/>
                      <a:pt x="856" y="77031"/>
                    </a:cubicBezTo>
                    <a:cubicBezTo>
                      <a:pt x="121" y="76694"/>
                      <a:pt x="-200" y="75828"/>
                      <a:pt x="129" y="75118"/>
                    </a:cubicBezTo>
                    <a:cubicBezTo>
                      <a:pt x="146" y="75066"/>
                      <a:pt x="172" y="75048"/>
                      <a:pt x="181" y="75005"/>
                    </a:cubicBezTo>
                    <a:lnTo>
                      <a:pt x="198" y="74970"/>
                    </a:lnTo>
                    <a:close/>
                    <a:moveTo>
                      <a:pt x="3601" y="74988"/>
                    </a:moveTo>
                    <a:cubicBezTo>
                      <a:pt x="7030" y="76399"/>
                      <a:pt x="10459" y="77802"/>
                      <a:pt x="13958" y="78988"/>
                    </a:cubicBezTo>
                    <a:cubicBezTo>
                      <a:pt x="17984" y="80374"/>
                      <a:pt x="22080" y="81612"/>
                      <a:pt x="26184" y="82668"/>
                    </a:cubicBezTo>
                    <a:cubicBezTo>
                      <a:pt x="30297" y="83777"/>
                      <a:pt x="34462" y="84608"/>
                      <a:pt x="38645" y="85379"/>
                    </a:cubicBezTo>
                    <a:lnTo>
                      <a:pt x="44940" y="86322"/>
                    </a:lnTo>
                    <a:cubicBezTo>
                      <a:pt x="47035" y="86539"/>
                      <a:pt x="49140" y="86825"/>
                      <a:pt x="51252" y="86972"/>
                    </a:cubicBezTo>
                    <a:cubicBezTo>
                      <a:pt x="55478" y="87301"/>
                      <a:pt x="59712" y="87517"/>
                      <a:pt x="63938" y="87414"/>
                    </a:cubicBezTo>
                    <a:cubicBezTo>
                      <a:pt x="66042" y="87405"/>
                      <a:pt x="68146" y="87344"/>
                      <a:pt x="70250" y="87188"/>
                    </a:cubicBezTo>
                    <a:cubicBezTo>
                      <a:pt x="72355" y="87093"/>
                      <a:pt x="74450" y="86885"/>
                      <a:pt x="76554" y="86626"/>
                    </a:cubicBezTo>
                    <a:cubicBezTo>
                      <a:pt x="80737" y="86184"/>
                      <a:pt x="84876" y="85448"/>
                      <a:pt x="88971" y="84547"/>
                    </a:cubicBezTo>
                    <a:cubicBezTo>
                      <a:pt x="93084" y="83638"/>
                      <a:pt x="97102" y="82469"/>
                      <a:pt x="101077" y="81118"/>
                    </a:cubicBezTo>
                    <a:cubicBezTo>
                      <a:pt x="103060" y="80460"/>
                      <a:pt x="104991" y="79638"/>
                      <a:pt x="106965" y="78919"/>
                    </a:cubicBezTo>
                    <a:cubicBezTo>
                      <a:pt x="108896" y="78122"/>
                      <a:pt x="110792" y="77239"/>
                      <a:pt x="112697" y="76399"/>
                    </a:cubicBezTo>
                    <a:cubicBezTo>
                      <a:pt x="114594" y="75473"/>
                      <a:pt x="116429" y="74485"/>
                      <a:pt x="118291" y="73559"/>
                    </a:cubicBezTo>
                    <a:lnTo>
                      <a:pt x="123720" y="70407"/>
                    </a:lnTo>
                    <a:cubicBezTo>
                      <a:pt x="125504" y="69299"/>
                      <a:pt x="127210" y="68112"/>
                      <a:pt x="128950" y="66978"/>
                    </a:cubicBezTo>
                    <a:cubicBezTo>
                      <a:pt x="130682" y="65800"/>
                      <a:pt x="132336" y="64519"/>
                      <a:pt x="134016" y="63272"/>
                    </a:cubicBezTo>
                    <a:cubicBezTo>
                      <a:pt x="137324" y="60700"/>
                      <a:pt x="140536" y="58033"/>
                      <a:pt x="143567" y="55150"/>
                    </a:cubicBezTo>
                    <a:cubicBezTo>
                      <a:pt x="145143" y="53773"/>
                      <a:pt x="146598" y="52249"/>
                      <a:pt x="148052" y="50760"/>
                    </a:cubicBezTo>
                    <a:cubicBezTo>
                      <a:pt x="149533" y="49287"/>
                      <a:pt x="150979" y="47763"/>
                      <a:pt x="152339" y="46179"/>
                    </a:cubicBezTo>
                    <a:cubicBezTo>
                      <a:pt x="155187" y="43105"/>
                      <a:pt x="157759" y="39806"/>
                      <a:pt x="160392" y="36524"/>
                    </a:cubicBezTo>
                    <a:cubicBezTo>
                      <a:pt x="162842" y="33104"/>
                      <a:pt x="165371" y="29761"/>
                      <a:pt x="167622" y="26202"/>
                    </a:cubicBezTo>
                    <a:cubicBezTo>
                      <a:pt x="170003" y="22747"/>
                      <a:pt x="172055" y="19059"/>
                      <a:pt x="174246" y="15465"/>
                    </a:cubicBezTo>
                    <a:lnTo>
                      <a:pt x="176463" y="22271"/>
                    </a:lnTo>
                    <a:cubicBezTo>
                      <a:pt x="172592" y="20660"/>
                      <a:pt x="168730" y="18903"/>
                      <a:pt x="164773" y="17517"/>
                    </a:cubicBezTo>
                    <a:cubicBezTo>
                      <a:pt x="160859" y="15959"/>
                      <a:pt x="156850" y="14772"/>
                      <a:pt x="152850" y="13474"/>
                    </a:cubicBezTo>
                    <a:cubicBezTo>
                      <a:pt x="148806" y="12357"/>
                      <a:pt x="144771" y="11213"/>
                      <a:pt x="140658" y="10408"/>
                    </a:cubicBezTo>
                    <a:cubicBezTo>
                      <a:pt x="138623" y="9940"/>
                      <a:pt x="136553" y="9577"/>
                      <a:pt x="134475" y="9265"/>
                    </a:cubicBezTo>
                    <a:cubicBezTo>
                      <a:pt x="132431" y="8910"/>
                      <a:pt x="130362" y="8538"/>
                      <a:pt x="128275" y="8365"/>
                    </a:cubicBezTo>
                    <a:cubicBezTo>
                      <a:pt x="124127" y="7828"/>
                      <a:pt x="119962" y="7568"/>
                      <a:pt x="115771" y="7455"/>
                    </a:cubicBezTo>
                    <a:cubicBezTo>
                      <a:pt x="113693" y="7447"/>
                      <a:pt x="111606" y="7377"/>
                      <a:pt x="109502" y="7447"/>
                    </a:cubicBezTo>
                    <a:cubicBezTo>
                      <a:pt x="107415" y="7568"/>
                      <a:pt x="105337" y="7620"/>
                      <a:pt x="103242" y="7767"/>
                    </a:cubicBezTo>
                    <a:lnTo>
                      <a:pt x="97007" y="8443"/>
                    </a:lnTo>
                    <a:cubicBezTo>
                      <a:pt x="94955" y="8780"/>
                      <a:pt x="92877" y="9083"/>
                      <a:pt x="90816" y="9456"/>
                    </a:cubicBezTo>
                    <a:cubicBezTo>
                      <a:pt x="88790" y="9915"/>
                      <a:pt x="86711" y="10313"/>
                      <a:pt x="84694" y="10789"/>
                    </a:cubicBezTo>
                    <a:cubicBezTo>
                      <a:pt x="82685" y="11361"/>
                      <a:pt x="80633" y="11863"/>
                      <a:pt x="78641" y="12495"/>
                    </a:cubicBezTo>
                    <a:cubicBezTo>
                      <a:pt x="74658" y="13750"/>
                      <a:pt x="70701" y="15205"/>
                      <a:pt x="66856" y="16877"/>
                    </a:cubicBezTo>
                    <a:cubicBezTo>
                      <a:pt x="63029" y="18574"/>
                      <a:pt x="59245" y="20418"/>
                      <a:pt x="55608" y="22531"/>
                    </a:cubicBezTo>
                    <a:cubicBezTo>
                      <a:pt x="53755" y="23553"/>
                      <a:pt x="51936" y="24635"/>
                      <a:pt x="50196" y="25804"/>
                    </a:cubicBezTo>
                    <a:cubicBezTo>
                      <a:pt x="48395" y="26904"/>
                      <a:pt x="46663" y="28116"/>
                      <a:pt x="44949" y="29346"/>
                    </a:cubicBezTo>
                    <a:cubicBezTo>
                      <a:pt x="41494" y="31762"/>
                      <a:pt x="38203" y="34428"/>
                      <a:pt x="34999" y="37173"/>
                    </a:cubicBezTo>
                    <a:cubicBezTo>
                      <a:pt x="33371" y="38533"/>
                      <a:pt x="31847" y="40022"/>
                      <a:pt x="30280" y="41442"/>
                    </a:cubicBezTo>
                    <a:lnTo>
                      <a:pt x="25751" y="45928"/>
                    </a:lnTo>
                    <a:cubicBezTo>
                      <a:pt x="22833" y="48993"/>
                      <a:pt x="19976" y="52171"/>
                      <a:pt x="17300" y="55470"/>
                    </a:cubicBezTo>
                    <a:cubicBezTo>
                      <a:pt x="14598" y="58752"/>
                      <a:pt x="12044" y="62163"/>
                      <a:pt x="9620" y="65670"/>
                    </a:cubicBezTo>
                    <a:cubicBezTo>
                      <a:pt x="7481" y="68658"/>
                      <a:pt x="5541" y="71792"/>
                      <a:pt x="3601" y="74988"/>
                    </a:cubicBezTo>
                    <a:close/>
                  </a:path>
                </a:pathLst>
              </a:custGeom>
              <a:grpFill/>
              <a:ln w="8653" cap="flat">
                <a:noFill/>
                <a:prstDash val="solid"/>
                <a:miter/>
              </a:ln>
            </p:spPr>
            <p:txBody>
              <a:bodyPr rtlCol="0" anchor="ctr"/>
              <a:lstStyle/>
              <a:p>
                <a:endParaRPr lang="en-IN" dirty="0"/>
              </a:p>
            </p:txBody>
          </p:sp>
          <p:sp>
            <p:nvSpPr>
              <p:cNvPr id="72" name="Freeform: Shape 72">
                <a:extLst>
                  <a:ext uri="{FF2B5EF4-FFF2-40B4-BE49-F238E27FC236}">
                    <a16:creationId xmlns:a16="http://schemas.microsoft.com/office/drawing/2014/main" id="{FE4C5917-A6C2-0945-A63A-B288AEBA30C4}"/>
                  </a:ext>
                </a:extLst>
              </p:cNvPr>
              <p:cNvSpPr/>
              <p:nvPr/>
            </p:nvSpPr>
            <p:spPr>
              <a:xfrm>
                <a:off x="-2184450" y="3631016"/>
                <a:ext cx="190745" cy="75308"/>
              </a:xfrm>
              <a:custGeom>
                <a:avLst/>
                <a:gdLst>
                  <a:gd name="connsiteX0" fmla="*/ 10421 w 190745"/>
                  <a:gd name="connsiteY0" fmla="*/ 43564 h 75308"/>
                  <a:gd name="connsiteX1" fmla="*/ 20154 w 190745"/>
                  <a:gd name="connsiteY1" fmla="*/ 52517 h 75308"/>
                  <a:gd name="connsiteX2" fmla="*/ 30606 w 190745"/>
                  <a:gd name="connsiteY2" fmla="*/ 60657 h 75308"/>
                  <a:gd name="connsiteX3" fmla="*/ 36069 w 190745"/>
                  <a:gd name="connsiteY3" fmla="*/ 64406 h 75308"/>
                  <a:gd name="connsiteX4" fmla="*/ 41680 w 190745"/>
                  <a:gd name="connsiteY4" fmla="*/ 67939 h 75308"/>
                  <a:gd name="connsiteX5" fmla="*/ 53405 w 190745"/>
                  <a:gd name="connsiteY5" fmla="*/ 74200 h 75308"/>
                  <a:gd name="connsiteX6" fmla="*/ 55916 w 190745"/>
                  <a:gd name="connsiteY6" fmla="*/ 75308 h 75308"/>
                  <a:gd name="connsiteX7" fmla="*/ 75919 w 190745"/>
                  <a:gd name="connsiteY7" fmla="*/ 75308 h 75308"/>
                  <a:gd name="connsiteX8" fmla="*/ 74014 w 190745"/>
                  <a:gd name="connsiteY8" fmla="*/ 74745 h 75308"/>
                  <a:gd name="connsiteX9" fmla="*/ 68091 w 190745"/>
                  <a:gd name="connsiteY9" fmla="*/ 72632 h 75308"/>
                  <a:gd name="connsiteX10" fmla="*/ 62306 w 190745"/>
                  <a:gd name="connsiteY10" fmla="*/ 70234 h 75308"/>
                  <a:gd name="connsiteX11" fmla="*/ 56669 w 190745"/>
                  <a:gd name="connsiteY11" fmla="*/ 67515 h 75308"/>
                  <a:gd name="connsiteX12" fmla="*/ 45794 w 190745"/>
                  <a:gd name="connsiteY12" fmla="*/ 61263 h 75308"/>
                  <a:gd name="connsiteX13" fmla="*/ 40589 w 190745"/>
                  <a:gd name="connsiteY13" fmla="*/ 57765 h 75308"/>
                  <a:gd name="connsiteX14" fmla="*/ 35541 w 190745"/>
                  <a:gd name="connsiteY14" fmla="*/ 54033 h 75308"/>
                  <a:gd name="connsiteX15" fmla="*/ 25886 w 190745"/>
                  <a:gd name="connsiteY15" fmla="*/ 45997 h 75308"/>
                  <a:gd name="connsiteX16" fmla="*/ 16890 w 190745"/>
                  <a:gd name="connsiteY16" fmla="*/ 37182 h 75308"/>
                  <a:gd name="connsiteX17" fmla="*/ 12084 w 190745"/>
                  <a:gd name="connsiteY17" fmla="*/ 31865 h 75308"/>
                  <a:gd name="connsiteX18" fmla="*/ 18084 w 190745"/>
                  <a:gd name="connsiteY18" fmla="*/ 28090 h 75308"/>
                  <a:gd name="connsiteX19" fmla="*/ 29090 w 190745"/>
                  <a:gd name="connsiteY19" fmla="*/ 21951 h 75308"/>
                  <a:gd name="connsiteX20" fmla="*/ 40520 w 190745"/>
                  <a:gd name="connsiteY20" fmla="*/ 16729 h 75308"/>
                  <a:gd name="connsiteX21" fmla="*/ 46374 w 190745"/>
                  <a:gd name="connsiteY21" fmla="*/ 14452 h 75308"/>
                  <a:gd name="connsiteX22" fmla="*/ 52323 w 190745"/>
                  <a:gd name="connsiteY22" fmla="*/ 12452 h 75308"/>
                  <a:gd name="connsiteX23" fmla="*/ 64437 w 190745"/>
                  <a:gd name="connsiteY23" fmla="*/ 9265 h 75308"/>
                  <a:gd name="connsiteX24" fmla="*/ 70611 w 190745"/>
                  <a:gd name="connsiteY24" fmla="*/ 8140 h 75308"/>
                  <a:gd name="connsiteX25" fmla="*/ 76828 w 190745"/>
                  <a:gd name="connsiteY25" fmla="*/ 7300 h 75308"/>
                  <a:gd name="connsiteX26" fmla="*/ 83080 w 190745"/>
                  <a:gd name="connsiteY26" fmla="*/ 6823 h 75308"/>
                  <a:gd name="connsiteX27" fmla="*/ 89366 w 190745"/>
                  <a:gd name="connsiteY27" fmla="*/ 6694 h 75308"/>
                  <a:gd name="connsiteX28" fmla="*/ 95635 w 190745"/>
                  <a:gd name="connsiteY28" fmla="*/ 6893 h 75308"/>
                  <a:gd name="connsiteX29" fmla="*/ 101878 w 190745"/>
                  <a:gd name="connsiteY29" fmla="*/ 7455 h 75308"/>
                  <a:gd name="connsiteX30" fmla="*/ 114270 w 190745"/>
                  <a:gd name="connsiteY30" fmla="*/ 9620 h 75308"/>
                  <a:gd name="connsiteX31" fmla="*/ 126366 w 190745"/>
                  <a:gd name="connsiteY31" fmla="*/ 13127 h 75308"/>
                  <a:gd name="connsiteX32" fmla="*/ 132289 w 190745"/>
                  <a:gd name="connsiteY32" fmla="*/ 15370 h 75308"/>
                  <a:gd name="connsiteX33" fmla="*/ 138091 w 190745"/>
                  <a:gd name="connsiteY33" fmla="*/ 17898 h 75308"/>
                  <a:gd name="connsiteX34" fmla="*/ 149313 w 190745"/>
                  <a:gd name="connsiteY34" fmla="*/ 23787 h 75308"/>
                  <a:gd name="connsiteX35" fmla="*/ 154742 w 190745"/>
                  <a:gd name="connsiteY35" fmla="*/ 27120 h 75308"/>
                  <a:gd name="connsiteX36" fmla="*/ 159990 w 190745"/>
                  <a:gd name="connsiteY36" fmla="*/ 30705 h 75308"/>
                  <a:gd name="connsiteX37" fmla="*/ 170026 w 190745"/>
                  <a:gd name="connsiteY37" fmla="*/ 38550 h 75308"/>
                  <a:gd name="connsiteX38" fmla="*/ 179447 w 190745"/>
                  <a:gd name="connsiteY38" fmla="*/ 47183 h 75308"/>
                  <a:gd name="connsiteX39" fmla="*/ 187049 w 190745"/>
                  <a:gd name="connsiteY39" fmla="*/ 55271 h 75308"/>
                  <a:gd name="connsiteX40" fmla="*/ 177585 w 190745"/>
                  <a:gd name="connsiteY40" fmla="*/ 61099 h 75308"/>
                  <a:gd name="connsiteX41" fmla="*/ 166233 w 190745"/>
                  <a:gd name="connsiteY41" fmla="*/ 66935 h 75308"/>
                  <a:gd name="connsiteX42" fmla="*/ 154482 w 190745"/>
                  <a:gd name="connsiteY42" fmla="*/ 71870 h 75308"/>
                  <a:gd name="connsiteX43" fmla="*/ 148482 w 190745"/>
                  <a:gd name="connsiteY43" fmla="*/ 73949 h 75308"/>
                  <a:gd name="connsiteX44" fmla="*/ 143901 w 190745"/>
                  <a:gd name="connsiteY44" fmla="*/ 75291 h 75308"/>
                  <a:gd name="connsiteX45" fmla="*/ 156924 w 190745"/>
                  <a:gd name="connsiteY45" fmla="*/ 75291 h 75308"/>
                  <a:gd name="connsiteX46" fmla="*/ 167878 w 190745"/>
                  <a:gd name="connsiteY46" fmla="*/ 70277 h 75308"/>
                  <a:gd name="connsiteX47" fmla="*/ 179265 w 190745"/>
                  <a:gd name="connsiteY47" fmla="*/ 63930 h 75308"/>
                  <a:gd name="connsiteX48" fmla="*/ 190106 w 190745"/>
                  <a:gd name="connsiteY48" fmla="*/ 56778 h 75308"/>
                  <a:gd name="connsiteX49" fmla="*/ 190132 w 190745"/>
                  <a:gd name="connsiteY49" fmla="*/ 56752 h 75308"/>
                  <a:gd name="connsiteX50" fmla="*/ 190219 w 190745"/>
                  <a:gd name="connsiteY50" fmla="*/ 56682 h 75308"/>
                  <a:gd name="connsiteX51" fmla="*/ 190409 w 190745"/>
                  <a:gd name="connsiteY51" fmla="*/ 54648 h 75308"/>
                  <a:gd name="connsiteX52" fmla="*/ 181802 w 190745"/>
                  <a:gd name="connsiteY52" fmla="*/ 44871 h 75308"/>
                  <a:gd name="connsiteX53" fmla="*/ 172476 w 190745"/>
                  <a:gd name="connsiteY53" fmla="*/ 35745 h 75308"/>
                  <a:gd name="connsiteX54" fmla="*/ 162449 w 190745"/>
                  <a:gd name="connsiteY54" fmla="*/ 27389 h 75308"/>
                  <a:gd name="connsiteX55" fmla="*/ 157158 w 190745"/>
                  <a:gd name="connsiteY55" fmla="*/ 23518 h 75308"/>
                  <a:gd name="connsiteX56" fmla="*/ 151686 w 190745"/>
                  <a:gd name="connsiteY56" fmla="*/ 19925 h 75308"/>
                  <a:gd name="connsiteX57" fmla="*/ 140273 w 190745"/>
                  <a:gd name="connsiteY57" fmla="*/ 13448 h 75308"/>
                  <a:gd name="connsiteX58" fmla="*/ 134315 w 190745"/>
                  <a:gd name="connsiteY58" fmla="*/ 10633 h 75308"/>
                  <a:gd name="connsiteX59" fmla="*/ 128228 w 190745"/>
                  <a:gd name="connsiteY59" fmla="*/ 8096 h 75308"/>
                  <a:gd name="connsiteX60" fmla="*/ 115681 w 190745"/>
                  <a:gd name="connsiteY60" fmla="*/ 4026 h 75308"/>
                  <a:gd name="connsiteX61" fmla="*/ 102710 w 190745"/>
                  <a:gd name="connsiteY61" fmla="*/ 1325 h 75308"/>
                  <a:gd name="connsiteX62" fmla="*/ 96146 w 190745"/>
                  <a:gd name="connsiteY62" fmla="*/ 494 h 75308"/>
                  <a:gd name="connsiteX63" fmla="*/ 89513 w 190745"/>
                  <a:gd name="connsiteY63" fmla="*/ 69 h 75308"/>
                  <a:gd name="connsiteX64" fmla="*/ 82872 w 190745"/>
                  <a:gd name="connsiteY64" fmla="*/ 0 h 75308"/>
                  <a:gd name="connsiteX65" fmla="*/ 76239 w 190745"/>
                  <a:gd name="connsiteY65" fmla="*/ 286 h 75308"/>
                  <a:gd name="connsiteX66" fmla="*/ 69623 w 190745"/>
                  <a:gd name="connsiteY66" fmla="*/ 944 h 75308"/>
                  <a:gd name="connsiteX67" fmla="*/ 63060 w 190745"/>
                  <a:gd name="connsiteY67" fmla="*/ 1931 h 75308"/>
                  <a:gd name="connsiteX68" fmla="*/ 50114 w 190745"/>
                  <a:gd name="connsiteY68" fmla="*/ 4884 h 75308"/>
                  <a:gd name="connsiteX69" fmla="*/ 43776 w 190745"/>
                  <a:gd name="connsiteY69" fmla="*/ 6806 h 75308"/>
                  <a:gd name="connsiteX70" fmla="*/ 37515 w 190745"/>
                  <a:gd name="connsiteY70" fmla="*/ 9014 h 75308"/>
                  <a:gd name="connsiteX71" fmla="*/ 25306 w 190745"/>
                  <a:gd name="connsiteY71" fmla="*/ 14123 h 75308"/>
                  <a:gd name="connsiteX72" fmla="*/ 13564 w 190745"/>
                  <a:gd name="connsiteY72" fmla="*/ 20193 h 75308"/>
                  <a:gd name="connsiteX73" fmla="*/ 2221 w 190745"/>
                  <a:gd name="connsiteY73" fmla="*/ 26956 h 75308"/>
                  <a:gd name="connsiteX74" fmla="*/ 1416 w 190745"/>
                  <a:gd name="connsiteY74" fmla="*/ 27562 h 75308"/>
                  <a:gd name="connsiteX75" fmla="*/ 1269 w 190745"/>
                  <a:gd name="connsiteY75" fmla="*/ 34030 h 75308"/>
                  <a:gd name="connsiteX76" fmla="*/ 10421 w 190745"/>
                  <a:gd name="connsiteY76" fmla="*/ 43564 h 7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90745" h="75308">
                    <a:moveTo>
                      <a:pt x="10421" y="43564"/>
                    </a:moveTo>
                    <a:cubicBezTo>
                      <a:pt x="13504" y="46707"/>
                      <a:pt x="16872" y="49591"/>
                      <a:pt x="20154" y="52517"/>
                    </a:cubicBezTo>
                    <a:cubicBezTo>
                      <a:pt x="23583" y="55306"/>
                      <a:pt x="26977" y="58111"/>
                      <a:pt x="30606" y="60657"/>
                    </a:cubicBezTo>
                    <a:cubicBezTo>
                      <a:pt x="32355" y="61999"/>
                      <a:pt x="34208" y="63220"/>
                      <a:pt x="36069" y="64406"/>
                    </a:cubicBezTo>
                    <a:cubicBezTo>
                      <a:pt x="37905" y="65636"/>
                      <a:pt x="39750" y="66857"/>
                      <a:pt x="41680" y="67939"/>
                    </a:cubicBezTo>
                    <a:cubicBezTo>
                      <a:pt x="45473" y="70225"/>
                      <a:pt x="49404" y="72269"/>
                      <a:pt x="53405" y="74200"/>
                    </a:cubicBezTo>
                    <a:cubicBezTo>
                      <a:pt x="54236" y="74563"/>
                      <a:pt x="55076" y="74927"/>
                      <a:pt x="55916" y="75308"/>
                    </a:cubicBezTo>
                    <a:lnTo>
                      <a:pt x="75919" y="75308"/>
                    </a:lnTo>
                    <a:cubicBezTo>
                      <a:pt x="75286" y="75118"/>
                      <a:pt x="74646" y="74927"/>
                      <a:pt x="74014" y="74745"/>
                    </a:cubicBezTo>
                    <a:lnTo>
                      <a:pt x="68091" y="72632"/>
                    </a:lnTo>
                    <a:cubicBezTo>
                      <a:pt x="66151" y="71870"/>
                      <a:pt x="64255" y="71039"/>
                      <a:pt x="62306" y="70234"/>
                    </a:cubicBezTo>
                    <a:cubicBezTo>
                      <a:pt x="60401" y="69394"/>
                      <a:pt x="58540" y="68424"/>
                      <a:pt x="56669" y="67515"/>
                    </a:cubicBezTo>
                    <a:cubicBezTo>
                      <a:pt x="52955" y="65584"/>
                      <a:pt x="49309" y="63558"/>
                      <a:pt x="45794" y="61263"/>
                    </a:cubicBezTo>
                    <a:cubicBezTo>
                      <a:pt x="44018" y="60198"/>
                      <a:pt x="42313" y="58968"/>
                      <a:pt x="40589" y="57765"/>
                    </a:cubicBezTo>
                    <a:cubicBezTo>
                      <a:pt x="38875" y="56570"/>
                      <a:pt x="37160" y="55375"/>
                      <a:pt x="35541" y="54033"/>
                    </a:cubicBezTo>
                    <a:cubicBezTo>
                      <a:pt x="32190" y="51530"/>
                      <a:pt x="29047" y="48742"/>
                      <a:pt x="25886" y="45997"/>
                    </a:cubicBezTo>
                    <a:cubicBezTo>
                      <a:pt x="22830" y="43105"/>
                      <a:pt x="19738" y="40265"/>
                      <a:pt x="16890" y="37182"/>
                    </a:cubicBezTo>
                    <a:cubicBezTo>
                      <a:pt x="15201" y="35494"/>
                      <a:pt x="13660" y="33667"/>
                      <a:pt x="12084" y="31865"/>
                    </a:cubicBezTo>
                    <a:cubicBezTo>
                      <a:pt x="14058" y="30558"/>
                      <a:pt x="16041" y="29268"/>
                      <a:pt x="18084" y="28090"/>
                    </a:cubicBezTo>
                    <a:cubicBezTo>
                      <a:pt x="21661" y="25865"/>
                      <a:pt x="25393" y="23942"/>
                      <a:pt x="29090" y="21951"/>
                    </a:cubicBezTo>
                    <a:cubicBezTo>
                      <a:pt x="32874" y="20132"/>
                      <a:pt x="36632" y="18279"/>
                      <a:pt x="40520" y="16729"/>
                    </a:cubicBezTo>
                    <a:cubicBezTo>
                      <a:pt x="42443" y="15863"/>
                      <a:pt x="44399" y="15153"/>
                      <a:pt x="46374" y="14452"/>
                    </a:cubicBezTo>
                    <a:cubicBezTo>
                      <a:pt x="48348" y="13725"/>
                      <a:pt x="50296" y="12989"/>
                      <a:pt x="52323" y="12452"/>
                    </a:cubicBezTo>
                    <a:cubicBezTo>
                      <a:pt x="56306" y="11170"/>
                      <a:pt x="60375" y="10148"/>
                      <a:pt x="64437" y="9265"/>
                    </a:cubicBezTo>
                    <a:cubicBezTo>
                      <a:pt x="66489" y="8884"/>
                      <a:pt x="68550" y="8443"/>
                      <a:pt x="70611" y="8140"/>
                    </a:cubicBezTo>
                    <a:cubicBezTo>
                      <a:pt x="72680" y="7854"/>
                      <a:pt x="74758" y="7542"/>
                      <a:pt x="76828" y="7300"/>
                    </a:cubicBezTo>
                    <a:lnTo>
                      <a:pt x="83080" y="6823"/>
                    </a:lnTo>
                    <a:cubicBezTo>
                      <a:pt x="85166" y="6780"/>
                      <a:pt x="87262" y="6694"/>
                      <a:pt x="89366" y="6694"/>
                    </a:cubicBezTo>
                    <a:cubicBezTo>
                      <a:pt x="91436" y="6763"/>
                      <a:pt x="93540" y="6780"/>
                      <a:pt x="95635" y="6893"/>
                    </a:cubicBezTo>
                    <a:cubicBezTo>
                      <a:pt x="97713" y="7092"/>
                      <a:pt x="99800" y="7204"/>
                      <a:pt x="101878" y="7455"/>
                    </a:cubicBezTo>
                    <a:cubicBezTo>
                      <a:pt x="106044" y="7975"/>
                      <a:pt x="110174" y="8676"/>
                      <a:pt x="114270" y="9620"/>
                    </a:cubicBezTo>
                    <a:cubicBezTo>
                      <a:pt x="118365" y="10581"/>
                      <a:pt x="122409" y="11733"/>
                      <a:pt x="126366" y="13127"/>
                    </a:cubicBezTo>
                    <a:cubicBezTo>
                      <a:pt x="128367" y="13820"/>
                      <a:pt x="130341" y="14547"/>
                      <a:pt x="132289" y="15370"/>
                    </a:cubicBezTo>
                    <a:cubicBezTo>
                      <a:pt x="134264" y="16132"/>
                      <a:pt x="136177" y="16998"/>
                      <a:pt x="138091" y="17898"/>
                    </a:cubicBezTo>
                    <a:cubicBezTo>
                      <a:pt x="141935" y="19647"/>
                      <a:pt x="145668" y="21665"/>
                      <a:pt x="149313" y="23787"/>
                    </a:cubicBezTo>
                    <a:cubicBezTo>
                      <a:pt x="151157" y="24843"/>
                      <a:pt x="152924" y="26012"/>
                      <a:pt x="154742" y="27120"/>
                    </a:cubicBezTo>
                    <a:lnTo>
                      <a:pt x="159990" y="30705"/>
                    </a:lnTo>
                    <a:cubicBezTo>
                      <a:pt x="163419" y="33190"/>
                      <a:pt x="166804" y="35771"/>
                      <a:pt x="170026" y="38550"/>
                    </a:cubicBezTo>
                    <a:cubicBezTo>
                      <a:pt x="173273" y="41287"/>
                      <a:pt x="176416" y="44161"/>
                      <a:pt x="179447" y="47183"/>
                    </a:cubicBezTo>
                    <a:cubicBezTo>
                      <a:pt x="182088" y="49764"/>
                      <a:pt x="184581" y="52500"/>
                      <a:pt x="187049" y="55271"/>
                    </a:cubicBezTo>
                    <a:cubicBezTo>
                      <a:pt x="183923" y="57306"/>
                      <a:pt x="180815" y="59289"/>
                      <a:pt x="177585" y="61099"/>
                    </a:cubicBezTo>
                    <a:cubicBezTo>
                      <a:pt x="173879" y="63194"/>
                      <a:pt x="170103" y="65160"/>
                      <a:pt x="166233" y="66935"/>
                    </a:cubicBezTo>
                    <a:cubicBezTo>
                      <a:pt x="162397" y="68762"/>
                      <a:pt x="158448" y="70364"/>
                      <a:pt x="154482" y="71870"/>
                    </a:cubicBezTo>
                    <a:lnTo>
                      <a:pt x="148482" y="73949"/>
                    </a:lnTo>
                    <a:cubicBezTo>
                      <a:pt x="146940" y="74390"/>
                      <a:pt x="145416" y="74849"/>
                      <a:pt x="143901" y="75291"/>
                    </a:cubicBezTo>
                    <a:lnTo>
                      <a:pt x="156924" y="75291"/>
                    </a:lnTo>
                    <a:cubicBezTo>
                      <a:pt x="160630" y="73715"/>
                      <a:pt x="164319" y="72104"/>
                      <a:pt x="167878" y="70277"/>
                    </a:cubicBezTo>
                    <a:cubicBezTo>
                      <a:pt x="171749" y="68312"/>
                      <a:pt x="175567" y="66181"/>
                      <a:pt x="179265" y="63930"/>
                    </a:cubicBezTo>
                    <a:cubicBezTo>
                      <a:pt x="183006" y="61687"/>
                      <a:pt x="186616" y="59237"/>
                      <a:pt x="190106" y="56778"/>
                    </a:cubicBezTo>
                    <a:lnTo>
                      <a:pt x="190132" y="56752"/>
                    </a:lnTo>
                    <a:cubicBezTo>
                      <a:pt x="190175" y="56734"/>
                      <a:pt x="190201" y="56700"/>
                      <a:pt x="190219" y="56682"/>
                    </a:cubicBezTo>
                    <a:cubicBezTo>
                      <a:pt x="190842" y="56172"/>
                      <a:pt x="190920" y="55262"/>
                      <a:pt x="190409" y="54648"/>
                    </a:cubicBezTo>
                    <a:cubicBezTo>
                      <a:pt x="187647" y="51305"/>
                      <a:pt x="184815" y="48023"/>
                      <a:pt x="181802" y="44871"/>
                    </a:cubicBezTo>
                    <a:cubicBezTo>
                      <a:pt x="178823" y="41711"/>
                      <a:pt x="175715" y="38654"/>
                      <a:pt x="172476" y="35745"/>
                    </a:cubicBezTo>
                    <a:cubicBezTo>
                      <a:pt x="169272" y="32835"/>
                      <a:pt x="165878" y="30073"/>
                      <a:pt x="162449" y="27389"/>
                    </a:cubicBezTo>
                    <a:lnTo>
                      <a:pt x="157158" y="23518"/>
                    </a:lnTo>
                    <a:cubicBezTo>
                      <a:pt x="155322" y="22314"/>
                      <a:pt x="153547" y="21067"/>
                      <a:pt x="151686" y="19925"/>
                    </a:cubicBezTo>
                    <a:cubicBezTo>
                      <a:pt x="147962" y="17595"/>
                      <a:pt x="144187" y="15387"/>
                      <a:pt x="140273" y="13448"/>
                    </a:cubicBezTo>
                    <a:cubicBezTo>
                      <a:pt x="138307" y="12443"/>
                      <a:pt x="136350" y="11491"/>
                      <a:pt x="134315" y="10633"/>
                    </a:cubicBezTo>
                    <a:cubicBezTo>
                      <a:pt x="132333" y="9707"/>
                      <a:pt x="130280" y="8876"/>
                      <a:pt x="128228" y="8096"/>
                    </a:cubicBezTo>
                    <a:cubicBezTo>
                      <a:pt x="124141" y="6494"/>
                      <a:pt x="119924" y="5178"/>
                      <a:pt x="115681" y="4026"/>
                    </a:cubicBezTo>
                    <a:cubicBezTo>
                      <a:pt x="111429" y="2884"/>
                      <a:pt x="107083" y="2009"/>
                      <a:pt x="102710" y="1325"/>
                    </a:cubicBezTo>
                    <a:cubicBezTo>
                      <a:pt x="100536" y="987"/>
                      <a:pt x="98337" y="779"/>
                      <a:pt x="96146" y="494"/>
                    </a:cubicBezTo>
                    <a:cubicBezTo>
                      <a:pt x="93938" y="312"/>
                      <a:pt x="91713" y="225"/>
                      <a:pt x="89513" y="69"/>
                    </a:cubicBezTo>
                    <a:cubicBezTo>
                      <a:pt x="87297" y="17"/>
                      <a:pt x="85097" y="17"/>
                      <a:pt x="82872" y="0"/>
                    </a:cubicBezTo>
                    <a:cubicBezTo>
                      <a:pt x="80664" y="52"/>
                      <a:pt x="78438" y="182"/>
                      <a:pt x="76239" y="286"/>
                    </a:cubicBezTo>
                    <a:cubicBezTo>
                      <a:pt x="74031" y="459"/>
                      <a:pt x="71831" y="727"/>
                      <a:pt x="69623" y="944"/>
                    </a:cubicBezTo>
                    <a:cubicBezTo>
                      <a:pt x="67433" y="1204"/>
                      <a:pt x="65251" y="1602"/>
                      <a:pt x="63060" y="1931"/>
                    </a:cubicBezTo>
                    <a:cubicBezTo>
                      <a:pt x="58704" y="2736"/>
                      <a:pt x="54366" y="3663"/>
                      <a:pt x="50114" y="4884"/>
                    </a:cubicBezTo>
                    <a:cubicBezTo>
                      <a:pt x="47958" y="5421"/>
                      <a:pt x="45872" y="6105"/>
                      <a:pt x="43776" y="6806"/>
                    </a:cubicBezTo>
                    <a:cubicBezTo>
                      <a:pt x="41663" y="7464"/>
                      <a:pt x="39576" y="8174"/>
                      <a:pt x="37515" y="9014"/>
                    </a:cubicBezTo>
                    <a:cubicBezTo>
                      <a:pt x="33350" y="10503"/>
                      <a:pt x="29333" y="12330"/>
                      <a:pt x="25306" y="14123"/>
                    </a:cubicBezTo>
                    <a:cubicBezTo>
                      <a:pt x="21358" y="16089"/>
                      <a:pt x="17357" y="17994"/>
                      <a:pt x="13564" y="20193"/>
                    </a:cubicBezTo>
                    <a:cubicBezTo>
                      <a:pt x="9668" y="22262"/>
                      <a:pt x="5988" y="24678"/>
                      <a:pt x="2221" y="26956"/>
                    </a:cubicBezTo>
                    <a:cubicBezTo>
                      <a:pt x="1953" y="27120"/>
                      <a:pt x="1667" y="27337"/>
                      <a:pt x="1416" y="27562"/>
                    </a:cubicBezTo>
                    <a:cubicBezTo>
                      <a:pt x="-420" y="29311"/>
                      <a:pt x="-472" y="32203"/>
                      <a:pt x="1269" y="34030"/>
                    </a:cubicBezTo>
                    <a:cubicBezTo>
                      <a:pt x="4291" y="37251"/>
                      <a:pt x="7217" y="40550"/>
                      <a:pt x="10421" y="43564"/>
                    </a:cubicBezTo>
                    <a:close/>
                  </a:path>
                </a:pathLst>
              </a:custGeom>
              <a:grpFill/>
              <a:ln w="8653" cap="flat">
                <a:noFill/>
                <a:prstDash val="solid"/>
                <a:miter/>
              </a:ln>
            </p:spPr>
            <p:txBody>
              <a:bodyPr rtlCol="0" anchor="ctr"/>
              <a:lstStyle/>
              <a:p>
                <a:endParaRPr lang="en-IN" dirty="0"/>
              </a:p>
            </p:txBody>
          </p:sp>
          <p:sp>
            <p:nvSpPr>
              <p:cNvPr id="73" name="Freeform: Shape 73">
                <a:extLst>
                  <a:ext uri="{FF2B5EF4-FFF2-40B4-BE49-F238E27FC236}">
                    <a16:creationId xmlns:a16="http://schemas.microsoft.com/office/drawing/2014/main" id="{C8B5E2C9-CF56-F942-A16B-07BCC66FE4C1}"/>
                  </a:ext>
                </a:extLst>
              </p:cNvPr>
              <p:cNvSpPr/>
              <p:nvPr/>
            </p:nvSpPr>
            <p:spPr>
              <a:xfrm>
                <a:off x="-2119180" y="3425462"/>
                <a:ext cx="175247" cy="99492"/>
              </a:xfrm>
              <a:custGeom>
                <a:avLst/>
                <a:gdLst>
                  <a:gd name="connsiteX0" fmla="*/ 174245 w 175247"/>
                  <a:gd name="connsiteY0" fmla="*/ 90882 h 99492"/>
                  <a:gd name="connsiteX1" fmla="*/ 161776 w 175247"/>
                  <a:gd name="connsiteY1" fmla="*/ 94536 h 99492"/>
                  <a:gd name="connsiteX2" fmla="*/ 149012 w 175247"/>
                  <a:gd name="connsiteY2" fmla="*/ 97246 h 99492"/>
                  <a:gd name="connsiteX3" fmla="*/ 136050 w 175247"/>
                  <a:gd name="connsiteY3" fmla="*/ 98926 h 99492"/>
                  <a:gd name="connsiteX4" fmla="*/ 129521 w 175247"/>
                  <a:gd name="connsiteY4" fmla="*/ 99368 h 99492"/>
                  <a:gd name="connsiteX5" fmla="*/ 122966 w 175247"/>
                  <a:gd name="connsiteY5" fmla="*/ 99489 h 99492"/>
                  <a:gd name="connsiteX6" fmla="*/ 109839 w 175247"/>
                  <a:gd name="connsiteY6" fmla="*/ 98839 h 99492"/>
                  <a:gd name="connsiteX7" fmla="*/ 103318 w 175247"/>
                  <a:gd name="connsiteY7" fmla="*/ 98025 h 99492"/>
                  <a:gd name="connsiteX8" fmla="*/ 96824 w 175247"/>
                  <a:gd name="connsiteY8" fmla="*/ 96908 h 99492"/>
                  <a:gd name="connsiteX9" fmla="*/ 84034 w 175247"/>
                  <a:gd name="connsiteY9" fmla="*/ 93627 h 99492"/>
                  <a:gd name="connsiteX10" fmla="*/ 71635 w 175247"/>
                  <a:gd name="connsiteY10" fmla="*/ 88985 h 99492"/>
                  <a:gd name="connsiteX11" fmla="*/ 65651 w 175247"/>
                  <a:gd name="connsiteY11" fmla="*/ 86136 h 99492"/>
                  <a:gd name="connsiteX12" fmla="*/ 59824 w 175247"/>
                  <a:gd name="connsiteY12" fmla="*/ 82976 h 99492"/>
                  <a:gd name="connsiteX13" fmla="*/ 54187 w 175247"/>
                  <a:gd name="connsiteY13" fmla="*/ 79478 h 99492"/>
                  <a:gd name="connsiteX14" fmla="*/ 48740 w 175247"/>
                  <a:gd name="connsiteY14" fmla="*/ 75685 h 99492"/>
                  <a:gd name="connsiteX15" fmla="*/ 43501 w 175247"/>
                  <a:gd name="connsiteY15" fmla="*/ 71589 h 99492"/>
                  <a:gd name="connsiteX16" fmla="*/ 38488 w 175247"/>
                  <a:gd name="connsiteY16" fmla="*/ 67234 h 99492"/>
                  <a:gd name="connsiteX17" fmla="*/ 29144 w 175247"/>
                  <a:gd name="connsiteY17" fmla="*/ 57813 h 99492"/>
                  <a:gd name="connsiteX18" fmla="*/ 24806 w 175247"/>
                  <a:gd name="connsiteY18" fmla="*/ 52773 h 99492"/>
                  <a:gd name="connsiteX19" fmla="*/ 20685 w 175247"/>
                  <a:gd name="connsiteY19" fmla="*/ 47577 h 99492"/>
                  <a:gd name="connsiteX20" fmla="*/ 13108 w 175247"/>
                  <a:gd name="connsiteY20" fmla="*/ 36728 h 99492"/>
                  <a:gd name="connsiteX21" fmla="*/ 6440 w 175247"/>
                  <a:gd name="connsiteY21" fmla="*/ 25306 h 99492"/>
                  <a:gd name="connsiteX22" fmla="*/ 483 w 175247"/>
                  <a:gd name="connsiteY22" fmla="*/ 13521 h 99492"/>
                  <a:gd name="connsiteX23" fmla="*/ 2544 w 175247"/>
                  <a:gd name="connsiteY23" fmla="*/ 7382 h 99492"/>
                  <a:gd name="connsiteX24" fmla="*/ 3453 w 175247"/>
                  <a:gd name="connsiteY24" fmla="*/ 7044 h 99492"/>
                  <a:gd name="connsiteX25" fmla="*/ 16286 w 175247"/>
                  <a:gd name="connsiteY25" fmla="*/ 3918 h 99492"/>
                  <a:gd name="connsiteX26" fmla="*/ 29309 w 175247"/>
                  <a:gd name="connsiteY26" fmla="*/ 1572 h 99492"/>
                  <a:gd name="connsiteX27" fmla="*/ 42488 w 175247"/>
                  <a:gd name="connsiteY27" fmla="*/ 308 h 99492"/>
                  <a:gd name="connsiteX28" fmla="*/ 49112 w 175247"/>
                  <a:gd name="connsiteY28" fmla="*/ 48 h 99492"/>
                  <a:gd name="connsiteX29" fmla="*/ 55745 w 175247"/>
                  <a:gd name="connsiteY29" fmla="*/ 82 h 99492"/>
                  <a:gd name="connsiteX30" fmla="*/ 68968 w 175247"/>
                  <a:gd name="connsiteY30" fmla="*/ 1078 h 99492"/>
                  <a:gd name="connsiteX31" fmla="*/ 75549 w 175247"/>
                  <a:gd name="connsiteY31" fmla="*/ 2048 h 99492"/>
                  <a:gd name="connsiteX32" fmla="*/ 82060 w 175247"/>
                  <a:gd name="connsiteY32" fmla="*/ 3373 h 99492"/>
                  <a:gd name="connsiteX33" fmla="*/ 88485 w 175247"/>
                  <a:gd name="connsiteY33" fmla="*/ 5070 h 99492"/>
                  <a:gd name="connsiteX34" fmla="*/ 94798 w 175247"/>
                  <a:gd name="connsiteY34" fmla="*/ 7079 h 99492"/>
                  <a:gd name="connsiteX35" fmla="*/ 100998 w 175247"/>
                  <a:gd name="connsiteY35" fmla="*/ 9443 h 99492"/>
                  <a:gd name="connsiteX36" fmla="*/ 107042 w 175247"/>
                  <a:gd name="connsiteY36" fmla="*/ 12153 h 99492"/>
                  <a:gd name="connsiteX37" fmla="*/ 118628 w 175247"/>
                  <a:gd name="connsiteY37" fmla="*/ 18552 h 99492"/>
                  <a:gd name="connsiteX38" fmla="*/ 129425 w 175247"/>
                  <a:gd name="connsiteY38" fmla="*/ 26164 h 99492"/>
                  <a:gd name="connsiteX39" fmla="*/ 134500 w 175247"/>
                  <a:gd name="connsiteY39" fmla="*/ 30355 h 99492"/>
                  <a:gd name="connsiteX40" fmla="*/ 139357 w 175247"/>
                  <a:gd name="connsiteY40" fmla="*/ 34797 h 99492"/>
                  <a:gd name="connsiteX41" fmla="*/ 148372 w 175247"/>
                  <a:gd name="connsiteY41" fmla="*/ 44339 h 99492"/>
                  <a:gd name="connsiteX42" fmla="*/ 152519 w 175247"/>
                  <a:gd name="connsiteY42" fmla="*/ 49431 h 99492"/>
                  <a:gd name="connsiteX43" fmla="*/ 156442 w 175247"/>
                  <a:gd name="connsiteY43" fmla="*/ 54669 h 99492"/>
                  <a:gd name="connsiteX44" fmla="*/ 163568 w 175247"/>
                  <a:gd name="connsiteY44" fmla="*/ 65614 h 99492"/>
                  <a:gd name="connsiteX45" fmla="*/ 169803 w 175247"/>
                  <a:gd name="connsiteY45" fmla="*/ 77079 h 99492"/>
                  <a:gd name="connsiteX46" fmla="*/ 175137 w 175247"/>
                  <a:gd name="connsiteY46" fmla="*/ 88959 h 99492"/>
                  <a:gd name="connsiteX47" fmla="*/ 174357 w 175247"/>
                  <a:gd name="connsiteY47" fmla="*/ 90847 h 99492"/>
                  <a:gd name="connsiteX48" fmla="*/ 174262 w 175247"/>
                  <a:gd name="connsiteY48" fmla="*/ 90882 h 99492"/>
                  <a:gd name="connsiteX49" fmla="*/ 174245 w 175247"/>
                  <a:gd name="connsiteY49" fmla="*/ 90882 h 99492"/>
                  <a:gd name="connsiteX50" fmla="*/ 171768 w 175247"/>
                  <a:gd name="connsiteY50" fmla="*/ 88553 h 99492"/>
                  <a:gd name="connsiteX51" fmla="*/ 166885 w 175247"/>
                  <a:gd name="connsiteY51" fmla="*/ 78560 h 99492"/>
                  <a:gd name="connsiteX52" fmla="*/ 160442 w 175247"/>
                  <a:gd name="connsiteY52" fmla="*/ 67554 h 99492"/>
                  <a:gd name="connsiteX53" fmla="*/ 153143 w 175247"/>
                  <a:gd name="connsiteY53" fmla="*/ 57085 h 99492"/>
                  <a:gd name="connsiteX54" fmla="*/ 149194 w 175247"/>
                  <a:gd name="connsiteY54" fmla="*/ 52115 h 99492"/>
                  <a:gd name="connsiteX55" fmla="*/ 144995 w 175247"/>
                  <a:gd name="connsiteY55" fmla="*/ 47344 h 99492"/>
                  <a:gd name="connsiteX56" fmla="*/ 135998 w 175247"/>
                  <a:gd name="connsiteY56" fmla="*/ 38416 h 99492"/>
                  <a:gd name="connsiteX57" fmla="*/ 131201 w 175247"/>
                  <a:gd name="connsiteY57" fmla="*/ 34286 h 99492"/>
                  <a:gd name="connsiteX58" fmla="*/ 126213 w 175247"/>
                  <a:gd name="connsiteY58" fmla="*/ 30398 h 99492"/>
                  <a:gd name="connsiteX59" fmla="*/ 115666 w 175247"/>
                  <a:gd name="connsiteY59" fmla="*/ 23479 h 99492"/>
                  <a:gd name="connsiteX60" fmla="*/ 104479 w 175247"/>
                  <a:gd name="connsiteY60" fmla="*/ 17747 h 99492"/>
                  <a:gd name="connsiteX61" fmla="*/ 98660 w 175247"/>
                  <a:gd name="connsiteY61" fmla="*/ 15383 h 99492"/>
                  <a:gd name="connsiteX62" fmla="*/ 92728 w 175247"/>
                  <a:gd name="connsiteY62" fmla="*/ 13322 h 99492"/>
                  <a:gd name="connsiteX63" fmla="*/ 86719 w 175247"/>
                  <a:gd name="connsiteY63" fmla="*/ 11616 h 99492"/>
                  <a:gd name="connsiteX64" fmla="*/ 80588 w 175247"/>
                  <a:gd name="connsiteY64" fmla="*/ 10231 h 99492"/>
                  <a:gd name="connsiteX65" fmla="*/ 74423 w 175247"/>
                  <a:gd name="connsiteY65" fmla="*/ 9183 h 99492"/>
                  <a:gd name="connsiteX66" fmla="*/ 68197 w 175247"/>
                  <a:gd name="connsiteY66" fmla="*/ 8438 h 99492"/>
                  <a:gd name="connsiteX67" fmla="*/ 55659 w 175247"/>
                  <a:gd name="connsiteY67" fmla="*/ 7910 h 99492"/>
                  <a:gd name="connsiteX68" fmla="*/ 49389 w 175247"/>
                  <a:gd name="connsiteY68" fmla="*/ 8084 h 99492"/>
                  <a:gd name="connsiteX69" fmla="*/ 43129 w 175247"/>
                  <a:gd name="connsiteY69" fmla="*/ 8516 h 99492"/>
                  <a:gd name="connsiteX70" fmla="*/ 30668 w 175247"/>
                  <a:gd name="connsiteY70" fmla="*/ 10144 h 99492"/>
                  <a:gd name="connsiteX71" fmla="*/ 18347 w 175247"/>
                  <a:gd name="connsiteY71" fmla="*/ 12785 h 99492"/>
                  <a:gd name="connsiteX72" fmla="*/ 6189 w 175247"/>
                  <a:gd name="connsiteY72" fmla="*/ 16154 h 99492"/>
                  <a:gd name="connsiteX73" fmla="*/ 9194 w 175247"/>
                  <a:gd name="connsiteY73" fmla="*/ 9677 h 99492"/>
                  <a:gd name="connsiteX74" fmla="*/ 14519 w 175247"/>
                  <a:gd name="connsiteY74" fmla="*/ 21089 h 99492"/>
                  <a:gd name="connsiteX75" fmla="*/ 20511 w 175247"/>
                  <a:gd name="connsiteY75" fmla="*/ 32164 h 99492"/>
                  <a:gd name="connsiteX76" fmla="*/ 27369 w 175247"/>
                  <a:gd name="connsiteY76" fmla="*/ 42702 h 99492"/>
                  <a:gd name="connsiteX77" fmla="*/ 31110 w 175247"/>
                  <a:gd name="connsiteY77" fmla="*/ 47742 h 99492"/>
                  <a:gd name="connsiteX78" fmla="*/ 35050 w 175247"/>
                  <a:gd name="connsiteY78" fmla="*/ 52626 h 99492"/>
                  <a:gd name="connsiteX79" fmla="*/ 43588 w 175247"/>
                  <a:gd name="connsiteY79" fmla="*/ 61813 h 99492"/>
                  <a:gd name="connsiteX80" fmla="*/ 48186 w 175247"/>
                  <a:gd name="connsiteY80" fmla="*/ 66056 h 99492"/>
                  <a:gd name="connsiteX81" fmla="*/ 52992 w 175247"/>
                  <a:gd name="connsiteY81" fmla="*/ 70065 h 99492"/>
                  <a:gd name="connsiteX82" fmla="*/ 58023 w 175247"/>
                  <a:gd name="connsiteY82" fmla="*/ 73815 h 99492"/>
                  <a:gd name="connsiteX83" fmla="*/ 63244 w 175247"/>
                  <a:gd name="connsiteY83" fmla="*/ 77304 h 99492"/>
                  <a:gd name="connsiteX84" fmla="*/ 68656 w 175247"/>
                  <a:gd name="connsiteY84" fmla="*/ 80482 h 99492"/>
                  <a:gd name="connsiteX85" fmla="*/ 74250 w 175247"/>
                  <a:gd name="connsiteY85" fmla="*/ 83340 h 99492"/>
                  <a:gd name="connsiteX86" fmla="*/ 85870 w 175247"/>
                  <a:gd name="connsiteY86" fmla="*/ 88154 h 99492"/>
                  <a:gd name="connsiteX87" fmla="*/ 97967 w 175247"/>
                  <a:gd name="connsiteY87" fmla="*/ 91661 h 99492"/>
                  <a:gd name="connsiteX88" fmla="*/ 104150 w 175247"/>
                  <a:gd name="connsiteY88" fmla="*/ 92943 h 99492"/>
                  <a:gd name="connsiteX89" fmla="*/ 110410 w 175247"/>
                  <a:gd name="connsiteY89" fmla="*/ 93904 h 99492"/>
                  <a:gd name="connsiteX90" fmla="*/ 123052 w 175247"/>
                  <a:gd name="connsiteY90" fmla="*/ 94951 h 99492"/>
                  <a:gd name="connsiteX91" fmla="*/ 129399 w 175247"/>
                  <a:gd name="connsiteY91" fmla="*/ 95021 h 99492"/>
                  <a:gd name="connsiteX92" fmla="*/ 135764 w 175247"/>
                  <a:gd name="connsiteY92" fmla="*/ 94822 h 99492"/>
                  <a:gd name="connsiteX93" fmla="*/ 148441 w 175247"/>
                  <a:gd name="connsiteY93" fmla="*/ 93566 h 99492"/>
                  <a:gd name="connsiteX94" fmla="*/ 161022 w 175247"/>
                  <a:gd name="connsiteY94" fmla="*/ 91315 h 99492"/>
                  <a:gd name="connsiteX95" fmla="*/ 171768 w 175247"/>
                  <a:gd name="connsiteY95" fmla="*/ 88553 h 99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75247" h="99492">
                    <a:moveTo>
                      <a:pt x="174245" y="90882"/>
                    </a:moveTo>
                    <a:cubicBezTo>
                      <a:pt x="170175" y="92189"/>
                      <a:pt x="166001" y="93488"/>
                      <a:pt x="161776" y="94536"/>
                    </a:cubicBezTo>
                    <a:cubicBezTo>
                      <a:pt x="157567" y="95618"/>
                      <a:pt x="153299" y="96510"/>
                      <a:pt x="149012" y="97246"/>
                    </a:cubicBezTo>
                    <a:cubicBezTo>
                      <a:pt x="144726" y="98000"/>
                      <a:pt x="140388" y="98510"/>
                      <a:pt x="136050" y="98926"/>
                    </a:cubicBezTo>
                    <a:lnTo>
                      <a:pt x="129521" y="99368"/>
                    </a:lnTo>
                    <a:cubicBezTo>
                      <a:pt x="127339" y="99394"/>
                      <a:pt x="125148" y="99515"/>
                      <a:pt x="122966" y="99489"/>
                    </a:cubicBezTo>
                    <a:cubicBezTo>
                      <a:pt x="118593" y="99454"/>
                      <a:pt x="114203" y="99290"/>
                      <a:pt x="109839" y="98839"/>
                    </a:cubicBezTo>
                    <a:cubicBezTo>
                      <a:pt x="107665" y="98658"/>
                      <a:pt x="105474" y="98407"/>
                      <a:pt x="103318" y="98025"/>
                    </a:cubicBezTo>
                    <a:cubicBezTo>
                      <a:pt x="101136" y="97757"/>
                      <a:pt x="98971" y="97350"/>
                      <a:pt x="96824" y="96908"/>
                    </a:cubicBezTo>
                    <a:cubicBezTo>
                      <a:pt x="92494" y="96060"/>
                      <a:pt x="88243" y="94943"/>
                      <a:pt x="84034" y="93627"/>
                    </a:cubicBezTo>
                    <a:cubicBezTo>
                      <a:pt x="79818" y="92328"/>
                      <a:pt x="75696" y="90734"/>
                      <a:pt x="71635" y="88985"/>
                    </a:cubicBezTo>
                    <a:cubicBezTo>
                      <a:pt x="69608" y="88093"/>
                      <a:pt x="67643" y="87080"/>
                      <a:pt x="65651" y="86136"/>
                    </a:cubicBezTo>
                    <a:cubicBezTo>
                      <a:pt x="63686" y="85123"/>
                      <a:pt x="61763" y="84024"/>
                      <a:pt x="59824" y="82976"/>
                    </a:cubicBezTo>
                    <a:cubicBezTo>
                      <a:pt x="57919" y="81841"/>
                      <a:pt x="56057" y="80638"/>
                      <a:pt x="54187" y="79478"/>
                    </a:cubicBezTo>
                    <a:cubicBezTo>
                      <a:pt x="52342" y="78239"/>
                      <a:pt x="50550" y="76941"/>
                      <a:pt x="48740" y="75685"/>
                    </a:cubicBezTo>
                    <a:cubicBezTo>
                      <a:pt x="46965" y="74360"/>
                      <a:pt x="45242" y="72957"/>
                      <a:pt x="43501" y="71589"/>
                    </a:cubicBezTo>
                    <a:cubicBezTo>
                      <a:pt x="41778" y="70195"/>
                      <a:pt x="40168" y="68688"/>
                      <a:pt x="38488" y="67234"/>
                    </a:cubicBezTo>
                    <a:cubicBezTo>
                      <a:pt x="35240" y="64212"/>
                      <a:pt x="32080" y="61121"/>
                      <a:pt x="29144" y="57813"/>
                    </a:cubicBezTo>
                    <a:cubicBezTo>
                      <a:pt x="27603" y="56211"/>
                      <a:pt x="26209" y="54496"/>
                      <a:pt x="24806" y="52773"/>
                    </a:cubicBezTo>
                    <a:cubicBezTo>
                      <a:pt x="23386" y="51102"/>
                      <a:pt x="21983" y="49387"/>
                      <a:pt x="20685" y="47577"/>
                    </a:cubicBezTo>
                    <a:cubicBezTo>
                      <a:pt x="17974" y="44097"/>
                      <a:pt x="15558" y="40408"/>
                      <a:pt x="13108" y="36728"/>
                    </a:cubicBezTo>
                    <a:cubicBezTo>
                      <a:pt x="10822" y="32935"/>
                      <a:pt x="8475" y="29212"/>
                      <a:pt x="6440" y="25306"/>
                    </a:cubicBezTo>
                    <a:cubicBezTo>
                      <a:pt x="4250" y="21470"/>
                      <a:pt x="2449" y="17479"/>
                      <a:pt x="483" y="13521"/>
                    </a:cubicBezTo>
                    <a:cubicBezTo>
                      <a:pt x="-651" y="11253"/>
                      <a:pt x="284" y="8516"/>
                      <a:pt x="2544" y="7382"/>
                    </a:cubicBezTo>
                    <a:cubicBezTo>
                      <a:pt x="2830" y="7244"/>
                      <a:pt x="3150" y="7131"/>
                      <a:pt x="3453" y="7044"/>
                    </a:cubicBezTo>
                    <a:cubicBezTo>
                      <a:pt x="7739" y="5979"/>
                      <a:pt x="11948" y="4741"/>
                      <a:pt x="16286" y="3918"/>
                    </a:cubicBezTo>
                    <a:cubicBezTo>
                      <a:pt x="20572" y="2940"/>
                      <a:pt x="24954" y="2291"/>
                      <a:pt x="29309" y="1572"/>
                    </a:cubicBezTo>
                    <a:cubicBezTo>
                      <a:pt x="33691" y="1061"/>
                      <a:pt x="38063" y="507"/>
                      <a:pt x="42488" y="308"/>
                    </a:cubicBezTo>
                    <a:cubicBezTo>
                      <a:pt x="44679" y="117"/>
                      <a:pt x="46887" y="74"/>
                      <a:pt x="49112" y="48"/>
                    </a:cubicBezTo>
                    <a:cubicBezTo>
                      <a:pt x="51320" y="5"/>
                      <a:pt x="53537" y="-48"/>
                      <a:pt x="55745" y="82"/>
                    </a:cubicBezTo>
                    <a:cubicBezTo>
                      <a:pt x="60170" y="195"/>
                      <a:pt x="64586" y="550"/>
                      <a:pt x="68968" y="1078"/>
                    </a:cubicBezTo>
                    <a:cubicBezTo>
                      <a:pt x="71167" y="1407"/>
                      <a:pt x="73366" y="1658"/>
                      <a:pt x="75549" y="2048"/>
                    </a:cubicBezTo>
                    <a:cubicBezTo>
                      <a:pt x="77731" y="2490"/>
                      <a:pt x="79904" y="2888"/>
                      <a:pt x="82060" y="3373"/>
                    </a:cubicBezTo>
                    <a:cubicBezTo>
                      <a:pt x="84199" y="3918"/>
                      <a:pt x="86346" y="4464"/>
                      <a:pt x="88485" y="5070"/>
                    </a:cubicBezTo>
                    <a:cubicBezTo>
                      <a:pt x="90589" y="5728"/>
                      <a:pt x="92702" y="6369"/>
                      <a:pt x="94798" y="7079"/>
                    </a:cubicBezTo>
                    <a:cubicBezTo>
                      <a:pt x="96867" y="7876"/>
                      <a:pt x="98945" y="8612"/>
                      <a:pt x="100998" y="9443"/>
                    </a:cubicBezTo>
                    <a:cubicBezTo>
                      <a:pt x="103015" y="10352"/>
                      <a:pt x="105059" y="11201"/>
                      <a:pt x="107042" y="12153"/>
                    </a:cubicBezTo>
                    <a:cubicBezTo>
                      <a:pt x="111008" y="14110"/>
                      <a:pt x="114904" y="16197"/>
                      <a:pt x="118628" y="18552"/>
                    </a:cubicBezTo>
                    <a:cubicBezTo>
                      <a:pt x="122360" y="20899"/>
                      <a:pt x="125988" y="23401"/>
                      <a:pt x="129425" y="26164"/>
                    </a:cubicBezTo>
                    <a:cubicBezTo>
                      <a:pt x="131166" y="27480"/>
                      <a:pt x="132872" y="28874"/>
                      <a:pt x="134500" y="30355"/>
                    </a:cubicBezTo>
                    <a:cubicBezTo>
                      <a:pt x="136171" y="31766"/>
                      <a:pt x="137773" y="33273"/>
                      <a:pt x="139357" y="34797"/>
                    </a:cubicBezTo>
                    <a:cubicBezTo>
                      <a:pt x="142535" y="37828"/>
                      <a:pt x="145514" y="41040"/>
                      <a:pt x="148372" y="44339"/>
                    </a:cubicBezTo>
                    <a:cubicBezTo>
                      <a:pt x="149818" y="45993"/>
                      <a:pt x="151134" y="47733"/>
                      <a:pt x="152519" y="49431"/>
                    </a:cubicBezTo>
                    <a:lnTo>
                      <a:pt x="156442" y="54669"/>
                    </a:lnTo>
                    <a:cubicBezTo>
                      <a:pt x="158953" y="58237"/>
                      <a:pt x="161360" y="61874"/>
                      <a:pt x="163568" y="65614"/>
                    </a:cubicBezTo>
                    <a:cubicBezTo>
                      <a:pt x="165802" y="69373"/>
                      <a:pt x="167889" y="73191"/>
                      <a:pt x="169803" y="77079"/>
                    </a:cubicBezTo>
                    <a:cubicBezTo>
                      <a:pt x="171751" y="80958"/>
                      <a:pt x="173483" y="84933"/>
                      <a:pt x="175137" y="88959"/>
                    </a:cubicBezTo>
                    <a:cubicBezTo>
                      <a:pt x="175440" y="89695"/>
                      <a:pt x="175102" y="90544"/>
                      <a:pt x="174357" y="90847"/>
                    </a:cubicBezTo>
                    <a:cubicBezTo>
                      <a:pt x="174323" y="90864"/>
                      <a:pt x="174288" y="90890"/>
                      <a:pt x="174262" y="90882"/>
                    </a:cubicBezTo>
                    <a:lnTo>
                      <a:pt x="174245" y="90882"/>
                    </a:lnTo>
                    <a:close/>
                    <a:moveTo>
                      <a:pt x="171768" y="88553"/>
                    </a:moveTo>
                    <a:cubicBezTo>
                      <a:pt x="170218" y="85167"/>
                      <a:pt x="168660" y="81824"/>
                      <a:pt x="166885" y="78560"/>
                    </a:cubicBezTo>
                    <a:cubicBezTo>
                      <a:pt x="164902" y="74810"/>
                      <a:pt x="162737" y="71156"/>
                      <a:pt x="160442" y="67554"/>
                    </a:cubicBezTo>
                    <a:cubicBezTo>
                      <a:pt x="158165" y="63952"/>
                      <a:pt x="155697" y="60497"/>
                      <a:pt x="153143" y="57085"/>
                    </a:cubicBezTo>
                    <a:lnTo>
                      <a:pt x="149194" y="52115"/>
                    </a:lnTo>
                    <a:cubicBezTo>
                      <a:pt x="147791" y="50522"/>
                      <a:pt x="146441" y="48885"/>
                      <a:pt x="144995" y="47344"/>
                    </a:cubicBezTo>
                    <a:cubicBezTo>
                      <a:pt x="142128" y="44244"/>
                      <a:pt x="139150" y="41213"/>
                      <a:pt x="135998" y="38416"/>
                    </a:cubicBezTo>
                    <a:cubicBezTo>
                      <a:pt x="134439" y="36979"/>
                      <a:pt x="132863" y="35576"/>
                      <a:pt x="131201" y="34286"/>
                    </a:cubicBezTo>
                    <a:cubicBezTo>
                      <a:pt x="129581" y="32901"/>
                      <a:pt x="127919" y="31628"/>
                      <a:pt x="126213" y="30398"/>
                    </a:cubicBezTo>
                    <a:cubicBezTo>
                      <a:pt x="122827" y="27887"/>
                      <a:pt x="119303" y="25592"/>
                      <a:pt x="115666" y="23479"/>
                    </a:cubicBezTo>
                    <a:cubicBezTo>
                      <a:pt x="112055" y="21367"/>
                      <a:pt x="108280" y="19470"/>
                      <a:pt x="104479" y="17747"/>
                    </a:cubicBezTo>
                    <a:cubicBezTo>
                      <a:pt x="102565" y="16890"/>
                      <a:pt x="100608" y="16171"/>
                      <a:pt x="98660" y="15383"/>
                    </a:cubicBezTo>
                    <a:cubicBezTo>
                      <a:pt x="96711" y="14638"/>
                      <a:pt x="94720" y="14023"/>
                      <a:pt x="92728" y="13322"/>
                    </a:cubicBezTo>
                    <a:cubicBezTo>
                      <a:pt x="90728" y="12733"/>
                      <a:pt x="88719" y="12179"/>
                      <a:pt x="86719" y="11616"/>
                    </a:cubicBezTo>
                    <a:lnTo>
                      <a:pt x="80588" y="10231"/>
                    </a:lnTo>
                    <a:cubicBezTo>
                      <a:pt x="78545" y="9833"/>
                      <a:pt x="76475" y="9521"/>
                      <a:pt x="74423" y="9183"/>
                    </a:cubicBezTo>
                    <a:cubicBezTo>
                      <a:pt x="72362" y="8863"/>
                      <a:pt x="70267" y="8681"/>
                      <a:pt x="68197" y="8438"/>
                    </a:cubicBezTo>
                    <a:cubicBezTo>
                      <a:pt x="64032" y="8101"/>
                      <a:pt x="59850" y="7867"/>
                      <a:pt x="55659" y="7910"/>
                    </a:cubicBezTo>
                    <a:cubicBezTo>
                      <a:pt x="53580" y="7858"/>
                      <a:pt x="51485" y="7962"/>
                      <a:pt x="49389" y="8084"/>
                    </a:cubicBezTo>
                    <a:cubicBezTo>
                      <a:pt x="47311" y="8162"/>
                      <a:pt x="45216" y="8274"/>
                      <a:pt x="43129" y="8516"/>
                    </a:cubicBezTo>
                    <a:cubicBezTo>
                      <a:pt x="38947" y="8845"/>
                      <a:pt x="34808" y="9521"/>
                      <a:pt x="30668" y="10144"/>
                    </a:cubicBezTo>
                    <a:cubicBezTo>
                      <a:pt x="26538" y="10967"/>
                      <a:pt x="22416" y="11686"/>
                      <a:pt x="18347" y="12785"/>
                    </a:cubicBezTo>
                    <a:cubicBezTo>
                      <a:pt x="14242" y="13694"/>
                      <a:pt x="10233" y="15002"/>
                      <a:pt x="6189" y="16154"/>
                    </a:cubicBezTo>
                    <a:lnTo>
                      <a:pt x="9194" y="9677"/>
                    </a:lnTo>
                    <a:cubicBezTo>
                      <a:pt x="10934" y="13478"/>
                      <a:pt x="12554" y="17392"/>
                      <a:pt x="14519" y="21089"/>
                    </a:cubicBezTo>
                    <a:cubicBezTo>
                      <a:pt x="16329" y="24891"/>
                      <a:pt x="18459" y="28502"/>
                      <a:pt x="20511" y="32164"/>
                    </a:cubicBezTo>
                    <a:cubicBezTo>
                      <a:pt x="22737" y="35723"/>
                      <a:pt x="24910" y="39317"/>
                      <a:pt x="27369" y="42702"/>
                    </a:cubicBezTo>
                    <a:cubicBezTo>
                      <a:pt x="28547" y="44443"/>
                      <a:pt x="29803" y="46123"/>
                      <a:pt x="31110" y="47742"/>
                    </a:cubicBezTo>
                    <a:cubicBezTo>
                      <a:pt x="32374" y="49396"/>
                      <a:pt x="33647" y="51076"/>
                      <a:pt x="35050" y="52626"/>
                    </a:cubicBezTo>
                    <a:cubicBezTo>
                      <a:pt x="37734" y="55838"/>
                      <a:pt x="40635" y="58869"/>
                      <a:pt x="43588" y="61813"/>
                    </a:cubicBezTo>
                    <a:cubicBezTo>
                      <a:pt x="45121" y="63216"/>
                      <a:pt x="46601" y="64697"/>
                      <a:pt x="48186" y="66056"/>
                    </a:cubicBezTo>
                    <a:cubicBezTo>
                      <a:pt x="49788" y="67390"/>
                      <a:pt x="51355" y="68766"/>
                      <a:pt x="52992" y="70065"/>
                    </a:cubicBezTo>
                    <a:lnTo>
                      <a:pt x="58023" y="73815"/>
                    </a:lnTo>
                    <a:cubicBezTo>
                      <a:pt x="59754" y="74992"/>
                      <a:pt x="61478" y="76170"/>
                      <a:pt x="63244" y="77304"/>
                    </a:cubicBezTo>
                    <a:cubicBezTo>
                      <a:pt x="65045" y="78352"/>
                      <a:pt x="66820" y="79460"/>
                      <a:pt x="68656" y="80482"/>
                    </a:cubicBezTo>
                    <a:cubicBezTo>
                      <a:pt x="70526" y="81426"/>
                      <a:pt x="72353" y="82456"/>
                      <a:pt x="74250" y="83340"/>
                    </a:cubicBezTo>
                    <a:cubicBezTo>
                      <a:pt x="78042" y="85132"/>
                      <a:pt x="81896" y="86769"/>
                      <a:pt x="85870" y="88154"/>
                    </a:cubicBezTo>
                    <a:cubicBezTo>
                      <a:pt x="89836" y="89514"/>
                      <a:pt x="93880" y="90734"/>
                      <a:pt x="97967" y="91661"/>
                    </a:cubicBezTo>
                    <a:cubicBezTo>
                      <a:pt x="100011" y="92155"/>
                      <a:pt x="102071" y="92605"/>
                      <a:pt x="104150" y="92943"/>
                    </a:cubicBezTo>
                    <a:cubicBezTo>
                      <a:pt x="106236" y="93341"/>
                      <a:pt x="108315" y="93635"/>
                      <a:pt x="110410" y="93904"/>
                    </a:cubicBezTo>
                    <a:cubicBezTo>
                      <a:pt x="114592" y="94475"/>
                      <a:pt x="118809" y="94778"/>
                      <a:pt x="123052" y="94951"/>
                    </a:cubicBezTo>
                    <a:cubicBezTo>
                      <a:pt x="125165" y="95047"/>
                      <a:pt x="127278" y="95003"/>
                      <a:pt x="129399" y="95021"/>
                    </a:cubicBezTo>
                    <a:lnTo>
                      <a:pt x="135764" y="94822"/>
                    </a:lnTo>
                    <a:cubicBezTo>
                      <a:pt x="139990" y="94544"/>
                      <a:pt x="144241" y="94181"/>
                      <a:pt x="148441" y="93566"/>
                    </a:cubicBezTo>
                    <a:cubicBezTo>
                      <a:pt x="152658" y="92995"/>
                      <a:pt x="156866" y="92241"/>
                      <a:pt x="161022" y="91315"/>
                    </a:cubicBezTo>
                    <a:cubicBezTo>
                      <a:pt x="164616" y="90561"/>
                      <a:pt x="168175" y="89557"/>
                      <a:pt x="171768" y="88553"/>
                    </a:cubicBezTo>
                    <a:close/>
                  </a:path>
                </a:pathLst>
              </a:custGeom>
              <a:grpFill/>
              <a:ln w="8653" cap="flat">
                <a:noFill/>
                <a:prstDash val="solid"/>
                <a:miter/>
              </a:ln>
            </p:spPr>
            <p:txBody>
              <a:bodyPr rtlCol="0" anchor="ctr"/>
              <a:lstStyle/>
              <a:p>
                <a:endParaRPr lang="en-IN" dirty="0"/>
              </a:p>
            </p:txBody>
          </p:sp>
          <p:sp>
            <p:nvSpPr>
              <p:cNvPr id="74" name="Freeform: Shape 74">
                <a:extLst>
                  <a:ext uri="{FF2B5EF4-FFF2-40B4-BE49-F238E27FC236}">
                    <a16:creationId xmlns:a16="http://schemas.microsoft.com/office/drawing/2014/main" id="{D1AE094F-B5F7-2748-9CB0-816C8EF662A0}"/>
                  </a:ext>
                </a:extLst>
              </p:cNvPr>
              <p:cNvSpPr/>
              <p:nvPr/>
            </p:nvSpPr>
            <p:spPr>
              <a:xfrm>
                <a:off x="-1990471" y="3236583"/>
                <a:ext cx="144757" cy="130510"/>
              </a:xfrm>
              <a:custGeom>
                <a:avLst/>
                <a:gdLst>
                  <a:gd name="connsiteX0" fmla="*/ 143314 w 144757"/>
                  <a:gd name="connsiteY0" fmla="*/ 130469 h 130510"/>
                  <a:gd name="connsiteX1" fmla="*/ 130291 w 144757"/>
                  <a:gd name="connsiteY1" fmla="*/ 130287 h 130510"/>
                  <a:gd name="connsiteX2" fmla="*/ 117320 w 144757"/>
                  <a:gd name="connsiteY2" fmla="*/ 129118 h 130510"/>
                  <a:gd name="connsiteX3" fmla="*/ 104435 w 144757"/>
                  <a:gd name="connsiteY3" fmla="*/ 126910 h 130510"/>
                  <a:gd name="connsiteX4" fmla="*/ 98062 w 144757"/>
                  <a:gd name="connsiteY4" fmla="*/ 125378 h 130510"/>
                  <a:gd name="connsiteX5" fmla="*/ 91767 w 144757"/>
                  <a:gd name="connsiteY5" fmla="*/ 123577 h 130510"/>
                  <a:gd name="connsiteX6" fmla="*/ 79419 w 144757"/>
                  <a:gd name="connsiteY6" fmla="*/ 119083 h 130510"/>
                  <a:gd name="connsiteX7" fmla="*/ 73418 w 144757"/>
                  <a:gd name="connsiteY7" fmla="*/ 116390 h 130510"/>
                  <a:gd name="connsiteX8" fmla="*/ 67539 w 144757"/>
                  <a:gd name="connsiteY8" fmla="*/ 113411 h 130510"/>
                  <a:gd name="connsiteX9" fmla="*/ 56299 w 144757"/>
                  <a:gd name="connsiteY9" fmla="*/ 106492 h 130510"/>
                  <a:gd name="connsiteX10" fmla="*/ 45830 w 144757"/>
                  <a:gd name="connsiteY10" fmla="*/ 98387 h 130510"/>
                  <a:gd name="connsiteX11" fmla="*/ 40938 w 144757"/>
                  <a:gd name="connsiteY11" fmla="*/ 93919 h 130510"/>
                  <a:gd name="connsiteX12" fmla="*/ 36314 w 144757"/>
                  <a:gd name="connsiteY12" fmla="*/ 89166 h 130510"/>
                  <a:gd name="connsiteX13" fmla="*/ 31933 w 144757"/>
                  <a:gd name="connsiteY13" fmla="*/ 84152 h 130510"/>
                  <a:gd name="connsiteX14" fmla="*/ 27854 w 144757"/>
                  <a:gd name="connsiteY14" fmla="*/ 78930 h 130510"/>
                  <a:gd name="connsiteX15" fmla="*/ 24053 w 144757"/>
                  <a:gd name="connsiteY15" fmla="*/ 73458 h 130510"/>
                  <a:gd name="connsiteX16" fmla="*/ 20537 w 144757"/>
                  <a:gd name="connsiteY16" fmla="*/ 67847 h 130510"/>
                  <a:gd name="connsiteX17" fmla="*/ 14398 w 144757"/>
                  <a:gd name="connsiteY17" fmla="*/ 56070 h 130510"/>
                  <a:gd name="connsiteX18" fmla="*/ 11731 w 144757"/>
                  <a:gd name="connsiteY18" fmla="*/ 50000 h 130510"/>
                  <a:gd name="connsiteX19" fmla="*/ 9341 w 144757"/>
                  <a:gd name="connsiteY19" fmla="*/ 43818 h 130510"/>
                  <a:gd name="connsiteX20" fmla="*/ 5297 w 144757"/>
                  <a:gd name="connsiteY20" fmla="*/ 31227 h 130510"/>
                  <a:gd name="connsiteX21" fmla="*/ 2292 w 144757"/>
                  <a:gd name="connsiteY21" fmla="*/ 18334 h 130510"/>
                  <a:gd name="connsiteX22" fmla="*/ 58 w 144757"/>
                  <a:gd name="connsiteY22" fmla="*/ 5319 h 130510"/>
                  <a:gd name="connsiteX23" fmla="*/ 3851 w 144757"/>
                  <a:gd name="connsiteY23" fmla="*/ 63 h 130510"/>
                  <a:gd name="connsiteX24" fmla="*/ 4830 w 144757"/>
                  <a:gd name="connsiteY24" fmla="*/ 3 h 130510"/>
                  <a:gd name="connsiteX25" fmla="*/ 18026 w 144757"/>
                  <a:gd name="connsiteY25" fmla="*/ 791 h 130510"/>
                  <a:gd name="connsiteX26" fmla="*/ 31136 w 144757"/>
                  <a:gd name="connsiteY26" fmla="*/ 2393 h 130510"/>
                  <a:gd name="connsiteX27" fmla="*/ 44107 w 144757"/>
                  <a:gd name="connsiteY27" fmla="*/ 5060 h 130510"/>
                  <a:gd name="connsiteX28" fmla="*/ 50515 w 144757"/>
                  <a:gd name="connsiteY28" fmla="*/ 6765 h 130510"/>
                  <a:gd name="connsiteX29" fmla="*/ 56836 w 144757"/>
                  <a:gd name="connsiteY29" fmla="*/ 8757 h 130510"/>
                  <a:gd name="connsiteX30" fmla="*/ 69193 w 144757"/>
                  <a:gd name="connsiteY30" fmla="*/ 13615 h 130510"/>
                  <a:gd name="connsiteX31" fmla="*/ 75176 w 144757"/>
                  <a:gd name="connsiteY31" fmla="*/ 16490 h 130510"/>
                  <a:gd name="connsiteX32" fmla="*/ 81012 w 144757"/>
                  <a:gd name="connsiteY32" fmla="*/ 19668 h 130510"/>
                  <a:gd name="connsiteX33" fmla="*/ 86658 w 144757"/>
                  <a:gd name="connsiteY33" fmla="*/ 23166 h 130510"/>
                  <a:gd name="connsiteX34" fmla="*/ 92105 w 144757"/>
                  <a:gd name="connsiteY34" fmla="*/ 26958 h 130510"/>
                  <a:gd name="connsiteX35" fmla="*/ 97326 w 144757"/>
                  <a:gd name="connsiteY35" fmla="*/ 31054 h 130510"/>
                  <a:gd name="connsiteX36" fmla="*/ 102305 w 144757"/>
                  <a:gd name="connsiteY36" fmla="*/ 35436 h 130510"/>
                  <a:gd name="connsiteX37" fmla="*/ 111501 w 144757"/>
                  <a:gd name="connsiteY37" fmla="*/ 44978 h 130510"/>
                  <a:gd name="connsiteX38" fmla="*/ 119580 w 144757"/>
                  <a:gd name="connsiteY38" fmla="*/ 55412 h 130510"/>
                  <a:gd name="connsiteX39" fmla="*/ 123182 w 144757"/>
                  <a:gd name="connsiteY39" fmla="*/ 60911 h 130510"/>
                  <a:gd name="connsiteX40" fmla="*/ 126507 w 144757"/>
                  <a:gd name="connsiteY40" fmla="*/ 66600 h 130510"/>
                  <a:gd name="connsiteX41" fmla="*/ 132309 w 144757"/>
                  <a:gd name="connsiteY41" fmla="*/ 78376 h 130510"/>
                  <a:gd name="connsiteX42" fmla="*/ 134785 w 144757"/>
                  <a:gd name="connsiteY42" fmla="*/ 84437 h 130510"/>
                  <a:gd name="connsiteX43" fmla="*/ 136985 w 144757"/>
                  <a:gd name="connsiteY43" fmla="*/ 90612 h 130510"/>
                  <a:gd name="connsiteX44" fmla="*/ 140569 w 144757"/>
                  <a:gd name="connsiteY44" fmla="*/ 103184 h 130510"/>
                  <a:gd name="connsiteX45" fmla="*/ 143141 w 144757"/>
                  <a:gd name="connsiteY45" fmla="*/ 115983 h 130510"/>
                  <a:gd name="connsiteX46" fmla="*/ 144752 w 144757"/>
                  <a:gd name="connsiteY46" fmla="*/ 128911 h 130510"/>
                  <a:gd name="connsiteX47" fmla="*/ 143444 w 144757"/>
                  <a:gd name="connsiteY47" fmla="*/ 130469 h 130510"/>
                  <a:gd name="connsiteX48" fmla="*/ 143366 w 144757"/>
                  <a:gd name="connsiteY48" fmla="*/ 130487 h 130510"/>
                  <a:gd name="connsiteX49" fmla="*/ 143314 w 144757"/>
                  <a:gd name="connsiteY49" fmla="*/ 130469 h 130510"/>
                  <a:gd name="connsiteX50" fmla="*/ 141617 w 144757"/>
                  <a:gd name="connsiteY50" fmla="*/ 127525 h 130510"/>
                  <a:gd name="connsiteX51" fmla="*/ 139885 w 144757"/>
                  <a:gd name="connsiteY51" fmla="*/ 116571 h 130510"/>
                  <a:gd name="connsiteX52" fmla="*/ 136976 w 144757"/>
                  <a:gd name="connsiteY52" fmla="*/ 104137 h 130510"/>
                  <a:gd name="connsiteX53" fmla="*/ 133088 w 144757"/>
                  <a:gd name="connsiteY53" fmla="*/ 91980 h 130510"/>
                  <a:gd name="connsiteX54" fmla="*/ 130767 w 144757"/>
                  <a:gd name="connsiteY54" fmla="*/ 86057 h 130510"/>
                  <a:gd name="connsiteX55" fmla="*/ 128161 w 144757"/>
                  <a:gd name="connsiteY55" fmla="*/ 80255 h 130510"/>
                  <a:gd name="connsiteX56" fmla="*/ 122204 w 144757"/>
                  <a:gd name="connsiteY56" fmla="*/ 69059 h 130510"/>
                  <a:gd name="connsiteX57" fmla="*/ 118844 w 144757"/>
                  <a:gd name="connsiteY57" fmla="*/ 63716 h 130510"/>
                  <a:gd name="connsiteX58" fmla="*/ 115207 w 144757"/>
                  <a:gd name="connsiteY58" fmla="*/ 58521 h 130510"/>
                  <a:gd name="connsiteX59" fmla="*/ 107180 w 144757"/>
                  <a:gd name="connsiteY59" fmla="*/ 48797 h 130510"/>
                  <a:gd name="connsiteX60" fmla="*/ 98157 w 144757"/>
                  <a:gd name="connsiteY60" fmla="*/ 40034 h 130510"/>
                  <a:gd name="connsiteX61" fmla="*/ 93308 w 144757"/>
                  <a:gd name="connsiteY61" fmla="*/ 36051 h 130510"/>
                  <a:gd name="connsiteX62" fmla="*/ 88243 w 144757"/>
                  <a:gd name="connsiteY62" fmla="*/ 32336 h 130510"/>
                  <a:gd name="connsiteX63" fmla="*/ 82995 w 144757"/>
                  <a:gd name="connsiteY63" fmla="*/ 28907 h 130510"/>
                  <a:gd name="connsiteX64" fmla="*/ 77557 w 144757"/>
                  <a:gd name="connsiteY64" fmla="*/ 25798 h 130510"/>
                  <a:gd name="connsiteX65" fmla="*/ 71964 w 144757"/>
                  <a:gd name="connsiteY65" fmla="*/ 22967 h 130510"/>
                  <a:gd name="connsiteX66" fmla="*/ 66231 w 144757"/>
                  <a:gd name="connsiteY66" fmla="*/ 20447 h 130510"/>
                  <a:gd name="connsiteX67" fmla="*/ 54420 w 144757"/>
                  <a:gd name="connsiteY67" fmla="*/ 16230 h 130510"/>
                  <a:gd name="connsiteX68" fmla="*/ 48385 w 144757"/>
                  <a:gd name="connsiteY68" fmla="*/ 14559 h 130510"/>
                  <a:gd name="connsiteX69" fmla="*/ 42263 w 144757"/>
                  <a:gd name="connsiteY69" fmla="*/ 13139 h 130510"/>
                  <a:gd name="connsiteX70" fmla="*/ 29880 w 144757"/>
                  <a:gd name="connsiteY70" fmla="*/ 11009 h 130510"/>
                  <a:gd name="connsiteX71" fmla="*/ 17333 w 144757"/>
                  <a:gd name="connsiteY71" fmla="*/ 9909 h 130510"/>
                  <a:gd name="connsiteX72" fmla="*/ 4726 w 144757"/>
                  <a:gd name="connsiteY72" fmla="*/ 9536 h 130510"/>
                  <a:gd name="connsiteX73" fmla="*/ 9497 w 144757"/>
                  <a:gd name="connsiteY73" fmla="*/ 4211 h 130510"/>
                  <a:gd name="connsiteX74" fmla="*/ 11229 w 144757"/>
                  <a:gd name="connsiteY74" fmla="*/ 16706 h 130510"/>
                  <a:gd name="connsiteX75" fmla="*/ 13679 w 144757"/>
                  <a:gd name="connsiteY75" fmla="*/ 29054 h 130510"/>
                  <a:gd name="connsiteX76" fmla="*/ 17134 w 144757"/>
                  <a:gd name="connsiteY76" fmla="*/ 41142 h 130510"/>
                  <a:gd name="connsiteX77" fmla="*/ 19212 w 144757"/>
                  <a:gd name="connsiteY77" fmla="*/ 47065 h 130510"/>
                  <a:gd name="connsiteX78" fmla="*/ 21542 w 144757"/>
                  <a:gd name="connsiteY78" fmla="*/ 52893 h 130510"/>
                  <a:gd name="connsiteX79" fmla="*/ 26988 w 144757"/>
                  <a:gd name="connsiteY79" fmla="*/ 64175 h 130510"/>
                  <a:gd name="connsiteX80" fmla="*/ 30131 w 144757"/>
                  <a:gd name="connsiteY80" fmla="*/ 69622 h 130510"/>
                  <a:gd name="connsiteX81" fmla="*/ 33534 w 144757"/>
                  <a:gd name="connsiteY81" fmla="*/ 74869 h 130510"/>
                  <a:gd name="connsiteX82" fmla="*/ 37249 w 144757"/>
                  <a:gd name="connsiteY82" fmla="*/ 79944 h 130510"/>
                  <a:gd name="connsiteX83" fmla="*/ 41215 w 144757"/>
                  <a:gd name="connsiteY83" fmla="*/ 84784 h 130510"/>
                  <a:gd name="connsiteX84" fmla="*/ 45458 w 144757"/>
                  <a:gd name="connsiteY84" fmla="*/ 89417 h 130510"/>
                  <a:gd name="connsiteX85" fmla="*/ 49943 w 144757"/>
                  <a:gd name="connsiteY85" fmla="*/ 93807 h 130510"/>
                  <a:gd name="connsiteX86" fmla="*/ 59633 w 144757"/>
                  <a:gd name="connsiteY86" fmla="*/ 101816 h 130510"/>
                  <a:gd name="connsiteX87" fmla="*/ 70171 w 144757"/>
                  <a:gd name="connsiteY87" fmla="*/ 108761 h 130510"/>
                  <a:gd name="connsiteX88" fmla="*/ 75696 w 144757"/>
                  <a:gd name="connsiteY88" fmla="*/ 111800 h 130510"/>
                  <a:gd name="connsiteX89" fmla="*/ 81385 w 144757"/>
                  <a:gd name="connsiteY89" fmla="*/ 114571 h 130510"/>
                  <a:gd name="connsiteX90" fmla="*/ 93170 w 144757"/>
                  <a:gd name="connsiteY90" fmla="*/ 119273 h 130510"/>
                  <a:gd name="connsiteX91" fmla="*/ 99205 w 144757"/>
                  <a:gd name="connsiteY91" fmla="*/ 121230 h 130510"/>
                  <a:gd name="connsiteX92" fmla="*/ 105344 w 144757"/>
                  <a:gd name="connsiteY92" fmla="*/ 122910 h 130510"/>
                  <a:gd name="connsiteX93" fmla="*/ 117822 w 144757"/>
                  <a:gd name="connsiteY93" fmla="*/ 125447 h 130510"/>
                  <a:gd name="connsiteX94" fmla="*/ 130499 w 144757"/>
                  <a:gd name="connsiteY94" fmla="*/ 127023 h 130510"/>
                  <a:gd name="connsiteX95" fmla="*/ 141617 w 144757"/>
                  <a:gd name="connsiteY95" fmla="*/ 127525 h 130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44757" h="130510">
                    <a:moveTo>
                      <a:pt x="143314" y="130469"/>
                    </a:moveTo>
                    <a:cubicBezTo>
                      <a:pt x="139028" y="130547"/>
                      <a:pt x="134664" y="130530"/>
                      <a:pt x="130291" y="130287"/>
                    </a:cubicBezTo>
                    <a:cubicBezTo>
                      <a:pt x="125953" y="130088"/>
                      <a:pt x="121623" y="129681"/>
                      <a:pt x="117320" y="129118"/>
                    </a:cubicBezTo>
                    <a:cubicBezTo>
                      <a:pt x="112990" y="128573"/>
                      <a:pt x="108704" y="127785"/>
                      <a:pt x="104435" y="126910"/>
                    </a:cubicBezTo>
                    <a:lnTo>
                      <a:pt x="98062" y="125378"/>
                    </a:lnTo>
                    <a:cubicBezTo>
                      <a:pt x="95966" y="124789"/>
                      <a:pt x="93836" y="124252"/>
                      <a:pt x="91767" y="123577"/>
                    </a:cubicBezTo>
                    <a:cubicBezTo>
                      <a:pt x="87593" y="122252"/>
                      <a:pt x="83454" y="120814"/>
                      <a:pt x="79419" y="119083"/>
                    </a:cubicBezTo>
                    <a:cubicBezTo>
                      <a:pt x="77393" y="118251"/>
                      <a:pt x="75375" y="117377"/>
                      <a:pt x="73418" y="116390"/>
                    </a:cubicBezTo>
                    <a:cubicBezTo>
                      <a:pt x="71427" y="115480"/>
                      <a:pt x="69478" y="114450"/>
                      <a:pt x="67539" y="113411"/>
                    </a:cubicBezTo>
                    <a:cubicBezTo>
                      <a:pt x="63668" y="111333"/>
                      <a:pt x="59927" y="108986"/>
                      <a:pt x="56299" y="106492"/>
                    </a:cubicBezTo>
                    <a:cubicBezTo>
                      <a:pt x="52645" y="104007"/>
                      <a:pt x="49190" y="101279"/>
                      <a:pt x="45830" y="98387"/>
                    </a:cubicBezTo>
                    <a:cubicBezTo>
                      <a:pt x="44142" y="96967"/>
                      <a:pt x="42566" y="95409"/>
                      <a:pt x="40938" y="93919"/>
                    </a:cubicBezTo>
                    <a:cubicBezTo>
                      <a:pt x="39353" y="92361"/>
                      <a:pt x="37855" y="90742"/>
                      <a:pt x="36314" y="89166"/>
                    </a:cubicBezTo>
                    <a:cubicBezTo>
                      <a:pt x="34825" y="87537"/>
                      <a:pt x="33396" y="85832"/>
                      <a:pt x="31933" y="84152"/>
                    </a:cubicBezTo>
                    <a:cubicBezTo>
                      <a:pt x="30556" y="82437"/>
                      <a:pt x="29222" y="80671"/>
                      <a:pt x="27854" y="78930"/>
                    </a:cubicBezTo>
                    <a:cubicBezTo>
                      <a:pt x="26547" y="77129"/>
                      <a:pt x="25317" y="75276"/>
                      <a:pt x="24053" y="73458"/>
                    </a:cubicBezTo>
                    <a:cubicBezTo>
                      <a:pt x="22823" y="71622"/>
                      <a:pt x="21715" y="69708"/>
                      <a:pt x="20537" y="67847"/>
                    </a:cubicBezTo>
                    <a:cubicBezTo>
                      <a:pt x="18338" y="64019"/>
                      <a:pt x="16242" y="60097"/>
                      <a:pt x="14398" y="56070"/>
                    </a:cubicBezTo>
                    <a:cubicBezTo>
                      <a:pt x="13411" y="54088"/>
                      <a:pt x="12588" y="52044"/>
                      <a:pt x="11731" y="50000"/>
                    </a:cubicBezTo>
                    <a:cubicBezTo>
                      <a:pt x="10874" y="47966"/>
                      <a:pt x="10051" y="45922"/>
                      <a:pt x="9341" y="43818"/>
                    </a:cubicBezTo>
                    <a:cubicBezTo>
                      <a:pt x="7774" y="39679"/>
                      <a:pt x="6561" y="35444"/>
                      <a:pt x="5297" y="31227"/>
                    </a:cubicBezTo>
                    <a:cubicBezTo>
                      <a:pt x="4223" y="26933"/>
                      <a:pt x="3089" y="22655"/>
                      <a:pt x="2292" y="18334"/>
                    </a:cubicBezTo>
                    <a:cubicBezTo>
                      <a:pt x="1331" y="14013"/>
                      <a:pt x="777" y="9658"/>
                      <a:pt x="58" y="5319"/>
                    </a:cubicBezTo>
                    <a:cubicBezTo>
                      <a:pt x="-340" y="2826"/>
                      <a:pt x="1340" y="462"/>
                      <a:pt x="3851" y="63"/>
                    </a:cubicBezTo>
                    <a:cubicBezTo>
                      <a:pt x="4171" y="3"/>
                      <a:pt x="4518" y="-6"/>
                      <a:pt x="4830" y="3"/>
                    </a:cubicBezTo>
                    <a:cubicBezTo>
                      <a:pt x="9237" y="245"/>
                      <a:pt x="13636" y="306"/>
                      <a:pt x="18026" y="791"/>
                    </a:cubicBezTo>
                    <a:cubicBezTo>
                      <a:pt x="22408" y="1111"/>
                      <a:pt x="26772" y="1795"/>
                      <a:pt x="31136" y="2393"/>
                    </a:cubicBezTo>
                    <a:cubicBezTo>
                      <a:pt x="35483" y="3198"/>
                      <a:pt x="39838" y="3943"/>
                      <a:pt x="44107" y="5060"/>
                    </a:cubicBezTo>
                    <a:cubicBezTo>
                      <a:pt x="46263" y="5519"/>
                      <a:pt x="48402" y="6125"/>
                      <a:pt x="50515" y="6765"/>
                    </a:cubicBezTo>
                    <a:cubicBezTo>
                      <a:pt x="52636" y="7380"/>
                      <a:pt x="54767" y="7987"/>
                      <a:pt x="56836" y="8757"/>
                    </a:cubicBezTo>
                    <a:cubicBezTo>
                      <a:pt x="61044" y="10143"/>
                      <a:pt x="65149" y="11822"/>
                      <a:pt x="69193" y="13615"/>
                    </a:cubicBezTo>
                    <a:cubicBezTo>
                      <a:pt x="71184" y="14559"/>
                      <a:pt x="73219" y="15459"/>
                      <a:pt x="75176" y="16490"/>
                    </a:cubicBezTo>
                    <a:cubicBezTo>
                      <a:pt x="77124" y="17529"/>
                      <a:pt x="79081" y="18559"/>
                      <a:pt x="81012" y="19668"/>
                    </a:cubicBezTo>
                    <a:cubicBezTo>
                      <a:pt x="82900" y="20836"/>
                      <a:pt x="84805" y="21954"/>
                      <a:pt x="86658" y="23166"/>
                    </a:cubicBezTo>
                    <a:cubicBezTo>
                      <a:pt x="88476" y="24430"/>
                      <a:pt x="90312" y="25651"/>
                      <a:pt x="92105" y="26958"/>
                    </a:cubicBezTo>
                    <a:cubicBezTo>
                      <a:pt x="93836" y="28327"/>
                      <a:pt x="95620" y="29651"/>
                      <a:pt x="97326" y="31054"/>
                    </a:cubicBezTo>
                    <a:cubicBezTo>
                      <a:pt x="98980" y="32526"/>
                      <a:pt x="100712" y="33920"/>
                      <a:pt x="102305" y="35436"/>
                    </a:cubicBezTo>
                    <a:cubicBezTo>
                      <a:pt x="105535" y="38449"/>
                      <a:pt x="108626" y="41610"/>
                      <a:pt x="111501" y="44978"/>
                    </a:cubicBezTo>
                    <a:cubicBezTo>
                      <a:pt x="114367" y="48295"/>
                      <a:pt x="117095" y="51776"/>
                      <a:pt x="119580" y="55412"/>
                    </a:cubicBezTo>
                    <a:cubicBezTo>
                      <a:pt x="120844" y="57205"/>
                      <a:pt x="122056" y="59032"/>
                      <a:pt x="123182" y="60911"/>
                    </a:cubicBezTo>
                    <a:cubicBezTo>
                      <a:pt x="124377" y="62764"/>
                      <a:pt x="125459" y="64669"/>
                      <a:pt x="126507" y="66600"/>
                    </a:cubicBezTo>
                    <a:cubicBezTo>
                      <a:pt x="128655" y="70427"/>
                      <a:pt x="130542" y="74384"/>
                      <a:pt x="132309" y="78376"/>
                    </a:cubicBezTo>
                    <a:cubicBezTo>
                      <a:pt x="133201" y="80368"/>
                      <a:pt x="133945" y="82429"/>
                      <a:pt x="134785" y="84437"/>
                    </a:cubicBezTo>
                    <a:lnTo>
                      <a:pt x="136985" y="90612"/>
                    </a:lnTo>
                    <a:cubicBezTo>
                      <a:pt x="138309" y="94759"/>
                      <a:pt x="139556" y="98942"/>
                      <a:pt x="140569" y="103184"/>
                    </a:cubicBezTo>
                    <a:cubicBezTo>
                      <a:pt x="141591" y="107393"/>
                      <a:pt x="142457" y="111670"/>
                      <a:pt x="143141" y="115983"/>
                    </a:cubicBezTo>
                    <a:cubicBezTo>
                      <a:pt x="143851" y="120269"/>
                      <a:pt x="144328" y="124581"/>
                      <a:pt x="144752" y="128911"/>
                    </a:cubicBezTo>
                    <a:cubicBezTo>
                      <a:pt x="144821" y="129707"/>
                      <a:pt x="144232" y="130400"/>
                      <a:pt x="143444" y="130469"/>
                    </a:cubicBezTo>
                    <a:cubicBezTo>
                      <a:pt x="143410" y="130478"/>
                      <a:pt x="143366" y="130487"/>
                      <a:pt x="143366" y="130487"/>
                    </a:cubicBezTo>
                    <a:lnTo>
                      <a:pt x="143314" y="130469"/>
                    </a:lnTo>
                    <a:close/>
                    <a:moveTo>
                      <a:pt x="141617" y="127525"/>
                    </a:moveTo>
                    <a:cubicBezTo>
                      <a:pt x="141124" y="123845"/>
                      <a:pt x="140621" y="120174"/>
                      <a:pt x="139885" y="116571"/>
                    </a:cubicBezTo>
                    <a:cubicBezTo>
                      <a:pt x="139097" y="112381"/>
                      <a:pt x="138119" y="108215"/>
                      <a:pt x="136976" y="104137"/>
                    </a:cubicBezTo>
                    <a:cubicBezTo>
                      <a:pt x="135850" y="100007"/>
                      <a:pt x="134517" y="95989"/>
                      <a:pt x="133088" y="91980"/>
                    </a:cubicBezTo>
                    <a:lnTo>
                      <a:pt x="130767" y="86057"/>
                    </a:lnTo>
                    <a:cubicBezTo>
                      <a:pt x="129893" y="84117"/>
                      <a:pt x="129105" y="82160"/>
                      <a:pt x="128161" y="80255"/>
                    </a:cubicBezTo>
                    <a:cubicBezTo>
                      <a:pt x="126343" y="76437"/>
                      <a:pt x="124394" y="72678"/>
                      <a:pt x="122204" y="69059"/>
                    </a:cubicBezTo>
                    <a:cubicBezTo>
                      <a:pt x="121139" y="67223"/>
                      <a:pt x="120030" y="65439"/>
                      <a:pt x="118844" y="63716"/>
                    </a:cubicBezTo>
                    <a:cubicBezTo>
                      <a:pt x="117701" y="61924"/>
                      <a:pt x="116471" y="60235"/>
                      <a:pt x="115207" y="58521"/>
                    </a:cubicBezTo>
                    <a:cubicBezTo>
                      <a:pt x="112722" y="55135"/>
                      <a:pt x="110012" y="51888"/>
                      <a:pt x="107180" y="48797"/>
                    </a:cubicBezTo>
                    <a:cubicBezTo>
                      <a:pt x="104331" y="45705"/>
                      <a:pt x="101301" y="42813"/>
                      <a:pt x="98157" y="40034"/>
                    </a:cubicBezTo>
                    <a:cubicBezTo>
                      <a:pt x="96590" y="38657"/>
                      <a:pt x="94919" y="37384"/>
                      <a:pt x="93308" y="36051"/>
                    </a:cubicBezTo>
                    <a:cubicBezTo>
                      <a:pt x="91654" y="34760"/>
                      <a:pt x="89940" y="33574"/>
                      <a:pt x="88243" y="32336"/>
                    </a:cubicBezTo>
                    <a:cubicBezTo>
                      <a:pt x="86519" y="31167"/>
                      <a:pt x="84744" y="30041"/>
                      <a:pt x="82995" y="28907"/>
                    </a:cubicBezTo>
                    <a:lnTo>
                      <a:pt x="77557" y="25798"/>
                    </a:lnTo>
                    <a:cubicBezTo>
                      <a:pt x="75730" y="24802"/>
                      <a:pt x="73825" y="23911"/>
                      <a:pt x="71964" y="22967"/>
                    </a:cubicBezTo>
                    <a:cubicBezTo>
                      <a:pt x="70076" y="22066"/>
                      <a:pt x="68145" y="21287"/>
                      <a:pt x="66231" y="20447"/>
                    </a:cubicBezTo>
                    <a:cubicBezTo>
                      <a:pt x="62361" y="18880"/>
                      <a:pt x="58429" y="17407"/>
                      <a:pt x="54420" y="16230"/>
                    </a:cubicBezTo>
                    <a:cubicBezTo>
                      <a:pt x="52437" y="15572"/>
                      <a:pt x="50402" y="15078"/>
                      <a:pt x="48385" y="14559"/>
                    </a:cubicBezTo>
                    <a:cubicBezTo>
                      <a:pt x="46359" y="14013"/>
                      <a:pt x="44324" y="13511"/>
                      <a:pt x="42263" y="13139"/>
                    </a:cubicBezTo>
                    <a:cubicBezTo>
                      <a:pt x="38184" y="12229"/>
                      <a:pt x="34019" y="11632"/>
                      <a:pt x="29880" y="11009"/>
                    </a:cubicBezTo>
                    <a:cubicBezTo>
                      <a:pt x="25707" y="10567"/>
                      <a:pt x="21524" y="10056"/>
                      <a:pt x="17333" y="9909"/>
                    </a:cubicBezTo>
                    <a:cubicBezTo>
                      <a:pt x="13151" y="9571"/>
                      <a:pt x="8925" y="9649"/>
                      <a:pt x="4726" y="9536"/>
                    </a:cubicBezTo>
                    <a:lnTo>
                      <a:pt x="9497" y="4211"/>
                    </a:lnTo>
                    <a:cubicBezTo>
                      <a:pt x="10042" y="8385"/>
                      <a:pt x="10415" y="12593"/>
                      <a:pt x="11229" y="16706"/>
                    </a:cubicBezTo>
                    <a:cubicBezTo>
                      <a:pt x="11843" y="20854"/>
                      <a:pt x="12813" y="24958"/>
                      <a:pt x="13679" y="29054"/>
                    </a:cubicBezTo>
                    <a:cubicBezTo>
                      <a:pt x="14753" y="33107"/>
                      <a:pt x="15775" y="37185"/>
                      <a:pt x="17134" y="41142"/>
                    </a:cubicBezTo>
                    <a:cubicBezTo>
                      <a:pt x="17723" y="43151"/>
                      <a:pt x="18442" y="45108"/>
                      <a:pt x="19212" y="47065"/>
                    </a:cubicBezTo>
                    <a:cubicBezTo>
                      <a:pt x="19940" y="49031"/>
                      <a:pt x="20650" y="50988"/>
                      <a:pt x="21542" y="52893"/>
                    </a:cubicBezTo>
                    <a:cubicBezTo>
                      <a:pt x="23170" y="56754"/>
                      <a:pt x="25005" y="60495"/>
                      <a:pt x="26988" y="64175"/>
                    </a:cubicBezTo>
                    <a:cubicBezTo>
                      <a:pt x="28045" y="65985"/>
                      <a:pt x="29014" y="67847"/>
                      <a:pt x="30131" y="69622"/>
                    </a:cubicBezTo>
                    <a:cubicBezTo>
                      <a:pt x="31274" y="71371"/>
                      <a:pt x="32365" y="73137"/>
                      <a:pt x="33534" y="74869"/>
                    </a:cubicBezTo>
                    <a:lnTo>
                      <a:pt x="37249" y="79944"/>
                    </a:lnTo>
                    <a:cubicBezTo>
                      <a:pt x="38565" y="81537"/>
                      <a:pt x="39864" y="83191"/>
                      <a:pt x="41215" y="84784"/>
                    </a:cubicBezTo>
                    <a:cubicBezTo>
                      <a:pt x="42627" y="86325"/>
                      <a:pt x="44003" y="87910"/>
                      <a:pt x="45458" y="89417"/>
                    </a:cubicBezTo>
                    <a:cubicBezTo>
                      <a:pt x="46947" y="90871"/>
                      <a:pt x="48402" y="92413"/>
                      <a:pt x="49943" y="93807"/>
                    </a:cubicBezTo>
                    <a:cubicBezTo>
                      <a:pt x="53035" y="96630"/>
                      <a:pt x="56256" y="99340"/>
                      <a:pt x="59633" y="101816"/>
                    </a:cubicBezTo>
                    <a:cubicBezTo>
                      <a:pt x="63027" y="104293"/>
                      <a:pt x="66500" y="106657"/>
                      <a:pt x="70171" y="108761"/>
                    </a:cubicBezTo>
                    <a:cubicBezTo>
                      <a:pt x="71972" y="109817"/>
                      <a:pt x="73791" y="110857"/>
                      <a:pt x="75696" y="111800"/>
                    </a:cubicBezTo>
                    <a:cubicBezTo>
                      <a:pt x="77566" y="112813"/>
                      <a:pt x="79471" y="113714"/>
                      <a:pt x="81385" y="114571"/>
                    </a:cubicBezTo>
                    <a:cubicBezTo>
                      <a:pt x="85212" y="116355"/>
                      <a:pt x="89160" y="117879"/>
                      <a:pt x="93170" y="119273"/>
                    </a:cubicBezTo>
                    <a:cubicBezTo>
                      <a:pt x="95153" y="120001"/>
                      <a:pt x="97196" y="120581"/>
                      <a:pt x="99205" y="121230"/>
                    </a:cubicBezTo>
                    <a:lnTo>
                      <a:pt x="105344" y="122910"/>
                    </a:lnTo>
                    <a:cubicBezTo>
                      <a:pt x="109483" y="123906"/>
                      <a:pt x="113622" y="124789"/>
                      <a:pt x="117822" y="125447"/>
                    </a:cubicBezTo>
                    <a:cubicBezTo>
                      <a:pt x="122022" y="126148"/>
                      <a:pt x="126247" y="126668"/>
                      <a:pt x="130499" y="127023"/>
                    </a:cubicBezTo>
                    <a:cubicBezTo>
                      <a:pt x="134188" y="127326"/>
                      <a:pt x="137885" y="127430"/>
                      <a:pt x="141617" y="127525"/>
                    </a:cubicBezTo>
                    <a:close/>
                  </a:path>
                </a:pathLst>
              </a:custGeom>
              <a:grpFill/>
              <a:ln w="8653" cap="flat">
                <a:noFill/>
                <a:prstDash val="solid"/>
                <a:miter/>
              </a:ln>
            </p:spPr>
            <p:txBody>
              <a:bodyPr rtlCol="0" anchor="ctr"/>
              <a:lstStyle/>
              <a:p>
                <a:endParaRPr lang="en-IN" dirty="0"/>
              </a:p>
            </p:txBody>
          </p:sp>
          <p:sp>
            <p:nvSpPr>
              <p:cNvPr id="75" name="Freeform: Shape 75">
                <a:extLst>
                  <a:ext uri="{FF2B5EF4-FFF2-40B4-BE49-F238E27FC236}">
                    <a16:creationId xmlns:a16="http://schemas.microsoft.com/office/drawing/2014/main" id="{F65ECE88-3E2E-5C4D-836E-AC60C3E71C39}"/>
                  </a:ext>
                </a:extLst>
              </p:cNvPr>
              <p:cNvSpPr/>
              <p:nvPr/>
            </p:nvSpPr>
            <p:spPr>
              <a:xfrm>
                <a:off x="-1812428" y="3087471"/>
                <a:ext cx="108397" cy="165824"/>
              </a:xfrm>
              <a:custGeom>
                <a:avLst/>
                <a:gdLst>
                  <a:gd name="connsiteX0" fmla="*/ 102664 w 108397"/>
                  <a:gd name="connsiteY0" fmla="*/ 165766 h 165824"/>
                  <a:gd name="connsiteX1" fmla="*/ 90308 w 108397"/>
                  <a:gd name="connsiteY1" fmla="*/ 161739 h 165824"/>
                  <a:gd name="connsiteX2" fmla="*/ 78237 w 108397"/>
                  <a:gd name="connsiteY2" fmla="*/ 156787 h 165824"/>
                  <a:gd name="connsiteX3" fmla="*/ 66573 w 108397"/>
                  <a:gd name="connsiteY3" fmla="*/ 150898 h 165824"/>
                  <a:gd name="connsiteX4" fmla="*/ 60936 w 108397"/>
                  <a:gd name="connsiteY4" fmla="*/ 147573 h 165824"/>
                  <a:gd name="connsiteX5" fmla="*/ 55438 w 108397"/>
                  <a:gd name="connsiteY5" fmla="*/ 143988 h 165824"/>
                  <a:gd name="connsiteX6" fmla="*/ 44978 w 108397"/>
                  <a:gd name="connsiteY6" fmla="*/ 136057 h 165824"/>
                  <a:gd name="connsiteX7" fmla="*/ 40042 w 108397"/>
                  <a:gd name="connsiteY7" fmla="*/ 131719 h 165824"/>
                  <a:gd name="connsiteX8" fmla="*/ 35305 w 108397"/>
                  <a:gd name="connsiteY8" fmla="*/ 127129 h 165824"/>
                  <a:gd name="connsiteX9" fmla="*/ 26586 w 108397"/>
                  <a:gd name="connsiteY9" fmla="*/ 117206 h 165824"/>
                  <a:gd name="connsiteX10" fmla="*/ 18974 w 108397"/>
                  <a:gd name="connsiteY10" fmla="*/ 106399 h 165824"/>
                  <a:gd name="connsiteX11" fmla="*/ 15615 w 108397"/>
                  <a:gd name="connsiteY11" fmla="*/ 100684 h 165824"/>
                  <a:gd name="connsiteX12" fmla="*/ 12575 w 108397"/>
                  <a:gd name="connsiteY12" fmla="*/ 94762 h 165824"/>
                  <a:gd name="connsiteX13" fmla="*/ 9891 w 108397"/>
                  <a:gd name="connsiteY13" fmla="*/ 88692 h 165824"/>
                  <a:gd name="connsiteX14" fmla="*/ 7527 w 108397"/>
                  <a:gd name="connsiteY14" fmla="*/ 82474 h 165824"/>
                  <a:gd name="connsiteX15" fmla="*/ 5509 w 108397"/>
                  <a:gd name="connsiteY15" fmla="*/ 76162 h 165824"/>
                  <a:gd name="connsiteX16" fmla="*/ 3821 w 108397"/>
                  <a:gd name="connsiteY16" fmla="*/ 69745 h 165824"/>
                  <a:gd name="connsiteX17" fmla="*/ 1422 w 108397"/>
                  <a:gd name="connsiteY17" fmla="*/ 56687 h 165824"/>
                  <a:gd name="connsiteX18" fmla="*/ 660 w 108397"/>
                  <a:gd name="connsiteY18" fmla="*/ 50098 h 165824"/>
                  <a:gd name="connsiteX19" fmla="*/ 184 w 108397"/>
                  <a:gd name="connsiteY19" fmla="*/ 43482 h 165824"/>
                  <a:gd name="connsiteX20" fmla="*/ 46 w 108397"/>
                  <a:gd name="connsiteY20" fmla="*/ 30234 h 165824"/>
                  <a:gd name="connsiteX21" fmla="*/ 963 w 108397"/>
                  <a:gd name="connsiteY21" fmla="*/ 17055 h 165824"/>
                  <a:gd name="connsiteX22" fmla="*/ 2678 w 108397"/>
                  <a:gd name="connsiteY22" fmla="*/ 3954 h 165824"/>
                  <a:gd name="connsiteX23" fmla="*/ 7847 w 108397"/>
                  <a:gd name="connsiteY23" fmla="*/ 40 h 165824"/>
                  <a:gd name="connsiteX24" fmla="*/ 8800 w 108397"/>
                  <a:gd name="connsiteY24" fmla="*/ 291 h 165824"/>
                  <a:gd name="connsiteX25" fmla="*/ 21165 w 108397"/>
                  <a:gd name="connsiteY25" fmla="*/ 4923 h 165824"/>
                  <a:gd name="connsiteX26" fmla="*/ 33245 w 108397"/>
                  <a:gd name="connsiteY26" fmla="*/ 10318 h 165824"/>
                  <a:gd name="connsiteX27" fmla="*/ 44865 w 108397"/>
                  <a:gd name="connsiteY27" fmla="*/ 16691 h 165824"/>
                  <a:gd name="connsiteX28" fmla="*/ 50467 w 108397"/>
                  <a:gd name="connsiteY28" fmla="*/ 20207 h 165824"/>
                  <a:gd name="connsiteX29" fmla="*/ 55940 w 108397"/>
                  <a:gd name="connsiteY29" fmla="*/ 23965 h 165824"/>
                  <a:gd name="connsiteX30" fmla="*/ 66305 w 108397"/>
                  <a:gd name="connsiteY30" fmla="*/ 32252 h 165824"/>
                  <a:gd name="connsiteX31" fmla="*/ 71180 w 108397"/>
                  <a:gd name="connsiteY31" fmla="*/ 36763 h 165824"/>
                  <a:gd name="connsiteX32" fmla="*/ 75804 w 108397"/>
                  <a:gd name="connsiteY32" fmla="*/ 41517 h 165824"/>
                  <a:gd name="connsiteX33" fmla="*/ 80168 w 108397"/>
                  <a:gd name="connsiteY33" fmla="*/ 46522 h 165824"/>
                  <a:gd name="connsiteX34" fmla="*/ 84264 w 108397"/>
                  <a:gd name="connsiteY34" fmla="*/ 51752 h 165824"/>
                  <a:gd name="connsiteX35" fmla="*/ 88057 w 108397"/>
                  <a:gd name="connsiteY35" fmla="*/ 57233 h 165824"/>
                  <a:gd name="connsiteX36" fmla="*/ 91520 w 108397"/>
                  <a:gd name="connsiteY36" fmla="*/ 62862 h 165824"/>
                  <a:gd name="connsiteX37" fmla="*/ 97478 w 108397"/>
                  <a:gd name="connsiteY37" fmla="*/ 74664 h 165824"/>
                  <a:gd name="connsiteX38" fmla="*/ 102128 w 108397"/>
                  <a:gd name="connsiteY38" fmla="*/ 87029 h 165824"/>
                  <a:gd name="connsiteX39" fmla="*/ 103963 w 108397"/>
                  <a:gd name="connsiteY39" fmla="*/ 93367 h 165824"/>
                  <a:gd name="connsiteX40" fmla="*/ 105461 w 108397"/>
                  <a:gd name="connsiteY40" fmla="*/ 99758 h 165824"/>
                  <a:gd name="connsiteX41" fmla="*/ 107505 w 108397"/>
                  <a:gd name="connsiteY41" fmla="*/ 112729 h 165824"/>
                  <a:gd name="connsiteX42" fmla="*/ 108094 w 108397"/>
                  <a:gd name="connsiteY42" fmla="*/ 119258 h 165824"/>
                  <a:gd name="connsiteX43" fmla="*/ 108379 w 108397"/>
                  <a:gd name="connsiteY43" fmla="*/ 125796 h 165824"/>
                  <a:gd name="connsiteX44" fmla="*/ 108085 w 108397"/>
                  <a:gd name="connsiteY44" fmla="*/ 138880 h 165824"/>
                  <a:gd name="connsiteX45" fmla="*/ 106778 w 108397"/>
                  <a:gd name="connsiteY45" fmla="*/ 151851 h 165824"/>
                  <a:gd name="connsiteX46" fmla="*/ 104509 w 108397"/>
                  <a:gd name="connsiteY46" fmla="*/ 164666 h 165824"/>
                  <a:gd name="connsiteX47" fmla="*/ 102794 w 108397"/>
                  <a:gd name="connsiteY47" fmla="*/ 165801 h 165824"/>
                  <a:gd name="connsiteX48" fmla="*/ 102690 w 108397"/>
                  <a:gd name="connsiteY48" fmla="*/ 165766 h 165824"/>
                  <a:gd name="connsiteX49" fmla="*/ 102664 w 108397"/>
                  <a:gd name="connsiteY49" fmla="*/ 165766 h 165824"/>
                  <a:gd name="connsiteX50" fmla="*/ 101937 w 108397"/>
                  <a:gd name="connsiteY50" fmla="*/ 162441 h 165824"/>
                  <a:gd name="connsiteX51" fmla="*/ 103530 w 108397"/>
                  <a:gd name="connsiteY51" fmla="*/ 151444 h 165824"/>
                  <a:gd name="connsiteX52" fmla="*/ 104414 w 108397"/>
                  <a:gd name="connsiteY52" fmla="*/ 138698 h 165824"/>
                  <a:gd name="connsiteX53" fmla="*/ 104266 w 108397"/>
                  <a:gd name="connsiteY53" fmla="*/ 125951 h 165824"/>
                  <a:gd name="connsiteX54" fmla="*/ 103790 w 108397"/>
                  <a:gd name="connsiteY54" fmla="*/ 119604 h 165824"/>
                  <a:gd name="connsiteX55" fmla="*/ 103037 w 108397"/>
                  <a:gd name="connsiteY55" fmla="*/ 113301 h 165824"/>
                  <a:gd name="connsiteX56" fmla="*/ 100638 w 108397"/>
                  <a:gd name="connsiteY56" fmla="*/ 100858 h 165824"/>
                  <a:gd name="connsiteX57" fmla="*/ 99002 w 108397"/>
                  <a:gd name="connsiteY57" fmla="*/ 94727 h 165824"/>
                  <a:gd name="connsiteX58" fmla="*/ 97053 w 108397"/>
                  <a:gd name="connsiteY58" fmla="*/ 88735 h 165824"/>
                  <a:gd name="connsiteX59" fmla="*/ 92248 w 108397"/>
                  <a:gd name="connsiteY59" fmla="*/ 77062 h 165824"/>
                  <a:gd name="connsiteX60" fmla="*/ 86230 w 108397"/>
                  <a:gd name="connsiteY60" fmla="*/ 66057 h 165824"/>
                  <a:gd name="connsiteX61" fmla="*/ 82766 w 108397"/>
                  <a:gd name="connsiteY61" fmla="*/ 60801 h 165824"/>
                  <a:gd name="connsiteX62" fmla="*/ 79025 w 108397"/>
                  <a:gd name="connsiteY62" fmla="*/ 55761 h 165824"/>
                  <a:gd name="connsiteX63" fmla="*/ 74999 w 108397"/>
                  <a:gd name="connsiteY63" fmla="*/ 50955 h 165824"/>
                  <a:gd name="connsiteX64" fmla="*/ 70730 w 108397"/>
                  <a:gd name="connsiteY64" fmla="*/ 46357 h 165824"/>
                  <a:gd name="connsiteX65" fmla="*/ 66218 w 108397"/>
                  <a:gd name="connsiteY65" fmla="*/ 41993 h 165824"/>
                  <a:gd name="connsiteX66" fmla="*/ 61482 w 108397"/>
                  <a:gd name="connsiteY66" fmla="*/ 37897 h 165824"/>
                  <a:gd name="connsiteX67" fmla="*/ 51437 w 108397"/>
                  <a:gd name="connsiteY67" fmla="*/ 30407 h 165824"/>
                  <a:gd name="connsiteX68" fmla="*/ 46147 w 108397"/>
                  <a:gd name="connsiteY68" fmla="*/ 27004 h 165824"/>
                  <a:gd name="connsiteX69" fmla="*/ 40743 w 108397"/>
                  <a:gd name="connsiteY69" fmla="*/ 23844 h 165824"/>
                  <a:gd name="connsiteX70" fmla="*/ 29530 w 108397"/>
                  <a:gd name="connsiteY70" fmla="*/ 18154 h 165824"/>
                  <a:gd name="connsiteX71" fmla="*/ 17866 w 108397"/>
                  <a:gd name="connsiteY71" fmla="*/ 13392 h 165824"/>
                  <a:gd name="connsiteX72" fmla="*/ 5925 w 108397"/>
                  <a:gd name="connsiteY72" fmla="*/ 9331 h 165824"/>
                  <a:gd name="connsiteX73" fmla="*/ 12047 w 108397"/>
                  <a:gd name="connsiteY73" fmla="*/ 5659 h 165824"/>
                  <a:gd name="connsiteX74" fmla="*/ 10021 w 108397"/>
                  <a:gd name="connsiteY74" fmla="*/ 18094 h 165824"/>
                  <a:gd name="connsiteX75" fmla="*/ 8722 w 108397"/>
                  <a:gd name="connsiteY75" fmla="*/ 30641 h 165824"/>
                  <a:gd name="connsiteX76" fmla="*/ 8471 w 108397"/>
                  <a:gd name="connsiteY76" fmla="*/ 43205 h 165824"/>
                  <a:gd name="connsiteX77" fmla="*/ 8705 w 108397"/>
                  <a:gd name="connsiteY77" fmla="*/ 49474 h 165824"/>
                  <a:gd name="connsiteX78" fmla="*/ 9216 w 108397"/>
                  <a:gd name="connsiteY78" fmla="*/ 55744 h 165824"/>
                  <a:gd name="connsiteX79" fmla="*/ 11103 w 108397"/>
                  <a:gd name="connsiteY79" fmla="*/ 68143 h 165824"/>
                  <a:gd name="connsiteX80" fmla="*/ 12497 w 108397"/>
                  <a:gd name="connsiteY80" fmla="*/ 74248 h 165824"/>
                  <a:gd name="connsiteX81" fmla="*/ 14220 w 108397"/>
                  <a:gd name="connsiteY81" fmla="*/ 80266 h 165824"/>
                  <a:gd name="connsiteX82" fmla="*/ 16255 w 108397"/>
                  <a:gd name="connsiteY82" fmla="*/ 86198 h 165824"/>
                  <a:gd name="connsiteX83" fmla="*/ 18602 w 108397"/>
                  <a:gd name="connsiteY83" fmla="*/ 92008 h 165824"/>
                  <a:gd name="connsiteX84" fmla="*/ 21304 w 108397"/>
                  <a:gd name="connsiteY84" fmla="*/ 97680 h 165824"/>
                  <a:gd name="connsiteX85" fmla="*/ 24300 w 108397"/>
                  <a:gd name="connsiteY85" fmla="*/ 103204 h 165824"/>
                  <a:gd name="connsiteX86" fmla="*/ 31201 w 108397"/>
                  <a:gd name="connsiteY86" fmla="*/ 113716 h 165824"/>
                  <a:gd name="connsiteX87" fmla="*/ 39219 w 108397"/>
                  <a:gd name="connsiteY87" fmla="*/ 123432 h 165824"/>
                  <a:gd name="connsiteX88" fmla="*/ 43609 w 108397"/>
                  <a:gd name="connsiteY88" fmla="*/ 127986 h 165824"/>
                  <a:gd name="connsiteX89" fmla="*/ 48225 w 108397"/>
                  <a:gd name="connsiteY89" fmla="*/ 132299 h 165824"/>
                  <a:gd name="connsiteX90" fmla="*/ 58087 w 108397"/>
                  <a:gd name="connsiteY90" fmla="*/ 140274 h 165824"/>
                  <a:gd name="connsiteX91" fmla="*/ 63300 w 108397"/>
                  <a:gd name="connsiteY91" fmla="*/ 143928 h 165824"/>
                  <a:gd name="connsiteX92" fmla="*/ 68678 w 108397"/>
                  <a:gd name="connsiteY92" fmla="*/ 147339 h 165824"/>
                  <a:gd name="connsiteX93" fmla="*/ 79865 w 108397"/>
                  <a:gd name="connsiteY93" fmla="*/ 153453 h 165824"/>
                  <a:gd name="connsiteX94" fmla="*/ 91512 w 108397"/>
                  <a:gd name="connsiteY94" fmla="*/ 158683 h 165824"/>
                  <a:gd name="connsiteX95" fmla="*/ 101937 w 108397"/>
                  <a:gd name="connsiteY95" fmla="*/ 162441 h 16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08397" h="165824">
                    <a:moveTo>
                      <a:pt x="102664" y="165766"/>
                    </a:moveTo>
                    <a:cubicBezTo>
                      <a:pt x="98569" y="164554"/>
                      <a:pt x="94404" y="163255"/>
                      <a:pt x="90308" y="161739"/>
                    </a:cubicBezTo>
                    <a:cubicBezTo>
                      <a:pt x="86221" y="160268"/>
                      <a:pt x="82203" y="158614"/>
                      <a:pt x="78237" y="156787"/>
                    </a:cubicBezTo>
                    <a:cubicBezTo>
                      <a:pt x="74263" y="155012"/>
                      <a:pt x="70401" y="152994"/>
                      <a:pt x="66573" y="150898"/>
                    </a:cubicBezTo>
                    <a:lnTo>
                      <a:pt x="60936" y="147573"/>
                    </a:lnTo>
                    <a:cubicBezTo>
                      <a:pt x="59109" y="146378"/>
                      <a:pt x="57239" y="145244"/>
                      <a:pt x="55438" y="143988"/>
                    </a:cubicBezTo>
                    <a:cubicBezTo>
                      <a:pt x="51870" y="141495"/>
                      <a:pt x="48329" y="138897"/>
                      <a:pt x="44978" y="136057"/>
                    </a:cubicBezTo>
                    <a:cubicBezTo>
                      <a:pt x="43289" y="134671"/>
                      <a:pt x="41618" y="133243"/>
                      <a:pt x="40042" y="131719"/>
                    </a:cubicBezTo>
                    <a:cubicBezTo>
                      <a:pt x="38405" y="130264"/>
                      <a:pt x="36838" y="128714"/>
                      <a:pt x="35305" y="127129"/>
                    </a:cubicBezTo>
                    <a:cubicBezTo>
                      <a:pt x="32214" y="124012"/>
                      <a:pt x="29331" y="120678"/>
                      <a:pt x="26586" y="117206"/>
                    </a:cubicBezTo>
                    <a:cubicBezTo>
                      <a:pt x="23858" y="113768"/>
                      <a:pt x="21338" y="110140"/>
                      <a:pt x="18974" y="106399"/>
                    </a:cubicBezTo>
                    <a:cubicBezTo>
                      <a:pt x="17788" y="104538"/>
                      <a:pt x="16740" y="102581"/>
                      <a:pt x="15615" y="100684"/>
                    </a:cubicBezTo>
                    <a:cubicBezTo>
                      <a:pt x="14567" y="98719"/>
                      <a:pt x="13606" y="96736"/>
                      <a:pt x="12575" y="94762"/>
                    </a:cubicBezTo>
                    <a:cubicBezTo>
                      <a:pt x="11657" y="92761"/>
                      <a:pt x="10791" y="90709"/>
                      <a:pt x="9891" y="88692"/>
                    </a:cubicBezTo>
                    <a:cubicBezTo>
                      <a:pt x="9060" y="86639"/>
                      <a:pt x="8306" y="84552"/>
                      <a:pt x="7527" y="82474"/>
                    </a:cubicBezTo>
                    <a:cubicBezTo>
                      <a:pt x="6817" y="80405"/>
                      <a:pt x="6194" y="78275"/>
                      <a:pt x="5509" y="76162"/>
                    </a:cubicBezTo>
                    <a:cubicBezTo>
                      <a:pt x="4877" y="74049"/>
                      <a:pt x="4392" y="71893"/>
                      <a:pt x="3821" y="69745"/>
                    </a:cubicBezTo>
                    <a:cubicBezTo>
                      <a:pt x="2834" y="65425"/>
                      <a:pt x="1977" y="61078"/>
                      <a:pt x="1422" y="56687"/>
                    </a:cubicBezTo>
                    <a:cubicBezTo>
                      <a:pt x="1050" y="54497"/>
                      <a:pt x="860" y="52315"/>
                      <a:pt x="660" y="50098"/>
                    </a:cubicBezTo>
                    <a:cubicBezTo>
                      <a:pt x="444" y="47899"/>
                      <a:pt x="253" y="45682"/>
                      <a:pt x="184" y="43482"/>
                    </a:cubicBezTo>
                    <a:cubicBezTo>
                      <a:pt x="-76" y="39066"/>
                      <a:pt x="2" y="34650"/>
                      <a:pt x="46" y="30234"/>
                    </a:cubicBezTo>
                    <a:cubicBezTo>
                      <a:pt x="271" y="25844"/>
                      <a:pt x="444" y="21436"/>
                      <a:pt x="963" y="17055"/>
                    </a:cubicBezTo>
                    <a:cubicBezTo>
                      <a:pt x="1318" y="12656"/>
                      <a:pt x="2089" y="8327"/>
                      <a:pt x="2678" y="3954"/>
                    </a:cubicBezTo>
                    <a:cubicBezTo>
                      <a:pt x="3016" y="1460"/>
                      <a:pt x="5336" y="-289"/>
                      <a:pt x="7847" y="40"/>
                    </a:cubicBezTo>
                    <a:cubicBezTo>
                      <a:pt x="8176" y="83"/>
                      <a:pt x="8514" y="196"/>
                      <a:pt x="8800" y="291"/>
                    </a:cubicBezTo>
                    <a:cubicBezTo>
                      <a:pt x="12939" y="1815"/>
                      <a:pt x="17104" y="3174"/>
                      <a:pt x="21165" y="4923"/>
                    </a:cubicBezTo>
                    <a:cubicBezTo>
                      <a:pt x="25270" y="6534"/>
                      <a:pt x="29235" y="8456"/>
                      <a:pt x="33245" y="10318"/>
                    </a:cubicBezTo>
                    <a:cubicBezTo>
                      <a:pt x="37158" y="12353"/>
                      <a:pt x="41090" y="14362"/>
                      <a:pt x="44865" y="16691"/>
                    </a:cubicBezTo>
                    <a:cubicBezTo>
                      <a:pt x="46779" y="17756"/>
                      <a:pt x="48640" y="18977"/>
                      <a:pt x="50467" y="20207"/>
                    </a:cubicBezTo>
                    <a:cubicBezTo>
                      <a:pt x="52312" y="21428"/>
                      <a:pt x="54174" y="22623"/>
                      <a:pt x="55940" y="23965"/>
                    </a:cubicBezTo>
                    <a:cubicBezTo>
                      <a:pt x="59534" y="26537"/>
                      <a:pt x="62963" y="29359"/>
                      <a:pt x="66305" y="32252"/>
                    </a:cubicBezTo>
                    <a:cubicBezTo>
                      <a:pt x="67933" y="33758"/>
                      <a:pt x="69604" y="35204"/>
                      <a:pt x="71180" y="36763"/>
                    </a:cubicBezTo>
                    <a:cubicBezTo>
                      <a:pt x="72713" y="38347"/>
                      <a:pt x="74297" y="39898"/>
                      <a:pt x="75804" y="41517"/>
                    </a:cubicBezTo>
                    <a:cubicBezTo>
                      <a:pt x="77259" y="43196"/>
                      <a:pt x="78748" y="44833"/>
                      <a:pt x="80168" y="46522"/>
                    </a:cubicBezTo>
                    <a:cubicBezTo>
                      <a:pt x="81536" y="48262"/>
                      <a:pt x="82922" y="49968"/>
                      <a:pt x="84264" y="51752"/>
                    </a:cubicBezTo>
                    <a:cubicBezTo>
                      <a:pt x="85519" y="53579"/>
                      <a:pt x="86827" y="55363"/>
                      <a:pt x="88057" y="57233"/>
                    </a:cubicBezTo>
                    <a:cubicBezTo>
                      <a:pt x="89208" y="59095"/>
                      <a:pt x="90421" y="60948"/>
                      <a:pt x="91520" y="62862"/>
                    </a:cubicBezTo>
                    <a:cubicBezTo>
                      <a:pt x="93702" y="66697"/>
                      <a:pt x="95720" y="70637"/>
                      <a:pt x="97478" y="74664"/>
                    </a:cubicBezTo>
                    <a:cubicBezTo>
                      <a:pt x="99244" y="78716"/>
                      <a:pt x="100829" y="82829"/>
                      <a:pt x="102128" y="87029"/>
                    </a:cubicBezTo>
                    <a:cubicBezTo>
                      <a:pt x="102803" y="89124"/>
                      <a:pt x="103426" y="91220"/>
                      <a:pt x="103963" y="93367"/>
                    </a:cubicBezTo>
                    <a:cubicBezTo>
                      <a:pt x="104526" y="95480"/>
                      <a:pt x="105011" y="97593"/>
                      <a:pt x="105461" y="99758"/>
                    </a:cubicBezTo>
                    <a:cubicBezTo>
                      <a:pt x="106371" y="104035"/>
                      <a:pt x="107011" y="108382"/>
                      <a:pt x="107505" y="112729"/>
                    </a:cubicBezTo>
                    <a:cubicBezTo>
                      <a:pt x="107782" y="114911"/>
                      <a:pt x="107895" y="117093"/>
                      <a:pt x="108094" y="119258"/>
                    </a:cubicBezTo>
                    <a:lnTo>
                      <a:pt x="108379" y="125796"/>
                    </a:lnTo>
                    <a:cubicBezTo>
                      <a:pt x="108431" y="130160"/>
                      <a:pt x="108379" y="134515"/>
                      <a:pt x="108085" y="138880"/>
                    </a:cubicBezTo>
                    <a:cubicBezTo>
                      <a:pt x="107825" y="143209"/>
                      <a:pt x="107401" y="147556"/>
                      <a:pt x="106778" y="151851"/>
                    </a:cubicBezTo>
                    <a:cubicBezTo>
                      <a:pt x="106215" y="156154"/>
                      <a:pt x="105392" y="160423"/>
                      <a:pt x="104509" y="164666"/>
                    </a:cubicBezTo>
                    <a:cubicBezTo>
                      <a:pt x="104344" y="165454"/>
                      <a:pt x="103582" y="165939"/>
                      <a:pt x="102794" y="165801"/>
                    </a:cubicBezTo>
                    <a:cubicBezTo>
                      <a:pt x="102794" y="165801"/>
                      <a:pt x="102725" y="165783"/>
                      <a:pt x="102690" y="165766"/>
                    </a:cubicBezTo>
                    <a:lnTo>
                      <a:pt x="102664" y="165766"/>
                    </a:lnTo>
                    <a:close/>
                    <a:moveTo>
                      <a:pt x="101937" y="162441"/>
                    </a:moveTo>
                    <a:cubicBezTo>
                      <a:pt x="102543" y="158795"/>
                      <a:pt x="103158" y="155133"/>
                      <a:pt x="103530" y="151444"/>
                    </a:cubicBezTo>
                    <a:cubicBezTo>
                      <a:pt x="103998" y="147210"/>
                      <a:pt x="104284" y="142967"/>
                      <a:pt x="104414" y="138698"/>
                    </a:cubicBezTo>
                    <a:cubicBezTo>
                      <a:pt x="104569" y="134446"/>
                      <a:pt x="104466" y="130212"/>
                      <a:pt x="104266" y="125951"/>
                    </a:cubicBezTo>
                    <a:lnTo>
                      <a:pt x="103790" y="119604"/>
                    </a:lnTo>
                    <a:cubicBezTo>
                      <a:pt x="103530" y="117526"/>
                      <a:pt x="103357" y="115396"/>
                      <a:pt x="103037" y="113301"/>
                    </a:cubicBezTo>
                    <a:cubicBezTo>
                      <a:pt x="102413" y="109118"/>
                      <a:pt x="101660" y="104962"/>
                      <a:pt x="100638" y="100858"/>
                    </a:cubicBezTo>
                    <a:cubicBezTo>
                      <a:pt x="100153" y="98788"/>
                      <a:pt x="99634" y="96744"/>
                      <a:pt x="99002" y="94727"/>
                    </a:cubicBezTo>
                    <a:cubicBezTo>
                      <a:pt x="98430" y="92709"/>
                      <a:pt x="97763" y="90709"/>
                      <a:pt x="97053" y="88735"/>
                    </a:cubicBezTo>
                    <a:cubicBezTo>
                      <a:pt x="95685" y="84743"/>
                      <a:pt x="94049" y="80872"/>
                      <a:pt x="92248" y="77062"/>
                    </a:cubicBezTo>
                    <a:cubicBezTo>
                      <a:pt x="90438" y="73278"/>
                      <a:pt x="88412" y="69616"/>
                      <a:pt x="86230" y="66057"/>
                    </a:cubicBezTo>
                    <a:cubicBezTo>
                      <a:pt x="85130" y="64264"/>
                      <a:pt x="83909" y="62550"/>
                      <a:pt x="82766" y="60801"/>
                    </a:cubicBezTo>
                    <a:cubicBezTo>
                      <a:pt x="81545" y="59095"/>
                      <a:pt x="80263" y="57450"/>
                      <a:pt x="79025" y="55761"/>
                    </a:cubicBezTo>
                    <a:cubicBezTo>
                      <a:pt x="77709" y="54133"/>
                      <a:pt x="76341" y="52548"/>
                      <a:pt x="74999" y="50955"/>
                    </a:cubicBezTo>
                    <a:lnTo>
                      <a:pt x="70730" y="46357"/>
                    </a:lnTo>
                    <a:cubicBezTo>
                      <a:pt x="69249" y="44868"/>
                      <a:pt x="67725" y="43457"/>
                      <a:pt x="66218" y="41993"/>
                    </a:cubicBezTo>
                    <a:cubicBezTo>
                      <a:pt x="64686" y="40590"/>
                      <a:pt x="63066" y="39274"/>
                      <a:pt x="61482" y="37897"/>
                    </a:cubicBezTo>
                    <a:cubicBezTo>
                      <a:pt x="58235" y="35265"/>
                      <a:pt x="54927" y="32719"/>
                      <a:pt x="51437" y="30407"/>
                    </a:cubicBezTo>
                    <a:cubicBezTo>
                      <a:pt x="49749" y="29186"/>
                      <a:pt x="47948" y="28104"/>
                      <a:pt x="46147" y="27004"/>
                    </a:cubicBezTo>
                    <a:cubicBezTo>
                      <a:pt x="44397" y="25904"/>
                      <a:pt x="42596" y="24822"/>
                      <a:pt x="40743" y="23844"/>
                    </a:cubicBezTo>
                    <a:cubicBezTo>
                      <a:pt x="37098" y="21765"/>
                      <a:pt x="33314" y="19990"/>
                      <a:pt x="29530" y="18154"/>
                    </a:cubicBezTo>
                    <a:cubicBezTo>
                      <a:pt x="25668" y="16509"/>
                      <a:pt x="21832" y="14795"/>
                      <a:pt x="17866" y="13392"/>
                    </a:cubicBezTo>
                    <a:cubicBezTo>
                      <a:pt x="13961" y="11842"/>
                      <a:pt x="9900" y="10682"/>
                      <a:pt x="5925" y="9331"/>
                    </a:cubicBezTo>
                    <a:lnTo>
                      <a:pt x="12047" y="5659"/>
                    </a:lnTo>
                    <a:cubicBezTo>
                      <a:pt x="11337" y="9790"/>
                      <a:pt x="10462" y="13929"/>
                      <a:pt x="10021" y="18094"/>
                    </a:cubicBezTo>
                    <a:cubicBezTo>
                      <a:pt x="9380" y="22268"/>
                      <a:pt x="9103" y="26467"/>
                      <a:pt x="8722" y="30641"/>
                    </a:cubicBezTo>
                    <a:cubicBezTo>
                      <a:pt x="8557" y="34815"/>
                      <a:pt x="8350" y="39014"/>
                      <a:pt x="8471" y="43205"/>
                    </a:cubicBezTo>
                    <a:cubicBezTo>
                      <a:pt x="8445" y="45284"/>
                      <a:pt x="8557" y="47379"/>
                      <a:pt x="8705" y="49474"/>
                    </a:cubicBezTo>
                    <a:cubicBezTo>
                      <a:pt x="8843" y="51561"/>
                      <a:pt x="8947" y="53657"/>
                      <a:pt x="9216" y="55744"/>
                    </a:cubicBezTo>
                    <a:cubicBezTo>
                      <a:pt x="9631" y="59891"/>
                      <a:pt x="10307" y="64022"/>
                      <a:pt x="11103" y="68143"/>
                    </a:cubicBezTo>
                    <a:cubicBezTo>
                      <a:pt x="11571" y="70152"/>
                      <a:pt x="11978" y="72222"/>
                      <a:pt x="12497" y="74248"/>
                    </a:cubicBezTo>
                    <a:cubicBezTo>
                      <a:pt x="13077" y="76240"/>
                      <a:pt x="13606" y="78275"/>
                      <a:pt x="14220" y="80266"/>
                    </a:cubicBezTo>
                    <a:lnTo>
                      <a:pt x="16255" y="86198"/>
                    </a:lnTo>
                    <a:cubicBezTo>
                      <a:pt x="17043" y="88129"/>
                      <a:pt x="17805" y="90094"/>
                      <a:pt x="18602" y="92008"/>
                    </a:cubicBezTo>
                    <a:cubicBezTo>
                      <a:pt x="19503" y="93896"/>
                      <a:pt x="20351" y="95809"/>
                      <a:pt x="21304" y="97680"/>
                    </a:cubicBezTo>
                    <a:cubicBezTo>
                      <a:pt x="22299" y="99524"/>
                      <a:pt x="23243" y="101377"/>
                      <a:pt x="24300" y="103204"/>
                    </a:cubicBezTo>
                    <a:cubicBezTo>
                      <a:pt x="26412" y="106806"/>
                      <a:pt x="28698" y="110322"/>
                      <a:pt x="31201" y="113716"/>
                    </a:cubicBezTo>
                    <a:cubicBezTo>
                      <a:pt x="33703" y="117093"/>
                      <a:pt x="36353" y="120358"/>
                      <a:pt x="39219" y="123432"/>
                    </a:cubicBezTo>
                    <a:cubicBezTo>
                      <a:pt x="40622" y="124990"/>
                      <a:pt x="42085" y="126523"/>
                      <a:pt x="43609" y="127986"/>
                    </a:cubicBezTo>
                    <a:cubicBezTo>
                      <a:pt x="45099" y="129485"/>
                      <a:pt x="46649" y="130896"/>
                      <a:pt x="48225" y="132299"/>
                    </a:cubicBezTo>
                    <a:cubicBezTo>
                      <a:pt x="51368" y="135130"/>
                      <a:pt x="54693" y="137763"/>
                      <a:pt x="58087" y="140274"/>
                    </a:cubicBezTo>
                    <a:cubicBezTo>
                      <a:pt x="59776" y="141546"/>
                      <a:pt x="61560" y="142707"/>
                      <a:pt x="63300" y="143928"/>
                    </a:cubicBezTo>
                    <a:lnTo>
                      <a:pt x="68678" y="147339"/>
                    </a:lnTo>
                    <a:cubicBezTo>
                      <a:pt x="72323" y="149487"/>
                      <a:pt x="76038" y="151565"/>
                      <a:pt x="79865" y="153453"/>
                    </a:cubicBezTo>
                    <a:cubicBezTo>
                      <a:pt x="83658" y="155341"/>
                      <a:pt x="87554" y="157090"/>
                      <a:pt x="91512" y="158683"/>
                    </a:cubicBezTo>
                    <a:cubicBezTo>
                      <a:pt x="94897" y="160060"/>
                      <a:pt x="98396" y="161263"/>
                      <a:pt x="101937" y="162441"/>
                    </a:cubicBezTo>
                    <a:close/>
                  </a:path>
                </a:pathLst>
              </a:custGeom>
              <a:grpFill/>
              <a:ln w="8653" cap="flat">
                <a:noFill/>
                <a:prstDash val="solid"/>
                <a:miter/>
              </a:ln>
            </p:spPr>
            <p:txBody>
              <a:bodyPr rtlCol="0" anchor="ctr"/>
              <a:lstStyle/>
              <a:p>
                <a:endParaRPr lang="en-IN" dirty="0"/>
              </a:p>
            </p:txBody>
          </p:sp>
          <p:grpSp>
            <p:nvGrpSpPr>
              <p:cNvPr id="76" name="Graphic 140">
                <a:extLst>
                  <a:ext uri="{FF2B5EF4-FFF2-40B4-BE49-F238E27FC236}">
                    <a16:creationId xmlns:a16="http://schemas.microsoft.com/office/drawing/2014/main" id="{922510BD-3B4D-E34C-BC22-5DB4443D64E0}"/>
                  </a:ext>
                </a:extLst>
              </p:cNvPr>
              <p:cNvGrpSpPr/>
              <p:nvPr/>
            </p:nvGrpSpPr>
            <p:grpSpPr>
              <a:xfrm>
                <a:off x="-1905716" y="3257634"/>
                <a:ext cx="988953" cy="448724"/>
                <a:chOff x="-1905716" y="3257634"/>
                <a:chExt cx="988953" cy="448724"/>
              </a:xfrm>
              <a:grpFill/>
            </p:grpSpPr>
            <p:sp>
              <p:nvSpPr>
                <p:cNvPr id="168" name="Freeform: Shape 168">
                  <a:extLst>
                    <a:ext uri="{FF2B5EF4-FFF2-40B4-BE49-F238E27FC236}">
                      <a16:creationId xmlns:a16="http://schemas.microsoft.com/office/drawing/2014/main" id="{187BB2E1-B9EA-CE4D-BB1C-1E585CCF29FF}"/>
                    </a:ext>
                  </a:extLst>
                </p:cNvPr>
                <p:cNvSpPr/>
                <p:nvPr/>
              </p:nvSpPr>
              <p:spPr>
                <a:xfrm>
                  <a:off x="-1905716" y="3257634"/>
                  <a:ext cx="988953" cy="448689"/>
                </a:xfrm>
                <a:custGeom>
                  <a:avLst/>
                  <a:gdLst>
                    <a:gd name="connsiteX0" fmla="*/ 2267 w 988953"/>
                    <a:gd name="connsiteY0" fmla="*/ 448690 h 448689"/>
                    <a:gd name="connsiteX1" fmla="*/ 10831 w 988953"/>
                    <a:gd name="connsiteY1" fmla="*/ 448690 h 448689"/>
                    <a:gd name="connsiteX2" fmla="*/ 10103 w 988953"/>
                    <a:gd name="connsiteY2" fmla="*/ 446620 h 448689"/>
                    <a:gd name="connsiteX3" fmla="*/ 8709 w 988953"/>
                    <a:gd name="connsiteY3" fmla="*/ 442092 h 448689"/>
                    <a:gd name="connsiteX4" fmla="*/ 11246 w 988953"/>
                    <a:gd name="connsiteY4" fmla="*/ 438082 h 448689"/>
                    <a:gd name="connsiteX5" fmla="*/ 14944 w 988953"/>
                    <a:gd name="connsiteY5" fmla="*/ 432714 h 448689"/>
                    <a:gd name="connsiteX6" fmla="*/ 18849 w 988953"/>
                    <a:gd name="connsiteY6" fmla="*/ 427484 h 448689"/>
                    <a:gd name="connsiteX7" fmla="*/ 22997 w 988953"/>
                    <a:gd name="connsiteY7" fmla="*/ 422470 h 448689"/>
                    <a:gd name="connsiteX8" fmla="*/ 27395 w 988953"/>
                    <a:gd name="connsiteY8" fmla="*/ 417690 h 448689"/>
                    <a:gd name="connsiteX9" fmla="*/ 32080 w 988953"/>
                    <a:gd name="connsiteY9" fmla="*/ 413214 h 448689"/>
                    <a:gd name="connsiteX10" fmla="*/ 36998 w 988953"/>
                    <a:gd name="connsiteY10" fmla="*/ 409023 h 448689"/>
                    <a:gd name="connsiteX11" fmla="*/ 42194 w 988953"/>
                    <a:gd name="connsiteY11" fmla="*/ 405187 h 448689"/>
                    <a:gd name="connsiteX12" fmla="*/ 47606 w 988953"/>
                    <a:gd name="connsiteY12" fmla="*/ 401723 h 448689"/>
                    <a:gd name="connsiteX13" fmla="*/ 53251 w 988953"/>
                    <a:gd name="connsiteY13" fmla="*/ 398658 h 448689"/>
                    <a:gd name="connsiteX14" fmla="*/ 59105 w 988953"/>
                    <a:gd name="connsiteY14" fmla="*/ 396086 h 448689"/>
                    <a:gd name="connsiteX15" fmla="*/ 65166 w 988953"/>
                    <a:gd name="connsiteY15" fmla="*/ 394025 h 448689"/>
                    <a:gd name="connsiteX16" fmla="*/ 71366 w 988953"/>
                    <a:gd name="connsiteY16" fmla="*/ 392553 h 448689"/>
                    <a:gd name="connsiteX17" fmla="*/ 77679 w 988953"/>
                    <a:gd name="connsiteY17" fmla="*/ 391626 h 448689"/>
                    <a:gd name="connsiteX18" fmla="*/ 80857 w 988953"/>
                    <a:gd name="connsiteY18" fmla="*/ 391349 h 448689"/>
                    <a:gd name="connsiteX19" fmla="*/ 84035 w 988953"/>
                    <a:gd name="connsiteY19" fmla="*/ 391289 h 448689"/>
                    <a:gd name="connsiteX20" fmla="*/ 90408 w 988953"/>
                    <a:gd name="connsiteY20" fmla="*/ 391557 h 448689"/>
                    <a:gd name="connsiteX21" fmla="*/ 93447 w 988953"/>
                    <a:gd name="connsiteY21" fmla="*/ 389886 h 448689"/>
                    <a:gd name="connsiteX22" fmla="*/ 92243 w 988953"/>
                    <a:gd name="connsiteY22" fmla="*/ 385201 h 448689"/>
                    <a:gd name="connsiteX23" fmla="*/ 86719 w 988953"/>
                    <a:gd name="connsiteY23" fmla="*/ 382032 h 448689"/>
                    <a:gd name="connsiteX24" fmla="*/ 84061 w 988953"/>
                    <a:gd name="connsiteY24" fmla="*/ 380283 h 448689"/>
                    <a:gd name="connsiteX25" fmla="*/ 81523 w 988953"/>
                    <a:gd name="connsiteY25" fmla="*/ 378343 h 448689"/>
                    <a:gd name="connsiteX26" fmla="*/ 76692 w 988953"/>
                    <a:gd name="connsiteY26" fmla="*/ 374196 h 448689"/>
                    <a:gd name="connsiteX27" fmla="*/ 72232 w 988953"/>
                    <a:gd name="connsiteY27" fmla="*/ 369615 h 448689"/>
                    <a:gd name="connsiteX28" fmla="*/ 68223 w 988953"/>
                    <a:gd name="connsiteY28" fmla="*/ 364627 h 448689"/>
                    <a:gd name="connsiteX29" fmla="*/ 64664 w 988953"/>
                    <a:gd name="connsiteY29" fmla="*/ 359319 h 448689"/>
                    <a:gd name="connsiteX30" fmla="*/ 61512 w 988953"/>
                    <a:gd name="connsiteY30" fmla="*/ 353725 h 448689"/>
                    <a:gd name="connsiteX31" fmla="*/ 58793 w 988953"/>
                    <a:gd name="connsiteY31" fmla="*/ 347889 h 448689"/>
                    <a:gd name="connsiteX32" fmla="*/ 56481 w 988953"/>
                    <a:gd name="connsiteY32" fmla="*/ 341871 h 448689"/>
                    <a:gd name="connsiteX33" fmla="*/ 54550 w 988953"/>
                    <a:gd name="connsiteY33" fmla="*/ 335715 h 448689"/>
                    <a:gd name="connsiteX34" fmla="*/ 53000 w 988953"/>
                    <a:gd name="connsiteY34" fmla="*/ 329420 h 448689"/>
                    <a:gd name="connsiteX35" fmla="*/ 51849 w 988953"/>
                    <a:gd name="connsiteY35" fmla="*/ 323012 h 448689"/>
                    <a:gd name="connsiteX36" fmla="*/ 51026 w 988953"/>
                    <a:gd name="connsiteY36" fmla="*/ 316569 h 448689"/>
                    <a:gd name="connsiteX37" fmla="*/ 50524 w 988953"/>
                    <a:gd name="connsiteY37" fmla="*/ 310093 h 448689"/>
                    <a:gd name="connsiteX38" fmla="*/ 50273 w 988953"/>
                    <a:gd name="connsiteY38" fmla="*/ 303563 h 448689"/>
                    <a:gd name="connsiteX39" fmla="*/ 50273 w 988953"/>
                    <a:gd name="connsiteY39" fmla="*/ 298810 h 448689"/>
                    <a:gd name="connsiteX40" fmla="*/ 53875 w 988953"/>
                    <a:gd name="connsiteY40" fmla="*/ 295736 h 448689"/>
                    <a:gd name="connsiteX41" fmla="*/ 58992 w 988953"/>
                    <a:gd name="connsiteY41" fmla="*/ 291692 h 448689"/>
                    <a:gd name="connsiteX42" fmla="*/ 64266 w 988953"/>
                    <a:gd name="connsiteY42" fmla="*/ 287856 h 448689"/>
                    <a:gd name="connsiteX43" fmla="*/ 69704 w 988953"/>
                    <a:gd name="connsiteY43" fmla="*/ 284271 h 448689"/>
                    <a:gd name="connsiteX44" fmla="*/ 75315 w 988953"/>
                    <a:gd name="connsiteY44" fmla="*/ 281024 h 448689"/>
                    <a:gd name="connsiteX45" fmla="*/ 81099 w 988953"/>
                    <a:gd name="connsiteY45" fmla="*/ 278106 h 448689"/>
                    <a:gd name="connsiteX46" fmla="*/ 87039 w 988953"/>
                    <a:gd name="connsiteY46" fmla="*/ 275551 h 448689"/>
                    <a:gd name="connsiteX47" fmla="*/ 93127 w 988953"/>
                    <a:gd name="connsiteY47" fmla="*/ 273412 h 448689"/>
                    <a:gd name="connsiteX48" fmla="*/ 99335 w 988953"/>
                    <a:gd name="connsiteY48" fmla="*/ 271689 h 448689"/>
                    <a:gd name="connsiteX49" fmla="*/ 105630 w 988953"/>
                    <a:gd name="connsiteY49" fmla="*/ 270442 h 448689"/>
                    <a:gd name="connsiteX50" fmla="*/ 111995 w 988953"/>
                    <a:gd name="connsiteY50" fmla="*/ 269707 h 448689"/>
                    <a:gd name="connsiteX51" fmla="*/ 118385 w 988953"/>
                    <a:gd name="connsiteY51" fmla="*/ 269524 h 448689"/>
                    <a:gd name="connsiteX52" fmla="*/ 124750 w 988953"/>
                    <a:gd name="connsiteY52" fmla="*/ 269923 h 448689"/>
                    <a:gd name="connsiteX53" fmla="*/ 131062 w 988953"/>
                    <a:gd name="connsiteY53" fmla="*/ 270901 h 448689"/>
                    <a:gd name="connsiteX54" fmla="*/ 134171 w 988953"/>
                    <a:gd name="connsiteY54" fmla="*/ 271577 h 448689"/>
                    <a:gd name="connsiteX55" fmla="*/ 137236 w 988953"/>
                    <a:gd name="connsiteY55" fmla="*/ 272460 h 448689"/>
                    <a:gd name="connsiteX56" fmla="*/ 143219 w 988953"/>
                    <a:gd name="connsiteY56" fmla="*/ 274590 h 448689"/>
                    <a:gd name="connsiteX57" fmla="*/ 146640 w 988953"/>
                    <a:gd name="connsiteY57" fmla="*/ 273897 h 448689"/>
                    <a:gd name="connsiteX58" fmla="*/ 146848 w 988953"/>
                    <a:gd name="connsiteY58" fmla="*/ 269074 h 448689"/>
                    <a:gd name="connsiteX59" fmla="*/ 142527 w 988953"/>
                    <a:gd name="connsiteY59" fmla="*/ 264407 h 448689"/>
                    <a:gd name="connsiteX60" fmla="*/ 140500 w 988953"/>
                    <a:gd name="connsiteY60" fmla="*/ 261939 h 448689"/>
                    <a:gd name="connsiteX61" fmla="*/ 138639 w 988953"/>
                    <a:gd name="connsiteY61" fmla="*/ 259350 h 448689"/>
                    <a:gd name="connsiteX62" fmla="*/ 135244 w 988953"/>
                    <a:gd name="connsiteY62" fmla="*/ 253956 h 448689"/>
                    <a:gd name="connsiteX63" fmla="*/ 132344 w 988953"/>
                    <a:gd name="connsiteY63" fmla="*/ 248275 h 448689"/>
                    <a:gd name="connsiteX64" fmla="*/ 129980 w 988953"/>
                    <a:gd name="connsiteY64" fmla="*/ 242352 h 448689"/>
                    <a:gd name="connsiteX65" fmla="*/ 128144 w 988953"/>
                    <a:gd name="connsiteY65" fmla="*/ 236178 h 448689"/>
                    <a:gd name="connsiteX66" fmla="*/ 126793 w 988953"/>
                    <a:gd name="connsiteY66" fmla="*/ 229918 h 448689"/>
                    <a:gd name="connsiteX67" fmla="*/ 125919 w 988953"/>
                    <a:gd name="connsiteY67" fmla="*/ 223528 h 448689"/>
                    <a:gd name="connsiteX68" fmla="*/ 125460 w 988953"/>
                    <a:gd name="connsiteY68" fmla="*/ 217111 h 448689"/>
                    <a:gd name="connsiteX69" fmla="*/ 125442 w 988953"/>
                    <a:gd name="connsiteY69" fmla="*/ 210660 h 448689"/>
                    <a:gd name="connsiteX70" fmla="*/ 125823 w 988953"/>
                    <a:gd name="connsiteY70" fmla="*/ 204183 h 448689"/>
                    <a:gd name="connsiteX71" fmla="*/ 126594 w 988953"/>
                    <a:gd name="connsiteY71" fmla="*/ 197749 h 448689"/>
                    <a:gd name="connsiteX72" fmla="*/ 127728 w 988953"/>
                    <a:gd name="connsiteY72" fmla="*/ 191324 h 448689"/>
                    <a:gd name="connsiteX73" fmla="*/ 129148 w 988953"/>
                    <a:gd name="connsiteY73" fmla="*/ 184977 h 448689"/>
                    <a:gd name="connsiteX74" fmla="*/ 130854 w 988953"/>
                    <a:gd name="connsiteY74" fmla="*/ 178665 h 448689"/>
                    <a:gd name="connsiteX75" fmla="*/ 132240 w 988953"/>
                    <a:gd name="connsiteY75" fmla="*/ 174153 h 448689"/>
                    <a:gd name="connsiteX76" fmla="*/ 136587 w 988953"/>
                    <a:gd name="connsiteY76" fmla="*/ 172274 h 448689"/>
                    <a:gd name="connsiteX77" fmla="*/ 142674 w 988953"/>
                    <a:gd name="connsiteY77" fmla="*/ 169902 h 448689"/>
                    <a:gd name="connsiteX78" fmla="*/ 148848 w 988953"/>
                    <a:gd name="connsiteY78" fmla="*/ 167798 h 448689"/>
                    <a:gd name="connsiteX79" fmla="*/ 155091 w 988953"/>
                    <a:gd name="connsiteY79" fmla="*/ 165988 h 448689"/>
                    <a:gd name="connsiteX80" fmla="*/ 161429 w 988953"/>
                    <a:gd name="connsiteY80" fmla="*/ 164507 h 448689"/>
                    <a:gd name="connsiteX81" fmla="*/ 167811 w 988953"/>
                    <a:gd name="connsiteY81" fmla="*/ 163451 h 448689"/>
                    <a:gd name="connsiteX82" fmla="*/ 174228 w 988953"/>
                    <a:gd name="connsiteY82" fmla="*/ 162775 h 448689"/>
                    <a:gd name="connsiteX83" fmla="*/ 180679 w 988953"/>
                    <a:gd name="connsiteY83" fmla="*/ 162507 h 448689"/>
                    <a:gd name="connsiteX84" fmla="*/ 187104 w 988953"/>
                    <a:gd name="connsiteY84" fmla="*/ 162689 h 448689"/>
                    <a:gd name="connsiteX85" fmla="*/ 193485 w 988953"/>
                    <a:gd name="connsiteY85" fmla="*/ 163347 h 448689"/>
                    <a:gd name="connsiteX86" fmla="*/ 199798 w 988953"/>
                    <a:gd name="connsiteY86" fmla="*/ 164516 h 448689"/>
                    <a:gd name="connsiteX87" fmla="*/ 205946 w 988953"/>
                    <a:gd name="connsiteY87" fmla="*/ 166230 h 448689"/>
                    <a:gd name="connsiteX88" fmla="*/ 211903 w 988953"/>
                    <a:gd name="connsiteY88" fmla="*/ 168508 h 448689"/>
                    <a:gd name="connsiteX89" fmla="*/ 217644 w 988953"/>
                    <a:gd name="connsiteY89" fmla="*/ 171287 h 448689"/>
                    <a:gd name="connsiteX90" fmla="*/ 220415 w 988953"/>
                    <a:gd name="connsiteY90" fmla="*/ 172854 h 448689"/>
                    <a:gd name="connsiteX91" fmla="*/ 223082 w 988953"/>
                    <a:gd name="connsiteY91" fmla="*/ 174612 h 448689"/>
                    <a:gd name="connsiteX92" fmla="*/ 228191 w 988953"/>
                    <a:gd name="connsiteY92" fmla="*/ 178405 h 448689"/>
                    <a:gd name="connsiteX93" fmla="*/ 231655 w 988953"/>
                    <a:gd name="connsiteY93" fmla="*/ 178743 h 448689"/>
                    <a:gd name="connsiteX94" fmla="*/ 233283 w 988953"/>
                    <a:gd name="connsiteY94" fmla="*/ 174214 h 448689"/>
                    <a:gd name="connsiteX95" fmla="*/ 230520 w 988953"/>
                    <a:gd name="connsiteY95" fmla="*/ 168482 h 448689"/>
                    <a:gd name="connsiteX96" fmla="*/ 229308 w 988953"/>
                    <a:gd name="connsiteY96" fmla="*/ 165538 h 448689"/>
                    <a:gd name="connsiteX97" fmla="*/ 228304 w 988953"/>
                    <a:gd name="connsiteY97" fmla="*/ 162498 h 448689"/>
                    <a:gd name="connsiteX98" fmla="*/ 226658 w 988953"/>
                    <a:gd name="connsiteY98" fmla="*/ 156350 h 448689"/>
                    <a:gd name="connsiteX99" fmla="*/ 225567 w 988953"/>
                    <a:gd name="connsiteY99" fmla="*/ 150055 h 448689"/>
                    <a:gd name="connsiteX100" fmla="*/ 225048 w 988953"/>
                    <a:gd name="connsiteY100" fmla="*/ 143682 h 448689"/>
                    <a:gd name="connsiteX101" fmla="*/ 225108 w 988953"/>
                    <a:gd name="connsiteY101" fmla="*/ 137266 h 448689"/>
                    <a:gd name="connsiteX102" fmla="*/ 225654 w 988953"/>
                    <a:gd name="connsiteY102" fmla="*/ 130884 h 448689"/>
                    <a:gd name="connsiteX103" fmla="*/ 226684 w 988953"/>
                    <a:gd name="connsiteY103" fmla="*/ 124545 h 448689"/>
                    <a:gd name="connsiteX104" fmla="*/ 228174 w 988953"/>
                    <a:gd name="connsiteY104" fmla="*/ 118250 h 448689"/>
                    <a:gd name="connsiteX105" fmla="*/ 230061 w 988953"/>
                    <a:gd name="connsiteY105" fmla="*/ 112076 h 448689"/>
                    <a:gd name="connsiteX106" fmla="*/ 232322 w 988953"/>
                    <a:gd name="connsiteY106" fmla="*/ 105989 h 448689"/>
                    <a:gd name="connsiteX107" fmla="*/ 234980 w 988953"/>
                    <a:gd name="connsiteY107" fmla="*/ 100066 h 448689"/>
                    <a:gd name="connsiteX108" fmla="*/ 237941 w 988953"/>
                    <a:gd name="connsiteY108" fmla="*/ 94282 h 448689"/>
                    <a:gd name="connsiteX109" fmla="*/ 241145 w 988953"/>
                    <a:gd name="connsiteY109" fmla="*/ 88671 h 448689"/>
                    <a:gd name="connsiteX110" fmla="*/ 244617 w 988953"/>
                    <a:gd name="connsiteY110" fmla="*/ 83138 h 448689"/>
                    <a:gd name="connsiteX111" fmla="*/ 247310 w 988953"/>
                    <a:gd name="connsiteY111" fmla="*/ 79180 h 448689"/>
                    <a:gd name="connsiteX112" fmla="*/ 252030 w 988953"/>
                    <a:gd name="connsiteY112" fmla="*/ 78652 h 448689"/>
                    <a:gd name="connsiteX113" fmla="*/ 258541 w 988953"/>
                    <a:gd name="connsiteY113" fmla="*/ 78202 h 448689"/>
                    <a:gd name="connsiteX114" fmla="*/ 265044 w 988953"/>
                    <a:gd name="connsiteY114" fmla="*/ 78003 h 448689"/>
                    <a:gd name="connsiteX115" fmla="*/ 271565 w 988953"/>
                    <a:gd name="connsiteY115" fmla="*/ 78098 h 448689"/>
                    <a:gd name="connsiteX116" fmla="*/ 278042 w 988953"/>
                    <a:gd name="connsiteY116" fmla="*/ 78566 h 448689"/>
                    <a:gd name="connsiteX117" fmla="*/ 284449 w 988953"/>
                    <a:gd name="connsiteY117" fmla="*/ 79440 h 448689"/>
                    <a:gd name="connsiteX118" fmla="*/ 290805 w 988953"/>
                    <a:gd name="connsiteY118" fmla="*/ 80696 h 448689"/>
                    <a:gd name="connsiteX119" fmla="*/ 297040 w 988953"/>
                    <a:gd name="connsiteY119" fmla="*/ 82332 h 448689"/>
                    <a:gd name="connsiteX120" fmla="*/ 303127 w 988953"/>
                    <a:gd name="connsiteY120" fmla="*/ 84410 h 448689"/>
                    <a:gd name="connsiteX121" fmla="*/ 309032 w 988953"/>
                    <a:gd name="connsiteY121" fmla="*/ 86913 h 448689"/>
                    <a:gd name="connsiteX122" fmla="*/ 314704 w 988953"/>
                    <a:gd name="connsiteY122" fmla="*/ 89892 h 448689"/>
                    <a:gd name="connsiteX123" fmla="*/ 320090 w 988953"/>
                    <a:gd name="connsiteY123" fmla="*/ 93355 h 448689"/>
                    <a:gd name="connsiteX124" fmla="*/ 325130 w 988953"/>
                    <a:gd name="connsiteY124" fmla="*/ 97261 h 448689"/>
                    <a:gd name="connsiteX125" fmla="*/ 329780 w 988953"/>
                    <a:gd name="connsiteY125" fmla="*/ 101634 h 448689"/>
                    <a:gd name="connsiteX126" fmla="*/ 331970 w 988953"/>
                    <a:gd name="connsiteY126" fmla="*/ 103945 h 448689"/>
                    <a:gd name="connsiteX127" fmla="*/ 333997 w 988953"/>
                    <a:gd name="connsiteY127" fmla="*/ 106396 h 448689"/>
                    <a:gd name="connsiteX128" fmla="*/ 337763 w 988953"/>
                    <a:gd name="connsiteY128" fmla="*/ 111539 h 448689"/>
                    <a:gd name="connsiteX129" fmla="*/ 340976 w 988953"/>
                    <a:gd name="connsiteY129" fmla="*/ 112873 h 448689"/>
                    <a:gd name="connsiteX130" fmla="*/ 343868 w 988953"/>
                    <a:gd name="connsiteY130" fmla="*/ 109037 h 448689"/>
                    <a:gd name="connsiteX131" fmla="*/ 342907 w 988953"/>
                    <a:gd name="connsiteY131" fmla="*/ 102724 h 448689"/>
                    <a:gd name="connsiteX132" fmla="*/ 342630 w 988953"/>
                    <a:gd name="connsiteY132" fmla="*/ 99564 h 448689"/>
                    <a:gd name="connsiteX133" fmla="*/ 342560 w 988953"/>
                    <a:gd name="connsiteY133" fmla="*/ 96377 h 448689"/>
                    <a:gd name="connsiteX134" fmla="*/ 342786 w 988953"/>
                    <a:gd name="connsiteY134" fmla="*/ 90004 h 448689"/>
                    <a:gd name="connsiteX135" fmla="*/ 343608 w 988953"/>
                    <a:gd name="connsiteY135" fmla="*/ 83675 h 448689"/>
                    <a:gd name="connsiteX136" fmla="*/ 344985 w 988953"/>
                    <a:gd name="connsiteY136" fmla="*/ 77431 h 448689"/>
                    <a:gd name="connsiteX137" fmla="*/ 346933 w 988953"/>
                    <a:gd name="connsiteY137" fmla="*/ 71327 h 448689"/>
                    <a:gd name="connsiteX138" fmla="*/ 349332 w 988953"/>
                    <a:gd name="connsiteY138" fmla="*/ 65369 h 448689"/>
                    <a:gd name="connsiteX139" fmla="*/ 352198 w 988953"/>
                    <a:gd name="connsiteY139" fmla="*/ 59619 h 448689"/>
                    <a:gd name="connsiteX140" fmla="*/ 355454 w 988953"/>
                    <a:gd name="connsiteY140" fmla="*/ 54043 h 448689"/>
                    <a:gd name="connsiteX141" fmla="*/ 359091 w 988953"/>
                    <a:gd name="connsiteY141" fmla="*/ 48675 h 448689"/>
                    <a:gd name="connsiteX142" fmla="*/ 363039 w 988953"/>
                    <a:gd name="connsiteY142" fmla="*/ 43565 h 448689"/>
                    <a:gd name="connsiteX143" fmla="*/ 367325 w 988953"/>
                    <a:gd name="connsiteY143" fmla="*/ 38656 h 448689"/>
                    <a:gd name="connsiteX144" fmla="*/ 371863 w 988953"/>
                    <a:gd name="connsiteY144" fmla="*/ 34014 h 448689"/>
                    <a:gd name="connsiteX145" fmla="*/ 376625 w 988953"/>
                    <a:gd name="connsiteY145" fmla="*/ 29564 h 448689"/>
                    <a:gd name="connsiteX146" fmla="*/ 381570 w 988953"/>
                    <a:gd name="connsiteY146" fmla="*/ 25304 h 448689"/>
                    <a:gd name="connsiteX147" fmla="*/ 385284 w 988953"/>
                    <a:gd name="connsiteY147" fmla="*/ 22342 h 448689"/>
                    <a:gd name="connsiteX148" fmla="*/ 389917 w 988953"/>
                    <a:gd name="connsiteY148" fmla="*/ 23251 h 448689"/>
                    <a:gd name="connsiteX149" fmla="*/ 396273 w 988953"/>
                    <a:gd name="connsiteY149" fmla="*/ 24723 h 448689"/>
                    <a:gd name="connsiteX150" fmla="*/ 402568 w 988953"/>
                    <a:gd name="connsiteY150" fmla="*/ 26464 h 448689"/>
                    <a:gd name="connsiteX151" fmla="*/ 408750 w 988953"/>
                    <a:gd name="connsiteY151" fmla="*/ 28473 h 448689"/>
                    <a:gd name="connsiteX152" fmla="*/ 414803 w 988953"/>
                    <a:gd name="connsiteY152" fmla="*/ 30819 h 448689"/>
                    <a:gd name="connsiteX153" fmla="*/ 420674 w 988953"/>
                    <a:gd name="connsiteY153" fmla="*/ 33530 h 448689"/>
                    <a:gd name="connsiteX154" fmla="*/ 426372 w 988953"/>
                    <a:gd name="connsiteY154" fmla="*/ 36595 h 448689"/>
                    <a:gd name="connsiteX155" fmla="*/ 431853 w 988953"/>
                    <a:gd name="connsiteY155" fmla="*/ 40007 h 448689"/>
                    <a:gd name="connsiteX156" fmla="*/ 437074 w 988953"/>
                    <a:gd name="connsiteY156" fmla="*/ 43791 h 448689"/>
                    <a:gd name="connsiteX157" fmla="*/ 441967 w 988953"/>
                    <a:gd name="connsiteY157" fmla="*/ 47938 h 448689"/>
                    <a:gd name="connsiteX158" fmla="*/ 446504 w 988953"/>
                    <a:gd name="connsiteY158" fmla="*/ 52450 h 448689"/>
                    <a:gd name="connsiteX159" fmla="*/ 450635 w 988953"/>
                    <a:gd name="connsiteY159" fmla="*/ 57334 h 448689"/>
                    <a:gd name="connsiteX160" fmla="*/ 454297 w 988953"/>
                    <a:gd name="connsiteY160" fmla="*/ 62572 h 448689"/>
                    <a:gd name="connsiteX161" fmla="*/ 457441 w 988953"/>
                    <a:gd name="connsiteY161" fmla="*/ 68097 h 448689"/>
                    <a:gd name="connsiteX162" fmla="*/ 458869 w 988953"/>
                    <a:gd name="connsiteY162" fmla="*/ 70946 h 448689"/>
                    <a:gd name="connsiteX163" fmla="*/ 460082 w 988953"/>
                    <a:gd name="connsiteY163" fmla="*/ 73898 h 448689"/>
                    <a:gd name="connsiteX164" fmla="*/ 462160 w 988953"/>
                    <a:gd name="connsiteY164" fmla="*/ 79917 h 448689"/>
                    <a:gd name="connsiteX165" fmla="*/ 464835 w 988953"/>
                    <a:gd name="connsiteY165" fmla="*/ 82151 h 448689"/>
                    <a:gd name="connsiteX166" fmla="*/ 468732 w 988953"/>
                    <a:gd name="connsiteY166" fmla="*/ 79310 h 448689"/>
                    <a:gd name="connsiteX167" fmla="*/ 469684 w 988953"/>
                    <a:gd name="connsiteY167" fmla="*/ 73015 h 448689"/>
                    <a:gd name="connsiteX168" fmla="*/ 470351 w 988953"/>
                    <a:gd name="connsiteY168" fmla="*/ 69889 h 448689"/>
                    <a:gd name="connsiteX169" fmla="*/ 471209 w 988953"/>
                    <a:gd name="connsiteY169" fmla="*/ 66833 h 448689"/>
                    <a:gd name="connsiteX170" fmla="*/ 473313 w 988953"/>
                    <a:gd name="connsiteY170" fmla="*/ 60806 h 448689"/>
                    <a:gd name="connsiteX171" fmla="*/ 475954 w 988953"/>
                    <a:gd name="connsiteY171" fmla="*/ 55004 h 448689"/>
                    <a:gd name="connsiteX172" fmla="*/ 479123 w 988953"/>
                    <a:gd name="connsiteY172" fmla="*/ 49454 h 448689"/>
                    <a:gd name="connsiteX173" fmla="*/ 482768 w 988953"/>
                    <a:gd name="connsiteY173" fmla="*/ 44180 h 448689"/>
                    <a:gd name="connsiteX174" fmla="*/ 486855 w 988953"/>
                    <a:gd name="connsiteY174" fmla="*/ 39210 h 448689"/>
                    <a:gd name="connsiteX175" fmla="*/ 491280 w 988953"/>
                    <a:gd name="connsiteY175" fmla="*/ 34560 h 448689"/>
                    <a:gd name="connsiteX176" fmla="*/ 496034 w 988953"/>
                    <a:gd name="connsiteY176" fmla="*/ 30196 h 448689"/>
                    <a:gd name="connsiteX177" fmla="*/ 501065 w 988953"/>
                    <a:gd name="connsiteY177" fmla="*/ 26152 h 448689"/>
                    <a:gd name="connsiteX178" fmla="*/ 506364 w 988953"/>
                    <a:gd name="connsiteY178" fmla="*/ 22394 h 448689"/>
                    <a:gd name="connsiteX179" fmla="*/ 511889 w 988953"/>
                    <a:gd name="connsiteY179" fmla="*/ 18991 h 448689"/>
                    <a:gd name="connsiteX180" fmla="*/ 517604 w 988953"/>
                    <a:gd name="connsiteY180" fmla="*/ 15882 h 448689"/>
                    <a:gd name="connsiteX181" fmla="*/ 523475 w 988953"/>
                    <a:gd name="connsiteY181" fmla="*/ 13042 h 448689"/>
                    <a:gd name="connsiteX182" fmla="*/ 529441 w 988953"/>
                    <a:gd name="connsiteY182" fmla="*/ 10419 h 448689"/>
                    <a:gd name="connsiteX183" fmla="*/ 533874 w 988953"/>
                    <a:gd name="connsiteY183" fmla="*/ 8687 h 448689"/>
                    <a:gd name="connsiteX184" fmla="*/ 538031 w 988953"/>
                    <a:gd name="connsiteY184" fmla="*/ 10912 h 448689"/>
                    <a:gd name="connsiteX185" fmla="*/ 543676 w 988953"/>
                    <a:gd name="connsiteY185" fmla="*/ 14211 h 448689"/>
                    <a:gd name="connsiteX186" fmla="*/ 549166 w 988953"/>
                    <a:gd name="connsiteY186" fmla="*/ 17709 h 448689"/>
                    <a:gd name="connsiteX187" fmla="*/ 554483 w 988953"/>
                    <a:gd name="connsiteY187" fmla="*/ 21468 h 448689"/>
                    <a:gd name="connsiteX188" fmla="*/ 559583 w 988953"/>
                    <a:gd name="connsiteY188" fmla="*/ 25494 h 448689"/>
                    <a:gd name="connsiteX189" fmla="*/ 564406 w 988953"/>
                    <a:gd name="connsiteY189" fmla="*/ 29841 h 448689"/>
                    <a:gd name="connsiteX190" fmla="*/ 568935 w 988953"/>
                    <a:gd name="connsiteY190" fmla="*/ 34430 h 448689"/>
                    <a:gd name="connsiteX191" fmla="*/ 573152 w 988953"/>
                    <a:gd name="connsiteY191" fmla="*/ 39305 h 448689"/>
                    <a:gd name="connsiteX192" fmla="*/ 577023 w 988953"/>
                    <a:gd name="connsiteY192" fmla="*/ 44458 h 448689"/>
                    <a:gd name="connsiteX193" fmla="*/ 580478 w 988953"/>
                    <a:gd name="connsiteY193" fmla="*/ 49843 h 448689"/>
                    <a:gd name="connsiteX194" fmla="*/ 583482 w 988953"/>
                    <a:gd name="connsiteY194" fmla="*/ 55498 h 448689"/>
                    <a:gd name="connsiteX195" fmla="*/ 585993 w 988953"/>
                    <a:gd name="connsiteY195" fmla="*/ 61395 h 448689"/>
                    <a:gd name="connsiteX196" fmla="*/ 587933 w 988953"/>
                    <a:gd name="connsiteY196" fmla="*/ 67473 h 448689"/>
                    <a:gd name="connsiteX197" fmla="*/ 589336 w 988953"/>
                    <a:gd name="connsiteY197" fmla="*/ 73690 h 448689"/>
                    <a:gd name="connsiteX198" fmla="*/ 589847 w 988953"/>
                    <a:gd name="connsiteY198" fmla="*/ 76834 h 448689"/>
                    <a:gd name="connsiteX199" fmla="*/ 590141 w 988953"/>
                    <a:gd name="connsiteY199" fmla="*/ 80003 h 448689"/>
                    <a:gd name="connsiteX200" fmla="*/ 590349 w 988953"/>
                    <a:gd name="connsiteY200" fmla="*/ 86350 h 448689"/>
                    <a:gd name="connsiteX201" fmla="*/ 592254 w 988953"/>
                    <a:gd name="connsiteY201" fmla="*/ 89277 h 448689"/>
                    <a:gd name="connsiteX202" fmla="*/ 596809 w 988953"/>
                    <a:gd name="connsiteY202" fmla="*/ 87718 h 448689"/>
                    <a:gd name="connsiteX203" fmla="*/ 599562 w 988953"/>
                    <a:gd name="connsiteY203" fmla="*/ 81995 h 448689"/>
                    <a:gd name="connsiteX204" fmla="*/ 601121 w 988953"/>
                    <a:gd name="connsiteY204" fmla="*/ 79215 h 448689"/>
                    <a:gd name="connsiteX205" fmla="*/ 602861 w 988953"/>
                    <a:gd name="connsiteY205" fmla="*/ 76522 h 448689"/>
                    <a:gd name="connsiteX206" fmla="*/ 606645 w 988953"/>
                    <a:gd name="connsiteY206" fmla="*/ 71396 h 448689"/>
                    <a:gd name="connsiteX207" fmla="*/ 610871 w 988953"/>
                    <a:gd name="connsiteY207" fmla="*/ 66625 h 448689"/>
                    <a:gd name="connsiteX208" fmla="*/ 615530 w 988953"/>
                    <a:gd name="connsiteY208" fmla="*/ 62226 h 448689"/>
                    <a:gd name="connsiteX209" fmla="*/ 620578 w 988953"/>
                    <a:gd name="connsiteY209" fmla="*/ 58286 h 448689"/>
                    <a:gd name="connsiteX210" fmla="*/ 625929 w 988953"/>
                    <a:gd name="connsiteY210" fmla="*/ 54744 h 448689"/>
                    <a:gd name="connsiteX211" fmla="*/ 631540 w 988953"/>
                    <a:gd name="connsiteY211" fmla="*/ 51575 h 448689"/>
                    <a:gd name="connsiteX212" fmla="*/ 637359 w 988953"/>
                    <a:gd name="connsiteY212" fmla="*/ 48839 h 448689"/>
                    <a:gd name="connsiteX213" fmla="*/ 643377 w 988953"/>
                    <a:gd name="connsiteY213" fmla="*/ 46458 h 448689"/>
                    <a:gd name="connsiteX214" fmla="*/ 649534 w 988953"/>
                    <a:gd name="connsiteY214" fmla="*/ 44449 h 448689"/>
                    <a:gd name="connsiteX215" fmla="*/ 655812 w 988953"/>
                    <a:gd name="connsiteY215" fmla="*/ 42821 h 448689"/>
                    <a:gd name="connsiteX216" fmla="*/ 662194 w 988953"/>
                    <a:gd name="connsiteY216" fmla="*/ 41539 h 448689"/>
                    <a:gd name="connsiteX217" fmla="*/ 668627 w 988953"/>
                    <a:gd name="connsiteY217" fmla="*/ 40535 h 448689"/>
                    <a:gd name="connsiteX218" fmla="*/ 675122 w 988953"/>
                    <a:gd name="connsiteY218" fmla="*/ 39807 h 448689"/>
                    <a:gd name="connsiteX219" fmla="*/ 679841 w 988953"/>
                    <a:gd name="connsiteY219" fmla="*/ 39444 h 448689"/>
                    <a:gd name="connsiteX220" fmla="*/ 683183 w 988953"/>
                    <a:gd name="connsiteY220" fmla="*/ 42821 h 448689"/>
                    <a:gd name="connsiteX221" fmla="*/ 687599 w 988953"/>
                    <a:gd name="connsiteY221" fmla="*/ 47609 h 448689"/>
                    <a:gd name="connsiteX222" fmla="*/ 691825 w 988953"/>
                    <a:gd name="connsiteY222" fmla="*/ 52580 h 448689"/>
                    <a:gd name="connsiteX223" fmla="*/ 695791 w 988953"/>
                    <a:gd name="connsiteY223" fmla="*/ 57741 h 448689"/>
                    <a:gd name="connsiteX224" fmla="*/ 699480 w 988953"/>
                    <a:gd name="connsiteY224" fmla="*/ 63100 h 448689"/>
                    <a:gd name="connsiteX225" fmla="*/ 702805 w 988953"/>
                    <a:gd name="connsiteY225" fmla="*/ 68660 h 448689"/>
                    <a:gd name="connsiteX226" fmla="*/ 705783 w 988953"/>
                    <a:gd name="connsiteY226" fmla="*/ 74392 h 448689"/>
                    <a:gd name="connsiteX227" fmla="*/ 708381 w 988953"/>
                    <a:gd name="connsiteY227" fmla="*/ 80280 h 448689"/>
                    <a:gd name="connsiteX228" fmla="*/ 710563 w 988953"/>
                    <a:gd name="connsiteY228" fmla="*/ 86350 h 448689"/>
                    <a:gd name="connsiteX229" fmla="*/ 712278 w 988953"/>
                    <a:gd name="connsiteY229" fmla="*/ 92524 h 448689"/>
                    <a:gd name="connsiteX230" fmla="*/ 713499 w 988953"/>
                    <a:gd name="connsiteY230" fmla="*/ 98819 h 448689"/>
                    <a:gd name="connsiteX231" fmla="*/ 714148 w 988953"/>
                    <a:gd name="connsiteY231" fmla="*/ 105184 h 448689"/>
                    <a:gd name="connsiteX232" fmla="*/ 714209 w 988953"/>
                    <a:gd name="connsiteY232" fmla="*/ 111566 h 448689"/>
                    <a:gd name="connsiteX233" fmla="*/ 713706 w 988953"/>
                    <a:gd name="connsiteY233" fmla="*/ 117921 h 448689"/>
                    <a:gd name="connsiteX234" fmla="*/ 713273 w 988953"/>
                    <a:gd name="connsiteY234" fmla="*/ 121064 h 448689"/>
                    <a:gd name="connsiteX235" fmla="*/ 712624 w 988953"/>
                    <a:gd name="connsiteY235" fmla="*/ 124190 h 448689"/>
                    <a:gd name="connsiteX236" fmla="*/ 710944 w 988953"/>
                    <a:gd name="connsiteY236" fmla="*/ 130330 h 448689"/>
                    <a:gd name="connsiteX237" fmla="*/ 711897 w 988953"/>
                    <a:gd name="connsiteY237" fmla="*/ 133681 h 448689"/>
                    <a:gd name="connsiteX238" fmla="*/ 716720 w 988953"/>
                    <a:gd name="connsiteY238" fmla="*/ 133525 h 448689"/>
                    <a:gd name="connsiteX239" fmla="*/ 721049 w 988953"/>
                    <a:gd name="connsiteY239" fmla="*/ 128858 h 448689"/>
                    <a:gd name="connsiteX240" fmla="*/ 723353 w 988953"/>
                    <a:gd name="connsiteY240" fmla="*/ 126658 h 448689"/>
                    <a:gd name="connsiteX241" fmla="*/ 725803 w 988953"/>
                    <a:gd name="connsiteY241" fmla="*/ 124623 h 448689"/>
                    <a:gd name="connsiteX242" fmla="*/ 730929 w 988953"/>
                    <a:gd name="connsiteY242" fmla="*/ 120831 h 448689"/>
                    <a:gd name="connsiteX243" fmla="*/ 736376 w 988953"/>
                    <a:gd name="connsiteY243" fmla="*/ 117532 h 448689"/>
                    <a:gd name="connsiteX244" fmla="*/ 742134 w 988953"/>
                    <a:gd name="connsiteY244" fmla="*/ 114700 h 448689"/>
                    <a:gd name="connsiteX245" fmla="*/ 748100 w 988953"/>
                    <a:gd name="connsiteY245" fmla="*/ 112423 h 448689"/>
                    <a:gd name="connsiteX246" fmla="*/ 754266 w 988953"/>
                    <a:gd name="connsiteY246" fmla="*/ 110604 h 448689"/>
                    <a:gd name="connsiteX247" fmla="*/ 760552 w 988953"/>
                    <a:gd name="connsiteY247" fmla="*/ 109245 h 448689"/>
                    <a:gd name="connsiteX248" fmla="*/ 766934 w 988953"/>
                    <a:gd name="connsiteY248" fmla="*/ 108336 h 448689"/>
                    <a:gd name="connsiteX249" fmla="*/ 773385 w 988953"/>
                    <a:gd name="connsiteY249" fmla="*/ 107842 h 448689"/>
                    <a:gd name="connsiteX250" fmla="*/ 779853 w 988953"/>
                    <a:gd name="connsiteY250" fmla="*/ 107712 h 448689"/>
                    <a:gd name="connsiteX251" fmla="*/ 786348 w 988953"/>
                    <a:gd name="connsiteY251" fmla="*/ 108007 h 448689"/>
                    <a:gd name="connsiteX252" fmla="*/ 792825 w 988953"/>
                    <a:gd name="connsiteY252" fmla="*/ 108665 h 448689"/>
                    <a:gd name="connsiteX253" fmla="*/ 799258 w 988953"/>
                    <a:gd name="connsiteY253" fmla="*/ 109591 h 448689"/>
                    <a:gd name="connsiteX254" fmla="*/ 805683 w 988953"/>
                    <a:gd name="connsiteY254" fmla="*/ 110829 h 448689"/>
                    <a:gd name="connsiteX255" fmla="*/ 810307 w 988953"/>
                    <a:gd name="connsiteY255" fmla="*/ 111877 h 448689"/>
                    <a:gd name="connsiteX256" fmla="*/ 812498 w 988953"/>
                    <a:gd name="connsiteY256" fmla="*/ 116068 h 448689"/>
                    <a:gd name="connsiteX257" fmla="*/ 815304 w 988953"/>
                    <a:gd name="connsiteY257" fmla="*/ 121965 h 448689"/>
                    <a:gd name="connsiteX258" fmla="*/ 817867 w 988953"/>
                    <a:gd name="connsiteY258" fmla="*/ 127940 h 448689"/>
                    <a:gd name="connsiteX259" fmla="*/ 820144 w 988953"/>
                    <a:gd name="connsiteY259" fmla="*/ 134053 h 448689"/>
                    <a:gd name="connsiteX260" fmla="*/ 822084 w 988953"/>
                    <a:gd name="connsiteY260" fmla="*/ 140253 h 448689"/>
                    <a:gd name="connsiteX261" fmla="*/ 823634 w 988953"/>
                    <a:gd name="connsiteY261" fmla="*/ 146548 h 448689"/>
                    <a:gd name="connsiteX262" fmla="*/ 824785 w 988953"/>
                    <a:gd name="connsiteY262" fmla="*/ 152886 h 448689"/>
                    <a:gd name="connsiteX263" fmla="*/ 825539 w 988953"/>
                    <a:gd name="connsiteY263" fmla="*/ 159303 h 448689"/>
                    <a:gd name="connsiteX264" fmla="*/ 825824 w 988953"/>
                    <a:gd name="connsiteY264" fmla="*/ 165719 h 448689"/>
                    <a:gd name="connsiteX265" fmla="*/ 825642 w 988953"/>
                    <a:gd name="connsiteY265" fmla="*/ 172136 h 448689"/>
                    <a:gd name="connsiteX266" fmla="*/ 824958 w 988953"/>
                    <a:gd name="connsiteY266" fmla="*/ 178509 h 448689"/>
                    <a:gd name="connsiteX267" fmla="*/ 823703 w 988953"/>
                    <a:gd name="connsiteY267" fmla="*/ 184769 h 448689"/>
                    <a:gd name="connsiteX268" fmla="*/ 821876 w 988953"/>
                    <a:gd name="connsiteY268" fmla="*/ 190900 h 448689"/>
                    <a:gd name="connsiteX269" fmla="*/ 819529 w 988953"/>
                    <a:gd name="connsiteY269" fmla="*/ 196823 h 448689"/>
                    <a:gd name="connsiteX270" fmla="*/ 818178 w 988953"/>
                    <a:gd name="connsiteY270" fmla="*/ 199724 h 448689"/>
                    <a:gd name="connsiteX271" fmla="*/ 816637 w 988953"/>
                    <a:gd name="connsiteY271" fmla="*/ 202503 h 448689"/>
                    <a:gd name="connsiteX272" fmla="*/ 813208 w 988953"/>
                    <a:gd name="connsiteY272" fmla="*/ 207880 h 448689"/>
                    <a:gd name="connsiteX273" fmla="*/ 813147 w 988953"/>
                    <a:gd name="connsiteY273" fmla="*/ 211353 h 448689"/>
                    <a:gd name="connsiteX274" fmla="*/ 817797 w 988953"/>
                    <a:gd name="connsiteY274" fmla="*/ 212634 h 448689"/>
                    <a:gd name="connsiteX275" fmla="*/ 823304 w 988953"/>
                    <a:gd name="connsiteY275" fmla="*/ 209448 h 448689"/>
                    <a:gd name="connsiteX276" fmla="*/ 826153 w 988953"/>
                    <a:gd name="connsiteY276" fmla="*/ 208019 h 448689"/>
                    <a:gd name="connsiteX277" fmla="*/ 829089 w 988953"/>
                    <a:gd name="connsiteY277" fmla="*/ 206798 h 448689"/>
                    <a:gd name="connsiteX278" fmla="*/ 835107 w 988953"/>
                    <a:gd name="connsiteY278" fmla="*/ 204677 h 448689"/>
                    <a:gd name="connsiteX279" fmla="*/ 841307 w 988953"/>
                    <a:gd name="connsiteY279" fmla="*/ 203118 h 448689"/>
                    <a:gd name="connsiteX280" fmla="*/ 847619 w 988953"/>
                    <a:gd name="connsiteY280" fmla="*/ 202140 h 448689"/>
                    <a:gd name="connsiteX281" fmla="*/ 854010 w 988953"/>
                    <a:gd name="connsiteY281" fmla="*/ 201698 h 448689"/>
                    <a:gd name="connsiteX282" fmla="*/ 860426 w 988953"/>
                    <a:gd name="connsiteY282" fmla="*/ 201784 h 448689"/>
                    <a:gd name="connsiteX283" fmla="*/ 866842 w 988953"/>
                    <a:gd name="connsiteY283" fmla="*/ 202339 h 448689"/>
                    <a:gd name="connsiteX284" fmla="*/ 873207 w 988953"/>
                    <a:gd name="connsiteY284" fmla="*/ 203343 h 448689"/>
                    <a:gd name="connsiteX285" fmla="*/ 879511 w 988953"/>
                    <a:gd name="connsiteY285" fmla="*/ 204772 h 448689"/>
                    <a:gd name="connsiteX286" fmla="*/ 885737 w 988953"/>
                    <a:gd name="connsiteY286" fmla="*/ 206547 h 448689"/>
                    <a:gd name="connsiteX287" fmla="*/ 891859 w 988953"/>
                    <a:gd name="connsiteY287" fmla="*/ 208764 h 448689"/>
                    <a:gd name="connsiteX288" fmla="*/ 897842 w 988953"/>
                    <a:gd name="connsiteY288" fmla="*/ 211292 h 448689"/>
                    <a:gd name="connsiteX289" fmla="*/ 903713 w 988953"/>
                    <a:gd name="connsiteY289" fmla="*/ 214106 h 448689"/>
                    <a:gd name="connsiteX290" fmla="*/ 909497 w 988953"/>
                    <a:gd name="connsiteY290" fmla="*/ 217137 h 448689"/>
                    <a:gd name="connsiteX291" fmla="*/ 913610 w 988953"/>
                    <a:gd name="connsiteY291" fmla="*/ 219501 h 448689"/>
                    <a:gd name="connsiteX292" fmla="*/ 914467 w 988953"/>
                    <a:gd name="connsiteY292" fmla="*/ 224168 h 448689"/>
                    <a:gd name="connsiteX293" fmla="*/ 915411 w 988953"/>
                    <a:gd name="connsiteY293" fmla="*/ 230611 h 448689"/>
                    <a:gd name="connsiteX294" fmla="*/ 916104 w 988953"/>
                    <a:gd name="connsiteY294" fmla="*/ 237105 h 448689"/>
                    <a:gd name="connsiteX295" fmla="*/ 916476 w 988953"/>
                    <a:gd name="connsiteY295" fmla="*/ 243608 h 448689"/>
                    <a:gd name="connsiteX296" fmla="*/ 916511 w 988953"/>
                    <a:gd name="connsiteY296" fmla="*/ 250094 h 448689"/>
                    <a:gd name="connsiteX297" fmla="*/ 916113 w 988953"/>
                    <a:gd name="connsiteY297" fmla="*/ 256562 h 448689"/>
                    <a:gd name="connsiteX298" fmla="*/ 915359 w 988953"/>
                    <a:gd name="connsiteY298" fmla="*/ 262978 h 448689"/>
                    <a:gd name="connsiteX299" fmla="*/ 914182 w 988953"/>
                    <a:gd name="connsiteY299" fmla="*/ 269308 h 448689"/>
                    <a:gd name="connsiteX300" fmla="*/ 912554 w 988953"/>
                    <a:gd name="connsiteY300" fmla="*/ 275543 h 448689"/>
                    <a:gd name="connsiteX301" fmla="*/ 910493 w 988953"/>
                    <a:gd name="connsiteY301" fmla="*/ 281613 h 448689"/>
                    <a:gd name="connsiteX302" fmla="*/ 907956 w 988953"/>
                    <a:gd name="connsiteY302" fmla="*/ 287501 h 448689"/>
                    <a:gd name="connsiteX303" fmla="*/ 904908 w 988953"/>
                    <a:gd name="connsiteY303" fmla="*/ 293138 h 448689"/>
                    <a:gd name="connsiteX304" fmla="*/ 901375 w 988953"/>
                    <a:gd name="connsiteY304" fmla="*/ 298437 h 448689"/>
                    <a:gd name="connsiteX305" fmla="*/ 897366 w 988953"/>
                    <a:gd name="connsiteY305" fmla="*/ 303390 h 448689"/>
                    <a:gd name="connsiteX306" fmla="*/ 895227 w 988953"/>
                    <a:gd name="connsiteY306" fmla="*/ 305754 h 448689"/>
                    <a:gd name="connsiteX307" fmla="*/ 892932 w 988953"/>
                    <a:gd name="connsiteY307" fmla="*/ 307962 h 448689"/>
                    <a:gd name="connsiteX308" fmla="*/ 888083 w 988953"/>
                    <a:gd name="connsiteY308" fmla="*/ 312101 h 448689"/>
                    <a:gd name="connsiteX309" fmla="*/ 886992 w 988953"/>
                    <a:gd name="connsiteY309" fmla="*/ 315418 h 448689"/>
                    <a:gd name="connsiteX310" fmla="*/ 891053 w 988953"/>
                    <a:gd name="connsiteY310" fmla="*/ 318007 h 448689"/>
                    <a:gd name="connsiteX311" fmla="*/ 897262 w 988953"/>
                    <a:gd name="connsiteY311" fmla="*/ 316604 h 448689"/>
                    <a:gd name="connsiteX312" fmla="*/ 900388 w 988953"/>
                    <a:gd name="connsiteY312" fmla="*/ 316059 h 448689"/>
                    <a:gd name="connsiteX313" fmla="*/ 903566 w 988953"/>
                    <a:gd name="connsiteY313" fmla="*/ 315756 h 448689"/>
                    <a:gd name="connsiteX314" fmla="*/ 909939 w 988953"/>
                    <a:gd name="connsiteY314" fmla="*/ 315522 h 448689"/>
                    <a:gd name="connsiteX315" fmla="*/ 916312 w 988953"/>
                    <a:gd name="connsiteY315" fmla="*/ 315851 h 448689"/>
                    <a:gd name="connsiteX316" fmla="*/ 922633 w 988953"/>
                    <a:gd name="connsiteY316" fmla="*/ 316751 h 448689"/>
                    <a:gd name="connsiteX317" fmla="*/ 928859 w 988953"/>
                    <a:gd name="connsiteY317" fmla="*/ 318232 h 448689"/>
                    <a:gd name="connsiteX318" fmla="*/ 934981 w 988953"/>
                    <a:gd name="connsiteY318" fmla="*/ 320206 h 448689"/>
                    <a:gd name="connsiteX319" fmla="*/ 940938 w 988953"/>
                    <a:gd name="connsiteY319" fmla="*/ 322639 h 448689"/>
                    <a:gd name="connsiteX320" fmla="*/ 946731 w 988953"/>
                    <a:gd name="connsiteY320" fmla="*/ 325471 h 448689"/>
                    <a:gd name="connsiteX321" fmla="*/ 952325 w 988953"/>
                    <a:gd name="connsiteY321" fmla="*/ 328683 h 448689"/>
                    <a:gd name="connsiteX322" fmla="*/ 957746 w 988953"/>
                    <a:gd name="connsiteY322" fmla="*/ 332225 h 448689"/>
                    <a:gd name="connsiteX323" fmla="*/ 962950 w 988953"/>
                    <a:gd name="connsiteY323" fmla="*/ 336139 h 448689"/>
                    <a:gd name="connsiteX324" fmla="*/ 967920 w 988953"/>
                    <a:gd name="connsiteY324" fmla="*/ 340321 h 448689"/>
                    <a:gd name="connsiteX325" fmla="*/ 972726 w 988953"/>
                    <a:gd name="connsiteY325" fmla="*/ 344720 h 448689"/>
                    <a:gd name="connsiteX326" fmla="*/ 977332 w 988953"/>
                    <a:gd name="connsiteY326" fmla="*/ 349353 h 448689"/>
                    <a:gd name="connsiteX327" fmla="*/ 980554 w 988953"/>
                    <a:gd name="connsiteY327" fmla="*/ 352834 h 448689"/>
                    <a:gd name="connsiteX328" fmla="*/ 980008 w 988953"/>
                    <a:gd name="connsiteY328" fmla="*/ 357527 h 448689"/>
                    <a:gd name="connsiteX329" fmla="*/ 979021 w 988953"/>
                    <a:gd name="connsiteY329" fmla="*/ 363961 h 448689"/>
                    <a:gd name="connsiteX330" fmla="*/ 977757 w 988953"/>
                    <a:gd name="connsiteY330" fmla="*/ 370351 h 448689"/>
                    <a:gd name="connsiteX331" fmla="*/ 976198 w 988953"/>
                    <a:gd name="connsiteY331" fmla="*/ 376681 h 448689"/>
                    <a:gd name="connsiteX332" fmla="*/ 974310 w 988953"/>
                    <a:gd name="connsiteY332" fmla="*/ 382889 h 448689"/>
                    <a:gd name="connsiteX333" fmla="*/ 972042 w 988953"/>
                    <a:gd name="connsiteY333" fmla="*/ 388951 h 448689"/>
                    <a:gd name="connsiteX334" fmla="*/ 969418 w 988953"/>
                    <a:gd name="connsiteY334" fmla="*/ 394856 h 448689"/>
                    <a:gd name="connsiteX335" fmla="*/ 966422 w 988953"/>
                    <a:gd name="connsiteY335" fmla="*/ 400580 h 448689"/>
                    <a:gd name="connsiteX336" fmla="*/ 963036 w 988953"/>
                    <a:gd name="connsiteY336" fmla="*/ 406044 h 448689"/>
                    <a:gd name="connsiteX337" fmla="*/ 959270 w 988953"/>
                    <a:gd name="connsiteY337" fmla="*/ 411248 h 448689"/>
                    <a:gd name="connsiteX338" fmla="*/ 955105 w 988953"/>
                    <a:gd name="connsiteY338" fmla="*/ 416123 h 448689"/>
                    <a:gd name="connsiteX339" fmla="*/ 950541 w 988953"/>
                    <a:gd name="connsiteY339" fmla="*/ 420600 h 448689"/>
                    <a:gd name="connsiteX340" fmla="*/ 945606 w 988953"/>
                    <a:gd name="connsiteY340" fmla="*/ 424652 h 448689"/>
                    <a:gd name="connsiteX341" fmla="*/ 940315 w 988953"/>
                    <a:gd name="connsiteY341" fmla="*/ 428202 h 448689"/>
                    <a:gd name="connsiteX342" fmla="*/ 937579 w 988953"/>
                    <a:gd name="connsiteY342" fmla="*/ 429830 h 448689"/>
                    <a:gd name="connsiteX343" fmla="*/ 934738 w 988953"/>
                    <a:gd name="connsiteY343" fmla="*/ 431259 h 448689"/>
                    <a:gd name="connsiteX344" fmla="*/ 928885 w 988953"/>
                    <a:gd name="connsiteY344" fmla="*/ 433787 h 448689"/>
                    <a:gd name="connsiteX345" fmla="*/ 926876 w 988953"/>
                    <a:gd name="connsiteY345" fmla="*/ 436619 h 448689"/>
                    <a:gd name="connsiteX346" fmla="*/ 929985 w 988953"/>
                    <a:gd name="connsiteY346" fmla="*/ 440299 h 448689"/>
                    <a:gd name="connsiteX347" fmla="*/ 936332 w 988953"/>
                    <a:gd name="connsiteY347" fmla="*/ 440758 h 448689"/>
                    <a:gd name="connsiteX348" fmla="*/ 939475 w 988953"/>
                    <a:gd name="connsiteY348" fmla="*/ 441200 h 448689"/>
                    <a:gd name="connsiteX349" fmla="*/ 942601 w 988953"/>
                    <a:gd name="connsiteY349" fmla="*/ 441823 h 448689"/>
                    <a:gd name="connsiteX350" fmla="*/ 948757 w 988953"/>
                    <a:gd name="connsiteY350" fmla="*/ 443477 h 448689"/>
                    <a:gd name="connsiteX351" fmla="*/ 954741 w 988953"/>
                    <a:gd name="connsiteY351" fmla="*/ 445676 h 448689"/>
                    <a:gd name="connsiteX352" fmla="*/ 960525 w 988953"/>
                    <a:gd name="connsiteY352" fmla="*/ 448421 h 448689"/>
                    <a:gd name="connsiteX353" fmla="*/ 960932 w 988953"/>
                    <a:gd name="connsiteY353" fmla="*/ 448655 h 448689"/>
                    <a:gd name="connsiteX354" fmla="*/ 974553 w 988953"/>
                    <a:gd name="connsiteY354" fmla="*/ 448655 h 448689"/>
                    <a:gd name="connsiteX355" fmla="*/ 969920 w 988953"/>
                    <a:gd name="connsiteY355" fmla="*/ 445512 h 448689"/>
                    <a:gd name="connsiteX356" fmla="*/ 963842 w 988953"/>
                    <a:gd name="connsiteY356" fmla="*/ 442057 h 448689"/>
                    <a:gd name="connsiteX357" fmla="*/ 957468 w 988953"/>
                    <a:gd name="connsiteY357" fmla="*/ 439139 h 448689"/>
                    <a:gd name="connsiteX358" fmla="*/ 950836 w 988953"/>
                    <a:gd name="connsiteY358" fmla="*/ 436809 h 448689"/>
                    <a:gd name="connsiteX359" fmla="*/ 944012 w 988953"/>
                    <a:gd name="connsiteY359" fmla="*/ 435086 h 448689"/>
                    <a:gd name="connsiteX360" fmla="*/ 942609 w 988953"/>
                    <a:gd name="connsiteY360" fmla="*/ 434818 h 448689"/>
                    <a:gd name="connsiteX361" fmla="*/ 943865 w 988953"/>
                    <a:gd name="connsiteY361" fmla="*/ 434108 h 448689"/>
                    <a:gd name="connsiteX362" fmla="*/ 949736 w 988953"/>
                    <a:gd name="connsiteY362" fmla="*/ 430272 h 448689"/>
                    <a:gd name="connsiteX363" fmla="*/ 955252 w 988953"/>
                    <a:gd name="connsiteY363" fmla="*/ 425899 h 448689"/>
                    <a:gd name="connsiteX364" fmla="*/ 960326 w 988953"/>
                    <a:gd name="connsiteY364" fmla="*/ 421059 h 448689"/>
                    <a:gd name="connsiteX365" fmla="*/ 964941 w 988953"/>
                    <a:gd name="connsiteY365" fmla="*/ 415794 h 448689"/>
                    <a:gd name="connsiteX366" fmla="*/ 969132 w 988953"/>
                    <a:gd name="connsiteY366" fmla="*/ 410200 h 448689"/>
                    <a:gd name="connsiteX367" fmla="*/ 972873 w 988953"/>
                    <a:gd name="connsiteY367" fmla="*/ 404312 h 448689"/>
                    <a:gd name="connsiteX368" fmla="*/ 976198 w 988953"/>
                    <a:gd name="connsiteY368" fmla="*/ 398190 h 448689"/>
                    <a:gd name="connsiteX369" fmla="*/ 979099 w 988953"/>
                    <a:gd name="connsiteY369" fmla="*/ 391877 h 448689"/>
                    <a:gd name="connsiteX370" fmla="*/ 981619 w 988953"/>
                    <a:gd name="connsiteY370" fmla="*/ 385418 h 448689"/>
                    <a:gd name="connsiteX371" fmla="*/ 983723 w 988953"/>
                    <a:gd name="connsiteY371" fmla="*/ 378820 h 448689"/>
                    <a:gd name="connsiteX372" fmla="*/ 985463 w 988953"/>
                    <a:gd name="connsiteY372" fmla="*/ 372152 h 448689"/>
                    <a:gd name="connsiteX373" fmla="*/ 986892 w 988953"/>
                    <a:gd name="connsiteY373" fmla="*/ 365389 h 448689"/>
                    <a:gd name="connsiteX374" fmla="*/ 988026 w 988953"/>
                    <a:gd name="connsiteY374" fmla="*/ 358609 h 448689"/>
                    <a:gd name="connsiteX375" fmla="*/ 988927 w 988953"/>
                    <a:gd name="connsiteY375" fmla="*/ 351803 h 448689"/>
                    <a:gd name="connsiteX376" fmla="*/ 987897 w 988953"/>
                    <a:gd name="connsiteY376" fmla="*/ 348686 h 448689"/>
                    <a:gd name="connsiteX377" fmla="*/ 983169 w 988953"/>
                    <a:gd name="connsiteY377" fmla="*/ 343698 h 448689"/>
                    <a:gd name="connsiteX378" fmla="*/ 978224 w 988953"/>
                    <a:gd name="connsiteY378" fmla="*/ 338910 h 448689"/>
                    <a:gd name="connsiteX379" fmla="*/ 973098 w 988953"/>
                    <a:gd name="connsiteY379" fmla="*/ 334312 h 448689"/>
                    <a:gd name="connsiteX380" fmla="*/ 967747 w 988953"/>
                    <a:gd name="connsiteY380" fmla="*/ 329948 h 448689"/>
                    <a:gd name="connsiteX381" fmla="*/ 962153 w 988953"/>
                    <a:gd name="connsiteY381" fmla="*/ 325869 h 448689"/>
                    <a:gd name="connsiteX382" fmla="*/ 956300 w 988953"/>
                    <a:gd name="connsiteY382" fmla="*/ 322146 h 448689"/>
                    <a:gd name="connsiteX383" fmla="*/ 950221 w 988953"/>
                    <a:gd name="connsiteY383" fmla="*/ 318778 h 448689"/>
                    <a:gd name="connsiteX384" fmla="*/ 943926 w 988953"/>
                    <a:gd name="connsiteY384" fmla="*/ 315781 h 448689"/>
                    <a:gd name="connsiteX385" fmla="*/ 937431 w 988953"/>
                    <a:gd name="connsiteY385" fmla="*/ 313244 h 448689"/>
                    <a:gd name="connsiteX386" fmla="*/ 930755 w 988953"/>
                    <a:gd name="connsiteY386" fmla="*/ 311201 h 448689"/>
                    <a:gd name="connsiteX387" fmla="*/ 923914 w 988953"/>
                    <a:gd name="connsiteY387" fmla="*/ 309677 h 448689"/>
                    <a:gd name="connsiteX388" fmla="*/ 916970 w 988953"/>
                    <a:gd name="connsiteY388" fmla="*/ 308768 h 448689"/>
                    <a:gd name="connsiteX389" fmla="*/ 909947 w 988953"/>
                    <a:gd name="connsiteY389" fmla="*/ 308508 h 448689"/>
                    <a:gd name="connsiteX390" fmla="*/ 902916 w 988953"/>
                    <a:gd name="connsiteY390" fmla="*/ 308854 h 448689"/>
                    <a:gd name="connsiteX391" fmla="*/ 901513 w 988953"/>
                    <a:gd name="connsiteY391" fmla="*/ 309027 h 448689"/>
                    <a:gd name="connsiteX392" fmla="*/ 902475 w 988953"/>
                    <a:gd name="connsiteY392" fmla="*/ 307988 h 448689"/>
                    <a:gd name="connsiteX393" fmla="*/ 906960 w 988953"/>
                    <a:gd name="connsiteY393" fmla="*/ 302568 h 448689"/>
                    <a:gd name="connsiteX394" fmla="*/ 910926 w 988953"/>
                    <a:gd name="connsiteY394" fmla="*/ 296775 h 448689"/>
                    <a:gd name="connsiteX395" fmla="*/ 914346 w 988953"/>
                    <a:gd name="connsiteY395" fmla="*/ 290661 h 448689"/>
                    <a:gd name="connsiteX396" fmla="*/ 917212 w 988953"/>
                    <a:gd name="connsiteY396" fmla="*/ 284271 h 448689"/>
                    <a:gd name="connsiteX397" fmla="*/ 919559 w 988953"/>
                    <a:gd name="connsiteY397" fmla="*/ 277699 h 448689"/>
                    <a:gd name="connsiteX398" fmla="*/ 921403 w 988953"/>
                    <a:gd name="connsiteY398" fmla="*/ 270962 h 448689"/>
                    <a:gd name="connsiteX399" fmla="*/ 922771 w 988953"/>
                    <a:gd name="connsiteY399" fmla="*/ 264130 h 448689"/>
                    <a:gd name="connsiteX400" fmla="*/ 923681 w 988953"/>
                    <a:gd name="connsiteY400" fmla="*/ 257263 h 448689"/>
                    <a:gd name="connsiteX401" fmla="*/ 924200 w 988953"/>
                    <a:gd name="connsiteY401" fmla="*/ 250336 h 448689"/>
                    <a:gd name="connsiteX402" fmla="*/ 924252 w 988953"/>
                    <a:gd name="connsiteY402" fmla="*/ 243426 h 448689"/>
                    <a:gd name="connsiteX403" fmla="*/ 923949 w 988953"/>
                    <a:gd name="connsiteY403" fmla="*/ 236525 h 448689"/>
                    <a:gd name="connsiteX404" fmla="*/ 923334 w 988953"/>
                    <a:gd name="connsiteY404" fmla="*/ 229649 h 448689"/>
                    <a:gd name="connsiteX405" fmla="*/ 922425 w 988953"/>
                    <a:gd name="connsiteY405" fmla="*/ 222835 h 448689"/>
                    <a:gd name="connsiteX406" fmla="*/ 921256 w 988953"/>
                    <a:gd name="connsiteY406" fmla="*/ 216063 h 448689"/>
                    <a:gd name="connsiteX407" fmla="*/ 919369 w 988953"/>
                    <a:gd name="connsiteY407" fmla="*/ 213388 h 448689"/>
                    <a:gd name="connsiteX408" fmla="*/ 913376 w 988953"/>
                    <a:gd name="connsiteY408" fmla="*/ 210019 h 448689"/>
                    <a:gd name="connsiteX409" fmla="*/ 907246 w 988953"/>
                    <a:gd name="connsiteY409" fmla="*/ 206893 h 448689"/>
                    <a:gd name="connsiteX410" fmla="*/ 900985 w 988953"/>
                    <a:gd name="connsiteY410" fmla="*/ 203992 h 448689"/>
                    <a:gd name="connsiteX411" fmla="*/ 894577 w 988953"/>
                    <a:gd name="connsiteY411" fmla="*/ 201412 h 448689"/>
                    <a:gd name="connsiteX412" fmla="*/ 888040 w 988953"/>
                    <a:gd name="connsiteY412" fmla="*/ 199152 h 448689"/>
                    <a:gd name="connsiteX413" fmla="*/ 881355 w 988953"/>
                    <a:gd name="connsiteY413" fmla="*/ 197316 h 448689"/>
                    <a:gd name="connsiteX414" fmla="*/ 874566 w 988953"/>
                    <a:gd name="connsiteY414" fmla="*/ 195896 h 448689"/>
                    <a:gd name="connsiteX415" fmla="*/ 867665 w 988953"/>
                    <a:gd name="connsiteY415" fmla="*/ 194901 h 448689"/>
                    <a:gd name="connsiteX416" fmla="*/ 860703 w 988953"/>
                    <a:gd name="connsiteY416" fmla="*/ 194407 h 448689"/>
                    <a:gd name="connsiteX417" fmla="*/ 853724 w 988953"/>
                    <a:gd name="connsiteY417" fmla="*/ 194407 h 448689"/>
                    <a:gd name="connsiteX418" fmla="*/ 846736 w 988953"/>
                    <a:gd name="connsiteY418" fmla="*/ 194970 h 448689"/>
                    <a:gd name="connsiteX419" fmla="*/ 839817 w 988953"/>
                    <a:gd name="connsiteY419" fmla="*/ 196147 h 448689"/>
                    <a:gd name="connsiteX420" fmla="*/ 833037 w 988953"/>
                    <a:gd name="connsiteY420" fmla="*/ 197957 h 448689"/>
                    <a:gd name="connsiteX421" fmla="*/ 826422 w 988953"/>
                    <a:gd name="connsiteY421" fmla="*/ 200373 h 448689"/>
                    <a:gd name="connsiteX422" fmla="*/ 825132 w 988953"/>
                    <a:gd name="connsiteY422" fmla="*/ 200945 h 448689"/>
                    <a:gd name="connsiteX423" fmla="*/ 825746 w 988953"/>
                    <a:gd name="connsiteY423" fmla="*/ 199663 h 448689"/>
                    <a:gd name="connsiteX424" fmla="*/ 828448 w 988953"/>
                    <a:gd name="connsiteY424" fmla="*/ 193169 h 448689"/>
                    <a:gd name="connsiteX425" fmla="*/ 830535 w 988953"/>
                    <a:gd name="connsiteY425" fmla="*/ 186458 h 448689"/>
                    <a:gd name="connsiteX426" fmla="*/ 831981 w 988953"/>
                    <a:gd name="connsiteY426" fmla="*/ 179600 h 448689"/>
                    <a:gd name="connsiteX427" fmla="*/ 832856 w 988953"/>
                    <a:gd name="connsiteY427" fmla="*/ 172655 h 448689"/>
                    <a:gd name="connsiteX428" fmla="*/ 833141 w 988953"/>
                    <a:gd name="connsiteY428" fmla="*/ 165667 h 448689"/>
                    <a:gd name="connsiteX429" fmla="*/ 832925 w 988953"/>
                    <a:gd name="connsiteY429" fmla="*/ 158679 h 448689"/>
                    <a:gd name="connsiteX430" fmla="*/ 832223 w 988953"/>
                    <a:gd name="connsiteY430" fmla="*/ 151769 h 448689"/>
                    <a:gd name="connsiteX431" fmla="*/ 831072 w 988953"/>
                    <a:gd name="connsiteY431" fmla="*/ 144912 h 448689"/>
                    <a:gd name="connsiteX432" fmla="*/ 829504 w 988953"/>
                    <a:gd name="connsiteY432" fmla="*/ 138166 h 448689"/>
                    <a:gd name="connsiteX433" fmla="*/ 827539 w 988953"/>
                    <a:gd name="connsiteY433" fmla="*/ 131525 h 448689"/>
                    <a:gd name="connsiteX434" fmla="*/ 825201 w 988953"/>
                    <a:gd name="connsiteY434" fmla="*/ 125030 h 448689"/>
                    <a:gd name="connsiteX435" fmla="*/ 822586 w 988953"/>
                    <a:gd name="connsiteY435" fmla="*/ 118649 h 448689"/>
                    <a:gd name="connsiteX436" fmla="*/ 819694 w 988953"/>
                    <a:gd name="connsiteY436" fmla="*/ 112405 h 448689"/>
                    <a:gd name="connsiteX437" fmla="*/ 816594 w 988953"/>
                    <a:gd name="connsiteY437" fmla="*/ 106266 h 448689"/>
                    <a:gd name="connsiteX438" fmla="*/ 813996 w 988953"/>
                    <a:gd name="connsiteY438" fmla="*/ 104274 h 448689"/>
                    <a:gd name="connsiteX439" fmla="*/ 807277 w 988953"/>
                    <a:gd name="connsiteY439" fmla="*/ 102820 h 448689"/>
                    <a:gd name="connsiteX440" fmla="*/ 800497 w 988953"/>
                    <a:gd name="connsiteY440" fmla="*/ 101634 h 448689"/>
                    <a:gd name="connsiteX441" fmla="*/ 793682 w 988953"/>
                    <a:gd name="connsiteY441" fmla="*/ 100733 h 448689"/>
                    <a:gd name="connsiteX442" fmla="*/ 786781 w 988953"/>
                    <a:gd name="connsiteY442" fmla="*/ 100144 h 448689"/>
                    <a:gd name="connsiteX443" fmla="*/ 779879 w 988953"/>
                    <a:gd name="connsiteY443" fmla="*/ 99936 h 448689"/>
                    <a:gd name="connsiteX444" fmla="*/ 772943 w 988953"/>
                    <a:gd name="connsiteY444" fmla="*/ 100153 h 448689"/>
                    <a:gd name="connsiteX445" fmla="*/ 766016 w 988953"/>
                    <a:gd name="connsiteY445" fmla="*/ 100776 h 448689"/>
                    <a:gd name="connsiteX446" fmla="*/ 759141 w 988953"/>
                    <a:gd name="connsiteY446" fmla="*/ 101859 h 448689"/>
                    <a:gd name="connsiteX447" fmla="*/ 752352 w 988953"/>
                    <a:gd name="connsiteY447" fmla="*/ 103434 h 448689"/>
                    <a:gd name="connsiteX448" fmla="*/ 745676 w 988953"/>
                    <a:gd name="connsiteY448" fmla="*/ 105495 h 448689"/>
                    <a:gd name="connsiteX449" fmla="*/ 739164 w 988953"/>
                    <a:gd name="connsiteY449" fmla="*/ 108102 h 448689"/>
                    <a:gd name="connsiteX450" fmla="*/ 732904 w 988953"/>
                    <a:gd name="connsiteY450" fmla="*/ 111262 h 448689"/>
                    <a:gd name="connsiteX451" fmla="*/ 726946 w 988953"/>
                    <a:gd name="connsiteY451" fmla="*/ 115003 h 448689"/>
                    <a:gd name="connsiteX452" fmla="*/ 721352 w 988953"/>
                    <a:gd name="connsiteY452" fmla="*/ 119246 h 448689"/>
                    <a:gd name="connsiteX453" fmla="*/ 720270 w 988953"/>
                    <a:gd name="connsiteY453" fmla="*/ 120173 h 448689"/>
                    <a:gd name="connsiteX454" fmla="*/ 720486 w 988953"/>
                    <a:gd name="connsiteY454" fmla="*/ 118770 h 448689"/>
                    <a:gd name="connsiteX455" fmla="*/ 721136 w 988953"/>
                    <a:gd name="connsiteY455" fmla="*/ 111756 h 448689"/>
                    <a:gd name="connsiteX456" fmla="*/ 721162 w 988953"/>
                    <a:gd name="connsiteY456" fmla="*/ 104725 h 448689"/>
                    <a:gd name="connsiteX457" fmla="*/ 720538 w 988953"/>
                    <a:gd name="connsiteY457" fmla="*/ 97737 h 448689"/>
                    <a:gd name="connsiteX458" fmla="*/ 719292 w 988953"/>
                    <a:gd name="connsiteY458" fmla="*/ 90853 h 448689"/>
                    <a:gd name="connsiteX459" fmla="*/ 717534 w 988953"/>
                    <a:gd name="connsiteY459" fmla="*/ 84090 h 448689"/>
                    <a:gd name="connsiteX460" fmla="*/ 715265 w 988953"/>
                    <a:gd name="connsiteY460" fmla="*/ 77500 h 448689"/>
                    <a:gd name="connsiteX461" fmla="*/ 712546 w 988953"/>
                    <a:gd name="connsiteY461" fmla="*/ 71084 h 448689"/>
                    <a:gd name="connsiteX462" fmla="*/ 709420 w 988953"/>
                    <a:gd name="connsiteY462" fmla="*/ 64876 h 448689"/>
                    <a:gd name="connsiteX463" fmla="*/ 705957 w 988953"/>
                    <a:gd name="connsiteY463" fmla="*/ 58875 h 448689"/>
                    <a:gd name="connsiteX464" fmla="*/ 702103 w 988953"/>
                    <a:gd name="connsiteY464" fmla="*/ 53134 h 448689"/>
                    <a:gd name="connsiteX465" fmla="*/ 697973 w 988953"/>
                    <a:gd name="connsiteY465" fmla="*/ 47601 h 448689"/>
                    <a:gd name="connsiteX466" fmla="*/ 693583 w 988953"/>
                    <a:gd name="connsiteY466" fmla="*/ 42284 h 448689"/>
                    <a:gd name="connsiteX467" fmla="*/ 688993 w 988953"/>
                    <a:gd name="connsiteY467" fmla="*/ 37158 h 448689"/>
                    <a:gd name="connsiteX468" fmla="*/ 684222 w 988953"/>
                    <a:gd name="connsiteY468" fmla="*/ 32205 h 448689"/>
                    <a:gd name="connsiteX469" fmla="*/ 681157 w 988953"/>
                    <a:gd name="connsiteY469" fmla="*/ 31079 h 448689"/>
                    <a:gd name="connsiteX470" fmla="*/ 674299 w 988953"/>
                    <a:gd name="connsiteY470" fmla="*/ 31677 h 448689"/>
                    <a:gd name="connsiteX471" fmla="*/ 667467 w 988953"/>
                    <a:gd name="connsiteY471" fmla="*/ 32525 h 448689"/>
                    <a:gd name="connsiteX472" fmla="*/ 660678 w 988953"/>
                    <a:gd name="connsiteY472" fmla="*/ 33685 h 448689"/>
                    <a:gd name="connsiteX473" fmla="*/ 653941 w 988953"/>
                    <a:gd name="connsiteY473" fmla="*/ 35149 h 448689"/>
                    <a:gd name="connsiteX474" fmla="*/ 647265 w 988953"/>
                    <a:gd name="connsiteY474" fmla="*/ 36976 h 448689"/>
                    <a:gd name="connsiteX475" fmla="*/ 640702 w 988953"/>
                    <a:gd name="connsiteY475" fmla="*/ 39227 h 448689"/>
                    <a:gd name="connsiteX476" fmla="*/ 634285 w 988953"/>
                    <a:gd name="connsiteY476" fmla="*/ 41886 h 448689"/>
                    <a:gd name="connsiteX477" fmla="*/ 628016 w 988953"/>
                    <a:gd name="connsiteY477" fmla="*/ 44951 h 448689"/>
                    <a:gd name="connsiteX478" fmla="*/ 621998 w 988953"/>
                    <a:gd name="connsiteY478" fmla="*/ 48449 h 448689"/>
                    <a:gd name="connsiteX479" fmla="*/ 616222 w 988953"/>
                    <a:gd name="connsiteY479" fmla="*/ 52372 h 448689"/>
                    <a:gd name="connsiteX480" fmla="*/ 610784 w 988953"/>
                    <a:gd name="connsiteY480" fmla="*/ 56788 h 448689"/>
                    <a:gd name="connsiteX481" fmla="*/ 605727 w 988953"/>
                    <a:gd name="connsiteY481" fmla="*/ 61672 h 448689"/>
                    <a:gd name="connsiteX482" fmla="*/ 601147 w 988953"/>
                    <a:gd name="connsiteY482" fmla="*/ 66971 h 448689"/>
                    <a:gd name="connsiteX483" fmla="*/ 597060 w 988953"/>
                    <a:gd name="connsiteY483" fmla="*/ 72678 h 448689"/>
                    <a:gd name="connsiteX484" fmla="*/ 596289 w 988953"/>
                    <a:gd name="connsiteY484" fmla="*/ 73898 h 448689"/>
                    <a:gd name="connsiteX485" fmla="*/ 596090 w 988953"/>
                    <a:gd name="connsiteY485" fmla="*/ 72470 h 448689"/>
                    <a:gd name="connsiteX486" fmla="*/ 594661 w 988953"/>
                    <a:gd name="connsiteY486" fmla="*/ 65603 h 448689"/>
                    <a:gd name="connsiteX487" fmla="*/ 592592 w 988953"/>
                    <a:gd name="connsiteY487" fmla="*/ 58883 h 448689"/>
                    <a:gd name="connsiteX488" fmla="*/ 589942 w 988953"/>
                    <a:gd name="connsiteY488" fmla="*/ 52398 h 448689"/>
                    <a:gd name="connsiteX489" fmla="*/ 586729 w 988953"/>
                    <a:gd name="connsiteY489" fmla="*/ 46163 h 448689"/>
                    <a:gd name="connsiteX490" fmla="*/ 583049 w 988953"/>
                    <a:gd name="connsiteY490" fmla="*/ 40223 h 448689"/>
                    <a:gd name="connsiteX491" fmla="*/ 578936 w 988953"/>
                    <a:gd name="connsiteY491" fmla="*/ 34604 h 448689"/>
                    <a:gd name="connsiteX492" fmla="*/ 574442 w 988953"/>
                    <a:gd name="connsiteY492" fmla="*/ 29278 h 448689"/>
                    <a:gd name="connsiteX493" fmla="*/ 569619 w 988953"/>
                    <a:gd name="connsiteY493" fmla="*/ 24265 h 448689"/>
                    <a:gd name="connsiteX494" fmla="*/ 564545 w 988953"/>
                    <a:gd name="connsiteY494" fmla="*/ 19554 h 448689"/>
                    <a:gd name="connsiteX495" fmla="*/ 559168 w 988953"/>
                    <a:gd name="connsiteY495" fmla="*/ 15199 h 448689"/>
                    <a:gd name="connsiteX496" fmla="*/ 553574 w 988953"/>
                    <a:gd name="connsiteY496" fmla="*/ 11120 h 448689"/>
                    <a:gd name="connsiteX497" fmla="*/ 547833 w 988953"/>
                    <a:gd name="connsiteY497" fmla="*/ 7336 h 448689"/>
                    <a:gd name="connsiteX498" fmla="*/ 541910 w 988953"/>
                    <a:gd name="connsiteY498" fmla="*/ 3794 h 448689"/>
                    <a:gd name="connsiteX499" fmla="*/ 535909 w 988953"/>
                    <a:gd name="connsiteY499" fmla="*/ 478 h 448689"/>
                    <a:gd name="connsiteX500" fmla="*/ 532636 w 988953"/>
                    <a:gd name="connsiteY500" fmla="*/ 279 h 448689"/>
                    <a:gd name="connsiteX501" fmla="*/ 526280 w 988953"/>
                    <a:gd name="connsiteY501" fmla="*/ 2885 h 448689"/>
                    <a:gd name="connsiteX502" fmla="*/ 519994 w 988953"/>
                    <a:gd name="connsiteY502" fmla="*/ 5725 h 448689"/>
                    <a:gd name="connsiteX503" fmla="*/ 513846 w 988953"/>
                    <a:gd name="connsiteY503" fmla="*/ 8817 h 448689"/>
                    <a:gd name="connsiteX504" fmla="*/ 507828 w 988953"/>
                    <a:gd name="connsiteY504" fmla="*/ 12202 h 448689"/>
                    <a:gd name="connsiteX505" fmla="*/ 501983 w 988953"/>
                    <a:gd name="connsiteY505" fmla="*/ 15926 h 448689"/>
                    <a:gd name="connsiteX506" fmla="*/ 496389 w 988953"/>
                    <a:gd name="connsiteY506" fmla="*/ 20021 h 448689"/>
                    <a:gd name="connsiteX507" fmla="*/ 491038 w 988953"/>
                    <a:gd name="connsiteY507" fmla="*/ 24420 h 448689"/>
                    <a:gd name="connsiteX508" fmla="*/ 485955 w 988953"/>
                    <a:gd name="connsiteY508" fmla="*/ 29209 h 448689"/>
                    <a:gd name="connsiteX509" fmla="*/ 481227 w 988953"/>
                    <a:gd name="connsiteY509" fmla="*/ 34335 h 448689"/>
                    <a:gd name="connsiteX510" fmla="*/ 476880 w 988953"/>
                    <a:gd name="connsiteY510" fmla="*/ 39799 h 448689"/>
                    <a:gd name="connsiteX511" fmla="*/ 472975 w 988953"/>
                    <a:gd name="connsiteY511" fmla="*/ 45618 h 448689"/>
                    <a:gd name="connsiteX512" fmla="*/ 469572 w 988953"/>
                    <a:gd name="connsiteY512" fmla="*/ 51748 h 448689"/>
                    <a:gd name="connsiteX513" fmla="*/ 466749 w 988953"/>
                    <a:gd name="connsiteY513" fmla="*/ 58182 h 448689"/>
                    <a:gd name="connsiteX514" fmla="*/ 464524 w 988953"/>
                    <a:gd name="connsiteY514" fmla="*/ 64867 h 448689"/>
                    <a:gd name="connsiteX515" fmla="*/ 464160 w 988953"/>
                    <a:gd name="connsiteY515" fmla="*/ 66218 h 448689"/>
                    <a:gd name="connsiteX516" fmla="*/ 463554 w 988953"/>
                    <a:gd name="connsiteY516" fmla="*/ 64945 h 448689"/>
                    <a:gd name="connsiteX517" fmla="*/ 460151 w 988953"/>
                    <a:gd name="connsiteY517" fmla="*/ 58788 h 448689"/>
                    <a:gd name="connsiteX518" fmla="*/ 456194 w 988953"/>
                    <a:gd name="connsiteY518" fmla="*/ 52987 h 448689"/>
                    <a:gd name="connsiteX519" fmla="*/ 451743 w 988953"/>
                    <a:gd name="connsiteY519" fmla="*/ 47558 h 448689"/>
                    <a:gd name="connsiteX520" fmla="*/ 446851 w 988953"/>
                    <a:gd name="connsiteY520" fmla="*/ 42553 h 448689"/>
                    <a:gd name="connsiteX521" fmla="*/ 441594 w 988953"/>
                    <a:gd name="connsiteY521" fmla="*/ 37963 h 448689"/>
                    <a:gd name="connsiteX522" fmla="*/ 436001 w 988953"/>
                    <a:gd name="connsiteY522" fmla="*/ 33798 h 448689"/>
                    <a:gd name="connsiteX523" fmla="*/ 430156 w 988953"/>
                    <a:gd name="connsiteY523" fmla="*/ 30023 h 448689"/>
                    <a:gd name="connsiteX524" fmla="*/ 424077 w 988953"/>
                    <a:gd name="connsiteY524" fmla="*/ 26654 h 448689"/>
                    <a:gd name="connsiteX525" fmla="*/ 417808 w 988953"/>
                    <a:gd name="connsiteY525" fmla="*/ 23658 h 448689"/>
                    <a:gd name="connsiteX526" fmla="*/ 411400 w 988953"/>
                    <a:gd name="connsiteY526" fmla="*/ 21060 h 448689"/>
                    <a:gd name="connsiteX527" fmla="*/ 404863 w 988953"/>
                    <a:gd name="connsiteY527" fmla="*/ 18818 h 448689"/>
                    <a:gd name="connsiteX528" fmla="*/ 398238 w 988953"/>
                    <a:gd name="connsiteY528" fmla="*/ 16904 h 448689"/>
                    <a:gd name="connsiteX529" fmla="*/ 391562 w 988953"/>
                    <a:gd name="connsiteY529" fmla="*/ 15250 h 448689"/>
                    <a:gd name="connsiteX530" fmla="*/ 384843 w 988953"/>
                    <a:gd name="connsiteY530" fmla="*/ 13865 h 448689"/>
                    <a:gd name="connsiteX531" fmla="*/ 381656 w 988953"/>
                    <a:gd name="connsiteY531" fmla="*/ 14653 h 448689"/>
                    <a:gd name="connsiteX532" fmla="*/ 376331 w 988953"/>
                    <a:gd name="connsiteY532" fmla="*/ 19008 h 448689"/>
                    <a:gd name="connsiteX533" fmla="*/ 371187 w 988953"/>
                    <a:gd name="connsiteY533" fmla="*/ 23555 h 448689"/>
                    <a:gd name="connsiteX534" fmla="*/ 366217 w 988953"/>
                    <a:gd name="connsiteY534" fmla="*/ 28334 h 448689"/>
                    <a:gd name="connsiteX535" fmla="*/ 361455 w 988953"/>
                    <a:gd name="connsiteY535" fmla="*/ 33357 h 448689"/>
                    <a:gd name="connsiteX536" fmla="*/ 356969 w 988953"/>
                    <a:gd name="connsiteY536" fmla="*/ 38621 h 448689"/>
                    <a:gd name="connsiteX537" fmla="*/ 352821 w 988953"/>
                    <a:gd name="connsiteY537" fmla="*/ 44172 h 448689"/>
                    <a:gd name="connsiteX538" fmla="*/ 349003 w 988953"/>
                    <a:gd name="connsiteY538" fmla="*/ 49991 h 448689"/>
                    <a:gd name="connsiteX539" fmla="*/ 345574 w 988953"/>
                    <a:gd name="connsiteY539" fmla="*/ 56026 h 448689"/>
                    <a:gd name="connsiteX540" fmla="*/ 342534 w 988953"/>
                    <a:gd name="connsiteY540" fmla="*/ 62321 h 448689"/>
                    <a:gd name="connsiteX541" fmla="*/ 339997 w 988953"/>
                    <a:gd name="connsiteY541" fmla="*/ 68833 h 448689"/>
                    <a:gd name="connsiteX542" fmla="*/ 337980 w 988953"/>
                    <a:gd name="connsiteY542" fmla="*/ 75544 h 448689"/>
                    <a:gd name="connsiteX543" fmla="*/ 336560 w 988953"/>
                    <a:gd name="connsiteY543" fmla="*/ 82410 h 448689"/>
                    <a:gd name="connsiteX544" fmla="*/ 335754 w 988953"/>
                    <a:gd name="connsiteY544" fmla="*/ 89381 h 448689"/>
                    <a:gd name="connsiteX545" fmla="*/ 335590 w 988953"/>
                    <a:gd name="connsiteY545" fmla="*/ 96403 h 448689"/>
                    <a:gd name="connsiteX546" fmla="*/ 335650 w 988953"/>
                    <a:gd name="connsiteY546" fmla="*/ 97841 h 448689"/>
                    <a:gd name="connsiteX547" fmla="*/ 334681 w 988953"/>
                    <a:gd name="connsiteY547" fmla="*/ 96793 h 448689"/>
                    <a:gd name="connsiteX548" fmla="*/ 329624 w 988953"/>
                    <a:gd name="connsiteY548" fmla="*/ 91918 h 448689"/>
                    <a:gd name="connsiteX549" fmla="*/ 324142 w 988953"/>
                    <a:gd name="connsiteY549" fmla="*/ 87528 h 448689"/>
                    <a:gd name="connsiteX550" fmla="*/ 318289 w 988953"/>
                    <a:gd name="connsiteY550" fmla="*/ 83657 h 448689"/>
                    <a:gd name="connsiteX551" fmla="*/ 312132 w 988953"/>
                    <a:gd name="connsiteY551" fmla="*/ 80332 h 448689"/>
                    <a:gd name="connsiteX552" fmla="*/ 305733 w 988953"/>
                    <a:gd name="connsiteY552" fmla="*/ 77500 h 448689"/>
                    <a:gd name="connsiteX553" fmla="*/ 299161 w 988953"/>
                    <a:gd name="connsiteY553" fmla="*/ 75154 h 448689"/>
                    <a:gd name="connsiteX554" fmla="*/ 292468 w 988953"/>
                    <a:gd name="connsiteY554" fmla="*/ 73284 h 448689"/>
                    <a:gd name="connsiteX555" fmla="*/ 285670 w 988953"/>
                    <a:gd name="connsiteY555" fmla="*/ 71838 h 448689"/>
                    <a:gd name="connsiteX556" fmla="*/ 278821 w 988953"/>
                    <a:gd name="connsiteY556" fmla="*/ 70816 h 448689"/>
                    <a:gd name="connsiteX557" fmla="*/ 271911 w 988953"/>
                    <a:gd name="connsiteY557" fmla="*/ 70244 h 448689"/>
                    <a:gd name="connsiteX558" fmla="*/ 265010 w 988953"/>
                    <a:gd name="connsiteY558" fmla="*/ 70045 h 448689"/>
                    <a:gd name="connsiteX559" fmla="*/ 258117 w 988953"/>
                    <a:gd name="connsiteY559" fmla="*/ 70149 h 448689"/>
                    <a:gd name="connsiteX560" fmla="*/ 251233 w 988953"/>
                    <a:gd name="connsiteY560" fmla="*/ 70556 h 448689"/>
                    <a:gd name="connsiteX561" fmla="*/ 244401 w 988953"/>
                    <a:gd name="connsiteY561" fmla="*/ 71197 h 448689"/>
                    <a:gd name="connsiteX562" fmla="*/ 241587 w 988953"/>
                    <a:gd name="connsiteY562" fmla="*/ 72894 h 448689"/>
                    <a:gd name="connsiteX563" fmla="*/ 241535 w 988953"/>
                    <a:gd name="connsiteY563" fmla="*/ 72972 h 448689"/>
                    <a:gd name="connsiteX564" fmla="*/ 237820 w 988953"/>
                    <a:gd name="connsiteY564" fmla="*/ 78566 h 448689"/>
                    <a:gd name="connsiteX565" fmla="*/ 234244 w 988953"/>
                    <a:gd name="connsiteY565" fmla="*/ 84445 h 448689"/>
                    <a:gd name="connsiteX566" fmla="*/ 230875 w 988953"/>
                    <a:gd name="connsiteY566" fmla="*/ 90524 h 448689"/>
                    <a:gd name="connsiteX567" fmla="*/ 227819 w 988953"/>
                    <a:gd name="connsiteY567" fmla="*/ 96698 h 448689"/>
                    <a:gd name="connsiteX568" fmla="*/ 225074 w 988953"/>
                    <a:gd name="connsiteY568" fmla="*/ 103054 h 448689"/>
                    <a:gd name="connsiteX569" fmla="*/ 222745 w 988953"/>
                    <a:gd name="connsiteY569" fmla="*/ 109600 h 448689"/>
                    <a:gd name="connsiteX570" fmla="*/ 220796 w 988953"/>
                    <a:gd name="connsiteY570" fmla="*/ 116267 h 448689"/>
                    <a:gd name="connsiteX571" fmla="*/ 219290 w 988953"/>
                    <a:gd name="connsiteY571" fmla="*/ 123065 h 448689"/>
                    <a:gd name="connsiteX572" fmla="*/ 218268 w 988953"/>
                    <a:gd name="connsiteY572" fmla="*/ 129966 h 448689"/>
                    <a:gd name="connsiteX573" fmla="*/ 217766 w 988953"/>
                    <a:gd name="connsiteY573" fmla="*/ 136945 h 448689"/>
                    <a:gd name="connsiteX574" fmla="*/ 217800 w 988953"/>
                    <a:gd name="connsiteY574" fmla="*/ 143942 h 448689"/>
                    <a:gd name="connsiteX575" fmla="*/ 218458 w 988953"/>
                    <a:gd name="connsiteY575" fmla="*/ 150930 h 448689"/>
                    <a:gd name="connsiteX576" fmla="*/ 219757 w 988953"/>
                    <a:gd name="connsiteY576" fmla="*/ 157848 h 448689"/>
                    <a:gd name="connsiteX577" fmla="*/ 221671 w 988953"/>
                    <a:gd name="connsiteY577" fmla="*/ 164611 h 448689"/>
                    <a:gd name="connsiteX578" fmla="*/ 222147 w 988953"/>
                    <a:gd name="connsiteY578" fmla="*/ 165945 h 448689"/>
                    <a:gd name="connsiteX579" fmla="*/ 220917 w 988953"/>
                    <a:gd name="connsiteY579" fmla="*/ 165235 h 448689"/>
                    <a:gd name="connsiteX580" fmla="*/ 214640 w 988953"/>
                    <a:gd name="connsiteY580" fmla="*/ 162065 h 448689"/>
                    <a:gd name="connsiteX581" fmla="*/ 208102 w 988953"/>
                    <a:gd name="connsiteY581" fmla="*/ 159467 h 448689"/>
                    <a:gd name="connsiteX582" fmla="*/ 201374 w 988953"/>
                    <a:gd name="connsiteY582" fmla="*/ 157493 h 448689"/>
                    <a:gd name="connsiteX583" fmla="*/ 194490 w 988953"/>
                    <a:gd name="connsiteY583" fmla="*/ 156134 h 448689"/>
                    <a:gd name="connsiteX584" fmla="*/ 187554 w 988953"/>
                    <a:gd name="connsiteY584" fmla="*/ 155303 h 448689"/>
                    <a:gd name="connsiteX585" fmla="*/ 180592 w 988953"/>
                    <a:gd name="connsiteY585" fmla="*/ 154999 h 448689"/>
                    <a:gd name="connsiteX586" fmla="*/ 173630 w 988953"/>
                    <a:gd name="connsiteY586" fmla="*/ 155190 h 448689"/>
                    <a:gd name="connsiteX587" fmla="*/ 166712 w 988953"/>
                    <a:gd name="connsiteY587" fmla="*/ 155822 h 448689"/>
                    <a:gd name="connsiteX588" fmla="*/ 159862 w 988953"/>
                    <a:gd name="connsiteY588" fmla="*/ 156870 h 448689"/>
                    <a:gd name="connsiteX589" fmla="*/ 153091 w 988953"/>
                    <a:gd name="connsiteY589" fmla="*/ 158342 h 448689"/>
                    <a:gd name="connsiteX590" fmla="*/ 146432 w 988953"/>
                    <a:gd name="connsiteY590" fmla="*/ 160186 h 448689"/>
                    <a:gd name="connsiteX591" fmla="*/ 139886 w 988953"/>
                    <a:gd name="connsiteY591" fmla="*/ 162316 h 448689"/>
                    <a:gd name="connsiteX592" fmla="*/ 133435 w 988953"/>
                    <a:gd name="connsiteY592" fmla="*/ 164706 h 448689"/>
                    <a:gd name="connsiteX593" fmla="*/ 127088 w 988953"/>
                    <a:gd name="connsiteY593" fmla="*/ 167356 h 448689"/>
                    <a:gd name="connsiteX594" fmla="*/ 124905 w 988953"/>
                    <a:gd name="connsiteY594" fmla="*/ 169798 h 448689"/>
                    <a:gd name="connsiteX595" fmla="*/ 122966 w 988953"/>
                    <a:gd name="connsiteY595" fmla="*/ 176396 h 448689"/>
                    <a:gd name="connsiteX596" fmla="*/ 121277 w 988953"/>
                    <a:gd name="connsiteY596" fmla="*/ 183072 h 448689"/>
                    <a:gd name="connsiteX597" fmla="*/ 119866 w 988953"/>
                    <a:gd name="connsiteY597" fmla="*/ 189800 h 448689"/>
                    <a:gd name="connsiteX598" fmla="*/ 118749 w 988953"/>
                    <a:gd name="connsiteY598" fmla="*/ 196624 h 448689"/>
                    <a:gd name="connsiteX599" fmla="*/ 118004 w 988953"/>
                    <a:gd name="connsiteY599" fmla="*/ 203499 h 448689"/>
                    <a:gd name="connsiteX600" fmla="*/ 117718 w 988953"/>
                    <a:gd name="connsiteY600" fmla="*/ 210435 h 448689"/>
                    <a:gd name="connsiteX601" fmla="*/ 117831 w 988953"/>
                    <a:gd name="connsiteY601" fmla="*/ 217371 h 448689"/>
                    <a:gd name="connsiteX602" fmla="*/ 118403 w 988953"/>
                    <a:gd name="connsiteY602" fmla="*/ 224324 h 448689"/>
                    <a:gd name="connsiteX603" fmla="*/ 119450 w 988953"/>
                    <a:gd name="connsiteY603" fmla="*/ 231208 h 448689"/>
                    <a:gd name="connsiteX604" fmla="*/ 121018 w 988953"/>
                    <a:gd name="connsiteY604" fmla="*/ 238031 h 448689"/>
                    <a:gd name="connsiteX605" fmla="*/ 123130 w 988953"/>
                    <a:gd name="connsiteY605" fmla="*/ 244708 h 448689"/>
                    <a:gd name="connsiteX606" fmla="*/ 125815 w 988953"/>
                    <a:gd name="connsiteY606" fmla="*/ 251185 h 448689"/>
                    <a:gd name="connsiteX607" fmla="*/ 129088 w 988953"/>
                    <a:gd name="connsiteY607" fmla="*/ 257402 h 448689"/>
                    <a:gd name="connsiteX608" fmla="*/ 132915 w 988953"/>
                    <a:gd name="connsiteY608" fmla="*/ 263307 h 448689"/>
                    <a:gd name="connsiteX609" fmla="*/ 133755 w 988953"/>
                    <a:gd name="connsiteY609" fmla="*/ 264442 h 448689"/>
                    <a:gd name="connsiteX610" fmla="*/ 132378 w 988953"/>
                    <a:gd name="connsiteY610" fmla="*/ 264121 h 448689"/>
                    <a:gd name="connsiteX611" fmla="*/ 125451 w 988953"/>
                    <a:gd name="connsiteY611" fmla="*/ 262944 h 448689"/>
                    <a:gd name="connsiteX612" fmla="*/ 118428 w 988953"/>
                    <a:gd name="connsiteY612" fmla="*/ 262398 h 448689"/>
                    <a:gd name="connsiteX613" fmla="*/ 111423 w 988953"/>
                    <a:gd name="connsiteY613" fmla="*/ 262519 h 448689"/>
                    <a:gd name="connsiteX614" fmla="*/ 104453 w 988953"/>
                    <a:gd name="connsiteY614" fmla="*/ 263212 h 448689"/>
                    <a:gd name="connsiteX615" fmla="*/ 97569 w 988953"/>
                    <a:gd name="connsiteY615" fmla="*/ 264494 h 448689"/>
                    <a:gd name="connsiteX616" fmla="*/ 90832 w 988953"/>
                    <a:gd name="connsiteY616" fmla="*/ 266251 h 448689"/>
                    <a:gd name="connsiteX617" fmla="*/ 84242 w 988953"/>
                    <a:gd name="connsiteY617" fmla="*/ 268477 h 448689"/>
                    <a:gd name="connsiteX618" fmla="*/ 77817 w 988953"/>
                    <a:gd name="connsiteY618" fmla="*/ 271127 h 448689"/>
                    <a:gd name="connsiteX619" fmla="*/ 71574 w 988953"/>
                    <a:gd name="connsiteY619" fmla="*/ 274157 h 448689"/>
                    <a:gd name="connsiteX620" fmla="*/ 65547 w 988953"/>
                    <a:gd name="connsiteY620" fmla="*/ 277560 h 448689"/>
                    <a:gd name="connsiteX621" fmla="*/ 59729 w 988953"/>
                    <a:gd name="connsiteY621" fmla="*/ 281284 h 448689"/>
                    <a:gd name="connsiteX622" fmla="*/ 54091 w 988953"/>
                    <a:gd name="connsiteY622" fmla="*/ 285249 h 448689"/>
                    <a:gd name="connsiteX623" fmla="*/ 48654 w 988953"/>
                    <a:gd name="connsiteY623" fmla="*/ 289432 h 448689"/>
                    <a:gd name="connsiteX624" fmla="*/ 43363 w 988953"/>
                    <a:gd name="connsiteY624" fmla="*/ 293848 h 448689"/>
                    <a:gd name="connsiteX625" fmla="*/ 41986 w 988953"/>
                    <a:gd name="connsiteY625" fmla="*/ 296827 h 448689"/>
                    <a:gd name="connsiteX626" fmla="*/ 42090 w 988953"/>
                    <a:gd name="connsiteY626" fmla="*/ 303693 h 448689"/>
                    <a:gd name="connsiteX627" fmla="*/ 42428 w 988953"/>
                    <a:gd name="connsiteY627" fmla="*/ 310569 h 448689"/>
                    <a:gd name="connsiteX628" fmla="*/ 43068 w 988953"/>
                    <a:gd name="connsiteY628" fmla="*/ 317427 h 448689"/>
                    <a:gd name="connsiteX629" fmla="*/ 44012 w 988953"/>
                    <a:gd name="connsiteY629" fmla="*/ 324276 h 448689"/>
                    <a:gd name="connsiteX630" fmla="*/ 45346 w 988953"/>
                    <a:gd name="connsiteY630" fmla="*/ 331056 h 448689"/>
                    <a:gd name="connsiteX631" fmla="*/ 47095 w 988953"/>
                    <a:gd name="connsiteY631" fmla="*/ 337767 h 448689"/>
                    <a:gd name="connsiteX632" fmla="*/ 49242 w 988953"/>
                    <a:gd name="connsiteY632" fmla="*/ 344365 h 448689"/>
                    <a:gd name="connsiteX633" fmla="*/ 51840 w 988953"/>
                    <a:gd name="connsiteY633" fmla="*/ 350842 h 448689"/>
                    <a:gd name="connsiteX634" fmla="*/ 54871 w 988953"/>
                    <a:gd name="connsiteY634" fmla="*/ 357120 h 448689"/>
                    <a:gd name="connsiteX635" fmla="*/ 58386 w 988953"/>
                    <a:gd name="connsiteY635" fmla="*/ 363155 h 448689"/>
                    <a:gd name="connsiteX636" fmla="*/ 62370 w 988953"/>
                    <a:gd name="connsiteY636" fmla="*/ 368914 h 448689"/>
                    <a:gd name="connsiteX637" fmla="*/ 66846 w 988953"/>
                    <a:gd name="connsiteY637" fmla="*/ 374308 h 448689"/>
                    <a:gd name="connsiteX638" fmla="*/ 71799 w 988953"/>
                    <a:gd name="connsiteY638" fmla="*/ 379287 h 448689"/>
                    <a:gd name="connsiteX639" fmla="*/ 77203 w 988953"/>
                    <a:gd name="connsiteY639" fmla="*/ 383799 h 448689"/>
                    <a:gd name="connsiteX640" fmla="*/ 78346 w 988953"/>
                    <a:gd name="connsiteY640" fmla="*/ 384638 h 448689"/>
                    <a:gd name="connsiteX641" fmla="*/ 76925 w 988953"/>
                    <a:gd name="connsiteY641" fmla="*/ 384742 h 448689"/>
                    <a:gd name="connsiteX642" fmla="*/ 69955 w 988953"/>
                    <a:gd name="connsiteY642" fmla="*/ 385660 h 448689"/>
                    <a:gd name="connsiteX643" fmla="*/ 63106 w 988953"/>
                    <a:gd name="connsiteY643" fmla="*/ 387202 h 448689"/>
                    <a:gd name="connsiteX644" fmla="*/ 56429 w 988953"/>
                    <a:gd name="connsiteY644" fmla="*/ 389366 h 448689"/>
                    <a:gd name="connsiteX645" fmla="*/ 49987 w 988953"/>
                    <a:gd name="connsiteY645" fmla="*/ 392103 h 448689"/>
                    <a:gd name="connsiteX646" fmla="*/ 43787 w 988953"/>
                    <a:gd name="connsiteY646" fmla="*/ 395333 h 448689"/>
                    <a:gd name="connsiteX647" fmla="*/ 37873 w 988953"/>
                    <a:gd name="connsiteY647" fmla="*/ 399004 h 448689"/>
                    <a:gd name="connsiteX648" fmla="*/ 32210 w 988953"/>
                    <a:gd name="connsiteY648" fmla="*/ 403091 h 448689"/>
                    <a:gd name="connsiteX649" fmla="*/ 26859 w 988953"/>
                    <a:gd name="connsiteY649" fmla="*/ 407516 h 448689"/>
                    <a:gd name="connsiteX650" fmla="*/ 21793 w 988953"/>
                    <a:gd name="connsiteY650" fmla="*/ 412244 h 448689"/>
                    <a:gd name="connsiteX651" fmla="*/ 17031 w 988953"/>
                    <a:gd name="connsiteY651" fmla="*/ 417283 h 448689"/>
                    <a:gd name="connsiteX652" fmla="*/ 12554 w 988953"/>
                    <a:gd name="connsiteY652" fmla="*/ 422531 h 448689"/>
                    <a:gd name="connsiteX653" fmla="*/ 8354 w 988953"/>
                    <a:gd name="connsiteY653" fmla="*/ 427995 h 448689"/>
                    <a:gd name="connsiteX654" fmla="*/ 4371 w 988953"/>
                    <a:gd name="connsiteY654" fmla="*/ 433588 h 448689"/>
                    <a:gd name="connsiteX655" fmla="*/ 622 w 988953"/>
                    <a:gd name="connsiteY655" fmla="*/ 439355 h 448689"/>
                    <a:gd name="connsiteX656" fmla="*/ 180 w 988953"/>
                    <a:gd name="connsiteY656" fmla="*/ 442602 h 448689"/>
                    <a:gd name="connsiteX657" fmla="*/ 2267 w 988953"/>
                    <a:gd name="connsiteY657" fmla="*/ 448690 h 44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Lst>
                  <a:rect l="l" t="t" r="r" b="b"/>
                  <a:pathLst>
                    <a:path w="988953" h="448689">
                      <a:moveTo>
                        <a:pt x="2267" y="448690"/>
                      </a:moveTo>
                      <a:lnTo>
                        <a:pt x="10831" y="448690"/>
                      </a:lnTo>
                      <a:cubicBezTo>
                        <a:pt x="10597" y="447997"/>
                        <a:pt x="10294" y="447322"/>
                        <a:pt x="10103" y="446620"/>
                      </a:cubicBezTo>
                      <a:lnTo>
                        <a:pt x="8709" y="442092"/>
                      </a:lnTo>
                      <a:lnTo>
                        <a:pt x="11246" y="438082"/>
                      </a:lnTo>
                      <a:cubicBezTo>
                        <a:pt x="12372" y="436212"/>
                        <a:pt x="13679" y="434480"/>
                        <a:pt x="14944" y="432714"/>
                      </a:cubicBezTo>
                      <a:cubicBezTo>
                        <a:pt x="16208" y="430947"/>
                        <a:pt x="17429" y="429138"/>
                        <a:pt x="18849" y="427484"/>
                      </a:cubicBezTo>
                      <a:cubicBezTo>
                        <a:pt x="20234" y="425821"/>
                        <a:pt x="21542" y="424072"/>
                        <a:pt x="22997" y="422470"/>
                      </a:cubicBezTo>
                      <a:lnTo>
                        <a:pt x="27395" y="417690"/>
                      </a:lnTo>
                      <a:lnTo>
                        <a:pt x="32080" y="413214"/>
                      </a:lnTo>
                      <a:cubicBezTo>
                        <a:pt x="33647" y="411724"/>
                        <a:pt x="35370" y="410425"/>
                        <a:pt x="36998" y="409023"/>
                      </a:cubicBezTo>
                      <a:cubicBezTo>
                        <a:pt x="38626" y="407620"/>
                        <a:pt x="40445" y="406485"/>
                        <a:pt x="42194" y="405187"/>
                      </a:cubicBezTo>
                      <a:cubicBezTo>
                        <a:pt x="43891" y="403888"/>
                        <a:pt x="45796" y="402875"/>
                        <a:pt x="47606" y="401723"/>
                      </a:cubicBezTo>
                      <a:cubicBezTo>
                        <a:pt x="49416" y="400571"/>
                        <a:pt x="51372" y="399697"/>
                        <a:pt x="53251" y="398658"/>
                      </a:cubicBezTo>
                      <a:cubicBezTo>
                        <a:pt x="55165" y="397714"/>
                        <a:pt x="57148" y="396952"/>
                        <a:pt x="59105" y="396086"/>
                      </a:cubicBezTo>
                      <a:cubicBezTo>
                        <a:pt x="61114" y="395367"/>
                        <a:pt x="63132" y="394648"/>
                        <a:pt x="65166" y="394025"/>
                      </a:cubicBezTo>
                      <a:cubicBezTo>
                        <a:pt x="67236" y="393557"/>
                        <a:pt x="69271" y="392847"/>
                        <a:pt x="71366" y="392553"/>
                      </a:cubicBezTo>
                      <a:cubicBezTo>
                        <a:pt x="73462" y="392163"/>
                        <a:pt x="75557" y="391756"/>
                        <a:pt x="77679" y="391626"/>
                      </a:cubicBezTo>
                      <a:cubicBezTo>
                        <a:pt x="78744" y="391540"/>
                        <a:pt x="79800" y="391367"/>
                        <a:pt x="80857" y="391349"/>
                      </a:cubicBezTo>
                      <a:lnTo>
                        <a:pt x="84035" y="391289"/>
                      </a:lnTo>
                      <a:cubicBezTo>
                        <a:pt x="86165" y="391185"/>
                        <a:pt x="88269" y="391488"/>
                        <a:pt x="90408" y="391557"/>
                      </a:cubicBezTo>
                      <a:cubicBezTo>
                        <a:pt x="91603" y="391592"/>
                        <a:pt x="92780" y="390994"/>
                        <a:pt x="93447" y="389886"/>
                      </a:cubicBezTo>
                      <a:cubicBezTo>
                        <a:pt x="94408" y="388249"/>
                        <a:pt x="93863" y="386162"/>
                        <a:pt x="92243" y="385201"/>
                      </a:cubicBezTo>
                      <a:cubicBezTo>
                        <a:pt x="90408" y="384128"/>
                        <a:pt x="88468" y="383236"/>
                        <a:pt x="86719" y="382032"/>
                      </a:cubicBezTo>
                      <a:lnTo>
                        <a:pt x="84061" y="380283"/>
                      </a:lnTo>
                      <a:cubicBezTo>
                        <a:pt x="83186" y="379686"/>
                        <a:pt x="82381" y="378993"/>
                        <a:pt x="81523" y="378343"/>
                      </a:cubicBezTo>
                      <a:cubicBezTo>
                        <a:pt x="79809" y="377096"/>
                        <a:pt x="78242" y="375642"/>
                        <a:pt x="76692" y="374196"/>
                      </a:cubicBezTo>
                      <a:cubicBezTo>
                        <a:pt x="75072" y="372801"/>
                        <a:pt x="73739" y="371130"/>
                        <a:pt x="72232" y="369615"/>
                      </a:cubicBezTo>
                      <a:cubicBezTo>
                        <a:pt x="70864" y="367987"/>
                        <a:pt x="69522" y="366316"/>
                        <a:pt x="68223" y="364627"/>
                      </a:cubicBezTo>
                      <a:cubicBezTo>
                        <a:pt x="67037" y="362861"/>
                        <a:pt x="65755" y="361164"/>
                        <a:pt x="64664" y="359319"/>
                      </a:cubicBezTo>
                      <a:cubicBezTo>
                        <a:pt x="63616" y="357449"/>
                        <a:pt x="62421" y="355665"/>
                        <a:pt x="61512" y="353725"/>
                      </a:cubicBezTo>
                      <a:cubicBezTo>
                        <a:pt x="60612" y="351760"/>
                        <a:pt x="59538" y="349907"/>
                        <a:pt x="58793" y="347889"/>
                      </a:cubicBezTo>
                      <a:cubicBezTo>
                        <a:pt x="58031" y="345889"/>
                        <a:pt x="57122" y="343941"/>
                        <a:pt x="56481" y="341871"/>
                      </a:cubicBezTo>
                      <a:cubicBezTo>
                        <a:pt x="55849" y="339810"/>
                        <a:pt x="55122" y="337793"/>
                        <a:pt x="54550" y="335715"/>
                      </a:cubicBezTo>
                      <a:lnTo>
                        <a:pt x="53000" y="329420"/>
                      </a:lnTo>
                      <a:lnTo>
                        <a:pt x="51849" y="323012"/>
                      </a:lnTo>
                      <a:cubicBezTo>
                        <a:pt x="51476" y="320899"/>
                        <a:pt x="51312" y="318717"/>
                        <a:pt x="51026" y="316569"/>
                      </a:cubicBezTo>
                      <a:cubicBezTo>
                        <a:pt x="50723" y="314413"/>
                        <a:pt x="50645" y="312249"/>
                        <a:pt x="50524" y="310093"/>
                      </a:cubicBezTo>
                      <a:cubicBezTo>
                        <a:pt x="50403" y="307910"/>
                        <a:pt x="50221" y="305737"/>
                        <a:pt x="50273" y="303563"/>
                      </a:cubicBezTo>
                      <a:lnTo>
                        <a:pt x="50273" y="298810"/>
                      </a:lnTo>
                      <a:lnTo>
                        <a:pt x="53875" y="295736"/>
                      </a:lnTo>
                      <a:cubicBezTo>
                        <a:pt x="55503" y="294290"/>
                        <a:pt x="57269" y="293017"/>
                        <a:pt x="58992" y="291692"/>
                      </a:cubicBezTo>
                      <a:cubicBezTo>
                        <a:pt x="60724" y="290376"/>
                        <a:pt x="62439" y="289016"/>
                        <a:pt x="64266" y="287856"/>
                      </a:cubicBezTo>
                      <a:cubicBezTo>
                        <a:pt x="66076" y="286678"/>
                        <a:pt x="67842" y="285397"/>
                        <a:pt x="69704" y="284271"/>
                      </a:cubicBezTo>
                      <a:lnTo>
                        <a:pt x="75315" y="281024"/>
                      </a:lnTo>
                      <a:lnTo>
                        <a:pt x="81099" y="278106"/>
                      </a:lnTo>
                      <a:cubicBezTo>
                        <a:pt x="83047" y="277171"/>
                        <a:pt x="85065" y="276417"/>
                        <a:pt x="87039" y="275551"/>
                      </a:cubicBezTo>
                      <a:cubicBezTo>
                        <a:pt x="89022" y="274694"/>
                        <a:pt x="91109" y="274140"/>
                        <a:pt x="93127" y="273412"/>
                      </a:cubicBezTo>
                      <a:cubicBezTo>
                        <a:pt x="95153" y="272668"/>
                        <a:pt x="97266" y="272278"/>
                        <a:pt x="99335" y="271689"/>
                      </a:cubicBezTo>
                      <a:cubicBezTo>
                        <a:pt x="101405" y="271135"/>
                        <a:pt x="103526" y="270884"/>
                        <a:pt x="105630" y="270442"/>
                      </a:cubicBezTo>
                      <a:cubicBezTo>
                        <a:pt x="107743" y="270096"/>
                        <a:pt x="109882" y="269958"/>
                        <a:pt x="111995" y="269707"/>
                      </a:cubicBezTo>
                      <a:cubicBezTo>
                        <a:pt x="114116" y="269620"/>
                        <a:pt x="116264" y="269524"/>
                        <a:pt x="118385" y="269524"/>
                      </a:cubicBezTo>
                      <a:cubicBezTo>
                        <a:pt x="120489" y="269689"/>
                        <a:pt x="122637" y="269620"/>
                        <a:pt x="124750" y="269923"/>
                      </a:cubicBezTo>
                      <a:cubicBezTo>
                        <a:pt x="126862" y="270191"/>
                        <a:pt x="128975" y="270425"/>
                        <a:pt x="131062" y="270901"/>
                      </a:cubicBezTo>
                      <a:cubicBezTo>
                        <a:pt x="132092" y="271118"/>
                        <a:pt x="133140" y="271308"/>
                        <a:pt x="134171" y="271577"/>
                      </a:cubicBezTo>
                      <a:lnTo>
                        <a:pt x="137236" y="272460"/>
                      </a:lnTo>
                      <a:cubicBezTo>
                        <a:pt x="139280" y="273005"/>
                        <a:pt x="141219" y="273897"/>
                        <a:pt x="143219" y="274590"/>
                      </a:cubicBezTo>
                      <a:cubicBezTo>
                        <a:pt x="144380" y="274980"/>
                        <a:pt x="145679" y="274763"/>
                        <a:pt x="146640" y="273897"/>
                      </a:cubicBezTo>
                      <a:cubicBezTo>
                        <a:pt x="148034" y="272633"/>
                        <a:pt x="148129" y="270468"/>
                        <a:pt x="146848" y="269074"/>
                      </a:cubicBezTo>
                      <a:cubicBezTo>
                        <a:pt x="145428" y="267507"/>
                        <a:pt x="143826" y="266095"/>
                        <a:pt x="142527" y="264407"/>
                      </a:cubicBezTo>
                      <a:lnTo>
                        <a:pt x="140500" y="261939"/>
                      </a:lnTo>
                      <a:cubicBezTo>
                        <a:pt x="139842" y="261125"/>
                        <a:pt x="139271" y="260216"/>
                        <a:pt x="138639" y="259350"/>
                      </a:cubicBezTo>
                      <a:cubicBezTo>
                        <a:pt x="137375" y="257662"/>
                        <a:pt x="136327" y="255800"/>
                        <a:pt x="135244" y="253956"/>
                      </a:cubicBezTo>
                      <a:cubicBezTo>
                        <a:pt x="134119" y="252163"/>
                        <a:pt x="133322" y="250154"/>
                        <a:pt x="132344" y="248275"/>
                      </a:cubicBezTo>
                      <a:cubicBezTo>
                        <a:pt x="131512" y="246309"/>
                        <a:pt x="130742" y="244335"/>
                        <a:pt x="129980" y="242352"/>
                      </a:cubicBezTo>
                      <a:cubicBezTo>
                        <a:pt x="129374" y="240283"/>
                        <a:pt x="128646" y="238274"/>
                        <a:pt x="128144" y="236178"/>
                      </a:cubicBezTo>
                      <a:cubicBezTo>
                        <a:pt x="127711" y="234100"/>
                        <a:pt x="127088" y="232031"/>
                        <a:pt x="126793" y="229918"/>
                      </a:cubicBezTo>
                      <a:cubicBezTo>
                        <a:pt x="126516" y="227788"/>
                        <a:pt x="126040" y="225692"/>
                        <a:pt x="125919" y="223528"/>
                      </a:cubicBezTo>
                      <a:cubicBezTo>
                        <a:pt x="125763" y="221406"/>
                        <a:pt x="125468" y="219258"/>
                        <a:pt x="125460" y="217111"/>
                      </a:cubicBezTo>
                      <a:cubicBezTo>
                        <a:pt x="125477" y="214955"/>
                        <a:pt x="125356" y="212807"/>
                        <a:pt x="125442" y="210660"/>
                      </a:cubicBezTo>
                      <a:lnTo>
                        <a:pt x="125823" y="204183"/>
                      </a:lnTo>
                      <a:lnTo>
                        <a:pt x="126594" y="197749"/>
                      </a:lnTo>
                      <a:cubicBezTo>
                        <a:pt x="126880" y="195593"/>
                        <a:pt x="127365" y="193455"/>
                        <a:pt x="127728" y="191324"/>
                      </a:cubicBezTo>
                      <a:cubicBezTo>
                        <a:pt x="128075" y="189186"/>
                        <a:pt x="128638" y="187090"/>
                        <a:pt x="129148" y="184977"/>
                      </a:cubicBezTo>
                      <a:cubicBezTo>
                        <a:pt x="129685" y="182864"/>
                        <a:pt x="130153" y="180743"/>
                        <a:pt x="130854" y="178665"/>
                      </a:cubicBezTo>
                      <a:lnTo>
                        <a:pt x="132240" y="174153"/>
                      </a:lnTo>
                      <a:lnTo>
                        <a:pt x="136587" y="172274"/>
                      </a:lnTo>
                      <a:cubicBezTo>
                        <a:pt x="138570" y="171348"/>
                        <a:pt x="140639" y="170646"/>
                        <a:pt x="142674" y="169902"/>
                      </a:cubicBezTo>
                      <a:cubicBezTo>
                        <a:pt x="144709" y="169166"/>
                        <a:pt x="146752" y="168369"/>
                        <a:pt x="148848" y="167798"/>
                      </a:cubicBezTo>
                      <a:cubicBezTo>
                        <a:pt x="150926" y="167209"/>
                        <a:pt x="152987" y="166490"/>
                        <a:pt x="155091" y="165988"/>
                      </a:cubicBezTo>
                      <a:lnTo>
                        <a:pt x="161429" y="164507"/>
                      </a:lnTo>
                      <a:lnTo>
                        <a:pt x="167811" y="163451"/>
                      </a:lnTo>
                      <a:cubicBezTo>
                        <a:pt x="169924" y="163130"/>
                        <a:pt x="172089" y="162992"/>
                        <a:pt x="174228" y="162775"/>
                      </a:cubicBezTo>
                      <a:cubicBezTo>
                        <a:pt x="176375" y="162542"/>
                        <a:pt x="178514" y="162602"/>
                        <a:pt x="180679" y="162507"/>
                      </a:cubicBezTo>
                      <a:cubicBezTo>
                        <a:pt x="182817" y="162403"/>
                        <a:pt x="184948" y="162654"/>
                        <a:pt x="187104" y="162689"/>
                      </a:cubicBezTo>
                      <a:cubicBezTo>
                        <a:pt x="189243" y="162758"/>
                        <a:pt x="191347" y="163139"/>
                        <a:pt x="193485" y="163347"/>
                      </a:cubicBezTo>
                      <a:cubicBezTo>
                        <a:pt x="195598" y="163633"/>
                        <a:pt x="197676" y="164143"/>
                        <a:pt x="199798" y="164516"/>
                      </a:cubicBezTo>
                      <a:cubicBezTo>
                        <a:pt x="201850" y="165061"/>
                        <a:pt x="203911" y="165598"/>
                        <a:pt x="205946" y="166230"/>
                      </a:cubicBezTo>
                      <a:cubicBezTo>
                        <a:pt x="207929" y="167001"/>
                        <a:pt x="210016" y="167572"/>
                        <a:pt x="211903" y="168508"/>
                      </a:cubicBezTo>
                      <a:cubicBezTo>
                        <a:pt x="213852" y="169374"/>
                        <a:pt x="215817" y="170196"/>
                        <a:pt x="217644" y="171287"/>
                      </a:cubicBezTo>
                      <a:cubicBezTo>
                        <a:pt x="218562" y="171807"/>
                        <a:pt x="219523" y="172292"/>
                        <a:pt x="220415" y="172854"/>
                      </a:cubicBezTo>
                      <a:lnTo>
                        <a:pt x="223082" y="174612"/>
                      </a:lnTo>
                      <a:cubicBezTo>
                        <a:pt x="224892" y="175712"/>
                        <a:pt x="226485" y="177149"/>
                        <a:pt x="228191" y="178405"/>
                      </a:cubicBezTo>
                      <a:cubicBezTo>
                        <a:pt x="229170" y="179115"/>
                        <a:pt x="230503" y="179297"/>
                        <a:pt x="231655" y="178743"/>
                      </a:cubicBezTo>
                      <a:cubicBezTo>
                        <a:pt x="233352" y="177929"/>
                        <a:pt x="234079" y="175920"/>
                        <a:pt x="233283" y="174214"/>
                      </a:cubicBezTo>
                      <a:cubicBezTo>
                        <a:pt x="232382" y="172292"/>
                        <a:pt x="231282" y="170456"/>
                        <a:pt x="230520" y="168482"/>
                      </a:cubicBezTo>
                      <a:lnTo>
                        <a:pt x="229308" y="165538"/>
                      </a:lnTo>
                      <a:cubicBezTo>
                        <a:pt x="228927" y="164542"/>
                        <a:pt x="228650" y="163511"/>
                        <a:pt x="228304" y="162498"/>
                      </a:cubicBezTo>
                      <a:cubicBezTo>
                        <a:pt x="227585" y="160498"/>
                        <a:pt x="227143" y="158420"/>
                        <a:pt x="226658" y="156350"/>
                      </a:cubicBezTo>
                      <a:cubicBezTo>
                        <a:pt x="226113" y="154272"/>
                        <a:pt x="225948" y="152142"/>
                        <a:pt x="225567" y="150055"/>
                      </a:cubicBezTo>
                      <a:cubicBezTo>
                        <a:pt x="225342" y="147934"/>
                        <a:pt x="225195" y="145795"/>
                        <a:pt x="225048" y="143682"/>
                      </a:cubicBezTo>
                      <a:cubicBezTo>
                        <a:pt x="225083" y="141543"/>
                        <a:pt x="224961" y="139413"/>
                        <a:pt x="225108" y="137266"/>
                      </a:cubicBezTo>
                      <a:cubicBezTo>
                        <a:pt x="225290" y="135144"/>
                        <a:pt x="225316" y="132988"/>
                        <a:pt x="225654" y="130884"/>
                      </a:cubicBezTo>
                      <a:cubicBezTo>
                        <a:pt x="226018" y="128762"/>
                        <a:pt x="226182" y="126624"/>
                        <a:pt x="226684" y="124545"/>
                      </a:cubicBezTo>
                      <a:cubicBezTo>
                        <a:pt x="227195" y="122450"/>
                        <a:pt x="227533" y="120303"/>
                        <a:pt x="228174" y="118250"/>
                      </a:cubicBezTo>
                      <a:cubicBezTo>
                        <a:pt x="228806" y="116189"/>
                        <a:pt x="229343" y="114103"/>
                        <a:pt x="230061" y="112076"/>
                      </a:cubicBezTo>
                      <a:lnTo>
                        <a:pt x="232322" y="105989"/>
                      </a:lnTo>
                      <a:lnTo>
                        <a:pt x="234980" y="100066"/>
                      </a:lnTo>
                      <a:cubicBezTo>
                        <a:pt x="235880" y="98083"/>
                        <a:pt x="236954" y="96195"/>
                        <a:pt x="237941" y="94282"/>
                      </a:cubicBezTo>
                      <a:cubicBezTo>
                        <a:pt x="238894" y="92308"/>
                        <a:pt x="240037" y="90507"/>
                        <a:pt x="241145" y="88671"/>
                      </a:cubicBezTo>
                      <a:cubicBezTo>
                        <a:pt x="242253" y="86818"/>
                        <a:pt x="243301" y="84982"/>
                        <a:pt x="244617" y="83138"/>
                      </a:cubicBezTo>
                      <a:lnTo>
                        <a:pt x="247310" y="79180"/>
                      </a:lnTo>
                      <a:lnTo>
                        <a:pt x="252030" y="78652"/>
                      </a:lnTo>
                      <a:cubicBezTo>
                        <a:pt x="254194" y="78375"/>
                        <a:pt x="256368" y="78306"/>
                        <a:pt x="258541" y="78202"/>
                      </a:cubicBezTo>
                      <a:cubicBezTo>
                        <a:pt x="260706" y="78081"/>
                        <a:pt x="262871" y="77916"/>
                        <a:pt x="265044" y="78003"/>
                      </a:cubicBezTo>
                      <a:cubicBezTo>
                        <a:pt x="267226" y="78046"/>
                        <a:pt x="269400" y="77977"/>
                        <a:pt x="271565" y="78098"/>
                      </a:cubicBezTo>
                      <a:lnTo>
                        <a:pt x="278042" y="78566"/>
                      </a:lnTo>
                      <a:lnTo>
                        <a:pt x="284449" y="79440"/>
                      </a:lnTo>
                      <a:cubicBezTo>
                        <a:pt x="286597" y="79743"/>
                        <a:pt x="288684" y="80271"/>
                        <a:pt x="290805" y="80696"/>
                      </a:cubicBezTo>
                      <a:cubicBezTo>
                        <a:pt x="292918" y="81103"/>
                        <a:pt x="294944" y="81795"/>
                        <a:pt x="297040" y="82332"/>
                      </a:cubicBezTo>
                      <a:cubicBezTo>
                        <a:pt x="299118" y="82878"/>
                        <a:pt x="301092" y="83718"/>
                        <a:pt x="303127" y="84410"/>
                      </a:cubicBezTo>
                      <a:cubicBezTo>
                        <a:pt x="305144" y="85103"/>
                        <a:pt x="307049" y="86082"/>
                        <a:pt x="309032" y="86913"/>
                      </a:cubicBezTo>
                      <a:cubicBezTo>
                        <a:pt x="310972" y="87814"/>
                        <a:pt x="312825" y="88905"/>
                        <a:pt x="314704" y="89892"/>
                      </a:cubicBezTo>
                      <a:cubicBezTo>
                        <a:pt x="316523" y="91026"/>
                        <a:pt x="318332" y="92143"/>
                        <a:pt x="320090" y="93355"/>
                      </a:cubicBezTo>
                      <a:cubicBezTo>
                        <a:pt x="321735" y="94671"/>
                        <a:pt x="323562" y="95823"/>
                        <a:pt x="325130" y="97261"/>
                      </a:cubicBezTo>
                      <a:cubicBezTo>
                        <a:pt x="326723" y="98663"/>
                        <a:pt x="328342" y="100049"/>
                        <a:pt x="329780" y="101634"/>
                      </a:cubicBezTo>
                      <a:cubicBezTo>
                        <a:pt x="330498" y="102404"/>
                        <a:pt x="331295" y="103140"/>
                        <a:pt x="331970" y="103945"/>
                      </a:cubicBezTo>
                      <a:lnTo>
                        <a:pt x="333997" y="106396"/>
                      </a:lnTo>
                      <a:cubicBezTo>
                        <a:pt x="335391" y="108007"/>
                        <a:pt x="336490" y="109825"/>
                        <a:pt x="337763" y="111539"/>
                      </a:cubicBezTo>
                      <a:cubicBezTo>
                        <a:pt x="338473" y="112501"/>
                        <a:pt x="339694" y="113055"/>
                        <a:pt x="340976" y="112873"/>
                      </a:cubicBezTo>
                      <a:cubicBezTo>
                        <a:pt x="342846" y="112605"/>
                        <a:pt x="344128" y="110890"/>
                        <a:pt x="343868" y="109037"/>
                      </a:cubicBezTo>
                      <a:cubicBezTo>
                        <a:pt x="343574" y="106915"/>
                        <a:pt x="343045" y="104881"/>
                        <a:pt x="342907" y="102724"/>
                      </a:cubicBezTo>
                      <a:lnTo>
                        <a:pt x="342630" y="99564"/>
                      </a:lnTo>
                      <a:cubicBezTo>
                        <a:pt x="342543" y="98481"/>
                        <a:pt x="342595" y="97434"/>
                        <a:pt x="342560" y="96377"/>
                      </a:cubicBezTo>
                      <a:cubicBezTo>
                        <a:pt x="342457" y="94239"/>
                        <a:pt x="342647" y="92126"/>
                        <a:pt x="342786" y="90004"/>
                      </a:cubicBezTo>
                      <a:cubicBezTo>
                        <a:pt x="342881" y="87874"/>
                        <a:pt x="343340" y="85787"/>
                        <a:pt x="343608" y="83675"/>
                      </a:cubicBezTo>
                      <a:cubicBezTo>
                        <a:pt x="344006" y="81579"/>
                        <a:pt x="344491" y="79509"/>
                        <a:pt x="344985" y="77431"/>
                      </a:cubicBezTo>
                      <a:cubicBezTo>
                        <a:pt x="345634" y="75405"/>
                        <a:pt x="346180" y="73318"/>
                        <a:pt x="346933" y="71327"/>
                      </a:cubicBezTo>
                      <a:cubicBezTo>
                        <a:pt x="347747" y="69344"/>
                        <a:pt x="348397" y="67292"/>
                        <a:pt x="349332" y="65369"/>
                      </a:cubicBezTo>
                      <a:cubicBezTo>
                        <a:pt x="350319" y="63438"/>
                        <a:pt x="351107" y="61464"/>
                        <a:pt x="352198" y="59619"/>
                      </a:cubicBezTo>
                      <a:cubicBezTo>
                        <a:pt x="353306" y="57749"/>
                        <a:pt x="354250" y="55827"/>
                        <a:pt x="355454" y="54043"/>
                      </a:cubicBezTo>
                      <a:cubicBezTo>
                        <a:pt x="356692" y="52259"/>
                        <a:pt x="357800" y="50415"/>
                        <a:pt x="359091" y="48675"/>
                      </a:cubicBezTo>
                      <a:lnTo>
                        <a:pt x="363039" y="43565"/>
                      </a:lnTo>
                      <a:lnTo>
                        <a:pt x="367325" y="38656"/>
                      </a:lnTo>
                      <a:cubicBezTo>
                        <a:pt x="368745" y="37045"/>
                        <a:pt x="370347" y="35573"/>
                        <a:pt x="371863" y="34014"/>
                      </a:cubicBezTo>
                      <a:cubicBezTo>
                        <a:pt x="373335" y="32439"/>
                        <a:pt x="375006" y="31019"/>
                        <a:pt x="376625" y="29564"/>
                      </a:cubicBezTo>
                      <a:cubicBezTo>
                        <a:pt x="378245" y="28118"/>
                        <a:pt x="379821" y="26620"/>
                        <a:pt x="381570" y="25304"/>
                      </a:cubicBezTo>
                      <a:lnTo>
                        <a:pt x="385284" y="22342"/>
                      </a:lnTo>
                      <a:lnTo>
                        <a:pt x="389917" y="23251"/>
                      </a:lnTo>
                      <a:cubicBezTo>
                        <a:pt x="392073" y="23598"/>
                        <a:pt x="394169" y="24178"/>
                        <a:pt x="396273" y="24723"/>
                      </a:cubicBezTo>
                      <a:cubicBezTo>
                        <a:pt x="398386" y="25260"/>
                        <a:pt x="400498" y="25736"/>
                        <a:pt x="402568" y="26464"/>
                      </a:cubicBezTo>
                      <a:cubicBezTo>
                        <a:pt x="404611" y="27139"/>
                        <a:pt x="406716" y="27719"/>
                        <a:pt x="408750" y="28473"/>
                      </a:cubicBezTo>
                      <a:lnTo>
                        <a:pt x="414803" y="30819"/>
                      </a:lnTo>
                      <a:lnTo>
                        <a:pt x="420674" y="33530"/>
                      </a:lnTo>
                      <a:cubicBezTo>
                        <a:pt x="422640" y="34465"/>
                        <a:pt x="424467" y="35573"/>
                        <a:pt x="426372" y="36595"/>
                      </a:cubicBezTo>
                      <a:cubicBezTo>
                        <a:pt x="428277" y="37608"/>
                        <a:pt x="430009" y="38890"/>
                        <a:pt x="431853" y="40007"/>
                      </a:cubicBezTo>
                      <a:cubicBezTo>
                        <a:pt x="433697" y="41132"/>
                        <a:pt x="435308" y="42544"/>
                        <a:pt x="437074" y="43791"/>
                      </a:cubicBezTo>
                      <a:cubicBezTo>
                        <a:pt x="438789" y="45064"/>
                        <a:pt x="440313" y="46562"/>
                        <a:pt x="441967" y="47938"/>
                      </a:cubicBezTo>
                      <a:cubicBezTo>
                        <a:pt x="443551" y="49367"/>
                        <a:pt x="444989" y="50960"/>
                        <a:pt x="446504" y="52450"/>
                      </a:cubicBezTo>
                      <a:cubicBezTo>
                        <a:pt x="447907" y="54060"/>
                        <a:pt x="449301" y="55662"/>
                        <a:pt x="450635" y="57334"/>
                      </a:cubicBezTo>
                      <a:cubicBezTo>
                        <a:pt x="451838" y="59083"/>
                        <a:pt x="453232" y="60719"/>
                        <a:pt x="454297" y="62572"/>
                      </a:cubicBezTo>
                      <a:cubicBezTo>
                        <a:pt x="455397" y="64382"/>
                        <a:pt x="456557" y="66166"/>
                        <a:pt x="457441" y="68097"/>
                      </a:cubicBezTo>
                      <a:cubicBezTo>
                        <a:pt x="457908" y="69058"/>
                        <a:pt x="458454" y="69985"/>
                        <a:pt x="458869" y="70946"/>
                      </a:cubicBezTo>
                      <a:lnTo>
                        <a:pt x="460082" y="73898"/>
                      </a:lnTo>
                      <a:cubicBezTo>
                        <a:pt x="460956" y="75847"/>
                        <a:pt x="461450" y="77907"/>
                        <a:pt x="462160" y="79917"/>
                      </a:cubicBezTo>
                      <a:cubicBezTo>
                        <a:pt x="462567" y="81034"/>
                        <a:pt x="463563" y="81934"/>
                        <a:pt x="464835" y="82151"/>
                      </a:cubicBezTo>
                      <a:cubicBezTo>
                        <a:pt x="466697" y="82419"/>
                        <a:pt x="468455" y="81172"/>
                        <a:pt x="468732" y="79310"/>
                      </a:cubicBezTo>
                      <a:cubicBezTo>
                        <a:pt x="469070" y="77215"/>
                        <a:pt x="469174" y="75085"/>
                        <a:pt x="469684" y="73015"/>
                      </a:cubicBezTo>
                      <a:lnTo>
                        <a:pt x="470351" y="69889"/>
                      </a:lnTo>
                      <a:cubicBezTo>
                        <a:pt x="470559" y="68876"/>
                        <a:pt x="470914" y="67863"/>
                        <a:pt x="471209" y="66833"/>
                      </a:cubicBezTo>
                      <a:cubicBezTo>
                        <a:pt x="471754" y="64780"/>
                        <a:pt x="472542" y="62797"/>
                        <a:pt x="473313" y="60806"/>
                      </a:cubicBezTo>
                      <a:cubicBezTo>
                        <a:pt x="474014" y="58814"/>
                        <a:pt x="475088" y="56935"/>
                        <a:pt x="475954" y="55004"/>
                      </a:cubicBezTo>
                      <a:cubicBezTo>
                        <a:pt x="476967" y="53125"/>
                        <a:pt x="478040" y="51272"/>
                        <a:pt x="479123" y="49454"/>
                      </a:cubicBezTo>
                      <a:cubicBezTo>
                        <a:pt x="480361" y="47696"/>
                        <a:pt x="481470" y="45869"/>
                        <a:pt x="482768" y="44180"/>
                      </a:cubicBezTo>
                      <a:cubicBezTo>
                        <a:pt x="484145" y="42535"/>
                        <a:pt x="485357" y="40769"/>
                        <a:pt x="486855" y="39210"/>
                      </a:cubicBezTo>
                      <a:cubicBezTo>
                        <a:pt x="488328" y="37651"/>
                        <a:pt x="489661" y="35997"/>
                        <a:pt x="491280" y="34560"/>
                      </a:cubicBezTo>
                      <a:cubicBezTo>
                        <a:pt x="492882" y="33105"/>
                        <a:pt x="494346" y="31529"/>
                        <a:pt x="496034" y="30196"/>
                      </a:cubicBezTo>
                      <a:cubicBezTo>
                        <a:pt x="497731" y="28845"/>
                        <a:pt x="499342" y="27425"/>
                        <a:pt x="501065" y="26152"/>
                      </a:cubicBezTo>
                      <a:lnTo>
                        <a:pt x="506364" y="22394"/>
                      </a:lnTo>
                      <a:lnTo>
                        <a:pt x="511889" y="18991"/>
                      </a:lnTo>
                      <a:cubicBezTo>
                        <a:pt x="513751" y="17874"/>
                        <a:pt x="515699" y="16913"/>
                        <a:pt x="517604" y="15882"/>
                      </a:cubicBezTo>
                      <a:cubicBezTo>
                        <a:pt x="519500" y="14800"/>
                        <a:pt x="521492" y="13934"/>
                        <a:pt x="523475" y="13042"/>
                      </a:cubicBezTo>
                      <a:cubicBezTo>
                        <a:pt x="525440" y="12133"/>
                        <a:pt x="527389" y="11172"/>
                        <a:pt x="529441" y="10419"/>
                      </a:cubicBezTo>
                      <a:lnTo>
                        <a:pt x="533874" y="8687"/>
                      </a:lnTo>
                      <a:lnTo>
                        <a:pt x="538031" y="10912"/>
                      </a:lnTo>
                      <a:cubicBezTo>
                        <a:pt x="539979" y="11891"/>
                        <a:pt x="541815" y="13077"/>
                        <a:pt x="543676" y="14211"/>
                      </a:cubicBezTo>
                      <a:cubicBezTo>
                        <a:pt x="545530" y="15346"/>
                        <a:pt x="547417" y="16437"/>
                        <a:pt x="549166" y="17709"/>
                      </a:cubicBezTo>
                      <a:cubicBezTo>
                        <a:pt x="550933" y="18974"/>
                        <a:pt x="552777" y="20134"/>
                        <a:pt x="554483" y="21468"/>
                      </a:cubicBezTo>
                      <a:lnTo>
                        <a:pt x="559583" y="25494"/>
                      </a:lnTo>
                      <a:lnTo>
                        <a:pt x="564406" y="29841"/>
                      </a:lnTo>
                      <a:cubicBezTo>
                        <a:pt x="565982" y="31296"/>
                        <a:pt x="567411" y="32906"/>
                        <a:pt x="568935" y="34430"/>
                      </a:cubicBezTo>
                      <a:cubicBezTo>
                        <a:pt x="570459" y="35963"/>
                        <a:pt x="571732" y="37686"/>
                        <a:pt x="573152" y="39305"/>
                      </a:cubicBezTo>
                      <a:cubicBezTo>
                        <a:pt x="574563" y="40916"/>
                        <a:pt x="575724" y="42734"/>
                        <a:pt x="577023" y="44458"/>
                      </a:cubicBezTo>
                      <a:cubicBezTo>
                        <a:pt x="578304" y="46172"/>
                        <a:pt x="579317" y="48051"/>
                        <a:pt x="580478" y="49843"/>
                      </a:cubicBezTo>
                      <a:cubicBezTo>
                        <a:pt x="581569" y="51679"/>
                        <a:pt x="582461" y="53636"/>
                        <a:pt x="583482" y="55498"/>
                      </a:cubicBezTo>
                      <a:cubicBezTo>
                        <a:pt x="584348" y="57455"/>
                        <a:pt x="585205" y="59403"/>
                        <a:pt x="585993" y="61395"/>
                      </a:cubicBezTo>
                      <a:cubicBezTo>
                        <a:pt x="586626" y="63412"/>
                        <a:pt x="587474" y="65404"/>
                        <a:pt x="587933" y="67473"/>
                      </a:cubicBezTo>
                      <a:cubicBezTo>
                        <a:pt x="588479" y="69517"/>
                        <a:pt x="589041" y="71578"/>
                        <a:pt x="589336" y="73690"/>
                      </a:cubicBezTo>
                      <a:cubicBezTo>
                        <a:pt x="589509" y="74747"/>
                        <a:pt x="589743" y="75769"/>
                        <a:pt x="589847" y="76834"/>
                      </a:cubicBezTo>
                      <a:lnTo>
                        <a:pt x="590141" y="80003"/>
                      </a:lnTo>
                      <a:cubicBezTo>
                        <a:pt x="590392" y="82124"/>
                        <a:pt x="590271" y="84255"/>
                        <a:pt x="590349" y="86350"/>
                      </a:cubicBezTo>
                      <a:cubicBezTo>
                        <a:pt x="590392" y="87571"/>
                        <a:pt x="591085" y="88705"/>
                        <a:pt x="592254" y="89277"/>
                      </a:cubicBezTo>
                      <a:cubicBezTo>
                        <a:pt x="593934" y="90108"/>
                        <a:pt x="595986" y="89424"/>
                        <a:pt x="596809" y="87718"/>
                      </a:cubicBezTo>
                      <a:cubicBezTo>
                        <a:pt x="597744" y="85813"/>
                        <a:pt x="598471" y="83813"/>
                        <a:pt x="599562" y="81995"/>
                      </a:cubicBezTo>
                      <a:lnTo>
                        <a:pt x="601121" y="79215"/>
                      </a:lnTo>
                      <a:cubicBezTo>
                        <a:pt x="601649" y="78288"/>
                        <a:pt x="602272" y="77431"/>
                        <a:pt x="602861" y="76522"/>
                      </a:cubicBezTo>
                      <a:cubicBezTo>
                        <a:pt x="603970" y="74712"/>
                        <a:pt x="605321" y="73076"/>
                        <a:pt x="606645" y="71396"/>
                      </a:cubicBezTo>
                      <a:cubicBezTo>
                        <a:pt x="607910" y="69673"/>
                        <a:pt x="609468" y="68218"/>
                        <a:pt x="610871" y="66625"/>
                      </a:cubicBezTo>
                      <a:cubicBezTo>
                        <a:pt x="612386" y="65118"/>
                        <a:pt x="613962" y="63672"/>
                        <a:pt x="615530" y="62226"/>
                      </a:cubicBezTo>
                      <a:cubicBezTo>
                        <a:pt x="617218" y="60936"/>
                        <a:pt x="618829" y="59516"/>
                        <a:pt x="620578" y="58286"/>
                      </a:cubicBezTo>
                      <a:cubicBezTo>
                        <a:pt x="622379" y="57108"/>
                        <a:pt x="624059" y="55792"/>
                        <a:pt x="625929" y="54744"/>
                      </a:cubicBezTo>
                      <a:cubicBezTo>
                        <a:pt x="627808" y="53705"/>
                        <a:pt x="629575" y="52502"/>
                        <a:pt x="631540" y="51575"/>
                      </a:cubicBezTo>
                      <a:cubicBezTo>
                        <a:pt x="633489" y="50675"/>
                        <a:pt x="635350" y="49610"/>
                        <a:pt x="637359" y="48839"/>
                      </a:cubicBezTo>
                      <a:cubicBezTo>
                        <a:pt x="639359" y="48042"/>
                        <a:pt x="641334" y="47168"/>
                        <a:pt x="643377" y="46458"/>
                      </a:cubicBezTo>
                      <a:lnTo>
                        <a:pt x="649534" y="44449"/>
                      </a:lnTo>
                      <a:lnTo>
                        <a:pt x="655812" y="42821"/>
                      </a:lnTo>
                      <a:cubicBezTo>
                        <a:pt x="657907" y="42293"/>
                        <a:pt x="660063" y="41955"/>
                        <a:pt x="662194" y="41539"/>
                      </a:cubicBezTo>
                      <a:cubicBezTo>
                        <a:pt x="664306" y="41046"/>
                        <a:pt x="666462" y="40812"/>
                        <a:pt x="668627" y="40535"/>
                      </a:cubicBezTo>
                      <a:cubicBezTo>
                        <a:pt x="670792" y="40258"/>
                        <a:pt x="672931" y="39920"/>
                        <a:pt x="675122" y="39807"/>
                      </a:cubicBezTo>
                      <a:lnTo>
                        <a:pt x="679841" y="39444"/>
                      </a:lnTo>
                      <a:lnTo>
                        <a:pt x="683183" y="42821"/>
                      </a:lnTo>
                      <a:cubicBezTo>
                        <a:pt x="684759" y="44328"/>
                        <a:pt x="686153" y="45999"/>
                        <a:pt x="687599" y="47609"/>
                      </a:cubicBezTo>
                      <a:cubicBezTo>
                        <a:pt x="689045" y="49237"/>
                        <a:pt x="690526" y="50848"/>
                        <a:pt x="691825" y="52580"/>
                      </a:cubicBezTo>
                      <a:cubicBezTo>
                        <a:pt x="693132" y="54294"/>
                        <a:pt x="694553" y="55957"/>
                        <a:pt x="695791" y="57741"/>
                      </a:cubicBezTo>
                      <a:lnTo>
                        <a:pt x="699480" y="63100"/>
                      </a:lnTo>
                      <a:lnTo>
                        <a:pt x="702805" y="68660"/>
                      </a:lnTo>
                      <a:cubicBezTo>
                        <a:pt x="703878" y="70530"/>
                        <a:pt x="704788" y="72478"/>
                        <a:pt x="705783" y="74392"/>
                      </a:cubicBezTo>
                      <a:cubicBezTo>
                        <a:pt x="706779" y="76306"/>
                        <a:pt x="707498" y="78332"/>
                        <a:pt x="708381" y="80280"/>
                      </a:cubicBezTo>
                      <a:cubicBezTo>
                        <a:pt x="709273" y="82263"/>
                        <a:pt x="709819" y="84333"/>
                        <a:pt x="710563" y="86350"/>
                      </a:cubicBezTo>
                      <a:cubicBezTo>
                        <a:pt x="711282" y="88376"/>
                        <a:pt x="711680" y="90472"/>
                        <a:pt x="712278" y="92524"/>
                      </a:cubicBezTo>
                      <a:cubicBezTo>
                        <a:pt x="712780" y="94602"/>
                        <a:pt x="713083" y="96732"/>
                        <a:pt x="713499" y="98819"/>
                      </a:cubicBezTo>
                      <a:cubicBezTo>
                        <a:pt x="713741" y="100949"/>
                        <a:pt x="713983" y="103062"/>
                        <a:pt x="714148" y="105184"/>
                      </a:cubicBezTo>
                      <a:cubicBezTo>
                        <a:pt x="714157" y="107305"/>
                        <a:pt x="714373" y="109435"/>
                        <a:pt x="714209" y="111566"/>
                      </a:cubicBezTo>
                      <a:cubicBezTo>
                        <a:pt x="714113" y="113687"/>
                        <a:pt x="714044" y="115826"/>
                        <a:pt x="713706" y="117921"/>
                      </a:cubicBezTo>
                      <a:cubicBezTo>
                        <a:pt x="713551" y="118952"/>
                        <a:pt x="713481" y="120034"/>
                        <a:pt x="713273" y="121064"/>
                      </a:cubicBezTo>
                      <a:lnTo>
                        <a:pt x="712624" y="124190"/>
                      </a:lnTo>
                      <a:cubicBezTo>
                        <a:pt x="712252" y="126269"/>
                        <a:pt x="711472" y="128269"/>
                        <a:pt x="710944" y="130330"/>
                      </a:cubicBezTo>
                      <a:cubicBezTo>
                        <a:pt x="710650" y="131507"/>
                        <a:pt x="710970" y="132789"/>
                        <a:pt x="711897" y="133681"/>
                      </a:cubicBezTo>
                      <a:cubicBezTo>
                        <a:pt x="713265" y="134962"/>
                        <a:pt x="715430" y="134919"/>
                        <a:pt x="716720" y="133525"/>
                      </a:cubicBezTo>
                      <a:cubicBezTo>
                        <a:pt x="718183" y="132001"/>
                        <a:pt x="719465" y="130295"/>
                        <a:pt x="721049" y="128858"/>
                      </a:cubicBezTo>
                      <a:lnTo>
                        <a:pt x="723353" y="126658"/>
                      </a:lnTo>
                      <a:cubicBezTo>
                        <a:pt x="724132" y="125939"/>
                        <a:pt x="724981" y="125307"/>
                        <a:pt x="725803" y="124623"/>
                      </a:cubicBezTo>
                      <a:cubicBezTo>
                        <a:pt x="727396" y="123229"/>
                        <a:pt x="729172" y="122043"/>
                        <a:pt x="730929" y="120831"/>
                      </a:cubicBezTo>
                      <a:cubicBezTo>
                        <a:pt x="732635" y="119575"/>
                        <a:pt x="734566" y="118631"/>
                        <a:pt x="736376" y="117532"/>
                      </a:cubicBezTo>
                      <a:cubicBezTo>
                        <a:pt x="738272" y="116536"/>
                        <a:pt x="740195" y="115635"/>
                        <a:pt x="742134" y="114700"/>
                      </a:cubicBezTo>
                      <a:cubicBezTo>
                        <a:pt x="744117" y="113947"/>
                        <a:pt x="746083" y="113081"/>
                        <a:pt x="748100" y="112423"/>
                      </a:cubicBezTo>
                      <a:cubicBezTo>
                        <a:pt x="750170" y="111842"/>
                        <a:pt x="752179" y="111063"/>
                        <a:pt x="754266" y="110604"/>
                      </a:cubicBezTo>
                      <a:cubicBezTo>
                        <a:pt x="756361" y="110163"/>
                        <a:pt x="758422" y="109530"/>
                        <a:pt x="760552" y="109245"/>
                      </a:cubicBezTo>
                      <a:cubicBezTo>
                        <a:pt x="762700" y="108959"/>
                        <a:pt x="764786" y="108491"/>
                        <a:pt x="766934" y="108336"/>
                      </a:cubicBezTo>
                      <a:cubicBezTo>
                        <a:pt x="769090" y="108180"/>
                        <a:pt x="771229" y="107911"/>
                        <a:pt x="773385" y="107842"/>
                      </a:cubicBezTo>
                      <a:lnTo>
                        <a:pt x="779853" y="107712"/>
                      </a:lnTo>
                      <a:lnTo>
                        <a:pt x="786348" y="108007"/>
                      </a:lnTo>
                      <a:cubicBezTo>
                        <a:pt x="788512" y="108128"/>
                        <a:pt x="790668" y="108448"/>
                        <a:pt x="792825" y="108665"/>
                      </a:cubicBezTo>
                      <a:cubicBezTo>
                        <a:pt x="794981" y="108838"/>
                        <a:pt x="797119" y="109236"/>
                        <a:pt x="799258" y="109591"/>
                      </a:cubicBezTo>
                      <a:cubicBezTo>
                        <a:pt x="801414" y="109964"/>
                        <a:pt x="803562" y="110266"/>
                        <a:pt x="805683" y="110829"/>
                      </a:cubicBezTo>
                      <a:lnTo>
                        <a:pt x="810307" y="111877"/>
                      </a:lnTo>
                      <a:lnTo>
                        <a:pt x="812498" y="116068"/>
                      </a:lnTo>
                      <a:cubicBezTo>
                        <a:pt x="813554" y="117982"/>
                        <a:pt x="814403" y="119965"/>
                        <a:pt x="815304" y="121965"/>
                      </a:cubicBezTo>
                      <a:cubicBezTo>
                        <a:pt x="816204" y="123948"/>
                        <a:pt x="817148" y="125905"/>
                        <a:pt x="817867" y="127940"/>
                      </a:cubicBezTo>
                      <a:cubicBezTo>
                        <a:pt x="818620" y="129966"/>
                        <a:pt x="819495" y="131984"/>
                        <a:pt x="820144" y="134053"/>
                      </a:cubicBezTo>
                      <a:lnTo>
                        <a:pt x="822084" y="140253"/>
                      </a:lnTo>
                      <a:lnTo>
                        <a:pt x="823634" y="146548"/>
                      </a:lnTo>
                      <a:cubicBezTo>
                        <a:pt x="824119" y="148644"/>
                        <a:pt x="824404" y="150774"/>
                        <a:pt x="824785" y="152886"/>
                      </a:cubicBezTo>
                      <a:cubicBezTo>
                        <a:pt x="825184" y="155025"/>
                        <a:pt x="825279" y="157147"/>
                        <a:pt x="825539" y="159303"/>
                      </a:cubicBezTo>
                      <a:cubicBezTo>
                        <a:pt x="825807" y="161442"/>
                        <a:pt x="825720" y="163589"/>
                        <a:pt x="825824" y="165719"/>
                      </a:cubicBezTo>
                      <a:cubicBezTo>
                        <a:pt x="825920" y="167876"/>
                        <a:pt x="825686" y="170014"/>
                        <a:pt x="825642" y="172136"/>
                      </a:cubicBezTo>
                      <a:cubicBezTo>
                        <a:pt x="825513" y="174292"/>
                        <a:pt x="825166" y="176387"/>
                        <a:pt x="824958" y="178509"/>
                      </a:cubicBezTo>
                      <a:cubicBezTo>
                        <a:pt x="824560" y="180596"/>
                        <a:pt x="824170" y="182691"/>
                        <a:pt x="823703" y="184769"/>
                      </a:cubicBezTo>
                      <a:cubicBezTo>
                        <a:pt x="823079" y="186804"/>
                        <a:pt x="822655" y="188917"/>
                        <a:pt x="821876" y="190900"/>
                      </a:cubicBezTo>
                      <a:cubicBezTo>
                        <a:pt x="821157" y="192900"/>
                        <a:pt x="820473" y="194909"/>
                        <a:pt x="819529" y="196823"/>
                      </a:cubicBezTo>
                      <a:cubicBezTo>
                        <a:pt x="819070" y="197784"/>
                        <a:pt x="818672" y="198780"/>
                        <a:pt x="818178" y="199724"/>
                      </a:cubicBezTo>
                      <a:lnTo>
                        <a:pt x="816637" y="202503"/>
                      </a:lnTo>
                      <a:cubicBezTo>
                        <a:pt x="815667" y="204391"/>
                        <a:pt x="814351" y="206071"/>
                        <a:pt x="813208" y="207880"/>
                      </a:cubicBezTo>
                      <a:cubicBezTo>
                        <a:pt x="812593" y="208894"/>
                        <a:pt x="812515" y="210227"/>
                        <a:pt x="813147" y="211353"/>
                      </a:cubicBezTo>
                      <a:cubicBezTo>
                        <a:pt x="814074" y="212981"/>
                        <a:pt x="816161" y="213561"/>
                        <a:pt x="817797" y="212634"/>
                      </a:cubicBezTo>
                      <a:cubicBezTo>
                        <a:pt x="819642" y="211578"/>
                        <a:pt x="821365" y="210340"/>
                        <a:pt x="823304" y="209448"/>
                      </a:cubicBezTo>
                      <a:lnTo>
                        <a:pt x="826153" y="208019"/>
                      </a:lnTo>
                      <a:cubicBezTo>
                        <a:pt x="827114" y="207551"/>
                        <a:pt x="828110" y="207214"/>
                        <a:pt x="829089" y="206798"/>
                      </a:cubicBezTo>
                      <a:cubicBezTo>
                        <a:pt x="831037" y="205915"/>
                        <a:pt x="833072" y="205317"/>
                        <a:pt x="835107" y="204677"/>
                      </a:cubicBezTo>
                      <a:cubicBezTo>
                        <a:pt x="837107" y="203984"/>
                        <a:pt x="839237" y="203664"/>
                        <a:pt x="841307" y="203118"/>
                      </a:cubicBezTo>
                      <a:cubicBezTo>
                        <a:pt x="843385" y="202728"/>
                        <a:pt x="845498" y="202434"/>
                        <a:pt x="847619" y="202140"/>
                      </a:cubicBezTo>
                      <a:cubicBezTo>
                        <a:pt x="849749" y="202001"/>
                        <a:pt x="851862" y="201750"/>
                        <a:pt x="854010" y="201698"/>
                      </a:cubicBezTo>
                      <a:cubicBezTo>
                        <a:pt x="856140" y="201733"/>
                        <a:pt x="858287" y="201594"/>
                        <a:pt x="860426" y="201784"/>
                      </a:cubicBezTo>
                      <a:cubicBezTo>
                        <a:pt x="862565" y="201984"/>
                        <a:pt x="864721" y="202001"/>
                        <a:pt x="866842" y="202339"/>
                      </a:cubicBezTo>
                      <a:cubicBezTo>
                        <a:pt x="868955" y="202676"/>
                        <a:pt x="871103" y="202867"/>
                        <a:pt x="873207" y="203343"/>
                      </a:cubicBezTo>
                      <a:cubicBezTo>
                        <a:pt x="875302" y="203837"/>
                        <a:pt x="877433" y="204200"/>
                        <a:pt x="879511" y="204772"/>
                      </a:cubicBezTo>
                      <a:lnTo>
                        <a:pt x="885737" y="206547"/>
                      </a:lnTo>
                      <a:lnTo>
                        <a:pt x="891859" y="208764"/>
                      </a:lnTo>
                      <a:cubicBezTo>
                        <a:pt x="893867" y="209508"/>
                        <a:pt x="895842" y="210452"/>
                        <a:pt x="897842" y="211292"/>
                      </a:cubicBezTo>
                      <a:cubicBezTo>
                        <a:pt x="899860" y="212080"/>
                        <a:pt x="901791" y="213119"/>
                        <a:pt x="903713" y="214106"/>
                      </a:cubicBezTo>
                      <a:cubicBezTo>
                        <a:pt x="905661" y="215067"/>
                        <a:pt x="907635" y="216003"/>
                        <a:pt x="909497" y="217137"/>
                      </a:cubicBezTo>
                      <a:lnTo>
                        <a:pt x="913610" y="219501"/>
                      </a:lnTo>
                      <a:lnTo>
                        <a:pt x="914467" y="224168"/>
                      </a:lnTo>
                      <a:cubicBezTo>
                        <a:pt x="914926" y="226307"/>
                        <a:pt x="915134" y="228463"/>
                        <a:pt x="915411" y="230611"/>
                      </a:cubicBezTo>
                      <a:cubicBezTo>
                        <a:pt x="915688" y="232758"/>
                        <a:pt x="916017" y="234940"/>
                        <a:pt x="916104" y="237105"/>
                      </a:cubicBezTo>
                      <a:cubicBezTo>
                        <a:pt x="916225" y="239270"/>
                        <a:pt x="916459" y="241434"/>
                        <a:pt x="916476" y="243608"/>
                      </a:cubicBezTo>
                      <a:lnTo>
                        <a:pt x="916511" y="250094"/>
                      </a:lnTo>
                      <a:lnTo>
                        <a:pt x="916113" y="256562"/>
                      </a:lnTo>
                      <a:cubicBezTo>
                        <a:pt x="915957" y="258718"/>
                        <a:pt x="915602" y="260831"/>
                        <a:pt x="915359" y="262978"/>
                      </a:cubicBezTo>
                      <a:cubicBezTo>
                        <a:pt x="915108" y="265108"/>
                        <a:pt x="914554" y="267204"/>
                        <a:pt x="914182" y="269308"/>
                      </a:cubicBezTo>
                      <a:cubicBezTo>
                        <a:pt x="913792" y="271429"/>
                        <a:pt x="913073" y="273456"/>
                        <a:pt x="912554" y="275543"/>
                      </a:cubicBezTo>
                      <a:cubicBezTo>
                        <a:pt x="912000" y="277603"/>
                        <a:pt x="911160" y="279586"/>
                        <a:pt x="910493" y="281613"/>
                      </a:cubicBezTo>
                      <a:cubicBezTo>
                        <a:pt x="909748" y="283613"/>
                        <a:pt x="908787" y="285535"/>
                        <a:pt x="907956" y="287501"/>
                      </a:cubicBezTo>
                      <a:cubicBezTo>
                        <a:pt x="906960" y="289397"/>
                        <a:pt x="905973" y="291293"/>
                        <a:pt x="904908" y="293138"/>
                      </a:cubicBezTo>
                      <a:cubicBezTo>
                        <a:pt x="903704" y="294878"/>
                        <a:pt x="902691" y="296783"/>
                        <a:pt x="901375" y="298437"/>
                      </a:cubicBezTo>
                      <a:cubicBezTo>
                        <a:pt x="900093" y="300134"/>
                        <a:pt x="898838" y="301866"/>
                        <a:pt x="897366" y="303390"/>
                      </a:cubicBezTo>
                      <a:cubicBezTo>
                        <a:pt x="896656" y="304187"/>
                        <a:pt x="895989" y="305018"/>
                        <a:pt x="895227" y="305754"/>
                      </a:cubicBezTo>
                      <a:lnTo>
                        <a:pt x="892932" y="307962"/>
                      </a:lnTo>
                      <a:cubicBezTo>
                        <a:pt x="891443" y="309478"/>
                        <a:pt x="889694" y="310698"/>
                        <a:pt x="888083" y="312101"/>
                      </a:cubicBezTo>
                      <a:cubicBezTo>
                        <a:pt x="887174" y="312898"/>
                        <a:pt x="886715" y="314145"/>
                        <a:pt x="886992" y="315418"/>
                      </a:cubicBezTo>
                      <a:cubicBezTo>
                        <a:pt x="887399" y="317245"/>
                        <a:pt x="889217" y="318414"/>
                        <a:pt x="891053" y="318007"/>
                      </a:cubicBezTo>
                      <a:cubicBezTo>
                        <a:pt x="893123" y="317539"/>
                        <a:pt x="895158" y="316855"/>
                        <a:pt x="897262" y="316604"/>
                      </a:cubicBezTo>
                      <a:lnTo>
                        <a:pt x="900388" y="316059"/>
                      </a:lnTo>
                      <a:cubicBezTo>
                        <a:pt x="901453" y="315885"/>
                        <a:pt x="902509" y="315859"/>
                        <a:pt x="903566" y="315756"/>
                      </a:cubicBezTo>
                      <a:cubicBezTo>
                        <a:pt x="905678" y="315504"/>
                        <a:pt x="907809" y="315530"/>
                        <a:pt x="909939" y="315522"/>
                      </a:cubicBezTo>
                      <a:cubicBezTo>
                        <a:pt x="912060" y="315435"/>
                        <a:pt x="914182" y="315756"/>
                        <a:pt x="916312" y="315851"/>
                      </a:cubicBezTo>
                      <a:cubicBezTo>
                        <a:pt x="918425" y="316093"/>
                        <a:pt x="920537" y="316431"/>
                        <a:pt x="922633" y="316751"/>
                      </a:cubicBezTo>
                      <a:cubicBezTo>
                        <a:pt x="924702" y="317262"/>
                        <a:pt x="926807" y="317652"/>
                        <a:pt x="928859" y="318232"/>
                      </a:cubicBezTo>
                      <a:cubicBezTo>
                        <a:pt x="930902" y="318916"/>
                        <a:pt x="932989" y="319392"/>
                        <a:pt x="934981" y="320206"/>
                      </a:cubicBezTo>
                      <a:cubicBezTo>
                        <a:pt x="936964" y="321037"/>
                        <a:pt x="939025" y="321678"/>
                        <a:pt x="940938" y="322639"/>
                      </a:cubicBezTo>
                      <a:cubicBezTo>
                        <a:pt x="942861" y="323592"/>
                        <a:pt x="944852" y="324380"/>
                        <a:pt x="946731" y="325471"/>
                      </a:cubicBezTo>
                      <a:cubicBezTo>
                        <a:pt x="948593" y="326545"/>
                        <a:pt x="950515" y="327523"/>
                        <a:pt x="952325" y="328683"/>
                      </a:cubicBezTo>
                      <a:lnTo>
                        <a:pt x="957746" y="332225"/>
                      </a:lnTo>
                      <a:lnTo>
                        <a:pt x="962950" y="336139"/>
                      </a:lnTo>
                      <a:cubicBezTo>
                        <a:pt x="964664" y="337447"/>
                        <a:pt x="966266" y="338918"/>
                        <a:pt x="967920" y="340321"/>
                      </a:cubicBezTo>
                      <a:cubicBezTo>
                        <a:pt x="969609" y="341672"/>
                        <a:pt x="971150" y="343231"/>
                        <a:pt x="972726" y="344720"/>
                      </a:cubicBezTo>
                      <a:cubicBezTo>
                        <a:pt x="974302" y="346235"/>
                        <a:pt x="975895" y="347708"/>
                        <a:pt x="977332" y="349353"/>
                      </a:cubicBezTo>
                      <a:lnTo>
                        <a:pt x="980554" y="352834"/>
                      </a:lnTo>
                      <a:lnTo>
                        <a:pt x="980008" y="357527"/>
                      </a:lnTo>
                      <a:cubicBezTo>
                        <a:pt x="979818" y="359692"/>
                        <a:pt x="979393" y="361813"/>
                        <a:pt x="979021" y="363961"/>
                      </a:cubicBezTo>
                      <a:cubicBezTo>
                        <a:pt x="978649" y="366091"/>
                        <a:pt x="978320" y="368255"/>
                        <a:pt x="977757" y="370351"/>
                      </a:cubicBezTo>
                      <a:cubicBezTo>
                        <a:pt x="977228" y="372464"/>
                        <a:pt x="976830" y="374594"/>
                        <a:pt x="976198" y="376681"/>
                      </a:cubicBezTo>
                      <a:lnTo>
                        <a:pt x="974310" y="382889"/>
                      </a:lnTo>
                      <a:lnTo>
                        <a:pt x="972042" y="388951"/>
                      </a:lnTo>
                      <a:cubicBezTo>
                        <a:pt x="971245" y="390977"/>
                        <a:pt x="970284" y="392891"/>
                        <a:pt x="969418" y="394856"/>
                      </a:cubicBezTo>
                      <a:cubicBezTo>
                        <a:pt x="968535" y="396839"/>
                        <a:pt x="967409" y="398666"/>
                        <a:pt x="966422" y="400580"/>
                      </a:cubicBezTo>
                      <a:cubicBezTo>
                        <a:pt x="965426" y="402502"/>
                        <a:pt x="964145" y="404225"/>
                        <a:pt x="963036" y="406044"/>
                      </a:cubicBezTo>
                      <a:cubicBezTo>
                        <a:pt x="961893" y="407880"/>
                        <a:pt x="960517" y="409499"/>
                        <a:pt x="959270" y="411248"/>
                      </a:cubicBezTo>
                      <a:cubicBezTo>
                        <a:pt x="957962" y="412954"/>
                        <a:pt x="956473" y="414487"/>
                        <a:pt x="955105" y="416123"/>
                      </a:cubicBezTo>
                      <a:cubicBezTo>
                        <a:pt x="953607" y="417638"/>
                        <a:pt x="952091" y="419154"/>
                        <a:pt x="950541" y="420600"/>
                      </a:cubicBezTo>
                      <a:cubicBezTo>
                        <a:pt x="948896" y="421933"/>
                        <a:pt x="947355" y="423448"/>
                        <a:pt x="945606" y="424652"/>
                      </a:cubicBezTo>
                      <a:cubicBezTo>
                        <a:pt x="943865" y="425899"/>
                        <a:pt x="942177" y="427172"/>
                        <a:pt x="940315" y="428202"/>
                      </a:cubicBezTo>
                      <a:cubicBezTo>
                        <a:pt x="939406" y="428748"/>
                        <a:pt x="938522" y="429354"/>
                        <a:pt x="937579" y="429830"/>
                      </a:cubicBezTo>
                      <a:lnTo>
                        <a:pt x="934738" y="431259"/>
                      </a:lnTo>
                      <a:cubicBezTo>
                        <a:pt x="932859" y="432281"/>
                        <a:pt x="930842" y="432922"/>
                        <a:pt x="928885" y="433787"/>
                      </a:cubicBezTo>
                      <a:cubicBezTo>
                        <a:pt x="927785" y="434264"/>
                        <a:pt x="926971" y="435329"/>
                        <a:pt x="926876" y="436619"/>
                      </a:cubicBezTo>
                      <a:cubicBezTo>
                        <a:pt x="926720" y="438507"/>
                        <a:pt x="928123" y="440135"/>
                        <a:pt x="929985" y="440299"/>
                      </a:cubicBezTo>
                      <a:cubicBezTo>
                        <a:pt x="932106" y="440481"/>
                        <a:pt x="934228" y="440420"/>
                        <a:pt x="936332" y="440758"/>
                      </a:cubicBezTo>
                      <a:lnTo>
                        <a:pt x="939475" y="441200"/>
                      </a:lnTo>
                      <a:cubicBezTo>
                        <a:pt x="940540" y="441356"/>
                        <a:pt x="941562" y="441624"/>
                        <a:pt x="942601" y="441823"/>
                      </a:cubicBezTo>
                      <a:cubicBezTo>
                        <a:pt x="944688" y="442221"/>
                        <a:pt x="946723" y="442862"/>
                        <a:pt x="948757" y="443477"/>
                      </a:cubicBezTo>
                      <a:cubicBezTo>
                        <a:pt x="950818" y="444048"/>
                        <a:pt x="952758" y="444958"/>
                        <a:pt x="954741" y="445676"/>
                      </a:cubicBezTo>
                      <a:cubicBezTo>
                        <a:pt x="956698" y="446534"/>
                        <a:pt x="958620" y="447469"/>
                        <a:pt x="960525" y="448421"/>
                      </a:cubicBezTo>
                      <a:cubicBezTo>
                        <a:pt x="960664" y="448499"/>
                        <a:pt x="960794" y="448586"/>
                        <a:pt x="960932" y="448655"/>
                      </a:cubicBezTo>
                      <a:lnTo>
                        <a:pt x="974553" y="448655"/>
                      </a:lnTo>
                      <a:cubicBezTo>
                        <a:pt x="973029" y="447564"/>
                        <a:pt x="971470" y="446551"/>
                        <a:pt x="969920" y="445512"/>
                      </a:cubicBezTo>
                      <a:cubicBezTo>
                        <a:pt x="967963" y="444256"/>
                        <a:pt x="965877" y="443217"/>
                        <a:pt x="963842" y="442057"/>
                      </a:cubicBezTo>
                      <a:cubicBezTo>
                        <a:pt x="961737" y="441061"/>
                        <a:pt x="959625" y="440057"/>
                        <a:pt x="957468" y="439139"/>
                      </a:cubicBezTo>
                      <a:cubicBezTo>
                        <a:pt x="955260" y="438368"/>
                        <a:pt x="953113" y="437398"/>
                        <a:pt x="950836" y="436809"/>
                      </a:cubicBezTo>
                      <a:cubicBezTo>
                        <a:pt x="948576" y="436151"/>
                        <a:pt x="946341" y="435476"/>
                        <a:pt x="944012" y="435086"/>
                      </a:cubicBezTo>
                      <a:cubicBezTo>
                        <a:pt x="943553" y="435000"/>
                        <a:pt x="943086" y="434913"/>
                        <a:pt x="942609" y="434818"/>
                      </a:cubicBezTo>
                      <a:cubicBezTo>
                        <a:pt x="943025" y="434584"/>
                        <a:pt x="943449" y="434342"/>
                        <a:pt x="943865" y="434108"/>
                      </a:cubicBezTo>
                      <a:cubicBezTo>
                        <a:pt x="945926" y="432991"/>
                        <a:pt x="947822" y="431605"/>
                        <a:pt x="949736" y="430272"/>
                      </a:cubicBezTo>
                      <a:cubicBezTo>
                        <a:pt x="951702" y="428956"/>
                        <a:pt x="953416" y="427354"/>
                        <a:pt x="955252" y="425899"/>
                      </a:cubicBezTo>
                      <a:cubicBezTo>
                        <a:pt x="956992" y="424332"/>
                        <a:pt x="958663" y="422704"/>
                        <a:pt x="960326" y="421059"/>
                      </a:cubicBezTo>
                      <a:cubicBezTo>
                        <a:pt x="961876" y="419292"/>
                        <a:pt x="963504" y="417621"/>
                        <a:pt x="964941" y="415794"/>
                      </a:cubicBezTo>
                      <a:cubicBezTo>
                        <a:pt x="966327" y="413915"/>
                        <a:pt x="967868" y="412166"/>
                        <a:pt x="969132" y="410200"/>
                      </a:cubicBezTo>
                      <a:cubicBezTo>
                        <a:pt x="970379" y="408235"/>
                        <a:pt x="971773" y="406364"/>
                        <a:pt x="972873" y="404312"/>
                      </a:cubicBezTo>
                      <a:cubicBezTo>
                        <a:pt x="973973" y="402260"/>
                        <a:pt x="975220" y="400303"/>
                        <a:pt x="976198" y="398190"/>
                      </a:cubicBezTo>
                      <a:cubicBezTo>
                        <a:pt x="977151" y="396086"/>
                        <a:pt x="978216" y="394016"/>
                        <a:pt x="979099" y="391877"/>
                      </a:cubicBezTo>
                      <a:lnTo>
                        <a:pt x="981619" y="385418"/>
                      </a:lnTo>
                      <a:lnTo>
                        <a:pt x="983723" y="378820"/>
                      </a:lnTo>
                      <a:cubicBezTo>
                        <a:pt x="984398" y="376620"/>
                        <a:pt x="984875" y="374352"/>
                        <a:pt x="985463" y="372152"/>
                      </a:cubicBezTo>
                      <a:cubicBezTo>
                        <a:pt x="986078" y="369901"/>
                        <a:pt x="986459" y="367658"/>
                        <a:pt x="986892" y="365389"/>
                      </a:cubicBezTo>
                      <a:cubicBezTo>
                        <a:pt x="987308" y="363121"/>
                        <a:pt x="987793" y="360887"/>
                        <a:pt x="988026" y="358609"/>
                      </a:cubicBezTo>
                      <a:lnTo>
                        <a:pt x="988927" y="351803"/>
                      </a:lnTo>
                      <a:cubicBezTo>
                        <a:pt x="989057" y="350695"/>
                        <a:pt x="988719" y="349543"/>
                        <a:pt x="987897" y="348686"/>
                      </a:cubicBezTo>
                      <a:lnTo>
                        <a:pt x="983169" y="343698"/>
                      </a:lnTo>
                      <a:cubicBezTo>
                        <a:pt x="981619" y="342010"/>
                        <a:pt x="979895" y="340477"/>
                        <a:pt x="978224" y="338910"/>
                      </a:cubicBezTo>
                      <a:cubicBezTo>
                        <a:pt x="976562" y="337334"/>
                        <a:pt x="974908" y="335741"/>
                        <a:pt x="973098" y="334312"/>
                      </a:cubicBezTo>
                      <a:cubicBezTo>
                        <a:pt x="971314" y="332866"/>
                        <a:pt x="969600" y="331316"/>
                        <a:pt x="967747" y="329948"/>
                      </a:cubicBezTo>
                      <a:lnTo>
                        <a:pt x="962153" y="325869"/>
                      </a:lnTo>
                      <a:lnTo>
                        <a:pt x="956300" y="322146"/>
                      </a:lnTo>
                      <a:cubicBezTo>
                        <a:pt x="954325" y="320925"/>
                        <a:pt x="952247" y="319877"/>
                        <a:pt x="950221" y="318778"/>
                      </a:cubicBezTo>
                      <a:cubicBezTo>
                        <a:pt x="948203" y="317626"/>
                        <a:pt x="946021" y="316795"/>
                        <a:pt x="943926" y="315781"/>
                      </a:cubicBezTo>
                      <a:cubicBezTo>
                        <a:pt x="941839" y="314786"/>
                        <a:pt x="939596" y="314093"/>
                        <a:pt x="937431" y="313244"/>
                      </a:cubicBezTo>
                      <a:cubicBezTo>
                        <a:pt x="935258" y="312413"/>
                        <a:pt x="932972" y="311885"/>
                        <a:pt x="930755" y="311201"/>
                      </a:cubicBezTo>
                      <a:cubicBezTo>
                        <a:pt x="928495" y="310595"/>
                        <a:pt x="926201" y="310196"/>
                        <a:pt x="923914" y="309677"/>
                      </a:cubicBezTo>
                      <a:cubicBezTo>
                        <a:pt x="921603" y="309339"/>
                        <a:pt x="919299" y="309019"/>
                        <a:pt x="916970" y="308768"/>
                      </a:cubicBezTo>
                      <a:cubicBezTo>
                        <a:pt x="914623" y="308681"/>
                        <a:pt x="912285" y="308395"/>
                        <a:pt x="909947" y="308508"/>
                      </a:cubicBezTo>
                      <a:cubicBezTo>
                        <a:pt x="907592" y="308551"/>
                        <a:pt x="905246" y="308560"/>
                        <a:pt x="902916" y="308854"/>
                      </a:cubicBezTo>
                      <a:cubicBezTo>
                        <a:pt x="902440" y="308923"/>
                        <a:pt x="901990" y="308975"/>
                        <a:pt x="901513" y="309027"/>
                      </a:cubicBezTo>
                      <a:cubicBezTo>
                        <a:pt x="901825" y="308672"/>
                        <a:pt x="902154" y="308335"/>
                        <a:pt x="902475" y="307988"/>
                      </a:cubicBezTo>
                      <a:cubicBezTo>
                        <a:pt x="904103" y="306308"/>
                        <a:pt x="905523" y="304438"/>
                        <a:pt x="906960" y="302568"/>
                      </a:cubicBezTo>
                      <a:cubicBezTo>
                        <a:pt x="908441" y="300758"/>
                        <a:pt x="909601" y="298706"/>
                        <a:pt x="910926" y="296775"/>
                      </a:cubicBezTo>
                      <a:cubicBezTo>
                        <a:pt x="912130" y="294783"/>
                        <a:pt x="913238" y="292714"/>
                        <a:pt x="914346" y="290661"/>
                      </a:cubicBezTo>
                      <a:cubicBezTo>
                        <a:pt x="915299" y="288531"/>
                        <a:pt x="916364" y="286453"/>
                        <a:pt x="917212" y="284271"/>
                      </a:cubicBezTo>
                      <a:cubicBezTo>
                        <a:pt x="917992" y="282072"/>
                        <a:pt x="918927" y="279924"/>
                        <a:pt x="919559" y="277699"/>
                      </a:cubicBezTo>
                      <a:cubicBezTo>
                        <a:pt x="920165" y="275456"/>
                        <a:pt x="920944" y="273239"/>
                        <a:pt x="921403" y="270962"/>
                      </a:cubicBezTo>
                      <a:cubicBezTo>
                        <a:pt x="921854" y="268693"/>
                        <a:pt x="922468" y="266451"/>
                        <a:pt x="922771" y="264130"/>
                      </a:cubicBezTo>
                      <a:cubicBezTo>
                        <a:pt x="923066" y="261844"/>
                        <a:pt x="923482" y="259567"/>
                        <a:pt x="923681" y="257263"/>
                      </a:cubicBezTo>
                      <a:lnTo>
                        <a:pt x="924200" y="250336"/>
                      </a:lnTo>
                      <a:lnTo>
                        <a:pt x="924252" y="243426"/>
                      </a:lnTo>
                      <a:cubicBezTo>
                        <a:pt x="924270" y="241105"/>
                        <a:pt x="924053" y="238811"/>
                        <a:pt x="923949" y="236525"/>
                      </a:cubicBezTo>
                      <a:cubicBezTo>
                        <a:pt x="923889" y="234204"/>
                        <a:pt x="923594" y="231927"/>
                        <a:pt x="923334" y="229649"/>
                      </a:cubicBezTo>
                      <a:cubicBezTo>
                        <a:pt x="923066" y="227355"/>
                        <a:pt x="922858" y="225077"/>
                        <a:pt x="922425" y="222835"/>
                      </a:cubicBezTo>
                      <a:lnTo>
                        <a:pt x="921256" y="216063"/>
                      </a:lnTo>
                      <a:cubicBezTo>
                        <a:pt x="921074" y="214964"/>
                        <a:pt x="920408" y="213950"/>
                        <a:pt x="919369" y="213388"/>
                      </a:cubicBezTo>
                      <a:lnTo>
                        <a:pt x="913376" y="210019"/>
                      </a:lnTo>
                      <a:cubicBezTo>
                        <a:pt x="911402" y="208842"/>
                        <a:pt x="909307" y="207889"/>
                        <a:pt x="907246" y="206893"/>
                      </a:cubicBezTo>
                      <a:cubicBezTo>
                        <a:pt x="905176" y="205880"/>
                        <a:pt x="903141" y="204841"/>
                        <a:pt x="900985" y="203992"/>
                      </a:cubicBezTo>
                      <a:cubicBezTo>
                        <a:pt x="898846" y="203135"/>
                        <a:pt x="896760" y="202183"/>
                        <a:pt x="894577" y="201412"/>
                      </a:cubicBezTo>
                      <a:lnTo>
                        <a:pt x="888040" y="199152"/>
                      </a:lnTo>
                      <a:lnTo>
                        <a:pt x="881355" y="197316"/>
                      </a:lnTo>
                      <a:cubicBezTo>
                        <a:pt x="879112" y="196754"/>
                        <a:pt x="876835" y="196372"/>
                        <a:pt x="874566" y="195896"/>
                      </a:cubicBezTo>
                      <a:cubicBezTo>
                        <a:pt x="872289" y="195403"/>
                        <a:pt x="869968" y="195247"/>
                        <a:pt x="867665" y="194901"/>
                      </a:cubicBezTo>
                      <a:cubicBezTo>
                        <a:pt x="865379" y="194563"/>
                        <a:pt x="863032" y="194563"/>
                        <a:pt x="860703" y="194407"/>
                      </a:cubicBezTo>
                      <a:cubicBezTo>
                        <a:pt x="858383" y="194225"/>
                        <a:pt x="856045" y="194407"/>
                        <a:pt x="853724" y="194407"/>
                      </a:cubicBezTo>
                      <a:cubicBezTo>
                        <a:pt x="851386" y="194476"/>
                        <a:pt x="849074" y="194779"/>
                        <a:pt x="846736" y="194970"/>
                      </a:cubicBezTo>
                      <a:cubicBezTo>
                        <a:pt x="844433" y="195316"/>
                        <a:pt x="842121" y="195680"/>
                        <a:pt x="839817" y="196147"/>
                      </a:cubicBezTo>
                      <a:cubicBezTo>
                        <a:pt x="837557" y="196754"/>
                        <a:pt x="835245" y="197160"/>
                        <a:pt x="833037" y="197957"/>
                      </a:cubicBezTo>
                      <a:cubicBezTo>
                        <a:pt x="830803" y="198702"/>
                        <a:pt x="828569" y="199394"/>
                        <a:pt x="826422" y="200373"/>
                      </a:cubicBezTo>
                      <a:cubicBezTo>
                        <a:pt x="825989" y="200555"/>
                        <a:pt x="825556" y="200763"/>
                        <a:pt x="825132" y="200945"/>
                      </a:cubicBezTo>
                      <a:cubicBezTo>
                        <a:pt x="825331" y="200503"/>
                        <a:pt x="825547" y="200079"/>
                        <a:pt x="825746" y="199663"/>
                      </a:cubicBezTo>
                      <a:cubicBezTo>
                        <a:pt x="826820" y="197567"/>
                        <a:pt x="827617" y="195368"/>
                        <a:pt x="828448" y="193169"/>
                      </a:cubicBezTo>
                      <a:cubicBezTo>
                        <a:pt x="829331" y="190978"/>
                        <a:pt x="829825" y="188701"/>
                        <a:pt x="830535" y="186458"/>
                      </a:cubicBezTo>
                      <a:cubicBezTo>
                        <a:pt x="831080" y="184189"/>
                        <a:pt x="831548" y="181894"/>
                        <a:pt x="831981" y="179600"/>
                      </a:cubicBezTo>
                      <a:cubicBezTo>
                        <a:pt x="832275" y="177288"/>
                        <a:pt x="832674" y="174984"/>
                        <a:pt x="832856" y="172655"/>
                      </a:cubicBezTo>
                      <a:cubicBezTo>
                        <a:pt x="832951" y="170317"/>
                        <a:pt x="833211" y="168005"/>
                        <a:pt x="833141" y="165667"/>
                      </a:cubicBezTo>
                      <a:cubicBezTo>
                        <a:pt x="833063" y="163330"/>
                        <a:pt x="833176" y="161000"/>
                        <a:pt x="832925" y="158679"/>
                      </a:cubicBezTo>
                      <a:cubicBezTo>
                        <a:pt x="832691" y="156376"/>
                        <a:pt x="832604" y="154064"/>
                        <a:pt x="832223" y="151769"/>
                      </a:cubicBezTo>
                      <a:cubicBezTo>
                        <a:pt x="831834" y="149492"/>
                        <a:pt x="831557" y="147172"/>
                        <a:pt x="831072" y="144912"/>
                      </a:cubicBezTo>
                      <a:lnTo>
                        <a:pt x="829504" y="138166"/>
                      </a:lnTo>
                      <a:lnTo>
                        <a:pt x="827539" y="131525"/>
                      </a:lnTo>
                      <a:cubicBezTo>
                        <a:pt x="826855" y="129308"/>
                        <a:pt x="825980" y="127186"/>
                        <a:pt x="825201" y="125030"/>
                      </a:cubicBezTo>
                      <a:cubicBezTo>
                        <a:pt x="824456" y="122822"/>
                        <a:pt x="823504" y="120761"/>
                        <a:pt x="822586" y="118649"/>
                      </a:cubicBezTo>
                      <a:cubicBezTo>
                        <a:pt x="821668" y="116553"/>
                        <a:pt x="820785" y="114423"/>
                        <a:pt x="819694" y="112405"/>
                      </a:cubicBezTo>
                      <a:lnTo>
                        <a:pt x="816594" y="106266"/>
                      </a:lnTo>
                      <a:cubicBezTo>
                        <a:pt x="816092" y="105288"/>
                        <a:pt x="815174" y="104517"/>
                        <a:pt x="813996" y="104274"/>
                      </a:cubicBezTo>
                      <a:lnTo>
                        <a:pt x="807277" y="102820"/>
                      </a:lnTo>
                      <a:cubicBezTo>
                        <a:pt x="805051" y="102292"/>
                        <a:pt x="802774" y="102006"/>
                        <a:pt x="800497" y="101634"/>
                      </a:cubicBezTo>
                      <a:cubicBezTo>
                        <a:pt x="798236" y="101296"/>
                        <a:pt x="795976" y="100889"/>
                        <a:pt x="793682" y="100733"/>
                      </a:cubicBezTo>
                      <a:cubicBezTo>
                        <a:pt x="791361" y="100542"/>
                        <a:pt x="789101" y="100231"/>
                        <a:pt x="786781" y="100144"/>
                      </a:cubicBezTo>
                      <a:lnTo>
                        <a:pt x="779879" y="99936"/>
                      </a:lnTo>
                      <a:lnTo>
                        <a:pt x="772943" y="100153"/>
                      </a:lnTo>
                      <a:cubicBezTo>
                        <a:pt x="770631" y="100257"/>
                        <a:pt x="768328" y="100577"/>
                        <a:pt x="766016" y="100776"/>
                      </a:cubicBezTo>
                      <a:cubicBezTo>
                        <a:pt x="763713" y="100993"/>
                        <a:pt x="761435" y="101504"/>
                        <a:pt x="759141" y="101859"/>
                      </a:cubicBezTo>
                      <a:cubicBezTo>
                        <a:pt x="756846" y="102205"/>
                        <a:pt x="754612" y="102924"/>
                        <a:pt x="752352" y="103434"/>
                      </a:cubicBezTo>
                      <a:cubicBezTo>
                        <a:pt x="750083" y="103980"/>
                        <a:pt x="747901" y="104820"/>
                        <a:pt x="745676" y="105495"/>
                      </a:cubicBezTo>
                      <a:cubicBezTo>
                        <a:pt x="743459" y="106257"/>
                        <a:pt x="741329" y="107236"/>
                        <a:pt x="739164" y="108102"/>
                      </a:cubicBezTo>
                      <a:cubicBezTo>
                        <a:pt x="737077" y="109115"/>
                        <a:pt x="734956" y="110154"/>
                        <a:pt x="732904" y="111262"/>
                      </a:cubicBezTo>
                      <a:cubicBezTo>
                        <a:pt x="730921" y="112518"/>
                        <a:pt x="728834" y="113583"/>
                        <a:pt x="726946" y="115003"/>
                      </a:cubicBezTo>
                      <a:cubicBezTo>
                        <a:pt x="725032" y="116354"/>
                        <a:pt x="723102" y="117679"/>
                        <a:pt x="721352" y="119246"/>
                      </a:cubicBezTo>
                      <a:cubicBezTo>
                        <a:pt x="720989" y="119566"/>
                        <a:pt x="720634" y="119869"/>
                        <a:pt x="720270" y="120173"/>
                      </a:cubicBezTo>
                      <a:cubicBezTo>
                        <a:pt x="720331" y="119696"/>
                        <a:pt x="720417" y="119246"/>
                        <a:pt x="720486" y="118770"/>
                      </a:cubicBezTo>
                      <a:cubicBezTo>
                        <a:pt x="720885" y="116449"/>
                        <a:pt x="721006" y="114103"/>
                        <a:pt x="721136" y="111756"/>
                      </a:cubicBezTo>
                      <a:cubicBezTo>
                        <a:pt x="721326" y="109427"/>
                        <a:pt x="721136" y="107080"/>
                        <a:pt x="721162" y="104725"/>
                      </a:cubicBezTo>
                      <a:cubicBezTo>
                        <a:pt x="721015" y="102422"/>
                        <a:pt x="720772" y="100075"/>
                        <a:pt x="720538" y="97737"/>
                      </a:cubicBezTo>
                      <a:cubicBezTo>
                        <a:pt x="720114" y="95451"/>
                        <a:pt x="719837" y="93139"/>
                        <a:pt x="719292" y="90853"/>
                      </a:cubicBezTo>
                      <a:cubicBezTo>
                        <a:pt x="718703" y="88602"/>
                        <a:pt x="718261" y="86307"/>
                        <a:pt x="717534" y="84090"/>
                      </a:cubicBezTo>
                      <a:cubicBezTo>
                        <a:pt x="716772" y="81891"/>
                        <a:pt x="716174" y="79622"/>
                        <a:pt x="715265" y="77500"/>
                      </a:cubicBezTo>
                      <a:cubicBezTo>
                        <a:pt x="714356" y="75379"/>
                        <a:pt x="713585" y="73162"/>
                        <a:pt x="712546" y="71084"/>
                      </a:cubicBezTo>
                      <a:cubicBezTo>
                        <a:pt x="711498" y="69032"/>
                        <a:pt x="710554" y="66893"/>
                        <a:pt x="709420" y="64876"/>
                      </a:cubicBezTo>
                      <a:lnTo>
                        <a:pt x="705957" y="58875"/>
                      </a:lnTo>
                      <a:lnTo>
                        <a:pt x="702103" y="53134"/>
                      </a:lnTo>
                      <a:cubicBezTo>
                        <a:pt x="700804" y="51229"/>
                        <a:pt x="699341" y="49454"/>
                        <a:pt x="697973" y="47601"/>
                      </a:cubicBezTo>
                      <a:cubicBezTo>
                        <a:pt x="696613" y="45730"/>
                        <a:pt x="695081" y="44016"/>
                        <a:pt x="693583" y="42284"/>
                      </a:cubicBezTo>
                      <a:cubicBezTo>
                        <a:pt x="692076" y="40543"/>
                        <a:pt x="690613" y="38768"/>
                        <a:pt x="688993" y="37158"/>
                      </a:cubicBezTo>
                      <a:lnTo>
                        <a:pt x="684222" y="32205"/>
                      </a:lnTo>
                      <a:cubicBezTo>
                        <a:pt x="683443" y="31426"/>
                        <a:pt x="682326" y="30967"/>
                        <a:pt x="681157" y="31079"/>
                      </a:cubicBezTo>
                      <a:lnTo>
                        <a:pt x="674299" y="31677"/>
                      </a:lnTo>
                      <a:cubicBezTo>
                        <a:pt x="672013" y="31815"/>
                        <a:pt x="669744" y="32205"/>
                        <a:pt x="667467" y="32525"/>
                      </a:cubicBezTo>
                      <a:cubicBezTo>
                        <a:pt x="665198" y="32880"/>
                        <a:pt x="662938" y="33149"/>
                        <a:pt x="660678" y="33685"/>
                      </a:cubicBezTo>
                      <a:cubicBezTo>
                        <a:pt x="658444" y="34179"/>
                        <a:pt x="656167" y="34551"/>
                        <a:pt x="653941" y="35149"/>
                      </a:cubicBezTo>
                      <a:lnTo>
                        <a:pt x="647265" y="36976"/>
                      </a:lnTo>
                      <a:lnTo>
                        <a:pt x="640702" y="39227"/>
                      </a:lnTo>
                      <a:cubicBezTo>
                        <a:pt x="638537" y="40024"/>
                        <a:pt x="636424" y="41002"/>
                        <a:pt x="634285" y="41886"/>
                      </a:cubicBezTo>
                      <a:cubicBezTo>
                        <a:pt x="632138" y="42769"/>
                        <a:pt x="630120" y="43929"/>
                        <a:pt x="628016" y="44951"/>
                      </a:cubicBezTo>
                      <a:cubicBezTo>
                        <a:pt x="625929" y="45947"/>
                        <a:pt x="623998" y="47289"/>
                        <a:pt x="621998" y="48449"/>
                      </a:cubicBezTo>
                      <a:cubicBezTo>
                        <a:pt x="619989" y="49618"/>
                        <a:pt x="618162" y="51090"/>
                        <a:pt x="616222" y="52372"/>
                      </a:cubicBezTo>
                      <a:cubicBezTo>
                        <a:pt x="614343" y="53757"/>
                        <a:pt x="612594" y="55351"/>
                        <a:pt x="610784" y="56788"/>
                      </a:cubicBezTo>
                      <a:cubicBezTo>
                        <a:pt x="609070" y="58390"/>
                        <a:pt x="607364" y="59983"/>
                        <a:pt x="605727" y="61672"/>
                      </a:cubicBezTo>
                      <a:cubicBezTo>
                        <a:pt x="604204" y="63429"/>
                        <a:pt x="602524" y="65083"/>
                        <a:pt x="601147" y="66971"/>
                      </a:cubicBezTo>
                      <a:cubicBezTo>
                        <a:pt x="599718" y="68841"/>
                        <a:pt x="598272" y="70668"/>
                        <a:pt x="597060" y="72678"/>
                      </a:cubicBezTo>
                      <a:cubicBezTo>
                        <a:pt x="596800" y="73085"/>
                        <a:pt x="596549" y="73491"/>
                        <a:pt x="596289" y="73898"/>
                      </a:cubicBezTo>
                      <a:cubicBezTo>
                        <a:pt x="596211" y="73422"/>
                        <a:pt x="596151" y="72955"/>
                        <a:pt x="596090" y="72470"/>
                      </a:cubicBezTo>
                      <a:cubicBezTo>
                        <a:pt x="595796" y="70158"/>
                        <a:pt x="595207" y="67880"/>
                        <a:pt x="594661" y="65603"/>
                      </a:cubicBezTo>
                      <a:cubicBezTo>
                        <a:pt x="594142" y="63317"/>
                        <a:pt x="593276" y="61126"/>
                        <a:pt x="592592" y="58883"/>
                      </a:cubicBezTo>
                      <a:cubicBezTo>
                        <a:pt x="591769" y="56702"/>
                        <a:pt x="590869" y="54554"/>
                        <a:pt x="589942" y="52398"/>
                      </a:cubicBezTo>
                      <a:cubicBezTo>
                        <a:pt x="588868" y="50337"/>
                        <a:pt x="587898" y="48198"/>
                        <a:pt x="586729" y="46163"/>
                      </a:cubicBezTo>
                      <a:cubicBezTo>
                        <a:pt x="585500" y="44198"/>
                        <a:pt x="584400" y="42128"/>
                        <a:pt x="583049" y="40223"/>
                      </a:cubicBezTo>
                      <a:cubicBezTo>
                        <a:pt x="581673" y="38344"/>
                        <a:pt x="580443" y="36370"/>
                        <a:pt x="578936" y="34604"/>
                      </a:cubicBezTo>
                      <a:cubicBezTo>
                        <a:pt x="577421" y="32837"/>
                        <a:pt x="576044" y="30941"/>
                        <a:pt x="574442" y="29278"/>
                      </a:cubicBezTo>
                      <a:cubicBezTo>
                        <a:pt x="572840" y="27616"/>
                        <a:pt x="571308" y="25849"/>
                        <a:pt x="569619" y="24265"/>
                      </a:cubicBezTo>
                      <a:lnTo>
                        <a:pt x="564545" y="19554"/>
                      </a:lnTo>
                      <a:lnTo>
                        <a:pt x="559168" y="15199"/>
                      </a:lnTo>
                      <a:cubicBezTo>
                        <a:pt x="557367" y="13761"/>
                        <a:pt x="555435" y="12488"/>
                        <a:pt x="553574" y="11120"/>
                      </a:cubicBezTo>
                      <a:cubicBezTo>
                        <a:pt x="551747" y="9735"/>
                        <a:pt x="549773" y="8557"/>
                        <a:pt x="547833" y="7336"/>
                      </a:cubicBezTo>
                      <a:cubicBezTo>
                        <a:pt x="545876" y="6124"/>
                        <a:pt x="543962" y="4842"/>
                        <a:pt x="541910" y="3794"/>
                      </a:cubicBezTo>
                      <a:lnTo>
                        <a:pt x="535909" y="478"/>
                      </a:lnTo>
                      <a:cubicBezTo>
                        <a:pt x="534940" y="-67"/>
                        <a:pt x="533719" y="-163"/>
                        <a:pt x="532636" y="279"/>
                      </a:cubicBezTo>
                      <a:lnTo>
                        <a:pt x="526280" y="2885"/>
                      </a:lnTo>
                      <a:cubicBezTo>
                        <a:pt x="524133" y="3699"/>
                        <a:pt x="522081" y="4747"/>
                        <a:pt x="519994" y="5725"/>
                      </a:cubicBezTo>
                      <a:cubicBezTo>
                        <a:pt x="517933" y="6704"/>
                        <a:pt x="515829" y="7656"/>
                        <a:pt x="513846" y="8817"/>
                      </a:cubicBezTo>
                      <a:cubicBezTo>
                        <a:pt x="511828" y="9960"/>
                        <a:pt x="509767" y="10982"/>
                        <a:pt x="507828" y="12202"/>
                      </a:cubicBezTo>
                      <a:lnTo>
                        <a:pt x="501983" y="15926"/>
                      </a:lnTo>
                      <a:lnTo>
                        <a:pt x="496389" y="20021"/>
                      </a:lnTo>
                      <a:cubicBezTo>
                        <a:pt x="494536" y="21407"/>
                        <a:pt x="492822" y="22965"/>
                        <a:pt x="491038" y="24420"/>
                      </a:cubicBezTo>
                      <a:cubicBezTo>
                        <a:pt x="489245" y="25901"/>
                        <a:pt x="487643" y="27607"/>
                        <a:pt x="485955" y="29209"/>
                      </a:cubicBezTo>
                      <a:cubicBezTo>
                        <a:pt x="484266" y="30802"/>
                        <a:pt x="482803" y="32629"/>
                        <a:pt x="481227" y="34335"/>
                      </a:cubicBezTo>
                      <a:cubicBezTo>
                        <a:pt x="479651" y="36041"/>
                        <a:pt x="478326" y="37998"/>
                        <a:pt x="476880" y="39799"/>
                      </a:cubicBezTo>
                      <a:cubicBezTo>
                        <a:pt x="475477" y="41678"/>
                        <a:pt x="474265" y="43687"/>
                        <a:pt x="472975" y="45618"/>
                      </a:cubicBezTo>
                      <a:cubicBezTo>
                        <a:pt x="471797" y="47635"/>
                        <a:pt x="470637" y="49687"/>
                        <a:pt x="469572" y="51748"/>
                      </a:cubicBezTo>
                      <a:cubicBezTo>
                        <a:pt x="468645" y="53896"/>
                        <a:pt x="467511" y="55965"/>
                        <a:pt x="466749" y="58182"/>
                      </a:cubicBezTo>
                      <a:cubicBezTo>
                        <a:pt x="465935" y="60382"/>
                        <a:pt x="465104" y="62581"/>
                        <a:pt x="464524" y="64867"/>
                      </a:cubicBezTo>
                      <a:cubicBezTo>
                        <a:pt x="464394" y="65317"/>
                        <a:pt x="464290" y="65768"/>
                        <a:pt x="464160" y="66218"/>
                      </a:cubicBezTo>
                      <a:cubicBezTo>
                        <a:pt x="463952" y="65793"/>
                        <a:pt x="463753" y="65369"/>
                        <a:pt x="463554" y="64945"/>
                      </a:cubicBezTo>
                      <a:cubicBezTo>
                        <a:pt x="462593" y="62815"/>
                        <a:pt x="461363" y="60797"/>
                        <a:pt x="460151" y="58788"/>
                      </a:cubicBezTo>
                      <a:cubicBezTo>
                        <a:pt x="458991" y="56736"/>
                        <a:pt x="457510" y="54918"/>
                        <a:pt x="456194" y="52987"/>
                      </a:cubicBezTo>
                      <a:cubicBezTo>
                        <a:pt x="454774" y="51125"/>
                        <a:pt x="453276" y="49333"/>
                        <a:pt x="451743" y="47558"/>
                      </a:cubicBezTo>
                      <a:cubicBezTo>
                        <a:pt x="450115" y="45886"/>
                        <a:pt x="448556" y="44128"/>
                        <a:pt x="446851" y="42553"/>
                      </a:cubicBezTo>
                      <a:cubicBezTo>
                        <a:pt x="445101" y="41046"/>
                        <a:pt x="443430" y="39375"/>
                        <a:pt x="441594" y="37963"/>
                      </a:cubicBezTo>
                      <a:cubicBezTo>
                        <a:pt x="439715" y="36586"/>
                        <a:pt x="437949" y="35036"/>
                        <a:pt x="436001" y="33798"/>
                      </a:cubicBezTo>
                      <a:cubicBezTo>
                        <a:pt x="434052" y="32560"/>
                        <a:pt x="432182" y="31157"/>
                        <a:pt x="430156" y="30023"/>
                      </a:cubicBezTo>
                      <a:cubicBezTo>
                        <a:pt x="428130" y="28914"/>
                        <a:pt x="426129" y="27685"/>
                        <a:pt x="424077" y="26654"/>
                      </a:cubicBezTo>
                      <a:lnTo>
                        <a:pt x="417808" y="23658"/>
                      </a:lnTo>
                      <a:lnTo>
                        <a:pt x="411400" y="21060"/>
                      </a:lnTo>
                      <a:cubicBezTo>
                        <a:pt x="409253" y="20221"/>
                        <a:pt x="407045" y="19580"/>
                        <a:pt x="404863" y="18818"/>
                      </a:cubicBezTo>
                      <a:cubicBezTo>
                        <a:pt x="402689" y="18038"/>
                        <a:pt x="400464" y="17493"/>
                        <a:pt x="398238" y="16904"/>
                      </a:cubicBezTo>
                      <a:cubicBezTo>
                        <a:pt x="396022" y="16316"/>
                        <a:pt x="393814" y="15666"/>
                        <a:pt x="391562" y="15250"/>
                      </a:cubicBezTo>
                      <a:lnTo>
                        <a:pt x="384843" y="13865"/>
                      </a:lnTo>
                      <a:cubicBezTo>
                        <a:pt x="383752" y="13648"/>
                        <a:pt x="382574" y="13899"/>
                        <a:pt x="381656" y="14653"/>
                      </a:cubicBezTo>
                      <a:lnTo>
                        <a:pt x="376331" y="19008"/>
                      </a:lnTo>
                      <a:cubicBezTo>
                        <a:pt x="374530" y="20420"/>
                        <a:pt x="372885" y="22022"/>
                        <a:pt x="371187" y="23555"/>
                      </a:cubicBezTo>
                      <a:cubicBezTo>
                        <a:pt x="369499" y="25122"/>
                        <a:pt x="367767" y="26646"/>
                        <a:pt x="366217" y="28334"/>
                      </a:cubicBezTo>
                      <a:cubicBezTo>
                        <a:pt x="364632" y="30005"/>
                        <a:pt x="362979" y="31607"/>
                        <a:pt x="361455" y="33357"/>
                      </a:cubicBezTo>
                      <a:lnTo>
                        <a:pt x="356969" y="38621"/>
                      </a:lnTo>
                      <a:lnTo>
                        <a:pt x="352821" y="44172"/>
                      </a:lnTo>
                      <a:cubicBezTo>
                        <a:pt x="351471" y="46051"/>
                        <a:pt x="350276" y="48042"/>
                        <a:pt x="349003" y="49991"/>
                      </a:cubicBezTo>
                      <a:cubicBezTo>
                        <a:pt x="347730" y="51922"/>
                        <a:pt x="346717" y="54017"/>
                        <a:pt x="345574" y="56026"/>
                      </a:cubicBezTo>
                      <a:cubicBezTo>
                        <a:pt x="344396" y="58052"/>
                        <a:pt x="343556" y="60217"/>
                        <a:pt x="342534" y="62321"/>
                      </a:cubicBezTo>
                      <a:cubicBezTo>
                        <a:pt x="341547" y="64425"/>
                        <a:pt x="340863" y="66677"/>
                        <a:pt x="339997" y="68833"/>
                      </a:cubicBezTo>
                      <a:cubicBezTo>
                        <a:pt x="339201" y="71032"/>
                        <a:pt x="338655" y="73301"/>
                        <a:pt x="337980" y="75544"/>
                      </a:cubicBezTo>
                      <a:cubicBezTo>
                        <a:pt x="337469" y="77829"/>
                        <a:pt x="336967" y="80098"/>
                        <a:pt x="336560" y="82410"/>
                      </a:cubicBezTo>
                      <a:cubicBezTo>
                        <a:pt x="336300" y="84731"/>
                        <a:pt x="335832" y="87026"/>
                        <a:pt x="335754" y="89381"/>
                      </a:cubicBezTo>
                      <a:cubicBezTo>
                        <a:pt x="335624" y="91745"/>
                        <a:pt x="335477" y="94065"/>
                        <a:pt x="335590" y="96403"/>
                      </a:cubicBezTo>
                      <a:cubicBezTo>
                        <a:pt x="335616" y="96897"/>
                        <a:pt x="335642" y="97364"/>
                        <a:pt x="335650" y="97841"/>
                      </a:cubicBezTo>
                      <a:cubicBezTo>
                        <a:pt x="335321" y="97503"/>
                        <a:pt x="335010" y="97148"/>
                        <a:pt x="334681" y="96793"/>
                      </a:cubicBezTo>
                      <a:cubicBezTo>
                        <a:pt x="333122" y="95035"/>
                        <a:pt x="331364" y="93494"/>
                        <a:pt x="329624" y="91918"/>
                      </a:cubicBezTo>
                      <a:cubicBezTo>
                        <a:pt x="327918" y="90290"/>
                        <a:pt x="325970" y="89000"/>
                        <a:pt x="324142" y="87528"/>
                      </a:cubicBezTo>
                      <a:cubicBezTo>
                        <a:pt x="322229" y="86177"/>
                        <a:pt x="320272" y="84904"/>
                        <a:pt x="318289" y="83657"/>
                      </a:cubicBezTo>
                      <a:cubicBezTo>
                        <a:pt x="316228" y="82540"/>
                        <a:pt x="314237" y="81319"/>
                        <a:pt x="312132" y="80332"/>
                      </a:cubicBezTo>
                      <a:cubicBezTo>
                        <a:pt x="310002" y="79397"/>
                        <a:pt x="307924" y="78297"/>
                        <a:pt x="305733" y="77500"/>
                      </a:cubicBezTo>
                      <a:cubicBezTo>
                        <a:pt x="303543" y="76721"/>
                        <a:pt x="301412" y="75760"/>
                        <a:pt x="299161" y="75154"/>
                      </a:cubicBezTo>
                      <a:cubicBezTo>
                        <a:pt x="296927" y="74539"/>
                        <a:pt x="294719" y="73760"/>
                        <a:pt x="292468" y="73284"/>
                      </a:cubicBezTo>
                      <a:cubicBezTo>
                        <a:pt x="290199" y="72807"/>
                        <a:pt x="287956" y="72227"/>
                        <a:pt x="285670" y="71838"/>
                      </a:cubicBezTo>
                      <a:lnTo>
                        <a:pt x="278821" y="70816"/>
                      </a:lnTo>
                      <a:lnTo>
                        <a:pt x="271911" y="70244"/>
                      </a:lnTo>
                      <a:cubicBezTo>
                        <a:pt x="269599" y="70071"/>
                        <a:pt x="267322" y="70106"/>
                        <a:pt x="265010" y="70045"/>
                      </a:cubicBezTo>
                      <a:cubicBezTo>
                        <a:pt x="262706" y="69924"/>
                        <a:pt x="260420" y="70071"/>
                        <a:pt x="258117" y="70149"/>
                      </a:cubicBezTo>
                      <a:cubicBezTo>
                        <a:pt x="255814" y="70253"/>
                        <a:pt x="253536" y="70270"/>
                        <a:pt x="251233" y="70556"/>
                      </a:cubicBezTo>
                      <a:lnTo>
                        <a:pt x="244401" y="71197"/>
                      </a:lnTo>
                      <a:cubicBezTo>
                        <a:pt x="243301" y="71318"/>
                        <a:pt x="242236" y="71890"/>
                        <a:pt x="241587" y="72894"/>
                      </a:cubicBezTo>
                      <a:lnTo>
                        <a:pt x="241535" y="72972"/>
                      </a:lnTo>
                      <a:lnTo>
                        <a:pt x="237820" y="78566"/>
                      </a:lnTo>
                      <a:cubicBezTo>
                        <a:pt x="236564" y="80375"/>
                        <a:pt x="235421" y="82436"/>
                        <a:pt x="234244" y="84445"/>
                      </a:cubicBezTo>
                      <a:cubicBezTo>
                        <a:pt x="233066" y="86454"/>
                        <a:pt x="231871" y="88446"/>
                        <a:pt x="230875" y="90524"/>
                      </a:cubicBezTo>
                      <a:cubicBezTo>
                        <a:pt x="229854" y="92576"/>
                        <a:pt x="228737" y="94602"/>
                        <a:pt x="227819" y="96698"/>
                      </a:cubicBezTo>
                      <a:lnTo>
                        <a:pt x="225074" y="103054"/>
                      </a:lnTo>
                      <a:lnTo>
                        <a:pt x="222745" y="109600"/>
                      </a:lnTo>
                      <a:cubicBezTo>
                        <a:pt x="222000" y="111791"/>
                        <a:pt x="221446" y="114042"/>
                        <a:pt x="220796" y="116267"/>
                      </a:cubicBezTo>
                      <a:cubicBezTo>
                        <a:pt x="220156" y="118484"/>
                        <a:pt x="219818" y="120796"/>
                        <a:pt x="219290" y="123065"/>
                      </a:cubicBezTo>
                      <a:cubicBezTo>
                        <a:pt x="218779" y="125333"/>
                        <a:pt x="218631" y="127663"/>
                        <a:pt x="218268" y="129966"/>
                      </a:cubicBezTo>
                      <a:cubicBezTo>
                        <a:pt x="217939" y="132287"/>
                        <a:pt x="217939" y="134616"/>
                        <a:pt x="217766" y="136945"/>
                      </a:cubicBezTo>
                      <a:cubicBezTo>
                        <a:pt x="217653" y="139257"/>
                        <a:pt x="217800" y="141604"/>
                        <a:pt x="217800" y="143942"/>
                      </a:cubicBezTo>
                      <a:cubicBezTo>
                        <a:pt x="217982" y="146280"/>
                        <a:pt x="218190" y="148609"/>
                        <a:pt x="218458" y="150930"/>
                      </a:cubicBezTo>
                      <a:cubicBezTo>
                        <a:pt x="218909" y="153233"/>
                        <a:pt x="219134" y="155562"/>
                        <a:pt x="219757" y="157848"/>
                      </a:cubicBezTo>
                      <a:cubicBezTo>
                        <a:pt x="220329" y="160108"/>
                        <a:pt x="220857" y="162377"/>
                        <a:pt x="221671" y="164611"/>
                      </a:cubicBezTo>
                      <a:cubicBezTo>
                        <a:pt x="221835" y="165053"/>
                        <a:pt x="221991" y="165494"/>
                        <a:pt x="222147" y="165945"/>
                      </a:cubicBezTo>
                      <a:cubicBezTo>
                        <a:pt x="221731" y="165711"/>
                        <a:pt x="221333" y="165460"/>
                        <a:pt x="220917" y="165235"/>
                      </a:cubicBezTo>
                      <a:cubicBezTo>
                        <a:pt x="218917" y="163996"/>
                        <a:pt x="216770" y="163035"/>
                        <a:pt x="214640" y="162065"/>
                      </a:cubicBezTo>
                      <a:cubicBezTo>
                        <a:pt x="212527" y="161026"/>
                        <a:pt x="210284" y="160342"/>
                        <a:pt x="208102" y="159467"/>
                      </a:cubicBezTo>
                      <a:cubicBezTo>
                        <a:pt x="205877" y="158749"/>
                        <a:pt x="203617" y="158117"/>
                        <a:pt x="201374" y="157493"/>
                      </a:cubicBezTo>
                      <a:cubicBezTo>
                        <a:pt x="199071" y="157026"/>
                        <a:pt x="196811" y="156471"/>
                        <a:pt x="194490" y="156134"/>
                      </a:cubicBezTo>
                      <a:cubicBezTo>
                        <a:pt x="192187" y="155848"/>
                        <a:pt x="189901" y="155424"/>
                        <a:pt x="187554" y="155303"/>
                      </a:cubicBezTo>
                      <a:cubicBezTo>
                        <a:pt x="185242" y="155216"/>
                        <a:pt x="182921" y="154930"/>
                        <a:pt x="180592" y="154999"/>
                      </a:cubicBezTo>
                      <a:cubicBezTo>
                        <a:pt x="178263" y="155077"/>
                        <a:pt x="175951" y="154982"/>
                        <a:pt x="173630" y="155190"/>
                      </a:cubicBezTo>
                      <a:cubicBezTo>
                        <a:pt x="171318" y="155398"/>
                        <a:pt x="169006" y="155519"/>
                        <a:pt x="166712" y="155822"/>
                      </a:cubicBezTo>
                      <a:lnTo>
                        <a:pt x="159862" y="156870"/>
                      </a:lnTo>
                      <a:lnTo>
                        <a:pt x="153091" y="158342"/>
                      </a:lnTo>
                      <a:cubicBezTo>
                        <a:pt x="150848" y="158853"/>
                        <a:pt x="148657" y="159571"/>
                        <a:pt x="146432" y="160186"/>
                      </a:cubicBezTo>
                      <a:cubicBezTo>
                        <a:pt x="144207" y="160740"/>
                        <a:pt x="142050" y="161554"/>
                        <a:pt x="139886" y="162316"/>
                      </a:cubicBezTo>
                      <a:cubicBezTo>
                        <a:pt x="137712" y="163078"/>
                        <a:pt x="135530" y="163788"/>
                        <a:pt x="133435" y="164706"/>
                      </a:cubicBezTo>
                      <a:lnTo>
                        <a:pt x="127088" y="167356"/>
                      </a:lnTo>
                      <a:cubicBezTo>
                        <a:pt x="126074" y="167798"/>
                        <a:pt x="125243" y="168655"/>
                        <a:pt x="124905" y="169798"/>
                      </a:cubicBezTo>
                      <a:lnTo>
                        <a:pt x="122966" y="176396"/>
                      </a:lnTo>
                      <a:cubicBezTo>
                        <a:pt x="122273" y="178578"/>
                        <a:pt x="121788" y="180838"/>
                        <a:pt x="121277" y="183072"/>
                      </a:cubicBezTo>
                      <a:cubicBezTo>
                        <a:pt x="120740" y="185315"/>
                        <a:pt x="120195" y="187523"/>
                        <a:pt x="119866" y="189800"/>
                      </a:cubicBezTo>
                      <a:cubicBezTo>
                        <a:pt x="119502" y="192095"/>
                        <a:pt x="119017" y="194338"/>
                        <a:pt x="118749" y="196624"/>
                      </a:cubicBezTo>
                      <a:lnTo>
                        <a:pt x="118004" y="203499"/>
                      </a:lnTo>
                      <a:lnTo>
                        <a:pt x="117718" y="210435"/>
                      </a:lnTo>
                      <a:cubicBezTo>
                        <a:pt x="117649" y="212764"/>
                        <a:pt x="117796" y="215067"/>
                        <a:pt x="117831" y="217371"/>
                      </a:cubicBezTo>
                      <a:cubicBezTo>
                        <a:pt x="117874" y="219709"/>
                        <a:pt x="118221" y="222021"/>
                        <a:pt x="118403" y="224324"/>
                      </a:cubicBezTo>
                      <a:cubicBezTo>
                        <a:pt x="118567" y="226653"/>
                        <a:pt x="119095" y="228914"/>
                        <a:pt x="119450" y="231208"/>
                      </a:cubicBezTo>
                      <a:cubicBezTo>
                        <a:pt x="119814" y="233529"/>
                        <a:pt x="120507" y="235763"/>
                        <a:pt x="121018" y="238031"/>
                      </a:cubicBezTo>
                      <a:cubicBezTo>
                        <a:pt x="121606" y="240292"/>
                        <a:pt x="122429" y="242482"/>
                        <a:pt x="123130" y="244708"/>
                      </a:cubicBezTo>
                      <a:cubicBezTo>
                        <a:pt x="123988" y="246881"/>
                        <a:pt x="124854" y="249046"/>
                        <a:pt x="125815" y="251185"/>
                      </a:cubicBezTo>
                      <a:cubicBezTo>
                        <a:pt x="126914" y="253254"/>
                        <a:pt x="127824" y="255428"/>
                        <a:pt x="129088" y="257402"/>
                      </a:cubicBezTo>
                      <a:cubicBezTo>
                        <a:pt x="130300" y="259411"/>
                        <a:pt x="131478" y="261437"/>
                        <a:pt x="132915" y="263307"/>
                      </a:cubicBezTo>
                      <a:cubicBezTo>
                        <a:pt x="133192" y="263680"/>
                        <a:pt x="133478" y="264061"/>
                        <a:pt x="133755" y="264442"/>
                      </a:cubicBezTo>
                      <a:cubicBezTo>
                        <a:pt x="133287" y="264338"/>
                        <a:pt x="132837" y="264234"/>
                        <a:pt x="132378" y="264121"/>
                      </a:cubicBezTo>
                      <a:cubicBezTo>
                        <a:pt x="130101" y="263567"/>
                        <a:pt x="127763" y="263273"/>
                        <a:pt x="125451" y="262944"/>
                      </a:cubicBezTo>
                      <a:cubicBezTo>
                        <a:pt x="123122" y="262580"/>
                        <a:pt x="120775" y="262597"/>
                        <a:pt x="118428" y="262398"/>
                      </a:cubicBezTo>
                      <a:cubicBezTo>
                        <a:pt x="116090" y="262372"/>
                        <a:pt x="113753" y="262433"/>
                        <a:pt x="111423" y="262519"/>
                      </a:cubicBezTo>
                      <a:cubicBezTo>
                        <a:pt x="109103" y="262753"/>
                        <a:pt x="106756" y="262874"/>
                        <a:pt x="104453" y="263212"/>
                      </a:cubicBezTo>
                      <a:cubicBezTo>
                        <a:pt x="102158" y="263654"/>
                        <a:pt x="99837" y="263922"/>
                        <a:pt x="97569" y="264494"/>
                      </a:cubicBezTo>
                      <a:cubicBezTo>
                        <a:pt x="95335" y="265082"/>
                        <a:pt x="93031" y="265490"/>
                        <a:pt x="90832" y="266251"/>
                      </a:cubicBezTo>
                      <a:cubicBezTo>
                        <a:pt x="88641" y="266996"/>
                        <a:pt x="86372" y="267585"/>
                        <a:pt x="84242" y="268477"/>
                      </a:cubicBezTo>
                      <a:cubicBezTo>
                        <a:pt x="82104" y="269351"/>
                        <a:pt x="79904" y="270139"/>
                        <a:pt x="77817" y="271127"/>
                      </a:cubicBezTo>
                      <a:lnTo>
                        <a:pt x="71574" y="274157"/>
                      </a:lnTo>
                      <a:lnTo>
                        <a:pt x="65547" y="277560"/>
                      </a:lnTo>
                      <a:cubicBezTo>
                        <a:pt x="63547" y="278721"/>
                        <a:pt x="61677" y="280045"/>
                        <a:pt x="59729" y="281284"/>
                      </a:cubicBezTo>
                      <a:cubicBezTo>
                        <a:pt x="57754" y="282496"/>
                        <a:pt x="55936" y="283890"/>
                        <a:pt x="54091" y="285249"/>
                      </a:cubicBezTo>
                      <a:cubicBezTo>
                        <a:pt x="52256" y="286600"/>
                        <a:pt x="50368" y="287934"/>
                        <a:pt x="48654" y="289432"/>
                      </a:cubicBezTo>
                      <a:lnTo>
                        <a:pt x="43363" y="293848"/>
                      </a:lnTo>
                      <a:cubicBezTo>
                        <a:pt x="42514" y="294558"/>
                        <a:pt x="41969" y="295623"/>
                        <a:pt x="41986" y="296827"/>
                      </a:cubicBezTo>
                      <a:lnTo>
                        <a:pt x="42090" y="303693"/>
                      </a:lnTo>
                      <a:cubicBezTo>
                        <a:pt x="42055" y="305988"/>
                        <a:pt x="42272" y="308274"/>
                        <a:pt x="42428" y="310569"/>
                      </a:cubicBezTo>
                      <a:cubicBezTo>
                        <a:pt x="42583" y="312863"/>
                        <a:pt x="42713" y="315149"/>
                        <a:pt x="43068" y="317427"/>
                      </a:cubicBezTo>
                      <a:cubicBezTo>
                        <a:pt x="43389" y="319713"/>
                        <a:pt x="43605" y="322007"/>
                        <a:pt x="44012" y="324276"/>
                      </a:cubicBezTo>
                      <a:lnTo>
                        <a:pt x="45346" y="331056"/>
                      </a:lnTo>
                      <a:lnTo>
                        <a:pt x="47095" y="337767"/>
                      </a:lnTo>
                      <a:cubicBezTo>
                        <a:pt x="47710" y="339984"/>
                        <a:pt x="48541" y="342183"/>
                        <a:pt x="49242" y="344365"/>
                      </a:cubicBezTo>
                      <a:cubicBezTo>
                        <a:pt x="49961" y="346564"/>
                        <a:pt x="50974" y="348677"/>
                        <a:pt x="51840" y="350842"/>
                      </a:cubicBezTo>
                      <a:cubicBezTo>
                        <a:pt x="52689" y="352998"/>
                        <a:pt x="53866" y="355007"/>
                        <a:pt x="54871" y="357120"/>
                      </a:cubicBezTo>
                      <a:cubicBezTo>
                        <a:pt x="55901" y="359198"/>
                        <a:pt x="57217" y="361146"/>
                        <a:pt x="58386" y="363155"/>
                      </a:cubicBezTo>
                      <a:cubicBezTo>
                        <a:pt x="59616" y="365147"/>
                        <a:pt x="61045" y="366991"/>
                        <a:pt x="62370" y="368914"/>
                      </a:cubicBezTo>
                      <a:cubicBezTo>
                        <a:pt x="63824" y="370732"/>
                        <a:pt x="65314" y="372550"/>
                        <a:pt x="66846" y="374308"/>
                      </a:cubicBezTo>
                      <a:cubicBezTo>
                        <a:pt x="68500" y="375971"/>
                        <a:pt x="70007" y="377763"/>
                        <a:pt x="71799" y="379287"/>
                      </a:cubicBezTo>
                      <a:cubicBezTo>
                        <a:pt x="73548" y="380846"/>
                        <a:pt x="75280" y="382422"/>
                        <a:pt x="77203" y="383799"/>
                      </a:cubicBezTo>
                      <a:cubicBezTo>
                        <a:pt x="77584" y="384067"/>
                        <a:pt x="77965" y="384344"/>
                        <a:pt x="78346" y="384638"/>
                      </a:cubicBezTo>
                      <a:cubicBezTo>
                        <a:pt x="77869" y="384682"/>
                        <a:pt x="77402" y="384716"/>
                        <a:pt x="76925" y="384742"/>
                      </a:cubicBezTo>
                      <a:cubicBezTo>
                        <a:pt x="74587" y="384872"/>
                        <a:pt x="72276" y="385279"/>
                        <a:pt x="69955" y="385660"/>
                      </a:cubicBezTo>
                      <a:cubicBezTo>
                        <a:pt x="67617" y="385998"/>
                        <a:pt x="65383" y="386691"/>
                        <a:pt x="63106" y="387202"/>
                      </a:cubicBezTo>
                      <a:cubicBezTo>
                        <a:pt x="60854" y="387877"/>
                        <a:pt x="58629" y="388622"/>
                        <a:pt x="56429" y="389366"/>
                      </a:cubicBezTo>
                      <a:cubicBezTo>
                        <a:pt x="54291" y="390276"/>
                        <a:pt x="52082" y="391089"/>
                        <a:pt x="49987" y="392103"/>
                      </a:cubicBezTo>
                      <a:cubicBezTo>
                        <a:pt x="47935" y="393185"/>
                        <a:pt x="45779" y="394111"/>
                        <a:pt x="43787" y="395333"/>
                      </a:cubicBezTo>
                      <a:cubicBezTo>
                        <a:pt x="41813" y="396562"/>
                        <a:pt x="39743" y="397636"/>
                        <a:pt x="37873" y="399004"/>
                      </a:cubicBezTo>
                      <a:cubicBezTo>
                        <a:pt x="35994" y="400372"/>
                        <a:pt x="34002" y="401610"/>
                        <a:pt x="32210" y="403091"/>
                      </a:cubicBezTo>
                      <a:cubicBezTo>
                        <a:pt x="30435" y="404572"/>
                        <a:pt x="28582" y="405957"/>
                        <a:pt x="26859" y="407516"/>
                      </a:cubicBezTo>
                      <a:lnTo>
                        <a:pt x="21793" y="412244"/>
                      </a:lnTo>
                      <a:lnTo>
                        <a:pt x="17031" y="417283"/>
                      </a:lnTo>
                      <a:cubicBezTo>
                        <a:pt x="15463" y="418963"/>
                        <a:pt x="14060" y="420782"/>
                        <a:pt x="12554" y="422531"/>
                      </a:cubicBezTo>
                      <a:cubicBezTo>
                        <a:pt x="11030" y="424271"/>
                        <a:pt x="9714" y="426133"/>
                        <a:pt x="8354" y="427995"/>
                      </a:cubicBezTo>
                      <a:cubicBezTo>
                        <a:pt x="6995" y="429830"/>
                        <a:pt x="5583" y="431666"/>
                        <a:pt x="4371" y="433588"/>
                      </a:cubicBezTo>
                      <a:lnTo>
                        <a:pt x="622" y="439355"/>
                      </a:lnTo>
                      <a:cubicBezTo>
                        <a:pt x="24" y="440282"/>
                        <a:pt x="-184" y="441468"/>
                        <a:pt x="180" y="442602"/>
                      </a:cubicBezTo>
                      <a:lnTo>
                        <a:pt x="2267" y="448690"/>
                      </a:lnTo>
                      <a:close/>
                    </a:path>
                  </a:pathLst>
                </a:custGeom>
                <a:grpFill/>
                <a:ln w="8653" cap="flat">
                  <a:noFill/>
                  <a:prstDash val="solid"/>
                  <a:miter/>
                </a:ln>
              </p:spPr>
              <p:txBody>
                <a:bodyPr rtlCol="0" anchor="ctr"/>
                <a:lstStyle/>
                <a:p>
                  <a:endParaRPr lang="en-IN" dirty="0"/>
                </a:p>
              </p:txBody>
            </p:sp>
            <p:sp>
              <p:nvSpPr>
                <p:cNvPr id="169" name="Freeform: Shape 169">
                  <a:extLst>
                    <a:ext uri="{FF2B5EF4-FFF2-40B4-BE49-F238E27FC236}">
                      <a16:creationId xmlns:a16="http://schemas.microsoft.com/office/drawing/2014/main" id="{DE28844B-112B-1242-993A-BCA857F16EB9}"/>
                    </a:ext>
                  </a:extLst>
                </p:cNvPr>
                <p:cNvSpPr/>
                <p:nvPr/>
              </p:nvSpPr>
              <p:spPr>
                <a:xfrm>
                  <a:off x="-1797485" y="3354923"/>
                  <a:ext cx="803793" cy="351435"/>
                </a:xfrm>
                <a:custGeom>
                  <a:avLst/>
                  <a:gdLst>
                    <a:gd name="connsiteX0" fmla="*/ 2092 w 803793"/>
                    <a:gd name="connsiteY0" fmla="*/ 300798 h 351435"/>
                    <a:gd name="connsiteX1" fmla="*/ 5919 w 803793"/>
                    <a:gd name="connsiteY1" fmla="*/ 302954 h 351435"/>
                    <a:gd name="connsiteX2" fmla="*/ 9530 w 803793"/>
                    <a:gd name="connsiteY2" fmla="*/ 305474 h 351435"/>
                    <a:gd name="connsiteX3" fmla="*/ 12916 w 803793"/>
                    <a:gd name="connsiteY3" fmla="*/ 308340 h 351435"/>
                    <a:gd name="connsiteX4" fmla="*/ 16059 w 803793"/>
                    <a:gd name="connsiteY4" fmla="*/ 311526 h 351435"/>
                    <a:gd name="connsiteX5" fmla="*/ 18934 w 803793"/>
                    <a:gd name="connsiteY5" fmla="*/ 314955 h 351435"/>
                    <a:gd name="connsiteX6" fmla="*/ 21549 w 803793"/>
                    <a:gd name="connsiteY6" fmla="*/ 318618 h 351435"/>
                    <a:gd name="connsiteX7" fmla="*/ 23869 w 803793"/>
                    <a:gd name="connsiteY7" fmla="*/ 322454 h 351435"/>
                    <a:gd name="connsiteX8" fmla="*/ 25878 w 803793"/>
                    <a:gd name="connsiteY8" fmla="*/ 326472 h 351435"/>
                    <a:gd name="connsiteX9" fmla="*/ 27558 w 803793"/>
                    <a:gd name="connsiteY9" fmla="*/ 330645 h 351435"/>
                    <a:gd name="connsiteX10" fmla="*/ 28883 w 803793"/>
                    <a:gd name="connsiteY10" fmla="*/ 334923 h 351435"/>
                    <a:gd name="connsiteX11" fmla="*/ 29836 w 803793"/>
                    <a:gd name="connsiteY11" fmla="*/ 339270 h 351435"/>
                    <a:gd name="connsiteX12" fmla="*/ 30372 w 803793"/>
                    <a:gd name="connsiteY12" fmla="*/ 343677 h 351435"/>
                    <a:gd name="connsiteX13" fmla="*/ 30468 w 803793"/>
                    <a:gd name="connsiteY13" fmla="*/ 348111 h 351435"/>
                    <a:gd name="connsiteX14" fmla="*/ 30173 w 803793"/>
                    <a:gd name="connsiteY14" fmla="*/ 351401 h 351435"/>
                    <a:gd name="connsiteX15" fmla="*/ 37127 w 803793"/>
                    <a:gd name="connsiteY15" fmla="*/ 351401 h 351435"/>
                    <a:gd name="connsiteX16" fmla="*/ 37447 w 803793"/>
                    <a:gd name="connsiteY16" fmla="*/ 348423 h 351435"/>
                    <a:gd name="connsiteX17" fmla="*/ 37456 w 803793"/>
                    <a:gd name="connsiteY17" fmla="*/ 343253 h 351435"/>
                    <a:gd name="connsiteX18" fmla="*/ 36927 w 803793"/>
                    <a:gd name="connsiteY18" fmla="*/ 338144 h 351435"/>
                    <a:gd name="connsiteX19" fmla="*/ 35932 w 803793"/>
                    <a:gd name="connsiteY19" fmla="*/ 333139 h 351435"/>
                    <a:gd name="connsiteX20" fmla="*/ 34503 w 803793"/>
                    <a:gd name="connsiteY20" fmla="*/ 328238 h 351435"/>
                    <a:gd name="connsiteX21" fmla="*/ 32684 w 803793"/>
                    <a:gd name="connsiteY21" fmla="*/ 323467 h 351435"/>
                    <a:gd name="connsiteX22" fmla="*/ 30520 w 803793"/>
                    <a:gd name="connsiteY22" fmla="*/ 318886 h 351435"/>
                    <a:gd name="connsiteX23" fmla="*/ 27965 w 803793"/>
                    <a:gd name="connsiteY23" fmla="*/ 314470 h 351435"/>
                    <a:gd name="connsiteX24" fmla="*/ 25082 w 803793"/>
                    <a:gd name="connsiteY24" fmla="*/ 310279 h 351435"/>
                    <a:gd name="connsiteX25" fmla="*/ 21878 w 803793"/>
                    <a:gd name="connsiteY25" fmla="*/ 306305 h 351435"/>
                    <a:gd name="connsiteX26" fmla="*/ 18345 w 803793"/>
                    <a:gd name="connsiteY26" fmla="*/ 302607 h 351435"/>
                    <a:gd name="connsiteX27" fmla="*/ 16180 w 803793"/>
                    <a:gd name="connsiteY27" fmla="*/ 300685 h 351435"/>
                    <a:gd name="connsiteX28" fmla="*/ 19038 w 803793"/>
                    <a:gd name="connsiteY28" fmla="*/ 300235 h 351435"/>
                    <a:gd name="connsiteX29" fmla="*/ 24008 w 803793"/>
                    <a:gd name="connsiteY29" fmla="*/ 299005 h 351435"/>
                    <a:gd name="connsiteX30" fmla="*/ 28840 w 803793"/>
                    <a:gd name="connsiteY30" fmla="*/ 297351 h 351435"/>
                    <a:gd name="connsiteX31" fmla="*/ 33516 w 803793"/>
                    <a:gd name="connsiteY31" fmla="*/ 295342 h 351435"/>
                    <a:gd name="connsiteX32" fmla="*/ 38018 w 803793"/>
                    <a:gd name="connsiteY32" fmla="*/ 292996 h 351435"/>
                    <a:gd name="connsiteX33" fmla="*/ 42348 w 803793"/>
                    <a:gd name="connsiteY33" fmla="*/ 290286 h 351435"/>
                    <a:gd name="connsiteX34" fmla="*/ 46426 w 803793"/>
                    <a:gd name="connsiteY34" fmla="*/ 287237 h 351435"/>
                    <a:gd name="connsiteX35" fmla="*/ 50245 w 803793"/>
                    <a:gd name="connsiteY35" fmla="*/ 283843 h 351435"/>
                    <a:gd name="connsiteX36" fmla="*/ 53761 w 803793"/>
                    <a:gd name="connsiteY36" fmla="*/ 280154 h 351435"/>
                    <a:gd name="connsiteX37" fmla="*/ 56939 w 803793"/>
                    <a:gd name="connsiteY37" fmla="*/ 276110 h 351435"/>
                    <a:gd name="connsiteX38" fmla="*/ 59692 w 803793"/>
                    <a:gd name="connsiteY38" fmla="*/ 271738 h 351435"/>
                    <a:gd name="connsiteX39" fmla="*/ 61978 w 803793"/>
                    <a:gd name="connsiteY39" fmla="*/ 267079 h 351435"/>
                    <a:gd name="connsiteX40" fmla="*/ 63693 w 803793"/>
                    <a:gd name="connsiteY40" fmla="*/ 262178 h 351435"/>
                    <a:gd name="connsiteX41" fmla="*/ 64593 w 803793"/>
                    <a:gd name="connsiteY41" fmla="*/ 257978 h 351435"/>
                    <a:gd name="connsiteX42" fmla="*/ 67200 w 803793"/>
                    <a:gd name="connsiteY42" fmla="*/ 254584 h 351435"/>
                    <a:gd name="connsiteX43" fmla="*/ 69832 w 803793"/>
                    <a:gd name="connsiteY43" fmla="*/ 250090 h 351435"/>
                    <a:gd name="connsiteX44" fmla="*/ 71884 w 803793"/>
                    <a:gd name="connsiteY44" fmla="*/ 245327 h 351435"/>
                    <a:gd name="connsiteX45" fmla="*/ 73399 w 803793"/>
                    <a:gd name="connsiteY45" fmla="*/ 240383 h 351435"/>
                    <a:gd name="connsiteX46" fmla="*/ 74395 w 803793"/>
                    <a:gd name="connsiteY46" fmla="*/ 235344 h 351435"/>
                    <a:gd name="connsiteX47" fmla="*/ 74941 w 803793"/>
                    <a:gd name="connsiteY47" fmla="*/ 230269 h 351435"/>
                    <a:gd name="connsiteX48" fmla="*/ 75027 w 803793"/>
                    <a:gd name="connsiteY48" fmla="*/ 225178 h 351435"/>
                    <a:gd name="connsiteX49" fmla="*/ 74707 w 803793"/>
                    <a:gd name="connsiteY49" fmla="*/ 220086 h 351435"/>
                    <a:gd name="connsiteX50" fmla="*/ 73962 w 803793"/>
                    <a:gd name="connsiteY50" fmla="*/ 215046 h 351435"/>
                    <a:gd name="connsiteX51" fmla="*/ 72828 w 803793"/>
                    <a:gd name="connsiteY51" fmla="*/ 210094 h 351435"/>
                    <a:gd name="connsiteX52" fmla="*/ 71330 w 803793"/>
                    <a:gd name="connsiteY52" fmla="*/ 205227 h 351435"/>
                    <a:gd name="connsiteX53" fmla="*/ 69425 w 803793"/>
                    <a:gd name="connsiteY53" fmla="*/ 200482 h 351435"/>
                    <a:gd name="connsiteX54" fmla="*/ 67130 w 803793"/>
                    <a:gd name="connsiteY54" fmla="*/ 195901 h 351435"/>
                    <a:gd name="connsiteX55" fmla="*/ 65624 w 803793"/>
                    <a:gd name="connsiteY55" fmla="*/ 193442 h 351435"/>
                    <a:gd name="connsiteX56" fmla="*/ 68481 w 803793"/>
                    <a:gd name="connsiteY56" fmla="*/ 193849 h 351435"/>
                    <a:gd name="connsiteX57" fmla="*/ 73599 w 803793"/>
                    <a:gd name="connsiteY57" fmla="*/ 194126 h 351435"/>
                    <a:gd name="connsiteX58" fmla="*/ 78707 w 803793"/>
                    <a:gd name="connsiteY58" fmla="*/ 194005 h 351435"/>
                    <a:gd name="connsiteX59" fmla="*/ 83764 w 803793"/>
                    <a:gd name="connsiteY59" fmla="*/ 193451 h 351435"/>
                    <a:gd name="connsiteX60" fmla="*/ 88769 w 803793"/>
                    <a:gd name="connsiteY60" fmla="*/ 192524 h 351435"/>
                    <a:gd name="connsiteX61" fmla="*/ 93679 w 803793"/>
                    <a:gd name="connsiteY61" fmla="*/ 191217 h 351435"/>
                    <a:gd name="connsiteX62" fmla="*/ 98459 w 803793"/>
                    <a:gd name="connsiteY62" fmla="*/ 189519 h 351435"/>
                    <a:gd name="connsiteX63" fmla="*/ 103126 w 803793"/>
                    <a:gd name="connsiteY63" fmla="*/ 187407 h 351435"/>
                    <a:gd name="connsiteX64" fmla="*/ 107586 w 803793"/>
                    <a:gd name="connsiteY64" fmla="*/ 184904 h 351435"/>
                    <a:gd name="connsiteX65" fmla="*/ 111803 w 803793"/>
                    <a:gd name="connsiteY65" fmla="*/ 181995 h 351435"/>
                    <a:gd name="connsiteX66" fmla="*/ 115725 w 803793"/>
                    <a:gd name="connsiteY66" fmla="*/ 178635 h 351435"/>
                    <a:gd name="connsiteX67" fmla="*/ 119284 w 803793"/>
                    <a:gd name="connsiteY67" fmla="*/ 174851 h 351435"/>
                    <a:gd name="connsiteX68" fmla="*/ 122375 w 803793"/>
                    <a:gd name="connsiteY68" fmla="*/ 170669 h 351435"/>
                    <a:gd name="connsiteX69" fmla="*/ 124471 w 803793"/>
                    <a:gd name="connsiteY69" fmla="*/ 166902 h 351435"/>
                    <a:gd name="connsiteX70" fmla="*/ 127943 w 803793"/>
                    <a:gd name="connsiteY70" fmla="*/ 164452 h 351435"/>
                    <a:gd name="connsiteX71" fmla="*/ 131779 w 803793"/>
                    <a:gd name="connsiteY71" fmla="*/ 160919 h 351435"/>
                    <a:gd name="connsiteX72" fmla="*/ 135139 w 803793"/>
                    <a:gd name="connsiteY72" fmla="*/ 156970 h 351435"/>
                    <a:gd name="connsiteX73" fmla="*/ 138048 w 803793"/>
                    <a:gd name="connsiteY73" fmla="*/ 152701 h 351435"/>
                    <a:gd name="connsiteX74" fmla="*/ 140490 w 803793"/>
                    <a:gd name="connsiteY74" fmla="*/ 148198 h 351435"/>
                    <a:gd name="connsiteX75" fmla="*/ 142508 w 803793"/>
                    <a:gd name="connsiteY75" fmla="*/ 143488 h 351435"/>
                    <a:gd name="connsiteX76" fmla="*/ 144101 w 803793"/>
                    <a:gd name="connsiteY76" fmla="*/ 138639 h 351435"/>
                    <a:gd name="connsiteX77" fmla="*/ 145270 w 803793"/>
                    <a:gd name="connsiteY77" fmla="*/ 133669 h 351435"/>
                    <a:gd name="connsiteX78" fmla="*/ 146058 w 803793"/>
                    <a:gd name="connsiteY78" fmla="*/ 128664 h 351435"/>
                    <a:gd name="connsiteX79" fmla="*/ 146448 w 803793"/>
                    <a:gd name="connsiteY79" fmla="*/ 123589 h 351435"/>
                    <a:gd name="connsiteX80" fmla="*/ 146422 w 803793"/>
                    <a:gd name="connsiteY80" fmla="*/ 118498 h 351435"/>
                    <a:gd name="connsiteX81" fmla="*/ 146023 w 803793"/>
                    <a:gd name="connsiteY81" fmla="*/ 113406 h 351435"/>
                    <a:gd name="connsiteX82" fmla="*/ 145166 w 803793"/>
                    <a:gd name="connsiteY82" fmla="*/ 108349 h 351435"/>
                    <a:gd name="connsiteX83" fmla="*/ 144456 w 803793"/>
                    <a:gd name="connsiteY83" fmla="*/ 105561 h 351435"/>
                    <a:gd name="connsiteX84" fmla="*/ 147071 w 803793"/>
                    <a:gd name="connsiteY84" fmla="*/ 106791 h 351435"/>
                    <a:gd name="connsiteX85" fmla="*/ 151885 w 803793"/>
                    <a:gd name="connsiteY85" fmla="*/ 108557 h 351435"/>
                    <a:gd name="connsiteX86" fmla="*/ 156813 w 803793"/>
                    <a:gd name="connsiteY86" fmla="*/ 109942 h 351435"/>
                    <a:gd name="connsiteX87" fmla="*/ 161791 w 803793"/>
                    <a:gd name="connsiteY87" fmla="*/ 110921 h 351435"/>
                    <a:gd name="connsiteX88" fmla="*/ 166848 w 803793"/>
                    <a:gd name="connsiteY88" fmla="*/ 111493 h 351435"/>
                    <a:gd name="connsiteX89" fmla="*/ 171923 w 803793"/>
                    <a:gd name="connsiteY89" fmla="*/ 111674 h 351435"/>
                    <a:gd name="connsiteX90" fmla="*/ 177014 w 803793"/>
                    <a:gd name="connsiteY90" fmla="*/ 111475 h 351435"/>
                    <a:gd name="connsiteX91" fmla="*/ 182071 w 803793"/>
                    <a:gd name="connsiteY91" fmla="*/ 110835 h 351435"/>
                    <a:gd name="connsiteX92" fmla="*/ 187076 w 803793"/>
                    <a:gd name="connsiteY92" fmla="*/ 109743 h 351435"/>
                    <a:gd name="connsiteX93" fmla="*/ 191968 w 803793"/>
                    <a:gd name="connsiteY93" fmla="*/ 108202 h 351435"/>
                    <a:gd name="connsiteX94" fmla="*/ 196714 w 803793"/>
                    <a:gd name="connsiteY94" fmla="*/ 106159 h 351435"/>
                    <a:gd name="connsiteX95" fmla="*/ 201216 w 803793"/>
                    <a:gd name="connsiteY95" fmla="*/ 103596 h 351435"/>
                    <a:gd name="connsiteX96" fmla="*/ 205416 w 803793"/>
                    <a:gd name="connsiteY96" fmla="*/ 100504 h 351435"/>
                    <a:gd name="connsiteX97" fmla="*/ 208507 w 803793"/>
                    <a:gd name="connsiteY97" fmla="*/ 97543 h 351435"/>
                    <a:gd name="connsiteX98" fmla="*/ 212577 w 803793"/>
                    <a:gd name="connsiteY98" fmla="*/ 96218 h 351435"/>
                    <a:gd name="connsiteX99" fmla="*/ 217279 w 803793"/>
                    <a:gd name="connsiteY99" fmla="*/ 93966 h 351435"/>
                    <a:gd name="connsiteX100" fmla="*/ 221660 w 803793"/>
                    <a:gd name="connsiteY100" fmla="*/ 91204 h 351435"/>
                    <a:gd name="connsiteX101" fmla="*/ 225696 w 803793"/>
                    <a:gd name="connsiteY101" fmla="*/ 87974 h 351435"/>
                    <a:gd name="connsiteX102" fmla="*/ 229367 w 803793"/>
                    <a:gd name="connsiteY102" fmla="*/ 84390 h 351435"/>
                    <a:gd name="connsiteX103" fmla="*/ 232666 w 803793"/>
                    <a:gd name="connsiteY103" fmla="*/ 80484 h 351435"/>
                    <a:gd name="connsiteX104" fmla="*/ 235619 w 803793"/>
                    <a:gd name="connsiteY104" fmla="*/ 76328 h 351435"/>
                    <a:gd name="connsiteX105" fmla="*/ 238208 w 803793"/>
                    <a:gd name="connsiteY105" fmla="*/ 71946 h 351435"/>
                    <a:gd name="connsiteX106" fmla="*/ 240433 w 803793"/>
                    <a:gd name="connsiteY106" fmla="*/ 67366 h 351435"/>
                    <a:gd name="connsiteX107" fmla="*/ 242312 w 803793"/>
                    <a:gd name="connsiteY107" fmla="*/ 62629 h 351435"/>
                    <a:gd name="connsiteX108" fmla="*/ 243793 w 803793"/>
                    <a:gd name="connsiteY108" fmla="*/ 57746 h 351435"/>
                    <a:gd name="connsiteX109" fmla="*/ 244893 w 803793"/>
                    <a:gd name="connsiteY109" fmla="*/ 52775 h 351435"/>
                    <a:gd name="connsiteX110" fmla="*/ 245594 w 803793"/>
                    <a:gd name="connsiteY110" fmla="*/ 47710 h 351435"/>
                    <a:gd name="connsiteX111" fmla="*/ 245733 w 803793"/>
                    <a:gd name="connsiteY111" fmla="*/ 44826 h 351435"/>
                    <a:gd name="connsiteX112" fmla="*/ 247872 w 803793"/>
                    <a:gd name="connsiteY112" fmla="*/ 46792 h 351435"/>
                    <a:gd name="connsiteX113" fmla="*/ 251941 w 803793"/>
                    <a:gd name="connsiteY113" fmla="*/ 49883 h 351435"/>
                    <a:gd name="connsiteX114" fmla="*/ 256228 w 803793"/>
                    <a:gd name="connsiteY114" fmla="*/ 52654 h 351435"/>
                    <a:gd name="connsiteX115" fmla="*/ 260722 w 803793"/>
                    <a:gd name="connsiteY115" fmla="*/ 55053 h 351435"/>
                    <a:gd name="connsiteX116" fmla="*/ 265380 w 803793"/>
                    <a:gd name="connsiteY116" fmla="*/ 57088 h 351435"/>
                    <a:gd name="connsiteX117" fmla="*/ 270186 w 803793"/>
                    <a:gd name="connsiteY117" fmla="*/ 58767 h 351435"/>
                    <a:gd name="connsiteX118" fmla="*/ 275096 w 803793"/>
                    <a:gd name="connsiteY118" fmla="*/ 60066 h 351435"/>
                    <a:gd name="connsiteX119" fmla="*/ 280127 w 803793"/>
                    <a:gd name="connsiteY119" fmla="*/ 60932 h 351435"/>
                    <a:gd name="connsiteX120" fmla="*/ 285210 w 803793"/>
                    <a:gd name="connsiteY120" fmla="*/ 61374 h 351435"/>
                    <a:gd name="connsiteX121" fmla="*/ 290362 w 803793"/>
                    <a:gd name="connsiteY121" fmla="*/ 61348 h 351435"/>
                    <a:gd name="connsiteX122" fmla="*/ 295488 w 803793"/>
                    <a:gd name="connsiteY122" fmla="*/ 60802 h 351435"/>
                    <a:gd name="connsiteX123" fmla="*/ 300553 w 803793"/>
                    <a:gd name="connsiteY123" fmla="*/ 59676 h 351435"/>
                    <a:gd name="connsiteX124" fmla="*/ 305472 w 803793"/>
                    <a:gd name="connsiteY124" fmla="*/ 57962 h 351435"/>
                    <a:gd name="connsiteX125" fmla="*/ 309290 w 803793"/>
                    <a:gd name="connsiteY125" fmla="*/ 56048 h 351435"/>
                    <a:gd name="connsiteX126" fmla="*/ 313568 w 803793"/>
                    <a:gd name="connsiteY126" fmla="*/ 55962 h 351435"/>
                    <a:gd name="connsiteX127" fmla="*/ 318729 w 803793"/>
                    <a:gd name="connsiteY127" fmla="*/ 55191 h 351435"/>
                    <a:gd name="connsiteX128" fmla="*/ 323734 w 803793"/>
                    <a:gd name="connsiteY128" fmla="*/ 53832 h 351435"/>
                    <a:gd name="connsiteX129" fmla="*/ 328540 w 803793"/>
                    <a:gd name="connsiteY129" fmla="*/ 51961 h 351435"/>
                    <a:gd name="connsiteX130" fmla="*/ 333112 w 803793"/>
                    <a:gd name="connsiteY130" fmla="*/ 49615 h 351435"/>
                    <a:gd name="connsiteX131" fmla="*/ 337415 w 803793"/>
                    <a:gd name="connsiteY131" fmla="*/ 46861 h 351435"/>
                    <a:gd name="connsiteX132" fmla="*/ 341459 w 803793"/>
                    <a:gd name="connsiteY132" fmla="*/ 43761 h 351435"/>
                    <a:gd name="connsiteX133" fmla="*/ 345217 w 803793"/>
                    <a:gd name="connsiteY133" fmla="*/ 40332 h 351435"/>
                    <a:gd name="connsiteX134" fmla="*/ 348689 w 803793"/>
                    <a:gd name="connsiteY134" fmla="*/ 36609 h 351435"/>
                    <a:gd name="connsiteX135" fmla="*/ 351867 w 803793"/>
                    <a:gd name="connsiteY135" fmla="*/ 32634 h 351435"/>
                    <a:gd name="connsiteX136" fmla="*/ 354733 w 803793"/>
                    <a:gd name="connsiteY136" fmla="*/ 28409 h 351435"/>
                    <a:gd name="connsiteX137" fmla="*/ 357253 w 803793"/>
                    <a:gd name="connsiteY137" fmla="*/ 23984 h 351435"/>
                    <a:gd name="connsiteX138" fmla="*/ 359418 w 803793"/>
                    <a:gd name="connsiteY138" fmla="*/ 19342 h 351435"/>
                    <a:gd name="connsiteX139" fmla="*/ 360388 w 803793"/>
                    <a:gd name="connsiteY139" fmla="*/ 16624 h 351435"/>
                    <a:gd name="connsiteX140" fmla="*/ 361860 w 803793"/>
                    <a:gd name="connsiteY140" fmla="*/ 19109 h 351435"/>
                    <a:gd name="connsiteX141" fmla="*/ 364830 w 803793"/>
                    <a:gd name="connsiteY141" fmla="*/ 23300 h 351435"/>
                    <a:gd name="connsiteX142" fmla="*/ 368112 w 803793"/>
                    <a:gd name="connsiteY142" fmla="*/ 27188 h 351435"/>
                    <a:gd name="connsiteX143" fmla="*/ 371696 w 803793"/>
                    <a:gd name="connsiteY143" fmla="*/ 30807 h 351435"/>
                    <a:gd name="connsiteX144" fmla="*/ 375533 w 803793"/>
                    <a:gd name="connsiteY144" fmla="*/ 34149 h 351435"/>
                    <a:gd name="connsiteX145" fmla="*/ 379637 w 803793"/>
                    <a:gd name="connsiteY145" fmla="*/ 37154 h 351435"/>
                    <a:gd name="connsiteX146" fmla="*/ 383958 w 803793"/>
                    <a:gd name="connsiteY146" fmla="*/ 39865 h 351435"/>
                    <a:gd name="connsiteX147" fmla="*/ 388495 w 803793"/>
                    <a:gd name="connsiteY147" fmla="*/ 42185 h 351435"/>
                    <a:gd name="connsiteX148" fmla="*/ 393232 w 803793"/>
                    <a:gd name="connsiteY148" fmla="*/ 44116 h 351435"/>
                    <a:gd name="connsiteX149" fmla="*/ 398159 w 803793"/>
                    <a:gd name="connsiteY149" fmla="*/ 45588 h 351435"/>
                    <a:gd name="connsiteX150" fmla="*/ 403216 w 803793"/>
                    <a:gd name="connsiteY150" fmla="*/ 46567 h 351435"/>
                    <a:gd name="connsiteX151" fmla="*/ 408394 w 803793"/>
                    <a:gd name="connsiteY151" fmla="*/ 46991 h 351435"/>
                    <a:gd name="connsiteX152" fmla="*/ 413607 w 803793"/>
                    <a:gd name="connsiteY152" fmla="*/ 46809 h 351435"/>
                    <a:gd name="connsiteX153" fmla="*/ 417841 w 803793"/>
                    <a:gd name="connsiteY153" fmla="*/ 46116 h 351435"/>
                    <a:gd name="connsiteX154" fmla="*/ 421928 w 803793"/>
                    <a:gd name="connsiteY154" fmla="*/ 47285 h 351435"/>
                    <a:gd name="connsiteX155" fmla="*/ 427097 w 803793"/>
                    <a:gd name="connsiteY155" fmla="*/ 48082 h 351435"/>
                    <a:gd name="connsiteX156" fmla="*/ 432284 w 803793"/>
                    <a:gd name="connsiteY156" fmla="*/ 48255 h 351435"/>
                    <a:gd name="connsiteX157" fmla="*/ 437428 w 803793"/>
                    <a:gd name="connsiteY157" fmla="*/ 47883 h 351435"/>
                    <a:gd name="connsiteX158" fmla="*/ 442485 w 803793"/>
                    <a:gd name="connsiteY158" fmla="*/ 46982 h 351435"/>
                    <a:gd name="connsiteX159" fmla="*/ 447412 w 803793"/>
                    <a:gd name="connsiteY159" fmla="*/ 45614 h 351435"/>
                    <a:gd name="connsiteX160" fmla="*/ 452183 w 803793"/>
                    <a:gd name="connsiteY160" fmla="*/ 43848 h 351435"/>
                    <a:gd name="connsiteX161" fmla="*/ 456789 w 803793"/>
                    <a:gd name="connsiteY161" fmla="*/ 41657 h 351435"/>
                    <a:gd name="connsiteX162" fmla="*/ 461206 w 803793"/>
                    <a:gd name="connsiteY162" fmla="*/ 39137 h 351435"/>
                    <a:gd name="connsiteX163" fmla="*/ 465414 w 803793"/>
                    <a:gd name="connsiteY163" fmla="*/ 36280 h 351435"/>
                    <a:gd name="connsiteX164" fmla="*/ 469380 w 803793"/>
                    <a:gd name="connsiteY164" fmla="*/ 33102 h 351435"/>
                    <a:gd name="connsiteX165" fmla="*/ 473103 w 803793"/>
                    <a:gd name="connsiteY165" fmla="*/ 29603 h 351435"/>
                    <a:gd name="connsiteX166" fmla="*/ 476532 w 803793"/>
                    <a:gd name="connsiteY166" fmla="*/ 25802 h 351435"/>
                    <a:gd name="connsiteX167" fmla="*/ 478281 w 803793"/>
                    <a:gd name="connsiteY167" fmla="*/ 23499 h 351435"/>
                    <a:gd name="connsiteX168" fmla="*/ 478957 w 803793"/>
                    <a:gd name="connsiteY168" fmla="*/ 26304 h 351435"/>
                    <a:gd name="connsiteX169" fmla="*/ 480567 w 803793"/>
                    <a:gd name="connsiteY169" fmla="*/ 31180 h 351435"/>
                    <a:gd name="connsiteX170" fmla="*/ 482542 w 803793"/>
                    <a:gd name="connsiteY170" fmla="*/ 35881 h 351435"/>
                    <a:gd name="connsiteX171" fmla="*/ 484897 w 803793"/>
                    <a:gd name="connsiteY171" fmla="*/ 40393 h 351435"/>
                    <a:gd name="connsiteX172" fmla="*/ 487590 w 803793"/>
                    <a:gd name="connsiteY172" fmla="*/ 44705 h 351435"/>
                    <a:gd name="connsiteX173" fmla="*/ 490612 w 803793"/>
                    <a:gd name="connsiteY173" fmla="*/ 48809 h 351435"/>
                    <a:gd name="connsiteX174" fmla="*/ 493963 w 803793"/>
                    <a:gd name="connsiteY174" fmla="*/ 52637 h 351435"/>
                    <a:gd name="connsiteX175" fmla="*/ 497634 w 803793"/>
                    <a:gd name="connsiteY175" fmla="*/ 56187 h 351435"/>
                    <a:gd name="connsiteX176" fmla="*/ 501583 w 803793"/>
                    <a:gd name="connsiteY176" fmla="*/ 59425 h 351435"/>
                    <a:gd name="connsiteX177" fmla="*/ 505843 w 803793"/>
                    <a:gd name="connsiteY177" fmla="*/ 62292 h 351435"/>
                    <a:gd name="connsiteX178" fmla="*/ 510389 w 803793"/>
                    <a:gd name="connsiteY178" fmla="*/ 64725 h 351435"/>
                    <a:gd name="connsiteX179" fmla="*/ 515204 w 803793"/>
                    <a:gd name="connsiteY179" fmla="*/ 66656 h 351435"/>
                    <a:gd name="connsiteX180" fmla="*/ 520243 w 803793"/>
                    <a:gd name="connsiteY180" fmla="*/ 67998 h 351435"/>
                    <a:gd name="connsiteX181" fmla="*/ 524477 w 803793"/>
                    <a:gd name="connsiteY181" fmla="*/ 68578 h 351435"/>
                    <a:gd name="connsiteX182" fmla="*/ 528062 w 803793"/>
                    <a:gd name="connsiteY182" fmla="*/ 70925 h 351435"/>
                    <a:gd name="connsiteX183" fmla="*/ 532747 w 803793"/>
                    <a:gd name="connsiteY183" fmla="*/ 73211 h 351435"/>
                    <a:gd name="connsiteX184" fmla="*/ 537648 w 803793"/>
                    <a:gd name="connsiteY184" fmla="*/ 74891 h 351435"/>
                    <a:gd name="connsiteX185" fmla="*/ 542688 w 803793"/>
                    <a:gd name="connsiteY185" fmla="*/ 76034 h 351435"/>
                    <a:gd name="connsiteX186" fmla="*/ 547770 w 803793"/>
                    <a:gd name="connsiteY186" fmla="*/ 76666 h 351435"/>
                    <a:gd name="connsiteX187" fmla="*/ 552888 w 803793"/>
                    <a:gd name="connsiteY187" fmla="*/ 76830 h 351435"/>
                    <a:gd name="connsiteX188" fmla="*/ 557980 w 803793"/>
                    <a:gd name="connsiteY188" fmla="*/ 76527 h 351435"/>
                    <a:gd name="connsiteX189" fmla="*/ 563028 w 803793"/>
                    <a:gd name="connsiteY189" fmla="*/ 75817 h 351435"/>
                    <a:gd name="connsiteX190" fmla="*/ 567990 w 803793"/>
                    <a:gd name="connsiteY190" fmla="*/ 74691 h 351435"/>
                    <a:gd name="connsiteX191" fmla="*/ 572847 w 803793"/>
                    <a:gd name="connsiteY191" fmla="*/ 73202 h 351435"/>
                    <a:gd name="connsiteX192" fmla="*/ 577592 w 803793"/>
                    <a:gd name="connsiteY192" fmla="*/ 71332 h 351435"/>
                    <a:gd name="connsiteX193" fmla="*/ 582182 w 803793"/>
                    <a:gd name="connsiteY193" fmla="*/ 69080 h 351435"/>
                    <a:gd name="connsiteX194" fmla="*/ 586563 w 803793"/>
                    <a:gd name="connsiteY194" fmla="*/ 66457 h 351435"/>
                    <a:gd name="connsiteX195" fmla="*/ 588910 w 803793"/>
                    <a:gd name="connsiteY195" fmla="*/ 64768 h 351435"/>
                    <a:gd name="connsiteX196" fmla="*/ 588728 w 803793"/>
                    <a:gd name="connsiteY196" fmla="*/ 67660 h 351435"/>
                    <a:gd name="connsiteX197" fmla="*/ 588832 w 803793"/>
                    <a:gd name="connsiteY197" fmla="*/ 72778 h 351435"/>
                    <a:gd name="connsiteX198" fmla="*/ 589351 w 803793"/>
                    <a:gd name="connsiteY198" fmla="*/ 77861 h 351435"/>
                    <a:gd name="connsiteX199" fmla="*/ 590269 w 803793"/>
                    <a:gd name="connsiteY199" fmla="*/ 82866 h 351435"/>
                    <a:gd name="connsiteX200" fmla="*/ 591560 w 803793"/>
                    <a:gd name="connsiteY200" fmla="*/ 87784 h 351435"/>
                    <a:gd name="connsiteX201" fmla="*/ 593239 w 803793"/>
                    <a:gd name="connsiteY201" fmla="*/ 92590 h 351435"/>
                    <a:gd name="connsiteX202" fmla="*/ 595300 w 803793"/>
                    <a:gd name="connsiteY202" fmla="*/ 97240 h 351435"/>
                    <a:gd name="connsiteX203" fmla="*/ 597733 w 803793"/>
                    <a:gd name="connsiteY203" fmla="*/ 101725 h 351435"/>
                    <a:gd name="connsiteX204" fmla="*/ 600565 w 803793"/>
                    <a:gd name="connsiteY204" fmla="*/ 105985 h 351435"/>
                    <a:gd name="connsiteX205" fmla="*/ 603804 w 803793"/>
                    <a:gd name="connsiteY205" fmla="*/ 109977 h 351435"/>
                    <a:gd name="connsiteX206" fmla="*/ 607440 w 803793"/>
                    <a:gd name="connsiteY206" fmla="*/ 113631 h 351435"/>
                    <a:gd name="connsiteX207" fmla="*/ 611467 w 803793"/>
                    <a:gd name="connsiteY207" fmla="*/ 116904 h 351435"/>
                    <a:gd name="connsiteX208" fmla="*/ 615883 w 803793"/>
                    <a:gd name="connsiteY208" fmla="*/ 119684 h 351435"/>
                    <a:gd name="connsiteX209" fmla="*/ 619736 w 803793"/>
                    <a:gd name="connsiteY209" fmla="*/ 121459 h 351435"/>
                    <a:gd name="connsiteX210" fmla="*/ 622481 w 803793"/>
                    <a:gd name="connsiteY210" fmla="*/ 124776 h 351435"/>
                    <a:gd name="connsiteX211" fmla="*/ 626291 w 803793"/>
                    <a:gd name="connsiteY211" fmla="*/ 128326 h 351435"/>
                    <a:gd name="connsiteX212" fmla="*/ 630465 w 803793"/>
                    <a:gd name="connsiteY212" fmla="*/ 131391 h 351435"/>
                    <a:gd name="connsiteX213" fmla="*/ 634933 w 803793"/>
                    <a:gd name="connsiteY213" fmla="*/ 133980 h 351435"/>
                    <a:gd name="connsiteX214" fmla="*/ 639626 w 803793"/>
                    <a:gd name="connsiteY214" fmla="*/ 136084 h 351435"/>
                    <a:gd name="connsiteX215" fmla="*/ 644475 w 803793"/>
                    <a:gd name="connsiteY215" fmla="*/ 137730 h 351435"/>
                    <a:gd name="connsiteX216" fmla="*/ 649428 w 803793"/>
                    <a:gd name="connsiteY216" fmla="*/ 138950 h 351435"/>
                    <a:gd name="connsiteX217" fmla="*/ 654451 w 803793"/>
                    <a:gd name="connsiteY217" fmla="*/ 139764 h 351435"/>
                    <a:gd name="connsiteX218" fmla="*/ 659516 w 803793"/>
                    <a:gd name="connsiteY218" fmla="*/ 140172 h 351435"/>
                    <a:gd name="connsiteX219" fmla="*/ 664608 w 803793"/>
                    <a:gd name="connsiteY219" fmla="*/ 140163 h 351435"/>
                    <a:gd name="connsiteX220" fmla="*/ 669690 w 803793"/>
                    <a:gd name="connsiteY220" fmla="*/ 139773 h 351435"/>
                    <a:gd name="connsiteX221" fmla="*/ 674713 w 803793"/>
                    <a:gd name="connsiteY221" fmla="*/ 138968 h 351435"/>
                    <a:gd name="connsiteX222" fmla="*/ 679700 w 803793"/>
                    <a:gd name="connsiteY222" fmla="*/ 137747 h 351435"/>
                    <a:gd name="connsiteX223" fmla="*/ 682445 w 803793"/>
                    <a:gd name="connsiteY223" fmla="*/ 136838 h 351435"/>
                    <a:gd name="connsiteX224" fmla="*/ 681406 w 803793"/>
                    <a:gd name="connsiteY224" fmla="*/ 139548 h 351435"/>
                    <a:gd name="connsiteX225" fmla="*/ 679995 w 803793"/>
                    <a:gd name="connsiteY225" fmla="*/ 144475 h 351435"/>
                    <a:gd name="connsiteX226" fmla="*/ 678990 w 803793"/>
                    <a:gd name="connsiteY226" fmla="*/ 149471 h 351435"/>
                    <a:gd name="connsiteX227" fmla="*/ 678393 w 803793"/>
                    <a:gd name="connsiteY227" fmla="*/ 154537 h 351435"/>
                    <a:gd name="connsiteX228" fmla="*/ 678185 w 803793"/>
                    <a:gd name="connsiteY228" fmla="*/ 159620 h 351435"/>
                    <a:gd name="connsiteX229" fmla="*/ 678376 w 803793"/>
                    <a:gd name="connsiteY229" fmla="*/ 164694 h 351435"/>
                    <a:gd name="connsiteX230" fmla="*/ 678973 w 803793"/>
                    <a:gd name="connsiteY230" fmla="*/ 169751 h 351435"/>
                    <a:gd name="connsiteX231" fmla="*/ 679986 w 803793"/>
                    <a:gd name="connsiteY231" fmla="*/ 174738 h 351435"/>
                    <a:gd name="connsiteX232" fmla="*/ 681441 w 803793"/>
                    <a:gd name="connsiteY232" fmla="*/ 179657 h 351435"/>
                    <a:gd name="connsiteX233" fmla="*/ 683355 w 803793"/>
                    <a:gd name="connsiteY233" fmla="*/ 184428 h 351435"/>
                    <a:gd name="connsiteX234" fmla="*/ 685744 w 803793"/>
                    <a:gd name="connsiteY234" fmla="*/ 188992 h 351435"/>
                    <a:gd name="connsiteX235" fmla="*/ 688628 w 803793"/>
                    <a:gd name="connsiteY235" fmla="*/ 193286 h 351435"/>
                    <a:gd name="connsiteX236" fmla="*/ 692031 w 803793"/>
                    <a:gd name="connsiteY236" fmla="*/ 197243 h 351435"/>
                    <a:gd name="connsiteX237" fmla="*/ 695209 w 803793"/>
                    <a:gd name="connsiteY237" fmla="*/ 200110 h 351435"/>
                    <a:gd name="connsiteX238" fmla="*/ 696845 w 803793"/>
                    <a:gd name="connsiteY238" fmla="*/ 204058 h 351435"/>
                    <a:gd name="connsiteX239" fmla="*/ 699434 w 803793"/>
                    <a:gd name="connsiteY239" fmla="*/ 208587 h 351435"/>
                    <a:gd name="connsiteX240" fmla="*/ 702517 w 803793"/>
                    <a:gd name="connsiteY240" fmla="*/ 212743 h 351435"/>
                    <a:gd name="connsiteX241" fmla="*/ 706024 w 803793"/>
                    <a:gd name="connsiteY241" fmla="*/ 216519 h 351435"/>
                    <a:gd name="connsiteX242" fmla="*/ 709895 w 803793"/>
                    <a:gd name="connsiteY242" fmla="*/ 219922 h 351435"/>
                    <a:gd name="connsiteX243" fmla="*/ 714025 w 803793"/>
                    <a:gd name="connsiteY243" fmla="*/ 222935 h 351435"/>
                    <a:gd name="connsiteX244" fmla="*/ 718407 w 803793"/>
                    <a:gd name="connsiteY244" fmla="*/ 225559 h 351435"/>
                    <a:gd name="connsiteX245" fmla="*/ 722961 w 803793"/>
                    <a:gd name="connsiteY245" fmla="*/ 227802 h 351435"/>
                    <a:gd name="connsiteX246" fmla="*/ 727689 w 803793"/>
                    <a:gd name="connsiteY246" fmla="*/ 229698 h 351435"/>
                    <a:gd name="connsiteX247" fmla="*/ 732564 w 803793"/>
                    <a:gd name="connsiteY247" fmla="*/ 231187 h 351435"/>
                    <a:gd name="connsiteX248" fmla="*/ 737517 w 803793"/>
                    <a:gd name="connsiteY248" fmla="*/ 232313 h 351435"/>
                    <a:gd name="connsiteX249" fmla="*/ 742574 w 803793"/>
                    <a:gd name="connsiteY249" fmla="*/ 233040 h 351435"/>
                    <a:gd name="connsiteX250" fmla="*/ 747692 w 803793"/>
                    <a:gd name="connsiteY250" fmla="*/ 233343 h 351435"/>
                    <a:gd name="connsiteX251" fmla="*/ 750592 w 803793"/>
                    <a:gd name="connsiteY251" fmla="*/ 233274 h 351435"/>
                    <a:gd name="connsiteX252" fmla="*/ 748800 w 803793"/>
                    <a:gd name="connsiteY252" fmla="*/ 235560 h 351435"/>
                    <a:gd name="connsiteX253" fmla="*/ 746003 w 803793"/>
                    <a:gd name="connsiteY253" fmla="*/ 239855 h 351435"/>
                    <a:gd name="connsiteX254" fmla="*/ 743561 w 803793"/>
                    <a:gd name="connsiteY254" fmla="*/ 244340 h 351435"/>
                    <a:gd name="connsiteX255" fmla="*/ 741509 w 803793"/>
                    <a:gd name="connsiteY255" fmla="*/ 248999 h 351435"/>
                    <a:gd name="connsiteX256" fmla="*/ 739812 w 803793"/>
                    <a:gd name="connsiteY256" fmla="*/ 253787 h 351435"/>
                    <a:gd name="connsiteX257" fmla="*/ 738504 w 803793"/>
                    <a:gd name="connsiteY257" fmla="*/ 258697 h 351435"/>
                    <a:gd name="connsiteX258" fmla="*/ 737586 w 803793"/>
                    <a:gd name="connsiteY258" fmla="*/ 263711 h 351435"/>
                    <a:gd name="connsiteX259" fmla="*/ 737084 w 803793"/>
                    <a:gd name="connsiteY259" fmla="*/ 268793 h 351435"/>
                    <a:gd name="connsiteX260" fmla="*/ 737024 w 803793"/>
                    <a:gd name="connsiteY260" fmla="*/ 273894 h 351435"/>
                    <a:gd name="connsiteX261" fmla="*/ 737439 w 803793"/>
                    <a:gd name="connsiteY261" fmla="*/ 279011 h 351435"/>
                    <a:gd name="connsiteX262" fmla="*/ 738374 w 803793"/>
                    <a:gd name="connsiteY262" fmla="*/ 284094 h 351435"/>
                    <a:gd name="connsiteX263" fmla="*/ 739864 w 803793"/>
                    <a:gd name="connsiteY263" fmla="*/ 289064 h 351435"/>
                    <a:gd name="connsiteX264" fmla="*/ 741951 w 803793"/>
                    <a:gd name="connsiteY264" fmla="*/ 293844 h 351435"/>
                    <a:gd name="connsiteX265" fmla="*/ 744141 w 803793"/>
                    <a:gd name="connsiteY265" fmla="*/ 297525 h 351435"/>
                    <a:gd name="connsiteX266" fmla="*/ 744540 w 803793"/>
                    <a:gd name="connsiteY266" fmla="*/ 301776 h 351435"/>
                    <a:gd name="connsiteX267" fmla="*/ 745683 w 803793"/>
                    <a:gd name="connsiteY267" fmla="*/ 306850 h 351435"/>
                    <a:gd name="connsiteX268" fmla="*/ 747406 w 803793"/>
                    <a:gd name="connsiteY268" fmla="*/ 311751 h 351435"/>
                    <a:gd name="connsiteX269" fmla="*/ 749649 w 803793"/>
                    <a:gd name="connsiteY269" fmla="*/ 316384 h 351435"/>
                    <a:gd name="connsiteX270" fmla="*/ 752350 w 803793"/>
                    <a:gd name="connsiteY270" fmla="*/ 320774 h 351435"/>
                    <a:gd name="connsiteX271" fmla="*/ 755416 w 803793"/>
                    <a:gd name="connsiteY271" fmla="*/ 324879 h 351435"/>
                    <a:gd name="connsiteX272" fmla="*/ 758827 w 803793"/>
                    <a:gd name="connsiteY272" fmla="*/ 328671 h 351435"/>
                    <a:gd name="connsiteX273" fmla="*/ 762533 w 803793"/>
                    <a:gd name="connsiteY273" fmla="*/ 332152 h 351435"/>
                    <a:gd name="connsiteX274" fmla="*/ 766482 w 803793"/>
                    <a:gd name="connsiteY274" fmla="*/ 335347 h 351435"/>
                    <a:gd name="connsiteX275" fmla="*/ 770690 w 803793"/>
                    <a:gd name="connsiteY275" fmla="*/ 338205 h 351435"/>
                    <a:gd name="connsiteX276" fmla="*/ 775115 w 803793"/>
                    <a:gd name="connsiteY276" fmla="*/ 340742 h 351435"/>
                    <a:gd name="connsiteX277" fmla="*/ 779722 w 803793"/>
                    <a:gd name="connsiteY277" fmla="*/ 342924 h 351435"/>
                    <a:gd name="connsiteX278" fmla="*/ 784510 w 803793"/>
                    <a:gd name="connsiteY278" fmla="*/ 344734 h 351435"/>
                    <a:gd name="connsiteX279" fmla="*/ 787307 w 803793"/>
                    <a:gd name="connsiteY279" fmla="*/ 345522 h 351435"/>
                    <a:gd name="connsiteX280" fmla="*/ 784917 w 803793"/>
                    <a:gd name="connsiteY280" fmla="*/ 347167 h 351435"/>
                    <a:gd name="connsiteX281" fmla="*/ 780977 w 803793"/>
                    <a:gd name="connsiteY281" fmla="*/ 350449 h 351435"/>
                    <a:gd name="connsiteX282" fmla="*/ 779973 w 803793"/>
                    <a:gd name="connsiteY282" fmla="*/ 351436 h 351435"/>
                    <a:gd name="connsiteX283" fmla="*/ 792779 w 803793"/>
                    <a:gd name="connsiteY283" fmla="*/ 351436 h 351435"/>
                    <a:gd name="connsiteX284" fmla="*/ 793351 w 803793"/>
                    <a:gd name="connsiteY284" fmla="*/ 351055 h 351435"/>
                    <a:gd name="connsiteX285" fmla="*/ 797230 w 803793"/>
                    <a:gd name="connsiteY285" fmla="*/ 348942 h 351435"/>
                    <a:gd name="connsiteX286" fmla="*/ 801265 w 803793"/>
                    <a:gd name="connsiteY286" fmla="*/ 347254 h 351435"/>
                    <a:gd name="connsiteX287" fmla="*/ 803785 w 803793"/>
                    <a:gd name="connsiteY287" fmla="*/ 343721 h 351435"/>
                    <a:gd name="connsiteX288" fmla="*/ 799932 w 803793"/>
                    <a:gd name="connsiteY288" fmla="*/ 339322 h 351435"/>
                    <a:gd name="connsiteX289" fmla="*/ 795568 w 803793"/>
                    <a:gd name="connsiteY289" fmla="*/ 339019 h 351435"/>
                    <a:gd name="connsiteX290" fmla="*/ 791204 w 803793"/>
                    <a:gd name="connsiteY290" fmla="*/ 338326 h 351435"/>
                    <a:gd name="connsiteX291" fmla="*/ 786917 w 803793"/>
                    <a:gd name="connsiteY291" fmla="*/ 337209 h 351435"/>
                    <a:gd name="connsiteX292" fmla="*/ 782700 w 803793"/>
                    <a:gd name="connsiteY292" fmla="*/ 335702 h 351435"/>
                    <a:gd name="connsiteX293" fmla="*/ 778613 w 803793"/>
                    <a:gd name="connsiteY293" fmla="*/ 333875 h 351435"/>
                    <a:gd name="connsiteX294" fmla="*/ 774691 w 803793"/>
                    <a:gd name="connsiteY294" fmla="*/ 331711 h 351435"/>
                    <a:gd name="connsiteX295" fmla="*/ 770915 w 803793"/>
                    <a:gd name="connsiteY295" fmla="*/ 329243 h 351435"/>
                    <a:gd name="connsiteX296" fmla="*/ 767365 w 803793"/>
                    <a:gd name="connsiteY296" fmla="*/ 326489 h 351435"/>
                    <a:gd name="connsiteX297" fmla="*/ 764040 w 803793"/>
                    <a:gd name="connsiteY297" fmla="*/ 323493 h 351435"/>
                    <a:gd name="connsiteX298" fmla="*/ 760983 w 803793"/>
                    <a:gd name="connsiteY298" fmla="*/ 320203 h 351435"/>
                    <a:gd name="connsiteX299" fmla="*/ 758238 w 803793"/>
                    <a:gd name="connsiteY299" fmla="*/ 316687 h 351435"/>
                    <a:gd name="connsiteX300" fmla="*/ 755848 w 803793"/>
                    <a:gd name="connsiteY300" fmla="*/ 312938 h 351435"/>
                    <a:gd name="connsiteX301" fmla="*/ 753857 w 803793"/>
                    <a:gd name="connsiteY301" fmla="*/ 308998 h 351435"/>
                    <a:gd name="connsiteX302" fmla="*/ 752307 w 803793"/>
                    <a:gd name="connsiteY302" fmla="*/ 304885 h 351435"/>
                    <a:gd name="connsiteX303" fmla="*/ 751268 w 803793"/>
                    <a:gd name="connsiteY303" fmla="*/ 300642 h 351435"/>
                    <a:gd name="connsiteX304" fmla="*/ 750774 w 803793"/>
                    <a:gd name="connsiteY304" fmla="*/ 296330 h 351435"/>
                    <a:gd name="connsiteX305" fmla="*/ 750194 w 803793"/>
                    <a:gd name="connsiteY305" fmla="*/ 294554 h 351435"/>
                    <a:gd name="connsiteX306" fmla="*/ 748038 w 803793"/>
                    <a:gd name="connsiteY306" fmla="*/ 290762 h 351435"/>
                    <a:gd name="connsiteX307" fmla="*/ 746375 w 803793"/>
                    <a:gd name="connsiteY307" fmla="*/ 286735 h 351435"/>
                    <a:gd name="connsiteX308" fmla="*/ 745198 w 803793"/>
                    <a:gd name="connsiteY308" fmla="*/ 282510 h 351435"/>
                    <a:gd name="connsiteX309" fmla="*/ 744470 w 803793"/>
                    <a:gd name="connsiteY309" fmla="*/ 278145 h 351435"/>
                    <a:gd name="connsiteX310" fmla="*/ 744211 w 803793"/>
                    <a:gd name="connsiteY310" fmla="*/ 273720 h 351435"/>
                    <a:gd name="connsiteX311" fmla="*/ 744341 w 803793"/>
                    <a:gd name="connsiteY311" fmla="*/ 269252 h 351435"/>
                    <a:gd name="connsiteX312" fmla="*/ 744877 w 803793"/>
                    <a:gd name="connsiteY312" fmla="*/ 264793 h 351435"/>
                    <a:gd name="connsiteX313" fmla="*/ 745778 w 803793"/>
                    <a:gd name="connsiteY313" fmla="*/ 260412 h 351435"/>
                    <a:gd name="connsiteX314" fmla="*/ 747034 w 803793"/>
                    <a:gd name="connsiteY314" fmla="*/ 256082 h 351435"/>
                    <a:gd name="connsiteX315" fmla="*/ 748601 w 803793"/>
                    <a:gd name="connsiteY315" fmla="*/ 251874 h 351435"/>
                    <a:gd name="connsiteX316" fmla="*/ 750514 w 803793"/>
                    <a:gd name="connsiteY316" fmla="*/ 247795 h 351435"/>
                    <a:gd name="connsiteX317" fmla="*/ 752723 w 803793"/>
                    <a:gd name="connsiteY317" fmla="*/ 243925 h 351435"/>
                    <a:gd name="connsiteX318" fmla="*/ 755234 w 803793"/>
                    <a:gd name="connsiteY318" fmla="*/ 240219 h 351435"/>
                    <a:gd name="connsiteX319" fmla="*/ 758031 w 803793"/>
                    <a:gd name="connsiteY319" fmla="*/ 236772 h 351435"/>
                    <a:gd name="connsiteX320" fmla="*/ 761122 w 803793"/>
                    <a:gd name="connsiteY320" fmla="*/ 233629 h 351435"/>
                    <a:gd name="connsiteX321" fmla="*/ 764482 w 803793"/>
                    <a:gd name="connsiteY321" fmla="*/ 230815 h 351435"/>
                    <a:gd name="connsiteX322" fmla="*/ 765858 w 803793"/>
                    <a:gd name="connsiteY322" fmla="*/ 226684 h 351435"/>
                    <a:gd name="connsiteX323" fmla="*/ 760871 w 803793"/>
                    <a:gd name="connsiteY323" fmla="*/ 223628 h 351435"/>
                    <a:gd name="connsiteX324" fmla="*/ 756619 w 803793"/>
                    <a:gd name="connsiteY324" fmla="*/ 224641 h 351435"/>
                    <a:gd name="connsiteX325" fmla="*/ 752246 w 803793"/>
                    <a:gd name="connsiteY325" fmla="*/ 225221 h 351435"/>
                    <a:gd name="connsiteX326" fmla="*/ 747813 w 803793"/>
                    <a:gd name="connsiteY326" fmla="*/ 225412 h 351435"/>
                    <a:gd name="connsiteX327" fmla="*/ 743336 w 803793"/>
                    <a:gd name="connsiteY327" fmla="*/ 225230 h 351435"/>
                    <a:gd name="connsiteX328" fmla="*/ 738903 w 803793"/>
                    <a:gd name="connsiteY328" fmla="*/ 224702 h 351435"/>
                    <a:gd name="connsiteX329" fmla="*/ 734486 w 803793"/>
                    <a:gd name="connsiteY329" fmla="*/ 223775 h 351435"/>
                    <a:gd name="connsiteX330" fmla="*/ 730183 w 803793"/>
                    <a:gd name="connsiteY330" fmla="*/ 222537 h 351435"/>
                    <a:gd name="connsiteX331" fmla="*/ 725975 w 803793"/>
                    <a:gd name="connsiteY331" fmla="*/ 220961 h 351435"/>
                    <a:gd name="connsiteX332" fmla="*/ 721896 w 803793"/>
                    <a:gd name="connsiteY332" fmla="*/ 219047 h 351435"/>
                    <a:gd name="connsiteX333" fmla="*/ 718026 w 803793"/>
                    <a:gd name="connsiteY333" fmla="*/ 216813 h 351435"/>
                    <a:gd name="connsiteX334" fmla="*/ 714354 w 803793"/>
                    <a:gd name="connsiteY334" fmla="*/ 214276 h 351435"/>
                    <a:gd name="connsiteX335" fmla="*/ 710968 w 803793"/>
                    <a:gd name="connsiteY335" fmla="*/ 211410 h 351435"/>
                    <a:gd name="connsiteX336" fmla="*/ 707894 w 803793"/>
                    <a:gd name="connsiteY336" fmla="*/ 208223 h 351435"/>
                    <a:gd name="connsiteX337" fmla="*/ 705210 w 803793"/>
                    <a:gd name="connsiteY337" fmla="*/ 204742 h 351435"/>
                    <a:gd name="connsiteX338" fmla="*/ 702950 w 803793"/>
                    <a:gd name="connsiteY338" fmla="*/ 201002 h 351435"/>
                    <a:gd name="connsiteX339" fmla="*/ 701210 w 803793"/>
                    <a:gd name="connsiteY339" fmla="*/ 197018 h 351435"/>
                    <a:gd name="connsiteX340" fmla="*/ 700136 w 803793"/>
                    <a:gd name="connsiteY340" fmla="*/ 195494 h 351435"/>
                    <a:gd name="connsiteX341" fmla="*/ 696967 w 803793"/>
                    <a:gd name="connsiteY341" fmla="*/ 192524 h 351435"/>
                    <a:gd name="connsiteX342" fmla="*/ 694187 w 803793"/>
                    <a:gd name="connsiteY342" fmla="*/ 189139 h 351435"/>
                    <a:gd name="connsiteX343" fmla="*/ 691815 w 803793"/>
                    <a:gd name="connsiteY343" fmla="*/ 185450 h 351435"/>
                    <a:gd name="connsiteX344" fmla="*/ 689849 w 803793"/>
                    <a:gd name="connsiteY344" fmla="*/ 181501 h 351435"/>
                    <a:gd name="connsiteX345" fmla="*/ 688264 w 803793"/>
                    <a:gd name="connsiteY345" fmla="*/ 177353 h 351435"/>
                    <a:gd name="connsiteX346" fmla="*/ 687087 w 803793"/>
                    <a:gd name="connsiteY346" fmla="*/ 173059 h 351435"/>
                    <a:gd name="connsiteX347" fmla="*/ 686281 w 803793"/>
                    <a:gd name="connsiteY347" fmla="*/ 168625 h 351435"/>
                    <a:gd name="connsiteX348" fmla="*/ 685840 w 803793"/>
                    <a:gd name="connsiteY348" fmla="*/ 164166 h 351435"/>
                    <a:gd name="connsiteX349" fmla="*/ 685744 w 803793"/>
                    <a:gd name="connsiteY349" fmla="*/ 159654 h 351435"/>
                    <a:gd name="connsiteX350" fmla="*/ 686022 w 803793"/>
                    <a:gd name="connsiteY350" fmla="*/ 155178 h 351435"/>
                    <a:gd name="connsiteX351" fmla="*/ 686636 w 803793"/>
                    <a:gd name="connsiteY351" fmla="*/ 150718 h 351435"/>
                    <a:gd name="connsiteX352" fmla="*/ 687598 w 803793"/>
                    <a:gd name="connsiteY352" fmla="*/ 146345 h 351435"/>
                    <a:gd name="connsiteX353" fmla="*/ 688896 w 803793"/>
                    <a:gd name="connsiteY353" fmla="*/ 142077 h 351435"/>
                    <a:gd name="connsiteX354" fmla="*/ 690568 w 803793"/>
                    <a:gd name="connsiteY354" fmla="*/ 137963 h 351435"/>
                    <a:gd name="connsiteX355" fmla="*/ 692594 w 803793"/>
                    <a:gd name="connsiteY355" fmla="*/ 134041 h 351435"/>
                    <a:gd name="connsiteX356" fmla="*/ 694958 w 803793"/>
                    <a:gd name="connsiteY356" fmla="*/ 130361 h 351435"/>
                    <a:gd name="connsiteX357" fmla="*/ 695053 w 803793"/>
                    <a:gd name="connsiteY357" fmla="*/ 126023 h 351435"/>
                    <a:gd name="connsiteX358" fmla="*/ 689399 w 803793"/>
                    <a:gd name="connsiteY358" fmla="*/ 124559 h 351435"/>
                    <a:gd name="connsiteX359" fmla="*/ 685623 w 803793"/>
                    <a:gd name="connsiteY359" fmla="*/ 126784 h 351435"/>
                    <a:gd name="connsiteX360" fmla="*/ 681623 w 803793"/>
                    <a:gd name="connsiteY360" fmla="*/ 128646 h 351435"/>
                    <a:gd name="connsiteX361" fmla="*/ 677440 w 803793"/>
                    <a:gd name="connsiteY361" fmla="*/ 130144 h 351435"/>
                    <a:gd name="connsiteX362" fmla="*/ 673119 w 803793"/>
                    <a:gd name="connsiteY362" fmla="*/ 131296 h 351435"/>
                    <a:gd name="connsiteX363" fmla="*/ 668712 w 803793"/>
                    <a:gd name="connsiteY363" fmla="*/ 132075 h 351435"/>
                    <a:gd name="connsiteX364" fmla="*/ 664244 w 803793"/>
                    <a:gd name="connsiteY364" fmla="*/ 132508 h 351435"/>
                    <a:gd name="connsiteX365" fmla="*/ 659733 w 803793"/>
                    <a:gd name="connsiteY365" fmla="*/ 132595 h 351435"/>
                    <a:gd name="connsiteX366" fmla="*/ 655256 w 803793"/>
                    <a:gd name="connsiteY366" fmla="*/ 132318 h 351435"/>
                    <a:gd name="connsiteX367" fmla="*/ 650805 w 803793"/>
                    <a:gd name="connsiteY367" fmla="*/ 131694 h 351435"/>
                    <a:gd name="connsiteX368" fmla="*/ 646441 w 803793"/>
                    <a:gd name="connsiteY368" fmla="*/ 130724 h 351435"/>
                    <a:gd name="connsiteX369" fmla="*/ 642181 w 803793"/>
                    <a:gd name="connsiteY369" fmla="*/ 129356 h 351435"/>
                    <a:gd name="connsiteX370" fmla="*/ 638085 w 803793"/>
                    <a:gd name="connsiteY370" fmla="*/ 127616 h 351435"/>
                    <a:gd name="connsiteX371" fmla="*/ 634232 w 803793"/>
                    <a:gd name="connsiteY371" fmla="*/ 125486 h 351435"/>
                    <a:gd name="connsiteX372" fmla="*/ 630629 w 803793"/>
                    <a:gd name="connsiteY372" fmla="*/ 122966 h 351435"/>
                    <a:gd name="connsiteX373" fmla="*/ 627382 w 803793"/>
                    <a:gd name="connsiteY373" fmla="*/ 120048 h 351435"/>
                    <a:gd name="connsiteX374" fmla="*/ 624542 w 803793"/>
                    <a:gd name="connsiteY374" fmla="*/ 116749 h 351435"/>
                    <a:gd name="connsiteX375" fmla="*/ 623070 w 803793"/>
                    <a:gd name="connsiteY375" fmla="*/ 115623 h 351435"/>
                    <a:gd name="connsiteX376" fmla="*/ 619165 w 803793"/>
                    <a:gd name="connsiteY376" fmla="*/ 113709 h 351435"/>
                    <a:gd name="connsiteX377" fmla="*/ 615511 w 803793"/>
                    <a:gd name="connsiteY377" fmla="*/ 111311 h 351435"/>
                    <a:gd name="connsiteX378" fmla="*/ 612142 w 803793"/>
                    <a:gd name="connsiteY378" fmla="*/ 108479 h 351435"/>
                    <a:gd name="connsiteX379" fmla="*/ 609094 w 803793"/>
                    <a:gd name="connsiteY379" fmla="*/ 105293 h 351435"/>
                    <a:gd name="connsiteX380" fmla="*/ 606367 w 803793"/>
                    <a:gd name="connsiteY380" fmla="*/ 101777 h 351435"/>
                    <a:gd name="connsiteX381" fmla="*/ 603985 w 803793"/>
                    <a:gd name="connsiteY381" fmla="*/ 98002 h 351435"/>
                    <a:gd name="connsiteX382" fmla="*/ 601916 w 803793"/>
                    <a:gd name="connsiteY382" fmla="*/ 94044 h 351435"/>
                    <a:gd name="connsiteX383" fmla="*/ 600175 w 803793"/>
                    <a:gd name="connsiteY383" fmla="*/ 89905 h 351435"/>
                    <a:gd name="connsiteX384" fmla="*/ 598773 w 803793"/>
                    <a:gd name="connsiteY384" fmla="*/ 85637 h 351435"/>
                    <a:gd name="connsiteX385" fmla="*/ 597707 w 803793"/>
                    <a:gd name="connsiteY385" fmla="*/ 81272 h 351435"/>
                    <a:gd name="connsiteX386" fmla="*/ 596989 w 803793"/>
                    <a:gd name="connsiteY386" fmla="*/ 76822 h 351435"/>
                    <a:gd name="connsiteX387" fmla="*/ 596625 w 803793"/>
                    <a:gd name="connsiteY387" fmla="*/ 72354 h 351435"/>
                    <a:gd name="connsiteX388" fmla="*/ 596625 w 803793"/>
                    <a:gd name="connsiteY388" fmla="*/ 67885 h 351435"/>
                    <a:gd name="connsiteX389" fmla="*/ 596997 w 803793"/>
                    <a:gd name="connsiteY389" fmla="*/ 63452 h 351435"/>
                    <a:gd name="connsiteX390" fmla="*/ 597777 w 803793"/>
                    <a:gd name="connsiteY390" fmla="*/ 59122 h 351435"/>
                    <a:gd name="connsiteX391" fmla="*/ 598963 w 803793"/>
                    <a:gd name="connsiteY391" fmla="*/ 54905 h 351435"/>
                    <a:gd name="connsiteX392" fmla="*/ 597768 w 803793"/>
                    <a:gd name="connsiteY392" fmla="*/ 50732 h 351435"/>
                    <a:gd name="connsiteX393" fmla="*/ 591932 w 803793"/>
                    <a:gd name="connsiteY393" fmla="*/ 51009 h 351435"/>
                    <a:gd name="connsiteX394" fmla="*/ 588979 w 803793"/>
                    <a:gd name="connsiteY394" fmla="*/ 54239 h 351435"/>
                    <a:gd name="connsiteX395" fmla="*/ 585706 w 803793"/>
                    <a:gd name="connsiteY395" fmla="*/ 57200 h 351435"/>
                    <a:gd name="connsiteX396" fmla="*/ 582147 w 803793"/>
                    <a:gd name="connsiteY396" fmla="*/ 59876 h 351435"/>
                    <a:gd name="connsiteX397" fmla="*/ 578354 w 803793"/>
                    <a:gd name="connsiteY397" fmla="*/ 62214 h 351435"/>
                    <a:gd name="connsiteX398" fmla="*/ 574363 w 803793"/>
                    <a:gd name="connsiteY398" fmla="*/ 64274 h 351435"/>
                    <a:gd name="connsiteX399" fmla="*/ 570215 w 803793"/>
                    <a:gd name="connsiteY399" fmla="*/ 65998 h 351435"/>
                    <a:gd name="connsiteX400" fmla="*/ 565963 w 803793"/>
                    <a:gd name="connsiteY400" fmla="*/ 67400 h 351435"/>
                    <a:gd name="connsiteX401" fmla="*/ 561590 w 803793"/>
                    <a:gd name="connsiteY401" fmla="*/ 68483 h 351435"/>
                    <a:gd name="connsiteX402" fmla="*/ 557148 w 803793"/>
                    <a:gd name="connsiteY402" fmla="*/ 69193 h 351435"/>
                    <a:gd name="connsiteX403" fmla="*/ 552689 w 803793"/>
                    <a:gd name="connsiteY403" fmla="*/ 69522 h 351435"/>
                    <a:gd name="connsiteX404" fmla="*/ 548221 w 803793"/>
                    <a:gd name="connsiteY404" fmla="*/ 69496 h 351435"/>
                    <a:gd name="connsiteX405" fmla="*/ 543787 w 803793"/>
                    <a:gd name="connsiteY405" fmla="*/ 69028 h 351435"/>
                    <a:gd name="connsiteX406" fmla="*/ 539475 w 803793"/>
                    <a:gd name="connsiteY406" fmla="*/ 68128 h 351435"/>
                    <a:gd name="connsiteX407" fmla="*/ 535301 w 803793"/>
                    <a:gd name="connsiteY407" fmla="*/ 66768 h 351435"/>
                    <a:gd name="connsiteX408" fmla="*/ 531336 w 803793"/>
                    <a:gd name="connsiteY408" fmla="*/ 64941 h 351435"/>
                    <a:gd name="connsiteX409" fmla="*/ 527655 w 803793"/>
                    <a:gd name="connsiteY409" fmla="*/ 62621 h 351435"/>
                    <a:gd name="connsiteX410" fmla="*/ 525889 w 803793"/>
                    <a:gd name="connsiteY410" fmla="*/ 61980 h 351435"/>
                    <a:gd name="connsiteX411" fmla="*/ 521603 w 803793"/>
                    <a:gd name="connsiteY411" fmla="*/ 61322 h 351435"/>
                    <a:gd name="connsiteX412" fmla="*/ 517412 w 803793"/>
                    <a:gd name="connsiteY412" fmla="*/ 60092 h 351435"/>
                    <a:gd name="connsiteX413" fmla="*/ 513377 w 803793"/>
                    <a:gd name="connsiteY413" fmla="*/ 58378 h 351435"/>
                    <a:gd name="connsiteX414" fmla="*/ 509515 w 803793"/>
                    <a:gd name="connsiteY414" fmla="*/ 56213 h 351435"/>
                    <a:gd name="connsiteX415" fmla="*/ 505887 w 803793"/>
                    <a:gd name="connsiteY415" fmla="*/ 53676 h 351435"/>
                    <a:gd name="connsiteX416" fmla="*/ 502475 w 803793"/>
                    <a:gd name="connsiteY416" fmla="*/ 50792 h 351435"/>
                    <a:gd name="connsiteX417" fmla="*/ 499332 w 803793"/>
                    <a:gd name="connsiteY417" fmla="*/ 47588 h 351435"/>
                    <a:gd name="connsiteX418" fmla="*/ 496439 w 803793"/>
                    <a:gd name="connsiteY418" fmla="*/ 44159 h 351435"/>
                    <a:gd name="connsiteX419" fmla="*/ 493850 w 803793"/>
                    <a:gd name="connsiteY419" fmla="*/ 40479 h 351435"/>
                    <a:gd name="connsiteX420" fmla="*/ 491538 w 803793"/>
                    <a:gd name="connsiteY420" fmla="*/ 36626 h 351435"/>
                    <a:gd name="connsiteX421" fmla="*/ 489538 w 803793"/>
                    <a:gd name="connsiteY421" fmla="*/ 32600 h 351435"/>
                    <a:gd name="connsiteX422" fmla="*/ 487884 w 803793"/>
                    <a:gd name="connsiteY422" fmla="*/ 28452 h 351435"/>
                    <a:gd name="connsiteX423" fmla="*/ 486568 w 803793"/>
                    <a:gd name="connsiteY423" fmla="*/ 24192 h 351435"/>
                    <a:gd name="connsiteX424" fmla="*/ 485624 w 803793"/>
                    <a:gd name="connsiteY424" fmla="*/ 19845 h 351435"/>
                    <a:gd name="connsiteX425" fmla="*/ 485079 w 803793"/>
                    <a:gd name="connsiteY425" fmla="*/ 15472 h 351435"/>
                    <a:gd name="connsiteX426" fmla="*/ 484983 w 803793"/>
                    <a:gd name="connsiteY426" fmla="*/ 11073 h 351435"/>
                    <a:gd name="connsiteX427" fmla="*/ 482611 w 803793"/>
                    <a:gd name="connsiteY427" fmla="*/ 7453 h 351435"/>
                    <a:gd name="connsiteX428" fmla="*/ 477121 w 803793"/>
                    <a:gd name="connsiteY428" fmla="*/ 9419 h 351435"/>
                    <a:gd name="connsiteX429" fmla="*/ 475242 w 803793"/>
                    <a:gd name="connsiteY429" fmla="*/ 13394 h 351435"/>
                    <a:gd name="connsiteX430" fmla="*/ 472982 w 803793"/>
                    <a:gd name="connsiteY430" fmla="*/ 17186 h 351435"/>
                    <a:gd name="connsiteX431" fmla="*/ 470376 w 803793"/>
                    <a:gd name="connsiteY431" fmla="*/ 20771 h 351435"/>
                    <a:gd name="connsiteX432" fmla="*/ 467440 w 803793"/>
                    <a:gd name="connsiteY432" fmla="*/ 24140 h 351435"/>
                    <a:gd name="connsiteX433" fmla="*/ 464236 w 803793"/>
                    <a:gd name="connsiteY433" fmla="*/ 27274 h 351435"/>
                    <a:gd name="connsiteX434" fmla="*/ 460790 w 803793"/>
                    <a:gd name="connsiteY434" fmla="*/ 30149 h 351435"/>
                    <a:gd name="connsiteX435" fmla="*/ 457118 w 803793"/>
                    <a:gd name="connsiteY435" fmla="*/ 32738 h 351435"/>
                    <a:gd name="connsiteX436" fmla="*/ 453274 w 803793"/>
                    <a:gd name="connsiteY436" fmla="*/ 35050 h 351435"/>
                    <a:gd name="connsiteX437" fmla="*/ 449239 w 803793"/>
                    <a:gd name="connsiteY437" fmla="*/ 37033 h 351435"/>
                    <a:gd name="connsiteX438" fmla="*/ 445074 w 803793"/>
                    <a:gd name="connsiteY438" fmla="*/ 38678 h 351435"/>
                    <a:gd name="connsiteX439" fmla="*/ 440805 w 803793"/>
                    <a:gd name="connsiteY439" fmla="*/ 39968 h 351435"/>
                    <a:gd name="connsiteX440" fmla="*/ 436441 w 803793"/>
                    <a:gd name="connsiteY440" fmla="*/ 40817 h 351435"/>
                    <a:gd name="connsiteX441" fmla="*/ 432050 w 803793"/>
                    <a:gd name="connsiteY441" fmla="*/ 41241 h 351435"/>
                    <a:gd name="connsiteX442" fmla="*/ 427660 w 803793"/>
                    <a:gd name="connsiteY442" fmla="*/ 41163 h 351435"/>
                    <a:gd name="connsiteX443" fmla="*/ 423331 w 803793"/>
                    <a:gd name="connsiteY443" fmla="*/ 40600 h 351435"/>
                    <a:gd name="connsiteX444" fmla="*/ 419122 w 803793"/>
                    <a:gd name="connsiteY444" fmla="*/ 39483 h 351435"/>
                    <a:gd name="connsiteX445" fmla="*/ 417261 w 803793"/>
                    <a:gd name="connsiteY445" fmla="*/ 39362 h 351435"/>
                    <a:gd name="connsiteX446" fmla="*/ 412966 w 803793"/>
                    <a:gd name="connsiteY446" fmla="*/ 39986 h 351435"/>
                    <a:gd name="connsiteX447" fmla="*/ 408593 w 803793"/>
                    <a:gd name="connsiteY447" fmla="*/ 40072 h 351435"/>
                    <a:gd name="connsiteX448" fmla="*/ 404220 w 803793"/>
                    <a:gd name="connsiteY448" fmla="*/ 39631 h 351435"/>
                    <a:gd name="connsiteX449" fmla="*/ 399908 w 803793"/>
                    <a:gd name="connsiteY449" fmla="*/ 38704 h 351435"/>
                    <a:gd name="connsiteX450" fmla="*/ 395682 w 803793"/>
                    <a:gd name="connsiteY450" fmla="*/ 37345 h 351435"/>
                    <a:gd name="connsiteX451" fmla="*/ 391578 w 803793"/>
                    <a:gd name="connsiteY451" fmla="*/ 35578 h 351435"/>
                    <a:gd name="connsiteX452" fmla="*/ 387621 w 803793"/>
                    <a:gd name="connsiteY452" fmla="*/ 33465 h 351435"/>
                    <a:gd name="connsiteX453" fmla="*/ 383863 w 803793"/>
                    <a:gd name="connsiteY453" fmla="*/ 31015 h 351435"/>
                    <a:gd name="connsiteX454" fmla="*/ 380295 w 803793"/>
                    <a:gd name="connsiteY454" fmla="*/ 28279 h 351435"/>
                    <a:gd name="connsiteX455" fmla="*/ 376953 w 803793"/>
                    <a:gd name="connsiteY455" fmla="*/ 25283 h 351435"/>
                    <a:gd name="connsiteX456" fmla="*/ 373853 w 803793"/>
                    <a:gd name="connsiteY456" fmla="*/ 22036 h 351435"/>
                    <a:gd name="connsiteX457" fmla="*/ 371038 w 803793"/>
                    <a:gd name="connsiteY457" fmla="*/ 18554 h 351435"/>
                    <a:gd name="connsiteX458" fmla="*/ 368527 w 803793"/>
                    <a:gd name="connsiteY458" fmla="*/ 14866 h 351435"/>
                    <a:gd name="connsiteX459" fmla="*/ 366345 w 803793"/>
                    <a:gd name="connsiteY459" fmla="*/ 10978 h 351435"/>
                    <a:gd name="connsiteX460" fmla="*/ 364544 w 803793"/>
                    <a:gd name="connsiteY460" fmla="*/ 6951 h 351435"/>
                    <a:gd name="connsiteX461" fmla="*/ 363150 w 803793"/>
                    <a:gd name="connsiteY461" fmla="*/ 2804 h 351435"/>
                    <a:gd name="connsiteX462" fmla="*/ 359825 w 803793"/>
                    <a:gd name="connsiteY462" fmla="*/ 41 h 351435"/>
                    <a:gd name="connsiteX463" fmla="*/ 355140 w 803793"/>
                    <a:gd name="connsiteY463" fmla="*/ 3540 h 351435"/>
                    <a:gd name="connsiteX464" fmla="*/ 354517 w 803793"/>
                    <a:gd name="connsiteY464" fmla="*/ 7895 h 351435"/>
                    <a:gd name="connsiteX465" fmla="*/ 353486 w 803793"/>
                    <a:gd name="connsiteY465" fmla="*/ 12164 h 351435"/>
                    <a:gd name="connsiteX466" fmla="*/ 352049 w 803793"/>
                    <a:gd name="connsiteY466" fmla="*/ 16372 h 351435"/>
                    <a:gd name="connsiteX467" fmla="*/ 350257 w 803793"/>
                    <a:gd name="connsiteY467" fmla="*/ 20451 h 351435"/>
                    <a:gd name="connsiteX468" fmla="*/ 348118 w 803793"/>
                    <a:gd name="connsiteY468" fmla="*/ 24391 h 351435"/>
                    <a:gd name="connsiteX469" fmla="*/ 345676 w 803793"/>
                    <a:gd name="connsiteY469" fmla="*/ 28166 h 351435"/>
                    <a:gd name="connsiteX470" fmla="*/ 342940 w 803793"/>
                    <a:gd name="connsiteY470" fmla="*/ 31734 h 351435"/>
                    <a:gd name="connsiteX471" fmla="*/ 339935 w 803793"/>
                    <a:gd name="connsiteY471" fmla="*/ 35067 h 351435"/>
                    <a:gd name="connsiteX472" fmla="*/ 336670 w 803793"/>
                    <a:gd name="connsiteY472" fmla="*/ 38150 h 351435"/>
                    <a:gd name="connsiteX473" fmla="*/ 333172 w 803793"/>
                    <a:gd name="connsiteY473" fmla="*/ 40947 h 351435"/>
                    <a:gd name="connsiteX474" fmla="*/ 329458 w 803793"/>
                    <a:gd name="connsiteY474" fmla="*/ 43432 h 351435"/>
                    <a:gd name="connsiteX475" fmla="*/ 325544 w 803793"/>
                    <a:gd name="connsiteY475" fmla="*/ 45527 h 351435"/>
                    <a:gd name="connsiteX476" fmla="*/ 321456 w 803793"/>
                    <a:gd name="connsiteY476" fmla="*/ 47234 h 351435"/>
                    <a:gd name="connsiteX477" fmla="*/ 317248 w 803793"/>
                    <a:gd name="connsiteY477" fmla="*/ 48472 h 351435"/>
                    <a:gd name="connsiteX478" fmla="*/ 312953 w 803793"/>
                    <a:gd name="connsiteY478" fmla="*/ 49182 h 351435"/>
                    <a:gd name="connsiteX479" fmla="*/ 308606 w 803793"/>
                    <a:gd name="connsiteY479" fmla="*/ 49355 h 351435"/>
                    <a:gd name="connsiteX480" fmla="*/ 306779 w 803793"/>
                    <a:gd name="connsiteY480" fmla="*/ 49814 h 351435"/>
                    <a:gd name="connsiteX481" fmla="*/ 302865 w 803793"/>
                    <a:gd name="connsiteY481" fmla="*/ 51684 h 351435"/>
                    <a:gd name="connsiteX482" fmla="*/ 298718 w 803793"/>
                    <a:gd name="connsiteY482" fmla="*/ 53026 h 351435"/>
                    <a:gd name="connsiteX483" fmla="*/ 294414 w 803793"/>
                    <a:gd name="connsiteY483" fmla="*/ 53901 h 351435"/>
                    <a:gd name="connsiteX484" fmla="*/ 290024 w 803793"/>
                    <a:gd name="connsiteY484" fmla="*/ 54282 h 351435"/>
                    <a:gd name="connsiteX485" fmla="*/ 285556 w 803793"/>
                    <a:gd name="connsiteY485" fmla="*/ 54230 h 351435"/>
                    <a:gd name="connsiteX486" fmla="*/ 281131 w 803793"/>
                    <a:gd name="connsiteY486" fmla="*/ 53754 h 351435"/>
                    <a:gd name="connsiteX487" fmla="*/ 276732 w 803793"/>
                    <a:gd name="connsiteY487" fmla="*/ 52888 h 351435"/>
                    <a:gd name="connsiteX488" fmla="*/ 272411 w 803793"/>
                    <a:gd name="connsiteY488" fmla="*/ 51658 h 351435"/>
                    <a:gd name="connsiteX489" fmla="*/ 268203 w 803793"/>
                    <a:gd name="connsiteY489" fmla="*/ 50091 h 351435"/>
                    <a:gd name="connsiteX490" fmla="*/ 264125 w 803793"/>
                    <a:gd name="connsiteY490" fmla="*/ 48203 h 351435"/>
                    <a:gd name="connsiteX491" fmla="*/ 260211 w 803793"/>
                    <a:gd name="connsiteY491" fmla="*/ 45995 h 351435"/>
                    <a:gd name="connsiteX492" fmla="*/ 256470 w 803793"/>
                    <a:gd name="connsiteY492" fmla="*/ 43527 h 351435"/>
                    <a:gd name="connsiteX493" fmla="*/ 252998 w 803793"/>
                    <a:gd name="connsiteY493" fmla="*/ 40722 h 351435"/>
                    <a:gd name="connsiteX494" fmla="*/ 249768 w 803793"/>
                    <a:gd name="connsiteY494" fmla="*/ 37674 h 351435"/>
                    <a:gd name="connsiteX495" fmla="*/ 246858 w 803793"/>
                    <a:gd name="connsiteY495" fmla="*/ 34357 h 351435"/>
                    <a:gd name="connsiteX496" fmla="*/ 244304 w 803793"/>
                    <a:gd name="connsiteY496" fmla="*/ 30790 h 351435"/>
                    <a:gd name="connsiteX497" fmla="*/ 240295 w 803793"/>
                    <a:gd name="connsiteY497" fmla="*/ 29119 h 351435"/>
                    <a:gd name="connsiteX498" fmla="*/ 236866 w 803793"/>
                    <a:gd name="connsiteY498" fmla="*/ 33873 h 351435"/>
                    <a:gd name="connsiteX499" fmla="*/ 237550 w 803793"/>
                    <a:gd name="connsiteY499" fmla="*/ 38185 h 351435"/>
                    <a:gd name="connsiteX500" fmla="*/ 237818 w 803793"/>
                    <a:gd name="connsiteY500" fmla="*/ 42592 h 351435"/>
                    <a:gd name="connsiteX501" fmla="*/ 237671 w 803793"/>
                    <a:gd name="connsiteY501" fmla="*/ 47034 h 351435"/>
                    <a:gd name="connsiteX502" fmla="*/ 237160 w 803793"/>
                    <a:gd name="connsiteY502" fmla="*/ 51485 h 351435"/>
                    <a:gd name="connsiteX503" fmla="*/ 236268 w 803793"/>
                    <a:gd name="connsiteY503" fmla="*/ 55866 h 351435"/>
                    <a:gd name="connsiteX504" fmla="*/ 235030 w 803793"/>
                    <a:gd name="connsiteY504" fmla="*/ 60179 h 351435"/>
                    <a:gd name="connsiteX505" fmla="*/ 233471 w 803793"/>
                    <a:gd name="connsiteY505" fmla="*/ 64404 h 351435"/>
                    <a:gd name="connsiteX506" fmla="*/ 231575 w 803793"/>
                    <a:gd name="connsiteY506" fmla="*/ 68483 h 351435"/>
                    <a:gd name="connsiteX507" fmla="*/ 229384 w 803793"/>
                    <a:gd name="connsiteY507" fmla="*/ 72388 h 351435"/>
                    <a:gd name="connsiteX508" fmla="*/ 226856 w 803793"/>
                    <a:gd name="connsiteY508" fmla="*/ 76094 h 351435"/>
                    <a:gd name="connsiteX509" fmla="*/ 224050 w 803793"/>
                    <a:gd name="connsiteY509" fmla="*/ 79558 h 351435"/>
                    <a:gd name="connsiteX510" fmla="*/ 220933 w 803793"/>
                    <a:gd name="connsiteY510" fmla="*/ 82727 h 351435"/>
                    <a:gd name="connsiteX511" fmla="*/ 217539 w 803793"/>
                    <a:gd name="connsiteY511" fmla="*/ 85550 h 351435"/>
                    <a:gd name="connsiteX512" fmla="*/ 213867 w 803793"/>
                    <a:gd name="connsiteY512" fmla="*/ 87966 h 351435"/>
                    <a:gd name="connsiteX513" fmla="*/ 209962 w 803793"/>
                    <a:gd name="connsiteY513" fmla="*/ 89923 h 351435"/>
                    <a:gd name="connsiteX514" fmla="*/ 205849 w 803793"/>
                    <a:gd name="connsiteY514" fmla="*/ 91377 h 351435"/>
                    <a:gd name="connsiteX515" fmla="*/ 204256 w 803793"/>
                    <a:gd name="connsiteY515" fmla="*/ 92321 h 351435"/>
                    <a:gd name="connsiteX516" fmla="*/ 201052 w 803793"/>
                    <a:gd name="connsiteY516" fmla="*/ 95265 h 351435"/>
                    <a:gd name="connsiteX517" fmla="*/ 197493 w 803793"/>
                    <a:gd name="connsiteY517" fmla="*/ 97785 h 351435"/>
                    <a:gd name="connsiteX518" fmla="*/ 193640 w 803793"/>
                    <a:gd name="connsiteY518" fmla="*/ 99881 h 351435"/>
                    <a:gd name="connsiteX519" fmla="*/ 189535 w 803793"/>
                    <a:gd name="connsiteY519" fmla="*/ 101552 h 351435"/>
                    <a:gd name="connsiteX520" fmla="*/ 185284 w 803793"/>
                    <a:gd name="connsiteY520" fmla="*/ 102808 h 351435"/>
                    <a:gd name="connsiteX521" fmla="*/ 180893 w 803793"/>
                    <a:gd name="connsiteY521" fmla="*/ 103673 h 351435"/>
                    <a:gd name="connsiteX522" fmla="*/ 176434 w 803793"/>
                    <a:gd name="connsiteY522" fmla="*/ 104141 h 351435"/>
                    <a:gd name="connsiteX523" fmla="*/ 171949 w 803793"/>
                    <a:gd name="connsiteY523" fmla="*/ 104245 h 351435"/>
                    <a:gd name="connsiteX524" fmla="*/ 167463 w 803793"/>
                    <a:gd name="connsiteY524" fmla="*/ 104003 h 351435"/>
                    <a:gd name="connsiteX525" fmla="*/ 163004 w 803793"/>
                    <a:gd name="connsiteY525" fmla="*/ 103413 h 351435"/>
                    <a:gd name="connsiteX526" fmla="*/ 158614 w 803793"/>
                    <a:gd name="connsiteY526" fmla="*/ 102452 h 351435"/>
                    <a:gd name="connsiteX527" fmla="*/ 154319 w 803793"/>
                    <a:gd name="connsiteY527" fmla="*/ 101171 h 351435"/>
                    <a:gd name="connsiteX528" fmla="*/ 150162 w 803793"/>
                    <a:gd name="connsiteY528" fmla="*/ 99543 h 351435"/>
                    <a:gd name="connsiteX529" fmla="*/ 146188 w 803793"/>
                    <a:gd name="connsiteY529" fmla="*/ 97560 h 351435"/>
                    <a:gd name="connsiteX530" fmla="*/ 142603 w 803793"/>
                    <a:gd name="connsiteY530" fmla="*/ 95361 h 351435"/>
                    <a:gd name="connsiteX531" fmla="*/ 138776 w 803793"/>
                    <a:gd name="connsiteY531" fmla="*/ 92477 h 351435"/>
                    <a:gd name="connsiteX532" fmla="*/ 134507 w 803793"/>
                    <a:gd name="connsiteY532" fmla="*/ 92062 h 351435"/>
                    <a:gd name="connsiteX533" fmla="*/ 132654 w 803793"/>
                    <a:gd name="connsiteY533" fmla="*/ 97525 h 351435"/>
                    <a:gd name="connsiteX534" fmla="*/ 132740 w 803793"/>
                    <a:gd name="connsiteY534" fmla="*/ 97725 h 351435"/>
                    <a:gd name="connsiteX535" fmla="*/ 134680 w 803793"/>
                    <a:gd name="connsiteY535" fmla="*/ 101647 h 351435"/>
                    <a:gd name="connsiteX536" fmla="*/ 136230 w 803793"/>
                    <a:gd name="connsiteY536" fmla="*/ 105777 h 351435"/>
                    <a:gd name="connsiteX537" fmla="*/ 137425 w 803793"/>
                    <a:gd name="connsiteY537" fmla="*/ 110055 h 351435"/>
                    <a:gd name="connsiteX538" fmla="*/ 138239 w 803793"/>
                    <a:gd name="connsiteY538" fmla="*/ 114454 h 351435"/>
                    <a:gd name="connsiteX539" fmla="*/ 138698 w 803793"/>
                    <a:gd name="connsiteY539" fmla="*/ 118905 h 351435"/>
                    <a:gd name="connsiteX540" fmla="*/ 138802 w 803793"/>
                    <a:gd name="connsiteY540" fmla="*/ 123390 h 351435"/>
                    <a:gd name="connsiteX541" fmla="*/ 138533 w 803793"/>
                    <a:gd name="connsiteY541" fmla="*/ 127893 h 351435"/>
                    <a:gd name="connsiteX542" fmla="*/ 137944 w 803793"/>
                    <a:gd name="connsiteY542" fmla="*/ 132344 h 351435"/>
                    <a:gd name="connsiteX543" fmla="*/ 136992 w 803793"/>
                    <a:gd name="connsiteY543" fmla="*/ 136751 h 351435"/>
                    <a:gd name="connsiteX544" fmla="*/ 135684 w 803793"/>
                    <a:gd name="connsiteY544" fmla="*/ 141020 h 351435"/>
                    <a:gd name="connsiteX545" fmla="*/ 134004 w 803793"/>
                    <a:gd name="connsiteY545" fmla="*/ 145168 h 351435"/>
                    <a:gd name="connsiteX546" fmla="*/ 131970 w 803793"/>
                    <a:gd name="connsiteY546" fmla="*/ 149108 h 351435"/>
                    <a:gd name="connsiteX547" fmla="*/ 129554 w 803793"/>
                    <a:gd name="connsiteY547" fmla="*/ 152814 h 351435"/>
                    <a:gd name="connsiteX548" fmla="*/ 126774 w 803793"/>
                    <a:gd name="connsiteY548" fmla="*/ 156217 h 351435"/>
                    <a:gd name="connsiteX549" fmla="*/ 123622 w 803793"/>
                    <a:gd name="connsiteY549" fmla="*/ 159239 h 351435"/>
                    <a:gd name="connsiteX550" fmla="*/ 120141 w 803793"/>
                    <a:gd name="connsiteY550" fmla="*/ 161819 h 351435"/>
                    <a:gd name="connsiteX551" fmla="*/ 118894 w 803793"/>
                    <a:gd name="connsiteY551" fmla="*/ 163204 h 351435"/>
                    <a:gd name="connsiteX552" fmla="*/ 116704 w 803793"/>
                    <a:gd name="connsiteY552" fmla="*/ 166980 h 351435"/>
                    <a:gd name="connsiteX553" fmla="*/ 114028 w 803793"/>
                    <a:gd name="connsiteY553" fmla="*/ 170409 h 351435"/>
                    <a:gd name="connsiteX554" fmla="*/ 110954 w 803793"/>
                    <a:gd name="connsiteY554" fmla="*/ 173570 h 351435"/>
                    <a:gd name="connsiteX555" fmla="*/ 107525 w 803793"/>
                    <a:gd name="connsiteY555" fmla="*/ 176358 h 351435"/>
                    <a:gd name="connsiteX556" fmla="*/ 103836 w 803793"/>
                    <a:gd name="connsiteY556" fmla="*/ 178817 h 351435"/>
                    <a:gd name="connsiteX557" fmla="*/ 99888 w 803793"/>
                    <a:gd name="connsiteY557" fmla="*/ 180921 h 351435"/>
                    <a:gd name="connsiteX558" fmla="*/ 95792 w 803793"/>
                    <a:gd name="connsiteY558" fmla="*/ 182679 h 351435"/>
                    <a:gd name="connsiteX559" fmla="*/ 91532 w 803793"/>
                    <a:gd name="connsiteY559" fmla="*/ 184099 h 351435"/>
                    <a:gd name="connsiteX560" fmla="*/ 87167 w 803793"/>
                    <a:gd name="connsiteY560" fmla="*/ 185181 h 351435"/>
                    <a:gd name="connsiteX561" fmla="*/ 82717 w 803793"/>
                    <a:gd name="connsiteY561" fmla="*/ 185926 h 351435"/>
                    <a:gd name="connsiteX562" fmla="*/ 78249 w 803793"/>
                    <a:gd name="connsiteY562" fmla="*/ 186307 h 351435"/>
                    <a:gd name="connsiteX563" fmla="*/ 73780 w 803793"/>
                    <a:gd name="connsiteY563" fmla="*/ 186342 h 351435"/>
                    <a:gd name="connsiteX564" fmla="*/ 69321 w 803793"/>
                    <a:gd name="connsiteY564" fmla="*/ 186013 h 351435"/>
                    <a:gd name="connsiteX565" fmla="*/ 64922 w 803793"/>
                    <a:gd name="connsiteY565" fmla="*/ 185303 h 351435"/>
                    <a:gd name="connsiteX566" fmla="*/ 60645 w 803793"/>
                    <a:gd name="connsiteY566" fmla="*/ 184212 h 351435"/>
                    <a:gd name="connsiteX567" fmla="*/ 56523 w 803793"/>
                    <a:gd name="connsiteY567" fmla="*/ 182714 h 351435"/>
                    <a:gd name="connsiteX568" fmla="*/ 52280 w 803793"/>
                    <a:gd name="connsiteY568" fmla="*/ 183597 h 351435"/>
                    <a:gd name="connsiteX569" fmla="*/ 52107 w 803793"/>
                    <a:gd name="connsiteY569" fmla="*/ 189433 h 351435"/>
                    <a:gd name="connsiteX570" fmla="*/ 55120 w 803793"/>
                    <a:gd name="connsiteY570" fmla="*/ 192628 h 351435"/>
                    <a:gd name="connsiteX571" fmla="*/ 57830 w 803793"/>
                    <a:gd name="connsiteY571" fmla="*/ 196109 h 351435"/>
                    <a:gd name="connsiteX572" fmla="*/ 60212 w 803793"/>
                    <a:gd name="connsiteY572" fmla="*/ 199867 h 351435"/>
                    <a:gd name="connsiteX573" fmla="*/ 62281 w 803793"/>
                    <a:gd name="connsiteY573" fmla="*/ 203816 h 351435"/>
                    <a:gd name="connsiteX574" fmla="*/ 64013 w 803793"/>
                    <a:gd name="connsiteY574" fmla="*/ 207937 h 351435"/>
                    <a:gd name="connsiteX575" fmla="*/ 65442 w 803793"/>
                    <a:gd name="connsiteY575" fmla="*/ 212198 h 351435"/>
                    <a:gd name="connsiteX576" fmla="*/ 66515 w 803793"/>
                    <a:gd name="connsiteY576" fmla="*/ 216562 h 351435"/>
                    <a:gd name="connsiteX577" fmla="*/ 67260 w 803793"/>
                    <a:gd name="connsiteY577" fmla="*/ 220995 h 351435"/>
                    <a:gd name="connsiteX578" fmla="*/ 67641 w 803793"/>
                    <a:gd name="connsiteY578" fmla="*/ 225463 h 351435"/>
                    <a:gd name="connsiteX579" fmla="*/ 67659 w 803793"/>
                    <a:gd name="connsiteY579" fmla="*/ 229958 h 351435"/>
                    <a:gd name="connsiteX580" fmla="*/ 67277 w 803793"/>
                    <a:gd name="connsiteY580" fmla="*/ 234400 h 351435"/>
                    <a:gd name="connsiteX581" fmla="*/ 66490 w 803793"/>
                    <a:gd name="connsiteY581" fmla="*/ 238781 h 351435"/>
                    <a:gd name="connsiteX582" fmla="*/ 65269 w 803793"/>
                    <a:gd name="connsiteY582" fmla="*/ 243024 h 351435"/>
                    <a:gd name="connsiteX583" fmla="*/ 63615 w 803793"/>
                    <a:gd name="connsiteY583" fmla="*/ 247085 h 351435"/>
                    <a:gd name="connsiteX584" fmla="*/ 61485 w 803793"/>
                    <a:gd name="connsiteY584" fmla="*/ 250895 h 351435"/>
                    <a:gd name="connsiteX585" fmla="*/ 58904 w 803793"/>
                    <a:gd name="connsiteY585" fmla="*/ 254393 h 351435"/>
                    <a:gd name="connsiteX586" fmla="*/ 58116 w 803793"/>
                    <a:gd name="connsiteY586" fmla="*/ 256108 h 351435"/>
                    <a:gd name="connsiteX587" fmla="*/ 57129 w 803793"/>
                    <a:gd name="connsiteY587" fmla="*/ 260334 h 351435"/>
                    <a:gd name="connsiteX588" fmla="*/ 55605 w 803793"/>
                    <a:gd name="connsiteY588" fmla="*/ 264412 h 351435"/>
                    <a:gd name="connsiteX589" fmla="*/ 53605 w 803793"/>
                    <a:gd name="connsiteY589" fmla="*/ 268326 h 351435"/>
                    <a:gd name="connsiteX590" fmla="*/ 51163 w 803793"/>
                    <a:gd name="connsiteY590" fmla="*/ 272006 h 351435"/>
                    <a:gd name="connsiteX591" fmla="*/ 48357 w 803793"/>
                    <a:gd name="connsiteY591" fmla="*/ 275435 h 351435"/>
                    <a:gd name="connsiteX592" fmla="*/ 45223 w 803793"/>
                    <a:gd name="connsiteY592" fmla="*/ 278613 h 351435"/>
                    <a:gd name="connsiteX593" fmla="*/ 41794 w 803793"/>
                    <a:gd name="connsiteY593" fmla="*/ 281514 h 351435"/>
                    <a:gd name="connsiteX594" fmla="*/ 38157 w 803793"/>
                    <a:gd name="connsiteY594" fmla="*/ 284129 h 351435"/>
                    <a:gd name="connsiteX595" fmla="*/ 34304 w 803793"/>
                    <a:gd name="connsiteY595" fmla="*/ 286449 h 351435"/>
                    <a:gd name="connsiteX596" fmla="*/ 30286 w 803793"/>
                    <a:gd name="connsiteY596" fmla="*/ 288458 h 351435"/>
                    <a:gd name="connsiteX597" fmla="*/ 26129 w 803793"/>
                    <a:gd name="connsiteY597" fmla="*/ 290156 h 351435"/>
                    <a:gd name="connsiteX598" fmla="*/ 21861 w 803793"/>
                    <a:gd name="connsiteY598" fmla="*/ 291498 h 351435"/>
                    <a:gd name="connsiteX599" fmla="*/ 17514 w 803793"/>
                    <a:gd name="connsiteY599" fmla="*/ 292493 h 351435"/>
                    <a:gd name="connsiteX600" fmla="*/ 13106 w 803793"/>
                    <a:gd name="connsiteY600" fmla="*/ 293091 h 351435"/>
                    <a:gd name="connsiteX601" fmla="*/ 8699 w 803793"/>
                    <a:gd name="connsiteY601" fmla="*/ 293299 h 351435"/>
                    <a:gd name="connsiteX602" fmla="*/ 4317 w 803793"/>
                    <a:gd name="connsiteY602" fmla="*/ 293091 h 351435"/>
                    <a:gd name="connsiteX603" fmla="*/ 516 w 803793"/>
                    <a:gd name="connsiteY603" fmla="*/ 295178 h 351435"/>
                    <a:gd name="connsiteX604" fmla="*/ 2092 w 803793"/>
                    <a:gd name="connsiteY604" fmla="*/ 300798 h 3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Lst>
                  <a:rect l="l" t="t" r="r" b="b"/>
                  <a:pathLst>
                    <a:path w="803793" h="351435">
                      <a:moveTo>
                        <a:pt x="2092" y="300798"/>
                      </a:moveTo>
                      <a:lnTo>
                        <a:pt x="5919" y="302954"/>
                      </a:lnTo>
                      <a:lnTo>
                        <a:pt x="9530" y="305474"/>
                      </a:lnTo>
                      <a:lnTo>
                        <a:pt x="12916" y="308340"/>
                      </a:lnTo>
                      <a:lnTo>
                        <a:pt x="16059" y="311526"/>
                      </a:lnTo>
                      <a:lnTo>
                        <a:pt x="18934" y="314955"/>
                      </a:lnTo>
                      <a:cubicBezTo>
                        <a:pt x="19834" y="316167"/>
                        <a:pt x="20666" y="317380"/>
                        <a:pt x="21549" y="318618"/>
                      </a:cubicBezTo>
                      <a:cubicBezTo>
                        <a:pt x="22363" y="319865"/>
                        <a:pt x="23081" y="321181"/>
                        <a:pt x="23869" y="322454"/>
                      </a:cubicBezTo>
                      <a:cubicBezTo>
                        <a:pt x="24606" y="323770"/>
                        <a:pt x="25212" y="325147"/>
                        <a:pt x="25878" y="326472"/>
                      </a:cubicBezTo>
                      <a:cubicBezTo>
                        <a:pt x="26510" y="327831"/>
                        <a:pt x="26987" y="329251"/>
                        <a:pt x="27558" y="330645"/>
                      </a:cubicBezTo>
                      <a:cubicBezTo>
                        <a:pt x="28104" y="332040"/>
                        <a:pt x="28441" y="333486"/>
                        <a:pt x="28883" y="334923"/>
                      </a:cubicBezTo>
                      <a:cubicBezTo>
                        <a:pt x="29307" y="336352"/>
                        <a:pt x="29498" y="337824"/>
                        <a:pt x="29836" y="339270"/>
                      </a:cubicBezTo>
                      <a:cubicBezTo>
                        <a:pt x="30130" y="340733"/>
                        <a:pt x="30165" y="342223"/>
                        <a:pt x="30372" y="343677"/>
                      </a:cubicBezTo>
                      <a:cubicBezTo>
                        <a:pt x="30520" y="345167"/>
                        <a:pt x="30416" y="346639"/>
                        <a:pt x="30468" y="348111"/>
                      </a:cubicBezTo>
                      <a:cubicBezTo>
                        <a:pt x="30433" y="349211"/>
                        <a:pt x="30286" y="350310"/>
                        <a:pt x="30173" y="351401"/>
                      </a:cubicBezTo>
                      <a:lnTo>
                        <a:pt x="37127" y="351401"/>
                      </a:lnTo>
                      <a:cubicBezTo>
                        <a:pt x="37256" y="350414"/>
                        <a:pt x="37404" y="349418"/>
                        <a:pt x="37447" y="348423"/>
                      </a:cubicBezTo>
                      <a:cubicBezTo>
                        <a:pt x="37456" y="346708"/>
                        <a:pt x="37577" y="344968"/>
                        <a:pt x="37456" y="343253"/>
                      </a:cubicBezTo>
                      <a:cubicBezTo>
                        <a:pt x="37274" y="341565"/>
                        <a:pt x="37230" y="339824"/>
                        <a:pt x="36927" y="338144"/>
                      </a:cubicBezTo>
                      <a:cubicBezTo>
                        <a:pt x="36590" y="336482"/>
                        <a:pt x="36382" y="334759"/>
                        <a:pt x="35932" y="333139"/>
                      </a:cubicBezTo>
                      <a:cubicBezTo>
                        <a:pt x="35455" y="331511"/>
                        <a:pt x="35074" y="329814"/>
                        <a:pt x="34503" y="328238"/>
                      </a:cubicBezTo>
                      <a:cubicBezTo>
                        <a:pt x="33905" y="326636"/>
                        <a:pt x="33386" y="325026"/>
                        <a:pt x="32684" y="323467"/>
                      </a:cubicBezTo>
                      <a:cubicBezTo>
                        <a:pt x="31966" y="321943"/>
                        <a:pt x="31308" y="320376"/>
                        <a:pt x="30520" y="318886"/>
                      </a:cubicBezTo>
                      <a:cubicBezTo>
                        <a:pt x="29654" y="317414"/>
                        <a:pt x="28866" y="315916"/>
                        <a:pt x="27965" y="314470"/>
                      </a:cubicBezTo>
                      <a:cubicBezTo>
                        <a:pt x="27004" y="313076"/>
                        <a:pt x="26086" y="311647"/>
                        <a:pt x="25082" y="310279"/>
                      </a:cubicBezTo>
                      <a:lnTo>
                        <a:pt x="21878" y="306305"/>
                      </a:lnTo>
                      <a:lnTo>
                        <a:pt x="18345" y="302607"/>
                      </a:lnTo>
                      <a:lnTo>
                        <a:pt x="16180" y="300685"/>
                      </a:lnTo>
                      <a:lnTo>
                        <a:pt x="19038" y="300235"/>
                      </a:lnTo>
                      <a:lnTo>
                        <a:pt x="24008" y="299005"/>
                      </a:lnTo>
                      <a:lnTo>
                        <a:pt x="28840" y="297351"/>
                      </a:lnTo>
                      <a:cubicBezTo>
                        <a:pt x="30416" y="296728"/>
                        <a:pt x="31957" y="296018"/>
                        <a:pt x="33516" y="295342"/>
                      </a:cubicBezTo>
                      <a:cubicBezTo>
                        <a:pt x="35057" y="294632"/>
                        <a:pt x="36529" y="293766"/>
                        <a:pt x="38018" y="292996"/>
                      </a:cubicBezTo>
                      <a:cubicBezTo>
                        <a:pt x="39508" y="292147"/>
                        <a:pt x="40902" y="291195"/>
                        <a:pt x="42348" y="290286"/>
                      </a:cubicBezTo>
                      <a:cubicBezTo>
                        <a:pt x="43751" y="289333"/>
                        <a:pt x="45067" y="288259"/>
                        <a:pt x="46426" y="287237"/>
                      </a:cubicBezTo>
                      <a:cubicBezTo>
                        <a:pt x="47751" y="286190"/>
                        <a:pt x="48964" y="284977"/>
                        <a:pt x="50245" y="283843"/>
                      </a:cubicBezTo>
                      <a:cubicBezTo>
                        <a:pt x="51492" y="282700"/>
                        <a:pt x="52592" y="281367"/>
                        <a:pt x="53761" y="280154"/>
                      </a:cubicBezTo>
                      <a:cubicBezTo>
                        <a:pt x="54912" y="278890"/>
                        <a:pt x="55874" y="277444"/>
                        <a:pt x="56939" y="276110"/>
                      </a:cubicBezTo>
                      <a:cubicBezTo>
                        <a:pt x="57934" y="274725"/>
                        <a:pt x="58783" y="273193"/>
                        <a:pt x="59692" y="271738"/>
                      </a:cubicBezTo>
                      <a:cubicBezTo>
                        <a:pt x="60541" y="270240"/>
                        <a:pt x="61216" y="268638"/>
                        <a:pt x="61978" y="267079"/>
                      </a:cubicBezTo>
                      <a:cubicBezTo>
                        <a:pt x="62636" y="265469"/>
                        <a:pt x="63130" y="263806"/>
                        <a:pt x="63693" y="262178"/>
                      </a:cubicBezTo>
                      <a:cubicBezTo>
                        <a:pt x="64030" y="260784"/>
                        <a:pt x="64307" y="259381"/>
                        <a:pt x="64593" y="257978"/>
                      </a:cubicBezTo>
                      <a:cubicBezTo>
                        <a:pt x="65476" y="256861"/>
                        <a:pt x="66360" y="255744"/>
                        <a:pt x="67200" y="254584"/>
                      </a:cubicBezTo>
                      <a:cubicBezTo>
                        <a:pt x="68074" y="253103"/>
                        <a:pt x="69035" y="251622"/>
                        <a:pt x="69832" y="250090"/>
                      </a:cubicBezTo>
                      <a:cubicBezTo>
                        <a:pt x="70516" y="248497"/>
                        <a:pt x="71295" y="246947"/>
                        <a:pt x="71884" y="245327"/>
                      </a:cubicBezTo>
                      <a:cubicBezTo>
                        <a:pt x="72378" y="243682"/>
                        <a:pt x="73010" y="242054"/>
                        <a:pt x="73399" y="240383"/>
                      </a:cubicBezTo>
                      <a:cubicBezTo>
                        <a:pt x="73729" y="238712"/>
                        <a:pt x="74196" y="237049"/>
                        <a:pt x="74395" y="235344"/>
                      </a:cubicBezTo>
                      <a:cubicBezTo>
                        <a:pt x="74577" y="233672"/>
                        <a:pt x="74880" y="231958"/>
                        <a:pt x="74941" y="230269"/>
                      </a:cubicBezTo>
                      <a:cubicBezTo>
                        <a:pt x="74975" y="228581"/>
                        <a:pt x="75123" y="226866"/>
                        <a:pt x="75027" y="225178"/>
                      </a:cubicBezTo>
                      <a:cubicBezTo>
                        <a:pt x="74915" y="223480"/>
                        <a:pt x="74906" y="221775"/>
                        <a:pt x="74707" y="220086"/>
                      </a:cubicBezTo>
                      <a:cubicBezTo>
                        <a:pt x="74456" y="218415"/>
                        <a:pt x="74291" y="216700"/>
                        <a:pt x="73962" y="215046"/>
                      </a:cubicBezTo>
                      <a:cubicBezTo>
                        <a:pt x="73590" y="213410"/>
                        <a:pt x="73270" y="211730"/>
                        <a:pt x="72828" y="210094"/>
                      </a:cubicBezTo>
                      <a:cubicBezTo>
                        <a:pt x="72334" y="208474"/>
                        <a:pt x="71875" y="206838"/>
                        <a:pt x="71330" y="205227"/>
                      </a:cubicBezTo>
                      <a:lnTo>
                        <a:pt x="69425" y="200482"/>
                      </a:lnTo>
                      <a:lnTo>
                        <a:pt x="67130" y="195901"/>
                      </a:lnTo>
                      <a:lnTo>
                        <a:pt x="65624" y="193442"/>
                      </a:lnTo>
                      <a:lnTo>
                        <a:pt x="68481" y="193849"/>
                      </a:lnTo>
                      <a:lnTo>
                        <a:pt x="73599" y="194126"/>
                      </a:lnTo>
                      <a:lnTo>
                        <a:pt x="78707" y="194005"/>
                      </a:lnTo>
                      <a:cubicBezTo>
                        <a:pt x="80379" y="193849"/>
                        <a:pt x="82076" y="193650"/>
                        <a:pt x="83764" y="193451"/>
                      </a:cubicBezTo>
                      <a:cubicBezTo>
                        <a:pt x="85444" y="193200"/>
                        <a:pt x="87098" y="192845"/>
                        <a:pt x="88769" y="192524"/>
                      </a:cubicBezTo>
                      <a:cubicBezTo>
                        <a:pt x="90415" y="192169"/>
                        <a:pt x="92042" y="191641"/>
                        <a:pt x="93679" y="191217"/>
                      </a:cubicBezTo>
                      <a:cubicBezTo>
                        <a:pt x="95298" y="190723"/>
                        <a:pt x="96874" y="190082"/>
                        <a:pt x="98459" y="189519"/>
                      </a:cubicBezTo>
                      <a:cubicBezTo>
                        <a:pt x="100061" y="188922"/>
                        <a:pt x="101576" y="188099"/>
                        <a:pt x="103126" y="187407"/>
                      </a:cubicBezTo>
                      <a:cubicBezTo>
                        <a:pt x="104667" y="186697"/>
                        <a:pt x="106088" y="185744"/>
                        <a:pt x="107586" y="184904"/>
                      </a:cubicBezTo>
                      <a:cubicBezTo>
                        <a:pt x="109058" y="184038"/>
                        <a:pt x="110400" y="182956"/>
                        <a:pt x="111803" y="181995"/>
                      </a:cubicBezTo>
                      <a:cubicBezTo>
                        <a:pt x="113171" y="180965"/>
                        <a:pt x="114426" y="179743"/>
                        <a:pt x="115725" y="178635"/>
                      </a:cubicBezTo>
                      <a:cubicBezTo>
                        <a:pt x="116989" y="177440"/>
                        <a:pt x="118106" y="176107"/>
                        <a:pt x="119284" y="174851"/>
                      </a:cubicBezTo>
                      <a:cubicBezTo>
                        <a:pt x="120375" y="173500"/>
                        <a:pt x="121354" y="172046"/>
                        <a:pt x="122375" y="170669"/>
                      </a:cubicBezTo>
                      <a:cubicBezTo>
                        <a:pt x="123103" y="169439"/>
                        <a:pt x="123778" y="168166"/>
                        <a:pt x="124471" y="166902"/>
                      </a:cubicBezTo>
                      <a:cubicBezTo>
                        <a:pt x="125640" y="166105"/>
                        <a:pt x="126817" y="165292"/>
                        <a:pt x="127943" y="164452"/>
                      </a:cubicBezTo>
                      <a:cubicBezTo>
                        <a:pt x="129225" y="163265"/>
                        <a:pt x="130567" y="162148"/>
                        <a:pt x="131779" y="160919"/>
                      </a:cubicBezTo>
                      <a:cubicBezTo>
                        <a:pt x="132896" y="159602"/>
                        <a:pt x="134117" y="158347"/>
                        <a:pt x="135139" y="156970"/>
                      </a:cubicBezTo>
                      <a:cubicBezTo>
                        <a:pt x="136109" y="155559"/>
                        <a:pt x="137182" y="154208"/>
                        <a:pt x="138048" y="152701"/>
                      </a:cubicBezTo>
                      <a:cubicBezTo>
                        <a:pt x="138871" y="151221"/>
                        <a:pt x="139789" y="149766"/>
                        <a:pt x="140490" y="148198"/>
                      </a:cubicBezTo>
                      <a:cubicBezTo>
                        <a:pt x="141157" y="146623"/>
                        <a:pt x="141953" y="145090"/>
                        <a:pt x="142508" y="143488"/>
                      </a:cubicBezTo>
                      <a:cubicBezTo>
                        <a:pt x="143027" y="141869"/>
                        <a:pt x="143668" y="140293"/>
                        <a:pt x="144101" y="138639"/>
                      </a:cubicBezTo>
                      <a:cubicBezTo>
                        <a:pt x="144482" y="136985"/>
                        <a:pt x="144975" y="135357"/>
                        <a:pt x="145270" y="133669"/>
                      </a:cubicBezTo>
                      <a:cubicBezTo>
                        <a:pt x="145530" y="132015"/>
                        <a:pt x="145867" y="130352"/>
                        <a:pt x="146058" y="128664"/>
                      </a:cubicBezTo>
                      <a:cubicBezTo>
                        <a:pt x="146179" y="126975"/>
                        <a:pt x="146378" y="125286"/>
                        <a:pt x="146448" y="123589"/>
                      </a:cubicBezTo>
                      <a:cubicBezTo>
                        <a:pt x="146439" y="121901"/>
                        <a:pt x="146474" y="120195"/>
                        <a:pt x="146422" y="118498"/>
                      </a:cubicBezTo>
                      <a:lnTo>
                        <a:pt x="146023" y="113406"/>
                      </a:lnTo>
                      <a:lnTo>
                        <a:pt x="145166" y="108349"/>
                      </a:lnTo>
                      <a:lnTo>
                        <a:pt x="144456" y="105561"/>
                      </a:lnTo>
                      <a:lnTo>
                        <a:pt x="147071" y="106791"/>
                      </a:lnTo>
                      <a:lnTo>
                        <a:pt x="151885" y="108557"/>
                      </a:lnTo>
                      <a:lnTo>
                        <a:pt x="156813" y="109942"/>
                      </a:lnTo>
                      <a:cubicBezTo>
                        <a:pt x="158458" y="110315"/>
                        <a:pt x="160129" y="110592"/>
                        <a:pt x="161791" y="110921"/>
                      </a:cubicBezTo>
                      <a:cubicBezTo>
                        <a:pt x="163471" y="111155"/>
                        <a:pt x="165160" y="111302"/>
                        <a:pt x="166848" y="111493"/>
                      </a:cubicBezTo>
                      <a:cubicBezTo>
                        <a:pt x="168528" y="111648"/>
                        <a:pt x="170234" y="111631"/>
                        <a:pt x="171923" y="111674"/>
                      </a:cubicBezTo>
                      <a:cubicBezTo>
                        <a:pt x="173611" y="111709"/>
                        <a:pt x="175334" y="111536"/>
                        <a:pt x="177014" y="111475"/>
                      </a:cubicBezTo>
                      <a:cubicBezTo>
                        <a:pt x="178711" y="111371"/>
                        <a:pt x="180391" y="111034"/>
                        <a:pt x="182071" y="110835"/>
                      </a:cubicBezTo>
                      <a:cubicBezTo>
                        <a:pt x="183768" y="110592"/>
                        <a:pt x="185414" y="110107"/>
                        <a:pt x="187076" y="109743"/>
                      </a:cubicBezTo>
                      <a:cubicBezTo>
                        <a:pt x="188730" y="109362"/>
                        <a:pt x="190349" y="108722"/>
                        <a:pt x="191968" y="108202"/>
                      </a:cubicBezTo>
                      <a:cubicBezTo>
                        <a:pt x="193596" y="107630"/>
                        <a:pt x="195129" y="106825"/>
                        <a:pt x="196714" y="106159"/>
                      </a:cubicBezTo>
                      <a:cubicBezTo>
                        <a:pt x="198264" y="105405"/>
                        <a:pt x="199718" y="104461"/>
                        <a:pt x="201216" y="103596"/>
                      </a:cubicBezTo>
                      <a:cubicBezTo>
                        <a:pt x="202662" y="102652"/>
                        <a:pt x="204013" y="101535"/>
                        <a:pt x="205416" y="100504"/>
                      </a:cubicBezTo>
                      <a:cubicBezTo>
                        <a:pt x="206472" y="99552"/>
                        <a:pt x="207485" y="98539"/>
                        <a:pt x="208507" y="97543"/>
                      </a:cubicBezTo>
                      <a:cubicBezTo>
                        <a:pt x="209858" y="97110"/>
                        <a:pt x="211226" y="96694"/>
                        <a:pt x="212577" y="96218"/>
                      </a:cubicBezTo>
                      <a:cubicBezTo>
                        <a:pt x="214153" y="95464"/>
                        <a:pt x="215746" y="94781"/>
                        <a:pt x="217279" y="93966"/>
                      </a:cubicBezTo>
                      <a:cubicBezTo>
                        <a:pt x="218734" y="93031"/>
                        <a:pt x="220266" y="92209"/>
                        <a:pt x="221660" y="91204"/>
                      </a:cubicBezTo>
                      <a:cubicBezTo>
                        <a:pt x="223003" y="90122"/>
                        <a:pt x="224431" y="89143"/>
                        <a:pt x="225696" y="87974"/>
                      </a:cubicBezTo>
                      <a:cubicBezTo>
                        <a:pt x="226917" y="86788"/>
                        <a:pt x="228233" y="85654"/>
                        <a:pt x="229367" y="84390"/>
                      </a:cubicBezTo>
                      <a:cubicBezTo>
                        <a:pt x="230467" y="83082"/>
                        <a:pt x="231670" y="81870"/>
                        <a:pt x="232666" y="80484"/>
                      </a:cubicBezTo>
                      <a:cubicBezTo>
                        <a:pt x="233653" y="79108"/>
                        <a:pt x="234736" y="77765"/>
                        <a:pt x="235619" y="76328"/>
                      </a:cubicBezTo>
                      <a:cubicBezTo>
                        <a:pt x="236485" y="74856"/>
                        <a:pt x="237429" y="73436"/>
                        <a:pt x="238208" y="71946"/>
                      </a:cubicBezTo>
                      <a:cubicBezTo>
                        <a:pt x="238944" y="70405"/>
                        <a:pt x="239758" y="68916"/>
                        <a:pt x="240433" y="67366"/>
                      </a:cubicBezTo>
                      <a:cubicBezTo>
                        <a:pt x="241048" y="65790"/>
                        <a:pt x="241732" y="64240"/>
                        <a:pt x="242312" y="62629"/>
                      </a:cubicBezTo>
                      <a:cubicBezTo>
                        <a:pt x="242789" y="61001"/>
                        <a:pt x="243325" y="59391"/>
                        <a:pt x="243793" y="57746"/>
                      </a:cubicBezTo>
                      <a:lnTo>
                        <a:pt x="244893" y="52775"/>
                      </a:lnTo>
                      <a:lnTo>
                        <a:pt x="245594" y="47710"/>
                      </a:lnTo>
                      <a:lnTo>
                        <a:pt x="245733" y="44826"/>
                      </a:lnTo>
                      <a:lnTo>
                        <a:pt x="247872" y="46792"/>
                      </a:lnTo>
                      <a:lnTo>
                        <a:pt x="251941" y="49883"/>
                      </a:lnTo>
                      <a:lnTo>
                        <a:pt x="256228" y="52654"/>
                      </a:lnTo>
                      <a:cubicBezTo>
                        <a:pt x="257700" y="53485"/>
                        <a:pt x="259215" y="54247"/>
                        <a:pt x="260722" y="55053"/>
                      </a:cubicBezTo>
                      <a:cubicBezTo>
                        <a:pt x="262246" y="55780"/>
                        <a:pt x="263822" y="56403"/>
                        <a:pt x="265380" y="57088"/>
                      </a:cubicBezTo>
                      <a:cubicBezTo>
                        <a:pt x="266947" y="57720"/>
                        <a:pt x="268584" y="58213"/>
                        <a:pt x="270186" y="58767"/>
                      </a:cubicBezTo>
                      <a:cubicBezTo>
                        <a:pt x="271805" y="59278"/>
                        <a:pt x="273468" y="59642"/>
                        <a:pt x="275096" y="60066"/>
                      </a:cubicBezTo>
                      <a:cubicBezTo>
                        <a:pt x="276741" y="60456"/>
                        <a:pt x="278447" y="60638"/>
                        <a:pt x="280127" y="60932"/>
                      </a:cubicBezTo>
                      <a:cubicBezTo>
                        <a:pt x="281798" y="61200"/>
                        <a:pt x="283530" y="61235"/>
                        <a:pt x="285210" y="61374"/>
                      </a:cubicBezTo>
                      <a:cubicBezTo>
                        <a:pt x="286915" y="61495"/>
                        <a:pt x="288647" y="61356"/>
                        <a:pt x="290362" y="61348"/>
                      </a:cubicBezTo>
                      <a:cubicBezTo>
                        <a:pt x="292067" y="61287"/>
                        <a:pt x="293782" y="60975"/>
                        <a:pt x="295488" y="60802"/>
                      </a:cubicBezTo>
                      <a:cubicBezTo>
                        <a:pt x="297176" y="60551"/>
                        <a:pt x="298882" y="60058"/>
                        <a:pt x="300553" y="59676"/>
                      </a:cubicBezTo>
                      <a:cubicBezTo>
                        <a:pt x="302207" y="59174"/>
                        <a:pt x="303844" y="58534"/>
                        <a:pt x="305472" y="57962"/>
                      </a:cubicBezTo>
                      <a:cubicBezTo>
                        <a:pt x="306762" y="57356"/>
                        <a:pt x="308026" y="56698"/>
                        <a:pt x="309290" y="56048"/>
                      </a:cubicBezTo>
                      <a:cubicBezTo>
                        <a:pt x="310711" y="56031"/>
                        <a:pt x="312148" y="56031"/>
                        <a:pt x="313568" y="55962"/>
                      </a:cubicBezTo>
                      <a:cubicBezTo>
                        <a:pt x="315283" y="55711"/>
                        <a:pt x="317032" y="55537"/>
                        <a:pt x="318729" y="55191"/>
                      </a:cubicBezTo>
                      <a:cubicBezTo>
                        <a:pt x="320383" y="54741"/>
                        <a:pt x="322106" y="54403"/>
                        <a:pt x="323734" y="53832"/>
                      </a:cubicBezTo>
                      <a:cubicBezTo>
                        <a:pt x="325344" y="53208"/>
                        <a:pt x="326998" y="52689"/>
                        <a:pt x="328540" y="51961"/>
                      </a:cubicBezTo>
                      <a:cubicBezTo>
                        <a:pt x="330055" y="51173"/>
                        <a:pt x="331648" y="50498"/>
                        <a:pt x="333112" y="49615"/>
                      </a:cubicBezTo>
                      <a:cubicBezTo>
                        <a:pt x="334540" y="48697"/>
                        <a:pt x="336047" y="47874"/>
                        <a:pt x="337415" y="46861"/>
                      </a:cubicBezTo>
                      <a:cubicBezTo>
                        <a:pt x="338749" y="45822"/>
                        <a:pt x="340177" y="44869"/>
                        <a:pt x="341459" y="43761"/>
                      </a:cubicBezTo>
                      <a:cubicBezTo>
                        <a:pt x="342715" y="42609"/>
                        <a:pt x="344031" y="41527"/>
                        <a:pt x="345217" y="40332"/>
                      </a:cubicBezTo>
                      <a:cubicBezTo>
                        <a:pt x="346386" y="39094"/>
                        <a:pt x="347590" y="37899"/>
                        <a:pt x="348689" y="36609"/>
                      </a:cubicBezTo>
                      <a:cubicBezTo>
                        <a:pt x="349746" y="35284"/>
                        <a:pt x="350854" y="33985"/>
                        <a:pt x="351867" y="32634"/>
                      </a:cubicBezTo>
                      <a:cubicBezTo>
                        <a:pt x="352820" y="31231"/>
                        <a:pt x="353824" y="29846"/>
                        <a:pt x="354733" y="28409"/>
                      </a:cubicBezTo>
                      <a:lnTo>
                        <a:pt x="357253" y="23984"/>
                      </a:lnTo>
                      <a:lnTo>
                        <a:pt x="359418" y="19342"/>
                      </a:lnTo>
                      <a:lnTo>
                        <a:pt x="360388" y="16624"/>
                      </a:lnTo>
                      <a:lnTo>
                        <a:pt x="361860" y="19109"/>
                      </a:lnTo>
                      <a:lnTo>
                        <a:pt x="364830" y="23300"/>
                      </a:lnTo>
                      <a:lnTo>
                        <a:pt x="368112" y="27188"/>
                      </a:lnTo>
                      <a:cubicBezTo>
                        <a:pt x="369281" y="28426"/>
                        <a:pt x="370510" y="29603"/>
                        <a:pt x="371696" y="30807"/>
                      </a:cubicBezTo>
                      <a:cubicBezTo>
                        <a:pt x="372943" y="31976"/>
                        <a:pt x="374251" y="33032"/>
                        <a:pt x="375533" y="34149"/>
                      </a:cubicBezTo>
                      <a:cubicBezTo>
                        <a:pt x="376849" y="35223"/>
                        <a:pt x="378269" y="36158"/>
                        <a:pt x="379637" y="37154"/>
                      </a:cubicBezTo>
                      <a:cubicBezTo>
                        <a:pt x="381031" y="38133"/>
                        <a:pt x="382520" y="38964"/>
                        <a:pt x="383958" y="39865"/>
                      </a:cubicBezTo>
                      <a:cubicBezTo>
                        <a:pt x="385421" y="40730"/>
                        <a:pt x="386989" y="41397"/>
                        <a:pt x="388495" y="42185"/>
                      </a:cubicBezTo>
                      <a:cubicBezTo>
                        <a:pt x="390028" y="42930"/>
                        <a:pt x="391656" y="43458"/>
                        <a:pt x="393232" y="44116"/>
                      </a:cubicBezTo>
                      <a:cubicBezTo>
                        <a:pt x="394834" y="44722"/>
                        <a:pt x="396531" y="45095"/>
                        <a:pt x="398159" y="45588"/>
                      </a:cubicBezTo>
                      <a:cubicBezTo>
                        <a:pt x="399795" y="46047"/>
                        <a:pt x="401544" y="46238"/>
                        <a:pt x="403216" y="46567"/>
                      </a:cubicBezTo>
                      <a:cubicBezTo>
                        <a:pt x="404921" y="46809"/>
                        <a:pt x="406662" y="46844"/>
                        <a:pt x="408394" y="46991"/>
                      </a:cubicBezTo>
                      <a:cubicBezTo>
                        <a:pt x="410117" y="47017"/>
                        <a:pt x="411857" y="46861"/>
                        <a:pt x="413607" y="46809"/>
                      </a:cubicBezTo>
                      <a:cubicBezTo>
                        <a:pt x="415009" y="46627"/>
                        <a:pt x="416429" y="46350"/>
                        <a:pt x="417841" y="46116"/>
                      </a:cubicBezTo>
                      <a:cubicBezTo>
                        <a:pt x="419200" y="46515"/>
                        <a:pt x="420551" y="46948"/>
                        <a:pt x="421928" y="47285"/>
                      </a:cubicBezTo>
                      <a:cubicBezTo>
                        <a:pt x="423642" y="47562"/>
                        <a:pt x="425357" y="47909"/>
                        <a:pt x="427097" y="48082"/>
                      </a:cubicBezTo>
                      <a:cubicBezTo>
                        <a:pt x="428821" y="48151"/>
                        <a:pt x="430552" y="48316"/>
                        <a:pt x="432284" y="48255"/>
                      </a:cubicBezTo>
                      <a:cubicBezTo>
                        <a:pt x="433990" y="48134"/>
                        <a:pt x="435722" y="48125"/>
                        <a:pt x="437428" y="47883"/>
                      </a:cubicBezTo>
                      <a:cubicBezTo>
                        <a:pt x="439099" y="47588"/>
                        <a:pt x="440831" y="47407"/>
                        <a:pt x="442485" y="46982"/>
                      </a:cubicBezTo>
                      <a:cubicBezTo>
                        <a:pt x="444121" y="46506"/>
                        <a:pt x="445801" y="46186"/>
                        <a:pt x="447412" y="45614"/>
                      </a:cubicBezTo>
                      <a:cubicBezTo>
                        <a:pt x="449005" y="45025"/>
                        <a:pt x="450650" y="44514"/>
                        <a:pt x="452183" y="43848"/>
                      </a:cubicBezTo>
                      <a:cubicBezTo>
                        <a:pt x="453733" y="43112"/>
                        <a:pt x="455300" y="42488"/>
                        <a:pt x="456789" y="41657"/>
                      </a:cubicBezTo>
                      <a:cubicBezTo>
                        <a:pt x="458262" y="40826"/>
                        <a:pt x="459785" y="40055"/>
                        <a:pt x="461206" y="39137"/>
                      </a:cubicBezTo>
                      <a:cubicBezTo>
                        <a:pt x="462617" y="38193"/>
                        <a:pt x="464063" y="37293"/>
                        <a:pt x="465414" y="36280"/>
                      </a:cubicBezTo>
                      <a:cubicBezTo>
                        <a:pt x="466739" y="35215"/>
                        <a:pt x="468098" y="34193"/>
                        <a:pt x="469380" y="33102"/>
                      </a:cubicBezTo>
                      <a:lnTo>
                        <a:pt x="473103" y="29603"/>
                      </a:lnTo>
                      <a:lnTo>
                        <a:pt x="476532" y="25802"/>
                      </a:lnTo>
                      <a:lnTo>
                        <a:pt x="478281" y="23499"/>
                      </a:lnTo>
                      <a:lnTo>
                        <a:pt x="478957" y="26304"/>
                      </a:lnTo>
                      <a:lnTo>
                        <a:pt x="480567" y="31180"/>
                      </a:lnTo>
                      <a:lnTo>
                        <a:pt x="482542" y="35881"/>
                      </a:lnTo>
                      <a:cubicBezTo>
                        <a:pt x="483304" y="37397"/>
                        <a:pt x="484126" y="38895"/>
                        <a:pt x="484897" y="40393"/>
                      </a:cubicBezTo>
                      <a:cubicBezTo>
                        <a:pt x="485754" y="41865"/>
                        <a:pt x="486689" y="43259"/>
                        <a:pt x="487590" y="44705"/>
                      </a:cubicBezTo>
                      <a:cubicBezTo>
                        <a:pt x="488534" y="46108"/>
                        <a:pt x="489607" y="47424"/>
                        <a:pt x="490612" y="48809"/>
                      </a:cubicBezTo>
                      <a:cubicBezTo>
                        <a:pt x="491660" y="50134"/>
                        <a:pt x="492863" y="51355"/>
                        <a:pt x="493963" y="52637"/>
                      </a:cubicBezTo>
                      <a:cubicBezTo>
                        <a:pt x="495106" y="53901"/>
                        <a:pt x="496405" y="55000"/>
                        <a:pt x="497634" y="56187"/>
                      </a:cubicBezTo>
                      <a:cubicBezTo>
                        <a:pt x="498864" y="57356"/>
                        <a:pt x="500267" y="58334"/>
                        <a:pt x="501583" y="59425"/>
                      </a:cubicBezTo>
                      <a:cubicBezTo>
                        <a:pt x="502925" y="60482"/>
                        <a:pt x="504423" y="61348"/>
                        <a:pt x="505843" y="62292"/>
                      </a:cubicBezTo>
                      <a:cubicBezTo>
                        <a:pt x="507298" y="63201"/>
                        <a:pt x="508874" y="63920"/>
                        <a:pt x="510389" y="64725"/>
                      </a:cubicBezTo>
                      <a:cubicBezTo>
                        <a:pt x="511948" y="65469"/>
                        <a:pt x="513610" y="66015"/>
                        <a:pt x="515204" y="66656"/>
                      </a:cubicBezTo>
                      <a:cubicBezTo>
                        <a:pt x="516849" y="67201"/>
                        <a:pt x="518572" y="67556"/>
                        <a:pt x="520243" y="67998"/>
                      </a:cubicBezTo>
                      <a:cubicBezTo>
                        <a:pt x="521655" y="68232"/>
                        <a:pt x="523066" y="68396"/>
                        <a:pt x="524477" y="68578"/>
                      </a:cubicBezTo>
                      <a:cubicBezTo>
                        <a:pt x="525664" y="69375"/>
                        <a:pt x="526842" y="70180"/>
                        <a:pt x="528062" y="70925"/>
                      </a:cubicBezTo>
                      <a:cubicBezTo>
                        <a:pt x="529621" y="71687"/>
                        <a:pt x="531136" y="72518"/>
                        <a:pt x="532747" y="73211"/>
                      </a:cubicBezTo>
                      <a:cubicBezTo>
                        <a:pt x="534375" y="73756"/>
                        <a:pt x="535994" y="74432"/>
                        <a:pt x="537648" y="74891"/>
                      </a:cubicBezTo>
                      <a:cubicBezTo>
                        <a:pt x="539319" y="75271"/>
                        <a:pt x="540982" y="75783"/>
                        <a:pt x="542688" y="76034"/>
                      </a:cubicBezTo>
                      <a:cubicBezTo>
                        <a:pt x="544368" y="76241"/>
                        <a:pt x="546073" y="76579"/>
                        <a:pt x="547770" y="76666"/>
                      </a:cubicBezTo>
                      <a:cubicBezTo>
                        <a:pt x="549468" y="76709"/>
                        <a:pt x="551200" y="76873"/>
                        <a:pt x="552888" y="76830"/>
                      </a:cubicBezTo>
                      <a:cubicBezTo>
                        <a:pt x="554585" y="76726"/>
                        <a:pt x="556300" y="76726"/>
                        <a:pt x="557980" y="76527"/>
                      </a:cubicBezTo>
                      <a:cubicBezTo>
                        <a:pt x="559668" y="76285"/>
                        <a:pt x="561357" y="76137"/>
                        <a:pt x="563028" y="75817"/>
                      </a:cubicBezTo>
                      <a:cubicBezTo>
                        <a:pt x="564664" y="75454"/>
                        <a:pt x="566344" y="75159"/>
                        <a:pt x="567990" y="74691"/>
                      </a:cubicBezTo>
                      <a:cubicBezTo>
                        <a:pt x="569609" y="74206"/>
                        <a:pt x="571245" y="73765"/>
                        <a:pt x="572847" y="73202"/>
                      </a:cubicBezTo>
                      <a:cubicBezTo>
                        <a:pt x="574432" y="72596"/>
                        <a:pt x="576025" y="71990"/>
                        <a:pt x="577592" y="71332"/>
                      </a:cubicBezTo>
                      <a:lnTo>
                        <a:pt x="582182" y="69080"/>
                      </a:lnTo>
                      <a:lnTo>
                        <a:pt x="586563" y="66457"/>
                      </a:lnTo>
                      <a:lnTo>
                        <a:pt x="588910" y="64768"/>
                      </a:lnTo>
                      <a:lnTo>
                        <a:pt x="588728" y="67660"/>
                      </a:lnTo>
                      <a:lnTo>
                        <a:pt x="588832" y="72778"/>
                      </a:lnTo>
                      <a:lnTo>
                        <a:pt x="589351" y="77861"/>
                      </a:lnTo>
                      <a:cubicBezTo>
                        <a:pt x="589620" y="79532"/>
                        <a:pt x="589958" y="81194"/>
                        <a:pt x="590269" y="82866"/>
                      </a:cubicBezTo>
                      <a:cubicBezTo>
                        <a:pt x="590633" y="84520"/>
                        <a:pt x="591135" y="86156"/>
                        <a:pt x="591560" y="87784"/>
                      </a:cubicBezTo>
                      <a:cubicBezTo>
                        <a:pt x="592044" y="89412"/>
                        <a:pt x="592668" y="90979"/>
                        <a:pt x="593239" y="92590"/>
                      </a:cubicBezTo>
                      <a:cubicBezTo>
                        <a:pt x="593845" y="94174"/>
                        <a:pt x="594608" y="95681"/>
                        <a:pt x="595300" y="97240"/>
                      </a:cubicBezTo>
                      <a:cubicBezTo>
                        <a:pt x="596010" y="98781"/>
                        <a:pt x="596928" y="100236"/>
                        <a:pt x="597733" y="101725"/>
                      </a:cubicBezTo>
                      <a:cubicBezTo>
                        <a:pt x="598582" y="103197"/>
                        <a:pt x="599647" y="104557"/>
                        <a:pt x="600565" y="105985"/>
                      </a:cubicBezTo>
                      <a:cubicBezTo>
                        <a:pt x="601535" y="107388"/>
                        <a:pt x="602730" y="108644"/>
                        <a:pt x="603804" y="109977"/>
                      </a:cubicBezTo>
                      <a:cubicBezTo>
                        <a:pt x="604912" y="111276"/>
                        <a:pt x="606219" y="112428"/>
                        <a:pt x="607440" y="113631"/>
                      </a:cubicBezTo>
                      <a:cubicBezTo>
                        <a:pt x="608705" y="114818"/>
                        <a:pt x="610133" y="115813"/>
                        <a:pt x="611467" y="116904"/>
                      </a:cubicBezTo>
                      <a:cubicBezTo>
                        <a:pt x="612887" y="117909"/>
                        <a:pt x="614411" y="118766"/>
                        <a:pt x="615883" y="119684"/>
                      </a:cubicBezTo>
                      <a:cubicBezTo>
                        <a:pt x="617147" y="120308"/>
                        <a:pt x="618455" y="120888"/>
                        <a:pt x="619736" y="121459"/>
                      </a:cubicBezTo>
                      <a:cubicBezTo>
                        <a:pt x="620637" y="122576"/>
                        <a:pt x="621537" y="123711"/>
                        <a:pt x="622481" y="124776"/>
                      </a:cubicBezTo>
                      <a:cubicBezTo>
                        <a:pt x="623745" y="125962"/>
                        <a:pt x="624958" y="127191"/>
                        <a:pt x="626291" y="128326"/>
                      </a:cubicBezTo>
                      <a:cubicBezTo>
                        <a:pt x="627677" y="129339"/>
                        <a:pt x="629010" y="130473"/>
                        <a:pt x="630465" y="131391"/>
                      </a:cubicBezTo>
                      <a:cubicBezTo>
                        <a:pt x="631954" y="132257"/>
                        <a:pt x="633400" y="133235"/>
                        <a:pt x="634933" y="133980"/>
                      </a:cubicBezTo>
                      <a:cubicBezTo>
                        <a:pt x="636509" y="134673"/>
                        <a:pt x="638024" y="135504"/>
                        <a:pt x="639626" y="136084"/>
                      </a:cubicBezTo>
                      <a:cubicBezTo>
                        <a:pt x="641228" y="136630"/>
                        <a:pt x="642813" y="137297"/>
                        <a:pt x="644475" y="137730"/>
                      </a:cubicBezTo>
                      <a:cubicBezTo>
                        <a:pt x="646120" y="138128"/>
                        <a:pt x="647748" y="138656"/>
                        <a:pt x="649428" y="138950"/>
                      </a:cubicBezTo>
                      <a:cubicBezTo>
                        <a:pt x="651099" y="139219"/>
                        <a:pt x="652771" y="139574"/>
                        <a:pt x="654451" y="139764"/>
                      </a:cubicBezTo>
                      <a:cubicBezTo>
                        <a:pt x="656139" y="139894"/>
                        <a:pt x="657828" y="140102"/>
                        <a:pt x="659516" y="140172"/>
                      </a:cubicBezTo>
                      <a:cubicBezTo>
                        <a:pt x="661213" y="140154"/>
                        <a:pt x="662919" y="140232"/>
                        <a:pt x="664608" y="140163"/>
                      </a:cubicBezTo>
                      <a:cubicBezTo>
                        <a:pt x="666296" y="140033"/>
                        <a:pt x="667993" y="139955"/>
                        <a:pt x="669690" y="139773"/>
                      </a:cubicBezTo>
                      <a:lnTo>
                        <a:pt x="674713" y="138968"/>
                      </a:lnTo>
                      <a:lnTo>
                        <a:pt x="679700" y="137747"/>
                      </a:lnTo>
                      <a:lnTo>
                        <a:pt x="682445" y="136838"/>
                      </a:lnTo>
                      <a:lnTo>
                        <a:pt x="681406" y="139548"/>
                      </a:lnTo>
                      <a:lnTo>
                        <a:pt x="679995" y="144475"/>
                      </a:lnTo>
                      <a:lnTo>
                        <a:pt x="678990" y="149471"/>
                      </a:lnTo>
                      <a:cubicBezTo>
                        <a:pt x="678757" y="151160"/>
                        <a:pt x="678592" y="152840"/>
                        <a:pt x="678393" y="154537"/>
                      </a:cubicBezTo>
                      <a:cubicBezTo>
                        <a:pt x="678272" y="156217"/>
                        <a:pt x="678254" y="157931"/>
                        <a:pt x="678185" y="159620"/>
                      </a:cubicBezTo>
                      <a:cubicBezTo>
                        <a:pt x="678176" y="161291"/>
                        <a:pt x="678332" y="163006"/>
                        <a:pt x="678376" y="164694"/>
                      </a:cubicBezTo>
                      <a:cubicBezTo>
                        <a:pt x="678488" y="166374"/>
                        <a:pt x="678774" y="168062"/>
                        <a:pt x="678973" y="169751"/>
                      </a:cubicBezTo>
                      <a:cubicBezTo>
                        <a:pt x="679190" y="171431"/>
                        <a:pt x="679649" y="173093"/>
                        <a:pt x="679986" y="174738"/>
                      </a:cubicBezTo>
                      <a:cubicBezTo>
                        <a:pt x="680350" y="176410"/>
                        <a:pt x="680947" y="178038"/>
                        <a:pt x="681441" y="179657"/>
                      </a:cubicBezTo>
                      <a:cubicBezTo>
                        <a:pt x="681969" y="181285"/>
                        <a:pt x="682705" y="182835"/>
                        <a:pt x="683355" y="184428"/>
                      </a:cubicBezTo>
                      <a:cubicBezTo>
                        <a:pt x="684030" y="185987"/>
                        <a:pt x="684948" y="187476"/>
                        <a:pt x="685744" y="188992"/>
                      </a:cubicBezTo>
                      <a:cubicBezTo>
                        <a:pt x="686610" y="190463"/>
                        <a:pt x="687667" y="191866"/>
                        <a:pt x="688628" y="193286"/>
                      </a:cubicBezTo>
                      <a:cubicBezTo>
                        <a:pt x="689693" y="194654"/>
                        <a:pt x="690897" y="195927"/>
                        <a:pt x="692031" y="197243"/>
                      </a:cubicBezTo>
                      <a:cubicBezTo>
                        <a:pt x="693061" y="198222"/>
                        <a:pt x="694144" y="199175"/>
                        <a:pt x="695209" y="200110"/>
                      </a:cubicBezTo>
                      <a:cubicBezTo>
                        <a:pt x="695746" y="201426"/>
                        <a:pt x="696257" y="202768"/>
                        <a:pt x="696845" y="204058"/>
                      </a:cubicBezTo>
                      <a:cubicBezTo>
                        <a:pt x="697703" y="205565"/>
                        <a:pt x="698499" y="207124"/>
                        <a:pt x="699434" y="208587"/>
                      </a:cubicBezTo>
                      <a:cubicBezTo>
                        <a:pt x="700456" y="209972"/>
                        <a:pt x="701417" y="211427"/>
                        <a:pt x="702517" y="212743"/>
                      </a:cubicBezTo>
                      <a:cubicBezTo>
                        <a:pt x="703695" y="214007"/>
                        <a:pt x="704777" y="215358"/>
                        <a:pt x="706024" y="216519"/>
                      </a:cubicBezTo>
                      <a:cubicBezTo>
                        <a:pt x="707306" y="217653"/>
                        <a:pt x="708527" y="218883"/>
                        <a:pt x="709895" y="219922"/>
                      </a:cubicBezTo>
                      <a:cubicBezTo>
                        <a:pt x="711263" y="220926"/>
                        <a:pt x="712579" y="222026"/>
                        <a:pt x="714025" y="222935"/>
                      </a:cubicBezTo>
                      <a:cubicBezTo>
                        <a:pt x="715488" y="223810"/>
                        <a:pt x="716900" y="224788"/>
                        <a:pt x="718407" y="225559"/>
                      </a:cubicBezTo>
                      <a:cubicBezTo>
                        <a:pt x="719922" y="226321"/>
                        <a:pt x="721403" y="227152"/>
                        <a:pt x="722961" y="227802"/>
                      </a:cubicBezTo>
                      <a:cubicBezTo>
                        <a:pt x="724537" y="228434"/>
                        <a:pt x="726087" y="229126"/>
                        <a:pt x="727689" y="229698"/>
                      </a:cubicBezTo>
                      <a:cubicBezTo>
                        <a:pt x="729317" y="230209"/>
                        <a:pt x="730919" y="230754"/>
                        <a:pt x="732564" y="231187"/>
                      </a:cubicBezTo>
                      <a:cubicBezTo>
                        <a:pt x="734218" y="231568"/>
                        <a:pt x="735863" y="231975"/>
                        <a:pt x="737517" y="232313"/>
                      </a:cubicBezTo>
                      <a:lnTo>
                        <a:pt x="742574" y="233040"/>
                      </a:lnTo>
                      <a:lnTo>
                        <a:pt x="747692" y="233343"/>
                      </a:lnTo>
                      <a:lnTo>
                        <a:pt x="750592" y="233274"/>
                      </a:lnTo>
                      <a:lnTo>
                        <a:pt x="748800" y="235560"/>
                      </a:lnTo>
                      <a:lnTo>
                        <a:pt x="746003" y="239855"/>
                      </a:lnTo>
                      <a:lnTo>
                        <a:pt x="743561" y="244340"/>
                      </a:lnTo>
                      <a:cubicBezTo>
                        <a:pt x="742834" y="245882"/>
                        <a:pt x="742193" y="247449"/>
                        <a:pt x="741509" y="248999"/>
                      </a:cubicBezTo>
                      <a:cubicBezTo>
                        <a:pt x="740886" y="250583"/>
                        <a:pt x="740383" y="252194"/>
                        <a:pt x="739812" y="253787"/>
                      </a:cubicBezTo>
                      <a:cubicBezTo>
                        <a:pt x="739301" y="255407"/>
                        <a:pt x="738920" y="257061"/>
                        <a:pt x="738504" y="258697"/>
                      </a:cubicBezTo>
                      <a:cubicBezTo>
                        <a:pt x="738097" y="260334"/>
                        <a:pt x="737890" y="262048"/>
                        <a:pt x="737586" y="263711"/>
                      </a:cubicBezTo>
                      <a:cubicBezTo>
                        <a:pt x="737309" y="265373"/>
                        <a:pt x="737249" y="267096"/>
                        <a:pt x="737084" y="268793"/>
                      </a:cubicBezTo>
                      <a:cubicBezTo>
                        <a:pt x="736937" y="270465"/>
                        <a:pt x="737041" y="272197"/>
                        <a:pt x="737024" y="273894"/>
                      </a:cubicBezTo>
                      <a:cubicBezTo>
                        <a:pt x="737032" y="275591"/>
                        <a:pt x="737301" y="277323"/>
                        <a:pt x="737439" y="279011"/>
                      </a:cubicBezTo>
                      <a:cubicBezTo>
                        <a:pt x="737621" y="280717"/>
                        <a:pt x="738063" y="282414"/>
                        <a:pt x="738374" y="284094"/>
                      </a:cubicBezTo>
                      <a:cubicBezTo>
                        <a:pt x="738764" y="285757"/>
                        <a:pt x="739362" y="287419"/>
                        <a:pt x="739864" y="289064"/>
                      </a:cubicBezTo>
                      <a:cubicBezTo>
                        <a:pt x="740470" y="290675"/>
                        <a:pt x="741249" y="292251"/>
                        <a:pt x="741951" y="293844"/>
                      </a:cubicBezTo>
                      <a:cubicBezTo>
                        <a:pt x="742643" y="295083"/>
                        <a:pt x="743405" y="296303"/>
                        <a:pt x="744141" y="297525"/>
                      </a:cubicBezTo>
                      <a:cubicBezTo>
                        <a:pt x="744271" y="298936"/>
                        <a:pt x="744358" y="300356"/>
                        <a:pt x="744540" y="301776"/>
                      </a:cubicBezTo>
                      <a:cubicBezTo>
                        <a:pt x="744921" y="303464"/>
                        <a:pt x="745224" y="305179"/>
                        <a:pt x="745683" y="306850"/>
                      </a:cubicBezTo>
                      <a:cubicBezTo>
                        <a:pt x="746263" y="308478"/>
                        <a:pt x="746748" y="310158"/>
                        <a:pt x="747406" y="311751"/>
                      </a:cubicBezTo>
                      <a:cubicBezTo>
                        <a:pt x="748151" y="313293"/>
                        <a:pt x="748809" y="314912"/>
                        <a:pt x="749649" y="316384"/>
                      </a:cubicBezTo>
                      <a:cubicBezTo>
                        <a:pt x="750549" y="317856"/>
                        <a:pt x="751337" y="319397"/>
                        <a:pt x="752350" y="320774"/>
                      </a:cubicBezTo>
                      <a:cubicBezTo>
                        <a:pt x="753363" y="322133"/>
                        <a:pt x="754307" y="323580"/>
                        <a:pt x="755416" y="324879"/>
                      </a:cubicBezTo>
                      <a:cubicBezTo>
                        <a:pt x="756558" y="326134"/>
                        <a:pt x="757598" y="327485"/>
                        <a:pt x="758827" y="328671"/>
                      </a:cubicBezTo>
                      <a:cubicBezTo>
                        <a:pt x="760057" y="329840"/>
                        <a:pt x="761234" y="331079"/>
                        <a:pt x="762533" y="332152"/>
                      </a:cubicBezTo>
                      <a:cubicBezTo>
                        <a:pt x="763850" y="333217"/>
                        <a:pt x="765131" y="334343"/>
                        <a:pt x="766482" y="335347"/>
                      </a:cubicBezTo>
                      <a:cubicBezTo>
                        <a:pt x="767902" y="336291"/>
                        <a:pt x="769261" y="337313"/>
                        <a:pt x="770690" y="338205"/>
                      </a:cubicBezTo>
                      <a:cubicBezTo>
                        <a:pt x="772162" y="339071"/>
                        <a:pt x="773626" y="339945"/>
                        <a:pt x="775115" y="340742"/>
                      </a:cubicBezTo>
                      <a:lnTo>
                        <a:pt x="779722" y="342924"/>
                      </a:lnTo>
                      <a:lnTo>
                        <a:pt x="784510" y="344734"/>
                      </a:lnTo>
                      <a:lnTo>
                        <a:pt x="787307" y="345522"/>
                      </a:lnTo>
                      <a:lnTo>
                        <a:pt x="784917" y="347167"/>
                      </a:lnTo>
                      <a:lnTo>
                        <a:pt x="780977" y="350449"/>
                      </a:lnTo>
                      <a:lnTo>
                        <a:pt x="779973" y="351436"/>
                      </a:lnTo>
                      <a:lnTo>
                        <a:pt x="792779" y="351436"/>
                      </a:lnTo>
                      <a:lnTo>
                        <a:pt x="793351" y="351055"/>
                      </a:lnTo>
                      <a:lnTo>
                        <a:pt x="797230" y="348942"/>
                      </a:lnTo>
                      <a:lnTo>
                        <a:pt x="801265" y="347254"/>
                      </a:lnTo>
                      <a:cubicBezTo>
                        <a:pt x="802668" y="346648"/>
                        <a:pt x="803681" y="345323"/>
                        <a:pt x="803785" y="343721"/>
                      </a:cubicBezTo>
                      <a:cubicBezTo>
                        <a:pt x="803932" y="341443"/>
                        <a:pt x="802201" y="339486"/>
                        <a:pt x="799932" y="339322"/>
                      </a:cubicBezTo>
                      <a:lnTo>
                        <a:pt x="795568" y="339019"/>
                      </a:lnTo>
                      <a:lnTo>
                        <a:pt x="791204" y="338326"/>
                      </a:lnTo>
                      <a:lnTo>
                        <a:pt x="786917" y="337209"/>
                      </a:lnTo>
                      <a:lnTo>
                        <a:pt x="782700" y="335702"/>
                      </a:lnTo>
                      <a:lnTo>
                        <a:pt x="778613" y="333875"/>
                      </a:lnTo>
                      <a:cubicBezTo>
                        <a:pt x="777297" y="333182"/>
                        <a:pt x="775998" y="332421"/>
                        <a:pt x="774691" y="331711"/>
                      </a:cubicBezTo>
                      <a:cubicBezTo>
                        <a:pt x="773409" y="330931"/>
                        <a:pt x="772188" y="330074"/>
                        <a:pt x="770915" y="329243"/>
                      </a:cubicBezTo>
                      <a:cubicBezTo>
                        <a:pt x="769694" y="328377"/>
                        <a:pt x="768551" y="327416"/>
                        <a:pt x="767365" y="326489"/>
                      </a:cubicBezTo>
                      <a:cubicBezTo>
                        <a:pt x="766196" y="325571"/>
                        <a:pt x="765157" y="324489"/>
                        <a:pt x="764040" y="323493"/>
                      </a:cubicBezTo>
                      <a:cubicBezTo>
                        <a:pt x="762949" y="322462"/>
                        <a:pt x="762014" y="321276"/>
                        <a:pt x="760983" y="320203"/>
                      </a:cubicBezTo>
                      <a:cubicBezTo>
                        <a:pt x="759979" y="319094"/>
                        <a:pt x="759165" y="317847"/>
                        <a:pt x="758238" y="316687"/>
                      </a:cubicBezTo>
                      <a:cubicBezTo>
                        <a:pt x="757346" y="315509"/>
                        <a:pt x="756654" y="314176"/>
                        <a:pt x="755848" y="312938"/>
                      </a:cubicBezTo>
                      <a:cubicBezTo>
                        <a:pt x="755078" y="311674"/>
                        <a:pt x="754541" y="310314"/>
                        <a:pt x="753857" y="308998"/>
                      </a:cubicBezTo>
                      <a:cubicBezTo>
                        <a:pt x="753259" y="307673"/>
                        <a:pt x="752844" y="306253"/>
                        <a:pt x="752307" y="304885"/>
                      </a:cubicBezTo>
                      <a:cubicBezTo>
                        <a:pt x="751900" y="303499"/>
                        <a:pt x="751631" y="302062"/>
                        <a:pt x="751268" y="300642"/>
                      </a:cubicBezTo>
                      <a:lnTo>
                        <a:pt x="750774" y="296330"/>
                      </a:lnTo>
                      <a:cubicBezTo>
                        <a:pt x="750696" y="295741"/>
                        <a:pt x="750506" y="295117"/>
                        <a:pt x="750194" y="294554"/>
                      </a:cubicBezTo>
                      <a:lnTo>
                        <a:pt x="748038" y="290762"/>
                      </a:lnTo>
                      <a:cubicBezTo>
                        <a:pt x="747492" y="289437"/>
                        <a:pt x="746869" y="288103"/>
                        <a:pt x="746375" y="286735"/>
                      </a:cubicBezTo>
                      <a:cubicBezTo>
                        <a:pt x="745986" y="285332"/>
                        <a:pt x="745492" y="283947"/>
                        <a:pt x="745198" y="282510"/>
                      </a:cubicBezTo>
                      <a:cubicBezTo>
                        <a:pt x="744973" y="281072"/>
                        <a:pt x="744618" y="279635"/>
                        <a:pt x="744470" y="278145"/>
                      </a:cubicBezTo>
                      <a:cubicBezTo>
                        <a:pt x="744392" y="276673"/>
                        <a:pt x="744185" y="275201"/>
                        <a:pt x="744211" y="273720"/>
                      </a:cubicBezTo>
                      <a:cubicBezTo>
                        <a:pt x="744263" y="272240"/>
                        <a:pt x="744176" y="270751"/>
                        <a:pt x="744341" y="269252"/>
                      </a:cubicBezTo>
                      <a:cubicBezTo>
                        <a:pt x="744522" y="267763"/>
                        <a:pt x="744592" y="266274"/>
                        <a:pt x="744877" y="264793"/>
                      </a:cubicBezTo>
                      <a:cubicBezTo>
                        <a:pt x="745180" y="263330"/>
                        <a:pt x="745388" y="261840"/>
                        <a:pt x="745778" y="260412"/>
                      </a:cubicBezTo>
                      <a:cubicBezTo>
                        <a:pt x="746202" y="258974"/>
                        <a:pt x="746549" y="257502"/>
                        <a:pt x="747034" y="256082"/>
                      </a:cubicBezTo>
                      <a:cubicBezTo>
                        <a:pt x="747570" y="254679"/>
                        <a:pt x="748038" y="253259"/>
                        <a:pt x="748601" y="251874"/>
                      </a:cubicBezTo>
                      <a:cubicBezTo>
                        <a:pt x="749250" y="250523"/>
                        <a:pt x="749865" y="249155"/>
                        <a:pt x="750514" y="247795"/>
                      </a:cubicBezTo>
                      <a:lnTo>
                        <a:pt x="752723" y="243925"/>
                      </a:lnTo>
                      <a:lnTo>
                        <a:pt x="755234" y="240219"/>
                      </a:lnTo>
                      <a:lnTo>
                        <a:pt x="758031" y="236772"/>
                      </a:lnTo>
                      <a:lnTo>
                        <a:pt x="761122" y="233629"/>
                      </a:lnTo>
                      <a:lnTo>
                        <a:pt x="764482" y="230815"/>
                      </a:lnTo>
                      <a:cubicBezTo>
                        <a:pt x="765642" y="229845"/>
                        <a:pt x="766222" y="228269"/>
                        <a:pt x="765858" y="226684"/>
                      </a:cubicBezTo>
                      <a:cubicBezTo>
                        <a:pt x="765322" y="224476"/>
                        <a:pt x="763096" y="223108"/>
                        <a:pt x="760871" y="223628"/>
                      </a:cubicBezTo>
                      <a:lnTo>
                        <a:pt x="756619" y="224641"/>
                      </a:lnTo>
                      <a:lnTo>
                        <a:pt x="752246" y="225221"/>
                      </a:lnTo>
                      <a:lnTo>
                        <a:pt x="747813" y="225412"/>
                      </a:lnTo>
                      <a:lnTo>
                        <a:pt x="743336" y="225230"/>
                      </a:lnTo>
                      <a:lnTo>
                        <a:pt x="738903" y="224702"/>
                      </a:lnTo>
                      <a:cubicBezTo>
                        <a:pt x="737422" y="224416"/>
                        <a:pt x="735950" y="224078"/>
                        <a:pt x="734486" y="223775"/>
                      </a:cubicBezTo>
                      <a:cubicBezTo>
                        <a:pt x="733040" y="223411"/>
                        <a:pt x="731620" y="222944"/>
                        <a:pt x="730183" y="222537"/>
                      </a:cubicBezTo>
                      <a:cubicBezTo>
                        <a:pt x="728746" y="222078"/>
                        <a:pt x="727377" y="221489"/>
                        <a:pt x="725975" y="220961"/>
                      </a:cubicBezTo>
                      <a:cubicBezTo>
                        <a:pt x="724598" y="220398"/>
                        <a:pt x="723264" y="219697"/>
                        <a:pt x="721896" y="219047"/>
                      </a:cubicBezTo>
                      <a:cubicBezTo>
                        <a:pt x="720563" y="218406"/>
                        <a:pt x="719316" y="217558"/>
                        <a:pt x="718026" y="216813"/>
                      </a:cubicBezTo>
                      <a:cubicBezTo>
                        <a:pt x="716744" y="216068"/>
                        <a:pt x="715575" y="215124"/>
                        <a:pt x="714354" y="214276"/>
                      </a:cubicBezTo>
                      <a:cubicBezTo>
                        <a:pt x="713150" y="213384"/>
                        <a:pt x="712103" y="212345"/>
                        <a:pt x="710968" y="211410"/>
                      </a:cubicBezTo>
                      <a:cubicBezTo>
                        <a:pt x="709860" y="210423"/>
                        <a:pt x="708933" y="209271"/>
                        <a:pt x="707894" y="208223"/>
                      </a:cubicBezTo>
                      <a:cubicBezTo>
                        <a:pt x="706933" y="207124"/>
                        <a:pt x="706119" y="205902"/>
                        <a:pt x="705210" y="204742"/>
                      </a:cubicBezTo>
                      <a:cubicBezTo>
                        <a:pt x="704396" y="203521"/>
                        <a:pt x="703721" y="202240"/>
                        <a:pt x="702950" y="201002"/>
                      </a:cubicBezTo>
                      <a:lnTo>
                        <a:pt x="701210" y="197018"/>
                      </a:lnTo>
                      <a:cubicBezTo>
                        <a:pt x="700976" y="196473"/>
                        <a:pt x="700604" y="195927"/>
                        <a:pt x="700136" y="195494"/>
                      </a:cubicBezTo>
                      <a:lnTo>
                        <a:pt x="696967" y="192524"/>
                      </a:lnTo>
                      <a:cubicBezTo>
                        <a:pt x="696049" y="191390"/>
                        <a:pt x="695053" y="190307"/>
                        <a:pt x="694187" y="189139"/>
                      </a:cubicBezTo>
                      <a:cubicBezTo>
                        <a:pt x="693408" y="187900"/>
                        <a:pt x="692533" y="186740"/>
                        <a:pt x="691815" y="185450"/>
                      </a:cubicBezTo>
                      <a:cubicBezTo>
                        <a:pt x="691182" y="184151"/>
                        <a:pt x="690403" y="182861"/>
                        <a:pt x="689849" y="181501"/>
                      </a:cubicBezTo>
                      <a:cubicBezTo>
                        <a:pt x="689321" y="180107"/>
                        <a:pt x="688680" y="178774"/>
                        <a:pt x="688264" y="177353"/>
                      </a:cubicBezTo>
                      <a:cubicBezTo>
                        <a:pt x="687883" y="175916"/>
                        <a:pt x="687372" y="174513"/>
                        <a:pt x="687087" y="173059"/>
                      </a:cubicBezTo>
                      <a:cubicBezTo>
                        <a:pt x="686818" y="171569"/>
                        <a:pt x="686455" y="170123"/>
                        <a:pt x="686281" y="168625"/>
                      </a:cubicBezTo>
                      <a:cubicBezTo>
                        <a:pt x="686143" y="167153"/>
                        <a:pt x="685900" y="165672"/>
                        <a:pt x="685840" y="164166"/>
                      </a:cubicBezTo>
                      <a:cubicBezTo>
                        <a:pt x="685814" y="162668"/>
                        <a:pt x="685710" y="161170"/>
                        <a:pt x="685744" y="159654"/>
                      </a:cubicBezTo>
                      <a:cubicBezTo>
                        <a:pt x="685840" y="158182"/>
                        <a:pt x="685883" y="156658"/>
                        <a:pt x="686022" y="155178"/>
                      </a:cubicBezTo>
                      <a:cubicBezTo>
                        <a:pt x="686229" y="153697"/>
                        <a:pt x="686403" y="152199"/>
                        <a:pt x="686636" y="150718"/>
                      </a:cubicBezTo>
                      <a:lnTo>
                        <a:pt x="687598" y="146345"/>
                      </a:lnTo>
                      <a:lnTo>
                        <a:pt x="688896" y="142077"/>
                      </a:lnTo>
                      <a:lnTo>
                        <a:pt x="690568" y="137963"/>
                      </a:lnTo>
                      <a:lnTo>
                        <a:pt x="692594" y="134041"/>
                      </a:lnTo>
                      <a:lnTo>
                        <a:pt x="694958" y="130361"/>
                      </a:lnTo>
                      <a:cubicBezTo>
                        <a:pt x="695789" y="129096"/>
                        <a:pt x="695876" y="127408"/>
                        <a:pt x="695053" y="126023"/>
                      </a:cubicBezTo>
                      <a:cubicBezTo>
                        <a:pt x="693893" y="124057"/>
                        <a:pt x="691364" y="123416"/>
                        <a:pt x="689399" y="124559"/>
                      </a:cubicBezTo>
                      <a:lnTo>
                        <a:pt x="685623" y="126784"/>
                      </a:lnTo>
                      <a:lnTo>
                        <a:pt x="681623" y="128646"/>
                      </a:lnTo>
                      <a:lnTo>
                        <a:pt x="677440" y="130144"/>
                      </a:lnTo>
                      <a:lnTo>
                        <a:pt x="673119" y="131296"/>
                      </a:lnTo>
                      <a:lnTo>
                        <a:pt x="668712" y="132075"/>
                      </a:lnTo>
                      <a:cubicBezTo>
                        <a:pt x="667223" y="132248"/>
                        <a:pt x="665733" y="132335"/>
                        <a:pt x="664244" y="132508"/>
                      </a:cubicBezTo>
                      <a:cubicBezTo>
                        <a:pt x="662737" y="132569"/>
                        <a:pt x="661239" y="132543"/>
                        <a:pt x="659733" y="132595"/>
                      </a:cubicBezTo>
                      <a:cubicBezTo>
                        <a:pt x="658235" y="132560"/>
                        <a:pt x="656754" y="132396"/>
                        <a:pt x="655256" y="132318"/>
                      </a:cubicBezTo>
                      <a:cubicBezTo>
                        <a:pt x="653767" y="132205"/>
                        <a:pt x="652277" y="131885"/>
                        <a:pt x="650805" y="131694"/>
                      </a:cubicBezTo>
                      <a:cubicBezTo>
                        <a:pt x="649324" y="131486"/>
                        <a:pt x="647896" y="131045"/>
                        <a:pt x="646441" y="130724"/>
                      </a:cubicBezTo>
                      <a:cubicBezTo>
                        <a:pt x="644977" y="130387"/>
                        <a:pt x="643618" y="129781"/>
                        <a:pt x="642181" y="129356"/>
                      </a:cubicBezTo>
                      <a:cubicBezTo>
                        <a:pt x="640778" y="128889"/>
                        <a:pt x="639462" y="128187"/>
                        <a:pt x="638085" y="127616"/>
                      </a:cubicBezTo>
                      <a:cubicBezTo>
                        <a:pt x="636743" y="127010"/>
                        <a:pt x="635522" y="126196"/>
                        <a:pt x="634232" y="125486"/>
                      </a:cubicBezTo>
                      <a:cubicBezTo>
                        <a:pt x="632976" y="124723"/>
                        <a:pt x="631842" y="123788"/>
                        <a:pt x="630629" y="122966"/>
                      </a:cubicBezTo>
                      <a:cubicBezTo>
                        <a:pt x="629495" y="122057"/>
                        <a:pt x="628482" y="121000"/>
                        <a:pt x="627382" y="120048"/>
                      </a:cubicBezTo>
                      <a:lnTo>
                        <a:pt x="624542" y="116749"/>
                      </a:lnTo>
                      <a:cubicBezTo>
                        <a:pt x="624152" y="116298"/>
                        <a:pt x="623642" y="115900"/>
                        <a:pt x="623070" y="115623"/>
                      </a:cubicBezTo>
                      <a:lnTo>
                        <a:pt x="619165" y="113709"/>
                      </a:lnTo>
                      <a:cubicBezTo>
                        <a:pt x="617944" y="112878"/>
                        <a:pt x="616697" y="112151"/>
                        <a:pt x="615511" y="111311"/>
                      </a:cubicBezTo>
                      <a:cubicBezTo>
                        <a:pt x="614394" y="110350"/>
                        <a:pt x="613207" y="109484"/>
                        <a:pt x="612142" y="108479"/>
                      </a:cubicBezTo>
                      <a:cubicBezTo>
                        <a:pt x="611146" y="107397"/>
                        <a:pt x="610038" y="106427"/>
                        <a:pt x="609094" y="105293"/>
                      </a:cubicBezTo>
                      <a:cubicBezTo>
                        <a:pt x="608194" y="104115"/>
                        <a:pt x="607198" y="103015"/>
                        <a:pt x="606367" y="101777"/>
                      </a:cubicBezTo>
                      <a:cubicBezTo>
                        <a:pt x="605579" y="100513"/>
                        <a:pt x="604687" y="99335"/>
                        <a:pt x="603985" y="98002"/>
                      </a:cubicBezTo>
                      <a:cubicBezTo>
                        <a:pt x="603310" y="96668"/>
                        <a:pt x="602522" y="95413"/>
                        <a:pt x="601916" y="94044"/>
                      </a:cubicBezTo>
                      <a:cubicBezTo>
                        <a:pt x="601344" y="92659"/>
                        <a:pt x="600678" y="91308"/>
                        <a:pt x="600175" y="89905"/>
                      </a:cubicBezTo>
                      <a:cubicBezTo>
                        <a:pt x="599708" y="88477"/>
                        <a:pt x="599180" y="87074"/>
                        <a:pt x="598773" y="85637"/>
                      </a:cubicBezTo>
                      <a:cubicBezTo>
                        <a:pt x="598426" y="84173"/>
                        <a:pt x="598011" y="82727"/>
                        <a:pt x="597707" y="81272"/>
                      </a:cubicBezTo>
                      <a:cubicBezTo>
                        <a:pt x="597482" y="79783"/>
                        <a:pt x="597197" y="78311"/>
                        <a:pt x="596989" y="76822"/>
                      </a:cubicBezTo>
                      <a:lnTo>
                        <a:pt x="596625" y="72354"/>
                      </a:lnTo>
                      <a:lnTo>
                        <a:pt x="596625" y="67885"/>
                      </a:lnTo>
                      <a:lnTo>
                        <a:pt x="596997" y="63452"/>
                      </a:lnTo>
                      <a:lnTo>
                        <a:pt x="597777" y="59122"/>
                      </a:lnTo>
                      <a:lnTo>
                        <a:pt x="598963" y="54905"/>
                      </a:lnTo>
                      <a:cubicBezTo>
                        <a:pt x="599379" y="53442"/>
                        <a:pt x="598980" y="51805"/>
                        <a:pt x="597768" y="50732"/>
                      </a:cubicBezTo>
                      <a:cubicBezTo>
                        <a:pt x="596088" y="49199"/>
                        <a:pt x="593465" y="49312"/>
                        <a:pt x="591932" y="51009"/>
                      </a:cubicBezTo>
                      <a:lnTo>
                        <a:pt x="588979" y="54239"/>
                      </a:lnTo>
                      <a:lnTo>
                        <a:pt x="585706" y="57200"/>
                      </a:lnTo>
                      <a:lnTo>
                        <a:pt x="582147" y="59876"/>
                      </a:lnTo>
                      <a:lnTo>
                        <a:pt x="578354" y="62214"/>
                      </a:lnTo>
                      <a:lnTo>
                        <a:pt x="574363" y="64274"/>
                      </a:lnTo>
                      <a:cubicBezTo>
                        <a:pt x="573012" y="64872"/>
                        <a:pt x="571618" y="65417"/>
                        <a:pt x="570215" y="65998"/>
                      </a:cubicBezTo>
                      <a:cubicBezTo>
                        <a:pt x="568821" y="66526"/>
                        <a:pt x="567383" y="66915"/>
                        <a:pt x="565963" y="67400"/>
                      </a:cubicBezTo>
                      <a:cubicBezTo>
                        <a:pt x="564517" y="67833"/>
                        <a:pt x="563045" y="68110"/>
                        <a:pt x="561590" y="68483"/>
                      </a:cubicBezTo>
                      <a:cubicBezTo>
                        <a:pt x="560118" y="68786"/>
                        <a:pt x="558629" y="68933"/>
                        <a:pt x="557148" y="69193"/>
                      </a:cubicBezTo>
                      <a:cubicBezTo>
                        <a:pt x="555668" y="69392"/>
                        <a:pt x="554178" y="69401"/>
                        <a:pt x="552689" y="69522"/>
                      </a:cubicBezTo>
                      <a:cubicBezTo>
                        <a:pt x="551200" y="69634"/>
                        <a:pt x="549693" y="69487"/>
                        <a:pt x="548221" y="69496"/>
                      </a:cubicBezTo>
                      <a:cubicBezTo>
                        <a:pt x="546723" y="69444"/>
                        <a:pt x="545277" y="69176"/>
                        <a:pt x="543787" y="69028"/>
                      </a:cubicBezTo>
                      <a:cubicBezTo>
                        <a:pt x="542333" y="68820"/>
                        <a:pt x="540913" y="68414"/>
                        <a:pt x="539475" y="68128"/>
                      </a:cubicBezTo>
                      <a:cubicBezTo>
                        <a:pt x="538055" y="67773"/>
                        <a:pt x="536696" y="67210"/>
                        <a:pt x="535301" y="66768"/>
                      </a:cubicBezTo>
                      <a:cubicBezTo>
                        <a:pt x="533951" y="66223"/>
                        <a:pt x="532669" y="65539"/>
                        <a:pt x="531336" y="64941"/>
                      </a:cubicBezTo>
                      <a:lnTo>
                        <a:pt x="527655" y="62621"/>
                      </a:lnTo>
                      <a:cubicBezTo>
                        <a:pt x="527127" y="62326"/>
                        <a:pt x="526530" y="62075"/>
                        <a:pt x="525889" y="61980"/>
                      </a:cubicBezTo>
                      <a:lnTo>
                        <a:pt x="521603" y="61322"/>
                      </a:lnTo>
                      <a:cubicBezTo>
                        <a:pt x="520217" y="60880"/>
                        <a:pt x="518780" y="60568"/>
                        <a:pt x="517412" y="60092"/>
                      </a:cubicBezTo>
                      <a:cubicBezTo>
                        <a:pt x="516070" y="59495"/>
                        <a:pt x="514684" y="59036"/>
                        <a:pt x="513377" y="58378"/>
                      </a:cubicBezTo>
                      <a:cubicBezTo>
                        <a:pt x="512086" y="57642"/>
                        <a:pt x="510736" y="57044"/>
                        <a:pt x="509515" y="56213"/>
                      </a:cubicBezTo>
                      <a:cubicBezTo>
                        <a:pt x="508311" y="55364"/>
                        <a:pt x="507029" y="54620"/>
                        <a:pt x="505887" y="53676"/>
                      </a:cubicBezTo>
                      <a:cubicBezTo>
                        <a:pt x="504743" y="52697"/>
                        <a:pt x="503540" y="51831"/>
                        <a:pt x="502475" y="50792"/>
                      </a:cubicBezTo>
                      <a:cubicBezTo>
                        <a:pt x="501436" y="49719"/>
                        <a:pt x="500301" y="48723"/>
                        <a:pt x="499332" y="47588"/>
                      </a:cubicBezTo>
                      <a:cubicBezTo>
                        <a:pt x="498379" y="46437"/>
                        <a:pt x="497340" y="45337"/>
                        <a:pt x="496439" y="44159"/>
                      </a:cubicBezTo>
                      <a:cubicBezTo>
                        <a:pt x="495582" y="42930"/>
                        <a:pt x="494664" y="41744"/>
                        <a:pt x="493850" y="40479"/>
                      </a:cubicBezTo>
                      <a:cubicBezTo>
                        <a:pt x="493088" y="39198"/>
                        <a:pt x="492266" y="37925"/>
                        <a:pt x="491538" y="36626"/>
                      </a:cubicBezTo>
                      <a:cubicBezTo>
                        <a:pt x="490872" y="35275"/>
                        <a:pt x="490179" y="33950"/>
                        <a:pt x="489538" y="32600"/>
                      </a:cubicBezTo>
                      <a:lnTo>
                        <a:pt x="487884" y="28452"/>
                      </a:lnTo>
                      <a:lnTo>
                        <a:pt x="486568" y="24192"/>
                      </a:lnTo>
                      <a:lnTo>
                        <a:pt x="485624" y="19845"/>
                      </a:lnTo>
                      <a:lnTo>
                        <a:pt x="485079" y="15472"/>
                      </a:lnTo>
                      <a:lnTo>
                        <a:pt x="484983" y="11073"/>
                      </a:lnTo>
                      <a:cubicBezTo>
                        <a:pt x="484940" y="9584"/>
                        <a:pt x="484066" y="8146"/>
                        <a:pt x="482611" y="7453"/>
                      </a:cubicBezTo>
                      <a:cubicBezTo>
                        <a:pt x="480550" y="6475"/>
                        <a:pt x="478091" y="7367"/>
                        <a:pt x="477121" y="9419"/>
                      </a:cubicBezTo>
                      <a:lnTo>
                        <a:pt x="475242" y="13394"/>
                      </a:lnTo>
                      <a:lnTo>
                        <a:pt x="472982" y="17186"/>
                      </a:lnTo>
                      <a:lnTo>
                        <a:pt x="470376" y="20771"/>
                      </a:lnTo>
                      <a:lnTo>
                        <a:pt x="467440" y="24140"/>
                      </a:lnTo>
                      <a:lnTo>
                        <a:pt x="464236" y="27274"/>
                      </a:lnTo>
                      <a:cubicBezTo>
                        <a:pt x="463102" y="28253"/>
                        <a:pt x="461933" y="29188"/>
                        <a:pt x="460790" y="30149"/>
                      </a:cubicBezTo>
                      <a:cubicBezTo>
                        <a:pt x="459604" y="31058"/>
                        <a:pt x="458339" y="31872"/>
                        <a:pt x="457118" y="32738"/>
                      </a:cubicBezTo>
                      <a:cubicBezTo>
                        <a:pt x="455863" y="33578"/>
                        <a:pt x="454555" y="34279"/>
                        <a:pt x="453274" y="35050"/>
                      </a:cubicBezTo>
                      <a:cubicBezTo>
                        <a:pt x="451966" y="35795"/>
                        <a:pt x="450564" y="36375"/>
                        <a:pt x="449239" y="37033"/>
                      </a:cubicBezTo>
                      <a:cubicBezTo>
                        <a:pt x="447897" y="37691"/>
                        <a:pt x="446459" y="38133"/>
                        <a:pt x="445074" y="38678"/>
                      </a:cubicBezTo>
                      <a:cubicBezTo>
                        <a:pt x="443680" y="39215"/>
                        <a:pt x="442234" y="39518"/>
                        <a:pt x="440805" y="39968"/>
                      </a:cubicBezTo>
                      <a:cubicBezTo>
                        <a:pt x="439367" y="40358"/>
                        <a:pt x="437895" y="40514"/>
                        <a:pt x="436441" y="40817"/>
                      </a:cubicBezTo>
                      <a:cubicBezTo>
                        <a:pt x="434994" y="41068"/>
                        <a:pt x="433514" y="41085"/>
                        <a:pt x="432050" y="41241"/>
                      </a:cubicBezTo>
                      <a:cubicBezTo>
                        <a:pt x="430578" y="41319"/>
                        <a:pt x="429124" y="41189"/>
                        <a:pt x="427660" y="41163"/>
                      </a:cubicBezTo>
                      <a:cubicBezTo>
                        <a:pt x="426205" y="41051"/>
                        <a:pt x="424768" y="40782"/>
                        <a:pt x="423331" y="40600"/>
                      </a:cubicBezTo>
                      <a:lnTo>
                        <a:pt x="419122" y="39483"/>
                      </a:lnTo>
                      <a:cubicBezTo>
                        <a:pt x="418551" y="39328"/>
                        <a:pt x="417893" y="39293"/>
                        <a:pt x="417261" y="39362"/>
                      </a:cubicBezTo>
                      <a:lnTo>
                        <a:pt x="412966" y="39986"/>
                      </a:lnTo>
                      <a:cubicBezTo>
                        <a:pt x="411502" y="40003"/>
                        <a:pt x="410048" y="40107"/>
                        <a:pt x="408593" y="40072"/>
                      </a:cubicBezTo>
                      <a:cubicBezTo>
                        <a:pt x="407147" y="39899"/>
                        <a:pt x="405675" y="39865"/>
                        <a:pt x="404220" y="39631"/>
                      </a:cubicBezTo>
                      <a:cubicBezTo>
                        <a:pt x="402791" y="39293"/>
                        <a:pt x="401319" y="39102"/>
                        <a:pt x="399908" y="38704"/>
                      </a:cubicBezTo>
                      <a:cubicBezTo>
                        <a:pt x="398488" y="38228"/>
                        <a:pt x="397068" y="37890"/>
                        <a:pt x="395682" y="37345"/>
                      </a:cubicBezTo>
                      <a:cubicBezTo>
                        <a:pt x="394323" y="36747"/>
                        <a:pt x="392903" y="36271"/>
                        <a:pt x="391578" y="35578"/>
                      </a:cubicBezTo>
                      <a:cubicBezTo>
                        <a:pt x="390270" y="34860"/>
                        <a:pt x="388894" y="34253"/>
                        <a:pt x="387621" y="33465"/>
                      </a:cubicBezTo>
                      <a:cubicBezTo>
                        <a:pt x="386356" y="32634"/>
                        <a:pt x="385075" y="31907"/>
                        <a:pt x="383863" y="31015"/>
                      </a:cubicBezTo>
                      <a:cubicBezTo>
                        <a:pt x="382676" y="30114"/>
                        <a:pt x="381429" y="29257"/>
                        <a:pt x="380295" y="28279"/>
                      </a:cubicBezTo>
                      <a:cubicBezTo>
                        <a:pt x="379178" y="27283"/>
                        <a:pt x="378026" y="26330"/>
                        <a:pt x="376953" y="25283"/>
                      </a:cubicBezTo>
                      <a:cubicBezTo>
                        <a:pt x="375922" y="24200"/>
                        <a:pt x="374857" y="23126"/>
                        <a:pt x="373853" y="22036"/>
                      </a:cubicBezTo>
                      <a:lnTo>
                        <a:pt x="371038" y="18554"/>
                      </a:lnTo>
                      <a:lnTo>
                        <a:pt x="368527" y="14866"/>
                      </a:lnTo>
                      <a:lnTo>
                        <a:pt x="366345" y="10978"/>
                      </a:lnTo>
                      <a:lnTo>
                        <a:pt x="364544" y="6951"/>
                      </a:lnTo>
                      <a:lnTo>
                        <a:pt x="363150" y="2804"/>
                      </a:lnTo>
                      <a:cubicBezTo>
                        <a:pt x="362665" y="1383"/>
                        <a:pt x="361418" y="258"/>
                        <a:pt x="359825" y="41"/>
                      </a:cubicBezTo>
                      <a:cubicBezTo>
                        <a:pt x="357539" y="-279"/>
                        <a:pt x="355461" y="1297"/>
                        <a:pt x="355140" y="3540"/>
                      </a:cubicBezTo>
                      <a:lnTo>
                        <a:pt x="354517" y="7895"/>
                      </a:lnTo>
                      <a:lnTo>
                        <a:pt x="353486" y="12164"/>
                      </a:lnTo>
                      <a:lnTo>
                        <a:pt x="352049" y="16372"/>
                      </a:lnTo>
                      <a:lnTo>
                        <a:pt x="350257" y="20451"/>
                      </a:lnTo>
                      <a:lnTo>
                        <a:pt x="348118" y="24391"/>
                      </a:lnTo>
                      <a:cubicBezTo>
                        <a:pt x="347321" y="25655"/>
                        <a:pt x="346490" y="26893"/>
                        <a:pt x="345676" y="28166"/>
                      </a:cubicBezTo>
                      <a:cubicBezTo>
                        <a:pt x="344784" y="29387"/>
                        <a:pt x="343832" y="30530"/>
                        <a:pt x="342940" y="31734"/>
                      </a:cubicBezTo>
                      <a:cubicBezTo>
                        <a:pt x="341996" y="32894"/>
                        <a:pt x="340931" y="33942"/>
                        <a:pt x="339935" y="35067"/>
                      </a:cubicBezTo>
                      <a:cubicBezTo>
                        <a:pt x="338904" y="36167"/>
                        <a:pt x="337744" y="37111"/>
                        <a:pt x="336670" y="38150"/>
                      </a:cubicBezTo>
                      <a:cubicBezTo>
                        <a:pt x="335562" y="39172"/>
                        <a:pt x="334332" y="40003"/>
                        <a:pt x="333172" y="40947"/>
                      </a:cubicBezTo>
                      <a:cubicBezTo>
                        <a:pt x="331995" y="41856"/>
                        <a:pt x="330696" y="42592"/>
                        <a:pt x="329458" y="43432"/>
                      </a:cubicBezTo>
                      <a:cubicBezTo>
                        <a:pt x="328193" y="44237"/>
                        <a:pt x="326842" y="44817"/>
                        <a:pt x="325544" y="45527"/>
                      </a:cubicBezTo>
                      <a:cubicBezTo>
                        <a:pt x="324236" y="46203"/>
                        <a:pt x="322816" y="46653"/>
                        <a:pt x="321456" y="47234"/>
                      </a:cubicBezTo>
                      <a:cubicBezTo>
                        <a:pt x="320071" y="47727"/>
                        <a:pt x="318660" y="48039"/>
                        <a:pt x="317248" y="48472"/>
                      </a:cubicBezTo>
                      <a:cubicBezTo>
                        <a:pt x="315828" y="48775"/>
                        <a:pt x="314382" y="48931"/>
                        <a:pt x="312953" y="49182"/>
                      </a:cubicBezTo>
                      <a:lnTo>
                        <a:pt x="308606" y="49355"/>
                      </a:lnTo>
                      <a:cubicBezTo>
                        <a:pt x="308000" y="49390"/>
                        <a:pt x="307351" y="49528"/>
                        <a:pt x="306779" y="49814"/>
                      </a:cubicBezTo>
                      <a:lnTo>
                        <a:pt x="302865" y="51684"/>
                      </a:lnTo>
                      <a:cubicBezTo>
                        <a:pt x="301471" y="52100"/>
                        <a:pt x="300121" y="52645"/>
                        <a:pt x="298718" y="53026"/>
                      </a:cubicBezTo>
                      <a:cubicBezTo>
                        <a:pt x="297272" y="53303"/>
                        <a:pt x="295869" y="53702"/>
                        <a:pt x="294414" y="53901"/>
                      </a:cubicBezTo>
                      <a:cubicBezTo>
                        <a:pt x="292933" y="54013"/>
                        <a:pt x="291496" y="54265"/>
                        <a:pt x="290024" y="54282"/>
                      </a:cubicBezTo>
                      <a:cubicBezTo>
                        <a:pt x="288535" y="54247"/>
                        <a:pt x="287063" y="54368"/>
                        <a:pt x="285556" y="54230"/>
                      </a:cubicBezTo>
                      <a:cubicBezTo>
                        <a:pt x="284075" y="54057"/>
                        <a:pt x="282586" y="54031"/>
                        <a:pt x="281131" y="53754"/>
                      </a:cubicBezTo>
                      <a:cubicBezTo>
                        <a:pt x="279659" y="53451"/>
                        <a:pt x="278178" y="53278"/>
                        <a:pt x="276732" y="52888"/>
                      </a:cubicBezTo>
                      <a:cubicBezTo>
                        <a:pt x="275286" y="52481"/>
                        <a:pt x="273831" y="52161"/>
                        <a:pt x="272411" y="51658"/>
                      </a:cubicBezTo>
                      <a:cubicBezTo>
                        <a:pt x="271017" y="51139"/>
                        <a:pt x="269580" y="50680"/>
                        <a:pt x="268203" y="50091"/>
                      </a:cubicBezTo>
                      <a:cubicBezTo>
                        <a:pt x="266835" y="49459"/>
                        <a:pt x="265467" y="48870"/>
                        <a:pt x="264125" y="48203"/>
                      </a:cubicBezTo>
                      <a:cubicBezTo>
                        <a:pt x="262817" y="47467"/>
                        <a:pt x="261484" y="46774"/>
                        <a:pt x="260211" y="45995"/>
                      </a:cubicBezTo>
                      <a:lnTo>
                        <a:pt x="256470" y="43527"/>
                      </a:lnTo>
                      <a:lnTo>
                        <a:pt x="252998" y="40722"/>
                      </a:lnTo>
                      <a:lnTo>
                        <a:pt x="249768" y="37674"/>
                      </a:lnTo>
                      <a:lnTo>
                        <a:pt x="246858" y="34357"/>
                      </a:lnTo>
                      <a:lnTo>
                        <a:pt x="244304" y="30790"/>
                      </a:lnTo>
                      <a:cubicBezTo>
                        <a:pt x="243412" y="29560"/>
                        <a:pt x="241888" y="28876"/>
                        <a:pt x="240295" y="29119"/>
                      </a:cubicBezTo>
                      <a:cubicBezTo>
                        <a:pt x="238026" y="29500"/>
                        <a:pt x="236502" y="31612"/>
                        <a:pt x="236866" y="33873"/>
                      </a:cubicBezTo>
                      <a:lnTo>
                        <a:pt x="237550" y="38185"/>
                      </a:lnTo>
                      <a:lnTo>
                        <a:pt x="237818" y="42592"/>
                      </a:lnTo>
                      <a:lnTo>
                        <a:pt x="237671" y="47034"/>
                      </a:lnTo>
                      <a:lnTo>
                        <a:pt x="237160" y="51485"/>
                      </a:lnTo>
                      <a:lnTo>
                        <a:pt x="236268" y="55866"/>
                      </a:lnTo>
                      <a:cubicBezTo>
                        <a:pt x="235887" y="57313"/>
                        <a:pt x="235437" y="58741"/>
                        <a:pt x="235030" y="60179"/>
                      </a:cubicBezTo>
                      <a:cubicBezTo>
                        <a:pt x="234562" y="61616"/>
                        <a:pt x="233991" y="62984"/>
                        <a:pt x="233471" y="64404"/>
                      </a:cubicBezTo>
                      <a:cubicBezTo>
                        <a:pt x="232909" y="65798"/>
                        <a:pt x="232199" y="67115"/>
                        <a:pt x="231575" y="68483"/>
                      </a:cubicBezTo>
                      <a:cubicBezTo>
                        <a:pt x="230926" y="69816"/>
                        <a:pt x="230112" y="71089"/>
                        <a:pt x="229384" y="72388"/>
                      </a:cubicBezTo>
                      <a:cubicBezTo>
                        <a:pt x="228622" y="73678"/>
                        <a:pt x="227704" y="74830"/>
                        <a:pt x="226856" y="76094"/>
                      </a:cubicBezTo>
                      <a:cubicBezTo>
                        <a:pt x="225999" y="77324"/>
                        <a:pt x="224977" y="78398"/>
                        <a:pt x="224050" y="79558"/>
                      </a:cubicBezTo>
                      <a:cubicBezTo>
                        <a:pt x="223098" y="80692"/>
                        <a:pt x="221955" y="81653"/>
                        <a:pt x="220933" y="82727"/>
                      </a:cubicBezTo>
                      <a:cubicBezTo>
                        <a:pt x="219859" y="83749"/>
                        <a:pt x="218664" y="84598"/>
                        <a:pt x="217539" y="85550"/>
                      </a:cubicBezTo>
                      <a:cubicBezTo>
                        <a:pt x="216370" y="86433"/>
                        <a:pt x="215088" y="87152"/>
                        <a:pt x="213867" y="87966"/>
                      </a:cubicBezTo>
                      <a:cubicBezTo>
                        <a:pt x="212603" y="88676"/>
                        <a:pt x="211270" y="89256"/>
                        <a:pt x="209962" y="89923"/>
                      </a:cubicBezTo>
                      <a:lnTo>
                        <a:pt x="205849" y="91377"/>
                      </a:lnTo>
                      <a:cubicBezTo>
                        <a:pt x="205295" y="91559"/>
                        <a:pt x="204732" y="91906"/>
                        <a:pt x="204256" y="92321"/>
                      </a:cubicBezTo>
                      <a:lnTo>
                        <a:pt x="201052" y="95265"/>
                      </a:lnTo>
                      <a:cubicBezTo>
                        <a:pt x="199857" y="96097"/>
                        <a:pt x="198722" y="96997"/>
                        <a:pt x="197493" y="97785"/>
                      </a:cubicBezTo>
                      <a:cubicBezTo>
                        <a:pt x="196194" y="98469"/>
                        <a:pt x="194964" y="99266"/>
                        <a:pt x="193640" y="99881"/>
                      </a:cubicBezTo>
                      <a:cubicBezTo>
                        <a:pt x="192272" y="100426"/>
                        <a:pt x="190955" y="101093"/>
                        <a:pt x="189535" y="101552"/>
                      </a:cubicBezTo>
                      <a:cubicBezTo>
                        <a:pt x="188106" y="101959"/>
                        <a:pt x="186738" y="102496"/>
                        <a:pt x="185284" y="102808"/>
                      </a:cubicBezTo>
                      <a:cubicBezTo>
                        <a:pt x="183812" y="103076"/>
                        <a:pt x="182391" y="103466"/>
                        <a:pt x="180893" y="103673"/>
                      </a:cubicBezTo>
                      <a:cubicBezTo>
                        <a:pt x="179421" y="103820"/>
                        <a:pt x="177941" y="104072"/>
                        <a:pt x="176434" y="104141"/>
                      </a:cubicBezTo>
                      <a:cubicBezTo>
                        <a:pt x="174945" y="104176"/>
                        <a:pt x="173455" y="104297"/>
                        <a:pt x="171949" y="104245"/>
                      </a:cubicBezTo>
                      <a:cubicBezTo>
                        <a:pt x="170459" y="104167"/>
                        <a:pt x="168953" y="104141"/>
                        <a:pt x="167463" y="104003"/>
                      </a:cubicBezTo>
                      <a:cubicBezTo>
                        <a:pt x="165965" y="103795"/>
                        <a:pt x="164476" y="103647"/>
                        <a:pt x="163004" y="103413"/>
                      </a:cubicBezTo>
                      <a:cubicBezTo>
                        <a:pt x="161540" y="103084"/>
                        <a:pt x="160068" y="102808"/>
                        <a:pt x="158614" y="102452"/>
                      </a:cubicBezTo>
                      <a:lnTo>
                        <a:pt x="154319" y="101171"/>
                      </a:lnTo>
                      <a:lnTo>
                        <a:pt x="150162" y="99543"/>
                      </a:lnTo>
                      <a:lnTo>
                        <a:pt x="146188" y="97560"/>
                      </a:lnTo>
                      <a:lnTo>
                        <a:pt x="142603" y="95361"/>
                      </a:lnTo>
                      <a:lnTo>
                        <a:pt x="138776" y="92477"/>
                      </a:lnTo>
                      <a:cubicBezTo>
                        <a:pt x="137589" y="91577"/>
                        <a:pt x="135944" y="91369"/>
                        <a:pt x="134507" y="92062"/>
                      </a:cubicBezTo>
                      <a:cubicBezTo>
                        <a:pt x="132480" y="93057"/>
                        <a:pt x="131649" y="95516"/>
                        <a:pt x="132654" y="97525"/>
                      </a:cubicBezTo>
                      <a:lnTo>
                        <a:pt x="132740" y="97725"/>
                      </a:lnTo>
                      <a:lnTo>
                        <a:pt x="134680" y="101647"/>
                      </a:lnTo>
                      <a:lnTo>
                        <a:pt x="136230" y="105777"/>
                      </a:lnTo>
                      <a:lnTo>
                        <a:pt x="137425" y="110055"/>
                      </a:lnTo>
                      <a:lnTo>
                        <a:pt x="138239" y="114454"/>
                      </a:lnTo>
                      <a:lnTo>
                        <a:pt x="138698" y="118905"/>
                      </a:lnTo>
                      <a:cubicBezTo>
                        <a:pt x="138758" y="120411"/>
                        <a:pt x="138750" y="121918"/>
                        <a:pt x="138802" y="123390"/>
                      </a:cubicBezTo>
                      <a:cubicBezTo>
                        <a:pt x="138750" y="124906"/>
                        <a:pt x="138620" y="126386"/>
                        <a:pt x="138533" y="127893"/>
                      </a:cubicBezTo>
                      <a:cubicBezTo>
                        <a:pt x="138395" y="129399"/>
                        <a:pt x="138126" y="130854"/>
                        <a:pt x="137944" y="132344"/>
                      </a:cubicBezTo>
                      <a:cubicBezTo>
                        <a:pt x="137702" y="133842"/>
                        <a:pt x="137295" y="135270"/>
                        <a:pt x="136992" y="136751"/>
                      </a:cubicBezTo>
                      <a:cubicBezTo>
                        <a:pt x="136645" y="138197"/>
                        <a:pt x="136091" y="139600"/>
                        <a:pt x="135684" y="141020"/>
                      </a:cubicBezTo>
                      <a:cubicBezTo>
                        <a:pt x="135217" y="142440"/>
                        <a:pt x="134550" y="143774"/>
                        <a:pt x="134004" y="145168"/>
                      </a:cubicBezTo>
                      <a:cubicBezTo>
                        <a:pt x="133433" y="146536"/>
                        <a:pt x="132645" y="147791"/>
                        <a:pt x="131970" y="149108"/>
                      </a:cubicBezTo>
                      <a:cubicBezTo>
                        <a:pt x="131260" y="150389"/>
                        <a:pt x="130350" y="151558"/>
                        <a:pt x="129554" y="152814"/>
                      </a:cubicBezTo>
                      <a:cubicBezTo>
                        <a:pt x="128705" y="154009"/>
                        <a:pt x="127692" y="155065"/>
                        <a:pt x="126774" y="156217"/>
                      </a:cubicBezTo>
                      <a:cubicBezTo>
                        <a:pt x="125778" y="157282"/>
                        <a:pt x="124653" y="158217"/>
                        <a:pt x="123622" y="159239"/>
                      </a:cubicBezTo>
                      <a:lnTo>
                        <a:pt x="120141" y="161819"/>
                      </a:lnTo>
                      <a:cubicBezTo>
                        <a:pt x="119656" y="162192"/>
                        <a:pt x="119215" y="162650"/>
                        <a:pt x="118894" y="163204"/>
                      </a:cubicBezTo>
                      <a:lnTo>
                        <a:pt x="116704" y="166980"/>
                      </a:lnTo>
                      <a:cubicBezTo>
                        <a:pt x="115794" y="168114"/>
                        <a:pt x="114972" y="169318"/>
                        <a:pt x="114028" y="170409"/>
                      </a:cubicBezTo>
                      <a:cubicBezTo>
                        <a:pt x="112989" y="171465"/>
                        <a:pt x="112045" y="172574"/>
                        <a:pt x="110954" y="173570"/>
                      </a:cubicBezTo>
                      <a:cubicBezTo>
                        <a:pt x="109802" y="174487"/>
                        <a:pt x="108755" y="175518"/>
                        <a:pt x="107525" y="176358"/>
                      </a:cubicBezTo>
                      <a:cubicBezTo>
                        <a:pt x="106287" y="177172"/>
                        <a:pt x="105135" y="178081"/>
                        <a:pt x="103836" y="178817"/>
                      </a:cubicBezTo>
                      <a:cubicBezTo>
                        <a:pt x="102520" y="179510"/>
                        <a:pt x="101264" y="180332"/>
                        <a:pt x="99888" y="180921"/>
                      </a:cubicBezTo>
                      <a:cubicBezTo>
                        <a:pt x="98519" y="181501"/>
                        <a:pt x="97195" y="182194"/>
                        <a:pt x="95792" y="182679"/>
                      </a:cubicBezTo>
                      <a:cubicBezTo>
                        <a:pt x="94363" y="183155"/>
                        <a:pt x="92969" y="183709"/>
                        <a:pt x="91532" y="184099"/>
                      </a:cubicBezTo>
                      <a:cubicBezTo>
                        <a:pt x="90068" y="184454"/>
                        <a:pt x="88639" y="184896"/>
                        <a:pt x="87167" y="185181"/>
                      </a:cubicBezTo>
                      <a:cubicBezTo>
                        <a:pt x="85678" y="185415"/>
                        <a:pt x="84206" y="185736"/>
                        <a:pt x="82717" y="185926"/>
                      </a:cubicBezTo>
                      <a:cubicBezTo>
                        <a:pt x="81227" y="186047"/>
                        <a:pt x="79738" y="186212"/>
                        <a:pt x="78249" y="186307"/>
                      </a:cubicBezTo>
                      <a:lnTo>
                        <a:pt x="73780" y="186342"/>
                      </a:lnTo>
                      <a:lnTo>
                        <a:pt x="69321" y="186013"/>
                      </a:lnTo>
                      <a:lnTo>
                        <a:pt x="64922" y="185303"/>
                      </a:lnTo>
                      <a:lnTo>
                        <a:pt x="60645" y="184212"/>
                      </a:lnTo>
                      <a:lnTo>
                        <a:pt x="56523" y="182714"/>
                      </a:lnTo>
                      <a:cubicBezTo>
                        <a:pt x="55111" y="182194"/>
                        <a:pt x="53458" y="182480"/>
                        <a:pt x="52280" y="183597"/>
                      </a:cubicBezTo>
                      <a:cubicBezTo>
                        <a:pt x="50626" y="185155"/>
                        <a:pt x="50548" y="187762"/>
                        <a:pt x="52107" y="189433"/>
                      </a:cubicBezTo>
                      <a:lnTo>
                        <a:pt x="55120" y="192628"/>
                      </a:lnTo>
                      <a:lnTo>
                        <a:pt x="57830" y="196109"/>
                      </a:lnTo>
                      <a:lnTo>
                        <a:pt x="60212" y="199867"/>
                      </a:lnTo>
                      <a:lnTo>
                        <a:pt x="62281" y="203816"/>
                      </a:lnTo>
                      <a:lnTo>
                        <a:pt x="64013" y="207937"/>
                      </a:lnTo>
                      <a:cubicBezTo>
                        <a:pt x="64524" y="209340"/>
                        <a:pt x="64966" y="210778"/>
                        <a:pt x="65442" y="212198"/>
                      </a:cubicBezTo>
                      <a:cubicBezTo>
                        <a:pt x="65857" y="213635"/>
                        <a:pt x="66160" y="215099"/>
                        <a:pt x="66515" y="216562"/>
                      </a:cubicBezTo>
                      <a:cubicBezTo>
                        <a:pt x="66819" y="218017"/>
                        <a:pt x="67009" y="219506"/>
                        <a:pt x="67260" y="220995"/>
                      </a:cubicBezTo>
                      <a:cubicBezTo>
                        <a:pt x="67468" y="222485"/>
                        <a:pt x="67503" y="223983"/>
                        <a:pt x="67641" y="225463"/>
                      </a:cubicBezTo>
                      <a:cubicBezTo>
                        <a:pt x="67754" y="226970"/>
                        <a:pt x="67632" y="228468"/>
                        <a:pt x="67659" y="229958"/>
                      </a:cubicBezTo>
                      <a:cubicBezTo>
                        <a:pt x="67641" y="231438"/>
                        <a:pt x="67390" y="232928"/>
                        <a:pt x="67277" y="234400"/>
                      </a:cubicBezTo>
                      <a:cubicBezTo>
                        <a:pt x="67130" y="235872"/>
                        <a:pt x="66732" y="237318"/>
                        <a:pt x="66490" y="238781"/>
                      </a:cubicBezTo>
                      <a:cubicBezTo>
                        <a:pt x="66186" y="240227"/>
                        <a:pt x="65667" y="241604"/>
                        <a:pt x="65269" y="243024"/>
                      </a:cubicBezTo>
                      <a:cubicBezTo>
                        <a:pt x="64801" y="244410"/>
                        <a:pt x="64143" y="245717"/>
                        <a:pt x="63615" y="247085"/>
                      </a:cubicBezTo>
                      <a:cubicBezTo>
                        <a:pt x="62948" y="248375"/>
                        <a:pt x="62177" y="249622"/>
                        <a:pt x="61485" y="250895"/>
                      </a:cubicBezTo>
                      <a:lnTo>
                        <a:pt x="58904" y="254393"/>
                      </a:lnTo>
                      <a:cubicBezTo>
                        <a:pt x="58549" y="254896"/>
                        <a:pt x="58263" y="255485"/>
                        <a:pt x="58116" y="256108"/>
                      </a:cubicBezTo>
                      <a:lnTo>
                        <a:pt x="57129" y="260334"/>
                      </a:lnTo>
                      <a:cubicBezTo>
                        <a:pt x="56601" y="261676"/>
                        <a:pt x="56185" y="263061"/>
                        <a:pt x="55605" y="264412"/>
                      </a:cubicBezTo>
                      <a:cubicBezTo>
                        <a:pt x="54921" y="265693"/>
                        <a:pt x="54349" y="267053"/>
                        <a:pt x="53605" y="268326"/>
                      </a:cubicBezTo>
                      <a:cubicBezTo>
                        <a:pt x="52774" y="269547"/>
                        <a:pt x="52072" y="270837"/>
                        <a:pt x="51163" y="272006"/>
                      </a:cubicBezTo>
                      <a:cubicBezTo>
                        <a:pt x="50210" y="273140"/>
                        <a:pt x="49370" y="274353"/>
                        <a:pt x="48357" y="275435"/>
                      </a:cubicBezTo>
                      <a:cubicBezTo>
                        <a:pt x="47301" y="276483"/>
                        <a:pt x="46348" y="277635"/>
                        <a:pt x="45223" y="278613"/>
                      </a:cubicBezTo>
                      <a:cubicBezTo>
                        <a:pt x="44062" y="279557"/>
                        <a:pt x="43006" y="280622"/>
                        <a:pt x="41794" y="281514"/>
                      </a:cubicBezTo>
                      <a:cubicBezTo>
                        <a:pt x="40573" y="282388"/>
                        <a:pt x="39413" y="283323"/>
                        <a:pt x="38157" y="284129"/>
                      </a:cubicBezTo>
                      <a:cubicBezTo>
                        <a:pt x="36858" y="284900"/>
                        <a:pt x="35620" y="285739"/>
                        <a:pt x="34304" y="286449"/>
                      </a:cubicBezTo>
                      <a:cubicBezTo>
                        <a:pt x="32962" y="287108"/>
                        <a:pt x="31637" y="287826"/>
                        <a:pt x="30286" y="288458"/>
                      </a:cubicBezTo>
                      <a:cubicBezTo>
                        <a:pt x="28900" y="289013"/>
                        <a:pt x="27515" y="289610"/>
                        <a:pt x="26129" y="290156"/>
                      </a:cubicBezTo>
                      <a:lnTo>
                        <a:pt x="21861" y="291498"/>
                      </a:lnTo>
                      <a:lnTo>
                        <a:pt x="17514" y="292493"/>
                      </a:lnTo>
                      <a:lnTo>
                        <a:pt x="13106" y="293091"/>
                      </a:lnTo>
                      <a:lnTo>
                        <a:pt x="8699" y="293299"/>
                      </a:lnTo>
                      <a:lnTo>
                        <a:pt x="4317" y="293091"/>
                      </a:lnTo>
                      <a:cubicBezTo>
                        <a:pt x="2802" y="293013"/>
                        <a:pt x="1304" y="293775"/>
                        <a:pt x="516" y="295178"/>
                      </a:cubicBezTo>
                      <a:cubicBezTo>
                        <a:pt x="-575" y="297152"/>
                        <a:pt x="118" y="299663"/>
                        <a:pt x="2092" y="300798"/>
                      </a:cubicBezTo>
                      <a:close/>
                    </a:path>
                  </a:pathLst>
                </a:custGeom>
                <a:grpFill/>
                <a:ln w="8653" cap="flat">
                  <a:noFill/>
                  <a:prstDash val="solid"/>
                  <a:miter/>
                </a:ln>
              </p:spPr>
              <p:txBody>
                <a:bodyPr rtlCol="0" anchor="ctr"/>
                <a:lstStyle/>
                <a:p>
                  <a:endParaRPr lang="en-IN" dirty="0"/>
                </a:p>
              </p:txBody>
            </p:sp>
          </p:grpSp>
          <p:sp>
            <p:nvSpPr>
              <p:cNvPr id="77" name="Freeform: Shape 77">
                <a:extLst>
                  <a:ext uri="{FF2B5EF4-FFF2-40B4-BE49-F238E27FC236}">
                    <a16:creationId xmlns:a16="http://schemas.microsoft.com/office/drawing/2014/main" id="{B6ADC681-CA3F-0045-99C9-F049F5497384}"/>
                  </a:ext>
                </a:extLst>
              </p:cNvPr>
              <p:cNvSpPr/>
              <p:nvPr/>
            </p:nvSpPr>
            <p:spPr>
              <a:xfrm>
                <a:off x="-1567409" y="3229570"/>
                <a:ext cx="81596" cy="52052"/>
              </a:xfrm>
              <a:custGeom>
                <a:avLst/>
                <a:gdLst>
                  <a:gd name="connsiteX0" fmla="*/ 45938 w 81596"/>
                  <a:gd name="connsiteY0" fmla="*/ 46077 h 52052"/>
                  <a:gd name="connsiteX1" fmla="*/ 44249 w 81596"/>
                  <a:gd name="connsiteY1" fmla="*/ 46856 h 52052"/>
                  <a:gd name="connsiteX2" fmla="*/ 38283 w 81596"/>
                  <a:gd name="connsiteY2" fmla="*/ 49176 h 52052"/>
                  <a:gd name="connsiteX3" fmla="*/ 28464 w 81596"/>
                  <a:gd name="connsiteY3" fmla="*/ 51627 h 52052"/>
                  <a:gd name="connsiteX4" fmla="*/ 14687 w 81596"/>
                  <a:gd name="connsiteY4" fmla="*/ 50882 h 52052"/>
                  <a:gd name="connsiteX5" fmla="*/ 7370 w 81596"/>
                  <a:gd name="connsiteY5" fmla="*/ 46657 h 52052"/>
                  <a:gd name="connsiteX6" fmla="*/ 2270 w 81596"/>
                  <a:gd name="connsiteY6" fmla="*/ 39418 h 52052"/>
                  <a:gd name="connsiteX7" fmla="*/ 1802 w 81596"/>
                  <a:gd name="connsiteY7" fmla="*/ 38405 h 52052"/>
                  <a:gd name="connsiteX8" fmla="*/ 1577 w 81596"/>
                  <a:gd name="connsiteY8" fmla="*/ 37894 h 52052"/>
                  <a:gd name="connsiteX9" fmla="*/ 1551 w 81596"/>
                  <a:gd name="connsiteY9" fmla="*/ 37824 h 52052"/>
                  <a:gd name="connsiteX10" fmla="*/ 1456 w 81596"/>
                  <a:gd name="connsiteY10" fmla="*/ 37573 h 52052"/>
                  <a:gd name="connsiteX11" fmla="*/ 1412 w 81596"/>
                  <a:gd name="connsiteY11" fmla="*/ 37452 h 52052"/>
                  <a:gd name="connsiteX12" fmla="*/ 1352 w 81596"/>
                  <a:gd name="connsiteY12" fmla="*/ 37218 h 52052"/>
                  <a:gd name="connsiteX13" fmla="*/ 754 w 81596"/>
                  <a:gd name="connsiteY13" fmla="*/ 35287 h 52052"/>
                  <a:gd name="connsiteX14" fmla="*/ 269 w 81596"/>
                  <a:gd name="connsiteY14" fmla="*/ 32967 h 52052"/>
                  <a:gd name="connsiteX15" fmla="*/ 27 w 81596"/>
                  <a:gd name="connsiteY15" fmla="*/ 30447 h 52052"/>
                  <a:gd name="connsiteX16" fmla="*/ 2512 w 81596"/>
                  <a:gd name="connsiteY16" fmla="*/ 20775 h 52052"/>
                  <a:gd name="connsiteX17" fmla="*/ 9301 w 81596"/>
                  <a:gd name="connsiteY17" fmla="*/ 13605 h 52052"/>
                  <a:gd name="connsiteX18" fmla="*/ 17657 w 81596"/>
                  <a:gd name="connsiteY18" fmla="*/ 9059 h 52052"/>
                  <a:gd name="connsiteX19" fmla="*/ 35555 w 81596"/>
                  <a:gd name="connsiteY19" fmla="*/ 3630 h 52052"/>
                  <a:gd name="connsiteX20" fmla="*/ 39893 w 81596"/>
                  <a:gd name="connsiteY20" fmla="*/ 2478 h 52052"/>
                  <a:gd name="connsiteX21" fmla="*/ 44491 w 81596"/>
                  <a:gd name="connsiteY21" fmla="*/ 1465 h 52052"/>
                  <a:gd name="connsiteX22" fmla="*/ 53817 w 81596"/>
                  <a:gd name="connsiteY22" fmla="*/ 183 h 52052"/>
                  <a:gd name="connsiteX23" fmla="*/ 63325 w 81596"/>
                  <a:gd name="connsiteY23" fmla="*/ 339 h 52052"/>
                  <a:gd name="connsiteX24" fmla="*/ 72651 w 81596"/>
                  <a:gd name="connsiteY24" fmla="*/ 3500 h 52052"/>
                  <a:gd name="connsiteX25" fmla="*/ 79344 w 81596"/>
                  <a:gd name="connsiteY25" fmla="*/ 10955 h 52052"/>
                  <a:gd name="connsiteX26" fmla="*/ 81518 w 81596"/>
                  <a:gd name="connsiteY26" fmla="*/ 19935 h 52052"/>
                  <a:gd name="connsiteX27" fmla="*/ 81578 w 81596"/>
                  <a:gd name="connsiteY27" fmla="*/ 21961 h 52052"/>
                  <a:gd name="connsiteX28" fmla="*/ 81388 w 81596"/>
                  <a:gd name="connsiteY28" fmla="*/ 24342 h 52052"/>
                  <a:gd name="connsiteX29" fmla="*/ 80964 w 81596"/>
                  <a:gd name="connsiteY29" fmla="*/ 26576 h 52052"/>
                  <a:gd name="connsiteX30" fmla="*/ 80357 w 81596"/>
                  <a:gd name="connsiteY30" fmla="*/ 28707 h 52052"/>
                  <a:gd name="connsiteX31" fmla="*/ 75846 w 81596"/>
                  <a:gd name="connsiteY31" fmla="*/ 35841 h 52052"/>
                  <a:gd name="connsiteX32" fmla="*/ 63974 w 81596"/>
                  <a:gd name="connsiteY32" fmla="*/ 42864 h 52052"/>
                  <a:gd name="connsiteX33" fmla="*/ 54146 w 81596"/>
                  <a:gd name="connsiteY33" fmla="*/ 45263 h 52052"/>
                  <a:gd name="connsiteX34" fmla="*/ 47808 w 81596"/>
                  <a:gd name="connsiteY34" fmla="*/ 45973 h 52052"/>
                  <a:gd name="connsiteX35" fmla="*/ 45938 w 81596"/>
                  <a:gd name="connsiteY35" fmla="*/ 46077 h 52052"/>
                  <a:gd name="connsiteX36" fmla="*/ 45063 w 81596"/>
                  <a:gd name="connsiteY36" fmla="*/ 41011 h 52052"/>
                  <a:gd name="connsiteX37" fmla="*/ 47176 w 81596"/>
                  <a:gd name="connsiteY37" fmla="*/ 40665 h 52052"/>
                  <a:gd name="connsiteX38" fmla="*/ 53081 w 81596"/>
                  <a:gd name="connsiteY38" fmla="*/ 39530 h 52052"/>
                  <a:gd name="connsiteX39" fmla="*/ 61827 w 81596"/>
                  <a:gd name="connsiteY39" fmla="*/ 36976 h 52052"/>
                  <a:gd name="connsiteX40" fmla="*/ 71170 w 81596"/>
                  <a:gd name="connsiteY40" fmla="*/ 31295 h 52052"/>
                  <a:gd name="connsiteX41" fmla="*/ 74235 w 81596"/>
                  <a:gd name="connsiteY41" fmla="*/ 26455 h 52052"/>
                  <a:gd name="connsiteX42" fmla="*/ 74651 w 81596"/>
                  <a:gd name="connsiteY42" fmla="*/ 25009 h 52052"/>
                  <a:gd name="connsiteX43" fmla="*/ 74972 w 81596"/>
                  <a:gd name="connsiteY43" fmla="*/ 23537 h 52052"/>
                  <a:gd name="connsiteX44" fmla="*/ 75127 w 81596"/>
                  <a:gd name="connsiteY44" fmla="*/ 22091 h 52052"/>
                  <a:gd name="connsiteX45" fmla="*/ 75093 w 81596"/>
                  <a:gd name="connsiteY45" fmla="*/ 20229 h 52052"/>
                  <a:gd name="connsiteX46" fmla="*/ 69412 w 81596"/>
                  <a:gd name="connsiteY46" fmla="*/ 8609 h 52052"/>
                  <a:gd name="connsiteX47" fmla="*/ 54172 w 81596"/>
                  <a:gd name="connsiteY47" fmla="*/ 5673 h 52052"/>
                  <a:gd name="connsiteX48" fmla="*/ 45522 w 81596"/>
                  <a:gd name="connsiteY48" fmla="*/ 6721 h 52052"/>
                  <a:gd name="connsiteX49" fmla="*/ 41218 w 81596"/>
                  <a:gd name="connsiteY49" fmla="*/ 7621 h 52052"/>
                  <a:gd name="connsiteX50" fmla="*/ 36681 w 81596"/>
                  <a:gd name="connsiteY50" fmla="*/ 8756 h 52052"/>
                  <a:gd name="connsiteX51" fmla="*/ 19908 w 81596"/>
                  <a:gd name="connsiteY51" fmla="*/ 14081 h 52052"/>
                  <a:gd name="connsiteX52" fmla="*/ 7760 w 81596"/>
                  <a:gd name="connsiteY52" fmla="*/ 23762 h 52052"/>
                  <a:gd name="connsiteX53" fmla="*/ 6340 w 81596"/>
                  <a:gd name="connsiteY53" fmla="*/ 30170 h 52052"/>
                  <a:gd name="connsiteX54" fmla="*/ 6539 w 81596"/>
                  <a:gd name="connsiteY54" fmla="*/ 31737 h 52052"/>
                  <a:gd name="connsiteX55" fmla="*/ 6868 w 81596"/>
                  <a:gd name="connsiteY55" fmla="*/ 33365 h 52052"/>
                  <a:gd name="connsiteX56" fmla="*/ 7482 w 81596"/>
                  <a:gd name="connsiteY56" fmla="*/ 35279 h 52052"/>
                  <a:gd name="connsiteX57" fmla="*/ 7552 w 81596"/>
                  <a:gd name="connsiteY57" fmla="*/ 35504 h 52052"/>
                  <a:gd name="connsiteX58" fmla="*/ 7595 w 81596"/>
                  <a:gd name="connsiteY58" fmla="*/ 35625 h 52052"/>
                  <a:gd name="connsiteX59" fmla="*/ 7552 w 81596"/>
                  <a:gd name="connsiteY59" fmla="*/ 35478 h 52052"/>
                  <a:gd name="connsiteX60" fmla="*/ 7578 w 81596"/>
                  <a:gd name="connsiteY60" fmla="*/ 35538 h 52052"/>
                  <a:gd name="connsiteX61" fmla="*/ 7760 w 81596"/>
                  <a:gd name="connsiteY61" fmla="*/ 35911 h 52052"/>
                  <a:gd name="connsiteX62" fmla="*/ 8123 w 81596"/>
                  <a:gd name="connsiteY62" fmla="*/ 36690 h 52052"/>
                  <a:gd name="connsiteX63" fmla="*/ 11769 w 81596"/>
                  <a:gd name="connsiteY63" fmla="*/ 41807 h 52052"/>
                  <a:gd name="connsiteX64" fmla="*/ 16704 w 81596"/>
                  <a:gd name="connsiteY64" fmla="*/ 44674 h 52052"/>
                  <a:gd name="connsiteX65" fmla="*/ 27641 w 81596"/>
                  <a:gd name="connsiteY65" fmla="*/ 45384 h 52052"/>
                  <a:gd name="connsiteX66" fmla="*/ 36568 w 81596"/>
                  <a:gd name="connsiteY66" fmla="*/ 43574 h 52052"/>
                  <a:gd name="connsiteX67" fmla="*/ 42301 w 81596"/>
                  <a:gd name="connsiteY67" fmla="*/ 41851 h 52052"/>
                  <a:gd name="connsiteX68" fmla="*/ 44388 w 81596"/>
                  <a:gd name="connsiteY68" fmla="*/ 41158 h 52052"/>
                  <a:gd name="connsiteX69" fmla="*/ 44959 w 81596"/>
                  <a:gd name="connsiteY69" fmla="*/ 41020 h 52052"/>
                  <a:gd name="connsiteX70" fmla="*/ 45063 w 81596"/>
                  <a:gd name="connsiteY70" fmla="*/ 41011 h 52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1596" h="52052">
                    <a:moveTo>
                      <a:pt x="45938" y="46077"/>
                    </a:moveTo>
                    <a:cubicBezTo>
                      <a:pt x="45608" y="46232"/>
                      <a:pt x="45046" y="46483"/>
                      <a:pt x="44249" y="46856"/>
                    </a:cubicBezTo>
                    <a:cubicBezTo>
                      <a:pt x="42976" y="47410"/>
                      <a:pt x="40872" y="48267"/>
                      <a:pt x="38283" y="49176"/>
                    </a:cubicBezTo>
                    <a:cubicBezTo>
                      <a:pt x="35659" y="50077"/>
                      <a:pt x="32403" y="50986"/>
                      <a:pt x="28464" y="51627"/>
                    </a:cubicBezTo>
                    <a:cubicBezTo>
                      <a:pt x="24541" y="52181"/>
                      <a:pt x="19839" y="52424"/>
                      <a:pt x="14687" y="50882"/>
                    </a:cubicBezTo>
                    <a:cubicBezTo>
                      <a:pt x="12176" y="49999"/>
                      <a:pt x="9535" y="48709"/>
                      <a:pt x="7370" y="46657"/>
                    </a:cubicBezTo>
                    <a:cubicBezTo>
                      <a:pt x="5257" y="44631"/>
                      <a:pt x="3413" y="42154"/>
                      <a:pt x="2270" y="39418"/>
                    </a:cubicBezTo>
                    <a:lnTo>
                      <a:pt x="1802" y="38405"/>
                    </a:lnTo>
                    <a:lnTo>
                      <a:pt x="1577" y="37894"/>
                    </a:lnTo>
                    <a:lnTo>
                      <a:pt x="1551" y="37824"/>
                    </a:lnTo>
                    <a:lnTo>
                      <a:pt x="1456" y="37573"/>
                    </a:lnTo>
                    <a:lnTo>
                      <a:pt x="1412" y="37452"/>
                    </a:lnTo>
                    <a:lnTo>
                      <a:pt x="1352" y="37218"/>
                    </a:lnTo>
                    <a:cubicBezTo>
                      <a:pt x="1153" y="36578"/>
                      <a:pt x="954" y="35946"/>
                      <a:pt x="754" y="35287"/>
                    </a:cubicBezTo>
                    <a:cubicBezTo>
                      <a:pt x="538" y="34742"/>
                      <a:pt x="408" y="33746"/>
                      <a:pt x="269" y="32967"/>
                    </a:cubicBezTo>
                    <a:cubicBezTo>
                      <a:pt x="140" y="32109"/>
                      <a:pt x="-25" y="31270"/>
                      <a:pt x="27" y="30447"/>
                    </a:cubicBezTo>
                    <a:cubicBezTo>
                      <a:pt x="-172" y="27191"/>
                      <a:pt x="737" y="23632"/>
                      <a:pt x="2512" y="20775"/>
                    </a:cubicBezTo>
                    <a:cubicBezTo>
                      <a:pt x="4279" y="17848"/>
                      <a:pt x="6677" y="15484"/>
                      <a:pt x="9301" y="13605"/>
                    </a:cubicBezTo>
                    <a:cubicBezTo>
                      <a:pt x="11951" y="11812"/>
                      <a:pt x="14739" y="10236"/>
                      <a:pt x="17657" y="9059"/>
                    </a:cubicBezTo>
                    <a:cubicBezTo>
                      <a:pt x="23433" y="6565"/>
                      <a:pt x="29485" y="4902"/>
                      <a:pt x="35555" y="3630"/>
                    </a:cubicBezTo>
                    <a:lnTo>
                      <a:pt x="39893" y="2478"/>
                    </a:lnTo>
                    <a:lnTo>
                      <a:pt x="44491" y="1465"/>
                    </a:lnTo>
                    <a:cubicBezTo>
                      <a:pt x="47565" y="876"/>
                      <a:pt x="50657" y="400"/>
                      <a:pt x="53817" y="183"/>
                    </a:cubicBezTo>
                    <a:cubicBezTo>
                      <a:pt x="56926" y="-120"/>
                      <a:pt x="60130" y="-33"/>
                      <a:pt x="63325" y="339"/>
                    </a:cubicBezTo>
                    <a:cubicBezTo>
                      <a:pt x="66503" y="781"/>
                      <a:pt x="69733" y="1759"/>
                      <a:pt x="72651" y="3500"/>
                    </a:cubicBezTo>
                    <a:cubicBezTo>
                      <a:pt x="75552" y="5249"/>
                      <a:pt x="78011" y="7977"/>
                      <a:pt x="79344" y="10955"/>
                    </a:cubicBezTo>
                    <a:cubicBezTo>
                      <a:pt x="80738" y="13917"/>
                      <a:pt x="81396" y="16965"/>
                      <a:pt x="81518" y="19935"/>
                    </a:cubicBezTo>
                    <a:cubicBezTo>
                      <a:pt x="81526" y="20627"/>
                      <a:pt x="81639" y="21147"/>
                      <a:pt x="81578" y="21961"/>
                    </a:cubicBezTo>
                    <a:cubicBezTo>
                      <a:pt x="81500" y="22775"/>
                      <a:pt x="81449" y="23563"/>
                      <a:pt x="81388" y="24342"/>
                    </a:cubicBezTo>
                    <a:cubicBezTo>
                      <a:pt x="81353" y="25139"/>
                      <a:pt x="81119" y="25849"/>
                      <a:pt x="80964" y="26576"/>
                    </a:cubicBezTo>
                    <a:cubicBezTo>
                      <a:pt x="80756" y="27286"/>
                      <a:pt x="80669" y="28031"/>
                      <a:pt x="80357" y="28707"/>
                    </a:cubicBezTo>
                    <a:cubicBezTo>
                      <a:pt x="79388" y="31529"/>
                      <a:pt x="77673" y="33902"/>
                      <a:pt x="75846" y="35841"/>
                    </a:cubicBezTo>
                    <a:cubicBezTo>
                      <a:pt x="71993" y="39582"/>
                      <a:pt x="67706" y="41556"/>
                      <a:pt x="63974" y="42864"/>
                    </a:cubicBezTo>
                    <a:cubicBezTo>
                      <a:pt x="60208" y="44146"/>
                      <a:pt x="56874" y="44838"/>
                      <a:pt x="54146" y="45263"/>
                    </a:cubicBezTo>
                    <a:cubicBezTo>
                      <a:pt x="51410" y="45670"/>
                      <a:pt x="49263" y="45851"/>
                      <a:pt x="47808" y="45973"/>
                    </a:cubicBezTo>
                    <a:cubicBezTo>
                      <a:pt x="46907" y="46016"/>
                      <a:pt x="46292" y="46068"/>
                      <a:pt x="45938" y="46077"/>
                    </a:cubicBezTo>
                    <a:close/>
                    <a:moveTo>
                      <a:pt x="45063" y="41011"/>
                    </a:moveTo>
                    <a:cubicBezTo>
                      <a:pt x="45063" y="41011"/>
                      <a:pt x="45799" y="40881"/>
                      <a:pt x="47176" y="40665"/>
                    </a:cubicBezTo>
                    <a:cubicBezTo>
                      <a:pt x="48561" y="40483"/>
                      <a:pt x="50562" y="40110"/>
                      <a:pt x="53081" y="39530"/>
                    </a:cubicBezTo>
                    <a:cubicBezTo>
                      <a:pt x="55584" y="39019"/>
                      <a:pt x="58597" y="38249"/>
                      <a:pt x="61827" y="36976"/>
                    </a:cubicBezTo>
                    <a:cubicBezTo>
                      <a:pt x="65022" y="35746"/>
                      <a:pt x="68503" y="34014"/>
                      <a:pt x="71170" y="31295"/>
                    </a:cubicBezTo>
                    <a:cubicBezTo>
                      <a:pt x="72400" y="29867"/>
                      <a:pt x="73577" y="28334"/>
                      <a:pt x="74235" y="26455"/>
                    </a:cubicBezTo>
                    <a:cubicBezTo>
                      <a:pt x="74478" y="26031"/>
                      <a:pt x="74504" y="25502"/>
                      <a:pt x="74651" y="25009"/>
                    </a:cubicBezTo>
                    <a:cubicBezTo>
                      <a:pt x="74755" y="24524"/>
                      <a:pt x="74963" y="24022"/>
                      <a:pt x="74972" y="23537"/>
                    </a:cubicBezTo>
                    <a:lnTo>
                      <a:pt x="75127" y="22091"/>
                    </a:lnTo>
                    <a:cubicBezTo>
                      <a:pt x="75214" y="21632"/>
                      <a:pt x="75093" y="20844"/>
                      <a:pt x="75093" y="20229"/>
                    </a:cubicBezTo>
                    <a:cubicBezTo>
                      <a:pt x="74894" y="15648"/>
                      <a:pt x="73378" y="11042"/>
                      <a:pt x="69412" y="8609"/>
                    </a:cubicBezTo>
                    <a:cubicBezTo>
                      <a:pt x="65533" y="6028"/>
                      <a:pt x="59827" y="5361"/>
                      <a:pt x="54172" y="5673"/>
                    </a:cubicBezTo>
                    <a:cubicBezTo>
                      <a:pt x="51315" y="5786"/>
                      <a:pt x="48423" y="6227"/>
                      <a:pt x="45522" y="6721"/>
                    </a:cubicBezTo>
                    <a:lnTo>
                      <a:pt x="41218" y="7621"/>
                    </a:lnTo>
                    <a:lnTo>
                      <a:pt x="36681" y="8756"/>
                    </a:lnTo>
                    <a:cubicBezTo>
                      <a:pt x="30871" y="10055"/>
                      <a:pt x="25112" y="11717"/>
                      <a:pt x="19908" y="14081"/>
                    </a:cubicBezTo>
                    <a:cubicBezTo>
                      <a:pt x="14739" y="16436"/>
                      <a:pt x="10011" y="19666"/>
                      <a:pt x="7760" y="23762"/>
                    </a:cubicBezTo>
                    <a:cubicBezTo>
                      <a:pt x="6625" y="25780"/>
                      <a:pt x="6132" y="27953"/>
                      <a:pt x="6340" y="30170"/>
                    </a:cubicBezTo>
                    <a:cubicBezTo>
                      <a:pt x="6305" y="30733"/>
                      <a:pt x="6435" y="31235"/>
                      <a:pt x="6539" y="31737"/>
                    </a:cubicBezTo>
                    <a:cubicBezTo>
                      <a:pt x="6669" y="32283"/>
                      <a:pt x="6599" y="32663"/>
                      <a:pt x="6868" y="33365"/>
                    </a:cubicBezTo>
                    <a:cubicBezTo>
                      <a:pt x="7076" y="33988"/>
                      <a:pt x="7292" y="34638"/>
                      <a:pt x="7482" y="35279"/>
                    </a:cubicBezTo>
                    <a:lnTo>
                      <a:pt x="7552" y="35504"/>
                    </a:lnTo>
                    <a:lnTo>
                      <a:pt x="7595" y="35625"/>
                    </a:lnTo>
                    <a:cubicBezTo>
                      <a:pt x="7578" y="35556"/>
                      <a:pt x="7682" y="35859"/>
                      <a:pt x="7552" y="35478"/>
                    </a:cubicBezTo>
                    <a:lnTo>
                      <a:pt x="7578" y="35538"/>
                    </a:lnTo>
                    <a:lnTo>
                      <a:pt x="7760" y="35911"/>
                    </a:lnTo>
                    <a:lnTo>
                      <a:pt x="8123" y="36690"/>
                    </a:lnTo>
                    <a:cubicBezTo>
                      <a:pt x="9015" y="38785"/>
                      <a:pt x="10349" y="40448"/>
                      <a:pt x="11769" y="41807"/>
                    </a:cubicBezTo>
                    <a:cubicBezTo>
                      <a:pt x="13215" y="43150"/>
                      <a:pt x="14973" y="43981"/>
                      <a:pt x="16704" y="44674"/>
                    </a:cubicBezTo>
                    <a:cubicBezTo>
                      <a:pt x="20341" y="45843"/>
                      <a:pt x="24220" y="45765"/>
                      <a:pt x="27641" y="45384"/>
                    </a:cubicBezTo>
                    <a:cubicBezTo>
                      <a:pt x="31070" y="45003"/>
                      <a:pt x="34109" y="44293"/>
                      <a:pt x="36568" y="43574"/>
                    </a:cubicBezTo>
                    <a:cubicBezTo>
                      <a:pt x="39071" y="42933"/>
                      <a:pt x="40907" y="42336"/>
                      <a:pt x="42301" y="41851"/>
                    </a:cubicBezTo>
                    <a:cubicBezTo>
                      <a:pt x="43660" y="41392"/>
                      <a:pt x="44388" y="41158"/>
                      <a:pt x="44388" y="41158"/>
                    </a:cubicBezTo>
                    <a:cubicBezTo>
                      <a:pt x="44569" y="41106"/>
                      <a:pt x="44769" y="41037"/>
                      <a:pt x="44959" y="41020"/>
                    </a:cubicBezTo>
                    <a:lnTo>
                      <a:pt x="45063" y="41011"/>
                    </a:lnTo>
                    <a:close/>
                  </a:path>
                </a:pathLst>
              </a:custGeom>
              <a:grpFill/>
              <a:ln w="8653" cap="flat">
                <a:noFill/>
                <a:prstDash val="solid"/>
                <a:miter/>
              </a:ln>
            </p:spPr>
            <p:txBody>
              <a:bodyPr rtlCol="0" anchor="ctr"/>
              <a:lstStyle/>
              <a:p>
                <a:endParaRPr lang="en-IN" dirty="0"/>
              </a:p>
            </p:txBody>
          </p:sp>
          <p:sp>
            <p:nvSpPr>
              <p:cNvPr id="78" name="Freeform: Shape 78">
                <a:extLst>
                  <a:ext uri="{FF2B5EF4-FFF2-40B4-BE49-F238E27FC236}">
                    <a16:creationId xmlns:a16="http://schemas.microsoft.com/office/drawing/2014/main" id="{DCD81848-318C-C54F-A57C-528C453EB9E2}"/>
                  </a:ext>
                </a:extLst>
              </p:cNvPr>
              <p:cNvSpPr/>
              <p:nvPr/>
            </p:nvSpPr>
            <p:spPr>
              <a:xfrm>
                <a:off x="-1411571" y="3217753"/>
                <a:ext cx="82510" cy="46431"/>
              </a:xfrm>
              <a:custGeom>
                <a:avLst/>
                <a:gdLst>
                  <a:gd name="connsiteX0" fmla="*/ 39997 w 82510"/>
                  <a:gd name="connsiteY0" fmla="*/ 44126 h 46431"/>
                  <a:gd name="connsiteX1" fmla="*/ 38153 w 82510"/>
                  <a:gd name="connsiteY1" fmla="*/ 44368 h 46431"/>
                  <a:gd name="connsiteX2" fmla="*/ 31771 w 82510"/>
                  <a:gd name="connsiteY2" fmla="*/ 44818 h 46431"/>
                  <a:gd name="connsiteX3" fmla="*/ 21675 w 82510"/>
                  <a:gd name="connsiteY3" fmla="*/ 44273 h 46431"/>
                  <a:gd name="connsiteX4" fmla="*/ 8712 w 82510"/>
                  <a:gd name="connsiteY4" fmla="*/ 39528 h 46431"/>
                  <a:gd name="connsiteX5" fmla="*/ 2980 w 82510"/>
                  <a:gd name="connsiteY5" fmla="*/ 33311 h 46431"/>
                  <a:gd name="connsiteX6" fmla="*/ 252 w 82510"/>
                  <a:gd name="connsiteY6" fmla="*/ 24894 h 46431"/>
                  <a:gd name="connsiteX7" fmla="*/ 96 w 82510"/>
                  <a:gd name="connsiteY7" fmla="*/ 23794 h 46431"/>
                  <a:gd name="connsiteX8" fmla="*/ 36 w 82510"/>
                  <a:gd name="connsiteY8" fmla="*/ 23240 h 46431"/>
                  <a:gd name="connsiteX9" fmla="*/ 10 w 82510"/>
                  <a:gd name="connsiteY9" fmla="*/ 23171 h 46431"/>
                  <a:gd name="connsiteX10" fmla="*/ 10 w 82510"/>
                  <a:gd name="connsiteY10" fmla="*/ 22885 h 46431"/>
                  <a:gd name="connsiteX11" fmla="*/ 1 w 82510"/>
                  <a:gd name="connsiteY11" fmla="*/ 22764 h 46431"/>
                  <a:gd name="connsiteX12" fmla="*/ 10 w 82510"/>
                  <a:gd name="connsiteY12" fmla="*/ 22513 h 46431"/>
                  <a:gd name="connsiteX13" fmla="*/ 10 w 82510"/>
                  <a:gd name="connsiteY13" fmla="*/ 20513 h 46431"/>
                  <a:gd name="connsiteX14" fmla="*/ 226 w 82510"/>
                  <a:gd name="connsiteY14" fmla="*/ 18131 h 46431"/>
                  <a:gd name="connsiteX15" fmla="*/ 737 w 82510"/>
                  <a:gd name="connsiteY15" fmla="*/ 15672 h 46431"/>
                  <a:gd name="connsiteX16" fmla="*/ 5976 w 82510"/>
                  <a:gd name="connsiteY16" fmla="*/ 7152 h 46431"/>
                  <a:gd name="connsiteX17" fmla="*/ 14557 w 82510"/>
                  <a:gd name="connsiteY17" fmla="*/ 2320 h 46431"/>
                  <a:gd name="connsiteX18" fmla="*/ 23883 w 82510"/>
                  <a:gd name="connsiteY18" fmla="*/ 432 h 46431"/>
                  <a:gd name="connsiteX19" fmla="*/ 42586 w 82510"/>
                  <a:gd name="connsiteY19" fmla="*/ 527 h 46431"/>
                  <a:gd name="connsiteX20" fmla="*/ 47063 w 82510"/>
                  <a:gd name="connsiteY20" fmla="*/ 692 h 46431"/>
                  <a:gd name="connsiteX21" fmla="*/ 51774 w 82510"/>
                  <a:gd name="connsiteY21" fmla="*/ 1081 h 46431"/>
                  <a:gd name="connsiteX22" fmla="*/ 61039 w 82510"/>
                  <a:gd name="connsiteY22" fmla="*/ 2588 h 46431"/>
                  <a:gd name="connsiteX23" fmla="*/ 70096 w 82510"/>
                  <a:gd name="connsiteY23" fmla="*/ 5567 h 46431"/>
                  <a:gd name="connsiteX24" fmla="*/ 78071 w 82510"/>
                  <a:gd name="connsiteY24" fmla="*/ 11334 h 46431"/>
                  <a:gd name="connsiteX25" fmla="*/ 82279 w 82510"/>
                  <a:gd name="connsiteY25" fmla="*/ 20417 h 46431"/>
                  <a:gd name="connsiteX26" fmla="*/ 81708 w 82510"/>
                  <a:gd name="connsiteY26" fmla="*/ 29630 h 46431"/>
                  <a:gd name="connsiteX27" fmla="*/ 81162 w 82510"/>
                  <a:gd name="connsiteY27" fmla="*/ 31613 h 46431"/>
                  <a:gd name="connsiteX28" fmla="*/ 80279 w 82510"/>
                  <a:gd name="connsiteY28" fmla="*/ 33847 h 46431"/>
                  <a:gd name="connsiteX29" fmla="*/ 79206 w 82510"/>
                  <a:gd name="connsiteY29" fmla="*/ 35839 h 46431"/>
                  <a:gd name="connsiteX30" fmla="*/ 77993 w 82510"/>
                  <a:gd name="connsiteY30" fmla="*/ 37701 h 46431"/>
                  <a:gd name="connsiteX31" fmla="*/ 71577 w 82510"/>
                  <a:gd name="connsiteY31" fmla="*/ 43199 h 46431"/>
                  <a:gd name="connsiteX32" fmla="*/ 58173 w 82510"/>
                  <a:gd name="connsiteY32" fmla="*/ 46412 h 46431"/>
                  <a:gd name="connsiteX33" fmla="*/ 48076 w 82510"/>
                  <a:gd name="connsiteY33" fmla="*/ 45788 h 46431"/>
                  <a:gd name="connsiteX34" fmla="*/ 41798 w 82510"/>
                  <a:gd name="connsiteY34" fmla="*/ 44585 h 46431"/>
                  <a:gd name="connsiteX35" fmla="*/ 39997 w 82510"/>
                  <a:gd name="connsiteY35" fmla="*/ 44126 h 46431"/>
                  <a:gd name="connsiteX36" fmla="*/ 40655 w 82510"/>
                  <a:gd name="connsiteY36" fmla="*/ 39043 h 46431"/>
                  <a:gd name="connsiteX37" fmla="*/ 42785 w 82510"/>
                  <a:gd name="connsiteY37" fmla="*/ 39320 h 46431"/>
                  <a:gd name="connsiteX38" fmla="*/ 48743 w 82510"/>
                  <a:gd name="connsiteY38" fmla="*/ 39987 h 46431"/>
                  <a:gd name="connsiteX39" fmla="*/ 57861 w 82510"/>
                  <a:gd name="connsiteY39" fmla="*/ 40125 h 46431"/>
                  <a:gd name="connsiteX40" fmla="*/ 68477 w 82510"/>
                  <a:gd name="connsiteY40" fmla="*/ 37441 h 46431"/>
                  <a:gd name="connsiteX41" fmla="*/ 72806 w 82510"/>
                  <a:gd name="connsiteY41" fmla="*/ 33726 h 46431"/>
                  <a:gd name="connsiteX42" fmla="*/ 73646 w 82510"/>
                  <a:gd name="connsiteY42" fmla="*/ 32471 h 46431"/>
                  <a:gd name="connsiteX43" fmla="*/ 74374 w 82510"/>
                  <a:gd name="connsiteY43" fmla="*/ 31155 h 46431"/>
                  <a:gd name="connsiteX44" fmla="*/ 74945 w 82510"/>
                  <a:gd name="connsiteY44" fmla="*/ 29812 h 46431"/>
                  <a:gd name="connsiteX45" fmla="*/ 75473 w 82510"/>
                  <a:gd name="connsiteY45" fmla="*/ 28028 h 46431"/>
                  <a:gd name="connsiteX46" fmla="*/ 73473 w 82510"/>
                  <a:gd name="connsiteY46" fmla="*/ 15239 h 46431"/>
                  <a:gd name="connsiteX47" fmla="*/ 59775 w 82510"/>
                  <a:gd name="connsiteY47" fmla="*/ 7940 h 46431"/>
                  <a:gd name="connsiteX48" fmla="*/ 51202 w 82510"/>
                  <a:gd name="connsiteY48" fmla="*/ 6415 h 46431"/>
                  <a:gd name="connsiteX49" fmla="*/ 46829 w 82510"/>
                  <a:gd name="connsiteY49" fmla="*/ 5991 h 46431"/>
                  <a:gd name="connsiteX50" fmla="*/ 42162 w 82510"/>
                  <a:gd name="connsiteY50" fmla="*/ 5740 h 46431"/>
                  <a:gd name="connsiteX51" fmla="*/ 24549 w 82510"/>
                  <a:gd name="connsiteY51" fmla="*/ 5905 h 46431"/>
                  <a:gd name="connsiteX52" fmla="*/ 10097 w 82510"/>
                  <a:gd name="connsiteY52" fmla="*/ 11550 h 46431"/>
                  <a:gd name="connsiteX53" fmla="*/ 6850 w 82510"/>
                  <a:gd name="connsiteY53" fmla="*/ 17239 h 46431"/>
                  <a:gd name="connsiteX54" fmla="*/ 6556 w 82510"/>
                  <a:gd name="connsiteY54" fmla="*/ 18824 h 46431"/>
                  <a:gd name="connsiteX55" fmla="*/ 6400 w 82510"/>
                  <a:gd name="connsiteY55" fmla="*/ 20452 h 46431"/>
                  <a:gd name="connsiteX56" fmla="*/ 6426 w 82510"/>
                  <a:gd name="connsiteY56" fmla="*/ 22461 h 46431"/>
                  <a:gd name="connsiteX57" fmla="*/ 6452 w 82510"/>
                  <a:gd name="connsiteY57" fmla="*/ 22712 h 46431"/>
                  <a:gd name="connsiteX58" fmla="*/ 6443 w 82510"/>
                  <a:gd name="connsiteY58" fmla="*/ 22833 h 46431"/>
                  <a:gd name="connsiteX59" fmla="*/ 6435 w 82510"/>
                  <a:gd name="connsiteY59" fmla="*/ 22686 h 46431"/>
                  <a:gd name="connsiteX60" fmla="*/ 6443 w 82510"/>
                  <a:gd name="connsiteY60" fmla="*/ 22738 h 46431"/>
                  <a:gd name="connsiteX61" fmla="*/ 6504 w 82510"/>
                  <a:gd name="connsiteY61" fmla="*/ 23162 h 46431"/>
                  <a:gd name="connsiteX62" fmla="*/ 6634 w 82510"/>
                  <a:gd name="connsiteY62" fmla="*/ 24002 h 46431"/>
                  <a:gd name="connsiteX63" fmla="*/ 8617 w 82510"/>
                  <a:gd name="connsiteY63" fmla="*/ 29986 h 46431"/>
                  <a:gd name="connsiteX64" fmla="*/ 12487 w 82510"/>
                  <a:gd name="connsiteY64" fmla="*/ 34177 h 46431"/>
                  <a:gd name="connsiteX65" fmla="*/ 22731 w 82510"/>
                  <a:gd name="connsiteY65" fmla="*/ 38047 h 46431"/>
                  <a:gd name="connsiteX66" fmla="*/ 31797 w 82510"/>
                  <a:gd name="connsiteY66" fmla="*/ 38974 h 46431"/>
                  <a:gd name="connsiteX67" fmla="*/ 37780 w 82510"/>
                  <a:gd name="connsiteY67" fmla="*/ 38991 h 46431"/>
                  <a:gd name="connsiteX68" fmla="*/ 39971 w 82510"/>
                  <a:gd name="connsiteY68" fmla="*/ 38965 h 46431"/>
                  <a:gd name="connsiteX69" fmla="*/ 40577 w 82510"/>
                  <a:gd name="connsiteY69" fmla="*/ 39008 h 46431"/>
                  <a:gd name="connsiteX70" fmla="*/ 40655 w 82510"/>
                  <a:gd name="connsiteY70" fmla="*/ 39043 h 4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510" h="46431">
                    <a:moveTo>
                      <a:pt x="39997" y="44126"/>
                    </a:moveTo>
                    <a:cubicBezTo>
                      <a:pt x="39651" y="44178"/>
                      <a:pt x="39027" y="44256"/>
                      <a:pt x="38153" y="44368"/>
                    </a:cubicBezTo>
                    <a:cubicBezTo>
                      <a:pt x="36776" y="44524"/>
                      <a:pt x="34507" y="44723"/>
                      <a:pt x="31771" y="44818"/>
                    </a:cubicBezTo>
                    <a:cubicBezTo>
                      <a:pt x="29018" y="44905"/>
                      <a:pt x="25606" y="44836"/>
                      <a:pt x="21675" y="44273"/>
                    </a:cubicBezTo>
                    <a:cubicBezTo>
                      <a:pt x="17761" y="43658"/>
                      <a:pt x="13189" y="42506"/>
                      <a:pt x="8712" y="39528"/>
                    </a:cubicBezTo>
                    <a:cubicBezTo>
                      <a:pt x="6564" y="37917"/>
                      <a:pt x="4452" y="35917"/>
                      <a:pt x="2980" y="33311"/>
                    </a:cubicBezTo>
                    <a:cubicBezTo>
                      <a:pt x="1551" y="30765"/>
                      <a:pt x="529" y="27838"/>
                      <a:pt x="252" y="24894"/>
                    </a:cubicBezTo>
                    <a:lnTo>
                      <a:pt x="96" y="23794"/>
                    </a:lnTo>
                    <a:lnTo>
                      <a:pt x="36" y="23240"/>
                    </a:lnTo>
                    <a:lnTo>
                      <a:pt x="10" y="23171"/>
                    </a:lnTo>
                    <a:lnTo>
                      <a:pt x="10" y="22885"/>
                    </a:lnTo>
                    <a:lnTo>
                      <a:pt x="1" y="22764"/>
                    </a:lnTo>
                    <a:lnTo>
                      <a:pt x="10" y="22513"/>
                    </a:lnTo>
                    <a:cubicBezTo>
                      <a:pt x="10" y="21855"/>
                      <a:pt x="10" y="21188"/>
                      <a:pt x="10" y="20513"/>
                    </a:cubicBezTo>
                    <a:cubicBezTo>
                      <a:pt x="-42" y="19915"/>
                      <a:pt x="131" y="18945"/>
                      <a:pt x="226" y="18131"/>
                    </a:cubicBezTo>
                    <a:cubicBezTo>
                      <a:pt x="347" y="17291"/>
                      <a:pt x="442" y="16434"/>
                      <a:pt x="737" y="15672"/>
                    </a:cubicBezTo>
                    <a:cubicBezTo>
                      <a:pt x="1516" y="12494"/>
                      <a:pt x="3421" y="9377"/>
                      <a:pt x="5976" y="7152"/>
                    </a:cubicBezTo>
                    <a:cubicBezTo>
                      <a:pt x="8495" y="4900"/>
                      <a:pt x="11517" y="3350"/>
                      <a:pt x="14557" y="2320"/>
                    </a:cubicBezTo>
                    <a:cubicBezTo>
                      <a:pt x="17622" y="1393"/>
                      <a:pt x="20757" y="700"/>
                      <a:pt x="23883" y="432"/>
                    </a:cubicBezTo>
                    <a:cubicBezTo>
                      <a:pt x="30143" y="-243"/>
                      <a:pt x="36412" y="-62"/>
                      <a:pt x="42586" y="527"/>
                    </a:cubicBezTo>
                    <a:lnTo>
                      <a:pt x="47063" y="692"/>
                    </a:lnTo>
                    <a:lnTo>
                      <a:pt x="51774" y="1081"/>
                    </a:lnTo>
                    <a:cubicBezTo>
                      <a:pt x="54891" y="1445"/>
                      <a:pt x="57982" y="1878"/>
                      <a:pt x="61039" y="2588"/>
                    </a:cubicBezTo>
                    <a:cubicBezTo>
                      <a:pt x="64121" y="3220"/>
                      <a:pt x="67161" y="4259"/>
                      <a:pt x="70096" y="5567"/>
                    </a:cubicBezTo>
                    <a:cubicBezTo>
                      <a:pt x="73014" y="6909"/>
                      <a:pt x="75811" y="8814"/>
                      <a:pt x="78071" y="11334"/>
                    </a:cubicBezTo>
                    <a:cubicBezTo>
                      <a:pt x="80349" y="13854"/>
                      <a:pt x="81881" y="17179"/>
                      <a:pt x="82279" y="20417"/>
                    </a:cubicBezTo>
                    <a:cubicBezTo>
                      <a:pt x="82747" y="23690"/>
                      <a:pt x="82479" y="26773"/>
                      <a:pt x="81708" y="29630"/>
                    </a:cubicBezTo>
                    <a:cubicBezTo>
                      <a:pt x="81526" y="30289"/>
                      <a:pt x="81466" y="30852"/>
                      <a:pt x="81162" y="31613"/>
                    </a:cubicBezTo>
                    <a:cubicBezTo>
                      <a:pt x="80868" y="32358"/>
                      <a:pt x="80574" y="33094"/>
                      <a:pt x="80279" y="33847"/>
                    </a:cubicBezTo>
                    <a:cubicBezTo>
                      <a:pt x="80011" y="34601"/>
                      <a:pt x="79578" y="35198"/>
                      <a:pt x="79206" y="35839"/>
                    </a:cubicBezTo>
                    <a:cubicBezTo>
                      <a:pt x="78807" y="36462"/>
                      <a:pt x="78504" y="37138"/>
                      <a:pt x="77993" y="37701"/>
                    </a:cubicBezTo>
                    <a:cubicBezTo>
                      <a:pt x="76253" y="40099"/>
                      <a:pt x="73915" y="41848"/>
                      <a:pt x="71577" y="43199"/>
                    </a:cubicBezTo>
                    <a:cubicBezTo>
                      <a:pt x="66797" y="45633"/>
                      <a:pt x="62121" y="46265"/>
                      <a:pt x="58173" y="46412"/>
                    </a:cubicBezTo>
                    <a:cubicBezTo>
                      <a:pt x="54189" y="46516"/>
                      <a:pt x="50804" y="46195"/>
                      <a:pt x="48076" y="45788"/>
                    </a:cubicBezTo>
                    <a:cubicBezTo>
                      <a:pt x="45340" y="45381"/>
                      <a:pt x="43218" y="44931"/>
                      <a:pt x="41798" y="44585"/>
                    </a:cubicBezTo>
                    <a:cubicBezTo>
                      <a:pt x="40950" y="44377"/>
                      <a:pt x="40352" y="44230"/>
                      <a:pt x="39997" y="44126"/>
                    </a:cubicBezTo>
                    <a:close/>
                    <a:moveTo>
                      <a:pt x="40655" y="39043"/>
                    </a:moveTo>
                    <a:cubicBezTo>
                      <a:pt x="40655" y="39043"/>
                      <a:pt x="41400" y="39138"/>
                      <a:pt x="42785" y="39320"/>
                    </a:cubicBezTo>
                    <a:cubicBezTo>
                      <a:pt x="44162" y="39537"/>
                      <a:pt x="46197" y="39805"/>
                      <a:pt x="48743" y="39987"/>
                    </a:cubicBezTo>
                    <a:cubicBezTo>
                      <a:pt x="51297" y="40229"/>
                      <a:pt x="54406" y="40385"/>
                      <a:pt x="57861" y="40125"/>
                    </a:cubicBezTo>
                    <a:cubicBezTo>
                      <a:pt x="61273" y="39883"/>
                      <a:pt x="65109" y="39242"/>
                      <a:pt x="68477" y="37441"/>
                    </a:cubicBezTo>
                    <a:cubicBezTo>
                      <a:pt x="70062" y="36437"/>
                      <a:pt x="71638" y="35302"/>
                      <a:pt x="72806" y="33726"/>
                    </a:cubicBezTo>
                    <a:cubicBezTo>
                      <a:pt x="73188" y="33380"/>
                      <a:pt x="73352" y="32869"/>
                      <a:pt x="73646" y="32471"/>
                    </a:cubicBezTo>
                    <a:cubicBezTo>
                      <a:pt x="73898" y="32029"/>
                      <a:pt x="74227" y="31596"/>
                      <a:pt x="74374" y="31155"/>
                    </a:cubicBezTo>
                    <a:lnTo>
                      <a:pt x="74945" y="29812"/>
                    </a:lnTo>
                    <a:cubicBezTo>
                      <a:pt x="75162" y="29371"/>
                      <a:pt x="75300" y="28618"/>
                      <a:pt x="75473" y="28028"/>
                    </a:cubicBezTo>
                    <a:cubicBezTo>
                      <a:pt x="76625" y="23604"/>
                      <a:pt x="76547" y="18737"/>
                      <a:pt x="73473" y="15239"/>
                    </a:cubicBezTo>
                    <a:cubicBezTo>
                      <a:pt x="70521" y="11628"/>
                      <a:pt x="65282" y="9316"/>
                      <a:pt x="59775" y="7940"/>
                    </a:cubicBezTo>
                    <a:cubicBezTo>
                      <a:pt x="57021" y="7212"/>
                      <a:pt x="54112" y="6788"/>
                      <a:pt x="51202" y="6415"/>
                    </a:cubicBezTo>
                    <a:lnTo>
                      <a:pt x="46829" y="5991"/>
                    </a:lnTo>
                    <a:lnTo>
                      <a:pt x="42162" y="5740"/>
                    </a:lnTo>
                    <a:cubicBezTo>
                      <a:pt x="36196" y="5264"/>
                      <a:pt x="30221" y="5151"/>
                      <a:pt x="24549" y="5905"/>
                    </a:cubicBezTo>
                    <a:cubicBezTo>
                      <a:pt x="18930" y="6623"/>
                      <a:pt x="13448" y="8312"/>
                      <a:pt x="10097" y="11550"/>
                    </a:cubicBezTo>
                    <a:cubicBezTo>
                      <a:pt x="8400" y="13135"/>
                      <a:pt x="7300" y="15066"/>
                      <a:pt x="6850" y="17239"/>
                    </a:cubicBezTo>
                    <a:cubicBezTo>
                      <a:pt x="6642" y="17794"/>
                      <a:pt x="6634" y="18304"/>
                      <a:pt x="6556" y="18824"/>
                    </a:cubicBezTo>
                    <a:cubicBezTo>
                      <a:pt x="6538" y="19369"/>
                      <a:pt x="6357" y="19725"/>
                      <a:pt x="6400" y="20452"/>
                    </a:cubicBezTo>
                    <a:cubicBezTo>
                      <a:pt x="6417" y="21145"/>
                      <a:pt x="6426" y="21803"/>
                      <a:pt x="6426" y="22461"/>
                    </a:cubicBezTo>
                    <a:lnTo>
                      <a:pt x="6452" y="22712"/>
                    </a:lnTo>
                    <a:lnTo>
                      <a:pt x="6443" y="22833"/>
                    </a:lnTo>
                    <a:cubicBezTo>
                      <a:pt x="6460" y="23032"/>
                      <a:pt x="6443" y="22634"/>
                      <a:pt x="6435" y="22686"/>
                    </a:cubicBezTo>
                    <a:lnTo>
                      <a:pt x="6443" y="22738"/>
                    </a:lnTo>
                    <a:lnTo>
                      <a:pt x="6504" y="23162"/>
                    </a:lnTo>
                    <a:lnTo>
                      <a:pt x="6634" y="24002"/>
                    </a:lnTo>
                    <a:cubicBezTo>
                      <a:pt x="6867" y="26305"/>
                      <a:pt x="7638" y="28262"/>
                      <a:pt x="8617" y="29986"/>
                    </a:cubicBezTo>
                    <a:cubicBezTo>
                      <a:pt x="9612" y="31709"/>
                      <a:pt x="11032" y="32990"/>
                      <a:pt x="12487" y="34177"/>
                    </a:cubicBezTo>
                    <a:cubicBezTo>
                      <a:pt x="15613" y="36359"/>
                      <a:pt x="19354" y="37415"/>
                      <a:pt x="22731" y="38047"/>
                    </a:cubicBezTo>
                    <a:cubicBezTo>
                      <a:pt x="26125" y="38714"/>
                      <a:pt x="29234" y="38930"/>
                      <a:pt x="31797" y="38974"/>
                    </a:cubicBezTo>
                    <a:cubicBezTo>
                      <a:pt x="34386" y="39086"/>
                      <a:pt x="36308" y="39069"/>
                      <a:pt x="37780" y="38991"/>
                    </a:cubicBezTo>
                    <a:cubicBezTo>
                      <a:pt x="39218" y="38991"/>
                      <a:pt x="39971" y="38965"/>
                      <a:pt x="39971" y="38965"/>
                    </a:cubicBezTo>
                    <a:cubicBezTo>
                      <a:pt x="40179" y="38956"/>
                      <a:pt x="40378" y="38974"/>
                      <a:pt x="40577" y="39008"/>
                    </a:cubicBezTo>
                    <a:lnTo>
                      <a:pt x="40655" y="39043"/>
                    </a:lnTo>
                    <a:close/>
                  </a:path>
                </a:pathLst>
              </a:custGeom>
              <a:grpFill/>
              <a:ln w="8653" cap="flat">
                <a:noFill/>
                <a:prstDash val="solid"/>
                <a:miter/>
              </a:ln>
            </p:spPr>
            <p:txBody>
              <a:bodyPr rtlCol="0" anchor="ctr"/>
              <a:lstStyle/>
              <a:p>
                <a:endParaRPr lang="en-IN" dirty="0"/>
              </a:p>
            </p:txBody>
          </p:sp>
          <p:sp>
            <p:nvSpPr>
              <p:cNvPr id="79" name="Freeform: Shape 79">
                <a:extLst>
                  <a:ext uri="{FF2B5EF4-FFF2-40B4-BE49-F238E27FC236}">
                    <a16:creationId xmlns:a16="http://schemas.microsoft.com/office/drawing/2014/main" id="{F10F1D8D-E067-B948-BEA6-A63FCBAA5ACC}"/>
                  </a:ext>
                </a:extLst>
              </p:cNvPr>
              <p:cNvSpPr/>
              <p:nvPr/>
            </p:nvSpPr>
            <p:spPr>
              <a:xfrm>
                <a:off x="-1257013" y="3245461"/>
                <a:ext cx="80345" cy="56251"/>
              </a:xfrm>
              <a:custGeom>
                <a:avLst/>
                <a:gdLst>
                  <a:gd name="connsiteX0" fmla="*/ 32721 w 80345"/>
                  <a:gd name="connsiteY0" fmla="*/ 47469 h 56251"/>
                  <a:gd name="connsiteX1" fmla="*/ 30886 w 80345"/>
                  <a:gd name="connsiteY1" fmla="*/ 47149 h 56251"/>
                  <a:gd name="connsiteX2" fmla="*/ 24660 w 80345"/>
                  <a:gd name="connsiteY2" fmla="*/ 45685 h 56251"/>
                  <a:gd name="connsiteX3" fmla="*/ 15161 w 80345"/>
                  <a:gd name="connsiteY3" fmla="*/ 42187 h 56251"/>
                  <a:gd name="connsiteX4" fmla="*/ 4181 w 80345"/>
                  <a:gd name="connsiteY4" fmla="*/ 33814 h 56251"/>
                  <a:gd name="connsiteX5" fmla="*/ 518 w 80345"/>
                  <a:gd name="connsiteY5" fmla="*/ 26211 h 56251"/>
                  <a:gd name="connsiteX6" fmla="*/ 388 w 80345"/>
                  <a:gd name="connsiteY6" fmla="*/ 17362 h 56251"/>
                  <a:gd name="connsiteX7" fmla="*/ 579 w 80345"/>
                  <a:gd name="connsiteY7" fmla="*/ 16270 h 56251"/>
                  <a:gd name="connsiteX8" fmla="*/ 683 w 80345"/>
                  <a:gd name="connsiteY8" fmla="*/ 15699 h 56251"/>
                  <a:gd name="connsiteX9" fmla="*/ 683 w 80345"/>
                  <a:gd name="connsiteY9" fmla="*/ 15638 h 56251"/>
                  <a:gd name="connsiteX10" fmla="*/ 752 w 80345"/>
                  <a:gd name="connsiteY10" fmla="*/ 15370 h 56251"/>
                  <a:gd name="connsiteX11" fmla="*/ 787 w 80345"/>
                  <a:gd name="connsiteY11" fmla="*/ 15257 h 56251"/>
                  <a:gd name="connsiteX12" fmla="*/ 873 w 80345"/>
                  <a:gd name="connsiteY12" fmla="*/ 15023 h 56251"/>
                  <a:gd name="connsiteX13" fmla="*/ 1462 w 80345"/>
                  <a:gd name="connsiteY13" fmla="*/ 13092 h 56251"/>
                  <a:gd name="connsiteX14" fmla="*/ 2371 w 80345"/>
                  <a:gd name="connsiteY14" fmla="*/ 10893 h 56251"/>
                  <a:gd name="connsiteX15" fmla="*/ 3566 w 80345"/>
                  <a:gd name="connsiteY15" fmla="*/ 8694 h 56251"/>
                  <a:gd name="connsiteX16" fmla="*/ 11091 w 80345"/>
                  <a:gd name="connsiteY16" fmla="*/ 2061 h 56251"/>
                  <a:gd name="connsiteX17" fmla="*/ 20720 w 80345"/>
                  <a:gd name="connsiteY17" fmla="*/ 0 h 56251"/>
                  <a:gd name="connsiteX18" fmla="*/ 30193 w 80345"/>
                  <a:gd name="connsiteY18" fmla="*/ 944 h 56251"/>
                  <a:gd name="connsiteX19" fmla="*/ 48057 w 80345"/>
                  <a:gd name="connsiteY19" fmla="*/ 6538 h 56251"/>
                  <a:gd name="connsiteX20" fmla="*/ 52274 w 80345"/>
                  <a:gd name="connsiteY20" fmla="*/ 8027 h 56251"/>
                  <a:gd name="connsiteX21" fmla="*/ 56664 w 80345"/>
                  <a:gd name="connsiteY21" fmla="*/ 9776 h 56251"/>
                  <a:gd name="connsiteX22" fmla="*/ 65063 w 80345"/>
                  <a:gd name="connsiteY22" fmla="*/ 13958 h 56251"/>
                  <a:gd name="connsiteX23" fmla="*/ 72839 w 80345"/>
                  <a:gd name="connsiteY23" fmla="*/ 19448 h 56251"/>
                  <a:gd name="connsiteX24" fmla="*/ 78753 w 80345"/>
                  <a:gd name="connsiteY24" fmla="*/ 27319 h 56251"/>
                  <a:gd name="connsiteX25" fmla="*/ 80113 w 80345"/>
                  <a:gd name="connsiteY25" fmla="*/ 37243 h 56251"/>
                  <a:gd name="connsiteX26" fmla="*/ 76839 w 80345"/>
                  <a:gd name="connsiteY26" fmla="*/ 45885 h 56251"/>
                  <a:gd name="connsiteX27" fmla="*/ 75740 w 80345"/>
                  <a:gd name="connsiteY27" fmla="*/ 47590 h 56251"/>
                  <a:gd name="connsiteX28" fmla="*/ 74250 w 80345"/>
                  <a:gd name="connsiteY28" fmla="*/ 49443 h 56251"/>
                  <a:gd name="connsiteX29" fmla="*/ 72631 w 80345"/>
                  <a:gd name="connsiteY29" fmla="*/ 51063 h 56251"/>
                  <a:gd name="connsiteX30" fmla="*/ 70925 w 80345"/>
                  <a:gd name="connsiteY30" fmla="*/ 52474 h 56251"/>
                  <a:gd name="connsiteX31" fmla="*/ 63175 w 80345"/>
                  <a:gd name="connsiteY31" fmla="*/ 55851 h 56251"/>
                  <a:gd name="connsiteX32" fmla="*/ 49408 w 80345"/>
                  <a:gd name="connsiteY32" fmla="*/ 54968 h 56251"/>
                  <a:gd name="connsiteX33" fmla="*/ 39935 w 80345"/>
                  <a:gd name="connsiteY33" fmla="*/ 51400 h 56251"/>
                  <a:gd name="connsiteX34" fmla="*/ 34289 w 80345"/>
                  <a:gd name="connsiteY34" fmla="*/ 48404 h 56251"/>
                  <a:gd name="connsiteX35" fmla="*/ 32721 w 80345"/>
                  <a:gd name="connsiteY35" fmla="*/ 47469 h 56251"/>
                  <a:gd name="connsiteX36" fmla="*/ 34852 w 80345"/>
                  <a:gd name="connsiteY36" fmla="*/ 42776 h 56251"/>
                  <a:gd name="connsiteX37" fmla="*/ 36800 w 80345"/>
                  <a:gd name="connsiteY37" fmla="*/ 43685 h 56251"/>
                  <a:gd name="connsiteX38" fmla="*/ 42316 w 80345"/>
                  <a:gd name="connsiteY38" fmla="*/ 46075 h 56251"/>
                  <a:gd name="connsiteX39" fmla="*/ 50983 w 80345"/>
                  <a:gd name="connsiteY39" fmla="*/ 48880 h 56251"/>
                  <a:gd name="connsiteX40" fmla="*/ 61911 w 80345"/>
                  <a:gd name="connsiteY40" fmla="*/ 49452 h 56251"/>
                  <a:gd name="connsiteX41" fmla="*/ 67159 w 80345"/>
                  <a:gd name="connsiteY41" fmla="*/ 47166 h 56251"/>
                  <a:gd name="connsiteX42" fmla="*/ 68319 w 80345"/>
                  <a:gd name="connsiteY42" fmla="*/ 46205 h 56251"/>
                  <a:gd name="connsiteX43" fmla="*/ 69410 w 80345"/>
                  <a:gd name="connsiteY43" fmla="*/ 45175 h 56251"/>
                  <a:gd name="connsiteX44" fmla="*/ 70345 w 80345"/>
                  <a:gd name="connsiteY44" fmla="*/ 44057 h 56251"/>
                  <a:gd name="connsiteX45" fmla="*/ 71376 w 80345"/>
                  <a:gd name="connsiteY45" fmla="*/ 42499 h 56251"/>
                  <a:gd name="connsiteX46" fmla="*/ 73237 w 80345"/>
                  <a:gd name="connsiteY46" fmla="*/ 29709 h 56251"/>
                  <a:gd name="connsiteX47" fmla="*/ 62292 w 80345"/>
                  <a:gd name="connsiteY47" fmla="*/ 18686 h 56251"/>
                  <a:gd name="connsiteX48" fmla="*/ 54534 w 80345"/>
                  <a:gd name="connsiteY48" fmla="*/ 14694 h 56251"/>
                  <a:gd name="connsiteX49" fmla="*/ 50481 w 80345"/>
                  <a:gd name="connsiteY49" fmla="*/ 13006 h 56251"/>
                  <a:gd name="connsiteX50" fmla="*/ 46082 w 80345"/>
                  <a:gd name="connsiteY50" fmla="*/ 11413 h 56251"/>
                  <a:gd name="connsiteX51" fmla="*/ 29223 w 80345"/>
                  <a:gd name="connsiteY51" fmla="*/ 6338 h 56251"/>
                  <a:gd name="connsiteX52" fmla="*/ 13732 w 80345"/>
                  <a:gd name="connsiteY52" fmla="*/ 7507 h 56251"/>
                  <a:gd name="connsiteX53" fmla="*/ 8944 w 80345"/>
                  <a:gd name="connsiteY53" fmla="*/ 12010 h 56251"/>
                  <a:gd name="connsiteX54" fmla="*/ 8225 w 80345"/>
                  <a:gd name="connsiteY54" fmla="*/ 13404 h 56251"/>
                  <a:gd name="connsiteX55" fmla="*/ 7593 w 80345"/>
                  <a:gd name="connsiteY55" fmla="*/ 14937 h 56251"/>
                  <a:gd name="connsiteX56" fmla="*/ 7021 w 80345"/>
                  <a:gd name="connsiteY56" fmla="*/ 16868 h 56251"/>
                  <a:gd name="connsiteX57" fmla="*/ 6952 w 80345"/>
                  <a:gd name="connsiteY57" fmla="*/ 17093 h 56251"/>
                  <a:gd name="connsiteX58" fmla="*/ 6917 w 80345"/>
                  <a:gd name="connsiteY58" fmla="*/ 17223 h 56251"/>
                  <a:gd name="connsiteX59" fmla="*/ 6952 w 80345"/>
                  <a:gd name="connsiteY59" fmla="*/ 17084 h 56251"/>
                  <a:gd name="connsiteX60" fmla="*/ 6952 w 80345"/>
                  <a:gd name="connsiteY60" fmla="*/ 17119 h 56251"/>
                  <a:gd name="connsiteX61" fmla="*/ 6883 w 80345"/>
                  <a:gd name="connsiteY61" fmla="*/ 17561 h 56251"/>
                  <a:gd name="connsiteX62" fmla="*/ 6744 w 80345"/>
                  <a:gd name="connsiteY62" fmla="*/ 18409 h 56251"/>
                  <a:gd name="connsiteX63" fmla="*/ 6883 w 80345"/>
                  <a:gd name="connsiteY63" fmla="*/ 24696 h 56251"/>
                  <a:gd name="connsiteX64" fmla="*/ 9350 w 80345"/>
                  <a:gd name="connsiteY64" fmla="*/ 29848 h 56251"/>
                  <a:gd name="connsiteX65" fmla="*/ 17992 w 80345"/>
                  <a:gd name="connsiteY65" fmla="*/ 36576 h 56251"/>
                  <a:gd name="connsiteX66" fmla="*/ 26383 w 80345"/>
                  <a:gd name="connsiteY66" fmla="*/ 40126 h 56251"/>
                  <a:gd name="connsiteX67" fmla="*/ 32089 w 80345"/>
                  <a:gd name="connsiteY67" fmla="*/ 41919 h 56251"/>
                  <a:gd name="connsiteX68" fmla="*/ 34202 w 80345"/>
                  <a:gd name="connsiteY68" fmla="*/ 42525 h 56251"/>
                  <a:gd name="connsiteX69" fmla="*/ 34765 w 80345"/>
                  <a:gd name="connsiteY69" fmla="*/ 42724 h 56251"/>
                  <a:gd name="connsiteX70" fmla="*/ 34852 w 80345"/>
                  <a:gd name="connsiteY70" fmla="*/ 42776 h 56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0345" h="56251">
                    <a:moveTo>
                      <a:pt x="32721" y="47469"/>
                    </a:moveTo>
                    <a:cubicBezTo>
                      <a:pt x="32358" y="47382"/>
                      <a:pt x="31769" y="47287"/>
                      <a:pt x="30886" y="47149"/>
                    </a:cubicBezTo>
                    <a:cubicBezTo>
                      <a:pt x="29535" y="46880"/>
                      <a:pt x="27301" y="46404"/>
                      <a:pt x="24660" y="45685"/>
                    </a:cubicBezTo>
                    <a:cubicBezTo>
                      <a:pt x="21976" y="44967"/>
                      <a:pt x="18754" y="43884"/>
                      <a:pt x="15161" y="42187"/>
                    </a:cubicBezTo>
                    <a:cubicBezTo>
                      <a:pt x="11619" y="40438"/>
                      <a:pt x="7575" y="38005"/>
                      <a:pt x="4181" y="33814"/>
                    </a:cubicBezTo>
                    <a:cubicBezTo>
                      <a:pt x="2588" y="31658"/>
                      <a:pt x="1150" y="29121"/>
                      <a:pt x="518" y="26211"/>
                    </a:cubicBezTo>
                    <a:cubicBezTo>
                      <a:pt x="-79" y="23353"/>
                      <a:pt x="-209" y="20254"/>
                      <a:pt x="388" y="17362"/>
                    </a:cubicBezTo>
                    <a:lnTo>
                      <a:pt x="579" y="16270"/>
                    </a:lnTo>
                    <a:lnTo>
                      <a:pt x="683" y="15699"/>
                    </a:lnTo>
                    <a:lnTo>
                      <a:pt x="683" y="15638"/>
                    </a:lnTo>
                    <a:lnTo>
                      <a:pt x="752" y="15370"/>
                    </a:lnTo>
                    <a:lnTo>
                      <a:pt x="787" y="15257"/>
                    </a:lnTo>
                    <a:lnTo>
                      <a:pt x="873" y="15023"/>
                    </a:lnTo>
                    <a:cubicBezTo>
                      <a:pt x="1072" y="14383"/>
                      <a:pt x="1263" y="13742"/>
                      <a:pt x="1462" y="13092"/>
                    </a:cubicBezTo>
                    <a:cubicBezTo>
                      <a:pt x="1583" y="12521"/>
                      <a:pt x="2034" y="11638"/>
                      <a:pt x="2371" y="10893"/>
                    </a:cubicBezTo>
                    <a:cubicBezTo>
                      <a:pt x="2726" y="10114"/>
                      <a:pt x="3081" y="9335"/>
                      <a:pt x="3566" y="8694"/>
                    </a:cubicBezTo>
                    <a:cubicBezTo>
                      <a:pt x="5263" y="5871"/>
                      <a:pt x="8000" y="3464"/>
                      <a:pt x="11091" y="2061"/>
                    </a:cubicBezTo>
                    <a:cubicBezTo>
                      <a:pt x="14182" y="658"/>
                      <a:pt x="17516" y="69"/>
                      <a:pt x="20720" y="0"/>
                    </a:cubicBezTo>
                    <a:cubicBezTo>
                      <a:pt x="23932" y="0"/>
                      <a:pt x="27128" y="286"/>
                      <a:pt x="30193" y="944"/>
                    </a:cubicBezTo>
                    <a:cubicBezTo>
                      <a:pt x="36376" y="2139"/>
                      <a:pt x="42307" y="4174"/>
                      <a:pt x="48057" y="6538"/>
                    </a:cubicBezTo>
                    <a:lnTo>
                      <a:pt x="52274" y="8027"/>
                    </a:lnTo>
                    <a:lnTo>
                      <a:pt x="56664" y="9776"/>
                    </a:lnTo>
                    <a:cubicBezTo>
                      <a:pt x="59513" y="11040"/>
                      <a:pt x="62353" y="12374"/>
                      <a:pt x="65063" y="13958"/>
                    </a:cubicBezTo>
                    <a:cubicBezTo>
                      <a:pt x="67817" y="15457"/>
                      <a:pt x="70414" y="17344"/>
                      <a:pt x="72839" y="19448"/>
                    </a:cubicBezTo>
                    <a:cubicBezTo>
                      <a:pt x="75220" y="21604"/>
                      <a:pt x="77350" y="24228"/>
                      <a:pt x="78753" y="27319"/>
                    </a:cubicBezTo>
                    <a:cubicBezTo>
                      <a:pt x="80191" y="30393"/>
                      <a:pt x="80684" y="34013"/>
                      <a:pt x="80113" y="37243"/>
                    </a:cubicBezTo>
                    <a:cubicBezTo>
                      <a:pt x="79584" y="40490"/>
                      <a:pt x="78424" y="43382"/>
                      <a:pt x="76839" y="45885"/>
                    </a:cubicBezTo>
                    <a:cubicBezTo>
                      <a:pt x="76458" y="46456"/>
                      <a:pt x="76268" y="46950"/>
                      <a:pt x="75740" y="47590"/>
                    </a:cubicBezTo>
                    <a:cubicBezTo>
                      <a:pt x="75229" y="48214"/>
                      <a:pt x="74744" y="48846"/>
                      <a:pt x="74250" y="49443"/>
                    </a:cubicBezTo>
                    <a:cubicBezTo>
                      <a:pt x="73766" y="50110"/>
                      <a:pt x="73185" y="50543"/>
                      <a:pt x="72631" y="51063"/>
                    </a:cubicBezTo>
                    <a:cubicBezTo>
                      <a:pt x="72060" y="51539"/>
                      <a:pt x="71566" y="52110"/>
                      <a:pt x="70925" y="52474"/>
                    </a:cubicBezTo>
                    <a:cubicBezTo>
                      <a:pt x="68544" y="54258"/>
                      <a:pt x="65782" y="55245"/>
                      <a:pt x="63175" y="55851"/>
                    </a:cubicBezTo>
                    <a:cubicBezTo>
                      <a:pt x="57893" y="56760"/>
                      <a:pt x="53235" y="55972"/>
                      <a:pt x="49408" y="54968"/>
                    </a:cubicBezTo>
                    <a:cubicBezTo>
                      <a:pt x="45571" y="53885"/>
                      <a:pt x="42437" y="52587"/>
                      <a:pt x="39935" y="51400"/>
                    </a:cubicBezTo>
                    <a:cubicBezTo>
                      <a:pt x="37441" y="50197"/>
                      <a:pt x="35553" y="49149"/>
                      <a:pt x="34289" y="48404"/>
                    </a:cubicBezTo>
                    <a:cubicBezTo>
                      <a:pt x="33579" y="47971"/>
                      <a:pt x="33033" y="47651"/>
                      <a:pt x="32721" y="47469"/>
                    </a:cubicBezTo>
                    <a:close/>
                    <a:moveTo>
                      <a:pt x="34852" y="42776"/>
                    </a:moveTo>
                    <a:cubicBezTo>
                      <a:pt x="34852" y="42776"/>
                      <a:pt x="35536" y="43105"/>
                      <a:pt x="36800" y="43685"/>
                    </a:cubicBezTo>
                    <a:cubicBezTo>
                      <a:pt x="38064" y="44282"/>
                      <a:pt x="39908" y="45131"/>
                      <a:pt x="42316" y="46075"/>
                    </a:cubicBezTo>
                    <a:cubicBezTo>
                      <a:pt x="44680" y="47053"/>
                      <a:pt x="47606" y="48110"/>
                      <a:pt x="50983" y="48880"/>
                    </a:cubicBezTo>
                    <a:cubicBezTo>
                      <a:pt x="54317" y="49643"/>
                      <a:pt x="58170" y="50188"/>
                      <a:pt x="61911" y="49452"/>
                    </a:cubicBezTo>
                    <a:cubicBezTo>
                      <a:pt x="63721" y="48941"/>
                      <a:pt x="65565" y="48335"/>
                      <a:pt x="67159" y="47166"/>
                    </a:cubicBezTo>
                    <a:cubicBezTo>
                      <a:pt x="67600" y="46958"/>
                      <a:pt x="67929" y="46525"/>
                      <a:pt x="68319" y="46205"/>
                    </a:cubicBezTo>
                    <a:cubicBezTo>
                      <a:pt x="68674" y="45867"/>
                      <a:pt x="69133" y="45573"/>
                      <a:pt x="69410" y="45175"/>
                    </a:cubicBezTo>
                    <a:lnTo>
                      <a:pt x="70345" y="44057"/>
                    </a:lnTo>
                    <a:cubicBezTo>
                      <a:pt x="70674" y="43737"/>
                      <a:pt x="71029" y="43018"/>
                      <a:pt x="71376" y="42499"/>
                    </a:cubicBezTo>
                    <a:cubicBezTo>
                      <a:pt x="73774" y="38628"/>
                      <a:pt x="75142" y="33961"/>
                      <a:pt x="73237" y="29709"/>
                    </a:cubicBezTo>
                    <a:cubicBezTo>
                      <a:pt x="71471" y="25362"/>
                      <a:pt x="67133" y="21622"/>
                      <a:pt x="62292" y="18686"/>
                    </a:cubicBezTo>
                    <a:cubicBezTo>
                      <a:pt x="59868" y="17180"/>
                      <a:pt x="57209" y="15915"/>
                      <a:pt x="54534" y="14694"/>
                    </a:cubicBezTo>
                    <a:lnTo>
                      <a:pt x="50481" y="13006"/>
                    </a:lnTo>
                    <a:lnTo>
                      <a:pt x="46082" y="11413"/>
                    </a:lnTo>
                    <a:cubicBezTo>
                      <a:pt x="40532" y="9196"/>
                      <a:pt x="34860" y="7300"/>
                      <a:pt x="29223" y="6338"/>
                    </a:cubicBezTo>
                    <a:cubicBezTo>
                      <a:pt x="23629" y="5386"/>
                      <a:pt x="17888" y="5386"/>
                      <a:pt x="13732" y="7507"/>
                    </a:cubicBezTo>
                    <a:cubicBezTo>
                      <a:pt x="11662" y="8521"/>
                      <a:pt x="10026" y="10062"/>
                      <a:pt x="8944" y="12010"/>
                    </a:cubicBezTo>
                    <a:cubicBezTo>
                      <a:pt x="8597" y="12452"/>
                      <a:pt x="8424" y="12928"/>
                      <a:pt x="8225" y="13404"/>
                    </a:cubicBezTo>
                    <a:cubicBezTo>
                      <a:pt x="8034" y="13924"/>
                      <a:pt x="7757" y="14192"/>
                      <a:pt x="7593" y="14937"/>
                    </a:cubicBezTo>
                    <a:cubicBezTo>
                      <a:pt x="7394" y="15586"/>
                      <a:pt x="7203" y="16227"/>
                      <a:pt x="7021" y="16868"/>
                    </a:cubicBezTo>
                    <a:lnTo>
                      <a:pt x="6952" y="17093"/>
                    </a:lnTo>
                    <a:lnTo>
                      <a:pt x="6917" y="17223"/>
                    </a:lnTo>
                    <a:cubicBezTo>
                      <a:pt x="6943" y="17154"/>
                      <a:pt x="6839" y="17465"/>
                      <a:pt x="6952" y="17084"/>
                    </a:cubicBezTo>
                    <a:lnTo>
                      <a:pt x="6952" y="17119"/>
                    </a:lnTo>
                    <a:lnTo>
                      <a:pt x="6883" y="17561"/>
                    </a:lnTo>
                    <a:lnTo>
                      <a:pt x="6744" y="18409"/>
                    </a:lnTo>
                    <a:cubicBezTo>
                      <a:pt x="6285" y="20660"/>
                      <a:pt x="6476" y="22756"/>
                      <a:pt x="6883" y="24696"/>
                    </a:cubicBezTo>
                    <a:cubicBezTo>
                      <a:pt x="7324" y="26618"/>
                      <a:pt x="8311" y="28281"/>
                      <a:pt x="9350" y="29848"/>
                    </a:cubicBezTo>
                    <a:cubicBezTo>
                      <a:pt x="11697" y="32861"/>
                      <a:pt x="14962" y="34974"/>
                      <a:pt x="17992" y="36576"/>
                    </a:cubicBezTo>
                    <a:cubicBezTo>
                      <a:pt x="21040" y="38204"/>
                      <a:pt x="23941" y="39321"/>
                      <a:pt x="26383" y="40126"/>
                    </a:cubicBezTo>
                    <a:cubicBezTo>
                      <a:pt x="28816" y="40992"/>
                      <a:pt x="30669" y="41546"/>
                      <a:pt x="32089" y="41919"/>
                    </a:cubicBezTo>
                    <a:cubicBezTo>
                      <a:pt x="33466" y="42326"/>
                      <a:pt x="34202" y="42525"/>
                      <a:pt x="34202" y="42525"/>
                    </a:cubicBezTo>
                    <a:cubicBezTo>
                      <a:pt x="34393" y="42594"/>
                      <a:pt x="34583" y="42663"/>
                      <a:pt x="34765" y="42724"/>
                    </a:cubicBezTo>
                    <a:lnTo>
                      <a:pt x="34852" y="42776"/>
                    </a:lnTo>
                    <a:close/>
                  </a:path>
                </a:pathLst>
              </a:custGeom>
              <a:grpFill/>
              <a:ln w="8653" cap="flat">
                <a:noFill/>
                <a:prstDash val="solid"/>
                <a:miter/>
              </a:ln>
            </p:spPr>
            <p:txBody>
              <a:bodyPr rtlCol="0" anchor="ctr"/>
              <a:lstStyle/>
              <a:p>
                <a:endParaRPr lang="en-IN" dirty="0"/>
              </a:p>
            </p:txBody>
          </p:sp>
          <p:sp>
            <p:nvSpPr>
              <p:cNvPr id="80" name="Freeform: Shape 80">
                <a:extLst>
                  <a:ext uri="{FF2B5EF4-FFF2-40B4-BE49-F238E27FC236}">
                    <a16:creationId xmlns:a16="http://schemas.microsoft.com/office/drawing/2014/main" id="{01E6FDBF-422A-724D-9C93-A8010E9179AD}"/>
                  </a:ext>
                </a:extLst>
              </p:cNvPr>
              <p:cNvSpPr/>
              <p:nvPr/>
            </p:nvSpPr>
            <p:spPr>
              <a:xfrm>
                <a:off x="-1117238" y="3316070"/>
                <a:ext cx="74668" cy="67004"/>
              </a:xfrm>
              <a:custGeom>
                <a:avLst/>
                <a:gdLst>
                  <a:gd name="connsiteX0" fmla="*/ 24556 w 74668"/>
                  <a:gd name="connsiteY0" fmla="*/ 49918 h 67004"/>
                  <a:gd name="connsiteX1" fmla="*/ 22902 w 74668"/>
                  <a:gd name="connsiteY1" fmla="*/ 49060 h 67004"/>
                  <a:gd name="connsiteX2" fmla="*/ 17369 w 74668"/>
                  <a:gd name="connsiteY2" fmla="*/ 45839 h 67004"/>
                  <a:gd name="connsiteX3" fmla="*/ 9333 w 74668"/>
                  <a:gd name="connsiteY3" fmla="*/ 39682 h 67004"/>
                  <a:gd name="connsiteX4" fmla="*/ 1298 w 74668"/>
                  <a:gd name="connsiteY4" fmla="*/ 28486 h 67004"/>
                  <a:gd name="connsiteX5" fmla="*/ 59 w 74668"/>
                  <a:gd name="connsiteY5" fmla="*/ 20113 h 67004"/>
                  <a:gd name="connsiteX6" fmla="*/ 2527 w 74668"/>
                  <a:gd name="connsiteY6" fmla="*/ 11618 h 67004"/>
                  <a:gd name="connsiteX7" fmla="*/ 3038 w 74668"/>
                  <a:gd name="connsiteY7" fmla="*/ 10614 h 67004"/>
                  <a:gd name="connsiteX8" fmla="*/ 3298 w 74668"/>
                  <a:gd name="connsiteY8" fmla="*/ 10120 h 67004"/>
                  <a:gd name="connsiteX9" fmla="*/ 3341 w 74668"/>
                  <a:gd name="connsiteY9" fmla="*/ 10051 h 67004"/>
                  <a:gd name="connsiteX10" fmla="*/ 3480 w 74668"/>
                  <a:gd name="connsiteY10" fmla="*/ 9817 h 67004"/>
                  <a:gd name="connsiteX11" fmla="*/ 3558 w 74668"/>
                  <a:gd name="connsiteY11" fmla="*/ 9713 h 67004"/>
                  <a:gd name="connsiteX12" fmla="*/ 3705 w 74668"/>
                  <a:gd name="connsiteY12" fmla="*/ 9505 h 67004"/>
                  <a:gd name="connsiteX13" fmla="*/ 4822 w 74668"/>
                  <a:gd name="connsiteY13" fmla="*/ 7860 h 67004"/>
                  <a:gd name="connsiteX14" fmla="*/ 6355 w 74668"/>
                  <a:gd name="connsiteY14" fmla="*/ 6033 h 67004"/>
                  <a:gd name="connsiteX15" fmla="*/ 8156 w 74668"/>
                  <a:gd name="connsiteY15" fmla="*/ 4275 h 67004"/>
                  <a:gd name="connsiteX16" fmla="*/ 17291 w 74668"/>
                  <a:gd name="connsiteY16" fmla="*/ 180 h 67004"/>
                  <a:gd name="connsiteX17" fmla="*/ 27111 w 74668"/>
                  <a:gd name="connsiteY17" fmla="*/ 1028 h 67004"/>
                  <a:gd name="connsiteX18" fmla="*/ 35874 w 74668"/>
                  <a:gd name="connsiteY18" fmla="*/ 4734 h 67004"/>
                  <a:gd name="connsiteX19" fmla="*/ 51217 w 74668"/>
                  <a:gd name="connsiteY19" fmla="*/ 15272 h 67004"/>
                  <a:gd name="connsiteX20" fmla="*/ 54889 w 74668"/>
                  <a:gd name="connsiteY20" fmla="*/ 17991 h 67004"/>
                  <a:gd name="connsiteX21" fmla="*/ 58560 w 74668"/>
                  <a:gd name="connsiteY21" fmla="*/ 20979 h 67004"/>
                  <a:gd name="connsiteX22" fmla="*/ 65375 w 74668"/>
                  <a:gd name="connsiteY22" fmla="*/ 27464 h 67004"/>
                  <a:gd name="connsiteX23" fmla="*/ 71168 w 74668"/>
                  <a:gd name="connsiteY23" fmla="*/ 34972 h 67004"/>
                  <a:gd name="connsiteX24" fmla="*/ 74519 w 74668"/>
                  <a:gd name="connsiteY24" fmla="*/ 44254 h 67004"/>
                  <a:gd name="connsiteX25" fmla="*/ 72882 w 74668"/>
                  <a:gd name="connsiteY25" fmla="*/ 54143 h 67004"/>
                  <a:gd name="connsiteX26" fmla="*/ 67211 w 74668"/>
                  <a:gd name="connsiteY26" fmla="*/ 61434 h 67004"/>
                  <a:gd name="connsiteX27" fmla="*/ 65652 w 74668"/>
                  <a:gd name="connsiteY27" fmla="*/ 62742 h 67004"/>
                  <a:gd name="connsiteX28" fmla="*/ 63678 w 74668"/>
                  <a:gd name="connsiteY28" fmla="*/ 64075 h 67004"/>
                  <a:gd name="connsiteX29" fmla="*/ 61660 w 74668"/>
                  <a:gd name="connsiteY29" fmla="*/ 65149 h 67004"/>
                  <a:gd name="connsiteX30" fmla="*/ 59625 w 74668"/>
                  <a:gd name="connsiteY30" fmla="*/ 65989 h 67004"/>
                  <a:gd name="connsiteX31" fmla="*/ 51226 w 74668"/>
                  <a:gd name="connsiteY31" fmla="*/ 66924 h 67004"/>
                  <a:gd name="connsiteX32" fmla="*/ 38324 w 74668"/>
                  <a:gd name="connsiteY32" fmla="*/ 62023 h 67004"/>
                  <a:gd name="connsiteX33" fmla="*/ 30332 w 74668"/>
                  <a:gd name="connsiteY33" fmla="*/ 55823 h 67004"/>
                  <a:gd name="connsiteX34" fmla="*/ 25820 w 74668"/>
                  <a:gd name="connsiteY34" fmla="*/ 51311 h 67004"/>
                  <a:gd name="connsiteX35" fmla="*/ 24556 w 74668"/>
                  <a:gd name="connsiteY35" fmla="*/ 49918 h 67004"/>
                  <a:gd name="connsiteX36" fmla="*/ 27976 w 74668"/>
                  <a:gd name="connsiteY36" fmla="*/ 46081 h 67004"/>
                  <a:gd name="connsiteX37" fmla="*/ 29570 w 74668"/>
                  <a:gd name="connsiteY37" fmla="*/ 47493 h 67004"/>
                  <a:gd name="connsiteX38" fmla="*/ 34116 w 74668"/>
                  <a:gd name="connsiteY38" fmla="*/ 51407 h 67004"/>
                  <a:gd name="connsiteX39" fmla="*/ 41563 w 74668"/>
                  <a:gd name="connsiteY39" fmla="*/ 56645 h 67004"/>
                  <a:gd name="connsiteX40" fmla="*/ 51850 w 74668"/>
                  <a:gd name="connsiteY40" fmla="*/ 60438 h 67004"/>
                  <a:gd name="connsiteX41" fmla="*/ 57521 w 74668"/>
                  <a:gd name="connsiteY41" fmla="*/ 59797 h 67004"/>
                  <a:gd name="connsiteX42" fmla="*/ 58907 w 74668"/>
                  <a:gd name="connsiteY42" fmla="*/ 59243 h 67004"/>
                  <a:gd name="connsiteX43" fmla="*/ 60240 w 74668"/>
                  <a:gd name="connsiteY43" fmla="*/ 58568 h 67004"/>
                  <a:gd name="connsiteX44" fmla="*/ 61496 w 74668"/>
                  <a:gd name="connsiteY44" fmla="*/ 57771 h 67004"/>
                  <a:gd name="connsiteX45" fmla="*/ 62933 w 74668"/>
                  <a:gd name="connsiteY45" fmla="*/ 56585 h 67004"/>
                  <a:gd name="connsiteX46" fmla="*/ 68475 w 74668"/>
                  <a:gd name="connsiteY46" fmla="*/ 44895 h 67004"/>
                  <a:gd name="connsiteX47" fmla="*/ 61271 w 74668"/>
                  <a:gd name="connsiteY47" fmla="*/ 31145 h 67004"/>
                  <a:gd name="connsiteX48" fmla="*/ 55036 w 74668"/>
                  <a:gd name="connsiteY48" fmla="*/ 25057 h 67004"/>
                  <a:gd name="connsiteX49" fmla="*/ 51659 w 74668"/>
                  <a:gd name="connsiteY49" fmla="*/ 22234 h 67004"/>
                  <a:gd name="connsiteX50" fmla="*/ 48014 w 74668"/>
                  <a:gd name="connsiteY50" fmla="*/ 19472 h 67004"/>
                  <a:gd name="connsiteX51" fmla="*/ 33319 w 74668"/>
                  <a:gd name="connsiteY51" fmla="*/ 9618 h 67004"/>
                  <a:gd name="connsiteX52" fmla="*/ 18166 w 74668"/>
                  <a:gd name="connsiteY52" fmla="*/ 6163 h 67004"/>
                  <a:gd name="connsiteX53" fmla="*/ 12269 w 74668"/>
                  <a:gd name="connsiteY53" fmla="*/ 9047 h 67004"/>
                  <a:gd name="connsiteX54" fmla="*/ 11169 w 74668"/>
                  <a:gd name="connsiteY54" fmla="*/ 10172 h 67004"/>
                  <a:gd name="connsiteX55" fmla="*/ 10113 w 74668"/>
                  <a:gd name="connsiteY55" fmla="*/ 11445 h 67004"/>
                  <a:gd name="connsiteX56" fmla="*/ 8996 w 74668"/>
                  <a:gd name="connsiteY56" fmla="*/ 13116 h 67004"/>
                  <a:gd name="connsiteX57" fmla="*/ 8874 w 74668"/>
                  <a:gd name="connsiteY57" fmla="*/ 13333 h 67004"/>
                  <a:gd name="connsiteX58" fmla="*/ 8805 w 74668"/>
                  <a:gd name="connsiteY58" fmla="*/ 13428 h 67004"/>
                  <a:gd name="connsiteX59" fmla="*/ 8892 w 74668"/>
                  <a:gd name="connsiteY59" fmla="*/ 13307 h 67004"/>
                  <a:gd name="connsiteX60" fmla="*/ 8874 w 74668"/>
                  <a:gd name="connsiteY60" fmla="*/ 13342 h 67004"/>
                  <a:gd name="connsiteX61" fmla="*/ 8684 w 74668"/>
                  <a:gd name="connsiteY61" fmla="*/ 13740 h 67004"/>
                  <a:gd name="connsiteX62" fmla="*/ 8312 w 74668"/>
                  <a:gd name="connsiteY62" fmla="*/ 14510 h 67004"/>
                  <a:gd name="connsiteX63" fmla="*/ 6580 w 74668"/>
                  <a:gd name="connsiteY63" fmla="*/ 20554 h 67004"/>
                  <a:gd name="connsiteX64" fmla="*/ 7428 w 74668"/>
                  <a:gd name="connsiteY64" fmla="*/ 26191 h 67004"/>
                  <a:gd name="connsiteX65" fmla="*/ 13689 w 74668"/>
                  <a:gd name="connsiteY65" fmla="*/ 35188 h 67004"/>
                  <a:gd name="connsiteX66" fmla="*/ 20677 w 74668"/>
                  <a:gd name="connsiteY66" fmla="*/ 41050 h 67004"/>
                  <a:gd name="connsiteX67" fmla="*/ 25604 w 74668"/>
                  <a:gd name="connsiteY67" fmla="*/ 44445 h 67004"/>
                  <a:gd name="connsiteX68" fmla="*/ 27440 w 74668"/>
                  <a:gd name="connsiteY68" fmla="*/ 45648 h 67004"/>
                  <a:gd name="connsiteX69" fmla="*/ 27916 w 74668"/>
                  <a:gd name="connsiteY69" fmla="*/ 46012 h 67004"/>
                  <a:gd name="connsiteX70" fmla="*/ 27976 w 74668"/>
                  <a:gd name="connsiteY70" fmla="*/ 46081 h 6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4668" h="67004">
                    <a:moveTo>
                      <a:pt x="24556" y="49918"/>
                    </a:moveTo>
                    <a:cubicBezTo>
                      <a:pt x="24227" y="49736"/>
                      <a:pt x="23682" y="49459"/>
                      <a:pt x="22902" y="49060"/>
                    </a:cubicBezTo>
                    <a:cubicBezTo>
                      <a:pt x="21681" y="48411"/>
                      <a:pt x="19690" y="47302"/>
                      <a:pt x="17369" y="45839"/>
                    </a:cubicBezTo>
                    <a:cubicBezTo>
                      <a:pt x="15031" y="44350"/>
                      <a:pt x="12269" y="42384"/>
                      <a:pt x="9333" y="39682"/>
                    </a:cubicBezTo>
                    <a:cubicBezTo>
                      <a:pt x="6459" y="36972"/>
                      <a:pt x="3315" y="33457"/>
                      <a:pt x="1298" y="28486"/>
                    </a:cubicBezTo>
                    <a:cubicBezTo>
                      <a:pt x="423" y="25932"/>
                      <a:pt x="-200" y="23091"/>
                      <a:pt x="59" y="20113"/>
                    </a:cubicBezTo>
                    <a:cubicBezTo>
                      <a:pt x="311" y="17195"/>
                      <a:pt x="1107" y="14190"/>
                      <a:pt x="2527" y="11618"/>
                    </a:cubicBezTo>
                    <a:lnTo>
                      <a:pt x="3038" y="10614"/>
                    </a:lnTo>
                    <a:lnTo>
                      <a:pt x="3298" y="10120"/>
                    </a:lnTo>
                    <a:lnTo>
                      <a:pt x="3341" y="10051"/>
                    </a:lnTo>
                    <a:lnTo>
                      <a:pt x="3480" y="9817"/>
                    </a:lnTo>
                    <a:lnTo>
                      <a:pt x="3558" y="9713"/>
                    </a:lnTo>
                    <a:lnTo>
                      <a:pt x="3705" y="9505"/>
                    </a:lnTo>
                    <a:cubicBezTo>
                      <a:pt x="4069" y="8969"/>
                      <a:pt x="4432" y="8414"/>
                      <a:pt x="4822" y="7860"/>
                    </a:cubicBezTo>
                    <a:cubicBezTo>
                      <a:pt x="5108" y="7332"/>
                      <a:pt x="5818" y="6639"/>
                      <a:pt x="6355" y="6033"/>
                    </a:cubicBezTo>
                    <a:cubicBezTo>
                      <a:pt x="6918" y="5410"/>
                      <a:pt x="7489" y="4760"/>
                      <a:pt x="8156" y="4275"/>
                    </a:cubicBezTo>
                    <a:cubicBezTo>
                      <a:pt x="10589" y="2085"/>
                      <a:pt x="13923" y="586"/>
                      <a:pt x="17291" y="180"/>
                    </a:cubicBezTo>
                    <a:cubicBezTo>
                      <a:pt x="20659" y="-262"/>
                      <a:pt x="24011" y="145"/>
                      <a:pt x="27111" y="1028"/>
                    </a:cubicBezTo>
                    <a:cubicBezTo>
                      <a:pt x="30167" y="1981"/>
                      <a:pt x="33137" y="3176"/>
                      <a:pt x="35874" y="4734"/>
                    </a:cubicBezTo>
                    <a:cubicBezTo>
                      <a:pt x="41398" y="7678"/>
                      <a:pt x="46585" y="11454"/>
                      <a:pt x="51217" y="15272"/>
                    </a:cubicBezTo>
                    <a:lnTo>
                      <a:pt x="54889" y="17991"/>
                    </a:lnTo>
                    <a:lnTo>
                      <a:pt x="58560" y="20979"/>
                    </a:lnTo>
                    <a:cubicBezTo>
                      <a:pt x="60933" y="23022"/>
                      <a:pt x="63245" y="25126"/>
                      <a:pt x="65375" y="27464"/>
                    </a:cubicBezTo>
                    <a:cubicBezTo>
                      <a:pt x="67557" y="29707"/>
                      <a:pt x="69488" y="32279"/>
                      <a:pt x="71168" y="34972"/>
                    </a:cubicBezTo>
                    <a:cubicBezTo>
                      <a:pt x="72822" y="37743"/>
                      <a:pt x="74077" y="40895"/>
                      <a:pt x="74519" y="44254"/>
                    </a:cubicBezTo>
                    <a:cubicBezTo>
                      <a:pt x="74978" y="47623"/>
                      <a:pt x="74363" y="51216"/>
                      <a:pt x="72882" y="54143"/>
                    </a:cubicBezTo>
                    <a:cubicBezTo>
                      <a:pt x="71428" y="57096"/>
                      <a:pt x="69454" y="59512"/>
                      <a:pt x="67211" y="61434"/>
                    </a:cubicBezTo>
                    <a:cubicBezTo>
                      <a:pt x="66674" y="61884"/>
                      <a:pt x="66336" y="62291"/>
                      <a:pt x="65652" y="62742"/>
                    </a:cubicBezTo>
                    <a:cubicBezTo>
                      <a:pt x="64994" y="63201"/>
                      <a:pt x="64336" y="63642"/>
                      <a:pt x="63678" y="64075"/>
                    </a:cubicBezTo>
                    <a:cubicBezTo>
                      <a:pt x="63020" y="64560"/>
                      <a:pt x="62327" y="64811"/>
                      <a:pt x="61660" y="65149"/>
                    </a:cubicBezTo>
                    <a:cubicBezTo>
                      <a:pt x="60985" y="65443"/>
                      <a:pt x="60353" y="65816"/>
                      <a:pt x="59625" y="65989"/>
                    </a:cubicBezTo>
                    <a:cubicBezTo>
                      <a:pt x="56820" y="67002"/>
                      <a:pt x="53902" y="67123"/>
                      <a:pt x="51226" y="66924"/>
                    </a:cubicBezTo>
                    <a:cubicBezTo>
                      <a:pt x="45901" y="66248"/>
                      <a:pt x="41666" y="64127"/>
                      <a:pt x="38324" y="62023"/>
                    </a:cubicBezTo>
                    <a:cubicBezTo>
                      <a:pt x="34990" y="59867"/>
                      <a:pt x="32375" y="57702"/>
                      <a:pt x="30332" y="55823"/>
                    </a:cubicBezTo>
                    <a:cubicBezTo>
                      <a:pt x="28314" y="53927"/>
                      <a:pt x="26807" y="52377"/>
                      <a:pt x="25820" y="51311"/>
                    </a:cubicBezTo>
                    <a:cubicBezTo>
                      <a:pt x="25206" y="50645"/>
                      <a:pt x="24790" y="50194"/>
                      <a:pt x="24556" y="49918"/>
                    </a:cubicBezTo>
                    <a:close/>
                    <a:moveTo>
                      <a:pt x="27976" y="46081"/>
                    </a:moveTo>
                    <a:cubicBezTo>
                      <a:pt x="27976" y="46081"/>
                      <a:pt x="28522" y="46575"/>
                      <a:pt x="29570" y="47493"/>
                    </a:cubicBezTo>
                    <a:cubicBezTo>
                      <a:pt x="30591" y="48454"/>
                      <a:pt x="32124" y="49822"/>
                      <a:pt x="34116" y="51407"/>
                    </a:cubicBezTo>
                    <a:cubicBezTo>
                      <a:pt x="36099" y="53061"/>
                      <a:pt x="38584" y="54922"/>
                      <a:pt x="41563" y="56645"/>
                    </a:cubicBezTo>
                    <a:cubicBezTo>
                      <a:pt x="44533" y="58369"/>
                      <a:pt x="48040" y="60031"/>
                      <a:pt x="51850" y="60438"/>
                    </a:cubicBezTo>
                    <a:cubicBezTo>
                      <a:pt x="53729" y="60490"/>
                      <a:pt x="55642" y="60455"/>
                      <a:pt x="57521" y="59797"/>
                    </a:cubicBezTo>
                    <a:cubicBezTo>
                      <a:pt x="58015" y="59728"/>
                      <a:pt x="58439" y="59425"/>
                      <a:pt x="58907" y="59243"/>
                    </a:cubicBezTo>
                    <a:cubicBezTo>
                      <a:pt x="59366" y="59009"/>
                      <a:pt x="59894" y="58854"/>
                      <a:pt x="60240" y="58568"/>
                    </a:cubicBezTo>
                    <a:lnTo>
                      <a:pt x="61496" y="57771"/>
                    </a:lnTo>
                    <a:cubicBezTo>
                      <a:pt x="61903" y="57555"/>
                      <a:pt x="62440" y="56975"/>
                      <a:pt x="62933" y="56585"/>
                    </a:cubicBezTo>
                    <a:cubicBezTo>
                      <a:pt x="66371" y="53589"/>
                      <a:pt x="69047" y="49536"/>
                      <a:pt x="68475" y="44895"/>
                    </a:cubicBezTo>
                    <a:cubicBezTo>
                      <a:pt x="68059" y="40262"/>
                      <a:pt x="65046" y="35387"/>
                      <a:pt x="61271" y="31145"/>
                    </a:cubicBezTo>
                    <a:cubicBezTo>
                      <a:pt x="59400" y="28988"/>
                      <a:pt x="57236" y="26997"/>
                      <a:pt x="55036" y="25057"/>
                    </a:cubicBezTo>
                    <a:lnTo>
                      <a:pt x="51659" y="22234"/>
                    </a:lnTo>
                    <a:lnTo>
                      <a:pt x="48014" y="19472"/>
                    </a:lnTo>
                    <a:cubicBezTo>
                      <a:pt x="43199" y="15601"/>
                      <a:pt x="38445" y="12225"/>
                      <a:pt x="33319" y="9618"/>
                    </a:cubicBezTo>
                    <a:cubicBezTo>
                      <a:pt x="28262" y="7046"/>
                      <a:pt x="22781" y="5358"/>
                      <a:pt x="18166" y="6163"/>
                    </a:cubicBezTo>
                    <a:cubicBezTo>
                      <a:pt x="15880" y="6518"/>
                      <a:pt x="13888" y="7488"/>
                      <a:pt x="12269" y="9047"/>
                    </a:cubicBezTo>
                    <a:cubicBezTo>
                      <a:pt x="11801" y="9367"/>
                      <a:pt x="11498" y="9791"/>
                      <a:pt x="11169" y="10172"/>
                    </a:cubicBezTo>
                    <a:cubicBezTo>
                      <a:pt x="10840" y="10605"/>
                      <a:pt x="10485" y="10804"/>
                      <a:pt x="10113" y="11445"/>
                    </a:cubicBezTo>
                    <a:cubicBezTo>
                      <a:pt x="9740" y="11999"/>
                      <a:pt x="9368" y="12571"/>
                      <a:pt x="8996" y="13116"/>
                    </a:cubicBezTo>
                    <a:lnTo>
                      <a:pt x="8874" y="13333"/>
                    </a:lnTo>
                    <a:lnTo>
                      <a:pt x="8805" y="13428"/>
                    </a:lnTo>
                    <a:cubicBezTo>
                      <a:pt x="8857" y="13367"/>
                      <a:pt x="8675" y="13645"/>
                      <a:pt x="8892" y="13307"/>
                    </a:cubicBezTo>
                    <a:lnTo>
                      <a:pt x="8874" y="13342"/>
                    </a:lnTo>
                    <a:lnTo>
                      <a:pt x="8684" y="13740"/>
                    </a:lnTo>
                    <a:lnTo>
                      <a:pt x="8312" y="14510"/>
                    </a:lnTo>
                    <a:cubicBezTo>
                      <a:pt x="7212" y="16528"/>
                      <a:pt x="6744" y="18572"/>
                      <a:pt x="6580" y="20554"/>
                    </a:cubicBezTo>
                    <a:cubicBezTo>
                      <a:pt x="6424" y="22529"/>
                      <a:pt x="6883" y="24391"/>
                      <a:pt x="7428" y="26191"/>
                    </a:cubicBezTo>
                    <a:cubicBezTo>
                      <a:pt x="8771" y="29768"/>
                      <a:pt x="11264" y="32755"/>
                      <a:pt x="13689" y="35188"/>
                    </a:cubicBezTo>
                    <a:cubicBezTo>
                      <a:pt x="16122" y="37630"/>
                      <a:pt x="18573" y="39544"/>
                      <a:pt x="20677" y="41050"/>
                    </a:cubicBezTo>
                    <a:cubicBezTo>
                      <a:pt x="22738" y="42601"/>
                      <a:pt x="24348" y="43657"/>
                      <a:pt x="25604" y="44445"/>
                    </a:cubicBezTo>
                    <a:cubicBezTo>
                      <a:pt x="26790" y="45233"/>
                      <a:pt x="27440" y="45648"/>
                      <a:pt x="27440" y="45648"/>
                    </a:cubicBezTo>
                    <a:cubicBezTo>
                      <a:pt x="27604" y="45770"/>
                      <a:pt x="27760" y="45882"/>
                      <a:pt x="27916" y="46012"/>
                    </a:cubicBezTo>
                    <a:lnTo>
                      <a:pt x="27976" y="46081"/>
                    </a:lnTo>
                    <a:close/>
                  </a:path>
                </a:pathLst>
              </a:custGeom>
              <a:grpFill/>
              <a:ln w="8653" cap="flat">
                <a:noFill/>
                <a:prstDash val="solid"/>
                <a:miter/>
              </a:ln>
            </p:spPr>
            <p:txBody>
              <a:bodyPr rtlCol="0" anchor="ctr"/>
              <a:lstStyle/>
              <a:p>
                <a:endParaRPr lang="en-IN" dirty="0"/>
              </a:p>
            </p:txBody>
          </p:sp>
          <p:sp>
            <p:nvSpPr>
              <p:cNvPr id="81" name="Freeform: Shape 81">
                <a:extLst>
                  <a:ext uri="{FF2B5EF4-FFF2-40B4-BE49-F238E27FC236}">
                    <a16:creationId xmlns:a16="http://schemas.microsoft.com/office/drawing/2014/main" id="{EB116750-5460-A944-981D-16E8DDF654D3}"/>
                  </a:ext>
                </a:extLst>
              </p:cNvPr>
              <p:cNvSpPr/>
              <p:nvPr/>
            </p:nvSpPr>
            <p:spPr>
              <a:xfrm>
                <a:off x="-1004377" y="3424645"/>
                <a:ext cx="65623" cy="75644"/>
              </a:xfrm>
              <a:custGeom>
                <a:avLst/>
                <a:gdLst>
                  <a:gd name="connsiteX0" fmla="*/ 15907 w 65623"/>
                  <a:gd name="connsiteY0" fmla="*/ 49954 h 75644"/>
                  <a:gd name="connsiteX1" fmla="*/ 14574 w 65623"/>
                  <a:gd name="connsiteY1" fmla="*/ 48646 h 75644"/>
                  <a:gd name="connsiteX2" fmla="*/ 10245 w 65623"/>
                  <a:gd name="connsiteY2" fmla="*/ 43935 h 75644"/>
                  <a:gd name="connsiteX3" fmla="*/ 4382 w 65623"/>
                  <a:gd name="connsiteY3" fmla="*/ 35701 h 75644"/>
                  <a:gd name="connsiteX4" fmla="*/ 18 w 65623"/>
                  <a:gd name="connsiteY4" fmla="*/ 22600 h 75644"/>
                  <a:gd name="connsiteX5" fmla="*/ 1291 w 65623"/>
                  <a:gd name="connsiteY5" fmla="*/ 14269 h 75644"/>
                  <a:gd name="connsiteX6" fmla="*/ 6166 w 65623"/>
                  <a:gd name="connsiteY6" fmla="*/ 6866 h 75644"/>
                  <a:gd name="connsiteX7" fmla="*/ 6945 w 65623"/>
                  <a:gd name="connsiteY7" fmla="*/ 6061 h 75644"/>
                  <a:gd name="connsiteX8" fmla="*/ 7326 w 65623"/>
                  <a:gd name="connsiteY8" fmla="*/ 5662 h 75644"/>
                  <a:gd name="connsiteX9" fmla="*/ 7387 w 65623"/>
                  <a:gd name="connsiteY9" fmla="*/ 5619 h 75644"/>
                  <a:gd name="connsiteX10" fmla="*/ 7603 w 65623"/>
                  <a:gd name="connsiteY10" fmla="*/ 5429 h 75644"/>
                  <a:gd name="connsiteX11" fmla="*/ 7690 w 65623"/>
                  <a:gd name="connsiteY11" fmla="*/ 5359 h 75644"/>
                  <a:gd name="connsiteX12" fmla="*/ 7889 w 65623"/>
                  <a:gd name="connsiteY12" fmla="*/ 5203 h 75644"/>
                  <a:gd name="connsiteX13" fmla="*/ 9439 w 65623"/>
                  <a:gd name="connsiteY13" fmla="*/ 3948 h 75644"/>
                  <a:gd name="connsiteX14" fmla="*/ 11439 w 65623"/>
                  <a:gd name="connsiteY14" fmla="*/ 2649 h 75644"/>
                  <a:gd name="connsiteX15" fmla="*/ 13691 w 65623"/>
                  <a:gd name="connsiteY15" fmla="*/ 1497 h 75644"/>
                  <a:gd name="connsiteX16" fmla="*/ 23614 w 65623"/>
                  <a:gd name="connsiteY16" fmla="*/ 259 h 75644"/>
                  <a:gd name="connsiteX17" fmla="*/ 32749 w 65623"/>
                  <a:gd name="connsiteY17" fmla="*/ 4000 h 75644"/>
                  <a:gd name="connsiteX18" fmla="*/ 40032 w 65623"/>
                  <a:gd name="connsiteY18" fmla="*/ 10104 h 75644"/>
                  <a:gd name="connsiteX19" fmla="*/ 51652 w 65623"/>
                  <a:gd name="connsiteY19" fmla="*/ 24773 h 75644"/>
                  <a:gd name="connsiteX20" fmla="*/ 54293 w 65623"/>
                  <a:gd name="connsiteY20" fmla="*/ 28384 h 75644"/>
                  <a:gd name="connsiteX21" fmla="*/ 56934 w 65623"/>
                  <a:gd name="connsiteY21" fmla="*/ 32306 h 75644"/>
                  <a:gd name="connsiteX22" fmla="*/ 61524 w 65623"/>
                  <a:gd name="connsiteY22" fmla="*/ 40506 h 75644"/>
                  <a:gd name="connsiteX23" fmla="*/ 64866 w 65623"/>
                  <a:gd name="connsiteY23" fmla="*/ 49417 h 75644"/>
                  <a:gd name="connsiteX24" fmla="*/ 65316 w 65623"/>
                  <a:gd name="connsiteY24" fmla="*/ 59262 h 75644"/>
                  <a:gd name="connsiteX25" fmla="*/ 60840 w 65623"/>
                  <a:gd name="connsiteY25" fmla="*/ 68207 h 75644"/>
                  <a:gd name="connsiteX26" fmla="*/ 53271 w 65623"/>
                  <a:gd name="connsiteY26" fmla="*/ 73506 h 75644"/>
                  <a:gd name="connsiteX27" fmla="*/ 51393 w 65623"/>
                  <a:gd name="connsiteY27" fmla="*/ 74303 h 75644"/>
                  <a:gd name="connsiteX28" fmla="*/ 49115 w 65623"/>
                  <a:gd name="connsiteY28" fmla="*/ 74996 h 75644"/>
                  <a:gd name="connsiteX29" fmla="*/ 46872 w 65623"/>
                  <a:gd name="connsiteY29" fmla="*/ 75411 h 75644"/>
                  <a:gd name="connsiteX30" fmla="*/ 44656 w 65623"/>
                  <a:gd name="connsiteY30" fmla="*/ 75628 h 75644"/>
                  <a:gd name="connsiteX31" fmla="*/ 36360 w 65623"/>
                  <a:gd name="connsiteY31" fmla="*/ 74034 h 75644"/>
                  <a:gd name="connsiteX32" fmla="*/ 25476 w 65623"/>
                  <a:gd name="connsiteY32" fmla="*/ 65557 h 75644"/>
                  <a:gd name="connsiteX33" fmla="*/ 19666 w 65623"/>
                  <a:gd name="connsiteY33" fmla="*/ 57279 h 75644"/>
                  <a:gd name="connsiteX34" fmla="*/ 16695 w 65623"/>
                  <a:gd name="connsiteY34" fmla="*/ 51616 h 75644"/>
                  <a:gd name="connsiteX35" fmla="*/ 15907 w 65623"/>
                  <a:gd name="connsiteY35" fmla="*/ 49954 h 75644"/>
                  <a:gd name="connsiteX36" fmla="*/ 20306 w 65623"/>
                  <a:gd name="connsiteY36" fmla="*/ 47286 h 75644"/>
                  <a:gd name="connsiteX37" fmla="*/ 21397 w 65623"/>
                  <a:gd name="connsiteY37" fmla="*/ 49131 h 75644"/>
                  <a:gd name="connsiteX38" fmla="*/ 24601 w 65623"/>
                  <a:gd name="connsiteY38" fmla="*/ 54205 h 75644"/>
                  <a:gd name="connsiteX39" fmla="*/ 30178 w 65623"/>
                  <a:gd name="connsiteY39" fmla="*/ 61410 h 75644"/>
                  <a:gd name="connsiteX40" fmla="*/ 38897 w 65623"/>
                  <a:gd name="connsiteY40" fmla="*/ 68060 h 75644"/>
                  <a:gd name="connsiteX41" fmla="*/ 44509 w 65623"/>
                  <a:gd name="connsiteY41" fmla="*/ 69116 h 75644"/>
                  <a:gd name="connsiteX42" fmla="*/ 45998 w 65623"/>
                  <a:gd name="connsiteY42" fmla="*/ 68986 h 75644"/>
                  <a:gd name="connsiteX43" fmla="*/ 47487 w 65623"/>
                  <a:gd name="connsiteY43" fmla="*/ 68735 h 75644"/>
                  <a:gd name="connsiteX44" fmla="*/ 48899 w 65623"/>
                  <a:gd name="connsiteY44" fmla="*/ 68354 h 75644"/>
                  <a:gd name="connsiteX45" fmla="*/ 50622 w 65623"/>
                  <a:gd name="connsiteY45" fmla="*/ 67653 h 75644"/>
                  <a:gd name="connsiteX46" fmla="*/ 59368 w 65623"/>
                  <a:gd name="connsiteY46" fmla="*/ 58110 h 75644"/>
                  <a:gd name="connsiteX47" fmla="*/ 56527 w 65623"/>
                  <a:gd name="connsiteY47" fmla="*/ 42844 h 75644"/>
                  <a:gd name="connsiteX48" fmla="*/ 52380 w 65623"/>
                  <a:gd name="connsiteY48" fmla="*/ 35190 h 75644"/>
                  <a:gd name="connsiteX49" fmla="*/ 49972 w 65623"/>
                  <a:gd name="connsiteY49" fmla="*/ 31501 h 75644"/>
                  <a:gd name="connsiteX50" fmla="*/ 47262 w 65623"/>
                  <a:gd name="connsiteY50" fmla="*/ 27691 h 75644"/>
                  <a:gd name="connsiteX51" fmla="*/ 36161 w 65623"/>
                  <a:gd name="connsiteY51" fmla="*/ 14036 h 75644"/>
                  <a:gd name="connsiteX52" fmla="*/ 22714 w 65623"/>
                  <a:gd name="connsiteY52" fmla="*/ 6260 h 75644"/>
                  <a:gd name="connsiteX53" fmla="*/ 16228 w 65623"/>
                  <a:gd name="connsiteY53" fmla="*/ 7273 h 75644"/>
                  <a:gd name="connsiteX54" fmla="*/ 14843 w 65623"/>
                  <a:gd name="connsiteY54" fmla="*/ 8017 h 75644"/>
                  <a:gd name="connsiteX55" fmla="*/ 13448 w 65623"/>
                  <a:gd name="connsiteY55" fmla="*/ 8944 h 75644"/>
                  <a:gd name="connsiteX56" fmla="*/ 11890 w 65623"/>
                  <a:gd name="connsiteY56" fmla="*/ 10208 h 75644"/>
                  <a:gd name="connsiteX57" fmla="*/ 11708 w 65623"/>
                  <a:gd name="connsiteY57" fmla="*/ 10364 h 75644"/>
                  <a:gd name="connsiteX58" fmla="*/ 11613 w 65623"/>
                  <a:gd name="connsiteY58" fmla="*/ 10434 h 75644"/>
                  <a:gd name="connsiteX59" fmla="*/ 11734 w 65623"/>
                  <a:gd name="connsiteY59" fmla="*/ 10364 h 75644"/>
                  <a:gd name="connsiteX60" fmla="*/ 11691 w 65623"/>
                  <a:gd name="connsiteY60" fmla="*/ 10381 h 75644"/>
                  <a:gd name="connsiteX61" fmla="*/ 11405 w 65623"/>
                  <a:gd name="connsiteY61" fmla="*/ 10702 h 75644"/>
                  <a:gd name="connsiteX62" fmla="*/ 10816 w 65623"/>
                  <a:gd name="connsiteY62" fmla="*/ 11308 h 75644"/>
                  <a:gd name="connsiteX63" fmla="*/ 7387 w 65623"/>
                  <a:gd name="connsiteY63" fmla="*/ 16581 h 75644"/>
                  <a:gd name="connsiteX64" fmla="*/ 6538 w 65623"/>
                  <a:gd name="connsiteY64" fmla="*/ 22227 h 75644"/>
                  <a:gd name="connsiteX65" fmla="*/ 9872 w 65623"/>
                  <a:gd name="connsiteY65" fmla="*/ 32661 h 75644"/>
                  <a:gd name="connsiteX66" fmla="*/ 14799 w 65623"/>
                  <a:gd name="connsiteY66" fmla="*/ 40307 h 75644"/>
                  <a:gd name="connsiteX67" fmla="*/ 18505 w 65623"/>
                  <a:gd name="connsiteY67" fmla="*/ 45027 h 75644"/>
                  <a:gd name="connsiteX68" fmla="*/ 19908 w 65623"/>
                  <a:gd name="connsiteY68" fmla="*/ 46715 h 75644"/>
                  <a:gd name="connsiteX69" fmla="*/ 20263 w 65623"/>
                  <a:gd name="connsiteY69" fmla="*/ 47208 h 75644"/>
                  <a:gd name="connsiteX70" fmla="*/ 20306 w 65623"/>
                  <a:gd name="connsiteY70" fmla="*/ 47286 h 7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5623" h="75644">
                    <a:moveTo>
                      <a:pt x="15907" y="49954"/>
                    </a:moveTo>
                    <a:cubicBezTo>
                      <a:pt x="15665" y="49702"/>
                      <a:pt x="15206" y="49261"/>
                      <a:pt x="14574" y="48646"/>
                    </a:cubicBezTo>
                    <a:cubicBezTo>
                      <a:pt x="13613" y="47676"/>
                      <a:pt x="12028" y="46031"/>
                      <a:pt x="10245" y="43935"/>
                    </a:cubicBezTo>
                    <a:cubicBezTo>
                      <a:pt x="8452" y="41840"/>
                      <a:pt x="6391" y="39130"/>
                      <a:pt x="4382" y="35701"/>
                    </a:cubicBezTo>
                    <a:cubicBezTo>
                      <a:pt x="2425" y="32272"/>
                      <a:pt x="494" y="27959"/>
                      <a:pt x="18" y="22600"/>
                    </a:cubicBezTo>
                    <a:cubicBezTo>
                      <a:pt x="-77" y="19932"/>
                      <a:pt x="183" y="17023"/>
                      <a:pt x="1291" y="14269"/>
                    </a:cubicBezTo>
                    <a:cubicBezTo>
                      <a:pt x="2391" y="11551"/>
                      <a:pt x="4027" y="8927"/>
                      <a:pt x="6166" y="6866"/>
                    </a:cubicBezTo>
                    <a:lnTo>
                      <a:pt x="6945" y="6061"/>
                    </a:lnTo>
                    <a:lnTo>
                      <a:pt x="7326" y="5662"/>
                    </a:lnTo>
                    <a:lnTo>
                      <a:pt x="7387" y="5619"/>
                    </a:lnTo>
                    <a:lnTo>
                      <a:pt x="7603" y="5429"/>
                    </a:lnTo>
                    <a:lnTo>
                      <a:pt x="7690" y="5359"/>
                    </a:lnTo>
                    <a:lnTo>
                      <a:pt x="7889" y="5203"/>
                    </a:lnTo>
                    <a:lnTo>
                      <a:pt x="9439" y="3948"/>
                    </a:lnTo>
                    <a:cubicBezTo>
                      <a:pt x="9889" y="3541"/>
                      <a:pt x="10764" y="3047"/>
                      <a:pt x="11439" y="2649"/>
                    </a:cubicBezTo>
                    <a:cubicBezTo>
                      <a:pt x="12175" y="2207"/>
                      <a:pt x="12911" y="1757"/>
                      <a:pt x="13691" y="1497"/>
                    </a:cubicBezTo>
                    <a:cubicBezTo>
                      <a:pt x="16670" y="129"/>
                      <a:pt x="20289" y="-347"/>
                      <a:pt x="23614" y="259"/>
                    </a:cubicBezTo>
                    <a:cubicBezTo>
                      <a:pt x="26965" y="848"/>
                      <a:pt x="30039" y="2216"/>
                      <a:pt x="32749" y="4000"/>
                    </a:cubicBezTo>
                    <a:cubicBezTo>
                      <a:pt x="35399" y="5792"/>
                      <a:pt x="37876" y="7818"/>
                      <a:pt x="40032" y="10104"/>
                    </a:cubicBezTo>
                    <a:cubicBezTo>
                      <a:pt x="44474" y="14573"/>
                      <a:pt x="48241" y="19578"/>
                      <a:pt x="51652" y="24773"/>
                    </a:cubicBezTo>
                    <a:lnTo>
                      <a:pt x="54293" y="28384"/>
                    </a:lnTo>
                    <a:lnTo>
                      <a:pt x="56934" y="32306"/>
                    </a:lnTo>
                    <a:cubicBezTo>
                      <a:pt x="58597" y="34947"/>
                      <a:pt x="60190" y="37649"/>
                      <a:pt x="61524" y="40506"/>
                    </a:cubicBezTo>
                    <a:cubicBezTo>
                      <a:pt x="62961" y="43295"/>
                      <a:pt x="64043" y="46308"/>
                      <a:pt x="64866" y="49417"/>
                    </a:cubicBezTo>
                    <a:cubicBezTo>
                      <a:pt x="65619" y="52525"/>
                      <a:pt x="65888" y="55911"/>
                      <a:pt x="65316" y="59262"/>
                    </a:cubicBezTo>
                    <a:cubicBezTo>
                      <a:pt x="64771" y="62596"/>
                      <a:pt x="63126" y="65860"/>
                      <a:pt x="60840" y="68207"/>
                    </a:cubicBezTo>
                    <a:cubicBezTo>
                      <a:pt x="58580" y="70588"/>
                      <a:pt x="55982" y="72337"/>
                      <a:pt x="53271" y="73506"/>
                    </a:cubicBezTo>
                    <a:cubicBezTo>
                      <a:pt x="52639" y="73766"/>
                      <a:pt x="52189" y="74069"/>
                      <a:pt x="51393" y="74303"/>
                    </a:cubicBezTo>
                    <a:cubicBezTo>
                      <a:pt x="50622" y="74545"/>
                      <a:pt x="49860" y="74779"/>
                      <a:pt x="49115" y="74996"/>
                    </a:cubicBezTo>
                    <a:cubicBezTo>
                      <a:pt x="48353" y="75264"/>
                      <a:pt x="47617" y="75290"/>
                      <a:pt x="46872" y="75411"/>
                    </a:cubicBezTo>
                    <a:cubicBezTo>
                      <a:pt x="46128" y="75498"/>
                      <a:pt x="45409" y="75697"/>
                      <a:pt x="44656" y="75628"/>
                    </a:cubicBezTo>
                    <a:cubicBezTo>
                      <a:pt x="41677" y="75766"/>
                      <a:pt x="38854" y="75022"/>
                      <a:pt x="36360" y="74034"/>
                    </a:cubicBezTo>
                    <a:cubicBezTo>
                      <a:pt x="31477" y="71800"/>
                      <a:pt x="28074" y="68545"/>
                      <a:pt x="25476" y="65557"/>
                    </a:cubicBezTo>
                    <a:cubicBezTo>
                      <a:pt x="22921" y="62492"/>
                      <a:pt x="21068" y="59652"/>
                      <a:pt x="19666" y="57279"/>
                    </a:cubicBezTo>
                    <a:cubicBezTo>
                      <a:pt x="18289" y="54872"/>
                      <a:pt x="17319" y="52941"/>
                      <a:pt x="16695" y="51616"/>
                    </a:cubicBezTo>
                    <a:cubicBezTo>
                      <a:pt x="16323" y="50854"/>
                      <a:pt x="16055" y="50283"/>
                      <a:pt x="15907" y="49954"/>
                    </a:cubicBezTo>
                    <a:close/>
                    <a:moveTo>
                      <a:pt x="20306" y="47286"/>
                    </a:moveTo>
                    <a:cubicBezTo>
                      <a:pt x="20306" y="47286"/>
                      <a:pt x="20679" y="47927"/>
                      <a:pt x="21397" y="49131"/>
                    </a:cubicBezTo>
                    <a:cubicBezTo>
                      <a:pt x="22090" y="50361"/>
                      <a:pt x="23155" y="52092"/>
                      <a:pt x="24601" y="54205"/>
                    </a:cubicBezTo>
                    <a:cubicBezTo>
                      <a:pt x="26004" y="56352"/>
                      <a:pt x="27831" y="58872"/>
                      <a:pt x="30178" y="61410"/>
                    </a:cubicBezTo>
                    <a:cubicBezTo>
                      <a:pt x="32507" y="63947"/>
                      <a:pt x="35390" y="66536"/>
                      <a:pt x="38897" y="68060"/>
                    </a:cubicBezTo>
                    <a:cubicBezTo>
                      <a:pt x="40672" y="68666"/>
                      <a:pt x="42534" y="69185"/>
                      <a:pt x="44509" y="69116"/>
                    </a:cubicBezTo>
                    <a:cubicBezTo>
                      <a:pt x="45011" y="69185"/>
                      <a:pt x="45496" y="69038"/>
                      <a:pt x="45998" y="68986"/>
                    </a:cubicBezTo>
                    <a:cubicBezTo>
                      <a:pt x="46500" y="68908"/>
                      <a:pt x="47054" y="68917"/>
                      <a:pt x="47487" y="68735"/>
                    </a:cubicBezTo>
                    <a:lnTo>
                      <a:pt x="48899" y="68354"/>
                    </a:lnTo>
                    <a:cubicBezTo>
                      <a:pt x="49375" y="68259"/>
                      <a:pt x="50050" y="67869"/>
                      <a:pt x="50622" y="67653"/>
                    </a:cubicBezTo>
                    <a:cubicBezTo>
                      <a:pt x="54796" y="65782"/>
                      <a:pt x="58545" y="62700"/>
                      <a:pt x="59368" y="58110"/>
                    </a:cubicBezTo>
                    <a:cubicBezTo>
                      <a:pt x="60346" y="53547"/>
                      <a:pt x="58891" y="48014"/>
                      <a:pt x="56527" y="42844"/>
                    </a:cubicBezTo>
                    <a:cubicBezTo>
                      <a:pt x="55393" y="40238"/>
                      <a:pt x="53886" y="37710"/>
                      <a:pt x="52380" y="35190"/>
                    </a:cubicBezTo>
                    <a:lnTo>
                      <a:pt x="49972" y="31501"/>
                    </a:lnTo>
                    <a:lnTo>
                      <a:pt x="47262" y="27691"/>
                    </a:lnTo>
                    <a:cubicBezTo>
                      <a:pt x="43902" y="22747"/>
                      <a:pt x="40266" y="17993"/>
                      <a:pt x="36161" y="14036"/>
                    </a:cubicBezTo>
                    <a:cubicBezTo>
                      <a:pt x="32091" y="10096"/>
                      <a:pt x="27346" y="6849"/>
                      <a:pt x="22714" y="6260"/>
                    </a:cubicBezTo>
                    <a:cubicBezTo>
                      <a:pt x="20410" y="5931"/>
                      <a:pt x="18220" y="6277"/>
                      <a:pt x="16228" y="7273"/>
                    </a:cubicBezTo>
                    <a:cubicBezTo>
                      <a:pt x="15691" y="7455"/>
                      <a:pt x="15284" y="7758"/>
                      <a:pt x="14843" y="8017"/>
                    </a:cubicBezTo>
                    <a:cubicBezTo>
                      <a:pt x="14401" y="8338"/>
                      <a:pt x="14003" y="8424"/>
                      <a:pt x="13448" y="8944"/>
                    </a:cubicBezTo>
                    <a:lnTo>
                      <a:pt x="11890" y="10208"/>
                    </a:lnTo>
                    <a:lnTo>
                      <a:pt x="11708" y="10364"/>
                    </a:lnTo>
                    <a:lnTo>
                      <a:pt x="11613" y="10434"/>
                    </a:lnTo>
                    <a:cubicBezTo>
                      <a:pt x="11448" y="10572"/>
                      <a:pt x="11777" y="10295"/>
                      <a:pt x="11734" y="10364"/>
                    </a:cubicBezTo>
                    <a:lnTo>
                      <a:pt x="11691" y="10381"/>
                    </a:lnTo>
                    <a:lnTo>
                      <a:pt x="11405" y="10702"/>
                    </a:lnTo>
                    <a:lnTo>
                      <a:pt x="10816" y="11308"/>
                    </a:lnTo>
                    <a:cubicBezTo>
                      <a:pt x="9179" y="12919"/>
                      <a:pt x="8132" y="14754"/>
                      <a:pt x="7387" y="16581"/>
                    </a:cubicBezTo>
                    <a:cubicBezTo>
                      <a:pt x="6668" y="18426"/>
                      <a:pt x="6547" y="20348"/>
                      <a:pt x="6538" y="22227"/>
                    </a:cubicBezTo>
                    <a:cubicBezTo>
                      <a:pt x="6772" y="26028"/>
                      <a:pt x="8270" y="29631"/>
                      <a:pt x="9872" y="32661"/>
                    </a:cubicBezTo>
                    <a:cubicBezTo>
                      <a:pt x="11474" y="35727"/>
                      <a:pt x="13240" y="38272"/>
                      <a:pt x="14799" y="40307"/>
                    </a:cubicBezTo>
                    <a:cubicBezTo>
                      <a:pt x="16332" y="42403"/>
                      <a:pt x="17535" y="43892"/>
                      <a:pt x="18505" y="45027"/>
                    </a:cubicBezTo>
                    <a:cubicBezTo>
                      <a:pt x="19423" y="46126"/>
                      <a:pt x="19908" y="46715"/>
                      <a:pt x="19908" y="46715"/>
                    </a:cubicBezTo>
                    <a:cubicBezTo>
                      <a:pt x="20047" y="46871"/>
                      <a:pt x="20150" y="47018"/>
                      <a:pt x="20263" y="47208"/>
                    </a:cubicBezTo>
                    <a:lnTo>
                      <a:pt x="20306" y="47286"/>
                    </a:lnTo>
                    <a:close/>
                  </a:path>
                </a:pathLst>
              </a:custGeom>
              <a:grpFill/>
              <a:ln w="8653" cap="flat">
                <a:noFill/>
                <a:prstDash val="solid"/>
                <a:miter/>
              </a:ln>
            </p:spPr>
            <p:txBody>
              <a:bodyPr rtlCol="0" anchor="ctr"/>
              <a:lstStyle/>
              <a:p>
                <a:endParaRPr lang="en-IN" dirty="0"/>
              </a:p>
            </p:txBody>
          </p:sp>
          <p:sp>
            <p:nvSpPr>
              <p:cNvPr id="82" name="Freeform: Shape 82">
                <a:extLst>
                  <a:ext uri="{FF2B5EF4-FFF2-40B4-BE49-F238E27FC236}">
                    <a16:creationId xmlns:a16="http://schemas.microsoft.com/office/drawing/2014/main" id="{158C8557-FAAE-464E-85C6-E5D5439495F4}"/>
                  </a:ext>
                </a:extLst>
              </p:cNvPr>
              <p:cNvSpPr/>
              <p:nvPr/>
            </p:nvSpPr>
            <p:spPr>
              <a:xfrm>
                <a:off x="-928655" y="3562012"/>
                <a:ext cx="54730" cy="80833"/>
              </a:xfrm>
              <a:custGeom>
                <a:avLst/>
                <a:gdLst>
                  <a:gd name="connsiteX0" fmla="*/ 7761 w 54730"/>
                  <a:gd name="connsiteY0" fmla="*/ 47079 h 80833"/>
                  <a:gd name="connsiteX1" fmla="*/ 6869 w 54730"/>
                  <a:gd name="connsiteY1" fmla="*/ 45460 h 80833"/>
                  <a:gd name="connsiteX2" fmla="*/ 4107 w 54730"/>
                  <a:gd name="connsiteY2" fmla="*/ 39684 h 80833"/>
                  <a:gd name="connsiteX3" fmla="*/ 929 w 54730"/>
                  <a:gd name="connsiteY3" fmla="*/ 30082 h 80833"/>
                  <a:gd name="connsiteX4" fmla="*/ 635 w 54730"/>
                  <a:gd name="connsiteY4" fmla="*/ 16279 h 80833"/>
                  <a:gd name="connsiteX5" fmla="*/ 4315 w 54730"/>
                  <a:gd name="connsiteY5" fmla="*/ 8685 h 80833"/>
                  <a:gd name="connsiteX6" fmla="*/ 11147 w 54730"/>
                  <a:gd name="connsiteY6" fmla="*/ 3056 h 80833"/>
                  <a:gd name="connsiteX7" fmla="*/ 12117 w 54730"/>
                  <a:gd name="connsiteY7" fmla="*/ 2520 h 80833"/>
                  <a:gd name="connsiteX8" fmla="*/ 12619 w 54730"/>
                  <a:gd name="connsiteY8" fmla="*/ 2243 h 80833"/>
                  <a:gd name="connsiteX9" fmla="*/ 12688 w 54730"/>
                  <a:gd name="connsiteY9" fmla="*/ 2208 h 80833"/>
                  <a:gd name="connsiteX10" fmla="*/ 12930 w 54730"/>
                  <a:gd name="connsiteY10" fmla="*/ 2104 h 80833"/>
                  <a:gd name="connsiteX11" fmla="*/ 13060 w 54730"/>
                  <a:gd name="connsiteY11" fmla="*/ 2035 h 80833"/>
                  <a:gd name="connsiteX12" fmla="*/ 13277 w 54730"/>
                  <a:gd name="connsiteY12" fmla="*/ 1965 h 80833"/>
                  <a:gd name="connsiteX13" fmla="*/ 15139 w 54730"/>
                  <a:gd name="connsiteY13" fmla="*/ 1221 h 80833"/>
                  <a:gd name="connsiteX14" fmla="*/ 17442 w 54730"/>
                  <a:gd name="connsiteY14" fmla="*/ 563 h 80833"/>
                  <a:gd name="connsiteX15" fmla="*/ 19918 w 54730"/>
                  <a:gd name="connsiteY15" fmla="*/ 138 h 80833"/>
                  <a:gd name="connsiteX16" fmla="*/ 29772 w 54730"/>
                  <a:gd name="connsiteY16" fmla="*/ 1896 h 80833"/>
                  <a:gd name="connsiteX17" fmla="*/ 37401 w 54730"/>
                  <a:gd name="connsiteY17" fmla="*/ 8122 h 80833"/>
                  <a:gd name="connsiteX18" fmla="*/ 42562 w 54730"/>
                  <a:gd name="connsiteY18" fmla="*/ 16123 h 80833"/>
                  <a:gd name="connsiteX19" fmla="*/ 49351 w 54730"/>
                  <a:gd name="connsiteY19" fmla="*/ 33562 h 80833"/>
                  <a:gd name="connsiteX20" fmla="*/ 50797 w 54730"/>
                  <a:gd name="connsiteY20" fmla="*/ 37797 h 80833"/>
                  <a:gd name="connsiteX21" fmla="*/ 52147 w 54730"/>
                  <a:gd name="connsiteY21" fmla="*/ 42317 h 80833"/>
                  <a:gd name="connsiteX22" fmla="*/ 54139 w 54730"/>
                  <a:gd name="connsiteY22" fmla="*/ 51504 h 80833"/>
                  <a:gd name="connsiteX23" fmla="*/ 54685 w 54730"/>
                  <a:gd name="connsiteY23" fmla="*/ 61012 h 80833"/>
                  <a:gd name="connsiteX24" fmla="*/ 52217 w 54730"/>
                  <a:gd name="connsiteY24" fmla="*/ 70546 h 80833"/>
                  <a:gd name="connsiteX25" fmla="*/ 45307 w 54730"/>
                  <a:gd name="connsiteY25" fmla="*/ 77793 h 80833"/>
                  <a:gd name="connsiteX26" fmla="*/ 36509 w 54730"/>
                  <a:gd name="connsiteY26" fmla="*/ 80616 h 80833"/>
                  <a:gd name="connsiteX27" fmla="*/ 34474 w 54730"/>
                  <a:gd name="connsiteY27" fmla="*/ 80832 h 80833"/>
                  <a:gd name="connsiteX28" fmla="*/ 32102 w 54730"/>
                  <a:gd name="connsiteY28" fmla="*/ 80815 h 80833"/>
                  <a:gd name="connsiteX29" fmla="*/ 29833 w 54730"/>
                  <a:gd name="connsiteY29" fmla="*/ 80573 h 80833"/>
                  <a:gd name="connsiteX30" fmla="*/ 27660 w 54730"/>
                  <a:gd name="connsiteY30" fmla="*/ 80105 h 80833"/>
                  <a:gd name="connsiteX31" fmla="*/ 20204 w 54730"/>
                  <a:gd name="connsiteY31" fmla="*/ 76156 h 80833"/>
                  <a:gd name="connsiteX32" fmla="*/ 12307 w 54730"/>
                  <a:gd name="connsiteY32" fmla="*/ 64830 h 80833"/>
                  <a:gd name="connsiteX33" fmla="*/ 9198 w 54730"/>
                  <a:gd name="connsiteY33" fmla="*/ 55227 h 80833"/>
                  <a:gd name="connsiteX34" fmla="*/ 8021 w 54730"/>
                  <a:gd name="connsiteY34" fmla="*/ 48932 h 80833"/>
                  <a:gd name="connsiteX35" fmla="*/ 7761 w 54730"/>
                  <a:gd name="connsiteY35" fmla="*/ 47079 h 80833"/>
                  <a:gd name="connsiteX36" fmla="*/ 12757 w 54730"/>
                  <a:gd name="connsiteY36" fmla="*/ 45850 h 80833"/>
                  <a:gd name="connsiteX37" fmla="*/ 13268 w 54730"/>
                  <a:gd name="connsiteY37" fmla="*/ 47919 h 80833"/>
                  <a:gd name="connsiteX38" fmla="*/ 14827 w 54730"/>
                  <a:gd name="connsiteY38" fmla="*/ 53704 h 80833"/>
                  <a:gd name="connsiteX39" fmla="*/ 18031 w 54730"/>
                  <a:gd name="connsiteY39" fmla="*/ 62241 h 80833"/>
                  <a:gd name="connsiteX40" fmla="*/ 24395 w 54730"/>
                  <a:gd name="connsiteY40" fmla="*/ 71151 h 80833"/>
                  <a:gd name="connsiteX41" fmla="*/ 29443 w 54730"/>
                  <a:gd name="connsiteY41" fmla="*/ 73836 h 80833"/>
                  <a:gd name="connsiteX42" fmla="*/ 30933 w 54730"/>
                  <a:gd name="connsiteY42" fmla="*/ 74139 h 80833"/>
                  <a:gd name="connsiteX43" fmla="*/ 32405 w 54730"/>
                  <a:gd name="connsiteY43" fmla="*/ 74347 h 80833"/>
                  <a:gd name="connsiteX44" fmla="*/ 33868 w 54730"/>
                  <a:gd name="connsiteY44" fmla="*/ 74399 h 80833"/>
                  <a:gd name="connsiteX45" fmla="*/ 35730 w 54730"/>
                  <a:gd name="connsiteY45" fmla="*/ 74217 h 80833"/>
                  <a:gd name="connsiteX46" fmla="*/ 46891 w 54730"/>
                  <a:gd name="connsiteY46" fmla="*/ 67697 h 80833"/>
                  <a:gd name="connsiteX47" fmla="*/ 48684 w 54730"/>
                  <a:gd name="connsiteY47" fmla="*/ 52266 h 80833"/>
                  <a:gd name="connsiteX48" fmla="*/ 46969 w 54730"/>
                  <a:gd name="connsiteY48" fmla="*/ 43728 h 80833"/>
                  <a:gd name="connsiteX49" fmla="*/ 45774 w 54730"/>
                  <a:gd name="connsiteY49" fmla="*/ 39502 h 80833"/>
                  <a:gd name="connsiteX50" fmla="*/ 44285 w 54730"/>
                  <a:gd name="connsiteY50" fmla="*/ 35069 h 80833"/>
                  <a:gd name="connsiteX51" fmla="*/ 37721 w 54730"/>
                  <a:gd name="connsiteY51" fmla="*/ 18729 h 80833"/>
                  <a:gd name="connsiteX52" fmla="*/ 27149 w 54730"/>
                  <a:gd name="connsiteY52" fmla="*/ 7351 h 80833"/>
                  <a:gd name="connsiteX53" fmla="*/ 20663 w 54730"/>
                  <a:gd name="connsiteY53" fmla="*/ 6390 h 80833"/>
                  <a:gd name="connsiteX54" fmla="*/ 19104 w 54730"/>
                  <a:gd name="connsiteY54" fmla="*/ 6728 h 80833"/>
                  <a:gd name="connsiteX55" fmla="*/ 17511 w 54730"/>
                  <a:gd name="connsiteY55" fmla="*/ 7178 h 80833"/>
                  <a:gd name="connsiteX56" fmla="*/ 15649 w 54730"/>
                  <a:gd name="connsiteY56" fmla="*/ 7940 h 80833"/>
                  <a:gd name="connsiteX57" fmla="*/ 15416 w 54730"/>
                  <a:gd name="connsiteY57" fmla="*/ 8027 h 80833"/>
                  <a:gd name="connsiteX58" fmla="*/ 15303 w 54730"/>
                  <a:gd name="connsiteY58" fmla="*/ 8079 h 80833"/>
                  <a:gd name="connsiteX59" fmla="*/ 15450 w 54730"/>
                  <a:gd name="connsiteY59" fmla="*/ 8018 h 80833"/>
                  <a:gd name="connsiteX60" fmla="*/ 15398 w 54730"/>
                  <a:gd name="connsiteY60" fmla="*/ 8053 h 80833"/>
                  <a:gd name="connsiteX61" fmla="*/ 15017 w 54730"/>
                  <a:gd name="connsiteY61" fmla="*/ 8252 h 80833"/>
                  <a:gd name="connsiteX62" fmla="*/ 14290 w 54730"/>
                  <a:gd name="connsiteY62" fmla="*/ 8667 h 80833"/>
                  <a:gd name="connsiteX63" fmla="*/ 9441 w 54730"/>
                  <a:gd name="connsiteY63" fmla="*/ 12711 h 80833"/>
                  <a:gd name="connsiteX64" fmla="*/ 6964 w 54730"/>
                  <a:gd name="connsiteY64" fmla="*/ 17838 h 80833"/>
                  <a:gd name="connsiteX65" fmla="*/ 7077 w 54730"/>
                  <a:gd name="connsiteY65" fmla="*/ 28809 h 80833"/>
                  <a:gd name="connsiteX66" fmla="*/ 9536 w 54730"/>
                  <a:gd name="connsiteY66" fmla="*/ 37572 h 80833"/>
                  <a:gd name="connsiteX67" fmla="*/ 11684 w 54730"/>
                  <a:gd name="connsiteY67" fmla="*/ 43165 h 80833"/>
                  <a:gd name="connsiteX68" fmla="*/ 12532 w 54730"/>
                  <a:gd name="connsiteY68" fmla="*/ 45192 h 80833"/>
                  <a:gd name="connsiteX69" fmla="*/ 12723 w 54730"/>
                  <a:gd name="connsiteY69" fmla="*/ 45772 h 80833"/>
                  <a:gd name="connsiteX70" fmla="*/ 12757 w 54730"/>
                  <a:gd name="connsiteY70" fmla="*/ 45850 h 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4730" h="80833">
                    <a:moveTo>
                      <a:pt x="7761" y="47079"/>
                    </a:moveTo>
                    <a:cubicBezTo>
                      <a:pt x="7579" y="46776"/>
                      <a:pt x="7293" y="46231"/>
                      <a:pt x="6869" y="45460"/>
                    </a:cubicBezTo>
                    <a:cubicBezTo>
                      <a:pt x="6211" y="44231"/>
                      <a:pt x="5207" y="42195"/>
                      <a:pt x="4107" y="39684"/>
                    </a:cubicBezTo>
                    <a:cubicBezTo>
                      <a:pt x="3016" y="37130"/>
                      <a:pt x="1856" y="33952"/>
                      <a:pt x="929" y="30082"/>
                    </a:cubicBezTo>
                    <a:cubicBezTo>
                      <a:pt x="80" y="26228"/>
                      <a:pt x="-508" y="21543"/>
                      <a:pt x="635" y="16279"/>
                    </a:cubicBezTo>
                    <a:cubicBezTo>
                      <a:pt x="1327" y="13690"/>
                      <a:pt x="2418" y="10988"/>
                      <a:pt x="4315" y="8685"/>
                    </a:cubicBezTo>
                    <a:cubicBezTo>
                      <a:pt x="6168" y="6416"/>
                      <a:pt x="8506" y="4390"/>
                      <a:pt x="11147" y="3056"/>
                    </a:cubicBezTo>
                    <a:lnTo>
                      <a:pt x="12117" y="2520"/>
                    </a:lnTo>
                    <a:lnTo>
                      <a:pt x="12619" y="2243"/>
                    </a:lnTo>
                    <a:lnTo>
                      <a:pt x="12688" y="2208"/>
                    </a:lnTo>
                    <a:lnTo>
                      <a:pt x="12930" y="2104"/>
                    </a:lnTo>
                    <a:lnTo>
                      <a:pt x="13060" y="2035"/>
                    </a:lnTo>
                    <a:lnTo>
                      <a:pt x="13277" y="1965"/>
                    </a:lnTo>
                    <a:cubicBezTo>
                      <a:pt x="13900" y="1732"/>
                      <a:pt x="14515" y="1463"/>
                      <a:pt x="15139" y="1221"/>
                    </a:cubicBezTo>
                    <a:cubicBezTo>
                      <a:pt x="15684" y="961"/>
                      <a:pt x="16662" y="753"/>
                      <a:pt x="17442" y="563"/>
                    </a:cubicBezTo>
                    <a:cubicBezTo>
                      <a:pt x="18265" y="363"/>
                      <a:pt x="19096" y="156"/>
                      <a:pt x="19918" y="138"/>
                    </a:cubicBezTo>
                    <a:cubicBezTo>
                      <a:pt x="23157" y="-303"/>
                      <a:pt x="26768" y="320"/>
                      <a:pt x="29772" y="1896"/>
                    </a:cubicBezTo>
                    <a:cubicBezTo>
                      <a:pt x="32812" y="3438"/>
                      <a:pt x="35358" y="5654"/>
                      <a:pt x="37401" y="8122"/>
                    </a:cubicBezTo>
                    <a:cubicBezTo>
                      <a:pt x="39401" y="10633"/>
                      <a:pt x="41185" y="13309"/>
                      <a:pt x="42562" y="16123"/>
                    </a:cubicBezTo>
                    <a:cubicBezTo>
                      <a:pt x="45480" y="21691"/>
                      <a:pt x="47602" y="27605"/>
                      <a:pt x="49351" y="33562"/>
                    </a:cubicBezTo>
                    <a:lnTo>
                      <a:pt x="50797" y="37797"/>
                    </a:lnTo>
                    <a:lnTo>
                      <a:pt x="52147" y="42317"/>
                    </a:lnTo>
                    <a:cubicBezTo>
                      <a:pt x="52961" y="45348"/>
                      <a:pt x="53689" y="48404"/>
                      <a:pt x="54139" y="51504"/>
                    </a:cubicBezTo>
                    <a:cubicBezTo>
                      <a:pt x="54676" y="54595"/>
                      <a:pt x="54814" y="57799"/>
                      <a:pt x="54685" y="61012"/>
                    </a:cubicBezTo>
                    <a:cubicBezTo>
                      <a:pt x="54485" y="64207"/>
                      <a:pt x="53749" y="67523"/>
                      <a:pt x="52217" y="70546"/>
                    </a:cubicBezTo>
                    <a:cubicBezTo>
                      <a:pt x="50710" y="73585"/>
                      <a:pt x="48173" y="76217"/>
                      <a:pt x="45307" y="77793"/>
                    </a:cubicBezTo>
                    <a:cubicBezTo>
                      <a:pt x="42432" y="79421"/>
                      <a:pt x="39453" y="80295"/>
                      <a:pt x="36509" y="80616"/>
                    </a:cubicBezTo>
                    <a:cubicBezTo>
                      <a:pt x="35816" y="80685"/>
                      <a:pt x="35306" y="80850"/>
                      <a:pt x="34474" y="80832"/>
                    </a:cubicBezTo>
                    <a:cubicBezTo>
                      <a:pt x="33669" y="80832"/>
                      <a:pt x="32881" y="80815"/>
                      <a:pt x="32102" y="80815"/>
                    </a:cubicBezTo>
                    <a:cubicBezTo>
                      <a:pt x="31288" y="80841"/>
                      <a:pt x="30578" y="80659"/>
                      <a:pt x="29833" y="80573"/>
                    </a:cubicBezTo>
                    <a:cubicBezTo>
                      <a:pt x="29106" y="80425"/>
                      <a:pt x="28361" y="80391"/>
                      <a:pt x="27660" y="80105"/>
                    </a:cubicBezTo>
                    <a:cubicBezTo>
                      <a:pt x="24776" y="79360"/>
                      <a:pt x="22291" y="77836"/>
                      <a:pt x="20204" y="76156"/>
                    </a:cubicBezTo>
                    <a:cubicBezTo>
                      <a:pt x="16186" y="72598"/>
                      <a:pt x="13900" y="68450"/>
                      <a:pt x="12307" y="64830"/>
                    </a:cubicBezTo>
                    <a:cubicBezTo>
                      <a:pt x="10757" y="61168"/>
                      <a:pt x="9831" y="57912"/>
                      <a:pt x="9198" y="55227"/>
                    </a:cubicBezTo>
                    <a:cubicBezTo>
                      <a:pt x="8592" y="52509"/>
                      <a:pt x="8229" y="50387"/>
                      <a:pt x="8021" y="48932"/>
                    </a:cubicBezTo>
                    <a:cubicBezTo>
                      <a:pt x="7900" y="48066"/>
                      <a:pt x="7813" y="47452"/>
                      <a:pt x="7761" y="47079"/>
                    </a:cubicBezTo>
                    <a:close/>
                    <a:moveTo>
                      <a:pt x="12757" y="45850"/>
                    </a:moveTo>
                    <a:cubicBezTo>
                      <a:pt x="12757" y="45850"/>
                      <a:pt x="12939" y="46568"/>
                      <a:pt x="13268" y="47919"/>
                    </a:cubicBezTo>
                    <a:cubicBezTo>
                      <a:pt x="13563" y="49270"/>
                      <a:pt x="14065" y="51270"/>
                      <a:pt x="14827" y="53704"/>
                    </a:cubicBezTo>
                    <a:cubicBezTo>
                      <a:pt x="15537" y="56180"/>
                      <a:pt x="16524" y="59124"/>
                      <a:pt x="18031" y="62241"/>
                    </a:cubicBezTo>
                    <a:cubicBezTo>
                      <a:pt x="19494" y="65324"/>
                      <a:pt x="21494" y="68666"/>
                      <a:pt x="24395" y="71151"/>
                    </a:cubicBezTo>
                    <a:cubicBezTo>
                      <a:pt x="25919" y="72260"/>
                      <a:pt x="27521" y="73316"/>
                      <a:pt x="29443" y="73836"/>
                    </a:cubicBezTo>
                    <a:cubicBezTo>
                      <a:pt x="29902" y="74044"/>
                      <a:pt x="30422" y="74018"/>
                      <a:pt x="30933" y="74139"/>
                    </a:cubicBezTo>
                    <a:cubicBezTo>
                      <a:pt x="31426" y="74208"/>
                      <a:pt x="31937" y="74364"/>
                      <a:pt x="32405" y="74347"/>
                    </a:cubicBezTo>
                    <a:lnTo>
                      <a:pt x="33868" y="74399"/>
                    </a:lnTo>
                    <a:cubicBezTo>
                      <a:pt x="34344" y="74433"/>
                      <a:pt x="35124" y="74260"/>
                      <a:pt x="35730" y="74217"/>
                    </a:cubicBezTo>
                    <a:cubicBezTo>
                      <a:pt x="40250" y="73671"/>
                      <a:pt x="44770" y="71827"/>
                      <a:pt x="46891" y="67697"/>
                    </a:cubicBezTo>
                    <a:cubicBezTo>
                      <a:pt x="49177" y="63618"/>
                      <a:pt x="49411" y="57894"/>
                      <a:pt x="48684" y="52266"/>
                    </a:cubicBezTo>
                    <a:cubicBezTo>
                      <a:pt x="48346" y="49443"/>
                      <a:pt x="47688" y="46586"/>
                      <a:pt x="46969" y="43728"/>
                    </a:cubicBezTo>
                    <a:lnTo>
                      <a:pt x="45774" y="39502"/>
                    </a:lnTo>
                    <a:lnTo>
                      <a:pt x="44285" y="35069"/>
                    </a:lnTo>
                    <a:cubicBezTo>
                      <a:pt x="42545" y="29354"/>
                      <a:pt x="40475" y="23743"/>
                      <a:pt x="37721" y="18729"/>
                    </a:cubicBezTo>
                    <a:cubicBezTo>
                      <a:pt x="34985" y="13777"/>
                      <a:pt x="31409" y="9282"/>
                      <a:pt x="27149" y="7351"/>
                    </a:cubicBezTo>
                    <a:cubicBezTo>
                      <a:pt x="25062" y="6355"/>
                      <a:pt x="22862" y="6035"/>
                      <a:pt x="20663" y="6390"/>
                    </a:cubicBezTo>
                    <a:cubicBezTo>
                      <a:pt x="20100" y="6425"/>
                      <a:pt x="19607" y="6589"/>
                      <a:pt x="19104" y="6728"/>
                    </a:cubicBezTo>
                    <a:cubicBezTo>
                      <a:pt x="18576" y="6884"/>
                      <a:pt x="18204" y="6849"/>
                      <a:pt x="17511" y="7178"/>
                    </a:cubicBezTo>
                    <a:lnTo>
                      <a:pt x="15649" y="7940"/>
                    </a:lnTo>
                    <a:lnTo>
                      <a:pt x="15416" y="8027"/>
                    </a:lnTo>
                    <a:lnTo>
                      <a:pt x="15303" y="8079"/>
                    </a:lnTo>
                    <a:cubicBezTo>
                      <a:pt x="15112" y="8157"/>
                      <a:pt x="15494" y="8001"/>
                      <a:pt x="15450" y="8018"/>
                    </a:cubicBezTo>
                    <a:lnTo>
                      <a:pt x="15398" y="8053"/>
                    </a:lnTo>
                    <a:lnTo>
                      <a:pt x="15017" y="8252"/>
                    </a:lnTo>
                    <a:lnTo>
                      <a:pt x="14290" y="8667"/>
                    </a:lnTo>
                    <a:cubicBezTo>
                      <a:pt x="12246" y="9724"/>
                      <a:pt x="10705" y="11187"/>
                      <a:pt x="9441" y="12711"/>
                    </a:cubicBezTo>
                    <a:cubicBezTo>
                      <a:pt x="8203" y="14261"/>
                      <a:pt x="7536" y="16054"/>
                      <a:pt x="6964" y="17838"/>
                    </a:cubicBezTo>
                    <a:cubicBezTo>
                      <a:pt x="6064" y="21561"/>
                      <a:pt x="6428" y="25440"/>
                      <a:pt x="7077" y="28809"/>
                    </a:cubicBezTo>
                    <a:cubicBezTo>
                      <a:pt x="7700" y="32203"/>
                      <a:pt x="8653" y="35164"/>
                      <a:pt x="9536" y="37572"/>
                    </a:cubicBezTo>
                    <a:cubicBezTo>
                      <a:pt x="10385" y="40039"/>
                      <a:pt x="11095" y="41814"/>
                      <a:pt x="11684" y="43165"/>
                    </a:cubicBezTo>
                    <a:cubicBezTo>
                      <a:pt x="12238" y="44490"/>
                      <a:pt x="12532" y="45192"/>
                      <a:pt x="12532" y="45192"/>
                    </a:cubicBezTo>
                    <a:cubicBezTo>
                      <a:pt x="12619" y="45382"/>
                      <a:pt x="12679" y="45573"/>
                      <a:pt x="12723" y="45772"/>
                    </a:cubicBezTo>
                    <a:lnTo>
                      <a:pt x="12757" y="45850"/>
                    </a:lnTo>
                    <a:close/>
                  </a:path>
                </a:pathLst>
              </a:custGeom>
              <a:grpFill/>
              <a:ln w="8653" cap="flat">
                <a:noFill/>
                <a:prstDash val="solid"/>
                <a:miter/>
              </a:ln>
            </p:spPr>
            <p:txBody>
              <a:bodyPr rtlCol="0" anchor="ctr"/>
              <a:lstStyle/>
              <a:p>
                <a:endParaRPr lang="en-IN" dirty="0"/>
              </a:p>
            </p:txBody>
          </p:sp>
          <p:sp>
            <p:nvSpPr>
              <p:cNvPr id="83" name="Freeform: Shape 83">
                <a:extLst>
                  <a:ext uri="{FF2B5EF4-FFF2-40B4-BE49-F238E27FC236}">
                    <a16:creationId xmlns:a16="http://schemas.microsoft.com/office/drawing/2014/main" id="{C0171D51-74E0-7E46-B10E-713E472AE636}"/>
                  </a:ext>
                </a:extLst>
              </p:cNvPr>
              <p:cNvSpPr/>
              <p:nvPr/>
            </p:nvSpPr>
            <p:spPr>
              <a:xfrm>
                <a:off x="-1946035" y="3655133"/>
                <a:ext cx="48270" cy="51199"/>
              </a:xfrm>
              <a:custGeom>
                <a:avLst/>
                <a:gdLst>
                  <a:gd name="connsiteX0" fmla="*/ 5438 w 48270"/>
                  <a:gd name="connsiteY0" fmla="*/ 51191 h 51199"/>
                  <a:gd name="connsiteX1" fmla="*/ 6520 w 48270"/>
                  <a:gd name="connsiteY1" fmla="*/ 38973 h 51199"/>
                  <a:gd name="connsiteX2" fmla="*/ 7126 w 48270"/>
                  <a:gd name="connsiteY2" fmla="*/ 34358 h 51199"/>
                  <a:gd name="connsiteX3" fmla="*/ 7871 w 48270"/>
                  <a:gd name="connsiteY3" fmla="*/ 30028 h 51199"/>
                  <a:gd name="connsiteX4" fmla="*/ 10027 w 48270"/>
                  <a:gd name="connsiteY4" fmla="*/ 21568 h 51199"/>
                  <a:gd name="connsiteX5" fmla="*/ 18340 w 48270"/>
                  <a:gd name="connsiteY5" fmla="*/ 8450 h 51199"/>
                  <a:gd name="connsiteX6" fmla="*/ 31233 w 48270"/>
                  <a:gd name="connsiteY6" fmla="*/ 7419 h 51199"/>
                  <a:gd name="connsiteX7" fmla="*/ 32974 w 48270"/>
                  <a:gd name="connsiteY7" fmla="*/ 8060 h 51199"/>
                  <a:gd name="connsiteX8" fmla="*/ 34264 w 48270"/>
                  <a:gd name="connsiteY8" fmla="*/ 8735 h 51199"/>
                  <a:gd name="connsiteX9" fmla="*/ 35520 w 48270"/>
                  <a:gd name="connsiteY9" fmla="*/ 9575 h 51199"/>
                  <a:gd name="connsiteX10" fmla="*/ 36706 w 48270"/>
                  <a:gd name="connsiteY10" fmla="*/ 10485 h 51199"/>
                  <a:gd name="connsiteX11" fmla="*/ 40109 w 48270"/>
                  <a:gd name="connsiteY11" fmla="*/ 15083 h 51199"/>
                  <a:gd name="connsiteX12" fmla="*/ 41988 w 48270"/>
                  <a:gd name="connsiteY12" fmla="*/ 25872 h 51199"/>
                  <a:gd name="connsiteX13" fmla="*/ 41165 w 48270"/>
                  <a:gd name="connsiteY13" fmla="*/ 34955 h 51199"/>
                  <a:gd name="connsiteX14" fmla="*/ 40048 w 48270"/>
                  <a:gd name="connsiteY14" fmla="*/ 40852 h 51199"/>
                  <a:gd name="connsiteX15" fmla="*/ 39607 w 48270"/>
                  <a:gd name="connsiteY15" fmla="*/ 42956 h 51199"/>
                  <a:gd name="connsiteX16" fmla="*/ 39598 w 48270"/>
                  <a:gd name="connsiteY16" fmla="*/ 43060 h 51199"/>
                  <a:gd name="connsiteX17" fmla="*/ 39511 w 48270"/>
                  <a:gd name="connsiteY17" fmla="*/ 43632 h 51199"/>
                  <a:gd name="connsiteX18" fmla="*/ 39390 w 48270"/>
                  <a:gd name="connsiteY18" fmla="*/ 45831 h 51199"/>
                  <a:gd name="connsiteX19" fmla="*/ 38975 w 48270"/>
                  <a:gd name="connsiteY19" fmla="*/ 51182 h 51199"/>
                  <a:gd name="connsiteX20" fmla="*/ 44733 w 48270"/>
                  <a:gd name="connsiteY20" fmla="*/ 51182 h 51199"/>
                  <a:gd name="connsiteX21" fmla="*/ 44733 w 48270"/>
                  <a:gd name="connsiteY21" fmla="*/ 45840 h 51199"/>
                  <a:gd name="connsiteX22" fmla="*/ 44629 w 48270"/>
                  <a:gd name="connsiteY22" fmla="*/ 43987 h 51199"/>
                  <a:gd name="connsiteX23" fmla="*/ 45209 w 48270"/>
                  <a:gd name="connsiteY23" fmla="*/ 42212 h 51199"/>
                  <a:gd name="connsiteX24" fmla="*/ 46854 w 48270"/>
                  <a:gd name="connsiteY24" fmla="*/ 36046 h 51199"/>
                  <a:gd name="connsiteX25" fmla="*/ 48240 w 48270"/>
                  <a:gd name="connsiteY25" fmla="*/ 26019 h 51199"/>
                  <a:gd name="connsiteX26" fmla="*/ 46023 w 48270"/>
                  <a:gd name="connsiteY26" fmla="*/ 12407 h 51199"/>
                  <a:gd name="connsiteX27" fmla="*/ 41027 w 48270"/>
                  <a:gd name="connsiteY27" fmla="*/ 5601 h 51199"/>
                  <a:gd name="connsiteX28" fmla="*/ 39269 w 48270"/>
                  <a:gd name="connsiteY28" fmla="*/ 4259 h 51199"/>
                  <a:gd name="connsiteX29" fmla="*/ 37338 w 48270"/>
                  <a:gd name="connsiteY29" fmla="*/ 3029 h 51199"/>
                  <a:gd name="connsiteX30" fmla="*/ 35199 w 48270"/>
                  <a:gd name="connsiteY30" fmla="*/ 1999 h 51199"/>
                  <a:gd name="connsiteX31" fmla="*/ 33277 w 48270"/>
                  <a:gd name="connsiteY31" fmla="*/ 1323 h 51199"/>
                  <a:gd name="connsiteX32" fmla="*/ 24116 w 48270"/>
                  <a:gd name="connsiteY32" fmla="*/ 50 h 51199"/>
                  <a:gd name="connsiteX33" fmla="*/ 14746 w 48270"/>
                  <a:gd name="connsiteY33" fmla="*/ 3575 h 51199"/>
                  <a:gd name="connsiteX34" fmla="*/ 8382 w 48270"/>
                  <a:gd name="connsiteY34" fmla="*/ 11099 h 51199"/>
                  <a:gd name="connsiteX35" fmla="*/ 4771 w 48270"/>
                  <a:gd name="connsiteY35" fmla="*/ 19897 h 51199"/>
                  <a:gd name="connsiteX36" fmla="*/ 2563 w 48270"/>
                  <a:gd name="connsiteY36" fmla="*/ 29032 h 51199"/>
                  <a:gd name="connsiteX37" fmla="*/ 1827 w 48270"/>
                  <a:gd name="connsiteY37" fmla="*/ 33700 h 51199"/>
                  <a:gd name="connsiteX38" fmla="*/ 1299 w 48270"/>
                  <a:gd name="connsiteY38" fmla="*/ 38150 h 51199"/>
                  <a:gd name="connsiteX39" fmla="*/ 0 w 48270"/>
                  <a:gd name="connsiteY39" fmla="*/ 51200 h 51199"/>
                  <a:gd name="connsiteX40" fmla="*/ 5438 w 48270"/>
                  <a:gd name="connsiteY40" fmla="*/ 51200 h 5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8270" h="51199">
                    <a:moveTo>
                      <a:pt x="5438" y="51191"/>
                    </a:moveTo>
                    <a:cubicBezTo>
                      <a:pt x="5559" y="47147"/>
                      <a:pt x="5888" y="43069"/>
                      <a:pt x="6520" y="38973"/>
                    </a:cubicBezTo>
                    <a:lnTo>
                      <a:pt x="7126" y="34358"/>
                    </a:lnTo>
                    <a:lnTo>
                      <a:pt x="7871" y="30028"/>
                    </a:lnTo>
                    <a:cubicBezTo>
                      <a:pt x="8469" y="27136"/>
                      <a:pt x="9109" y="24278"/>
                      <a:pt x="10027" y="21568"/>
                    </a:cubicBezTo>
                    <a:cubicBezTo>
                      <a:pt x="11811" y="16191"/>
                      <a:pt x="14513" y="11143"/>
                      <a:pt x="18340" y="8450"/>
                    </a:cubicBezTo>
                    <a:cubicBezTo>
                      <a:pt x="22063" y="5653"/>
                      <a:pt x="26895" y="5930"/>
                      <a:pt x="31233" y="7419"/>
                    </a:cubicBezTo>
                    <a:cubicBezTo>
                      <a:pt x="31796" y="7627"/>
                      <a:pt x="32567" y="7817"/>
                      <a:pt x="32974" y="8060"/>
                    </a:cubicBezTo>
                    <a:lnTo>
                      <a:pt x="34264" y="8735"/>
                    </a:lnTo>
                    <a:cubicBezTo>
                      <a:pt x="34706" y="8909"/>
                      <a:pt x="35095" y="9281"/>
                      <a:pt x="35520" y="9575"/>
                    </a:cubicBezTo>
                    <a:cubicBezTo>
                      <a:pt x="35918" y="9878"/>
                      <a:pt x="36403" y="10104"/>
                      <a:pt x="36706" y="10485"/>
                    </a:cubicBezTo>
                    <a:cubicBezTo>
                      <a:pt x="38213" y="11783"/>
                      <a:pt x="39208" y="13446"/>
                      <a:pt x="40109" y="15083"/>
                    </a:cubicBezTo>
                    <a:cubicBezTo>
                      <a:pt x="41668" y="18572"/>
                      <a:pt x="42005" y="22451"/>
                      <a:pt x="41988" y="25872"/>
                    </a:cubicBezTo>
                    <a:cubicBezTo>
                      <a:pt x="41988" y="29309"/>
                      <a:pt x="41598" y="32418"/>
                      <a:pt x="41165" y="34955"/>
                    </a:cubicBezTo>
                    <a:cubicBezTo>
                      <a:pt x="40784" y="37492"/>
                      <a:pt x="40369" y="39501"/>
                      <a:pt x="40048" y="40852"/>
                    </a:cubicBezTo>
                    <a:cubicBezTo>
                      <a:pt x="39763" y="42220"/>
                      <a:pt x="39607" y="42956"/>
                      <a:pt x="39607" y="42956"/>
                    </a:cubicBezTo>
                    <a:lnTo>
                      <a:pt x="39598" y="43060"/>
                    </a:lnTo>
                    <a:cubicBezTo>
                      <a:pt x="39546" y="43233"/>
                      <a:pt x="39520" y="43432"/>
                      <a:pt x="39511" y="43632"/>
                    </a:cubicBezTo>
                    <a:cubicBezTo>
                      <a:pt x="39511" y="43632"/>
                      <a:pt x="39468" y="44402"/>
                      <a:pt x="39390" y="45831"/>
                    </a:cubicBezTo>
                    <a:cubicBezTo>
                      <a:pt x="39338" y="47164"/>
                      <a:pt x="39208" y="48948"/>
                      <a:pt x="38975" y="51182"/>
                    </a:cubicBezTo>
                    <a:lnTo>
                      <a:pt x="44733" y="51182"/>
                    </a:lnTo>
                    <a:cubicBezTo>
                      <a:pt x="44793" y="48948"/>
                      <a:pt x="44767" y="47034"/>
                      <a:pt x="44733" y="45840"/>
                    </a:cubicBezTo>
                    <a:cubicBezTo>
                      <a:pt x="44690" y="44965"/>
                      <a:pt x="44646" y="44342"/>
                      <a:pt x="44629" y="43987"/>
                    </a:cubicBezTo>
                    <a:cubicBezTo>
                      <a:pt x="44750" y="43640"/>
                      <a:pt x="44941" y="43051"/>
                      <a:pt x="45209" y="42212"/>
                    </a:cubicBezTo>
                    <a:cubicBezTo>
                      <a:pt x="45642" y="40826"/>
                      <a:pt x="46248" y="38748"/>
                      <a:pt x="46854" y="36046"/>
                    </a:cubicBezTo>
                    <a:cubicBezTo>
                      <a:pt x="47460" y="33336"/>
                      <a:pt x="48058" y="29993"/>
                      <a:pt x="48240" y="26019"/>
                    </a:cubicBezTo>
                    <a:cubicBezTo>
                      <a:pt x="48378" y="22079"/>
                      <a:pt x="48110" y="17351"/>
                      <a:pt x="46023" y="12407"/>
                    </a:cubicBezTo>
                    <a:cubicBezTo>
                      <a:pt x="44871" y="10000"/>
                      <a:pt x="43295" y="7532"/>
                      <a:pt x="41027" y="5601"/>
                    </a:cubicBezTo>
                    <a:cubicBezTo>
                      <a:pt x="40507" y="5055"/>
                      <a:pt x="39858" y="4700"/>
                      <a:pt x="39269" y="4259"/>
                    </a:cubicBezTo>
                    <a:cubicBezTo>
                      <a:pt x="38637" y="3843"/>
                      <a:pt x="38083" y="3367"/>
                      <a:pt x="37338" y="3029"/>
                    </a:cubicBezTo>
                    <a:cubicBezTo>
                      <a:pt x="36637" y="2691"/>
                      <a:pt x="35909" y="2345"/>
                      <a:pt x="35199" y="1999"/>
                    </a:cubicBezTo>
                    <a:cubicBezTo>
                      <a:pt x="34454" y="1635"/>
                      <a:pt x="33918" y="1548"/>
                      <a:pt x="33277" y="1323"/>
                    </a:cubicBezTo>
                    <a:cubicBezTo>
                      <a:pt x="30480" y="327"/>
                      <a:pt x="27389" y="-166"/>
                      <a:pt x="24116" y="50"/>
                    </a:cubicBezTo>
                    <a:cubicBezTo>
                      <a:pt x="20842" y="215"/>
                      <a:pt x="17431" y="1497"/>
                      <a:pt x="14746" y="3575"/>
                    </a:cubicBezTo>
                    <a:cubicBezTo>
                      <a:pt x="12036" y="5636"/>
                      <a:pt x="9941" y="8294"/>
                      <a:pt x="8382" y="11099"/>
                    </a:cubicBezTo>
                    <a:cubicBezTo>
                      <a:pt x="6867" y="13922"/>
                      <a:pt x="5620" y="16875"/>
                      <a:pt x="4771" y="19897"/>
                    </a:cubicBezTo>
                    <a:cubicBezTo>
                      <a:pt x="3810" y="22893"/>
                      <a:pt x="3143" y="25950"/>
                      <a:pt x="2563" y="29032"/>
                    </a:cubicBezTo>
                    <a:lnTo>
                      <a:pt x="1827" y="33700"/>
                    </a:lnTo>
                    <a:lnTo>
                      <a:pt x="1299" y="38150"/>
                    </a:lnTo>
                    <a:cubicBezTo>
                      <a:pt x="580" y="42437"/>
                      <a:pt x="173" y="46810"/>
                      <a:pt x="0" y="51200"/>
                    </a:cubicBezTo>
                    <a:lnTo>
                      <a:pt x="5438" y="51200"/>
                    </a:lnTo>
                    <a:close/>
                  </a:path>
                </a:pathLst>
              </a:custGeom>
              <a:grpFill/>
              <a:ln w="8653" cap="flat">
                <a:noFill/>
                <a:prstDash val="solid"/>
                <a:miter/>
              </a:ln>
            </p:spPr>
            <p:txBody>
              <a:bodyPr rtlCol="0" anchor="ctr"/>
              <a:lstStyle/>
              <a:p>
                <a:endParaRPr lang="en-IN" dirty="0"/>
              </a:p>
            </p:txBody>
          </p:sp>
          <p:sp>
            <p:nvSpPr>
              <p:cNvPr id="84" name="Freeform: Shape 84">
                <a:extLst>
                  <a:ext uri="{FF2B5EF4-FFF2-40B4-BE49-F238E27FC236}">
                    <a16:creationId xmlns:a16="http://schemas.microsoft.com/office/drawing/2014/main" id="{42A3B85F-534D-674C-BA06-69F468AD6BA6}"/>
                  </a:ext>
                </a:extLst>
              </p:cNvPr>
              <p:cNvSpPr/>
              <p:nvPr/>
            </p:nvSpPr>
            <p:spPr>
              <a:xfrm>
                <a:off x="-1907699" y="3506026"/>
                <a:ext cx="59036" cy="79262"/>
              </a:xfrm>
              <a:custGeom>
                <a:avLst/>
                <a:gdLst>
                  <a:gd name="connsiteX0" fmla="*/ 48255 w 59036"/>
                  <a:gd name="connsiteY0" fmla="*/ 48538 h 79262"/>
                  <a:gd name="connsiteX1" fmla="*/ 47796 w 59036"/>
                  <a:gd name="connsiteY1" fmla="*/ 50348 h 79262"/>
                  <a:gd name="connsiteX2" fmla="*/ 45891 w 59036"/>
                  <a:gd name="connsiteY2" fmla="*/ 56453 h 79262"/>
                  <a:gd name="connsiteX3" fmla="*/ 41700 w 59036"/>
                  <a:gd name="connsiteY3" fmla="*/ 65658 h 79262"/>
                  <a:gd name="connsiteX4" fmla="*/ 32530 w 59036"/>
                  <a:gd name="connsiteY4" fmla="*/ 75962 h 79262"/>
                  <a:gd name="connsiteX5" fmla="*/ 24651 w 59036"/>
                  <a:gd name="connsiteY5" fmla="*/ 79036 h 79262"/>
                  <a:gd name="connsiteX6" fmla="*/ 15818 w 59036"/>
                  <a:gd name="connsiteY6" fmla="*/ 78508 h 79262"/>
                  <a:gd name="connsiteX7" fmla="*/ 14736 w 59036"/>
                  <a:gd name="connsiteY7" fmla="*/ 78239 h 79262"/>
                  <a:gd name="connsiteX8" fmla="*/ 14190 w 59036"/>
                  <a:gd name="connsiteY8" fmla="*/ 78101 h 79262"/>
                  <a:gd name="connsiteX9" fmla="*/ 14121 w 59036"/>
                  <a:gd name="connsiteY9" fmla="*/ 78083 h 79262"/>
                  <a:gd name="connsiteX10" fmla="*/ 13870 w 59036"/>
                  <a:gd name="connsiteY10" fmla="*/ 77988 h 79262"/>
                  <a:gd name="connsiteX11" fmla="*/ 13757 w 59036"/>
                  <a:gd name="connsiteY11" fmla="*/ 77945 h 79262"/>
                  <a:gd name="connsiteX12" fmla="*/ 13524 w 59036"/>
                  <a:gd name="connsiteY12" fmla="*/ 77850 h 79262"/>
                  <a:gd name="connsiteX13" fmla="*/ 11645 w 59036"/>
                  <a:gd name="connsiteY13" fmla="*/ 77122 h 79262"/>
                  <a:gd name="connsiteX14" fmla="*/ 9523 w 59036"/>
                  <a:gd name="connsiteY14" fmla="*/ 76048 h 79262"/>
                  <a:gd name="connsiteX15" fmla="*/ 7419 w 59036"/>
                  <a:gd name="connsiteY15" fmla="*/ 74680 h 79262"/>
                  <a:gd name="connsiteX16" fmla="*/ 1401 w 59036"/>
                  <a:gd name="connsiteY16" fmla="*/ 66679 h 79262"/>
                  <a:gd name="connsiteX17" fmla="*/ 41 w 59036"/>
                  <a:gd name="connsiteY17" fmla="*/ 56912 h 79262"/>
                  <a:gd name="connsiteX18" fmla="*/ 1704 w 59036"/>
                  <a:gd name="connsiteY18" fmla="*/ 47552 h 79262"/>
                  <a:gd name="connsiteX19" fmla="*/ 8597 w 59036"/>
                  <a:gd name="connsiteY19" fmla="*/ 30164 h 79262"/>
                  <a:gd name="connsiteX20" fmla="*/ 10406 w 59036"/>
                  <a:gd name="connsiteY20" fmla="*/ 26068 h 79262"/>
                  <a:gd name="connsiteX21" fmla="*/ 12476 w 59036"/>
                  <a:gd name="connsiteY21" fmla="*/ 21817 h 79262"/>
                  <a:gd name="connsiteX22" fmla="*/ 17290 w 59036"/>
                  <a:gd name="connsiteY22" fmla="*/ 13738 h 79262"/>
                  <a:gd name="connsiteX23" fmla="*/ 23326 w 59036"/>
                  <a:gd name="connsiteY23" fmla="*/ 6403 h 79262"/>
                  <a:gd name="connsiteX24" fmla="*/ 31638 w 59036"/>
                  <a:gd name="connsiteY24" fmla="*/ 1087 h 79262"/>
                  <a:gd name="connsiteX25" fmla="*/ 41622 w 59036"/>
                  <a:gd name="connsiteY25" fmla="*/ 489 h 79262"/>
                  <a:gd name="connsiteX26" fmla="*/ 50004 w 59036"/>
                  <a:gd name="connsiteY26" fmla="*/ 4395 h 79262"/>
                  <a:gd name="connsiteX27" fmla="*/ 51632 w 59036"/>
                  <a:gd name="connsiteY27" fmla="*/ 5615 h 79262"/>
                  <a:gd name="connsiteX28" fmla="*/ 53373 w 59036"/>
                  <a:gd name="connsiteY28" fmla="*/ 7243 h 79262"/>
                  <a:gd name="connsiteX29" fmla="*/ 54853 w 59036"/>
                  <a:gd name="connsiteY29" fmla="*/ 8975 h 79262"/>
                  <a:gd name="connsiteX30" fmla="*/ 56144 w 59036"/>
                  <a:gd name="connsiteY30" fmla="*/ 10768 h 79262"/>
                  <a:gd name="connsiteX31" fmla="*/ 58897 w 59036"/>
                  <a:gd name="connsiteY31" fmla="*/ 18751 h 79262"/>
                  <a:gd name="connsiteX32" fmla="*/ 57001 w 59036"/>
                  <a:gd name="connsiteY32" fmla="*/ 32433 h 79262"/>
                  <a:gd name="connsiteX33" fmla="*/ 52723 w 59036"/>
                  <a:gd name="connsiteY33" fmla="*/ 41585 h 79262"/>
                  <a:gd name="connsiteX34" fmla="*/ 49320 w 59036"/>
                  <a:gd name="connsiteY34" fmla="*/ 46997 h 79262"/>
                  <a:gd name="connsiteX35" fmla="*/ 48255 w 59036"/>
                  <a:gd name="connsiteY35" fmla="*/ 48538 h 79262"/>
                  <a:gd name="connsiteX36" fmla="*/ 43752 w 59036"/>
                  <a:gd name="connsiteY36" fmla="*/ 46053 h 79262"/>
                  <a:gd name="connsiteX37" fmla="*/ 44800 w 59036"/>
                  <a:gd name="connsiteY37" fmla="*/ 44192 h 79262"/>
                  <a:gd name="connsiteX38" fmla="*/ 47597 w 59036"/>
                  <a:gd name="connsiteY38" fmla="*/ 38884 h 79262"/>
                  <a:gd name="connsiteX39" fmla="*/ 51043 w 59036"/>
                  <a:gd name="connsiteY39" fmla="*/ 30458 h 79262"/>
                  <a:gd name="connsiteX40" fmla="*/ 52429 w 59036"/>
                  <a:gd name="connsiteY40" fmla="*/ 19583 h 79262"/>
                  <a:gd name="connsiteX41" fmla="*/ 50550 w 59036"/>
                  <a:gd name="connsiteY41" fmla="*/ 14179 h 79262"/>
                  <a:gd name="connsiteX42" fmla="*/ 49675 w 59036"/>
                  <a:gd name="connsiteY42" fmla="*/ 12950 h 79262"/>
                  <a:gd name="connsiteX43" fmla="*/ 48723 w 59036"/>
                  <a:gd name="connsiteY43" fmla="*/ 11798 h 79262"/>
                  <a:gd name="connsiteX44" fmla="*/ 47692 w 59036"/>
                  <a:gd name="connsiteY44" fmla="*/ 10759 h 79262"/>
                  <a:gd name="connsiteX45" fmla="*/ 46220 w 59036"/>
                  <a:gd name="connsiteY45" fmla="*/ 9633 h 79262"/>
                  <a:gd name="connsiteX46" fmla="*/ 33587 w 59036"/>
                  <a:gd name="connsiteY46" fmla="*/ 6828 h 79262"/>
                  <a:gd name="connsiteX47" fmla="*/ 21784 w 59036"/>
                  <a:gd name="connsiteY47" fmla="*/ 16924 h 79262"/>
                  <a:gd name="connsiteX48" fmla="*/ 17230 w 59036"/>
                  <a:gd name="connsiteY48" fmla="*/ 24345 h 79262"/>
                  <a:gd name="connsiteX49" fmla="*/ 15238 w 59036"/>
                  <a:gd name="connsiteY49" fmla="*/ 28250 h 79262"/>
                  <a:gd name="connsiteX50" fmla="*/ 13307 w 59036"/>
                  <a:gd name="connsiteY50" fmla="*/ 32511 h 79262"/>
                  <a:gd name="connsiteX51" fmla="*/ 7021 w 59036"/>
                  <a:gd name="connsiteY51" fmla="*/ 48945 h 79262"/>
                  <a:gd name="connsiteX52" fmla="*/ 7012 w 59036"/>
                  <a:gd name="connsiteY52" fmla="*/ 64471 h 79262"/>
                  <a:gd name="connsiteX53" fmla="*/ 11125 w 59036"/>
                  <a:gd name="connsiteY53" fmla="*/ 69589 h 79262"/>
                  <a:gd name="connsiteX54" fmla="*/ 12476 w 59036"/>
                  <a:gd name="connsiteY54" fmla="*/ 70420 h 79262"/>
                  <a:gd name="connsiteX55" fmla="*/ 13957 w 59036"/>
                  <a:gd name="connsiteY55" fmla="*/ 71156 h 79262"/>
                  <a:gd name="connsiteX56" fmla="*/ 15836 w 59036"/>
                  <a:gd name="connsiteY56" fmla="*/ 71884 h 79262"/>
                  <a:gd name="connsiteX57" fmla="*/ 16069 w 59036"/>
                  <a:gd name="connsiteY57" fmla="*/ 71961 h 79262"/>
                  <a:gd name="connsiteX58" fmla="*/ 16191 w 59036"/>
                  <a:gd name="connsiteY58" fmla="*/ 72005 h 79262"/>
                  <a:gd name="connsiteX59" fmla="*/ 16043 w 59036"/>
                  <a:gd name="connsiteY59" fmla="*/ 71953 h 79262"/>
                  <a:gd name="connsiteX60" fmla="*/ 16104 w 59036"/>
                  <a:gd name="connsiteY60" fmla="*/ 71970 h 79262"/>
                  <a:gd name="connsiteX61" fmla="*/ 16511 w 59036"/>
                  <a:gd name="connsiteY61" fmla="*/ 72074 h 79262"/>
                  <a:gd name="connsiteX62" fmla="*/ 17351 w 59036"/>
                  <a:gd name="connsiteY62" fmla="*/ 72256 h 79262"/>
                  <a:gd name="connsiteX63" fmla="*/ 23620 w 59036"/>
                  <a:gd name="connsiteY63" fmla="*/ 72594 h 79262"/>
                  <a:gd name="connsiteX64" fmla="*/ 28945 w 59036"/>
                  <a:gd name="connsiteY64" fmla="*/ 70524 h 79262"/>
                  <a:gd name="connsiteX65" fmla="*/ 36306 w 59036"/>
                  <a:gd name="connsiteY65" fmla="*/ 62411 h 79262"/>
                  <a:gd name="connsiteX66" fmla="*/ 40471 w 59036"/>
                  <a:gd name="connsiteY66" fmla="*/ 54306 h 79262"/>
                  <a:gd name="connsiteX67" fmla="*/ 42696 w 59036"/>
                  <a:gd name="connsiteY67" fmla="*/ 48738 h 79262"/>
                  <a:gd name="connsiteX68" fmla="*/ 43458 w 59036"/>
                  <a:gd name="connsiteY68" fmla="*/ 46677 h 79262"/>
                  <a:gd name="connsiteX69" fmla="*/ 43692 w 59036"/>
                  <a:gd name="connsiteY69" fmla="*/ 46131 h 79262"/>
                  <a:gd name="connsiteX70" fmla="*/ 43752 w 59036"/>
                  <a:gd name="connsiteY70" fmla="*/ 46053 h 7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9036" h="79262">
                    <a:moveTo>
                      <a:pt x="48255" y="48538"/>
                    </a:moveTo>
                    <a:cubicBezTo>
                      <a:pt x="48177" y="48894"/>
                      <a:pt x="48021" y="49491"/>
                      <a:pt x="47796" y="50348"/>
                    </a:cubicBezTo>
                    <a:cubicBezTo>
                      <a:pt x="47441" y="51682"/>
                      <a:pt x="46809" y="53864"/>
                      <a:pt x="45891" y="56453"/>
                    </a:cubicBezTo>
                    <a:cubicBezTo>
                      <a:pt x="44965" y="59059"/>
                      <a:pt x="43649" y="62185"/>
                      <a:pt x="41700" y="65658"/>
                    </a:cubicBezTo>
                    <a:cubicBezTo>
                      <a:pt x="39691" y="69069"/>
                      <a:pt x="36946" y="72905"/>
                      <a:pt x="32530" y="75962"/>
                    </a:cubicBezTo>
                    <a:cubicBezTo>
                      <a:pt x="30253" y="77399"/>
                      <a:pt x="27629" y="78629"/>
                      <a:pt x="24651" y="79036"/>
                    </a:cubicBezTo>
                    <a:cubicBezTo>
                      <a:pt x="21758" y="79443"/>
                      <a:pt x="18676" y="79322"/>
                      <a:pt x="15818" y="78508"/>
                    </a:cubicBezTo>
                    <a:lnTo>
                      <a:pt x="14736" y="78239"/>
                    </a:lnTo>
                    <a:lnTo>
                      <a:pt x="14190" y="78101"/>
                    </a:lnTo>
                    <a:lnTo>
                      <a:pt x="14121" y="78083"/>
                    </a:lnTo>
                    <a:lnTo>
                      <a:pt x="13870" y="77988"/>
                    </a:lnTo>
                    <a:lnTo>
                      <a:pt x="13757" y="77945"/>
                    </a:lnTo>
                    <a:lnTo>
                      <a:pt x="13524" y="77850"/>
                    </a:lnTo>
                    <a:cubicBezTo>
                      <a:pt x="12900" y="77599"/>
                      <a:pt x="12268" y="77365"/>
                      <a:pt x="11645" y="77122"/>
                    </a:cubicBezTo>
                    <a:cubicBezTo>
                      <a:pt x="11090" y="76940"/>
                      <a:pt x="10233" y="76429"/>
                      <a:pt x="9523" y="76048"/>
                    </a:cubicBezTo>
                    <a:cubicBezTo>
                      <a:pt x="8787" y="75633"/>
                      <a:pt x="8034" y="75217"/>
                      <a:pt x="7419" y="74680"/>
                    </a:cubicBezTo>
                    <a:cubicBezTo>
                      <a:pt x="4743" y="72793"/>
                      <a:pt x="2535" y="69883"/>
                      <a:pt x="1401" y="66679"/>
                    </a:cubicBezTo>
                    <a:cubicBezTo>
                      <a:pt x="223" y="63493"/>
                      <a:pt x="-132" y="60124"/>
                      <a:pt x="41" y="56912"/>
                    </a:cubicBezTo>
                    <a:cubicBezTo>
                      <a:pt x="284" y="53734"/>
                      <a:pt x="795" y="50565"/>
                      <a:pt x="1704" y="47552"/>
                    </a:cubicBezTo>
                    <a:cubicBezTo>
                      <a:pt x="3349" y="41464"/>
                      <a:pt x="5808" y="35697"/>
                      <a:pt x="8597" y="30164"/>
                    </a:cubicBezTo>
                    <a:lnTo>
                      <a:pt x="10406" y="26068"/>
                    </a:lnTo>
                    <a:lnTo>
                      <a:pt x="12476" y="21817"/>
                    </a:lnTo>
                    <a:cubicBezTo>
                      <a:pt x="13948" y="19054"/>
                      <a:pt x="15489" y="16318"/>
                      <a:pt x="17290" y="13738"/>
                    </a:cubicBezTo>
                    <a:cubicBezTo>
                      <a:pt x="18970" y="11105"/>
                      <a:pt x="21066" y="8655"/>
                      <a:pt x="23326" y="6403"/>
                    </a:cubicBezTo>
                    <a:cubicBezTo>
                      <a:pt x="25655" y="4178"/>
                      <a:pt x="28435" y="2256"/>
                      <a:pt x="31638" y="1087"/>
                    </a:cubicBezTo>
                    <a:cubicBezTo>
                      <a:pt x="34799" y="-134"/>
                      <a:pt x="38453" y="-316"/>
                      <a:pt x="41622" y="489"/>
                    </a:cubicBezTo>
                    <a:cubicBezTo>
                      <a:pt x="44826" y="1251"/>
                      <a:pt x="47606" y="2628"/>
                      <a:pt x="50004" y="4395"/>
                    </a:cubicBezTo>
                    <a:cubicBezTo>
                      <a:pt x="50550" y="4810"/>
                      <a:pt x="51017" y="5044"/>
                      <a:pt x="51632" y="5615"/>
                    </a:cubicBezTo>
                    <a:cubicBezTo>
                      <a:pt x="52212" y="6161"/>
                      <a:pt x="52801" y="6689"/>
                      <a:pt x="53373" y="7243"/>
                    </a:cubicBezTo>
                    <a:cubicBezTo>
                      <a:pt x="53979" y="7763"/>
                      <a:pt x="54369" y="8404"/>
                      <a:pt x="54853" y="8975"/>
                    </a:cubicBezTo>
                    <a:cubicBezTo>
                      <a:pt x="55286" y="9581"/>
                      <a:pt x="55815" y="10092"/>
                      <a:pt x="56144" y="10768"/>
                    </a:cubicBezTo>
                    <a:cubicBezTo>
                      <a:pt x="57746" y="13287"/>
                      <a:pt x="58516" y="16110"/>
                      <a:pt x="58897" y="18751"/>
                    </a:cubicBezTo>
                    <a:cubicBezTo>
                      <a:pt x="59443" y="24111"/>
                      <a:pt x="58291" y="28692"/>
                      <a:pt x="57001" y="32433"/>
                    </a:cubicBezTo>
                    <a:cubicBezTo>
                      <a:pt x="55650" y="36165"/>
                      <a:pt x="54109" y="39195"/>
                      <a:pt x="52723" y="41585"/>
                    </a:cubicBezTo>
                    <a:cubicBezTo>
                      <a:pt x="51355" y="43993"/>
                      <a:pt x="50160" y="45785"/>
                      <a:pt x="49320" y="46997"/>
                    </a:cubicBezTo>
                    <a:cubicBezTo>
                      <a:pt x="48818" y="47733"/>
                      <a:pt x="48463" y="48253"/>
                      <a:pt x="48255" y="48538"/>
                    </a:cubicBezTo>
                    <a:close/>
                    <a:moveTo>
                      <a:pt x="43752" y="46053"/>
                    </a:moveTo>
                    <a:cubicBezTo>
                      <a:pt x="43752" y="46053"/>
                      <a:pt x="44116" y="45413"/>
                      <a:pt x="44800" y="44192"/>
                    </a:cubicBezTo>
                    <a:cubicBezTo>
                      <a:pt x="45493" y="42979"/>
                      <a:pt x="46471" y="41204"/>
                      <a:pt x="47597" y="38884"/>
                    </a:cubicBezTo>
                    <a:cubicBezTo>
                      <a:pt x="48749" y="36598"/>
                      <a:pt x="50022" y="33757"/>
                      <a:pt x="51043" y="30458"/>
                    </a:cubicBezTo>
                    <a:cubicBezTo>
                      <a:pt x="52057" y="27177"/>
                      <a:pt x="52879" y="23384"/>
                      <a:pt x="52429" y="19583"/>
                    </a:cubicBezTo>
                    <a:cubicBezTo>
                      <a:pt x="52065" y="17738"/>
                      <a:pt x="51606" y="15876"/>
                      <a:pt x="50550" y="14179"/>
                    </a:cubicBezTo>
                    <a:cubicBezTo>
                      <a:pt x="50368" y="13712"/>
                      <a:pt x="49978" y="13374"/>
                      <a:pt x="49675" y="12950"/>
                    </a:cubicBezTo>
                    <a:cubicBezTo>
                      <a:pt x="49364" y="12560"/>
                      <a:pt x="49104" y="12084"/>
                      <a:pt x="48723" y="11798"/>
                    </a:cubicBezTo>
                    <a:lnTo>
                      <a:pt x="47692" y="10759"/>
                    </a:lnTo>
                    <a:cubicBezTo>
                      <a:pt x="47372" y="10413"/>
                      <a:pt x="46697" y="10006"/>
                      <a:pt x="46220" y="9633"/>
                    </a:cubicBezTo>
                    <a:cubicBezTo>
                      <a:pt x="42514" y="6940"/>
                      <a:pt x="37968" y="5252"/>
                      <a:pt x="33587" y="6828"/>
                    </a:cubicBezTo>
                    <a:cubicBezTo>
                      <a:pt x="29136" y="8265"/>
                      <a:pt x="25083" y="12283"/>
                      <a:pt x="21784" y="16924"/>
                    </a:cubicBezTo>
                    <a:cubicBezTo>
                      <a:pt x="20096" y="19210"/>
                      <a:pt x="18650" y="21765"/>
                      <a:pt x="17230" y="24345"/>
                    </a:cubicBezTo>
                    <a:lnTo>
                      <a:pt x="15238" y="28250"/>
                    </a:lnTo>
                    <a:lnTo>
                      <a:pt x="13307" y="32511"/>
                    </a:lnTo>
                    <a:cubicBezTo>
                      <a:pt x="10692" y="37879"/>
                      <a:pt x="8406" y="43404"/>
                      <a:pt x="7021" y="48945"/>
                    </a:cubicBezTo>
                    <a:cubicBezTo>
                      <a:pt x="5626" y="54435"/>
                      <a:pt x="5211" y="60159"/>
                      <a:pt x="7012" y="64471"/>
                    </a:cubicBezTo>
                    <a:cubicBezTo>
                      <a:pt x="7869" y="66636"/>
                      <a:pt x="9272" y="68368"/>
                      <a:pt x="11125" y="69589"/>
                    </a:cubicBezTo>
                    <a:cubicBezTo>
                      <a:pt x="11558" y="69952"/>
                      <a:pt x="12026" y="70169"/>
                      <a:pt x="12476" y="70420"/>
                    </a:cubicBezTo>
                    <a:cubicBezTo>
                      <a:pt x="12978" y="70645"/>
                      <a:pt x="13229" y="70940"/>
                      <a:pt x="13957" y="71156"/>
                    </a:cubicBezTo>
                    <a:cubicBezTo>
                      <a:pt x="14597" y="71407"/>
                      <a:pt x="15221" y="71632"/>
                      <a:pt x="15836" y="71884"/>
                    </a:cubicBezTo>
                    <a:lnTo>
                      <a:pt x="16069" y="71961"/>
                    </a:lnTo>
                    <a:lnTo>
                      <a:pt x="16191" y="72005"/>
                    </a:lnTo>
                    <a:cubicBezTo>
                      <a:pt x="16372" y="72074"/>
                      <a:pt x="15983" y="71935"/>
                      <a:pt x="16043" y="71953"/>
                    </a:cubicBezTo>
                    <a:lnTo>
                      <a:pt x="16104" y="71970"/>
                    </a:lnTo>
                    <a:lnTo>
                      <a:pt x="16511" y="72074"/>
                    </a:lnTo>
                    <a:lnTo>
                      <a:pt x="17351" y="72256"/>
                    </a:lnTo>
                    <a:cubicBezTo>
                      <a:pt x="19550" y="72879"/>
                      <a:pt x="21680" y="72862"/>
                      <a:pt x="23620" y="72594"/>
                    </a:cubicBezTo>
                    <a:cubicBezTo>
                      <a:pt x="25594" y="72299"/>
                      <a:pt x="27318" y="71442"/>
                      <a:pt x="28945" y="70524"/>
                    </a:cubicBezTo>
                    <a:cubicBezTo>
                      <a:pt x="32123" y="68403"/>
                      <a:pt x="34505" y="65303"/>
                      <a:pt x="36306" y="62411"/>
                    </a:cubicBezTo>
                    <a:cubicBezTo>
                      <a:pt x="38159" y="59501"/>
                      <a:pt x="39484" y="56678"/>
                      <a:pt x="40471" y="54306"/>
                    </a:cubicBezTo>
                    <a:cubicBezTo>
                      <a:pt x="41518" y="51942"/>
                      <a:pt x="42202" y="50140"/>
                      <a:pt x="42696" y="48738"/>
                    </a:cubicBezTo>
                    <a:cubicBezTo>
                      <a:pt x="43190" y="47404"/>
                      <a:pt x="43458" y="46677"/>
                      <a:pt x="43458" y="46677"/>
                    </a:cubicBezTo>
                    <a:cubicBezTo>
                      <a:pt x="43527" y="46486"/>
                      <a:pt x="43614" y="46313"/>
                      <a:pt x="43692" y="46131"/>
                    </a:cubicBezTo>
                    <a:lnTo>
                      <a:pt x="43752" y="46053"/>
                    </a:lnTo>
                    <a:close/>
                  </a:path>
                </a:pathLst>
              </a:custGeom>
              <a:grpFill/>
              <a:ln w="8653" cap="flat">
                <a:noFill/>
                <a:prstDash val="solid"/>
                <a:miter/>
              </a:ln>
            </p:spPr>
            <p:txBody>
              <a:bodyPr rtlCol="0" anchor="ctr"/>
              <a:lstStyle/>
              <a:p>
                <a:endParaRPr lang="en-IN" dirty="0"/>
              </a:p>
            </p:txBody>
          </p:sp>
          <p:sp>
            <p:nvSpPr>
              <p:cNvPr id="85" name="Freeform: Shape 85">
                <a:extLst>
                  <a:ext uri="{FF2B5EF4-FFF2-40B4-BE49-F238E27FC236}">
                    <a16:creationId xmlns:a16="http://schemas.microsoft.com/office/drawing/2014/main" id="{E353D740-1F6C-F945-86F2-26320D0EEEE6}"/>
                  </a:ext>
                </a:extLst>
              </p:cNvPr>
              <p:cNvSpPr/>
              <p:nvPr/>
            </p:nvSpPr>
            <p:spPr>
              <a:xfrm>
                <a:off x="-1826908" y="3378521"/>
                <a:ext cx="69439" cy="72672"/>
              </a:xfrm>
              <a:custGeom>
                <a:avLst/>
                <a:gdLst>
                  <a:gd name="connsiteX0" fmla="*/ 50158 w 69439"/>
                  <a:gd name="connsiteY0" fmla="*/ 50280 h 72672"/>
                  <a:gd name="connsiteX1" fmla="*/ 49188 w 69439"/>
                  <a:gd name="connsiteY1" fmla="*/ 51856 h 72672"/>
                  <a:gd name="connsiteX2" fmla="*/ 45560 w 69439"/>
                  <a:gd name="connsiteY2" fmla="*/ 57146 h 72672"/>
                  <a:gd name="connsiteX3" fmla="*/ 38867 w 69439"/>
                  <a:gd name="connsiteY3" fmla="*/ 64688 h 72672"/>
                  <a:gd name="connsiteX4" fmla="*/ 27056 w 69439"/>
                  <a:gd name="connsiteY4" fmla="*/ 71858 h 72672"/>
                  <a:gd name="connsiteX5" fmla="*/ 18639 w 69439"/>
                  <a:gd name="connsiteY5" fmla="*/ 72464 h 72672"/>
                  <a:gd name="connsiteX6" fmla="*/ 10335 w 69439"/>
                  <a:gd name="connsiteY6" fmla="*/ 69356 h 72672"/>
                  <a:gd name="connsiteX7" fmla="*/ 9374 w 69439"/>
                  <a:gd name="connsiteY7" fmla="*/ 68793 h 72672"/>
                  <a:gd name="connsiteX8" fmla="*/ 8897 w 69439"/>
                  <a:gd name="connsiteY8" fmla="*/ 68498 h 72672"/>
                  <a:gd name="connsiteX9" fmla="*/ 8846 w 69439"/>
                  <a:gd name="connsiteY9" fmla="*/ 68446 h 72672"/>
                  <a:gd name="connsiteX10" fmla="*/ 8629 w 69439"/>
                  <a:gd name="connsiteY10" fmla="*/ 68290 h 72672"/>
                  <a:gd name="connsiteX11" fmla="*/ 8525 w 69439"/>
                  <a:gd name="connsiteY11" fmla="*/ 68204 h 72672"/>
                  <a:gd name="connsiteX12" fmla="*/ 8335 w 69439"/>
                  <a:gd name="connsiteY12" fmla="*/ 68048 h 72672"/>
                  <a:gd name="connsiteX13" fmla="*/ 6759 w 69439"/>
                  <a:gd name="connsiteY13" fmla="*/ 66792 h 72672"/>
                  <a:gd name="connsiteX14" fmla="*/ 5044 w 69439"/>
                  <a:gd name="connsiteY14" fmla="*/ 65147 h 72672"/>
                  <a:gd name="connsiteX15" fmla="*/ 3434 w 69439"/>
                  <a:gd name="connsiteY15" fmla="*/ 63216 h 72672"/>
                  <a:gd name="connsiteX16" fmla="*/ 31 w 69439"/>
                  <a:gd name="connsiteY16" fmla="*/ 53804 h 72672"/>
                  <a:gd name="connsiteX17" fmla="*/ 1615 w 69439"/>
                  <a:gd name="connsiteY17" fmla="*/ 44062 h 72672"/>
                  <a:gd name="connsiteX18" fmla="*/ 5953 w 69439"/>
                  <a:gd name="connsiteY18" fmla="*/ 35602 h 72672"/>
                  <a:gd name="connsiteX19" fmla="*/ 17617 w 69439"/>
                  <a:gd name="connsiteY19" fmla="*/ 21090 h 72672"/>
                  <a:gd name="connsiteX20" fmla="*/ 20613 w 69439"/>
                  <a:gd name="connsiteY20" fmla="*/ 17626 h 72672"/>
                  <a:gd name="connsiteX21" fmla="*/ 23860 w 69439"/>
                  <a:gd name="connsiteY21" fmla="*/ 14197 h 72672"/>
                  <a:gd name="connsiteX22" fmla="*/ 30822 w 69439"/>
                  <a:gd name="connsiteY22" fmla="*/ 7885 h 72672"/>
                  <a:gd name="connsiteX23" fmla="*/ 38771 w 69439"/>
                  <a:gd name="connsiteY23" fmla="*/ 2672 h 72672"/>
                  <a:gd name="connsiteX24" fmla="*/ 48279 w 69439"/>
                  <a:gd name="connsiteY24" fmla="*/ 31 h 72672"/>
                  <a:gd name="connsiteX25" fmla="*/ 58003 w 69439"/>
                  <a:gd name="connsiteY25" fmla="*/ 2377 h 72672"/>
                  <a:gd name="connsiteX26" fmla="*/ 64844 w 69439"/>
                  <a:gd name="connsiteY26" fmla="*/ 8603 h 72672"/>
                  <a:gd name="connsiteX27" fmla="*/ 66048 w 69439"/>
                  <a:gd name="connsiteY27" fmla="*/ 10240 h 72672"/>
                  <a:gd name="connsiteX28" fmla="*/ 67242 w 69439"/>
                  <a:gd name="connsiteY28" fmla="*/ 12309 h 72672"/>
                  <a:gd name="connsiteX29" fmla="*/ 68143 w 69439"/>
                  <a:gd name="connsiteY29" fmla="*/ 14396 h 72672"/>
                  <a:gd name="connsiteX30" fmla="*/ 68827 w 69439"/>
                  <a:gd name="connsiteY30" fmla="*/ 16500 h 72672"/>
                  <a:gd name="connsiteX31" fmla="*/ 69130 w 69439"/>
                  <a:gd name="connsiteY31" fmla="*/ 24943 h 72672"/>
                  <a:gd name="connsiteX32" fmla="*/ 63285 w 69439"/>
                  <a:gd name="connsiteY32" fmla="*/ 37447 h 72672"/>
                  <a:gd name="connsiteX33" fmla="*/ 56514 w 69439"/>
                  <a:gd name="connsiteY33" fmla="*/ 44937 h 72672"/>
                  <a:gd name="connsiteX34" fmla="*/ 51647 w 69439"/>
                  <a:gd name="connsiteY34" fmla="*/ 49093 h 72672"/>
                  <a:gd name="connsiteX35" fmla="*/ 50158 w 69439"/>
                  <a:gd name="connsiteY35" fmla="*/ 50280 h 72672"/>
                  <a:gd name="connsiteX36" fmla="*/ 46582 w 69439"/>
                  <a:gd name="connsiteY36" fmla="*/ 46591 h 72672"/>
                  <a:gd name="connsiteX37" fmla="*/ 48132 w 69439"/>
                  <a:gd name="connsiteY37" fmla="*/ 45110 h 72672"/>
                  <a:gd name="connsiteX38" fmla="*/ 52375 w 69439"/>
                  <a:gd name="connsiteY38" fmla="*/ 40850 h 72672"/>
                  <a:gd name="connsiteX39" fmla="*/ 58159 w 69439"/>
                  <a:gd name="connsiteY39" fmla="*/ 33810 h 72672"/>
                  <a:gd name="connsiteX40" fmla="*/ 62688 w 69439"/>
                  <a:gd name="connsiteY40" fmla="*/ 23835 h 72672"/>
                  <a:gd name="connsiteX41" fmla="*/ 62480 w 69439"/>
                  <a:gd name="connsiteY41" fmla="*/ 18120 h 72672"/>
                  <a:gd name="connsiteX42" fmla="*/ 62021 w 69439"/>
                  <a:gd name="connsiteY42" fmla="*/ 16699 h 72672"/>
                  <a:gd name="connsiteX43" fmla="*/ 61450 w 69439"/>
                  <a:gd name="connsiteY43" fmla="*/ 15314 h 72672"/>
                  <a:gd name="connsiteX44" fmla="*/ 60757 w 69439"/>
                  <a:gd name="connsiteY44" fmla="*/ 14033 h 72672"/>
                  <a:gd name="connsiteX45" fmla="*/ 59683 w 69439"/>
                  <a:gd name="connsiteY45" fmla="*/ 12526 h 72672"/>
                  <a:gd name="connsiteX46" fmla="*/ 48452 w 69439"/>
                  <a:gd name="connsiteY46" fmla="*/ 6101 h 72672"/>
                  <a:gd name="connsiteX47" fmla="*/ 34199 w 69439"/>
                  <a:gd name="connsiteY47" fmla="*/ 12257 h 72672"/>
                  <a:gd name="connsiteX48" fmla="*/ 27653 w 69439"/>
                  <a:gd name="connsiteY48" fmla="*/ 18016 h 72672"/>
                  <a:gd name="connsiteX49" fmla="*/ 24588 w 69439"/>
                  <a:gd name="connsiteY49" fmla="*/ 21168 h 72672"/>
                  <a:gd name="connsiteX50" fmla="*/ 21540 w 69439"/>
                  <a:gd name="connsiteY50" fmla="*/ 24588 h 72672"/>
                  <a:gd name="connsiteX51" fmla="*/ 10612 w 69439"/>
                  <a:gd name="connsiteY51" fmla="*/ 38529 h 72672"/>
                  <a:gd name="connsiteX52" fmla="*/ 6040 w 69439"/>
                  <a:gd name="connsiteY52" fmla="*/ 53371 h 72672"/>
                  <a:gd name="connsiteX53" fmla="*/ 8465 w 69439"/>
                  <a:gd name="connsiteY53" fmla="*/ 59475 h 72672"/>
                  <a:gd name="connsiteX54" fmla="*/ 9504 w 69439"/>
                  <a:gd name="connsiteY54" fmla="*/ 60662 h 72672"/>
                  <a:gd name="connsiteX55" fmla="*/ 10707 w 69439"/>
                  <a:gd name="connsiteY55" fmla="*/ 61787 h 72672"/>
                  <a:gd name="connsiteX56" fmla="*/ 12292 w 69439"/>
                  <a:gd name="connsiteY56" fmla="*/ 63034 h 72672"/>
                  <a:gd name="connsiteX57" fmla="*/ 12491 w 69439"/>
                  <a:gd name="connsiteY57" fmla="*/ 63207 h 72672"/>
                  <a:gd name="connsiteX58" fmla="*/ 12595 w 69439"/>
                  <a:gd name="connsiteY58" fmla="*/ 63260 h 72672"/>
                  <a:gd name="connsiteX59" fmla="*/ 12465 w 69439"/>
                  <a:gd name="connsiteY59" fmla="*/ 63173 h 72672"/>
                  <a:gd name="connsiteX60" fmla="*/ 12517 w 69439"/>
                  <a:gd name="connsiteY60" fmla="*/ 63207 h 72672"/>
                  <a:gd name="connsiteX61" fmla="*/ 12881 w 69439"/>
                  <a:gd name="connsiteY61" fmla="*/ 63415 h 72672"/>
                  <a:gd name="connsiteX62" fmla="*/ 13617 w 69439"/>
                  <a:gd name="connsiteY62" fmla="*/ 63857 h 72672"/>
                  <a:gd name="connsiteX63" fmla="*/ 19522 w 69439"/>
                  <a:gd name="connsiteY63" fmla="*/ 66031 h 72672"/>
                  <a:gd name="connsiteX64" fmla="*/ 25220 w 69439"/>
                  <a:gd name="connsiteY64" fmla="*/ 65624 h 72672"/>
                  <a:gd name="connsiteX65" fmla="*/ 34650 w 69439"/>
                  <a:gd name="connsiteY65" fmla="*/ 60038 h 72672"/>
                  <a:gd name="connsiteX66" fmla="*/ 41014 w 69439"/>
                  <a:gd name="connsiteY66" fmla="*/ 53527 h 72672"/>
                  <a:gd name="connsiteX67" fmla="*/ 44764 w 69439"/>
                  <a:gd name="connsiteY67" fmla="*/ 48860 h 72672"/>
                  <a:gd name="connsiteX68" fmla="*/ 46114 w 69439"/>
                  <a:gd name="connsiteY68" fmla="*/ 47110 h 72672"/>
                  <a:gd name="connsiteX69" fmla="*/ 46504 w 69439"/>
                  <a:gd name="connsiteY69" fmla="*/ 46660 h 72672"/>
                  <a:gd name="connsiteX70" fmla="*/ 46582 w 69439"/>
                  <a:gd name="connsiteY70" fmla="*/ 46591 h 72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9439" h="72672">
                    <a:moveTo>
                      <a:pt x="50158" y="50280"/>
                    </a:moveTo>
                    <a:cubicBezTo>
                      <a:pt x="49985" y="50583"/>
                      <a:pt x="49656" y="51111"/>
                      <a:pt x="49188" y="51856"/>
                    </a:cubicBezTo>
                    <a:cubicBezTo>
                      <a:pt x="48461" y="53033"/>
                      <a:pt x="47205" y="54929"/>
                      <a:pt x="45560" y="57146"/>
                    </a:cubicBezTo>
                    <a:cubicBezTo>
                      <a:pt x="43924" y="59363"/>
                      <a:pt x="41741" y="61969"/>
                      <a:pt x="38867" y="64688"/>
                    </a:cubicBezTo>
                    <a:cubicBezTo>
                      <a:pt x="35931" y="67364"/>
                      <a:pt x="32173" y="70213"/>
                      <a:pt x="27056" y="71858"/>
                    </a:cubicBezTo>
                    <a:cubicBezTo>
                      <a:pt x="24484" y="72542"/>
                      <a:pt x="21583" y="72940"/>
                      <a:pt x="18639" y="72464"/>
                    </a:cubicBezTo>
                    <a:cubicBezTo>
                      <a:pt x="15747" y="71979"/>
                      <a:pt x="12811" y="70975"/>
                      <a:pt x="10335" y="69356"/>
                    </a:cubicBezTo>
                    <a:lnTo>
                      <a:pt x="9374" y="68793"/>
                    </a:lnTo>
                    <a:lnTo>
                      <a:pt x="8897" y="68498"/>
                    </a:lnTo>
                    <a:lnTo>
                      <a:pt x="8846" y="68446"/>
                    </a:lnTo>
                    <a:lnTo>
                      <a:pt x="8629" y="68290"/>
                    </a:lnTo>
                    <a:lnTo>
                      <a:pt x="8525" y="68204"/>
                    </a:lnTo>
                    <a:lnTo>
                      <a:pt x="8335" y="68048"/>
                    </a:lnTo>
                    <a:lnTo>
                      <a:pt x="6759" y="66792"/>
                    </a:lnTo>
                    <a:cubicBezTo>
                      <a:pt x="6256" y="66455"/>
                      <a:pt x="5616" y="65710"/>
                      <a:pt x="5044" y="65147"/>
                    </a:cubicBezTo>
                    <a:cubicBezTo>
                      <a:pt x="4464" y="64515"/>
                      <a:pt x="3858" y="63900"/>
                      <a:pt x="3434" y="63216"/>
                    </a:cubicBezTo>
                    <a:cubicBezTo>
                      <a:pt x="1442" y="60619"/>
                      <a:pt x="186" y="57198"/>
                      <a:pt x="31" y="53804"/>
                    </a:cubicBezTo>
                    <a:cubicBezTo>
                      <a:pt x="-151" y="50401"/>
                      <a:pt x="490" y="47084"/>
                      <a:pt x="1615" y="44062"/>
                    </a:cubicBezTo>
                    <a:cubicBezTo>
                      <a:pt x="2793" y="41084"/>
                      <a:pt x="4213" y="38209"/>
                      <a:pt x="5953" y="35602"/>
                    </a:cubicBezTo>
                    <a:cubicBezTo>
                      <a:pt x="9296" y="30329"/>
                      <a:pt x="13444" y="25428"/>
                      <a:pt x="17617" y="21090"/>
                    </a:cubicBezTo>
                    <a:lnTo>
                      <a:pt x="20613" y="17626"/>
                    </a:lnTo>
                    <a:lnTo>
                      <a:pt x="23860" y="14197"/>
                    </a:lnTo>
                    <a:cubicBezTo>
                      <a:pt x="26068" y="11980"/>
                      <a:pt x="28346" y="9850"/>
                      <a:pt x="30822" y="7885"/>
                    </a:cubicBezTo>
                    <a:cubicBezTo>
                      <a:pt x="33230" y="5876"/>
                      <a:pt x="35940" y="4161"/>
                      <a:pt x="38771" y="2672"/>
                    </a:cubicBezTo>
                    <a:cubicBezTo>
                      <a:pt x="41655" y="1217"/>
                      <a:pt x="44867" y="204"/>
                      <a:pt x="48279" y="31"/>
                    </a:cubicBezTo>
                    <a:cubicBezTo>
                      <a:pt x="51656" y="-177"/>
                      <a:pt x="55206" y="672"/>
                      <a:pt x="58003" y="2377"/>
                    </a:cubicBezTo>
                    <a:cubicBezTo>
                      <a:pt x="60826" y="4049"/>
                      <a:pt x="63095" y="6196"/>
                      <a:pt x="64844" y="8603"/>
                    </a:cubicBezTo>
                    <a:cubicBezTo>
                      <a:pt x="65251" y="9158"/>
                      <a:pt x="65649" y="9513"/>
                      <a:pt x="66048" y="10240"/>
                    </a:cubicBezTo>
                    <a:cubicBezTo>
                      <a:pt x="66455" y="10941"/>
                      <a:pt x="66835" y="11625"/>
                      <a:pt x="67242" y="12309"/>
                    </a:cubicBezTo>
                    <a:cubicBezTo>
                      <a:pt x="67675" y="12994"/>
                      <a:pt x="67857" y="13704"/>
                      <a:pt x="68143" y="14396"/>
                    </a:cubicBezTo>
                    <a:cubicBezTo>
                      <a:pt x="68368" y="15089"/>
                      <a:pt x="68723" y="15747"/>
                      <a:pt x="68827" y="16500"/>
                    </a:cubicBezTo>
                    <a:cubicBezTo>
                      <a:pt x="69641" y="19367"/>
                      <a:pt x="69537" y="22293"/>
                      <a:pt x="69130" y="24943"/>
                    </a:cubicBezTo>
                    <a:cubicBezTo>
                      <a:pt x="68056" y="30199"/>
                      <a:pt x="65615" y="34252"/>
                      <a:pt x="63285" y="37447"/>
                    </a:cubicBezTo>
                    <a:cubicBezTo>
                      <a:pt x="60878" y="40607"/>
                      <a:pt x="58514" y="43041"/>
                      <a:pt x="56514" y="44937"/>
                    </a:cubicBezTo>
                    <a:cubicBezTo>
                      <a:pt x="54470" y="46816"/>
                      <a:pt x="52808" y="48184"/>
                      <a:pt x="51647" y="49093"/>
                    </a:cubicBezTo>
                    <a:cubicBezTo>
                      <a:pt x="50937" y="49673"/>
                      <a:pt x="50453" y="50063"/>
                      <a:pt x="50158" y="50280"/>
                    </a:cubicBezTo>
                    <a:close/>
                    <a:moveTo>
                      <a:pt x="46582" y="46591"/>
                    </a:moveTo>
                    <a:cubicBezTo>
                      <a:pt x="46582" y="46591"/>
                      <a:pt x="47127" y="46063"/>
                      <a:pt x="48132" y="45110"/>
                    </a:cubicBezTo>
                    <a:cubicBezTo>
                      <a:pt x="49171" y="44166"/>
                      <a:pt x="50643" y="42746"/>
                      <a:pt x="52375" y="40850"/>
                    </a:cubicBezTo>
                    <a:cubicBezTo>
                      <a:pt x="54159" y="39005"/>
                      <a:pt x="56211" y="36676"/>
                      <a:pt x="58159" y="33810"/>
                    </a:cubicBezTo>
                    <a:cubicBezTo>
                      <a:pt x="60107" y="30987"/>
                      <a:pt x="62004" y="27610"/>
                      <a:pt x="62688" y="23835"/>
                    </a:cubicBezTo>
                    <a:cubicBezTo>
                      <a:pt x="62878" y="21982"/>
                      <a:pt x="63000" y="20042"/>
                      <a:pt x="62480" y="18120"/>
                    </a:cubicBezTo>
                    <a:cubicBezTo>
                      <a:pt x="62454" y="17626"/>
                      <a:pt x="62168" y="17193"/>
                      <a:pt x="62021" y="16699"/>
                    </a:cubicBezTo>
                    <a:cubicBezTo>
                      <a:pt x="61839" y="16241"/>
                      <a:pt x="61718" y="15695"/>
                      <a:pt x="61450" y="15314"/>
                    </a:cubicBezTo>
                    <a:lnTo>
                      <a:pt x="60757" y="14033"/>
                    </a:lnTo>
                    <a:cubicBezTo>
                      <a:pt x="60575" y="13608"/>
                      <a:pt x="60029" y="13028"/>
                      <a:pt x="59683" y="12526"/>
                    </a:cubicBezTo>
                    <a:cubicBezTo>
                      <a:pt x="56955" y="8855"/>
                      <a:pt x="53094" y="5867"/>
                      <a:pt x="48452" y="6101"/>
                    </a:cubicBezTo>
                    <a:cubicBezTo>
                      <a:pt x="43776" y="6153"/>
                      <a:pt x="38693" y="8820"/>
                      <a:pt x="34199" y="12257"/>
                    </a:cubicBezTo>
                    <a:cubicBezTo>
                      <a:pt x="31896" y="13955"/>
                      <a:pt x="29766" y="15981"/>
                      <a:pt x="27653" y="18016"/>
                    </a:cubicBezTo>
                    <a:lnTo>
                      <a:pt x="24588" y="21168"/>
                    </a:lnTo>
                    <a:lnTo>
                      <a:pt x="21540" y="24588"/>
                    </a:lnTo>
                    <a:cubicBezTo>
                      <a:pt x="17331" y="29091"/>
                      <a:pt x="13608" y="33611"/>
                      <a:pt x="10612" y="38529"/>
                    </a:cubicBezTo>
                    <a:cubicBezTo>
                      <a:pt x="7677" y="43378"/>
                      <a:pt x="5572" y="48704"/>
                      <a:pt x="6040" y="53371"/>
                    </a:cubicBezTo>
                    <a:cubicBezTo>
                      <a:pt x="6222" y="55674"/>
                      <a:pt x="7044" y="57752"/>
                      <a:pt x="8465" y="59475"/>
                    </a:cubicBezTo>
                    <a:cubicBezTo>
                      <a:pt x="8759" y="59952"/>
                      <a:pt x="9149" y="60290"/>
                      <a:pt x="9504" y="60662"/>
                    </a:cubicBezTo>
                    <a:cubicBezTo>
                      <a:pt x="9928" y="61017"/>
                      <a:pt x="10084" y="61389"/>
                      <a:pt x="10707" y="61787"/>
                    </a:cubicBezTo>
                    <a:cubicBezTo>
                      <a:pt x="11253" y="62220"/>
                      <a:pt x="11764" y="62627"/>
                      <a:pt x="12292" y="63034"/>
                    </a:cubicBezTo>
                    <a:lnTo>
                      <a:pt x="12491" y="63207"/>
                    </a:lnTo>
                    <a:lnTo>
                      <a:pt x="12595" y="63260"/>
                    </a:lnTo>
                    <a:cubicBezTo>
                      <a:pt x="12534" y="63225"/>
                      <a:pt x="12785" y="63433"/>
                      <a:pt x="12465" y="63173"/>
                    </a:cubicBezTo>
                    <a:lnTo>
                      <a:pt x="12517" y="63207"/>
                    </a:lnTo>
                    <a:lnTo>
                      <a:pt x="12881" y="63415"/>
                    </a:lnTo>
                    <a:lnTo>
                      <a:pt x="13617" y="63857"/>
                    </a:lnTo>
                    <a:cubicBezTo>
                      <a:pt x="15539" y="65104"/>
                      <a:pt x="17574" y="65710"/>
                      <a:pt x="19522" y="66031"/>
                    </a:cubicBezTo>
                    <a:cubicBezTo>
                      <a:pt x="21479" y="66325"/>
                      <a:pt x="23384" y="65996"/>
                      <a:pt x="25220" y="65624"/>
                    </a:cubicBezTo>
                    <a:cubicBezTo>
                      <a:pt x="28874" y="64524"/>
                      <a:pt x="32052" y="62272"/>
                      <a:pt x="34650" y="60038"/>
                    </a:cubicBezTo>
                    <a:cubicBezTo>
                      <a:pt x="37265" y="57778"/>
                      <a:pt x="39378" y="55492"/>
                      <a:pt x="41014" y="53527"/>
                    </a:cubicBezTo>
                    <a:cubicBezTo>
                      <a:pt x="42711" y="51544"/>
                      <a:pt x="43898" y="50046"/>
                      <a:pt x="44764" y="48860"/>
                    </a:cubicBezTo>
                    <a:cubicBezTo>
                      <a:pt x="45647" y="47708"/>
                      <a:pt x="46114" y="47110"/>
                      <a:pt x="46114" y="47110"/>
                    </a:cubicBezTo>
                    <a:cubicBezTo>
                      <a:pt x="46236" y="46937"/>
                      <a:pt x="46365" y="46807"/>
                      <a:pt x="46504" y="46660"/>
                    </a:cubicBezTo>
                    <a:lnTo>
                      <a:pt x="46582" y="46591"/>
                    </a:lnTo>
                    <a:close/>
                  </a:path>
                </a:pathLst>
              </a:custGeom>
              <a:grpFill/>
              <a:ln w="8653" cap="flat">
                <a:noFill/>
                <a:prstDash val="solid"/>
                <a:miter/>
              </a:ln>
            </p:spPr>
            <p:txBody>
              <a:bodyPr rtlCol="0" anchor="ctr"/>
              <a:lstStyle/>
              <a:p>
                <a:endParaRPr lang="en-IN" dirty="0"/>
              </a:p>
            </p:txBody>
          </p:sp>
          <p:sp>
            <p:nvSpPr>
              <p:cNvPr id="86" name="Freeform: Shape 86">
                <a:extLst>
                  <a:ext uri="{FF2B5EF4-FFF2-40B4-BE49-F238E27FC236}">
                    <a16:creationId xmlns:a16="http://schemas.microsoft.com/office/drawing/2014/main" id="{6D2C8480-3F97-764B-93C2-C89A9BF5AC32}"/>
                  </a:ext>
                </a:extLst>
              </p:cNvPr>
              <p:cNvSpPr/>
              <p:nvPr/>
            </p:nvSpPr>
            <p:spPr>
              <a:xfrm>
                <a:off x="-1710144" y="3283770"/>
                <a:ext cx="77317" cy="63011"/>
              </a:xfrm>
              <a:custGeom>
                <a:avLst/>
                <a:gdLst>
                  <a:gd name="connsiteX0" fmla="*/ 49487 w 77317"/>
                  <a:gd name="connsiteY0" fmla="*/ 49227 h 63011"/>
                  <a:gd name="connsiteX1" fmla="*/ 48101 w 77317"/>
                  <a:gd name="connsiteY1" fmla="*/ 50447 h 63011"/>
                  <a:gd name="connsiteX2" fmla="*/ 43079 w 77317"/>
                  <a:gd name="connsiteY2" fmla="*/ 54413 h 63011"/>
                  <a:gd name="connsiteX3" fmla="*/ 34429 w 77317"/>
                  <a:gd name="connsiteY3" fmla="*/ 59652 h 63011"/>
                  <a:gd name="connsiteX4" fmla="*/ 21050 w 77317"/>
                  <a:gd name="connsiteY4" fmla="*/ 63012 h 63011"/>
                  <a:gd name="connsiteX5" fmla="*/ 12807 w 77317"/>
                  <a:gd name="connsiteY5" fmla="*/ 61124 h 63011"/>
                  <a:gd name="connsiteX6" fmla="*/ 5802 w 77317"/>
                  <a:gd name="connsiteY6" fmla="*/ 55712 h 63011"/>
                  <a:gd name="connsiteX7" fmla="*/ 5066 w 77317"/>
                  <a:gd name="connsiteY7" fmla="*/ 54881 h 63011"/>
                  <a:gd name="connsiteX8" fmla="*/ 4693 w 77317"/>
                  <a:gd name="connsiteY8" fmla="*/ 54448 h 63011"/>
                  <a:gd name="connsiteX9" fmla="*/ 4642 w 77317"/>
                  <a:gd name="connsiteY9" fmla="*/ 54405 h 63011"/>
                  <a:gd name="connsiteX10" fmla="*/ 4486 w 77317"/>
                  <a:gd name="connsiteY10" fmla="*/ 54180 h 63011"/>
                  <a:gd name="connsiteX11" fmla="*/ 4416 w 77317"/>
                  <a:gd name="connsiteY11" fmla="*/ 54084 h 63011"/>
                  <a:gd name="connsiteX12" fmla="*/ 4261 w 77317"/>
                  <a:gd name="connsiteY12" fmla="*/ 53885 h 63011"/>
                  <a:gd name="connsiteX13" fmla="*/ 3135 w 77317"/>
                  <a:gd name="connsiteY13" fmla="*/ 52231 h 63011"/>
                  <a:gd name="connsiteX14" fmla="*/ 1975 w 77317"/>
                  <a:gd name="connsiteY14" fmla="*/ 50136 h 63011"/>
                  <a:gd name="connsiteX15" fmla="*/ 1013 w 77317"/>
                  <a:gd name="connsiteY15" fmla="*/ 47824 h 63011"/>
                  <a:gd name="connsiteX16" fmla="*/ 528 w 77317"/>
                  <a:gd name="connsiteY16" fmla="*/ 37831 h 63011"/>
                  <a:gd name="connsiteX17" fmla="*/ 4910 w 77317"/>
                  <a:gd name="connsiteY17" fmla="*/ 29016 h 63011"/>
                  <a:gd name="connsiteX18" fmla="*/ 11560 w 77317"/>
                  <a:gd name="connsiteY18" fmla="*/ 22184 h 63011"/>
                  <a:gd name="connsiteX19" fmla="*/ 27060 w 77317"/>
                  <a:gd name="connsiteY19" fmla="*/ 11689 h 63011"/>
                  <a:gd name="connsiteX20" fmla="*/ 30853 w 77317"/>
                  <a:gd name="connsiteY20" fmla="*/ 9343 h 63011"/>
                  <a:gd name="connsiteX21" fmla="*/ 34974 w 77317"/>
                  <a:gd name="connsiteY21" fmla="*/ 6996 h 63011"/>
                  <a:gd name="connsiteX22" fmla="*/ 43486 w 77317"/>
                  <a:gd name="connsiteY22" fmla="*/ 3022 h 63011"/>
                  <a:gd name="connsiteX23" fmla="*/ 52622 w 77317"/>
                  <a:gd name="connsiteY23" fmla="*/ 381 h 63011"/>
                  <a:gd name="connsiteX24" fmla="*/ 62476 w 77317"/>
                  <a:gd name="connsiteY24" fmla="*/ 649 h 63011"/>
                  <a:gd name="connsiteX25" fmla="*/ 71065 w 77317"/>
                  <a:gd name="connsiteY25" fmla="*/ 5792 h 63011"/>
                  <a:gd name="connsiteX26" fmla="*/ 75802 w 77317"/>
                  <a:gd name="connsiteY26" fmla="*/ 13724 h 63011"/>
                  <a:gd name="connsiteX27" fmla="*/ 76451 w 77317"/>
                  <a:gd name="connsiteY27" fmla="*/ 15664 h 63011"/>
                  <a:gd name="connsiteX28" fmla="*/ 76980 w 77317"/>
                  <a:gd name="connsiteY28" fmla="*/ 18002 h 63011"/>
                  <a:gd name="connsiteX29" fmla="*/ 77213 w 77317"/>
                  <a:gd name="connsiteY29" fmla="*/ 20245 h 63011"/>
                  <a:gd name="connsiteX30" fmla="*/ 77274 w 77317"/>
                  <a:gd name="connsiteY30" fmla="*/ 22479 h 63011"/>
                  <a:gd name="connsiteX31" fmla="*/ 75057 w 77317"/>
                  <a:gd name="connsiteY31" fmla="*/ 30618 h 63011"/>
                  <a:gd name="connsiteX32" fmla="*/ 65792 w 77317"/>
                  <a:gd name="connsiteY32" fmla="*/ 40844 h 63011"/>
                  <a:gd name="connsiteX33" fmla="*/ 57107 w 77317"/>
                  <a:gd name="connsiteY33" fmla="*/ 46023 h 63011"/>
                  <a:gd name="connsiteX34" fmla="*/ 51245 w 77317"/>
                  <a:gd name="connsiteY34" fmla="*/ 48568 h 63011"/>
                  <a:gd name="connsiteX35" fmla="*/ 49487 w 77317"/>
                  <a:gd name="connsiteY35" fmla="*/ 49227 h 63011"/>
                  <a:gd name="connsiteX36" fmla="*/ 47166 w 77317"/>
                  <a:gd name="connsiteY36" fmla="*/ 44629 h 63011"/>
                  <a:gd name="connsiteX37" fmla="*/ 49089 w 77317"/>
                  <a:gd name="connsiteY37" fmla="*/ 43685 h 63011"/>
                  <a:gd name="connsiteX38" fmla="*/ 54388 w 77317"/>
                  <a:gd name="connsiteY38" fmla="*/ 40862 h 63011"/>
                  <a:gd name="connsiteX39" fmla="*/ 61991 w 77317"/>
                  <a:gd name="connsiteY39" fmla="*/ 35857 h 63011"/>
                  <a:gd name="connsiteX40" fmla="*/ 69256 w 77317"/>
                  <a:gd name="connsiteY40" fmla="*/ 27657 h 63011"/>
                  <a:gd name="connsiteX41" fmla="*/ 70754 w 77317"/>
                  <a:gd name="connsiteY41" fmla="*/ 22141 h 63011"/>
                  <a:gd name="connsiteX42" fmla="*/ 70728 w 77317"/>
                  <a:gd name="connsiteY42" fmla="*/ 20643 h 63011"/>
                  <a:gd name="connsiteX43" fmla="*/ 70589 w 77317"/>
                  <a:gd name="connsiteY43" fmla="*/ 19145 h 63011"/>
                  <a:gd name="connsiteX44" fmla="*/ 70312 w 77317"/>
                  <a:gd name="connsiteY44" fmla="*/ 17707 h 63011"/>
                  <a:gd name="connsiteX45" fmla="*/ 69732 w 77317"/>
                  <a:gd name="connsiteY45" fmla="*/ 15932 h 63011"/>
                  <a:gd name="connsiteX46" fmla="*/ 60882 w 77317"/>
                  <a:gd name="connsiteY46" fmla="*/ 6494 h 63011"/>
                  <a:gd name="connsiteX47" fmla="*/ 45460 w 77317"/>
                  <a:gd name="connsiteY47" fmla="*/ 8191 h 63011"/>
                  <a:gd name="connsiteX48" fmla="*/ 37494 w 77317"/>
                  <a:gd name="connsiteY48" fmla="*/ 11767 h 63011"/>
                  <a:gd name="connsiteX49" fmla="*/ 33649 w 77317"/>
                  <a:gd name="connsiteY49" fmla="*/ 13863 h 63011"/>
                  <a:gd name="connsiteX50" fmla="*/ 29658 w 77317"/>
                  <a:gd name="connsiteY50" fmla="*/ 16279 h 63011"/>
                  <a:gd name="connsiteX51" fmla="*/ 15197 w 77317"/>
                  <a:gd name="connsiteY51" fmla="*/ 26323 h 63011"/>
                  <a:gd name="connsiteX52" fmla="*/ 6443 w 77317"/>
                  <a:gd name="connsiteY52" fmla="*/ 39147 h 63011"/>
                  <a:gd name="connsiteX53" fmla="*/ 6971 w 77317"/>
                  <a:gd name="connsiteY53" fmla="*/ 45685 h 63011"/>
                  <a:gd name="connsiteX54" fmla="*/ 7620 w 77317"/>
                  <a:gd name="connsiteY54" fmla="*/ 47140 h 63011"/>
                  <a:gd name="connsiteX55" fmla="*/ 8425 w 77317"/>
                  <a:gd name="connsiteY55" fmla="*/ 48595 h 63011"/>
                  <a:gd name="connsiteX56" fmla="*/ 9586 w 77317"/>
                  <a:gd name="connsiteY56" fmla="*/ 50231 h 63011"/>
                  <a:gd name="connsiteX57" fmla="*/ 9724 w 77317"/>
                  <a:gd name="connsiteY57" fmla="*/ 50430 h 63011"/>
                  <a:gd name="connsiteX58" fmla="*/ 9794 w 77317"/>
                  <a:gd name="connsiteY58" fmla="*/ 50525 h 63011"/>
                  <a:gd name="connsiteX59" fmla="*/ 9716 w 77317"/>
                  <a:gd name="connsiteY59" fmla="*/ 50422 h 63011"/>
                  <a:gd name="connsiteX60" fmla="*/ 9750 w 77317"/>
                  <a:gd name="connsiteY60" fmla="*/ 50447 h 63011"/>
                  <a:gd name="connsiteX61" fmla="*/ 10027 w 77317"/>
                  <a:gd name="connsiteY61" fmla="*/ 50768 h 63011"/>
                  <a:gd name="connsiteX62" fmla="*/ 10590 w 77317"/>
                  <a:gd name="connsiteY62" fmla="*/ 51391 h 63011"/>
                  <a:gd name="connsiteX63" fmla="*/ 15595 w 77317"/>
                  <a:gd name="connsiteY63" fmla="*/ 55210 h 63011"/>
                  <a:gd name="connsiteX64" fmla="*/ 21172 w 77317"/>
                  <a:gd name="connsiteY64" fmla="*/ 56474 h 63011"/>
                  <a:gd name="connsiteX65" fmla="*/ 31814 w 77317"/>
                  <a:gd name="connsiteY65" fmla="*/ 53929 h 63011"/>
                  <a:gd name="connsiteX66" fmla="*/ 39823 w 77317"/>
                  <a:gd name="connsiteY66" fmla="*/ 49573 h 63011"/>
                  <a:gd name="connsiteX67" fmla="*/ 44785 w 77317"/>
                  <a:gd name="connsiteY67" fmla="*/ 46222 h 63011"/>
                  <a:gd name="connsiteX68" fmla="*/ 46586 w 77317"/>
                  <a:gd name="connsiteY68" fmla="*/ 44958 h 63011"/>
                  <a:gd name="connsiteX69" fmla="*/ 47097 w 77317"/>
                  <a:gd name="connsiteY69" fmla="*/ 44655 h 63011"/>
                  <a:gd name="connsiteX70" fmla="*/ 47166 w 77317"/>
                  <a:gd name="connsiteY70" fmla="*/ 44629 h 6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7317" h="63011">
                    <a:moveTo>
                      <a:pt x="49487" y="49227"/>
                    </a:moveTo>
                    <a:cubicBezTo>
                      <a:pt x="49227" y="49443"/>
                      <a:pt x="48760" y="49859"/>
                      <a:pt x="48101" y="50447"/>
                    </a:cubicBezTo>
                    <a:cubicBezTo>
                      <a:pt x="47062" y="51348"/>
                      <a:pt x="45305" y="52812"/>
                      <a:pt x="43079" y="54413"/>
                    </a:cubicBezTo>
                    <a:cubicBezTo>
                      <a:pt x="40845" y="56050"/>
                      <a:pt x="37996" y="57903"/>
                      <a:pt x="34429" y="59652"/>
                    </a:cubicBezTo>
                    <a:cubicBezTo>
                      <a:pt x="30853" y="61349"/>
                      <a:pt x="26428" y="62968"/>
                      <a:pt x="21050" y="63012"/>
                    </a:cubicBezTo>
                    <a:cubicBezTo>
                      <a:pt x="18375" y="62917"/>
                      <a:pt x="15483" y="62466"/>
                      <a:pt x="12807" y="61124"/>
                    </a:cubicBezTo>
                    <a:cubicBezTo>
                      <a:pt x="10192" y="59817"/>
                      <a:pt x="7707" y="57990"/>
                      <a:pt x="5802" y="55712"/>
                    </a:cubicBezTo>
                    <a:lnTo>
                      <a:pt x="5066" y="54881"/>
                    </a:lnTo>
                    <a:lnTo>
                      <a:pt x="4693" y="54448"/>
                    </a:lnTo>
                    <a:lnTo>
                      <a:pt x="4642" y="54405"/>
                    </a:lnTo>
                    <a:lnTo>
                      <a:pt x="4486" y="54180"/>
                    </a:lnTo>
                    <a:lnTo>
                      <a:pt x="4416" y="54084"/>
                    </a:lnTo>
                    <a:lnTo>
                      <a:pt x="4261" y="53885"/>
                    </a:lnTo>
                    <a:lnTo>
                      <a:pt x="3135" y="52231"/>
                    </a:lnTo>
                    <a:cubicBezTo>
                      <a:pt x="2754" y="51764"/>
                      <a:pt x="2338" y="50854"/>
                      <a:pt x="1975" y="50136"/>
                    </a:cubicBezTo>
                    <a:cubicBezTo>
                      <a:pt x="1602" y="49382"/>
                      <a:pt x="1204" y="48620"/>
                      <a:pt x="1013" y="47824"/>
                    </a:cubicBezTo>
                    <a:cubicBezTo>
                      <a:pt x="-138" y="44750"/>
                      <a:pt x="-320" y="41113"/>
                      <a:pt x="528" y="37831"/>
                    </a:cubicBezTo>
                    <a:cubicBezTo>
                      <a:pt x="1342" y="34515"/>
                      <a:pt x="2953" y="31536"/>
                      <a:pt x="4910" y="29016"/>
                    </a:cubicBezTo>
                    <a:cubicBezTo>
                      <a:pt x="6910" y="26497"/>
                      <a:pt x="9118" y="24150"/>
                      <a:pt x="11560" y="22184"/>
                    </a:cubicBezTo>
                    <a:cubicBezTo>
                      <a:pt x="16340" y="18088"/>
                      <a:pt x="21622" y="14729"/>
                      <a:pt x="27060" y="11689"/>
                    </a:cubicBezTo>
                    <a:lnTo>
                      <a:pt x="30853" y="9343"/>
                    </a:lnTo>
                    <a:lnTo>
                      <a:pt x="34974" y="6996"/>
                    </a:lnTo>
                    <a:cubicBezTo>
                      <a:pt x="37745" y="5559"/>
                      <a:pt x="40551" y="4156"/>
                      <a:pt x="43486" y="3022"/>
                    </a:cubicBezTo>
                    <a:cubicBezTo>
                      <a:pt x="46387" y="1801"/>
                      <a:pt x="49461" y="970"/>
                      <a:pt x="52622" y="381"/>
                    </a:cubicBezTo>
                    <a:cubicBezTo>
                      <a:pt x="55808" y="-165"/>
                      <a:pt x="59168" y="-165"/>
                      <a:pt x="62476" y="649"/>
                    </a:cubicBezTo>
                    <a:cubicBezTo>
                      <a:pt x="65783" y="1446"/>
                      <a:pt x="68901" y="3307"/>
                      <a:pt x="71065" y="5792"/>
                    </a:cubicBezTo>
                    <a:cubicBezTo>
                      <a:pt x="73282" y="8217"/>
                      <a:pt x="74823" y="10927"/>
                      <a:pt x="75802" y="13724"/>
                    </a:cubicBezTo>
                    <a:cubicBezTo>
                      <a:pt x="76010" y="14382"/>
                      <a:pt x="76261" y="14850"/>
                      <a:pt x="76451" y="15664"/>
                    </a:cubicBezTo>
                    <a:cubicBezTo>
                      <a:pt x="76624" y="16452"/>
                      <a:pt x="76789" y="17240"/>
                      <a:pt x="76980" y="18002"/>
                    </a:cubicBezTo>
                    <a:cubicBezTo>
                      <a:pt x="77187" y="18764"/>
                      <a:pt x="77153" y="19500"/>
                      <a:pt x="77213" y="20245"/>
                    </a:cubicBezTo>
                    <a:cubicBezTo>
                      <a:pt x="77248" y="21007"/>
                      <a:pt x="77387" y="21734"/>
                      <a:pt x="77274" y="22479"/>
                    </a:cubicBezTo>
                    <a:cubicBezTo>
                      <a:pt x="77179" y="25466"/>
                      <a:pt x="76235" y="28211"/>
                      <a:pt x="75057" y="30618"/>
                    </a:cubicBezTo>
                    <a:cubicBezTo>
                      <a:pt x="72477" y="35337"/>
                      <a:pt x="68961" y="38472"/>
                      <a:pt x="65792" y="40844"/>
                    </a:cubicBezTo>
                    <a:cubicBezTo>
                      <a:pt x="62571" y="43174"/>
                      <a:pt x="59592" y="44819"/>
                      <a:pt x="57107" y="46023"/>
                    </a:cubicBezTo>
                    <a:cubicBezTo>
                      <a:pt x="54596" y="47226"/>
                      <a:pt x="52604" y="48049"/>
                      <a:pt x="51245" y="48568"/>
                    </a:cubicBezTo>
                    <a:cubicBezTo>
                      <a:pt x="50413" y="48871"/>
                      <a:pt x="49833" y="49105"/>
                      <a:pt x="49487" y="49227"/>
                    </a:cubicBezTo>
                    <a:close/>
                    <a:moveTo>
                      <a:pt x="47166" y="44629"/>
                    </a:moveTo>
                    <a:cubicBezTo>
                      <a:pt x="47166" y="44629"/>
                      <a:pt x="47842" y="44308"/>
                      <a:pt x="49089" y="43685"/>
                    </a:cubicBezTo>
                    <a:cubicBezTo>
                      <a:pt x="50353" y="43078"/>
                      <a:pt x="52171" y="42161"/>
                      <a:pt x="54388" y="40862"/>
                    </a:cubicBezTo>
                    <a:cubicBezTo>
                      <a:pt x="56648" y="39632"/>
                      <a:pt x="59289" y="38004"/>
                      <a:pt x="61991" y="35857"/>
                    </a:cubicBezTo>
                    <a:cubicBezTo>
                      <a:pt x="64684" y="33727"/>
                      <a:pt x="67507" y="31042"/>
                      <a:pt x="69256" y="27657"/>
                    </a:cubicBezTo>
                    <a:cubicBezTo>
                      <a:pt x="70000" y="25942"/>
                      <a:pt x="70658" y="24132"/>
                      <a:pt x="70754" y="22141"/>
                    </a:cubicBezTo>
                    <a:cubicBezTo>
                      <a:pt x="70858" y="21647"/>
                      <a:pt x="70719" y="21145"/>
                      <a:pt x="70728" y="20643"/>
                    </a:cubicBezTo>
                    <a:cubicBezTo>
                      <a:pt x="70684" y="20123"/>
                      <a:pt x="70719" y="19578"/>
                      <a:pt x="70589" y="19145"/>
                    </a:cubicBezTo>
                    <a:lnTo>
                      <a:pt x="70312" y="17707"/>
                    </a:lnTo>
                    <a:cubicBezTo>
                      <a:pt x="70243" y="17231"/>
                      <a:pt x="69914" y="16521"/>
                      <a:pt x="69732" y="15932"/>
                    </a:cubicBezTo>
                    <a:cubicBezTo>
                      <a:pt x="68199" y="11629"/>
                      <a:pt x="65394" y="7663"/>
                      <a:pt x="60882" y="6494"/>
                    </a:cubicBezTo>
                    <a:cubicBezTo>
                      <a:pt x="56414" y="5178"/>
                      <a:pt x="50777" y="6226"/>
                      <a:pt x="45460" y="8191"/>
                    </a:cubicBezTo>
                    <a:cubicBezTo>
                      <a:pt x="42767" y="9126"/>
                      <a:pt x="40135" y="10425"/>
                      <a:pt x="37494" y="11767"/>
                    </a:cubicBezTo>
                    <a:lnTo>
                      <a:pt x="33649" y="13863"/>
                    </a:lnTo>
                    <a:lnTo>
                      <a:pt x="29658" y="16279"/>
                    </a:lnTo>
                    <a:cubicBezTo>
                      <a:pt x="24471" y="19266"/>
                      <a:pt x="19475" y="22539"/>
                      <a:pt x="15197" y="26323"/>
                    </a:cubicBezTo>
                    <a:cubicBezTo>
                      <a:pt x="10971" y="30099"/>
                      <a:pt x="7386" y="34567"/>
                      <a:pt x="6443" y="39147"/>
                    </a:cubicBezTo>
                    <a:cubicBezTo>
                      <a:pt x="5940" y="41399"/>
                      <a:pt x="6122" y="43641"/>
                      <a:pt x="6971" y="45685"/>
                    </a:cubicBezTo>
                    <a:cubicBezTo>
                      <a:pt x="7101" y="46239"/>
                      <a:pt x="7386" y="46681"/>
                      <a:pt x="7620" y="47140"/>
                    </a:cubicBezTo>
                    <a:cubicBezTo>
                      <a:pt x="7897" y="47616"/>
                      <a:pt x="7967" y="48006"/>
                      <a:pt x="8425" y="48595"/>
                    </a:cubicBezTo>
                    <a:lnTo>
                      <a:pt x="9586" y="50231"/>
                    </a:lnTo>
                    <a:lnTo>
                      <a:pt x="9724" y="50430"/>
                    </a:lnTo>
                    <a:lnTo>
                      <a:pt x="9794" y="50525"/>
                    </a:lnTo>
                    <a:cubicBezTo>
                      <a:pt x="9742" y="50482"/>
                      <a:pt x="9941" y="50724"/>
                      <a:pt x="9716" y="50422"/>
                    </a:cubicBezTo>
                    <a:lnTo>
                      <a:pt x="9750" y="50447"/>
                    </a:lnTo>
                    <a:lnTo>
                      <a:pt x="10027" y="50768"/>
                    </a:lnTo>
                    <a:lnTo>
                      <a:pt x="10590" y="51391"/>
                    </a:lnTo>
                    <a:cubicBezTo>
                      <a:pt x="12088" y="53149"/>
                      <a:pt x="13837" y="54318"/>
                      <a:pt x="15595" y="55210"/>
                    </a:cubicBezTo>
                    <a:cubicBezTo>
                      <a:pt x="17388" y="56076"/>
                      <a:pt x="19293" y="56318"/>
                      <a:pt x="21172" y="56474"/>
                    </a:cubicBezTo>
                    <a:cubicBezTo>
                      <a:pt x="24982" y="56526"/>
                      <a:pt x="28670" y="55288"/>
                      <a:pt x="31814" y="53929"/>
                    </a:cubicBezTo>
                    <a:cubicBezTo>
                      <a:pt x="34992" y="52551"/>
                      <a:pt x="37676" y="50984"/>
                      <a:pt x="39823" y="49573"/>
                    </a:cubicBezTo>
                    <a:cubicBezTo>
                      <a:pt x="42031" y="48205"/>
                      <a:pt x="43607" y="47105"/>
                      <a:pt x="44785" y="46222"/>
                    </a:cubicBezTo>
                    <a:cubicBezTo>
                      <a:pt x="45954" y="45390"/>
                      <a:pt x="46586" y="44958"/>
                      <a:pt x="46586" y="44958"/>
                    </a:cubicBezTo>
                    <a:cubicBezTo>
                      <a:pt x="46742" y="44845"/>
                      <a:pt x="46915" y="44741"/>
                      <a:pt x="47097" y="44655"/>
                    </a:cubicBezTo>
                    <a:lnTo>
                      <a:pt x="47166" y="44629"/>
                    </a:lnTo>
                    <a:close/>
                  </a:path>
                </a:pathLst>
              </a:custGeom>
              <a:grpFill/>
              <a:ln w="8653" cap="flat">
                <a:noFill/>
                <a:prstDash val="solid"/>
                <a:miter/>
              </a:ln>
            </p:spPr>
            <p:txBody>
              <a:bodyPr rtlCol="0" anchor="ctr"/>
              <a:lstStyle/>
              <a:p>
                <a:endParaRPr lang="en-IN" dirty="0"/>
              </a:p>
            </p:txBody>
          </p:sp>
          <p:sp>
            <p:nvSpPr>
              <p:cNvPr id="87" name="Freeform: Shape 87">
                <a:extLst>
                  <a:ext uri="{FF2B5EF4-FFF2-40B4-BE49-F238E27FC236}">
                    <a16:creationId xmlns:a16="http://schemas.microsoft.com/office/drawing/2014/main" id="{9C476E39-AE1B-AF4F-8778-7C30BFE7C159}"/>
                  </a:ext>
                </a:extLst>
              </p:cNvPr>
              <p:cNvSpPr/>
              <p:nvPr/>
            </p:nvSpPr>
            <p:spPr>
              <a:xfrm>
                <a:off x="-2005477" y="3139275"/>
                <a:ext cx="1225326" cy="567040"/>
              </a:xfrm>
              <a:custGeom>
                <a:avLst/>
                <a:gdLst>
                  <a:gd name="connsiteX0" fmla="*/ 7652 w 1225326"/>
                  <a:gd name="connsiteY0" fmla="*/ 466361 h 567040"/>
                  <a:gd name="connsiteX1" fmla="*/ 14086 w 1225326"/>
                  <a:gd name="connsiteY1" fmla="*/ 478094 h 567040"/>
                  <a:gd name="connsiteX2" fmla="*/ 20044 w 1225326"/>
                  <a:gd name="connsiteY2" fmla="*/ 490139 h 567040"/>
                  <a:gd name="connsiteX3" fmla="*/ 25542 w 1225326"/>
                  <a:gd name="connsiteY3" fmla="*/ 502400 h 567040"/>
                  <a:gd name="connsiteX4" fmla="*/ 30590 w 1225326"/>
                  <a:gd name="connsiteY4" fmla="*/ 514869 h 567040"/>
                  <a:gd name="connsiteX5" fmla="*/ 35258 w 1225326"/>
                  <a:gd name="connsiteY5" fmla="*/ 527486 h 567040"/>
                  <a:gd name="connsiteX6" fmla="*/ 39561 w 1225326"/>
                  <a:gd name="connsiteY6" fmla="*/ 540284 h 567040"/>
                  <a:gd name="connsiteX7" fmla="*/ 43068 w 1225326"/>
                  <a:gd name="connsiteY7" fmla="*/ 551714 h 567040"/>
                  <a:gd name="connsiteX8" fmla="*/ 36695 w 1225326"/>
                  <a:gd name="connsiteY8" fmla="*/ 561810 h 567040"/>
                  <a:gd name="connsiteX9" fmla="*/ 33179 w 1225326"/>
                  <a:gd name="connsiteY9" fmla="*/ 567040 h 567040"/>
                  <a:gd name="connsiteX10" fmla="*/ 41977 w 1225326"/>
                  <a:gd name="connsiteY10" fmla="*/ 567040 h 567040"/>
                  <a:gd name="connsiteX11" fmla="*/ 42834 w 1225326"/>
                  <a:gd name="connsiteY11" fmla="*/ 565716 h 567040"/>
                  <a:gd name="connsiteX12" fmla="*/ 49952 w 1225326"/>
                  <a:gd name="connsiteY12" fmla="*/ 554026 h 567040"/>
                  <a:gd name="connsiteX13" fmla="*/ 50324 w 1225326"/>
                  <a:gd name="connsiteY13" fmla="*/ 551255 h 567040"/>
                  <a:gd name="connsiteX14" fmla="*/ 46514 w 1225326"/>
                  <a:gd name="connsiteY14" fmla="*/ 538102 h 567040"/>
                  <a:gd name="connsiteX15" fmla="*/ 42358 w 1225326"/>
                  <a:gd name="connsiteY15" fmla="*/ 525052 h 567040"/>
                  <a:gd name="connsiteX16" fmla="*/ 37803 w 1225326"/>
                  <a:gd name="connsiteY16" fmla="*/ 512151 h 567040"/>
                  <a:gd name="connsiteX17" fmla="*/ 32842 w 1225326"/>
                  <a:gd name="connsiteY17" fmla="*/ 499344 h 567040"/>
                  <a:gd name="connsiteX18" fmla="*/ 27438 w 1225326"/>
                  <a:gd name="connsiteY18" fmla="*/ 486727 h 567040"/>
                  <a:gd name="connsiteX19" fmla="*/ 21559 w 1225326"/>
                  <a:gd name="connsiteY19" fmla="*/ 474293 h 567040"/>
                  <a:gd name="connsiteX20" fmla="*/ 15168 w 1225326"/>
                  <a:gd name="connsiteY20" fmla="*/ 462092 h 567040"/>
                  <a:gd name="connsiteX21" fmla="*/ 10640 w 1225326"/>
                  <a:gd name="connsiteY21" fmla="*/ 454342 h 567040"/>
                  <a:gd name="connsiteX22" fmla="*/ 18623 w 1225326"/>
                  <a:gd name="connsiteY22" fmla="*/ 450238 h 567040"/>
                  <a:gd name="connsiteX23" fmla="*/ 30547 w 1225326"/>
                  <a:gd name="connsiteY23" fmla="*/ 443345 h 567040"/>
                  <a:gd name="connsiteX24" fmla="*/ 42167 w 1225326"/>
                  <a:gd name="connsiteY24" fmla="*/ 435985 h 567040"/>
                  <a:gd name="connsiteX25" fmla="*/ 53485 w 1225326"/>
                  <a:gd name="connsiteY25" fmla="*/ 428227 h 567040"/>
                  <a:gd name="connsiteX26" fmla="*/ 64525 w 1225326"/>
                  <a:gd name="connsiteY26" fmla="*/ 420087 h 567040"/>
                  <a:gd name="connsiteX27" fmla="*/ 75280 w 1225326"/>
                  <a:gd name="connsiteY27" fmla="*/ 411610 h 567040"/>
                  <a:gd name="connsiteX28" fmla="*/ 85792 w 1225326"/>
                  <a:gd name="connsiteY28" fmla="*/ 402804 h 567040"/>
                  <a:gd name="connsiteX29" fmla="*/ 96036 w 1225326"/>
                  <a:gd name="connsiteY29" fmla="*/ 393772 h 567040"/>
                  <a:gd name="connsiteX30" fmla="*/ 97239 w 1225326"/>
                  <a:gd name="connsiteY30" fmla="*/ 391218 h 567040"/>
                  <a:gd name="connsiteX31" fmla="*/ 97456 w 1225326"/>
                  <a:gd name="connsiteY31" fmla="*/ 377528 h 567040"/>
                  <a:gd name="connsiteX32" fmla="*/ 97300 w 1225326"/>
                  <a:gd name="connsiteY32" fmla="*/ 363846 h 567040"/>
                  <a:gd name="connsiteX33" fmla="*/ 96763 w 1225326"/>
                  <a:gd name="connsiteY33" fmla="*/ 350148 h 567040"/>
                  <a:gd name="connsiteX34" fmla="*/ 95793 w 1225326"/>
                  <a:gd name="connsiteY34" fmla="*/ 336475 h 567040"/>
                  <a:gd name="connsiteX35" fmla="*/ 94356 w 1225326"/>
                  <a:gd name="connsiteY35" fmla="*/ 322811 h 567040"/>
                  <a:gd name="connsiteX36" fmla="*/ 92408 w 1225326"/>
                  <a:gd name="connsiteY36" fmla="*/ 309199 h 567040"/>
                  <a:gd name="connsiteX37" fmla="*/ 89870 w 1225326"/>
                  <a:gd name="connsiteY37" fmla="*/ 295656 h 567040"/>
                  <a:gd name="connsiteX38" fmla="*/ 87827 w 1225326"/>
                  <a:gd name="connsiteY38" fmla="*/ 286945 h 567040"/>
                  <a:gd name="connsiteX39" fmla="*/ 96659 w 1225326"/>
                  <a:gd name="connsiteY39" fmla="*/ 285369 h 567040"/>
                  <a:gd name="connsiteX40" fmla="*/ 110098 w 1225326"/>
                  <a:gd name="connsiteY40" fmla="*/ 282312 h 567040"/>
                  <a:gd name="connsiteX41" fmla="*/ 123364 w 1225326"/>
                  <a:gd name="connsiteY41" fmla="*/ 278693 h 567040"/>
                  <a:gd name="connsiteX42" fmla="*/ 136482 w 1225326"/>
                  <a:gd name="connsiteY42" fmla="*/ 274606 h 567040"/>
                  <a:gd name="connsiteX43" fmla="*/ 149428 w 1225326"/>
                  <a:gd name="connsiteY43" fmla="*/ 270077 h 567040"/>
                  <a:gd name="connsiteX44" fmla="*/ 162200 w 1225326"/>
                  <a:gd name="connsiteY44" fmla="*/ 265141 h 567040"/>
                  <a:gd name="connsiteX45" fmla="*/ 174833 w 1225326"/>
                  <a:gd name="connsiteY45" fmla="*/ 259833 h 567040"/>
                  <a:gd name="connsiteX46" fmla="*/ 187303 w 1225326"/>
                  <a:gd name="connsiteY46" fmla="*/ 254205 h 567040"/>
                  <a:gd name="connsiteX47" fmla="*/ 189182 w 1225326"/>
                  <a:gd name="connsiteY47" fmla="*/ 252127 h 567040"/>
                  <a:gd name="connsiteX48" fmla="*/ 193433 w 1225326"/>
                  <a:gd name="connsiteY48" fmla="*/ 239112 h 567040"/>
                  <a:gd name="connsiteX49" fmla="*/ 197321 w 1225326"/>
                  <a:gd name="connsiteY49" fmla="*/ 225994 h 567040"/>
                  <a:gd name="connsiteX50" fmla="*/ 200854 w 1225326"/>
                  <a:gd name="connsiteY50" fmla="*/ 212754 h 567040"/>
                  <a:gd name="connsiteX51" fmla="*/ 203954 w 1225326"/>
                  <a:gd name="connsiteY51" fmla="*/ 199384 h 567040"/>
                  <a:gd name="connsiteX52" fmla="*/ 206604 w 1225326"/>
                  <a:gd name="connsiteY52" fmla="*/ 185911 h 567040"/>
                  <a:gd name="connsiteX53" fmla="*/ 208760 w 1225326"/>
                  <a:gd name="connsiteY53" fmla="*/ 172333 h 567040"/>
                  <a:gd name="connsiteX54" fmla="*/ 210344 w 1225326"/>
                  <a:gd name="connsiteY54" fmla="*/ 158669 h 567040"/>
                  <a:gd name="connsiteX55" fmla="*/ 210951 w 1225326"/>
                  <a:gd name="connsiteY55" fmla="*/ 149698 h 567040"/>
                  <a:gd name="connsiteX56" fmla="*/ 219852 w 1225326"/>
                  <a:gd name="connsiteY56" fmla="*/ 150789 h 567040"/>
                  <a:gd name="connsiteX57" fmla="*/ 233577 w 1225326"/>
                  <a:gd name="connsiteY57" fmla="*/ 151837 h 567040"/>
                  <a:gd name="connsiteX58" fmla="*/ 247327 w 1225326"/>
                  <a:gd name="connsiteY58" fmla="*/ 152296 h 567040"/>
                  <a:gd name="connsiteX59" fmla="*/ 261061 w 1225326"/>
                  <a:gd name="connsiteY59" fmla="*/ 152261 h 567040"/>
                  <a:gd name="connsiteX60" fmla="*/ 274768 w 1225326"/>
                  <a:gd name="connsiteY60" fmla="*/ 151750 h 567040"/>
                  <a:gd name="connsiteX61" fmla="*/ 288423 w 1225326"/>
                  <a:gd name="connsiteY61" fmla="*/ 150807 h 567040"/>
                  <a:gd name="connsiteX62" fmla="*/ 302105 w 1225326"/>
                  <a:gd name="connsiteY62" fmla="*/ 149473 h 567040"/>
                  <a:gd name="connsiteX63" fmla="*/ 315604 w 1225326"/>
                  <a:gd name="connsiteY63" fmla="*/ 147785 h 567040"/>
                  <a:gd name="connsiteX64" fmla="*/ 315656 w 1225326"/>
                  <a:gd name="connsiteY64" fmla="*/ 147767 h 567040"/>
                  <a:gd name="connsiteX65" fmla="*/ 318055 w 1225326"/>
                  <a:gd name="connsiteY65" fmla="*/ 146313 h 567040"/>
                  <a:gd name="connsiteX66" fmla="*/ 325943 w 1225326"/>
                  <a:gd name="connsiteY66" fmla="*/ 135142 h 567040"/>
                  <a:gd name="connsiteX67" fmla="*/ 333546 w 1225326"/>
                  <a:gd name="connsiteY67" fmla="*/ 123756 h 567040"/>
                  <a:gd name="connsiteX68" fmla="*/ 340802 w 1225326"/>
                  <a:gd name="connsiteY68" fmla="*/ 112144 h 567040"/>
                  <a:gd name="connsiteX69" fmla="*/ 347712 w 1225326"/>
                  <a:gd name="connsiteY69" fmla="*/ 100290 h 567040"/>
                  <a:gd name="connsiteX70" fmla="*/ 354215 w 1225326"/>
                  <a:gd name="connsiteY70" fmla="*/ 88184 h 567040"/>
                  <a:gd name="connsiteX71" fmla="*/ 360277 w 1225326"/>
                  <a:gd name="connsiteY71" fmla="*/ 75854 h 567040"/>
                  <a:gd name="connsiteX72" fmla="*/ 365827 w 1225326"/>
                  <a:gd name="connsiteY72" fmla="*/ 63246 h 567040"/>
                  <a:gd name="connsiteX73" fmla="*/ 369048 w 1225326"/>
                  <a:gd name="connsiteY73" fmla="*/ 54890 h 567040"/>
                  <a:gd name="connsiteX74" fmla="*/ 377222 w 1225326"/>
                  <a:gd name="connsiteY74" fmla="*/ 58553 h 567040"/>
                  <a:gd name="connsiteX75" fmla="*/ 390029 w 1225326"/>
                  <a:gd name="connsiteY75" fmla="*/ 63584 h 567040"/>
                  <a:gd name="connsiteX76" fmla="*/ 403035 w 1225326"/>
                  <a:gd name="connsiteY76" fmla="*/ 68086 h 567040"/>
                  <a:gd name="connsiteX77" fmla="*/ 416171 w 1225326"/>
                  <a:gd name="connsiteY77" fmla="*/ 72095 h 567040"/>
                  <a:gd name="connsiteX78" fmla="*/ 429419 w 1225326"/>
                  <a:gd name="connsiteY78" fmla="*/ 75629 h 567040"/>
                  <a:gd name="connsiteX79" fmla="*/ 442763 w 1225326"/>
                  <a:gd name="connsiteY79" fmla="*/ 78772 h 567040"/>
                  <a:gd name="connsiteX80" fmla="*/ 456193 w 1225326"/>
                  <a:gd name="connsiteY80" fmla="*/ 81491 h 567040"/>
                  <a:gd name="connsiteX81" fmla="*/ 469658 w 1225326"/>
                  <a:gd name="connsiteY81" fmla="*/ 83855 h 567040"/>
                  <a:gd name="connsiteX82" fmla="*/ 472386 w 1225326"/>
                  <a:gd name="connsiteY82" fmla="*/ 83179 h 567040"/>
                  <a:gd name="connsiteX83" fmla="*/ 483236 w 1225326"/>
                  <a:gd name="connsiteY83" fmla="*/ 74841 h 567040"/>
                  <a:gd name="connsiteX84" fmla="*/ 493852 w 1225326"/>
                  <a:gd name="connsiteY84" fmla="*/ 66199 h 567040"/>
                  <a:gd name="connsiteX85" fmla="*/ 504208 w 1225326"/>
                  <a:gd name="connsiteY85" fmla="*/ 57236 h 567040"/>
                  <a:gd name="connsiteX86" fmla="*/ 514304 w 1225326"/>
                  <a:gd name="connsiteY86" fmla="*/ 47954 h 567040"/>
                  <a:gd name="connsiteX87" fmla="*/ 524081 w 1225326"/>
                  <a:gd name="connsiteY87" fmla="*/ 38308 h 567040"/>
                  <a:gd name="connsiteX88" fmla="*/ 533510 w 1225326"/>
                  <a:gd name="connsiteY88" fmla="*/ 28306 h 567040"/>
                  <a:gd name="connsiteX89" fmla="*/ 542542 w 1225326"/>
                  <a:gd name="connsiteY89" fmla="*/ 17890 h 567040"/>
                  <a:gd name="connsiteX90" fmla="*/ 548075 w 1225326"/>
                  <a:gd name="connsiteY90" fmla="*/ 10850 h 567040"/>
                  <a:gd name="connsiteX91" fmla="*/ 554812 w 1225326"/>
                  <a:gd name="connsiteY91" fmla="*/ 16764 h 567040"/>
                  <a:gd name="connsiteX92" fmla="*/ 565566 w 1225326"/>
                  <a:gd name="connsiteY92" fmla="*/ 25354 h 567040"/>
                  <a:gd name="connsiteX93" fmla="*/ 576659 w 1225326"/>
                  <a:gd name="connsiteY93" fmla="*/ 33485 h 567040"/>
                  <a:gd name="connsiteX94" fmla="*/ 588037 w 1225326"/>
                  <a:gd name="connsiteY94" fmla="*/ 41182 h 567040"/>
                  <a:gd name="connsiteX95" fmla="*/ 599640 w 1225326"/>
                  <a:gd name="connsiteY95" fmla="*/ 48482 h 567040"/>
                  <a:gd name="connsiteX96" fmla="*/ 611477 w 1225326"/>
                  <a:gd name="connsiteY96" fmla="*/ 55401 h 567040"/>
                  <a:gd name="connsiteX97" fmla="*/ 623496 w 1225326"/>
                  <a:gd name="connsiteY97" fmla="*/ 61973 h 567040"/>
                  <a:gd name="connsiteX98" fmla="*/ 635662 w 1225326"/>
                  <a:gd name="connsiteY98" fmla="*/ 68207 h 567040"/>
                  <a:gd name="connsiteX99" fmla="*/ 638467 w 1225326"/>
                  <a:gd name="connsiteY99" fmla="*/ 68372 h 567040"/>
                  <a:gd name="connsiteX100" fmla="*/ 651274 w 1225326"/>
                  <a:gd name="connsiteY100" fmla="*/ 63618 h 567040"/>
                  <a:gd name="connsiteX101" fmla="*/ 663968 w 1225326"/>
                  <a:gd name="connsiteY101" fmla="*/ 58458 h 567040"/>
                  <a:gd name="connsiteX102" fmla="*/ 676515 w 1225326"/>
                  <a:gd name="connsiteY102" fmla="*/ 52959 h 567040"/>
                  <a:gd name="connsiteX103" fmla="*/ 688915 w 1225326"/>
                  <a:gd name="connsiteY103" fmla="*/ 47053 h 567040"/>
                  <a:gd name="connsiteX104" fmla="*/ 701090 w 1225326"/>
                  <a:gd name="connsiteY104" fmla="*/ 40724 h 567040"/>
                  <a:gd name="connsiteX105" fmla="*/ 713048 w 1225326"/>
                  <a:gd name="connsiteY105" fmla="*/ 33952 h 567040"/>
                  <a:gd name="connsiteX106" fmla="*/ 724738 w 1225326"/>
                  <a:gd name="connsiteY106" fmla="*/ 26644 h 567040"/>
                  <a:gd name="connsiteX107" fmla="*/ 732115 w 1225326"/>
                  <a:gd name="connsiteY107" fmla="*/ 21552 h 567040"/>
                  <a:gd name="connsiteX108" fmla="*/ 736808 w 1225326"/>
                  <a:gd name="connsiteY108" fmla="*/ 29198 h 567040"/>
                  <a:gd name="connsiteX109" fmla="*/ 744567 w 1225326"/>
                  <a:gd name="connsiteY109" fmla="*/ 40576 h 567040"/>
                  <a:gd name="connsiteX110" fmla="*/ 752776 w 1225326"/>
                  <a:gd name="connsiteY110" fmla="*/ 51599 h 567040"/>
                  <a:gd name="connsiteX111" fmla="*/ 761366 w 1225326"/>
                  <a:gd name="connsiteY111" fmla="*/ 62302 h 567040"/>
                  <a:gd name="connsiteX112" fmla="*/ 770319 w 1225326"/>
                  <a:gd name="connsiteY112" fmla="*/ 72702 h 567040"/>
                  <a:gd name="connsiteX113" fmla="*/ 779567 w 1225326"/>
                  <a:gd name="connsiteY113" fmla="*/ 82815 h 567040"/>
                  <a:gd name="connsiteX114" fmla="*/ 789118 w 1225326"/>
                  <a:gd name="connsiteY114" fmla="*/ 92617 h 567040"/>
                  <a:gd name="connsiteX115" fmla="*/ 798911 w 1225326"/>
                  <a:gd name="connsiteY115" fmla="*/ 102169 h 567040"/>
                  <a:gd name="connsiteX116" fmla="*/ 801570 w 1225326"/>
                  <a:gd name="connsiteY116" fmla="*/ 103164 h 567040"/>
                  <a:gd name="connsiteX117" fmla="*/ 815217 w 1225326"/>
                  <a:gd name="connsiteY117" fmla="*/ 102359 h 567040"/>
                  <a:gd name="connsiteX118" fmla="*/ 828855 w 1225326"/>
                  <a:gd name="connsiteY118" fmla="*/ 101207 h 567040"/>
                  <a:gd name="connsiteX119" fmla="*/ 842467 w 1225326"/>
                  <a:gd name="connsiteY119" fmla="*/ 99623 h 567040"/>
                  <a:gd name="connsiteX120" fmla="*/ 856027 w 1225326"/>
                  <a:gd name="connsiteY120" fmla="*/ 97649 h 567040"/>
                  <a:gd name="connsiteX121" fmla="*/ 869544 w 1225326"/>
                  <a:gd name="connsiteY121" fmla="*/ 95172 h 567040"/>
                  <a:gd name="connsiteX122" fmla="*/ 882974 w 1225326"/>
                  <a:gd name="connsiteY122" fmla="*/ 92219 h 567040"/>
                  <a:gd name="connsiteX123" fmla="*/ 896300 w 1225326"/>
                  <a:gd name="connsiteY123" fmla="*/ 88695 h 567040"/>
                  <a:gd name="connsiteX124" fmla="*/ 904847 w 1225326"/>
                  <a:gd name="connsiteY124" fmla="*/ 85985 h 567040"/>
                  <a:gd name="connsiteX125" fmla="*/ 907081 w 1225326"/>
                  <a:gd name="connsiteY125" fmla="*/ 94670 h 567040"/>
                  <a:gd name="connsiteX126" fmla="*/ 911116 w 1225326"/>
                  <a:gd name="connsiteY126" fmla="*/ 107849 h 567040"/>
                  <a:gd name="connsiteX127" fmla="*/ 915723 w 1225326"/>
                  <a:gd name="connsiteY127" fmla="*/ 120812 h 567040"/>
                  <a:gd name="connsiteX128" fmla="*/ 920771 w 1225326"/>
                  <a:gd name="connsiteY128" fmla="*/ 133566 h 567040"/>
                  <a:gd name="connsiteX129" fmla="*/ 926252 w 1225326"/>
                  <a:gd name="connsiteY129" fmla="*/ 146139 h 567040"/>
                  <a:gd name="connsiteX130" fmla="*/ 932123 w 1225326"/>
                  <a:gd name="connsiteY130" fmla="*/ 158522 h 567040"/>
                  <a:gd name="connsiteX131" fmla="*/ 938366 w 1225326"/>
                  <a:gd name="connsiteY131" fmla="*/ 170723 h 567040"/>
                  <a:gd name="connsiteX132" fmla="*/ 944904 w 1225326"/>
                  <a:gd name="connsiteY132" fmla="*/ 182724 h 567040"/>
                  <a:gd name="connsiteX133" fmla="*/ 947138 w 1225326"/>
                  <a:gd name="connsiteY133" fmla="*/ 184447 h 567040"/>
                  <a:gd name="connsiteX134" fmla="*/ 960412 w 1225326"/>
                  <a:gd name="connsiteY134" fmla="*/ 187712 h 567040"/>
                  <a:gd name="connsiteX135" fmla="*/ 973808 w 1225326"/>
                  <a:gd name="connsiteY135" fmla="*/ 190630 h 567040"/>
                  <a:gd name="connsiteX136" fmla="*/ 987281 w 1225326"/>
                  <a:gd name="connsiteY136" fmla="*/ 193150 h 567040"/>
                  <a:gd name="connsiteX137" fmla="*/ 1000842 w 1225326"/>
                  <a:gd name="connsiteY137" fmla="*/ 195245 h 567040"/>
                  <a:gd name="connsiteX138" fmla="*/ 1014462 w 1225326"/>
                  <a:gd name="connsiteY138" fmla="*/ 196882 h 567040"/>
                  <a:gd name="connsiteX139" fmla="*/ 1028178 w 1225326"/>
                  <a:gd name="connsiteY139" fmla="*/ 198007 h 567040"/>
                  <a:gd name="connsiteX140" fmla="*/ 1041938 w 1225326"/>
                  <a:gd name="connsiteY140" fmla="*/ 198553 h 567040"/>
                  <a:gd name="connsiteX141" fmla="*/ 1050900 w 1225326"/>
                  <a:gd name="connsiteY141" fmla="*/ 198501 h 567040"/>
                  <a:gd name="connsiteX142" fmla="*/ 1050467 w 1225326"/>
                  <a:gd name="connsiteY142" fmla="*/ 207472 h 567040"/>
                  <a:gd name="connsiteX143" fmla="*/ 1050458 w 1225326"/>
                  <a:gd name="connsiteY143" fmla="*/ 221231 h 567040"/>
                  <a:gd name="connsiteX144" fmla="*/ 1051012 w 1225326"/>
                  <a:gd name="connsiteY144" fmla="*/ 234982 h 567040"/>
                  <a:gd name="connsiteX145" fmla="*/ 1052095 w 1225326"/>
                  <a:gd name="connsiteY145" fmla="*/ 248663 h 567040"/>
                  <a:gd name="connsiteX146" fmla="*/ 1053627 w 1225326"/>
                  <a:gd name="connsiteY146" fmla="*/ 262301 h 567040"/>
                  <a:gd name="connsiteX147" fmla="*/ 1055602 w 1225326"/>
                  <a:gd name="connsiteY147" fmla="*/ 275853 h 567040"/>
                  <a:gd name="connsiteX148" fmla="*/ 1057948 w 1225326"/>
                  <a:gd name="connsiteY148" fmla="*/ 289344 h 567040"/>
                  <a:gd name="connsiteX149" fmla="*/ 1060658 w 1225326"/>
                  <a:gd name="connsiteY149" fmla="*/ 302748 h 567040"/>
                  <a:gd name="connsiteX150" fmla="*/ 1062286 w 1225326"/>
                  <a:gd name="connsiteY150" fmla="*/ 305051 h 567040"/>
                  <a:gd name="connsiteX151" fmla="*/ 1074019 w 1225326"/>
                  <a:gd name="connsiteY151" fmla="*/ 312091 h 567040"/>
                  <a:gd name="connsiteX152" fmla="*/ 1085943 w 1225326"/>
                  <a:gd name="connsiteY152" fmla="*/ 318802 h 567040"/>
                  <a:gd name="connsiteX153" fmla="*/ 1098066 w 1225326"/>
                  <a:gd name="connsiteY153" fmla="*/ 325192 h 567040"/>
                  <a:gd name="connsiteX154" fmla="*/ 1110396 w 1225326"/>
                  <a:gd name="connsiteY154" fmla="*/ 331184 h 567040"/>
                  <a:gd name="connsiteX155" fmla="*/ 1122952 w 1225326"/>
                  <a:gd name="connsiteY155" fmla="*/ 336778 h 567040"/>
                  <a:gd name="connsiteX156" fmla="*/ 1135715 w 1225326"/>
                  <a:gd name="connsiteY156" fmla="*/ 341896 h 567040"/>
                  <a:gd name="connsiteX157" fmla="*/ 1148704 w 1225326"/>
                  <a:gd name="connsiteY157" fmla="*/ 346476 h 567040"/>
                  <a:gd name="connsiteX158" fmla="*/ 1157285 w 1225326"/>
                  <a:gd name="connsiteY158" fmla="*/ 349074 h 567040"/>
                  <a:gd name="connsiteX159" fmla="*/ 1154237 w 1225326"/>
                  <a:gd name="connsiteY159" fmla="*/ 357499 h 567040"/>
                  <a:gd name="connsiteX160" fmla="*/ 1150150 w 1225326"/>
                  <a:gd name="connsiteY160" fmla="*/ 370670 h 567040"/>
                  <a:gd name="connsiteX161" fmla="*/ 1146661 w 1225326"/>
                  <a:gd name="connsiteY161" fmla="*/ 383970 h 567040"/>
                  <a:gd name="connsiteX162" fmla="*/ 1143621 w 1225326"/>
                  <a:gd name="connsiteY162" fmla="*/ 397366 h 567040"/>
                  <a:gd name="connsiteX163" fmla="*/ 1141084 w 1225326"/>
                  <a:gd name="connsiteY163" fmla="*/ 410848 h 567040"/>
                  <a:gd name="connsiteX164" fmla="*/ 1138963 w 1225326"/>
                  <a:gd name="connsiteY164" fmla="*/ 424391 h 567040"/>
                  <a:gd name="connsiteX165" fmla="*/ 1137240 w 1225326"/>
                  <a:gd name="connsiteY165" fmla="*/ 437951 h 567040"/>
                  <a:gd name="connsiteX166" fmla="*/ 1135880 w 1225326"/>
                  <a:gd name="connsiteY166" fmla="*/ 451580 h 567040"/>
                  <a:gd name="connsiteX167" fmla="*/ 1136763 w 1225326"/>
                  <a:gd name="connsiteY167" fmla="*/ 454265 h 567040"/>
                  <a:gd name="connsiteX168" fmla="*/ 1145899 w 1225326"/>
                  <a:gd name="connsiteY168" fmla="*/ 464439 h 567040"/>
                  <a:gd name="connsiteX169" fmla="*/ 1155320 w 1225326"/>
                  <a:gd name="connsiteY169" fmla="*/ 474362 h 567040"/>
                  <a:gd name="connsiteX170" fmla="*/ 1165027 w 1225326"/>
                  <a:gd name="connsiteY170" fmla="*/ 484034 h 567040"/>
                  <a:gd name="connsiteX171" fmla="*/ 1175045 w 1225326"/>
                  <a:gd name="connsiteY171" fmla="*/ 493404 h 567040"/>
                  <a:gd name="connsiteX172" fmla="*/ 1185384 w 1225326"/>
                  <a:gd name="connsiteY172" fmla="*/ 502435 h 567040"/>
                  <a:gd name="connsiteX173" fmla="*/ 1196069 w 1225326"/>
                  <a:gd name="connsiteY173" fmla="*/ 511086 h 567040"/>
                  <a:gd name="connsiteX174" fmla="*/ 1207127 w 1225326"/>
                  <a:gd name="connsiteY174" fmla="*/ 519303 h 567040"/>
                  <a:gd name="connsiteX175" fmla="*/ 1214557 w 1225326"/>
                  <a:gd name="connsiteY175" fmla="*/ 524317 h 567040"/>
                  <a:gd name="connsiteX176" fmla="*/ 1209162 w 1225326"/>
                  <a:gd name="connsiteY176" fmla="*/ 531452 h 567040"/>
                  <a:gd name="connsiteX177" fmla="*/ 1201395 w 1225326"/>
                  <a:gd name="connsiteY177" fmla="*/ 542830 h 567040"/>
                  <a:gd name="connsiteX178" fmla="*/ 1194121 w 1225326"/>
                  <a:gd name="connsiteY178" fmla="*/ 554520 h 567040"/>
                  <a:gd name="connsiteX179" fmla="*/ 1187298 w 1225326"/>
                  <a:gd name="connsiteY179" fmla="*/ 566426 h 567040"/>
                  <a:gd name="connsiteX180" fmla="*/ 1186969 w 1225326"/>
                  <a:gd name="connsiteY180" fmla="*/ 567040 h 567040"/>
                  <a:gd name="connsiteX181" fmla="*/ 1196139 w 1225326"/>
                  <a:gd name="connsiteY181" fmla="*/ 567040 h 567040"/>
                  <a:gd name="connsiteX182" fmla="*/ 1201066 w 1225326"/>
                  <a:gd name="connsiteY182" fmla="*/ 558745 h 567040"/>
                  <a:gd name="connsiteX183" fmla="*/ 1208374 w 1225326"/>
                  <a:gd name="connsiteY183" fmla="*/ 547480 h 567040"/>
                  <a:gd name="connsiteX184" fmla="*/ 1216133 w 1225326"/>
                  <a:gd name="connsiteY184" fmla="*/ 536543 h 567040"/>
                  <a:gd name="connsiteX185" fmla="*/ 1224385 w 1225326"/>
                  <a:gd name="connsiteY185" fmla="*/ 526031 h 567040"/>
                  <a:gd name="connsiteX186" fmla="*/ 1224601 w 1225326"/>
                  <a:gd name="connsiteY186" fmla="*/ 525693 h 567040"/>
                  <a:gd name="connsiteX187" fmla="*/ 1223276 w 1225326"/>
                  <a:gd name="connsiteY187" fmla="*/ 519467 h 567040"/>
                  <a:gd name="connsiteX188" fmla="*/ 1212037 w 1225326"/>
                  <a:gd name="connsiteY188" fmla="*/ 512211 h 567040"/>
                  <a:gd name="connsiteX189" fmla="*/ 1201135 w 1225326"/>
                  <a:gd name="connsiteY189" fmla="*/ 504418 h 567040"/>
                  <a:gd name="connsiteX190" fmla="*/ 1190554 w 1225326"/>
                  <a:gd name="connsiteY190" fmla="*/ 496166 h 567040"/>
                  <a:gd name="connsiteX191" fmla="*/ 1180284 w 1225326"/>
                  <a:gd name="connsiteY191" fmla="*/ 487489 h 567040"/>
                  <a:gd name="connsiteX192" fmla="*/ 1170317 w 1225326"/>
                  <a:gd name="connsiteY192" fmla="*/ 478449 h 567040"/>
                  <a:gd name="connsiteX193" fmla="*/ 1160619 w 1225326"/>
                  <a:gd name="connsiteY193" fmla="*/ 469089 h 567040"/>
                  <a:gd name="connsiteX194" fmla="*/ 1151198 w 1225326"/>
                  <a:gd name="connsiteY194" fmla="*/ 459451 h 567040"/>
                  <a:gd name="connsiteX195" fmla="*/ 1143076 w 1225326"/>
                  <a:gd name="connsiteY195" fmla="*/ 450688 h 567040"/>
                  <a:gd name="connsiteX196" fmla="*/ 1144444 w 1225326"/>
                  <a:gd name="connsiteY196" fmla="*/ 438799 h 567040"/>
                  <a:gd name="connsiteX197" fmla="*/ 1146349 w 1225326"/>
                  <a:gd name="connsiteY197" fmla="*/ 425473 h 567040"/>
                  <a:gd name="connsiteX198" fmla="*/ 1148652 w 1225326"/>
                  <a:gd name="connsiteY198" fmla="*/ 412190 h 567040"/>
                  <a:gd name="connsiteX199" fmla="*/ 1151363 w 1225326"/>
                  <a:gd name="connsiteY199" fmla="*/ 399019 h 567040"/>
                  <a:gd name="connsiteX200" fmla="*/ 1154514 w 1225326"/>
                  <a:gd name="connsiteY200" fmla="*/ 385944 h 567040"/>
                  <a:gd name="connsiteX201" fmla="*/ 1158177 w 1225326"/>
                  <a:gd name="connsiteY201" fmla="*/ 373025 h 567040"/>
                  <a:gd name="connsiteX202" fmla="*/ 1162377 w 1225326"/>
                  <a:gd name="connsiteY202" fmla="*/ 360305 h 567040"/>
                  <a:gd name="connsiteX203" fmla="*/ 1167148 w 1225326"/>
                  <a:gd name="connsiteY203" fmla="*/ 347827 h 567040"/>
                  <a:gd name="connsiteX204" fmla="*/ 1167278 w 1225326"/>
                  <a:gd name="connsiteY204" fmla="*/ 347420 h 567040"/>
                  <a:gd name="connsiteX205" fmla="*/ 1164178 w 1225326"/>
                  <a:gd name="connsiteY205" fmla="*/ 341869 h 567040"/>
                  <a:gd name="connsiteX206" fmla="*/ 1151302 w 1225326"/>
                  <a:gd name="connsiteY206" fmla="*/ 338241 h 567040"/>
                  <a:gd name="connsiteX207" fmla="*/ 1138582 w 1225326"/>
                  <a:gd name="connsiteY207" fmla="*/ 334024 h 567040"/>
                  <a:gd name="connsiteX208" fmla="*/ 1126043 w 1225326"/>
                  <a:gd name="connsiteY208" fmla="*/ 329253 h 567040"/>
                  <a:gd name="connsiteX209" fmla="*/ 1113661 w 1225326"/>
                  <a:gd name="connsiteY209" fmla="*/ 323988 h 567040"/>
                  <a:gd name="connsiteX210" fmla="*/ 1101486 w 1225326"/>
                  <a:gd name="connsiteY210" fmla="*/ 318317 h 567040"/>
                  <a:gd name="connsiteX211" fmla="*/ 1089467 w 1225326"/>
                  <a:gd name="connsiteY211" fmla="*/ 312212 h 567040"/>
                  <a:gd name="connsiteX212" fmla="*/ 1077622 w 1225326"/>
                  <a:gd name="connsiteY212" fmla="*/ 305770 h 567040"/>
                  <a:gd name="connsiteX213" fmla="*/ 1067274 w 1225326"/>
                  <a:gd name="connsiteY213" fmla="*/ 299778 h 567040"/>
                  <a:gd name="connsiteX214" fmla="*/ 1065101 w 1225326"/>
                  <a:gd name="connsiteY214" fmla="*/ 288053 h 567040"/>
                  <a:gd name="connsiteX215" fmla="*/ 1062979 w 1225326"/>
                  <a:gd name="connsiteY215" fmla="*/ 274744 h 567040"/>
                  <a:gd name="connsiteX216" fmla="*/ 1061256 w 1225326"/>
                  <a:gd name="connsiteY216" fmla="*/ 261383 h 567040"/>
                  <a:gd name="connsiteX217" fmla="*/ 1059957 w 1225326"/>
                  <a:gd name="connsiteY217" fmla="*/ 247979 h 567040"/>
                  <a:gd name="connsiteX218" fmla="*/ 1059117 w 1225326"/>
                  <a:gd name="connsiteY218" fmla="*/ 234575 h 567040"/>
                  <a:gd name="connsiteX219" fmla="*/ 1058823 w 1225326"/>
                  <a:gd name="connsiteY219" fmla="*/ 221144 h 567040"/>
                  <a:gd name="connsiteX220" fmla="*/ 1059074 w 1225326"/>
                  <a:gd name="connsiteY220" fmla="*/ 207740 h 567040"/>
                  <a:gd name="connsiteX221" fmla="*/ 1059974 w 1225326"/>
                  <a:gd name="connsiteY221" fmla="*/ 194396 h 567040"/>
                  <a:gd name="connsiteX222" fmla="*/ 1059974 w 1225326"/>
                  <a:gd name="connsiteY222" fmla="*/ 193981 h 567040"/>
                  <a:gd name="connsiteX223" fmla="*/ 1055359 w 1225326"/>
                  <a:gd name="connsiteY223" fmla="*/ 189599 h 567040"/>
                  <a:gd name="connsiteX224" fmla="*/ 1041998 w 1225326"/>
                  <a:gd name="connsiteY224" fmla="*/ 189920 h 567040"/>
                  <a:gd name="connsiteX225" fmla="*/ 1028594 w 1225326"/>
                  <a:gd name="connsiteY225" fmla="*/ 189634 h 567040"/>
                  <a:gd name="connsiteX226" fmla="*/ 1015207 w 1225326"/>
                  <a:gd name="connsiteY226" fmla="*/ 188785 h 567040"/>
                  <a:gd name="connsiteX227" fmla="*/ 1001837 w 1225326"/>
                  <a:gd name="connsiteY227" fmla="*/ 187383 h 567040"/>
                  <a:gd name="connsiteX228" fmla="*/ 988502 w 1225326"/>
                  <a:gd name="connsiteY228" fmla="*/ 185547 h 567040"/>
                  <a:gd name="connsiteX229" fmla="*/ 975228 w 1225326"/>
                  <a:gd name="connsiteY229" fmla="*/ 183270 h 567040"/>
                  <a:gd name="connsiteX230" fmla="*/ 962006 w 1225326"/>
                  <a:gd name="connsiteY230" fmla="*/ 180603 h 567040"/>
                  <a:gd name="connsiteX231" fmla="*/ 950368 w 1225326"/>
                  <a:gd name="connsiteY231" fmla="*/ 177918 h 567040"/>
                  <a:gd name="connsiteX232" fmla="*/ 944817 w 1225326"/>
                  <a:gd name="connsiteY232" fmla="*/ 167354 h 567040"/>
                  <a:gd name="connsiteX233" fmla="*/ 938860 w 1225326"/>
                  <a:gd name="connsiteY233" fmla="*/ 155249 h 567040"/>
                  <a:gd name="connsiteX234" fmla="*/ 933275 w 1225326"/>
                  <a:gd name="connsiteY234" fmla="*/ 143005 h 567040"/>
                  <a:gd name="connsiteX235" fmla="*/ 928079 w 1225326"/>
                  <a:gd name="connsiteY235" fmla="*/ 130579 h 567040"/>
                  <a:gd name="connsiteX236" fmla="*/ 923325 w 1225326"/>
                  <a:gd name="connsiteY236" fmla="*/ 117997 h 567040"/>
                  <a:gd name="connsiteX237" fmla="*/ 919074 w 1225326"/>
                  <a:gd name="connsiteY237" fmla="*/ 105268 h 567040"/>
                  <a:gd name="connsiteX238" fmla="*/ 915385 w 1225326"/>
                  <a:gd name="connsiteY238" fmla="*/ 92384 h 567040"/>
                  <a:gd name="connsiteX239" fmla="*/ 912294 w 1225326"/>
                  <a:gd name="connsiteY239" fmla="*/ 79369 h 567040"/>
                  <a:gd name="connsiteX240" fmla="*/ 912181 w 1225326"/>
                  <a:gd name="connsiteY240" fmla="*/ 78980 h 567040"/>
                  <a:gd name="connsiteX241" fmla="*/ 906466 w 1225326"/>
                  <a:gd name="connsiteY241" fmla="*/ 76157 h 567040"/>
                  <a:gd name="connsiteX242" fmla="*/ 893815 w 1225326"/>
                  <a:gd name="connsiteY242" fmla="*/ 80391 h 567040"/>
                  <a:gd name="connsiteX243" fmla="*/ 880922 w 1225326"/>
                  <a:gd name="connsiteY243" fmla="*/ 84088 h 567040"/>
                  <a:gd name="connsiteX244" fmla="*/ 867873 w 1225326"/>
                  <a:gd name="connsiteY244" fmla="*/ 87214 h 567040"/>
                  <a:gd name="connsiteX245" fmla="*/ 854693 w 1225326"/>
                  <a:gd name="connsiteY245" fmla="*/ 89821 h 567040"/>
                  <a:gd name="connsiteX246" fmla="*/ 841402 w 1225326"/>
                  <a:gd name="connsiteY246" fmla="*/ 91994 h 567040"/>
                  <a:gd name="connsiteX247" fmla="*/ 828049 w 1225326"/>
                  <a:gd name="connsiteY247" fmla="*/ 93726 h 567040"/>
                  <a:gd name="connsiteX248" fmla="*/ 814636 w 1225326"/>
                  <a:gd name="connsiteY248" fmla="*/ 95059 h 567040"/>
                  <a:gd name="connsiteX249" fmla="*/ 802704 w 1225326"/>
                  <a:gd name="connsiteY249" fmla="*/ 95943 h 567040"/>
                  <a:gd name="connsiteX250" fmla="*/ 794288 w 1225326"/>
                  <a:gd name="connsiteY250" fmla="*/ 87483 h 567040"/>
                  <a:gd name="connsiteX251" fmla="*/ 785048 w 1225326"/>
                  <a:gd name="connsiteY251" fmla="*/ 77663 h 567040"/>
                  <a:gd name="connsiteX252" fmla="*/ 776095 w 1225326"/>
                  <a:gd name="connsiteY252" fmla="*/ 67610 h 567040"/>
                  <a:gd name="connsiteX253" fmla="*/ 767462 w 1225326"/>
                  <a:gd name="connsiteY253" fmla="*/ 57271 h 567040"/>
                  <a:gd name="connsiteX254" fmla="*/ 759236 w 1225326"/>
                  <a:gd name="connsiteY254" fmla="*/ 46655 h 567040"/>
                  <a:gd name="connsiteX255" fmla="*/ 751416 w 1225326"/>
                  <a:gd name="connsiteY255" fmla="*/ 35727 h 567040"/>
                  <a:gd name="connsiteX256" fmla="*/ 744091 w 1225326"/>
                  <a:gd name="connsiteY256" fmla="*/ 24514 h 567040"/>
                  <a:gd name="connsiteX257" fmla="*/ 737311 w 1225326"/>
                  <a:gd name="connsiteY257" fmla="*/ 12997 h 567040"/>
                  <a:gd name="connsiteX258" fmla="*/ 737086 w 1225326"/>
                  <a:gd name="connsiteY258" fmla="*/ 12651 h 567040"/>
                  <a:gd name="connsiteX259" fmla="*/ 730799 w 1225326"/>
                  <a:gd name="connsiteY259" fmla="*/ 11612 h 567040"/>
                  <a:gd name="connsiteX260" fmla="*/ 719932 w 1225326"/>
                  <a:gd name="connsiteY260" fmla="*/ 19422 h 567040"/>
                  <a:gd name="connsiteX261" fmla="*/ 708701 w 1225326"/>
                  <a:gd name="connsiteY261" fmla="*/ 26713 h 567040"/>
                  <a:gd name="connsiteX262" fmla="*/ 697150 w 1225326"/>
                  <a:gd name="connsiteY262" fmla="*/ 33563 h 567040"/>
                  <a:gd name="connsiteX263" fmla="*/ 685330 w 1225326"/>
                  <a:gd name="connsiteY263" fmla="*/ 39953 h 567040"/>
                  <a:gd name="connsiteX264" fmla="*/ 673268 w 1225326"/>
                  <a:gd name="connsiteY264" fmla="*/ 45936 h 567040"/>
                  <a:gd name="connsiteX265" fmla="*/ 661024 w 1225326"/>
                  <a:gd name="connsiteY265" fmla="*/ 51530 h 567040"/>
                  <a:gd name="connsiteX266" fmla="*/ 648598 w 1225326"/>
                  <a:gd name="connsiteY266" fmla="*/ 56795 h 567040"/>
                  <a:gd name="connsiteX267" fmla="*/ 637454 w 1225326"/>
                  <a:gd name="connsiteY267" fmla="*/ 61159 h 567040"/>
                  <a:gd name="connsiteX268" fmla="*/ 626925 w 1225326"/>
                  <a:gd name="connsiteY268" fmla="*/ 55539 h 567040"/>
                  <a:gd name="connsiteX269" fmla="*/ 615192 w 1225326"/>
                  <a:gd name="connsiteY269" fmla="*/ 48907 h 567040"/>
                  <a:gd name="connsiteX270" fmla="*/ 603666 w 1225326"/>
                  <a:gd name="connsiteY270" fmla="*/ 41927 h 567040"/>
                  <a:gd name="connsiteX271" fmla="*/ 592392 w 1225326"/>
                  <a:gd name="connsiteY271" fmla="*/ 34584 h 567040"/>
                  <a:gd name="connsiteX272" fmla="*/ 581386 w 1225326"/>
                  <a:gd name="connsiteY272" fmla="*/ 26869 h 567040"/>
                  <a:gd name="connsiteX273" fmla="*/ 570718 w 1225326"/>
                  <a:gd name="connsiteY273" fmla="*/ 18738 h 567040"/>
                  <a:gd name="connsiteX274" fmla="*/ 560406 w 1225326"/>
                  <a:gd name="connsiteY274" fmla="*/ 10183 h 567040"/>
                  <a:gd name="connsiteX275" fmla="*/ 550508 w 1225326"/>
                  <a:gd name="connsiteY275" fmla="*/ 1169 h 567040"/>
                  <a:gd name="connsiteX276" fmla="*/ 550205 w 1225326"/>
                  <a:gd name="connsiteY276" fmla="*/ 918 h 567040"/>
                  <a:gd name="connsiteX277" fmla="*/ 543893 w 1225326"/>
                  <a:gd name="connsiteY277" fmla="*/ 1784 h 567040"/>
                  <a:gd name="connsiteX278" fmla="*/ 535814 w 1225326"/>
                  <a:gd name="connsiteY278" fmla="*/ 12443 h 567040"/>
                  <a:gd name="connsiteX279" fmla="*/ 527232 w 1225326"/>
                  <a:gd name="connsiteY279" fmla="*/ 22730 h 567040"/>
                  <a:gd name="connsiteX280" fmla="*/ 518218 w 1225326"/>
                  <a:gd name="connsiteY280" fmla="*/ 32671 h 567040"/>
                  <a:gd name="connsiteX281" fmla="*/ 508797 w 1225326"/>
                  <a:gd name="connsiteY281" fmla="*/ 42239 h 567040"/>
                  <a:gd name="connsiteX282" fmla="*/ 499038 w 1225326"/>
                  <a:gd name="connsiteY282" fmla="*/ 51521 h 567040"/>
                  <a:gd name="connsiteX283" fmla="*/ 488977 w 1225326"/>
                  <a:gd name="connsiteY283" fmla="*/ 60484 h 567040"/>
                  <a:gd name="connsiteX284" fmla="*/ 478655 w 1225326"/>
                  <a:gd name="connsiteY284" fmla="*/ 69151 h 567040"/>
                  <a:gd name="connsiteX285" fmla="*/ 469312 w 1225326"/>
                  <a:gd name="connsiteY285" fmla="*/ 76581 h 567040"/>
                  <a:gd name="connsiteX286" fmla="*/ 457587 w 1225326"/>
                  <a:gd name="connsiteY286" fmla="*/ 74329 h 567040"/>
                  <a:gd name="connsiteX287" fmla="*/ 444417 w 1225326"/>
                  <a:gd name="connsiteY287" fmla="*/ 71420 h 567040"/>
                  <a:gd name="connsiteX288" fmla="*/ 431342 w 1225326"/>
                  <a:gd name="connsiteY288" fmla="*/ 68156 h 567040"/>
                  <a:gd name="connsiteX289" fmla="*/ 418388 w 1225326"/>
                  <a:gd name="connsiteY289" fmla="*/ 64475 h 567040"/>
                  <a:gd name="connsiteX290" fmla="*/ 405598 w 1225326"/>
                  <a:gd name="connsiteY290" fmla="*/ 60354 h 567040"/>
                  <a:gd name="connsiteX291" fmla="*/ 392999 w 1225326"/>
                  <a:gd name="connsiteY291" fmla="*/ 55739 h 567040"/>
                  <a:gd name="connsiteX292" fmla="*/ 380617 w 1225326"/>
                  <a:gd name="connsiteY292" fmla="*/ 50578 h 567040"/>
                  <a:gd name="connsiteX293" fmla="*/ 368529 w 1225326"/>
                  <a:gd name="connsiteY293" fmla="*/ 44897 h 567040"/>
                  <a:gd name="connsiteX294" fmla="*/ 368139 w 1225326"/>
                  <a:gd name="connsiteY294" fmla="*/ 44741 h 567040"/>
                  <a:gd name="connsiteX295" fmla="*/ 362372 w 1225326"/>
                  <a:gd name="connsiteY295" fmla="*/ 47426 h 567040"/>
                  <a:gd name="connsiteX296" fmla="*/ 357800 w 1225326"/>
                  <a:gd name="connsiteY296" fmla="*/ 59981 h 567040"/>
                  <a:gd name="connsiteX297" fmla="*/ 352639 w 1225326"/>
                  <a:gd name="connsiteY297" fmla="*/ 72364 h 567040"/>
                  <a:gd name="connsiteX298" fmla="*/ 346950 w 1225326"/>
                  <a:gd name="connsiteY298" fmla="*/ 84504 h 567040"/>
                  <a:gd name="connsiteX299" fmla="*/ 340768 w 1225326"/>
                  <a:gd name="connsiteY299" fmla="*/ 96445 h 567040"/>
                  <a:gd name="connsiteX300" fmla="*/ 334169 w 1225326"/>
                  <a:gd name="connsiteY300" fmla="*/ 108178 h 567040"/>
                  <a:gd name="connsiteX301" fmla="*/ 327207 w 1225326"/>
                  <a:gd name="connsiteY301" fmla="*/ 119695 h 567040"/>
                  <a:gd name="connsiteX302" fmla="*/ 319899 w 1225326"/>
                  <a:gd name="connsiteY302" fmla="*/ 131029 h 567040"/>
                  <a:gd name="connsiteX303" fmla="*/ 313154 w 1225326"/>
                  <a:gd name="connsiteY303" fmla="*/ 140909 h 567040"/>
                  <a:gd name="connsiteX304" fmla="*/ 301230 w 1225326"/>
                  <a:gd name="connsiteY304" fmla="*/ 142208 h 567040"/>
                  <a:gd name="connsiteX305" fmla="*/ 287835 w 1225326"/>
                  <a:gd name="connsiteY305" fmla="*/ 143325 h 567040"/>
                  <a:gd name="connsiteX306" fmla="*/ 274378 w 1225326"/>
                  <a:gd name="connsiteY306" fmla="*/ 144035 h 567040"/>
                  <a:gd name="connsiteX307" fmla="*/ 260931 w 1225326"/>
                  <a:gd name="connsiteY307" fmla="*/ 144338 h 567040"/>
                  <a:gd name="connsiteX308" fmla="*/ 247501 w 1225326"/>
                  <a:gd name="connsiteY308" fmla="*/ 144165 h 567040"/>
                  <a:gd name="connsiteX309" fmla="*/ 234088 w 1225326"/>
                  <a:gd name="connsiteY309" fmla="*/ 143464 h 567040"/>
                  <a:gd name="connsiteX310" fmla="*/ 220744 w 1225326"/>
                  <a:gd name="connsiteY310" fmla="*/ 142200 h 567040"/>
                  <a:gd name="connsiteX311" fmla="*/ 207504 w 1225326"/>
                  <a:gd name="connsiteY311" fmla="*/ 140312 h 567040"/>
                  <a:gd name="connsiteX312" fmla="*/ 207097 w 1225326"/>
                  <a:gd name="connsiteY312" fmla="*/ 140269 h 567040"/>
                  <a:gd name="connsiteX313" fmla="*/ 202369 w 1225326"/>
                  <a:gd name="connsiteY313" fmla="*/ 144546 h 567040"/>
                  <a:gd name="connsiteX314" fmla="*/ 201703 w 1225326"/>
                  <a:gd name="connsiteY314" fmla="*/ 157898 h 567040"/>
                  <a:gd name="connsiteX315" fmla="*/ 200421 w 1225326"/>
                  <a:gd name="connsiteY315" fmla="*/ 171242 h 567040"/>
                  <a:gd name="connsiteX316" fmla="*/ 198559 w 1225326"/>
                  <a:gd name="connsiteY316" fmla="*/ 184543 h 567040"/>
                  <a:gd name="connsiteX317" fmla="*/ 196187 w 1225326"/>
                  <a:gd name="connsiteY317" fmla="*/ 197765 h 567040"/>
                  <a:gd name="connsiteX318" fmla="*/ 193347 w 1225326"/>
                  <a:gd name="connsiteY318" fmla="*/ 210918 h 567040"/>
                  <a:gd name="connsiteX319" fmla="*/ 190082 w 1225326"/>
                  <a:gd name="connsiteY319" fmla="*/ 223993 h 567040"/>
                  <a:gd name="connsiteX320" fmla="*/ 186437 w 1225326"/>
                  <a:gd name="connsiteY320" fmla="*/ 236956 h 567040"/>
                  <a:gd name="connsiteX321" fmla="*/ 182904 w 1225326"/>
                  <a:gd name="connsiteY321" fmla="*/ 248369 h 567040"/>
                  <a:gd name="connsiteX322" fmla="*/ 171941 w 1225326"/>
                  <a:gd name="connsiteY322" fmla="*/ 253122 h 567040"/>
                  <a:gd name="connsiteX323" fmla="*/ 159438 w 1225326"/>
                  <a:gd name="connsiteY323" fmla="*/ 258153 h 567040"/>
                  <a:gd name="connsiteX324" fmla="*/ 146787 w 1225326"/>
                  <a:gd name="connsiteY324" fmla="*/ 262812 h 567040"/>
                  <a:gd name="connsiteX325" fmla="*/ 134023 w 1225326"/>
                  <a:gd name="connsiteY325" fmla="*/ 267055 h 567040"/>
                  <a:gd name="connsiteX326" fmla="*/ 121130 w 1225326"/>
                  <a:gd name="connsiteY326" fmla="*/ 270856 h 567040"/>
                  <a:gd name="connsiteX327" fmla="*/ 108115 w 1225326"/>
                  <a:gd name="connsiteY327" fmla="*/ 274129 h 567040"/>
                  <a:gd name="connsiteX328" fmla="*/ 94988 w 1225326"/>
                  <a:gd name="connsiteY328" fmla="*/ 276840 h 567040"/>
                  <a:gd name="connsiteX329" fmla="*/ 81792 w 1225326"/>
                  <a:gd name="connsiteY329" fmla="*/ 278935 h 567040"/>
                  <a:gd name="connsiteX330" fmla="*/ 81376 w 1225326"/>
                  <a:gd name="connsiteY330" fmla="*/ 279031 h 567040"/>
                  <a:gd name="connsiteX331" fmla="*/ 78129 w 1225326"/>
                  <a:gd name="connsiteY331" fmla="*/ 284503 h 567040"/>
                  <a:gd name="connsiteX332" fmla="*/ 81436 w 1225326"/>
                  <a:gd name="connsiteY332" fmla="*/ 297474 h 567040"/>
                  <a:gd name="connsiteX333" fmla="*/ 84129 w 1225326"/>
                  <a:gd name="connsiteY333" fmla="*/ 310610 h 567040"/>
                  <a:gd name="connsiteX334" fmla="*/ 86277 w 1225326"/>
                  <a:gd name="connsiteY334" fmla="*/ 323841 h 567040"/>
                  <a:gd name="connsiteX335" fmla="*/ 87914 w 1225326"/>
                  <a:gd name="connsiteY335" fmla="*/ 337202 h 567040"/>
                  <a:gd name="connsiteX336" fmla="*/ 89074 w 1225326"/>
                  <a:gd name="connsiteY336" fmla="*/ 350606 h 567040"/>
                  <a:gd name="connsiteX337" fmla="*/ 89801 w 1225326"/>
                  <a:gd name="connsiteY337" fmla="*/ 364045 h 567040"/>
                  <a:gd name="connsiteX338" fmla="*/ 90139 w 1225326"/>
                  <a:gd name="connsiteY338" fmla="*/ 377536 h 567040"/>
                  <a:gd name="connsiteX339" fmla="*/ 90139 w 1225326"/>
                  <a:gd name="connsiteY339" fmla="*/ 389477 h 567040"/>
                  <a:gd name="connsiteX340" fmla="*/ 81064 w 1225326"/>
                  <a:gd name="connsiteY340" fmla="*/ 397244 h 567040"/>
                  <a:gd name="connsiteX341" fmla="*/ 70578 w 1225326"/>
                  <a:gd name="connsiteY341" fmla="*/ 405730 h 567040"/>
                  <a:gd name="connsiteX342" fmla="*/ 59875 w 1225326"/>
                  <a:gd name="connsiteY342" fmla="*/ 413896 h 567040"/>
                  <a:gd name="connsiteX343" fmla="*/ 48930 w 1225326"/>
                  <a:gd name="connsiteY343" fmla="*/ 421724 h 567040"/>
                  <a:gd name="connsiteX344" fmla="*/ 37725 w 1225326"/>
                  <a:gd name="connsiteY344" fmla="*/ 429144 h 567040"/>
                  <a:gd name="connsiteX345" fmla="*/ 26243 w 1225326"/>
                  <a:gd name="connsiteY345" fmla="*/ 436132 h 567040"/>
                  <a:gd name="connsiteX346" fmla="*/ 14519 w 1225326"/>
                  <a:gd name="connsiteY346" fmla="*/ 442592 h 567040"/>
                  <a:gd name="connsiteX347" fmla="*/ 2500 w 1225326"/>
                  <a:gd name="connsiteY347" fmla="*/ 448515 h 567040"/>
                  <a:gd name="connsiteX348" fmla="*/ 2154 w 1225326"/>
                  <a:gd name="connsiteY348" fmla="*/ 448714 h 567040"/>
                  <a:gd name="connsiteX349" fmla="*/ 647 w 1225326"/>
                  <a:gd name="connsiteY349" fmla="*/ 454897 h 567040"/>
                  <a:gd name="connsiteX350" fmla="*/ 7652 w 1225326"/>
                  <a:gd name="connsiteY350" fmla="*/ 466361 h 56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Lst>
                <a:rect l="l" t="t" r="r" b="b"/>
                <a:pathLst>
                  <a:path w="1225326" h="567040">
                    <a:moveTo>
                      <a:pt x="7652" y="466361"/>
                    </a:moveTo>
                    <a:lnTo>
                      <a:pt x="14086" y="478094"/>
                    </a:lnTo>
                    <a:lnTo>
                      <a:pt x="20044" y="490139"/>
                    </a:lnTo>
                    <a:lnTo>
                      <a:pt x="25542" y="502400"/>
                    </a:lnTo>
                    <a:lnTo>
                      <a:pt x="30590" y="514869"/>
                    </a:lnTo>
                    <a:lnTo>
                      <a:pt x="35258" y="527486"/>
                    </a:lnTo>
                    <a:lnTo>
                      <a:pt x="39561" y="540284"/>
                    </a:lnTo>
                    <a:lnTo>
                      <a:pt x="43068" y="551714"/>
                    </a:lnTo>
                    <a:lnTo>
                      <a:pt x="36695" y="561810"/>
                    </a:lnTo>
                    <a:lnTo>
                      <a:pt x="33179" y="567040"/>
                    </a:lnTo>
                    <a:lnTo>
                      <a:pt x="41977" y="567040"/>
                    </a:lnTo>
                    <a:lnTo>
                      <a:pt x="42834" y="565716"/>
                    </a:lnTo>
                    <a:lnTo>
                      <a:pt x="49952" y="554026"/>
                    </a:lnTo>
                    <a:cubicBezTo>
                      <a:pt x="50437" y="553212"/>
                      <a:pt x="50610" y="552233"/>
                      <a:pt x="50324" y="551255"/>
                    </a:cubicBezTo>
                    <a:lnTo>
                      <a:pt x="46514" y="538102"/>
                    </a:lnTo>
                    <a:lnTo>
                      <a:pt x="42358" y="525052"/>
                    </a:lnTo>
                    <a:lnTo>
                      <a:pt x="37803" y="512151"/>
                    </a:lnTo>
                    <a:lnTo>
                      <a:pt x="32842" y="499344"/>
                    </a:lnTo>
                    <a:lnTo>
                      <a:pt x="27438" y="486727"/>
                    </a:lnTo>
                    <a:lnTo>
                      <a:pt x="21559" y="474293"/>
                    </a:lnTo>
                    <a:lnTo>
                      <a:pt x="15168" y="462092"/>
                    </a:lnTo>
                    <a:lnTo>
                      <a:pt x="10640" y="454342"/>
                    </a:lnTo>
                    <a:lnTo>
                      <a:pt x="18623" y="450238"/>
                    </a:lnTo>
                    <a:lnTo>
                      <a:pt x="30547" y="443345"/>
                    </a:lnTo>
                    <a:lnTo>
                      <a:pt x="42167" y="435985"/>
                    </a:lnTo>
                    <a:lnTo>
                      <a:pt x="53485" y="428227"/>
                    </a:lnTo>
                    <a:lnTo>
                      <a:pt x="64525" y="420087"/>
                    </a:lnTo>
                    <a:lnTo>
                      <a:pt x="75280" y="411610"/>
                    </a:lnTo>
                    <a:lnTo>
                      <a:pt x="85792" y="402804"/>
                    </a:lnTo>
                    <a:lnTo>
                      <a:pt x="96036" y="393772"/>
                    </a:lnTo>
                    <a:cubicBezTo>
                      <a:pt x="96746" y="393149"/>
                      <a:pt x="97205" y="392231"/>
                      <a:pt x="97239" y="391218"/>
                    </a:cubicBezTo>
                    <a:lnTo>
                      <a:pt x="97456" y="377528"/>
                    </a:lnTo>
                    <a:lnTo>
                      <a:pt x="97300" y="363846"/>
                    </a:lnTo>
                    <a:lnTo>
                      <a:pt x="96763" y="350148"/>
                    </a:lnTo>
                    <a:lnTo>
                      <a:pt x="95793" y="336475"/>
                    </a:lnTo>
                    <a:lnTo>
                      <a:pt x="94356" y="322811"/>
                    </a:lnTo>
                    <a:lnTo>
                      <a:pt x="92408" y="309199"/>
                    </a:lnTo>
                    <a:lnTo>
                      <a:pt x="89870" y="295656"/>
                    </a:lnTo>
                    <a:lnTo>
                      <a:pt x="87827" y="286945"/>
                    </a:lnTo>
                    <a:lnTo>
                      <a:pt x="96659" y="285369"/>
                    </a:lnTo>
                    <a:lnTo>
                      <a:pt x="110098" y="282312"/>
                    </a:lnTo>
                    <a:lnTo>
                      <a:pt x="123364" y="278693"/>
                    </a:lnTo>
                    <a:lnTo>
                      <a:pt x="136482" y="274606"/>
                    </a:lnTo>
                    <a:lnTo>
                      <a:pt x="149428" y="270077"/>
                    </a:lnTo>
                    <a:lnTo>
                      <a:pt x="162200" y="265141"/>
                    </a:lnTo>
                    <a:lnTo>
                      <a:pt x="174833" y="259833"/>
                    </a:lnTo>
                    <a:lnTo>
                      <a:pt x="187303" y="254205"/>
                    </a:lnTo>
                    <a:cubicBezTo>
                      <a:pt x="188168" y="253833"/>
                      <a:pt x="188870" y="253088"/>
                      <a:pt x="189182" y="252127"/>
                    </a:cubicBezTo>
                    <a:lnTo>
                      <a:pt x="193433" y="239112"/>
                    </a:lnTo>
                    <a:lnTo>
                      <a:pt x="197321" y="225994"/>
                    </a:lnTo>
                    <a:lnTo>
                      <a:pt x="200854" y="212754"/>
                    </a:lnTo>
                    <a:lnTo>
                      <a:pt x="203954" y="199384"/>
                    </a:lnTo>
                    <a:lnTo>
                      <a:pt x="206604" y="185911"/>
                    </a:lnTo>
                    <a:lnTo>
                      <a:pt x="208760" y="172333"/>
                    </a:lnTo>
                    <a:lnTo>
                      <a:pt x="210344" y="158669"/>
                    </a:lnTo>
                    <a:lnTo>
                      <a:pt x="210951" y="149698"/>
                    </a:lnTo>
                    <a:lnTo>
                      <a:pt x="219852" y="150789"/>
                    </a:lnTo>
                    <a:lnTo>
                      <a:pt x="233577" y="151837"/>
                    </a:lnTo>
                    <a:lnTo>
                      <a:pt x="247327" y="152296"/>
                    </a:lnTo>
                    <a:lnTo>
                      <a:pt x="261061" y="152261"/>
                    </a:lnTo>
                    <a:lnTo>
                      <a:pt x="274768" y="151750"/>
                    </a:lnTo>
                    <a:lnTo>
                      <a:pt x="288423" y="150807"/>
                    </a:lnTo>
                    <a:lnTo>
                      <a:pt x="302105" y="149473"/>
                    </a:lnTo>
                    <a:lnTo>
                      <a:pt x="315604" y="147785"/>
                    </a:lnTo>
                    <a:lnTo>
                      <a:pt x="315656" y="147767"/>
                    </a:lnTo>
                    <a:cubicBezTo>
                      <a:pt x="316583" y="147646"/>
                      <a:pt x="317466" y="147144"/>
                      <a:pt x="318055" y="146313"/>
                    </a:cubicBezTo>
                    <a:lnTo>
                      <a:pt x="325943" y="135142"/>
                    </a:lnTo>
                    <a:lnTo>
                      <a:pt x="333546" y="123756"/>
                    </a:lnTo>
                    <a:lnTo>
                      <a:pt x="340802" y="112144"/>
                    </a:lnTo>
                    <a:lnTo>
                      <a:pt x="347712" y="100290"/>
                    </a:lnTo>
                    <a:lnTo>
                      <a:pt x="354215" y="88184"/>
                    </a:lnTo>
                    <a:lnTo>
                      <a:pt x="360277" y="75854"/>
                    </a:lnTo>
                    <a:lnTo>
                      <a:pt x="365827" y="63246"/>
                    </a:lnTo>
                    <a:lnTo>
                      <a:pt x="369048" y="54890"/>
                    </a:lnTo>
                    <a:lnTo>
                      <a:pt x="377222" y="58553"/>
                    </a:lnTo>
                    <a:lnTo>
                      <a:pt x="390029" y="63584"/>
                    </a:lnTo>
                    <a:lnTo>
                      <a:pt x="403035" y="68086"/>
                    </a:lnTo>
                    <a:lnTo>
                      <a:pt x="416171" y="72095"/>
                    </a:lnTo>
                    <a:lnTo>
                      <a:pt x="429419" y="75629"/>
                    </a:lnTo>
                    <a:lnTo>
                      <a:pt x="442763" y="78772"/>
                    </a:lnTo>
                    <a:lnTo>
                      <a:pt x="456193" y="81491"/>
                    </a:lnTo>
                    <a:lnTo>
                      <a:pt x="469658" y="83855"/>
                    </a:lnTo>
                    <a:cubicBezTo>
                      <a:pt x="470576" y="84028"/>
                      <a:pt x="471580" y="83803"/>
                      <a:pt x="472386" y="83179"/>
                    </a:cubicBezTo>
                    <a:lnTo>
                      <a:pt x="483236" y="74841"/>
                    </a:lnTo>
                    <a:lnTo>
                      <a:pt x="493852" y="66199"/>
                    </a:lnTo>
                    <a:lnTo>
                      <a:pt x="504208" y="57236"/>
                    </a:lnTo>
                    <a:lnTo>
                      <a:pt x="514304" y="47954"/>
                    </a:lnTo>
                    <a:lnTo>
                      <a:pt x="524081" y="38308"/>
                    </a:lnTo>
                    <a:lnTo>
                      <a:pt x="533510" y="28306"/>
                    </a:lnTo>
                    <a:lnTo>
                      <a:pt x="542542" y="17890"/>
                    </a:lnTo>
                    <a:lnTo>
                      <a:pt x="548075" y="10850"/>
                    </a:lnTo>
                    <a:lnTo>
                      <a:pt x="554812" y="16764"/>
                    </a:lnTo>
                    <a:lnTo>
                      <a:pt x="565566" y="25354"/>
                    </a:lnTo>
                    <a:lnTo>
                      <a:pt x="576659" y="33485"/>
                    </a:lnTo>
                    <a:lnTo>
                      <a:pt x="588037" y="41182"/>
                    </a:lnTo>
                    <a:lnTo>
                      <a:pt x="599640" y="48482"/>
                    </a:lnTo>
                    <a:lnTo>
                      <a:pt x="611477" y="55401"/>
                    </a:lnTo>
                    <a:lnTo>
                      <a:pt x="623496" y="61973"/>
                    </a:lnTo>
                    <a:lnTo>
                      <a:pt x="635662" y="68207"/>
                    </a:lnTo>
                    <a:cubicBezTo>
                      <a:pt x="636493" y="68658"/>
                      <a:pt x="637523" y="68727"/>
                      <a:pt x="638467" y="68372"/>
                    </a:cubicBezTo>
                    <a:lnTo>
                      <a:pt x="651274" y="63618"/>
                    </a:lnTo>
                    <a:lnTo>
                      <a:pt x="663968" y="58458"/>
                    </a:lnTo>
                    <a:lnTo>
                      <a:pt x="676515" y="52959"/>
                    </a:lnTo>
                    <a:lnTo>
                      <a:pt x="688915" y="47053"/>
                    </a:lnTo>
                    <a:lnTo>
                      <a:pt x="701090" y="40724"/>
                    </a:lnTo>
                    <a:lnTo>
                      <a:pt x="713048" y="33952"/>
                    </a:lnTo>
                    <a:lnTo>
                      <a:pt x="724738" y="26644"/>
                    </a:lnTo>
                    <a:lnTo>
                      <a:pt x="732115" y="21552"/>
                    </a:lnTo>
                    <a:lnTo>
                      <a:pt x="736808" y="29198"/>
                    </a:lnTo>
                    <a:lnTo>
                      <a:pt x="744567" y="40576"/>
                    </a:lnTo>
                    <a:lnTo>
                      <a:pt x="752776" y="51599"/>
                    </a:lnTo>
                    <a:lnTo>
                      <a:pt x="761366" y="62302"/>
                    </a:lnTo>
                    <a:lnTo>
                      <a:pt x="770319" y="72702"/>
                    </a:lnTo>
                    <a:lnTo>
                      <a:pt x="779567" y="82815"/>
                    </a:lnTo>
                    <a:lnTo>
                      <a:pt x="789118" y="92617"/>
                    </a:lnTo>
                    <a:lnTo>
                      <a:pt x="798911" y="102169"/>
                    </a:lnTo>
                    <a:cubicBezTo>
                      <a:pt x="799578" y="102827"/>
                      <a:pt x="800539" y="103234"/>
                      <a:pt x="801570" y="103164"/>
                    </a:cubicBezTo>
                    <a:lnTo>
                      <a:pt x="815217" y="102359"/>
                    </a:lnTo>
                    <a:lnTo>
                      <a:pt x="828855" y="101207"/>
                    </a:lnTo>
                    <a:lnTo>
                      <a:pt x="842467" y="99623"/>
                    </a:lnTo>
                    <a:lnTo>
                      <a:pt x="856027" y="97649"/>
                    </a:lnTo>
                    <a:lnTo>
                      <a:pt x="869544" y="95172"/>
                    </a:lnTo>
                    <a:lnTo>
                      <a:pt x="882974" y="92219"/>
                    </a:lnTo>
                    <a:lnTo>
                      <a:pt x="896300" y="88695"/>
                    </a:lnTo>
                    <a:lnTo>
                      <a:pt x="904847" y="85985"/>
                    </a:lnTo>
                    <a:lnTo>
                      <a:pt x="907081" y="94670"/>
                    </a:lnTo>
                    <a:lnTo>
                      <a:pt x="911116" y="107849"/>
                    </a:lnTo>
                    <a:lnTo>
                      <a:pt x="915723" y="120812"/>
                    </a:lnTo>
                    <a:lnTo>
                      <a:pt x="920771" y="133566"/>
                    </a:lnTo>
                    <a:lnTo>
                      <a:pt x="926252" y="146139"/>
                    </a:lnTo>
                    <a:lnTo>
                      <a:pt x="932123" y="158522"/>
                    </a:lnTo>
                    <a:lnTo>
                      <a:pt x="938366" y="170723"/>
                    </a:lnTo>
                    <a:lnTo>
                      <a:pt x="944904" y="182724"/>
                    </a:lnTo>
                    <a:cubicBezTo>
                      <a:pt x="945371" y="183555"/>
                      <a:pt x="946159" y="184213"/>
                      <a:pt x="947138" y="184447"/>
                    </a:cubicBezTo>
                    <a:lnTo>
                      <a:pt x="960412" y="187712"/>
                    </a:lnTo>
                    <a:lnTo>
                      <a:pt x="973808" y="190630"/>
                    </a:lnTo>
                    <a:lnTo>
                      <a:pt x="987281" y="193150"/>
                    </a:lnTo>
                    <a:lnTo>
                      <a:pt x="1000842" y="195245"/>
                    </a:lnTo>
                    <a:lnTo>
                      <a:pt x="1014462" y="196882"/>
                    </a:lnTo>
                    <a:lnTo>
                      <a:pt x="1028178" y="198007"/>
                    </a:lnTo>
                    <a:lnTo>
                      <a:pt x="1041938" y="198553"/>
                    </a:lnTo>
                    <a:lnTo>
                      <a:pt x="1050900" y="198501"/>
                    </a:lnTo>
                    <a:lnTo>
                      <a:pt x="1050467" y="207472"/>
                    </a:lnTo>
                    <a:lnTo>
                      <a:pt x="1050458" y="221231"/>
                    </a:lnTo>
                    <a:lnTo>
                      <a:pt x="1051012" y="234982"/>
                    </a:lnTo>
                    <a:lnTo>
                      <a:pt x="1052095" y="248663"/>
                    </a:lnTo>
                    <a:lnTo>
                      <a:pt x="1053627" y="262301"/>
                    </a:lnTo>
                    <a:lnTo>
                      <a:pt x="1055602" y="275853"/>
                    </a:lnTo>
                    <a:lnTo>
                      <a:pt x="1057948" y="289344"/>
                    </a:lnTo>
                    <a:lnTo>
                      <a:pt x="1060658" y="302748"/>
                    </a:lnTo>
                    <a:cubicBezTo>
                      <a:pt x="1060858" y="303657"/>
                      <a:pt x="1061421" y="304523"/>
                      <a:pt x="1062286" y="305051"/>
                    </a:cubicBezTo>
                    <a:lnTo>
                      <a:pt x="1074019" y="312091"/>
                    </a:lnTo>
                    <a:lnTo>
                      <a:pt x="1085943" y="318802"/>
                    </a:lnTo>
                    <a:lnTo>
                      <a:pt x="1098066" y="325192"/>
                    </a:lnTo>
                    <a:lnTo>
                      <a:pt x="1110396" y="331184"/>
                    </a:lnTo>
                    <a:lnTo>
                      <a:pt x="1122952" y="336778"/>
                    </a:lnTo>
                    <a:lnTo>
                      <a:pt x="1135715" y="341896"/>
                    </a:lnTo>
                    <a:lnTo>
                      <a:pt x="1148704" y="346476"/>
                    </a:lnTo>
                    <a:lnTo>
                      <a:pt x="1157285" y="349074"/>
                    </a:lnTo>
                    <a:lnTo>
                      <a:pt x="1154237" y="357499"/>
                    </a:lnTo>
                    <a:lnTo>
                      <a:pt x="1150150" y="370670"/>
                    </a:lnTo>
                    <a:lnTo>
                      <a:pt x="1146661" y="383970"/>
                    </a:lnTo>
                    <a:lnTo>
                      <a:pt x="1143621" y="397366"/>
                    </a:lnTo>
                    <a:lnTo>
                      <a:pt x="1141084" y="410848"/>
                    </a:lnTo>
                    <a:lnTo>
                      <a:pt x="1138963" y="424391"/>
                    </a:lnTo>
                    <a:lnTo>
                      <a:pt x="1137240" y="437951"/>
                    </a:lnTo>
                    <a:lnTo>
                      <a:pt x="1135880" y="451580"/>
                    </a:lnTo>
                    <a:cubicBezTo>
                      <a:pt x="1135785" y="452507"/>
                      <a:pt x="1136071" y="453494"/>
                      <a:pt x="1136763" y="454265"/>
                    </a:cubicBezTo>
                    <a:lnTo>
                      <a:pt x="1145899" y="464439"/>
                    </a:lnTo>
                    <a:lnTo>
                      <a:pt x="1155320" y="474362"/>
                    </a:lnTo>
                    <a:lnTo>
                      <a:pt x="1165027" y="484034"/>
                    </a:lnTo>
                    <a:lnTo>
                      <a:pt x="1175045" y="493404"/>
                    </a:lnTo>
                    <a:lnTo>
                      <a:pt x="1185384" y="502435"/>
                    </a:lnTo>
                    <a:lnTo>
                      <a:pt x="1196069" y="511086"/>
                    </a:lnTo>
                    <a:lnTo>
                      <a:pt x="1207127" y="519303"/>
                    </a:lnTo>
                    <a:lnTo>
                      <a:pt x="1214557" y="524317"/>
                    </a:lnTo>
                    <a:lnTo>
                      <a:pt x="1209162" y="531452"/>
                    </a:lnTo>
                    <a:lnTo>
                      <a:pt x="1201395" y="542830"/>
                    </a:lnTo>
                    <a:lnTo>
                      <a:pt x="1194121" y="554520"/>
                    </a:lnTo>
                    <a:lnTo>
                      <a:pt x="1187298" y="566426"/>
                    </a:lnTo>
                    <a:lnTo>
                      <a:pt x="1186969" y="567040"/>
                    </a:lnTo>
                    <a:lnTo>
                      <a:pt x="1196139" y="567040"/>
                    </a:lnTo>
                    <a:lnTo>
                      <a:pt x="1201066" y="558745"/>
                    </a:lnTo>
                    <a:lnTo>
                      <a:pt x="1208374" y="547480"/>
                    </a:lnTo>
                    <a:lnTo>
                      <a:pt x="1216133" y="536543"/>
                    </a:lnTo>
                    <a:lnTo>
                      <a:pt x="1224385" y="526031"/>
                    </a:lnTo>
                    <a:cubicBezTo>
                      <a:pt x="1224454" y="525910"/>
                      <a:pt x="1224549" y="525797"/>
                      <a:pt x="1224601" y="525693"/>
                    </a:cubicBezTo>
                    <a:cubicBezTo>
                      <a:pt x="1225952" y="523598"/>
                      <a:pt x="1225363" y="520810"/>
                      <a:pt x="1223276" y="519467"/>
                    </a:cubicBezTo>
                    <a:lnTo>
                      <a:pt x="1212037" y="512211"/>
                    </a:lnTo>
                    <a:lnTo>
                      <a:pt x="1201135" y="504418"/>
                    </a:lnTo>
                    <a:lnTo>
                      <a:pt x="1190554" y="496166"/>
                    </a:lnTo>
                    <a:lnTo>
                      <a:pt x="1180284" y="487489"/>
                    </a:lnTo>
                    <a:lnTo>
                      <a:pt x="1170317" y="478449"/>
                    </a:lnTo>
                    <a:lnTo>
                      <a:pt x="1160619" y="469089"/>
                    </a:lnTo>
                    <a:lnTo>
                      <a:pt x="1151198" y="459451"/>
                    </a:lnTo>
                    <a:lnTo>
                      <a:pt x="1143076" y="450688"/>
                    </a:lnTo>
                    <a:lnTo>
                      <a:pt x="1144444" y="438799"/>
                    </a:lnTo>
                    <a:lnTo>
                      <a:pt x="1146349" y="425473"/>
                    </a:lnTo>
                    <a:lnTo>
                      <a:pt x="1148652" y="412190"/>
                    </a:lnTo>
                    <a:lnTo>
                      <a:pt x="1151363" y="399019"/>
                    </a:lnTo>
                    <a:lnTo>
                      <a:pt x="1154514" y="385944"/>
                    </a:lnTo>
                    <a:lnTo>
                      <a:pt x="1158177" y="373025"/>
                    </a:lnTo>
                    <a:lnTo>
                      <a:pt x="1162377" y="360305"/>
                    </a:lnTo>
                    <a:lnTo>
                      <a:pt x="1167148" y="347827"/>
                    </a:lnTo>
                    <a:cubicBezTo>
                      <a:pt x="1167200" y="347688"/>
                      <a:pt x="1167252" y="347559"/>
                      <a:pt x="1167278" y="347420"/>
                    </a:cubicBezTo>
                    <a:cubicBezTo>
                      <a:pt x="1167962" y="345039"/>
                      <a:pt x="1166568" y="342536"/>
                      <a:pt x="1164178" y="341869"/>
                    </a:cubicBezTo>
                    <a:lnTo>
                      <a:pt x="1151302" y="338241"/>
                    </a:lnTo>
                    <a:lnTo>
                      <a:pt x="1138582" y="334024"/>
                    </a:lnTo>
                    <a:lnTo>
                      <a:pt x="1126043" y="329253"/>
                    </a:lnTo>
                    <a:lnTo>
                      <a:pt x="1113661" y="323988"/>
                    </a:lnTo>
                    <a:lnTo>
                      <a:pt x="1101486" y="318317"/>
                    </a:lnTo>
                    <a:lnTo>
                      <a:pt x="1089467" y="312212"/>
                    </a:lnTo>
                    <a:lnTo>
                      <a:pt x="1077622" y="305770"/>
                    </a:lnTo>
                    <a:lnTo>
                      <a:pt x="1067274" y="299778"/>
                    </a:lnTo>
                    <a:lnTo>
                      <a:pt x="1065101" y="288053"/>
                    </a:lnTo>
                    <a:lnTo>
                      <a:pt x="1062979" y="274744"/>
                    </a:lnTo>
                    <a:lnTo>
                      <a:pt x="1061256" y="261383"/>
                    </a:lnTo>
                    <a:lnTo>
                      <a:pt x="1059957" y="247979"/>
                    </a:lnTo>
                    <a:lnTo>
                      <a:pt x="1059117" y="234575"/>
                    </a:lnTo>
                    <a:lnTo>
                      <a:pt x="1058823" y="221144"/>
                    </a:lnTo>
                    <a:lnTo>
                      <a:pt x="1059074" y="207740"/>
                    </a:lnTo>
                    <a:lnTo>
                      <a:pt x="1059974" y="194396"/>
                    </a:lnTo>
                    <a:cubicBezTo>
                      <a:pt x="1059974" y="194258"/>
                      <a:pt x="1059974" y="194128"/>
                      <a:pt x="1059974" y="193981"/>
                    </a:cubicBezTo>
                    <a:cubicBezTo>
                      <a:pt x="1059914" y="191496"/>
                      <a:pt x="1057844" y="189530"/>
                      <a:pt x="1055359" y="189599"/>
                    </a:cubicBezTo>
                    <a:lnTo>
                      <a:pt x="1041998" y="189920"/>
                    </a:lnTo>
                    <a:lnTo>
                      <a:pt x="1028594" y="189634"/>
                    </a:lnTo>
                    <a:lnTo>
                      <a:pt x="1015207" y="188785"/>
                    </a:lnTo>
                    <a:lnTo>
                      <a:pt x="1001837" y="187383"/>
                    </a:lnTo>
                    <a:lnTo>
                      <a:pt x="988502" y="185547"/>
                    </a:lnTo>
                    <a:lnTo>
                      <a:pt x="975228" y="183270"/>
                    </a:lnTo>
                    <a:lnTo>
                      <a:pt x="962006" y="180603"/>
                    </a:lnTo>
                    <a:lnTo>
                      <a:pt x="950368" y="177918"/>
                    </a:lnTo>
                    <a:lnTo>
                      <a:pt x="944817" y="167354"/>
                    </a:lnTo>
                    <a:lnTo>
                      <a:pt x="938860" y="155249"/>
                    </a:lnTo>
                    <a:lnTo>
                      <a:pt x="933275" y="143005"/>
                    </a:lnTo>
                    <a:lnTo>
                      <a:pt x="928079" y="130579"/>
                    </a:lnTo>
                    <a:lnTo>
                      <a:pt x="923325" y="117997"/>
                    </a:lnTo>
                    <a:lnTo>
                      <a:pt x="919074" y="105268"/>
                    </a:lnTo>
                    <a:lnTo>
                      <a:pt x="915385" y="92384"/>
                    </a:lnTo>
                    <a:lnTo>
                      <a:pt x="912294" y="79369"/>
                    </a:lnTo>
                    <a:cubicBezTo>
                      <a:pt x="912276" y="79248"/>
                      <a:pt x="912233" y="79109"/>
                      <a:pt x="912181" y="78980"/>
                    </a:cubicBezTo>
                    <a:cubicBezTo>
                      <a:pt x="911384" y="76616"/>
                      <a:pt x="908830" y="75360"/>
                      <a:pt x="906466" y="76157"/>
                    </a:cubicBezTo>
                    <a:lnTo>
                      <a:pt x="893815" y="80391"/>
                    </a:lnTo>
                    <a:lnTo>
                      <a:pt x="880922" y="84088"/>
                    </a:lnTo>
                    <a:lnTo>
                      <a:pt x="867873" y="87214"/>
                    </a:lnTo>
                    <a:lnTo>
                      <a:pt x="854693" y="89821"/>
                    </a:lnTo>
                    <a:lnTo>
                      <a:pt x="841402" y="91994"/>
                    </a:lnTo>
                    <a:lnTo>
                      <a:pt x="828049" y="93726"/>
                    </a:lnTo>
                    <a:lnTo>
                      <a:pt x="814636" y="95059"/>
                    </a:lnTo>
                    <a:lnTo>
                      <a:pt x="802704" y="95943"/>
                    </a:lnTo>
                    <a:lnTo>
                      <a:pt x="794288" y="87483"/>
                    </a:lnTo>
                    <a:lnTo>
                      <a:pt x="785048" y="77663"/>
                    </a:lnTo>
                    <a:lnTo>
                      <a:pt x="776095" y="67610"/>
                    </a:lnTo>
                    <a:lnTo>
                      <a:pt x="767462" y="57271"/>
                    </a:lnTo>
                    <a:lnTo>
                      <a:pt x="759236" y="46655"/>
                    </a:lnTo>
                    <a:lnTo>
                      <a:pt x="751416" y="35727"/>
                    </a:lnTo>
                    <a:lnTo>
                      <a:pt x="744091" y="24514"/>
                    </a:lnTo>
                    <a:lnTo>
                      <a:pt x="737311" y="12997"/>
                    </a:lnTo>
                    <a:cubicBezTo>
                      <a:pt x="737241" y="12867"/>
                      <a:pt x="737155" y="12763"/>
                      <a:pt x="737086" y="12651"/>
                    </a:cubicBezTo>
                    <a:cubicBezTo>
                      <a:pt x="735631" y="10651"/>
                      <a:pt x="732825" y="10174"/>
                      <a:pt x="730799" y="11612"/>
                    </a:cubicBezTo>
                    <a:lnTo>
                      <a:pt x="719932" y="19422"/>
                    </a:lnTo>
                    <a:lnTo>
                      <a:pt x="708701" y="26713"/>
                    </a:lnTo>
                    <a:lnTo>
                      <a:pt x="697150" y="33563"/>
                    </a:lnTo>
                    <a:lnTo>
                      <a:pt x="685330" y="39953"/>
                    </a:lnTo>
                    <a:lnTo>
                      <a:pt x="673268" y="45936"/>
                    </a:lnTo>
                    <a:lnTo>
                      <a:pt x="661024" y="51530"/>
                    </a:lnTo>
                    <a:lnTo>
                      <a:pt x="648598" y="56795"/>
                    </a:lnTo>
                    <a:lnTo>
                      <a:pt x="637454" y="61159"/>
                    </a:lnTo>
                    <a:lnTo>
                      <a:pt x="626925" y="55539"/>
                    </a:lnTo>
                    <a:lnTo>
                      <a:pt x="615192" y="48907"/>
                    </a:lnTo>
                    <a:lnTo>
                      <a:pt x="603666" y="41927"/>
                    </a:lnTo>
                    <a:lnTo>
                      <a:pt x="592392" y="34584"/>
                    </a:lnTo>
                    <a:lnTo>
                      <a:pt x="581386" y="26869"/>
                    </a:lnTo>
                    <a:lnTo>
                      <a:pt x="570718" y="18738"/>
                    </a:lnTo>
                    <a:lnTo>
                      <a:pt x="560406" y="10183"/>
                    </a:lnTo>
                    <a:lnTo>
                      <a:pt x="550508" y="1169"/>
                    </a:lnTo>
                    <a:cubicBezTo>
                      <a:pt x="550413" y="1082"/>
                      <a:pt x="550309" y="996"/>
                      <a:pt x="550205" y="918"/>
                    </a:cubicBezTo>
                    <a:cubicBezTo>
                      <a:pt x="548222" y="-589"/>
                      <a:pt x="545382" y="-199"/>
                      <a:pt x="543893" y="1784"/>
                    </a:cubicBezTo>
                    <a:lnTo>
                      <a:pt x="535814" y="12443"/>
                    </a:lnTo>
                    <a:lnTo>
                      <a:pt x="527232" y="22730"/>
                    </a:lnTo>
                    <a:lnTo>
                      <a:pt x="518218" y="32671"/>
                    </a:lnTo>
                    <a:lnTo>
                      <a:pt x="508797" y="42239"/>
                    </a:lnTo>
                    <a:lnTo>
                      <a:pt x="499038" y="51521"/>
                    </a:lnTo>
                    <a:lnTo>
                      <a:pt x="488977" y="60484"/>
                    </a:lnTo>
                    <a:lnTo>
                      <a:pt x="478655" y="69151"/>
                    </a:lnTo>
                    <a:lnTo>
                      <a:pt x="469312" y="76581"/>
                    </a:lnTo>
                    <a:lnTo>
                      <a:pt x="457587" y="74329"/>
                    </a:lnTo>
                    <a:lnTo>
                      <a:pt x="444417" y="71420"/>
                    </a:lnTo>
                    <a:lnTo>
                      <a:pt x="431342" y="68156"/>
                    </a:lnTo>
                    <a:lnTo>
                      <a:pt x="418388" y="64475"/>
                    </a:lnTo>
                    <a:lnTo>
                      <a:pt x="405598" y="60354"/>
                    </a:lnTo>
                    <a:lnTo>
                      <a:pt x="392999" y="55739"/>
                    </a:lnTo>
                    <a:lnTo>
                      <a:pt x="380617" y="50578"/>
                    </a:lnTo>
                    <a:lnTo>
                      <a:pt x="368529" y="44897"/>
                    </a:lnTo>
                    <a:cubicBezTo>
                      <a:pt x="368399" y="44828"/>
                      <a:pt x="368278" y="44785"/>
                      <a:pt x="368139" y="44741"/>
                    </a:cubicBezTo>
                    <a:cubicBezTo>
                      <a:pt x="365810" y="43884"/>
                      <a:pt x="363229" y="45079"/>
                      <a:pt x="362372" y="47426"/>
                    </a:cubicBezTo>
                    <a:lnTo>
                      <a:pt x="357800" y="59981"/>
                    </a:lnTo>
                    <a:lnTo>
                      <a:pt x="352639" y="72364"/>
                    </a:lnTo>
                    <a:lnTo>
                      <a:pt x="346950" y="84504"/>
                    </a:lnTo>
                    <a:lnTo>
                      <a:pt x="340768" y="96445"/>
                    </a:lnTo>
                    <a:lnTo>
                      <a:pt x="334169" y="108178"/>
                    </a:lnTo>
                    <a:lnTo>
                      <a:pt x="327207" y="119695"/>
                    </a:lnTo>
                    <a:lnTo>
                      <a:pt x="319899" y="131029"/>
                    </a:lnTo>
                    <a:lnTo>
                      <a:pt x="313154" y="140909"/>
                    </a:lnTo>
                    <a:lnTo>
                      <a:pt x="301230" y="142208"/>
                    </a:lnTo>
                    <a:lnTo>
                      <a:pt x="287835" y="143325"/>
                    </a:lnTo>
                    <a:lnTo>
                      <a:pt x="274378" y="144035"/>
                    </a:lnTo>
                    <a:lnTo>
                      <a:pt x="260931" y="144338"/>
                    </a:lnTo>
                    <a:lnTo>
                      <a:pt x="247501" y="144165"/>
                    </a:lnTo>
                    <a:lnTo>
                      <a:pt x="234088" y="143464"/>
                    </a:lnTo>
                    <a:lnTo>
                      <a:pt x="220744" y="142200"/>
                    </a:lnTo>
                    <a:lnTo>
                      <a:pt x="207504" y="140312"/>
                    </a:lnTo>
                    <a:cubicBezTo>
                      <a:pt x="207366" y="140295"/>
                      <a:pt x="207236" y="140286"/>
                      <a:pt x="207097" y="140269"/>
                    </a:cubicBezTo>
                    <a:cubicBezTo>
                      <a:pt x="204612" y="140147"/>
                      <a:pt x="202499" y="142061"/>
                      <a:pt x="202369" y="144546"/>
                    </a:cubicBezTo>
                    <a:lnTo>
                      <a:pt x="201703" y="157898"/>
                    </a:lnTo>
                    <a:lnTo>
                      <a:pt x="200421" y="171242"/>
                    </a:lnTo>
                    <a:lnTo>
                      <a:pt x="198559" y="184543"/>
                    </a:lnTo>
                    <a:lnTo>
                      <a:pt x="196187" y="197765"/>
                    </a:lnTo>
                    <a:lnTo>
                      <a:pt x="193347" y="210918"/>
                    </a:lnTo>
                    <a:lnTo>
                      <a:pt x="190082" y="223993"/>
                    </a:lnTo>
                    <a:lnTo>
                      <a:pt x="186437" y="236956"/>
                    </a:lnTo>
                    <a:lnTo>
                      <a:pt x="182904" y="248369"/>
                    </a:lnTo>
                    <a:lnTo>
                      <a:pt x="171941" y="253122"/>
                    </a:lnTo>
                    <a:lnTo>
                      <a:pt x="159438" y="258153"/>
                    </a:lnTo>
                    <a:lnTo>
                      <a:pt x="146787" y="262812"/>
                    </a:lnTo>
                    <a:lnTo>
                      <a:pt x="134023" y="267055"/>
                    </a:lnTo>
                    <a:lnTo>
                      <a:pt x="121130" y="270856"/>
                    </a:lnTo>
                    <a:lnTo>
                      <a:pt x="108115" y="274129"/>
                    </a:lnTo>
                    <a:lnTo>
                      <a:pt x="94988" y="276840"/>
                    </a:lnTo>
                    <a:lnTo>
                      <a:pt x="81792" y="278935"/>
                    </a:lnTo>
                    <a:cubicBezTo>
                      <a:pt x="81644" y="278970"/>
                      <a:pt x="81514" y="279005"/>
                      <a:pt x="81376" y="279031"/>
                    </a:cubicBezTo>
                    <a:cubicBezTo>
                      <a:pt x="78977" y="279654"/>
                      <a:pt x="77523" y="282096"/>
                      <a:pt x="78129" y="284503"/>
                    </a:cubicBezTo>
                    <a:lnTo>
                      <a:pt x="81436" y="297474"/>
                    </a:lnTo>
                    <a:lnTo>
                      <a:pt x="84129" y="310610"/>
                    </a:lnTo>
                    <a:lnTo>
                      <a:pt x="86277" y="323841"/>
                    </a:lnTo>
                    <a:lnTo>
                      <a:pt x="87914" y="337202"/>
                    </a:lnTo>
                    <a:lnTo>
                      <a:pt x="89074" y="350606"/>
                    </a:lnTo>
                    <a:lnTo>
                      <a:pt x="89801" y="364045"/>
                    </a:lnTo>
                    <a:lnTo>
                      <a:pt x="90139" y="377536"/>
                    </a:lnTo>
                    <a:lnTo>
                      <a:pt x="90139" y="389477"/>
                    </a:lnTo>
                    <a:lnTo>
                      <a:pt x="81064" y="397244"/>
                    </a:lnTo>
                    <a:lnTo>
                      <a:pt x="70578" y="405730"/>
                    </a:lnTo>
                    <a:lnTo>
                      <a:pt x="59875" y="413896"/>
                    </a:lnTo>
                    <a:lnTo>
                      <a:pt x="48930" y="421724"/>
                    </a:lnTo>
                    <a:lnTo>
                      <a:pt x="37725" y="429144"/>
                    </a:lnTo>
                    <a:lnTo>
                      <a:pt x="26243" y="436132"/>
                    </a:lnTo>
                    <a:lnTo>
                      <a:pt x="14519" y="442592"/>
                    </a:lnTo>
                    <a:lnTo>
                      <a:pt x="2500" y="448515"/>
                    </a:lnTo>
                    <a:cubicBezTo>
                      <a:pt x="2396" y="448567"/>
                      <a:pt x="2275" y="448636"/>
                      <a:pt x="2154" y="448714"/>
                    </a:cubicBezTo>
                    <a:cubicBezTo>
                      <a:pt x="32" y="449995"/>
                      <a:pt x="-626" y="452758"/>
                      <a:pt x="647" y="454897"/>
                    </a:cubicBezTo>
                    <a:lnTo>
                      <a:pt x="7652" y="466361"/>
                    </a:lnTo>
                    <a:close/>
                  </a:path>
                </a:pathLst>
              </a:custGeom>
              <a:grpFill/>
              <a:ln w="8653" cap="flat">
                <a:noFill/>
                <a:prstDash val="solid"/>
                <a:miter/>
              </a:ln>
            </p:spPr>
            <p:txBody>
              <a:bodyPr rtlCol="0" anchor="ctr"/>
              <a:lstStyle/>
              <a:p>
                <a:endParaRPr lang="en-IN" dirty="0"/>
              </a:p>
            </p:txBody>
          </p:sp>
          <p:sp>
            <p:nvSpPr>
              <p:cNvPr id="88" name="Freeform: Shape 88">
                <a:extLst>
                  <a:ext uri="{FF2B5EF4-FFF2-40B4-BE49-F238E27FC236}">
                    <a16:creationId xmlns:a16="http://schemas.microsoft.com/office/drawing/2014/main" id="{C26A7552-3B9C-C340-8BB1-CD659BEFCF21}"/>
                  </a:ext>
                </a:extLst>
              </p:cNvPr>
              <p:cNvSpPr/>
              <p:nvPr/>
            </p:nvSpPr>
            <p:spPr>
              <a:xfrm>
                <a:off x="-1868883" y="2662155"/>
                <a:ext cx="72268" cy="105683"/>
              </a:xfrm>
              <a:custGeom>
                <a:avLst/>
                <a:gdLst>
                  <a:gd name="connsiteX0" fmla="*/ 15171 w 72268"/>
                  <a:gd name="connsiteY0" fmla="*/ 185 h 105683"/>
                  <a:gd name="connsiteX1" fmla="*/ 22843 w 72268"/>
                  <a:gd name="connsiteY1" fmla="*/ 2922 h 105683"/>
                  <a:gd name="connsiteX2" fmla="*/ 30567 w 72268"/>
                  <a:gd name="connsiteY2" fmla="*/ 6221 h 105683"/>
                  <a:gd name="connsiteX3" fmla="*/ 37953 w 72268"/>
                  <a:gd name="connsiteY3" fmla="*/ 10100 h 105683"/>
                  <a:gd name="connsiteX4" fmla="*/ 41555 w 72268"/>
                  <a:gd name="connsiteY4" fmla="*/ 12256 h 105683"/>
                  <a:gd name="connsiteX5" fmla="*/ 44993 w 72268"/>
                  <a:gd name="connsiteY5" fmla="*/ 14629 h 105683"/>
                  <a:gd name="connsiteX6" fmla="*/ 48370 w 72268"/>
                  <a:gd name="connsiteY6" fmla="*/ 17123 h 105683"/>
                  <a:gd name="connsiteX7" fmla="*/ 51548 w 72268"/>
                  <a:gd name="connsiteY7" fmla="*/ 19894 h 105683"/>
                  <a:gd name="connsiteX8" fmla="*/ 53132 w 72268"/>
                  <a:gd name="connsiteY8" fmla="*/ 21288 h 105683"/>
                  <a:gd name="connsiteX9" fmla="*/ 54570 w 72268"/>
                  <a:gd name="connsiteY9" fmla="*/ 22846 h 105683"/>
                  <a:gd name="connsiteX10" fmla="*/ 57470 w 72268"/>
                  <a:gd name="connsiteY10" fmla="*/ 25938 h 105683"/>
                  <a:gd name="connsiteX11" fmla="*/ 60042 w 72268"/>
                  <a:gd name="connsiteY11" fmla="*/ 29315 h 105683"/>
                  <a:gd name="connsiteX12" fmla="*/ 61315 w 72268"/>
                  <a:gd name="connsiteY12" fmla="*/ 31021 h 105683"/>
                  <a:gd name="connsiteX13" fmla="*/ 61687 w 72268"/>
                  <a:gd name="connsiteY13" fmla="*/ 31566 h 105683"/>
                  <a:gd name="connsiteX14" fmla="*/ 61956 w 72268"/>
                  <a:gd name="connsiteY14" fmla="*/ 31999 h 105683"/>
                  <a:gd name="connsiteX15" fmla="*/ 62484 w 72268"/>
                  <a:gd name="connsiteY15" fmla="*/ 32848 h 105683"/>
                  <a:gd name="connsiteX16" fmla="*/ 64588 w 72268"/>
                  <a:gd name="connsiteY16" fmla="*/ 36355 h 105683"/>
                  <a:gd name="connsiteX17" fmla="*/ 66519 w 72268"/>
                  <a:gd name="connsiteY17" fmla="*/ 40208 h 105683"/>
                  <a:gd name="connsiteX18" fmla="*/ 68182 w 72268"/>
                  <a:gd name="connsiteY18" fmla="*/ 44148 h 105683"/>
                  <a:gd name="connsiteX19" fmla="*/ 69584 w 72268"/>
                  <a:gd name="connsiteY19" fmla="*/ 48174 h 105683"/>
                  <a:gd name="connsiteX20" fmla="*/ 71567 w 72268"/>
                  <a:gd name="connsiteY20" fmla="*/ 56452 h 105683"/>
                  <a:gd name="connsiteX21" fmla="*/ 72052 w 72268"/>
                  <a:gd name="connsiteY21" fmla="*/ 60713 h 105683"/>
                  <a:gd name="connsiteX22" fmla="*/ 72243 w 72268"/>
                  <a:gd name="connsiteY22" fmla="*/ 64964 h 105683"/>
                  <a:gd name="connsiteX23" fmla="*/ 72113 w 72268"/>
                  <a:gd name="connsiteY23" fmla="*/ 69259 h 105683"/>
                  <a:gd name="connsiteX24" fmla="*/ 71689 w 72268"/>
                  <a:gd name="connsiteY24" fmla="*/ 73528 h 105683"/>
                  <a:gd name="connsiteX25" fmla="*/ 70961 w 72268"/>
                  <a:gd name="connsiteY25" fmla="*/ 77719 h 105683"/>
                  <a:gd name="connsiteX26" fmla="*/ 69931 w 72268"/>
                  <a:gd name="connsiteY26" fmla="*/ 81867 h 105683"/>
                  <a:gd name="connsiteX27" fmla="*/ 67030 w 72268"/>
                  <a:gd name="connsiteY27" fmla="*/ 89937 h 105683"/>
                  <a:gd name="connsiteX28" fmla="*/ 65177 w 72268"/>
                  <a:gd name="connsiteY28" fmla="*/ 93799 h 105683"/>
                  <a:gd name="connsiteX29" fmla="*/ 63038 w 72268"/>
                  <a:gd name="connsiteY29" fmla="*/ 97514 h 105683"/>
                  <a:gd name="connsiteX30" fmla="*/ 60648 w 72268"/>
                  <a:gd name="connsiteY30" fmla="*/ 101090 h 105683"/>
                  <a:gd name="connsiteX31" fmla="*/ 57990 w 72268"/>
                  <a:gd name="connsiteY31" fmla="*/ 104502 h 105683"/>
                  <a:gd name="connsiteX32" fmla="*/ 55150 w 72268"/>
                  <a:gd name="connsiteY32" fmla="*/ 105662 h 105683"/>
                  <a:gd name="connsiteX33" fmla="*/ 50889 w 72268"/>
                  <a:gd name="connsiteY33" fmla="*/ 105116 h 105683"/>
                  <a:gd name="connsiteX34" fmla="*/ 46681 w 72268"/>
                  <a:gd name="connsiteY34" fmla="*/ 104268 h 105683"/>
                  <a:gd name="connsiteX35" fmla="*/ 42533 w 72268"/>
                  <a:gd name="connsiteY35" fmla="*/ 103133 h 105683"/>
                  <a:gd name="connsiteX36" fmla="*/ 38498 w 72268"/>
                  <a:gd name="connsiteY36" fmla="*/ 101705 h 105683"/>
                  <a:gd name="connsiteX37" fmla="*/ 30757 w 72268"/>
                  <a:gd name="connsiteY37" fmla="*/ 98025 h 105683"/>
                  <a:gd name="connsiteX38" fmla="*/ 27103 w 72268"/>
                  <a:gd name="connsiteY38" fmla="*/ 95791 h 105683"/>
                  <a:gd name="connsiteX39" fmla="*/ 23613 w 72268"/>
                  <a:gd name="connsiteY39" fmla="*/ 93332 h 105683"/>
                  <a:gd name="connsiteX40" fmla="*/ 20306 w 72268"/>
                  <a:gd name="connsiteY40" fmla="*/ 90595 h 105683"/>
                  <a:gd name="connsiteX41" fmla="*/ 17214 w 72268"/>
                  <a:gd name="connsiteY41" fmla="*/ 87642 h 105683"/>
                  <a:gd name="connsiteX42" fmla="*/ 14340 w 72268"/>
                  <a:gd name="connsiteY42" fmla="*/ 84490 h 105683"/>
                  <a:gd name="connsiteX43" fmla="*/ 11681 w 72268"/>
                  <a:gd name="connsiteY43" fmla="*/ 81113 h 105683"/>
                  <a:gd name="connsiteX44" fmla="*/ 7248 w 72268"/>
                  <a:gd name="connsiteY44" fmla="*/ 73840 h 105683"/>
                  <a:gd name="connsiteX45" fmla="*/ 5421 w 72268"/>
                  <a:gd name="connsiteY45" fmla="*/ 69995 h 105683"/>
                  <a:gd name="connsiteX46" fmla="*/ 3827 w 72268"/>
                  <a:gd name="connsiteY46" fmla="*/ 66055 h 105683"/>
                  <a:gd name="connsiteX47" fmla="*/ 2494 w 72268"/>
                  <a:gd name="connsiteY47" fmla="*/ 62037 h 105683"/>
                  <a:gd name="connsiteX48" fmla="*/ 1498 w 72268"/>
                  <a:gd name="connsiteY48" fmla="*/ 57907 h 105683"/>
                  <a:gd name="connsiteX49" fmla="*/ 1247 w 72268"/>
                  <a:gd name="connsiteY49" fmla="*/ 56885 h 105683"/>
                  <a:gd name="connsiteX50" fmla="*/ 1126 w 72268"/>
                  <a:gd name="connsiteY50" fmla="*/ 56383 h 105683"/>
                  <a:gd name="connsiteX51" fmla="*/ 1065 w 72268"/>
                  <a:gd name="connsiteY51" fmla="*/ 56097 h 105683"/>
                  <a:gd name="connsiteX52" fmla="*/ 1056 w 72268"/>
                  <a:gd name="connsiteY52" fmla="*/ 55976 h 105683"/>
                  <a:gd name="connsiteX53" fmla="*/ 1013 w 72268"/>
                  <a:gd name="connsiteY53" fmla="*/ 55725 h 105683"/>
                  <a:gd name="connsiteX54" fmla="*/ 745 w 72268"/>
                  <a:gd name="connsiteY54" fmla="*/ 53699 h 105683"/>
                  <a:gd name="connsiteX55" fmla="*/ 208 w 72268"/>
                  <a:gd name="connsiteY55" fmla="*/ 49672 h 105683"/>
                  <a:gd name="connsiteX56" fmla="*/ 61 w 72268"/>
                  <a:gd name="connsiteY56" fmla="*/ 45343 h 105683"/>
                  <a:gd name="connsiteX57" fmla="*/ 0 w 72268"/>
                  <a:gd name="connsiteY57" fmla="*/ 43178 h 105683"/>
                  <a:gd name="connsiteX58" fmla="*/ 130 w 72268"/>
                  <a:gd name="connsiteY58" fmla="*/ 41074 h 105683"/>
                  <a:gd name="connsiteX59" fmla="*/ 442 w 72268"/>
                  <a:gd name="connsiteY59" fmla="*/ 36874 h 105683"/>
                  <a:gd name="connsiteX60" fmla="*/ 1065 w 72268"/>
                  <a:gd name="connsiteY60" fmla="*/ 32726 h 105683"/>
                  <a:gd name="connsiteX61" fmla="*/ 1818 w 72268"/>
                  <a:gd name="connsiteY61" fmla="*/ 28587 h 105683"/>
                  <a:gd name="connsiteX62" fmla="*/ 2858 w 72268"/>
                  <a:gd name="connsiteY62" fmla="*/ 24526 h 105683"/>
                  <a:gd name="connsiteX63" fmla="*/ 5369 w 72268"/>
                  <a:gd name="connsiteY63" fmla="*/ 16577 h 105683"/>
                  <a:gd name="connsiteX64" fmla="*/ 8486 w 72268"/>
                  <a:gd name="connsiteY64" fmla="*/ 8853 h 105683"/>
                  <a:gd name="connsiteX65" fmla="*/ 12088 w 72268"/>
                  <a:gd name="connsiteY65" fmla="*/ 1380 h 105683"/>
                  <a:gd name="connsiteX66" fmla="*/ 15067 w 72268"/>
                  <a:gd name="connsiteY66" fmla="*/ 142 h 105683"/>
                  <a:gd name="connsiteX67" fmla="*/ 15171 w 72268"/>
                  <a:gd name="connsiteY67" fmla="*/ 185 h 10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72268" h="105683">
                    <a:moveTo>
                      <a:pt x="15171" y="185"/>
                    </a:moveTo>
                    <a:lnTo>
                      <a:pt x="22843" y="2922"/>
                    </a:lnTo>
                    <a:cubicBezTo>
                      <a:pt x="25432" y="4004"/>
                      <a:pt x="28073" y="5009"/>
                      <a:pt x="30567" y="6221"/>
                    </a:cubicBezTo>
                    <a:cubicBezTo>
                      <a:pt x="33043" y="7502"/>
                      <a:pt x="35615" y="8585"/>
                      <a:pt x="37953" y="10100"/>
                    </a:cubicBezTo>
                    <a:lnTo>
                      <a:pt x="41555" y="12256"/>
                    </a:lnTo>
                    <a:cubicBezTo>
                      <a:pt x="42759" y="12940"/>
                      <a:pt x="43850" y="13832"/>
                      <a:pt x="44993" y="14629"/>
                    </a:cubicBezTo>
                    <a:cubicBezTo>
                      <a:pt x="46118" y="15469"/>
                      <a:pt x="47296" y="16222"/>
                      <a:pt x="48370" y="17123"/>
                    </a:cubicBezTo>
                    <a:lnTo>
                      <a:pt x="51548" y="19894"/>
                    </a:lnTo>
                    <a:cubicBezTo>
                      <a:pt x="52084" y="20361"/>
                      <a:pt x="52613" y="20803"/>
                      <a:pt x="53132" y="21288"/>
                    </a:cubicBezTo>
                    <a:lnTo>
                      <a:pt x="54570" y="22846"/>
                    </a:lnTo>
                    <a:lnTo>
                      <a:pt x="57470" y="25938"/>
                    </a:lnTo>
                    <a:cubicBezTo>
                      <a:pt x="58371" y="27037"/>
                      <a:pt x="59185" y="28189"/>
                      <a:pt x="60042" y="29315"/>
                    </a:cubicBezTo>
                    <a:lnTo>
                      <a:pt x="61315" y="31021"/>
                    </a:lnTo>
                    <a:cubicBezTo>
                      <a:pt x="61445" y="31202"/>
                      <a:pt x="61488" y="31202"/>
                      <a:pt x="61687" y="31566"/>
                    </a:cubicBezTo>
                    <a:lnTo>
                      <a:pt x="61956" y="31999"/>
                    </a:lnTo>
                    <a:lnTo>
                      <a:pt x="62484" y="32848"/>
                    </a:lnTo>
                    <a:lnTo>
                      <a:pt x="64588" y="36355"/>
                    </a:lnTo>
                    <a:lnTo>
                      <a:pt x="66519" y="40208"/>
                    </a:lnTo>
                    <a:cubicBezTo>
                      <a:pt x="67203" y="41507"/>
                      <a:pt x="67636" y="42832"/>
                      <a:pt x="68182" y="44148"/>
                    </a:cubicBezTo>
                    <a:cubicBezTo>
                      <a:pt x="68719" y="45455"/>
                      <a:pt x="69221" y="46780"/>
                      <a:pt x="69584" y="48174"/>
                    </a:cubicBezTo>
                    <a:cubicBezTo>
                      <a:pt x="70485" y="50876"/>
                      <a:pt x="71022" y="53664"/>
                      <a:pt x="71567" y="56452"/>
                    </a:cubicBezTo>
                    <a:lnTo>
                      <a:pt x="72052" y="60713"/>
                    </a:lnTo>
                    <a:cubicBezTo>
                      <a:pt x="72226" y="62124"/>
                      <a:pt x="72191" y="63561"/>
                      <a:pt x="72243" y="64964"/>
                    </a:cubicBezTo>
                    <a:cubicBezTo>
                      <a:pt x="72329" y="66410"/>
                      <a:pt x="72174" y="67839"/>
                      <a:pt x="72113" y="69259"/>
                    </a:cubicBezTo>
                    <a:cubicBezTo>
                      <a:pt x="72078" y="70671"/>
                      <a:pt x="71914" y="72108"/>
                      <a:pt x="71689" y="73528"/>
                    </a:cubicBezTo>
                    <a:cubicBezTo>
                      <a:pt x="71507" y="74922"/>
                      <a:pt x="71308" y="76342"/>
                      <a:pt x="70961" y="77719"/>
                    </a:cubicBezTo>
                    <a:cubicBezTo>
                      <a:pt x="70641" y="79122"/>
                      <a:pt x="70390" y="80525"/>
                      <a:pt x="69931" y="81867"/>
                    </a:cubicBezTo>
                    <a:cubicBezTo>
                      <a:pt x="69169" y="84629"/>
                      <a:pt x="68173" y="87313"/>
                      <a:pt x="67030" y="89937"/>
                    </a:cubicBezTo>
                    <a:cubicBezTo>
                      <a:pt x="66433" y="91227"/>
                      <a:pt x="65852" y="92535"/>
                      <a:pt x="65177" y="93799"/>
                    </a:cubicBezTo>
                    <a:cubicBezTo>
                      <a:pt x="64450" y="95054"/>
                      <a:pt x="63774" y="96293"/>
                      <a:pt x="63038" y="97514"/>
                    </a:cubicBezTo>
                    <a:lnTo>
                      <a:pt x="60648" y="101090"/>
                    </a:lnTo>
                    <a:lnTo>
                      <a:pt x="57990" y="104502"/>
                    </a:lnTo>
                    <a:cubicBezTo>
                      <a:pt x="57297" y="105393"/>
                      <a:pt x="56198" y="105783"/>
                      <a:pt x="55150" y="105662"/>
                    </a:cubicBezTo>
                    <a:lnTo>
                      <a:pt x="50889" y="105116"/>
                    </a:lnTo>
                    <a:lnTo>
                      <a:pt x="46681" y="104268"/>
                    </a:lnTo>
                    <a:cubicBezTo>
                      <a:pt x="45278" y="103930"/>
                      <a:pt x="43928" y="103497"/>
                      <a:pt x="42533" y="103133"/>
                    </a:cubicBezTo>
                    <a:cubicBezTo>
                      <a:pt x="41165" y="102709"/>
                      <a:pt x="39841" y="102172"/>
                      <a:pt x="38498" y="101705"/>
                    </a:cubicBezTo>
                    <a:cubicBezTo>
                      <a:pt x="35831" y="100640"/>
                      <a:pt x="33234" y="99445"/>
                      <a:pt x="30757" y="98025"/>
                    </a:cubicBezTo>
                    <a:cubicBezTo>
                      <a:pt x="29484" y="97375"/>
                      <a:pt x="28307" y="96570"/>
                      <a:pt x="27103" y="95791"/>
                    </a:cubicBezTo>
                    <a:cubicBezTo>
                      <a:pt x="25882" y="95046"/>
                      <a:pt x="24739" y="94189"/>
                      <a:pt x="23613" y="93332"/>
                    </a:cubicBezTo>
                    <a:cubicBezTo>
                      <a:pt x="22462" y="92474"/>
                      <a:pt x="21353" y="91574"/>
                      <a:pt x="20306" y="90595"/>
                    </a:cubicBezTo>
                    <a:cubicBezTo>
                      <a:pt x="19267" y="89634"/>
                      <a:pt x="18141" y="88725"/>
                      <a:pt x="17214" y="87642"/>
                    </a:cubicBezTo>
                    <a:cubicBezTo>
                      <a:pt x="16270" y="86577"/>
                      <a:pt x="15223" y="85599"/>
                      <a:pt x="14340" y="84490"/>
                    </a:cubicBezTo>
                    <a:lnTo>
                      <a:pt x="11681" y="81113"/>
                    </a:lnTo>
                    <a:cubicBezTo>
                      <a:pt x="10105" y="78767"/>
                      <a:pt x="8521" y="76394"/>
                      <a:pt x="7248" y="73840"/>
                    </a:cubicBezTo>
                    <a:cubicBezTo>
                      <a:pt x="6529" y="72593"/>
                      <a:pt x="5949" y="71303"/>
                      <a:pt x="5421" y="69995"/>
                    </a:cubicBezTo>
                    <a:cubicBezTo>
                      <a:pt x="4875" y="68670"/>
                      <a:pt x="4226" y="67415"/>
                      <a:pt x="3827" y="66055"/>
                    </a:cubicBezTo>
                    <a:lnTo>
                      <a:pt x="2494" y="62037"/>
                    </a:lnTo>
                    <a:lnTo>
                      <a:pt x="1498" y="57907"/>
                    </a:lnTo>
                    <a:lnTo>
                      <a:pt x="1247" y="56885"/>
                    </a:lnTo>
                    <a:lnTo>
                      <a:pt x="1126" y="56383"/>
                    </a:lnTo>
                    <a:lnTo>
                      <a:pt x="1065" y="56097"/>
                    </a:lnTo>
                    <a:lnTo>
                      <a:pt x="1056" y="55976"/>
                    </a:lnTo>
                    <a:lnTo>
                      <a:pt x="1013" y="55725"/>
                    </a:lnTo>
                    <a:lnTo>
                      <a:pt x="745" y="53699"/>
                    </a:lnTo>
                    <a:cubicBezTo>
                      <a:pt x="563" y="52374"/>
                      <a:pt x="346" y="51040"/>
                      <a:pt x="208" y="49672"/>
                    </a:cubicBezTo>
                    <a:lnTo>
                      <a:pt x="61" y="45343"/>
                    </a:lnTo>
                    <a:lnTo>
                      <a:pt x="0" y="43178"/>
                    </a:lnTo>
                    <a:cubicBezTo>
                      <a:pt x="17" y="42468"/>
                      <a:pt x="78" y="41775"/>
                      <a:pt x="130" y="41074"/>
                    </a:cubicBezTo>
                    <a:lnTo>
                      <a:pt x="442" y="36874"/>
                    </a:lnTo>
                    <a:cubicBezTo>
                      <a:pt x="563" y="35471"/>
                      <a:pt x="866" y="34103"/>
                      <a:pt x="1065" y="32726"/>
                    </a:cubicBezTo>
                    <a:cubicBezTo>
                      <a:pt x="1325" y="31332"/>
                      <a:pt x="1455" y="29956"/>
                      <a:pt x="1818" y="28587"/>
                    </a:cubicBezTo>
                    <a:lnTo>
                      <a:pt x="2858" y="24526"/>
                    </a:lnTo>
                    <a:cubicBezTo>
                      <a:pt x="3446" y="21799"/>
                      <a:pt x="4529" y="19227"/>
                      <a:pt x="5369" y="16577"/>
                    </a:cubicBezTo>
                    <a:cubicBezTo>
                      <a:pt x="6287" y="13945"/>
                      <a:pt x="7455" y="11442"/>
                      <a:pt x="8486" y="8853"/>
                    </a:cubicBezTo>
                    <a:lnTo>
                      <a:pt x="12088" y="1380"/>
                    </a:lnTo>
                    <a:cubicBezTo>
                      <a:pt x="12634" y="246"/>
                      <a:pt x="13932" y="-273"/>
                      <a:pt x="15067" y="142"/>
                    </a:cubicBezTo>
                    <a:lnTo>
                      <a:pt x="15171" y="185"/>
                    </a:lnTo>
                    <a:close/>
                  </a:path>
                </a:pathLst>
              </a:custGeom>
              <a:grpFill/>
              <a:ln w="8653" cap="flat">
                <a:noFill/>
                <a:prstDash val="solid"/>
                <a:miter/>
              </a:ln>
            </p:spPr>
            <p:txBody>
              <a:bodyPr rtlCol="0" anchor="ctr"/>
              <a:lstStyle/>
              <a:p>
                <a:endParaRPr lang="en-IN" dirty="0"/>
              </a:p>
            </p:txBody>
          </p:sp>
          <p:sp>
            <p:nvSpPr>
              <p:cNvPr id="89" name="Freeform: Shape 89">
                <a:extLst>
                  <a:ext uri="{FF2B5EF4-FFF2-40B4-BE49-F238E27FC236}">
                    <a16:creationId xmlns:a16="http://schemas.microsoft.com/office/drawing/2014/main" id="{ADB779D6-D9FE-204A-800E-31F512A0E909}"/>
                  </a:ext>
                </a:extLst>
              </p:cNvPr>
              <p:cNvSpPr/>
              <p:nvPr/>
            </p:nvSpPr>
            <p:spPr>
              <a:xfrm>
                <a:off x="-1538633" y="2577367"/>
                <a:ext cx="68207" cy="113379"/>
              </a:xfrm>
              <a:custGeom>
                <a:avLst/>
                <a:gdLst>
                  <a:gd name="connsiteX0" fmla="*/ 30359 w 68207"/>
                  <a:gd name="connsiteY0" fmla="*/ 530 h 113379"/>
                  <a:gd name="connsiteX1" fmla="*/ 36888 w 68207"/>
                  <a:gd name="connsiteY1" fmla="*/ 5397 h 113379"/>
                  <a:gd name="connsiteX2" fmla="*/ 43278 w 68207"/>
                  <a:gd name="connsiteY2" fmla="*/ 10852 h 113379"/>
                  <a:gd name="connsiteX3" fmla="*/ 49201 w 68207"/>
                  <a:gd name="connsiteY3" fmla="*/ 16723 h 113379"/>
                  <a:gd name="connsiteX4" fmla="*/ 51989 w 68207"/>
                  <a:gd name="connsiteY4" fmla="*/ 19831 h 113379"/>
                  <a:gd name="connsiteX5" fmla="*/ 54587 w 68207"/>
                  <a:gd name="connsiteY5" fmla="*/ 23139 h 113379"/>
                  <a:gd name="connsiteX6" fmla="*/ 57072 w 68207"/>
                  <a:gd name="connsiteY6" fmla="*/ 26508 h 113379"/>
                  <a:gd name="connsiteX7" fmla="*/ 59298 w 68207"/>
                  <a:gd name="connsiteY7" fmla="*/ 30101 h 113379"/>
                  <a:gd name="connsiteX8" fmla="*/ 60388 w 68207"/>
                  <a:gd name="connsiteY8" fmla="*/ 31902 h 113379"/>
                  <a:gd name="connsiteX9" fmla="*/ 61306 w 68207"/>
                  <a:gd name="connsiteY9" fmla="*/ 33807 h 113379"/>
                  <a:gd name="connsiteX10" fmla="*/ 63168 w 68207"/>
                  <a:gd name="connsiteY10" fmla="*/ 37617 h 113379"/>
                  <a:gd name="connsiteX11" fmla="*/ 64623 w 68207"/>
                  <a:gd name="connsiteY11" fmla="*/ 41618 h 113379"/>
                  <a:gd name="connsiteX12" fmla="*/ 65342 w 68207"/>
                  <a:gd name="connsiteY12" fmla="*/ 43627 h 113379"/>
                  <a:gd name="connsiteX13" fmla="*/ 65549 w 68207"/>
                  <a:gd name="connsiteY13" fmla="*/ 44224 h 113379"/>
                  <a:gd name="connsiteX14" fmla="*/ 65671 w 68207"/>
                  <a:gd name="connsiteY14" fmla="*/ 44718 h 113379"/>
                  <a:gd name="connsiteX15" fmla="*/ 65913 w 68207"/>
                  <a:gd name="connsiteY15" fmla="*/ 45687 h 113379"/>
                  <a:gd name="connsiteX16" fmla="*/ 66883 w 68207"/>
                  <a:gd name="connsiteY16" fmla="*/ 49645 h 113379"/>
                  <a:gd name="connsiteX17" fmla="*/ 67593 w 68207"/>
                  <a:gd name="connsiteY17" fmla="*/ 53913 h 113379"/>
                  <a:gd name="connsiteX18" fmla="*/ 68017 w 68207"/>
                  <a:gd name="connsiteY18" fmla="*/ 58165 h 113379"/>
                  <a:gd name="connsiteX19" fmla="*/ 68199 w 68207"/>
                  <a:gd name="connsiteY19" fmla="*/ 62408 h 113379"/>
                  <a:gd name="connsiteX20" fmla="*/ 67636 w 68207"/>
                  <a:gd name="connsiteY20" fmla="*/ 70929 h 113379"/>
                  <a:gd name="connsiteX21" fmla="*/ 66848 w 68207"/>
                  <a:gd name="connsiteY21" fmla="*/ 75128 h 113379"/>
                  <a:gd name="connsiteX22" fmla="*/ 65766 w 68207"/>
                  <a:gd name="connsiteY22" fmla="*/ 79259 h 113379"/>
                  <a:gd name="connsiteX23" fmla="*/ 64406 w 68207"/>
                  <a:gd name="connsiteY23" fmla="*/ 83320 h 113379"/>
                  <a:gd name="connsiteX24" fmla="*/ 62753 w 68207"/>
                  <a:gd name="connsiteY24" fmla="*/ 87260 h 113379"/>
                  <a:gd name="connsiteX25" fmla="*/ 60795 w 68207"/>
                  <a:gd name="connsiteY25" fmla="*/ 91070 h 113379"/>
                  <a:gd name="connsiteX26" fmla="*/ 58596 w 68207"/>
                  <a:gd name="connsiteY26" fmla="*/ 94750 h 113379"/>
                  <a:gd name="connsiteX27" fmla="*/ 53435 w 68207"/>
                  <a:gd name="connsiteY27" fmla="*/ 101590 h 113379"/>
                  <a:gd name="connsiteX28" fmla="*/ 50517 w 68207"/>
                  <a:gd name="connsiteY28" fmla="*/ 104716 h 113379"/>
                  <a:gd name="connsiteX29" fmla="*/ 47383 w 68207"/>
                  <a:gd name="connsiteY29" fmla="*/ 107660 h 113379"/>
                  <a:gd name="connsiteX30" fmla="*/ 44040 w 68207"/>
                  <a:gd name="connsiteY30" fmla="*/ 110371 h 113379"/>
                  <a:gd name="connsiteX31" fmla="*/ 40507 w 68207"/>
                  <a:gd name="connsiteY31" fmla="*/ 112821 h 113379"/>
                  <a:gd name="connsiteX32" fmla="*/ 37451 w 68207"/>
                  <a:gd name="connsiteY32" fmla="*/ 113098 h 113379"/>
                  <a:gd name="connsiteX33" fmla="*/ 33528 w 68207"/>
                  <a:gd name="connsiteY33" fmla="*/ 111332 h 113379"/>
                  <a:gd name="connsiteX34" fmla="*/ 29761 w 68207"/>
                  <a:gd name="connsiteY34" fmla="*/ 109288 h 113379"/>
                  <a:gd name="connsiteX35" fmla="*/ 26142 w 68207"/>
                  <a:gd name="connsiteY35" fmla="*/ 106977 h 113379"/>
                  <a:gd name="connsiteX36" fmla="*/ 22695 w 68207"/>
                  <a:gd name="connsiteY36" fmla="*/ 104422 h 113379"/>
                  <a:gd name="connsiteX37" fmla="*/ 16383 w 68207"/>
                  <a:gd name="connsiteY37" fmla="*/ 98621 h 113379"/>
                  <a:gd name="connsiteX38" fmla="*/ 13551 w 68207"/>
                  <a:gd name="connsiteY38" fmla="*/ 95408 h 113379"/>
                  <a:gd name="connsiteX39" fmla="*/ 10954 w 68207"/>
                  <a:gd name="connsiteY39" fmla="*/ 91996 h 113379"/>
                  <a:gd name="connsiteX40" fmla="*/ 8607 w 68207"/>
                  <a:gd name="connsiteY40" fmla="*/ 88437 h 113379"/>
                  <a:gd name="connsiteX41" fmla="*/ 6529 w 68207"/>
                  <a:gd name="connsiteY41" fmla="*/ 84705 h 113379"/>
                  <a:gd name="connsiteX42" fmla="*/ 4693 w 68207"/>
                  <a:gd name="connsiteY42" fmla="*/ 80835 h 113379"/>
                  <a:gd name="connsiteX43" fmla="*/ 3143 w 68207"/>
                  <a:gd name="connsiteY43" fmla="*/ 76843 h 113379"/>
                  <a:gd name="connsiteX44" fmla="*/ 1065 w 68207"/>
                  <a:gd name="connsiteY44" fmla="*/ 68573 h 113379"/>
                  <a:gd name="connsiteX45" fmla="*/ 450 w 68207"/>
                  <a:gd name="connsiteY45" fmla="*/ 64365 h 113379"/>
                  <a:gd name="connsiteX46" fmla="*/ 104 w 68207"/>
                  <a:gd name="connsiteY46" fmla="*/ 60140 h 113379"/>
                  <a:gd name="connsiteX47" fmla="*/ 0 w 68207"/>
                  <a:gd name="connsiteY47" fmla="*/ 55888 h 113379"/>
                  <a:gd name="connsiteX48" fmla="*/ 251 w 68207"/>
                  <a:gd name="connsiteY48" fmla="*/ 51679 h 113379"/>
                  <a:gd name="connsiteX49" fmla="*/ 320 w 68207"/>
                  <a:gd name="connsiteY49" fmla="*/ 50623 h 113379"/>
                  <a:gd name="connsiteX50" fmla="*/ 355 w 68207"/>
                  <a:gd name="connsiteY50" fmla="*/ 50095 h 113379"/>
                  <a:gd name="connsiteX51" fmla="*/ 398 w 68207"/>
                  <a:gd name="connsiteY51" fmla="*/ 49801 h 113379"/>
                  <a:gd name="connsiteX52" fmla="*/ 416 w 68207"/>
                  <a:gd name="connsiteY52" fmla="*/ 49696 h 113379"/>
                  <a:gd name="connsiteX53" fmla="*/ 450 w 68207"/>
                  <a:gd name="connsiteY53" fmla="*/ 49454 h 113379"/>
                  <a:gd name="connsiteX54" fmla="*/ 779 w 68207"/>
                  <a:gd name="connsiteY54" fmla="*/ 47437 h 113379"/>
                  <a:gd name="connsiteX55" fmla="*/ 1463 w 68207"/>
                  <a:gd name="connsiteY55" fmla="*/ 43427 h 113379"/>
                  <a:gd name="connsiteX56" fmla="*/ 2606 w 68207"/>
                  <a:gd name="connsiteY56" fmla="*/ 39245 h 113379"/>
                  <a:gd name="connsiteX57" fmla="*/ 3178 w 68207"/>
                  <a:gd name="connsiteY57" fmla="*/ 37150 h 113379"/>
                  <a:gd name="connsiteX58" fmla="*/ 3923 w 68207"/>
                  <a:gd name="connsiteY58" fmla="*/ 35193 h 113379"/>
                  <a:gd name="connsiteX59" fmla="*/ 5464 w 68207"/>
                  <a:gd name="connsiteY59" fmla="*/ 31261 h 113379"/>
                  <a:gd name="connsiteX60" fmla="*/ 7291 w 68207"/>
                  <a:gd name="connsiteY60" fmla="*/ 27469 h 113379"/>
                  <a:gd name="connsiteX61" fmla="*/ 9239 w 68207"/>
                  <a:gd name="connsiteY61" fmla="*/ 23754 h 113379"/>
                  <a:gd name="connsiteX62" fmla="*/ 11421 w 68207"/>
                  <a:gd name="connsiteY62" fmla="*/ 20178 h 113379"/>
                  <a:gd name="connsiteX63" fmla="*/ 16158 w 68207"/>
                  <a:gd name="connsiteY63" fmla="*/ 13320 h 113379"/>
                  <a:gd name="connsiteX64" fmla="*/ 21414 w 68207"/>
                  <a:gd name="connsiteY64" fmla="*/ 6869 h 113379"/>
                  <a:gd name="connsiteX65" fmla="*/ 27060 w 68207"/>
                  <a:gd name="connsiteY65" fmla="*/ 773 h 113379"/>
                  <a:gd name="connsiteX66" fmla="*/ 30272 w 68207"/>
                  <a:gd name="connsiteY66" fmla="*/ 461 h 113379"/>
                  <a:gd name="connsiteX67" fmla="*/ 30359 w 68207"/>
                  <a:gd name="connsiteY67" fmla="*/ 530 h 113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8207" h="113379">
                    <a:moveTo>
                      <a:pt x="30359" y="530"/>
                    </a:moveTo>
                    <a:lnTo>
                      <a:pt x="36888" y="5397"/>
                    </a:lnTo>
                    <a:cubicBezTo>
                      <a:pt x="39018" y="7224"/>
                      <a:pt x="41252" y="8947"/>
                      <a:pt x="43278" y="10852"/>
                    </a:cubicBezTo>
                    <a:cubicBezTo>
                      <a:pt x="45252" y="12800"/>
                      <a:pt x="47409" y="14593"/>
                      <a:pt x="49201" y="16723"/>
                    </a:cubicBezTo>
                    <a:lnTo>
                      <a:pt x="51989" y="19831"/>
                    </a:lnTo>
                    <a:cubicBezTo>
                      <a:pt x="52942" y="20862"/>
                      <a:pt x="53721" y="22031"/>
                      <a:pt x="54587" y="23139"/>
                    </a:cubicBezTo>
                    <a:cubicBezTo>
                      <a:pt x="55410" y="24256"/>
                      <a:pt x="56310" y="25330"/>
                      <a:pt x="57072" y="26508"/>
                    </a:cubicBezTo>
                    <a:lnTo>
                      <a:pt x="59298" y="30101"/>
                    </a:lnTo>
                    <a:cubicBezTo>
                      <a:pt x="59653" y="30690"/>
                      <a:pt x="60042" y="31296"/>
                      <a:pt x="60388" y="31902"/>
                    </a:cubicBezTo>
                    <a:lnTo>
                      <a:pt x="61306" y="33807"/>
                    </a:lnTo>
                    <a:lnTo>
                      <a:pt x="63168" y="37617"/>
                    </a:lnTo>
                    <a:cubicBezTo>
                      <a:pt x="63688" y="38933"/>
                      <a:pt x="64129" y="40284"/>
                      <a:pt x="64623" y="41618"/>
                    </a:cubicBezTo>
                    <a:lnTo>
                      <a:pt x="65342" y="43627"/>
                    </a:lnTo>
                    <a:cubicBezTo>
                      <a:pt x="65420" y="43808"/>
                      <a:pt x="65454" y="43843"/>
                      <a:pt x="65549" y="44224"/>
                    </a:cubicBezTo>
                    <a:lnTo>
                      <a:pt x="65671" y="44718"/>
                    </a:lnTo>
                    <a:lnTo>
                      <a:pt x="65913" y="45687"/>
                    </a:lnTo>
                    <a:lnTo>
                      <a:pt x="66883" y="49645"/>
                    </a:lnTo>
                    <a:lnTo>
                      <a:pt x="67593" y="53913"/>
                    </a:lnTo>
                    <a:cubicBezTo>
                      <a:pt x="67879" y="55342"/>
                      <a:pt x="67896" y="56762"/>
                      <a:pt x="68017" y="58165"/>
                    </a:cubicBezTo>
                    <a:cubicBezTo>
                      <a:pt x="68156" y="59577"/>
                      <a:pt x="68234" y="60988"/>
                      <a:pt x="68199" y="62408"/>
                    </a:cubicBezTo>
                    <a:cubicBezTo>
                      <a:pt x="68260" y="65266"/>
                      <a:pt x="67939" y="68106"/>
                      <a:pt x="67636" y="70929"/>
                    </a:cubicBezTo>
                    <a:lnTo>
                      <a:pt x="66848" y="75128"/>
                    </a:lnTo>
                    <a:cubicBezTo>
                      <a:pt x="66580" y="76514"/>
                      <a:pt x="66138" y="77865"/>
                      <a:pt x="65766" y="79259"/>
                    </a:cubicBezTo>
                    <a:cubicBezTo>
                      <a:pt x="65437" y="80662"/>
                      <a:pt x="64865" y="81969"/>
                      <a:pt x="64406" y="83320"/>
                    </a:cubicBezTo>
                    <a:cubicBezTo>
                      <a:pt x="63939" y="84688"/>
                      <a:pt x="63350" y="85987"/>
                      <a:pt x="62753" y="87260"/>
                    </a:cubicBezTo>
                    <a:cubicBezTo>
                      <a:pt x="62146" y="88567"/>
                      <a:pt x="61532" y="89857"/>
                      <a:pt x="60795" y="91070"/>
                    </a:cubicBezTo>
                    <a:cubicBezTo>
                      <a:pt x="60077" y="92316"/>
                      <a:pt x="59419" y="93589"/>
                      <a:pt x="58596" y="94750"/>
                    </a:cubicBezTo>
                    <a:cubicBezTo>
                      <a:pt x="57055" y="97148"/>
                      <a:pt x="55297" y="99417"/>
                      <a:pt x="53435" y="101590"/>
                    </a:cubicBezTo>
                    <a:cubicBezTo>
                      <a:pt x="52483" y="102630"/>
                      <a:pt x="51539" y="103721"/>
                      <a:pt x="50517" y="104716"/>
                    </a:cubicBezTo>
                    <a:cubicBezTo>
                      <a:pt x="49469" y="105704"/>
                      <a:pt x="48465" y="106708"/>
                      <a:pt x="47383" y="107660"/>
                    </a:cubicBezTo>
                    <a:lnTo>
                      <a:pt x="44040" y="110371"/>
                    </a:lnTo>
                    <a:lnTo>
                      <a:pt x="40507" y="112821"/>
                    </a:lnTo>
                    <a:cubicBezTo>
                      <a:pt x="39589" y="113471"/>
                      <a:pt x="38420" y="113540"/>
                      <a:pt x="37451" y="113098"/>
                    </a:cubicBezTo>
                    <a:lnTo>
                      <a:pt x="33528" y="111332"/>
                    </a:lnTo>
                    <a:lnTo>
                      <a:pt x="29761" y="109288"/>
                    </a:lnTo>
                    <a:cubicBezTo>
                      <a:pt x="28523" y="108544"/>
                      <a:pt x="27345" y="107747"/>
                      <a:pt x="26142" y="106977"/>
                    </a:cubicBezTo>
                    <a:cubicBezTo>
                      <a:pt x="24956" y="106171"/>
                      <a:pt x="23821" y="105270"/>
                      <a:pt x="22695" y="104422"/>
                    </a:cubicBezTo>
                    <a:cubicBezTo>
                      <a:pt x="20479" y="102621"/>
                      <a:pt x="18340" y="100707"/>
                      <a:pt x="16383" y="98621"/>
                    </a:cubicBezTo>
                    <a:cubicBezTo>
                      <a:pt x="15361" y="97633"/>
                      <a:pt x="14478" y="96499"/>
                      <a:pt x="13551" y="95408"/>
                    </a:cubicBezTo>
                    <a:cubicBezTo>
                      <a:pt x="12625" y="94334"/>
                      <a:pt x="11759" y="93174"/>
                      <a:pt x="10954" y="91996"/>
                    </a:cubicBezTo>
                    <a:cubicBezTo>
                      <a:pt x="10105" y="90853"/>
                      <a:pt x="9300" y="89676"/>
                      <a:pt x="8607" y="88437"/>
                    </a:cubicBezTo>
                    <a:cubicBezTo>
                      <a:pt x="7888" y="87190"/>
                      <a:pt x="7092" y="86004"/>
                      <a:pt x="6529" y="84705"/>
                    </a:cubicBezTo>
                    <a:cubicBezTo>
                      <a:pt x="5914" y="83415"/>
                      <a:pt x="5204" y="82151"/>
                      <a:pt x="4693" y="80835"/>
                    </a:cubicBezTo>
                    <a:lnTo>
                      <a:pt x="3143" y="76843"/>
                    </a:lnTo>
                    <a:cubicBezTo>
                      <a:pt x="2329" y="74106"/>
                      <a:pt x="1515" y="71379"/>
                      <a:pt x="1065" y="68573"/>
                    </a:cubicBezTo>
                    <a:cubicBezTo>
                      <a:pt x="745" y="67179"/>
                      <a:pt x="572" y="65785"/>
                      <a:pt x="450" y="64365"/>
                    </a:cubicBezTo>
                    <a:cubicBezTo>
                      <a:pt x="320" y="62954"/>
                      <a:pt x="69" y="61560"/>
                      <a:pt x="104" y="60140"/>
                    </a:cubicBezTo>
                    <a:lnTo>
                      <a:pt x="0" y="55888"/>
                    </a:lnTo>
                    <a:lnTo>
                      <a:pt x="251" y="51679"/>
                    </a:lnTo>
                    <a:lnTo>
                      <a:pt x="320" y="50623"/>
                    </a:lnTo>
                    <a:lnTo>
                      <a:pt x="355" y="50095"/>
                    </a:lnTo>
                    <a:lnTo>
                      <a:pt x="398" y="49801"/>
                    </a:lnTo>
                    <a:lnTo>
                      <a:pt x="416" y="49696"/>
                    </a:lnTo>
                    <a:lnTo>
                      <a:pt x="450" y="49454"/>
                    </a:lnTo>
                    <a:lnTo>
                      <a:pt x="779" y="47437"/>
                    </a:lnTo>
                    <a:cubicBezTo>
                      <a:pt x="1013" y="46094"/>
                      <a:pt x="1186" y="44769"/>
                      <a:pt x="1463" y="43427"/>
                    </a:cubicBezTo>
                    <a:lnTo>
                      <a:pt x="2606" y="39245"/>
                    </a:lnTo>
                    <a:lnTo>
                      <a:pt x="3178" y="37150"/>
                    </a:lnTo>
                    <a:cubicBezTo>
                      <a:pt x="3403" y="36474"/>
                      <a:pt x="3680" y="35851"/>
                      <a:pt x="3923" y="35193"/>
                    </a:cubicBezTo>
                    <a:lnTo>
                      <a:pt x="5464" y="31261"/>
                    </a:lnTo>
                    <a:cubicBezTo>
                      <a:pt x="5984" y="29962"/>
                      <a:pt x="6702" y="28733"/>
                      <a:pt x="7291" y="27469"/>
                    </a:cubicBezTo>
                    <a:cubicBezTo>
                      <a:pt x="7932" y="26213"/>
                      <a:pt x="8495" y="24949"/>
                      <a:pt x="9239" y="23754"/>
                    </a:cubicBezTo>
                    <a:lnTo>
                      <a:pt x="11421" y="20178"/>
                    </a:lnTo>
                    <a:cubicBezTo>
                      <a:pt x="12790" y="17744"/>
                      <a:pt x="14573" y="15597"/>
                      <a:pt x="16158" y="13320"/>
                    </a:cubicBezTo>
                    <a:cubicBezTo>
                      <a:pt x="17803" y="11077"/>
                      <a:pt x="19656" y="9025"/>
                      <a:pt x="21414" y="6869"/>
                    </a:cubicBezTo>
                    <a:lnTo>
                      <a:pt x="27060" y="773"/>
                    </a:lnTo>
                    <a:cubicBezTo>
                      <a:pt x="27908" y="-145"/>
                      <a:pt x="29294" y="-241"/>
                      <a:pt x="30272" y="461"/>
                    </a:cubicBezTo>
                    <a:lnTo>
                      <a:pt x="30359" y="530"/>
                    </a:lnTo>
                    <a:close/>
                  </a:path>
                </a:pathLst>
              </a:custGeom>
              <a:grpFill/>
              <a:ln w="8653" cap="flat">
                <a:noFill/>
                <a:prstDash val="solid"/>
                <a:miter/>
              </a:ln>
            </p:spPr>
            <p:txBody>
              <a:bodyPr rtlCol="0" anchor="ctr"/>
              <a:lstStyle/>
              <a:p>
                <a:endParaRPr lang="en-IN" dirty="0"/>
              </a:p>
            </p:txBody>
          </p:sp>
          <p:sp>
            <p:nvSpPr>
              <p:cNvPr id="90" name="Freeform: Shape 90">
                <a:extLst>
                  <a:ext uri="{FF2B5EF4-FFF2-40B4-BE49-F238E27FC236}">
                    <a16:creationId xmlns:a16="http://schemas.microsoft.com/office/drawing/2014/main" id="{1BB95354-7D9C-3641-9B53-ECE224155967}"/>
                  </a:ext>
                </a:extLst>
              </p:cNvPr>
              <p:cNvSpPr/>
              <p:nvPr/>
            </p:nvSpPr>
            <p:spPr>
              <a:xfrm>
                <a:off x="-1201795" y="2597950"/>
                <a:ext cx="69247" cy="111503"/>
              </a:xfrm>
              <a:custGeom>
                <a:avLst/>
                <a:gdLst>
                  <a:gd name="connsiteX0" fmla="*/ 48500 w 69247"/>
                  <a:gd name="connsiteY0" fmla="*/ 1067 h 111503"/>
                  <a:gd name="connsiteX1" fmla="*/ 53305 w 69247"/>
                  <a:gd name="connsiteY1" fmla="*/ 7648 h 111503"/>
                  <a:gd name="connsiteX2" fmla="*/ 57825 w 69247"/>
                  <a:gd name="connsiteY2" fmla="*/ 14731 h 111503"/>
                  <a:gd name="connsiteX3" fmla="*/ 61731 w 69247"/>
                  <a:gd name="connsiteY3" fmla="*/ 22091 h 111503"/>
                  <a:gd name="connsiteX4" fmla="*/ 63497 w 69247"/>
                  <a:gd name="connsiteY4" fmla="*/ 25884 h 111503"/>
                  <a:gd name="connsiteX5" fmla="*/ 64986 w 69247"/>
                  <a:gd name="connsiteY5" fmla="*/ 29815 h 111503"/>
                  <a:gd name="connsiteX6" fmla="*/ 66363 w 69247"/>
                  <a:gd name="connsiteY6" fmla="*/ 33764 h 111503"/>
                  <a:gd name="connsiteX7" fmla="*/ 67428 w 69247"/>
                  <a:gd name="connsiteY7" fmla="*/ 37851 h 111503"/>
                  <a:gd name="connsiteX8" fmla="*/ 67956 w 69247"/>
                  <a:gd name="connsiteY8" fmla="*/ 39894 h 111503"/>
                  <a:gd name="connsiteX9" fmla="*/ 68277 w 69247"/>
                  <a:gd name="connsiteY9" fmla="*/ 41981 h 111503"/>
                  <a:gd name="connsiteX10" fmla="*/ 68918 w 69247"/>
                  <a:gd name="connsiteY10" fmla="*/ 46163 h 111503"/>
                  <a:gd name="connsiteX11" fmla="*/ 69125 w 69247"/>
                  <a:gd name="connsiteY11" fmla="*/ 50406 h 111503"/>
                  <a:gd name="connsiteX12" fmla="*/ 69238 w 69247"/>
                  <a:gd name="connsiteY12" fmla="*/ 52536 h 111503"/>
                  <a:gd name="connsiteX13" fmla="*/ 69238 w 69247"/>
                  <a:gd name="connsiteY13" fmla="*/ 53160 h 111503"/>
                  <a:gd name="connsiteX14" fmla="*/ 69212 w 69247"/>
                  <a:gd name="connsiteY14" fmla="*/ 53688 h 111503"/>
                  <a:gd name="connsiteX15" fmla="*/ 69160 w 69247"/>
                  <a:gd name="connsiteY15" fmla="*/ 54701 h 111503"/>
                  <a:gd name="connsiteX16" fmla="*/ 68944 w 69247"/>
                  <a:gd name="connsiteY16" fmla="*/ 58762 h 111503"/>
                  <a:gd name="connsiteX17" fmla="*/ 68355 w 69247"/>
                  <a:gd name="connsiteY17" fmla="*/ 63049 h 111503"/>
                  <a:gd name="connsiteX18" fmla="*/ 67515 w 69247"/>
                  <a:gd name="connsiteY18" fmla="*/ 67240 h 111503"/>
                  <a:gd name="connsiteX19" fmla="*/ 66406 w 69247"/>
                  <a:gd name="connsiteY19" fmla="*/ 71344 h 111503"/>
                  <a:gd name="connsiteX20" fmla="*/ 63376 w 69247"/>
                  <a:gd name="connsiteY20" fmla="*/ 79319 h 111503"/>
                  <a:gd name="connsiteX21" fmla="*/ 61393 w 69247"/>
                  <a:gd name="connsiteY21" fmla="*/ 83112 h 111503"/>
                  <a:gd name="connsiteX22" fmla="*/ 59133 w 69247"/>
                  <a:gd name="connsiteY22" fmla="*/ 86740 h 111503"/>
                  <a:gd name="connsiteX23" fmla="*/ 56613 w 69247"/>
                  <a:gd name="connsiteY23" fmla="*/ 90212 h 111503"/>
                  <a:gd name="connsiteX24" fmla="*/ 53859 w 69247"/>
                  <a:gd name="connsiteY24" fmla="*/ 93485 h 111503"/>
                  <a:gd name="connsiteX25" fmla="*/ 50881 w 69247"/>
                  <a:gd name="connsiteY25" fmla="*/ 96551 h 111503"/>
                  <a:gd name="connsiteX26" fmla="*/ 47712 w 69247"/>
                  <a:gd name="connsiteY26" fmla="*/ 99426 h 111503"/>
                  <a:gd name="connsiteX27" fmla="*/ 40767 w 69247"/>
                  <a:gd name="connsiteY27" fmla="*/ 104430 h 111503"/>
                  <a:gd name="connsiteX28" fmla="*/ 37052 w 69247"/>
                  <a:gd name="connsiteY28" fmla="*/ 106560 h 111503"/>
                  <a:gd name="connsiteX29" fmla="*/ 33190 w 69247"/>
                  <a:gd name="connsiteY29" fmla="*/ 108440 h 111503"/>
                  <a:gd name="connsiteX30" fmla="*/ 29198 w 69247"/>
                  <a:gd name="connsiteY30" fmla="*/ 110041 h 111503"/>
                  <a:gd name="connsiteX31" fmla="*/ 25094 w 69247"/>
                  <a:gd name="connsiteY31" fmla="*/ 111349 h 111503"/>
                  <a:gd name="connsiteX32" fmla="*/ 22081 w 69247"/>
                  <a:gd name="connsiteY32" fmla="*/ 110734 h 111503"/>
                  <a:gd name="connsiteX33" fmla="*/ 18877 w 69247"/>
                  <a:gd name="connsiteY33" fmla="*/ 107868 h 111503"/>
                  <a:gd name="connsiteX34" fmla="*/ 15863 w 69247"/>
                  <a:gd name="connsiteY34" fmla="*/ 104803 h 111503"/>
                  <a:gd name="connsiteX35" fmla="*/ 13084 w 69247"/>
                  <a:gd name="connsiteY35" fmla="*/ 101521 h 111503"/>
                  <a:gd name="connsiteX36" fmla="*/ 10555 w 69247"/>
                  <a:gd name="connsiteY36" fmla="*/ 98066 h 111503"/>
                  <a:gd name="connsiteX37" fmla="*/ 6234 w 69247"/>
                  <a:gd name="connsiteY37" fmla="*/ 90671 h 111503"/>
                  <a:gd name="connsiteX38" fmla="*/ 4485 w 69247"/>
                  <a:gd name="connsiteY38" fmla="*/ 86783 h 111503"/>
                  <a:gd name="connsiteX39" fmla="*/ 2979 w 69247"/>
                  <a:gd name="connsiteY39" fmla="*/ 82757 h 111503"/>
                  <a:gd name="connsiteX40" fmla="*/ 1775 w 69247"/>
                  <a:gd name="connsiteY40" fmla="*/ 78644 h 111503"/>
                  <a:gd name="connsiteX41" fmla="*/ 883 w 69247"/>
                  <a:gd name="connsiteY41" fmla="*/ 74479 h 111503"/>
                  <a:gd name="connsiteX42" fmla="*/ 303 w 69247"/>
                  <a:gd name="connsiteY42" fmla="*/ 70244 h 111503"/>
                  <a:gd name="connsiteX43" fmla="*/ 0 w 69247"/>
                  <a:gd name="connsiteY43" fmla="*/ 65967 h 111503"/>
                  <a:gd name="connsiteX44" fmla="*/ 433 w 69247"/>
                  <a:gd name="connsiteY44" fmla="*/ 57455 h 111503"/>
                  <a:gd name="connsiteX45" fmla="*/ 1100 w 69247"/>
                  <a:gd name="connsiteY45" fmla="*/ 53255 h 111503"/>
                  <a:gd name="connsiteX46" fmla="*/ 2000 w 69247"/>
                  <a:gd name="connsiteY46" fmla="*/ 49108 h 111503"/>
                  <a:gd name="connsiteX47" fmla="*/ 3160 w 69247"/>
                  <a:gd name="connsiteY47" fmla="*/ 45012 h 111503"/>
                  <a:gd name="connsiteX48" fmla="*/ 4650 w 69247"/>
                  <a:gd name="connsiteY48" fmla="*/ 41063 h 111503"/>
                  <a:gd name="connsiteX49" fmla="*/ 5022 w 69247"/>
                  <a:gd name="connsiteY49" fmla="*/ 40076 h 111503"/>
                  <a:gd name="connsiteX50" fmla="*/ 5213 w 69247"/>
                  <a:gd name="connsiteY50" fmla="*/ 39574 h 111503"/>
                  <a:gd name="connsiteX51" fmla="*/ 5317 w 69247"/>
                  <a:gd name="connsiteY51" fmla="*/ 39314 h 111503"/>
                  <a:gd name="connsiteX52" fmla="*/ 5377 w 69247"/>
                  <a:gd name="connsiteY52" fmla="*/ 39210 h 111503"/>
                  <a:gd name="connsiteX53" fmla="*/ 5498 w 69247"/>
                  <a:gd name="connsiteY53" fmla="*/ 38985 h 111503"/>
                  <a:gd name="connsiteX54" fmla="*/ 6399 w 69247"/>
                  <a:gd name="connsiteY54" fmla="*/ 37167 h 111503"/>
                  <a:gd name="connsiteX55" fmla="*/ 8243 w 69247"/>
                  <a:gd name="connsiteY55" fmla="*/ 33530 h 111503"/>
                  <a:gd name="connsiteX56" fmla="*/ 10573 w 69247"/>
                  <a:gd name="connsiteY56" fmla="*/ 29858 h 111503"/>
                  <a:gd name="connsiteX57" fmla="*/ 11733 w 69247"/>
                  <a:gd name="connsiteY57" fmla="*/ 28049 h 111503"/>
                  <a:gd name="connsiteX58" fmla="*/ 13032 w 69247"/>
                  <a:gd name="connsiteY58" fmla="*/ 26395 h 111503"/>
                  <a:gd name="connsiteX59" fmla="*/ 15656 w 69247"/>
                  <a:gd name="connsiteY59" fmla="*/ 23078 h 111503"/>
                  <a:gd name="connsiteX60" fmla="*/ 18513 w 69247"/>
                  <a:gd name="connsiteY60" fmla="*/ 20004 h 111503"/>
                  <a:gd name="connsiteX61" fmla="*/ 21457 w 69247"/>
                  <a:gd name="connsiteY61" fmla="*/ 17025 h 111503"/>
                  <a:gd name="connsiteX62" fmla="*/ 24618 w 69247"/>
                  <a:gd name="connsiteY62" fmla="*/ 14263 h 111503"/>
                  <a:gd name="connsiteX63" fmla="*/ 31155 w 69247"/>
                  <a:gd name="connsiteY63" fmla="*/ 9111 h 111503"/>
                  <a:gd name="connsiteX64" fmla="*/ 38074 w 69247"/>
                  <a:gd name="connsiteY64" fmla="*/ 4487 h 111503"/>
                  <a:gd name="connsiteX65" fmla="*/ 45270 w 69247"/>
                  <a:gd name="connsiteY65" fmla="*/ 322 h 111503"/>
                  <a:gd name="connsiteX66" fmla="*/ 48439 w 69247"/>
                  <a:gd name="connsiteY66" fmla="*/ 998 h 111503"/>
                  <a:gd name="connsiteX67" fmla="*/ 48500 w 69247"/>
                  <a:gd name="connsiteY67" fmla="*/ 1067 h 11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9247" h="111503">
                    <a:moveTo>
                      <a:pt x="48500" y="1067"/>
                    </a:moveTo>
                    <a:lnTo>
                      <a:pt x="53305" y="7648"/>
                    </a:lnTo>
                    <a:cubicBezTo>
                      <a:pt x="54803" y="10012"/>
                      <a:pt x="56431" y="12315"/>
                      <a:pt x="57825" y="14731"/>
                    </a:cubicBezTo>
                    <a:cubicBezTo>
                      <a:pt x="59116" y="17164"/>
                      <a:pt x="60640" y="19511"/>
                      <a:pt x="61731" y="22091"/>
                    </a:cubicBezTo>
                    <a:lnTo>
                      <a:pt x="63497" y="25884"/>
                    </a:lnTo>
                    <a:cubicBezTo>
                      <a:pt x="64086" y="27148"/>
                      <a:pt x="64476" y="28490"/>
                      <a:pt x="64986" y="29815"/>
                    </a:cubicBezTo>
                    <a:cubicBezTo>
                      <a:pt x="65445" y="31114"/>
                      <a:pt x="65991" y="32421"/>
                      <a:pt x="66363" y="33764"/>
                    </a:cubicBezTo>
                    <a:lnTo>
                      <a:pt x="67428" y="37851"/>
                    </a:lnTo>
                    <a:cubicBezTo>
                      <a:pt x="67601" y="38526"/>
                      <a:pt x="67792" y="39210"/>
                      <a:pt x="67956" y="39894"/>
                    </a:cubicBezTo>
                    <a:lnTo>
                      <a:pt x="68277" y="41981"/>
                    </a:lnTo>
                    <a:lnTo>
                      <a:pt x="68918" y="46163"/>
                    </a:lnTo>
                    <a:cubicBezTo>
                      <a:pt x="69030" y="47575"/>
                      <a:pt x="69065" y="48995"/>
                      <a:pt x="69125" y="50406"/>
                    </a:cubicBezTo>
                    <a:lnTo>
                      <a:pt x="69238" y="52536"/>
                    </a:lnTo>
                    <a:cubicBezTo>
                      <a:pt x="69229" y="52770"/>
                      <a:pt x="69264" y="52770"/>
                      <a:pt x="69238" y="53160"/>
                    </a:cubicBezTo>
                    <a:lnTo>
                      <a:pt x="69212" y="53688"/>
                    </a:lnTo>
                    <a:lnTo>
                      <a:pt x="69160" y="54701"/>
                    </a:lnTo>
                    <a:lnTo>
                      <a:pt x="68944" y="58762"/>
                    </a:lnTo>
                    <a:lnTo>
                      <a:pt x="68355" y="63049"/>
                    </a:lnTo>
                    <a:cubicBezTo>
                      <a:pt x="68208" y="64512"/>
                      <a:pt x="67809" y="65854"/>
                      <a:pt x="67515" y="67240"/>
                    </a:cubicBezTo>
                    <a:cubicBezTo>
                      <a:pt x="67221" y="68625"/>
                      <a:pt x="66891" y="70002"/>
                      <a:pt x="66406" y="71344"/>
                    </a:cubicBezTo>
                    <a:cubicBezTo>
                      <a:pt x="65645" y="74072"/>
                      <a:pt x="64493" y="76704"/>
                      <a:pt x="63376" y="79319"/>
                    </a:cubicBezTo>
                    <a:lnTo>
                      <a:pt x="61393" y="83112"/>
                    </a:lnTo>
                    <a:cubicBezTo>
                      <a:pt x="60709" y="84367"/>
                      <a:pt x="59869" y="85528"/>
                      <a:pt x="59133" y="86740"/>
                    </a:cubicBezTo>
                    <a:cubicBezTo>
                      <a:pt x="58406" y="87987"/>
                      <a:pt x="57470" y="89069"/>
                      <a:pt x="56613" y="90212"/>
                    </a:cubicBezTo>
                    <a:cubicBezTo>
                      <a:pt x="55773" y="91364"/>
                      <a:pt x="54838" y="92446"/>
                      <a:pt x="53859" y="93485"/>
                    </a:cubicBezTo>
                    <a:cubicBezTo>
                      <a:pt x="52933" y="94568"/>
                      <a:pt x="51955" y="95598"/>
                      <a:pt x="50881" y="96551"/>
                    </a:cubicBezTo>
                    <a:cubicBezTo>
                      <a:pt x="49842" y="97512"/>
                      <a:pt x="48837" y="98542"/>
                      <a:pt x="47712" y="99426"/>
                    </a:cubicBezTo>
                    <a:cubicBezTo>
                      <a:pt x="45529" y="101253"/>
                      <a:pt x="43191" y="102898"/>
                      <a:pt x="40767" y="104430"/>
                    </a:cubicBezTo>
                    <a:cubicBezTo>
                      <a:pt x="39529" y="105140"/>
                      <a:pt x="38316" y="105911"/>
                      <a:pt x="37052" y="106560"/>
                    </a:cubicBezTo>
                    <a:cubicBezTo>
                      <a:pt x="35771" y="107193"/>
                      <a:pt x="34489" y="107851"/>
                      <a:pt x="33190" y="108440"/>
                    </a:cubicBezTo>
                    <a:lnTo>
                      <a:pt x="29198" y="110041"/>
                    </a:lnTo>
                    <a:lnTo>
                      <a:pt x="25094" y="111349"/>
                    </a:lnTo>
                    <a:cubicBezTo>
                      <a:pt x="24020" y="111704"/>
                      <a:pt x="22877" y="111427"/>
                      <a:pt x="22081" y="110734"/>
                    </a:cubicBezTo>
                    <a:lnTo>
                      <a:pt x="18877" y="107868"/>
                    </a:lnTo>
                    <a:lnTo>
                      <a:pt x="15863" y="104803"/>
                    </a:lnTo>
                    <a:cubicBezTo>
                      <a:pt x="14920" y="103720"/>
                      <a:pt x="14010" y="102612"/>
                      <a:pt x="13084" y="101521"/>
                    </a:cubicBezTo>
                    <a:cubicBezTo>
                      <a:pt x="12192" y="100421"/>
                      <a:pt x="11404" y="99218"/>
                      <a:pt x="10555" y="98066"/>
                    </a:cubicBezTo>
                    <a:cubicBezTo>
                      <a:pt x="8962" y="95702"/>
                      <a:pt x="7473" y="93243"/>
                      <a:pt x="6234" y="90671"/>
                    </a:cubicBezTo>
                    <a:cubicBezTo>
                      <a:pt x="5533" y="89433"/>
                      <a:pt x="5040" y="88082"/>
                      <a:pt x="4485" y="86783"/>
                    </a:cubicBezTo>
                    <a:cubicBezTo>
                      <a:pt x="3888" y="85493"/>
                      <a:pt x="3420" y="84125"/>
                      <a:pt x="2979" y="82757"/>
                    </a:cubicBezTo>
                    <a:cubicBezTo>
                      <a:pt x="2511" y="81414"/>
                      <a:pt x="2078" y="80046"/>
                      <a:pt x="1775" y="78644"/>
                    </a:cubicBezTo>
                    <a:cubicBezTo>
                      <a:pt x="1472" y="77275"/>
                      <a:pt x="1065" y="75890"/>
                      <a:pt x="883" y="74479"/>
                    </a:cubicBezTo>
                    <a:cubicBezTo>
                      <a:pt x="693" y="73059"/>
                      <a:pt x="390" y="71682"/>
                      <a:pt x="303" y="70244"/>
                    </a:cubicBezTo>
                    <a:lnTo>
                      <a:pt x="0" y="65967"/>
                    </a:lnTo>
                    <a:cubicBezTo>
                      <a:pt x="35" y="63126"/>
                      <a:pt x="43" y="60278"/>
                      <a:pt x="433" y="57455"/>
                    </a:cubicBezTo>
                    <a:cubicBezTo>
                      <a:pt x="545" y="56052"/>
                      <a:pt x="805" y="54632"/>
                      <a:pt x="1100" y="53255"/>
                    </a:cubicBezTo>
                    <a:cubicBezTo>
                      <a:pt x="1377" y="51861"/>
                      <a:pt x="1567" y="50458"/>
                      <a:pt x="2000" y="49108"/>
                    </a:cubicBezTo>
                    <a:lnTo>
                      <a:pt x="3160" y="45012"/>
                    </a:lnTo>
                    <a:lnTo>
                      <a:pt x="4650" y="41063"/>
                    </a:lnTo>
                    <a:lnTo>
                      <a:pt x="5022" y="40076"/>
                    </a:lnTo>
                    <a:lnTo>
                      <a:pt x="5213" y="39574"/>
                    </a:lnTo>
                    <a:lnTo>
                      <a:pt x="5317" y="39314"/>
                    </a:lnTo>
                    <a:lnTo>
                      <a:pt x="5377" y="39210"/>
                    </a:lnTo>
                    <a:lnTo>
                      <a:pt x="5498" y="38985"/>
                    </a:lnTo>
                    <a:lnTo>
                      <a:pt x="6399" y="37167"/>
                    </a:lnTo>
                    <a:cubicBezTo>
                      <a:pt x="7014" y="35954"/>
                      <a:pt x="7585" y="34733"/>
                      <a:pt x="8243" y="33530"/>
                    </a:cubicBezTo>
                    <a:lnTo>
                      <a:pt x="10573" y="29858"/>
                    </a:lnTo>
                    <a:lnTo>
                      <a:pt x="11733" y="28049"/>
                    </a:lnTo>
                    <a:cubicBezTo>
                      <a:pt x="12157" y="27486"/>
                      <a:pt x="12608" y="26949"/>
                      <a:pt x="13032" y="26395"/>
                    </a:cubicBezTo>
                    <a:lnTo>
                      <a:pt x="15656" y="23078"/>
                    </a:lnTo>
                    <a:cubicBezTo>
                      <a:pt x="16539" y="21987"/>
                      <a:pt x="17578" y="21043"/>
                      <a:pt x="18513" y="20004"/>
                    </a:cubicBezTo>
                    <a:cubicBezTo>
                      <a:pt x="19500" y="19017"/>
                      <a:pt x="20409" y="17943"/>
                      <a:pt x="21457" y="17025"/>
                    </a:cubicBezTo>
                    <a:lnTo>
                      <a:pt x="24618" y="14263"/>
                    </a:lnTo>
                    <a:cubicBezTo>
                      <a:pt x="26618" y="12324"/>
                      <a:pt x="28982" y="10834"/>
                      <a:pt x="31155" y="9111"/>
                    </a:cubicBezTo>
                    <a:cubicBezTo>
                      <a:pt x="33398" y="7475"/>
                      <a:pt x="35771" y="6037"/>
                      <a:pt x="38074" y="4487"/>
                    </a:cubicBezTo>
                    <a:lnTo>
                      <a:pt x="45270" y="322"/>
                    </a:lnTo>
                    <a:cubicBezTo>
                      <a:pt x="46361" y="-301"/>
                      <a:pt x="47703" y="10"/>
                      <a:pt x="48439" y="998"/>
                    </a:cubicBezTo>
                    <a:lnTo>
                      <a:pt x="48500" y="1067"/>
                    </a:lnTo>
                    <a:close/>
                  </a:path>
                </a:pathLst>
              </a:custGeom>
              <a:grpFill/>
              <a:ln w="8653" cap="flat">
                <a:noFill/>
                <a:prstDash val="solid"/>
                <a:miter/>
              </a:ln>
            </p:spPr>
            <p:txBody>
              <a:bodyPr rtlCol="0" anchor="ctr"/>
              <a:lstStyle/>
              <a:p>
                <a:endParaRPr lang="en-IN" dirty="0"/>
              </a:p>
            </p:txBody>
          </p:sp>
          <p:sp>
            <p:nvSpPr>
              <p:cNvPr id="91" name="Freeform: Shape 91">
                <a:extLst>
                  <a:ext uri="{FF2B5EF4-FFF2-40B4-BE49-F238E27FC236}">
                    <a16:creationId xmlns:a16="http://schemas.microsoft.com/office/drawing/2014/main" id="{D1B21554-3D7C-5A4D-AD99-B3D441631430}"/>
                  </a:ext>
                </a:extLst>
              </p:cNvPr>
              <p:cNvSpPr/>
              <p:nvPr/>
            </p:nvSpPr>
            <p:spPr>
              <a:xfrm>
                <a:off x="-887911" y="2722111"/>
                <a:ext cx="75044" cy="100223"/>
              </a:xfrm>
              <a:custGeom>
                <a:avLst/>
                <a:gdLst>
                  <a:gd name="connsiteX0" fmla="*/ 67584 w 75044"/>
                  <a:gd name="connsiteY0" fmla="*/ 1709 h 100223"/>
                  <a:gd name="connsiteX1" fmla="*/ 70251 w 75044"/>
                  <a:gd name="connsiteY1" fmla="*/ 9442 h 100223"/>
                  <a:gd name="connsiteX2" fmla="*/ 72476 w 75044"/>
                  <a:gd name="connsiteY2" fmla="*/ 17538 h 100223"/>
                  <a:gd name="connsiteX3" fmla="*/ 74043 w 75044"/>
                  <a:gd name="connsiteY3" fmla="*/ 25712 h 100223"/>
                  <a:gd name="connsiteX4" fmla="*/ 74615 w 75044"/>
                  <a:gd name="connsiteY4" fmla="*/ 29860 h 100223"/>
                  <a:gd name="connsiteX5" fmla="*/ 74883 w 75044"/>
                  <a:gd name="connsiteY5" fmla="*/ 34034 h 100223"/>
                  <a:gd name="connsiteX6" fmla="*/ 75039 w 75044"/>
                  <a:gd name="connsiteY6" fmla="*/ 38225 h 100223"/>
                  <a:gd name="connsiteX7" fmla="*/ 74849 w 75044"/>
                  <a:gd name="connsiteY7" fmla="*/ 42442 h 100223"/>
                  <a:gd name="connsiteX8" fmla="*/ 74745 w 75044"/>
                  <a:gd name="connsiteY8" fmla="*/ 44546 h 100223"/>
                  <a:gd name="connsiteX9" fmla="*/ 74433 w 75044"/>
                  <a:gd name="connsiteY9" fmla="*/ 46641 h 100223"/>
                  <a:gd name="connsiteX10" fmla="*/ 73827 w 75044"/>
                  <a:gd name="connsiteY10" fmla="*/ 50832 h 100223"/>
                  <a:gd name="connsiteX11" fmla="*/ 72779 w 75044"/>
                  <a:gd name="connsiteY11" fmla="*/ 54963 h 100223"/>
                  <a:gd name="connsiteX12" fmla="*/ 72242 w 75044"/>
                  <a:gd name="connsiteY12" fmla="*/ 57015 h 100223"/>
                  <a:gd name="connsiteX13" fmla="*/ 72061 w 75044"/>
                  <a:gd name="connsiteY13" fmla="*/ 57621 h 100223"/>
                  <a:gd name="connsiteX14" fmla="*/ 71887 w 75044"/>
                  <a:gd name="connsiteY14" fmla="*/ 58106 h 100223"/>
                  <a:gd name="connsiteX15" fmla="*/ 71532 w 75044"/>
                  <a:gd name="connsiteY15" fmla="*/ 59058 h 100223"/>
                  <a:gd name="connsiteX16" fmla="*/ 70130 w 75044"/>
                  <a:gd name="connsiteY16" fmla="*/ 62877 h 100223"/>
                  <a:gd name="connsiteX17" fmla="*/ 68302 w 75044"/>
                  <a:gd name="connsiteY17" fmla="*/ 66800 h 100223"/>
                  <a:gd name="connsiteX18" fmla="*/ 66268 w 75044"/>
                  <a:gd name="connsiteY18" fmla="*/ 70566 h 100223"/>
                  <a:gd name="connsiteX19" fmla="*/ 63999 w 75044"/>
                  <a:gd name="connsiteY19" fmla="*/ 74151 h 100223"/>
                  <a:gd name="connsiteX20" fmla="*/ 58752 w 75044"/>
                  <a:gd name="connsiteY20" fmla="*/ 80871 h 100223"/>
                  <a:gd name="connsiteX21" fmla="*/ 55738 w 75044"/>
                  <a:gd name="connsiteY21" fmla="*/ 83910 h 100223"/>
                  <a:gd name="connsiteX22" fmla="*/ 52508 w 75044"/>
                  <a:gd name="connsiteY22" fmla="*/ 86716 h 100223"/>
                  <a:gd name="connsiteX23" fmla="*/ 49079 w 75044"/>
                  <a:gd name="connsiteY23" fmla="*/ 89288 h 100223"/>
                  <a:gd name="connsiteX24" fmla="*/ 45494 w 75044"/>
                  <a:gd name="connsiteY24" fmla="*/ 91617 h 100223"/>
                  <a:gd name="connsiteX25" fmla="*/ 41736 w 75044"/>
                  <a:gd name="connsiteY25" fmla="*/ 93660 h 100223"/>
                  <a:gd name="connsiteX26" fmla="*/ 37848 w 75044"/>
                  <a:gd name="connsiteY26" fmla="*/ 95453 h 100223"/>
                  <a:gd name="connsiteX27" fmla="*/ 29744 w 75044"/>
                  <a:gd name="connsiteY27" fmla="*/ 98215 h 100223"/>
                  <a:gd name="connsiteX28" fmla="*/ 25570 w 75044"/>
                  <a:gd name="connsiteY28" fmla="*/ 99142 h 100223"/>
                  <a:gd name="connsiteX29" fmla="*/ 21310 w 75044"/>
                  <a:gd name="connsiteY29" fmla="*/ 99817 h 100223"/>
                  <a:gd name="connsiteX30" fmla="*/ 17032 w 75044"/>
                  <a:gd name="connsiteY30" fmla="*/ 100172 h 100223"/>
                  <a:gd name="connsiteX31" fmla="*/ 12737 w 75044"/>
                  <a:gd name="connsiteY31" fmla="*/ 100224 h 100223"/>
                  <a:gd name="connsiteX32" fmla="*/ 10044 w 75044"/>
                  <a:gd name="connsiteY32" fmla="*/ 98717 h 100223"/>
                  <a:gd name="connsiteX33" fmla="*/ 7801 w 75044"/>
                  <a:gd name="connsiteY33" fmla="*/ 95046 h 100223"/>
                  <a:gd name="connsiteX34" fmla="*/ 5844 w 75044"/>
                  <a:gd name="connsiteY34" fmla="*/ 91210 h 100223"/>
                  <a:gd name="connsiteX35" fmla="*/ 4165 w 75044"/>
                  <a:gd name="connsiteY35" fmla="*/ 87270 h 100223"/>
                  <a:gd name="connsiteX36" fmla="*/ 2745 w 75044"/>
                  <a:gd name="connsiteY36" fmla="*/ 83226 h 100223"/>
                  <a:gd name="connsiteX37" fmla="*/ 805 w 75044"/>
                  <a:gd name="connsiteY37" fmla="*/ 74870 h 100223"/>
                  <a:gd name="connsiteX38" fmla="*/ 277 w 75044"/>
                  <a:gd name="connsiteY38" fmla="*/ 70627 h 100223"/>
                  <a:gd name="connsiteX39" fmla="*/ 26 w 75044"/>
                  <a:gd name="connsiteY39" fmla="*/ 66367 h 100223"/>
                  <a:gd name="connsiteX40" fmla="*/ 95 w 75044"/>
                  <a:gd name="connsiteY40" fmla="*/ 62089 h 100223"/>
                  <a:gd name="connsiteX41" fmla="*/ 467 w 75044"/>
                  <a:gd name="connsiteY41" fmla="*/ 57829 h 100223"/>
                  <a:gd name="connsiteX42" fmla="*/ 1151 w 75044"/>
                  <a:gd name="connsiteY42" fmla="*/ 53621 h 100223"/>
                  <a:gd name="connsiteX43" fmla="*/ 2138 w 75044"/>
                  <a:gd name="connsiteY43" fmla="*/ 49456 h 100223"/>
                  <a:gd name="connsiteX44" fmla="*/ 5065 w 75044"/>
                  <a:gd name="connsiteY44" fmla="*/ 41429 h 100223"/>
                  <a:gd name="connsiteX45" fmla="*/ 6918 w 75044"/>
                  <a:gd name="connsiteY45" fmla="*/ 37610 h 100223"/>
                  <a:gd name="connsiteX46" fmla="*/ 9005 w 75044"/>
                  <a:gd name="connsiteY46" fmla="*/ 33921 h 100223"/>
                  <a:gd name="connsiteX47" fmla="*/ 11343 w 75044"/>
                  <a:gd name="connsiteY47" fmla="*/ 30371 h 100223"/>
                  <a:gd name="connsiteX48" fmla="*/ 13923 w 75044"/>
                  <a:gd name="connsiteY48" fmla="*/ 27020 h 100223"/>
                  <a:gd name="connsiteX49" fmla="*/ 14573 w 75044"/>
                  <a:gd name="connsiteY49" fmla="*/ 26189 h 100223"/>
                  <a:gd name="connsiteX50" fmla="*/ 14884 w 75044"/>
                  <a:gd name="connsiteY50" fmla="*/ 25764 h 100223"/>
                  <a:gd name="connsiteX51" fmla="*/ 15066 w 75044"/>
                  <a:gd name="connsiteY51" fmla="*/ 25548 h 100223"/>
                  <a:gd name="connsiteX52" fmla="*/ 15162 w 75044"/>
                  <a:gd name="connsiteY52" fmla="*/ 25461 h 100223"/>
                  <a:gd name="connsiteX53" fmla="*/ 15344 w 75044"/>
                  <a:gd name="connsiteY53" fmla="*/ 25280 h 100223"/>
                  <a:gd name="connsiteX54" fmla="*/ 16738 w 75044"/>
                  <a:gd name="connsiteY54" fmla="*/ 23799 h 100223"/>
                  <a:gd name="connsiteX55" fmla="*/ 19560 w 75044"/>
                  <a:gd name="connsiteY55" fmla="*/ 20846 h 100223"/>
                  <a:gd name="connsiteX56" fmla="*/ 22860 w 75044"/>
                  <a:gd name="connsiteY56" fmla="*/ 18049 h 100223"/>
                  <a:gd name="connsiteX57" fmla="*/ 24513 w 75044"/>
                  <a:gd name="connsiteY57" fmla="*/ 16655 h 100223"/>
                  <a:gd name="connsiteX58" fmla="*/ 26237 w 75044"/>
                  <a:gd name="connsiteY58" fmla="*/ 15443 h 100223"/>
                  <a:gd name="connsiteX59" fmla="*/ 29718 w 75044"/>
                  <a:gd name="connsiteY59" fmla="*/ 13061 h 100223"/>
                  <a:gd name="connsiteX60" fmla="*/ 33354 w 75044"/>
                  <a:gd name="connsiteY60" fmla="*/ 10975 h 100223"/>
                  <a:gd name="connsiteX61" fmla="*/ 37060 w 75044"/>
                  <a:gd name="connsiteY61" fmla="*/ 8992 h 100223"/>
                  <a:gd name="connsiteX62" fmla="*/ 40870 w 75044"/>
                  <a:gd name="connsiteY62" fmla="*/ 7277 h 100223"/>
                  <a:gd name="connsiteX63" fmla="*/ 48646 w 75044"/>
                  <a:gd name="connsiteY63" fmla="*/ 4281 h 100223"/>
                  <a:gd name="connsiteX64" fmla="*/ 56621 w 75044"/>
                  <a:gd name="connsiteY64" fmla="*/ 1909 h 100223"/>
                  <a:gd name="connsiteX65" fmla="*/ 64726 w 75044"/>
                  <a:gd name="connsiteY65" fmla="*/ 55 h 100223"/>
                  <a:gd name="connsiteX66" fmla="*/ 67558 w 75044"/>
                  <a:gd name="connsiteY66" fmla="*/ 1623 h 100223"/>
                  <a:gd name="connsiteX67" fmla="*/ 67584 w 75044"/>
                  <a:gd name="connsiteY67" fmla="*/ 1709 h 100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75044" h="100223">
                    <a:moveTo>
                      <a:pt x="67584" y="1709"/>
                    </a:moveTo>
                    <a:lnTo>
                      <a:pt x="70251" y="9442"/>
                    </a:lnTo>
                    <a:cubicBezTo>
                      <a:pt x="70987" y="12143"/>
                      <a:pt x="71870" y="14819"/>
                      <a:pt x="72476" y="17538"/>
                    </a:cubicBezTo>
                    <a:cubicBezTo>
                      <a:pt x="73004" y="20248"/>
                      <a:pt x="73775" y="22933"/>
                      <a:pt x="74043" y="25712"/>
                    </a:cubicBezTo>
                    <a:lnTo>
                      <a:pt x="74615" y="29860"/>
                    </a:lnTo>
                    <a:cubicBezTo>
                      <a:pt x="74806" y="31237"/>
                      <a:pt x="74788" y="32648"/>
                      <a:pt x="74883" y="34034"/>
                    </a:cubicBezTo>
                    <a:cubicBezTo>
                      <a:pt x="74927" y="35419"/>
                      <a:pt x="75074" y="36822"/>
                      <a:pt x="75039" y="38225"/>
                    </a:cubicBezTo>
                    <a:lnTo>
                      <a:pt x="74849" y="42442"/>
                    </a:lnTo>
                    <a:cubicBezTo>
                      <a:pt x="74814" y="43143"/>
                      <a:pt x="74797" y="43853"/>
                      <a:pt x="74745" y="44546"/>
                    </a:cubicBezTo>
                    <a:lnTo>
                      <a:pt x="74433" y="46641"/>
                    </a:lnTo>
                    <a:lnTo>
                      <a:pt x="73827" y="50832"/>
                    </a:lnTo>
                    <a:cubicBezTo>
                      <a:pt x="73515" y="52200"/>
                      <a:pt x="73126" y="53569"/>
                      <a:pt x="72779" y="54963"/>
                    </a:cubicBezTo>
                    <a:lnTo>
                      <a:pt x="72242" y="57015"/>
                    </a:lnTo>
                    <a:cubicBezTo>
                      <a:pt x="72182" y="57223"/>
                      <a:pt x="72190" y="57266"/>
                      <a:pt x="72061" y="57621"/>
                    </a:cubicBezTo>
                    <a:lnTo>
                      <a:pt x="71887" y="58106"/>
                    </a:lnTo>
                    <a:lnTo>
                      <a:pt x="71532" y="59058"/>
                    </a:lnTo>
                    <a:lnTo>
                      <a:pt x="70130" y="62877"/>
                    </a:lnTo>
                    <a:lnTo>
                      <a:pt x="68302" y="66800"/>
                    </a:lnTo>
                    <a:cubicBezTo>
                      <a:pt x="67731" y="68133"/>
                      <a:pt x="66960" y="69302"/>
                      <a:pt x="66268" y="70566"/>
                    </a:cubicBezTo>
                    <a:cubicBezTo>
                      <a:pt x="65575" y="71787"/>
                      <a:pt x="64847" y="73017"/>
                      <a:pt x="63999" y="74151"/>
                    </a:cubicBezTo>
                    <a:cubicBezTo>
                      <a:pt x="62449" y="76533"/>
                      <a:pt x="60596" y="78706"/>
                      <a:pt x="58752" y="80871"/>
                    </a:cubicBezTo>
                    <a:lnTo>
                      <a:pt x="55738" y="83910"/>
                    </a:lnTo>
                    <a:cubicBezTo>
                      <a:pt x="54716" y="84906"/>
                      <a:pt x="53573" y="85781"/>
                      <a:pt x="52508" y="86716"/>
                    </a:cubicBezTo>
                    <a:cubicBezTo>
                      <a:pt x="51443" y="87685"/>
                      <a:pt x="50240" y="88439"/>
                      <a:pt x="49079" y="89288"/>
                    </a:cubicBezTo>
                    <a:cubicBezTo>
                      <a:pt x="47945" y="90162"/>
                      <a:pt x="46733" y="90889"/>
                      <a:pt x="45494" y="91617"/>
                    </a:cubicBezTo>
                    <a:cubicBezTo>
                      <a:pt x="44274" y="92370"/>
                      <a:pt x="43044" y="93080"/>
                      <a:pt x="41736" y="93660"/>
                    </a:cubicBezTo>
                    <a:cubicBezTo>
                      <a:pt x="40455" y="94275"/>
                      <a:pt x="39191" y="94985"/>
                      <a:pt x="37848" y="95453"/>
                    </a:cubicBezTo>
                    <a:cubicBezTo>
                      <a:pt x="35216" y="96578"/>
                      <a:pt x="32506" y="97453"/>
                      <a:pt x="29744" y="98215"/>
                    </a:cubicBezTo>
                    <a:cubicBezTo>
                      <a:pt x="28349" y="98535"/>
                      <a:pt x="26964" y="98916"/>
                      <a:pt x="25570" y="99142"/>
                    </a:cubicBezTo>
                    <a:cubicBezTo>
                      <a:pt x="24158" y="99384"/>
                      <a:pt x="22747" y="99635"/>
                      <a:pt x="21310" y="99817"/>
                    </a:cubicBezTo>
                    <a:lnTo>
                      <a:pt x="17032" y="100172"/>
                    </a:lnTo>
                    <a:lnTo>
                      <a:pt x="12737" y="100224"/>
                    </a:lnTo>
                    <a:cubicBezTo>
                      <a:pt x="11603" y="100215"/>
                      <a:pt x="10607" y="99618"/>
                      <a:pt x="10044" y="98717"/>
                    </a:cubicBezTo>
                    <a:lnTo>
                      <a:pt x="7801" y="95046"/>
                    </a:lnTo>
                    <a:lnTo>
                      <a:pt x="5844" y="91210"/>
                    </a:lnTo>
                    <a:cubicBezTo>
                      <a:pt x="5256" y="89911"/>
                      <a:pt x="4719" y="88586"/>
                      <a:pt x="4165" y="87270"/>
                    </a:cubicBezTo>
                    <a:cubicBezTo>
                      <a:pt x="3628" y="85954"/>
                      <a:pt x="3229" y="84568"/>
                      <a:pt x="2745" y="83226"/>
                    </a:cubicBezTo>
                    <a:cubicBezTo>
                      <a:pt x="1931" y="80490"/>
                      <a:pt x="1238" y="77719"/>
                      <a:pt x="805" y="74870"/>
                    </a:cubicBezTo>
                    <a:cubicBezTo>
                      <a:pt x="511" y="73493"/>
                      <a:pt x="415" y="72056"/>
                      <a:pt x="277" y="70627"/>
                    </a:cubicBezTo>
                    <a:cubicBezTo>
                      <a:pt x="86" y="69224"/>
                      <a:pt x="26" y="67787"/>
                      <a:pt x="26" y="66367"/>
                    </a:cubicBezTo>
                    <a:cubicBezTo>
                      <a:pt x="-9" y="64947"/>
                      <a:pt x="-26" y="63527"/>
                      <a:pt x="95" y="62089"/>
                    </a:cubicBezTo>
                    <a:cubicBezTo>
                      <a:pt x="207" y="60661"/>
                      <a:pt x="225" y="59240"/>
                      <a:pt x="467" y="57829"/>
                    </a:cubicBezTo>
                    <a:cubicBezTo>
                      <a:pt x="701" y="56435"/>
                      <a:pt x="831" y="55006"/>
                      <a:pt x="1151" y="53621"/>
                    </a:cubicBezTo>
                    <a:lnTo>
                      <a:pt x="2138" y="49456"/>
                    </a:lnTo>
                    <a:cubicBezTo>
                      <a:pt x="2987" y="46737"/>
                      <a:pt x="3844" y="44018"/>
                      <a:pt x="5065" y="41429"/>
                    </a:cubicBezTo>
                    <a:cubicBezTo>
                      <a:pt x="5576" y="40112"/>
                      <a:pt x="6243" y="38840"/>
                      <a:pt x="6918" y="37610"/>
                    </a:cubicBezTo>
                    <a:cubicBezTo>
                      <a:pt x="7620" y="36372"/>
                      <a:pt x="8200" y="35073"/>
                      <a:pt x="9005" y="33921"/>
                    </a:cubicBezTo>
                    <a:lnTo>
                      <a:pt x="11343" y="30371"/>
                    </a:lnTo>
                    <a:lnTo>
                      <a:pt x="13923" y="27020"/>
                    </a:lnTo>
                    <a:lnTo>
                      <a:pt x="14573" y="26189"/>
                    </a:lnTo>
                    <a:lnTo>
                      <a:pt x="14884" y="25764"/>
                    </a:lnTo>
                    <a:lnTo>
                      <a:pt x="15066" y="25548"/>
                    </a:lnTo>
                    <a:lnTo>
                      <a:pt x="15162" y="25461"/>
                    </a:lnTo>
                    <a:lnTo>
                      <a:pt x="15344" y="25280"/>
                    </a:lnTo>
                    <a:lnTo>
                      <a:pt x="16738" y="23799"/>
                    </a:lnTo>
                    <a:cubicBezTo>
                      <a:pt x="17673" y="22829"/>
                      <a:pt x="18573" y="21816"/>
                      <a:pt x="19560" y="20846"/>
                    </a:cubicBezTo>
                    <a:lnTo>
                      <a:pt x="22860" y="18049"/>
                    </a:lnTo>
                    <a:lnTo>
                      <a:pt x="24513" y="16655"/>
                    </a:lnTo>
                    <a:cubicBezTo>
                      <a:pt x="25076" y="16222"/>
                      <a:pt x="25674" y="15850"/>
                      <a:pt x="26237" y="15443"/>
                    </a:cubicBezTo>
                    <a:lnTo>
                      <a:pt x="29718" y="13061"/>
                    </a:lnTo>
                    <a:cubicBezTo>
                      <a:pt x="30887" y="12282"/>
                      <a:pt x="32151" y="11676"/>
                      <a:pt x="33354" y="10975"/>
                    </a:cubicBezTo>
                    <a:cubicBezTo>
                      <a:pt x="34593" y="10325"/>
                      <a:pt x="35770" y="9546"/>
                      <a:pt x="37060" y="8992"/>
                    </a:cubicBezTo>
                    <a:lnTo>
                      <a:pt x="40870" y="7277"/>
                    </a:lnTo>
                    <a:cubicBezTo>
                      <a:pt x="43382" y="6048"/>
                      <a:pt x="46057" y="5294"/>
                      <a:pt x="48646" y="4281"/>
                    </a:cubicBezTo>
                    <a:cubicBezTo>
                      <a:pt x="51279" y="3363"/>
                      <a:pt x="53963" y="2697"/>
                      <a:pt x="56621" y="1909"/>
                    </a:cubicBezTo>
                    <a:lnTo>
                      <a:pt x="64726" y="55"/>
                    </a:lnTo>
                    <a:cubicBezTo>
                      <a:pt x="65947" y="-204"/>
                      <a:pt x="67159" y="471"/>
                      <a:pt x="67558" y="1623"/>
                    </a:cubicBezTo>
                    <a:lnTo>
                      <a:pt x="67584" y="1709"/>
                    </a:lnTo>
                    <a:close/>
                  </a:path>
                </a:pathLst>
              </a:custGeom>
              <a:grpFill/>
              <a:ln w="8653" cap="flat">
                <a:noFill/>
                <a:prstDash val="solid"/>
                <a:miter/>
              </a:ln>
            </p:spPr>
            <p:txBody>
              <a:bodyPr rtlCol="0" anchor="ctr"/>
              <a:lstStyle/>
              <a:p>
                <a:endParaRPr lang="en-IN" dirty="0"/>
              </a:p>
            </p:txBody>
          </p:sp>
          <p:sp>
            <p:nvSpPr>
              <p:cNvPr id="92" name="Freeform: Shape 92">
                <a:extLst>
                  <a:ext uri="{FF2B5EF4-FFF2-40B4-BE49-F238E27FC236}">
                    <a16:creationId xmlns:a16="http://schemas.microsoft.com/office/drawing/2014/main" id="{BA068B98-3FFD-1146-8772-0DAE61E107F6}"/>
                  </a:ext>
                </a:extLst>
              </p:cNvPr>
              <p:cNvSpPr/>
              <p:nvPr/>
            </p:nvSpPr>
            <p:spPr>
              <a:xfrm>
                <a:off x="-624900" y="2938127"/>
                <a:ext cx="86244" cy="84262"/>
              </a:xfrm>
              <a:custGeom>
                <a:avLst/>
                <a:gdLst>
                  <a:gd name="connsiteX0" fmla="*/ 85976 w 86244"/>
                  <a:gd name="connsiteY0" fmla="*/ 3140 h 84262"/>
                  <a:gd name="connsiteX1" fmla="*/ 86245 w 86244"/>
                  <a:gd name="connsiteY1" fmla="*/ 11271 h 84262"/>
                  <a:gd name="connsiteX2" fmla="*/ 85994 w 86244"/>
                  <a:gd name="connsiteY2" fmla="*/ 19653 h 84262"/>
                  <a:gd name="connsiteX3" fmla="*/ 85067 w 86244"/>
                  <a:gd name="connsiteY3" fmla="*/ 27957 h 84262"/>
                  <a:gd name="connsiteX4" fmla="*/ 84392 w 86244"/>
                  <a:gd name="connsiteY4" fmla="*/ 32105 h 84262"/>
                  <a:gd name="connsiteX5" fmla="*/ 83422 w 86244"/>
                  <a:gd name="connsiteY5" fmla="*/ 36166 h 84262"/>
                  <a:gd name="connsiteX6" fmla="*/ 82322 w 86244"/>
                  <a:gd name="connsiteY6" fmla="*/ 40227 h 84262"/>
                  <a:gd name="connsiteX7" fmla="*/ 80893 w 86244"/>
                  <a:gd name="connsiteY7" fmla="*/ 44202 h 84262"/>
                  <a:gd name="connsiteX8" fmla="*/ 80183 w 86244"/>
                  <a:gd name="connsiteY8" fmla="*/ 46176 h 84262"/>
                  <a:gd name="connsiteX9" fmla="*/ 79274 w 86244"/>
                  <a:gd name="connsiteY9" fmla="*/ 48098 h 84262"/>
                  <a:gd name="connsiteX10" fmla="*/ 77456 w 86244"/>
                  <a:gd name="connsiteY10" fmla="*/ 51917 h 84262"/>
                  <a:gd name="connsiteX11" fmla="*/ 75239 w 86244"/>
                  <a:gd name="connsiteY11" fmla="*/ 55563 h 84262"/>
                  <a:gd name="connsiteX12" fmla="*/ 74122 w 86244"/>
                  <a:gd name="connsiteY12" fmla="*/ 57364 h 84262"/>
                  <a:gd name="connsiteX13" fmla="*/ 73767 w 86244"/>
                  <a:gd name="connsiteY13" fmla="*/ 57892 h 84262"/>
                  <a:gd name="connsiteX14" fmla="*/ 73464 w 86244"/>
                  <a:gd name="connsiteY14" fmla="*/ 58299 h 84262"/>
                  <a:gd name="connsiteX15" fmla="*/ 72849 w 86244"/>
                  <a:gd name="connsiteY15" fmla="*/ 59113 h 84262"/>
                  <a:gd name="connsiteX16" fmla="*/ 70373 w 86244"/>
                  <a:gd name="connsiteY16" fmla="*/ 62343 h 84262"/>
                  <a:gd name="connsiteX17" fmla="*/ 67472 w 86244"/>
                  <a:gd name="connsiteY17" fmla="*/ 65572 h 84262"/>
                  <a:gd name="connsiteX18" fmla="*/ 64406 w 86244"/>
                  <a:gd name="connsiteY18" fmla="*/ 68551 h 84262"/>
                  <a:gd name="connsiteX19" fmla="*/ 61203 w 86244"/>
                  <a:gd name="connsiteY19" fmla="*/ 71322 h 84262"/>
                  <a:gd name="connsiteX20" fmla="*/ 54215 w 86244"/>
                  <a:gd name="connsiteY20" fmla="*/ 76197 h 84262"/>
                  <a:gd name="connsiteX21" fmla="*/ 50422 w 86244"/>
                  <a:gd name="connsiteY21" fmla="*/ 78206 h 84262"/>
                  <a:gd name="connsiteX22" fmla="*/ 46517 w 86244"/>
                  <a:gd name="connsiteY22" fmla="*/ 79929 h 84262"/>
                  <a:gd name="connsiteX23" fmla="*/ 42482 w 86244"/>
                  <a:gd name="connsiteY23" fmla="*/ 81384 h 84262"/>
                  <a:gd name="connsiteX24" fmla="*/ 38369 w 86244"/>
                  <a:gd name="connsiteY24" fmla="*/ 82536 h 84262"/>
                  <a:gd name="connsiteX25" fmla="*/ 34177 w 86244"/>
                  <a:gd name="connsiteY25" fmla="*/ 83402 h 84262"/>
                  <a:gd name="connsiteX26" fmla="*/ 29926 w 86244"/>
                  <a:gd name="connsiteY26" fmla="*/ 83973 h 84262"/>
                  <a:gd name="connsiteX27" fmla="*/ 21379 w 86244"/>
                  <a:gd name="connsiteY27" fmla="*/ 84215 h 84262"/>
                  <a:gd name="connsiteX28" fmla="*/ 17102 w 86244"/>
                  <a:gd name="connsiteY28" fmla="*/ 83886 h 84262"/>
                  <a:gd name="connsiteX29" fmla="*/ 12859 w 86244"/>
                  <a:gd name="connsiteY29" fmla="*/ 83263 h 84262"/>
                  <a:gd name="connsiteX30" fmla="*/ 8668 w 86244"/>
                  <a:gd name="connsiteY30" fmla="*/ 82336 h 84262"/>
                  <a:gd name="connsiteX31" fmla="*/ 4537 w 86244"/>
                  <a:gd name="connsiteY31" fmla="*/ 81116 h 84262"/>
                  <a:gd name="connsiteX32" fmla="*/ 2416 w 86244"/>
                  <a:gd name="connsiteY32" fmla="*/ 78899 h 84262"/>
                  <a:gd name="connsiteX33" fmla="*/ 1351 w 86244"/>
                  <a:gd name="connsiteY33" fmla="*/ 74742 h 84262"/>
                  <a:gd name="connsiteX34" fmla="*/ 597 w 86244"/>
                  <a:gd name="connsiteY34" fmla="*/ 70499 h 84262"/>
                  <a:gd name="connsiteX35" fmla="*/ 147 w 86244"/>
                  <a:gd name="connsiteY35" fmla="*/ 66239 h 84262"/>
                  <a:gd name="connsiteX36" fmla="*/ 0 w 86244"/>
                  <a:gd name="connsiteY36" fmla="*/ 61936 h 84262"/>
                  <a:gd name="connsiteX37" fmla="*/ 597 w 86244"/>
                  <a:gd name="connsiteY37" fmla="*/ 53415 h 84262"/>
                  <a:gd name="connsiteX38" fmla="*/ 1334 w 86244"/>
                  <a:gd name="connsiteY38" fmla="*/ 49198 h 84262"/>
                  <a:gd name="connsiteX39" fmla="*/ 2364 w 86244"/>
                  <a:gd name="connsiteY39" fmla="*/ 45050 h 84262"/>
                  <a:gd name="connsiteX40" fmla="*/ 3706 w 86244"/>
                  <a:gd name="connsiteY40" fmla="*/ 40963 h 84262"/>
                  <a:gd name="connsiteX41" fmla="*/ 5308 w 86244"/>
                  <a:gd name="connsiteY41" fmla="*/ 37006 h 84262"/>
                  <a:gd name="connsiteX42" fmla="*/ 7204 w 86244"/>
                  <a:gd name="connsiteY42" fmla="*/ 33170 h 84262"/>
                  <a:gd name="connsiteX43" fmla="*/ 9369 w 86244"/>
                  <a:gd name="connsiteY43" fmla="*/ 29473 h 84262"/>
                  <a:gd name="connsiteX44" fmla="*/ 14521 w 86244"/>
                  <a:gd name="connsiteY44" fmla="*/ 22684 h 84262"/>
                  <a:gd name="connsiteX45" fmla="*/ 17439 w 86244"/>
                  <a:gd name="connsiteY45" fmla="*/ 19584 h 84262"/>
                  <a:gd name="connsiteX46" fmla="*/ 20522 w 86244"/>
                  <a:gd name="connsiteY46" fmla="*/ 16657 h 84262"/>
                  <a:gd name="connsiteX47" fmla="*/ 23778 w 86244"/>
                  <a:gd name="connsiteY47" fmla="*/ 13947 h 84262"/>
                  <a:gd name="connsiteX48" fmla="*/ 27242 w 86244"/>
                  <a:gd name="connsiteY48" fmla="*/ 11522 h 84262"/>
                  <a:gd name="connsiteX49" fmla="*/ 28107 w 86244"/>
                  <a:gd name="connsiteY49" fmla="*/ 10925 h 84262"/>
                  <a:gd name="connsiteX50" fmla="*/ 28549 w 86244"/>
                  <a:gd name="connsiteY50" fmla="*/ 10622 h 84262"/>
                  <a:gd name="connsiteX51" fmla="*/ 28783 w 86244"/>
                  <a:gd name="connsiteY51" fmla="*/ 10466 h 84262"/>
                  <a:gd name="connsiteX52" fmla="*/ 28887 w 86244"/>
                  <a:gd name="connsiteY52" fmla="*/ 10414 h 84262"/>
                  <a:gd name="connsiteX53" fmla="*/ 29121 w 86244"/>
                  <a:gd name="connsiteY53" fmla="*/ 10275 h 84262"/>
                  <a:gd name="connsiteX54" fmla="*/ 30878 w 86244"/>
                  <a:gd name="connsiteY54" fmla="*/ 9280 h 84262"/>
                  <a:gd name="connsiteX55" fmla="*/ 34446 w 86244"/>
                  <a:gd name="connsiteY55" fmla="*/ 7297 h 84262"/>
                  <a:gd name="connsiteX56" fmla="*/ 38420 w 86244"/>
                  <a:gd name="connsiteY56" fmla="*/ 5574 h 84262"/>
                  <a:gd name="connsiteX57" fmla="*/ 40412 w 86244"/>
                  <a:gd name="connsiteY57" fmla="*/ 4742 h 84262"/>
                  <a:gd name="connsiteX58" fmla="*/ 42421 w 86244"/>
                  <a:gd name="connsiteY58" fmla="*/ 4101 h 84262"/>
                  <a:gd name="connsiteX59" fmla="*/ 46447 w 86244"/>
                  <a:gd name="connsiteY59" fmla="*/ 2846 h 84262"/>
                  <a:gd name="connsiteX60" fmla="*/ 50543 w 86244"/>
                  <a:gd name="connsiteY60" fmla="*/ 1920 h 84262"/>
                  <a:gd name="connsiteX61" fmla="*/ 54656 w 86244"/>
                  <a:gd name="connsiteY61" fmla="*/ 1106 h 84262"/>
                  <a:gd name="connsiteX62" fmla="*/ 58813 w 86244"/>
                  <a:gd name="connsiteY62" fmla="*/ 612 h 84262"/>
                  <a:gd name="connsiteX63" fmla="*/ 67134 w 86244"/>
                  <a:gd name="connsiteY63" fmla="*/ 40 h 84262"/>
                  <a:gd name="connsiteX64" fmla="*/ 75455 w 86244"/>
                  <a:gd name="connsiteY64" fmla="*/ 110 h 84262"/>
                  <a:gd name="connsiteX65" fmla="*/ 83742 w 86244"/>
                  <a:gd name="connsiteY65" fmla="*/ 725 h 84262"/>
                  <a:gd name="connsiteX66" fmla="*/ 85994 w 86244"/>
                  <a:gd name="connsiteY66" fmla="*/ 3071 h 84262"/>
                  <a:gd name="connsiteX67" fmla="*/ 85994 w 86244"/>
                  <a:gd name="connsiteY67" fmla="*/ 3140 h 84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6244" h="84262">
                    <a:moveTo>
                      <a:pt x="85976" y="3140"/>
                    </a:moveTo>
                    <a:lnTo>
                      <a:pt x="86245" y="11271"/>
                    </a:lnTo>
                    <a:cubicBezTo>
                      <a:pt x="86141" y="14068"/>
                      <a:pt x="86201" y="16900"/>
                      <a:pt x="85994" y="19653"/>
                    </a:cubicBezTo>
                    <a:cubicBezTo>
                      <a:pt x="85682" y="22424"/>
                      <a:pt x="85621" y="25238"/>
                      <a:pt x="85067" y="27957"/>
                    </a:cubicBezTo>
                    <a:lnTo>
                      <a:pt x="84392" y="32105"/>
                    </a:lnTo>
                    <a:cubicBezTo>
                      <a:pt x="84166" y="33473"/>
                      <a:pt x="83734" y="34815"/>
                      <a:pt x="83422" y="36166"/>
                    </a:cubicBezTo>
                    <a:cubicBezTo>
                      <a:pt x="83058" y="37526"/>
                      <a:pt x="82790" y="38885"/>
                      <a:pt x="82322" y="40227"/>
                    </a:cubicBezTo>
                    <a:lnTo>
                      <a:pt x="80893" y="44202"/>
                    </a:lnTo>
                    <a:cubicBezTo>
                      <a:pt x="80668" y="44860"/>
                      <a:pt x="80434" y="45509"/>
                      <a:pt x="80183" y="46176"/>
                    </a:cubicBezTo>
                    <a:lnTo>
                      <a:pt x="79274" y="48098"/>
                    </a:lnTo>
                    <a:lnTo>
                      <a:pt x="77456" y="51917"/>
                    </a:lnTo>
                    <a:cubicBezTo>
                      <a:pt x="76754" y="53155"/>
                      <a:pt x="75975" y="54333"/>
                      <a:pt x="75239" y="55563"/>
                    </a:cubicBezTo>
                    <a:lnTo>
                      <a:pt x="74122" y="57364"/>
                    </a:lnTo>
                    <a:cubicBezTo>
                      <a:pt x="73992" y="57545"/>
                      <a:pt x="74001" y="57563"/>
                      <a:pt x="73767" y="57892"/>
                    </a:cubicBezTo>
                    <a:lnTo>
                      <a:pt x="73464" y="58299"/>
                    </a:lnTo>
                    <a:lnTo>
                      <a:pt x="72849" y="59113"/>
                    </a:lnTo>
                    <a:lnTo>
                      <a:pt x="70373" y="62343"/>
                    </a:lnTo>
                    <a:lnTo>
                      <a:pt x="67472" y="65572"/>
                    </a:lnTo>
                    <a:cubicBezTo>
                      <a:pt x="66528" y="66672"/>
                      <a:pt x="65446" y="67555"/>
                      <a:pt x="64406" y="68551"/>
                    </a:cubicBezTo>
                    <a:cubicBezTo>
                      <a:pt x="63402" y="69530"/>
                      <a:pt x="62354" y="70482"/>
                      <a:pt x="61203" y="71322"/>
                    </a:cubicBezTo>
                    <a:cubicBezTo>
                      <a:pt x="59012" y="73141"/>
                      <a:pt x="56613" y="74673"/>
                      <a:pt x="54215" y="76197"/>
                    </a:cubicBezTo>
                    <a:lnTo>
                      <a:pt x="50422" y="78206"/>
                    </a:lnTo>
                    <a:cubicBezTo>
                      <a:pt x="49158" y="78864"/>
                      <a:pt x="47816" y="79358"/>
                      <a:pt x="46517" y="79929"/>
                    </a:cubicBezTo>
                    <a:cubicBezTo>
                      <a:pt x="45218" y="80527"/>
                      <a:pt x="43832" y="80908"/>
                      <a:pt x="42482" y="81384"/>
                    </a:cubicBezTo>
                    <a:cubicBezTo>
                      <a:pt x="41148" y="81869"/>
                      <a:pt x="39763" y="82224"/>
                      <a:pt x="38369" y="82536"/>
                    </a:cubicBezTo>
                    <a:cubicBezTo>
                      <a:pt x="36974" y="82891"/>
                      <a:pt x="35580" y="83228"/>
                      <a:pt x="34177" y="83402"/>
                    </a:cubicBezTo>
                    <a:cubicBezTo>
                      <a:pt x="32757" y="83618"/>
                      <a:pt x="31355" y="83904"/>
                      <a:pt x="29926" y="83973"/>
                    </a:cubicBezTo>
                    <a:cubicBezTo>
                      <a:pt x="27086" y="84276"/>
                      <a:pt x="24237" y="84311"/>
                      <a:pt x="21379" y="84215"/>
                    </a:cubicBezTo>
                    <a:cubicBezTo>
                      <a:pt x="19959" y="84085"/>
                      <a:pt x="18522" y="84060"/>
                      <a:pt x="17102" y="83886"/>
                    </a:cubicBezTo>
                    <a:cubicBezTo>
                      <a:pt x="15699" y="83687"/>
                      <a:pt x="14270" y="83497"/>
                      <a:pt x="12859" y="83263"/>
                    </a:cubicBezTo>
                    <a:lnTo>
                      <a:pt x="8668" y="82336"/>
                    </a:lnTo>
                    <a:lnTo>
                      <a:pt x="4537" y="81116"/>
                    </a:lnTo>
                    <a:cubicBezTo>
                      <a:pt x="3446" y="80795"/>
                      <a:pt x="2658" y="79912"/>
                      <a:pt x="2416" y="78899"/>
                    </a:cubicBezTo>
                    <a:lnTo>
                      <a:pt x="1351" y="74742"/>
                    </a:lnTo>
                    <a:lnTo>
                      <a:pt x="597" y="70499"/>
                    </a:lnTo>
                    <a:cubicBezTo>
                      <a:pt x="416" y="69097"/>
                      <a:pt x="312" y="67659"/>
                      <a:pt x="147" y="66239"/>
                    </a:cubicBezTo>
                    <a:cubicBezTo>
                      <a:pt x="35" y="64810"/>
                      <a:pt x="43" y="63382"/>
                      <a:pt x="0" y="61936"/>
                    </a:cubicBezTo>
                    <a:cubicBezTo>
                      <a:pt x="26" y="59087"/>
                      <a:pt x="182" y="56229"/>
                      <a:pt x="597" y="53415"/>
                    </a:cubicBezTo>
                    <a:cubicBezTo>
                      <a:pt x="736" y="51986"/>
                      <a:pt x="1065" y="50592"/>
                      <a:pt x="1334" y="49198"/>
                    </a:cubicBezTo>
                    <a:cubicBezTo>
                      <a:pt x="1585" y="47778"/>
                      <a:pt x="1957" y="46410"/>
                      <a:pt x="2364" y="45050"/>
                    </a:cubicBezTo>
                    <a:cubicBezTo>
                      <a:pt x="2745" y="43665"/>
                      <a:pt x="3152" y="42297"/>
                      <a:pt x="3706" y="40963"/>
                    </a:cubicBezTo>
                    <a:cubicBezTo>
                      <a:pt x="4226" y="39647"/>
                      <a:pt x="4641" y="38262"/>
                      <a:pt x="5308" y="37006"/>
                    </a:cubicBezTo>
                    <a:cubicBezTo>
                      <a:pt x="5940" y="35742"/>
                      <a:pt x="6494" y="34408"/>
                      <a:pt x="7204" y="33170"/>
                    </a:cubicBezTo>
                    <a:lnTo>
                      <a:pt x="9369" y="29473"/>
                    </a:lnTo>
                    <a:cubicBezTo>
                      <a:pt x="10997" y="27135"/>
                      <a:pt x="12616" y="24806"/>
                      <a:pt x="14521" y="22684"/>
                    </a:cubicBezTo>
                    <a:cubicBezTo>
                      <a:pt x="15413" y="21576"/>
                      <a:pt x="16418" y="20580"/>
                      <a:pt x="17439" y="19584"/>
                    </a:cubicBezTo>
                    <a:cubicBezTo>
                      <a:pt x="18461" y="18623"/>
                      <a:pt x="19405" y="17540"/>
                      <a:pt x="20522" y="16657"/>
                    </a:cubicBezTo>
                    <a:lnTo>
                      <a:pt x="23778" y="13947"/>
                    </a:lnTo>
                    <a:lnTo>
                      <a:pt x="27242" y="11522"/>
                    </a:lnTo>
                    <a:lnTo>
                      <a:pt x="28107" y="10925"/>
                    </a:lnTo>
                    <a:lnTo>
                      <a:pt x="28549" y="10622"/>
                    </a:lnTo>
                    <a:lnTo>
                      <a:pt x="28783" y="10466"/>
                    </a:lnTo>
                    <a:lnTo>
                      <a:pt x="28887" y="10414"/>
                    </a:lnTo>
                    <a:lnTo>
                      <a:pt x="29121" y="10275"/>
                    </a:lnTo>
                    <a:lnTo>
                      <a:pt x="30878" y="9280"/>
                    </a:lnTo>
                    <a:cubicBezTo>
                      <a:pt x="32082" y="8622"/>
                      <a:pt x="33225" y="7946"/>
                      <a:pt x="34446" y="7297"/>
                    </a:cubicBezTo>
                    <a:lnTo>
                      <a:pt x="38420" y="5574"/>
                    </a:lnTo>
                    <a:lnTo>
                      <a:pt x="40412" y="4742"/>
                    </a:lnTo>
                    <a:cubicBezTo>
                      <a:pt x="41079" y="4508"/>
                      <a:pt x="41763" y="4309"/>
                      <a:pt x="42421" y="4101"/>
                    </a:cubicBezTo>
                    <a:lnTo>
                      <a:pt x="46447" y="2846"/>
                    </a:lnTo>
                    <a:cubicBezTo>
                      <a:pt x="47798" y="2439"/>
                      <a:pt x="49175" y="2223"/>
                      <a:pt x="50543" y="1920"/>
                    </a:cubicBezTo>
                    <a:cubicBezTo>
                      <a:pt x="51911" y="1668"/>
                      <a:pt x="53279" y="1279"/>
                      <a:pt x="54656" y="1106"/>
                    </a:cubicBezTo>
                    <a:lnTo>
                      <a:pt x="58813" y="612"/>
                    </a:lnTo>
                    <a:cubicBezTo>
                      <a:pt x="61566" y="144"/>
                      <a:pt x="64363" y="205"/>
                      <a:pt x="67134" y="40"/>
                    </a:cubicBezTo>
                    <a:cubicBezTo>
                      <a:pt x="69914" y="-81"/>
                      <a:pt x="72685" y="110"/>
                      <a:pt x="75455" y="110"/>
                    </a:cubicBezTo>
                    <a:lnTo>
                      <a:pt x="83742" y="725"/>
                    </a:lnTo>
                    <a:cubicBezTo>
                      <a:pt x="84989" y="837"/>
                      <a:pt x="85950" y="1833"/>
                      <a:pt x="85994" y="3071"/>
                    </a:cubicBezTo>
                    <a:lnTo>
                      <a:pt x="85994" y="3140"/>
                    </a:lnTo>
                    <a:close/>
                  </a:path>
                </a:pathLst>
              </a:custGeom>
              <a:grpFill/>
              <a:ln w="8653" cap="flat">
                <a:noFill/>
                <a:prstDash val="solid"/>
                <a:miter/>
              </a:ln>
            </p:spPr>
            <p:txBody>
              <a:bodyPr rtlCol="0" anchor="ctr"/>
              <a:lstStyle/>
              <a:p>
                <a:endParaRPr lang="en-IN" dirty="0"/>
              </a:p>
            </p:txBody>
          </p:sp>
          <p:sp>
            <p:nvSpPr>
              <p:cNvPr id="93" name="Freeform: Shape 93">
                <a:extLst>
                  <a:ext uri="{FF2B5EF4-FFF2-40B4-BE49-F238E27FC236}">
                    <a16:creationId xmlns:a16="http://schemas.microsoft.com/office/drawing/2014/main" id="{6D76F2D2-2552-2241-A85A-8DA7442DD4BC}"/>
                  </a:ext>
                </a:extLst>
              </p:cNvPr>
              <p:cNvSpPr/>
              <p:nvPr/>
            </p:nvSpPr>
            <p:spPr>
              <a:xfrm>
                <a:off x="-436329" y="3220021"/>
                <a:ext cx="102308" cy="73899"/>
              </a:xfrm>
              <a:custGeom>
                <a:avLst/>
                <a:gdLst>
                  <a:gd name="connsiteX0" fmla="*/ 102201 w 102308"/>
                  <a:gd name="connsiteY0" fmla="*/ 11941 h 73899"/>
                  <a:gd name="connsiteX1" fmla="*/ 100062 w 102308"/>
                  <a:gd name="connsiteY1" fmla="*/ 19803 h 73899"/>
                  <a:gd name="connsiteX2" fmla="*/ 97335 w 102308"/>
                  <a:gd name="connsiteY2" fmla="*/ 27735 h 73899"/>
                  <a:gd name="connsiteX3" fmla="*/ 94027 w 102308"/>
                  <a:gd name="connsiteY3" fmla="*/ 35398 h 73899"/>
                  <a:gd name="connsiteX4" fmla="*/ 92156 w 102308"/>
                  <a:gd name="connsiteY4" fmla="*/ 39139 h 73899"/>
                  <a:gd name="connsiteX5" fmla="*/ 90026 w 102308"/>
                  <a:gd name="connsiteY5" fmla="*/ 42741 h 73899"/>
                  <a:gd name="connsiteX6" fmla="*/ 87775 w 102308"/>
                  <a:gd name="connsiteY6" fmla="*/ 46292 h 73899"/>
                  <a:gd name="connsiteX7" fmla="*/ 85246 w 102308"/>
                  <a:gd name="connsiteY7" fmla="*/ 49660 h 73899"/>
                  <a:gd name="connsiteX8" fmla="*/ 83982 w 102308"/>
                  <a:gd name="connsiteY8" fmla="*/ 51366 h 73899"/>
                  <a:gd name="connsiteX9" fmla="*/ 82545 w 102308"/>
                  <a:gd name="connsiteY9" fmla="*/ 52925 h 73899"/>
                  <a:gd name="connsiteX10" fmla="*/ 79670 w 102308"/>
                  <a:gd name="connsiteY10" fmla="*/ 56033 h 73899"/>
                  <a:gd name="connsiteX11" fmla="*/ 76492 w 102308"/>
                  <a:gd name="connsiteY11" fmla="*/ 58856 h 73899"/>
                  <a:gd name="connsiteX12" fmla="*/ 74882 w 102308"/>
                  <a:gd name="connsiteY12" fmla="*/ 60241 h 73899"/>
                  <a:gd name="connsiteX13" fmla="*/ 74388 w 102308"/>
                  <a:gd name="connsiteY13" fmla="*/ 60649 h 73899"/>
                  <a:gd name="connsiteX14" fmla="*/ 73973 w 102308"/>
                  <a:gd name="connsiteY14" fmla="*/ 60960 h 73899"/>
                  <a:gd name="connsiteX15" fmla="*/ 73141 w 102308"/>
                  <a:gd name="connsiteY15" fmla="*/ 61540 h 73899"/>
                  <a:gd name="connsiteX16" fmla="*/ 69825 w 102308"/>
                  <a:gd name="connsiteY16" fmla="*/ 63896 h 73899"/>
                  <a:gd name="connsiteX17" fmla="*/ 66101 w 102308"/>
                  <a:gd name="connsiteY17" fmla="*/ 66104 h 73899"/>
                  <a:gd name="connsiteX18" fmla="*/ 62309 w 102308"/>
                  <a:gd name="connsiteY18" fmla="*/ 68069 h 73899"/>
                  <a:gd name="connsiteX19" fmla="*/ 58395 w 102308"/>
                  <a:gd name="connsiteY19" fmla="*/ 69758 h 73899"/>
                  <a:gd name="connsiteX20" fmla="*/ 50272 w 102308"/>
                  <a:gd name="connsiteY20" fmla="*/ 72356 h 73899"/>
                  <a:gd name="connsiteX21" fmla="*/ 46073 w 102308"/>
                  <a:gd name="connsiteY21" fmla="*/ 73178 h 73899"/>
                  <a:gd name="connsiteX22" fmla="*/ 41838 w 102308"/>
                  <a:gd name="connsiteY22" fmla="*/ 73672 h 73899"/>
                  <a:gd name="connsiteX23" fmla="*/ 37561 w 102308"/>
                  <a:gd name="connsiteY23" fmla="*/ 73871 h 73899"/>
                  <a:gd name="connsiteX24" fmla="*/ 33283 w 102308"/>
                  <a:gd name="connsiteY24" fmla="*/ 73750 h 73899"/>
                  <a:gd name="connsiteX25" fmla="*/ 29032 w 102308"/>
                  <a:gd name="connsiteY25" fmla="*/ 73360 h 73899"/>
                  <a:gd name="connsiteX26" fmla="*/ 24806 w 102308"/>
                  <a:gd name="connsiteY26" fmla="*/ 72650 h 73899"/>
                  <a:gd name="connsiteX27" fmla="*/ 16545 w 102308"/>
                  <a:gd name="connsiteY27" fmla="*/ 70347 h 73899"/>
                  <a:gd name="connsiteX28" fmla="*/ 12562 w 102308"/>
                  <a:gd name="connsiteY28" fmla="*/ 68771 h 73899"/>
                  <a:gd name="connsiteX29" fmla="*/ 8700 w 102308"/>
                  <a:gd name="connsiteY29" fmla="*/ 66909 h 73899"/>
                  <a:gd name="connsiteX30" fmla="*/ 4960 w 102308"/>
                  <a:gd name="connsiteY30" fmla="*/ 64796 h 73899"/>
                  <a:gd name="connsiteX31" fmla="*/ 1357 w 102308"/>
                  <a:gd name="connsiteY31" fmla="*/ 62415 h 73899"/>
                  <a:gd name="connsiteX32" fmla="*/ 6 w 102308"/>
                  <a:gd name="connsiteY32" fmla="*/ 59687 h 73899"/>
                  <a:gd name="connsiteX33" fmla="*/ 206 w 102308"/>
                  <a:gd name="connsiteY33" fmla="*/ 55384 h 73899"/>
                  <a:gd name="connsiteX34" fmla="*/ 751 w 102308"/>
                  <a:gd name="connsiteY34" fmla="*/ 51123 h 73899"/>
                  <a:gd name="connsiteX35" fmla="*/ 1565 w 102308"/>
                  <a:gd name="connsiteY35" fmla="*/ 46915 h 73899"/>
                  <a:gd name="connsiteX36" fmla="*/ 2708 w 102308"/>
                  <a:gd name="connsiteY36" fmla="*/ 42759 h 73899"/>
                  <a:gd name="connsiteX37" fmla="*/ 5782 w 102308"/>
                  <a:gd name="connsiteY37" fmla="*/ 34784 h 73899"/>
                  <a:gd name="connsiteX38" fmla="*/ 7739 w 102308"/>
                  <a:gd name="connsiteY38" fmla="*/ 30991 h 73899"/>
                  <a:gd name="connsiteX39" fmla="*/ 9947 w 102308"/>
                  <a:gd name="connsiteY39" fmla="*/ 27302 h 73899"/>
                  <a:gd name="connsiteX40" fmla="*/ 12415 w 102308"/>
                  <a:gd name="connsiteY40" fmla="*/ 23821 h 73899"/>
                  <a:gd name="connsiteX41" fmla="*/ 15125 w 102308"/>
                  <a:gd name="connsiteY41" fmla="*/ 20505 h 73899"/>
                  <a:gd name="connsiteX42" fmla="*/ 18061 w 102308"/>
                  <a:gd name="connsiteY42" fmla="*/ 17414 h 73899"/>
                  <a:gd name="connsiteX43" fmla="*/ 21221 w 102308"/>
                  <a:gd name="connsiteY43" fmla="*/ 14521 h 73899"/>
                  <a:gd name="connsiteX44" fmla="*/ 28148 w 102308"/>
                  <a:gd name="connsiteY44" fmla="*/ 9542 h 73899"/>
                  <a:gd name="connsiteX45" fmla="*/ 31855 w 102308"/>
                  <a:gd name="connsiteY45" fmla="*/ 7438 h 73899"/>
                  <a:gd name="connsiteX46" fmla="*/ 35656 w 102308"/>
                  <a:gd name="connsiteY46" fmla="*/ 5559 h 73899"/>
                  <a:gd name="connsiteX47" fmla="*/ 39570 w 102308"/>
                  <a:gd name="connsiteY47" fmla="*/ 3923 h 73899"/>
                  <a:gd name="connsiteX48" fmla="*/ 43596 w 102308"/>
                  <a:gd name="connsiteY48" fmla="*/ 2624 h 73899"/>
                  <a:gd name="connsiteX49" fmla="*/ 44592 w 102308"/>
                  <a:gd name="connsiteY49" fmla="*/ 2321 h 73899"/>
                  <a:gd name="connsiteX50" fmla="*/ 45103 w 102308"/>
                  <a:gd name="connsiteY50" fmla="*/ 2148 h 73899"/>
                  <a:gd name="connsiteX51" fmla="*/ 45372 w 102308"/>
                  <a:gd name="connsiteY51" fmla="*/ 2078 h 73899"/>
                  <a:gd name="connsiteX52" fmla="*/ 45493 w 102308"/>
                  <a:gd name="connsiteY52" fmla="*/ 2052 h 73899"/>
                  <a:gd name="connsiteX53" fmla="*/ 45753 w 102308"/>
                  <a:gd name="connsiteY53" fmla="*/ 1992 h 73899"/>
                  <a:gd name="connsiteX54" fmla="*/ 47735 w 102308"/>
                  <a:gd name="connsiteY54" fmla="*/ 1550 h 73899"/>
                  <a:gd name="connsiteX55" fmla="*/ 51727 w 102308"/>
                  <a:gd name="connsiteY55" fmla="*/ 710 h 73899"/>
                  <a:gd name="connsiteX56" fmla="*/ 56022 w 102308"/>
                  <a:gd name="connsiteY56" fmla="*/ 251 h 73899"/>
                  <a:gd name="connsiteX57" fmla="*/ 58178 w 102308"/>
                  <a:gd name="connsiteY57" fmla="*/ 43 h 73899"/>
                  <a:gd name="connsiteX58" fmla="*/ 60291 w 102308"/>
                  <a:gd name="connsiteY58" fmla="*/ 9 h 73899"/>
                  <a:gd name="connsiteX59" fmla="*/ 64499 w 102308"/>
                  <a:gd name="connsiteY59" fmla="*/ 0 h 73899"/>
                  <a:gd name="connsiteX60" fmla="*/ 68682 w 102308"/>
                  <a:gd name="connsiteY60" fmla="*/ 312 h 73899"/>
                  <a:gd name="connsiteX61" fmla="*/ 72855 w 102308"/>
                  <a:gd name="connsiteY61" fmla="*/ 771 h 73899"/>
                  <a:gd name="connsiteX62" fmla="*/ 76977 w 102308"/>
                  <a:gd name="connsiteY62" fmla="*/ 1498 h 73899"/>
                  <a:gd name="connsiteX63" fmla="*/ 85099 w 102308"/>
                  <a:gd name="connsiteY63" fmla="*/ 3412 h 73899"/>
                  <a:gd name="connsiteX64" fmla="*/ 93031 w 102308"/>
                  <a:gd name="connsiteY64" fmla="*/ 5932 h 73899"/>
                  <a:gd name="connsiteX65" fmla="*/ 100764 w 102308"/>
                  <a:gd name="connsiteY65" fmla="*/ 8971 h 73899"/>
                  <a:gd name="connsiteX66" fmla="*/ 102227 w 102308"/>
                  <a:gd name="connsiteY66" fmla="*/ 11863 h 73899"/>
                  <a:gd name="connsiteX67" fmla="*/ 102201 w 102308"/>
                  <a:gd name="connsiteY67" fmla="*/ 11941 h 73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02308" h="73899">
                    <a:moveTo>
                      <a:pt x="102201" y="11941"/>
                    </a:moveTo>
                    <a:lnTo>
                      <a:pt x="100062" y="19803"/>
                    </a:lnTo>
                    <a:cubicBezTo>
                      <a:pt x="99144" y="22436"/>
                      <a:pt x="98374" y="25155"/>
                      <a:pt x="97335" y="27735"/>
                    </a:cubicBezTo>
                    <a:cubicBezTo>
                      <a:pt x="96244" y="30290"/>
                      <a:pt x="95378" y="32931"/>
                      <a:pt x="94027" y="35398"/>
                    </a:cubicBezTo>
                    <a:lnTo>
                      <a:pt x="92156" y="39139"/>
                    </a:lnTo>
                    <a:cubicBezTo>
                      <a:pt x="91542" y="40403"/>
                      <a:pt x="90728" y="41546"/>
                      <a:pt x="90026" y="42741"/>
                    </a:cubicBezTo>
                    <a:cubicBezTo>
                      <a:pt x="89273" y="43936"/>
                      <a:pt x="88615" y="45175"/>
                      <a:pt x="87775" y="46292"/>
                    </a:cubicBezTo>
                    <a:lnTo>
                      <a:pt x="85246" y="49660"/>
                    </a:lnTo>
                    <a:cubicBezTo>
                      <a:pt x="84831" y="50232"/>
                      <a:pt x="84433" y="50820"/>
                      <a:pt x="83982" y="51366"/>
                    </a:cubicBezTo>
                    <a:lnTo>
                      <a:pt x="82545" y="52925"/>
                    </a:lnTo>
                    <a:lnTo>
                      <a:pt x="79670" y="56033"/>
                    </a:lnTo>
                    <a:cubicBezTo>
                      <a:pt x="78648" y="57003"/>
                      <a:pt x="77549" y="57912"/>
                      <a:pt x="76492" y="58856"/>
                    </a:cubicBezTo>
                    <a:lnTo>
                      <a:pt x="74882" y="60241"/>
                    </a:lnTo>
                    <a:cubicBezTo>
                      <a:pt x="74700" y="60397"/>
                      <a:pt x="74700" y="60423"/>
                      <a:pt x="74388" y="60649"/>
                    </a:cubicBezTo>
                    <a:lnTo>
                      <a:pt x="73973" y="60960"/>
                    </a:lnTo>
                    <a:lnTo>
                      <a:pt x="73141" y="61540"/>
                    </a:lnTo>
                    <a:lnTo>
                      <a:pt x="69825" y="63896"/>
                    </a:lnTo>
                    <a:lnTo>
                      <a:pt x="66101" y="66104"/>
                    </a:lnTo>
                    <a:cubicBezTo>
                      <a:pt x="64863" y="66900"/>
                      <a:pt x="63582" y="67428"/>
                      <a:pt x="62309" y="68069"/>
                    </a:cubicBezTo>
                    <a:cubicBezTo>
                      <a:pt x="61027" y="68710"/>
                      <a:pt x="59737" y="69325"/>
                      <a:pt x="58395" y="69758"/>
                    </a:cubicBezTo>
                    <a:cubicBezTo>
                      <a:pt x="55771" y="70875"/>
                      <a:pt x="53026" y="71620"/>
                      <a:pt x="50272" y="72356"/>
                    </a:cubicBezTo>
                    <a:lnTo>
                      <a:pt x="46073" y="73178"/>
                    </a:lnTo>
                    <a:cubicBezTo>
                      <a:pt x="44687" y="73429"/>
                      <a:pt x="43250" y="73498"/>
                      <a:pt x="41838" y="73672"/>
                    </a:cubicBezTo>
                    <a:cubicBezTo>
                      <a:pt x="40410" y="73888"/>
                      <a:pt x="38990" y="73827"/>
                      <a:pt x="37561" y="73871"/>
                    </a:cubicBezTo>
                    <a:cubicBezTo>
                      <a:pt x="36132" y="73949"/>
                      <a:pt x="34721" y="73854"/>
                      <a:pt x="33283" y="73750"/>
                    </a:cubicBezTo>
                    <a:cubicBezTo>
                      <a:pt x="31863" y="73689"/>
                      <a:pt x="30435" y="73576"/>
                      <a:pt x="29032" y="73360"/>
                    </a:cubicBezTo>
                    <a:cubicBezTo>
                      <a:pt x="27620" y="73126"/>
                      <a:pt x="26192" y="72988"/>
                      <a:pt x="24806" y="72650"/>
                    </a:cubicBezTo>
                    <a:cubicBezTo>
                      <a:pt x="22009" y="72096"/>
                      <a:pt x="19247" y="71282"/>
                      <a:pt x="16545" y="70347"/>
                    </a:cubicBezTo>
                    <a:cubicBezTo>
                      <a:pt x="15229" y="69810"/>
                      <a:pt x="13870" y="69342"/>
                      <a:pt x="12562" y="68771"/>
                    </a:cubicBezTo>
                    <a:cubicBezTo>
                      <a:pt x="11281" y="68147"/>
                      <a:pt x="9964" y="67567"/>
                      <a:pt x="8700" y="66909"/>
                    </a:cubicBezTo>
                    <a:lnTo>
                      <a:pt x="4960" y="64796"/>
                    </a:lnTo>
                    <a:lnTo>
                      <a:pt x="1357" y="62415"/>
                    </a:lnTo>
                    <a:cubicBezTo>
                      <a:pt x="431" y="61783"/>
                      <a:pt x="-63" y="60726"/>
                      <a:pt x="6" y="59687"/>
                    </a:cubicBezTo>
                    <a:lnTo>
                      <a:pt x="206" y="55384"/>
                    </a:lnTo>
                    <a:lnTo>
                      <a:pt x="751" y="51123"/>
                    </a:lnTo>
                    <a:cubicBezTo>
                      <a:pt x="985" y="49695"/>
                      <a:pt x="1297" y="48318"/>
                      <a:pt x="1565" y="46915"/>
                    </a:cubicBezTo>
                    <a:cubicBezTo>
                      <a:pt x="1894" y="45512"/>
                      <a:pt x="2319" y="44144"/>
                      <a:pt x="2708" y="42759"/>
                    </a:cubicBezTo>
                    <a:cubicBezTo>
                      <a:pt x="3557" y="40048"/>
                      <a:pt x="4552" y="37364"/>
                      <a:pt x="5782" y="34784"/>
                    </a:cubicBezTo>
                    <a:cubicBezTo>
                      <a:pt x="6328" y="33476"/>
                      <a:pt x="7046" y="32238"/>
                      <a:pt x="7739" y="30991"/>
                    </a:cubicBezTo>
                    <a:cubicBezTo>
                      <a:pt x="8380" y="29718"/>
                      <a:pt x="9142" y="28506"/>
                      <a:pt x="9947" y="27302"/>
                    </a:cubicBezTo>
                    <a:cubicBezTo>
                      <a:pt x="10718" y="26107"/>
                      <a:pt x="11506" y="24930"/>
                      <a:pt x="12415" y="23821"/>
                    </a:cubicBezTo>
                    <a:cubicBezTo>
                      <a:pt x="13307" y="22704"/>
                      <a:pt x="14112" y="21527"/>
                      <a:pt x="15125" y="20505"/>
                    </a:cubicBezTo>
                    <a:cubicBezTo>
                      <a:pt x="16121" y="19483"/>
                      <a:pt x="17030" y="18366"/>
                      <a:pt x="18061" y="17414"/>
                    </a:cubicBezTo>
                    <a:lnTo>
                      <a:pt x="21221" y="14521"/>
                    </a:lnTo>
                    <a:cubicBezTo>
                      <a:pt x="23464" y="12764"/>
                      <a:pt x="25707" y="10988"/>
                      <a:pt x="28148" y="9542"/>
                    </a:cubicBezTo>
                    <a:cubicBezTo>
                      <a:pt x="29335" y="8737"/>
                      <a:pt x="30573" y="8070"/>
                      <a:pt x="31855" y="7438"/>
                    </a:cubicBezTo>
                    <a:cubicBezTo>
                      <a:pt x="33119" y="6806"/>
                      <a:pt x="34340" y="6070"/>
                      <a:pt x="35656" y="5559"/>
                    </a:cubicBezTo>
                    <a:lnTo>
                      <a:pt x="39570" y="3923"/>
                    </a:lnTo>
                    <a:lnTo>
                      <a:pt x="43596" y="2624"/>
                    </a:lnTo>
                    <a:lnTo>
                      <a:pt x="44592" y="2321"/>
                    </a:lnTo>
                    <a:lnTo>
                      <a:pt x="45103" y="2148"/>
                    </a:lnTo>
                    <a:lnTo>
                      <a:pt x="45372" y="2078"/>
                    </a:lnTo>
                    <a:lnTo>
                      <a:pt x="45493" y="2052"/>
                    </a:lnTo>
                    <a:lnTo>
                      <a:pt x="45753" y="1992"/>
                    </a:lnTo>
                    <a:lnTo>
                      <a:pt x="47735" y="1550"/>
                    </a:lnTo>
                    <a:cubicBezTo>
                      <a:pt x="49060" y="1282"/>
                      <a:pt x="50376" y="970"/>
                      <a:pt x="51727" y="710"/>
                    </a:cubicBezTo>
                    <a:lnTo>
                      <a:pt x="56022" y="251"/>
                    </a:lnTo>
                    <a:lnTo>
                      <a:pt x="58178" y="43"/>
                    </a:lnTo>
                    <a:cubicBezTo>
                      <a:pt x="58888" y="0"/>
                      <a:pt x="59590" y="26"/>
                      <a:pt x="60291" y="9"/>
                    </a:cubicBezTo>
                    <a:lnTo>
                      <a:pt x="64499" y="0"/>
                    </a:lnTo>
                    <a:cubicBezTo>
                      <a:pt x="65902" y="17"/>
                      <a:pt x="67296" y="208"/>
                      <a:pt x="68682" y="312"/>
                    </a:cubicBezTo>
                    <a:cubicBezTo>
                      <a:pt x="70067" y="468"/>
                      <a:pt x="71470" y="494"/>
                      <a:pt x="72855" y="771"/>
                    </a:cubicBezTo>
                    <a:lnTo>
                      <a:pt x="76977" y="1498"/>
                    </a:lnTo>
                    <a:cubicBezTo>
                      <a:pt x="79748" y="1870"/>
                      <a:pt x="82380" y="2780"/>
                      <a:pt x="85099" y="3412"/>
                    </a:cubicBezTo>
                    <a:cubicBezTo>
                      <a:pt x="87784" y="4131"/>
                      <a:pt x="90373" y="5100"/>
                      <a:pt x="93031" y="5932"/>
                    </a:cubicBezTo>
                    <a:lnTo>
                      <a:pt x="100764" y="8971"/>
                    </a:lnTo>
                    <a:cubicBezTo>
                      <a:pt x="101933" y="9439"/>
                      <a:pt x="102539" y="10685"/>
                      <a:pt x="102227" y="11863"/>
                    </a:cubicBezTo>
                    <a:lnTo>
                      <a:pt x="102201" y="11941"/>
                    </a:lnTo>
                    <a:close/>
                  </a:path>
                </a:pathLst>
              </a:custGeom>
              <a:grpFill/>
              <a:ln w="8653" cap="flat">
                <a:noFill/>
                <a:prstDash val="solid"/>
                <a:miter/>
              </a:ln>
            </p:spPr>
            <p:txBody>
              <a:bodyPr rtlCol="0" anchor="ctr"/>
              <a:lstStyle/>
              <a:p>
                <a:endParaRPr lang="en-IN" dirty="0"/>
              </a:p>
            </p:txBody>
          </p:sp>
          <p:sp>
            <p:nvSpPr>
              <p:cNvPr id="94" name="Freeform: Shape 94">
                <a:extLst>
                  <a:ext uri="{FF2B5EF4-FFF2-40B4-BE49-F238E27FC236}">
                    <a16:creationId xmlns:a16="http://schemas.microsoft.com/office/drawing/2014/main" id="{74AD01B6-3809-4C41-811E-D63F3D81C872}"/>
                  </a:ext>
                </a:extLst>
              </p:cNvPr>
              <p:cNvSpPr/>
              <p:nvPr/>
            </p:nvSpPr>
            <p:spPr>
              <a:xfrm>
                <a:off x="-336014" y="3543897"/>
                <a:ext cx="112337" cy="68755"/>
              </a:xfrm>
              <a:custGeom>
                <a:avLst/>
                <a:gdLst>
                  <a:gd name="connsiteX0" fmla="*/ 111908 w 112337"/>
                  <a:gd name="connsiteY0" fmla="*/ 26228 h 68755"/>
                  <a:gd name="connsiteX1" fmla="*/ 107553 w 112337"/>
                  <a:gd name="connsiteY1" fmla="*/ 33095 h 68755"/>
                  <a:gd name="connsiteX2" fmla="*/ 102609 w 112337"/>
                  <a:gd name="connsiteY2" fmla="*/ 39892 h 68755"/>
                  <a:gd name="connsiteX3" fmla="*/ 97171 w 112337"/>
                  <a:gd name="connsiteY3" fmla="*/ 46222 h 68755"/>
                  <a:gd name="connsiteX4" fmla="*/ 94287 w 112337"/>
                  <a:gd name="connsiteY4" fmla="*/ 49244 h 68755"/>
                  <a:gd name="connsiteX5" fmla="*/ 91196 w 112337"/>
                  <a:gd name="connsiteY5" fmla="*/ 52076 h 68755"/>
                  <a:gd name="connsiteX6" fmla="*/ 88009 w 112337"/>
                  <a:gd name="connsiteY6" fmla="*/ 54803 h 68755"/>
                  <a:gd name="connsiteX7" fmla="*/ 84598 w 112337"/>
                  <a:gd name="connsiteY7" fmla="*/ 57289 h 68755"/>
                  <a:gd name="connsiteX8" fmla="*/ 82883 w 112337"/>
                  <a:gd name="connsiteY8" fmla="*/ 58509 h 68755"/>
                  <a:gd name="connsiteX9" fmla="*/ 81047 w 112337"/>
                  <a:gd name="connsiteY9" fmla="*/ 59583 h 68755"/>
                  <a:gd name="connsiteX10" fmla="*/ 77384 w 112337"/>
                  <a:gd name="connsiteY10" fmla="*/ 61705 h 68755"/>
                  <a:gd name="connsiteX11" fmla="*/ 73523 w 112337"/>
                  <a:gd name="connsiteY11" fmla="*/ 63463 h 68755"/>
                  <a:gd name="connsiteX12" fmla="*/ 71574 w 112337"/>
                  <a:gd name="connsiteY12" fmla="*/ 64328 h 68755"/>
                  <a:gd name="connsiteX13" fmla="*/ 70977 w 112337"/>
                  <a:gd name="connsiteY13" fmla="*/ 64571 h 68755"/>
                  <a:gd name="connsiteX14" fmla="*/ 70492 w 112337"/>
                  <a:gd name="connsiteY14" fmla="*/ 64735 h 68755"/>
                  <a:gd name="connsiteX15" fmla="*/ 69531 w 112337"/>
                  <a:gd name="connsiteY15" fmla="*/ 65056 h 68755"/>
                  <a:gd name="connsiteX16" fmla="*/ 65660 w 112337"/>
                  <a:gd name="connsiteY16" fmla="*/ 66337 h 68755"/>
                  <a:gd name="connsiteX17" fmla="*/ 61469 w 112337"/>
                  <a:gd name="connsiteY17" fmla="*/ 67350 h 68755"/>
                  <a:gd name="connsiteX18" fmla="*/ 57269 w 112337"/>
                  <a:gd name="connsiteY18" fmla="*/ 68078 h 68755"/>
                  <a:gd name="connsiteX19" fmla="*/ 53035 w 112337"/>
                  <a:gd name="connsiteY19" fmla="*/ 68571 h 68755"/>
                  <a:gd name="connsiteX20" fmla="*/ 44515 w 112337"/>
                  <a:gd name="connsiteY20" fmla="*/ 68667 h 68755"/>
                  <a:gd name="connsiteX21" fmla="*/ 40263 w 112337"/>
                  <a:gd name="connsiteY21" fmla="*/ 68182 h 68755"/>
                  <a:gd name="connsiteX22" fmla="*/ 36063 w 112337"/>
                  <a:gd name="connsiteY22" fmla="*/ 67420 h 68755"/>
                  <a:gd name="connsiteX23" fmla="*/ 31916 w 112337"/>
                  <a:gd name="connsiteY23" fmla="*/ 66355 h 68755"/>
                  <a:gd name="connsiteX24" fmla="*/ 27854 w 112337"/>
                  <a:gd name="connsiteY24" fmla="*/ 64987 h 68755"/>
                  <a:gd name="connsiteX25" fmla="*/ 23906 w 112337"/>
                  <a:gd name="connsiteY25" fmla="*/ 63350 h 68755"/>
                  <a:gd name="connsiteX26" fmla="*/ 20079 w 112337"/>
                  <a:gd name="connsiteY26" fmla="*/ 61419 h 68755"/>
                  <a:gd name="connsiteX27" fmla="*/ 12866 w 112337"/>
                  <a:gd name="connsiteY27" fmla="*/ 56786 h 68755"/>
                  <a:gd name="connsiteX28" fmla="*/ 9523 w 112337"/>
                  <a:gd name="connsiteY28" fmla="*/ 54128 h 68755"/>
                  <a:gd name="connsiteX29" fmla="*/ 6363 w 112337"/>
                  <a:gd name="connsiteY29" fmla="*/ 51201 h 68755"/>
                  <a:gd name="connsiteX30" fmla="*/ 3419 w 112337"/>
                  <a:gd name="connsiteY30" fmla="*/ 48084 h 68755"/>
                  <a:gd name="connsiteX31" fmla="*/ 708 w 112337"/>
                  <a:gd name="connsiteY31" fmla="*/ 44733 h 68755"/>
                  <a:gd name="connsiteX32" fmla="*/ 189 w 112337"/>
                  <a:gd name="connsiteY32" fmla="*/ 41711 h 68755"/>
                  <a:gd name="connsiteX33" fmla="*/ 1661 w 112337"/>
                  <a:gd name="connsiteY33" fmla="*/ 37667 h 68755"/>
                  <a:gd name="connsiteX34" fmla="*/ 3427 w 112337"/>
                  <a:gd name="connsiteY34" fmla="*/ 33745 h 68755"/>
                  <a:gd name="connsiteX35" fmla="*/ 5454 w 112337"/>
                  <a:gd name="connsiteY35" fmla="*/ 29952 h 68755"/>
                  <a:gd name="connsiteX36" fmla="*/ 7757 w 112337"/>
                  <a:gd name="connsiteY36" fmla="*/ 26341 h 68755"/>
                  <a:gd name="connsiteX37" fmla="*/ 13048 w 112337"/>
                  <a:gd name="connsiteY37" fmla="*/ 19613 h 68755"/>
                  <a:gd name="connsiteX38" fmla="*/ 16035 w 112337"/>
                  <a:gd name="connsiteY38" fmla="*/ 16556 h 68755"/>
                  <a:gd name="connsiteX39" fmla="*/ 19239 w 112337"/>
                  <a:gd name="connsiteY39" fmla="*/ 13690 h 68755"/>
                  <a:gd name="connsiteX40" fmla="*/ 22625 w 112337"/>
                  <a:gd name="connsiteY40" fmla="*/ 11084 h 68755"/>
                  <a:gd name="connsiteX41" fmla="*/ 26183 w 112337"/>
                  <a:gd name="connsiteY41" fmla="*/ 8720 h 68755"/>
                  <a:gd name="connsiteX42" fmla="*/ 29924 w 112337"/>
                  <a:gd name="connsiteY42" fmla="*/ 6616 h 68755"/>
                  <a:gd name="connsiteX43" fmla="*/ 33795 w 112337"/>
                  <a:gd name="connsiteY43" fmla="*/ 4789 h 68755"/>
                  <a:gd name="connsiteX44" fmla="*/ 41874 w 112337"/>
                  <a:gd name="connsiteY44" fmla="*/ 2078 h 68755"/>
                  <a:gd name="connsiteX45" fmla="*/ 46021 w 112337"/>
                  <a:gd name="connsiteY45" fmla="*/ 1152 h 68755"/>
                  <a:gd name="connsiteX46" fmla="*/ 50230 w 112337"/>
                  <a:gd name="connsiteY46" fmla="*/ 494 h 68755"/>
                  <a:gd name="connsiteX47" fmla="*/ 54438 w 112337"/>
                  <a:gd name="connsiteY47" fmla="*/ 87 h 68755"/>
                  <a:gd name="connsiteX48" fmla="*/ 58681 w 112337"/>
                  <a:gd name="connsiteY48" fmla="*/ 17 h 68755"/>
                  <a:gd name="connsiteX49" fmla="*/ 59720 w 112337"/>
                  <a:gd name="connsiteY49" fmla="*/ 0 h 68755"/>
                  <a:gd name="connsiteX50" fmla="*/ 60257 w 112337"/>
                  <a:gd name="connsiteY50" fmla="*/ 9 h 68755"/>
                  <a:gd name="connsiteX51" fmla="*/ 60534 w 112337"/>
                  <a:gd name="connsiteY51" fmla="*/ 9 h 68755"/>
                  <a:gd name="connsiteX52" fmla="*/ 60673 w 112337"/>
                  <a:gd name="connsiteY52" fmla="*/ 17 h 68755"/>
                  <a:gd name="connsiteX53" fmla="*/ 60915 w 112337"/>
                  <a:gd name="connsiteY53" fmla="*/ 52 h 68755"/>
                  <a:gd name="connsiteX54" fmla="*/ 62941 w 112337"/>
                  <a:gd name="connsiteY54" fmla="*/ 225 h 68755"/>
                  <a:gd name="connsiteX55" fmla="*/ 67002 w 112337"/>
                  <a:gd name="connsiteY55" fmla="*/ 589 h 68755"/>
                  <a:gd name="connsiteX56" fmla="*/ 71254 w 112337"/>
                  <a:gd name="connsiteY56" fmla="*/ 1429 h 68755"/>
                  <a:gd name="connsiteX57" fmla="*/ 73375 w 112337"/>
                  <a:gd name="connsiteY57" fmla="*/ 1862 h 68755"/>
                  <a:gd name="connsiteX58" fmla="*/ 75393 w 112337"/>
                  <a:gd name="connsiteY58" fmla="*/ 2450 h 68755"/>
                  <a:gd name="connsiteX59" fmla="*/ 79428 w 112337"/>
                  <a:gd name="connsiteY59" fmla="*/ 3697 h 68755"/>
                  <a:gd name="connsiteX60" fmla="*/ 83325 w 112337"/>
                  <a:gd name="connsiteY60" fmla="*/ 5239 h 68755"/>
                  <a:gd name="connsiteX61" fmla="*/ 87187 w 112337"/>
                  <a:gd name="connsiteY61" fmla="*/ 6893 h 68755"/>
                  <a:gd name="connsiteX62" fmla="*/ 90901 w 112337"/>
                  <a:gd name="connsiteY62" fmla="*/ 8806 h 68755"/>
                  <a:gd name="connsiteX63" fmla="*/ 98097 w 112337"/>
                  <a:gd name="connsiteY63" fmla="*/ 13015 h 68755"/>
                  <a:gd name="connsiteX64" fmla="*/ 104929 w 112337"/>
                  <a:gd name="connsiteY64" fmla="*/ 17768 h 68755"/>
                  <a:gd name="connsiteX65" fmla="*/ 111423 w 112337"/>
                  <a:gd name="connsiteY65" fmla="*/ 22964 h 68755"/>
                  <a:gd name="connsiteX66" fmla="*/ 111969 w 112337"/>
                  <a:gd name="connsiteY66" fmla="*/ 26150 h 68755"/>
                  <a:gd name="connsiteX67" fmla="*/ 111908 w 112337"/>
                  <a:gd name="connsiteY67" fmla="*/ 26228 h 68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2337" h="68755">
                    <a:moveTo>
                      <a:pt x="111908" y="26228"/>
                    </a:moveTo>
                    <a:lnTo>
                      <a:pt x="107553" y="33095"/>
                    </a:lnTo>
                    <a:cubicBezTo>
                      <a:pt x="105899" y="35355"/>
                      <a:pt x="104340" y="37719"/>
                      <a:pt x="102609" y="39892"/>
                    </a:cubicBezTo>
                    <a:cubicBezTo>
                      <a:pt x="100799" y="41988"/>
                      <a:pt x="99179" y="44274"/>
                      <a:pt x="97171" y="46222"/>
                    </a:cubicBezTo>
                    <a:lnTo>
                      <a:pt x="94287" y="49244"/>
                    </a:lnTo>
                    <a:cubicBezTo>
                      <a:pt x="93343" y="50257"/>
                      <a:pt x="92235" y="51114"/>
                      <a:pt x="91196" y="52076"/>
                    </a:cubicBezTo>
                    <a:cubicBezTo>
                      <a:pt x="90140" y="52968"/>
                      <a:pt x="89135" y="53972"/>
                      <a:pt x="88009" y="54803"/>
                    </a:cubicBezTo>
                    <a:lnTo>
                      <a:pt x="84598" y="57289"/>
                    </a:lnTo>
                    <a:cubicBezTo>
                      <a:pt x="84026" y="57687"/>
                      <a:pt x="83455" y="58120"/>
                      <a:pt x="82883" y="58509"/>
                    </a:cubicBezTo>
                    <a:lnTo>
                      <a:pt x="81047" y="59583"/>
                    </a:lnTo>
                    <a:lnTo>
                      <a:pt x="77384" y="61705"/>
                    </a:lnTo>
                    <a:cubicBezTo>
                      <a:pt x="76120" y="62319"/>
                      <a:pt x="74804" y="62882"/>
                      <a:pt x="73523" y="63463"/>
                    </a:cubicBezTo>
                    <a:lnTo>
                      <a:pt x="71574" y="64328"/>
                    </a:lnTo>
                    <a:cubicBezTo>
                      <a:pt x="71358" y="64415"/>
                      <a:pt x="71358" y="64450"/>
                      <a:pt x="70977" y="64571"/>
                    </a:cubicBezTo>
                    <a:lnTo>
                      <a:pt x="70492" y="64735"/>
                    </a:lnTo>
                    <a:lnTo>
                      <a:pt x="69531" y="65056"/>
                    </a:lnTo>
                    <a:lnTo>
                      <a:pt x="65660" y="66337"/>
                    </a:lnTo>
                    <a:lnTo>
                      <a:pt x="61469" y="67350"/>
                    </a:lnTo>
                    <a:cubicBezTo>
                      <a:pt x="60066" y="67723"/>
                      <a:pt x="58672" y="67853"/>
                      <a:pt x="57269" y="68078"/>
                    </a:cubicBezTo>
                    <a:cubicBezTo>
                      <a:pt x="55867" y="68329"/>
                      <a:pt x="54464" y="68519"/>
                      <a:pt x="53035" y="68571"/>
                    </a:cubicBezTo>
                    <a:cubicBezTo>
                      <a:pt x="50212" y="68848"/>
                      <a:pt x="47364" y="68753"/>
                      <a:pt x="44515" y="68667"/>
                    </a:cubicBezTo>
                    <a:lnTo>
                      <a:pt x="40263" y="68182"/>
                    </a:lnTo>
                    <a:cubicBezTo>
                      <a:pt x="38852" y="68017"/>
                      <a:pt x="37449" y="67662"/>
                      <a:pt x="36063" y="67420"/>
                    </a:cubicBezTo>
                    <a:cubicBezTo>
                      <a:pt x="34643" y="67203"/>
                      <a:pt x="33310" y="66710"/>
                      <a:pt x="31916" y="66355"/>
                    </a:cubicBezTo>
                    <a:cubicBezTo>
                      <a:pt x="30530" y="65991"/>
                      <a:pt x="29179" y="65506"/>
                      <a:pt x="27854" y="64987"/>
                    </a:cubicBezTo>
                    <a:cubicBezTo>
                      <a:pt x="26521" y="64493"/>
                      <a:pt x="25179" y="63973"/>
                      <a:pt x="23906" y="63350"/>
                    </a:cubicBezTo>
                    <a:cubicBezTo>
                      <a:pt x="22625" y="62726"/>
                      <a:pt x="21300" y="62163"/>
                      <a:pt x="20079" y="61419"/>
                    </a:cubicBezTo>
                    <a:cubicBezTo>
                      <a:pt x="17576" y="60068"/>
                      <a:pt x="15178" y="58475"/>
                      <a:pt x="12866" y="56786"/>
                    </a:cubicBezTo>
                    <a:cubicBezTo>
                      <a:pt x="11757" y="55886"/>
                      <a:pt x="10606" y="55080"/>
                      <a:pt x="9523" y="54128"/>
                    </a:cubicBezTo>
                    <a:cubicBezTo>
                      <a:pt x="8476" y="53158"/>
                      <a:pt x="7393" y="52197"/>
                      <a:pt x="6363" y="51201"/>
                    </a:cubicBezTo>
                    <a:lnTo>
                      <a:pt x="3419" y="48084"/>
                    </a:lnTo>
                    <a:lnTo>
                      <a:pt x="708" y="44733"/>
                    </a:lnTo>
                    <a:cubicBezTo>
                      <a:pt x="-19" y="43858"/>
                      <a:pt x="-175" y="42698"/>
                      <a:pt x="189" y="41711"/>
                    </a:cubicBezTo>
                    <a:lnTo>
                      <a:pt x="1661" y="37667"/>
                    </a:lnTo>
                    <a:lnTo>
                      <a:pt x="3427" y="33745"/>
                    </a:lnTo>
                    <a:cubicBezTo>
                      <a:pt x="4068" y="32480"/>
                      <a:pt x="4787" y="31225"/>
                      <a:pt x="5454" y="29952"/>
                    </a:cubicBezTo>
                    <a:cubicBezTo>
                      <a:pt x="6164" y="28714"/>
                      <a:pt x="6986" y="27553"/>
                      <a:pt x="7757" y="26341"/>
                    </a:cubicBezTo>
                    <a:cubicBezTo>
                      <a:pt x="9385" y="23994"/>
                      <a:pt x="11117" y="21726"/>
                      <a:pt x="13048" y="19613"/>
                    </a:cubicBezTo>
                    <a:cubicBezTo>
                      <a:pt x="13957" y="18522"/>
                      <a:pt x="15030" y="17578"/>
                      <a:pt x="16035" y="16556"/>
                    </a:cubicBezTo>
                    <a:cubicBezTo>
                      <a:pt x="17039" y="15526"/>
                      <a:pt x="18113" y="14591"/>
                      <a:pt x="19239" y="13690"/>
                    </a:cubicBezTo>
                    <a:cubicBezTo>
                      <a:pt x="20321" y="12772"/>
                      <a:pt x="21430" y="11889"/>
                      <a:pt x="22625" y="11084"/>
                    </a:cubicBezTo>
                    <a:cubicBezTo>
                      <a:pt x="23802" y="10278"/>
                      <a:pt x="24937" y="9412"/>
                      <a:pt x="26183" y="8720"/>
                    </a:cubicBezTo>
                    <a:cubicBezTo>
                      <a:pt x="27448" y="8036"/>
                      <a:pt x="28634" y="7239"/>
                      <a:pt x="29924" y="6616"/>
                    </a:cubicBezTo>
                    <a:lnTo>
                      <a:pt x="33795" y="4789"/>
                    </a:lnTo>
                    <a:cubicBezTo>
                      <a:pt x="36453" y="3775"/>
                      <a:pt x="39103" y="2762"/>
                      <a:pt x="41874" y="2078"/>
                    </a:cubicBezTo>
                    <a:cubicBezTo>
                      <a:pt x="43242" y="1654"/>
                      <a:pt x="44619" y="1394"/>
                      <a:pt x="46021" y="1152"/>
                    </a:cubicBezTo>
                    <a:cubicBezTo>
                      <a:pt x="47424" y="918"/>
                      <a:pt x="48810" y="572"/>
                      <a:pt x="50230" y="494"/>
                    </a:cubicBezTo>
                    <a:lnTo>
                      <a:pt x="54438" y="87"/>
                    </a:lnTo>
                    <a:lnTo>
                      <a:pt x="58681" y="17"/>
                    </a:lnTo>
                    <a:lnTo>
                      <a:pt x="59720" y="0"/>
                    </a:lnTo>
                    <a:lnTo>
                      <a:pt x="60257" y="9"/>
                    </a:lnTo>
                    <a:lnTo>
                      <a:pt x="60534" y="9"/>
                    </a:lnTo>
                    <a:lnTo>
                      <a:pt x="60673" y="17"/>
                    </a:lnTo>
                    <a:lnTo>
                      <a:pt x="60915" y="52"/>
                    </a:lnTo>
                    <a:lnTo>
                      <a:pt x="62941" y="225"/>
                    </a:lnTo>
                    <a:cubicBezTo>
                      <a:pt x="64292" y="355"/>
                      <a:pt x="65634" y="433"/>
                      <a:pt x="67002" y="589"/>
                    </a:cubicBezTo>
                    <a:lnTo>
                      <a:pt x="71254" y="1429"/>
                    </a:lnTo>
                    <a:lnTo>
                      <a:pt x="73375" y="1862"/>
                    </a:lnTo>
                    <a:cubicBezTo>
                      <a:pt x="74051" y="2043"/>
                      <a:pt x="74726" y="2260"/>
                      <a:pt x="75393" y="2450"/>
                    </a:cubicBezTo>
                    <a:lnTo>
                      <a:pt x="79428" y="3697"/>
                    </a:lnTo>
                    <a:cubicBezTo>
                      <a:pt x="80762" y="4113"/>
                      <a:pt x="82035" y="4728"/>
                      <a:pt x="83325" y="5239"/>
                    </a:cubicBezTo>
                    <a:cubicBezTo>
                      <a:pt x="84615" y="5784"/>
                      <a:pt x="85957" y="6243"/>
                      <a:pt x="87187" y="6893"/>
                    </a:cubicBezTo>
                    <a:lnTo>
                      <a:pt x="90901" y="8806"/>
                    </a:lnTo>
                    <a:cubicBezTo>
                      <a:pt x="93438" y="10001"/>
                      <a:pt x="95699" y="11621"/>
                      <a:pt x="98097" y="13015"/>
                    </a:cubicBezTo>
                    <a:cubicBezTo>
                      <a:pt x="100452" y="14487"/>
                      <a:pt x="102643" y="16192"/>
                      <a:pt x="104929" y="17768"/>
                    </a:cubicBezTo>
                    <a:lnTo>
                      <a:pt x="111423" y="22964"/>
                    </a:lnTo>
                    <a:cubicBezTo>
                      <a:pt x="112393" y="23726"/>
                      <a:pt x="112618" y="25111"/>
                      <a:pt x="111969" y="26150"/>
                    </a:cubicBezTo>
                    <a:lnTo>
                      <a:pt x="111908" y="26228"/>
                    </a:lnTo>
                    <a:close/>
                  </a:path>
                </a:pathLst>
              </a:custGeom>
              <a:grpFill/>
              <a:ln w="8653" cap="flat">
                <a:noFill/>
                <a:prstDash val="solid"/>
                <a:miter/>
              </a:ln>
            </p:spPr>
            <p:txBody>
              <a:bodyPr rtlCol="0" anchor="ctr"/>
              <a:lstStyle/>
              <a:p>
                <a:endParaRPr lang="en-IN" dirty="0"/>
              </a:p>
            </p:txBody>
          </p:sp>
          <p:sp>
            <p:nvSpPr>
              <p:cNvPr id="95" name="Freeform: Shape 95">
                <a:extLst>
                  <a:ext uri="{FF2B5EF4-FFF2-40B4-BE49-F238E27FC236}">
                    <a16:creationId xmlns:a16="http://schemas.microsoft.com/office/drawing/2014/main" id="{379DDCDC-8B96-F140-8ADA-3C521B520CA6}"/>
                  </a:ext>
                </a:extLst>
              </p:cNvPr>
              <p:cNvSpPr/>
              <p:nvPr/>
            </p:nvSpPr>
            <p:spPr>
              <a:xfrm>
                <a:off x="-2547293" y="3414936"/>
                <a:ext cx="109525" cy="70243"/>
              </a:xfrm>
              <a:custGeom>
                <a:avLst/>
                <a:gdLst>
                  <a:gd name="connsiteX0" fmla="*/ 1191 w 109525"/>
                  <a:gd name="connsiteY0" fmla="*/ 16981 h 70243"/>
                  <a:gd name="connsiteX1" fmla="*/ 8118 w 109525"/>
                  <a:gd name="connsiteY1" fmla="*/ 12686 h 70243"/>
                  <a:gd name="connsiteX2" fmla="*/ 15513 w 109525"/>
                  <a:gd name="connsiteY2" fmla="*/ 8712 h 70243"/>
                  <a:gd name="connsiteX3" fmla="*/ 23151 w 109525"/>
                  <a:gd name="connsiteY3" fmla="*/ 5361 h 70243"/>
                  <a:gd name="connsiteX4" fmla="*/ 27064 w 109525"/>
                  <a:gd name="connsiteY4" fmla="*/ 3897 h 70243"/>
                  <a:gd name="connsiteX5" fmla="*/ 31082 w 109525"/>
                  <a:gd name="connsiteY5" fmla="*/ 2702 h 70243"/>
                  <a:gd name="connsiteX6" fmla="*/ 35143 w 109525"/>
                  <a:gd name="connsiteY6" fmla="*/ 1620 h 70243"/>
                  <a:gd name="connsiteX7" fmla="*/ 39291 w 109525"/>
                  <a:gd name="connsiteY7" fmla="*/ 867 h 70243"/>
                  <a:gd name="connsiteX8" fmla="*/ 41369 w 109525"/>
                  <a:gd name="connsiteY8" fmla="*/ 494 h 70243"/>
                  <a:gd name="connsiteX9" fmla="*/ 43482 w 109525"/>
                  <a:gd name="connsiteY9" fmla="*/ 313 h 70243"/>
                  <a:gd name="connsiteX10" fmla="*/ 47699 w 109525"/>
                  <a:gd name="connsiteY10" fmla="*/ 1 h 70243"/>
                  <a:gd name="connsiteX11" fmla="*/ 51959 w 109525"/>
                  <a:gd name="connsiteY11" fmla="*/ 96 h 70243"/>
                  <a:gd name="connsiteX12" fmla="*/ 54072 w 109525"/>
                  <a:gd name="connsiteY12" fmla="*/ 148 h 70243"/>
                  <a:gd name="connsiteX13" fmla="*/ 54722 w 109525"/>
                  <a:gd name="connsiteY13" fmla="*/ 200 h 70243"/>
                  <a:gd name="connsiteX14" fmla="*/ 55215 w 109525"/>
                  <a:gd name="connsiteY14" fmla="*/ 252 h 70243"/>
                  <a:gd name="connsiteX15" fmla="*/ 56220 w 109525"/>
                  <a:gd name="connsiteY15" fmla="*/ 391 h 70243"/>
                  <a:gd name="connsiteX16" fmla="*/ 60263 w 109525"/>
                  <a:gd name="connsiteY16" fmla="*/ 927 h 70243"/>
                  <a:gd name="connsiteX17" fmla="*/ 64506 w 109525"/>
                  <a:gd name="connsiteY17" fmla="*/ 1828 h 70243"/>
                  <a:gd name="connsiteX18" fmla="*/ 68611 w 109525"/>
                  <a:gd name="connsiteY18" fmla="*/ 2988 h 70243"/>
                  <a:gd name="connsiteX19" fmla="*/ 72629 w 109525"/>
                  <a:gd name="connsiteY19" fmla="*/ 4374 h 70243"/>
                  <a:gd name="connsiteX20" fmla="*/ 80344 w 109525"/>
                  <a:gd name="connsiteY20" fmla="*/ 8019 h 70243"/>
                  <a:gd name="connsiteX21" fmla="*/ 83989 w 109525"/>
                  <a:gd name="connsiteY21" fmla="*/ 10296 h 70243"/>
                  <a:gd name="connsiteX22" fmla="*/ 87436 w 109525"/>
                  <a:gd name="connsiteY22" fmla="*/ 12808 h 70243"/>
                  <a:gd name="connsiteX23" fmla="*/ 90692 w 109525"/>
                  <a:gd name="connsiteY23" fmla="*/ 15570 h 70243"/>
                  <a:gd name="connsiteX24" fmla="*/ 93748 w 109525"/>
                  <a:gd name="connsiteY24" fmla="*/ 18549 h 70243"/>
                  <a:gd name="connsiteX25" fmla="*/ 96597 w 109525"/>
                  <a:gd name="connsiteY25" fmla="*/ 21761 h 70243"/>
                  <a:gd name="connsiteX26" fmla="*/ 99212 w 109525"/>
                  <a:gd name="connsiteY26" fmla="*/ 25147 h 70243"/>
                  <a:gd name="connsiteX27" fmla="*/ 103689 w 109525"/>
                  <a:gd name="connsiteY27" fmla="*/ 32429 h 70243"/>
                  <a:gd name="connsiteX28" fmla="*/ 105559 w 109525"/>
                  <a:gd name="connsiteY28" fmla="*/ 36308 h 70243"/>
                  <a:gd name="connsiteX29" fmla="*/ 107144 w 109525"/>
                  <a:gd name="connsiteY29" fmla="*/ 40300 h 70243"/>
                  <a:gd name="connsiteX30" fmla="*/ 108443 w 109525"/>
                  <a:gd name="connsiteY30" fmla="*/ 44404 h 70243"/>
                  <a:gd name="connsiteX31" fmla="*/ 109438 w 109525"/>
                  <a:gd name="connsiteY31" fmla="*/ 48578 h 70243"/>
                  <a:gd name="connsiteX32" fmla="*/ 108573 w 109525"/>
                  <a:gd name="connsiteY32" fmla="*/ 51531 h 70243"/>
                  <a:gd name="connsiteX33" fmla="*/ 105499 w 109525"/>
                  <a:gd name="connsiteY33" fmla="*/ 54527 h 70243"/>
                  <a:gd name="connsiteX34" fmla="*/ 102225 w 109525"/>
                  <a:gd name="connsiteY34" fmla="*/ 57281 h 70243"/>
                  <a:gd name="connsiteX35" fmla="*/ 98736 w 109525"/>
                  <a:gd name="connsiteY35" fmla="*/ 59818 h 70243"/>
                  <a:gd name="connsiteX36" fmla="*/ 95108 w 109525"/>
                  <a:gd name="connsiteY36" fmla="*/ 62087 h 70243"/>
                  <a:gd name="connsiteX37" fmla="*/ 87418 w 109525"/>
                  <a:gd name="connsiteY37" fmla="*/ 65853 h 70243"/>
                  <a:gd name="connsiteX38" fmla="*/ 83383 w 109525"/>
                  <a:gd name="connsiteY38" fmla="*/ 67325 h 70243"/>
                  <a:gd name="connsiteX39" fmla="*/ 79279 w 109525"/>
                  <a:gd name="connsiteY39" fmla="*/ 68485 h 70243"/>
                  <a:gd name="connsiteX40" fmla="*/ 75096 w 109525"/>
                  <a:gd name="connsiteY40" fmla="*/ 69386 h 70243"/>
                  <a:gd name="connsiteX41" fmla="*/ 70862 w 109525"/>
                  <a:gd name="connsiteY41" fmla="*/ 69966 h 70243"/>
                  <a:gd name="connsiteX42" fmla="*/ 66593 w 109525"/>
                  <a:gd name="connsiteY42" fmla="*/ 70243 h 70243"/>
                  <a:gd name="connsiteX43" fmla="*/ 62307 w 109525"/>
                  <a:gd name="connsiteY43" fmla="*/ 70209 h 70243"/>
                  <a:gd name="connsiteX44" fmla="*/ 53856 w 109525"/>
                  <a:gd name="connsiteY44" fmla="*/ 69126 h 70243"/>
                  <a:gd name="connsiteX45" fmla="*/ 49708 w 109525"/>
                  <a:gd name="connsiteY45" fmla="*/ 68182 h 70243"/>
                  <a:gd name="connsiteX46" fmla="*/ 45647 w 109525"/>
                  <a:gd name="connsiteY46" fmla="*/ 66962 h 70243"/>
                  <a:gd name="connsiteX47" fmla="*/ 41664 w 109525"/>
                  <a:gd name="connsiteY47" fmla="*/ 65507 h 70243"/>
                  <a:gd name="connsiteX48" fmla="*/ 37819 w 109525"/>
                  <a:gd name="connsiteY48" fmla="*/ 63714 h 70243"/>
                  <a:gd name="connsiteX49" fmla="*/ 36884 w 109525"/>
                  <a:gd name="connsiteY49" fmla="*/ 63264 h 70243"/>
                  <a:gd name="connsiteX50" fmla="*/ 36390 w 109525"/>
                  <a:gd name="connsiteY50" fmla="*/ 63056 h 70243"/>
                  <a:gd name="connsiteX51" fmla="*/ 36148 w 109525"/>
                  <a:gd name="connsiteY51" fmla="*/ 62909 h 70243"/>
                  <a:gd name="connsiteX52" fmla="*/ 36035 w 109525"/>
                  <a:gd name="connsiteY52" fmla="*/ 62840 h 70243"/>
                  <a:gd name="connsiteX53" fmla="*/ 35819 w 109525"/>
                  <a:gd name="connsiteY53" fmla="*/ 62727 h 70243"/>
                  <a:gd name="connsiteX54" fmla="*/ 34070 w 109525"/>
                  <a:gd name="connsiteY54" fmla="*/ 61680 h 70243"/>
                  <a:gd name="connsiteX55" fmla="*/ 30580 w 109525"/>
                  <a:gd name="connsiteY55" fmla="*/ 59584 h 70243"/>
                  <a:gd name="connsiteX56" fmla="*/ 27099 w 109525"/>
                  <a:gd name="connsiteY56" fmla="*/ 56995 h 70243"/>
                  <a:gd name="connsiteX57" fmla="*/ 25393 w 109525"/>
                  <a:gd name="connsiteY57" fmla="*/ 55687 h 70243"/>
                  <a:gd name="connsiteX58" fmla="*/ 23817 w 109525"/>
                  <a:gd name="connsiteY58" fmla="*/ 54267 h 70243"/>
                  <a:gd name="connsiteX59" fmla="*/ 20726 w 109525"/>
                  <a:gd name="connsiteY59" fmla="*/ 51410 h 70243"/>
                  <a:gd name="connsiteX60" fmla="*/ 17869 w 109525"/>
                  <a:gd name="connsiteY60" fmla="*/ 48345 h 70243"/>
                  <a:gd name="connsiteX61" fmla="*/ 15115 w 109525"/>
                  <a:gd name="connsiteY61" fmla="*/ 45167 h 70243"/>
                  <a:gd name="connsiteX62" fmla="*/ 12604 w 109525"/>
                  <a:gd name="connsiteY62" fmla="*/ 41816 h 70243"/>
                  <a:gd name="connsiteX63" fmla="*/ 7945 w 109525"/>
                  <a:gd name="connsiteY63" fmla="*/ 34906 h 70243"/>
                  <a:gd name="connsiteX64" fmla="*/ 3841 w 109525"/>
                  <a:gd name="connsiteY64" fmla="*/ 27675 h 70243"/>
                  <a:gd name="connsiteX65" fmla="*/ 239 w 109525"/>
                  <a:gd name="connsiteY65" fmla="*/ 20185 h 70243"/>
                  <a:gd name="connsiteX66" fmla="*/ 1139 w 109525"/>
                  <a:gd name="connsiteY66" fmla="*/ 17077 h 70243"/>
                  <a:gd name="connsiteX67" fmla="*/ 1191 w 109525"/>
                  <a:gd name="connsiteY67" fmla="*/ 16981 h 7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09525" h="70243">
                    <a:moveTo>
                      <a:pt x="1191" y="16981"/>
                    </a:moveTo>
                    <a:lnTo>
                      <a:pt x="8118" y="12686"/>
                    </a:lnTo>
                    <a:cubicBezTo>
                      <a:pt x="10595" y="11379"/>
                      <a:pt x="13011" y="9916"/>
                      <a:pt x="15513" y="8712"/>
                    </a:cubicBezTo>
                    <a:cubicBezTo>
                      <a:pt x="18059" y="7612"/>
                      <a:pt x="20501" y="6244"/>
                      <a:pt x="23151" y="5361"/>
                    </a:cubicBezTo>
                    <a:lnTo>
                      <a:pt x="27064" y="3897"/>
                    </a:lnTo>
                    <a:cubicBezTo>
                      <a:pt x="28372" y="3395"/>
                      <a:pt x="29740" y="3092"/>
                      <a:pt x="31082" y="2702"/>
                    </a:cubicBezTo>
                    <a:cubicBezTo>
                      <a:pt x="32433" y="2330"/>
                      <a:pt x="33775" y="1871"/>
                      <a:pt x="35143" y="1620"/>
                    </a:cubicBezTo>
                    <a:lnTo>
                      <a:pt x="39291" y="867"/>
                    </a:lnTo>
                    <a:cubicBezTo>
                      <a:pt x="39993" y="737"/>
                      <a:pt x="40685" y="607"/>
                      <a:pt x="41369" y="494"/>
                    </a:cubicBezTo>
                    <a:lnTo>
                      <a:pt x="43482" y="313"/>
                    </a:lnTo>
                    <a:lnTo>
                      <a:pt x="47699" y="1"/>
                    </a:lnTo>
                    <a:cubicBezTo>
                      <a:pt x="49119" y="-8"/>
                      <a:pt x="50531" y="62"/>
                      <a:pt x="51959" y="96"/>
                    </a:cubicBezTo>
                    <a:lnTo>
                      <a:pt x="54072" y="148"/>
                    </a:lnTo>
                    <a:cubicBezTo>
                      <a:pt x="54306" y="174"/>
                      <a:pt x="54323" y="148"/>
                      <a:pt x="54722" y="200"/>
                    </a:cubicBezTo>
                    <a:lnTo>
                      <a:pt x="55215" y="252"/>
                    </a:lnTo>
                    <a:lnTo>
                      <a:pt x="56220" y="391"/>
                    </a:lnTo>
                    <a:lnTo>
                      <a:pt x="60263" y="927"/>
                    </a:lnTo>
                    <a:lnTo>
                      <a:pt x="64506" y="1828"/>
                    </a:lnTo>
                    <a:cubicBezTo>
                      <a:pt x="65935" y="2088"/>
                      <a:pt x="67234" y="2581"/>
                      <a:pt x="68611" y="2988"/>
                    </a:cubicBezTo>
                    <a:cubicBezTo>
                      <a:pt x="69988" y="3386"/>
                      <a:pt x="71312" y="3811"/>
                      <a:pt x="72629" y="4374"/>
                    </a:cubicBezTo>
                    <a:cubicBezTo>
                      <a:pt x="75304" y="5387"/>
                      <a:pt x="77824" y="6711"/>
                      <a:pt x="80344" y="8019"/>
                    </a:cubicBezTo>
                    <a:lnTo>
                      <a:pt x="83989" y="10296"/>
                    </a:lnTo>
                    <a:cubicBezTo>
                      <a:pt x="85193" y="11058"/>
                      <a:pt x="86284" y="11968"/>
                      <a:pt x="87436" y="12808"/>
                    </a:cubicBezTo>
                    <a:cubicBezTo>
                      <a:pt x="88596" y="13630"/>
                      <a:pt x="89635" y="14635"/>
                      <a:pt x="90692" y="15570"/>
                    </a:cubicBezTo>
                    <a:cubicBezTo>
                      <a:pt x="91800" y="16479"/>
                      <a:pt x="92787" y="17518"/>
                      <a:pt x="93748" y="18549"/>
                    </a:cubicBezTo>
                    <a:cubicBezTo>
                      <a:pt x="94761" y="19570"/>
                      <a:pt x="95722" y="20627"/>
                      <a:pt x="96597" y="21761"/>
                    </a:cubicBezTo>
                    <a:cubicBezTo>
                      <a:pt x="97489" y="22878"/>
                      <a:pt x="98433" y="23952"/>
                      <a:pt x="99212" y="25147"/>
                    </a:cubicBezTo>
                    <a:cubicBezTo>
                      <a:pt x="100892" y="27450"/>
                      <a:pt x="102355" y="29918"/>
                      <a:pt x="103689" y="32429"/>
                    </a:cubicBezTo>
                    <a:cubicBezTo>
                      <a:pt x="104321" y="33737"/>
                      <a:pt x="104988" y="34992"/>
                      <a:pt x="105559" y="36308"/>
                    </a:cubicBezTo>
                    <a:cubicBezTo>
                      <a:pt x="106087" y="37633"/>
                      <a:pt x="106642" y="38949"/>
                      <a:pt x="107144" y="40300"/>
                    </a:cubicBezTo>
                    <a:lnTo>
                      <a:pt x="108443" y="44404"/>
                    </a:lnTo>
                    <a:lnTo>
                      <a:pt x="109438" y="48578"/>
                    </a:lnTo>
                    <a:cubicBezTo>
                      <a:pt x="109707" y="49687"/>
                      <a:pt x="109335" y="50786"/>
                      <a:pt x="108573" y="51531"/>
                    </a:cubicBezTo>
                    <a:lnTo>
                      <a:pt x="105499" y="54527"/>
                    </a:lnTo>
                    <a:lnTo>
                      <a:pt x="102225" y="57281"/>
                    </a:lnTo>
                    <a:cubicBezTo>
                      <a:pt x="101074" y="58164"/>
                      <a:pt x="99896" y="58978"/>
                      <a:pt x="98736" y="59818"/>
                    </a:cubicBezTo>
                    <a:cubicBezTo>
                      <a:pt x="97558" y="60632"/>
                      <a:pt x="96320" y="61342"/>
                      <a:pt x="95108" y="62087"/>
                    </a:cubicBezTo>
                    <a:cubicBezTo>
                      <a:pt x="92631" y="63515"/>
                      <a:pt x="90068" y="64805"/>
                      <a:pt x="87418" y="65853"/>
                    </a:cubicBezTo>
                    <a:cubicBezTo>
                      <a:pt x="86120" y="66442"/>
                      <a:pt x="84743" y="66858"/>
                      <a:pt x="83383" y="67325"/>
                    </a:cubicBezTo>
                    <a:cubicBezTo>
                      <a:pt x="82041" y="67810"/>
                      <a:pt x="80673" y="68191"/>
                      <a:pt x="79279" y="68485"/>
                    </a:cubicBezTo>
                    <a:cubicBezTo>
                      <a:pt x="77893" y="68849"/>
                      <a:pt x="76508" y="69204"/>
                      <a:pt x="75096" y="69386"/>
                    </a:cubicBezTo>
                    <a:cubicBezTo>
                      <a:pt x="73694" y="69594"/>
                      <a:pt x="72282" y="69923"/>
                      <a:pt x="70862" y="69966"/>
                    </a:cubicBezTo>
                    <a:cubicBezTo>
                      <a:pt x="69433" y="70061"/>
                      <a:pt x="68005" y="70243"/>
                      <a:pt x="66593" y="70243"/>
                    </a:cubicBezTo>
                    <a:lnTo>
                      <a:pt x="62307" y="70209"/>
                    </a:lnTo>
                    <a:cubicBezTo>
                      <a:pt x="59475" y="69984"/>
                      <a:pt x="56635" y="69750"/>
                      <a:pt x="53856" y="69126"/>
                    </a:cubicBezTo>
                    <a:cubicBezTo>
                      <a:pt x="52436" y="68927"/>
                      <a:pt x="51068" y="68581"/>
                      <a:pt x="49708" y="68182"/>
                    </a:cubicBezTo>
                    <a:cubicBezTo>
                      <a:pt x="48349" y="67784"/>
                      <a:pt x="46954" y="67507"/>
                      <a:pt x="45647" y="66962"/>
                    </a:cubicBezTo>
                    <a:lnTo>
                      <a:pt x="41664" y="65507"/>
                    </a:lnTo>
                    <a:lnTo>
                      <a:pt x="37819" y="63714"/>
                    </a:lnTo>
                    <a:lnTo>
                      <a:pt x="36884" y="63264"/>
                    </a:lnTo>
                    <a:lnTo>
                      <a:pt x="36390" y="63056"/>
                    </a:lnTo>
                    <a:lnTo>
                      <a:pt x="36148" y="62909"/>
                    </a:lnTo>
                    <a:lnTo>
                      <a:pt x="36035" y="62840"/>
                    </a:lnTo>
                    <a:lnTo>
                      <a:pt x="35819" y="62727"/>
                    </a:lnTo>
                    <a:lnTo>
                      <a:pt x="34070" y="61680"/>
                    </a:lnTo>
                    <a:cubicBezTo>
                      <a:pt x="32909" y="60970"/>
                      <a:pt x="31740" y="60329"/>
                      <a:pt x="30580" y="59584"/>
                    </a:cubicBezTo>
                    <a:lnTo>
                      <a:pt x="27099" y="56995"/>
                    </a:lnTo>
                    <a:lnTo>
                      <a:pt x="25393" y="55687"/>
                    </a:lnTo>
                    <a:cubicBezTo>
                      <a:pt x="24839" y="55237"/>
                      <a:pt x="24337" y="54752"/>
                      <a:pt x="23817" y="54267"/>
                    </a:cubicBezTo>
                    <a:lnTo>
                      <a:pt x="20726" y="51410"/>
                    </a:lnTo>
                    <a:cubicBezTo>
                      <a:pt x="19696" y="50466"/>
                      <a:pt x="18830" y="49349"/>
                      <a:pt x="17869" y="48345"/>
                    </a:cubicBezTo>
                    <a:cubicBezTo>
                      <a:pt x="16951" y="47262"/>
                      <a:pt x="15946" y="46301"/>
                      <a:pt x="15115" y="45167"/>
                    </a:cubicBezTo>
                    <a:lnTo>
                      <a:pt x="12604" y="41816"/>
                    </a:lnTo>
                    <a:cubicBezTo>
                      <a:pt x="10829" y="39660"/>
                      <a:pt x="9495" y="37218"/>
                      <a:pt x="7945" y="34906"/>
                    </a:cubicBezTo>
                    <a:cubicBezTo>
                      <a:pt x="6473" y="32550"/>
                      <a:pt x="5235" y="30074"/>
                      <a:pt x="3841" y="27675"/>
                    </a:cubicBezTo>
                    <a:lnTo>
                      <a:pt x="239" y="20185"/>
                    </a:lnTo>
                    <a:cubicBezTo>
                      <a:pt x="-298" y="19051"/>
                      <a:pt x="100" y="17717"/>
                      <a:pt x="1139" y="17077"/>
                    </a:cubicBezTo>
                    <a:lnTo>
                      <a:pt x="1191" y="16981"/>
                    </a:lnTo>
                    <a:close/>
                  </a:path>
                </a:pathLst>
              </a:custGeom>
              <a:grpFill/>
              <a:ln w="8653" cap="flat">
                <a:noFill/>
                <a:prstDash val="solid"/>
                <a:miter/>
              </a:ln>
            </p:spPr>
            <p:txBody>
              <a:bodyPr rtlCol="0" anchor="ctr"/>
              <a:lstStyle/>
              <a:p>
                <a:endParaRPr lang="en-IN" dirty="0"/>
              </a:p>
            </p:txBody>
          </p:sp>
          <p:sp>
            <p:nvSpPr>
              <p:cNvPr id="96" name="Freeform: Shape 96">
                <a:extLst>
                  <a:ext uri="{FF2B5EF4-FFF2-40B4-BE49-F238E27FC236}">
                    <a16:creationId xmlns:a16="http://schemas.microsoft.com/office/drawing/2014/main" id="{904928EF-9522-AB43-8D01-C33A2FCBC0D6}"/>
                  </a:ext>
                </a:extLst>
              </p:cNvPr>
              <p:cNvSpPr/>
              <p:nvPr/>
            </p:nvSpPr>
            <p:spPr>
              <a:xfrm>
                <a:off x="-2398662" y="3104289"/>
                <a:ext cx="96304" cy="77231"/>
              </a:xfrm>
              <a:custGeom>
                <a:avLst/>
                <a:gdLst>
                  <a:gd name="connsiteX0" fmla="*/ 1921 w 96304"/>
                  <a:gd name="connsiteY0" fmla="*/ 4922 h 77231"/>
                  <a:gd name="connsiteX1" fmla="*/ 9801 w 96304"/>
                  <a:gd name="connsiteY1" fmla="*/ 2853 h 77231"/>
                  <a:gd name="connsiteX2" fmla="*/ 18053 w 96304"/>
                  <a:gd name="connsiteY2" fmla="*/ 1225 h 77231"/>
                  <a:gd name="connsiteX3" fmla="*/ 26339 w 96304"/>
                  <a:gd name="connsiteY3" fmla="*/ 281 h 77231"/>
                  <a:gd name="connsiteX4" fmla="*/ 30504 w 96304"/>
                  <a:gd name="connsiteY4" fmla="*/ 30 h 77231"/>
                  <a:gd name="connsiteX5" fmla="*/ 34687 w 96304"/>
                  <a:gd name="connsiteY5" fmla="*/ 82 h 77231"/>
                  <a:gd name="connsiteX6" fmla="*/ 38895 w 96304"/>
                  <a:gd name="connsiteY6" fmla="*/ 255 h 77231"/>
                  <a:gd name="connsiteX7" fmla="*/ 43069 w 96304"/>
                  <a:gd name="connsiteY7" fmla="*/ 748 h 77231"/>
                  <a:gd name="connsiteX8" fmla="*/ 45156 w 96304"/>
                  <a:gd name="connsiteY8" fmla="*/ 1017 h 77231"/>
                  <a:gd name="connsiteX9" fmla="*/ 47225 w 96304"/>
                  <a:gd name="connsiteY9" fmla="*/ 1467 h 77231"/>
                  <a:gd name="connsiteX10" fmla="*/ 51356 w 96304"/>
                  <a:gd name="connsiteY10" fmla="*/ 2394 h 77231"/>
                  <a:gd name="connsiteX11" fmla="*/ 55399 w 96304"/>
                  <a:gd name="connsiteY11" fmla="*/ 3744 h 77231"/>
                  <a:gd name="connsiteX12" fmla="*/ 57400 w 96304"/>
                  <a:gd name="connsiteY12" fmla="*/ 4446 h 77231"/>
                  <a:gd name="connsiteX13" fmla="*/ 58006 w 96304"/>
                  <a:gd name="connsiteY13" fmla="*/ 4662 h 77231"/>
                  <a:gd name="connsiteX14" fmla="*/ 58465 w 96304"/>
                  <a:gd name="connsiteY14" fmla="*/ 4861 h 77231"/>
                  <a:gd name="connsiteX15" fmla="*/ 59383 w 96304"/>
                  <a:gd name="connsiteY15" fmla="*/ 5303 h 77231"/>
                  <a:gd name="connsiteX16" fmla="*/ 63089 w 96304"/>
                  <a:gd name="connsiteY16" fmla="*/ 6974 h 77231"/>
                  <a:gd name="connsiteX17" fmla="*/ 66873 w 96304"/>
                  <a:gd name="connsiteY17" fmla="*/ 9087 h 77231"/>
                  <a:gd name="connsiteX18" fmla="*/ 70466 w 96304"/>
                  <a:gd name="connsiteY18" fmla="*/ 11425 h 77231"/>
                  <a:gd name="connsiteX19" fmla="*/ 73878 w 96304"/>
                  <a:gd name="connsiteY19" fmla="*/ 13945 h 77231"/>
                  <a:gd name="connsiteX20" fmla="*/ 80199 w 96304"/>
                  <a:gd name="connsiteY20" fmla="*/ 19677 h 77231"/>
                  <a:gd name="connsiteX21" fmla="*/ 82987 w 96304"/>
                  <a:gd name="connsiteY21" fmla="*/ 22907 h 77231"/>
                  <a:gd name="connsiteX22" fmla="*/ 85550 w 96304"/>
                  <a:gd name="connsiteY22" fmla="*/ 26336 h 77231"/>
                  <a:gd name="connsiteX23" fmla="*/ 87862 w 96304"/>
                  <a:gd name="connsiteY23" fmla="*/ 29921 h 77231"/>
                  <a:gd name="connsiteX24" fmla="*/ 89897 w 96304"/>
                  <a:gd name="connsiteY24" fmla="*/ 33696 h 77231"/>
                  <a:gd name="connsiteX25" fmla="*/ 91681 w 96304"/>
                  <a:gd name="connsiteY25" fmla="*/ 37584 h 77231"/>
                  <a:gd name="connsiteX26" fmla="*/ 93170 w 96304"/>
                  <a:gd name="connsiteY26" fmla="*/ 41585 h 77231"/>
                  <a:gd name="connsiteX27" fmla="*/ 95326 w 96304"/>
                  <a:gd name="connsiteY27" fmla="*/ 49880 h 77231"/>
                  <a:gd name="connsiteX28" fmla="*/ 95950 w 96304"/>
                  <a:gd name="connsiteY28" fmla="*/ 54123 h 77231"/>
                  <a:gd name="connsiteX29" fmla="*/ 96296 w 96304"/>
                  <a:gd name="connsiteY29" fmla="*/ 58409 h 77231"/>
                  <a:gd name="connsiteX30" fmla="*/ 96305 w 96304"/>
                  <a:gd name="connsiteY30" fmla="*/ 62687 h 77231"/>
                  <a:gd name="connsiteX31" fmla="*/ 96028 w 96304"/>
                  <a:gd name="connsiteY31" fmla="*/ 66999 h 77231"/>
                  <a:gd name="connsiteX32" fmla="*/ 94357 w 96304"/>
                  <a:gd name="connsiteY32" fmla="*/ 69554 h 77231"/>
                  <a:gd name="connsiteX33" fmla="*/ 90521 w 96304"/>
                  <a:gd name="connsiteY33" fmla="*/ 71537 h 77231"/>
                  <a:gd name="connsiteX34" fmla="*/ 86555 w 96304"/>
                  <a:gd name="connsiteY34" fmla="*/ 73190 h 77231"/>
                  <a:gd name="connsiteX35" fmla="*/ 82494 w 96304"/>
                  <a:gd name="connsiteY35" fmla="*/ 74576 h 77231"/>
                  <a:gd name="connsiteX36" fmla="*/ 78363 w 96304"/>
                  <a:gd name="connsiteY36" fmla="*/ 75667 h 77231"/>
                  <a:gd name="connsiteX37" fmla="*/ 69903 w 96304"/>
                  <a:gd name="connsiteY37" fmla="*/ 76983 h 77231"/>
                  <a:gd name="connsiteX38" fmla="*/ 65617 w 96304"/>
                  <a:gd name="connsiteY38" fmla="*/ 77191 h 77231"/>
                  <a:gd name="connsiteX39" fmla="*/ 61340 w 96304"/>
                  <a:gd name="connsiteY39" fmla="*/ 77104 h 77231"/>
                  <a:gd name="connsiteX40" fmla="*/ 57062 w 96304"/>
                  <a:gd name="connsiteY40" fmla="*/ 76732 h 77231"/>
                  <a:gd name="connsiteX41" fmla="*/ 52854 w 96304"/>
                  <a:gd name="connsiteY41" fmla="*/ 76030 h 77231"/>
                  <a:gd name="connsiteX42" fmla="*/ 48689 w 96304"/>
                  <a:gd name="connsiteY42" fmla="*/ 75043 h 77231"/>
                  <a:gd name="connsiteX43" fmla="*/ 44610 w 96304"/>
                  <a:gd name="connsiteY43" fmla="*/ 73762 h 77231"/>
                  <a:gd name="connsiteX44" fmla="*/ 36852 w 96304"/>
                  <a:gd name="connsiteY44" fmla="*/ 70246 h 77231"/>
                  <a:gd name="connsiteX45" fmla="*/ 33171 w 96304"/>
                  <a:gd name="connsiteY45" fmla="*/ 68099 h 77231"/>
                  <a:gd name="connsiteX46" fmla="*/ 29639 w 96304"/>
                  <a:gd name="connsiteY46" fmla="*/ 65744 h 77231"/>
                  <a:gd name="connsiteX47" fmla="*/ 26270 w 96304"/>
                  <a:gd name="connsiteY47" fmla="*/ 63172 h 77231"/>
                  <a:gd name="connsiteX48" fmla="*/ 23110 w 96304"/>
                  <a:gd name="connsiteY48" fmla="*/ 60332 h 77231"/>
                  <a:gd name="connsiteX49" fmla="*/ 22339 w 96304"/>
                  <a:gd name="connsiteY49" fmla="*/ 59630 h 77231"/>
                  <a:gd name="connsiteX50" fmla="*/ 21949 w 96304"/>
                  <a:gd name="connsiteY50" fmla="*/ 59266 h 77231"/>
                  <a:gd name="connsiteX51" fmla="*/ 21750 w 96304"/>
                  <a:gd name="connsiteY51" fmla="*/ 59076 h 77231"/>
                  <a:gd name="connsiteX52" fmla="*/ 21664 w 96304"/>
                  <a:gd name="connsiteY52" fmla="*/ 58972 h 77231"/>
                  <a:gd name="connsiteX53" fmla="*/ 21490 w 96304"/>
                  <a:gd name="connsiteY53" fmla="*/ 58790 h 77231"/>
                  <a:gd name="connsiteX54" fmla="*/ 20131 w 96304"/>
                  <a:gd name="connsiteY54" fmla="*/ 57301 h 77231"/>
                  <a:gd name="connsiteX55" fmla="*/ 17412 w 96304"/>
                  <a:gd name="connsiteY55" fmla="*/ 54253 h 77231"/>
                  <a:gd name="connsiteX56" fmla="*/ 14866 w 96304"/>
                  <a:gd name="connsiteY56" fmla="*/ 50746 h 77231"/>
                  <a:gd name="connsiteX57" fmla="*/ 13602 w 96304"/>
                  <a:gd name="connsiteY57" fmla="*/ 48997 h 77231"/>
                  <a:gd name="connsiteX58" fmla="*/ 12520 w 96304"/>
                  <a:gd name="connsiteY58" fmla="*/ 47178 h 77231"/>
                  <a:gd name="connsiteX59" fmla="*/ 10389 w 96304"/>
                  <a:gd name="connsiteY59" fmla="*/ 43524 h 77231"/>
                  <a:gd name="connsiteX60" fmla="*/ 8580 w 96304"/>
                  <a:gd name="connsiteY60" fmla="*/ 39758 h 77231"/>
                  <a:gd name="connsiteX61" fmla="*/ 6874 w 96304"/>
                  <a:gd name="connsiteY61" fmla="*/ 35922 h 77231"/>
                  <a:gd name="connsiteX62" fmla="*/ 5471 w 96304"/>
                  <a:gd name="connsiteY62" fmla="*/ 31973 h 77231"/>
                  <a:gd name="connsiteX63" fmla="*/ 3064 w 96304"/>
                  <a:gd name="connsiteY63" fmla="*/ 23990 h 77231"/>
                  <a:gd name="connsiteX64" fmla="*/ 1271 w 96304"/>
                  <a:gd name="connsiteY64" fmla="*/ 15867 h 77231"/>
                  <a:gd name="connsiteX65" fmla="*/ 24 w 96304"/>
                  <a:gd name="connsiteY65" fmla="*/ 7658 h 77231"/>
                  <a:gd name="connsiteX66" fmla="*/ 1800 w 96304"/>
                  <a:gd name="connsiteY66" fmla="*/ 4939 h 77231"/>
                  <a:gd name="connsiteX67" fmla="*/ 1921 w 96304"/>
                  <a:gd name="connsiteY67" fmla="*/ 4922 h 7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6304" h="77231">
                    <a:moveTo>
                      <a:pt x="1921" y="4922"/>
                    </a:moveTo>
                    <a:lnTo>
                      <a:pt x="9801" y="2853"/>
                    </a:lnTo>
                    <a:cubicBezTo>
                      <a:pt x="12563" y="2316"/>
                      <a:pt x="15282" y="1632"/>
                      <a:pt x="18053" y="1225"/>
                    </a:cubicBezTo>
                    <a:cubicBezTo>
                      <a:pt x="20815" y="939"/>
                      <a:pt x="23525" y="341"/>
                      <a:pt x="26339" y="281"/>
                    </a:cubicBezTo>
                    <a:lnTo>
                      <a:pt x="30504" y="30"/>
                    </a:lnTo>
                    <a:cubicBezTo>
                      <a:pt x="31899" y="-57"/>
                      <a:pt x="33301" y="73"/>
                      <a:pt x="34687" y="82"/>
                    </a:cubicBezTo>
                    <a:cubicBezTo>
                      <a:pt x="36090" y="151"/>
                      <a:pt x="37492" y="82"/>
                      <a:pt x="38895" y="255"/>
                    </a:cubicBezTo>
                    <a:lnTo>
                      <a:pt x="43069" y="748"/>
                    </a:lnTo>
                    <a:cubicBezTo>
                      <a:pt x="43770" y="852"/>
                      <a:pt x="44463" y="904"/>
                      <a:pt x="45156" y="1017"/>
                    </a:cubicBezTo>
                    <a:lnTo>
                      <a:pt x="47225" y="1467"/>
                    </a:lnTo>
                    <a:lnTo>
                      <a:pt x="51356" y="2394"/>
                    </a:lnTo>
                    <a:cubicBezTo>
                      <a:pt x="52706" y="2818"/>
                      <a:pt x="54049" y="3303"/>
                      <a:pt x="55399" y="3744"/>
                    </a:cubicBezTo>
                    <a:lnTo>
                      <a:pt x="57400" y="4446"/>
                    </a:lnTo>
                    <a:cubicBezTo>
                      <a:pt x="57616" y="4524"/>
                      <a:pt x="57642" y="4507"/>
                      <a:pt x="58006" y="4662"/>
                    </a:cubicBezTo>
                    <a:lnTo>
                      <a:pt x="58465" y="4861"/>
                    </a:lnTo>
                    <a:lnTo>
                      <a:pt x="59383" y="5303"/>
                    </a:lnTo>
                    <a:lnTo>
                      <a:pt x="63089" y="6974"/>
                    </a:lnTo>
                    <a:lnTo>
                      <a:pt x="66873" y="9087"/>
                    </a:lnTo>
                    <a:cubicBezTo>
                      <a:pt x="68172" y="9745"/>
                      <a:pt x="69263" y="10629"/>
                      <a:pt x="70466" y="11425"/>
                    </a:cubicBezTo>
                    <a:cubicBezTo>
                      <a:pt x="71652" y="12187"/>
                      <a:pt x="72813" y="13010"/>
                      <a:pt x="73878" y="13945"/>
                    </a:cubicBezTo>
                    <a:cubicBezTo>
                      <a:pt x="76155" y="15659"/>
                      <a:pt x="78164" y="17660"/>
                      <a:pt x="80199" y="19677"/>
                    </a:cubicBezTo>
                    <a:lnTo>
                      <a:pt x="82987" y="22907"/>
                    </a:lnTo>
                    <a:cubicBezTo>
                      <a:pt x="83914" y="23981"/>
                      <a:pt x="84693" y="25193"/>
                      <a:pt x="85550" y="26336"/>
                    </a:cubicBezTo>
                    <a:cubicBezTo>
                      <a:pt x="86425" y="27444"/>
                      <a:pt x="87109" y="28717"/>
                      <a:pt x="87862" y="29921"/>
                    </a:cubicBezTo>
                    <a:cubicBezTo>
                      <a:pt x="88624" y="31124"/>
                      <a:pt x="89282" y="32406"/>
                      <a:pt x="89897" y="33696"/>
                    </a:cubicBezTo>
                    <a:cubicBezTo>
                      <a:pt x="90555" y="34961"/>
                      <a:pt x="91170" y="36251"/>
                      <a:pt x="91681" y="37584"/>
                    </a:cubicBezTo>
                    <a:cubicBezTo>
                      <a:pt x="92209" y="38918"/>
                      <a:pt x="92789" y="40225"/>
                      <a:pt x="93170" y="41585"/>
                    </a:cubicBezTo>
                    <a:cubicBezTo>
                      <a:pt x="94097" y="44295"/>
                      <a:pt x="94781" y="47092"/>
                      <a:pt x="95326" y="49880"/>
                    </a:cubicBezTo>
                    <a:cubicBezTo>
                      <a:pt x="95517" y="51283"/>
                      <a:pt x="95803" y="52703"/>
                      <a:pt x="95950" y="54123"/>
                    </a:cubicBezTo>
                    <a:cubicBezTo>
                      <a:pt x="96054" y="55543"/>
                      <a:pt x="96201" y="56981"/>
                      <a:pt x="96296" y="58409"/>
                    </a:cubicBezTo>
                    <a:lnTo>
                      <a:pt x="96305" y="62687"/>
                    </a:lnTo>
                    <a:lnTo>
                      <a:pt x="96028" y="66999"/>
                    </a:lnTo>
                    <a:cubicBezTo>
                      <a:pt x="95967" y="68125"/>
                      <a:pt x="95292" y="69069"/>
                      <a:pt x="94357" y="69554"/>
                    </a:cubicBezTo>
                    <a:lnTo>
                      <a:pt x="90521" y="71537"/>
                    </a:lnTo>
                    <a:lnTo>
                      <a:pt x="86555" y="73190"/>
                    </a:lnTo>
                    <a:cubicBezTo>
                      <a:pt x="85213" y="73684"/>
                      <a:pt x="83853" y="74108"/>
                      <a:pt x="82494" y="74576"/>
                    </a:cubicBezTo>
                    <a:cubicBezTo>
                      <a:pt x="81143" y="75000"/>
                      <a:pt x="79731" y="75303"/>
                      <a:pt x="78363" y="75667"/>
                    </a:cubicBezTo>
                    <a:cubicBezTo>
                      <a:pt x="75566" y="76299"/>
                      <a:pt x="72744" y="76766"/>
                      <a:pt x="69903" y="76983"/>
                    </a:cubicBezTo>
                    <a:cubicBezTo>
                      <a:pt x="68466" y="77165"/>
                      <a:pt x="67037" y="77147"/>
                      <a:pt x="65617" y="77191"/>
                    </a:cubicBezTo>
                    <a:cubicBezTo>
                      <a:pt x="64197" y="77277"/>
                      <a:pt x="62760" y="77217"/>
                      <a:pt x="61340" y="77104"/>
                    </a:cubicBezTo>
                    <a:cubicBezTo>
                      <a:pt x="59902" y="77052"/>
                      <a:pt x="58482" y="76948"/>
                      <a:pt x="57062" y="76732"/>
                    </a:cubicBezTo>
                    <a:cubicBezTo>
                      <a:pt x="55659" y="76507"/>
                      <a:pt x="54230" y="76394"/>
                      <a:pt x="52854" y="76030"/>
                    </a:cubicBezTo>
                    <a:cubicBezTo>
                      <a:pt x="51459" y="75684"/>
                      <a:pt x="50057" y="75468"/>
                      <a:pt x="48689" y="75043"/>
                    </a:cubicBezTo>
                    <a:lnTo>
                      <a:pt x="44610" y="73762"/>
                    </a:lnTo>
                    <a:cubicBezTo>
                      <a:pt x="41969" y="72697"/>
                      <a:pt x="39319" y="71632"/>
                      <a:pt x="36852" y="70246"/>
                    </a:cubicBezTo>
                    <a:cubicBezTo>
                      <a:pt x="35570" y="69632"/>
                      <a:pt x="34358" y="68887"/>
                      <a:pt x="33171" y="68099"/>
                    </a:cubicBezTo>
                    <a:cubicBezTo>
                      <a:pt x="31985" y="67320"/>
                      <a:pt x="30738" y="66644"/>
                      <a:pt x="29639" y="65744"/>
                    </a:cubicBezTo>
                    <a:lnTo>
                      <a:pt x="26270" y="63172"/>
                    </a:lnTo>
                    <a:lnTo>
                      <a:pt x="23110" y="60332"/>
                    </a:lnTo>
                    <a:lnTo>
                      <a:pt x="22339" y="59630"/>
                    </a:lnTo>
                    <a:lnTo>
                      <a:pt x="21949" y="59266"/>
                    </a:lnTo>
                    <a:lnTo>
                      <a:pt x="21750" y="59076"/>
                    </a:lnTo>
                    <a:lnTo>
                      <a:pt x="21664" y="58972"/>
                    </a:lnTo>
                    <a:lnTo>
                      <a:pt x="21490" y="58790"/>
                    </a:lnTo>
                    <a:lnTo>
                      <a:pt x="20131" y="57301"/>
                    </a:lnTo>
                    <a:cubicBezTo>
                      <a:pt x="19230" y="56271"/>
                      <a:pt x="18304" y="55309"/>
                      <a:pt x="17412" y="54253"/>
                    </a:cubicBezTo>
                    <a:lnTo>
                      <a:pt x="14866" y="50746"/>
                    </a:lnTo>
                    <a:lnTo>
                      <a:pt x="13602" y="48997"/>
                    </a:lnTo>
                    <a:cubicBezTo>
                      <a:pt x="13212" y="48399"/>
                      <a:pt x="12892" y="47793"/>
                      <a:pt x="12520" y="47178"/>
                    </a:cubicBezTo>
                    <a:lnTo>
                      <a:pt x="10389" y="43524"/>
                    </a:lnTo>
                    <a:cubicBezTo>
                      <a:pt x="9697" y="42303"/>
                      <a:pt x="9194" y="41013"/>
                      <a:pt x="8580" y="39758"/>
                    </a:cubicBezTo>
                    <a:cubicBezTo>
                      <a:pt x="8017" y="38459"/>
                      <a:pt x="7333" y="37238"/>
                      <a:pt x="6874" y="35922"/>
                    </a:cubicBezTo>
                    <a:lnTo>
                      <a:pt x="5471" y="31973"/>
                    </a:lnTo>
                    <a:cubicBezTo>
                      <a:pt x="4406" y="29384"/>
                      <a:pt x="3860" y="26665"/>
                      <a:pt x="3064" y="23990"/>
                    </a:cubicBezTo>
                    <a:cubicBezTo>
                      <a:pt x="2345" y="21305"/>
                      <a:pt x="1895" y="18578"/>
                      <a:pt x="1271" y="15867"/>
                    </a:cubicBezTo>
                    <a:lnTo>
                      <a:pt x="24" y="7658"/>
                    </a:lnTo>
                    <a:cubicBezTo>
                      <a:pt x="-149" y="6411"/>
                      <a:pt x="613" y="5260"/>
                      <a:pt x="1800" y="4939"/>
                    </a:cubicBezTo>
                    <a:lnTo>
                      <a:pt x="1921" y="4922"/>
                    </a:lnTo>
                    <a:close/>
                  </a:path>
                </a:pathLst>
              </a:custGeom>
              <a:grpFill/>
              <a:ln w="8653" cap="flat">
                <a:noFill/>
                <a:prstDash val="solid"/>
                <a:miter/>
              </a:ln>
            </p:spPr>
            <p:txBody>
              <a:bodyPr rtlCol="0" anchor="ctr"/>
              <a:lstStyle/>
              <a:p>
                <a:endParaRPr lang="en-IN" dirty="0"/>
              </a:p>
            </p:txBody>
          </p:sp>
          <p:sp>
            <p:nvSpPr>
              <p:cNvPr id="97" name="Freeform: Shape 97">
                <a:extLst>
                  <a:ext uri="{FF2B5EF4-FFF2-40B4-BE49-F238E27FC236}">
                    <a16:creationId xmlns:a16="http://schemas.microsoft.com/office/drawing/2014/main" id="{730F28AB-B17E-AE48-92D9-AD382FD6FC6B}"/>
                  </a:ext>
                </a:extLst>
              </p:cNvPr>
              <p:cNvSpPr/>
              <p:nvPr/>
            </p:nvSpPr>
            <p:spPr>
              <a:xfrm>
                <a:off x="-2163555" y="2844847"/>
                <a:ext cx="81092" cy="90341"/>
              </a:xfrm>
              <a:custGeom>
                <a:avLst/>
                <a:gdLst>
                  <a:gd name="connsiteX0" fmla="*/ 4653 w 81092"/>
                  <a:gd name="connsiteY0" fmla="*/ 10 h 90341"/>
                  <a:gd name="connsiteX1" fmla="*/ 12793 w 81092"/>
                  <a:gd name="connsiteY1" fmla="*/ 347 h 90341"/>
                  <a:gd name="connsiteX2" fmla="*/ 21140 w 81092"/>
                  <a:gd name="connsiteY2" fmla="*/ 1231 h 90341"/>
                  <a:gd name="connsiteX3" fmla="*/ 29340 w 81092"/>
                  <a:gd name="connsiteY3" fmla="*/ 2755 h 90341"/>
                  <a:gd name="connsiteX4" fmla="*/ 33419 w 81092"/>
                  <a:gd name="connsiteY4" fmla="*/ 3750 h 90341"/>
                  <a:gd name="connsiteX5" fmla="*/ 37393 w 81092"/>
                  <a:gd name="connsiteY5" fmla="*/ 5015 h 90341"/>
                  <a:gd name="connsiteX6" fmla="*/ 41368 w 81092"/>
                  <a:gd name="connsiteY6" fmla="*/ 6417 h 90341"/>
                  <a:gd name="connsiteX7" fmla="*/ 45221 w 81092"/>
                  <a:gd name="connsiteY7" fmla="*/ 8141 h 90341"/>
                  <a:gd name="connsiteX8" fmla="*/ 47135 w 81092"/>
                  <a:gd name="connsiteY8" fmla="*/ 8989 h 90341"/>
                  <a:gd name="connsiteX9" fmla="*/ 48971 w 81092"/>
                  <a:gd name="connsiteY9" fmla="*/ 10054 h 90341"/>
                  <a:gd name="connsiteX10" fmla="*/ 52651 w 81092"/>
                  <a:gd name="connsiteY10" fmla="*/ 12150 h 90341"/>
                  <a:gd name="connsiteX11" fmla="*/ 56114 w 81092"/>
                  <a:gd name="connsiteY11" fmla="*/ 14618 h 90341"/>
                  <a:gd name="connsiteX12" fmla="*/ 57820 w 81092"/>
                  <a:gd name="connsiteY12" fmla="*/ 15882 h 90341"/>
                  <a:gd name="connsiteX13" fmla="*/ 58331 w 81092"/>
                  <a:gd name="connsiteY13" fmla="*/ 16280 h 90341"/>
                  <a:gd name="connsiteX14" fmla="*/ 58703 w 81092"/>
                  <a:gd name="connsiteY14" fmla="*/ 16618 h 90341"/>
                  <a:gd name="connsiteX15" fmla="*/ 59483 w 81092"/>
                  <a:gd name="connsiteY15" fmla="*/ 17285 h 90341"/>
                  <a:gd name="connsiteX16" fmla="*/ 62513 w 81092"/>
                  <a:gd name="connsiteY16" fmla="*/ 19995 h 90341"/>
                  <a:gd name="connsiteX17" fmla="*/ 65510 w 81092"/>
                  <a:gd name="connsiteY17" fmla="*/ 23130 h 90341"/>
                  <a:gd name="connsiteX18" fmla="*/ 68263 w 81092"/>
                  <a:gd name="connsiteY18" fmla="*/ 26394 h 90341"/>
                  <a:gd name="connsiteX19" fmla="*/ 70783 w 81092"/>
                  <a:gd name="connsiteY19" fmla="*/ 29823 h 90341"/>
                  <a:gd name="connsiteX20" fmla="*/ 75112 w 81092"/>
                  <a:gd name="connsiteY20" fmla="*/ 37166 h 90341"/>
                  <a:gd name="connsiteX21" fmla="*/ 76844 w 81092"/>
                  <a:gd name="connsiteY21" fmla="*/ 41071 h 90341"/>
                  <a:gd name="connsiteX22" fmla="*/ 78264 w 81092"/>
                  <a:gd name="connsiteY22" fmla="*/ 45115 h 90341"/>
                  <a:gd name="connsiteX23" fmla="*/ 79425 w 81092"/>
                  <a:gd name="connsiteY23" fmla="*/ 49245 h 90341"/>
                  <a:gd name="connsiteX24" fmla="*/ 80273 w 81092"/>
                  <a:gd name="connsiteY24" fmla="*/ 53445 h 90341"/>
                  <a:gd name="connsiteX25" fmla="*/ 80819 w 81092"/>
                  <a:gd name="connsiteY25" fmla="*/ 57679 h 90341"/>
                  <a:gd name="connsiteX26" fmla="*/ 81070 w 81092"/>
                  <a:gd name="connsiteY26" fmla="*/ 61948 h 90341"/>
                  <a:gd name="connsiteX27" fmla="*/ 80680 w 81092"/>
                  <a:gd name="connsiteY27" fmla="*/ 70495 h 90341"/>
                  <a:gd name="connsiteX28" fmla="*/ 80022 w 81092"/>
                  <a:gd name="connsiteY28" fmla="*/ 74738 h 90341"/>
                  <a:gd name="connsiteX29" fmla="*/ 79087 w 81092"/>
                  <a:gd name="connsiteY29" fmla="*/ 78911 h 90341"/>
                  <a:gd name="connsiteX30" fmla="*/ 77849 w 81092"/>
                  <a:gd name="connsiteY30" fmla="*/ 83033 h 90341"/>
                  <a:gd name="connsiteX31" fmla="*/ 76307 w 81092"/>
                  <a:gd name="connsiteY31" fmla="*/ 87068 h 90341"/>
                  <a:gd name="connsiteX32" fmla="*/ 73952 w 81092"/>
                  <a:gd name="connsiteY32" fmla="*/ 89034 h 90341"/>
                  <a:gd name="connsiteX33" fmla="*/ 69718 w 81092"/>
                  <a:gd name="connsiteY33" fmla="*/ 89761 h 90341"/>
                  <a:gd name="connsiteX34" fmla="*/ 65449 w 81092"/>
                  <a:gd name="connsiteY34" fmla="*/ 90203 h 90341"/>
                  <a:gd name="connsiteX35" fmla="*/ 61154 w 81092"/>
                  <a:gd name="connsiteY35" fmla="*/ 90341 h 90341"/>
                  <a:gd name="connsiteX36" fmla="*/ 56876 w 81092"/>
                  <a:gd name="connsiteY36" fmla="*/ 90160 h 90341"/>
                  <a:gd name="connsiteX37" fmla="*/ 48399 w 81092"/>
                  <a:gd name="connsiteY37" fmla="*/ 88921 h 90341"/>
                  <a:gd name="connsiteX38" fmla="*/ 44251 w 81092"/>
                  <a:gd name="connsiteY38" fmla="*/ 87865 h 90341"/>
                  <a:gd name="connsiteX39" fmla="*/ 40182 w 81092"/>
                  <a:gd name="connsiteY39" fmla="*/ 86514 h 90341"/>
                  <a:gd name="connsiteX40" fmla="*/ 36224 w 81092"/>
                  <a:gd name="connsiteY40" fmla="*/ 84886 h 90341"/>
                  <a:gd name="connsiteX41" fmla="*/ 32397 w 81092"/>
                  <a:gd name="connsiteY41" fmla="*/ 82990 h 90341"/>
                  <a:gd name="connsiteX42" fmla="*/ 28717 w 81092"/>
                  <a:gd name="connsiteY42" fmla="*/ 80816 h 90341"/>
                  <a:gd name="connsiteX43" fmla="*/ 25193 w 81092"/>
                  <a:gd name="connsiteY43" fmla="*/ 78375 h 90341"/>
                  <a:gd name="connsiteX44" fmla="*/ 18811 w 81092"/>
                  <a:gd name="connsiteY44" fmla="*/ 72729 h 90341"/>
                  <a:gd name="connsiteX45" fmla="*/ 15928 w 81092"/>
                  <a:gd name="connsiteY45" fmla="*/ 69603 h 90341"/>
                  <a:gd name="connsiteX46" fmla="*/ 13252 w 81092"/>
                  <a:gd name="connsiteY46" fmla="*/ 66312 h 90341"/>
                  <a:gd name="connsiteX47" fmla="*/ 10784 w 81092"/>
                  <a:gd name="connsiteY47" fmla="*/ 62857 h 90341"/>
                  <a:gd name="connsiteX48" fmla="*/ 8628 w 81092"/>
                  <a:gd name="connsiteY48" fmla="*/ 59203 h 90341"/>
                  <a:gd name="connsiteX49" fmla="*/ 8082 w 81092"/>
                  <a:gd name="connsiteY49" fmla="*/ 58303 h 90341"/>
                  <a:gd name="connsiteX50" fmla="*/ 7823 w 81092"/>
                  <a:gd name="connsiteY50" fmla="*/ 57852 h 90341"/>
                  <a:gd name="connsiteX51" fmla="*/ 7684 w 81092"/>
                  <a:gd name="connsiteY51" fmla="*/ 57601 h 90341"/>
                  <a:gd name="connsiteX52" fmla="*/ 7632 w 81092"/>
                  <a:gd name="connsiteY52" fmla="*/ 57489 h 90341"/>
                  <a:gd name="connsiteX53" fmla="*/ 7528 w 81092"/>
                  <a:gd name="connsiteY53" fmla="*/ 57264 h 90341"/>
                  <a:gd name="connsiteX54" fmla="*/ 6662 w 81092"/>
                  <a:gd name="connsiteY54" fmla="*/ 55411 h 90341"/>
                  <a:gd name="connsiteX55" fmla="*/ 4965 w 81092"/>
                  <a:gd name="connsiteY55" fmla="*/ 51722 h 90341"/>
                  <a:gd name="connsiteX56" fmla="*/ 3554 w 81092"/>
                  <a:gd name="connsiteY56" fmla="*/ 47609 h 90341"/>
                  <a:gd name="connsiteX57" fmla="*/ 2861 w 81092"/>
                  <a:gd name="connsiteY57" fmla="*/ 45565 h 90341"/>
                  <a:gd name="connsiteX58" fmla="*/ 2350 w 81092"/>
                  <a:gd name="connsiteY58" fmla="*/ 43522 h 90341"/>
                  <a:gd name="connsiteX59" fmla="*/ 1406 w 81092"/>
                  <a:gd name="connsiteY59" fmla="*/ 39409 h 90341"/>
                  <a:gd name="connsiteX60" fmla="*/ 800 w 81092"/>
                  <a:gd name="connsiteY60" fmla="*/ 35252 h 90341"/>
                  <a:gd name="connsiteX61" fmla="*/ 307 w 81092"/>
                  <a:gd name="connsiteY61" fmla="*/ 31079 h 90341"/>
                  <a:gd name="connsiteX62" fmla="*/ 99 w 81092"/>
                  <a:gd name="connsiteY62" fmla="*/ 26922 h 90341"/>
                  <a:gd name="connsiteX63" fmla="*/ 159 w 81092"/>
                  <a:gd name="connsiteY63" fmla="*/ 18583 h 90341"/>
                  <a:gd name="connsiteX64" fmla="*/ 843 w 81092"/>
                  <a:gd name="connsiteY64" fmla="*/ 10297 h 90341"/>
                  <a:gd name="connsiteX65" fmla="*/ 2108 w 81092"/>
                  <a:gd name="connsiteY65" fmla="*/ 2062 h 90341"/>
                  <a:gd name="connsiteX66" fmla="*/ 4575 w 81092"/>
                  <a:gd name="connsiteY66" fmla="*/ 1 h 90341"/>
                  <a:gd name="connsiteX67" fmla="*/ 4653 w 81092"/>
                  <a:gd name="connsiteY67" fmla="*/ 10 h 90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1092" h="90341">
                    <a:moveTo>
                      <a:pt x="4653" y="10"/>
                    </a:moveTo>
                    <a:lnTo>
                      <a:pt x="12793" y="347"/>
                    </a:lnTo>
                    <a:cubicBezTo>
                      <a:pt x="15573" y="651"/>
                      <a:pt x="18387" y="806"/>
                      <a:pt x="21140" y="1231"/>
                    </a:cubicBezTo>
                    <a:cubicBezTo>
                      <a:pt x="23877" y="1750"/>
                      <a:pt x="26648" y="2001"/>
                      <a:pt x="29340" y="2755"/>
                    </a:cubicBezTo>
                    <a:lnTo>
                      <a:pt x="33419" y="3750"/>
                    </a:lnTo>
                    <a:cubicBezTo>
                      <a:pt x="34752" y="4079"/>
                      <a:pt x="36069" y="4599"/>
                      <a:pt x="37393" y="5015"/>
                    </a:cubicBezTo>
                    <a:cubicBezTo>
                      <a:pt x="38710" y="5508"/>
                      <a:pt x="40069" y="5881"/>
                      <a:pt x="41368" y="6417"/>
                    </a:cubicBezTo>
                    <a:lnTo>
                      <a:pt x="45221" y="8141"/>
                    </a:lnTo>
                    <a:cubicBezTo>
                      <a:pt x="45845" y="8426"/>
                      <a:pt x="46494" y="8695"/>
                      <a:pt x="47135" y="8989"/>
                    </a:cubicBezTo>
                    <a:lnTo>
                      <a:pt x="48971" y="10054"/>
                    </a:lnTo>
                    <a:lnTo>
                      <a:pt x="52651" y="12150"/>
                    </a:lnTo>
                    <a:cubicBezTo>
                      <a:pt x="53837" y="12947"/>
                      <a:pt x="54954" y="13804"/>
                      <a:pt x="56114" y="14618"/>
                    </a:cubicBezTo>
                    <a:lnTo>
                      <a:pt x="57820" y="15882"/>
                    </a:lnTo>
                    <a:cubicBezTo>
                      <a:pt x="58002" y="16038"/>
                      <a:pt x="58037" y="16029"/>
                      <a:pt x="58331" y="16280"/>
                    </a:cubicBezTo>
                    <a:lnTo>
                      <a:pt x="58703" y="16618"/>
                    </a:lnTo>
                    <a:lnTo>
                      <a:pt x="59483" y="17285"/>
                    </a:lnTo>
                    <a:lnTo>
                      <a:pt x="62513" y="19995"/>
                    </a:lnTo>
                    <a:lnTo>
                      <a:pt x="65510" y="23130"/>
                    </a:lnTo>
                    <a:cubicBezTo>
                      <a:pt x="66549" y="24143"/>
                      <a:pt x="67345" y="25303"/>
                      <a:pt x="68263" y="26394"/>
                    </a:cubicBezTo>
                    <a:cubicBezTo>
                      <a:pt x="69164" y="27502"/>
                      <a:pt x="70021" y="28611"/>
                      <a:pt x="70783" y="29823"/>
                    </a:cubicBezTo>
                    <a:cubicBezTo>
                      <a:pt x="72445" y="32144"/>
                      <a:pt x="73779" y="34655"/>
                      <a:pt x="75112" y="37166"/>
                    </a:cubicBezTo>
                    <a:lnTo>
                      <a:pt x="76844" y="41071"/>
                    </a:lnTo>
                    <a:cubicBezTo>
                      <a:pt x="77407" y="42405"/>
                      <a:pt x="77797" y="43781"/>
                      <a:pt x="78264" y="45115"/>
                    </a:cubicBezTo>
                    <a:cubicBezTo>
                      <a:pt x="78801" y="46440"/>
                      <a:pt x="79052" y="47860"/>
                      <a:pt x="79425" y="49245"/>
                    </a:cubicBezTo>
                    <a:cubicBezTo>
                      <a:pt x="79814" y="50613"/>
                      <a:pt x="80057" y="52016"/>
                      <a:pt x="80273" y="53445"/>
                    </a:cubicBezTo>
                    <a:cubicBezTo>
                      <a:pt x="80524" y="54839"/>
                      <a:pt x="80741" y="56242"/>
                      <a:pt x="80819" y="57679"/>
                    </a:cubicBezTo>
                    <a:cubicBezTo>
                      <a:pt x="80931" y="59099"/>
                      <a:pt x="81105" y="60519"/>
                      <a:pt x="81070" y="61948"/>
                    </a:cubicBezTo>
                    <a:cubicBezTo>
                      <a:pt x="81157" y="64797"/>
                      <a:pt x="80983" y="67663"/>
                      <a:pt x="80680" y="70495"/>
                    </a:cubicBezTo>
                    <a:cubicBezTo>
                      <a:pt x="80464" y="71906"/>
                      <a:pt x="80299" y="73335"/>
                      <a:pt x="80022" y="74738"/>
                    </a:cubicBezTo>
                    <a:cubicBezTo>
                      <a:pt x="79710" y="76140"/>
                      <a:pt x="79442" y="77517"/>
                      <a:pt x="79087" y="78911"/>
                    </a:cubicBezTo>
                    <a:lnTo>
                      <a:pt x="77849" y="83033"/>
                    </a:lnTo>
                    <a:lnTo>
                      <a:pt x="76307" y="87068"/>
                    </a:lnTo>
                    <a:cubicBezTo>
                      <a:pt x="75909" y="88133"/>
                      <a:pt x="74991" y="88835"/>
                      <a:pt x="73952" y="89034"/>
                    </a:cubicBezTo>
                    <a:lnTo>
                      <a:pt x="69718" y="89761"/>
                    </a:lnTo>
                    <a:lnTo>
                      <a:pt x="65449" y="90203"/>
                    </a:lnTo>
                    <a:cubicBezTo>
                      <a:pt x="64012" y="90272"/>
                      <a:pt x="62574" y="90281"/>
                      <a:pt x="61154" y="90341"/>
                    </a:cubicBezTo>
                    <a:cubicBezTo>
                      <a:pt x="59725" y="90341"/>
                      <a:pt x="58297" y="90203"/>
                      <a:pt x="56876" y="90160"/>
                    </a:cubicBezTo>
                    <a:cubicBezTo>
                      <a:pt x="54028" y="89917"/>
                      <a:pt x="51196" y="89553"/>
                      <a:pt x="48399" y="88921"/>
                    </a:cubicBezTo>
                    <a:cubicBezTo>
                      <a:pt x="46979" y="88679"/>
                      <a:pt x="45637" y="88237"/>
                      <a:pt x="44251" y="87865"/>
                    </a:cubicBezTo>
                    <a:cubicBezTo>
                      <a:pt x="42875" y="87510"/>
                      <a:pt x="41524" y="87042"/>
                      <a:pt x="40182" y="86514"/>
                    </a:cubicBezTo>
                    <a:cubicBezTo>
                      <a:pt x="38831" y="86046"/>
                      <a:pt x="37497" y="85544"/>
                      <a:pt x="36224" y="84886"/>
                    </a:cubicBezTo>
                    <a:cubicBezTo>
                      <a:pt x="34943" y="84263"/>
                      <a:pt x="33601" y="83752"/>
                      <a:pt x="32397" y="82990"/>
                    </a:cubicBezTo>
                    <a:cubicBezTo>
                      <a:pt x="31168" y="82262"/>
                      <a:pt x="29886" y="81604"/>
                      <a:pt x="28717" y="80816"/>
                    </a:cubicBezTo>
                    <a:lnTo>
                      <a:pt x="25193" y="78375"/>
                    </a:lnTo>
                    <a:cubicBezTo>
                      <a:pt x="22985" y="76591"/>
                      <a:pt x="20759" y="74790"/>
                      <a:pt x="18811" y="72729"/>
                    </a:cubicBezTo>
                    <a:cubicBezTo>
                      <a:pt x="17763" y="71750"/>
                      <a:pt x="16828" y="70703"/>
                      <a:pt x="15928" y="69603"/>
                    </a:cubicBezTo>
                    <a:cubicBezTo>
                      <a:pt x="15027" y="68521"/>
                      <a:pt x="14031" y="67473"/>
                      <a:pt x="13252" y="66312"/>
                    </a:cubicBezTo>
                    <a:lnTo>
                      <a:pt x="10784" y="62857"/>
                    </a:lnTo>
                    <a:lnTo>
                      <a:pt x="8628" y="59203"/>
                    </a:lnTo>
                    <a:lnTo>
                      <a:pt x="8082" y="58303"/>
                    </a:lnTo>
                    <a:lnTo>
                      <a:pt x="7823" y="57852"/>
                    </a:lnTo>
                    <a:lnTo>
                      <a:pt x="7684" y="57601"/>
                    </a:lnTo>
                    <a:lnTo>
                      <a:pt x="7632" y="57489"/>
                    </a:lnTo>
                    <a:lnTo>
                      <a:pt x="7528" y="57264"/>
                    </a:lnTo>
                    <a:lnTo>
                      <a:pt x="6662" y="55411"/>
                    </a:lnTo>
                    <a:cubicBezTo>
                      <a:pt x="6091" y="54172"/>
                      <a:pt x="5493" y="52977"/>
                      <a:pt x="4965" y="51722"/>
                    </a:cubicBezTo>
                    <a:lnTo>
                      <a:pt x="3554" y="47609"/>
                    </a:lnTo>
                    <a:lnTo>
                      <a:pt x="2861" y="45565"/>
                    </a:lnTo>
                    <a:cubicBezTo>
                      <a:pt x="2671" y="44872"/>
                      <a:pt x="2523" y="44197"/>
                      <a:pt x="2350" y="43522"/>
                    </a:cubicBezTo>
                    <a:lnTo>
                      <a:pt x="1406" y="39409"/>
                    </a:lnTo>
                    <a:cubicBezTo>
                      <a:pt x="1103" y="38023"/>
                      <a:pt x="1008" y="36638"/>
                      <a:pt x="800" y="35252"/>
                    </a:cubicBezTo>
                    <a:cubicBezTo>
                      <a:pt x="627" y="33867"/>
                      <a:pt x="359" y="32481"/>
                      <a:pt x="307" y="31079"/>
                    </a:cubicBezTo>
                    <a:lnTo>
                      <a:pt x="99" y="26922"/>
                    </a:lnTo>
                    <a:cubicBezTo>
                      <a:pt x="-144" y="24125"/>
                      <a:pt x="133" y="21354"/>
                      <a:pt x="159" y="18583"/>
                    </a:cubicBezTo>
                    <a:cubicBezTo>
                      <a:pt x="263" y="15804"/>
                      <a:pt x="636" y="13050"/>
                      <a:pt x="843" y="10297"/>
                    </a:cubicBezTo>
                    <a:lnTo>
                      <a:pt x="2108" y="2062"/>
                    </a:lnTo>
                    <a:cubicBezTo>
                      <a:pt x="2281" y="841"/>
                      <a:pt x="3372" y="-34"/>
                      <a:pt x="4575" y="1"/>
                    </a:cubicBezTo>
                    <a:lnTo>
                      <a:pt x="4653" y="10"/>
                    </a:lnTo>
                    <a:close/>
                  </a:path>
                </a:pathLst>
              </a:custGeom>
              <a:grpFill/>
              <a:ln w="8653" cap="flat">
                <a:noFill/>
                <a:prstDash val="solid"/>
                <a:miter/>
              </a:ln>
            </p:spPr>
            <p:txBody>
              <a:bodyPr rtlCol="0" anchor="ctr"/>
              <a:lstStyle/>
              <a:p>
                <a:endParaRPr lang="en-IN" dirty="0"/>
              </a:p>
            </p:txBody>
          </p:sp>
          <p:sp>
            <p:nvSpPr>
              <p:cNvPr id="98" name="Freeform: Shape 98">
                <a:extLst>
                  <a:ext uri="{FF2B5EF4-FFF2-40B4-BE49-F238E27FC236}">
                    <a16:creationId xmlns:a16="http://schemas.microsoft.com/office/drawing/2014/main" id="{3CFBE968-E7BA-7749-9231-6C61C7886CDE}"/>
                  </a:ext>
                </a:extLst>
              </p:cNvPr>
              <p:cNvSpPr/>
              <p:nvPr/>
            </p:nvSpPr>
            <p:spPr>
              <a:xfrm>
                <a:off x="-1625381" y="3397460"/>
                <a:ext cx="20858" cy="23435"/>
              </a:xfrm>
              <a:custGeom>
                <a:avLst/>
                <a:gdLst>
                  <a:gd name="connsiteX0" fmla="*/ 17189 w 20858"/>
                  <a:gd name="connsiteY0" fmla="*/ 22976 h 23435"/>
                  <a:gd name="connsiteX1" fmla="*/ 13500 w 20858"/>
                  <a:gd name="connsiteY1" fmla="*/ 23435 h 23435"/>
                  <a:gd name="connsiteX2" fmla="*/ 1 w 20858"/>
                  <a:gd name="connsiteY2" fmla="*/ 9649 h 23435"/>
                  <a:gd name="connsiteX3" fmla="*/ 3690 w 20858"/>
                  <a:gd name="connsiteY3" fmla="*/ 479 h 23435"/>
                  <a:gd name="connsiteX4" fmla="*/ 13500 w 20858"/>
                  <a:gd name="connsiteY4" fmla="*/ 1544 h 23435"/>
                  <a:gd name="connsiteX5" fmla="*/ 19319 w 20858"/>
                  <a:gd name="connsiteY5" fmla="*/ 19945 h 23435"/>
                  <a:gd name="connsiteX6" fmla="*/ 17189 w 20858"/>
                  <a:gd name="connsiteY6" fmla="*/ 22976 h 23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58" h="23435">
                    <a:moveTo>
                      <a:pt x="17189" y="22976"/>
                    </a:moveTo>
                    <a:cubicBezTo>
                      <a:pt x="16003" y="23296"/>
                      <a:pt x="14782" y="23443"/>
                      <a:pt x="13500" y="23435"/>
                    </a:cubicBezTo>
                    <a:cubicBezTo>
                      <a:pt x="5958" y="23348"/>
                      <a:pt x="-77" y="17183"/>
                      <a:pt x="1" y="9649"/>
                    </a:cubicBezTo>
                    <a:cubicBezTo>
                      <a:pt x="44" y="6117"/>
                      <a:pt x="1430" y="2869"/>
                      <a:pt x="3690" y="479"/>
                    </a:cubicBezTo>
                    <a:cubicBezTo>
                      <a:pt x="6867" y="-395"/>
                      <a:pt x="10366" y="-92"/>
                      <a:pt x="13500" y="1544"/>
                    </a:cubicBezTo>
                    <a:cubicBezTo>
                      <a:pt x="20194" y="4999"/>
                      <a:pt x="22792" y="13251"/>
                      <a:pt x="19319" y="19945"/>
                    </a:cubicBezTo>
                    <a:cubicBezTo>
                      <a:pt x="18730" y="21079"/>
                      <a:pt x="18003" y="22075"/>
                      <a:pt x="17189" y="22976"/>
                    </a:cubicBezTo>
                    <a:close/>
                  </a:path>
                </a:pathLst>
              </a:custGeom>
              <a:grpFill/>
              <a:ln w="8653" cap="flat">
                <a:noFill/>
                <a:prstDash val="solid"/>
                <a:miter/>
              </a:ln>
            </p:spPr>
            <p:txBody>
              <a:bodyPr rtlCol="0" anchor="ctr"/>
              <a:lstStyle/>
              <a:p>
                <a:endParaRPr lang="en-IN" dirty="0"/>
              </a:p>
            </p:txBody>
          </p:sp>
          <p:sp>
            <p:nvSpPr>
              <p:cNvPr id="99" name="Freeform: Shape 99">
                <a:extLst>
                  <a:ext uri="{FF2B5EF4-FFF2-40B4-BE49-F238E27FC236}">
                    <a16:creationId xmlns:a16="http://schemas.microsoft.com/office/drawing/2014/main" id="{C183A29B-420E-8241-9151-B7EC746AF5D6}"/>
                  </a:ext>
                </a:extLst>
              </p:cNvPr>
              <p:cNvSpPr/>
              <p:nvPr/>
            </p:nvSpPr>
            <p:spPr>
              <a:xfrm>
                <a:off x="-1510260" y="3349180"/>
                <a:ext cx="20004" cy="25492"/>
              </a:xfrm>
              <a:custGeom>
                <a:avLst/>
                <a:gdLst>
                  <a:gd name="connsiteX0" fmla="*/ 13138 w 20004"/>
                  <a:gd name="connsiteY0" fmla="*/ 25492 h 25492"/>
                  <a:gd name="connsiteX1" fmla="*/ 9484 w 20004"/>
                  <a:gd name="connsiteY1" fmla="*/ 24843 h 25492"/>
                  <a:gd name="connsiteX2" fmla="*/ 652 w 20004"/>
                  <a:gd name="connsiteY2" fmla="*/ 7689 h 25492"/>
                  <a:gd name="connsiteX3" fmla="*/ 6878 w 20004"/>
                  <a:gd name="connsiteY3" fmla="*/ 0 h 25492"/>
                  <a:gd name="connsiteX4" fmla="*/ 15944 w 20004"/>
                  <a:gd name="connsiteY4" fmla="*/ 3931 h 25492"/>
                  <a:gd name="connsiteX5" fmla="*/ 16082 w 20004"/>
                  <a:gd name="connsiteY5" fmla="*/ 23224 h 25492"/>
                  <a:gd name="connsiteX6" fmla="*/ 13138 w 20004"/>
                  <a:gd name="connsiteY6" fmla="*/ 25492 h 2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04" h="25492">
                    <a:moveTo>
                      <a:pt x="13138" y="25492"/>
                    </a:moveTo>
                    <a:cubicBezTo>
                      <a:pt x="11926" y="25432"/>
                      <a:pt x="10705" y="25233"/>
                      <a:pt x="9484" y="24843"/>
                    </a:cubicBezTo>
                    <a:cubicBezTo>
                      <a:pt x="2314" y="22540"/>
                      <a:pt x="-1643" y="14868"/>
                      <a:pt x="652" y="7689"/>
                    </a:cubicBezTo>
                    <a:cubicBezTo>
                      <a:pt x="1725" y="4312"/>
                      <a:pt x="4020" y="1654"/>
                      <a:pt x="6878" y="0"/>
                    </a:cubicBezTo>
                    <a:cubicBezTo>
                      <a:pt x="10168" y="121"/>
                      <a:pt x="13424" y="1429"/>
                      <a:pt x="15944" y="3931"/>
                    </a:cubicBezTo>
                    <a:cubicBezTo>
                      <a:pt x="21304" y="9213"/>
                      <a:pt x="21364" y="17855"/>
                      <a:pt x="16082" y="23224"/>
                    </a:cubicBezTo>
                    <a:cubicBezTo>
                      <a:pt x="15182" y="24116"/>
                      <a:pt x="14186" y="24895"/>
                      <a:pt x="13138" y="25492"/>
                    </a:cubicBezTo>
                    <a:close/>
                  </a:path>
                </a:pathLst>
              </a:custGeom>
              <a:grpFill/>
              <a:ln w="8653" cap="flat">
                <a:noFill/>
                <a:prstDash val="solid"/>
                <a:miter/>
              </a:ln>
            </p:spPr>
            <p:txBody>
              <a:bodyPr rtlCol="0" anchor="ctr"/>
              <a:lstStyle/>
              <a:p>
                <a:endParaRPr lang="en-IN" dirty="0"/>
              </a:p>
            </p:txBody>
          </p:sp>
          <p:sp>
            <p:nvSpPr>
              <p:cNvPr id="100" name="Freeform: Shape 100">
                <a:extLst>
                  <a:ext uri="{FF2B5EF4-FFF2-40B4-BE49-F238E27FC236}">
                    <a16:creationId xmlns:a16="http://schemas.microsoft.com/office/drawing/2014/main" id="{6E145085-141F-234D-AD52-7DCF8B16DBA6}"/>
                  </a:ext>
                </a:extLst>
              </p:cNvPr>
              <p:cNvSpPr/>
              <p:nvPr/>
            </p:nvSpPr>
            <p:spPr>
              <a:xfrm>
                <a:off x="-1386634" y="3337499"/>
                <a:ext cx="19790" cy="26176"/>
              </a:xfrm>
              <a:custGeom>
                <a:avLst/>
                <a:gdLst>
                  <a:gd name="connsiteX0" fmla="*/ 9146 w 19790"/>
                  <a:gd name="connsiteY0" fmla="*/ 26177 h 26176"/>
                  <a:gd name="connsiteX1" fmla="*/ 5847 w 19790"/>
                  <a:gd name="connsiteY1" fmla="*/ 24505 h 26176"/>
                  <a:gd name="connsiteX2" fmla="*/ 2453 w 19790"/>
                  <a:gd name="connsiteY2" fmla="*/ 5516 h 26176"/>
                  <a:gd name="connsiteX3" fmla="*/ 10661 w 19790"/>
                  <a:gd name="connsiteY3" fmla="*/ 0 h 26176"/>
                  <a:gd name="connsiteX4" fmla="*/ 18169 w 19790"/>
                  <a:gd name="connsiteY4" fmla="*/ 6416 h 26176"/>
                  <a:gd name="connsiteX5" fmla="*/ 12601 w 19790"/>
                  <a:gd name="connsiteY5" fmla="*/ 24895 h 26176"/>
                  <a:gd name="connsiteX6" fmla="*/ 9146 w 19790"/>
                  <a:gd name="connsiteY6" fmla="*/ 26177 h 2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0" h="26176">
                    <a:moveTo>
                      <a:pt x="9146" y="26177"/>
                    </a:moveTo>
                    <a:cubicBezTo>
                      <a:pt x="7994" y="25787"/>
                      <a:pt x="6877" y="25215"/>
                      <a:pt x="5847" y="24505"/>
                    </a:cubicBezTo>
                    <a:cubicBezTo>
                      <a:pt x="-336" y="20193"/>
                      <a:pt x="-1860" y="11681"/>
                      <a:pt x="2453" y="5516"/>
                    </a:cubicBezTo>
                    <a:cubicBezTo>
                      <a:pt x="4479" y="2598"/>
                      <a:pt x="7449" y="727"/>
                      <a:pt x="10661" y="0"/>
                    </a:cubicBezTo>
                    <a:cubicBezTo>
                      <a:pt x="13753" y="1082"/>
                      <a:pt x="16480" y="3282"/>
                      <a:pt x="18169" y="6416"/>
                    </a:cubicBezTo>
                    <a:cubicBezTo>
                      <a:pt x="21728" y="13058"/>
                      <a:pt x="19234" y="21327"/>
                      <a:pt x="12601" y="24895"/>
                    </a:cubicBezTo>
                    <a:cubicBezTo>
                      <a:pt x="11493" y="25501"/>
                      <a:pt x="10332" y="25925"/>
                      <a:pt x="9146" y="26177"/>
                    </a:cubicBezTo>
                    <a:close/>
                  </a:path>
                </a:pathLst>
              </a:custGeom>
              <a:grpFill/>
              <a:ln w="8653" cap="flat">
                <a:noFill/>
                <a:prstDash val="solid"/>
                <a:miter/>
              </a:ln>
            </p:spPr>
            <p:txBody>
              <a:bodyPr rtlCol="0" anchor="ctr"/>
              <a:lstStyle/>
              <a:p>
                <a:endParaRPr lang="en-IN" dirty="0"/>
              </a:p>
            </p:txBody>
          </p:sp>
          <p:sp>
            <p:nvSpPr>
              <p:cNvPr id="101" name="Freeform: Shape 101">
                <a:extLst>
                  <a:ext uri="{FF2B5EF4-FFF2-40B4-BE49-F238E27FC236}">
                    <a16:creationId xmlns:a16="http://schemas.microsoft.com/office/drawing/2014/main" id="{A678BB8F-2CE1-E14E-854A-091458D6B9E4}"/>
                  </a:ext>
                </a:extLst>
              </p:cNvPr>
              <p:cNvSpPr/>
              <p:nvPr/>
            </p:nvSpPr>
            <p:spPr>
              <a:xfrm>
                <a:off x="-1265489" y="3363820"/>
                <a:ext cx="20251" cy="24664"/>
              </a:xfrm>
              <a:custGeom>
                <a:avLst/>
                <a:gdLst>
                  <a:gd name="connsiteX0" fmla="*/ 5540 w 20251"/>
                  <a:gd name="connsiteY0" fmla="*/ 24629 h 24664"/>
                  <a:gd name="connsiteX1" fmla="*/ 2891 w 20251"/>
                  <a:gd name="connsiteY1" fmla="*/ 22022 h 24664"/>
                  <a:gd name="connsiteX2" fmla="*/ 5246 w 20251"/>
                  <a:gd name="connsiteY2" fmla="*/ 2877 h 24664"/>
                  <a:gd name="connsiteX3" fmla="*/ 14719 w 20251"/>
                  <a:gd name="connsiteY3" fmla="*/ 45 h 24664"/>
                  <a:gd name="connsiteX4" fmla="*/ 19992 w 20251"/>
                  <a:gd name="connsiteY4" fmla="*/ 8393 h 24664"/>
                  <a:gd name="connsiteX5" fmla="*/ 9238 w 20251"/>
                  <a:gd name="connsiteY5" fmla="*/ 24412 h 24664"/>
                  <a:gd name="connsiteX6" fmla="*/ 5540 w 20251"/>
                  <a:gd name="connsiteY6" fmla="*/ 24629 h 2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1" h="24664">
                    <a:moveTo>
                      <a:pt x="5540" y="24629"/>
                    </a:moveTo>
                    <a:cubicBezTo>
                      <a:pt x="4562" y="23884"/>
                      <a:pt x="3679" y="23018"/>
                      <a:pt x="2891" y="22022"/>
                    </a:cubicBezTo>
                    <a:cubicBezTo>
                      <a:pt x="-1751" y="16099"/>
                      <a:pt x="-686" y="7527"/>
                      <a:pt x="5246" y="2877"/>
                    </a:cubicBezTo>
                    <a:cubicBezTo>
                      <a:pt x="8043" y="695"/>
                      <a:pt x="11437" y="-223"/>
                      <a:pt x="14719" y="45"/>
                    </a:cubicBezTo>
                    <a:cubicBezTo>
                      <a:pt x="17368" y="2002"/>
                      <a:pt x="19317" y="4920"/>
                      <a:pt x="19992" y="8393"/>
                    </a:cubicBezTo>
                    <a:cubicBezTo>
                      <a:pt x="21447" y="15788"/>
                      <a:pt x="16624" y="22957"/>
                      <a:pt x="9238" y="24412"/>
                    </a:cubicBezTo>
                    <a:cubicBezTo>
                      <a:pt x="7991" y="24646"/>
                      <a:pt x="6770" y="24715"/>
                      <a:pt x="5540" y="24629"/>
                    </a:cubicBezTo>
                    <a:close/>
                  </a:path>
                </a:pathLst>
              </a:custGeom>
              <a:grpFill/>
              <a:ln w="8653" cap="flat">
                <a:noFill/>
                <a:prstDash val="solid"/>
                <a:miter/>
              </a:ln>
            </p:spPr>
            <p:txBody>
              <a:bodyPr rtlCol="0" anchor="ctr"/>
              <a:lstStyle/>
              <a:p>
                <a:endParaRPr lang="en-IN" dirty="0"/>
              </a:p>
            </p:txBody>
          </p:sp>
          <p:sp>
            <p:nvSpPr>
              <p:cNvPr id="102" name="Freeform: Shape 102">
                <a:extLst>
                  <a:ext uri="{FF2B5EF4-FFF2-40B4-BE49-F238E27FC236}">
                    <a16:creationId xmlns:a16="http://schemas.microsoft.com/office/drawing/2014/main" id="{CC3E925A-A4AF-D043-84C4-79EA03EE1EB5}"/>
                  </a:ext>
                </a:extLst>
              </p:cNvPr>
              <p:cNvSpPr/>
              <p:nvPr/>
            </p:nvSpPr>
            <p:spPr>
              <a:xfrm>
                <a:off x="-1157584" y="3425015"/>
                <a:ext cx="21356" cy="22718"/>
              </a:xfrm>
              <a:custGeom>
                <a:avLst/>
                <a:gdLst>
                  <a:gd name="connsiteX0" fmla="*/ 2669 w 21356"/>
                  <a:gd name="connsiteY0" fmla="*/ 21735 h 22718"/>
                  <a:gd name="connsiteX1" fmla="*/ 894 w 21356"/>
                  <a:gd name="connsiteY1" fmla="*/ 18506 h 22718"/>
                  <a:gd name="connsiteX2" fmla="*/ 8791 w 21356"/>
                  <a:gd name="connsiteY2" fmla="*/ 902 h 22718"/>
                  <a:gd name="connsiteX3" fmla="*/ 18680 w 21356"/>
                  <a:gd name="connsiteY3" fmla="*/ 971 h 22718"/>
                  <a:gd name="connsiteX4" fmla="*/ 21277 w 21356"/>
                  <a:gd name="connsiteY4" fmla="*/ 10513 h 22718"/>
                  <a:gd name="connsiteX5" fmla="*/ 6271 w 21356"/>
                  <a:gd name="connsiteY5" fmla="*/ 22645 h 22718"/>
                  <a:gd name="connsiteX6" fmla="*/ 2669 w 21356"/>
                  <a:gd name="connsiteY6" fmla="*/ 21735 h 22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356" h="22718">
                    <a:moveTo>
                      <a:pt x="2669" y="21735"/>
                    </a:moveTo>
                    <a:cubicBezTo>
                      <a:pt x="1950" y="20774"/>
                      <a:pt x="1344" y="19692"/>
                      <a:pt x="894" y="18506"/>
                    </a:cubicBezTo>
                    <a:cubicBezTo>
                      <a:pt x="-1782" y="11440"/>
                      <a:pt x="1751" y="3560"/>
                      <a:pt x="8791" y="902"/>
                    </a:cubicBezTo>
                    <a:cubicBezTo>
                      <a:pt x="12107" y="-363"/>
                      <a:pt x="15614" y="-259"/>
                      <a:pt x="18680" y="971"/>
                    </a:cubicBezTo>
                    <a:cubicBezTo>
                      <a:pt x="20645" y="3612"/>
                      <a:pt x="21658" y="6972"/>
                      <a:pt x="21277" y="10513"/>
                    </a:cubicBezTo>
                    <a:cubicBezTo>
                      <a:pt x="20490" y="17995"/>
                      <a:pt x="13761" y="23424"/>
                      <a:pt x="6271" y="22645"/>
                    </a:cubicBezTo>
                    <a:cubicBezTo>
                      <a:pt x="5016" y="22497"/>
                      <a:pt x="3795" y="22186"/>
                      <a:pt x="2669" y="21735"/>
                    </a:cubicBezTo>
                    <a:close/>
                  </a:path>
                </a:pathLst>
              </a:custGeom>
              <a:grpFill/>
              <a:ln w="8653" cap="flat">
                <a:noFill/>
                <a:prstDash val="solid"/>
                <a:miter/>
              </a:ln>
            </p:spPr>
            <p:txBody>
              <a:bodyPr rtlCol="0" anchor="ctr"/>
              <a:lstStyle/>
              <a:p>
                <a:endParaRPr lang="en-IN" dirty="0"/>
              </a:p>
            </p:txBody>
          </p:sp>
          <p:sp>
            <p:nvSpPr>
              <p:cNvPr id="103" name="Freeform: Shape 103">
                <a:extLst>
                  <a:ext uri="{FF2B5EF4-FFF2-40B4-BE49-F238E27FC236}">
                    <a16:creationId xmlns:a16="http://schemas.microsoft.com/office/drawing/2014/main" id="{2813B498-3766-2740-95D4-9548F8F6BD87}"/>
                  </a:ext>
                </a:extLst>
              </p:cNvPr>
              <p:cNvSpPr/>
              <p:nvPr/>
            </p:nvSpPr>
            <p:spPr>
              <a:xfrm>
                <a:off x="-1072510" y="3515292"/>
                <a:ext cx="22965" cy="21161"/>
              </a:xfrm>
              <a:custGeom>
                <a:avLst/>
                <a:gdLst>
                  <a:gd name="connsiteX0" fmla="*/ 774 w 22965"/>
                  <a:gd name="connsiteY0" fmla="*/ 18128 h 21161"/>
                  <a:gd name="connsiteX1" fmla="*/ 30 w 22965"/>
                  <a:gd name="connsiteY1" fmla="*/ 14499 h 21161"/>
                  <a:gd name="connsiteX2" fmla="*/ 12767 w 22965"/>
                  <a:gd name="connsiteY2" fmla="*/ 30 h 21161"/>
                  <a:gd name="connsiteX3" fmla="*/ 22197 w 22965"/>
                  <a:gd name="connsiteY3" fmla="*/ 2991 h 21161"/>
                  <a:gd name="connsiteX4" fmla="*/ 21859 w 22965"/>
                  <a:gd name="connsiteY4" fmla="*/ 12889 h 21161"/>
                  <a:gd name="connsiteX5" fmla="*/ 3961 w 22965"/>
                  <a:gd name="connsiteY5" fmla="*/ 20058 h 21161"/>
                  <a:gd name="connsiteX6" fmla="*/ 774 w 22965"/>
                  <a:gd name="connsiteY6" fmla="*/ 18128 h 21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65" h="21161">
                    <a:moveTo>
                      <a:pt x="774" y="18128"/>
                    </a:moveTo>
                    <a:cubicBezTo>
                      <a:pt x="367" y="16993"/>
                      <a:pt x="116" y="15781"/>
                      <a:pt x="30" y="14499"/>
                    </a:cubicBezTo>
                    <a:cubicBezTo>
                      <a:pt x="-464" y="6975"/>
                      <a:pt x="5251" y="515"/>
                      <a:pt x="12767" y="30"/>
                    </a:cubicBezTo>
                    <a:cubicBezTo>
                      <a:pt x="16309" y="-204"/>
                      <a:pt x="19625" y="939"/>
                      <a:pt x="22197" y="2991"/>
                    </a:cubicBezTo>
                    <a:cubicBezTo>
                      <a:pt x="23288" y="6109"/>
                      <a:pt x="23253" y="9607"/>
                      <a:pt x="21859" y="12889"/>
                    </a:cubicBezTo>
                    <a:cubicBezTo>
                      <a:pt x="18889" y="19816"/>
                      <a:pt x="10862" y="23020"/>
                      <a:pt x="3961" y="20058"/>
                    </a:cubicBezTo>
                    <a:cubicBezTo>
                      <a:pt x="2775" y="19548"/>
                      <a:pt x="1710" y="18916"/>
                      <a:pt x="774" y="18128"/>
                    </a:cubicBezTo>
                    <a:close/>
                  </a:path>
                </a:pathLst>
              </a:custGeom>
              <a:grpFill/>
              <a:ln w="8653" cap="flat">
                <a:noFill/>
                <a:prstDash val="solid"/>
                <a:miter/>
              </a:ln>
            </p:spPr>
            <p:txBody>
              <a:bodyPr rtlCol="0" anchor="ctr"/>
              <a:lstStyle/>
              <a:p>
                <a:endParaRPr lang="en-IN" dirty="0"/>
              </a:p>
            </p:txBody>
          </p:sp>
          <p:sp>
            <p:nvSpPr>
              <p:cNvPr id="104" name="Freeform: Shape 104">
                <a:extLst>
                  <a:ext uri="{FF2B5EF4-FFF2-40B4-BE49-F238E27FC236}">
                    <a16:creationId xmlns:a16="http://schemas.microsoft.com/office/drawing/2014/main" id="{E002FA40-F31B-9748-92E2-7E0333AFE057}"/>
                  </a:ext>
                </a:extLst>
              </p:cNvPr>
              <p:cNvSpPr/>
              <p:nvPr/>
            </p:nvSpPr>
            <p:spPr>
              <a:xfrm>
                <a:off x="-1017821" y="3626621"/>
                <a:ext cx="24953" cy="20157"/>
              </a:xfrm>
              <a:custGeom>
                <a:avLst/>
                <a:gdLst>
                  <a:gd name="connsiteX0" fmla="*/ 15 w 24953"/>
                  <a:gd name="connsiteY0" fmla="*/ 14162 h 20157"/>
                  <a:gd name="connsiteX1" fmla="*/ 378 w 24953"/>
                  <a:gd name="connsiteY1" fmla="*/ 10456 h 20157"/>
                  <a:gd name="connsiteX2" fmla="*/ 16822 w 24953"/>
                  <a:gd name="connsiteY2" fmla="*/ 377 h 20157"/>
                  <a:gd name="connsiteX3" fmla="*/ 24944 w 24953"/>
                  <a:gd name="connsiteY3" fmla="*/ 6006 h 20157"/>
                  <a:gd name="connsiteX4" fmla="*/ 21714 w 24953"/>
                  <a:gd name="connsiteY4" fmla="*/ 15340 h 20157"/>
                  <a:gd name="connsiteX5" fmla="*/ 2482 w 24953"/>
                  <a:gd name="connsiteY5" fmla="*/ 16933 h 20157"/>
                  <a:gd name="connsiteX6" fmla="*/ 15 w 24953"/>
                  <a:gd name="connsiteY6" fmla="*/ 14162 h 2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53" h="20157">
                    <a:moveTo>
                      <a:pt x="15" y="14162"/>
                    </a:moveTo>
                    <a:cubicBezTo>
                      <a:pt x="-46" y="12941"/>
                      <a:pt x="84" y="11712"/>
                      <a:pt x="378" y="10456"/>
                    </a:cubicBezTo>
                    <a:cubicBezTo>
                      <a:pt x="2136" y="3131"/>
                      <a:pt x="9496" y="-1372"/>
                      <a:pt x="16822" y="377"/>
                    </a:cubicBezTo>
                    <a:cubicBezTo>
                      <a:pt x="20277" y="1217"/>
                      <a:pt x="23100" y="3287"/>
                      <a:pt x="24944" y="6006"/>
                    </a:cubicBezTo>
                    <a:cubicBezTo>
                      <a:pt x="25065" y="9296"/>
                      <a:pt x="24018" y="12647"/>
                      <a:pt x="21714" y="15340"/>
                    </a:cubicBezTo>
                    <a:cubicBezTo>
                      <a:pt x="16830" y="21090"/>
                      <a:pt x="8215" y="21782"/>
                      <a:pt x="2482" y="16933"/>
                    </a:cubicBezTo>
                    <a:cubicBezTo>
                      <a:pt x="1513" y="16102"/>
                      <a:pt x="690" y="15158"/>
                      <a:pt x="15" y="14162"/>
                    </a:cubicBezTo>
                    <a:close/>
                  </a:path>
                </a:pathLst>
              </a:custGeom>
              <a:grpFill/>
              <a:ln w="8653" cap="flat">
                <a:noFill/>
                <a:prstDash val="solid"/>
                <a:miter/>
              </a:ln>
            </p:spPr>
            <p:txBody>
              <a:bodyPr rtlCol="0" anchor="ctr"/>
              <a:lstStyle/>
              <a:p>
                <a:endParaRPr lang="en-IN" dirty="0"/>
              </a:p>
            </p:txBody>
          </p:sp>
          <p:sp>
            <p:nvSpPr>
              <p:cNvPr id="105" name="Freeform: Shape 105">
                <a:extLst>
                  <a:ext uri="{FF2B5EF4-FFF2-40B4-BE49-F238E27FC236}">
                    <a16:creationId xmlns:a16="http://schemas.microsoft.com/office/drawing/2014/main" id="{7401B021-4E29-4841-BECD-3335F3AA3C73}"/>
                  </a:ext>
                </a:extLst>
              </p:cNvPr>
              <p:cNvSpPr/>
              <p:nvPr/>
            </p:nvSpPr>
            <p:spPr>
              <a:xfrm>
                <a:off x="-1790834" y="3581534"/>
                <a:ext cx="24144" cy="20469"/>
              </a:xfrm>
              <a:custGeom>
                <a:avLst/>
                <a:gdLst>
                  <a:gd name="connsiteX0" fmla="*/ 23990 w 24144"/>
                  <a:gd name="connsiteY0" fmla="*/ 15728 h 20469"/>
                  <a:gd name="connsiteX1" fmla="*/ 21211 w 24144"/>
                  <a:gd name="connsiteY1" fmla="*/ 18179 h 20469"/>
                  <a:gd name="connsiteX2" fmla="*/ 2291 w 24144"/>
                  <a:gd name="connsiteY2" fmla="*/ 14404 h 20469"/>
                  <a:gd name="connsiteX3" fmla="*/ 161 w 24144"/>
                  <a:gd name="connsiteY3" fmla="*/ 4732 h 20469"/>
                  <a:gd name="connsiteX4" fmla="*/ 8889 w 24144"/>
                  <a:gd name="connsiteY4" fmla="*/ 99 h 20469"/>
                  <a:gd name="connsiteX5" fmla="*/ 24060 w 24144"/>
                  <a:gd name="connsiteY5" fmla="*/ 12022 h 20469"/>
                  <a:gd name="connsiteX6" fmla="*/ 23990 w 24144"/>
                  <a:gd name="connsiteY6" fmla="*/ 15728 h 2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4" h="20469">
                    <a:moveTo>
                      <a:pt x="23990" y="15728"/>
                    </a:moveTo>
                    <a:cubicBezTo>
                      <a:pt x="23202" y="16638"/>
                      <a:pt x="22276" y="17486"/>
                      <a:pt x="21211" y="18179"/>
                    </a:cubicBezTo>
                    <a:cubicBezTo>
                      <a:pt x="14942" y="22353"/>
                      <a:pt x="6473" y="20664"/>
                      <a:pt x="2291" y="14404"/>
                    </a:cubicBezTo>
                    <a:cubicBezTo>
                      <a:pt x="325" y="11425"/>
                      <a:pt x="-342" y="7987"/>
                      <a:pt x="161" y="4732"/>
                    </a:cubicBezTo>
                    <a:cubicBezTo>
                      <a:pt x="2308" y="2255"/>
                      <a:pt x="5365" y="523"/>
                      <a:pt x="8889" y="99"/>
                    </a:cubicBezTo>
                    <a:cubicBezTo>
                      <a:pt x="16362" y="-802"/>
                      <a:pt x="23159" y="4550"/>
                      <a:pt x="24060" y="12022"/>
                    </a:cubicBezTo>
                    <a:cubicBezTo>
                      <a:pt x="24190" y="13295"/>
                      <a:pt x="24172" y="14525"/>
                      <a:pt x="23990" y="15728"/>
                    </a:cubicBezTo>
                    <a:close/>
                  </a:path>
                </a:pathLst>
              </a:custGeom>
              <a:grpFill/>
              <a:ln w="8653" cap="flat">
                <a:noFill/>
                <a:prstDash val="solid"/>
                <a:miter/>
              </a:ln>
            </p:spPr>
            <p:txBody>
              <a:bodyPr rtlCol="0" anchor="ctr"/>
              <a:lstStyle/>
              <a:p>
                <a:endParaRPr lang="en-IN" dirty="0"/>
              </a:p>
            </p:txBody>
          </p:sp>
          <p:sp>
            <p:nvSpPr>
              <p:cNvPr id="106" name="Freeform: Shape 106">
                <a:extLst>
                  <a:ext uri="{FF2B5EF4-FFF2-40B4-BE49-F238E27FC236}">
                    <a16:creationId xmlns:a16="http://schemas.microsoft.com/office/drawing/2014/main" id="{93D16264-A5DA-2B47-BDF0-E6408F4488D6}"/>
                  </a:ext>
                </a:extLst>
              </p:cNvPr>
              <p:cNvSpPr/>
              <p:nvPr/>
            </p:nvSpPr>
            <p:spPr>
              <a:xfrm>
                <a:off x="-1721755" y="3477277"/>
                <a:ext cx="22280" cy="21711"/>
              </a:xfrm>
              <a:custGeom>
                <a:avLst/>
                <a:gdLst>
                  <a:gd name="connsiteX0" fmla="*/ 20903 w 22280"/>
                  <a:gd name="connsiteY0" fmla="*/ 19619 h 21711"/>
                  <a:gd name="connsiteX1" fmla="*/ 17517 w 22280"/>
                  <a:gd name="connsiteY1" fmla="*/ 21143 h 21711"/>
                  <a:gd name="connsiteX2" fmla="*/ 571 w 22280"/>
                  <a:gd name="connsiteY2" fmla="*/ 11938 h 21711"/>
                  <a:gd name="connsiteX3" fmla="*/ 1376 w 22280"/>
                  <a:gd name="connsiteY3" fmla="*/ 2093 h 21711"/>
                  <a:gd name="connsiteX4" fmla="*/ 11075 w 22280"/>
                  <a:gd name="connsiteY4" fmla="*/ 222 h 21711"/>
                  <a:gd name="connsiteX5" fmla="*/ 22054 w 22280"/>
                  <a:gd name="connsiteY5" fmla="*/ 16094 h 21711"/>
                  <a:gd name="connsiteX6" fmla="*/ 20903 w 22280"/>
                  <a:gd name="connsiteY6" fmla="*/ 19619 h 2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80" h="21711">
                    <a:moveTo>
                      <a:pt x="20903" y="19619"/>
                    </a:moveTo>
                    <a:cubicBezTo>
                      <a:pt x="19889" y="20259"/>
                      <a:pt x="18755" y="20779"/>
                      <a:pt x="17517" y="21143"/>
                    </a:cubicBezTo>
                    <a:cubicBezTo>
                      <a:pt x="10304" y="23290"/>
                      <a:pt x="2701" y="19168"/>
                      <a:pt x="571" y="11938"/>
                    </a:cubicBezTo>
                    <a:cubicBezTo>
                      <a:pt x="-451" y="8535"/>
                      <a:pt x="-52" y="5071"/>
                      <a:pt x="1376" y="2093"/>
                    </a:cubicBezTo>
                    <a:cubicBezTo>
                      <a:pt x="4156" y="335"/>
                      <a:pt x="7594" y="-410"/>
                      <a:pt x="11075" y="222"/>
                    </a:cubicBezTo>
                    <a:cubicBezTo>
                      <a:pt x="18495" y="1573"/>
                      <a:pt x="23414" y="8674"/>
                      <a:pt x="22054" y="16094"/>
                    </a:cubicBezTo>
                    <a:cubicBezTo>
                      <a:pt x="21829" y="17341"/>
                      <a:pt x="21448" y="18519"/>
                      <a:pt x="20903" y="19619"/>
                    </a:cubicBezTo>
                    <a:close/>
                  </a:path>
                </a:pathLst>
              </a:custGeom>
              <a:grpFill/>
              <a:ln w="8653" cap="flat">
                <a:noFill/>
                <a:prstDash val="solid"/>
                <a:miter/>
              </a:ln>
            </p:spPr>
            <p:txBody>
              <a:bodyPr rtlCol="0" anchor="ctr"/>
              <a:lstStyle/>
              <a:p>
                <a:endParaRPr lang="en-IN" dirty="0"/>
              </a:p>
            </p:txBody>
          </p:sp>
          <p:sp>
            <p:nvSpPr>
              <p:cNvPr id="107" name="Freeform: Shape 107">
                <a:extLst>
                  <a:ext uri="{FF2B5EF4-FFF2-40B4-BE49-F238E27FC236}">
                    <a16:creationId xmlns:a16="http://schemas.microsoft.com/office/drawing/2014/main" id="{94B8374C-8E34-EC4F-B05E-037C25F5910B}"/>
                  </a:ext>
                </a:extLst>
              </p:cNvPr>
              <p:cNvSpPr/>
              <p:nvPr/>
            </p:nvSpPr>
            <p:spPr>
              <a:xfrm>
                <a:off x="-1984352" y="294785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08" name="Freeform: Shape 108">
                <a:extLst>
                  <a:ext uri="{FF2B5EF4-FFF2-40B4-BE49-F238E27FC236}">
                    <a16:creationId xmlns:a16="http://schemas.microsoft.com/office/drawing/2014/main" id="{00516957-FAD3-0A4A-9922-D89F0EE19D53}"/>
                  </a:ext>
                </a:extLst>
              </p:cNvPr>
              <p:cNvSpPr/>
              <p:nvPr/>
            </p:nvSpPr>
            <p:spPr>
              <a:xfrm>
                <a:off x="-2195079" y="3150064"/>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09" name="Freeform: Shape 109">
                <a:extLst>
                  <a:ext uri="{FF2B5EF4-FFF2-40B4-BE49-F238E27FC236}">
                    <a16:creationId xmlns:a16="http://schemas.microsoft.com/office/drawing/2014/main" id="{1537B18C-8C3B-0A47-AA6D-88E7421482EF}"/>
                  </a:ext>
                </a:extLst>
              </p:cNvPr>
              <p:cNvSpPr/>
              <p:nvPr/>
            </p:nvSpPr>
            <p:spPr>
              <a:xfrm>
                <a:off x="-2336829" y="340541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2"/>
                      <a:pt x="27972" y="36039"/>
                      <a:pt x="18020" y="36039"/>
                    </a:cubicBezTo>
                    <a:cubicBezTo>
                      <a:pt x="8068" y="36039"/>
                      <a:pt x="0" y="27972"/>
                      <a:pt x="0" y="18020"/>
                    </a:cubicBezTo>
                    <a:cubicBezTo>
                      <a:pt x="0" y="8068"/>
                      <a:pt x="8068" y="0"/>
                      <a:pt x="18020" y="0"/>
                    </a:cubicBezTo>
                    <a:cubicBezTo>
                      <a:pt x="27971" y="0"/>
                      <a:pt x="36039" y="8068"/>
                      <a:pt x="36039" y="18020"/>
                    </a:cubicBezTo>
                    <a:close/>
                  </a:path>
                </a:pathLst>
              </a:custGeom>
              <a:grpFill/>
              <a:ln w="8653" cap="flat">
                <a:noFill/>
                <a:prstDash val="solid"/>
                <a:miter/>
              </a:ln>
            </p:spPr>
            <p:txBody>
              <a:bodyPr rtlCol="0" anchor="ctr"/>
              <a:lstStyle/>
              <a:p>
                <a:endParaRPr lang="en-IN" dirty="0"/>
              </a:p>
            </p:txBody>
          </p:sp>
          <p:sp>
            <p:nvSpPr>
              <p:cNvPr id="110" name="Freeform: Shape 110">
                <a:extLst>
                  <a:ext uri="{FF2B5EF4-FFF2-40B4-BE49-F238E27FC236}">
                    <a16:creationId xmlns:a16="http://schemas.microsoft.com/office/drawing/2014/main" id="{D705A69A-136B-CC4D-B899-ECE606D3B533}"/>
                  </a:ext>
                </a:extLst>
              </p:cNvPr>
              <p:cNvSpPr/>
              <p:nvPr/>
            </p:nvSpPr>
            <p:spPr>
              <a:xfrm>
                <a:off x="-2396715" y="3691199"/>
                <a:ext cx="35441" cy="15125"/>
              </a:xfrm>
              <a:custGeom>
                <a:avLst/>
                <a:gdLst>
                  <a:gd name="connsiteX0" fmla="*/ 35442 w 35441"/>
                  <a:gd name="connsiteY0" fmla="*/ 15125 h 15125"/>
                  <a:gd name="connsiteX1" fmla="*/ 29112 w 35441"/>
                  <a:gd name="connsiteY1" fmla="*/ 4059 h 15125"/>
                  <a:gd name="connsiteX2" fmla="*/ 3741 w 35441"/>
                  <a:gd name="connsiteY2" fmla="*/ 6648 h 15125"/>
                  <a:gd name="connsiteX3" fmla="*/ 0 w 35441"/>
                  <a:gd name="connsiteY3" fmla="*/ 15125 h 15125"/>
                  <a:gd name="connsiteX4" fmla="*/ 35442 w 35441"/>
                  <a:gd name="connsiteY4" fmla="*/ 15125 h 15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41" h="15125">
                    <a:moveTo>
                      <a:pt x="35442" y="15125"/>
                    </a:moveTo>
                    <a:cubicBezTo>
                      <a:pt x="34749" y="10926"/>
                      <a:pt x="32662" y="6951"/>
                      <a:pt x="29112" y="4059"/>
                    </a:cubicBezTo>
                    <a:cubicBezTo>
                      <a:pt x="21379" y="-2236"/>
                      <a:pt x="10045" y="-1084"/>
                      <a:pt x="3741" y="6648"/>
                    </a:cubicBezTo>
                    <a:cubicBezTo>
                      <a:pt x="1680" y="9185"/>
                      <a:pt x="494" y="12121"/>
                      <a:pt x="0" y="15125"/>
                    </a:cubicBezTo>
                    <a:lnTo>
                      <a:pt x="35442" y="15125"/>
                    </a:lnTo>
                    <a:close/>
                  </a:path>
                </a:pathLst>
              </a:custGeom>
              <a:grpFill/>
              <a:ln w="8653" cap="flat">
                <a:noFill/>
                <a:prstDash val="solid"/>
                <a:miter/>
              </a:ln>
            </p:spPr>
            <p:txBody>
              <a:bodyPr rtlCol="0" anchor="ctr"/>
              <a:lstStyle/>
              <a:p>
                <a:endParaRPr lang="en-IN" dirty="0"/>
              </a:p>
            </p:txBody>
          </p:sp>
          <p:sp>
            <p:nvSpPr>
              <p:cNvPr id="111" name="Freeform: Shape 111">
                <a:extLst>
                  <a:ext uri="{FF2B5EF4-FFF2-40B4-BE49-F238E27FC236}">
                    <a16:creationId xmlns:a16="http://schemas.microsoft.com/office/drawing/2014/main" id="{04186921-59E8-A14D-95B8-5095662CCB0E}"/>
                  </a:ext>
                </a:extLst>
              </p:cNvPr>
              <p:cNvSpPr/>
              <p:nvPr/>
            </p:nvSpPr>
            <p:spPr>
              <a:xfrm>
                <a:off x="-443215" y="3658362"/>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112" name="Freeform: Shape 112">
                <a:extLst>
                  <a:ext uri="{FF2B5EF4-FFF2-40B4-BE49-F238E27FC236}">
                    <a16:creationId xmlns:a16="http://schemas.microsoft.com/office/drawing/2014/main" id="{3A7974BC-8278-2544-A3EE-1DEF6349E258}"/>
                  </a:ext>
                </a:extLst>
              </p:cNvPr>
              <p:cNvSpPr/>
              <p:nvPr/>
            </p:nvSpPr>
            <p:spPr>
              <a:xfrm>
                <a:off x="-512990" y="3374742"/>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113" name="Freeform: Shape 113">
                <a:extLst>
                  <a:ext uri="{FF2B5EF4-FFF2-40B4-BE49-F238E27FC236}">
                    <a16:creationId xmlns:a16="http://schemas.microsoft.com/office/drawing/2014/main" id="{99C7C461-67F4-B54E-8707-4A3322E03517}"/>
                  </a:ext>
                </a:extLst>
              </p:cNvPr>
              <p:cNvSpPr/>
              <p:nvPr/>
            </p:nvSpPr>
            <p:spPr>
              <a:xfrm>
                <a:off x="-663255" y="3124324"/>
                <a:ext cx="36048" cy="36030"/>
              </a:xfrm>
              <a:custGeom>
                <a:avLst/>
                <a:gdLst>
                  <a:gd name="connsiteX0" fmla="*/ 19192 w 36048"/>
                  <a:gd name="connsiteY0" fmla="*/ 35993 h 36030"/>
                  <a:gd name="connsiteX1" fmla="*/ 38 w 36048"/>
                  <a:gd name="connsiteY1" fmla="*/ 19168 h 36030"/>
                  <a:gd name="connsiteX2" fmla="*/ 16871 w 36048"/>
                  <a:gd name="connsiteY2" fmla="*/ 40 h 36030"/>
                  <a:gd name="connsiteX3" fmla="*/ 36008 w 36048"/>
                  <a:gd name="connsiteY3" fmla="*/ 16873 h 36030"/>
                  <a:gd name="connsiteX4" fmla="*/ 19192 w 36048"/>
                  <a:gd name="connsiteY4" fmla="*/ 35993 h 36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8" h="36030">
                    <a:moveTo>
                      <a:pt x="19192" y="35993"/>
                    </a:moveTo>
                    <a:cubicBezTo>
                      <a:pt x="9251" y="36633"/>
                      <a:pt x="687" y="29091"/>
                      <a:pt x="38" y="19168"/>
                    </a:cubicBezTo>
                    <a:cubicBezTo>
                      <a:pt x="-603" y="9245"/>
                      <a:pt x="6939" y="655"/>
                      <a:pt x="16871" y="40"/>
                    </a:cubicBezTo>
                    <a:cubicBezTo>
                      <a:pt x="26803" y="-618"/>
                      <a:pt x="35367" y="6924"/>
                      <a:pt x="36008" y="16873"/>
                    </a:cubicBezTo>
                    <a:cubicBezTo>
                      <a:pt x="36675" y="26779"/>
                      <a:pt x="29124" y="35361"/>
                      <a:pt x="19192" y="35993"/>
                    </a:cubicBezTo>
                    <a:close/>
                  </a:path>
                </a:pathLst>
              </a:custGeom>
              <a:grpFill/>
              <a:ln w="8653" cap="flat">
                <a:noFill/>
                <a:prstDash val="solid"/>
                <a:miter/>
              </a:ln>
            </p:spPr>
            <p:txBody>
              <a:bodyPr rtlCol="0" anchor="ctr"/>
              <a:lstStyle/>
              <a:p>
                <a:endParaRPr lang="en-IN" dirty="0"/>
              </a:p>
            </p:txBody>
          </p:sp>
          <p:sp>
            <p:nvSpPr>
              <p:cNvPr id="114" name="Freeform: Shape 114">
                <a:extLst>
                  <a:ext uri="{FF2B5EF4-FFF2-40B4-BE49-F238E27FC236}">
                    <a16:creationId xmlns:a16="http://schemas.microsoft.com/office/drawing/2014/main" id="{3A200233-F59A-0348-ABF4-38DD11F11924}"/>
                  </a:ext>
                </a:extLst>
              </p:cNvPr>
              <p:cNvSpPr/>
              <p:nvPr/>
            </p:nvSpPr>
            <p:spPr>
              <a:xfrm>
                <a:off x="-880646" y="292929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15" name="Freeform: Shape 115">
                <a:extLst>
                  <a:ext uri="{FF2B5EF4-FFF2-40B4-BE49-F238E27FC236}">
                    <a16:creationId xmlns:a16="http://schemas.microsoft.com/office/drawing/2014/main" id="{4A02F479-2732-DD4A-8E84-BC7319C2A959}"/>
                  </a:ext>
                </a:extLst>
              </p:cNvPr>
              <p:cNvSpPr/>
              <p:nvPr/>
            </p:nvSpPr>
            <p:spPr>
              <a:xfrm>
                <a:off x="-1145874" y="280701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16" name="Freeform: Shape 116">
                <a:extLst>
                  <a:ext uri="{FF2B5EF4-FFF2-40B4-BE49-F238E27FC236}">
                    <a16:creationId xmlns:a16="http://schemas.microsoft.com/office/drawing/2014/main" id="{F31D8D95-9128-3040-8482-A49B8F6CDC7E}"/>
                  </a:ext>
                </a:extLst>
              </p:cNvPr>
              <p:cNvSpPr/>
              <p:nvPr/>
            </p:nvSpPr>
            <p:spPr>
              <a:xfrm>
                <a:off x="-1435356" y="2768354"/>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17" name="Freeform: Shape 117">
                <a:extLst>
                  <a:ext uri="{FF2B5EF4-FFF2-40B4-BE49-F238E27FC236}">
                    <a16:creationId xmlns:a16="http://schemas.microsoft.com/office/drawing/2014/main" id="{7511BF6B-FF6F-F042-8591-892D9AF76455}"/>
                  </a:ext>
                </a:extLst>
              </p:cNvPr>
              <p:cNvSpPr/>
              <p:nvPr/>
            </p:nvSpPr>
            <p:spPr>
              <a:xfrm>
                <a:off x="-1723375" y="2816733"/>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18" name="Freeform: Shape 118">
                <a:extLst>
                  <a:ext uri="{FF2B5EF4-FFF2-40B4-BE49-F238E27FC236}">
                    <a16:creationId xmlns:a16="http://schemas.microsoft.com/office/drawing/2014/main" id="{91737B26-6AB8-B046-936F-F894F047BE27}"/>
                  </a:ext>
                </a:extLst>
              </p:cNvPr>
              <p:cNvSpPr/>
              <p:nvPr/>
            </p:nvSpPr>
            <p:spPr>
              <a:xfrm>
                <a:off x="-1858717" y="2872480"/>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19" name="Freeform: Shape 119">
                <a:extLst>
                  <a:ext uri="{FF2B5EF4-FFF2-40B4-BE49-F238E27FC236}">
                    <a16:creationId xmlns:a16="http://schemas.microsoft.com/office/drawing/2014/main" id="{F78B3726-4F60-694C-B351-B3F05BDFC57F}"/>
                  </a:ext>
                </a:extLst>
              </p:cNvPr>
              <p:cNvSpPr/>
              <p:nvPr/>
            </p:nvSpPr>
            <p:spPr>
              <a:xfrm>
                <a:off x="-2097240" y="304102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20" name="Freeform: Shape 120">
                <a:extLst>
                  <a:ext uri="{FF2B5EF4-FFF2-40B4-BE49-F238E27FC236}">
                    <a16:creationId xmlns:a16="http://schemas.microsoft.com/office/drawing/2014/main" id="{53E50D5B-591B-E64D-A2E7-EF53716CD6DD}"/>
                  </a:ext>
                </a:extLst>
              </p:cNvPr>
              <p:cNvSpPr/>
              <p:nvPr/>
            </p:nvSpPr>
            <p:spPr>
              <a:xfrm>
                <a:off x="-2275488" y="327235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21" name="Freeform: Shape 121">
                <a:extLst>
                  <a:ext uri="{FF2B5EF4-FFF2-40B4-BE49-F238E27FC236}">
                    <a16:creationId xmlns:a16="http://schemas.microsoft.com/office/drawing/2014/main" id="{166329FD-55D7-A24E-ADF8-A1B32CD681A4}"/>
                  </a:ext>
                </a:extLst>
              </p:cNvPr>
              <p:cNvSpPr/>
              <p:nvPr/>
            </p:nvSpPr>
            <p:spPr>
              <a:xfrm>
                <a:off x="-2377613" y="354599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1" y="0"/>
                      <a:pt x="36039" y="8068"/>
                      <a:pt x="36039" y="18020"/>
                    </a:cubicBezTo>
                    <a:close/>
                  </a:path>
                </a:pathLst>
              </a:custGeom>
              <a:grpFill/>
              <a:ln w="8653" cap="flat">
                <a:noFill/>
                <a:prstDash val="solid"/>
                <a:miter/>
              </a:ln>
            </p:spPr>
            <p:txBody>
              <a:bodyPr rtlCol="0" anchor="ctr"/>
              <a:lstStyle/>
              <a:p>
                <a:endParaRPr lang="en-IN" dirty="0"/>
              </a:p>
            </p:txBody>
          </p:sp>
          <p:sp>
            <p:nvSpPr>
              <p:cNvPr id="122" name="Freeform: Shape 122">
                <a:extLst>
                  <a:ext uri="{FF2B5EF4-FFF2-40B4-BE49-F238E27FC236}">
                    <a16:creationId xmlns:a16="http://schemas.microsoft.com/office/drawing/2014/main" id="{E7C5A1FA-FFA1-6248-8CBE-C9245FE5D42B}"/>
                  </a:ext>
                </a:extLst>
              </p:cNvPr>
              <p:cNvSpPr/>
              <p:nvPr/>
            </p:nvSpPr>
            <p:spPr>
              <a:xfrm>
                <a:off x="-467461" y="3514023"/>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23" name="Freeform: Shape 123">
                <a:extLst>
                  <a:ext uri="{FF2B5EF4-FFF2-40B4-BE49-F238E27FC236}">
                    <a16:creationId xmlns:a16="http://schemas.microsoft.com/office/drawing/2014/main" id="{E5641B9C-94AC-F14C-9436-204B7D952A4D}"/>
                  </a:ext>
                </a:extLst>
              </p:cNvPr>
              <p:cNvSpPr/>
              <p:nvPr/>
            </p:nvSpPr>
            <p:spPr>
              <a:xfrm>
                <a:off x="-578704" y="3243972"/>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24" name="Freeform: Shape 124">
                <a:extLst>
                  <a:ext uri="{FF2B5EF4-FFF2-40B4-BE49-F238E27FC236}">
                    <a16:creationId xmlns:a16="http://schemas.microsoft.com/office/drawing/2014/main" id="{058CE361-73FC-0142-B612-1C1A0F6F2D16}"/>
                  </a:ext>
                </a:extLst>
              </p:cNvPr>
              <p:cNvSpPr/>
              <p:nvPr/>
            </p:nvSpPr>
            <p:spPr>
              <a:xfrm>
                <a:off x="-764589" y="3018706"/>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125" name="Freeform: Shape 125">
                <a:extLst>
                  <a:ext uri="{FF2B5EF4-FFF2-40B4-BE49-F238E27FC236}">
                    <a16:creationId xmlns:a16="http://schemas.microsoft.com/office/drawing/2014/main" id="{641885E5-D059-4E4F-B55E-CB538B234177}"/>
                  </a:ext>
                </a:extLst>
              </p:cNvPr>
              <p:cNvSpPr/>
              <p:nvPr/>
            </p:nvSpPr>
            <p:spPr>
              <a:xfrm>
                <a:off x="-1008610" y="2858253"/>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126" name="Freeform: Shape 126">
                <a:extLst>
                  <a:ext uri="{FF2B5EF4-FFF2-40B4-BE49-F238E27FC236}">
                    <a16:creationId xmlns:a16="http://schemas.microsoft.com/office/drawing/2014/main" id="{8218CA91-9EA2-4B4D-810B-74B48C360A67}"/>
                  </a:ext>
                </a:extLst>
              </p:cNvPr>
              <p:cNvSpPr/>
              <p:nvPr/>
            </p:nvSpPr>
            <p:spPr>
              <a:xfrm>
                <a:off x="-1289096" y="277684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27" name="Freeform: Shape 127">
                <a:extLst>
                  <a:ext uri="{FF2B5EF4-FFF2-40B4-BE49-F238E27FC236}">
                    <a16:creationId xmlns:a16="http://schemas.microsoft.com/office/drawing/2014/main" id="{3AB738DE-C8CD-604D-8D23-1E19A6F89E73}"/>
                  </a:ext>
                </a:extLst>
              </p:cNvPr>
              <p:cNvSpPr/>
              <p:nvPr/>
            </p:nvSpPr>
            <p:spPr>
              <a:xfrm>
                <a:off x="-1581098" y="278175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28" name="Freeform: Shape 128">
                <a:extLst>
                  <a:ext uri="{FF2B5EF4-FFF2-40B4-BE49-F238E27FC236}">
                    <a16:creationId xmlns:a16="http://schemas.microsoft.com/office/drawing/2014/main" id="{5FED789E-2DB7-EA4D-A2F0-5D50C604B876}"/>
                  </a:ext>
                </a:extLst>
              </p:cNvPr>
              <p:cNvSpPr/>
              <p:nvPr/>
            </p:nvSpPr>
            <p:spPr>
              <a:xfrm>
                <a:off x="-1890634" y="3096716"/>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29" name="Freeform: Shape 129">
                <a:extLst>
                  <a:ext uri="{FF2B5EF4-FFF2-40B4-BE49-F238E27FC236}">
                    <a16:creationId xmlns:a16="http://schemas.microsoft.com/office/drawing/2014/main" id="{F38E6AFF-24A0-8F44-91EB-35C3416D75BB}"/>
                  </a:ext>
                </a:extLst>
              </p:cNvPr>
              <p:cNvSpPr/>
              <p:nvPr/>
            </p:nvSpPr>
            <p:spPr>
              <a:xfrm>
                <a:off x="-2061634" y="3264711"/>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130" name="Freeform: Shape 130">
                <a:extLst>
                  <a:ext uri="{FF2B5EF4-FFF2-40B4-BE49-F238E27FC236}">
                    <a16:creationId xmlns:a16="http://schemas.microsoft.com/office/drawing/2014/main" id="{76F783A3-8314-5345-BC03-56E99A4D8D56}"/>
                  </a:ext>
                </a:extLst>
              </p:cNvPr>
              <p:cNvSpPr/>
              <p:nvPr/>
            </p:nvSpPr>
            <p:spPr>
              <a:xfrm>
                <a:off x="-2175527" y="3475629"/>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2"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131" name="Freeform: Shape 131">
                <a:extLst>
                  <a:ext uri="{FF2B5EF4-FFF2-40B4-BE49-F238E27FC236}">
                    <a16:creationId xmlns:a16="http://schemas.microsoft.com/office/drawing/2014/main" id="{D1252F08-124E-1D47-A9BF-57DA8036236B}"/>
                  </a:ext>
                </a:extLst>
              </p:cNvPr>
              <p:cNvSpPr/>
              <p:nvPr/>
            </p:nvSpPr>
            <p:spPr>
              <a:xfrm>
                <a:off x="-619012" y="3665081"/>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32" name="Freeform: Shape 132">
                <a:extLst>
                  <a:ext uri="{FF2B5EF4-FFF2-40B4-BE49-F238E27FC236}">
                    <a16:creationId xmlns:a16="http://schemas.microsoft.com/office/drawing/2014/main" id="{44D9855B-F1A8-6A4C-83BF-B6668ED30744}"/>
                  </a:ext>
                </a:extLst>
              </p:cNvPr>
              <p:cNvSpPr/>
              <p:nvPr/>
            </p:nvSpPr>
            <p:spPr>
              <a:xfrm>
                <a:off x="-678976" y="3433017"/>
                <a:ext cx="36021" cy="36021"/>
              </a:xfrm>
              <a:custGeom>
                <a:avLst/>
                <a:gdLst>
                  <a:gd name="connsiteX0" fmla="*/ 36022 w 36021"/>
                  <a:gd name="connsiteY0" fmla="*/ 18011 h 36021"/>
                  <a:gd name="connsiteX1" fmla="*/ 18011 w 36021"/>
                  <a:gd name="connsiteY1" fmla="*/ 36022 h 36021"/>
                  <a:gd name="connsiteX2" fmla="*/ 0 w 36021"/>
                  <a:gd name="connsiteY2" fmla="*/ 18011 h 36021"/>
                  <a:gd name="connsiteX3" fmla="*/ 18011 w 36021"/>
                  <a:gd name="connsiteY3" fmla="*/ 0 h 36021"/>
                  <a:gd name="connsiteX4" fmla="*/ 36022 w 36021"/>
                  <a:gd name="connsiteY4" fmla="*/ 18011 h 3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1" h="36021">
                    <a:moveTo>
                      <a:pt x="36022" y="18011"/>
                    </a:moveTo>
                    <a:cubicBezTo>
                      <a:pt x="36022" y="27958"/>
                      <a:pt x="27958" y="36022"/>
                      <a:pt x="18011" y="36022"/>
                    </a:cubicBezTo>
                    <a:cubicBezTo>
                      <a:pt x="8064" y="36022"/>
                      <a:pt x="0" y="27958"/>
                      <a:pt x="0" y="18011"/>
                    </a:cubicBezTo>
                    <a:cubicBezTo>
                      <a:pt x="0" y="8064"/>
                      <a:pt x="8064" y="0"/>
                      <a:pt x="18011" y="0"/>
                    </a:cubicBezTo>
                    <a:cubicBezTo>
                      <a:pt x="27958" y="0"/>
                      <a:pt x="36022" y="8064"/>
                      <a:pt x="36022" y="18011"/>
                    </a:cubicBezTo>
                    <a:close/>
                  </a:path>
                </a:pathLst>
              </a:custGeom>
              <a:grpFill/>
              <a:ln w="8653" cap="flat">
                <a:noFill/>
                <a:prstDash val="solid"/>
                <a:miter/>
              </a:ln>
            </p:spPr>
            <p:txBody>
              <a:bodyPr rtlCol="0" anchor="ctr"/>
              <a:lstStyle/>
              <a:p>
                <a:endParaRPr lang="en-IN" dirty="0"/>
              </a:p>
            </p:txBody>
          </p:sp>
          <p:sp>
            <p:nvSpPr>
              <p:cNvPr id="133" name="Freeform: Shape 133">
                <a:extLst>
                  <a:ext uri="{FF2B5EF4-FFF2-40B4-BE49-F238E27FC236}">
                    <a16:creationId xmlns:a16="http://schemas.microsoft.com/office/drawing/2014/main" id="{03AD65B2-E757-4644-BAC2-FDDF7D2751C2}"/>
                  </a:ext>
                </a:extLst>
              </p:cNvPr>
              <p:cNvSpPr/>
              <p:nvPr/>
            </p:nvSpPr>
            <p:spPr>
              <a:xfrm>
                <a:off x="-804698" y="322889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34" name="Freeform: Shape 134">
                <a:extLst>
                  <a:ext uri="{FF2B5EF4-FFF2-40B4-BE49-F238E27FC236}">
                    <a16:creationId xmlns:a16="http://schemas.microsoft.com/office/drawing/2014/main" id="{29A86D44-107E-154A-B3E6-96FE37AAD7CA}"/>
                  </a:ext>
                </a:extLst>
              </p:cNvPr>
              <p:cNvSpPr/>
              <p:nvPr/>
            </p:nvSpPr>
            <p:spPr>
              <a:xfrm>
                <a:off x="-984988" y="3070929"/>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2" y="0"/>
                      <a:pt x="36039" y="8068"/>
                      <a:pt x="36039" y="18019"/>
                    </a:cubicBezTo>
                    <a:close/>
                  </a:path>
                </a:pathLst>
              </a:custGeom>
              <a:grpFill/>
              <a:ln w="8653" cap="flat">
                <a:noFill/>
                <a:prstDash val="solid"/>
                <a:miter/>
              </a:ln>
            </p:spPr>
            <p:txBody>
              <a:bodyPr rtlCol="0" anchor="ctr"/>
              <a:lstStyle/>
              <a:p>
                <a:endParaRPr lang="en-IN" dirty="0"/>
              </a:p>
            </p:txBody>
          </p:sp>
          <p:sp>
            <p:nvSpPr>
              <p:cNvPr id="135" name="Freeform: Shape 135">
                <a:extLst>
                  <a:ext uri="{FF2B5EF4-FFF2-40B4-BE49-F238E27FC236}">
                    <a16:creationId xmlns:a16="http://schemas.microsoft.com/office/drawing/2014/main" id="{099446A1-AEB5-AD4B-B77A-F9E9FEDF69FF}"/>
                  </a:ext>
                </a:extLst>
              </p:cNvPr>
              <p:cNvSpPr/>
              <p:nvPr/>
            </p:nvSpPr>
            <p:spPr>
              <a:xfrm>
                <a:off x="-1203838" y="297310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36" name="Freeform: Shape 136">
                <a:extLst>
                  <a:ext uri="{FF2B5EF4-FFF2-40B4-BE49-F238E27FC236}">
                    <a16:creationId xmlns:a16="http://schemas.microsoft.com/office/drawing/2014/main" id="{4616DAAF-FD00-3B45-954F-52FBA4B47C0C}"/>
                  </a:ext>
                </a:extLst>
              </p:cNvPr>
              <p:cNvSpPr/>
              <p:nvPr/>
            </p:nvSpPr>
            <p:spPr>
              <a:xfrm>
                <a:off x="-1441794" y="2944150"/>
                <a:ext cx="36045" cy="36041"/>
              </a:xfrm>
              <a:custGeom>
                <a:avLst/>
                <a:gdLst>
                  <a:gd name="connsiteX0" fmla="*/ 32804 w 36045"/>
                  <a:gd name="connsiteY0" fmla="*/ 28334 h 36041"/>
                  <a:gd name="connsiteX1" fmla="*/ 7719 w 36045"/>
                  <a:gd name="connsiteY1" fmla="*/ 32802 h 36041"/>
                  <a:gd name="connsiteX2" fmla="*/ 3233 w 36045"/>
                  <a:gd name="connsiteY2" fmla="*/ 7725 h 36041"/>
                  <a:gd name="connsiteX3" fmla="*/ 28327 w 36045"/>
                  <a:gd name="connsiteY3" fmla="*/ 3248 h 36041"/>
                  <a:gd name="connsiteX4" fmla="*/ 32804 w 36045"/>
                  <a:gd name="connsiteY4" fmla="*/ 28334 h 36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5" h="36041">
                    <a:moveTo>
                      <a:pt x="32804" y="28334"/>
                    </a:moveTo>
                    <a:cubicBezTo>
                      <a:pt x="27115" y="36491"/>
                      <a:pt x="15876" y="38491"/>
                      <a:pt x="7719" y="32802"/>
                    </a:cubicBezTo>
                    <a:cubicBezTo>
                      <a:pt x="-438" y="27104"/>
                      <a:pt x="-2456" y="15874"/>
                      <a:pt x="3233" y="7725"/>
                    </a:cubicBezTo>
                    <a:cubicBezTo>
                      <a:pt x="8948" y="-449"/>
                      <a:pt x="20171" y="-2458"/>
                      <a:pt x="28327" y="3248"/>
                    </a:cubicBezTo>
                    <a:cubicBezTo>
                      <a:pt x="36502" y="8946"/>
                      <a:pt x="38493" y="20177"/>
                      <a:pt x="32804" y="28334"/>
                    </a:cubicBezTo>
                    <a:close/>
                  </a:path>
                </a:pathLst>
              </a:custGeom>
              <a:grpFill/>
              <a:ln w="8653" cap="flat">
                <a:noFill/>
                <a:prstDash val="solid"/>
                <a:miter/>
              </a:ln>
            </p:spPr>
            <p:txBody>
              <a:bodyPr rtlCol="0" anchor="ctr"/>
              <a:lstStyle/>
              <a:p>
                <a:endParaRPr lang="en-IN" dirty="0"/>
              </a:p>
            </p:txBody>
          </p:sp>
          <p:sp>
            <p:nvSpPr>
              <p:cNvPr id="137" name="Freeform: Shape 137">
                <a:extLst>
                  <a:ext uri="{FF2B5EF4-FFF2-40B4-BE49-F238E27FC236}">
                    <a16:creationId xmlns:a16="http://schemas.microsoft.com/office/drawing/2014/main" id="{0320CC45-2ECE-DD46-8E44-C622017CB279}"/>
                  </a:ext>
                </a:extLst>
              </p:cNvPr>
              <p:cNvSpPr/>
              <p:nvPr/>
            </p:nvSpPr>
            <p:spPr>
              <a:xfrm>
                <a:off x="-1677716" y="2986598"/>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38" name="Freeform: Shape 138">
                <a:extLst>
                  <a:ext uri="{FF2B5EF4-FFF2-40B4-BE49-F238E27FC236}">
                    <a16:creationId xmlns:a16="http://schemas.microsoft.com/office/drawing/2014/main" id="{E729BC50-A48B-B44A-A0FB-1F3C1573CDFD}"/>
                  </a:ext>
                </a:extLst>
              </p:cNvPr>
              <p:cNvSpPr/>
              <p:nvPr/>
            </p:nvSpPr>
            <p:spPr>
              <a:xfrm>
                <a:off x="-1771475" y="3025236"/>
                <a:ext cx="36060" cy="36053"/>
              </a:xfrm>
              <a:custGeom>
                <a:avLst/>
                <a:gdLst>
                  <a:gd name="connsiteX0" fmla="*/ 9722 w 36060"/>
                  <a:gd name="connsiteY0" fmla="*/ 34029 h 36053"/>
                  <a:gd name="connsiteX1" fmla="*/ 34011 w 36060"/>
                  <a:gd name="connsiteY1" fmla="*/ 26331 h 36053"/>
                  <a:gd name="connsiteX2" fmla="*/ 26348 w 36060"/>
                  <a:gd name="connsiteY2" fmla="*/ 2034 h 36053"/>
                  <a:gd name="connsiteX3" fmla="*/ 2024 w 36060"/>
                  <a:gd name="connsiteY3" fmla="*/ 9723 h 36053"/>
                  <a:gd name="connsiteX4" fmla="*/ 9722 w 36060"/>
                  <a:gd name="connsiteY4" fmla="*/ 34029 h 360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60" h="36053">
                    <a:moveTo>
                      <a:pt x="9722" y="34029"/>
                    </a:moveTo>
                    <a:cubicBezTo>
                      <a:pt x="18546" y="38601"/>
                      <a:pt x="29422" y="35172"/>
                      <a:pt x="34011" y="26331"/>
                    </a:cubicBezTo>
                    <a:cubicBezTo>
                      <a:pt x="38626" y="17499"/>
                      <a:pt x="35180" y="6623"/>
                      <a:pt x="26348" y="2034"/>
                    </a:cubicBezTo>
                    <a:cubicBezTo>
                      <a:pt x="17507" y="-2555"/>
                      <a:pt x="6631" y="882"/>
                      <a:pt x="2024" y="9723"/>
                    </a:cubicBezTo>
                    <a:cubicBezTo>
                      <a:pt x="-2548" y="18538"/>
                      <a:pt x="881" y="29414"/>
                      <a:pt x="9722" y="34029"/>
                    </a:cubicBezTo>
                    <a:close/>
                  </a:path>
                </a:pathLst>
              </a:custGeom>
              <a:grpFill/>
              <a:ln w="8653" cap="flat">
                <a:noFill/>
                <a:prstDash val="solid"/>
                <a:miter/>
              </a:ln>
            </p:spPr>
            <p:txBody>
              <a:bodyPr rtlCol="0" anchor="ctr"/>
              <a:lstStyle/>
              <a:p>
                <a:endParaRPr lang="en-IN" dirty="0"/>
              </a:p>
            </p:txBody>
          </p:sp>
          <p:sp>
            <p:nvSpPr>
              <p:cNvPr id="139" name="Freeform: Shape 139">
                <a:extLst>
                  <a:ext uri="{FF2B5EF4-FFF2-40B4-BE49-F238E27FC236}">
                    <a16:creationId xmlns:a16="http://schemas.microsoft.com/office/drawing/2014/main" id="{C346E6D2-3DA7-4D46-B95B-A5A40F7393C6}"/>
                  </a:ext>
                </a:extLst>
              </p:cNvPr>
              <p:cNvSpPr/>
              <p:nvPr/>
            </p:nvSpPr>
            <p:spPr>
              <a:xfrm>
                <a:off x="-1968852" y="3161260"/>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0" name="Freeform: Shape 140">
                <a:extLst>
                  <a:ext uri="{FF2B5EF4-FFF2-40B4-BE49-F238E27FC236}">
                    <a16:creationId xmlns:a16="http://schemas.microsoft.com/office/drawing/2014/main" id="{BD136381-E9E6-F940-BB98-239BFA7290F9}"/>
                  </a:ext>
                </a:extLst>
              </p:cNvPr>
              <p:cNvSpPr/>
              <p:nvPr/>
            </p:nvSpPr>
            <p:spPr>
              <a:xfrm>
                <a:off x="-2117347" y="3349422"/>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1" name="Freeform: Shape 141">
                <a:extLst>
                  <a:ext uri="{FF2B5EF4-FFF2-40B4-BE49-F238E27FC236}">
                    <a16:creationId xmlns:a16="http://schemas.microsoft.com/office/drawing/2014/main" id="{9B7F164C-4A68-BB49-A1BB-378B07217BDF}"/>
                  </a:ext>
                </a:extLst>
              </p:cNvPr>
              <p:cNvSpPr/>
              <p:nvPr/>
            </p:nvSpPr>
            <p:spPr>
              <a:xfrm>
                <a:off x="-2203790" y="3573018"/>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2" name="Freeform: Shape 142">
                <a:extLst>
                  <a:ext uri="{FF2B5EF4-FFF2-40B4-BE49-F238E27FC236}">
                    <a16:creationId xmlns:a16="http://schemas.microsoft.com/office/drawing/2014/main" id="{0C5CE020-FD35-224D-88FC-A39022CD93F7}"/>
                  </a:ext>
                </a:extLst>
              </p:cNvPr>
              <p:cNvSpPr/>
              <p:nvPr/>
            </p:nvSpPr>
            <p:spPr>
              <a:xfrm>
                <a:off x="-635811" y="356507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3" name="Freeform: Shape 143">
                <a:extLst>
                  <a:ext uri="{FF2B5EF4-FFF2-40B4-BE49-F238E27FC236}">
                    <a16:creationId xmlns:a16="http://schemas.microsoft.com/office/drawing/2014/main" id="{EC772CAB-5DBB-114A-ABF9-ACBE01005C79}"/>
                  </a:ext>
                </a:extLst>
              </p:cNvPr>
              <p:cNvSpPr/>
              <p:nvPr/>
            </p:nvSpPr>
            <p:spPr>
              <a:xfrm>
                <a:off x="-724513" y="3342388"/>
                <a:ext cx="36055" cy="36041"/>
              </a:xfrm>
              <a:custGeom>
                <a:avLst/>
                <a:gdLst>
                  <a:gd name="connsiteX0" fmla="*/ 1462 w 36055"/>
                  <a:gd name="connsiteY0" fmla="*/ 10931 h 36041"/>
                  <a:gd name="connsiteX1" fmla="*/ 10935 w 36055"/>
                  <a:gd name="connsiteY1" fmla="*/ 34579 h 36041"/>
                  <a:gd name="connsiteX2" fmla="*/ 34583 w 36055"/>
                  <a:gd name="connsiteY2" fmla="*/ 25115 h 36041"/>
                  <a:gd name="connsiteX3" fmla="*/ 25127 w 36055"/>
                  <a:gd name="connsiteY3" fmla="*/ 1458 h 36041"/>
                  <a:gd name="connsiteX4" fmla="*/ 1462 w 36055"/>
                  <a:gd name="connsiteY4" fmla="*/ 10931 h 36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5" h="36041">
                    <a:moveTo>
                      <a:pt x="1462" y="10931"/>
                    </a:moveTo>
                    <a:cubicBezTo>
                      <a:pt x="-2461" y="20075"/>
                      <a:pt x="1782" y="30665"/>
                      <a:pt x="10935" y="34579"/>
                    </a:cubicBezTo>
                    <a:cubicBezTo>
                      <a:pt x="20105" y="38502"/>
                      <a:pt x="30678" y="34259"/>
                      <a:pt x="34583" y="25115"/>
                    </a:cubicBezTo>
                    <a:cubicBezTo>
                      <a:pt x="38523" y="15954"/>
                      <a:pt x="34280" y="5372"/>
                      <a:pt x="25127" y="1458"/>
                    </a:cubicBezTo>
                    <a:cubicBezTo>
                      <a:pt x="15975" y="-2456"/>
                      <a:pt x="5376" y="1779"/>
                      <a:pt x="1462" y="10931"/>
                    </a:cubicBezTo>
                    <a:close/>
                  </a:path>
                </a:pathLst>
              </a:custGeom>
              <a:grpFill/>
              <a:ln w="8653" cap="flat">
                <a:noFill/>
                <a:prstDash val="solid"/>
                <a:miter/>
              </a:ln>
            </p:spPr>
            <p:txBody>
              <a:bodyPr rtlCol="0" anchor="ctr"/>
              <a:lstStyle/>
              <a:p>
                <a:endParaRPr lang="en-IN" dirty="0"/>
              </a:p>
            </p:txBody>
          </p:sp>
          <p:sp>
            <p:nvSpPr>
              <p:cNvPr id="144" name="Freeform: Shape 144">
                <a:extLst>
                  <a:ext uri="{FF2B5EF4-FFF2-40B4-BE49-F238E27FC236}">
                    <a16:creationId xmlns:a16="http://schemas.microsoft.com/office/drawing/2014/main" id="{584D21A8-6CB3-274C-A747-AC17C53CBB2F}"/>
                  </a:ext>
                </a:extLst>
              </p:cNvPr>
              <p:cNvSpPr/>
              <p:nvPr/>
            </p:nvSpPr>
            <p:spPr>
              <a:xfrm>
                <a:off x="-874897" y="3155745"/>
                <a:ext cx="36021" cy="36021"/>
              </a:xfrm>
              <a:custGeom>
                <a:avLst/>
                <a:gdLst>
                  <a:gd name="connsiteX0" fmla="*/ 36022 w 36021"/>
                  <a:gd name="connsiteY0" fmla="*/ 18011 h 36021"/>
                  <a:gd name="connsiteX1" fmla="*/ 18011 w 36021"/>
                  <a:gd name="connsiteY1" fmla="*/ 36022 h 36021"/>
                  <a:gd name="connsiteX2" fmla="*/ 0 w 36021"/>
                  <a:gd name="connsiteY2" fmla="*/ 18011 h 36021"/>
                  <a:gd name="connsiteX3" fmla="*/ 18011 w 36021"/>
                  <a:gd name="connsiteY3" fmla="*/ 0 h 36021"/>
                  <a:gd name="connsiteX4" fmla="*/ 36022 w 36021"/>
                  <a:gd name="connsiteY4" fmla="*/ 18011 h 3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1" h="36021">
                    <a:moveTo>
                      <a:pt x="36022" y="18011"/>
                    </a:moveTo>
                    <a:cubicBezTo>
                      <a:pt x="36022" y="27958"/>
                      <a:pt x="27958" y="36022"/>
                      <a:pt x="18011" y="36022"/>
                    </a:cubicBezTo>
                    <a:cubicBezTo>
                      <a:pt x="8064" y="36022"/>
                      <a:pt x="0" y="27958"/>
                      <a:pt x="0" y="18011"/>
                    </a:cubicBezTo>
                    <a:cubicBezTo>
                      <a:pt x="0" y="8064"/>
                      <a:pt x="8064" y="0"/>
                      <a:pt x="18011" y="0"/>
                    </a:cubicBezTo>
                    <a:cubicBezTo>
                      <a:pt x="27958" y="0"/>
                      <a:pt x="36022" y="8064"/>
                      <a:pt x="36022" y="18011"/>
                    </a:cubicBezTo>
                    <a:close/>
                  </a:path>
                </a:pathLst>
              </a:custGeom>
              <a:grpFill/>
              <a:ln w="8653" cap="flat">
                <a:noFill/>
                <a:prstDash val="solid"/>
                <a:miter/>
              </a:ln>
            </p:spPr>
            <p:txBody>
              <a:bodyPr rtlCol="0" anchor="ctr"/>
              <a:lstStyle/>
              <a:p>
                <a:endParaRPr lang="en-IN" dirty="0"/>
              </a:p>
            </p:txBody>
          </p:sp>
          <p:sp>
            <p:nvSpPr>
              <p:cNvPr id="145" name="Freeform: Shape 145">
                <a:extLst>
                  <a:ext uri="{FF2B5EF4-FFF2-40B4-BE49-F238E27FC236}">
                    <a16:creationId xmlns:a16="http://schemas.microsoft.com/office/drawing/2014/main" id="{BF62594A-E59E-D640-B839-63E5FBD9E2B7}"/>
                  </a:ext>
                </a:extLst>
              </p:cNvPr>
              <p:cNvSpPr/>
              <p:nvPr/>
            </p:nvSpPr>
            <p:spPr>
              <a:xfrm>
                <a:off x="-1073649" y="302170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46" name="Freeform: Shape 146">
                <a:extLst>
                  <a:ext uri="{FF2B5EF4-FFF2-40B4-BE49-F238E27FC236}">
                    <a16:creationId xmlns:a16="http://schemas.microsoft.com/office/drawing/2014/main" id="{AC9461C7-FF99-F940-9FF8-38919C0D4326}"/>
                  </a:ext>
                </a:extLst>
              </p:cNvPr>
              <p:cNvSpPr/>
              <p:nvPr/>
            </p:nvSpPr>
            <p:spPr>
              <a:xfrm>
                <a:off x="-1303054" y="2952204"/>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7" name="Freeform: Shape 147">
                <a:extLst>
                  <a:ext uri="{FF2B5EF4-FFF2-40B4-BE49-F238E27FC236}">
                    <a16:creationId xmlns:a16="http://schemas.microsoft.com/office/drawing/2014/main" id="{5FEE48C7-5A43-E648-AB23-96307DDE3E61}"/>
                  </a:ext>
                </a:extLst>
              </p:cNvPr>
              <p:cNvSpPr/>
              <p:nvPr/>
            </p:nvSpPr>
            <p:spPr>
              <a:xfrm>
                <a:off x="-1542773" y="2953425"/>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8" name="Freeform: Shape 148">
                <a:extLst>
                  <a:ext uri="{FF2B5EF4-FFF2-40B4-BE49-F238E27FC236}">
                    <a16:creationId xmlns:a16="http://schemas.microsoft.com/office/drawing/2014/main" id="{A7C46B19-E22C-734A-9A6C-52546D33088F}"/>
                  </a:ext>
                </a:extLst>
              </p:cNvPr>
              <p:cNvSpPr/>
              <p:nvPr/>
            </p:nvSpPr>
            <p:spPr>
              <a:xfrm>
                <a:off x="-2018538" y="2769428"/>
                <a:ext cx="24003" cy="24003"/>
              </a:xfrm>
              <a:custGeom>
                <a:avLst/>
                <a:gdLst>
                  <a:gd name="connsiteX0" fmla="*/ 24003 w 24003"/>
                  <a:gd name="connsiteY0" fmla="*/ 12002 h 24003"/>
                  <a:gd name="connsiteX1" fmla="*/ 12002 w 24003"/>
                  <a:gd name="connsiteY1" fmla="*/ 24003 h 24003"/>
                  <a:gd name="connsiteX2" fmla="*/ 0 w 24003"/>
                  <a:gd name="connsiteY2" fmla="*/ 12002 h 24003"/>
                  <a:gd name="connsiteX3" fmla="*/ 12002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2" y="24003"/>
                    </a:cubicBezTo>
                    <a:cubicBezTo>
                      <a:pt x="5373" y="24003"/>
                      <a:pt x="0" y="18630"/>
                      <a:pt x="0" y="12002"/>
                    </a:cubicBezTo>
                    <a:cubicBezTo>
                      <a:pt x="0" y="5373"/>
                      <a:pt x="5373" y="0"/>
                      <a:pt x="12002"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149" name="Freeform: Shape 149">
                <a:extLst>
                  <a:ext uri="{FF2B5EF4-FFF2-40B4-BE49-F238E27FC236}">
                    <a16:creationId xmlns:a16="http://schemas.microsoft.com/office/drawing/2014/main" id="{3F46A38F-1F73-DA41-8B69-14A49D915DB5}"/>
                  </a:ext>
                </a:extLst>
              </p:cNvPr>
              <p:cNvSpPr/>
              <p:nvPr/>
            </p:nvSpPr>
            <p:spPr>
              <a:xfrm>
                <a:off x="-2281843" y="2991689"/>
                <a:ext cx="24003" cy="24003"/>
              </a:xfrm>
              <a:custGeom>
                <a:avLst/>
                <a:gdLst>
                  <a:gd name="connsiteX0" fmla="*/ 24003 w 24003"/>
                  <a:gd name="connsiteY0" fmla="*/ 12002 h 24003"/>
                  <a:gd name="connsiteX1" fmla="*/ 12001 w 24003"/>
                  <a:gd name="connsiteY1" fmla="*/ 24003 h 24003"/>
                  <a:gd name="connsiteX2" fmla="*/ 0 w 24003"/>
                  <a:gd name="connsiteY2" fmla="*/ 12002 h 24003"/>
                  <a:gd name="connsiteX3" fmla="*/ 12001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1" y="24003"/>
                    </a:cubicBezTo>
                    <a:cubicBezTo>
                      <a:pt x="5373" y="24003"/>
                      <a:pt x="0" y="18630"/>
                      <a:pt x="0" y="12002"/>
                    </a:cubicBezTo>
                    <a:cubicBezTo>
                      <a:pt x="0" y="5373"/>
                      <a:pt x="5373" y="0"/>
                      <a:pt x="12001"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150" name="Freeform: Shape 150">
                <a:extLst>
                  <a:ext uri="{FF2B5EF4-FFF2-40B4-BE49-F238E27FC236}">
                    <a16:creationId xmlns:a16="http://schemas.microsoft.com/office/drawing/2014/main" id="{20A34295-BDAB-D443-B832-E28F053ADAB0}"/>
                  </a:ext>
                </a:extLst>
              </p:cNvPr>
              <p:cNvSpPr/>
              <p:nvPr/>
            </p:nvSpPr>
            <p:spPr>
              <a:xfrm>
                <a:off x="-2467930" y="3281686"/>
                <a:ext cx="23994" cy="24004"/>
              </a:xfrm>
              <a:custGeom>
                <a:avLst/>
                <a:gdLst>
                  <a:gd name="connsiteX0" fmla="*/ 21971 w 23994"/>
                  <a:gd name="connsiteY0" fmla="*/ 5339 h 24004"/>
                  <a:gd name="connsiteX1" fmla="*/ 18646 w 23994"/>
                  <a:gd name="connsiteY1" fmla="*/ 21982 h 24004"/>
                  <a:gd name="connsiteX2" fmla="*/ 2012 w 23994"/>
                  <a:gd name="connsiteY2" fmla="*/ 18657 h 24004"/>
                  <a:gd name="connsiteX3" fmla="*/ 5345 w 23994"/>
                  <a:gd name="connsiteY3" fmla="*/ 1997 h 24004"/>
                  <a:gd name="connsiteX4" fmla="*/ 21971 w 23994"/>
                  <a:gd name="connsiteY4" fmla="*/ 5339 h 24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94" h="24004">
                    <a:moveTo>
                      <a:pt x="21971" y="5339"/>
                    </a:moveTo>
                    <a:cubicBezTo>
                      <a:pt x="25660" y="10872"/>
                      <a:pt x="24162" y="18311"/>
                      <a:pt x="18646" y="21982"/>
                    </a:cubicBezTo>
                    <a:cubicBezTo>
                      <a:pt x="13130" y="25662"/>
                      <a:pt x="5692" y="24181"/>
                      <a:pt x="2012" y="18657"/>
                    </a:cubicBezTo>
                    <a:cubicBezTo>
                      <a:pt x="-1651" y="13150"/>
                      <a:pt x="-179" y="5694"/>
                      <a:pt x="5345" y="1997"/>
                    </a:cubicBezTo>
                    <a:cubicBezTo>
                      <a:pt x="10870" y="-1649"/>
                      <a:pt x="18308" y="-168"/>
                      <a:pt x="21971" y="5339"/>
                    </a:cubicBezTo>
                    <a:close/>
                  </a:path>
                </a:pathLst>
              </a:custGeom>
              <a:grpFill/>
              <a:ln w="8653" cap="flat">
                <a:noFill/>
                <a:prstDash val="solid"/>
                <a:miter/>
              </a:ln>
            </p:spPr>
            <p:txBody>
              <a:bodyPr rtlCol="0" anchor="ctr"/>
              <a:lstStyle/>
              <a:p>
                <a:endParaRPr lang="en-IN" dirty="0"/>
              </a:p>
            </p:txBody>
          </p:sp>
          <p:sp>
            <p:nvSpPr>
              <p:cNvPr id="151" name="Freeform: Shape 151">
                <a:extLst>
                  <a:ext uri="{FF2B5EF4-FFF2-40B4-BE49-F238E27FC236}">
                    <a16:creationId xmlns:a16="http://schemas.microsoft.com/office/drawing/2014/main" id="{4CEA349C-20A1-2F43-8D79-00A6D150B8AA}"/>
                  </a:ext>
                </a:extLst>
              </p:cNvPr>
              <p:cNvSpPr/>
              <p:nvPr/>
            </p:nvSpPr>
            <p:spPr>
              <a:xfrm>
                <a:off x="-2560269" y="3613656"/>
                <a:ext cx="23996" cy="24008"/>
              </a:xfrm>
              <a:custGeom>
                <a:avLst/>
                <a:gdLst>
                  <a:gd name="connsiteX0" fmla="*/ 19571 w 23996"/>
                  <a:gd name="connsiteY0" fmla="*/ 2691 h 24008"/>
                  <a:gd name="connsiteX1" fmla="*/ 21285 w 23996"/>
                  <a:gd name="connsiteY1" fmla="*/ 19576 h 24008"/>
                  <a:gd name="connsiteX2" fmla="*/ 4426 w 23996"/>
                  <a:gd name="connsiteY2" fmla="*/ 21308 h 24008"/>
                  <a:gd name="connsiteX3" fmla="*/ 2694 w 23996"/>
                  <a:gd name="connsiteY3" fmla="*/ 4423 h 24008"/>
                  <a:gd name="connsiteX4" fmla="*/ 19571 w 23996"/>
                  <a:gd name="connsiteY4" fmla="*/ 2691 h 24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96" h="24008">
                    <a:moveTo>
                      <a:pt x="19571" y="2691"/>
                    </a:moveTo>
                    <a:cubicBezTo>
                      <a:pt x="24714" y="6900"/>
                      <a:pt x="25493" y="14442"/>
                      <a:pt x="21285" y="19576"/>
                    </a:cubicBezTo>
                    <a:cubicBezTo>
                      <a:pt x="17103" y="24729"/>
                      <a:pt x="9552" y="25499"/>
                      <a:pt x="4426" y="21308"/>
                    </a:cubicBezTo>
                    <a:cubicBezTo>
                      <a:pt x="-718" y="17117"/>
                      <a:pt x="-1488" y="9558"/>
                      <a:pt x="2694" y="4423"/>
                    </a:cubicBezTo>
                    <a:cubicBezTo>
                      <a:pt x="6868" y="-712"/>
                      <a:pt x="14436" y="-1491"/>
                      <a:pt x="19571" y="2691"/>
                    </a:cubicBezTo>
                    <a:close/>
                  </a:path>
                </a:pathLst>
              </a:custGeom>
              <a:grpFill/>
              <a:ln w="8653" cap="flat">
                <a:noFill/>
                <a:prstDash val="solid"/>
                <a:miter/>
              </a:ln>
            </p:spPr>
            <p:txBody>
              <a:bodyPr rtlCol="0" anchor="ctr"/>
              <a:lstStyle/>
              <a:p>
                <a:endParaRPr lang="en-IN" dirty="0"/>
              </a:p>
            </p:txBody>
          </p:sp>
          <p:sp>
            <p:nvSpPr>
              <p:cNvPr id="152" name="Freeform: Shape 152">
                <a:extLst>
                  <a:ext uri="{FF2B5EF4-FFF2-40B4-BE49-F238E27FC236}">
                    <a16:creationId xmlns:a16="http://schemas.microsoft.com/office/drawing/2014/main" id="{FEF6AE94-3B5F-D649-8E01-E1AF7D6819B2}"/>
                  </a:ext>
                </a:extLst>
              </p:cNvPr>
              <p:cNvSpPr/>
              <p:nvPr/>
            </p:nvSpPr>
            <p:spPr>
              <a:xfrm>
                <a:off x="-318195" y="3382621"/>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4"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53" name="Freeform: Shape 153">
                <a:extLst>
                  <a:ext uri="{FF2B5EF4-FFF2-40B4-BE49-F238E27FC236}">
                    <a16:creationId xmlns:a16="http://schemas.microsoft.com/office/drawing/2014/main" id="{825D04CA-E42A-614B-9206-A4431FCD8610}"/>
                  </a:ext>
                </a:extLst>
              </p:cNvPr>
              <p:cNvSpPr/>
              <p:nvPr/>
            </p:nvSpPr>
            <p:spPr>
              <a:xfrm>
                <a:off x="-476301" y="3076462"/>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54" name="Freeform: Shape 154">
                <a:extLst>
                  <a:ext uri="{FF2B5EF4-FFF2-40B4-BE49-F238E27FC236}">
                    <a16:creationId xmlns:a16="http://schemas.microsoft.com/office/drawing/2014/main" id="{46D6C1A1-16F7-5940-A1D2-C6939BB9B709}"/>
                  </a:ext>
                </a:extLst>
              </p:cNvPr>
              <p:cNvSpPr/>
              <p:nvPr/>
            </p:nvSpPr>
            <p:spPr>
              <a:xfrm>
                <a:off x="-717622" y="283050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55" name="Freeform: Shape 155">
                <a:extLst>
                  <a:ext uri="{FF2B5EF4-FFF2-40B4-BE49-F238E27FC236}">
                    <a16:creationId xmlns:a16="http://schemas.microsoft.com/office/drawing/2014/main" id="{1D3FADD9-5240-DA4E-AA36-76F34413A5E8}"/>
                  </a:ext>
                </a:extLst>
              </p:cNvPr>
              <p:cNvSpPr/>
              <p:nvPr/>
            </p:nvSpPr>
            <p:spPr>
              <a:xfrm>
                <a:off x="-1020725" y="2666593"/>
                <a:ext cx="24020" cy="24020"/>
              </a:xfrm>
              <a:custGeom>
                <a:avLst/>
                <a:gdLst>
                  <a:gd name="connsiteX0" fmla="*/ 24020 w 24020"/>
                  <a:gd name="connsiteY0" fmla="*/ 12010 h 24020"/>
                  <a:gd name="connsiteX1" fmla="*/ 12010 w 24020"/>
                  <a:gd name="connsiteY1" fmla="*/ 24020 h 24020"/>
                  <a:gd name="connsiteX2" fmla="*/ 0 w 24020"/>
                  <a:gd name="connsiteY2" fmla="*/ 12010 h 24020"/>
                  <a:gd name="connsiteX3" fmla="*/ 12010 w 24020"/>
                  <a:gd name="connsiteY3" fmla="*/ 0 h 24020"/>
                  <a:gd name="connsiteX4" fmla="*/ 24020 w 24020"/>
                  <a:gd name="connsiteY4" fmla="*/ 12010 h 2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20" h="24020">
                    <a:moveTo>
                      <a:pt x="24020" y="12010"/>
                    </a:moveTo>
                    <a:cubicBezTo>
                      <a:pt x="24020" y="18643"/>
                      <a:pt x="18643" y="24020"/>
                      <a:pt x="12010" y="24020"/>
                    </a:cubicBezTo>
                    <a:cubicBezTo>
                      <a:pt x="5377" y="24020"/>
                      <a:pt x="0" y="18643"/>
                      <a:pt x="0" y="12010"/>
                    </a:cubicBezTo>
                    <a:cubicBezTo>
                      <a:pt x="0" y="5377"/>
                      <a:pt x="5377" y="0"/>
                      <a:pt x="12010" y="0"/>
                    </a:cubicBezTo>
                    <a:cubicBezTo>
                      <a:pt x="18643" y="0"/>
                      <a:pt x="24020" y="5377"/>
                      <a:pt x="24020" y="12010"/>
                    </a:cubicBezTo>
                    <a:close/>
                  </a:path>
                </a:pathLst>
              </a:custGeom>
              <a:grpFill/>
              <a:ln w="8653" cap="flat">
                <a:noFill/>
                <a:prstDash val="solid"/>
                <a:miter/>
              </a:ln>
            </p:spPr>
            <p:txBody>
              <a:bodyPr rtlCol="0" anchor="ctr"/>
              <a:lstStyle/>
              <a:p>
                <a:endParaRPr lang="en-IN" dirty="0"/>
              </a:p>
            </p:txBody>
          </p:sp>
          <p:sp>
            <p:nvSpPr>
              <p:cNvPr id="156" name="Freeform: Shape 156">
                <a:extLst>
                  <a:ext uri="{FF2B5EF4-FFF2-40B4-BE49-F238E27FC236}">
                    <a16:creationId xmlns:a16="http://schemas.microsoft.com/office/drawing/2014/main" id="{F792FAA2-DDE5-F340-B707-5B9A5E02FBE1}"/>
                  </a:ext>
                </a:extLst>
              </p:cNvPr>
              <p:cNvSpPr/>
              <p:nvPr/>
            </p:nvSpPr>
            <p:spPr>
              <a:xfrm>
                <a:off x="-1358654" y="2599337"/>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70" y="23986"/>
                      <a:pt x="0" y="18616"/>
                      <a:pt x="0" y="11993"/>
                    </a:cubicBezTo>
                    <a:cubicBezTo>
                      <a:pt x="0" y="5369"/>
                      <a:pt x="5370"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157" name="Freeform: Shape 157">
                <a:extLst>
                  <a:ext uri="{FF2B5EF4-FFF2-40B4-BE49-F238E27FC236}">
                    <a16:creationId xmlns:a16="http://schemas.microsoft.com/office/drawing/2014/main" id="{CD41C0CC-8E2B-7349-8A0C-456D744BD9EA}"/>
                  </a:ext>
                </a:extLst>
              </p:cNvPr>
              <p:cNvSpPr/>
              <p:nvPr/>
            </p:nvSpPr>
            <p:spPr>
              <a:xfrm>
                <a:off x="-1701416" y="2634649"/>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158" name="Freeform: Shape 158">
                <a:extLst>
                  <a:ext uri="{FF2B5EF4-FFF2-40B4-BE49-F238E27FC236}">
                    <a16:creationId xmlns:a16="http://schemas.microsoft.com/office/drawing/2014/main" id="{99D36FB1-1556-794D-90E1-CB52769F6B9B}"/>
                  </a:ext>
                </a:extLst>
              </p:cNvPr>
              <p:cNvSpPr/>
              <p:nvPr/>
            </p:nvSpPr>
            <p:spPr>
              <a:xfrm>
                <a:off x="-1996492" y="2756205"/>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159" name="Freeform: Shape 159">
                <a:extLst>
                  <a:ext uri="{FF2B5EF4-FFF2-40B4-BE49-F238E27FC236}">
                    <a16:creationId xmlns:a16="http://schemas.microsoft.com/office/drawing/2014/main" id="{C268C78A-2B4C-F543-842A-5696F2588BF7}"/>
                  </a:ext>
                </a:extLst>
              </p:cNvPr>
              <p:cNvSpPr/>
              <p:nvPr/>
            </p:nvSpPr>
            <p:spPr>
              <a:xfrm>
                <a:off x="-2264689" y="2972574"/>
                <a:ext cx="24015" cy="23998"/>
              </a:xfrm>
              <a:custGeom>
                <a:avLst/>
                <a:gdLst>
                  <a:gd name="connsiteX0" fmla="*/ 9862 w 24015"/>
                  <a:gd name="connsiteY0" fmla="*/ 23800 h 23998"/>
                  <a:gd name="connsiteX1" fmla="*/ 23820 w 24015"/>
                  <a:gd name="connsiteY1" fmla="*/ 14145 h 23998"/>
                  <a:gd name="connsiteX2" fmla="*/ 14165 w 24015"/>
                  <a:gd name="connsiteY2" fmla="*/ 204 h 23998"/>
                  <a:gd name="connsiteX3" fmla="*/ 198 w 24015"/>
                  <a:gd name="connsiteY3" fmla="*/ 9841 h 23998"/>
                  <a:gd name="connsiteX4" fmla="*/ 9862 w 24015"/>
                  <a:gd name="connsiteY4" fmla="*/ 23800 h 2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15" h="23998">
                    <a:moveTo>
                      <a:pt x="9862" y="23800"/>
                    </a:moveTo>
                    <a:cubicBezTo>
                      <a:pt x="16382" y="24995"/>
                      <a:pt x="22634" y="20673"/>
                      <a:pt x="23820" y="14145"/>
                    </a:cubicBezTo>
                    <a:cubicBezTo>
                      <a:pt x="25007" y="7616"/>
                      <a:pt x="20677" y="1372"/>
                      <a:pt x="14165" y="204"/>
                    </a:cubicBezTo>
                    <a:cubicBezTo>
                      <a:pt x="7645" y="-1009"/>
                      <a:pt x="1385" y="3321"/>
                      <a:pt x="198" y="9841"/>
                    </a:cubicBezTo>
                    <a:cubicBezTo>
                      <a:pt x="-997" y="16361"/>
                      <a:pt x="3333" y="22596"/>
                      <a:pt x="9862" y="23800"/>
                    </a:cubicBezTo>
                    <a:close/>
                  </a:path>
                </a:pathLst>
              </a:custGeom>
              <a:grpFill/>
              <a:ln w="8653" cap="flat">
                <a:noFill/>
                <a:prstDash val="solid"/>
                <a:miter/>
              </a:ln>
            </p:spPr>
            <p:txBody>
              <a:bodyPr rtlCol="0" anchor="ctr"/>
              <a:lstStyle/>
              <a:p>
                <a:endParaRPr lang="en-IN" dirty="0"/>
              </a:p>
            </p:txBody>
          </p:sp>
          <p:sp>
            <p:nvSpPr>
              <p:cNvPr id="160" name="Freeform: Shape 160">
                <a:extLst>
                  <a:ext uri="{FF2B5EF4-FFF2-40B4-BE49-F238E27FC236}">
                    <a16:creationId xmlns:a16="http://schemas.microsoft.com/office/drawing/2014/main" id="{F503B5CA-0EAA-184B-BDD0-639D10A4DDAF}"/>
                  </a:ext>
                </a:extLst>
              </p:cNvPr>
              <p:cNvSpPr/>
              <p:nvPr/>
            </p:nvSpPr>
            <p:spPr>
              <a:xfrm>
                <a:off x="-2457173" y="3258355"/>
                <a:ext cx="24003" cy="24003"/>
              </a:xfrm>
              <a:custGeom>
                <a:avLst/>
                <a:gdLst>
                  <a:gd name="connsiteX0" fmla="*/ 24003 w 24003"/>
                  <a:gd name="connsiteY0" fmla="*/ 12002 h 24003"/>
                  <a:gd name="connsiteX1" fmla="*/ 12002 w 24003"/>
                  <a:gd name="connsiteY1" fmla="*/ 24003 h 24003"/>
                  <a:gd name="connsiteX2" fmla="*/ 0 w 24003"/>
                  <a:gd name="connsiteY2" fmla="*/ 12002 h 24003"/>
                  <a:gd name="connsiteX3" fmla="*/ 12002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2" y="24003"/>
                    </a:cubicBezTo>
                    <a:cubicBezTo>
                      <a:pt x="5373" y="24003"/>
                      <a:pt x="0" y="18630"/>
                      <a:pt x="0" y="12002"/>
                    </a:cubicBezTo>
                    <a:cubicBezTo>
                      <a:pt x="0" y="5373"/>
                      <a:pt x="5373" y="0"/>
                      <a:pt x="12002"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161" name="Freeform: Shape 161">
                <a:extLst>
                  <a:ext uri="{FF2B5EF4-FFF2-40B4-BE49-F238E27FC236}">
                    <a16:creationId xmlns:a16="http://schemas.microsoft.com/office/drawing/2014/main" id="{2BAAF889-6E72-DF4B-8DCE-A6D76B184F83}"/>
                  </a:ext>
                </a:extLst>
              </p:cNvPr>
              <p:cNvSpPr/>
              <p:nvPr/>
            </p:nvSpPr>
            <p:spPr>
              <a:xfrm>
                <a:off x="-2556865" y="3588197"/>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162" name="Freeform: Shape 162">
                <a:extLst>
                  <a:ext uri="{FF2B5EF4-FFF2-40B4-BE49-F238E27FC236}">
                    <a16:creationId xmlns:a16="http://schemas.microsoft.com/office/drawing/2014/main" id="{C6218E26-362E-D04E-B2E2-629BF7D32899}"/>
                  </a:ext>
                </a:extLst>
              </p:cNvPr>
              <p:cNvSpPr/>
              <p:nvPr/>
            </p:nvSpPr>
            <p:spPr>
              <a:xfrm>
                <a:off x="-310203" y="340704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4"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63" name="Freeform: Shape 163">
                <a:extLst>
                  <a:ext uri="{FF2B5EF4-FFF2-40B4-BE49-F238E27FC236}">
                    <a16:creationId xmlns:a16="http://schemas.microsoft.com/office/drawing/2014/main" id="{27D46E37-BA8F-454D-BDBD-871C5A408923}"/>
                  </a:ext>
                </a:extLst>
              </p:cNvPr>
              <p:cNvSpPr/>
              <p:nvPr/>
            </p:nvSpPr>
            <p:spPr>
              <a:xfrm>
                <a:off x="-461468" y="3097434"/>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64" name="Freeform: Shape 164">
                <a:extLst>
                  <a:ext uri="{FF2B5EF4-FFF2-40B4-BE49-F238E27FC236}">
                    <a16:creationId xmlns:a16="http://schemas.microsoft.com/office/drawing/2014/main" id="{95BAB336-FE80-3240-9573-685A121AE1B6}"/>
                  </a:ext>
                </a:extLst>
              </p:cNvPr>
              <p:cNvSpPr/>
              <p:nvPr/>
            </p:nvSpPr>
            <p:spPr>
              <a:xfrm>
                <a:off x="-697264" y="2846182"/>
                <a:ext cx="24003" cy="24003"/>
              </a:xfrm>
              <a:custGeom>
                <a:avLst/>
                <a:gdLst>
                  <a:gd name="connsiteX0" fmla="*/ 24003 w 24003"/>
                  <a:gd name="connsiteY0" fmla="*/ 12001 h 24003"/>
                  <a:gd name="connsiteX1" fmla="*/ 12001 w 24003"/>
                  <a:gd name="connsiteY1" fmla="*/ 24003 h 24003"/>
                  <a:gd name="connsiteX2" fmla="*/ 0 w 24003"/>
                  <a:gd name="connsiteY2" fmla="*/ 12001 h 24003"/>
                  <a:gd name="connsiteX3" fmla="*/ 12001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1" y="24003"/>
                    </a:cubicBezTo>
                    <a:cubicBezTo>
                      <a:pt x="5373" y="24003"/>
                      <a:pt x="0" y="18630"/>
                      <a:pt x="0" y="12001"/>
                    </a:cubicBezTo>
                    <a:cubicBezTo>
                      <a:pt x="0" y="5373"/>
                      <a:pt x="5373" y="0"/>
                      <a:pt x="12001"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65" name="Freeform: Shape 165">
                <a:extLst>
                  <a:ext uri="{FF2B5EF4-FFF2-40B4-BE49-F238E27FC236}">
                    <a16:creationId xmlns:a16="http://schemas.microsoft.com/office/drawing/2014/main" id="{FD993784-1985-3F40-80FA-8EC004A90383}"/>
                  </a:ext>
                </a:extLst>
              </p:cNvPr>
              <p:cNvSpPr/>
              <p:nvPr/>
            </p:nvSpPr>
            <p:spPr>
              <a:xfrm>
                <a:off x="-996644" y="2675581"/>
                <a:ext cx="24003" cy="24003"/>
              </a:xfrm>
              <a:custGeom>
                <a:avLst/>
                <a:gdLst>
                  <a:gd name="connsiteX0" fmla="*/ 24003 w 24003"/>
                  <a:gd name="connsiteY0" fmla="*/ 12002 h 24003"/>
                  <a:gd name="connsiteX1" fmla="*/ 12001 w 24003"/>
                  <a:gd name="connsiteY1" fmla="*/ 24003 h 24003"/>
                  <a:gd name="connsiteX2" fmla="*/ 0 w 24003"/>
                  <a:gd name="connsiteY2" fmla="*/ 12002 h 24003"/>
                  <a:gd name="connsiteX3" fmla="*/ 12001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1" y="24003"/>
                    </a:cubicBezTo>
                    <a:cubicBezTo>
                      <a:pt x="5373" y="24003"/>
                      <a:pt x="0" y="18630"/>
                      <a:pt x="0" y="12002"/>
                    </a:cubicBezTo>
                    <a:cubicBezTo>
                      <a:pt x="0" y="5373"/>
                      <a:pt x="5373" y="0"/>
                      <a:pt x="12001" y="0"/>
                    </a:cubicBezTo>
                    <a:cubicBezTo>
                      <a:pt x="18630" y="0"/>
                      <a:pt x="24003" y="5373"/>
                      <a:pt x="24003" y="12002"/>
                    </a:cubicBezTo>
                    <a:close/>
                  </a:path>
                </a:pathLst>
              </a:custGeom>
              <a:grpFill/>
              <a:ln w="8653" cap="flat">
                <a:noFill/>
                <a:prstDash val="solid"/>
                <a:miter/>
              </a:ln>
            </p:spPr>
            <p:txBody>
              <a:bodyPr rtlCol="0" anchor="ctr"/>
              <a:lstStyle/>
              <a:p>
                <a:endParaRPr lang="en-IN" dirty="0"/>
              </a:p>
            </p:txBody>
          </p:sp>
          <p:sp>
            <p:nvSpPr>
              <p:cNvPr id="166" name="Freeform: Shape 166">
                <a:extLst>
                  <a:ext uri="{FF2B5EF4-FFF2-40B4-BE49-F238E27FC236}">
                    <a16:creationId xmlns:a16="http://schemas.microsoft.com/office/drawing/2014/main" id="{68AD9215-A632-734D-8A76-DE1626359E89}"/>
                  </a:ext>
                </a:extLst>
              </p:cNvPr>
              <p:cNvSpPr/>
              <p:nvPr/>
            </p:nvSpPr>
            <p:spPr>
              <a:xfrm>
                <a:off x="-1333006" y="2600809"/>
                <a:ext cx="24003" cy="24003"/>
              </a:xfrm>
              <a:custGeom>
                <a:avLst/>
                <a:gdLst>
                  <a:gd name="connsiteX0" fmla="*/ 24003 w 24003"/>
                  <a:gd name="connsiteY0" fmla="*/ 12001 h 24003"/>
                  <a:gd name="connsiteX1" fmla="*/ 12001 w 24003"/>
                  <a:gd name="connsiteY1" fmla="*/ 24003 h 24003"/>
                  <a:gd name="connsiteX2" fmla="*/ 0 w 24003"/>
                  <a:gd name="connsiteY2" fmla="*/ 12001 h 24003"/>
                  <a:gd name="connsiteX3" fmla="*/ 12001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1" y="24003"/>
                    </a:cubicBezTo>
                    <a:cubicBezTo>
                      <a:pt x="5373" y="24003"/>
                      <a:pt x="0" y="18629"/>
                      <a:pt x="0" y="12001"/>
                    </a:cubicBezTo>
                    <a:cubicBezTo>
                      <a:pt x="0" y="5373"/>
                      <a:pt x="5373" y="0"/>
                      <a:pt x="12001"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67" name="Freeform: Shape 167">
                <a:extLst>
                  <a:ext uri="{FF2B5EF4-FFF2-40B4-BE49-F238E27FC236}">
                    <a16:creationId xmlns:a16="http://schemas.microsoft.com/office/drawing/2014/main" id="{90C3D528-8025-0146-9C6F-A06B9A34F2C8}"/>
                  </a:ext>
                </a:extLst>
              </p:cNvPr>
              <p:cNvSpPr/>
              <p:nvPr/>
            </p:nvSpPr>
            <p:spPr>
              <a:xfrm>
                <a:off x="-1676469" y="262851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30"/>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grpSp>
      </p:grpSp>
      <p:sp>
        <p:nvSpPr>
          <p:cNvPr id="206" name="TextBox 205">
            <a:extLst>
              <a:ext uri="{FF2B5EF4-FFF2-40B4-BE49-F238E27FC236}">
                <a16:creationId xmlns:a16="http://schemas.microsoft.com/office/drawing/2014/main" id="{F51C8097-F376-834D-BE0A-5ED42E16B830}"/>
              </a:ext>
            </a:extLst>
          </p:cNvPr>
          <p:cNvSpPr txBox="1"/>
          <p:nvPr/>
        </p:nvSpPr>
        <p:spPr>
          <a:xfrm>
            <a:off x="2429501" y="1166841"/>
            <a:ext cx="5486399" cy="4524315"/>
          </a:xfrm>
          <a:prstGeom prst="rect">
            <a:avLst/>
          </a:prstGeom>
          <a:noFill/>
        </p:spPr>
        <p:txBody>
          <a:bodyPr wrap="square" rtlCol="0">
            <a:spAutoFit/>
          </a:bodyPr>
          <a:lstStyle/>
          <a:p>
            <a:pPr algn="r"/>
            <a:r>
              <a:rPr lang="en-US" sz="3600" i="1" dirty="0">
                <a:solidFill>
                  <a:schemeClr val="accent4"/>
                </a:solidFill>
              </a:rPr>
              <a:t>The meaning of Diwali is  a row of lamps. The most popular tradition  of Diwali is Filling little clay lamps with  oil and wick and lighting them in row all over the  House. It is the part of welcoming Lakshmi.</a:t>
            </a:r>
          </a:p>
        </p:txBody>
      </p:sp>
      <p:cxnSp>
        <p:nvCxnSpPr>
          <p:cNvPr id="203" name="Straight Connector 202">
            <a:extLst>
              <a:ext uri="{FF2B5EF4-FFF2-40B4-BE49-F238E27FC236}">
                <a16:creationId xmlns:a16="http://schemas.microsoft.com/office/drawing/2014/main" id="{DFF1B8B3-E156-404D-9A5E-F52DF51637BE}"/>
              </a:ext>
            </a:extLst>
          </p:cNvPr>
          <p:cNvCxnSpPr/>
          <p:nvPr/>
        </p:nvCxnSpPr>
        <p:spPr>
          <a:xfrm>
            <a:off x="8366079" y="409433"/>
            <a:ext cx="0" cy="6155140"/>
          </a:xfrm>
          <a:prstGeom prst="line">
            <a:avLst/>
          </a:prstGeom>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791228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2884BF23-B31E-4EF3-86EE-4530CE1647FB}"/>
              </a:ext>
            </a:extLst>
          </p:cNvPr>
          <p:cNvSpPr/>
          <p:nvPr/>
        </p:nvSpPr>
        <p:spPr>
          <a:xfrm>
            <a:off x="7315201" y="3889933"/>
            <a:ext cx="3991428" cy="2202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CCBF7EE7-A44F-4A5D-A673-25462931091B}"/>
              </a:ext>
            </a:extLst>
          </p:cNvPr>
          <p:cNvSpPr/>
          <p:nvPr/>
        </p:nvSpPr>
        <p:spPr>
          <a:xfrm flipH="1">
            <a:off x="0" y="936165"/>
            <a:ext cx="5486399" cy="4985670"/>
          </a:xfrm>
          <a:prstGeom prst="rect">
            <a:avLst/>
          </a:prstGeom>
          <a:gradFill flip="none" rotWithShape="1">
            <a:gsLst>
              <a:gs pos="100000">
                <a:srgbClr val="E14506"/>
              </a:gs>
              <a:gs pos="0">
                <a:srgbClr val="FFB90F">
                  <a:alpha val="62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 name="Rectangle 1">
            <a:extLst>
              <a:ext uri="{FF2B5EF4-FFF2-40B4-BE49-F238E27FC236}">
                <a16:creationId xmlns:a16="http://schemas.microsoft.com/office/drawing/2014/main" id="{6843511D-700A-491A-BA92-71943B9511CF}"/>
              </a:ext>
            </a:extLst>
          </p:cNvPr>
          <p:cNvSpPr/>
          <p:nvPr/>
        </p:nvSpPr>
        <p:spPr>
          <a:xfrm>
            <a:off x="7315200" y="3889933"/>
            <a:ext cx="1745673" cy="220290"/>
          </a:xfrm>
          <a:prstGeom prst="rect">
            <a:avLst/>
          </a:prstGeom>
          <a:solidFill>
            <a:srgbClr val="E1450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id="{CF36492E-AD1C-4809-ACFD-75B36847F581}"/>
              </a:ext>
            </a:extLst>
          </p:cNvPr>
          <p:cNvSpPr/>
          <p:nvPr/>
        </p:nvSpPr>
        <p:spPr>
          <a:xfrm>
            <a:off x="7315201" y="4513683"/>
            <a:ext cx="3991428" cy="2202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78DE1EEE-D969-432B-B830-F471584172F4}"/>
              </a:ext>
            </a:extLst>
          </p:cNvPr>
          <p:cNvSpPr/>
          <p:nvPr/>
        </p:nvSpPr>
        <p:spPr>
          <a:xfrm>
            <a:off x="7315201" y="4513683"/>
            <a:ext cx="1306286" cy="220290"/>
          </a:xfrm>
          <a:prstGeom prst="rect">
            <a:avLst/>
          </a:prstGeom>
          <a:solidFill>
            <a:srgbClr val="FFB9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a:extLst>
              <a:ext uri="{FF2B5EF4-FFF2-40B4-BE49-F238E27FC236}">
                <a16:creationId xmlns:a16="http://schemas.microsoft.com/office/drawing/2014/main" id="{A64C7A90-32E1-4FA9-9A76-F5B13467FE42}"/>
              </a:ext>
            </a:extLst>
          </p:cNvPr>
          <p:cNvSpPr/>
          <p:nvPr/>
        </p:nvSpPr>
        <p:spPr>
          <a:xfrm>
            <a:off x="7315201" y="5098625"/>
            <a:ext cx="3991428" cy="22029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a:extLst>
              <a:ext uri="{FF2B5EF4-FFF2-40B4-BE49-F238E27FC236}">
                <a16:creationId xmlns:a16="http://schemas.microsoft.com/office/drawing/2014/main" id="{5050BBDA-0C9C-430D-984D-088050029E68}"/>
              </a:ext>
            </a:extLst>
          </p:cNvPr>
          <p:cNvSpPr/>
          <p:nvPr/>
        </p:nvSpPr>
        <p:spPr>
          <a:xfrm>
            <a:off x="7315201" y="5098625"/>
            <a:ext cx="2481942" cy="22029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Subtitle 2">
            <a:extLst>
              <a:ext uri="{FF2B5EF4-FFF2-40B4-BE49-F238E27FC236}">
                <a16:creationId xmlns:a16="http://schemas.microsoft.com/office/drawing/2014/main" id="{39F0B918-F4C1-476E-A97F-E8FC8BC04C26}"/>
              </a:ext>
            </a:extLst>
          </p:cNvPr>
          <p:cNvSpPr txBox="1">
            <a:spLocks/>
          </p:cNvSpPr>
          <p:nvPr/>
        </p:nvSpPr>
        <p:spPr>
          <a:xfrm>
            <a:off x="6096000" y="3931182"/>
            <a:ext cx="1435331" cy="167738"/>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200" b="1" dirty="0">
                <a:solidFill>
                  <a:srgbClr val="E14506"/>
                </a:solidFill>
                <a:latin typeface="Poppins" panose="00000500000000000000" pitchFamily="2" charset="0"/>
                <a:cs typeface="Poppins" panose="00000500000000000000" pitchFamily="2" charset="0"/>
              </a:rPr>
              <a:t>Lorem ipsum</a:t>
            </a:r>
          </a:p>
        </p:txBody>
      </p:sp>
      <p:sp>
        <p:nvSpPr>
          <p:cNvPr id="32" name="Subtitle 2">
            <a:extLst>
              <a:ext uri="{FF2B5EF4-FFF2-40B4-BE49-F238E27FC236}">
                <a16:creationId xmlns:a16="http://schemas.microsoft.com/office/drawing/2014/main" id="{C2E2DE86-251D-45B6-AFDB-3123FD6A1898}"/>
              </a:ext>
            </a:extLst>
          </p:cNvPr>
          <p:cNvSpPr txBox="1">
            <a:spLocks/>
          </p:cNvSpPr>
          <p:nvPr/>
        </p:nvSpPr>
        <p:spPr>
          <a:xfrm>
            <a:off x="6096000" y="4540916"/>
            <a:ext cx="1435331" cy="167738"/>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200" b="1" dirty="0">
                <a:solidFill>
                  <a:srgbClr val="FFB90F"/>
                </a:solidFill>
                <a:latin typeface="Poppins" panose="00000500000000000000" pitchFamily="2" charset="0"/>
                <a:cs typeface="Poppins" panose="00000500000000000000" pitchFamily="2" charset="0"/>
              </a:rPr>
              <a:t>Lorem ipsum</a:t>
            </a:r>
          </a:p>
        </p:txBody>
      </p:sp>
      <p:sp>
        <p:nvSpPr>
          <p:cNvPr id="33" name="Subtitle 2">
            <a:extLst>
              <a:ext uri="{FF2B5EF4-FFF2-40B4-BE49-F238E27FC236}">
                <a16:creationId xmlns:a16="http://schemas.microsoft.com/office/drawing/2014/main" id="{0799BBA4-CE97-4ED4-8835-E4D51044BFB8}"/>
              </a:ext>
            </a:extLst>
          </p:cNvPr>
          <p:cNvSpPr txBox="1">
            <a:spLocks/>
          </p:cNvSpPr>
          <p:nvPr/>
        </p:nvSpPr>
        <p:spPr>
          <a:xfrm>
            <a:off x="6096000" y="5124901"/>
            <a:ext cx="1435331" cy="167738"/>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200" b="1" dirty="0">
                <a:solidFill>
                  <a:srgbClr val="C00000"/>
                </a:solidFill>
                <a:latin typeface="Poppins" panose="00000500000000000000" pitchFamily="2" charset="0"/>
                <a:cs typeface="Poppins" panose="00000500000000000000" pitchFamily="2" charset="0"/>
              </a:rPr>
              <a:t>Lorem ipsum</a:t>
            </a:r>
          </a:p>
        </p:txBody>
      </p:sp>
      <p:sp>
        <p:nvSpPr>
          <p:cNvPr id="34" name="Subtitle 2">
            <a:extLst>
              <a:ext uri="{FF2B5EF4-FFF2-40B4-BE49-F238E27FC236}">
                <a16:creationId xmlns:a16="http://schemas.microsoft.com/office/drawing/2014/main" id="{8630968B-C6BF-4218-943A-2F61FCEB9FB4}"/>
              </a:ext>
            </a:extLst>
          </p:cNvPr>
          <p:cNvSpPr txBox="1">
            <a:spLocks/>
          </p:cNvSpPr>
          <p:nvPr/>
        </p:nvSpPr>
        <p:spPr>
          <a:xfrm>
            <a:off x="8574356" y="3623738"/>
            <a:ext cx="1435331" cy="167738"/>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200" b="1" dirty="0">
                <a:solidFill>
                  <a:srgbClr val="E14506"/>
                </a:solidFill>
                <a:latin typeface="Poppins" panose="00000500000000000000" pitchFamily="2" charset="0"/>
                <a:cs typeface="Poppins" panose="00000500000000000000" pitchFamily="2" charset="0"/>
              </a:rPr>
              <a:t>##%</a:t>
            </a:r>
          </a:p>
        </p:txBody>
      </p:sp>
      <p:sp>
        <p:nvSpPr>
          <p:cNvPr id="35" name="Subtitle 2">
            <a:extLst>
              <a:ext uri="{FF2B5EF4-FFF2-40B4-BE49-F238E27FC236}">
                <a16:creationId xmlns:a16="http://schemas.microsoft.com/office/drawing/2014/main" id="{85E5FFAF-C8B3-40A0-8A7E-A448CCA43989}"/>
              </a:ext>
            </a:extLst>
          </p:cNvPr>
          <p:cNvSpPr txBox="1">
            <a:spLocks/>
          </p:cNvSpPr>
          <p:nvPr/>
        </p:nvSpPr>
        <p:spPr>
          <a:xfrm>
            <a:off x="8242663" y="4289995"/>
            <a:ext cx="1435331" cy="167738"/>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200" b="1" dirty="0">
                <a:solidFill>
                  <a:srgbClr val="FFB90F"/>
                </a:solidFill>
                <a:latin typeface="Poppins" panose="00000500000000000000" pitchFamily="2" charset="0"/>
                <a:cs typeface="Poppins" panose="00000500000000000000" pitchFamily="2" charset="0"/>
              </a:rPr>
              <a:t>##%</a:t>
            </a:r>
          </a:p>
        </p:txBody>
      </p:sp>
      <p:sp>
        <p:nvSpPr>
          <p:cNvPr id="36" name="Subtitle 2">
            <a:extLst>
              <a:ext uri="{FF2B5EF4-FFF2-40B4-BE49-F238E27FC236}">
                <a16:creationId xmlns:a16="http://schemas.microsoft.com/office/drawing/2014/main" id="{B260E196-6341-46DF-B4CA-4BE433B366EF}"/>
              </a:ext>
            </a:extLst>
          </p:cNvPr>
          <p:cNvSpPr txBox="1">
            <a:spLocks/>
          </p:cNvSpPr>
          <p:nvPr/>
        </p:nvSpPr>
        <p:spPr>
          <a:xfrm>
            <a:off x="9517629" y="4880446"/>
            <a:ext cx="1435331" cy="167738"/>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da-DK" sz="1200" b="1" dirty="0">
                <a:solidFill>
                  <a:srgbClr val="C00000"/>
                </a:solidFill>
                <a:latin typeface="Poppins" panose="00000500000000000000" pitchFamily="2" charset="0"/>
                <a:cs typeface="Poppins" panose="00000500000000000000" pitchFamily="2" charset="0"/>
              </a:rPr>
              <a:t>##%</a:t>
            </a:r>
          </a:p>
        </p:txBody>
      </p:sp>
      <p:pic>
        <p:nvPicPr>
          <p:cNvPr id="4" name="Picture 3">
            <a:extLst>
              <a:ext uri="{FF2B5EF4-FFF2-40B4-BE49-F238E27FC236}">
                <a16:creationId xmlns:a16="http://schemas.microsoft.com/office/drawing/2014/main" id="{DDFCAB1F-1100-4F4B-AC1D-2C7362D5D703}"/>
              </a:ext>
            </a:extLst>
          </p:cNvPr>
          <p:cNvPicPr>
            <a:picLocks noChangeAspect="1"/>
          </p:cNvPicPr>
          <p:nvPr/>
        </p:nvPicPr>
        <p:blipFill rotWithShape="1">
          <a:blip r:embed="rId3">
            <a:extLst>
              <a:ext uri="{28A0092B-C50C-407E-A947-70E740481C1C}">
                <a14:useLocalDpi xmlns:a14="http://schemas.microsoft.com/office/drawing/2010/main" val="0"/>
              </a:ext>
            </a:extLst>
          </a:blip>
          <a:srcRect r="26638"/>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5190A4D0-3F58-3A4D-B9D1-6B1E4A5B3F71}"/>
              </a:ext>
            </a:extLst>
          </p:cNvPr>
          <p:cNvSpPr/>
          <p:nvPr/>
        </p:nvSpPr>
        <p:spPr>
          <a:xfrm flipH="1">
            <a:off x="0" y="0"/>
            <a:ext cx="12192000" cy="6858000"/>
          </a:xfrm>
          <a:prstGeom prst="rect">
            <a:avLst/>
          </a:prstGeom>
          <a:gradFill flip="none" rotWithShape="1">
            <a:gsLst>
              <a:gs pos="100000">
                <a:srgbClr val="E14506"/>
              </a:gs>
              <a:gs pos="0">
                <a:srgbClr val="FFB90F">
                  <a:alpha val="24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cxnSp>
        <p:nvCxnSpPr>
          <p:cNvPr id="228" name="Straight Connector 227">
            <a:extLst>
              <a:ext uri="{FF2B5EF4-FFF2-40B4-BE49-F238E27FC236}">
                <a16:creationId xmlns:a16="http://schemas.microsoft.com/office/drawing/2014/main" id="{3BFCD231-75C4-464C-9347-E064F3966C57}"/>
              </a:ext>
            </a:extLst>
          </p:cNvPr>
          <p:cNvCxnSpPr/>
          <p:nvPr/>
        </p:nvCxnSpPr>
        <p:spPr>
          <a:xfrm>
            <a:off x="3452596" y="331839"/>
            <a:ext cx="0" cy="6194322"/>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098" name="Picture 2" descr="C:\Users\Admin\Downloads\pngwing.com (18).png"/>
          <p:cNvPicPr>
            <a:picLocks noChangeAspect="1" noChangeArrowheads="1"/>
          </p:cNvPicPr>
          <p:nvPr/>
        </p:nvPicPr>
        <p:blipFill>
          <a:blip r:embed="rId4"/>
          <a:srcRect/>
          <a:stretch>
            <a:fillRect/>
          </a:stretch>
        </p:blipFill>
        <p:spPr bwMode="auto">
          <a:xfrm>
            <a:off x="0" y="0"/>
            <a:ext cx="12192000" cy="6858000"/>
          </a:xfrm>
          <a:prstGeom prst="rect">
            <a:avLst/>
          </a:prstGeom>
          <a:noFill/>
        </p:spPr>
      </p:pic>
      <p:grpSp>
        <p:nvGrpSpPr>
          <p:cNvPr id="20" name="Graphic 140">
            <a:extLst>
              <a:ext uri="{FF2B5EF4-FFF2-40B4-BE49-F238E27FC236}">
                <a16:creationId xmlns:a16="http://schemas.microsoft.com/office/drawing/2014/main" id="{83A2B183-3A57-AB46-92CB-44799F8A4829}"/>
              </a:ext>
            </a:extLst>
          </p:cNvPr>
          <p:cNvGrpSpPr/>
          <p:nvPr/>
        </p:nvGrpSpPr>
        <p:grpSpPr>
          <a:xfrm rot="16200000">
            <a:off x="40920" y="2446997"/>
            <a:ext cx="4613462" cy="2213334"/>
            <a:chOff x="-2576941" y="2577367"/>
            <a:chExt cx="2353264" cy="1128991"/>
          </a:xfrm>
          <a:solidFill>
            <a:srgbClr val="C00000"/>
          </a:solidFill>
        </p:grpSpPr>
        <p:grpSp>
          <p:nvGrpSpPr>
            <p:cNvPr id="21" name="Graphic 140">
              <a:extLst>
                <a:ext uri="{FF2B5EF4-FFF2-40B4-BE49-F238E27FC236}">
                  <a16:creationId xmlns:a16="http://schemas.microsoft.com/office/drawing/2014/main" id="{A73A9C63-397D-6546-B277-C6C3A727769D}"/>
                </a:ext>
              </a:extLst>
            </p:cNvPr>
            <p:cNvGrpSpPr/>
            <p:nvPr/>
          </p:nvGrpSpPr>
          <p:grpSpPr>
            <a:xfrm>
              <a:off x="-1738665" y="3420856"/>
              <a:ext cx="674011" cy="285477"/>
              <a:chOff x="-1738665" y="3420856"/>
              <a:chExt cx="674011" cy="285477"/>
            </a:xfrm>
            <a:grpFill/>
          </p:grpSpPr>
          <p:grpSp>
            <p:nvGrpSpPr>
              <p:cNvPr id="197" name="Graphic 140">
                <a:extLst>
                  <a:ext uri="{FF2B5EF4-FFF2-40B4-BE49-F238E27FC236}">
                    <a16:creationId xmlns:a16="http://schemas.microsoft.com/office/drawing/2014/main" id="{859B6D5C-9091-9544-B113-7B1D82E36F5B}"/>
                  </a:ext>
                </a:extLst>
              </p:cNvPr>
              <p:cNvGrpSpPr/>
              <p:nvPr/>
            </p:nvGrpSpPr>
            <p:grpSpPr>
              <a:xfrm>
                <a:off x="-1609188" y="3537463"/>
                <a:ext cx="426186" cy="168870"/>
                <a:chOff x="-1609188" y="3537463"/>
                <a:chExt cx="426186" cy="168870"/>
              </a:xfrm>
              <a:grpFill/>
            </p:grpSpPr>
            <p:sp>
              <p:nvSpPr>
                <p:cNvPr id="226" name="Freeform: Shape 201">
                  <a:extLst>
                    <a:ext uri="{FF2B5EF4-FFF2-40B4-BE49-F238E27FC236}">
                      <a16:creationId xmlns:a16="http://schemas.microsoft.com/office/drawing/2014/main" id="{A9D0D643-8940-D143-B6D8-509DC9AC9380}"/>
                    </a:ext>
                  </a:extLst>
                </p:cNvPr>
                <p:cNvSpPr/>
                <p:nvPr/>
              </p:nvSpPr>
              <p:spPr>
                <a:xfrm>
                  <a:off x="-1609188" y="3537463"/>
                  <a:ext cx="426186" cy="168870"/>
                </a:xfrm>
                <a:custGeom>
                  <a:avLst/>
                  <a:gdLst>
                    <a:gd name="connsiteX0" fmla="*/ 1663 w 426186"/>
                    <a:gd name="connsiteY0" fmla="*/ 147768 h 168870"/>
                    <a:gd name="connsiteX1" fmla="*/ 3464 w 426186"/>
                    <a:gd name="connsiteY1" fmla="*/ 153786 h 168870"/>
                    <a:gd name="connsiteX2" fmla="*/ 5863 w 426186"/>
                    <a:gd name="connsiteY2" fmla="*/ 159588 h 168870"/>
                    <a:gd name="connsiteX3" fmla="*/ 8868 w 426186"/>
                    <a:gd name="connsiteY3" fmla="*/ 165104 h 168870"/>
                    <a:gd name="connsiteX4" fmla="*/ 11448 w 426186"/>
                    <a:gd name="connsiteY4" fmla="*/ 168870 h 168870"/>
                    <a:gd name="connsiteX5" fmla="*/ 26013 w 426186"/>
                    <a:gd name="connsiteY5" fmla="*/ 168870 h 168870"/>
                    <a:gd name="connsiteX6" fmla="*/ 24610 w 426186"/>
                    <a:gd name="connsiteY6" fmla="*/ 167494 h 168870"/>
                    <a:gd name="connsiteX7" fmla="*/ 21319 w 426186"/>
                    <a:gd name="connsiteY7" fmla="*/ 163571 h 168870"/>
                    <a:gd name="connsiteX8" fmla="*/ 18462 w 426186"/>
                    <a:gd name="connsiteY8" fmla="*/ 159311 h 168870"/>
                    <a:gd name="connsiteX9" fmla="*/ 16063 w 426186"/>
                    <a:gd name="connsiteY9" fmla="*/ 154791 h 168870"/>
                    <a:gd name="connsiteX10" fmla="*/ 14141 w 426186"/>
                    <a:gd name="connsiteY10" fmla="*/ 150054 h 168870"/>
                    <a:gd name="connsiteX11" fmla="*/ 12721 w 426186"/>
                    <a:gd name="connsiteY11" fmla="*/ 145136 h 168870"/>
                    <a:gd name="connsiteX12" fmla="*/ 11829 w 426186"/>
                    <a:gd name="connsiteY12" fmla="*/ 140113 h 168870"/>
                    <a:gd name="connsiteX13" fmla="*/ 11665 w 426186"/>
                    <a:gd name="connsiteY13" fmla="*/ 137888 h 168870"/>
                    <a:gd name="connsiteX14" fmla="*/ 13440 w 426186"/>
                    <a:gd name="connsiteY14" fmla="*/ 136589 h 168870"/>
                    <a:gd name="connsiteX15" fmla="*/ 17847 w 426186"/>
                    <a:gd name="connsiteY15" fmla="*/ 134000 h 168870"/>
                    <a:gd name="connsiteX16" fmla="*/ 22506 w 426186"/>
                    <a:gd name="connsiteY16" fmla="*/ 131887 h 168870"/>
                    <a:gd name="connsiteX17" fmla="*/ 27381 w 426186"/>
                    <a:gd name="connsiteY17" fmla="*/ 130259 h 168870"/>
                    <a:gd name="connsiteX18" fmla="*/ 32368 w 426186"/>
                    <a:gd name="connsiteY18" fmla="*/ 129151 h 168870"/>
                    <a:gd name="connsiteX19" fmla="*/ 37469 w 426186"/>
                    <a:gd name="connsiteY19" fmla="*/ 128562 h 168870"/>
                    <a:gd name="connsiteX20" fmla="*/ 42586 w 426186"/>
                    <a:gd name="connsiteY20" fmla="*/ 128502 h 168870"/>
                    <a:gd name="connsiteX21" fmla="*/ 47695 w 426186"/>
                    <a:gd name="connsiteY21" fmla="*/ 128969 h 168870"/>
                    <a:gd name="connsiteX22" fmla="*/ 50968 w 426186"/>
                    <a:gd name="connsiteY22" fmla="*/ 128311 h 168870"/>
                    <a:gd name="connsiteX23" fmla="*/ 53211 w 426186"/>
                    <a:gd name="connsiteY23" fmla="*/ 120587 h 168870"/>
                    <a:gd name="connsiteX24" fmla="*/ 50769 w 426186"/>
                    <a:gd name="connsiteY24" fmla="*/ 116076 h 168870"/>
                    <a:gd name="connsiteX25" fmla="*/ 48786 w 426186"/>
                    <a:gd name="connsiteY25" fmla="*/ 111348 h 168870"/>
                    <a:gd name="connsiteX26" fmla="*/ 47314 w 426186"/>
                    <a:gd name="connsiteY26" fmla="*/ 106421 h 168870"/>
                    <a:gd name="connsiteX27" fmla="*/ 46361 w 426186"/>
                    <a:gd name="connsiteY27" fmla="*/ 101407 h 168870"/>
                    <a:gd name="connsiteX28" fmla="*/ 45929 w 426186"/>
                    <a:gd name="connsiteY28" fmla="*/ 96298 h 168870"/>
                    <a:gd name="connsiteX29" fmla="*/ 46024 w 426186"/>
                    <a:gd name="connsiteY29" fmla="*/ 91198 h 168870"/>
                    <a:gd name="connsiteX30" fmla="*/ 46647 w 426186"/>
                    <a:gd name="connsiteY30" fmla="*/ 86124 h 168870"/>
                    <a:gd name="connsiteX31" fmla="*/ 47149 w 426186"/>
                    <a:gd name="connsiteY31" fmla="*/ 83959 h 168870"/>
                    <a:gd name="connsiteX32" fmla="*/ 49236 w 426186"/>
                    <a:gd name="connsiteY32" fmla="*/ 83215 h 168870"/>
                    <a:gd name="connsiteX33" fmla="*/ 54215 w 426186"/>
                    <a:gd name="connsiteY33" fmla="*/ 82063 h 168870"/>
                    <a:gd name="connsiteX34" fmla="*/ 59290 w 426186"/>
                    <a:gd name="connsiteY34" fmla="*/ 81422 h 168870"/>
                    <a:gd name="connsiteX35" fmla="*/ 64407 w 426186"/>
                    <a:gd name="connsiteY35" fmla="*/ 81284 h 168870"/>
                    <a:gd name="connsiteX36" fmla="*/ 69507 w 426186"/>
                    <a:gd name="connsiteY36" fmla="*/ 81708 h 168870"/>
                    <a:gd name="connsiteX37" fmla="*/ 74547 w 426186"/>
                    <a:gd name="connsiteY37" fmla="*/ 82652 h 168870"/>
                    <a:gd name="connsiteX38" fmla="*/ 79465 w 426186"/>
                    <a:gd name="connsiteY38" fmla="*/ 84098 h 168870"/>
                    <a:gd name="connsiteX39" fmla="*/ 84210 w 426186"/>
                    <a:gd name="connsiteY39" fmla="*/ 86046 h 168870"/>
                    <a:gd name="connsiteX40" fmla="*/ 87510 w 426186"/>
                    <a:gd name="connsiteY40" fmla="*/ 86358 h 168870"/>
                    <a:gd name="connsiteX41" fmla="*/ 91969 w 426186"/>
                    <a:gd name="connsiteY41" fmla="*/ 79673 h 168870"/>
                    <a:gd name="connsiteX42" fmla="*/ 90939 w 426186"/>
                    <a:gd name="connsiteY42" fmla="*/ 74642 h 168870"/>
                    <a:gd name="connsiteX43" fmla="*/ 90428 w 426186"/>
                    <a:gd name="connsiteY43" fmla="*/ 69533 h 168870"/>
                    <a:gd name="connsiteX44" fmla="*/ 90471 w 426186"/>
                    <a:gd name="connsiteY44" fmla="*/ 64407 h 168870"/>
                    <a:gd name="connsiteX45" fmla="*/ 91034 w 426186"/>
                    <a:gd name="connsiteY45" fmla="*/ 59307 h 168870"/>
                    <a:gd name="connsiteX46" fmla="*/ 92116 w 426186"/>
                    <a:gd name="connsiteY46" fmla="*/ 54310 h 168870"/>
                    <a:gd name="connsiteX47" fmla="*/ 93709 w 426186"/>
                    <a:gd name="connsiteY47" fmla="*/ 49461 h 168870"/>
                    <a:gd name="connsiteX48" fmla="*/ 95675 w 426186"/>
                    <a:gd name="connsiteY48" fmla="*/ 45054 h 168870"/>
                    <a:gd name="connsiteX49" fmla="*/ 96939 w 426186"/>
                    <a:gd name="connsiteY49" fmla="*/ 42855 h 168870"/>
                    <a:gd name="connsiteX50" fmla="*/ 99156 w 426186"/>
                    <a:gd name="connsiteY50" fmla="*/ 42785 h 168870"/>
                    <a:gd name="connsiteX51" fmla="*/ 104248 w 426186"/>
                    <a:gd name="connsiteY51" fmla="*/ 43140 h 168870"/>
                    <a:gd name="connsiteX52" fmla="*/ 109278 w 426186"/>
                    <a:gd name="connsiteY52" fmla="*/ 44024 h 168870"/>
                    <a:gd name="connsiteX53" fmla="*/ 114205 w 426186"/>
                    <a:gd name="connsiteY53" fmla="*/ 45409 h 168870"/>
                    <a:gd name="connsiteX54" fmla="*/ 118959 w 426186"/>
                    <a:gd name="connsiteY54" fmla="*/ 47314 h 168870"/>
                    <a:gd name="connsiteX55" fmla="*/ 123497 w 426186"/>
                    <a:gd name="connsiteY55" fmla="*/ 49687 h 168870"/>
                    <a:gd name="connsiteX56" fmla="*/ 127774 w 426186"/>
                    <a:gd name="connsiteY56" fmla="*/ 52527 h 168870"/>
                    <a:gd name="connsiteX57" fmla="*/ 131723 w 426186"/>
                    <a:gd name="connsiteY57" fmla="*/ 55791 h 168870"/>
                    <a:gd name="connsiteX58" fmla="*/ 134797 w 426186"/>
                    <a:gd name="connsiteY58" fmla="*/ 57056 h 168870"/>
                    <a:gd name="connsiteX59" fmla="*/ 141005 w 426186"/>
                    <a:gd name="connsiteY59" fmla="*/ 51964 h 168870"/>
                    <a:gd name="connsiteX60" fmla="*/ 141516 w 426186"/>
                    <a:gd name="connsiteY60" fmla="*/ 46855 h 168870"/>
                    <a:gd name="connsiteX61" fmla="*/ 142547 w 426186"/>
                    <a:gd name="connsiteY61" fmla="*/ 41833 h 168870"/>
                    <a:gd name="connsiteX62" fmla="*/ 144105 w 426186"/>
                    <a:gd name="connsiteY62" fmla="*/ 36949 h 168870"/>
                    <a:gd name="connsiteX63" fmla="*/ 146132 w 426186"/>
                    <a:gd name="connsiteY63" fmla="*/ 32247 h 168870"/>
                    <a:gd name="connsiteX64" fmla="*/ 148643 w 426186"/>
                    <a:gd name="connsiteY64" fmla="*/ 27805 h 168870"/>
                    <a:gd name="connsiteX65" fmla="*/ 151613 w 426186"/>
                    <a:gd name="connsiteY65" fmla="*/ 23605 h 168870"/>
                    <a:gd name="connsiteX66" fmla="*/ 154981 w 426186"/>
                    <a:gd name="connsiteY66" fmla="*/ 19795 h 168870"/>
                    <a:gd name="connsiteX67" fmla="*/ 156618 w 426186"/>
                    <a:gd name="connsiteY67" fmla="*/ 18280 h 168870"/>
                    <a:gd name="connsiteX68" fmla="*/ 158748 w 426186"/>
                    <a:gd name="connsiteY68" fmla="*/ 18851 h 168870"/>
                    <a:gd name="connsiteX69" fmla="*/ 163519 w 426186"/>
                    <a:gd name="connsiteY69" fmla="*/ 20687 h 168870"/>
                    <a:gd name="connsiteX70" fmla="*/ 168082 w 426186"/>
                    <a:gd name="connsiteY70" fmla="*/ 23017 h 168870"/>
                    <a:gd name="connsiteX71" fmla="*/ 172360 w 426186"/>
                    <a:gd name="connsiteY71" fmla="*/ 25805 h 168870"/>
                    <a:gd name="connsiteX72" fmla="*/ 176352 w 426186"/>
                    <a:gd name="connsiteY72" fmla="*/ 29017 h 168870"/>
                    <a:gd name="connsiteX73" fmla="*/ 179997 w 426186"/>
                    <a:gd name="connsiteY73" fmla="*/ 32646 h 168870"/>
                    <a:gd name="connsiteX74" fmla="*/ 183244 w 426186"/>
                    <a:gd name="connsiteY74" fmla="*/ 36594 h 168870"/>
                    <a:gd name="connsiteX75" fmla="*/ 186059 w 426186"/>
                    <a:gd name="connsiteY75" fmla="*/ 40872 h 168870"/>
                    <a:gd name="connsiteX76" fmla="*/ 188596 w 426186"/>
                    <a:gd name="connsiteY76" fmla="*/ 43002 h 168870"/>
                    <a:gd name="connsiteX77" fmla="*/ 196043 w 426186"/>
                    <a:gd name="connsiteY77" fmla="*/ 39954 h 168870"/>
                    <a:gd name="connsiteX78" fmla="*/ 198034 w 426186"/>
                    <a:gd name="connsiteY78" fmla="*/ 35234 h 168870"/>
                    <a:gd name="connsiteX79" fmla="*/ 200493 w 426186"/>
                    <a:gd name="connsiteY79" fmla="*/ 30732 h 168870"/>
                    <a:gd name="connsiteX80" fmla="*/ 203420 w 426186"/>
                    <a:gd name="connsiteY80" fmla="*/ 26524 h 168870"/>
                    <a:gd name="connsiteX81" fmla="*/ 206762 w 426186"/>
                    <a:gd name="connsiteY81" fmla="*/ 22627 h 168870"/>
                    <a:gd name="connsiteX82" fmla="*/ 210477 w 426186"/>
                    <a:gd name="connsiteY82" fmla="*/ 19120 h 168870"/>
                    <a:gd name="connsiteX83" fmla="*/ 214538 w 426186"/>
                    <a:gd name="connsiteY83" fmla="*/ 16011 h 168870"/>
                    <a:gd name="connsiteX84" fmla="*/ 218885 w 426186"/>
                    <a:gd name="connsiteY84" fmla="*/ 13327 h 168870"/>
                    <a:gd name="connsiteX85" fmla="*/ 220886 w 426186"/>
                    <a:gd name="connsiteY85" fmla="*/ 12375 h 168870"/>
                    <a:gd name="connsiteX86" fmla="*/ 222756 w 426186"/>
                    <a:gd name="connsiteY86" fmla="*/ 13561 h 168870"/>
                    <a:gd name="connsiteX87" fmla="*/ 226782 w 426186"/>
                    <a:gd name="connsiteY87" fmla="*/ 16713 h 168870"/>
                    <a:gd name="connsiteX88" fmla="*/ 230454 w 426186"/>
                    <a:gd name="connsiteY88" fmla="*/ 20289 h 168870"/>
                    <a:gd name="connsiteX89" fmla="*/ 233718 w 426186"/>
                    <a:gd name="connsiteY89" fmla="*/ 24203 h 168870"/>
                    <a:gd name="connsiteX90" fmla="*/ 236593 w 426186"/>
                    <a:gd name="connsiteY90" fmla="*/ 28454 h 168870"/>
                    <a:gd name="connsiteX91" fmla="*/ 238992 w 426186"/>
                    <a:gd name="connsiteY91" fmla="*/ 32966 h 168870"/>
                    <a:gd name="connsiteX92" fmla="*/ 240931 w 426186"/>
                    <a:gd name="connsiteY92" fmla="*/ 37737 h 168870"/>
                    <a:gd name="connsiteX93" fmla="*/ 242369 w 426186"/>
                    <a:gd name="connsiteY93" fmla="*/ 42647 h 168870"/>
                    <a:gd name="connsiteX94" fmla="*/ 244178 w 426186"/>
                    <a:gd name="connsiteY94" fmla="*/ 45435 h 168870"/>
                    <a:gd name="connsiteX95" fmla="*/ 252179 w 426186"/>
                    <a:gd name="connsiteY95" fmla="*/ 44725 h 168870"/>
                    <a:gd name="connsiteX96" fmla="*/ 255487 w 426186"/>
                    <a:gd name="connsiteY96" fmla="*/ 40802 h 168870"/>
                    <a:gd name="connsiteX97" fmla="*/ 259176 w 426186"/>
                    <a:gd name="connsiteY97" fmla="*/ 37217 h 168870"/>
                    <a:gd name="connsiteX98" fmla="*/ 263202 w 426186"/>
                    <a:gd name="connsiteY98" fmla="*/ 34057 h 168870"/>
                    <a:gd name="connsiteX99" fmla="*/ 267523 w 426186"/>
                    <a:gd name="connsiteY99" fmla="*/ 31321 h 168870"/>
                    <a:gd name="connsiteX100" fmla="*/ 272121 w 426186"/>
                    <a:gd name="connsiteY100" fmla="*/ 29061 h 168870"/>
                    <a:gd name="connsiteX101" fmla="*/ 276918 w 426186"/>
                    <a:gd name="connsiteY101" fmla="*/ 27277 h 168870"/>
                    <a:gd name="connsiteX102" fmla="*/ 281854 w 426186"/>
                    <a:gd name="connsiteY102" fmla="*/ 26013 h 168870"/>
                    <a:gd name="connsiteX103" fmla="*/ 284071 w 426186"/>
                    <a:gd name="connsiteY103" fmla="*/ 25692 h 168870"/>
                    <a:gd name="connsiteX104" fmla="*/ 285500 w 426186"/>
                    <a:gd name="connsiteY104" fmla="*/ 27363 h 168870"/>
                    <a:gd name="connsiteX105" fmla="*/ 288400 w 426186"/>
                    <a:gd name="connsiteY105" fmla="*/ 31554 h 168870"/>
                    <a:gd name="connsiteX106" fmla="*/ 290860 w 426186"/>
                    <a:gd name="connsiteY106" fmla="*/ 36057 h 168870"/>
                    <a:gd name="connsiteX107" fmla="*/ 292834 w 426186"/>
                    <a:gd name="connsiteY107" fmla="*/ 40785 h 168870"/>
                    <a:gd name="connsiteX108" fmla="*/ 294323 w 426186"/>
                    <a:gd name="connsiteY108" fmla="*/ 45678 h 168870"/>
                    <a:gd name="connsiteX109" fmla="*/ 295302 w 426186"/>
                    <a:gd name="connsiteY109" fmla="*/ 50708 h 168870"/>
                    <a:gd name="connsiteX110" fmla="*/ 295743 w 426186"/>
                    <a:gd name="connsiteY110" fmla="*/ 55826 h 168870"/>
                    <a:gd name="connsiteX111" fmla="*/ 295657 w 426186"/>
                    <a:gd name="connsiteY111" fmla="*/ 60969 h 168870"/>
                    <a:gd name="connsiteX112" fmla="*/ 296557 w 426186"/>
                    <a:gd name="connsiteY112" fmla="*/ 64130 h 168870"/>
                    <a:gd name="connsiteX113" fmla="*/ 304420 w 426186"/>
                    <a:gd name="connsiteY113" fmla="*/ 65818 h 168870"/>
                    <a:gd name="connsiteX114" fmla="*/ 308732 w 426186"/>
                    <a:gd name="connsiteY114" fmla="*/ 63030 h 168870"/>
                    <a:gd name="connsiteX115" fmla="*/ 313313 w 426186"/>
                    <a:gd name="connsiteY115" fmla="*/ 60692 h 168870"/>
                    <a:gd name="connsiteX116" fmla="*/ 318084 w 426186"/>
                    <a:gd name="connsiteY116" fmla="*/ 58865 h 168870"/>
                    <a:gd name="connsiteX117" fmla="*/ 323037 w 426186"/>
                    <a:gd name="connsiteY117" fmla="*/ 57532 h 168870"/>
                    <a:gd name="connsiteX118" fmla="*/ 328094 w 426186"/>
                    <a:gd name="connsiteY118" fmla="*/ 56718 h 168870"/>
                    <a:gd name="connsiteX119" fmla="*/ 333194 w 426186"/>
                    <a:gd name="connsiteY119" fmla="*/ 56441 h 168870"/>
                    <a:gd name="connsiteX120" fmla="*/ 338303 w 426186"/>
                    <a:gd name="connsiteY120" fmla="*/ 56674 h 168870"/>
                    <a:gd name="connsiteX121" fmla="*/ 340493 w 426186"/>
                    <a:gd name="connsiteY121" fmla="*/ 57012 h 168870"/>
                    <a:gd name="connsiteX122" fmla="*/ 341377 w 426186"/>
                    <a:gd name="connsiteY122" fmla="*/ 59030 h 168870"/>
                    <a:gd name="connsiteX123" fmla="*/ 342909 w 426186"/>
                    <a:gd name="connsiteY123" fmla="*/ 63905 h 168870"/>
                    <a:gd name="connsiteX124" fmla="*/ 343948 w 426186"/>
                    <a:gd name="connsiteY124" fmla="*/ 68910 h 168870"/>
                    <a:gd name="connsiteX125" fmla="*/ 344442 w 426186"/>
                    <a:gd name="connsiteY125" fmla="*/ 74010 h 168870"/>
                    <a:gd name="connsiteX126" fmla="*/ 344416 w 426186"/>
                    <a:gd name="connsiteY126" fmla="*/ 79136 h 168870"/>
                    <a:gd name="connsiteX127" fmla="*/ 343871 w 426186"/>
                    <a:gd name="connsiteY127" fmla="*/ 84228 h 168870"/>
                    <a:gd name="connsiteX128" fmla="*/ 342788 w 426186"/>
                    <a:gd name="connsiteY128" fmla="*/ 89250 h 168870"/>
                    <a:gd name="connsiteX129" fmla="*/ 341178 w 426186"/>
                    <a:gd name="connsiteY129" fmla="*/ 94125 h 168870"/>
                    <a:gd name="connsiteX130" fmla="*/ 341108 w 426186"/>
                    <a:gd name="connsiteY130" fmla="*/ 97442 h 168870"/>
                    <a:gd name="connsiteX131" fmla="*/ 348131 w 426186"/>
                    <a:gd name="connsiteY131" fmla="*/ 101364 h 168870"/>
                    <a:gd name="connsiteX132" fmla="*/ 353067 w 426186"/>
                    <a:gd name="connsiteY132" fmla="*/ 99979 h 168870"/>
                    <a:gd name="connsiteX133" fmla="*/ 358123 w 426186"/>
                    <a:gd name="connsiteY133" fmla="*/ 99095 h 168870"/>
                    <a:gd name="connsiteX134" fmla="*/ 363241 w 426186"/>
                    <a:gd name="connsiteY134" fmla="*/ 98758 h 168870"/>
                    <a:gd name="connsiteX135" fmla="*/ 368376 w 426186"/>
                    <a:gd name="connsiteY135" fmla="*/ 98940 h 168870"/>
                    <a:gd name="connsiteX136" fmla="*/ 373433 w 426186"/>
                    <a:gd name="connsiteY136" fmla="*/ 99632 h 168870"/>
                    <a:gd name="connsiteX137" fmla="*/ 378394 w 426186"/>
                    <a:gd name="connsiteY137" fmla="*/ 100862 h 168870"/>
                    <a:gd name="connsiteX138" fmla="*/ 383191 w 426186"/>
                    <a:gd name="connsiteY138" fmla="*/ 102602 h 168870"/>
                    <a:gd name="connsiteX139" fmla="*/ 385200 w 426186"/>
                    <a:gd name="connsiteY139" fmla="*/ 103581 h 168870"/>
                    <a:gd name="connsiteX140" fmla="*/ 385434 w 426186"/>
                    <a:gd name="connsiteY140" fmla="*/ 105771 h 168870"/>
                    <a:gd name="connsiteX141" fmla="*/ 385469 w 426186"/>
                    <a:gd name="connsiteY141" fmla="*/ 110898 h 168870"/>
                    <a:gd name="connsiteX142" fmla="*/ 384967 w 426186"/>
                    <a:gd name="connsiteY142" fmla="*/ 115972 h 168870"/>
                    <a:gd name="connsiteX143" fmla="*/ 383945 w 426186"/>
                    <a:gd name="connsiteY143" fmla="*/ 121011 h 168870"/>
                    <a:gd name="connsiteX144" fmla="*/ 382412 w 426186"/>
                    <a:gd name="connsiteY144" fmla="*/ 125887 h 168870"/>
                    <a:gd name="connsiteX145" fmla="*/ 380377 w 426186"/>
                    <a:gd name="connsiteY145" fmla="*/ 130589 h 168870"/>
                    <a:gd name="connsiteX146" fmla="*/ 377857 w 426186"/>
                    <a:gd name="connsiteY146" fmla="*/ 135074 h 168870"/>
                    <a:gd name="connsiteX147" fmla="*/ 374905 w 426186"/>
                    <a:gd name="connsiteY147" fmla="*/ 139265 h 168870"/>
                    <a:gd name="connsiteX148" fmla="*/ 373857 w 426186"/>
                    <a:gd name="connsiteY148" fmla="*/ 142399 h 168870"/>
                    <a:gd name="connsiteX149" fmla="*/ 379399 w 426186"/>
                    <a:gd name="connsiteY149" fmla="*/ 148227 h 168870"/>
                    <a:gd name="connsiteX150" fmla="*/ 384542 w 426186"/>
                    <a:gd name="connsiteY150" fmla="*/ 148348 h 168870"/>
                    <a:gd name="connsiteX151" fmla="*/ 389634 w 426186"/>
                    <a:gd name="connsiteY151" fmla="*/ 149006 h 168870"/>
                    <a:gd name="connsiteX152" fmla="*/ 394604 w 426186"/>
                    <a:gd name="connsiteY152" fmla="*/ 150175 h 168870"/>
                    <a:gd name="connsiteX153" fmla="*/ 399462 w 426186"/>
                    <a:gd name="connsiteY153" fmla="*/ 151855 h 168870"/>
                    <a:gd name="connsiteX154" fmla="*/ 404095 w 426186"/>
                    <a:gd name="connsiteY154" fmla="*/ 154037 h 168870"/>
                    <a:gd name="connsiteX155" fmla="*/ 408476 w 426186"/>
                    <a:gd name="connsiteY155" fmla="*/ 156670 h 168870"/>
                    <a:gd name="connsiteX156" fmla="*/ 412554 w 426186"/>
                    <a:gd name="connsiteY156" fmla="*/ 159744 h 168870"/>
                    <a:gd name="connsiteX157" fmla="*/ 414182 w 426186"/>
                    <a:gd name="connsiteY157" fmla="*/ 161268 h 168870"/>
                    <a:gd name="connsiteX158" fmla="*/ 413767 w 426186"/>
                    <a:gd name="connsiteY158" fmla="*/ 163433 h 168870"/>
                    <a:gd name="connsiteX159" fmla="*/ 412295 w 426186"/>
                    <a:gd name="connsiteY159" fmla="*/ 168316 h 168870"/>
                    <a:gd name="connsiteX160" fmla="*/ 412070 w 426186"/>
                    <a:gd name="connsiteY160" fmla="*/ 168862 h 168870"/>
                    <a:gd name="connsiteX161" fmla="*/ 424028 w 426186"/>
                    <a:gd name="connsiteY161" fmla="*/ 168862 h 168870"/>
                    <a:gd name="connsiteX162" fmla="*/ 424859 w 426186"/>
                    <a:gd name="connsiteY162" fmla="*/ 166195 h 168870"/>
                    <a:gd name="connsiteX163" fmla="*/ 426080 w 426186"/>
                    <a:gd name="connsiteY163" fmla="*/ 160021 h 168870"/>
                    <a:gd name="connsiteX164" fmla="*/ 424530 w 426186"/>
                    <a:gd name="connsiteY164" fmla="*/ 155215 h 168870"/>
                    <a:gd name="connsiteX165" fmla="*/ 419871 w 426186"/>
                    <a:gd name="connsiteY165" fmla="*/ 150955 h 168870"/>
                    <a:gd name="connsiteX166" fmla="*/ 414806 w 426186"/>
                    <a:gd name="connsiteY166" fmla="*/ 147197 h 168870"/>
                    <a:gd name="connsiteX167" fmla="*/ 409385 w 426186"/>
                    <a:gd name="connsiteY167" fmla="*/ 144019 h 168870"/>
                    <a:gd name="connsiteX168" fmla="*/ 403670 w 426186"/>
                    <a:gd name="connsiteY168" fmla="*/ 141378 h 168870"/>
                    <a:gd name="connsiteX169" fmla="*/ 397713 w 426186"/>
                    <a:gd name="connsiteY169" fmla="*/ 139386 h 168870"/>
                    <a:gd name="connsiteX170" fmla="*/ 391582 w 426186"/>
                    <a:gd name="connsiteY170" fmla="*/ 138001 h 168870"/>
                    <a:gd name="connsiteX171" fmla="*/ 389149 w 426186"/>
                    <a:gd name="connsiteY171" fmla="*/ 137715 h 168870"/>
                    <a:gd name="connsiteX172" fmla="*/ 390370 w 426186"/>
                    <a:gd name="connsiteY172" fmla="*/ 135602 h 168870"/>
                    <a:gd name="connsiteX173" fmla="*/ 392924 w 426186"/>
                    <a:gd name="connsiteY173" fmla="*/ 129852 h 168870"/>
                    <a:gd name="connsiteX174" fmla="*/ 394873 w 426186"/>
                    <a:gd name="connsiteY174" fmla="*/ 123878 h 168870"/>
                    <a:gd name="connsiteX175" fmla="*/ 396189 w 426186"/>
                    <a:gd name="connsiteY175" fmla="*/ 117730 h 168870"/>
                    <a:gd name="connsiteX176" fmla="*/ 396856 w 426186"/>
                    <a:gd name="connsiteY176" fmla="*/ 111469 h 168870"/>
                    <a:gd name="connsiteX177" fmla="*/ 396882 w 426186"/>
                    <a:gd name="connsiteY177" fmla="*/ 105157 h 168870"/>
                    <a:gd name="connsiteX178" fmla="*/ 396241 w 426186"/>
                    <a:gd name="connsiteY178" fmla="*/ 98888 h 168870"/>
                    <a:gd name="connsiteX179" fmla="*/ 393314 w 426186"/>
                    <a:gd name="connsiteY179" fmla="*/ 94740 h 168870"/>
                    <a:gd name="connsiteX180" fmla="*/ 387634 w 426186"/>
                    <a:gd name="connsiteY180" fmla="*/ 92056 h 168870"/>
                    <a:gd name="connsiteX181" fmla="*/ 381676 w 426186"/>
                    <a:gd name="connsiteY181" fmla="*/ 89969 h 168870"/>
                    <a:gd name="connsiteX182" fmla="*/ 375546 w 426186"/>
                    <a:gd name="connsiteY182" fmla="*/ 88505 h 168870"/>
                    <a:gd name="connsiteX183" fmla="*/ 369311 w 426186"/>
                    <a:gd name="connsiteY183" fmla="*/ 87700 h 168870"/>
                    <a:gd name="connsiteX184" fmla="*/ 363016 w 426186"/>
                    <a:gd name="connsiteY184" fmla="*/ 87527 h 168870"/>
                    <a:gd name="connsiteX185" fmla="*/ 356747 w 426186"/>
                    <a:gd name="connsiteY185" fmla="*/ 88020 h 168870"/>
                    <a:gd name="connsiteX186" fmla="*/ 354357 w 426186"/>
                    <a:gd name="connsiteY186" fmla="*/ 88462 h 168870"/>
                    <a:gd name="connsiteX187" fmla="*/ 354902 w 426186"/>
                    <a:gd name="connsiteY187" fmla="*/ 86081 h 168870"/>
                    <a:gd name="connsiteX188" fmla="*/ 355638 w 426186"/>
                    <a:gd name="connsiteY188" fmla="*/ 79837 h 168870"/>
                    <a:gd name="connsiteX189" fmla="*/ 355742 w 426186"/>
                    <a:gd name="connsiteY189" fmla="*/ 73534 h 168870"/>
                    <a:gd name="connsiteX190" fmla="*/ 355188 w 426186"/>
                    <a:gd name="connsiteY190" fmla="*/ 67264 h 168870"/>
                    <a:gd name="connsiteX191" fmla="*/ 353967 w 426186"/>
                    <a:gd name="connsiteY191" fmla="*/ 61091 h 168870"/>
                    <a:gd name="connsiteX192" fmla="*/ 352131 w 426186"/>
                    <a:gd name="connsiteY192" fmla="*/ 55073 h 168870"/>
                    <a:gd name="connsiteX193" fmla="*/ 349681 w 426186"/>
                    <a:gd name="connsiteY193" fmla="*/ 49271 h 168870"/>
                    <a:gd name="connsiteX194" fmla="*/ 345672 w 426186"/>
                    <a:gd name="connsiteY194" fmla="*/ 46188 h 168870"/>
                    <a:gd name="connsiteX195" fmla="*/ 339420 w 426186"/>
                    <a:gd name="connsiteY195" fmla="*/ 45288 h 168870"/>
                    <a:gd name="connsiteX196" fmla="*/ 333125 w 426186"/>
                    <a:gd name="connsiteY196" fmla="*/ 45054 h 168870"/>
                    <a:gd name="connsiteX197" fmla="*/ 326838 w 426186"/>
                    <a:gd name="connsiteY197" fmla="*/ 45470 h 168870"/>
                    <a:gd name="connsiteX198" fmla="*/ 320630 w 426186"/>
                    <a:gd name="connsiteY198" fmla="*/ 46526 h 168870"/>
                    <a:gd name="connsiteX199" fmla="*/ 314586 w 426186"/>
                    <a:gd name="connsiteY199" fmla="*/ 48223 h 168870"/>
                    <a:gd name="connsiteX200" fmla="*/ 308741 w 426186"/>
                    <a:gd name="connsiteY200" fmla="*/ 50535 h 168870"/>
                    <a:gd name="connsiteX201" fmla="*/ 306567 w 426186"/>
                    <a:gd name="connsiteY201" fmla="*/ 51661 h 168870"/>
                    <a:gd name="connsiteX202" fmla="*/ 306377 w 426186"/>
                    <a:gd name="connsiteY202" fmla="*/ 49219 h 168870"/>
                    <a:gd name="connsiteX203" fmla="*/ 305242 w 426186"/>
                    <a:gd name="connsiteY203" fmla="*/ 43045 h 168870"/>
                    <a:gd name="connsiteX204" fmla="*/ 303485 w 426186"/>
                    <a:gd name="connsiteY204" fmla="*/ 37001 h 168870"/>
                    <a:gd name="connsiteX205" fmla="*/ 301121 w 426186"/>
                    <a:gd name="connsiteY205" fmla="*/ 31173 h 168870"/>
                    <a:gd name="connsiteX206" fmla="*/ 298142 w 426186"/>
                    <a:gd name="connsiteY206" fmla="*/ 25623 h 168870"/>
                    <a:gd name="connsiteX207" fmla="*/ 294609 w 426186"/>
                    <a:gd name="connsiteY207" fmla="*/ 20410 h 168870"/>
                    <a:gd name="connsiteX208" fmla="*/ 290548 w 426186"/>
                    <a:gd name="connsiteY208" fmla="*/ 15578 h 168870"/>
                    <a:gd name="connsiteX209" fmla="*/ 285811 w 426186"/>
                    <a:gd name="connsiteY209" fmla="*/ 13821 h 168870"/>
                    <a:gd name="connsiteX210" fmla="*/ 279568 w 426186"/>
                    <a:gd name="connsiteY210" fmla="*/ 14808 h 168870"/>
                    <a:gd name="connsiteX211" fmla="*/ 273489 w 426186"/>
                    <a:gd name="connsiteY211" fmla="*/ 16418 h 168870"/>
                    <a:gd name="connsiteX212" fmla="*/ 267610 w 426186"/>
                    <a:gd name="connsiteY212" fmla="*/ 18670 h 168870"/>
                    <a:gd name="connsiteX213" fmla="*/ 261999 w 426186"/>
                    <a:gd name="connsiteY213" fmla="*/ 21519 h 168870"/>
                    <a:gd name="connsiteX214" fmla="*/ 256717 w 426186"/>
                    <a:gd name="connsiteY214" fmla="*/ 24913 h 168870"/>
                    <a:gd name="connsiteX215" fmla="*/ 251816 w 426186"/>
                    <a:gd name="connsiteY215" fmla="*/ 28844 h 168870"/>
                    <a:gd name="connsiteX216" fmla="*/ 250084 w 426186"/>
                    <a:gd name="connsiteY216" fmla="*/ 30559 h 168870"/>
                    <a:gd name="connsiteX217" fmla="*/ 249183 w 426186"/>
                    <a:gd name="connsiteY217" fmla="*/ 28290 h 168870"/>
                    <a:gd name="connsiteX218" fmla="*/ 246274 w 426186"/>
                    <a:gd name="connsiteY218" fmla="*/ 22722 h 168870"/>
                    <a:gd name="connsiteX219" fmla="*/ 242810 w 426186"/>
                    <a:gd name="connsiteY219" fmla="*/ 17475 h 168870"/>
                    <a:gd name="connsiteX220" fmla="*/ 238819 w 426186"/>
                    <a:gd name="connsiteY220" fmla="*/ 12600 h 168870"/>
                    <a:gd name="connsiteX221" fmla="*/ 234342 w 426186"/>
                    <a:gd name="connsiteY221" fmla="*/ 8166 h 168870"/>
                    <a:gd name="connsiteX222" fmla="*/ 229441 w 426186"/>
                    <a:gd name="connsiteY222" fmla="*/ 4235 h 168870"/>
                    <a:gd name="connsiteX223" fmla="*/ 224133 w 426186"/>
                    <a:gd name="connsiteY223" fmla="*/ 806 h 168870"/>
                    <a:gd name="connsiteX224" fmla="*/ 219084 w 426186"/>
                    <a:gd name="connsiteY224" fmla="*/ 520 h 168870"/>
                    <a:gd name="connsiteX225" fmla="*/ 213439 w 426186"/>
                    <a:gd name="connsiteY225" fmla="*/ 3309 h 168870"/>
                    <a:gd name="connsiteX226" fmla="*/ 208096 w 426186"/>
                    <a:gd name="connsiteY226" fmla="*/ 6660 h 168870"/>
                    <a:gd name="connsiteX227" fmla="*/ 203143 w 426186"/>
                    <a:gd name="connsiteY227" fmla="*/ 10530 h 168870"/>
                    <a:gd name="connsiteX228" fmla="*/ 198606 w 426186"/>
                    <a:gd name="connsiteY228" fmla="*/ 14894 h 168870"/>
                    <a:gd name="connsiteX229" fmla="*/ 194571 w 426186"/>
                    <a:gd name="connsiteY229" fmla="*/ 19700 h 168870"/>
                    <a:gd name="connsiteX230" fmla="*/ 191029 w 426186"/>
                    <a:gd name="connsiteY230" fmla="*/ 24930 h 168870"/>
                    <a:gd name="connsiteX231" fmla="*/ 189877 w 426186"/>
                    <a:gd name="connsiteY231" fmla="*/ 27078 h 168870"/>
                    <a:gd name="connsiteX232" fmla="*/ 188345 w 426186"/>
                    <a:gd name="connsiteY232" fmla="*/ 25164 h 168870"/>
                    <a:gd name="connsiteX233" fmla="*/ 183928 w 426186"/>
                    <a:gd name="connsiteY233" fmla="*/ 20679 h 168870"/>
                    <a:gd name="connsiteX234" fmla="*/ 179071 w 426186"/>
                    <a:gd name="connsiteY234" fmla="*/ 16687 h 168870"/>
                    <a:gd name="connsiteX235" fmla="*/ 173832 w 426186"/>
                    <a:gd name="connsiteY235" fmla="*/ 13214 h 168870"/>
                    <a:gd name="connsiteX236" fmla="*/ 168256 w 426186"/>
                    <a:gd name="connsiteY236" fmla="*/ 10314 h 168870"/>
                    <a:gd name="connsiteX237" fmla="*/ 162385 w 426186"/>
                    <a:gd name="connsiteY237" fmla="*/ 7993 h 168870"/>
                    <a:gd name="connsiteX238" fmla="*/ 156315 w 426186"/>
                    <a:gd name="connsiteY238" fmla="*/ 6304 h 168870"/>
                    <a:gd name="connsiteX239" fmla="*/ 151405 w 426186"/>
                    <a:gd name="connsiteY239" fmla="*/ 7499 h 168870"/>
                    <a:gd name="connsiteX240" fmla="*/ 146807 w 426186"/>
                    <a:gd name="connsiteY240" fmla="*/ 11820 h 168870"/>
                    <a:gd name="connsiteX241" fmla="*/ 142703 w 426186"/>
                    <a:gd name="connsiteY241" fmla="*/ 16600 h 168870"/>
                    <a:gd name="connsiteX242" fmla="*/ 139109 w 426186"/>
                    <a:gd name="connsiteY242" fmla="*/ 21752 h 168870"/>
                    <a:gd name="connsiteX243" fmla="*/ 136061 w 426186"/>
                    <a:gd name="connsiteY243" fmla="*/ 27268 h 168870"/>
                    <a:gd name="connsiteX244" fmla="*/ 133602 w 426186"/>
                    <a:gd name="connsiteY244" fmla="*/ 33070 h 168870"/>
                    <a:gd name="connsiteX245" fmla="*/ 131792 w 426186"/>
                    <a:gd name="connsiteY245" fmla="*/ 39071 h 168870"/>
                    <a:gd name="connsiteX246" fmla="*/ 131307 w 426186"/>
                    <a:gd name="connsiteY246" fmla="*/ 41469 h 168870"/>
                    <a:gd name="connsiteX247" fmla="*/ 129290 w 426186"/>
                    <a:gd name="connsiteY247" fmla="*/ 40101 h 168870"/>
                    <a:gd name="connsiteX248" fmla="*/ 123748 w 426186"/>
                    <a:gd name="connsiteY248" fmla="*/ 37139 h 168870"/>
                    <a:gd name="connsiteX249" fmla="*/ 117929 w 426186"/>
                    <a:gd name="connsiteY249" fmla="*/ 34741 h 168870"/>
                    <a:gd name="connsiteX250" fmla="*/ 111893 w 426186"/>
                    <a:gd name="connsiteY250" fmla="*/ 32983 h 168870"/>
                    <a:gd name="connsiteX251" fmla="*/ 105702 w 426186"/>
                    <a:gd name="connsiteY251" fmla="*/ 31832 h 168870"/>
                    <a:gd name="connsiteX252" fmla="*/ 99416 w 426186"/>
                    <a:gd name="connsiteY252" fmla="*/ 31355 h 168870"/>
                    <a:gd name="connsiteX253" fmla="*/ 93103 w 426186"/>
                    <a:gd name="connsiteY253" fmla="*/ 31520 h 168870"/>
                    <a:gd name="connsiteX254" fmla="*/ 88756 w 426186"/>
                    <a:gd name="connsiteY254" fmla="*/ 34135 h 168870"/>
                    <a:gd name="connsiteX255" fmla="*/ 88618 w 426186"/>
                    <a:gd name="connsiteY255" fmla="*/ 34395 h 168870"/>
                    <a:gd name="connsiteX256" fmla="*/ 85812 w 426186"/>
                    <a:gd name="connsiteY256" fmla="*/ 39348 h 168870"/>
                    <a:gd name="connsiteX257" fmla="*/ 83128 w 426186"/>
                    <a:gd name="connsiteY257" fmla="*/ 45374 h 168870"/>
                    <a:gd name="connsiteX258" fmla="*/ 81214 w 426186"/>
                    <a:gd name="connsiteY258" fmla="*/ 51375 h 168870"/>
                    <a:gd name="connsiteX259" fmla="*/ 79941 w 426186"/>
                    <a:gd name="connsiteY259" fmla="*/ 57532 h 168870"/>
                    <a:gd name="connsiteX260" fmla="*/ 79318 w 426186"/>
                    <a:gd name="connsiteY260" fmla="*/ 63775 h 168870"/>
                    <a:gd name="connsiteX261" fmla="*/ 79335 w 426186"/>
                    <a:gd name="connsiteY261" fmla="*/ 70070 h 168870"/>
                    <a:gd name="connsiteX262" fmla="*/ 79586 w 426186"/>
                    <a:gd name="connsiteY262" fmla="*/ 72503 h 168870"/>
                    <a:gd name="connsiteX263" fmla="*/ 77240 w 426186"/>
                    <a:gd name="connsiteY263" fmla="*/ 71793 h 168870"/>
                    <a:gd name="connsiteX264" fmla="*/ 71083 w 426186"/>
                    <a:gd name="connsiteY264" fmla="*/ 70581 h 168870"/>
                    <a:gd name="connsiteX265" fmla="*/ 64814 w 426186"/>
                    <a:gd name="connsiteY265" fmla="*/ 70018 h 168870"/>
                    <a:gd name="connsiteX266" fmla="*/ 58519 w 426186"/>
                    <a:gd name="connsiteY266" fmla="*/ 70096 h 168870"/>
                    <a:gd name="connsiteX267" fmla="*/ 52267 w 426186"/>
                    <a:gd name="connsiteY267" fmla="*/ 70841 h 168870"/>
                    <a:gd name="connsiteX268" fmla="*/ 46119 w 426186"/>
                    <a:gd name="connsiteY268" fmla="*/ 72217 h 168870"/>
                    <a:gd name="connsiteX269" fmla="*/ 40162 w 426186"/>
                    <a:gd name="connsiteY269" fmla="*/ 74244 h 168870"/>
                    <a:gd name="connsiteX270" fmla="*/ 36776 w 426186"/>
                    <a:gd name="connsiteY270" fmla="*/ 78019 h 168870"/>
                    <a:gd name="connsiteX271" fmla="*/ 35416 w 426186"/>
                    <a:gd name="connsiteY271" fmla="*/ 84176 h 168870"/>
                    <a:gd name="connsiteX272" fmla="*/ 34706 w 426186"/>
                    <a:gd name="connsiteY272" fmla="*/ 90436 h 168870"/>
                    <a:gd name="connsiteX273" fmla="*/ 34646 w 426186"/>
                    <a:gd name="connsiteY273" fmla="*/ 96732 h 168870"/>
                    <a:gd name="connsiteX274" fmla="*/ 35226 w 426186"/>
                    <a:gd name="connsiteY274" fmla="*/ 102992 h 168870"/>
                    <a:gd name="connsiteX275" fmla="*/ 36464 w 426186"/>
                    <a:gd name="connsiteY275" fmla="*/ 109166 h 168870"/>
                    <a:gd name="connsiteX276" fmla="*/ 38343 w 426186"/>
                    <a:gd name="connsiteY276" fmla="*/ 115149 h 168870"/>
                    <a:gd name="connsiteX277" fmla="*/ 39313 w 426186"/>
                    <a:gd name="connsiteY277" fmla="*/ 117418 h 168870"/>
                    <a:gd name="connsiteX278" fmla="*/ 36871 w 426186"/>
                    <a:gd name="connsiteY278" fmla="*/ 117418 h 168870"/>
                    <a:gd name="connsiteX279" fmla="*/ 30611 w 426186"/>
                    <a:gd name="connsiteY279" fmla="*/ 118076 h 168870"/>
                    <a:gd name="connsiteX280" fmla="*/ 24463 w 426186"/>
                    <a:gd name="connsiteY280" fmla="*/ 119375 h 168870"/>
                    <a:gd name="connsiteX281" fmla="*/ 18479 w 426186"/>
                    <a:gd name="connsiteY281" fmla="*/ 121315 h 168870"/>
                    <a:gd name="connsiteX282" fmla="*/ 12730 w 426186"/>
                    <a:gd name="connsiteY282" fmla="*/ 123869 h 168870"/>
                    <a:gd name="connsiteX283" fmla="*/ 7257 w 426186"/>
                    <a:gd name="connsiteY283" fmla="*/ 126995 h 168870"/>
                    <a:gd name="connsiteX284" fmla="*/ 2139 w 426186"/>
                    <a:gd name="connsiteY284" fmla="*/ 130701 h 168870"/>
                    <a:gd name="connsiteX285" fmla="*/ 18 w 426186"/>
                    <a:gd name="connsiteY285" fmla="*/ 135273 h 168870"/>
                    <a:gd name="connsiteX286" fmla="*/ 538 w 426186"/>
                    <a:gd name="connsiteY286" fmla="*/ 141568 h 168870"/>
                    <a:gd name="connsiteX287" fmla="*/ 1663 w 426186"/>
                    <a:gd name="connsiteY287" fmla="*/ 147768 h 168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426186" h="168870">
                      <a:moveTo>
                        <a:pt x="1663" y="147768"/>
                      </a:moveTo>
                      <a:cubicBezTo>
                        <a:pt x="2226" y="149760"/>
                        <a:pt x="2858" y="151786"/>
                        <a:pt x="3464" y="153786"/>
                      </a:cubicBezTo>
                      <a:cubicBezTo>
                        <a:pt x="4226" y="155735"/>
                        <a:pt x="5058" y="157657"/>
                        <a:pt x="5863" y="159588"/>
                      </a:cubicBezTo>
                      <a:cubicBezTo>
                        <a:pt x="6833" y="161441"/>
                        <a:pt x="7855" y="163277"/>
                        <a:pt x="8868" y="165104"/>
                      </a:cubicBezTo>
                      <a:lnTo>
                        <a:pt x="11448" y="168870"/>
                      </a:lnTo>
                      <a:lnTo>
                        <a:pt x="26013" y="168870"/>
                      </a:lnTo>
                      <a:lnTo>
                        <a:pt x="24610" y="167494"/>
                      </a:lnTo>
                      <a:lnTo>
                        <a:pt x="21319" y="163571"/>
                      </a:lnTo>
                      <a:lnTo>
                        <a:pt x="18462" y="159311"/>
                      </a:lnTo>
                      <a:lnTo>
                        <a:pt x="16063" y="154791"/>
                      </a:lnTo>
                      <a:lnTo>
                        <a:pt x="14141" y="150054"/>
                      </a:lnTo>
                      <a:lnTo>
                        <a:pt x="12721" y="145136"/>
                      </a:lnTo>
                      <a:lnTo>
                        <a:pt x="11829" y="140113"/>
                      </a:lnTo>
                      <a:lnTo>
                        <a:pt x="11665" y="137888"/>
                      </a:lnTo>
                      <a:lnTo>
                        <a:pt x="13440" y="136589"/>
                      </a:lnTo>
                      <a:lnTo>
                        <a:pt x="17847" y="134000"/>
                      </a:lnTo>
                      <a:lnTo>
                        <a:pt x="22506" y="131887"/>
                      </a:lnTo>
                      <a:lnTo>
                        <a:pt x="27381" y="130259"/>
                      </a:lnTo>
                      <a:lnTo>
                        <a:pt x="32368" y="129151"/>
                      </a:lnTo>
                      <a:lnTo>
                        <a:pt x="37469" y="128562"/>
                      </a:lnTo>
                      <a:lnTo>
                        <a:pt x="42586" y="128502"/>
                      </a:lnTo>
                      <a:lnTo>
                        <a:pt x="47695" y="128969"/>
                      </a:lnTo>
                      <a:cubicBezTo>
                        <a:pt x="48795" y="129064"/>
                        <a:pt x="49920" y="128865"/>
                        <a:pt x="50968" y="128311"/>
                      </a:cubicBezTo>
                      <a:cubicBezTo>
                        <a:pt x="53704" y="126796"/>
                        <a:pt x="54735" y="123332"/>
                        <a:pt x="53211" y="120587"/>
                      </a:cubicBezTo>
                      <a:lnTo>
                        <a:pt x="50769" y="116076"/>
                      </a:lnTo>
                      <a:lnTo>
                        <a:pt x="48786" y="111348"/>
                      </a:lnTo>
                      <a:lnTo>
                        <a:pt x="47314" y="106421"/>
                      </a:lnTo>
                      <a:lnTo>
                        <a:pt x="46361" y="101407"/>
                      </a:lnTo>
                      <a:lnTo>
                        <a:pt x="45929" y="96298"/>
                      </a:lnTo>
                      <a:lnTo>
                        <a:pt x="46024" y="91198"/>
                      </a:lnTo>
                      <a:lnTo>
                        <a:pt x="46647" y="86124"/>
                      </a:lnTo>
                      <a:lnTo>
                        <a:pt x="47149" y="83959"/>
                      </a:lnTo>
                      <a:lnTo>
                        <a:pt x="49236" y="83215"/>
                      </a:lnTo>
                      <a:lnTo>
                        <a:pt x="54215" y="82063"/>
                      </a:lnTo>
                      <a:lnTo>
                        <a:pt x="59290" y="81422"/>
                      </a:lnTo>
                      <a:lnTo>
                        <a:pt x="64407" y="81284"/>
                      </a:lnTo>
                      <a:lnTo>
                        <a:pt x="69507" y="81708"/>
                      </a:lnTo>
                      <a:lnTo>
                        <a:pt x="74547" y="82652"/>
                      </a:lnTo>
                      <a:lnTo>
                        <a:pt x="79465" y="84098"/>
                      </a:lnTo>
                      <a:lnTo>
                        <a:pt x="84210" y="86046"/>
                      </a:lnTo>
                      <a:cubicBezTo>
                        <a:pt x="85223" y="86471"/>
                        <a:pt x="86367" y="86592"/>
                        <a:pt x="87510" y="86358"/>
                      </a:cubicBezTo>
                      <a:cubicBezTo>
                        <a:pt x="90575" y="85734"/>
                        <a:pt x="92575" y="82738"/>
                        <a:pt x="91969" y="79673"/>
                      </a:cubicBezTo>
                      <a:lnTo>
                        <a:pt x="90939" y="74642"/>
                      </a:lnTo>
                      <a:lnTo>
                        <a:pt x="90428" y="69533"/>
                      </a:lnTo>
                      <a:lnTo>
                        <a:pt x="90471" y="64407"/>
                      </a:lnTo>
                      <a:lnTo>
                        <a:pt x="91034" y="59307"/>
                      </a:lnTo>
                      <a:lnTo>
                        <a:pt x="92116" y="54310"/>
                      </a:lnTo>
                      <a:lnTo>
                        <a:pt x="93709" y="49461"/>
                      </a:lnTo>
                      <a:lnTo>
                        <a:pt x="95675" y="45054"/>
                      </a:lnTo>
                      <a:lnTo>
                        <a:pt x="96939" y="42855"/>
                      </a:lnTo>
                      <a:lnTo>
                        <a:pt x="99156" y="42785"/>
                      </a:lnTo>
                      <a:lnTo>
                        <a:pt x="104248" y="43140"/>
                      </a:lnTo>
                      <a:lnTo>
                        <a:pt x="109278" y="44024"/>
                      </a:lnTo>
                      <a:lnTo>
                        <a:pt x="114205" y="45409"/>
                      </a:lnTo>
                      <a:lnTo>
                        <a:pt x="118959" y="47314"/>
                      </a:lnTo>
                      <a:lnTo>
                        <a:pt x="123497" y="49687"/>
                      </a:lnTo>
                      <a:lnTo>
                        <a:pt x="127774" y="52527"/>
                      </a:lnTo>
                      <a:lnTo>
                        <a:pt x="131723" y="55791"/>
                      </a:lnTo>
                      <a:cubicBezTo>
                        <a:pt x="132571" y="56501"/>
                        <a:pt x="133619" y="56952"/>
                        <a:pt x="134797" y="57056"/>
                      </a:cubicBezTo>
                      <a:cubicBezTo>
                        <a:pt x="137905" y="57376"/>
                        <a:pt x="140694" y="55081"/>
                        <a:pt x="141005" y="51964"/>
                      </a:cubicBezTo>
                      <a:lnTo>
                        <a:pt x="141516" y="46855"/>
                      </a:lnTo>
                      <a:lnTo>
                        <a:pt x="142547" y="41833"/>
                      </a:lnTo>
                      <a:lnTo>
                        <a:pt x="144105" y="36949"/>
                      </a:lnTo>
                      <a:lnTo>
                        <a:pt x="146132" y="32247"/>
                      </a:lnTo>
                      <a:lnTo>
                        <a:pt x="148643" y="27805"/>
                      </a:lnTo>
                      <a:lnTo>
                        <a:pt x="151613" y="23605"/>
                      </a:lnTo>
                      <a:lnTo>
                        <a:pt x="154981" y="19795"/>
                      </a:lnTo>
                      <a:lnTo>
                        <a:pt x="156618" y="18280"/>
                      </a:lnTo>
                      <a:lnTo>
                        <a:pt x="158748" y="18851"/>
                      </a:lnTo>
                      <a:lnTo>
                        <a:pt x="163519" y="20687"/>
                      </a:lnTo>
                      <a:lnTo>
                        <a:pt x="168082" y="23017"/>
                      </a:lnTo>
                      <a:lnTo>
                        <a:pt x="172360" y="25805"/>
                      </a:lnTo>
                      <a:lnTo>
                        <a:pt x="176352" y="29017"/>
                      </a:lnTo>
                      <a:lnTo>
                        <a:pt x="179997" y="32646"/>
                      </a:lnTo>
                      <a:lnTo>
                        <a:pt x="183244" y="36594"/>
                      </a:lnTo>
                      <a:lnTo>
                        <a:pt x="186059" y="40872"/>
                      </a:lnTo>
                      <a:cubicBezTo>
                        <a:pt x="186639" y="41781"/>
                        <a:pt x="187522" y="42551"/>
                        <a:pt x="188596" y="43002"/>
                      </a:cubicBezTo>
                      <a:cubicBezTo>
                        <a:pt x="191496" y="44223"/>
                        <a:pt x="194822" y="42855"/>
                        <a:pt x="196043" y="39954"/>
                      </a:cubicBezTo>
                      <a:lnTo>
                        <a:pt x="198034" y="35234"/>
                      </a:lnTo>
                      <a:lnTo>
                        <a:pt x="200493" y="30732"/>
                      </a:lnTo>
                      <a:lnTo>
                        <a:pt x="203420" y="26524"/>
                      </a:lnTo>
                      <a:lnTo>
                        <a:pt x="206762" y="22627"/>
                      </a:lnTo>
                      <a:lnTo>
                        <a:pt x="210477" y="19120"/>
                      </a:lnTo>
                      <a:lnTo>
                        <a:pt x="214538" y="16011"/>
                      </a:lnTo>
                      <a:lnTo>
                        <a:pt x="218885" y="13327"/>
                      </a:lnTo>
                      <a:lnTo>
                        <a:pt x="220886" y="12375"/>
                      </a:lnTo>
                      <a:lnTo>
                        <a:pt x="222756" y="13561"/>
                      </a:lnTo>
                      <a:lnTo>
                        <a:pt x="226782" y="16713"/>
                      </a:lnTo>
                      <a:lnTo>
                        <a:pt x="230454" y="20289"/>
                      </a:lnTo>
                      <a:lnTo>
                        <a:pt x="233718" y="24203"/>
                      </a:lnTo>
                      <a:lnTo>
                        <a:pt x="236593" y="28454"/>
                      </a:lnTo>
                      <a:lnTo>
                        <a:pt x="238992" y="32966"/>
                      </a:lnTo>
                      <a:lnTo>
                        <a:pt x="240931" y="37737"/>
                      </a:lnTo>
                      <a:lnTo>
                        <a:pt x="242369" y="42647"/>
                      </a:lnTo>
                      <a:cubicBezTo>
                        <a:pt x="242663" y="43703"/>
                        <a:pt x="243278" y="44673"/>
                        <a:pt x="244178" y="45435"/>
                      </a:cubicBezTo>
                      <a:cubicBezTo>
                        <a:pt x="246568" y="47461"/>
                        <a:pt x="250153" y="47141"/>
                        <a:pt x="252179" y="44725"/>
                      </a:cubicBezTo>
                      <a:lnTo>
                        <a:pt x="255487" y="40802"/>
                      </a:lnTo>
                      <a:lnTo>
                        <a:pt x="259176" y="37217"/>
                      </a:lnTo>
                      <a:lnTo>
                        <a:pt x="263202" y="34057"/>
                      </a:lnTo>
                      <a:lnTo>
                        <a:pt x="267523" y="31321"/>
                      </a:lnTo>
                      <a:lnTo>
                        <a:pt x="272121" y="29061"/>
                      </a:lnTo>
                      <a:lnTo>
                        <a:pt x="276918" y="27277"/>
                      </a:lnTo>
                      <a:lnTo>
                        <a:pt x="281854" y="26013"/>
                      </a:lnTo>
                      <a:lnTo>
                        <a:pt x="284071" y="25692"/>
                      </a:lnTo>
                      <a:lnTo>
                        <a:pt x="285500" y="27363"/>
                      </a:lnTo>
                      <a:lnTo>
                        <a:pt x="288400" y="31554"/>
                      </a:lnTo>
                      <a:lnTo>
                        <a:pt x="290860" y="36057"/>
                      </a:lnTo>
                      <a:lnTo>
                        <a:pt x="292834" y="40785"/>
                      </a:lnTo>
                      <a:lnTo>
                        <a:pt x="294323" y="45678"/>
                      </a:lnTo>
                      <a:lnTo>
                        <a:pt x="295302" y="50708"/>
                      </a:lnTo>
                      <a:lnTo>
                        <a:pt x="295743" y="55826"/>
                      </a:lnTo>
                      <a:lnTo>
                        <a:pt x="295657" y="60969"/>
                      </a:lnTo>
                      <a:cubicBezTo>
                        <a:pt x="295631" y="62043"/>
                        <a:pt x="295917" y="63151"/>
                        <a:pt x="296557" y="64130"/>
                      </a:cubicBezTo>
                      <a:cubicBezTo>
                        <a:pt x="298272" y="66771"/>
                        <a:pt x="301787" y="67533"/>
                        <a:pt x="304420" y="65818"/>
                      </a:cubicBezTo>
                      <a:lnTo>
                        <a:pt x="308732" y="63030"/>
                      </a:lnTo>
                      <a:lnTo>
                        <a:pt x="313313" y="60692"/>
                      </a:lnTo>
                      <a:lnTo>
                        <a:pt x="318084" y="58865"/>
                      </a:lnTo>
                      <a:lnTo>
                        <a:pt x="323037" y="57532"/>
                      </a:lnTo>
                      <a:lnTo>
                        <a:pt x="328094" y="56718"/>
                      </a:lnTo>
                      <a:lnTo>
                        <a:pt x="333194" y="56441"/>
                      </a:lnTo>
                      <a:lnTo>
                        <a:pt x="338303" y="56674"/>
                      </a:lnTo>
                      <a:lnTo>
                        <a:pt x="340493" y="57012"/>
                      </a:lnTo>
                      <a:lnTo>
                        <a:pt x="341377" y="59030"/>
                      </a:lnTo>
                      <a:lnTo>
                        <a:pt x="342909" y="63905"/>
                      </a:lnTo>
                      <a:lnTo>
                        <a:pt x="343948" y="68910"/>
                      </a:lnTo>
                      <a:lnTo>
                        <a:pt x="344442" y="74010"/>
                      </a:lnTo>
                      <a:lnTo>
                        <a:pt x="344416" y="79136"/>
                      </a:lnTo>
                      <a:lnTo>
                        <a:pt x="343871" y="84228"/>
                      </a:lnTo>
                      <a:lnTo>
                        <a:pt x="342788" y="89250"/>
                      </a:lnTo>
                      <a:lnTo>
                        <a:pt x="341178" y="94125"/>
                      </a:lnTo>
                      <a:cubicBezTo>
                        <a:pt x="340848" y="95155"/>
                        <a:pt x="340797" y="96307"/>
                        <a:pt x="341108" y="97442"/>
                      </a:cubicBezTo>
                      <a:cubicBezTo>
                        <a:pt x="341974" y="100472"/>
                        <a:pt x="345100" y="102221"/>
                        <a:pt x="348131" y="101364"/>
                      </a:cubicBezTo>
                      <a:lnTo>
                        <a:pt x="353067" y="99979"/>
                      </a:lnTo>
                      <a:lnTo>
                        <a:pt x="358123" y="99095"/>
                      </a:lnTo>
                      <a:lnTo>
                        <a:pt x="363241" y="98758"/>
                      </a:lnTo>
                      <a:lnTo>
                        <a:pt x="368376" y="98940"/>
                      </a:lnTo>
                      <a:lnTo>
                        <a:pt x="373433" y="99632"/>
                      </a:lnTo>
                      <a:lnTo>
                        <a:pt x="378394" y="100862"/>
                      </a:lnTo>
                      <a:lnTo>
                        <a:pt x="383191" y="102602"/>
                      </a:lnTo>
                      <a:lnTo>
                        <a:pt x="385200" y="103581"/>
                      </a:lnTo>
                      <a:lnTo>
                        <a:pt x="385434" y="105771"/>
                      </a:lnTo>
                      <a:lnTo>
                        <a:pt x="385469" y="110898"/>
                      </a:lnTo>
                      <a:lnTo>
                        <a:pt x="384967" y="115972"/>
                      </a:lnTo>
                      <a:lnTo>
                        <a:pt x="383945" y="121011"/>
                      </a:lnTo>
                      <a:lnTo>
                        <a:pt x="382412" y="125887"/>
                      </a:lnTo>
                      <a:lnTo>
                        <a:pt x="380377" y="130589"/>
                      </a:lnTo>
                      <a:lnTo>
                        <a:pt x="377857" y="135074"/>
                      </a:lnTo>
                      <a:lnTo>
                        <a:pt x="374905" y="139265"/>
                      </a:lnTo>
                      <a:cubicBezTo>
                        <a:pt x="374273" y="140165"/>
                        <a:pt x="373883" y="141239"/>
                        <a:pt x="373857" y="142399"/>
                      </a:cubicBezTo>
                      <a:cubicBezTo>
                        <a:pt x="373788" y="145534"/>
                        <a:pt x="376264" y="148149"/>
                        <a:pt x="379399" y="148227"/>
                      </a:cubicBezTo>
                      <a:lnTo>
                        <a:pt x="384542" y="148348"/>
                      </a:lnTo>
                      <a:lnTo>
                        <a:pt x="389634" y="149006"/>
                      </a:lnTo>
                      <a:lnTo>
                        <a:pt x="394604" y="150175"/>
                      </a:lnTo>
                      <a:lnTo>
                        <a:pt x="399462" y="151855"/>
                      </a:lnTo>
                      <a:lnTo>
                        <a:pt x="404095" y="154037"/>
                      </a:lnTo>
                      <a:lnTo>
                        <a:pt x="408476" y="156670"/>
                      </a:lnTo>
                      <a:lnTo>
                        <a:pt x="412554" y="159744"/>
                      </a:lnTo>
                      <a:lnTo>
                        <a:pt x="414182" y="161268"/>
                      </a:lnTo>
                      <a:lnTo>
                        <a:pt x="413767" y="163433"/>
                      </a:lnTo>
                      <a:lnTo>
                        <a:pt x="412295" y="168316"/>
                      </a:lnTo>
                      <a:lnTo>
                        <a:pt x="412070" y="168862"/>
                      </a:lnTo>
                      <a:lnTo>
                        <a:pt x="424028" y="168862"/>
                      </a:lnTo>
                      <a:cubicBezTo>
                        <a:pt x="424305" y="167970"/>
                        <a:pt x="424591" y="167095"/>
                        <a:pt x="424859" y="166195"/>
                      </a:cubicBezTo>
                      <a:lnTo>
                        <a:pt x="426080" y="160021"/>
                      </a:lnTo>
                      <a:cubicBezTo>
                        <a:pt x="426435" y="158315"/>
                        <a:pt x="425898" y="156470"/>
                        <a:pt x="424530" y="155215"/>
                      </a:cubicBezTo>
                      <a:lnTo>
                        <a:pt x="419871" y="150955"/>
                      </a:lnTo>
                      <a:cubicBezTo>
                        <a:pt x="418218" y="149673"/>
                        <a:pt x="416503" y="148452"/>
                        <a:pt x="414806" y="147197"/>
                      </a:cubicBezTo>
                      <a:cubicBezTo>
                        <a:pt x="413022" y="146106"/>
                        <a:pt x="411186" y="145067"/>
                        <a:pt x="409385" y="144019"/>
                      </a:cubicBezTo>
                      <a:cubicBezTo>
                        <a:pt x="407489" y="143101"/>
                        <a:pt x="405584" y="142261"/>
                        <a:pt x="403670" y="141378"/>
                      </a:cubicBezTo>
                      <a:cubicBezTo>
                        <a:pt x="401687" y="140694"/>
                        <a:pt x="399704" y="140044"/>
                        <a:pt x="397713" y="139386"/>
                      </a:cubicBezTo>
                      <a:lnTo>
                        <a:pt x="391582" y="138001"/>
                      </a:lnTo>
                      <a:lnTo>
                        <a:pt x="389149" y="137715"/>
                      </a:lnTo>
                      <a:lnTo>
                        <a:pt x="390370" y="135602"/>
                      </a:lnTo>
                      <a:lnTo>
                        <a:pt x="392924" y="129852"/>
                      </a:lnTo>
                      <a:cubicBezTo>
                        <a:pt x="393582" y="127869"/>
                        <a:pt x="394258" y="125878"/>
                        <a:pt x="394873" y="123878"/>
                      </a:cubicBezTo>
                      <a:cubicBezTo>
                        <a:pt x="395314" y="121825"/>
                        <a:pt x="395782" y="119773"/>
                        <a:pt x="396189" y="117730"/>
                      </a:cubicBezTo>
                      <a:cubicBezTo>
                        <a:pt x="396414" y="115643"/>
                        <a:pt x="396674" y="113565"/>
                        <a:pt x="396856" y="111469"/>
                      </a:cubicBezTo>
                      <a:cubicBezTo>
                        <a:pt x="396873" y="109365"/>
                        <a:pt x="396899" y="107278"/>
                        <a:pt x="396882" y="105157"/>
                      </a:cubicBezTo>
                      <a:lnTo>
                        <a:pt x="396241" y="98888"/>
                      </a:lnTo>
                      <a:cubicBezTo>
                        <a:pt x="396059" y="97164"/>
                        <a:pt x="395003" y="95571"/>
                        <a:pt x="393314" y="94740"/>
                      </a:cubicBezTo>
                      <a:lnTo>
                        <a:pt x="387634" y="92056"/>
                      </a:lnTo>
                      <a:cubicBezTo>
                        <a:pt x="385651" y="91337"/>
                        <a:pt x="383650" y="90653"/>
                        <a:pt x="381676" y="89969"/>
                      </a:cubicBezTo>
                      <a:cubicBezTo>
                        <a:pt x="379650" y="89458"/>
                        <a:pt x="377589" y="88999"/>
                        <a:pt x="375546" y="88505"/>
                      </a:cubicBezTo>
                      <a:cubicBezTo>
                        <a:pt x="373476" y="88211"/>
                        <a:pt x="371398" y="87968"/>
                        <a:pt x="369311" y="87700"/>
                      </a:cubicBezTo>
                      <a:cubicBezTo>
                        <a:pt x="367207" y="87605"/>
                        <a:pt x="365129" y="87579"/>
                        <a:pt x="363016" y="87527"/>
                      </a:cubicBezTo>
                      <a:lnTo>
                        <a:pt x="356747" y="88020"/>
                      </a:lnTo>
                      <a:lnTo>
                        <a:pt x="354357" y="88462"/>
                      </a:lnTo>
                      <a:lnTo>
                        <a:pt x="354902" y="86081"/>
                      </a:lnTo>
                      <a:lnTo>
                        <a:pt x="355638" y="79837"/>
                      </a:lnTo>
                      <a:cubicBezTo>
                        <a:pt x="355673" y="77742"/>
                        <a:pt x="355734" y="75647"/>
                        <a:pt x="355742" y="73534"/>
                      </a:cubicBezTo>
                      <a:cubicBezTo>
                        <a:pt x="355560" y="71464"/>
                        <a:pt x="355387" y="69369"/>
                        <a:pt x="355188" y="67264"/>
                      </a:cubicBezTo>
                      <a:cubicBezTo>
                        <a:pt x="354798" y="65221"/>
                        <a:pt x="354409" y="63134"/>
                        <a:pt x="353967" y="61091"/>
                      </a:cubicBezTo>
                      <a:cubicBezTo>
                        <a:pt x="353370" y="59099"/>
                        <a:pt x="352772" y="57073"/>
                        <a:pt x="352131" y="55073"/>
                      </a:cubicBezTo>
                      <a:lnTo>
                        <a:pt x="349681" y="49271"/>
                      </a:lnTo>
                      <a:cubicBezTo>
                        <a:pt x="348988" y="47660"/>
                        <a:pt x="347516" y="46439"/>
                        <a:pt x="345672" y="46188"/>
                      </a:cubicBezTo>
                      <a:lnTo>
                        <a:pt x="339420" y="45288"/>
                      </a:lnTo>
                      <a:cubicBezTo>
                        <a:pt x="337324" y="45166"/>
                        <a:pt x="335220" y="45115"/>
                        <a:pt x="333125" y="45054"/>
                      </a:cubicBezTo>
                      <a:cubicBezTo>
                        <a:pt x="331029" y="45158"/>
                        <a:pt x="328942" y="45322"/>
                        <a:pt x="326838" y="45470"/>
                      </a:cubicBezTo>
                      <a:cubicBezTo>
                        <a:pt x="324769" y="45773"/>
                        <a:pt x="322690" y="46171"/>
                        <a:pt x="320630" y="46526"/>
                      </a:cubicBezTo>
                      <a:cubicBezTo>
                        <a:pt x="318612" y="47071"/>
                        <a:pt x="316603" y="47660"/>
                        <a:pt x="314586" y="48223"/>
                      </a:cubicBezTo>
                      <a:lnTo>
                        <a:pt x="308741" y="50535"/>
                      </a:lnTo>
                      <a:lnTo>
                        <a:pt x="306567" y="51661"/>
                      </a:lnTo>
                      <a:lnTo>
                        <a:pt x="306377" y="49219"/>
                      </a:lnTo>
                      <a:lnTo>
                        <a:pt x="305242" y="43045"/>
                      </a:lnTo>
                      <a:cubicBezTo>
                        <a:pt x="304680" y="41036"/>
                        <a:pt x="304108" y="39019"/>
                        <a:pt x="303485" y="37001"/>
                      </a:cubicBezTo>
                      <a:cubicBezTo>
                        <a:pt x="302697" y="35061"/>
                        <a:pt x="301943" y="33122"/>
                        <a:pt x="301121" y="31173"/>
                      </a:cubicBezTo>
                      <a:cubicBezTo>
                        <a:pt x="300142" y="29338"/>
                        <a:pt x="299164" y="27459"/>
                        <a:pt x="298142" y="25623"/>
                      </a:cubicBezTo>
                      <a:cubicBezTo>
                        <a:pt x="296964" y="23900"/>
                        <a:pt x="295804" y="22151"/>
                        <a:pt x="294609" y="20410"/>
                      </a:cubicBezTo>
                      <a:lnTo>
                        <a:pt x="290548" y="15578"/>
                      </a:lnTo>
                      <a:cubicBezTo>
                        <a:pt x="289414" y="14262"/>
                        <a:pt x="287647" y="13526"/>
                        <a:pt x="285811" y="13821"/>
                      </a:cubicBezTo>
                      <a:lnTo>
                        <a:pt x="279568" y="14808"/>
                      </a:lnTo>
                      <a:cubicBezTo>
                        <a:pt x="277542" y="15319"/>
                        <a:pt x="275507" y="15864"/>
                        <a:pt x="273489" y="16418"/>
                      </a:cubicBezTo>
                      <a:cubicBezTo>
                        <a:pt x="271515" y="17146"/>
                        <a:pt x="269576" y="17908"/>
                        <a:pt x="267610" y="18670"/>
                      </a:cubicBezTo>
                      <a:cubicBezTo>
                        <a:pt x="265722" y="19588"/>
                        <a:pt x="263861" y="20558"/>
                        <a:pt x="261999" y="21519"/>
                      </a:cubicBezTo>
                      <a:cubicBezTo>
                        <a:pt x="260224" y="22618"/>
                        <a:pt x="258475" y="23779"/>
                        <a:pt x="256717" y="24913"/>
                      </a:cubicBezTo>
                      <a:lnTo>
                        <a:pt x="251816" y="28844"/>
                      </a:lnTo>
                      <a:lnTo>
                        <a:pt x="250084" y="30559"/>
                      </a:lnTo>
                      <a:lnTo>
                        <a:pt x="249183" y="28290"/>
                      </a:lnTo>
                      <a:lnTo>
                        <a:pt x="246274" y="22722"/>
                      </a:lnTo>
                      <a:cubicBezTo>
                        <a:pt x="245122" y="20964"/>
                        <a:pt x="243988" y="19189"/>
                        <a:pt x="242810" y="17475"/>
                      </a:cubicBezTo>
                      <a:cubicBezTo>
                        <a:pt x="241494" y="15847"/>
                        <a:pt x="240178" y="14202"/>
                        <a:pt x="238819" y="12600"/>
                      </a:cubicBezTo>
                      <a:cubicBezTo>
                        <a:pt x="237346" y="11119"/>
                        <a:pt x="235866" y="9621"/>
                        <a:pt x="234342" y="8166"/>
                      </a:cubicBezTo>
                      <a:cubicBezTo>
                        <a:pt x="232714" y="6859"/>
                        <a:pt x="231086" y="5517"/>
                        <a:pt x="229441" y="4235"/>
                      </a:cubicBezTo>
                      <a:lnTo>
                        <a:pt x="224133" y="806"/>
                      </a:lnTo>
                      <a:cubicBezTo>
                        <a:pt x="222669" y="-129"/>
                        <a:pt x="220756" y="-285"/>
                        <a:pt x="219084" y="520"/>
                      </a:cubicBezTo>
                      <a:lnTo>
                        <a:pt x="213439" y="3309"/>
                      </a:lnTo>
                      <a:cubicBezTo>
                        <a:pt x="211638" y="4400"/>
                        <a:pt x="209854" y="5525"/>
                        <a:pt x="208096" y="6660"/>
                      </a:cubicBezTo>
                      <a:cubicBezTo>
                        <a:pt x="206407" y="7915"/>
                        <a:pt x="204771" y="9231"/>
                        <a:pt x="203143" y="10530"/>
                      </a:cubicBezTo>
                      <a:cubicBezTo>
                        <a:pt x="201602" y="11959"/>
                        <a:pt x="200112" y="13448"/>
                        <a:pt x="198606" y="14894"/>
                      </a:cubicBezTo>
                      <a:cubicBezTo>
                        <a:pt x="197246" y="16496"/>
                        <a:pt x="195913" y="18090"/>
                        <a:pt x="194571" y="19700"/>
                      </a:cubicBezTo>
                      <a:lnTo>
                        <a:pt x="191029" y="24930"/>
                      </a:lnTo>
                      <a:lnTo>
                        <a:pt x="189877" y="27078"/>
                      </a:lnTo>
                      <a:lnTo>
                        <a:pt x="188345" y="25164"/>
                      </a:lnTo>
                      <a:lnTo>
                        <a:pt x="183928" y="20679"/>
                      </a:lnTo>
                      <a:cubicBezTo>
                        <a:pt x="182318" y="19363"/>
                        <a:pt x="180716" y="18003"/>
                        <a:pt x="179071" y="16687"/>
                      </a:cubicBezTo>
                      <a:cubicBezTo>
                        <a:pt x="177330" y="15526"/>
                        <a:pt x="175598" y="14349"/>
                        <a:pt x="173832" y="13214"/>
                      </a:cubicBezTo>
                      <a:cubicBezTo>
                        <a:pt x="171988" y="12245"/>
                        <a:pt x="170126" y="11240"/>
                        <a:pt x="168256" y="10314"/>
                      </a:cubicBezTo>
                      <a:cubicBezTo>
                        <a:pt x="166290" y="9517"/>
                        <a:pt x="164342" y="8755"/>
                        <a:pt x="162385" y="7993"/>
                      </a:cubicBezTo>
                      <a:lnTo>
                        <a:pt x="156315" y="6304"/>
                      </a:lnTo>
                      <a:cubicBezTo>
                        <a:pt x="154643" y="5837"/>
                        <a:pt x="152764" y="6227"/>
                        <a:pt x="151405" y="7499"/>
                      </a:cubicBezTo>
                      <a:lnTo>
                        <a:pt x="146807" y="11820"/>
                      </a:lnTo>
                      <a:cubicBezTo>
                        <a:pt x="145430" y="13396"/>
                        <a:pt x="144071" y="14998"/>
                        <a:pt x="142703" y="16600"/>
                      </a:cubicBezTo>
                      <a:cubicBezTo>
                        <a:pt x="141464" y="18289"/>
                        <a:pt x="140295" y="20046"/>
                        <a:pt x="139109" y="21752"/>
                      </a:cubicBezTo>
                      <a:cubicBezTo>
                        <a:pt x="138053" y="23597"/>
                        <a:pt x="137074" y="25441"/>
                        <a:pt x="136061" y="27268"/>
                      </a:cubicBezTo>
                      <a:cubicBezTo>
                        <a:pt x="135221" y="29217"/>
                        <a:pt x="134424" y="31139"/>
                        <a:pt x="133602" y="33070"/>
                      </a:cubicBezTo>
                      <a:lnTo>
                        <a:pt x="131792" y="39071"/>
                      </a:lnTo>
                      <a:lnTo>
                        <a:pt x="131307" y="41469"/>
                      </a:lnTo>
                      <a:lnTo>
                        <a:pt x="129290" y="40101"/>
                      </a:lnTo>
                      <a:lnTo>
                        <a:pt x="123748" y="37139"/>
                      </a:lnTo>
                      <a:cubicBezTo>
                        <a:pt x="121808" y="36326"/>
                        <a:pt x="119877" y="35503"/>
                        <a:pt x="117929" y="34741"/>
                      </a:cubicBezTo>
                      <a:cubicBezTo>
                        <a:pt x="115929" y="34144"/>
                        <a:pt x="113920" y="33537"/>
                        <a:pt x="111893" y="32983"/>
                      </a:cubicBezTo>
                      <a:cubicBezTo>
                        <a:pt x="109841" y="32594"/>
                        <a:pt x="107772" y="32187"/>
                        <a:pt x="105702" y="31832"/>
                      </a:cubicBezTo>
                      <a:cubicBezTo>
                        <a:pt x="103598" y="31658"/>
                        <a:pt x="101520" y="31494"/>
                        <a:pt x="99416" y="31355"/>
                      </a:cubicBezTo>
                      <a:lnTo>
                        <a:pt x="93103" y="31520"/>
                      </a:lnTo>
                      <a:cubicBezTo>
                        <a:pt x="91380" y="31563"/>
                        <a:pt x="89692" y="32507"/>
                        <a:pt x="88756" y="34135"/>
                      </a:cubicBezTo>
                      <a:lnTo>
                        <a:pt x="88618" y="34395"/>
                      </a:lnTo>
                      <a:lnTo>
                        <a:pt x="85812" y="39348"/>
                      </a:lnTo>
                      <a:cubicBezTo>
                        <a:pt x="84886" y="41305"/>
                        <a:pt x="83994" y="43348"/>
                        <a:pt x="83128" y="45374"/>
                      </a:cubicBezTo>
                      <a:cubicBezTo>
                        <a:pt x="82461" y="47366"/>
                        <a:pt x="81855" y="49358"/>
                        <a:pt x="81214" y="51375"/>
                      </a:cubicBezTo>
                      <a:cubicBezTo>
                        <a:pt x="80747" y="53410"/>
                        <a:pt x="80357" y="55471"/>
                        <a:pt x="79941" y="57532"/>
                      </a:cubicBezTo>
                      <a:cubicBezTo>
                        <a:pt x="79716" y="59601"/>
                        <a:pt x="79517" y="61688"/>
                        <a:pt x="79318" y="63775"/>
                      </a:cubicBezTo>
                      <a:lnTo>
                        <a:pt x="79335" y="70070"/>
                      </a:lnTo>
                      <a:lnTo>
                        <a:pt x="79586" y="72503"/>
                      </a:lnTo>
                      <a:lnTo>
                        <a:pt x="77240" y="71793"/>
                      </a:lnTo>
                      <a:lnTo>
                        <a:pt x="71083" y="70581"/>
                      </a:lnTo>
                      <a:cubicBezTo>
                        <a:pt x="69005" y="70390"/>
                        <a:pt x="66927" y="70174"/>
                        <a:pt x="64814" y="70018"/>
                      </a:cubicBezTo>
                      <a:cubicBezTo>
                        <a:pt x="62727" y="70053"/>
                        <a:pt x="60632" y="70035"/>
                        <a:pt x="58519" y="70096"/>
                      </a:cubicBezTo>
                      <a:cubicBezTo>
                        <a:pt x="56441" y="70339"/>
                        <a:pt x="54363" y="70581"/>
                        <a:pt x="52267" y="70841"/>
                      </a:cubicBezTo>
                      <a:cubicBezTo>
                        <a:pt x="50223" y="71308"/>
                        <a:pt x="48171" y="71741"/>
                        <a:pt x="46119" y="72217"/>
                      </a:cubicBezTo>
                      <a:lnTo>
                        <a:pt x="40162" y="74244"/>
                      </a:lnTo>
                      <a:cubicBezTo>
                        <a:pt x="38516" y="74798"/>
                        <a:pt x="37183" y="76175"/>
                        <a:pt x="36776" y="78019"/>
                      </a:cubicBezTo>
                      <a:lnTo>
                        <a:pt x="35416" y="84176"/>
                      </a:lnTo>
                      <a:cubicBezTo>
                        <a:pt x="35165" y="86254"/>
                        <a:pt x="34931" y="88332"/>
                        <a:pt x="34706" y="90436"/>
                      </a:cubicBezTo>
                      <a:cubicBezTo>
                        <a:pt x="34646" y="92532"/>
                        <a:pt x="34646" y="94627"/>
                        <a:pt x="34646" y="96732"/>
                      </a:cubicBezTo>
                      <a:cubicBezTo>
                        <a:pt x="34810" y="98827"/>
                        <a:pt x="35044" y="100905"/>
                        <a:pt x="35226" y="102992"/>
                      </a:cubicBezTo>
                      <a:cubicBezTo>
                        <a:pt x="35616" y="105053"/>
                        <a:pt x="36066" y="107105"/>
                        <a:pt x="36464" y="109166"/>
                      </a:cubicBezTo>
                      <a:lnTo>
                        <a:pt x="38343" y="115149"/>
                      </a:lnTo>
                      <a:lnTo>
                        <a:pt x="39313" y="117418"/>
                      </a:lnTo>
                      <a:lnTo>
                        <a:pt x="36871" y="117418"/>
                      </a:lnTo>
                      <a:lnTo>
                        <a:pt x="30611" y="118076"/>
                      </a:lnTo>
                      <a:cubicBezTo>
                        <a:pt x="28558" y="118500"/>
                        <a:pt x="26506" y="118942"/>
                        <a:pt x="24463" y="119375"/>
                      </a:cubicBezTo>
                      <a:cubicBezTo>
                        <a:pt x="22471" y="120016"/>
                        <a:pt x="20454" y="120639"/>
                        <a:pt x="18479" y="121315"/>
                      </a:cubicBezTo>
                      <a:cubicBezTo>
                        <a:pt x="16557" y="122155"/>
                        <a:pt x="14626" y="122977"/>
                        <a:pt x="12730" y="123869"/>
                      </a:cubicBezTo>
                      <a:cubicBezTo>
                        <a:pt x="10885" y="124899"/>
                        <a:pt x="9058" y="125939"/>
                        <a:pt x="7257" y="126995"/>
                      </a:cubicBezTo>
                      <a:lnTo>
                        <a:pt x="2139" y="130701"/>
                      </a:lnTo>
                      <a:cubicBezTo>
                        <a:pt x="728" y="131723"/>
                        <a:pt x="-138" y="133411"/>
                        <a:pt x="18" y="135273"/>
                      </a:cubicBezTo>
                      <a:lnTo>
                        <a:pt x="538" y="141568"/>
                      </a:lnTo>
                      <a:cubicBezTo>
                        <a:pt x="858" y="143638"/>
                        <a:pt x="1265" y="145690"/>
                        <a:pt x="1663" y="147768"/>
                      </a:cubicBezTo>
                      <a:close/>
                    </a:path>
                  </a:pathLst>
                </a:custGeom>
                <a:grpFill/>
                <a:ln w="8653" cap="flat">
                  <a:noFill/>
                  <a:prstDash val="solid"/>
                  <a:miter/>
                </a:ln>
              </p:spPr>
              <p:txBody>
                <a:bodyPr rtlCol="0" anchor="ctr"/>
                <a:lstStyle/>
                <a:p>
                  <a:endParaRPr lang="en-IN" dirty="0"/>
                </a:p>
              </p:txBody>
            </p:sp>
            <p:sp>
              <p:nvSpPr>
                <p:cNvPr id="227" name="Freeform: Shape 202">
                  <a:extLst>
                    <a:ext uri="{FF2B5EF4-FFF2-40B4-BE49-F238E27FC236}">
                      <a16:creationId xmlns:a16="http://schemas.microsoft.com/office/drawing/2014/main" id="{47C97580-3F70-6B4D-9AE3-1F1936B65FEF}"/>
                    </a:ext>
                  </a:extLst>
                </p:cNvPr>
                <p:cNvSpPr/>
                <p:nvPr/>
              </p:nvSpPr>
              <p:spPr>
                <a:xfrm>
                  <a:off x="-1530483" y="3612541"/>
                  <a:ext cx="267976" cy="93791"/>
                </a:xfrm>
                <a:custGeom>
                  <a:avLst/>
                  <a:gdLst>
                    <a:gd name="connsiteX0" fmla="*/ 1617 w 267976"/>
                    <a:gd name="connsiteY0" fmla="*/ 77054 h 93791"/>
                    <a:gd name="connsiteX1" fmla="*/ 2569 w 267976"/>
                    <a:gd name="connsiteY1" fmla="*/ 79712 h 93791"/>
                    <a:gd name="connsiteX2" fmla="*/ 3288 w 267976"/>
                    <a:gd name="connsiteY2" fmla="*/ 82414 h 93791"/>
                    <a:gd name="connsiteX3" fmla="*/ 3764 w 267976"/>
                    <a:gd name="connsiteY3" fmla="*/ 85193 h 93791"/>
                    <a:gd name="connsiteX4" fmla="*/ 3981 w 267976"/>
                    <a:gd name="connsiteY4" fmla="*/ 88008 h 93791"/>
                    <a:gd name="connsiteX5" fmla="*/ 3981 w 267976"/>
                    <a:gd name="connsiteY5" fmla="*/ 90805 h 93791"/>
                    <a:gd name="connsiteX6" fmla="*/ 3730 w 267976"/>
                    <a:gd name="connsiteY6" fmla="*/ 93627 h 93791"/>
                    <a:gd name="connsiteX7" fmla="*/ 3695 w 267976"/>
                    <a:gd name="connsiteY7" fmla="*/ 93792 h 93791"/>
                    <a:gd name="connsiteX8" fmla="*/ 14874 w 267976"/>
                    <a:gd name="connsiteY8" fmla="*/ 93792 h 93791"/>
                    <a:gd name="connsiteX9" fmla="*/ 15125 w 267976"/>
                    <a:gd name="connsiteY9" fmla="*/ 91454 h 93791"/>
                    <a:gd name="connsiteX10" fmla="*/ 15203 w 267976"/>
                    <a:gd name="connsiteY10" fmla="*/ 87652 h 93791"/>
                    <a:gd name="connsiteX11" fmla="*/ 14952 w 267976"/>
                    <a:gd name="connsiteY11" fmla="*/ 83869 h 93791"/>
                    <a:gd name="connsiteX12" fmla="*/ 14380 w 267976"/>
                    <a:gd name="connsiteY12" fmla="*/ 80102 h 93791"/>
                    <a:gd name="connsiteX13" fmla="*/ 13679 w 267976"/>
                    <a:gd name="connsiteY13" fmla="*/ 77218 h 93791"/>
                    <a:gd name="connsiteX14" fmla="*/ 16571 w 267976"/>
                    <a:gd name="connsiteY14" fmla="*/ 76733 h 93791"/>
                    <a:gd name="connsiteX15" fmla="*/ 20268 w 267976"/>
                    <a:gd name="connsiteY15" fmla="*/ 75790 h 93791"/>
                    <a:gd name="connsiteX16" fmla="*/ 23845 w 267976"/>
                    <a:gd name="connsiteY16" fmla="*/ 74517 h 93791"/>
                    <a:gd name="connsiteX17" fmla="*/ 27308 w 267976"/>
                    <a:gd name="connsiteY17" fmla="*/ 72941 h 93791"/>
                    <a:gd name="connsiteX18" fmla="*/ 30616 w 267976"/>
                    <a:gd name="connsiteY18" fmla="*/ 71062 h 93791"/>
                    <a:gd name="connsiteX19" fmla="*/ 33733 w 267976"/>
                    <a:gd name="connsiteY19" fmla="*/ 68914 h 93791"/>
                    <a:gd name="connsiteX20" fmla="*/ 35179 w 267976"/>
                    <a:gd name="connsiteY20" fmla="*/ 67286 h 93791"/>
                    <a:gd name="connsiteX21" fmla="*/ 36989 w 267976"/>
                    <a:gd name="connsiteY21" fmla="*/ 63935 h 93791"/>
                    <a:gd name="connsiteX22" fmla="*/ 38505 w 267976"/>
                    <a:gd name="connsiteY22" fmla="*/ 60446 h 93791"/>
                    <a:gd name="connsiteX23" fmla="*/ 39691 w 267976"/>
                    <a:gd name="connsiteY23" fmla="*/ 56852 h 93791"/>
                    <a:gd name="connsiteX24" fmla="*/ 40574 w 267976"/>
                    <a:gd name="connsiteY24" fmla="*/ 53146 h 93791"/>
                    <a:gd name="connsiteX25" fmla="*/ 41120 w 267976"/>
                    <a:gd name="connsiteY25" fmla="*/ 49371 h 93791"/>
                    <a:gd name="connsiteX26" fmla="*/ 41301 w 267976"/>
                    <a:gd name="connsiteY26" fmla="*/ 46427 h 93791"/>
                    <a:gd name="connsiteX27" fmla="*/ 44228 w 267976"/>
                    <a:gd name="connsiteY27" fmla="*/ 46816 h 93791"/>
                    <a:gd name="connsiteX28" fmla="*/ 48021 w 267976"/>
                    <a:gd name="connsiteY28" fmla="*/ 46990 h 93791"/>
                    <a:gd name="connsiteX29" fmla="*/ 51822 w 267976"/>
                    <a:gd name="connsiteY29" fmla="*/ 46834 h 93791"/>
                    <a:gd name="connsiteX30" fmla="*/ 55589 w 267976"/>
                    <a:gd name="connsiteY30" fmla="*/ 46340 h 93791"/>
                    <a:gd name="connsiteX31" fmla="*/ 59295 w 267976"/>
                    <a:gd name="connsiteY31" fmla="*/ 45509 h 93791"/>
                    <a:gd name="connsiteX32" fmla="*/ 62914 w 267976"/>
                    <a:gd name="connsiteY32" fmla="*/ 44392 h 93791"/>
                    <a:gd name="connsiteX33" fmla="*/ 64793 w 267976"/>
                    <a:gd name="connsiteY33" fmla="*/ 43275 h 93791"/>
                    <a:gd name="connsiteX34" fmla="*/ 67504 w 267976"/>
                    <a:gd name="connsiteY34" fmla="*/ 40599 h 93791"/>
                    <a:gd name="connsiteX35" fmla="*/ 69963 w 267976"/>
                    <a:gd name="connsiteY35" fmla="*/ 37707 h 93791"/>
                    <a:gd name="connsiteX36" fmla="*/ 72171 w 267976"/>
                    <a:gd name="connsiteY36" fmla="*/ 34624 h 93791"/>
                    <a:gd name="connsiteX37" fmla="*/ 74093 w 267976"/>
                    <a:gd name="connsiteY37" fmla="*/ 31351 h 93791"/>
                    <a:gd name="connsiteX38" fmla="*/ 75730 w 267976"/>
                    <a:gd name="connsiteY38" fmla="*/ 27914 h 93791"/>
                    <a:gd name="connsiteX39" fmla="*/ 76769 w 267976"/>
                    <a:gd name="connsiteY39" fmla="*/ 25143 h 93791"/>
                    <a:gd name="connsiteX40" fmla="*/ 79445 w 267976"/>
                    <a:gd name="connsiteY40" fmla="*/ 26390 h 93791"/>
                    <a:gd name="connsiteX41" fmla="*/ 83038 w 267976"/>
                    <a:gd name="connsiteY41" fmla="*/ 27671 h 93791"/>
                    <a:gd name="connsiteX42" fmla="*/ 86701 w 267976"/>
                    <a:gd name="connsiteY42" fmla="*/ 28632 h 93791"/>
                    <a:gd name="connsiteX43" fmla="*/ 90459 w 267976"/>
                    <a:gd name="connsiteY43" fmla="*/ 29282 h 93791"/>
                    <a:gd name="connsiteX44" fmla="*/ 94252 w 267976"/>
                    <a:gd name="connsiteY44" fmla="*/ 29593 h 93791"/>
                    <a:gd name="connsiteX45" fmla="*/ 98036 w 267976"/>
                    <a:gd name="connsiteY45" fmla="*/ 29576 h 93791"/>
                    <a:gd name="connsiteX46" fmla="*/ 100166 w 267976"/>
                    <a:gd name="connsiteY46" fmla="*/ 29039 h 93791"/>
                    <a:gd name="connsiteX47" fmla="*/ 103543 w 267976"/>
                    <a:gd name="connsiteY47" fmla="*/ 27307 h 93791"/>
                    <a:gd name="connsiteX48" fmla="*/ 106747 w 267976"/>
                    <a:gd name="connsiteY48" fmla="*/ 25281 h 93791"/>
                    <a:gd name="connsiteX49" fmla="*/ 109778 w 267976"/>
                    <a:gd name="connsiteY49" fmla="*/ 22943 h 93791"/>
                    <a:gd name="connsiteX50" fmla="*/ 112574 w 267976"/>
                    <a:gd name="connsiteY50" fmla="*/ 20406 h 93791"/>
                    <a:gd name="connsiteX51" fmla="*/ 115146 w 267976"/>
                    <a:gd name="connsiteY51" fmla="*/ 17600 h 93791"/>
                    <a:gd name="connsiteX52" fmla="*/ 116947 w 267976"/>
                    <a:gd name="connsiteY52" fmla="*/ 15263 h 93791"/>
                    <a:gd name="connsiteX53" fmla="*/ 119147 w 267976"/>
                    <a:gd name="connsiteY53" fmla="*/ 17237 h 93791"/>
                    <a:gd name="connsiteX54" fmla="*/ 122195 w 267976"/>
                    <a:gd name="connsiteY54" fmla="*/ 19514 h 93791"/>
                    <a:gd name="connsiteX55" fmla="*/ 125424 w 267976"/>
                    <a:gd name="connsiteY55" fmla="*/ 21523 h 93791"/>
                    <a:gd name="connsiteX56" fmla="*/ 128819 w 267976"/>
                    <a:gd name="connsiteY56" fmla="*/ 23246 h 93791"/>
                    <a:gd name="connsiteX57" fmla="*/ 132343 w 267976"/>
                    <a:gd name="connsiteY57" fmla="*/ 24666 h 93791"/>
                    <a:gd name="connsiteX58" fmla="*/ 135980 w 267976"/>
                    <a:gd name="connsiteY58" fmla="*/ 25749 h 93791"/>
                    <a:gd name="connsiteX59" fmla="*/ 138145 w 267976"/>
                    <a:gd name="connsiteY59" fmla="*/ 25879 h 93791"/>
                    <a:gd name="connsiteX60" fmla="*/ 141894 w 267976"/>
                    <a:gd name="connsiteY60" fmla="*/ 25221 h 93791"/>
                    <a:gd name="connsiteX61" fmla="*/ 145557 w 267976"/>
                    <a:gd name="connsiteY61" fmla="*/ 24216 h 93791"/>
                    <a:gd name="connsiteX62" fmla="*/ 149116 w 267976"/>
                    <a:gd name="connsiteY62" fmla="*/ 22900 h 93791"/>
                    <a:gd name="connsiteX63" fmla="*/ 152553 w 267976"/>
                    <a:gd name="connsiteY63" fmla="*/ 21298 h 93791"/>
                    <a:gd name="connsiteX64" fmla="*/ 155835 w 267976"/>
                    <a:gd name="connsiteY64" fmla="*/ 19376 h 93791"/>
                    <a:gd name="connsiteX65" fmla="*/ 158260 w 267976"/>
                    <a:gd name="connsiteY65" fmla="*/ 17661 h 93791"/>
                    <a:gd name="connsiteX66" fmla="*/ 159775 w 267976"/>
                    <a:gd name="connsiteY66" fmla="*/ 20207 h 93791"/>
                    <a:gd name="connsiteX67" fmla="*/ 162009 w 267976"/>
                    <a:gd name="connsiteY67" fmla="*/ 23272 h 93791"/>
                    <a:gd name="connsiteX68" fmla="*/ 164503 w 267976"/>
                    <a:gd name="connsiteY68" fmla="*/ 26147 h 93791"/>
                    <a:gd name="connsiteX69" fmla="*/ 167231 w 267976"/>
                    <a:gd name="connsiteY69" fmla="*/ 28797 h 93791"/>
                    <a:gd name="connsiteX70" fmla="*/ 170175 w 267976"/>
                    <a:gd name="connsiteY70" fmla="*/ 31178 h 93791"/>
                    <a:gd name="connsiteX71" fmla="*/ 173327 w 267976"/>
                    <a:gd name="connsiteY71" fmla="*/ 33291 h 93791"/>
                    <a:gd name="connsiteX72" fmla="*/ 175370 w 267976"/>
                    <a:gd name="connsiteY72" fmla="*/ 34053 h 93791"/>
                    <a:gd name="connsiteX73" fmla="*/ 179146 w 267976"/>
                    <a:gd name="connsiteY73" fmla="*/ 34520 h 93791"/>
                    <a:gd name="connsiteX74" fmla="*/ 182938 w 267976"/>
                    <a:gd name="connsiteY74" fmla="*/ 34642 h 93791"/>
                    <a:gd name="connsiteX75" fmla="*/ 186731 w 267976"/>
                    <a:gd name="connsiteY75" fmla="*/ 34434 h 93791"/>
                    <a:gd name="connsiteX76" fmla="*/ 190498 w 267976"/>
                    <a:gd name="connsiteY76" fmla="*/ 33914 h 93791"/>
                    <a:gd name="connsiteX77" fmla="*/ 194195 w 267976"/>
                    <a:gd name="connsiteY77" fmla="*/ 33040 h 93791"/>
                    <a:gd name="connsiteX78" fmla="*/ 197018 w 267976"/>
                    <a:gd name="connsiteY78" fmla="*/ 32131 h 93791"/>
                    <a:gd name="connsiteX79" fmla="*/ 197719 w 267976"/>
                    <a:gd name="connsiteY79" fmla="*/ 35005 h 93791"/>
                    <a:gd name="connsiteX80" fmla="*/ 198940 w 267976"/>
                    <a:gd name="connsiteY80" fmla="*/ 38607 h 93791"/>
                    <a:gd name="connsiteX81" fmla="*/ 200482 w 267976"/>
                    <a:gd name="connsiteY81" fmla="*/ 42071 h 93791"/>
                    <a:gd name="connsiteX82" fmla="*/ 202317 w 267976"/>
                    <a:gd name="connsiteY82" fmla="*/ 45405 h 93791"/>
                    <a:gd name="connsiteX83" fmla="*/ 204439 w 267976"/>
                    <a:gd name="connsiteY83" fmla="*/ 48548 h 93791"/>
                    <a:gd name="connsiteX84" fmla="*/ 206794 w 267976"/>
                    <a:gd name="connsiteY84" fmla="*/ 51510 h 93791"/>
                    <a:gd name="connsiteX85" fmla="*/ 208534 w 267976"/>
                    <a:gd name="connsiteY85" fmla="*/ 52843 h 93791"/>
                    <a:gd name="connsiteX86" fmla="*/ 211998 w 267976"/>
                    <a:gd name="connsiteY86" fmla="*/ 54393 h 93791"/>
                    <a:gd name="connsiteX87" fmla="*/ 215583 w 267976"/>
                    <a:gd name="connsiteY87" fmla="*/ 55640 h 93791"/>
                    <a:gd name="connsiteX88" fmla="*/ 219272 w 267976"/>
                    <a:gd name="connsiteY88" fmla="*/ 56558 h 93791"/>
                    <a:gd name="connsiteX89" fmla="*/ 223021 w 267976"/>
                    <a:gd name="connsiteY89" fmla="*/ 57138 h 93791"/>
                    <a:gd name="connsiteX90" fmla="*/ 226822 w 267976"/>
                    <a:gd name="connsiteY90" fmla="*/ 57415 h 93791"/>
                    <a:gd name="connsiteX91" fmla="*/ 229775 w 267976"/>
                    <a:gd name="connsiteY91" fmla="*/ 57372 h 93791"/>
                    <a:gd name="connsiteX92" fmla="*/ 229602 w 267976"/>
                    <a:gd name="connsiteY92" fmla="*/ 60316 h 93791"/>
                    <a:gd name="connsiteX93" fmla="*/ 229706 w 267976"/>
                    <a:gd name="connsiteY93" fmla="*/ 64108 h 93791"/>
                    <a:gd name="connsiteX94" fmla="*/ 230165 w 267976"/>
                    <a:gd name="connsiteY94" fmla="*/ 67893 h 93791"/>
                    <a:gd name="connsiteX95" fmla="*/ 230936 w 267976"/>
                    <a:gd name="connsiteY95" fmla="*/ 71616 h 93791"/>
                    <a:gd name="connsiteX96" fmla="*/ 232018 w 267976"/>
                    <a:gd name="connsiteY96" fmla="*/ 75253 h 93791"/>
                    <a:gd name="connsiteX97" fmla="*/ 233429 w 267976"/>
                    <a:gd name="connsiteY97" fmla="*/ 78768 h 93791"/>
                    <a:gd name="connsiteX98" fmla="*/ 234694 w 267976"/>
                    <a:gd name="connsiteY98" fmla="*/ 80561 h 93791"/>
                    <a:gd name="connsiteX99" fmla="*/ 237534 w 267976"/>
                    <a:gd name="connsiteY99" fmla="*/ 83072 h 93791"/>
                    <a:gd name="connsiteX100" fmla="*/ 240599 w 267976"/>
                    <a:gd name="connsiteY100" fmla="*/ 85297 h 93791"/>
                    <a:gd name="connsiteX101" fmla="*/ 243855 w 267976"/>
                    <a:gd name="connsiteY101" fmla="*/ 87280 h 93791"/>
                    <a:gd name="connsiteX102" fmla="*/ 247267 w 267976"/>
                    <a:gd name="connsiteY102" fmla="*/ 88969 h 93791"/>
                    <a:gd name="connsiteX103" fmla="*/ 250817 w 267976"/>
                    <a:gd name="connsiteY103" fmla="*/ 90337 h 93791"/>
                    <a:gd name="connsiteX104" fmla="*/ 253657 w 267976"/>
                    <a:gd name="connsiteY104" fmla="*/ 91151 h 93791"/>
                    <a:gd name="connsiteX105" fmla="*/ 252679 w 267976"/>
                    <a:gd name="connsiteY105" fmla="*/ 93766 h 93791"/>
                    <a:gd name="connsiteX106" fmla="*/ 264940 w 267976"/>
                    <a:gd name="connsiteY106" fmla="*/ 93766 h 93791"/>
                    <a:gd name="connsiteX107" fmla="*/ 265632 w 267976"/>
                    <a:gd name="connsiteY107" fmla="*/ 92372 h 93791"/>
                    <a:gd name="connsiteX108" fmla="*/ 267113 w 267976"/>
                    <a:gd name="connsiteY108" fmla="*/ 89973 h 93791"/>
                    <a:gd name="connsiteX109" fmla="*/ 267953 w 267976"/>
                    <a:gd name="connsiteY109" fmla="*/ 87454 h 93791"/>
                    <a:gd name="connsiteX110" fmla="*/ 262654 w 267976"/>
                    <a:gd name="connsiteY110" fmla="*/ 81080 h 93791"/>
                    <a:gd name="connsiteX111" fmla="*/ 259848 w 267976"/>
                    <a:gd name="connsiteY111" fmla="*/ 80829 h 93791"/>
                    <a:gd name="connsiteX112" fmla="*/ 257086 w 267976"/>
                    <a:gd name="connsiteY112" fmla="*/ 80318 h 93791"/>
                    <a:gd name="connsiteX113" fmla="*/ 254367 w 267976"/>
                    <a:gd name="connsiteY113" fmla="*/ 79591 h 93791"/>
                    <a:gd name="connsiteX114" fmla="*/ 251743 w 267976"/>
                    <a:gd name="connsiteY114" fmla="*/ 78604 h 93791"/>
                    <a:gd name="connsiteX115" fmla="*/ 249189 w 267976"/>
                    <a:gd name="connsiteY115" fmla="*/ 77409 h 93791"/>
                    <a:gd name="connsiteX116" fmla="*/ 246756 w 267976"/>
                    <a:gd name="connsiteY116" fmla="*/ 75989 h 93791"/>
                    <a:gd name="connsiteX117" fmla="*/ 244435 w 267976"/>
                    <a:gd name="connsiteY117" fmla="*/ 74361 h 93791"/>
                    <a:gd name="connsiteX118" fmla="*/ 243162 w 267976"/>
                    <a:gd name="connsiteY118" fmla="*/ 73270 h 93791"/>
                    <a:gd name="connsiteX119" fmla="*/ 242565 w 267976"/>
                    <a:gd name="connsiteY119" fmla="*/ 71676 h 93791"/>
                    <a:gd name="connsiteX120" fmla="*/ 241785 w 267976"/>
                    <a:gd name="connsiteY120" fmla="*/ 68966 h 93791"/>
                    <a:gd name="connsiteX121" fmla="*/ 241257 w 267976"/>
                    <a:gd name="connsiteY121" fmla="*/ 66187 h 93791"/>
                    <a:gd name="connsiteX122" fmla="*/ 240989 w 267976"/>
                    <a:gd name="connsiteY122" fmla="*/ 63390 h 93791"/>
                    <a:gd name="connsiteX123" fmla="*/ 240937 w 267976"/>
                    <a:gd name="connsiteY123" fmla="*/ 60584 h 93791"/>
                    <a:gd name="connsiteX124" fmla="*/ 241153 w 267976"/>
                    <a:gd name="connsiteY124" fmla="*/ 57779 h 93791"/>
                    <a:gd name="connsiteX125" fmla="*/ 241604 w 267976"/>
                    <a:gd name="connsiteY125" fmla="*/ 54990 h 93791"/>
                    <a:gd name="connsiteX126" fmla="*/ 242296 w 267976"/>
                    <a:gd name="connsiteY126" fmla="*/ 52280 h 93791"/>
                    <a:gd name="connsiteX127" fmla="*/ 242348 w 267976"/>
                    <a:gd name="connsiteY127" fmla="*/ 49605 h 93791"/>
                    <a:gd name="connsiteX128" fmla="*/ 235404 w 267976"/>
                    <a:gd name="connsiteY128" fmla="*/ 45093 h 93791"/>
                    <a:gd name="connsiteX129" fmla="*/ 232659 w 267976"/>
                    <a:gd name="connsiteY129" fmla="*/ 45665 h 93791"/>
                    <a:gd name="connsiteX130" fmla="*/ 229879 w 267976"/>
                    <a:gd name="connsiteY130" fmla="*/ 46002 h 93791"/>
                    <a:gd name="connsiteX131" fmla="*/ 227065 w 267976"/>
                    <a:gd name="connsiteY131" fmla="*/ 46124 h 93791"/>
                    <a:gd name="connsiteX132" fmla="*/ 224251 w 267976"/>
                    <a:gd name="connsiteY132" fmla="*/ 45942 h 93791"/>
                    <a:gd name="connsiteX133" fmla="*/ 221462 w 267976"/>
                    <a:gd name="connsiteY133" fmla="*/ 45552 h 93791"/>
                    <a:gd name="connsiteX134" fmla="*/ 218717 w 267976"/>
                    <a:gd name="connsiteY134" fmla="*/ 44911 h 93791"/>
                    <a:gd name="connsiteX135" fmla="*/ 216050 w 267976"/>
                    <a:gd name="connsiteY135" fmla="*/ 44045 h 93791"/>
                    <a:gd name="connsiteX136" fmla="*/ 214475 w 267976"/>
                    <a:gd name="connsiteY136" fmla="*/ 43370 h 93791"/>
                    <a:gd name="connsiteX137" fmla="*/ 213427 w 267976"/>
                    <a:gd name="connsiteY137" fmla="*/ 42037 h 93791"/>
                    <a:gd name="connsiteX138" fmla="*/ 211911 w 267976"/>
                    <a:gd name="connsiteY138" fmla="*/ 39681 h 93791"/>
                    <a:gd name="connsiteX139" fmla="*/ 210587 w 267976"/>
                    <a:gd name="connsiteY139" fmla="*/ 37187 h 93791"/>
                    <a:gd name="connsiteX140" fmla="*/ 209496 w 267976"/>
                    <a:gd name="connsiteY140" fmla="*/ 34598 h 93791"/>
                    <a:gd name="connsiteX141" fmla="*/ 208621 w 267976"/>
                    <a:gd name="connsiteY141" fmla="*/ 31905 h 93791"/>
                    <a:gd name="connsiteX142" fmla="*/ 207998 w 267976"/>
                    <a:gd name="connsiteY142" fmla="*/ 29169 h 93791"/>
                    <a:gd name="connsiteX143" fmla="*/ 207625 w 267976"/>
                    <a:gd name="connsiteY143" fmla="*/ 26381 h 93791"/>
                    <a:gd name="connsiteX144" fmla="*/ 207469 w 267976"/>
                    <a:gd name="connsiteY144" fmla="*/ 23584 h 93791"/>
                    <a:gd name="connsiteX145" fmla="*/ 206751 w 267976"/>
                    <a:gd name="connsiteY145" fmla="*/ 21021 h 93791"/>
                    <a:gd name="connsiteX146" fmla="*/ 198758 w 267976"/>
                    <a:gd name="connsiteY146" fmla="*/ 18752 h 93791"/>
                    <a:gd name="connsiteX147" fmla="*/ 196308 w 267976"/>
                    <a:gd name="connsiteY147" fmla="*/ 20103 h 93791"/>
                    <a:gd name="connsiteX148" fmla="*/ 193753 w 267976"/>
                    <a:gd name="connsiteY148" fmla="*/ 21272 h 93791"/>
                    <a:gd name="connsiteX149" fmla="*/ 191086 w 267976"/>
                    <a:gd name="connsiteY149" fmla="*/ 22181 h 93791"/>
                    <a:gd name="connsiteX150" fmla="*/ 188367 w 267976"/>
                    <a:gd name="connsiteY150" fmla="*/ 22856 h 93791"/>
                    <a:gd name="connsiteX151" fmla="*/ 185579 w 267976"/>
                    <a:gd name="connsiteY151" fmla="*/ 23307 h 93791"/>
                    <a:gd name="connsiteX152" fmla="*/ 182774 w 267976"/>
                    <a:gd name="connsiteY152" fmla="*/ 23506 h 93791"/>
                    <a:gd name="connsiteX153" fmla="*/ 179959 w 267976"/>
                    <a:gd name="connsiteY153" fmla="*/ 23454 h 93791"/>
                    <a:gd name="connsiteX154" fmla="*/ 178262 w 267976"/>
                    <a:gd name="connsiteY154" fmla="*/ 23272 h 93791"/>
                    <a:gd name="connsiteX155" fmla="*/ 176885 w 267976"/>
                    <a:gd name="connsiteY155" fmla="*/ 22311 h 93791"/>
                    <a:gd name="connsiteX156" fmla="*/ 174721 w 267976"/>
                    <a:gd name="connsiteY156" fmla="*/ 20493 h 93791"/>
                    <a:gd name="connsiteX157" fmla="*/ 172729 w 267976"/>
                    <a:gd name="connsiteY157" fmla="*/ 18501 h 93791"/>
                    <a:gd name="connsiteX158" fmla="*/ 170902 w 267976"/>
                    <a:gd name="connsiteY158" fmla="*/ 16345 h 93791"/>
                    <a:gd name="connsiteX159" fmla="*/ 169291 w 267976"/>
                    <a:gd name="connsiteY159" fmla="*/ 14033 h 93791"/>
                    <a:gd name="connsiteX160" fmla="*/ 167880 w 267976"/>
                    <a:gd name="connsiteY160" fmla="*/ 11600 h 93791"/>
                    <a:gd name="connsiteX161" fmla="*/ 166702 w 267976"/>
                    <a:gd name="connsiteY161" fmla="*/ 9054 h 93791"/>
                    <a:gd name="connsiteX162" fmla="*/ 165733 w 267976"/>
                    <a:gd name="connsiteY162" fmla="*/ 6422 h 93791"/>
                    <a:gd name="connsiteX163" fmla="*/ 164286 w 267976"/>
                    <a:gd name="connsiteY163" fmla="*/ 4188 h 93791"/>
                    <a:gd name="connsiteX164" fmla="*/ 156000 w 267976"/>
                    <a:gd name="connsiteY164" fmla="*/ 4361 h 93791"/>
                    <a:gd name="connsiteX165" fmla="*/ 154060 w 267976"/>
                    <a:gd name="connsiteY165" fmla="*/ 6387 h 93791"/>
                    <a:gd name="connsiteX166" fmla="*/ 151956 w 267976"/>
                    <a:gd name="connsiteY166" fmla="*/ 8249 h 93791"/>
                    <a:gd name="connsiteX167" fmla="*/ 149670 w 267976"/>
                    <a:gd name="connsiteY167" fmla="*/ 9911 h 93791"/>
                    <a:gd name="connsiteX168" fmla="*/ 147271 w 267976"/>
                    <a:gd name="connsiteY168" fmla="*/ 11375 h 93791"/>
                    <a:gd name="connsiteX169" fmla="*/ 144743 w 267976"/>
                    <a:gd name="connsiteY169" fmla="*/ 12613 h 93791"/>
                    <a:gd name="connsiteX170" fmla="*/ 142102 w 267976"/>
                    <a:gd name="connsiteY170" fmla="*/ 13626 h 93791"/>
                    <a:gd name="connsiteX171" fmla="*/ 139400 w 267976"/>
                    <a:gd name="connsiteY171" fmla="*/ 14423 h 93791"/>
                    <a:gd name="connsiteX172" fmla="*/ 137746 w 267976"/>
                    <a:gd name="connsiteY172" fmla="*/ 14743 h 93791"/>
                    <a:gd name="connsiteX173" fmla="*/ 136118 w 267976"/>
                    <a:gd name="connsiteY173" fmla="*/ 14215 h 93791"/>
                    <a:gd name="connsiteX174" fmla="*/ 133521 w 267976"/>
                    <a:gd name="connsiteY174" fmla="*/ 13132 h 93791"/>
                    <a:gd name="connsiteX175" fmla="*/ 131018 w 267976"/>
                    <a:gd name="connsiteY175" fmla="*/ 11816 h 93791"/>
                    <a:gd name="connsiteX176" fmla="*/ 128663 w 267976"/>
                    <a:gd name="connsiteY176" fmla="*/ 10275 h 93791"/>
                    <a:gd name="connsiteX177" fmla="*/ 126438 w 267976"/>
                    <a:gd name="connsiteY177" fmla="*/ 8552 h 93791"/>
                    <a:gd name="connsiteX178" fmla="*/ 124377 w 267976"/>
                    <a:gd name="connsiteY178" fmla="*/ 6629 h 93791"/>
                    <a:gd name="connsiteX179" fmla="*/ 122489 w 267976"/>
                    <a:gd name="connsiteY179" fmla="*/ 4560 h 93791"/>
                    <a:gd name="connsiteX180" fmla="*/ 120800 w 267976"/>
                    <a:gd name="connsiteY180" fmla="*/ 2309 h 93791"/>
                    <a:gd name="connsiteX181" fmla="*/ 118748 w 267976"/>
                    <a:gd name="connsiteY181" fmla="*/ 620 h 93791"/>
                    <a:gd name="connsiteX182" fmla="*/ 110886 w 267976"/>
                    <a:gd name="connsiteY182" fmla="*/ 3235 h 93791"/>
                    <a:gd name="connsiteX183" fmla="*/ 109630 w 267976"/>
                    <a:gd name="connsiteY183" fmla="*/ 5729 h 93791"/>
                    <a:gd name="connsiteX184" fmla="*/ 108158 w 267976"/>
                    <a:gd name="connsiteY184" fmla="*/ 8127 h 93791"/>
                    <a:gd name="connsiteX185" fmla="*/ 106478 w 267976"/>
                    <a:gd name="connsiteY185" fmla="*/ 10388 h 93791"/>
                    <a:gd name="connsiteX186" fmla="*/ 104608 w 267976"/>
                    <a:gd name="connsiteY186" fmla="*/ 12500 h 93791"/>
                    <a:gd name="connsiteX187" fmla="*/ 102564 w 267976"/>
                    <a:gd name="connsiteY187" fmla="*/ 14423 h 93791"/>
                    <a:gd name="connsiteX188" fmla="*/ 100348 w 267976"/>
                    <a:gd name="connsiteY188" fmla="*/ 16198 h 93791"/>
                    <a:gd name="connsiteX189" fmla="*/ 97984 w 267976"/>
                    <a:gd name="connsiteY189" fmla="*/ 17722 h 93791"/>
                    <a:gd name="connsiteX190" fmla="*/ 96494 w 267976"/>
                    <a:gd name="connsiteY190" fmla="*/ 18536 h 93791"/>
                    <a:gd name="connsiteX191" fmla="*/ 94806 w 267976"/>
                    <a:gd name="connsiteY191" fmla="*/ 18518 h 93791"/>
                    <a:gd name="connsiteX192" fmla="*/ 92009 w 267976"/>
                    <a:gd name="connsiteY192" fmla="*/ 18233 h 93791"/>
                    <a:gd name="connsiteX193" fmla="*/ 89238 w 267976"/>
                    <a:gd name="connsiteY193" fmla="*/ 17704 h 93791"/>
                    <a:gd name="connsiteX194" fmla="*/ 86528 w 267976"/>
                    <a:gd name="connsiteY194" fmla="*/ 16942 h 93791"/>
                    <a:gd name="connsiteX195" fmla="*/ 83887 w 267976"/>
                    <a:gd name="connsiteY195" fmla="*/ 15955 h 93791"/>
                    <a:gd name="connsiteX196" fmla="*/ 81350 w 267976"/>
                    <a:gd name="connsiteY196" fmla="*/ 14726 h 93791"/>
                    <a:gd name="connsiteX197" fmla="*/ 78934 w 267976"/>
                    <a:gd name="connsiteY197" fmla="*/ 13288 h 93791"/>
                    <a:gd name="connsiteX198" fmla="*/ 76657 w 267976"/>
                    <a:gd name="connsiteY198" fmla="*/ 11660 h 93791"/>
                    <a:gd name="connsiteX199" fmla="*/ 74206 w 267976"/>
                    <a:gd name="connsiteY199" fmla="*/ 10630 h 93791"/>
                    <a:gd name="connsiteX200" fmla="*/ 67461 w 267976"/>
                    <a:gd name="connsiteY200" fmla="*/ 15453 h 93791"/>
                    <a:gd name="connsiteX201" fmla="*/ 66993 w 267976"/>
                    <a:gd name="connsiteY201" fmla="*/ 18207 h 93791"/>
                    <a:gd name="connsiteX202" fmla="*/ 66300 w 267976"/>
                    <a:gd name="connsiteY202" fmla="*/ 20926 h 93791"/>
                    <a:gd name="connsiteX203" fmla="*/ 65348 w 267976"/>
                    <a:gd name="connsiteY203" fmla="*/ 23584 h 93791"/>
                    <a:gd name="connsiteX204" fmla="*/ 64187 w 267976"/>
                    <a:gd name="connsiteY204" fmla="*/ 26147 h 93791"/>
                    <a:gd name="connsiteX205" fmla="*/ 62785 w 267976"/>
                    <a:gd name="connsiteY205" fmla="*/ 28589 h 93791"/>
                    <a:gd name="connsiteX206" fmla="*/ 61200 w 267976"/>
                    <a:gd name="connsiteY206" fmla="*/ 30910 h 93791"/>
                    <a:gd name="connsiteX207" fmla="*/ 59399 w 267976"/>
                    <a:gd name="connsiteY207" fmla="*/ 33109 h 93791"/>
                    <a:gd name="connsiteX208" fmla="*/ 58221 w 267976"/>
                    <a:gd name="connsiteY208" fmla="*/ 34295 h 93791"/>
                    <a:gd name="connsiteX209" fmla="*/ 56576 w 267976"/>
                    <a:gd name="connsiteY209" fmla="*/ 34780 h 93791"/>
                    <a:gd name="connsiteX210" fmla="*/ 53814 w 267976"/>
                    <a:gd name="connsiteY210" fmla="*/ 35360 h 93791"/>
                    <a:gd name="connsiteX211" fmla="*/ 51026 w 267976"/>
                    <a:gd name="connsiteY211" fmla="*/ 35681 h 93791"/>
                    <a:gd name="connsiteX212" fmla="*/ 48194 w 267976"/>
                    <a:gd name="connsiteY212" fmla="*/ 35741 h 93791"/>
                    <a:gd name="connsiteX213" fmla="*/ 45397 w 267976"/>
                    <a:gd name="connsiteY213" fmla="*/ 35559 h 93791"/>
                    <a:gd name="connsiteX214" fmla="*/ 42618 w 267976"/>
                    <a:gd name="connsiteY214" fmla="*/ 35153 h 93791"/>
                    <a:gd name="connsiteX215" fmla="*/ 40132 w 267976"/>
                    <a:gd name="connsiteY215" fmla="*/ 34564 h 93791"/>
                    <a:gd name="connsiteX216" fmla="*/ 36989 w 267976"/>
                    <a:gd name="connsiteY216" fmla="*/ 33507 h 93791"/>
                    <a:gd name="connsiteX217" fmla="*/ 34417 w 267976"/>
                    <a:gd name="connsiteY217" fmla="*/ 33248 h 93791"/>
                    <a:gd name="connsiteX218" fmla="*/ 29534 w 267976"/>
                    <a:gd name="connsiteY218" fmla="*/ 39690 h 93791"/>
                    <a:gd name="connsiteX219" fmla="*/ 29551 w 267976"/>
                    <a:gd name="connsiteY219" fmla="*/ 39924 h 93791"/>
                    <a:gd name="connsiteX220" fmla="*/ 29932 w 267976"/>
                    <a:gd name="connsiteY220" fmla="*/ 42703 h 93791"/>
                    <a:gd name="connsiteX221" fmla="*/ 30062 w 267976"/>
                    <a:gd name="connsiteY221" fmla="*/ 45500 h 93791"/>
                    <a:gd name="connsiteX222" fmla="*/ 29958 w 267976"/>
                    <a:gd name="connsiteY222" fmla="*/ 48314 h 93791"/>
                    <a:gd name="connsiteX223" fmla="*/ 29577 w 267976"/>
                    <a:gd name="connsiteY223" fmla="*/ 51111 h 93791"/>
                    <a:gd name="connsiteX224" fmla="*/ 28980 w 267976"/>
                    <a:gd name="connsiteY224" fmla="*/ 53865 h 93791"/>
                    <a:gd name="connsiteX225" fmla="*/ 28140 w 267976"/>
                    <a:gd name="connsiteY225" fmla="*/ 56549 h 93791"/>
                    <a:gd name="connsiteX226" fmla="*/ 27049 w 267976"/>
                    <a:gd name="connsiteY226" fmla="*/ 59164 h 93791"/>
                    <a:gd name="connsiteX227" fmla="*/ 26278 w 267976"/>
                    <a:gd name="connsiteY227" fmla="*/ 60662 h 93791"/>
                    <a:gd name="connsiteX228" fmla="*/ 24875 w 267976"/>
                    <a:gd name="connsiteY228" fmla="*/ 61580 h 93791"/>
                    <a:gd name="connsiteX229" fmla="*/ 22399 w 267976"/>
                    <a:gd name="connsiteY229" fmla="*/ 62948 h 93791"/>
                    <a:gd name="connsiteX230" fmla="*/ 19810 w 267976"/>
                    <a:gd name="connsiteY230" fmla="*/ 64083 h 93791"/>
                    <a:gd name="connsiteX231" fmla="*/ 17134 w 267976"/>
                    <a:gd name="connsiteY231" fmla="*/ 64983 h 93791"/>
                    <a:gd name="connsiteX232" fmla="*/ 14398 w 267976"/>
                    <a:gd name="connsiteY232" fmla="*/ 65641 h 93791"/>
                    <a:gd name="connsiteX233" fmla="*/ 11627 w 267976"/>
                    <a:gd name="connsiteY233" fmla="*/ 66066 h 93791"/>
                    <a:gd name="connsiteX234" fmla="*/ 8821 w 267976"/>
                    <a:gd name="connsiteY234" fmla="*/ 66239 h 93791"/>
                    <a:gd name="connsiteX235" fmla="*/ 6016 w 267976"/>
                    <a:gd name="connsiteY235" fmla="*/ 66152 h 93791"/>
                    <a:gd name="connsiteX236" fmla="*/ 3401 w 267976"/>
                    <a:gd name="connsiteY236" fmla="*/ 66706 h 93791"/>
                    <a:gd name="connsiteX237" fmla="*/ 543 w 267976"/>
                    <a:gd name="connsiteY237" fmla="*/ 74482 h 93791"/>
                    <a:gd name="connsiteX238" fmla="*/ 1617 w 267976"/>
                    <a:gd name="connsiteY238" fmla="*/ 77054 h 93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267976" h="93791">
                      <a:moveTo>
                        <a:pt x="1617" y="77054"/>
                      </a:moveTo>
                      <a:lnTo>
                        <a:pt x="2569" y="79712"/>
                      </a:lnTo>
                      <a:lnTo>
                        <a:pt x="3288" y="82414"/>
                      </a:lnTo>
                      <a:lnTo>
                        <a:pt x="3764" y="85193"/>
                      </a:lnTo>
                      <a:lnTo>
                        <a:pt x="3981" y="88008"/>
                      </a:lnTo>
                      <a:lnTo>
                        <a:pt x="3981" y="90805"/>
                      </a:lnTo>
                      <a:lnTo>
                        <a:pt x="3730" y="93627"/>
                      </a:lnTo>
                      <a:lnTo>
                        <a:pt x="3695" y="93792"/>
                      </a:lnTo>
                      <a:lnTo>
                        <a:pt x="14874" y="93792"/>
                      </a:lnTo>
                      <a:lnTo>
                        <a:pt x="15125" y="91454"/>
                      </a:lnTo>
                      <a:lnTo>
                        <a:pt x="15203" y="87652"/>
                      </a:lnTo>
                      <a:lnTo>
                        <a:pt x="14952" y="83869"/>
                      </a:lnTo>
                      <a:lnTo>
                        <a:pt x="14380" y="80102"/>
                      </a:lnTo>
                      <a:lnTo>
                        <a:pt x="13679" y="77218"/>
                      </a:lnTo>
                      <a:lnTo>
                        <a:pt x="16571" y="76733"/>
                      </a:lnTo>
                      <a:lnTo>
                        <a:pt x="20268" y="75790"/>
                      </a:lnTo>
                      <a:lnTo>
                        <a:pt x="23845" y="74517"/>
                      </a:lnTo>
                      <a:lnTo>
                        <a:pt x="27308" y="72941"/>
                      </a:lnTo>
                      <a:lnTo>
                        <a:pt x="30616" y="71062"/>
                      </a:lnTo>
                      <a:lnTo>
                        <a:pt x="33733" y="68914"/>
                      </a:lnTo>
                      <a:cubicBezTo>
                        <a:pt x="34305" y="68507"/>
                        <a:pt x="34824" y="67953"/>
                        <a:pt x="35179" y="67286"/>
                      </a:cubicBezTo>
                      <a:lnTo>
                        <a:pt x="36989" y="63935"/>
                      </a:lnTo>
                      <a:lnTo>
                        <a:pt x="38505" y="60446"/>
                      </a:lnTo>
                      <a:lnTo>
                        <a:pt x="39691" y="56852"/>
                      </a:lnTo>
                      <a:lnTo>
                        <a:pt x="40574" y="53146"/>
                      </a:lnTo>
                      <a:lnTo>
                        <a:pt x="41120" y="49371"/>
                      </a:lnTo>
                      <a:lnTo>
                        <a:pt x="41301" y="46427"/>
                      </a:lnTo>
                      <a:lnTo>
                        <a:pt x="44228" y="46816"/>
                      </a:lnTo>
                      <a:lnTo>
                        <a:pt x="48021" y="46990"/>
                      </a:lnTo>
                      <a:lnTo>
                        <a:pt x="51822" y="46834"/>
                      </a:lnTo>
                      <a:lnTo>
                        <a:pt x="55589" y="46340"/>
                      </a:lnTo>
                      <a:lnTo>
                        <a:pt x="59295" y="45509"/>
                      </a:lnTo>
                      <a:lnTo>
                        <a:pt x="62914" y="44392"/>
                      </a:lnTo>
                      <a:cubicBezTo>
                        <a:pt x="63607" y="44158"/>
                        <a:pt x="64248" y="43803"/>
                        <a:pt x="64793" y="43275"/>
                      </a:cubicBezTo>
                      <a:lnTo>
                        <a:pt x="67504" y="40599"/>
                      </a:lnTo>
                      <a:lnTo>
                        <a:pt x="69963" y="37707"/>
                      </a:lnTo>
                      <a:lnTo>
                        <a:pt x="72171" y="34624"/>
                      </a:lnTo>
                      <a:lnTo>
                        <a:pt x="74093" y="31351"/>
                      </a:lnTo>
                      <a:lnTo>
                        <a:pt x="75730" y="27914"/>
                      </a:lnTo>
                      <a:lnTo>
                        <a:pt x="76769" y="25143"/>
                      </a:lnTo>
                      <a:lnTo>
                        <a:pt x="79445" y="26390"/>
                      </a:lnTo>
                      <a:lnTo>
                        <a:pt x="83038" y="27671"/>
                      </a:lnTo>
                      <a:lnTo>
                        <a:pt x="86701" y="28632"/>
                      </a:lnTo>
                      <a:lnTo>
                        <a:pt x="90459" y="29282"/>
                      </a:lnTo>
                      <a:lnTo>
                        <a:pt x="94252" y="29593"/>
                      </a:lnTo>
                      <a:lnTo>
                        <a:pt x="98036" y="29576"/>
                      </a:lnTo>
                      <a:cubicBezTo>
                        <a:pt x="98763" y="29550"/>
                        <a:pt x="99499" y="29394"/>
                        <a:pt x="100166" y="29039"/>
                      </a:cubicBezTo>
                      <a:lnTo>
                        <a:pt x="103543" y="27307"/>
                      </a:lnTo>
                      <a:lnTo>
                        <a:pt x="106747" y="25281"/>
                      </a:lnTo>
                      <a:lnTo>
                        <a:pt x="109778" y="22943"/>
                      </a:lnTo>
                      <a:lnTo>
                        <a:pt x="112574" y="20406"/>
                      </a:lnTo>
                      <a:lnTo>
                        <a:pt x="115146" y="17600"/>
                      </a:lnTo>
                      <a:lnTo>
                        <a:pt x="116947" y="15263"/>
                      </a:lnTo>
                      <a:lnTo>
                        <a:pt x="119147" y="17237"/>
                      </a:lnTo>
                      <a:lnTo>
                        <a:pt x="122195" y="19514"/>
                      </a:lnTo>
                      <a:lnTo>
                        <a:pt x="125424" y="21523"/>
                      </a:lnTo>
                      <a:lnTo>
                        <a:pt x="128819" y="23246"/>
                      </a:lnTo>
                      <a:lnTo>
                        <a:pt x="132343" y="24666"/>
                      </a:lnTo>
                      <a:lnTo>
                        <a:pt x="135980" y="25749"/>
                      </a:lnTo>
                      <a:cubicBezTo>
                        <a:pt x="136647" y="25965"/>
                        <a:pt x="137409" y="26009"/>
                        <a:pt x="138145" y="25879"/>
                      </a:cubicBezTo>
                      <a:lnTo>
                        <a:pt x="141894" y="25221"/>
                      </a:lnTo>
                      <a:lnTo>
                        <a:pt x="145557" y="24216"/>
                      </a:lnTo>
                      <a:lnTo>
                        <a:pt x="149116" y="22900"/>
                      </a:lnTo>
                      <a:lnTo>
                        <a:pt x="152553" y="21298"/>
                      </a:lnTo>
                      <a:lnTo>
                        <a:pt x="155835" y="19376"/>
                      </a:lnTo>
                      <a:lnTo>
                        <a:pt x="158260" y="17661"/>
                      </a:lnTo>
                      <a:lnTo>
                        <a:pt x="159775" y="20207"/>
                      </a:lnTo>
                      <a:lnTo>
                        <a:pt x="162009" y="23272"/>
                      </a:lnTo>
                      <a:lnTo>
                        <a:pt x="164503" y="26147"/>
                      </a:lnTo>
                      <a:lnTo>
                        <a:pt x="167231" y="28797"/>
                      </a:lnTo>
                      <a:lnTo>
                        <a:pt x="170175" y="31178"/>
                      </a:lnTo>
                      <a:lnTo>
                        <a:pt x="173327" y="33291"/>
                      </a:lnTo>
                      <a:cubicBezTo>
                        <a:pt x="173915" y="33680"/>
                        <a:pt x="174617" y="33966"/>
                        <a:pt x="175370" y="34053"/>
                      </a:cubicBezTo>
                      <a:lnTo>
                        <a:pt x="179146" y="34520"/>
                      </a:lnTo>
                      <a:lnTo>
                        <a:pt x="182938" y="34642"/>
                      </a:lnTo>
                      <a:lnTo>
                        <a:pt x="186731" y="34434"/>
                      </a:lnTo>
                      <a:lnTo>
                        <a:pt x="190498" y="33914"/>
                      </a:lnTo>
                      <a:lnTo>
                        <a:pt x="194195" y="33040"/>
                      </a:lnTo>
                      <a:lnTo>
                        <a:pt x="197018" y="32131"/>
                      </a:lnTo>
                      <a:lnTo>
                        <a:pt x="197719" y="35005"/>
                      </a:lnTo>
                      <a:lnTo>
                        <a:pt x="198940" y="38607"/>
                      </a:lnTo>
                      <a:lnTo>
                        <a:pt x="200482" y="42071"/>
                      </a:lnTo>
                      <a:lnTo>
                        <a:pt x="202317" y="45405"/>
                      </a:lnTo>
                      <a:lnTo>
                        <a:pt x="204439" y="48548"/>
                      </a:lnTo>
                      <a:lnTo>
                        <a:pt x="206794" y="51510"/>
                      </a:lnTo>
                      <a:cubicBezTo>
                        <a:pt x="207262" y="52064"/>
                        <a:pt x="207833" y="52523"/>
                        <a:pt x="208534" y="52843"/>
                      </a:cubicBezTo>
                      <a:lnTo>
                        <a:pt x="211998" y="54393"/>
                      </a:lnTo>
                      <a:lnTo>
                        <a:pt x="215583" y="55640"/>
                      </a:lnTo>
                      <a:lnTo>
                        <a:pt x="219272" y="56558"/>
                      </a:lnTo>
                      <a:lnTo>
                        <a:pt x="223021" y="57138"/>
                      </a:lnTo>
                      <a:lnTo>
                        <a:pt x="226822" y="57415"/>
                      </a:lnTo>
                      <a:lnTo>
                        <a:pt x="229775" y="57372"/>
                      </a:lnTo>
                      <a:lnTo>
                        <a:pt x="229602" y="60316"/>
                      </a:lnTo>
                      <a:lnTo>
                        <a:pt x="229706" y="64108"/>
                      </a:lnTo>
                      <a:lnTo>
                        <a:pt x="230165" y="67893"/>
                      </a:lnTo>
                      <a:lnTo>
                        <a:pt x="230936" y="71616"/>
                      </a:lnTo>
                      <a:lnTo>
                        <a:pt x="232018" y="75253"/>
                      </a:lnTo>
                      <a:lnTo>
                        <a:pt x="233429" y="78768"/>
                      </a:lnTo>
                      <a:cubicBezTo>
                        <a:pt x="233681" y="79427"/>
                        <a:pt x="234122" y="80067"/>
                        <a:pt x="234694" y="80561"/>
                      </a:cubicBezTo>
                      <a:lnTo>
                        <a:pt x="237534" y="83072"/>
                      </a:lnTo>
                      <a:lnTo>
                        <a:pt x="240599" y="85297"/>
                      </a:lnTo>
                      <a:lnTo>
                        <a:pt x="243855" y="87280"/>
                      </a:lnTo>
                      <a:lnTo>
                        <a:pt x="247267" y="88969"/>
                      </a:lnTo>
                      <a:lnTo>
                        <a:pt x="250817" y="90337"/>
                      </a:lnTo>
                      <a:lnTo>
                        <a:pt x="253657" y="91151"/>
                      </a:lnTo>
                      <a:lnTo>
                        <a:pt x="252679" y="93766"/>
                      </a:lnTo>
                      <a:lnTo>
                        <a:pt x="264940" y="93766"/>
                      </a:lnTo>
                      <a:lnTo>
                        <a:pt x="265632" y="92372"/>
                      </a:lnTo>
                      <a:lnTo>
                        <a:pt x="267113" y="89973"/>
                      </a:lnTo>
                      <a:cubicBezTo>
                        <a:pt x="267555" y="89229"/>
                        <a:pt x="267867" y="88354"/>
                        <a:pt x="267953" y="87454"/>
                      </a:cubicBezTo>
                      <a:cubicBezTo>
                        <a:pt x="268239" y="84215"/>
                        <a:pt x="265858" y="81383"/>
                        <a:pt x="262654" y="81080"/>
                      </a:cubicBezTo>
                      <a:lnTo>
                        <a:pt x="259848" y="80829"/>
                      </a:lnTo>
                      <a:lnTo>
                        <a:pt x="257086" y="80318"/>
                      </a:lnTo>
                      <a:lnTo>
                        <a:pt x="254367" y="79591"/>
                      </a:lnTo>
                      <a:lnTo>
                        <a:pt x="251743" y="78604"/>
                      </a:lnTo>
                      <a:lnTo>
                        <a:pt x="249189" y="77409"/>
                      </a:lnTo>
                      <a:lnTo>
                        <a:pt x="246756" y="75989"/>
                      </a:lnTo>
                      <a:lnTo>
                        <a:pt x="244435" y="74361"/>
                      </a:lnTo>
                      <a:lnTo>
                        <a:pt x="243162" y="73270"/>
                      </a:lnTo>
                      <a:lnTo>
                        <a:pt x="242565" y="71676"/>
                      </a:lnTo>
                      <a:lnTo>
                        <a:pt x="241785" y="68966"/>
                      </a:lnTo>
                      <a:lnTo>
                        <a:pt x="241257" y="66187"/>
                      </a:lnTo>
                      <a:lnTo>
                        <a:pt x="240989" y="63390"/>
                      </a:lnTo>
                      <a:lnTo>
                        <a:pt x="240937" y="60584"/>
                      </a:lnTo>
                      <a:lnTo>
                        <a:pt x="241153" y="57779"/>
                      </a:lnTo>
                      <a:lnTo>
                        <a:pt x="241604" y="54990"/>
                      </a:lnTo>
                      <a:lnTo>
                        <a:pt x="242296" y="52280"/>
                      </a:lnTo>
                      <a:cubicBezTo>
                        <a:pt x="242504" y="51432"/>
                        <a:pt x="242547" y="50522"/>
                        <a:pt x="242348" y="49605"/>
                      </a:cubicBezTo>
                      <a:cubicBezTo>
                        <a:pt x="241681" y="46453"/>
                        <a:pt x="238573" y="44427"/>
                        <a:pt x="235404" y="45093"/>
                      </a:cubicBezTo>
                      <a:lnTo>
                        <a:pt x="232659" y="45665"/>
                      </a:lnTo>
                      <a:lnTo>
                        <a:pt x="229879" y="46002"/>
                      </a:lnTo>
                      <a:lnTo>
                        <a:pt x="227065" y="46124"/>
                      </a:lnTo>
                      <a:lnTo>
                        <a:pt x="224251" y="45942"/>
                      </a:lnTo>
                      <a:lnTo>
                        <a:pt x="221462" y="45552"/>
                      </a:lnTo>
                      <a:lnTo>
                        <a:pt x="218717" y="44911"/>
                      </a:lnTo>
                      <a:lnTo>
                        <a:pt x="216050" y="44045"/>
                      </a:lnTo>
                      <a:lnTo>
                        <a:pt x="214475" y="43370"/>
                      </a:lnTo>
                      <a:lnTo>
                        <a:pt x="213427" y="42037"/>
                      </a:lnTo>
                      <a:lnTo>
                        <a:pt x="211911" y="39681"/>
                      </a:lnTo>
                      <a:lnTo>
                        <a:pt x="210587" y="37187"/>
                      </a:lnTo>
                      <a:lnTo>
                        <a:pt x="209496" y="34598"/>
                      </a:lnTo>
                      <a:lnTo>
                        <a:pt x="208621" y="31905"/>
                      </a:lnTo>
                      <a:lnTo>
                        <a:pt x="207998" y="29169"/>
                      </a:lnTo>
                      <a:lnTo>
                        <a:pt x="207625" y="26381"/>
                      </a:lnTo>
                      <a:lnTo>
                        <a:pt x="207469" y="23584"/>
                      </a:lnTo>
                      <a:cubicBezTo>
                        <a:pt x="207435" y="22709"/>
                        <a:pt x="207201" y="21835"/>
                        <a:pt x="206751" y="21021"/>
                      </a:cubicBezTo>
                      <a:cubicBezTo>
                        <a:pt x="205157" y="18198"/>
                        <a:pt x="201590" y="17185"/>
                        <a:pt x="198758" y="18752"/>
                      </a:cubicBezTo>
                      <a:lnTo>
                        <a:pt x="196308" y="20103"/>
                      </a:lnTo>
                      <a:lnTo>
                        <a:pt x="193753" y="21272"/>
                      </a:lnTo>
                      <a:lnTo>
                        <a:pt x="191086" y="22181"/>
                      </a:lnTo>
                      <a:lnTo>
                        <a:pt x="188367" y="22856"/>
                      </a:lnTo>
                      <a:lnTo>
                        <a:pt x="185579" y="23307"/>
                      </a:lnTo>
                      <a:lnTo>
                        <a:pt x="182774" y="23506"/>
                      </a:lnTo>
                      <a:lnTo>
                        <a:pt x="179959" y="23454"/>
                      </a:lnTo>
                      <a:lnTo>
                        <a:pt x="178262" y="23272"/>
                      </a:lnTo>
                      <a:lnTo>
                        <a:pt x="176885" y="22311"/>
                      </a:lnTo>
                      <a:lnTo>
                        <a:pt x="174721" y="20493"/>
                      </a:lnTo>
                      <a:lnTo>
                        <a:pt x="172729" y="18501"/>
                      </a:lnTo>
                      <a:lnTo>
                        <a:pt x="170902" y="16345"/>
                      </a:lnTo>
                      <a:lnTo>
                        <a:pt x="169291" y="14033"/>
                      </a:lnTo>
                      <a:lnTo>
                        <a:pt x="167880" y="11600"/>
                      </a:lnTo>
                      <a:lnTo>
                        <a:pt x="166702" y="9054"/>
                      </a:lnTo>
                      <a:lnTo>
                        <a:pt x="165733" y="6422"/>
                      </a:lnTo>
                      <a:cubicBezTo>
                        <a:pt x="165438" y="5608"/>
                        <a:pt x="164953" y="4828"/>
                        <a:pt x="164286" y="4188"/>
                      </a:cubicBezTo>
                      <a:cubicBezTo>
                        <a:pt x="161948" y="1953"/>
                        <a:pt x="158234" y="2023"/>
                        <a:pt x="156000" y="4361"/>
                      </a:cubicBezTo>
                      <a:lnTo>
                        <a:pt x="154060" y="6387"/>
                      </a:lnTo>
                      <a:lnTo>
                        <a:pt x="151956" y="8249"/>
                      </a:lnTo>
                      <a:lnTo>
                        <a:pt x="149670" y="9911"/>
                      </a:lnTo>
                      <a:lnTo>
                        <a:pt x="147271" y="11375"/>
                      </a:lnTo>
                      <a:lnTo>
                        <a:pt x="144743" y="12613"/>
                      </a:lnTo>
                      <a:lnTo>
                        <a:pt x="142102" y="13626"/>
                      </a:lnTo>
                      <a:lnTo>
                        <a:pt x="139400" y="14423"/>
                      </a:lnTo>
                      <a:lnTo>
                        <a:pt x="137746" y="14743"/>
                      </a:lnTo>
                      <a:lnTo>
                        <a:pt x="136118" y="14215"/>
                      </a:lnTo>
                      <a:lnTo>
                        <a:pt x="133521" y="13132"/>
                      </a:lnTo>
                      <a:lnTo>
                        <a:pt x="131018" y="11816"/>
                      </a:lnTo>
                      <a:lnTo>
                        <a:pt x="128663" y="10275"/>
                      </a:lnTo>
                      <a:lnTo>
                        <a:pt x="126438" y="8552"/>
                      </a:lnTo>
                      <a:lnTo>
                        <a:pt x="124377" y="6629"/>
                      </a:lnTo>
                      <a:lnTo>
                        <a:pt x="122489" y="4560"/>
                      </a:lnTo>
                      <a:lnTo>
                        <a:pt x="120800" y="2309"/>
                      </a:lnTo>
                      <a:cubicBezTo>
                        <a:pt x="120264" y="1633"/>
                        <a:pt x="119562" y="1044"/>
                        <a:pt x="118748" y="620"/>
                      </a:cubicBezTo>
                      <a:cubicBezTo>
                        <a:pt x="115865" y="-826"/>
                        <a:pt x="112341" y="343"/>
                        <a:pt x="110886" y="3235"/>
                      </a:cubicBezTo>
                      <a:lnTo>
                        <a:pt x="109630" y="5729"/>
                      </a:lnTo>
                      <a:lnTo>
                        <a:pt x="108158" y="8127"/>
                      </a:lnTo>
                      <a:lnTo>
                        <a:pt x="106478" y="10388"/>
                      </a:lnTo>
                      <a:lnTo>
                        <a:pt x="104608" y="12500"/>
                      </a:lnTo>
                      <a:lnTo>
                        <a:pt x="102564" y="14423"/>
                      </a:lnTo>
                      <a:lnTo>
                        <a:pt x="100348" y="16198"/>
                      </a:lnTo>
                      <a:lnTo>
                        <a:pt x="97984" y="17722"/>
                      </a:lnTo>
                      <a:lnTo>
                        <a:pt x="96494" y="18536"/>
                      </a:lnTo>
                      <a:lnTo>
                        <a:pt x="94806" y="18518"/>
                      </a:lnTo>
                      <a:lnTo>
                        <a:pt x="92009" y="18233"/>
                      </a:lnTo>
                      <a:lnTo>
                        <a:pt x="89238" y="17704"/>
                      </a:lnTo>
                      <a:lnTo>
                        <a:pt x="86528" y="16942"/>
                      </a:lnTo>
                      <a:lnTo>
                        <a:pt x="83887" y="15955"/>
                      </a:lnTo>
                      <a:lnTo>
                        <a:pt x="81350" y="14726"/>
                      </a:lnTo>
                      <a:lnTo>
                        <a:pt x="78934" y="13288"/>
                      </a:lnTo>
                      <a:lnTo>
                        <a:pt x="76657" y="11660"/>
                      </a:lnTo>
                      <a:cubicBezTo>
                        <a:pt x="75946" y="11149"/>
                        <a:pt x="75107" y="10777"/>
                        <a:pt x="74206" y="10630"/>
                      </a:cubicBezTo>
                      <a:cubicBezTo>
                        <a:pt x="71019" y="10102"/>
                        <a:pt x="67980" y="12266"/>
                        <a:pt x="67461" y="15453"/>
                      </a:cubicBezTo>
                      <a:lnTo>
                        <a:pt x="66993" y="18207"/>
                      </a:lnTo>
                      <a:lnTo>
                        <a:pt x="66300" y="20926"/>
                      </a:lnTo>
                      <a:lnTo>
                        <a:pt x="65348" y="23584"/>
                      </a:lnTo>
                      <a:lnTo>
                        <a:pt x="64187" y="26147"/>
                      </a:lnTo>
                      <a:lnTo>
                        <a:pt x="62785" y="28589"/>
                      </a:lnTo>
                      <a:lnTo>
                        <a:pt x="61200" y="30910"/>
                      </a:lnTo>
                      <a:lnTo>
                        <a:pt x="59399" y="33109"/>
                      </a:lnTo>
                      <a:lnTo>
                        <a:pt x="58221" y="34295"/>
                      </a:lnTo>
                      <a:lnTo>
                        <a:pt x="56576" y="34780"/>
                      </a:lnTo>
                      <a:lnTo>
                        <a:pt x="53814" y="35360"/>
                      </a:lnTo>
                      <a:lnTo>
                        <a:pt x="51026" y="35681"/>
                      </a:lnTo>
                      <a:lnTo>
                        <a:pt x="48194" y="35741"/>
                      </a:lnTo>
                      <a:lnTo>
                        <a:pt x="45397" y="35559"/>
                      </a:lnTo>
                      <a:lnTo>
                        <a:pt x="42618" y="35153"/>
                      </a:lnTo>
                      <a:lnTo>
                        <a:pt x="40132" y="34564"/>
                      </a:lnTo>
                      <a:lnTo>
                        <a:pt x="36989" y="33507"/>
                      </a:lnTo>
                      <a:cubicBezTo>
                        <a:pt x="36184" y="33248"/>
                        <a:pt x="35301" y="33161"/>
                        <a:pt x="34417" y="33248"/>
                      </a:cubicBezTo>
                      <a:cubicBezTo>
                        <a:pt x="31292" y="33707"/>
                        <a:pt x="29101" y="36564"/>
                        <a:pt x="29534" y="39690"/>
                      </a:cubicBezTo>
                      <a:lnTo>
                        <a:pt x="29551" y="39924"/>
                      </a:lnTo>
                      <a:lnTo>
                        <a:pt x="29932" y="42703"/>
                      </a:lnTo>
                      <a:lnTo>
                        <a:pt x="30062" y="45500"/>
                      </a:lnTo>
                      <a:lnTo>
                        <a:pt x="29958" y="48314"/>
                      </a:lnTo>
                      <a:lnTo>
                        <a:pt x="29577" y="51111"/>
                      </a:lnTo>
                      <a:lnTo>
                        <a:pt x="28980" y="53865"/>
                      </a:lnTo>
                      <a:lnTo>
                        <a:pt x="28140" y="56549"/>
                      </a:lnTo>
                      <a:lnTo>
                        <a:pt x="27049" y="59164"/>
                      </a:lnTo>
                      <a:lnTo>
                        <a:pt x="26278" y="60662"/>
                      </a:lnTo>
                      <a:lnTo>
                        <a:pt x="24875" y="61580"/>
                      </a:lnTo>
                      <a:lnTo>
                        <a:pt x="22399" y="62948"/>
                      </a:lnTo>
                      <a:lnTo>
                        <a:pt x="19810" y="64083"/>
                      </a:lnTo>
                      <a:lnTo>
                        <a:pt x="17134" y="64983"/>
                      </a:lnTo>
                      <a:lnTo>
                        <a:pt x="14398" y="65641"/>
                      </a:lnTo>
                      <a:lnTo>
                        <a:pt x="11627" y="66066"/>
                      </a:lnTo>
                      <a:lnTo>
                        <a:pt x="8821" y="66239"/>
                      </a:lnTo>
                      <a:lnTo>
                        <a:pt x="6016" y="66152"/>
                      </a:lnTo>
                      <a:cubicBezTo>
                        <a:pt x="5158" y="66169"/>
                        <a:pt x="4232" y="66325"/>
                        <a:pt x="3401" y="66706"/>
                      </a:cubicBezTo>
                      <a:cubicBezTo>
                        <a:pt x="465" y="68057"/>
                        <a:pt x="-816" y="71547"/>
                        <a:pt x="543" y="74482"/>
                      </a:cubicBezTo>
                      <a:lnTo>
                        <a:pt x="1617" y="77054"/>
                      </a:lnTo>
                      <a:close/>
                    </a:path>
                  </a:pathLst>
                </a:custGeom>
                <a:grpFill/>
                <a:ln w="8653" cap="flat">
                  <a:noFill/>
                  <a:prstDash val="solid"/>
                  <a:miter/>
                </a:ln>
              </p:spPr>
              <p:txBody>
                <a:bodyPr rtlCol="0" anchor="ctr"/>
                <a:lstStyle/>
                <a:p>
                  <a:endParaRPr lang="en-IN" dirty="0"/>
                </a:p>
              </p:txBody>
            </p:sp>
          </p:grpSp>
          <p:sp>
            <p:nvSpPr>
              <p:cNvPr id="198" name="Freeform: Shape 173">
                <a:extLst>
                  <a:ext uri="{FF2B5EF4-FFF2-40B4-BE49-F238E27FC236}">
                    <a16:creationId xmlns:a16="http://schemas.microsoft.com/office/drawing/2014/main" id="{BDBBED6C-CF01-DA49-9236-9D1875B58476}"/>
                  </a:ext>
                </a:extLst>
              </p:cNvPr>
              <p:cNvSpPr/>
              <p:nvPr/>
            </p:nvSpPr>
            <p:spPr>
              <a:xfrm>
                <a:off x="-1641547" y="3518232"/>
                <a:ext cx="481073" cy="188092"/>
              </a:xfrm>
              <a:custGeom>
                <a:avLst/>
                <a:gdLst>
                  <a:gd name="connsiteX0" fmla="*/ 7603 w 481073"/>
                  <a:gd name="connsiteY0" fmla="*/ 188093 h 188092"/>
                  <a:gd name="connsiteX1" fmla="*/ 8919 w 481073"/>
                  <a:gd name="connsiteY1" fmla="*/ 180559 h 188092"/>
                  <a:gd name="connsiteX2" fmla="*/ 15742 w 481073"/>
                  <a:gd name="connsiteY2" fmla="*/ 163977 h 188092"/>
                  <a:gd name="connsiteX3" fmla="*/ 22678 w 481073"/>
                  <a:gd name="connsiteY3" fmla="*/ 147205 h 188092"/>
                  <a:gd name="connsiteX4" fmla="*/ 22747 w 481073"/>
                  <a:gd name="connsiteY4" fmla="*/ 147083 h 188092"/>
                  <a:gd name="connsiteX5" fmla="*/ 22877 w 481073"/>
                  <a:gd name="connsiteY5" fmla="*/ 146849 h 188092"/>
                  <a:gd name="connsiteX6" fmla="*/ 23128 w 481073"/>
                  <a:gd name="connsiteY6" fmla="*/ 146321 h 188092"/>
                  <a:gd name="connsiteX7" fmla="*/ 23657 w 481073"/>
                  <a:gd name="connsiteY7" fmla="*/ 145325 h 188092"/>
                  <a:gd name="connsiteX8" fmla="*/ 24696 w 481073"/>
                  <a:gd name="connsiteY8" fmla="*/ 143299 h 188092"/>
                  <a:gd name="connsiteX9" fmla="*/ 26791 w 481073"/>
                  <a:gd name="connsiteY9" fmla="*/ 139264 h 188092"/>
                  <a:gd name="connsiteX10" fmla="*/ 30896 w 481073"/>
                  <a:gd name="connsiteY10" fmla="*/ 131142 h 188092"/>
                  <a:gd name="connsiteX11" fmla="*/ 39052 w 481073"/>
                  <a:gd name="connsiteY11" fmla="*/ 115192 h 188092"/>
                  <a:gd name="connsiteX12" fmla="*/ 50448 w 481073"/>
                  <a:gd name="connsiteY12" fmla="*/ 101389 h 188092"/>
                  <a:gd name="connsiteX13" fmla="*/ 61921 w 481073"/>
                  <a:gd name="connsiteY13" fmla="*/ 87509 h 188092"/>
                  <a:gd name="connsiteX14" fmla="*/ 61930 w 481073"/>
                  <a:gd name="connsiteY14" fmla="*/ 87500 h 188092"/>
                  <a:gd name="connsiteX15" fmla="*/ 61938 w 481073"/>
                  <a:gd name="connsiteY15" fmla="*/ 87483 h 188092"/>
                  <a:gd name="connsiteX16" fmla="*/ 61999 w 481073"/>
                  <a:gd name="connsiteY16" fmla="*/ 87414 h 188092"/>
                  <a:gd name="connsiteX17" fmla="*/ 62094 w 481073"/>
                  <a:gd name="connsiteY17" fmla="*/ 87318 h 188092"/>
                  <a:gd name="connsiteX18" fmla="*/ 62294 w 481073"/>
                  <a:gd name="connsiteY18" fmla="*/ 87119 h 188092"/>
                  <a:gd name="connsiteX19" fmla="*/ 62700 w 481073"/>
                  <a:gd name="connsiteY19" fmla="*/ 86712 h 188092"/>
                  <a:gd name="connsiteX20" fmla="*/ 63497 w 481073"/>
                  <a:gd name="connsiteY20" fmla="*/ 85907 h 188092"/>
                  <a:gd name="connsiteX21" fmla="*/ 65099 w 481073"/>
                  <a:gd name="connsiteY21" fmla="*/ 84279 h 188092"/>
                  <a:gd name="connsiteX22" fmla="*/ 68277 w 481073"/>
                  <a:gd name="connsiteY22" fmla="*/ 81014 h 188092"/>
                  <a:gd name="connsiteX23" fmla="*/ 74589 w 481073"/>
                  <a:gd name="connsiteY23" fmla="*/ 74485 h 188092"/>
                  <a:gd name="connsiteX24" fmla="*/ 87041 w 481073"/>
                  <a:gd name="connsiteY24" fmla="*/ 61679 h 188092"/>
                  <a:gd name="connsiteX25" fmla="*/ 102039 w 481073"/>
                  <a:gd name="connsiteY25" fmla="*/ 51799 h 188092"/>
                  <a:gd name="connsiteX26" fmla="*/ 117175 w 481073"/>
                  <a:gd name="connsiteY26" fmla="*/ 41884 h 188092"/>
                  <a:gd name="connsiteX27" fmla="*/ 133047 w 481073"/>
                  <a:gd name="connsiteY27" fmla="*/ 33199 h 188092"/>
                  <a:gd name="connsiteX28" fmla="*/ 148789 w 481073"/>
                  <a:gd name="connsiteY28" fmla="*/ 24618 h 188092"/>
                  <a:gd name="connsiteX29" fmla="*/ 165943 w 481073"/>
                  <a:gd name="connsiteY29" fmla="*/ 19647 h 188092"/>
                  <a:gd name="connsiteX30" fmla="*/ 174749 w 481073"/>
                  <a:gd name="connsiteY30" fmla="*/ 17145 h 188092"/>
                  <a:gd name="connsiteX31" fmla="*/ 183226 w 481073"/>
                  <a:gd name="connsiteY31" fmla="*/ 14642 h 188092"/>
                  <a:gd name="connsiteX32" fmla="*/ 201055 w 481073"/>
                  <a:gd name="connsiteY32" fmla="*/ 11014 h 188092"/>
                  <a:gd name="connsiteX33" fmla="*/ 218694 w 481073"/>
                  <a:gd name="connsiteY33" fmla="*/ 7438 h 188092"/>
                  <a:gd name="connsiteX34" fmla="*/ 236514 w 481073"/>
                  <a:gd name="connsiteY34" fmla="*/ 7759 h 188092"/>
                  <a:gd name="connsiteX35" fmla="*/ 245658 w 481073"/>
                  <a:gd name="connsiteY35" fmla="*/ 7966 h 188092"/>
                  <a:gd name="connsiteX36" fmla="*/ 254499 w 481073"/>
                  <a:gd name="connsiteY36" fmla="*/ 8070 h 188092"/>
                  <a:gd name="connsiteX37" fmla="*/ 272605 w 481073"/>
                  <a:gd name="connsiteY37" fmla="*/ 9854 h 188092"/>
                  <a:gd name="connsiteX38" fmla="*/ 290487 w 481073"/>
                  <a:gd name="connsiteY38" fmla="*/ 11629 h 188092"/>
                  <a:gd name="connsiteX39" fmla="*/ 307432 w 481073"/>
                  <a:gd name="connsiteY39" fmla="*/ 17188 h 188092"/>
                  <a:gd name="connsiteX40" fmla="*/ 316100 w 481073"/>
                  <a:gd name="connsiteY40" fmla="*/ 20072 h 188092"/>
                  <a:gd name="connsiteX41" fmla="*/ 324534 w 481073"/>
                  <a:gd name="connsiteY41" fmla="*/ 22791 h 188092"/>
                  <a:gd name="connsiteX42" fmla="*/ 341315 w 481073"/>
                  <a:gd name="connsiteY42" fmla="*/ 29830 h 188092"/>
                  <a:gd name="connsiteX43" fmla="*/ 357742 w 481073"/>
                  <a:gd name="connsiteY43" fmla="*/ 36732 h 188092"/>
                  <a:gd name="connsiteX44" fmla="*/ 372419 w 481073"/>
                  <a:gd name="connsiteY44" fmla="*/ 47123 h 188092"/>
                  <a:gd name="connsiteX45" fmla="*/ 387131 w 481073"/>
                  <a:gd name="connsiteY45" fmla="*/ 57514 h 188092"/>
                  <a:gd name="connsiteX46" fmla="*/ 387139 w 481073"/>
                  <a:gd name="connsiteY46" fmla="*/ 57531 h 188092"/>
                  <a:gd name="connsiteX47" fmla="*/ 387157 w 481073"/>
                  <a:gd name="connsiteY47" fmla="*/ 57531 h 188092"/>
                  <a:gd name="connsiteX48" fmla="*/ 387191 w 481073"/>
                  <a:gd name="connsiteY48" fmla="*/ 57565 h 188092"/>
                  <a:gd name="connsiteX49" fmla="*/ 387209 w 481073"/>
                  <a:gd name="connsiteY49" fmla="*/ 57583 h 188092"/>
                  <a:gd name="connsiteX50" fmla="*/ 387330 w 481073"/>
                  <a:gd name="connsiteY50" fmla="*/ 57678 h 188092"/>
                  <a:gd name="connsiteX51" fmla="*/ 387546 w 481073"/>
                  <a:gd name="connsiteY51" fmla="*/ 57860 h 188092"/>
                  <a:gd name="connsiteX52" fmla="*/ 387979 w 481073"/>
                  <a:gd name="connsiteY52" fmla="*/ 58206 h 188092"/>
                  <a:gd name="connsiteX53" fmla="*/ 388854 w 481073"/>
                  <a:gd name="connsiteY53" fmla="*/ 58968 h 188092"/>
                  <a:gd name="connsiteX54" fmla="*/ 390586 w 481073"/>
                  <a:gd name="connsiteY54" fmla="*/ 60423 h 188092"/>
                  <a:gd name="connsiteX55" fmla="*/ 394067 w 481073"/>
                  <a:gd name="connsiteY55" fmla="*/ 63367 h 188092"/>
                  <a:gd name="connsiteX56" fmla="*/ 401063 w 481073"/>
                  <a:gd name="connsiteY56" fmla="*/ 69186 h 188092"/>
                  <a:gd name="connsiteX57" fmla="*/ 414770 w 481073"/>
                  <a:gd name="connsiteY57" fmla="*/ 80642 h 188092"/>
                  <a:gd name="connsiteX58" fmla="*/ 425724 w 481073"/>
                  <a:gd name="connsiteY58" fmla="*/ 94878 h 188092"/>
                  <a:gd name="connsiteX59" fmla="*/ 436747 w 481073"/>
                  <a:gd name="connsiteY59" fmla="*/ 109217 h 188092"/>
                  <a:gd name="connsiteX60" fmla="*/ 436756 w 481073"/>
                  <a:gd name="connsiteY60" fmla="*/ 109234 h 188092"/>
                  <a:gd name="connsiteX61" fmla="*/ 436842 w 481073"/>
                  <a:gd name="connsiteY61" fmla="*/ 109356 h 188092"/>
                  <a:gd name="connsiteX62" fmla="*/ 437007 w 481073"/>
                  <a:gd name="connsiteY62" fmla="*/ 109589 h 188092"/>
                  <a:gd name="connsiteX63" fmla="*/ 437301 w 481073"/>
                  <a:gd name="connsiteY63" fmla="*/ 110083 h 188092"/>
                  <a:gd name="connsiteX64" fmla="*/ 437916 w 481073"/>
                  <a:gd name="connsiteY64" fmla="*/ 111027 h 188092"/>
                  <a:gd name="connsiteX65" fmla="*/ 439155 w 481073"/>
                  <a:gd name="connsiteY65" fmla="*/ 112958 h 188092"/>
                  <a:gd name="connsiteX66" fmla="*/ 441614 w 481073"/>
                  <a:gd name="connsiteY66" fmla="*/ 116776 h 188092"/>
                  <a:gd name="connsiteX67" fmla="*/ 446584 w 481073"/>
                  <a:gd name="connsiteY67" fmla="*/ 124388 h 188092"/>
                  <a:gd name="connsiteX68" fmla="*/ 456299 w 481073"/>
                  <a:gd name="connsiteY68" fmla="*/ 139385 h 188092"/>
                  <a:gd name="connsiteX69" fmla="*/ 462560 w 481073"/>
                  <a:gd name="connsiteY69" fmla="*/ 156193 h 188092"/>
                  <a:gd name="connsiteX70" fmla="*/ 468855 w 481073"/>
                  <a:gd name="connsiteY70" fmla="*/ 173086 h 188092"/>
                  <a:gd name="connsiteX71" fmla="*/ 468855 w 481073"/>
                  <a:gd name="connsiteY71" fmla="*/ 173086 h 188092"/>
                  <a:gd name="connsiteX72" fmla="*/ 468864 w 481073"/>
                  <a:gd name="connsiteY72" fmla="*/ 173086 h 188092"/>
                  <a:gd name="connsiteX73" fmla="*/ 468898 w 481073"/>
                  <a:gd name="connsiteY73" fmla="*/ 173190 h 188092"/>
                  <a:gd name="connsiteX74" fmla="*/ 468933 w 481073"/>
                  <a:gd name="connsiteY74" fmla="*/ 173329 h 188092"/>
                  <a:gd name="connsiteX75" fmla="*/ 469011 w 481073"/>
                  <a:gd name="connsiteY75" fmla="*/ 173597 h 188092"/>
                  <a:gd name="connsiteX76" fmla="*/ 469167 w 481073"/>
                  <a:gd name="connsiteY76" fmla="*/ 174143 h 188092"/>
                  <a:gd name="connsiteX77" fmla="*/ 469470 w 481073"/>
                  <a:gd name="connsiteY77" fmla="*/ 175242 h 188092"/>
                  <a:gd name="connsiteX78" fmla="*/ 470076 w 481073"/>
                  <a:gd name="connsiteY78" fmla="*/ 177425 h 188092"/>
                  <a:gd name="connsiteX79" fmla="*/ 471288 w 481073"/>
                  <a:gd name="connsiteY79" fmla="*/ 181806 h 188092"/>
                  <a:gd name="connsiteX80" fmla="*/ 473089 w 481073"/>
                  <a:gd name="connsiteY80" fmla="*/ 188075 h 188092"/>
                  <a:gd name="connsiteX81" fmla="*/ 481073 w 481073"/>
                  <a:gd name="connsiteY81" fmla="*/ 188075 h 188092"/>
                  <a:gd name="connsiteX82" fmla="*/ 478917 w 481073"/>
                  <a:gd name="connsiteY82" fmla="*/ 179642 h 188092"/>
                  <a:gd name="connsiteX83" fmla="*/ 477748 w 481073"/>
                  <a:gd name="connsiteY83" fmla="*/ 175191 h 188092"/>
                  <a:gd name="connsiteX84" fmla="*/ 476484 w 481073"/>
                  <a:gd name="connsiteY84" fmla="*/ 170480 h 188092"/>
                  <a:gd name="connsiteX85" fmla="*/ 469747 w 481073"/>
                  <a:gd name="connsiteY85" fmla="*/ 153474 h 188092"/>
                  <a:gd name="connsiteX86" fmla="*/ 462993 w 481073"/>
                  <a:gd name="connsiteY86" fmla="*/ 136493 h 188092"/>
                  <a:gd name="connsiteX87" fmla="*/ 462950 w 481073"/>
                  <a:gd name="connsiteY87" fmla="*/ 136415 h 188092"/>
                  <a:gd name="connsiteX88" fmla="*/ 462699 w 481073"/>
                  <a:gd name="connsiteY88" fmla="*/ 135896 h 188092"/>
                  <a:gd name="connsiteX89" fmla="*/ 453044 w 481073"/>
                  <a:gd name="connsiteY89" fmla="*/ 120249 h 188092"/>
                  <a:gd name="connsiteX90" fmla="*/ 448264 w 481073"/>
                  <a:gd name="connsiteY90" fmla="*/ 112438 h 188092"/>
                  <a:gd name="connsiteX91" fmla="*/ 445831 w 481073"/>
                  <a:gd name="connsiteY91" fmla="*/ 108533 h 188092"/>
                  <a:gd name="connsiteX92" fmla="*/ 443224 w 481073"/>
                  <a:gd name="connsiteY92" fmla="*/ 104402 h 188092"/>
                  <a:gd name="connsiteX93" fmla="*/ 431786 w 481073"/>
                  <a:gd name="connsiteY93" fmla="*/ 90150 h 188092"/>
                  <a:gd name="connsiteX94" fmla="*/ 420330 w 481073"/>
                  <a:gd name="connsiteY94" fmla="*/ 75897 h 188092"/>
                  <a:gd name="connsiteX95" fmla="*/ 420269 w 481073"/>
                  <a:gd name="connsiteY95" fmla="*/ 75828 h 188092"/>
                  <a:gd name="connsiteX96" fmla="*/ 419862 w 481073"/>
                  <a:gd name="connsiteY96" fmla="*/ 75403 h 188092"/>
                  <a:gd name="connsiteX97" fmla="*/ 406042 w 481073"/>
                  <a:gd name="connsiteY97" fmla="*/ 63324 h 188092"/>
                  <a:gd name="connsiteX98" fmla="*/ 399158 w 481073"/>
                  <a:gd name="connsiteY98" fmla="*/ 57254 h 188092"/>
                  <a:gd name="connsiteX99" fmla="*/ 395686 w 481073"/>
                  <a:gd name="connsiteY99" fmla="*/ 54240 h 188092"/>
                  <a:gd name="connsiteX100" fmla="*/ 391988 w 481073"/>
                  <a:gd name="connsiteY100" fmla="*/ 51063 h 188092"/>
                  <a:gd name="connsiteX101" fmla="*/ 376835 w 481073"/>
                  <a:gd name="connsiteY101" fmla="*/ 40810 h 188092"/>
                  <a:gd name="connsiteX102" fmla="*/ 361690 w 481073"/>
                  <a:gd name="connsiteY102" fmla="*/ 30567 h 188092"/>
                  <a:gd name="connsiteX103" fmla="*/ 361621 w 481073"/>
                  <a:gd name="connsiteY103" fmla="*/ 30523 h 188092"/>
                  <a:gd name="connsiteX104" fmla="*/ 361101 w 481073"/>
                  <a:gd name="connsiteY104" fmla="*/ 30237 h 188092"/>
                  <a:gd name="connsiteX105" fmla="*/ 344337 w 481073"/>
                  <a:gd name="connsiteY105" fmla="*/ 22782 h 188092"/>
                  <a:gd name="connsiteX106" fmla="*/ 327556 w 481073"/>
                  <a:gd name="connsiteY106" fmla="*/ 15309 h 188092"/>
                  <a:gd name="connsiteX107" fmla="*/ 318533 w 481073"/>
                  <a:gd name="connsiteY107" fmla="*/ 12521 h 188092"/>
                  <a:gd name="connsiteX108" fmla="*/ 309779 w 481073"/>
                  <a:gd name="connsiteY108" fmla="*/ 9889 h 188092"/>
                  <a:gd name="connsiteX109" fmla="*/ 292296 w 481073"/>
                  <a:gd name="connsiteY109" fmla="*/ 4555 h 188092"/>
                  <a:gd name="connsiteX110" fmla="*/ 292201 w 481073"/>
                  <a:gd name="connsiteY110" fmla="*/ 4537 h 188092"/>
                  <a:gd name="connsiteX111" fmla="*/ 291647 w 481073"/>
                  <a:gd name="connsiteY111" fmla="*/ 4416 h 188092"/>
                  <a:gd name="connsiteX112" fmla="*/ 273420 w 481073"/>
                  <a:gd name="connsiteY112" fmla="*/ 2217 h 188092"/>
                  <a:gd name="connsiteX113" fmla="*/ 255192 w 481073"/>
                  <a:gd name="connsiteY113" fmla="*/ 35 h 188092"/>
                  <a:gd name="connsiteX114" fmla="*/ 245754 w 481073"/>
                  <a:gd name="connsiteY114" fmla="*/ 0 h 188092"/>
                  <a:gd name="connsiteX115" fmla="*/ 236618 w 481073"/>
                  <a:gd name="connsiteY115" fmla="*/ 86 h 188092"/>
                  <a:gd name="connsiteX116" fmla="*/ 218330 w 481073"/>
                  <a:gd name="connsiteY116" fmla="*/ 147 h 188092"/>
                  <a:gd name="connsiteX117" fmla="*/ 218244 w 481073"/>
                  <a:gd name="connsiteY117" fmla="*/ 164 h 188092"/>
                  <a:gd name="connsiteX118" fmla="*/ 217664 w 481073"/>
                  <a:gd name="connsiteY118" fmla="*/ 216 h 188092"/>
                  <a:gd name="connsiteX119" fmla="*/ 199601 w 481073"/>
                  <a:gd name="connsiteY119" fmla="*/ 3489 h 188092"/>
                  <a:gd name="connsiteX120" fmla="*/ 181538 w 481073"/>
                  <a:gd name="connsiteY120" fmla="*/ 6771 h 188092"/>
                  <a:gd name="connsiteX121" fmla="*/ 172506 w 481073"/>
                  <a:gd name="connsiteY121" fmla="*/ 9516 h 188092"/>
                  <a:gd name="connsiteX122" fmla="*/ 163813 w 481073"/>
                  <a:gd name="connsiteY122" fmla="*/ 12287 h 188092"/>
                  <a:gd name="connsiteX123" fmla="*/ 146339 w 481073"/>
                  <a:gd name="connsiteY123" fmla="*/ 17760 h 188092"/>
                  <a:gd name="connsiteX124" fmla="*/ 146261 w 481073"/>
                  <a:gd name="connsiteY124" fmla="*/ 17760 h 188092"/>
                  <a:gd name="connsiteX125" fmla="*/ 145724 w 481073"/>
                  <a:gd name="connsiteY125" fmla="*/ 17994 h 188092"/>
                  <a:gd name="connsiteX126" fmla="*/ 129419 w 481073"/>
                  <a:gd name="connsiteY126" fmla="*/ 26436 h 188092"/>
                  <a:gd name="connsiteX127" fmla="*/ 113114 w 481073"/>
                  <a:gd name="connsiteY127" fmla="*/ 34913 h 188092"/>
                  <a:gd name="connsiteX128" fmla="*/ 112914 w 481073"/>
                  <a:gd name="connsiteY128" fmla="*/ 35035 h 188092"/>
                  <a:gd name="connsiteX129" fmla="*/ 112880 w 481073"/>
                  <a:gd name="connsiteY129" fmla="*/ 35069 h 188092"/>
                  <a:gd name="connsiteX130" fmla="*/ 97813 w 481073"/>
                  <a:gd name="connsiteY130" fmla="*/ 45399 h 188092"/>
                  <a:gd name="connsiteX131" fmla="*/ 82746 w 481073"/>
                  <a:gd name="connsiteY131" fmla="*/ 55782 h 188092"/>
                  <a:gd name="connsiteX132" fmla="*/ 82668 w 481073"/>
                  <a:gd name="connsiteY132" fmla="*/ 55816 h 188092"/>
                  <a:gd name="connsiteX133" fmla="*/ 82209 w 481073"/>
                  <a:gd name="connsiteY133" fmla="*/ 56189 h 188092"/>
                  <a:gd name="connsiteX134" fmla="*/ 69143 w 481073"/>
                  <a:gd name="connsiteY134" fmla="*/ 69073 h 188092"/>
                  <a:gd name="connsiteX135" fmla="*/ 62571 w 481073"/>
                  <a:gd name="connsiteY135" fmla="*/ 75481 h 188092"/>
                  <a:gd name="connsiteX136" fmla="*/ 59315 w 481073"/>
                  <a:gd name="connsiteY136" fmla="*/ 78711 h 188092"/>
                  <a:gd name="connsiteX137" fmla="*/ 55851 w 481073"/>
                  <a:gd name="connsiteY137" fmla="*/ 82183 h 188092"/>
                  <a:gd name="connsiteX138" fmla="*/ 44516 w 481073"/>
                  <a:gd name="connsiteY138" fmla="*/ 96497 h 188092"/>
                  <a:gd name="connsiteX139" fmla="*/ 33173 w 481073"/>
                  <a:gd name="connsiteY139" fmla="*/ 110854 h 188092"/>
                  <a:gd name="connsiteX140" fmla="*/ 33112 w 481073"/>
                  <a:gd name="connsiteY140" fmla="*/ 110914 h 188092"/>
                  <a:gd name="connsiteX141" fmla="*/ 32801 w 481073"/>
                  <a:gd name="connsiteY141" fmla="*/ 111399 h 188092"/>
                  <a:gd name="connsiteX142" fmla="*/ 24090 w 481073"/>
                  <a:gd name="connsiteY142" fmla="*/ 127574 h 188092"/>
                  <a:gd name="connsiteX143" fmla="*/ 19699 w 481073"/>
                  <a:gd name="connsiteY143" fmla="*/ 135636 h 188092"/>
                  <a:gd name="connsiteX144" fmla="*/ 17535 w 481073"/>
                  <a:gd name="connsiteY144" fmla="*/ 139680 h 188092"/>
                  <a:gd name="connsiteX145" fmla="*/ 15257 w 481073"/>
                  <a:gd name="connsiteY145" fmla="*/ 144009 h 188092"/>
                  <a:gd name="connsiteX146" fmla="*/ 8650 w 481073"/>
                  <a:gd name="connsiteY146" fmla="*/ 161059 h 188092"/>
                  <a:gd name="connsiteX147" fmla="*/ 2035 w 481073"/>
                  <a:gd name="connsiteY147" fmla="*/ 178091 h 188092"/>
                  <a:gd name="connsiteX148" fmla="*/ 2000 w 481073"/>
                  <a:gd name="connsiteY148" fmla="*/ 178187 h 188092"/>
                  <a:gd name="connsiteX149" fmla="*/ 1827 w 481073"/>
                  <a:gd name="connsiteY149" fmla="*/ 178732 h 188092"/>
                  <a:gd name="connsiteX150" fmla="*/ 0 w 481073"/>
                  <a:gd name="connsiteY150" fmla="*/ 188041 h 188092"/>
                  <a:gd name="connsiteX151" fmla="*/ 7603 w 481073"/>
                  <a:gd name="connsiteY151" fmla="*/ 188041 h 188092"/>
                  <a:gd name="connsiteX152" fmla="*/ 387183 w 481073"/>
                  <a:gd name="connsiteY152" fmla="*/ 57574 h 188092"/>
                  <a:gd name="connsiteX153" fmla="*/ 387183 w 481073"/>
                  <a:gd name="connsiteY153" fmla="*/ 57557 h 188092"/>
                  <a:gd name="connsiteX154" fmla="*/ 387183 w 481073"/>
                  <a:gd name="connsiteY154" fmla="*/ 57574 h 188092"/>
                  <a:gd name="connsiteX155" fmla="*/ 387183 w 481073"/>
                  <a:gd name="connsiteY155" fmla="*/ 57574 h 188092"/>
                  <a:gd name="connsiteX156" fmla="*/ 22618 w 481073"/>
                  <a:gd name="connsiteY156" fmla="*/ 147326 h 188092"/>
                  <a:gd name="connsiteX157" fmla="*/ 22618 w 481073"/>
                  <a:gd name="connsiteY157" fmla="*/ 147326 h 188092"/>
                  <a:gd name="connsiteX158" fmla="*/ 22635 w 481073"/>
                  <a:gd name="connsiteY158" fmla="*/ 147291 h 188092"/>
                  <a:gd name="connsiteX159" fmla="*/ 22618 w 481073"/>
                  <a:gd name="connsiteY159" fmla="*/ 147326 h 18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481073" h="188092">
                    <a:moveTo>
                      <a:pt x="7603" y="188093"/>
                    </a:moveTo>
                    <a:cubicBezTo>
                      <a:pt x="8044" y="185581"/>
                      <a:pt x="8460" y="183062"/>
                      <a:pt x="8919" y="180559"/>
                    </a:cubicBezTo>
                    <a:cubicBezTo>
                      <a:pt x="11144" y="175017"/>
                      <a:pt x="13422" y="169493"/>
                      <a:pt x="15742" y="163977"/>
                    </a:cubicBezTo>
                    <a:cubicBezTo>
                      <a:pt x="18097" y="158401"/>
                      <a:pt x="20409" y="152807"/>
                      <a:pt x="22678" y="147205"/>
                    </a:cubicBezTo>
                    <a:lnTo>
                      <a:pt x="22747" y="147083"/>
                    </a:lnTo>
                    <a:lnTo>
                      <a:pt x="22877" y="146849"/>
                    </a:lnTo>
                    <a:lnTo>
                      <a:pt x="23128" y="146321"/>
                    </a:lnTo>
                    <a:lnTo>
                      <a:pt x="23657" y="145325"/>
                    </a:lnTo>
                    <a:lnTo>
                      <a:pt x="24696" y="143299"/>
                    </a:lnTo>
                    <a:lnTo>
                      <a:pt x="26791" y="139264"/>
                    </a:lnTo>
                    <a:lnTo>
                      <a:pt x="30896" y="131142"/>
                    </a:lnTo>
                    <a:cubicBezTo>
                      <a:pt x="33571" y="125799"/>
                      <a:pt x="36299" y="120491"/>
                      <a:pt x="39052" y="115192"/>
                    </a:cubicBezTo>
                    <a:cubicBezTo>
                      <a:pt x="42819" y="110576"/>
                      <a:pt x="46612" y="105961"/>
                      <a:pt x="50448" y="101389"/>
                    </a:cubicBezTo>
                    <a:cubicBezTo>
                      <a:pt x="54310" y="96809"/>
                      <a:pt x="58120" y="92158"/>
                      <a:pt x="61921" y="87509"/>
                    </a:cubicBezTo>
                    <a:lnTo>
                      <a:pt x="61930" y="87500"/>
                    </a:lnTo>
                    <a:lnTo>
                      <a:pt x="61938" y="87483"/>
                    </a:lnTo>
                    <a:lnTo>
                      <a:pt x="61999" y="87414"/>
                    </a:lnTo>
                    <a:lnTo>
                      <a:pt x="62094" y="87318"/>
                    </a:lnTo>
                    <a:lnTo>
                      <a:pt x="62294" y="87119"/>
                    </a:lnTo>
                    <a:lnTo>
                      <a:pt x="62700" y="86712"/>
                    </a:lnTo>
                    <a:lnTo>
                      <a:pt x="63497" y="85907"/>
                    </a:lnTo>
                    <a:lnTo>
                      <a:pt x="65099" y="84279"/>
                    </a:lnTo>
                    <a:lnTo>
                      <a:pt x="68277" y="81014"/>
                    </a:lnTo>
                    <a:lnTo>
                      <a:pt x="74589" y="74485"/>
                    </a:lnTo>
                    <a:cubicBezTo>
                      <a:pt x="78702" y="70173"/>
                      <a:pt x="82868" y="65913"/>
                      <a:pt x="87041" y="61679"/>
                    </a:cubicBezTo>
                    <a:cubicBezTo>
                      <a:pt x="92020" y="58353"/>
                      <a:pt x="97016" y="55055"/>
                      <a:pt x="102039" y="51799"/>
                    </a:cubicBezTo>
                    <a:cubicBezTo>
                      <a:pt x="107113" y="48534"/>
                      <a:pt x="112144" y="45218"/>
                      <a:pt x="117175" y="41884"/>
                    </a:cubicBezTo>
                    <a:cubicBezTo>
                      <a:pt x="122483" y="39026"/>
                      <a:pt x="127782" y="36152"/>
                      <a:pt x="133047" y="33199"/>
                    </a:cubicBezTo>
                    <a:cubicBezTo>
                      <a:pt x="138277" y="30289"/>
                      <a:pt x="143524" y="27423"/>
                      <a:pt x="148789" y="24618"/>
                    </a:cubicBezTo>
                    <a:cubicBezTo>
                      <a:pt x="154495" y="22929"/>
                      <a:pt x="160211" y="21249"/>
                      <a:pt x="165943" y="19647"/>
                    </a:cubicBezTo>
                    <a:lnTo>
                      <a:pt x="174749" y="17145"/>
                    </a:lnTo>
                    <a:lnTo>
                      <a:pt x="183226" y="14642"/>
                    </a:lnTo>
                    <a:cubicBezTo>
                      <a:pt x="189175" y="13474"/>
                      <a:pt x="195115" y="12279"/>
                      <a:pt x="201055" y="11014"/>
                    </a:cubicBezTo>
                    <a:cubicBezTo>
                      <a:pt x="206926" y="9750"/>
                      <a:pt x="212823" y="8572"/>
                      <a:pt x="218694" y="7438"/>
                    </a:cubicBezTo>
                    <a:cubicBezTo>
                      <a:pt x="224634" y="7525"/>
                      <a:pt x="230566" y="7611"/>
                      <a:pt x="236514" y="7759"/>
                    </a:cubicBezTo>
                    <a:lnTo>
                      <a:pt x="245658" y="7966"/>
                    </a:lnTo>
                    <a:lnTo>
                      <a:pt x="254499" y="8070"/>
                    </a:lnTo>
                    <a:cubicBezTo>
                      <a:pt x="260535" y="8702"/>
                      <a:pt x="266561" y="9317"/>
                      <a:pt x="272605" y="9854"/>
                    </a:cubicBezTo>
                    <a:cubicBezTo>
                      <a:pt x="278563" y="10399"/>
                      <a:pt x="284529" y="11006"/>
                      <a:pt x="290487" y="11629"/>
                    </a:cubicBezTo>
                    <a:cubicBezTo>
                      <a:pt x="296150" y="13439"/>
                      <a:pt x="301804" y="15292"/>
                      <a:pt x="307432" y="17188"/>
                    </a:cubicBezTo>
                    <a:lnTo>
                      <a:pt x="316100" y="20072"/>
                    </a:lnTo>
                    <a:lnTo>
                      <a:pt x="324534" y="22791"/>
                    </a:lnTo>
                    <a:cubicBezTo>
                      <a:pt x="330119" y="25163"/>
                      <a:pt x="335687" y="27545"/>
                      <a:pt x="341315" y="29830"/>
                    </a:cubicBezTo>
                    <a:cubicBezTo>
                      <a:pt x="346814" y="32099"/>
                      <a:pt x="352278" y="34403"/>
                      <a:pt x="357742" y="36732"/>
                    </a:cubicBezTo>
                    <a:cubicBezTo>
                      <a:pt x="362651" y="40152"/>
                      <a:pt x="367570" y="43616"/>
                      <a:pt x="372419" y="47123"/>
                    </a:cubicBezTo>
                    <a:cubicBezTo>
                      <a:pt x="377294" y="50612"/>
                      <a:pt x="382204" y="54085"/>
                      <a:pt x="387131" y="57514"/>
                    </a:cubicBezTo>
                    <a:lnTo>
                      <a:pt x="387139" y="57531"/>
                    </a:lnTo>
                    <a:lnTo>
                      <a:pt x="387157" y="57531"/>
                    </a:lnTo>
                    <a:cubicBezTo>
                      <a:pt x="387174" y="57548"/>
                      <a:pt x="387183" y="57548"/>
                      <a:pt x="387191" y="57565"/>
                    </a:cubicBezTo>
                    <a:lnTo>
                      <a:pt x="387209" y="57583"/>
                    </a:lnTo>
                    <a:lnTo>
                      <a:pt x="387330" y="57678"/>
                    </a:lnTo>
                    <a:lnTo>
                      <a:pt x="387546" y="57860"/>
                    </a:lnTo>
                    <a:lnTo>
                      <a:pt x="387979" y="58206"/>
                    </a:lnTo>
                    <a:lnTo>
                      <a:pt x="388854" y="58968"/>
                    </a:lnTo>
                    <a:lnTo>
                      <a:pt x="390586" y="60423"/>
                    </a:lnTo>
                    <a:lnTo>
                      <a:pt x="394067" y="63367"/>
                    </a:lnTo>
                    <a:lnTo>
                      <a:pt x="401063" y="69186"/>
                    </a:lnTo>
                    <a:cubicBezTo>
                      <a:pt x="405661" y="72979"/>
                      <a:pt x="410224" y="76806"/>
                      <a:pt x="414770" y="80642"/>
                    </a:cubicBezTo>
                    <a:cubicBezTo>
                      <a:pt x="418451" y="85370"/>
                      <a:pt x="422113" y="90089"/>
                      <a:pt x="425724" y="94878"/>
                    </a:cubicBezTo>
                    <a:cubicBezTo>
                      <a:pt x="429361" y="99683"/>
                      <a:pt x="433041" y="104446"/>
                      <a:pt x="436747" y="109217"/>
                    </a:cubicBezTo>
                    <a:lnTo>
                      <a:pt x="436756" y="109234"/>
                    </a:lnTo>
                    <a:lnTo>
                      <a:pt x="436842" y="109356"/>
                    </a:lnTo>
                    <a:lnTo>
                      <a:pt x="437007" y="109589"/>
                    </a:lnTo>
                    <a:lnTo>
                      <a:pt x="437301" y="110083"/>
                    </a:lnTo>
                    <a:lnTo>
                      <a:pt x="437916" y="111027"/>
                    </a:lnTo>
                    <a:lnTo>
                      <a:pt x="439155" y="112958"/>
                    </a:lnTo>
                    <a:lnTo>
                      <a:pt x="441614" y="116776"/>
                    </a:lnTo>
                    <a:lnTo>
                      <a:pt x="446584" y="124388"/>
                    </a:lnTo>
                    <a:cubicBezTo>
                      <a:pt x="449866" y="129358"/>
                      <a:pt x="453087" y="134380"/>
                      <a:pt x="456299" y="139385"/>
                    </a:cubicBezTo>
                    <a:cubicBezTo>
                      <a:pt x="458430" y="144979"/>
                      <a:pt x="460525" y="150581"/>
                      <a:pt x="462560" y="156193"/>
                    </a:cubicBezTo>
                    <a:cubicBezTo>
                      <a:pt x="464604" y="161838"/>
                      <a:pt x="466716" y="167467"/>
                      <a:pt x="468855" y="173086"/>
                    </a:cubicBezTo>
                    <a:lnTo>
                      <a:pt x="468855" y="173086"/>
                    </a:lnTo>
                    <a:lnTo>
                      <a:pt x="468864" y="173086"/>
                    </a:lnTo>
                    <a:cubicBezTo>
                      <a:pt x="468872" y="173121"/>
                      <a:pt x="468890" y="173156"/>
                      <a:pt x="468898" y="173190"/>
                    </a:cubicBezTo>
                    <a:lnTo>
                      <a:pt x="468933" y="173329"/>
                    </a:lnTo>
                    <a:lnTo>
                      <a:pt x="469011" y="173597"/>
                    </a:lnTo>
                    <a:lnTo>
                      <a:pt x="469167" y="174143"/>
                    </a:lnTo>
                    <a:lnTo>
                      <a:pt x="469470" y="175242"/>
                    </a:lnTo>
                    <a:lnTo>
                      <a:pt x="470076" y="177425"/>
                    </a:lnTo>
                    <a:lnTo>
                      <a:pt x="471288" y="181806"/>
                    </a:lnTo>
                    <a:lnTo>
                      <a:pt x="473089" y="188075"/>
                    </a:lnTo>
                    <a:lnTo>
                      <a:pt x="481073" y="188075"/>
                    </a:lnTo>
                    <a:lnTo>
                      <a:pt x="478917" y="179642"/>
                    </a:lnTo>
                    <a:lnTo>
                      <a:pt x="477748" y="175191"/>
                    </a:lnTo>
                    <a:lnTo>
                      <a:pt x="476484" y="170480"/>
                    </a:lnTo>
                    <a:cubicBezTo>
                      <a:pt x="474267" y="164808"/>
                      <a:pt x="472033" y="159119"/>
                      <a:pt x="469747" y="153474"/>
                    </a:cubicBezTo>
                    <a:cubicBezTo>
                      <a:pt x="467426" y="147845"/>
                      <a:pt x="465201" y="142156"/>
                      <a:pt x="462993" y="136493"/>
                    </a:cubicBezTo>
                    <a:lnTo>
                      <a:pt x="462950" y="136415"/>
                    </a:lnTo>
                    <a:cubicBezTo>
                      <a:pt x="462880" y="136233"/>
                      <a:pt x="462785" y="136060"/>
                      <a:pt x="462699" y="135896"/>
                    </a:cubicBezTo>
                    <a:cubicBezTo>
                      <a:pt x="459443" y="130683"/>
                      <a:pt x="456230" y="125496"/>
                      <a:pt x="453044" y="120249"/>
                    </a:cubicBezTo>
                    <a:lnTo>
                      <a:pt x="448264" y="112438"/>
                    </a:lnTo>
                    <a:lnTo>
                      <a:pt x="445831" y="108533"/>
                    </a:lnTo>
                    <a:lnTo>
                      <a:pt x="443224" y="104402"/>
                    </a:lnTo>
                    <a:cubicBezTo>
                      <a:pt x="439449" y="99623"/>
                      <a:pt x="435639" y="94869"/>
                      <a:pt x="431786" y="90150"/>
                    </a:cubicBezTo>
                    <a:cubicBezTo>
                      <a:pt x="427924" y="85422"/>
                      <a:pt x="424114" y="80668"/>
                      <a:pt x="420330" y="75897"/>
                    </a:cubicBezTo>
                    <a:lnTo>
                      <a:pt x="420269" y="75828"/>
                    </a:lnTo>
                    <a:cubicBezTo>
                      <a:pt x="420148" y="75672"/>
                      <a:pt x="420018" y="75524"/>
                      <a:pt x="419862" y="75403"/>
                    </a:cubicBezTo>
                    <a:cubicBezTo>
                      <a:pt x="415229" y="71403"/>
                      <a:pt x="410623" y="67385"/>
                      <a:pt x="406042" y="63324"/>
                    </a:cubicBezTo>
                    <a:lnTo>
                      <a:pt x="399158" y="57254"/>
                    </a:lnTo>
                    <a:lnTo>
                      <a:pt x="395686" y="54240"/>
                    </a:lnTo>
                    <a:lnTo>
                      <a:pt x="391988" y="51063"/>
                    </a:lnTo>
                    <a:cubicBezTo>
                      <a:pt x="386966" y="47633"/>
                      <a:pt x="381909" y="44187"/>
                      <a:pt x="376835" y="40810"/>
                    </a:cubicBezTo>
                    <a:cubicBezTo>
                      <a:pt x="371752" y="37442"/>
                      <a:pt x="366721" y="34004"/>
                      <a:pt x="361690" y="30567"/>
                    </a:cubicBezTo>
                    <a:lnTo>
                      <a:pt x="361621" y="30523"/>
                    </a:lnTo>
                    <a:cubicBezTo>
                      <a:pt x="361456" y="30419"/>
                      <a:pt x="361292" y="30324"/>
                      <a:pt x="361101" y="30237"/>
                    </a:cubicBezTo>
                    <a:cubicBezTo>
                      <a:pt x="355499" y="27787"/>
                      <a:pt x="349914" y="25319"/>
                      <a:pt x="344337" y="22782"/>
                    </a:cubicBezTo>
                    <a:cubicBezTo>
                      <a:pt x="338752" y="20236"/>
                      <a:pt x="333167" y="17760"/>
                      <a:pt x="327556" y="15309"/>
                    </a:cubicBezTo>
                    <a:lnTo>
                      <a:pt x="318533" y="12521"/>
                    </a:lnTo>
                    <a:lnTo>
                      <a:pt x="309779" y="9889"/>
                    </a:lnTo>
                    <a:cubicBezTo>
                      <a:pt x="303934" y="8174"/>
                      <a:pt x="298107" y="6382"/>
                      <a:pt x="292296" y="4555"/>
                    </a:cubicBezTo>
                    <a:lnTo>
                      <a:pt x="292201" y="4537"/>
                    </a:lnTo>
                    <a:cubicBezTo>
                      <a:pt x="292010" y="4485"/>
                      <a:pt x="291829" y="4433"/>
                      <a:pt x="291647" y="4416"/>
                    </a:cubicBezTo>
                    <a:cubicBezTo>
                      <a:pt x="285560" y="3723"/>
                      <a:pt x="279481" y="2996"/>
                      <a:pt x="273420" y="2217"/>
                    </a:cubicBezTo>
                    <a:cubicBezTo>
                      <a:pt x="267349" y="1420"/>
                      <a:pt x="261262" y="710"/>
                      <a:pt x="255192" y="35"/>
                    </a:cubicBezTo>
                    <a:lnTo>
                      <a:pt x="245754" y="0"/>
                    </a:lnTo>
                    <a:lnTo>
                      <a:pt x="236618" y="86"/>
                    </a:lnTo>
                    <a:cubicBezTo>
                      <a:pt x="230514" y="164"/>
                      <a:pt x="224418" y="173"/>
                      <a:pt x="218330" y="147"/>
                    </a:cubicBezTo>
                    <a:lnTo>
                      <a:pt x="218244" y="164"/>
                    </a:lnTo>
                    <a:cubicBezTo>
                      <a:pt x="218053" y="156"/>
                      <a:pt x="217845" y="173"/>
                      <a:pt x="217664" y="216"/>
                    </a:cubicBezTo>
                    <a:cubicBezTo>
                      <a:pt x="211646" y="1351"/>
                      <a:pt x="205619" y="2442"/>
                      <a:pt x="199601" y="3489"/>
                    </a:cubicBezTo>
                    <a:cubicBezTo>
                      <a:pt x="193565" y="4529"/>
                      <a:pt x="187547" y="5628"/>
                      <a:pt x="181538" y="6771"/>
                    </a:cubicBezTo>
                    <a:lnTo>
                      <a:pt x="172506" y="9516"/>
                    </a:lnTo>
                    <a:lnTo>
                      <a:pt x="163813" y="12287"/>
                    </a:lnTo>
                    <a:cubicBezTo>
                      <a:pt x="157994" y="14157"/>
                      <a:pt x="152175" y="15967"/>
                      <a:pt x="146339" y="17760"/>
                    </a:cubicBezTo>
                    <a:lnTo>
                      <a:pt x="146261" y="17760"/>
                    </a:lnTo>
                    <a:cubicBezTo>
                      <a:pt x="146079" y="17829"/>
                      <a:pt x="145897" y="17898"/>
                      <a:pt x="145724" y="17994"/>
                    </a:cubicBezTo>
                    <a:cubicBezTo>
                      <a:pt x="140295" y="20842"/>
                      <a:pt x="134874" y="23657"/>
                      <a:pt x="129419" y="26436"/>
                    </a:cubicBezTo>
                    <a:cubicBezTo>
                      <a:pt x="123964" y="29216"/>
                      <a:pt x="118543" y="32047"/>
                      <a:pt x="113114" y="34913"/>
                    </a:cubicBezTo>
                    <a:cubicBezTo>
                      <a:pt x="113044" y="34948"/>
                      <a:pt x="112984" y="34983"/>
                      <a:pt x="112914" y="35035"/>
                    </a:cubicBezTo>
                    <a:lnTo>
                      <a:pt x="112880" y="35069"/>
                    </a:lnTo>
                    <a:cubicBezTo>
                      <a:pt x="107840" y="38489"/>
                      <a:pt x="102792" y="41927"/>
                      <a:pt x="97813" y="45399"/>
                    </a:cubicBezTo>
                    <a:cubicBezTo>
                      <a:pt x="92825" y="48915"/>
                      <a:pt x="87803" y="52353"/>
                      <a:pt x="82746" y="55782"/>
                    </a:cubicBezTo>
                    <a:lnTo>
                      <a:pt x="82668" y="55816"/>
                    </a:lnTo>
                    <a:cubicBezTo>
                      <a:pt x="82521" y="55938"/>
                      <a:pt x="82357" y="56042"/>
                      <a:pt x="82209" y="56189"/>
                    </a:cubicBezTo>
                    <a:cubicBezTo>
                      <a:pt x="77888" y="60518"/>
                      <a:pt x="73533" y="64813"/>
                      <a:pt x="69143" y="69073"/>
                    </a:cubicBezTo>
                    <a:lnTo>
                      <a:pt x="62571" y="75481"/>
                    </a:lnTo>
                    <a:lnTo>
                      <a:pt x="59315" y="78711"/>
                    </a:lnTo>
                    <a:lnTo>
                      <a:pt x="55851" y="82183"/>
                    </a:lnTo>
                    <a:cubicBezTo>
                      <a:pt x="52050" y="86946"/>
                      <a:pt x="48257" y="91691"/>
                      <a:pt x="44516" y="96497"/>
                    </a:cubicBezTo>
                    <a:cubicBezTo>
                      <a:pt x="40776" y="101302"/>
                      <a:pt x="36983" y="106091"/>
                      <a:pt x="33173" y="110854"/>
                    </a:cubicBezTo>
                    <a:lnTo>
                      <a:pt x="33112" y="110914"/>
                    </a:lnTo>
                    <a:cubicBezTo>
                      <a:pt x="32991" y="111061"/>
                      <a:pt x="32896" y="111226"/>
                      <a:pt x="32801" y="111399"/>
                    </a:cubicBezTo>
                    <a:cubicBezTo>
                      <a:pt x="29943" y="116811"/>
                      <a:pt x="27051" y="122188"/>
                      <a:pt x="24090" y="127574"/>
                    </a:cubicBezTo>
                    <a:lnTo>
                      <a:pt x="19699" y="135636"/>
                    </a:lnTo>
                    <a:lnTo>
                      <a:pt x="17535" y="139680"/>
                    </a:lnTo>
                    <a:lnTo>
                      <a:pt x="15257" y="144009"/>
                    </a:lnTo>
                    <a:cubicBezTo>
                      <a:pt x="13015" y="149672"/>
                      <a:pt x="10806" y="155344"/>
                      <a:pt x="8650" y="161059"/>
                    </a:cubicBezTo>
                    <a:cubicBezTo>
                      <a:pt x="6494" y="166757"/>
                      <a:pt x="4269" y="172428"/>
                      <a:pt x="2035" y="178091"/>
                    </a:cubicBezTo>
                    <a:lnTo>
                      <a:pt x="2000" y="178187"/>
                    </a:lnTo>
                    <a:cubicBezTo>
                      <a:pt x="1922" y="178369"/>
                      <a:pt x="1870" y="178550"/>
                      <a:pt x="1827" y="178732"/>
                    </a:cubicBezTo>
                    <a:cubicBezTo>
                      <a:pt x="1247" y="181841"/>
                      <a:pt x="606" y="184941"/>
                      <a:pt x="0" y="188041"/>
                    </a:cubicBezTo>
                    <a:lnTo>
                      <a:pt x="7603" y="188041"/>
                    </a:lnTo>
                    <a:close/>
                    <a:moveTo>
                      <a:pt x="387183" y="57574"/>
                    </a:moveTo>
                    <a:cubicBezTo>
                      <a:pt x="387183" y="57574"/>
                      <a:pt x="387183" y="57565"/>
                      <a:pt x="387183" y="57557"/>
                    </a:cubicBezTo>
                    <a:lnTo>
                      <a:pt x="387183" y="57574"/>
                    </a:lnTo>
                    <a:lnTo>
                      <a:pt x="387183" y="57574"/>
                    </a:lnTo>
                    <a:close/>
                    <a:moveTo>
                      <a:pt x="22618" y="147326"/>
                    </a:moveTo>
                    <a:lnTo>
                      <a:pt x="22618" y="147326"/>
                    </a:lnTo>
                    <a:lnTo>
                      <a:pt x="22635" y="147291"/>
                    </a:lnTo>
                    <a:cubicBezTo>
                      <a:pt x="22618" y="147317"/>
                      <a:pt x="22652" y="147256"/>
                      <a:pt x="22618" y="147326"/>
                    </a:cubicBezTo>
                    <a:close/>
                  </a:path>
                </a:pathLst>
              </a:custGeom>
              <a:grpFill/>
              <a:ln w="8653" cap="flat">
                <a:noFill/>
                <a:prstDash val="solid"/>
                <a:miter/>
              </a:ln>
            </p:spPr>
            <p:txBody>
              <a:bodyPr rtlCol="0" anchor="ctr"/>
              <a:lstStyle/>
              <a:p>
                <a:endParaRPr lang="en-IN" dirty="0"/>
              </a:p>
            </p:txBody>
          </p:sp>
          <p:sp>
            <p:nvSpPr>
              <p:cNvPr id="199" name="Freeform: Shape 174">
                <a:extLst>
                  <a:ext uri="{FF2B5EF4-FFF2-40B4-BE49-F238E27FC236}">
                    <a16:creationId xmlns:a16="http://schemas.microsoft.com/office/drawing/2014/main" id="{AD6AEBC4-D890-8E4C-B940-75F253A9465E}"/>
                  </a:ext>
                </a:extLst>
              </p:cNvPr>
              <p:cNvSpPr/>
              <p:nvPr/>
            </p:nvSpPr>
            <p:spPr>
              <a:xfrm>
                <a:off x="-1609304" y="3481853"/>
                <a:ext cx="36154" cy="36157"/>
              </a:xfrm>
              <a:custGeom>
                <a:avLst/>
                <a:gdLst>
                  <a:gd name="connsiteX0" fmla="*/ 20595 w 36154"/>
                  <a:gd name="connsiteY0" fmla="*/ 175 h 36157"/>
                  <a:gd name="connsiteX1" fmla="*/ 35463 w 36154"/>
                  <a:gd name="connsiteY1" fmla="*/ 13137 h 36157"/>
                  <a:gd name="connsiteX2" fmla="*/ 23020 w 36154"/>
                  <a:gd name="connsiteY2" fmla="*/ 35469 h 36157"/>
                  <a:gd name="connsiteX3" fmla="*/ 15556 w 36154"/>
                  <a:gd name="connsiteY3" fmla="*/ 35980 h 36157"/>
                  <a:gd name="connsiteX4" fmla="*/ 688 w 36154"/>
                  <a:gd name="connsiteY4" fmla="*/ 23009 h 36157"/>
                  <a:gd name="connsiteX5" fmla="*/ 13140 w 36154"/>
                  <a:gd name="connsiteY5" fmla="*/ 703 h 36157"/>
                  <a:gd name="connsiteX6" fmla="*/ 20595 w 36154"/>
                  <a:gd name="connsiteY6" fmla="*/ 175 h 36157"/>
                  <a:gd name="connsiteX7" fmla="*/ 16482 w 36154"/>
                  <a:gd name="connsiteY7" fmla="*/ 29486 h 36157"/>
                  <a:gd name="connsiteX8" fmla="*/ 21227 w 36154"/>
                  <a:gd name="connsiteY8" fmla="*/ 29139 h 36157"/>
                  <a:gd name="connsiteX9" fmla="*/ 29159 w 36154"/>
                  <a:gd name="connsiteY9" fmla="*/ 14921 h 36157"/>
                  <a:gd name="connsiteX10" fmla="*/ 19677 w 36154"/>
                  <a:gd name="connsiteY10" fmla="*/ 6678 h 36157"/>
                  <a:gd name="connsiteX11" fmla="*/ 14949 w 36154"/>
                  <a:gd name="connsiteY11" fmla="*/ 7007 h 36157"/>
                  <a:gd name="connsiteX12" fmla="*/ 7018 w 36154"/>
                  <a:gd name="connsiteY12" fmla="*/ 21216 h 36157"/>
                  <a:gd name="connsiteX13" fmla="*/ 16482 w 36154"/>
                  <a:gd name="connsiteY13" fmla="*/ 29486 h 3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54" h="36157">
                    <a:moveTo>
                      <a:pt x="20595" y="175"/>
                    </a:moveTo>
                    <a:cubicBezTo>
                      <a:pt x="27670" y="1171"/>
                      <a:pt x="33506" y="6262"/>
                      <a:pt x="35463" y="13137"/>
                    </a:cubicBezTo>
                    <a:cubicBezTo>
                      <a:pt x="38190" y="22714"/>
                      <a:pt x="32605" y="32750"/>
                      <a:pt x="23020" y="35469"/>
                    </a:cubicBezTo>
                    <a:cubicBezTo>
                      <a:pt x="20578" y="36153"/>
                      <a:pt x="18067" y="36335"/>
                      <a:pt x="15556" y="35980"/>
                    </a:cubicBezTo>
                    <a:cubicBezTo>
                      <a:pt x="8472" y="34984"/>
                      <a:pt x="2636" y="29901"/>
                      <a:pt x="688" y="23009"/>
                    </a:cubicBezTo>
                    <a:cubicBezTo>
                      <a:pt x="-2031" y="13423"/>
                      <a:pt x="3554" y="3422"/>
                      <a:pt x="13140" y="703"/>
                    </a:cubicBezTo>
                    <a:cubicBezTo>
                      <a:pt x="15590" y="-7"/>
                      <a:pt x="18093" y="-172"/>
                      <a:pt x="20595" y="175"/>
                    </a:cubicBezTo>
                    <a:close/>
                    <a:moveTo>
                      <a:pt x="16482" y="29486"/>
                    </a:moveTo>
                    <a:cubicBezTo>
                      <a:pt x="18075" y="29702"/>
                      <a:pt x="19669" y="29590"/>
                      <a:pt x="21227" y="29139"/>
                    </a:cubicBezTo>
                    <a:cubicBezTo>
                      <a:pt x="27323" y="27425"/>
                      <a:pt x="30882" y="21043"/>
                      <a:pt x="29159" y="14921"/>
                    </a:cubicBezTo>
                    <a:cubicBezTo>
                      <a:pt x="27903" y="10557"/>
                      <a:pt x="24189" y="7310"/>
                      <a:pt x="19677" y="6678"/>
                    </a:cubicBezTo>
                    <a:cubicBezTo>
                      <a:pt x="18093" y="6452"/>
                      <a:pt x="16508" y="6565"/>
                      <a:pt x="14949" y="7007"/>
                    </a:cubicBezTo>
                    <a:cubicBezTo>
                      <a:pt x="8836" y="8739"/>
                      <a:pt x="5295" y="15129"/>
                      <a:pt x="7018" y="21216"/>
                    </a:cubicBezTo>
                    <a:cubicBezTo>
                      <a:pt x="8256" y="25589"/>
                      <a:pt x="11979" y="28836"/>
                      <a:pt x="16482" y="29486"/>
                    </a:cubicBezTo>
                    <a:close/>
                  </a:path>
                </a:pathLst>
              </a:custGeom>
              <a:grpFill/>
              <a:ln w="8653" cap="flat">
                <a:noFill/>
                <a:prstDash val="solid"/>
                <a:miter/>
              </a:ln>
            </p:spPr>
            <p:txBody>
              <a:bodyPr rtlCol="0" anchor="ctr"/>
              <a:lstStyle/>
              <a:p>
                <a:endParaRPr lang="en-IN" dirty="0"/>
              </a:p>
            </p:txBody>
          </p:sp>
          <p:sp>
            <p:nvSpPr>
              <p:cNvPr id="200" name="Freeform: Shape 175">
                <a:extLst>
                  <a:ext uri="{FF2B5EF4-FFF2-40B4-BE49-F238E27FC236}">
                    <a16:creationId xmlns:a16="http://schemas.microsoft.com/office/drawing/2014/main" id="{75660BC8-F806-E64B-8FDA-29692AA43318}"/>
                  </a:ext>
                </a:extLst>
              </p:cNvPr>
              <p:cNvSpPr/>
              <p:nvPr/>
            </p:nvSpPr>
            <p:spPr>
              <a:xfrm>
                <a:off x="-1679265" y="3549787"/>
                <a:ext cx="36134" cy="36147"/>
              </a:xfrm>
              <a:custGeom>
                <a:avLst/>
                <a:gdLst>
                  <a:gd name="connsiteX0" fmla="*/ 20582 w 36134"/>
                  <a:gd name="connsiteY0" fmla="*/ 180 h 36147"/>
                  <a:gd name="connsiteX1" fmla="*/ 33224 w 36134"/>
                  <a:gd name="connsiteY1" fmla="*/ 8225 h 36147"/>
                  <a:gd name="connsiteX2" fmla="*/ 27916 w 36134"/>
                  <a:gd name="connsiteY2" fmla="*/ 33232 h 36147"/>
                  <a:gd name="connsiteX3" fmla="*/ 15551 w 36134"/>
                  <a:gd name="connsiteY3" fmla="*/ 35968 h 36147"/>
                  <a:gd name="connsiteX4" fmla="*/ 2917 w 36134"/>
                  <a:gd name="connsiteY4" fmla="*/ 27915 h 36147"/>
                  <a:gd name="connsiteX5" fmla="*/ 8225 w 36134"/>
                  <a:gd name="connsiteY5" fmla="*/ 2916 h 36147"/>
                  <a:gd name="connsiteX6" fmla="*/ 20582 w 36134"/>
                  <a:gd name="connsiteY6" fmla="*/ 180 h 36147"/>
                  <a:gd name="connsiteX7" fmla="*/ 16477 w 36134"/>
                  <a:gd name="connsiteY7" fmla="*/ 29448 h 36147"/>
                  <a:gd name="connsiteX8" fmla="*/ 24348 w 36134"/>
                  <a:gd name="connsiteY8" fmla="*/ 27725 h 36147"/>
                  <a:gd name="connsiteX9" fmla="*/ 27717 w 36134"/>
                  <a:gd name="connsiteY9" fmla="*/ 11809 h 36147"/>
                  <a:gd name="connsiteX10" fmla="*/ 19672 w 36134"/>
                  <a:gd name="connsiteY10" fmla="*/ 6683 h 36147"/>
                  <a:gd name="connsiteX11" fmla="*/ 11819 w 36134"/>
                  <a:gd name="connsiteY11" fmla="*/ 8406 h 36147"/>
                  <a:gd name="connsiteX12" fmla="*/ 8433 w 36134"/>
                  <a:gd name="connsiteY12" fmla="*/ 24322 h 36147"/>
                  <a:gd name="connsiteX13" fmla="*/ 16477 w 36134"/>
                  <a:gd name="connsiteY13" fmla="*/ 29448 h 3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34" h="36147">
                    <a:moveTo>
                      <a:pt x="20582" y="180"/>
                    </a:moveTo>
                    <a:cubicBezTo>
                      <a:pt x="25768" y="908"/>
                      <a:pt x="30366" y="3843"/>
                      <a:pt x="33224" y="8225"/>
                    </a:cubicBezTo>
                    <a:cubicBezTo>
                      <a:pt x="38644" y="16589"/>
                      <a:pt x="36281" y="27803"/>
                      <a:pt x="27916" y="33232"/>
                    </a:cubicBezTo>
                    <a:cubicBezTo>
                      <a:pt x="24244" y="35604"/>
                      <a:pt x="19863" y="36583"/>
                      <a:pt x="15551" y="35968"/>
                    </a:cubicBezTo>
                    <a:cubicBezTo>
                      <a:pt x="10355" y="35241"/>
                      <a:pt x="5749" y="32314"/>
                      <a:pt x="2917" y="27915"/>
                    </a:cubicBezTo>
                    <a:cubicBezTo>
                      <a:pt x="-2512" y="19559"/>
                      <a:pt x="-148" y="8346"/>
                      <a:pt x="8225" y="2916"/>
                    </a:cubicBezTo>
                    <a:cubicBezTo>
                      <a:pt x="11888" y="535"/>
                      <a:pt x="16261" y="-435"/>
                      <a:pt x="20582" y="180"/>
                    </a:cubicBezTo>
                    <a:close/>
                    <a:moveTo>
                      <a:pt x="16477" y="29448"/>
                    </a:moveTo>
                    <a:cubicBezTo>
                      <a:pt x="19214" y="29838"/>
                      <a:pt x="22019" y="29231"/>
                      <a:pt x="24348" y="27725"/>
                    </a:cubicBezTo>
                    <a:cubicBezTo>
                      <a:pt x="29648" y="24261"/>
                      <a:pt x="31172" y="17135"/>
                      <a:pt x="27717" y="11809"/>
                    </a:cubicBezTo>
                    <a:cubicBezTo>
                      <a:pt x="25907" y="9021"/>
                      <a:pt x="22963" y="7142"/>
                      <a:pt x="19672" y="6683"/>
                    </a:cubicBezTo>
                    <a:cubicBezTo>
                      <a:pt x="16928" y="6294"/>
                      <a:pt x="14131" y="6891"/>
                      <a:pt x="11819" y="8406"/>
                    </a:cubicBezTo>
                    <a:cubicBezTo>
                      <a:pt x="6493" y="11870"/>
                      <a:pt x="4969" y="18996"/>
                      <a:pt x="8433" y="24322"/>
                    </a:cubicBezTo>
                    <a:cubicBezTo>
                      <a:pt x="10243" y="27119"/>
                      <a:pt x="13169" y="28980"/>
                      <a:pt x="16477" y="29448"/>
                    </a:cubicBezTo>
                    <a:close/>
                  </a:path>
                </a:pathLst>
              </a:custGeom>
              <a:grpFill/>
              <a:ln w="8653" cap="flat">
                <a:noFill/>
                <a:prstDash val="solid"/>
                <a:miter/>
              </a:ln>
            </p:spPr>
            <p:txBody>
              <a:bodyPr rtlCol="0" anchor="ctr"/>
              <a:lstStyle/>
              <a:p>
                <a:endParaRPr lang="en-IN" dirty="0"/>
              </a:p>
            </p:txBody>
          </p:sp>
          <p:sp>
            <p:nvSpPr>
              <p:cNvPr id="201" name="Freeform: Shape 176">
                <a:extLst>
                  <a:ext uri="{FF2B5EF4-FFF2-40B4-BE49-F238E27FC236}">
                    <a16:creationId xmlns:a16="http://schemas.microsoft.com/office/drawing/2014/main" id="{DB742882-0108-F44F-A9FD-AF990A52641D}"/>
                  </a:ext>
                </a:extLst>
              </p:cNvPr>
              <p:cNvSpPr/>
              <p:nvPr/>
            </p:nvSpPr>
            <p:spPr>
              <a:xfrm>
                <a:off x="-1726110" y="3635319"/>
                <a:ext cx="36139" cy="36141"/>
              </a:xfrm>
              <a:custGeom>
                <a:avLst/>
                <a:gdLst>
                  <a:gd name="connsiteX0" fmla="*/ 20616 w 36139"/>
                  <a:gd name="connsiteY0" fmla="*/ 183 h 36141"/>
                  <a:gd name="connsiteX1" fmla="*/ 29656 w 36139"/>
                  <a:gd name="connsiteY1" fmla="*/ 4209 h 36141"/>
                  <a:gd name="connsiteX2" fmla="*/ 31942 w 36139"/>
                  <a:gd name="connsiteY2" fmla="*/ 29658 h 36141"/>
                  <a:gd name="connsiteX3" fmla="*/ 15533 w 36139"/>
                  <a:gd name="connsiteY3" fmla="*/ 35962 h 36141"/>
                  <a:gd name="connsiteX4" fmla="*/ 6502 w 36139"/>
                  <a:gd name="connsiteY4" fmla="*/ 31944 h 36141"/>
                  <a:gd name="connsiteX5" fmla="*/ 77 w 36139"/>
                  <a:gd name="connsiteY5" fmla="*/ 19683 h 36141"/>
                  <a:gd name="connsiteX6" fmla="*/ 4207 w 36139"/>
                  <a:gd name="connsiteY6" fmla="*/ 6478 h 36141"/>
                  <a:gd name="connsiteX7" fmla="*/ 20616 w 36139"/>
                  <a:gd name="connsiteY7" fmla="*/ 183 h 36141"/>
                  <a:gd name="connsiteX8" fmla="*/ 16460 w 36139"/>
                  <a:gd name="connsiteY8" fmla="*/ 29459 h 36141"/>
                  <a:gd name="connsiteX9" fmla="*/ 26920 w 36139"/>
                  <a:gd name="connsiteY9" fmla="*/ 25441 h 36141"/>
                  <a:gd name="connsiteX10" fmla="*/ 25448 w 36139"/>
                  <a:gd name="connsiteY10" fmla="*/ 9257 h 36141"/>
                  <a:gd name="connsiteX11" fmla="*/ 19698 w 36139"/>
                  <a:gd name="connsiteY11" fmla="*/ 6685 h 36141"/>
                  <a:gd name="connsiteX12" fmla="*/ 9247 w 36139"/>
                  <a:gd name="connsiteY12" fmla="*/ 10703 h 36141"/>
                  <a:gd name="connsiteX13" fmla="*/ 6632 w 36139"/>
                  <a:gd name="connsiteY13" fmla="*/ 19094 h 36141"/>
                  <a:gd name="connsiteX14" fmla="*/ 10710 w 36139"/>
                  <a:gd name="connsiteY14" fmla="*/ 26896 h 36141"/>
                  <a:gd name="connsiteX15" fmla="*/ 16460 w 36139"/>
                  <a:gd name="connsiteY15" fmla="*/ 29459 h 36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9" h="36141">
                    <a:moveTo>
                      <a:pt x="20616" y="183"/>
                    </a:moveTo>
                    <a:cubicBezTo>
                      <a:pt x="23941" y="641"/>
                      <a:pt x="27067" y="2044"/>
                      <a:pt x="29656" y="4209"/>
                    </a:cubicBezTo>
                    <a:cubicBezTo>
                      <a:pt x="37311" y="10582"/>
                      <a:pt x="38333" y="22004"/>
                      <a:pt x="31942" y="29658"/>
                    </a:cubicBezTo>
                    <a:cubicBezTo>
                      <a:pt x="27907" y="34490"/>
                      <a:pt x="21768" y="36837"/>
                      <a:pt x="15533" y="35962"/>
                    </a:cubicBezTo>
                    <a:cubicBezTo>
                      <a:pt x="12208" y="35495"/>
                      <a:pt x="9082" y="34109"/>
                      <a:pt x="6502" y="31944"/>
                    </a:cubicBezTo>
                    <a:cubicBezTo>
                      <a:pt x="2779" y="28853"/>
                      <a:pt x="519" y="24506"/>
                      <a:pt x="77" y="19683"/>
                    </a:cubicBezTo>
                    <a:cubicBezTo>
                      <a:pt x="-365" y="14886"/>
                      <a:pt x="1107" y="10192"/>
                      <a:pt x="4207" y="6478"/>
                    </a:cubicBezTo>
                    <a:cubicBezTo>
                      <a:pt x="8242" y="1655"/>
                      <a:pt x="14364" y="-701"/>
                      <a:pt x="20616" y="183"/>
                    </a:cubicBezTo>
                    <a:close/>
                    <a:moveTo>
                      <a:pt x="16460" y="29459"/>
                    </a:moveTo>
                    <a:cubicBezTo>
                      <a:pt x="20434" y="30013"/>
                      <a:pt x="24340" y="28515"/>
                      <a:pt x="26920" y="25441"/>
                    </a:cubicBezTo>
                    <a:cubicBezTo>
                      <a:pt x="30964" y="20566"/>
                      <a:pt x="30314" y="13310"/>
                      <a:pt x="25448" y="9257"/>
                    </a:cubicBezTo>
                    <a:cubicBezTo>
                      <a:pt x="23794" y="7863"/>
                      <a:pt x="21811" y="6980"/>
                      <a:pt x="19698" y="6685"/>
                    </a:cubicBezTo>
                    <a:cubicBezTo>
                      <a:pt x="15733" y="6123"/>
                      <a:pt x="11819" y="7621"/>
                      <a:pt x="9247" y="10703"/>
                    </a:cubicBezTo>
                    <a:cubicBezTo>
                      <a:pt x="7281" y="13050"/>
                      <a:pt x="6355" y="16037"/>
                      <a:pt x="6632" y="19094"/>
                    </a:cubicBezTo>
                    <a:cubicBezTo>
                      <a:pt x="6892" y="22159"/>
                      <a:pt x="8346" y="24930"/>
                      <a:pt x="10710" y="26896"/>
                    </a:cubicBezTo>
                    <a:cubicBezTo>
                      <a:pt x="12355" y="28281"/>
                      <a:pt x="14330" y="29156"/>
                      <a:pt x="16460" y="29459"/>
                    </a:cubicBezTo>
                    <a:close/>
                  </a:path>
                </a:pathLst>
              </a:custGeom>
              <a:grpFill/>
              <a:ln w="8653" cap="flat">
                <a:noFill/>
                <a:prstDash val="solid"/>
                <a:miter/>
              </a:ln>
            </p:spPr>
            <p:txBody>
              <a:bodyPr rtlCol="0" anchor="ctr"/>
              <a:lstStyle/>
              <a:p>
                <a:endParaRPr lang="en-IN" dirty="0"/>
              </a:p>
            </p:txBody>
          </p:sp>
          <p:sp>
            <p:nvSpPr>
              <p:cNvPr id="202" name="Freeform: Shape 177">
                <a:extLst>
                  <a:ext uri="{FF2B5EF4-FFF2-40B4-BE49-F238E27FC236}">
                    <a16:creationId xmlns:a16="http://schemas.microsoft.com/office/drawing/2014/main" id="{5671FAD4-D67D-0943-92F8-51EA52D26492}"/>
                  </a:ext>
                </a:extLst>
              </p:cNvPr>
              <p:cNvSpPr/>
              <p:nvPr/>
            </p:nvSpPr>
            <p:spPr>
              <a:xfrm>
                <a:off x="-1117161" y="3621567"/>
                <a:ext cx="36133" cy="36148"/>
              </a:xfrm>
              <a:custGeom>
                <a:avLst/>
                <a:gdLst>
                  <a:gd name="connsiteX0" fmla="*/ 20600 w 36133"/>
                  <a:gd name="connsiteY0" fmla="*/ 184 h 36148"/>
                  <a:gd name="connsiteX1" fmla="*/ 36108 w 36133"/>
                  <a:gd name="connsiteY1" fmla="*/ 17138 h 36148"/>
                  <a:gd name="connsiteX2" fmla="*/ 31501 w 36133"/>
                  <a:gd name="connsiteY2" fmla="*/ 30162 h 36148"/>
                  <a:gd name="connsiteX3" fmla="*/ 19015 w 36133"/>
                  <a:gd name="connsiteY3" fmla="*/ 36119 h 36148"/>
                  <a:gd name="connsiteX4" fmla="*/ 15525 w 36133"/>
                  <a:gd name="connsiteY4" fmla="*/ 35972 h 36148"/>
                  <a:gd name="connsiteX5" fmla="*/ 26 w 36133"/>
                  <a:gd name="connsiteY5" fmla="*/ 19026 h 36148"/>
                  <a:gd name="connsiteX6" fmla="*/ 17127 w 36133"/>
                  <a:gd name="connsiteY6" fmla="*/ 19 h 36148"/>
                  <a:gd name="connsiteX7" fmla="*/ 20600 w 36133"/>
                  <a:gd name="connsiteY7" fmla="*/ 184 h 36148"/>
                  <a:gd name="connsiteX8" fmla="*/ 16443 w 36133"/>
                  <a:gd name="connsiteY8" fmla="*/ 29452 h 36148"/>
                  <a:gd name="connsiteX9" fmla="*/ 18660 w 36133"/>
                  <a:gd name="connsiteY9" fmla="*/ 29564 h 36148"/>
                  <a:gd name="connsiteX10" fmla="*/ 26618 w 36133"/>
                  <a:gd name="connsiteY10" fmla="*/ 25772 h 36148"/>
                  <a:gd name="connsiteX11" fmla="*/ 29545 w 36133"/>
                  <a:gd name="connsiteY11" fmla="*/ 17467 h 36148"/>
                  <a:gd name="connsiteX12" fmla="*/ 19690 w 36133"/>
                  <a:gd name="connsiteY12" fmla="*/ 6678 h 36148"/>
                  <a:gd name="connsiteX13" fmla="*/ 17465 w 36133"/>
                  <a:gd name="connsiteY13" fmla="*/ 6574 h 36148"/>
                  <a:gd name="connsiteX14" fmla="*/ 6581 w 36133"/>
                  <a:gd name="connsiteY14" fmla="*/ 18662 h 36148"/>
                  <a:gd name="connsiteX15" fmla="*/ 16443 w 36133"/>
                  <a:gd name="connsiteY15" fmla="*/ 29452 h 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3" h="36148">
                    <a:moveTo>
                      <a:pt x="20600" y="184"/>
                    </a:moveTo>
                    <a:cubicBezTo>
                      <a:pt x="29138" y="1396"/>
                      <a:pt x="35649" y="8514"/>
                      <a:pt x="36108" y="17138"/>
                    </a:cubicBezTo>
                    <a:cubicBezTo>
                      <a:pt x="36359" y="21962"/>
                      <a:pt x="34731" y="26586"/>
                      <a:pt x="31501" y="30162"/>
                    </a:cubicBezTo>
                    <a:cubicBezTo>
                      <a:pt x="28272" y="33747"/>
                      <a:pt x="23829" y="35868"/>
                      <a:pt x="19015" y="36119"/>
                    </a:cubicBezTo>
                    <a:cubicBezTo>
                      <a:pt x="17838" y="36188"/>
                      <a:pt x="16668" y="36137"/>
                      <a:pt x="15525" y="35972"/>
                    </a:cubicBezTo>
                    <a:cubicBezTo>
                      <a:pt x="6996" y="34768"/>
                      <a:pt x="485" y="27633"/>
                      <a:pt x="26" y="19026"/>
                    </a:cubicBezTo>
                    <a:cubicBezTo>
                      <a:pt x="-503" y="9068"/>
                      <a:pt x="7178" y="539"/>
                      <a:pt x="17127" y="19"/>
                    </a:cubicBezTo>
                    <a:cubicBezTo>
                      <a:pt x="18288" y="-33"/>
                      <a:pt x="19457" y="19"/>
                      <a:pt x="20600" y="184"/>
                    </a:cubicBezTo>
                    <a:close/>
                    <a:moveTo>
                      <a:pt x="16443" y="29452"/>
                    </a:moveTo>
                    <a:cubicBezTo>
                      <a:pt x="17171" y="29564"/>
                      <a:pt x="17924" y="29599"/>
                      <a:pt x="18660" y="29564"/>
                    </a:cubicBezTo>
                    <a:cubicBezTo>
                      <a:pt x="21734" y="29391"/>
                      <a:pt x="24557" y="28040"/>
                      <a:pt x="26618" y="25772"/>
                    </a:cubicBezTo>
                    <a:cubicBezTo>
                      <a:pt x="28670" y="23486"/>
                      <a:pt x="29709" y="20533"/>
                      <a:pt x="29545" y="17467"/>
                    </a:cubicBezTo>
                    <a:cubicBezTo>
                      <a:pt x="29267" y="11986"/>
                      <a:pt x="25120" y="7440"/>
                      <a:pt x="19690" y="6678"/>
                    </a:cubicBezTo>
                    <a:cubicBezTo>
                      <a:pt x="18955" y="6574"/>
                      <a:pt x="18218" y="6540"/>
                      <a:pt x="17465" y="6574"/>
                    </a:cubicBezTo>
                    <a:cubicBezTo>
                      <a:pt x="11135" y="6912"/>
                      <a:pt x="6243" y="12333"/>
                      <a:pt x="6581" y="18662"/>
                    </a:cubicBezTo>
                    <a:cubicBezTo>
                      <a:pt x="6858" y="24169"/>
                      <a:pt x="11014" y="28690"/>
                      <a:pt x="16443" y="29452"/>
                    </a:cubicBezTo>
                    <a:close/>
                  </a:path>
                </a:pathLst>
              </a:custGeom>
              <a:grpFill/>
              <a:ln w="8653" cap="flat">
                <a:noFill/>
                <a:prstDash val="solid"/>
                <a:miter/>
              </a:ln>
            </p:spPr>
            <p:txBody>
              <a:bodyPr rtlCol="0" anchor="ctr"/>
              <a:lstStyle/>
              <a:p>
                <a:endParaRPr lang="en-IN" dirty="0"/>
              </a:p>
            </p:txBody>
          </p:sp>
          <p:sp>
            <p:nvSpPr>
              <p:cNvPr id="203" name="Freeform: Shape 178">
                <a:extLst>
                  <a:ext uri="{FF2B5EF4-FFF2-40B4-BE49-F238E27FC236}">
                    <a16:creationId xmlns:a16="http://schemas.microsoft.com/office/drawing/2014/main" id="{C0CB5F4B-13C9-BD44-A05C-DF59D75523F7}"/>
                  </a:ext>
                </a:extLst>
              </p:cNvPr>
              <p:cNvSpPr/>
              <p:nvPr/>
            </p:nvSpPr>
            <p:spPr>
              <a:xfrm>
                <a:off x="-1167814" y="3538230"/>
                <a:ext cx="36148" cy="36162"/>
              </a:xfrm>
              <a:custGeom>
                <a:avLst/>
                <a:gdLst>
                  <a:gd name="connsiteX0" fmla="*/ 20580 w 36148"/>
                  <a:gd name="connsiteY0" fmla="*/ 169 h 36162"/>
                  <a:gd name="connsiteX1" fmla="*/ 35032 w 36148"/>
                  <a:gd name="connsiteY1" fmla="*/ 11858 h 36162"/>
                  <a:gd name="connsiteX2" fmla="*/ 34461 w 36148"/>
                  <a:gd name="connsiteY2" fmla="*/ 25678 h 36162"/>
                  <a:gd name="connsiteX3" fmla="*/ 24295 w 36148"/>
                  <a:gd name="connsiteY3" fmla="*/ 35039 h 36162"/>
                  <a:gd name="connsiteX4" fmla="*/ 15549 w 36148"/>
                  <a:gd name="connsiteY4" fmla="*/ 35991 h 36162"/>
                  <a:gd name="connsiteX5" fmla="*/ 1106 w 36148"/>
                  <a:gd name="connsiteY5" fmla="*/ 24302 h 36162"/>
                  <a:gd name="connsiteX6" fmla="*/ 11843 w 36148"/>
                  <a:gd name="connsiteY6" fmla="*/ 1095 h 36162"/>
                  <a:gd name="connsiteX7" fmla="*/ 20580 w 36148"/>
                  <a:gd name="connsiteY7" fmla="*/ 169 h 36162"/>
                  <a:gd name="connsiteX8" fmla="*/ 16458 w 36148"/>
                  <a:gd name="connsiteY8" fmla="*/ 29471 h 36162"/>
                  <a:gd name="connsiteX9" fmla="*/ 22035 w 36148"/>
                  <a:gd name="connsiteY9" fmla="*/ 28865 h 36162"/>
                  <a:gd name="connsiteX10" fmla="*/ 28503 w 36148"/>
                  <a:gd name="connsiteY10" fmla="*/ 22899 h 36162"/>
                  <a:gd name="connsiteX11" fmla="*/ 28867 w 36148"/>
                  <a:gd name="connsiteY11" fmla="*/ 14110 h 36162"/>
                  <a:gd name="connsiteX12" fmla="*/ 19662 w 36148"/>
                  <a:gd name="connsiteY12" fmla="*/ 6680 h 36162"/>
                  <a:gd name="connsiteX13" fmla="*/ 14112 w 36148"/>
                  <a:gd name="connsiteY13" fmla="*/ 7278 h 36162"/>
                  <a:gd name="connsiteX14" fmla="*/ 7262 w 36148"/>
                  <a:gd name="connsiteY14" fmla="*/ 22050 h 36162"/>
                  <a:gd name="connsiteX15" fmla="*/ 16458 w 36148"/>
                  <a:gd name="connsiteY15" fmla="*/ 29471 h 3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48" h="36162">
                    <a:moveTo>
                      <a:pt x="20580" y="169"/>
                    </a:moveTo>
                    <a:cubicBezTo>
                      <a:pt x="27196" y="1104"/>
                      <a:pt x="32729" y="5581"/>
                      <a:pt x="35032" y="11858"/>
                    </a:cubicBezTo>
                    <a:cubicBezTo>
                      <a:pt x="36703" y="16387"/>
                      <a:pt x="36487" y="21297"/>
                      <a:pt x="34461" y="25678"/>
                    </a:cubicBezTo>
                    <a:cubicBezTo>
                      <a:pt x="32452" y="30060"/>
                      <a:pt x="28832" y="33376"/>
                      <a:pt x="24295" y="35039"/>
                    </a:cubicBezTo>
                    <a:cubicBezTo>
                      <a:pt x="21507" y="36078"/>
                      <a:pt x="18485" y="36398"/>
                      <a:pt x="15549" y="35991"/>
                    </a:cubicBezTo>
                    <a:cubicBezTo>
                      <a:pt x="8934" y="35056"/>
                      <a:pt x="3400" y="30571"/>
                      <a:pt x="1106" y="24302"/>
                    </a:cubicBezTo>
                    <a:cubicBezTo>
                      <a:pt x="-2323" y="14941"/>
                      <a:pt x="2491" y="4550"/>
                      <a:pt x="11843" y="1095"/>
                    </a:cubicBezTo>
                    <a:cubicBezTo>
                      <a:pt x="14631" y="99"/>
                      <a:pt x="17653" y="-238"/>
                      <a:pt x="20580" y="169"/>
                    </a:cubicBezTo>
                    <a:close/>
                    <a:moveTo>
                      <a:pt x="16458" y="29471"/>
                    </a:moveTo>
                    <a:cubicBezTo>
                      <a:pt x="18320" y="29722"/>
                      <a:pt x="20251" y="29506"/>
                      <a:pt x="22035" y="28865"/>
                    </a:cubicBezTo>
                    <a:cubicBezTo>
                      <a:pt x="24918" y="27817"/>
                      <a:pt x="27213" y="25696"/>
                      <a:pt x="28503" y="22899"/>
                    </a:cubicBezTo>
                    <a:cubicBezTo>
                      <a:pt x="29785" y="20128"/>
                      <a:pt x="29915" y="17002"/>
                      <a:pt x="28867" y="14110"/>
                    </a:cubicBezTo>
                    <a:cubicBezTo>
                      <a:pt x="27403" y="10135"/>
                      <a:pt x="23871" y="7269"/>
                      <a:pt x="19662" y="6680"/>
                    </a:cubicBezTo>
                    <a:cubicBezTo>
                      <a:pt x="17809" y="6421"/>
                      <a:pt x="15887" y="6628"/>
                      <a:pt x="14112" y="7278"/>
                    </a:cubicBezTo>
                    <a:cubicBezTo>
                      <a:pt x="8154" y="9469"/>
                      <a:pt x="5080" y="16093"/>
                      <a:pt x="7262" y="22050"/>
                    </a:cubicBezTo>
                    <a:cubicBezTo>
                      <a:pt x="8743" y="26025"/>
                      <a:pt x="12259" y="28882"/>
                      <a:pt x="16458" y="29471"/>
                    </a:cubicBezTo>
                    <a:close/>
                  </a:path>
                </a:pathLst>
              </a:custGeom>
              <a:grpFill/>
              <a:ln w="8653" cap="flat">
                <a:noFill/>
                <a:prstDash val="solid"/>
                <a:miter/>
              </a:ln>
            </p:spPr>
            <p:txBody>
              <a:bodyPr rtlCol="0" anchor="ctr"/>
              <a:lstStyle/>
              <a:p>
                <a:endParaRPr lang="en-IN" dirty="0"/>
              </a:p>
            </p:txBody>
          </p:sp>
          <p:sp>
            <p:nvSpPr>
              <p:cNvPr id="204" name="Freeform: Shape 179">
                <a:extLst>
                  <a:ext uri="{FF2B5EF4-FFF2-40B4-BE49-F238E27FC236}">
                    <a16:creationId xmlns:a16="http://schemas.microsoft.com/office/drawing/2014/main" id="{01A8FFC0-C025-3540-900C-ECC0D77A30E3}"/>
                  </a:ext>
                </a:extLst>
              </p:cNvPr>
              <p:cNvSpPr/>
              <p:nvPr/>
            </p:nvSpPr>
            <p:spPr>
              <a:xfrm>
                <a:off x="-1240801" y="3473527"/>
                <a:ext cx="36156" cy="36164"/>
              </a:xfrm>
              <a:custGeom>
                <a:avLst/>
                <a:gdLst>
                  <a:gd name="connsiteX0" fmla="*/ 20597 w 36156"/>
                  <a:gd name="connsiteY0" fmla="*/ 180 h 36164"/>
                  <a:gd name="connsiteX1" fmla="*/ 32451 w 36156"/>
                  <a:gd name="connsiteY1" fmla="*/ 7150 h 36164"/>
                  <a:gd name="connsiteX2" fmla="*/ 35992 w 36156"/>
                  <a:gd name="connsiteY2" fmla="*/ 20511 h 36164"/>
                  <a:gd name="connsiteX3" fmla="*/ 29031 w 36156"/>
                  <a:gd name="connsiteY3" fmla="*/ 32461 h 36164"/>
                  <a:gd name="connsiteX4" fmla="*/ 15548 w 36156"/>
                  <a:gd name="connsiteY4" fmla="*/ 35985 h 36164"/>
                  <a:gd name="connsiteX5" fmla="*/ 3694 w 36156"/>
                  <a:gd name="connsiteY5" fmla="*/ 29015 h 36164"/>
                  <a:gd name="connsiteX6" fmla="*/ 161 w 36156"/>
                  <a:gd name="connsiteY6" fmla="*/ 15654 h 36164"/>
                  <a:gd name="connsiteX7" fmla="*/ 7132 w 36156"/>
                  <a:gd name="connsiteY7" fmla="*/ 3704 h 36164"/>
                  <a:gd name="connsiteX8" fmla="*/ 20597 w 36156"/>
                  <a:gd name="connsiteY8" fmla="*/ 180 h 36164"/>
                  <a:gd name="connsiteX9" fmla="*/ 16466 w 36156"/>
                  <a:gd name="connsiteY9" fmla="*/ 29474 h 36164"/>
                  <a:gd name="connsiteX10" fmla="*/ 25039 w 36156"/>
                  <a:gd name="connsiteY10" fmla="*/ 27222 h 36164"/>
                  <a:gd name="connsiteX11" fmla="*/ 29472 w 36156"/>
                  <a:gd name="connsiteY11" fmla="*/ 19628 h 36164"/>
                  <a:gd name="connsiteX12" fmla="*/ 27221 w 36156"/>
                  <a:gd name="connsiteY12" fmla="*/ 11108 h 36164"/>
                  <a:gd name="connsiteX13" fmla="*/ 19679 w 36156"/>
                  <a:gd name="connsiteY13" fmla="*/ 6691 h 36164"/>
                  <a:gd name="connsiteX14" fmla="*/ 11115 w 36156"/>
                  <a:gd name="connsiteY14" fmla="*/ 8943 h 36164"/>
                  <a:gd name="connsiteX15" fmla="*/ 6673 w 36156"/>
                  <a:gd name="connsiteY15" fmla="*/ 16537 h 36164"/>
                  <a:gd name="connsiteX16" fmla="*/ 8924 w 36156"/>
                  <a:gd name="connsiteY16" fmla="*/ 25040 h 36164"/>
                  <a:gd name="connsiteX17" fmla="*/ 16466 w 36156"/>
                  <a:gd name="connsiteY17" fmla="*/ 29474 h 3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156" h="36164">
                    <a:moveTo>
                      <a:pt x="20597" y="180"/>
                    </a:moveTo>
                    <a:cubicBezTo>
                      <a:pt x="25350" y="855"/>
                      <a:pt x="29559" y="3323"/>
                      <a:pt x="32451" y="7150"/>
                    </a:cubicBezTo>
                    <a:cubicBezTo>
                      <a:pt x="35386" y="10978"/>
                      <a:pt x="36633" y="15714"/>
                      <a:pt x="35992" y="20511"/>
                    </a:cubicBezTo>
                    <a:cubicBezTo>
                      <a:pt x="35343" y="25300"/>
                      <a:pt x="32875" y="29525"/>
                      <a:pt x="29031" y="32461"/>
                    </a:cubicBezTo>
                    <a:cubicBezTo>
                      <a:pt x="25160" y="35414"/>
                      <a:pt x="20371" y="36660"/>
                      <a:pt x="15548" y="35985"/>
                    </a:cubicBezTo>
                    <a:cubicBezTo>
                      <a:pt x="10794" y="35310"/>
                      <a:pt x="6595" y="32842"/>
                      <a:pt x="3694" y="29015"/>
                    </a:cubicBezTo>
                    <a:cubicBezTo>
                      <a:pt x="767" y="25179"/>
                      <a:pt x="-471" y="20433"/>
                      <a:pt x="161" y="15654"/>
                    </a:cubicBezTo>
                    <a:cubicBezTo>
                      <a:pt x="819" y="10865"/>
                      <a:pt x="3278" y="6622"/>
                      <a:pt x="7132" y="3704"/>
                    </a:cubicBezTo>
                    <a:cubicBezTo>
                      <a:pt x="11011" y="743"/>
                      <a:pt x="15782" y="-496"/>
                      <a:pt x="20597" y="180"/>
                    </a:cubicBezTo>
                    <a:close/>
                    <a:moveTo>
                      <a:pt x="16466" y="29474"/>
                    </a:moveTo>
                    <a:cubicBezTo>
                      <a:pt x="19531" y="29898"/>
                      <a:pt x="22571" y="29118"/>
                      <a:pt x="25039" y="27222"/>
                    </a:cubicBezTo>
                    <a:cubicBezTo>
                      <a:pt x="27489" y="25343"/>
                      <a:pt x="29065" y="22667"/>
                      <a:pt x="29472" y="19628"/>
                    </a:cubicBezTo>
                    <a:cubicBezTo>
                      <a:pt x="29888" y="16580"/>
                      <a:pt x="29100" y="13558"/>
                      <a:pt x="27221" y="11108"/>
                    </a:cubicBezTo>
                    <a:cubicBezTo>
                      <a:pt x="25376" y="8683"/>
                      <a:pt x="22701" y="7116"/>
                      <a:pt x="19679" y="6691"/>
                    </a:cubicBezTo>
                    <a:cubicBezTo>
                      <a:pt x="16613" y="6267"/>
                      <a:pt x="13574" y="7047"/>
                      <a:pt x="11115" y="8943"/>
                    </a:cubicBezTo>
                    <a:cubicBezTo>
                      <a:pt x="8656" y="10796"/>
                      <a:pt x="7097" y="13489"/>
                      <a:pt x="6673" y="16537"/>
                    </a:cubicBezTo>
                    <a:cubicBezTo>
                      <a:pt x="6266" y="19593"/>
                      <a:pt x="7062" y="22607"/>
                      <a:pt x="8924" y="25040"/>
                    </a:cubicBezTo>
                    <a:cubicBezTo>
                      <a:pt x="10769" y="27456"/>
                      <a:pt x="13461" y="29040"/>
                      <a:pt x="16466" y="29474"/>
                    </a:cubicBezTo>
                    <a:close/>
                  </a:path>
                </a:pathLst>
              </a:custGeom>
              <a:grpFill/>
              <a:ln w="8653" cap="flat">
                <a:noFill/>
                <a:prstDash val="solid"/>
                <a:miter/>
              </a:ln>
            </p:spPr>
            <p:txBody>
              <a:bodyPr rtlCol="0" anchor="ctr"/>
              <a:lstStyle/>
              <a:p>
                <a:endParaRPr lang="en-IN" dirty="0"/>
              </a:p>
            </p:txBody>
          </p:sp>
          <p:sp>
            <p:nvSpPr>
              <p:cNvPr id="205" name="Freeform: Shape 180">
                <a:extLst>
                  <a:ext uri="{FF2B5EF4-FFF2-40B4-BE49-F238E27FC236}">
                    <a16:creationId xmlns:a16="http://schemas.microsoft.com/office/drawing/2014/main" id="{E3504492-B8D0-044F-A952-485AFEE5BCC6}"/>
                  </a:ext>
                </a:extLst>
              </p:cNvPr>
              <p:cNvSpPr/>
              <p:nvPr/>
            </p:nvSpPr>
            <p:spPr>
              <a:xfrm>
                <a:off x="-1329584" y="3433210"/>
                <a:ext cx="36125" cy="36147"/>
              </a:xfrm>
              <a:custGeom>
                <a:avLst/>
                <a:gdLst>
                  <a:gd name="connsiteX0" fmla="*/ 20598 w 36125"/>
                  <a:gd name="connsiteY0" fmla="*/ 180 h 36147"/>
                  <a:gd name="connsiteX1" fmla="*/ 28590 w 36125"/>
                  <a:gd name="connsiteY1" fmla="*/ 3375 h 36147"/>
                  <a:gd name="connsiteX2" fmla="*/ 32755 w 36125"/>
                  <a:gd name="connsiteY2" fmla="*/ 28591 h 36147"/>
                  <a:gd name="connsiteX3" fmla="*/ 15524 w 36125"/>
                  <a:gd name="connsiteY3" fmla="*/ 35968 h 36147"/>
                  <a:gd name="connsiteX4" fmla="*/ 7549 w 36125"/>
                  <a:gd name="connsiteY4" fmla="*/ 32781 h 36147"/>
                  <a:gd name="connsiteX5" fmla="*/ 3375 w 36125"/>
                  <a:gd name="connsiteY5" fmla="*/ 7557 h 36147"/>
                  <a:gd name="connsiteX6" fmla="*/ 20598 w 36125"/>
                  <a:gd name="connsiteY6" fmla="*/ 180 h 36147"/>
                  <a:gd name="connsiteX7" fmla="*/ 16442 w 36125"/>
                  <a:gd name="connsiteY7" fmla="*/ 29465 h 36147"/>
                  <a:gd name="connsiteX8" fmla="*/ 27430 w 36125"/>
                  <a:gd name="connsiteY8" fmla="*/ 24754 h 36147"/>
                  <a:gd name="connsiteX9" fmla="*/ 24763 w 36125"/>
                  <a:gd name="connsiteY9" fmla="*/ 8726 h 36147"/>
                  <a:gd name="connsiteX10" fmla="*/ 19689 w 36125"/>
                  <a:gd name="connsiteY10" fmla="*/ 6674 h 36147"/>
                  <a:gd name="connsiteX11" fmla="*/ 8709 w 36125"/>
                  <a:gd name="connsiteY11" fmla="*/ 11385 h 36147"/>
                  <a:gd name="connsiteX12" fmla="*/ 11376 w 36125"/>
                  <a:gd name="connsiteY12" fmla="*/ 27430 h 36147"/>
                  <a:gd name="connsiteX13" fmla="*/ 16442 w 36125"/>
                  <a:gd name="connsiteY13" fmla="*/ 29465 h 3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5" h="36147">
                    <a:moveTo>
                      <a:pt x="20598" y="180"/>
                    </a:moveTo>
                    <a:cubicBezTo>
                      <a:pt x="23464" y="587"/>
                      <a:pt x="26209" y="1686"/>
                      <a:pt x="28590" y="3375"/>
                    </a:cubicBezTo>
                    <a:cubicBezTo>
                      <a:pt x="36678" y="9177"/>
                      <a:pt x="38557" y="20494"/>
                      <a:pt x="32755" y="28591"/>
                    </a:cubicBezTo>
                    <a:cubicBezTo>
                      <a:pt x="28833" y="34098"/>
                      <a:pt x="22226" y="36912"/>
                      <a:pt x="15524" y="35968"/>
                    </a:cubicBezTo>
                    <a:cubicBezTo>
                      <a:pt x="12666" y="35561"/>
                      <a:pt x="9913" y="34461"/>
                      <a:pt x="7549" y="32781"/>
                    </a:cubicBezTo>
                    <a:cubicBezTo>
                      <a:pt x="-565" y="26980"/>
                      <a:pt x="-2427" y="15671"/>
                      <a:pt x="3375" y="7557"/>
                    </a:cubicBezTo>
                    <a:cubicBezTo>
                      <a:pt x="7306" y="2050"/>
                      <a:pt x="13913" y="-764"/>
                      <a:pt x="20598" y="180"/>
                    </a:cubicBezTo>
                    <a:close/>
                    <a:moveTo>
                      <a:pt x="16442" y="29465"/>
                    </a:moveTo>
                    <a:cubicBezTo>
                      <a:pt x="20710" y="30062"/>
                      <a:pt x="24919" y="28261"/>
                      <a:pt x="27430" y="24754"/>
                    </a:cubicBezTo>
                    <a:cubicBezTo>
                      <a:pt x="31119" y="19602"/>
                      <a:pt x="29932" y="12398"/>
                      <a:pt x="24763" y="8726"/>
                    </a:cubicBezTo>
                    <a:cubicBezTo>
                      <a:pt x="23239" y="7618"/>
                      <a:pt x="21542" y="6934"/>
                      <a:pt x="19689" y="6674"/>
                    </a:cubicBezTo>
                    <a:cubicBezTo>
                      <a:pt x="15420" y="6077"/>
                      <a:pt x="11220" y="7878"/>
                      <a:pt x="8709" y="11385"/>
                    </a:cubicBezTo>
                    <a:cubicBezTo>
                      <a:pt x="5029" y="16546"/>
                      <a:pt x="6215" y="23741"/>
                      <a:pt x="11376" y="27430"/>
                    </a:cubicBezTo>
                    <a:cubicBezTo>
                      <a:pt x="12900" y="28521"/>
                      <a:pt x="14606" y="29205"/>
                      <a:pt x="16442" y="29465"/>
                    </a:cubicBezTo>
                    <a:close/>
                  </a:path>
                </a:pathLst>
              </a:custGeom>
              <a:grpFill/>
              <a:ln w="8653" cap="flat">
                <a:noFill/>
                <a:prstDash val="solid"/>
                <a:miter/>
              </a:ln>
            </p:spPr>
            <p:txBody>
              <a:bodyPr rtlCol="0" anchor="ctr"/>
              <a:lstStyle/>
              <a:p>
                <a:endParaRPr lang="en-IN" dirty="0"/>
              </a:p>
            </p:txBody>
          </p:sp>
          <p:sp>
            <p:nvSpPr>
              <p:cNvPr id="206" name="Freeform: Shape 181">
                <a:extLst>
                  <a:ext uri="{FF2B5EF4-FFF2-40B4-BE49-F238E27FC236}">
                    <a16:creationId xmlns:a16="http://schemas.microsoft.com/office/drawing/2014/main" id="{32CCDE82-97C3-324C-AE07-1460EF1EB82C}"/>
                  </a:ext>
                </a:extLst>
              </p:cNvPr>
              <p:cNvSpPr/>
              <p:nvPr/>
            </p:nvSpPr>
            <p:spPr>
              <a:xfrm>
                <a:off x="-1426344" y="3420856"/>
                <a:ext cx="36161" cy="36144"/>
              </a:xfrm>
              <a:custGeom>
                <a:avLst/>
                <a:gdLst>
                  <a:gd name="connsiteX0" fmla="*/ 20585 w 36161"/>
                  <a:gd name="connsiteY0" fmla="*/ 177 h 36144"/>
                  <a:gd name="connsiteX1" fmla="*/ 23806 w 36161"/>
                  <a:gd name="connsiteY1" fmla="*/ 922 h 36144"/>
                  <a:gd name="connsiteX2" fmla="*/ 35236 w 36161"/>
                  <a:gd name="connsiteY2" fmla="*/ 23799 h 36144"/>
                  <a:gd name="connsiteX3" fmla="*/ 15571 w 36161"/>
                  <a:gd name="connsiteY3" fmla="*/ 35965 h 36144"/>
                  <a:gd name="connsiteX4" fmla="*/ 12367 w 36161"/>
                  <a:gd name="connsiteY4" fmla="*/ 35220 h 36144"/>
                  <a:gd name="connsiteX5" fmla="*/ 928 w 36161"/>
                  <a:gd name="connsiteY5" fmla="*/ 12360 h 36144"/>
                  <a:gd name="connsiteX6" fmla="*/ 20585 w 36161"/>
                  <a:gd name="connsiteY6" fmla="*/ 177 h 36144"/>
                  <a:gd name="connsiteX7" fmla="*/ 16498 w 36161"/>
                  <a:gd name="connsiteY7" fmla="*/ 29462 h 36144"/>
                  <a:gd name="connsiteX8" fmla="*/ 28993 w 36161"/>
                  <a:gd name="connsiteY8" fmla="*/ 21712 h 36144"/>
                  <a:gd name="connsiteX9" fmla="*/ 21728 w 36161"/>
                  <a:gd name="connsiteY9" fmla="*/ 7165 h 36144"/>
                  <a:gd name="connsiteX10" fmla="*/ 19667 w 36161"/>
                  <a:gd name="connsiteY10" fmla="*/ 6689 h 36144"/>
                  <a:gd name="connsiteX11" fmla="*/ 7180 w 36161"/>
                  <a:gd name="connsiteY11" fmla="*/ 14439 h 36144"/>
                  <a:gd name="connsiteX12" fmla="*/ 14463 w 36161"/>
                  <a:gd name="connsiteY12" fmla="*/ 28986 h 36144"/>
                  <a:gd name="connsiteX13" fmla="*/ 16498 w 36161"/>
                  <a:gd name="connsiteY13" fmla="*/ 29462 h 36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61" h="36144">
                    <a:moveTo>
                      <a:pt x="20585" y="177"/>
                    </a:moveTo>
                    <a:cubicBezTo>
                      <a:pt x="21676" y="341"/>
                      <a:pt x="22749" y="593"/>
                      <a:pt x="23806" y="922"/>
                    </a:cubicBezTo>
                    <a:cubicBezTo>
                      <a:pt x="33253" y="4073"/>
                      <a:pt x="38379" y="14326"/>
                      <a:pt x="35236" y="23799"/>
                    </a:cubicBezTo>
                    <a:cubicBezTo>
                      <a:pt x="32474" y="32068"/>
                      <a:pt x="24213" y="37186"/>
                      <a:pt x="15571" y="35965"/>
                    </a:cubicBezTo>
                    <a:cubicBezTo>
                      <a:pt x="14489" y="35809"/>
                      <a:pt x="13415" y="35567"/>
                      <a:pt x="12367" y="35220"/>
                    </a:cubicBezTo>
                    <a:cubicBezTo>
                      <a:pt x="2911" y="32068"/>
                      <a:pt x="-2223" y="21816"/>
                      <a:pt x="928" y="12360"/>
                    </a:cubicBezTo>
                    <a:cubicBezTo>
                      <a:pt x="3699" y="4082"/>
                      <a:pt x="11969" y="-1035"/>
                      <a:pt x="20585" y="177"/>
                    </a:cubicBezTo>
                    <a:close/>
                    <a:moveTo>
                      <a:pt x="16498" y="29462"/>
                    </a:moveTo>
                    <a:cubicBezTo>
                      <a:pt x="21996" y="30241"/>
                      <a:pt x="27243" y="26977"/>
                      <a:pt x="28993" y="21712"/>
                    </a:cubicBezTo>
                    <a:cubicBezTo>
                      <a:pt x="30993" y="15694"/>
                      <a:pt x="27746" y="9165"/>
                      <a:pt x="21728" y="7165"/>
                    </a:cubicBezTo>
                    <a:cubicBezTo>
                      <a:pt x="21070" y="6948"/>
                      <a:pt x="20368" y="6793"/>
                      <a:pt x="19667" y="6689"/>
                    </a:cubicBezTo>
                    <a:cubicBezTo>
                      <a:pt x="14194" y="5909"/>
                      <a:pt x="8938" y="9156"/>
                      <a:pt x="7180" y="14439"/>
                    </a:cubicBezTo>
                    <a:cubicBezTo>
                      <a:pt x="5180" y="20448"/>
                      <a:pt x="8445" y="26968"/>
                      <a:pt x="14463" y="28986"/>
                    </a:cubicBezTo>
                    <a:cubicBezTo>
                      <a:pt x="15121" y="29202"/>
                      <a:pt x="15814" y="29367"/>
                      <a:pt x="16498" y="29462"/>
                    </a:cubicBezTo>
                    <a:close/>
                  </a:path>
                </a:pathLst>
              </a:custGeom>
              <a:grpFill/>
              <a:ln w="8653" cap="flat">
                <a:noFill/>
                <a:prstDash val="solid"/>
                <a:miter/>
              </a:ln>
            </p:spPr>
            <p:txBody>
              <a:bodyPr rtlCol="0" anchor="ctr"/>
              <a:lstStyle/>
              <a:p>
                <a:endParaRPr lang="en-IN" dirty="0"/>
              </a:p>
            </p:txBody>
          </p:sp>
          <p:sp>
            <p:nvSpPr>
              <p:cNvPr id="207" name="Freeform: Shape 182">
                <a:extLst>
                  <a:ext uri="{FF2B5EF4-FFF2-40B4-BE49-F238E27FC236}">
                    <a16:creationId xmlns:a16="http://schemas.microsoft.com/office/drawing/2014/main" id="{A1EBC253-781B-B04C-B25E-C0A36937178D}"/>
                  </a:ext>
                </a:extLst>
              </p:cNvPr>
              <p:cNvSpPr/>
              <p:nvPr/>
            </p:nvSpPr>
            <p:spPr>
              <a:xfrm>
                <a:off x="-1522411" y="3437559"/>
                <a:ext cx="36143" cy="36159"/>
              </a:xfrm>
              <a:custGeom>
                <a:avLst/>
                <a:gdLst>
                  <a:gd name="connsiteX0" fmla="*/ 20613 w 36143"/>
                  <a:gd name="connsiteY0" fmla="*/ 195 h 36159"/>
                  <a:gd name="connsiteX1" fmla="*/ 36139 w 36143"/>
                  <a:gd name="connsiteY1" fmla="*/ 18492 h 36159"/>
                  <a:gd name="connsiteX2" fmla="*/ 17669 w 36143"/>
                  <a:gd name="connsiteY2" fmla="*/ 36156 h 36159"/>
                  <a:gd name="connsiteX3" fmla="*/ 5 w 36143"/>
                  <a:gd name="connsiteY3" fmla="*/ 17677 h 36159"/>
                  <a:gd name="connsiteX4" fmla="*/ 5581 w 36143"/>
                  <a:gd name="connsiteY4" fmla="*/ 5018 h 36159"/>
                  <a:gd name="connsiteX5" fmla="*/ 18475 w 36143"/>
                  <a:gd name="connsiteY5" fmla="*/ 4 h 36159"/>
                  <a:gd name="connsiteX6" fmla="*/ 20613 w 36143"/>
                  <a:gd name="connsiteY6" fmla="*/ 195 h 36159"/>
                  <a:gd name="connsiteX7" fmla="*/ 16457 w 36143"/>
                  <a:gd name="connsiteY7" fmla="*/ 29463 h 36159"/>
                  <a:gd name="connsiteX8" fmla="*/ 17825 w 36143"/>
                  <a:gd name="connsiteY8" fmla="*/ 29584 h 36159"/>
                  <a:gd name="connsiteX9" fmla="*/ 29567 w 36143"/>
                  <a:gd name="connsiteY9" fmla="*/ 18344 h 36159"/>
                  <a:gd name="connsiteX10" fmla="*/ 18327 w 36143"/>
                  <a:gd name="connsiteY10" fmla="*/ 6585 h 36159"/>
                  <a:gd name="connsiteX11" fmla="*/ 10127 w 36143"/>
                  <a:gd name="connsiteY11" fmla="*/ 9763 h 36159"/>
                  <a:gd name="connsiteX12" fmla="*/ 6577 w 36143"/>
                  <a:gd name="connsiteY12" fmla="*/ 17833 h 36159"/>
                  <a:gd name="connsiteX13" fmla="*/ 16457 w 36143"/>
                  <a:gd name="connsiteY13" fmla="*/ 29463 h 3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43" h="36159">
                    <a:moveTo>
                      <a:pt x="20613" y="195"/>
                    </a:moveTo>
                    <a:cubicBezTo>
                      <a:pt x="29671" y="1459"/>
                      <a:pt x="36338" y="9339"/>
                      <a:pt x="36139" y="18492"/>
                    </a:cubicBezTo>
                    <a:cubicBezTo>
                      <a:pt x="35914" y="28449"/>
                      <a:pt x="27636" y="36364"/>
                      <a:pt x="17669" y="36156"/>
                    </a:cubicBezTo>
                    <a:cubicBezTo>
                      <a:pt x="7573" y="35914"/>
                      <a:pt x="-220" y="27540"/>
                      <a:pt x="5" y="17677"/>
                    </a:cubicBezTo>
                    <a:cubicBezTo>
                      <a:pt x="109" y="12837"/>
                      <a:pt x="2092" y="8343"/>
                      <a:pt x="5581" y="5018"/>
                    </a:cubicBezTo>
                    <a:cubicBezTo>
                      <a:pt x="9062" y="1684"/>
                      <a:pt x="13651" y="-100"/>
                      <a:pt x="18475" y="4"/>
                    </a:cubicBezTo>
                    <a:cubicBezTo>
                      <a:pt x="19211" y="39"/>
                      <a:pt x="19921" y="91"/>
                      <a:pt x="20613" y="195"/>
                    </a:cubicBezTo>
                    <a:close/>
                    <a:moveTo>
                      <a:pt x="16457" y="29463"/>
                    </a:moveTo>
                    <a:cubicBezTo>
                      <a:pt x="16907" y="29532"/>
                      <a:pt x="17358" y="29584"/>
                      <a:pt x="17825" y="29584"/>
                    </a:cubicBezTo>
                    <a:cubicBezTo>
                      <a:pt x="24164" y="29705"/>
                      <a:pt x="29437" y="24683"/>
                      <a:pt x="29567" y="18344"/>
                    </a:cubicBezTo>
                    <a:cubicBezTo>
                      <a:pt x="29705" y="12049"/>
                      <a:pt x="24752" y="6732"/>
                      <a:pt x="18327" y="6585"/>
                    </a:cubicBezTo>
                    <a:cubicBezTo>
                      <a:pt x="15262" y="6516"/>
                      <a:pt x="12344" y="7659"/>
                      <a:pt x="10127" y="9763"/>
                    </a:cubicBezTo>
                    <a:cubicBezTo>
                      <a:pt x="7910" y="11902"/>
                      <a:pt x="6638" y="14751"/>
                      <a:pt x="6577" y="17833"/>
                    </a:cubicBezTo>
                    <a:cubicBezTo>
                      <a:pt x="6456" y="23652"/>
                      <a:pt x="10690" y="28657"/>
                      <a:pt x="16457" y="29463"/>
                    </a:cubicBezTo>
                    <a:close/>
                  </a:path>
                </a:pathLst>
              </a:custGeom>
              <a:grpFill/>
              <a:ln w="8653" cap="flat">
                <a:noFill/>
                <a:prstDash val="solid"/>
                <a:miter/>
              </a:ln>
            </p:spPr>
            <p:txBody>
              <a:bodyPr rtlCol="0" anchor="ctr"/>
              <a:lstStyle/>
              <a:p>
                <a:endParaRPr lang="en-IN" dirty="0"/>
              </a:p>
            </p:txBody>
          </p:sp>
          <p:sp>
            <p:nvSpPr>
              <p:cNvPr id="208" name="Freeform: Shape 183">
                <a:extLst>
                  <a:ext uri="{FF2B5EF4-FFF2-40B4-BE49-F238E27FC236}">
                    <a16:creationId xmlns:a16="http://schemas.microsoft.com/office/drawing/2014/main" id="{78EFDFFF-F60E-0543-95BD-62C6098A0983}"/>
                  </a:ext>
                </a:extLst>
              </p:cNvPr>
              <p:cNvSpPr/>
              <p:nvPr/>
            </p:nvSpPr>
            <p:spPr>
              <a:xfrm>
                <a:off x="-1564098" y="3454747"/>
                <a:ext cx="36121" cy="36140"/>
              </a:xfrm>
              <a:custGeom>
                <a:avLst/>
                <a:gdLst>
                  <a:gd name="connsiteX0" fmla="*/ 20598 w 36121"/>
                  <a:gd name="connsiteY0" fmla="*/ 178 h 36140"/>
                  <a:gd name="connsiteX1" fmla="*/ 20598 w 36121"/>
                  <a:gd name="connsiteY1" fmla="*/ 178 h 36140"/>
                  <a:gd name="connsiteX2" fmla="*/ 30590 w 36121"/>
                  <a:gd name="connsiteY2" fmla="*/ 5061 h 36140"/>
                  <a:gd name="connsiteX3" fmla="*/ 31067 w 36121"/>
                  <a:gd name="connsiteY3" fmla="*/ 30606 h 36140"/>
                  <a:gd name="connsiteX4" fmla="*/ 15506 w 36121"/>
                  <a:gd name="connsiteY4" fmla="*/ 35966 h 36140"/>
                  <a:gd name="connsiteX5" fmla="*/ 5522 w 36121"/>
                  <a:gd name="connsiteY5" fmla="*/ 31082 h 36140"/>
                  <a:gd name="connsiteX6" fmla="*/ 5037 w 36121"/>
                  <a:gd name="connsiteY6" fmla="*/ 5537 h 36140"/>
                  <a:gd name="connsiteX7" fmla="*/ 20598 w 36121"/>
                  <a:gd name="connsiteY7" fmla="*/ 178 h 36140"/>
                  <a:gd name="connsiteX8" fmla="*/ 16433 w 36121"/>
                  <a:gd name="connsiteY8" fmla="*/ 29471 h 36140"/>
                  <a:gd name="connsiteX9" fmla="*/ 26348 w 36121"/>
                  <a:gd name="connsiteY9" fmla="*/ 26059 h 36140"/>
                  <a:gd name="connsiteX10" fmla="*/ 26044 w 36121"/>
                  <a:gd name="connsiteY10" fmla="*/ 9789 h 36140"/>
                  <a:gd name="connsiteX11" fmla="*/ 19697 w 36121"/>
                  <a:gd name="connsiteY11" fmla="*/ 6681 h 36140"/>
                  <a:gd name="connsiteX12" fmla="*/ 19697 w 36121"/>
                  <a:gd name="connsiteY12" fmla="*/ 6681 h 36140"/>
                  <a:gd name="connsiteX13" fmla="*/ 9783 w 36121"/>
                  <a:gd name="connsiteY13" fmla="*/ 10092 h 36140"/>
                  <a:gd name="connsiteX14" fmla="*/ 10094 w 36121"/>
                  <a:gd name="connsiteY14" fmla="*/ 26371 h 36140"/>
                  <a:gd name="connsiteX15" fmla="*/ 16433 w 36121"/>
                  <a:gd name="connsiteY15" fmla="*/ 29471 h 36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21" h="36140">
                    <a:moveTo>
                      <a:pt x="20598" y="178"/>
                    </a:moveTo>
                    <a:lnTo>
                      <a:pt x="20598" y="178"/>
                    </a:lnTo>
                    <a:cubicBezTo>
                      <a:pt x="24373" y="714"/>
                      <a:pt x="27837" y="2403"/>
                      <a:pt x="30590" y="5061"/>
                    </a:cubicBezTo>
                    <a:cubicBezTo>
                      <a:pt x="37777" y="11954"/>
                      <a:pt x="37985" y="23436"/>
                      <a:pt x="31067" y="30606"/>
                    </a:cubicBezTo>
                    <a:cubicBezTo>
                      <a:pt x="27058" y="34762"/>
                      <a:pt x="21239" y="36771"/>
                      <a:pt x="15506" y="35966"/>
                    </a:cubicBezTo>
                    <a:cubicBezTo>
                      <a:pt x="11740" y="35420"/>
                      <a:pt x="8276" y="33740"/>
                      <a:pt x="5522" y="31082"/>
                    </a:cubicBezTo>
                    <a:cubicBezTo>
                      <a:pt x="-1647" y="24163"/>
                      <a:pt x="-1864" y="12698"/>
                      <a:pt x="5037" y="5537"/>
                    </a:cubicBezTo>
                    <a:cubicBezTo>
                      <a:pt x="9047" y="1381"/>
                      <a:pt x="14866" y="-636"/>
                      <a:pt x="20598" y="178"/>
                    </a:cubicBezTo>
                    <a:close/>
                    <a:moveTo>
                      <a:pt x="16433" y="29471"/>
                    </a:moveTo>
                    <a:cubicBezTo>
                      <a:pt x="20096" y="29991"/>
                      <a:pt x="23784" y="28709"/>
                      <a:pt x="26348" y="26059"/>
                    </a:cubicBezTo>
                    <a:cubicBezTo>
                      <a:pt x="30738" y="21496"/>
                      <a:pt x="30608" y="14197"/>
                      <a:pt x="26044" y="9789"/>
                    </a:cubicBezTo>
                    <a:cubicBezTo>
                      <a:pt x="24287" y="8101"/>
                      <a:pt x="22079" y="7018"/>
                      <a:pt x="19697" y="6681"/>
                    </a:cubicBezTo>
                    <a:lnTo>
                      <a:pt x="19697" y="6681"/>
                    </a:lnTo>
                    <a:cubicBezTo>
                      <a:pt x="16043" y="6170"/>
                      <a:pt x="12337" y="7460"/>
                      <a:pt x="9783" y="10092"/>
                    </a:cubicBezTo>
                    <a:cubicBezTo>
                      <a:pt x="5375" y="14664"/>
                      <a:pt x="5522" y="21964"/>
                      <a:pt x="10094" y="26371"/>
                    </a:cubicBezTo>
                    <a:cubicBezTo>
                      <a:pt x="11835" y="28060"/>
                      <a:pt x="14034" y="29142"/>
                      <a:pt x="16433" y="29471"/>
                    </a:cubicBezTo>
                    <a:close/>
                  </a:path>
                </a:pathLst>
              </a:custGeom>
              <a:grpFill/>
              <a:ln w="8653" cap="flat">
                <a:noFill/>
                <a:prstDash val="solid"/>
                <a:miter/>
              </a:ln>
            </p:spPr>
            <p:txBody>
              <a:bodyPr rtlCol="0" anchor="ctr"/>
              <a:lstStyle/>
              <a:p>
                <a:endParaRPr lang="en-IN" dirty="0"/>
              </a:p>
            </p:txBody>
          </p:sp>
          <p:sp>
            <p:nvSpPr>
              <p:cNvPr id="209" name="Freeform: Shape 184">
                <a:extLst>
                  <a:ext uri="{FF2B5EF4-FFF2-40B4-BE49-F238E27FC236}">
                    <a16:creationId xmlns:a16="http://schemas.microsoft.com/office/drawing/2014/main" id="{BA781D0B-3880-6948-9115-BAD4DBE0120E}"/>
                  </a:ext>
                </a:extLst>
              </p:cNvPr>
              <p:cNvSpPr/>
              <p:nvPr/>
            </p:nvSpPr>
            <p:spPr>
              <a:xfrm>
                <a:off x="-1644068" y="3510557"/>
                <a:ext cx="36119" cy="36150"/>
              </a:xfrm>
              <a:custGeom>
                <a:avLst/>
                <a:gdLst>
                  <a:gd name="connsiteX0" fmla="*/ 20584 w 36119"/>
                  <a:gd name="connsiteY0" fmla="*/ 176 h 36150"/>
                  <a:gd name="connsiteX1" fmla="*/ 20584 w 36119"/>
                  <a:gd name="connsiteY1" fmla="*/ 176 h 36150"/>
                  <a:gd name="connsiteX2" fmla="*/ 26204 w 36119"/>
                  <a:gd name="connsiteY2" fmla="*/ 1942 h 36150"/>
                  <a:gd name="connsiteX3" fmla="*/ 34179 w 36119"/>
                  <a:gd name="connsiteY3" fmla="*/ 26239 h 36150"/>
                  <a:gd name="connsiteX4" fmla="*/ 15536 w 36119"/>
                  <a:gd name="connsiteY4" fmla="*/ 35972 h 36150"/>
                  <a:gd name="connsiteX5" fmla="*/ 9916 w 36119"/>
                  <a:gd name="connsiteY5" fmla="*/ 34215 h 36150"/>
                  <a:gd name="connsiteX6" fmla="*/ 1941 w 36119"/>
                  <a:gd name="connsiteY6" fmla="*/ 9926 h 36150"/>
                  <a:gd name="connsiteX7" fmla="*/ 20584 w 36119"/>
                  <a:gd name="connsiteY7" fmla="*/ 176 h 36150"/>
                  <a:gd name="connsiteX8" fmla="*/ 16445 w 36119"/>
                  <a:gd name="connsiteY8" fmla="*/ 29469 h 36150"/>
                  <a:gd name="connsiteX9" fmla="*/ 28317 w 36119"/>
                  <a:gd name="connsiteY9" fmla="*/ 23269 h 36150"/>
                  <a:gd name="connsiteX10" fmla="*/ 23234 w 36119"/>
                  <a:gd name="connsiteY10" fmla="*/ 7813 h 36150"/>
                  <a:gd name="connsiteX11" fmla="*/ 19658 w 36119"/>
                  <a:gd name="connsiteY11" fmla="*/ 6696 h 36150"/>
                  <a:gd name="connsiteX12" fmla="*/ 7795 w 36119"/>
                  <a:gd name="connsiteY12" fmla="*/ 12887 h 36150"/>
                  <a:gd name="connsiteX13" fmla="*/ 12878 w 36119"/>
                  <a:gd name="connsiteY13" fmla="*/ 28344 h 36150"/>
                  <a:gd name="connsiteX14" fmla="*/ 16445 w 36119"/>
                  <a:gd name="connsiteY14" fmla="*/ 29469 h 3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19" h="36150">
                    <a:moveTo>
                      <a:pt x="20584" y="176"/>
                    </a:moveTo>
                    <a:lnTo>
                      <a:pt x="20584" y="176"/>
                    </a:lnTo>
                    <a:cubicBezTo>
                      <a:pt x="22550" y="453"/>
                      <a:pt x="24429" y="1050"/>
                      <a:pt x="26204" y="1942"/>
                    </a:cubicBezTo>
                    <a:cubicBezTo>
                      <a:pt x="35097" y="6445"/>
                      <a:pt x="38673" y="17312"/>
                      <a:pt x="34179" y="26239"/>
                    </a:cubicBezTo>
                    <a:cubicBezTo>
                      <a:pt x="30698" y="33141"/>
                      <a:pt x="23190" y="37055"/>
                      <a:pt x="15536" y="35972"/>
                    </a:cubicBezTo>
                    <a:cubicBezTo>
                      <a:pt x="13579" y="35704"/>
                      <a:pt x="11691" y="35089"/>
                      <a:pt x="9916" y="34215"/>
                    </a:cubicBezTo>
                    <a:cubicBezTo>
                      <a:pt x="1023" y="29712"/>
                      <a:pt x="-2553" y="18827"/>
                      <a:pt x="1941" y="9926"/>
                    </a:cubicBezTo>
                    <a:cubicBezTo>
                      <a:pt x="5413" y="3024"/>
                      <a:pt x="12921" y="-898"/>
                      <a:pt x="20584" y="176"/>
                    </a:cubicBezTo>
                    <a:close/>
                    <a:moveTo>
                      <a:pt x="16445" y="29469"/>
                    </a:moveTo>
                    <a:cubicBezTo>
                      <a:pt x="21329" y="30153"/>
                      <a:pt x="26091" y="27659"/>
                      <a:pt x="28317" y="23269"/>
                    </a:cubicBezTo>
                    <a:cubicBezTo>
                      <a:pt x="31183" y="17598"/>
                      <a:pt x="28888" y="10670"/>
                      <a:pt x="23234" y="7813"/>
                    </a:cubicBezTo>
                    <a:cubicBezTo>
                      <a:pt x="22108" y="7259"/>
                      <a:pt x="20887" y="6869"/>
                      <a:pt x="19658" y="6696"/>
                    </a:cubicBezTo>
                    <a:cubicBezTo>
                      <a:pt x="14783" y="6003"/>
                      <a:pt x="10020" y="8488"/>
                      <a:pt x="7795" y="12887"/>
                    </a:cubicBezTo>
                    <a:cubicBezTo>
                      <a:pt x="4928" y="18533"/>
                      <a:pt x="7214" y="25486"/>
                      <a:pt x="12878" y="28344"/>
                    </a:cubicBezTo>
                    <a:cubicBezTo>
                      <a:pt x="13995" y="28924"/>
                      <a:pt x="15215" y="29296"/>
                      <a:pt x="16445" y="29469"/>
                    </a:cubicBezTo>
                    <a:close/>
                  </a:path>
                </a:pathLst>
              </a:custGeom>
              <a:grpFill/>
              <a:ln w="8653" cap="flat">
                <a:noFill/>
                <a:prstDash val="solid"/>
                <a:miter/>
              </a:ln>
            </p:spPr>
            <p:txBody>
              <a:bodyPr rtlCol="0" anchor="ctr"/>
              <a:lstStyle/>
              <a:p>
                <a:endParaRPr lang="en-IN" dirty="0"/>
              </a:p>
            </p:txBody>
          </p:sp>
          <p:sp>
            <p:nvSpPr>
              <p:cNvPr id="210" name="Freeform: Shape 185">
                <a:extLst>
                  <a:ext uri="{FF2B5EF4-FFF2-40B4-BE49-F238E27FC236}">
                    <a16:creationId xmlns:a16="http://schemas.microsoft.com/office/drawing/2014/main" id="{1589DA95-C769-BA44-A27B-C0E6EEA46DBD}"/>
                  </a:ext>
                </a:extLst>
              </p:cNvPr>
              <p:cNvSpPr/>
              <p:nvPr/>
            </p:nvSpPr>
            <p:spPr>
              <a:xfrm>
                <a:off x="-1704050" y="3587475"/>
                <a:ext cx="36145" cy="36139"/>
              </a:xfrm>
              <a:custGeom>
                <a:avLst/>
                <a:gdLst>
                  <a:gd name="connsiteX0" fmla="*/ 20593 w 36145"/>
                  <a:gd name="connsiteY0" fmla="*/ 185 h 36139"/>
                  <a:gd name="connsiteX1" fmla="*/ 20593 w 36145"/>
                  <a:gd name="connsiteY1" fmla="*/ 185 h 36139"/>
                  <a:gd name="connsiteX2" fmla="*/ 21113 w 36145"/>
                  <a:gd name="connsiteY2" fmla="*/ 263 h 36139"/>
                  <a:gd name="connsiteX3" fmla="*/ 35885 w 36145"/>
                  <a:gd name="connsiteY3" fmla="*/ 21097 h 36139"/>
                  <a:gd name="connsiteX4" fmla="*/ 15562 w 36145"/>
                  <a:gd name="connsiteY4" fmla="*/ 35956 h 36139"/>
                  <a:gd name="connsiteX5" fmla="*/ 15052 w 36145"/>
                  <a:gd name="connsiteY5" fmla="*/ 35887 h 36139"/>
                  <a:gd name="connsiteX6" fmla="*/ 253 w 36145"/>
                  <a:gd name="connsiteY6" fmla="*/ 15036 h 36139"/>
                  <a:gd name="connsiteX7" fmla="*/ 20593 w 36145"/>
                  <a:gd name="connsiteY7" fmla="*/ 185 h 36139"/>
                  <a:gd name="connsiteX8" fmla="*/ 16472 w 36145"/>
                  <a:gd name="connsiteY8" fmla="*/ 29462 h 36139"/>
                  <a:gd name="connsiteX9" fmla="*/ 29408 w 36145"/>
                  <a:gd name="connsiteY9" fmla="*/ 20006 h 36139"/>
                  <a:gd name="connsiteX10" fmla="*/ 19996 w 36145"/>
                  <a:gd name="connsiteY10" fmla="*/ 6732 h 36139"/>
                  <a:gd name="connsiteX11" fmla="*/ 19675 w 36145"/>
                  <a:gd name="connsiteY11" fmla="*/ 6688 h 36139"/>
                  <a:gd name="connsiteX12" fmla="*/ 6739 w 36145"/>
                  <a:gd name="connsiteY12" fmla="*/ 16135 h 36139"/>
                  <a:gd name="connsiteX13" fmla="*/ 16143 w 36145"/>
                  <a:gd name="connsiteY13" fmla="*/ 29410 h 36139"/>
                  <a:gd name="connsiteX14" fmla="*/ 16472 w 36145"/>
                  <a:gd name="connsiteY14" fmla="*/ 29462 h 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5" h="36139">
                    <a:moveTo>
                      <a:pt x="20593" y="185"/>
                    </a:moveTo>
                    <a:lnTo>
                      <a:pt x="20593" y="185"/>
                    </a:lnTo>
                    <a:lnTo>
                      <a:pt x="21113" y="263"/>
                    </a:lnTo>
                    <a:cubicBezTo>
                      <a:pt x="30924" y="1908"/>
                      <a:pt x="37565" y="11277"/>
                      <a:pt x="35885" y="21097"/>
                    </a:cubicBezTo>
                    <a:cubicBezTo>
                      <a:pt x="34249" y="30813"/>
                      <a:pt x="25304" y="37333"/>
                      <a:pt x="15562" y="35956"/>
                    </a:cubicBezTo>
                    <a:lnTo>
                      <a:pt x="15052" y="35887"/>
                    </a:lnTo>
                    <a:cubicBezTo>
                      <a:pt x="5223" y="34216"/>
                      <a:pt x="-1401" y="24864"/>
                      <a:pt x="253" y="15036"/>
                    </a:cubicBezTo>
                    <a:cubicBezTo>
                      <a:pt x="1924" y="5329"/>
                      <a:pt x="10843" y="-1200"/>
                      <a:pt x="20593" y="185"/>
                    </a:cubicBezTo>
                    <a:close/>
                    <a:moveTo>
                      <a:pt x="16472" y="29462"/>
                    </a:moveTo>
                    <a:cubicBezTo>
                      <a:pt x="22680" y="30345"/>
                      <a:pt x="28361" y="26197"/>
                      <a:pt x="29408" y="20006"/>
                    </a:cubicBezTo>
                    <a:cubicBezTo>
                      <a:pt x="30465" y="13745"/>
                      <a:pt x="26256" y="7797"/>
                      <a:pt x="19996" y="6732"/>
                    </a:cubicBezTo>
                    <a:lnTo>
                      <a:pt x="19675" y="6688"/>
                    </a:lnTo>
                    <a:cubicBezTo>
                      <a:pt x="13458" y="5805"/>
                      <a:pt x="7778" y="9962"/>
                      <a:pt x="6739" y="16135"/>
                    </a:cubicBezTo>
                    <a:cubicBezTo>
                      <a:pt x="5674" y="22396"/>
                      <a:pt x="9891" y="28345"/>
                      <a:pt x="16143" y="29410"/>
                    </a:cubicBezTo>
                    <a:lnTo>
                      <a:pt x="16472" y="29462"/>
                    </a:lnTo>
                    <a:close/>
                  </a:path>
                </a:pathLst>
              </a:custGeom>
              <a:grpFill/>
              <a:ln w="8653" cap="flat">
                <a:noFill/>
                <a:prstDash val="solid"/>
                <a:miter/>
              </a:ln>
            </p:spPr>
            <p:txBody>
              <a:bodyPr rtlCol="0" anchor="ctr"/>
              <a:lstStyle/>
              <a:p>
                <a:endParaRPr lang="en-IN" dirty="0"/>
              </a:p>
            </p:txBody>
          </p:sp>
          <p:sp>
            <p:nvSpPr>
              <p:cNvPr id="211" name="Freeform: Shape 186">
                <a:extLst>
                  <a:ext uri="{FF2B5EF4-FFF2-40B4-BE49-F238E27FC236}">
                    <a16:creationId xmlns:a16="http://schemas.microsoft.com/office/drawing/2014/main" id="{A9AFD5E5-1118-C64E-8F03-3B1F9B13AD6D}"/>
                  </a:ext>
                </a:extLst>
              </p:cNvPr>
              <p:cNvSpPr/>
              <p:nvPr/>
            </p:nvSpPr>
            <p:spPr>
              <a:xfrm>
                <a:off x="-1738665" y="3678635"/>
                <a:ext cx="36142" cy="27689"/>
              </a:xfrm>
              <a:custGeom>
                <a:avLst/>
                <a:gdLst>
                  <a:gd name="connsiteX0" fmla="*/ 2829 w 36142"/>
                  <a:gd name="connsiteY0" fmla="*/ 27690 h 27689"/>
                  <a:gd name="connsiteX1" fmla="*/ 11990 w 36142"/>
                  <a:gd name="connsiteY1" fmla="*/ 27690 h 27689"/>
                  <a:gd name="connsiteX2" fmla="*/ 6648 w 36142"/>
                  <a:gd name="connsiteY2" fmla="*/ 19576 h 27689"/>
                  <a:gd name="connsiteX3" fmla="*/ 8934 w 36142"/>
                  <a:gd name="connsiteY3" fmla="*/ 11090 h 27689"/>
                  <a:gd name="connsiteX4" fmla="*/ 16580 w 36142"/>
                  <a:gd name="connsiteY4" fmla="*/ 6674 h 27689"/>
                  <a:gd name="connsiteX5" fmla="*/ 19680 w 36142"/>
                  <a:gd name="connsiteY5" fmla="*/ 6691 h 27689"/>
                  <a:gd name="connsiteX6" fmla="*/ 29473 w 36142"/>
                  <a:gd name="connsiteY6" fmla="*/ 16580 h 27689"/>
                  <a:gd name="connsiteX7" fmla="*/ 24243 w 36142"/>
                  <a:gd name="connsiteY7" fmla="*/ 27690 h 27689"/>
                  <a:gd name="connsiteX8" fmla="*/ 33275 w 36142"/>
                  <a:gd name="connsiteY8" fmla="*/ 27690 h 27689"/>
                  <a:gd name="connsiteX9" fmla="*/ 35993 w 36142"/>
                  <a:gd name="connsiteY9" fmla="*/ 15723 h 27689"/>
                  <a:gd name="connsiteX10" fmla="*/ 20606 w 36142"/>
                  <a:gd name="connsiteY10" fmla="*/ 163 h 27689"/>
                  <a:gd name="connsiteX11" fmla="*/ 15723 w 36142"/>
                  <a:gd name="connsiteY11" fmla="*/ 163 h 27689"/>
                  <a:gd name="connsiteX12" fmla="*/ 3730 w 36142"/>
                  <a:gd name="connsiteY12" fmla="*/ 7073 h 27689"/>
                  <a:gd name="connsiteX13" fmla="*/ 162 w 36142"/>
                  <a:gd name="connsiteY13" fmla="*/ 20433 h 27689"/>
                  <a:gd name="connsiteX14" fmla="*/ 2829 w 36142"/>
                  <a:gd name="connsiteY14" fmla="*/ 27690 h 2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2" h="27689">
                    <a:moveTo>
                      <a:pt x="2829" y="27690"/>
                    </a:moveTo>
                    <a:lnTo>
                      <a:pt x="11990" y="27690"/>
                    </a:lnTo>
                    <a:cubicBezTo>
                      <a:pt x="9176" y="25897"/>
                      <a:pt x="7115" y="23022"/>
                      <a:pt x="6648" y="19576"/>
                    </a:cubicBezTo>
                    <a:cubicBezTo>
                      <a:pt x="6258" y="16537"/>
                      <a:pt x="7063" y="13506"/>
                      <a:pt x="8934" y="11090"/>
                    </a:cubicBezTo>
                    <a:cubicBezTo>
                      <a:pt x="10813" y="8640"/>
                      <a:pt x="13514" y="7073"/>
                      <a:pt x="16580" y="6674"/>
                    </a:cubicBezTo>
                    <a:cubicBezTo>
                      <a:pt x="17610" y="6536"/>
                      <a:pt x="18658" y="6553"/>
                      <a:pt x="19680" y="6691"/>
                    </a:cubicBezTo>
                    <a:cubicBezTo>
                      <a:pt x="24771" y="7419"/>
                      <a:pt x="28789" y="11471"/>
                      <a:pt x="29473" y="16580"/>
                    </a:cubicBezTo>
                    <a:cubicBezTo>
                      <a:pt x="30053" y="21126"/>
                      <a:pt x="27854" y="25352"/>
                      <a:pt x="24243" y="27690"/>
                    </a:cubicBezTo>
                    <a:lnTo>
                      <a:pt x="33275" y="27690"/>
                    </a:lnTo>
                    <a:cubicBezTo>
                      <a:pt x="35457" y="24235"/>
                      <a:pt x="36565" y="20078"/>
                      <a:pt x="35993" y="15723"/>
                    </a:cubicBezTo>
                    <a:cubicBezTo>
                      <a:pt x="34920" y="7687"/>
                      <a:pt x="28599" y="1297"/>
                      <a:pt x="20606" y="163"/>
                    </a:cubicBezTo>
                    <a:cubicBezTo>
                      <a:pt x="18987" y="-54"/>
                      <a:pt x="17342" y="-54"/>
                      <a:pt x="15723" y="163"/>
                    </a:cubicBezTo>
                    <a:cubicBezTo>
                      <a:pt x="10925" y="768"/>
                      <a:pt x="6674" y="3236"/>
                      <a:pt x="3730" y="7073"/>
                    </a:cubicBezTo>
                    <a:cubicBezTo>
                      <a:pt x="794" y="10900"/>
                      <a:pt x="-479" y="15654"/>
                      <a:pt x="162" y="20433"/>
                    </a:cubicBezTo>
                    <a:cubicBezTo>
                      <a:pt x="500" y="23083"/>
                      <a:pt x="1470" y="25525"/>
                      <a:pt x="2829" y="27690"/>
                    </a:cubicBezTo>
                    <a:close/>
                  </a:path>
                </a:pathLst>
              </a:custGeom>
              <a:grpFill/>
              <a:ln w="8653" cap="flat">
                <a:noFill/>
                <a:prstDash val="solid"/>
                <a:miter/>
              </a:ln>
            </p:spPr>
            <p:txBody>
              <a:bodyPr rtlCol="0" anchor="ctr"/>
              <a:lstStyle/>
              <a:p>
                <a:endParaRPr lang="en-IN" dirty="0"/>
              </a:p>
            </p:txBody>
          </p:sp>
          <p:sp>
            <p:nvSpPr>
              <p:cNvPr id="212" name="Freeform: Shape 187">
                <a:extLst>
                  <a:ext uri="{FF2B5EF4-FFF2-40B4-BE49-F238E27FC236}">
                    <a16:creationId xmlns:a16="http://schemas.microsoft.com/office/drawing/2014/main" id="{D2ECE9A7-F7BA-D346-9DBA-8617195EEEF7}"/>
                  </a:ext>
                </a:extLst>
              </p:cNvPr>
              <p:cNvSpPr/>
              <p:nvPr/>
            </p:nvSpPr>
            <p:spPr>
              <a:xfrm>
                <a:off x="-1100799" y="3671644"/>
                <a:ext cx="36145" cy="34679"/>
              </a:xfrm>
              <a:custGeom>
                <a:avLst/>
                <a:gdLst>
                  <a:gd name="connsiteX0" fmla="*/ 11114 w 36145"/>
                  <a:gd name="connsiteY0" fmla="*/ 34680 h 34679"/>
                  <a:gd name="connsiteX1" fmla="*/ 25176 w 36145"/>
                  <a:gd name="connsiteY1" fmla="*/ 34680 h 34679"/>
                  <a:gd name="connsiteX2" fmla="*/ 27964 w 36145"/>
                  <a:gd name="connsiteY2" fmla="*/ 33182 h 34679"/>
                  <a:gd name="connsiteX3" fmla="*/ 35757 w 36145"/>
                  <a:gd name="connsiteY3" fmla="*/ 21769 h 34679"/>
                  <a:gd name="connsiteX4" fmla="*/ 33194 w 36145"/>
                  <a:gd name="connsiteY4" fmla="*/ 8183 h 34679"/>
                  <a:gd name="connsiteX5" fmla="*/ 20587 w 36145"/>
                  <a:gd name="connsiteY5" fmla="*/ 173 h 34679"/>
                  <a:gd name="connsiteX6" fmla="*/ 8170 w 36145"/>
                  <a:gd name="connsiteY6" fmla="*/ 2962 h 34679"/>
                  <a:gd name="connsiteX7" fmla="*/ 2939 w 36145"/>
                  <a:gd name="connsiteY7" fmla="*/ 27995 h 34679"/>
                  <a:gd name="connsiteX8" fmla="*/ 11114 w 36145"/>
                  <a:gd name="connsiteY8" fmla="*/ 34680 h 34679"/>
                  <a:gd name="connsiteX9" fmla="*/ 11772 w 36145"/>
                  <a:gd name="connsiteY9" fmla="*/ 8451 h 34679"/>
                  <a:gd name="connsiteX10" fmla="*/ 19677 w 36145"/>
                  <a:gd name="connsiteY10" fmla="*/ 6676 h 34679"/>
                  <a:gd name="connsiteX11" fmla="*/ 27696 w 36145"/>
                  <a:gd name="connsiteY11" fmla="*/ 11777 h 34679"/>
                  <a:gd name="connsiteX12" fmla="*/ 29324 w 36145"/>
                  <a:gd name="connsiteY12" fmla="*/ 20427 h 34679"/>
                  <a:gd name="connsiteX13" fmla="*/ 24362 w 36145"/>
                  <a:gd name="connsiteY13" fmla="*/ 27709 h 34679"/>
                  <a:gd name="connsiteX14" fmla="*/ 16474 w 36145"/>
                  <a:gd name="connsiteY14" fmla="*/ 29484 h 34679"/>
                  <a:gd name="connsiteX15" fmla="*/ 8438 w 36145"/>
                  <a:gd name="connsiteY15" fmla="*/ 24393 h 34679"/>
                  <a:gd name="connsiteX16" fmla="*/ 11772 w 36145"/>
                  <a:gd name="connsiteY16" fmla="*/ 8451 h 34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145" h="34679">
                    <a:moveTo>
                      <a:pt x="11114" y="34680"/>
                    </a:moveTo>
                    <a:lnTo>
                      <a:pt x="25176" y="34680"/>
                    </a:lnTo>
                    <a:cubicBezTo>
                      <a:pt x="26137" y="34264"/>
                      <a:pt x="27081" y="33779"/>
                      <a:pt x="27964" y="33182"/>
                    </a:cubicBezTo>
                    <a:cubicBezTo>
                      <a:pt x="32008" y="30558"/>
                      <a:pt x="34779" y="26488"/>
                      <a:pt x="35757" y="21769"/>
                    </a:cubicBezTo>
                    <a:cubicBezTo>
                      <a:pt x="36745" y="17050"/>
                      <a:pt x="35835" y="12218"/>
                      <a:pt x="33194" y="8183"/>
                    </a:cubicBezTo>
                    <a:cubicBezTo>
                      <a:pt x="30328" y="3828"/>
                      <a:pt x="25748" y="909"/>
                      <a:pt x="20587" y="173"/>
                    </a:cubicBezTo>
                    <a:cubicBezTo>
                      <a:pt x="16248" y="-433"/>
                      <a:pt x="11832" y="563"/>
                      <a:pt x="8170" y="2962"/>
                    </a:cubicBezTo>
                    <a:cubicBezTo>
                      <a:pt x="-169" y="8417"/>
                      <a:pt x="-2507" y="19639"/>
                      <a:pt x="2939" y="27995"/>
                    </a:cubicBezTo>
                    <a:cubicBezTo>
                      <a:pt x="4948" y="31017"/>
                      <a:pt x="7823" y="33303"/>
                      <a:pt x="11114" y="34680"/>
                    </a:cubicBezTo>
                    <a:close/>
                    <a:moveTo>
                      <a:pt x="11772" y="8451"/>
                    </a:moveTo>
                    <a:cubicBezTo>
                      <a:pt x="14110" y="6936"/>
                      <a:pt x="16907" y="6287"/>
                      <a:pt x="19677" y="6676"/>
                    </a:cubicBezTo>
                    <a:cubicBezTo>
                      <a:pt x="22951" y="7144"/>
                      <a:pt x="25877" y="9014"/>
                      <a:pt x="27696" y="11777"/>
                    </a:cubicBezTo>
                    <a:cubicBezTo>
                      <a:pt x="29384" y="14357"/>
                      <a:pt x="29964" y="17414"/>
                      <a:pt x="29324" y="20427"/>
                    </a:cubicBezTo>
                    <a:cubicBezTo>
                      <a:pt x="28700" y="23440"/>
                      <a:pt x="26934" y="26021"/>
                      <a:pt x="24362" y="27709"/>
                    </a:cubicBezTo>
                    <a:cubicBezTo>
                      <a:pt x="22033" y="29233"/>
                      <a:pt x="19219" y="29874"/>
                      <a:pt x="16474" y="29484"/>
                    </a:cubicBezTo>
                    <a:cubicBezTo>
                      <a:pt x="13183" y="29017"/>
                      <a:pt x="10274" y="27155"/>
                      <a:pt x="8438" y="24393"/>
                    </a:cubicBezTo>
                    <a:cubicBezTo>
                      <a:pt x="4983" y="19050"/>
                      <a:pt x="6472" y="11924"/>
                      <a:pt x="11772" y="8451"/>
                    </a:cubicBezTo>
                    <a:close/>
                  </a:path>
                </a:pathLst>
              </a:custGeom>
              <a:grpFill/>
              <a:ln w="8653" cap="flat">
                <a:noFill/>
                <a:prstDash val="solid"/>
                <a:miter/>
              </a:ln>
            </p:spPr>
            <p:txBody>
              <a:bodyPr rtlCol="0" anchor="ctr"/>
              <a:lstStyle/>
              <a:p>
                <a:endParaRPr lang="en-IN" dirty="0"/>
              </a:p>
            </p:txBody>
          </p:sp>
          <p:sp>
            <p:nvSpPr>
              <p:cNvPr id="213" name="Freeform: Shape 188">
                <a:extLst>
                  <a:ext uri="{FF2B5EF4-FFF2-40B4-BE49-F238E27FC236}">
                    <a16:creationId xmlns:a16="http://schemas.microsoft.com/office/drawing/2014/main" id="{04DD592F-49DA-9C44-8BAC-C3948782B02E}"/>
                  </a:ext>
                </a:extLst>
              </p:cNvPr>
              <p:cNvSpPr/>
              <p:nvPr/>
            </p:nvSpPr>
            <p:spPr>
              <a:xfrm>
                <a:off x="-1137408" y="3581240"/>
                <a:ext cx="36118" cy="36165"/>
              </a:xfrm>
              <a:custGeom>
                <a:avLst/>
                <a:gdLst>
                  <a:gd name="connsiteX0" fmla="*/ 20602 w 36118"/>
                  <a:gd name="connsiteY0" fmla="*/ 177 h 36165"/>
                  <a:gd name="connsiteX1" fmla="*/ 20602 w 36118"/>
                  <a:gd name="connsiteY1" fmla="*/ 177 h 36165"/>
                  <a:gd name="connsiteX2" fmla="*/ 29581 w 36118"/>
                  <a:gd name="connsiteY2" fmla="*/ 4169 h 36165"/>
                  <a:gd name="connsiteX3" fmla="*/ 31963 w 36118"/>
                  <a:gd name="connsiteY3" fmla="*/ 29618 h 36165"/>
                  <a:gd name="connsiteX4" fmla="*/ 15528 w 36118"/>
                  <a:gd name="connsiteY4" fmla="*/ 35982 h 36165"/>
                  <a:gd name="connsiteX5" fmla="*/ 6531 w 36118"/>
                  <a:gd name="connsiteY5" fmla="*/ 32008 h 36165"/>
                  <a:gd name="connsiteX6" fmla="*/ 4150 w 36118"/>
                  <a:gd name="connsiteY6" fmla="*/ 6568 h 36165"/>
                  <a:gd name="connsiteX7" fmla="*/ 20602 w 36118"/>
                  <a:gd name="connsiteY7" fmla="*/ 177 h 36165"/>
                  <a:gd name="connsiteX8" fmla="*/ 16454 w 36118"/>
                  <a:gd name="connsiteY8" fmla="*/ 29480 h 36165"/>
                  <a:gd name="connsiteX9" fmla="*/ 26914 w 36118"/>
                  <a:gd name="connsiteY9" fmla="*/ 25427 h 36165"/>
                  <a:gd name="connsiteX10" fmla="*/ 25391 w 36118"/>
                  <a:gd name="connsiteY10" fmla="*/ 9243 h 36165"/>
                  <a:gd name="connsiteX11" fmla="*/ 19684 w 36118"/>
                  <a:gd name="connsiteY11" fmla="*/ 6706 h 36165"/>
                  <a:gd name="connsiteX12" fmla="*/ 19684 w 36118"/>
                  <a:gd name="connsiteY12" fmla="*/ 6706 h 36165"/>
                  <a:gd name="connsiteX13" fmla="*/ 9198 w 36118"/>
                  <a:gd name="connsiteY13" fmla="*/ 10759 h 36165"/>
                  <a:gd name="connsiteX14" fmla="*/ 10722 w 36118"/>
                  <a:gd name="connsiteY14" fmla="*/ 26943 h 36165"/>
                  <a:gd name="connsiteX15" fmla="*/ 16454 w 36118"/>
                  <a:gd name="connsiteY15" fmla="*/ 29480 h 36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18" h="36165">
                    <a:moveTo>
                      <a:pt x="20602" y="177"/>
                    </a:moveTo>
                    <a:lnTo>
                      <a:pt x="20602" y="177"/>
                    </a:lnTo>
                    <a:cubicBezTo>
                      <a:pt x="23910" y="653"/>
                      <a:pt x="27001" y="2039"/>
                      <a:pt x="29581" y="4169"/>
                    </a:cubicBezTo>
                    <a:cubicBezTo>
                      <a:pt x="37262" y="10542"/>
                      <a:pt x="38327" y="21963"/>
                      <a:pt x="31963" y="29618"/>
                    </a:cubicBezTo>
                    <a:cubicBezTo>
                      <a:pt x="27936" y="34476"/>
                      <a:pt x="21780" y="36875"/>
                      <a:pt x="15528" y="35982"/>
                    </a:cubicBezTo>
                    <a:cubicBezTo>
                      <a:pt x="12211" y="35515"/>
                      <a:pt x="9103" y="34147"/>
                      <a:pt x="6531" y="32008"/>
                    </a:cubicBezTo>
                    <a:cubicBezTo>
                      <a:pt x="-1132" y="25635"/>
                      <a:pt x="-2215" y="14222"/>
                      <a:pt x="4150" y="6568"/>
                    </a:cubicBezTo>
                    <a:cubicBezTo>
                      <a:pt x="8194" y="1701"/>
                      <a:pt x="14333" y="-697"/>
                      <a:pt x="20602" y="177"/>
                    </a:cubicBezTo>
                    <a:close/>
                    <a:moveTo>
                      <a:pt x="16454" y="29480"/>
                    </a:moveTo>
                    <a:cubicBezTo>
                      <a:pt x="20437" y="30043"/>
                      <a:pt x="24343" y="28527"/>
                      <a:pt x="26914" y="25427"/>
                    </a:cubicBezTo>
                    <a:cubicBezTo>
                      <a:pt x="30976" y="20543"/>
                      <a:pt x="30274" y="13296"/>
                      <a:pt x="25391" y="9243"/>
                    </a:cubicBezTo>
                    <a:cubicBezTo>
                      <a:pt x="23754" y="7884"/>
                      <a:pt x="21771" y="7009"/>
                      <a:pt x="19684" y="6706"/>
                    </a:cubicBezTo>
                    <a:lnTo>
                      <a:pt x="19684" y="6706"/>
                    </a:lnTo>
                    <a:cubicBezTo>
                      <a:pt x="15701" y="6152"/>
                      <a:pt x="11778" y="7667"/>
                      <a:pt x="9198" y="10759"/>
                    </a:cubicBezTo>
                    <a:cubicBezTo>
                      <a:pt x="5163" y="15634"/>
                      <a:pt x="5838" y="22890"/>
                      <a:pt x="10722" y="26943"/>
                    </a:cubicBezTo>
                    <a:cubicBezTo>
                      <a:pt x="12367" y="28302"/>
                      <a:pt x="14350" y="29185"/>
                      <a:pt x="16454" y="29480"/>
                    </a:cubicBezTo>
                    <a:close/>
                  </a:path>
                </a:pathLst>
              </a:custGeom>
              <a:grpFill/>
              <a:ln w="8653" cap="flat">
                <a:noFill/>
                <a:prstDash val="solid"/>
                <a:miter/>
              </a:ln>
            </p:spPr>
            <p:txBody>
              <a:bodyPr rtlCol="0" anchor="ctr"/>
              <a:lstStyle/>
              <a:p>
                <a:endParaRPr lang="en-IN" dirty="0"/>
              </a:p>
            </p:txBody>
          </p:sp>
          <p:sp>
            <p:nvSpPr>
              <p:cNvPr id="214" name="Freeform: Shape 189">
                <a:extLst>
                  <a:ext uri="{FF2B5EF4-FFF2-40B4-BE49-F238E27FC236}">
                    <a16:creationId xmlns:a16="http://schemas.microsoft.com/office/drawing/2014/main" id="{DF3C0408-8439-4641-8237-3AF7D0A4760C}"/>
                  </a:ext>
                </a:extLst>
              </p:cNvPr>
              <p:cNvSpPr/>
              <p:nvPr/>
            </p:nvSpPr>
            <p:spPr>
              <a:xfrm>
                <a:off x="-1199058" y="3505679"/>
                <a:ext cx="36141" cy="36168"/>
              </a:xfrm>
              <a:custGeom>
                <a:avLst/>
                <a:gdLst>
                  <a:gd name="connsiteX0" fmla="*/ 20591 w 36141"/>
                  <a:gd name="connsiteY0" fmla="*/ 178 h 36168"/>
                  <a:gd name="connsiteX1" fmla="*/ 20591 w 36141"/>
                  <a:gd name="connsiteY1" fmla="*/ 178 h 36168"/>
                  <a:gd name="connsiteX2" fmla="*/ 24998 w 36141"/>
                  <a:gd name="connsiteY2" fmla="*/ 1399 h 36168"/>
                  <a:gd name="connsiteX3" fmla="*/ 34766 w 36141"/>
                  <a:gd name="connsiteY3" fmla="*/ 25013 h 36168"/>
                  <a:gd name="connsiteX4" fmla="*/ 15560 w 36141"/>
                  <a:gd name="connsiteY4" fmla="*/ 35993 h 36168"/>
                  <a:gd name="connsiteX5" fmla="*/ 11144 w 36141"/>
                  <a:gd name="connsiteY5" fmla="*/ 34789 h 36168"/>
                  <a:gd name="connsiteX6" fmla="*/ 1376 w 36141"/>
                  <a:gd name="connsiteY6" fmla="*/ 11167 h 36168"/>
                  <a:gd name="connsiteX7" fmla="*/ 20591 w 36141"/>
                  <a:gd name="connsiteY7" fmla="*/ 178 h 36168"/>
                  <a:gd name="connsiteX8" fmla="*/ 16486 w 36141"/>
                  <a:gd name="connsiteY8" fmla="*/ 29472 h 36168"/>
                  <a:gd name="connsiteX9" fmla="*/ 28687 w 36141"/>
                  <a:gd name="connsiteY9" fmla="*/ 22493 h 36168"/>
                  <a:gd name="connsiteX10" fmla="*/ 22487 w 36141"/>
                  <a:gd name="connsiteY10" fmla="*/ 7452 h 36168"/>
                  <a:gd name="connsiteX11" fmla="*/ 19673 w 36141"/>
                  <a:gd name="connsiteY11" fmla="*/ 6690 h 36168"/>
                  <a:gd name="connsiteX12" fmla="*/ 7463 w 36141"/>
                  <a:gd name="connsiteY12" fmla="*/ 13695 h 36168"/>
                  <a:gd name="connsiteX13" fmla="*/ 13672 w 36141"/>
                  <a:gd name="connsiteY13" fmla="*/ 28693 h 36168"/>
                  <a:gd name="connsiteX14" fmla="*/ 16486 w 36141"/>
                  <a:gd name="connsiteY14" fmla="*/ 2947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1" h="36168">
                    <a:moveTo>
                      <a:pt x="20591" y="178"/>
                    </a:moveTo>
                    <a:lnTo>
                      <a:pt x="20591" y="178"/>
                    </a:lnTo>
                    <a:cubicBezTo>
                      <a:pt x="22097" y="395"/>
                      <a:pt x="23578" y="785"/>
                      <a:pt x="24998" y="1399"/>
                    </a:cubicBezTo>
                    <a:cubicBezTo>
                      <a:pt x="34203" y="5192"/>
                      <a:pt x="38576" y="15808"/>
                      <a:pt x="34766" y="25013"/>
                    </a:cubicBezTo>
                    <a:cubicBezTo>
                      <a:pt x="31622" y="32615"/>
                      <a:pt x="23708" y="37135"/>
                      <a:pt x="15560" y="35993"/>
                    </a:cubicBezTo>
                    <a:cubicBezTo>
                      <a:pt x="14036" y="35785"/>
                      <a:pt x="12572" y="35369"/>
                      <a:pt x="11144" y="34789"/>
                    </a:cubicBezTo>
                    <a:cubicBezTo>
                      <a:pt x="1939" y="30970"/>
                      <a:pt x="-2434" y="20397"/>
                      <a:pt x="1376" y="11167"/>
                    </a:cubicBezTo>
                    <a:cubicBezTo>
                      <a:pt x="4545" y="3538"/>
                      <a:pt x="12442" y="-973"/>
                      <a:pt x="20591" y="178"/>
                    </a:cubicBezTo>
                    <a:close/>
                    <a:moveTo>
                      <a:pt x="16486" y="29472"/>
                    </a:moveTo>
                    <a:cubicBezTo>
                      <a:pt x="21673" y="30200"/>
                      <a:pt x="26695" y="27342"/>
                      <a:pt x="28687" y="22493"/>
                    </a:cubicBezTo>
                    <a:cubicBezTo>
                      <a:pt x="31120" y="16622"/>
                      <a:pt x="28332" y="9885"/>
                      <a:pt x="22487" y="7452"/>
                    </a:cubicBezTo>
                    <a:cubicBezTo>
                      <a:pt x="21569" y="7080"/>
                      <a:pt x="20617" y="6829"/>
                      <a:pt x="19673" y="6690"/>
                    </a:cubicBezTo>
                    <a:cubicBezTo>
                      <a:pt x="14477" y="5963"/>
                      <a:pt x="9455" y="8838"/>
                      <a:pt x="7463" y="13695"/>
                    </a:cubicBezTo>
                    <a:cubicBezTo>
                      <a:pt x="5039" y="19549"/>
                      <a:pt x="7819" y="26286"/>
                      <a:pt x="13672" y="28693"/>
                    </a:cubicBezTo>
                    <a:cubicBezTo>
                      <a:pt x="14581" y="29083"/>
                      <a:pt x="15516" y="29334"/>
                      <a:pt x="16486" y="29472"/>
                    </a:cubicBezTo>
                    <a:close/>
                  </a:path>
                </a:pathLst>
              </a:custGeom>
              <a:grpFill/>
              <a:ln w="8653" cap="flat">
                <a:noFill/>
                <a:prstDash val="solid"/>
                <a:miter/>
              </a:ln>
            </p:spPr>
            <p:txBody>
              <a:bodyPr rtlCol="0" anchor="ctr"/>
              <a:lstStyle/>
              <a:p>
                <a:endParaRPr lang="en-IN" dirty="0"/>
              </a:p>
            </p:txBody>
          </p:sp>
          <p:sp>
            <p:nvSpPr>
              <p:cNvPr id="215" name="Freeform: Shape 190">
                <a:extLst>
                  <a:ext uri="{FF2B5EF4-FFF2-40B4-BE49-F238E27FC236}">
                    <a16:creationId xmlns:a16="http://schemas.microsoft.com/office/drawing/2014/main" id="{37903746-B491-6C4F-A60F-DF9F20B9C3E0}"/>
                  </a:ext>
                </a:extLst>
              </p:cNvPr>
              <p:cNvSpPr/>
              <p:nvPr/>
            </p:nvSpPr>
            <p:spPr>
              <a:xfrm>
                <a:off x="-1280231" y="3451648"/>
                <a:ext cx="36141" cy="36142"/>
              </a:xfrm>
              <a:custGeom>
                <a:avLst/>
                <a:gdLst>
                  <a:gd name="connsiteX0" fmla="*/ 20602 w 36141"/>
                  <a:gd name="connsiteY0" fmla="*/ 169 h 36142"/>
                  <a:gd name="connsiteX1" fmla="*/ 36058 w 36141"/>
                  <a:gd name="connsiteY1" fmla="*/ 19764 h 36142"/>
                  <a:gd name="connsiteX2" fmla="*/ 16385 w 36141"/>
                  <a:gd name="connsiteY2" fmla="*/ 36060 h 36142"/>
                  <a:gd name="connsiteX3" fmla="*/ 80 w 36141"/>
                  <a:gd name="connsiteY3" fmla="*/ 16387 h 36142"/>
                  <a:gd name="connsiteX4" fmla="*/ 19753 w 36141"/>
                  <a:gd name="connsiteY4" fmla="*/ 82 h 36142"/>
                  <a:gd name="connsiteX5" fmla="*/ 20602 w 36141"/>
                  <a:gd name="connsiteY5" fmla="*/ 169 h 36142"/>
                  <a:gd name="connsiteX6" fmla="*/ 16471 w 36141"/>
                  <a:gd name="connsiteY6" fmla="*/ 29462 h 36142"/>
                  <a:gd name="connsiteX7" fmla="*/ 17008 w 36141"/>
                  <a:gd name="connsiteY7" fmla="*/ 29514 h 36142"/>
                  <a:gd name="connsiteX8" fmla="*/ 29521 w 36141"/>
                  <a:gd name="connsiteY8" fmla="*/ 19141 h 36142"/>
                  <a:gd name="connsiteX9" fmla="*/ 19156 w 36141"/>
                  <a:gd name="connsiteY9" fmla="*/ 6620 h 36142"/>
                  <a:gd name="connsiteX10" fmla="*/ 6643 w 36141"/>
                  <a:gd name="connsiteY10" fmla="*/ 16985 h 36142"/>
                  <a:gd name="connsiteX11" fmla="*/ 16471 w 36141"/>
                  <a:gd name="connsiteY11" fmla="*/ 29462 h 3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141" h="36142">
                    <a:moveTo>
                      <a:pt x="20602" y="169"/>
                    </a:moveTo>
                    <a:cubicBezTo>
                      <a:pt x="30179" y="1519"/>
                      <a:pt x="36976" y="10126"/>
                      <a:pt x="36058" y="19764"/>
                    </a:cubicBezTo>
                    <a:cubicBezTo>
                      <a:pt x="35132" y="29679"/>
                      <a:pt x="26308" y="37004"/>
                      <a:pt x="16385" y="36060"/>
                    </a:cubicBezTo>
                    <a:cubicBezTo>
                      <a:pt x="6262" y="35073"/>
                      <a:pt x="-838" y="26293"/>
                      <a:pt x="80" y="16387"/>
                    </a:cubicBezTo>
                    <a:cubicBezTo>
                      <a:pt x="1024" y="6464"/>
                      <a:pt x="9847" y="-862"/>
                      <a:pt x="19753" y="82"/>
                    </a:cubicBezTo>
                    <a:cubicBezTo>
                      <a:pt x="20056" y="91"/>
                      <a:pt x="20325" y="125"/>
                      <a:pt x="20602" y="169"/>
                    </a:cubicBezTo>
                    <a:close/>
                    <a:moveTo>
                      <a:pt x="16471" y="29462"/>
                    </a:moveTo>
                    <a:cubicBezTo>
                      <a:pt x="16645" y="29480"/>
                      <a:pt x="16835" y="29497"/>
                      <a:pt x="17008" y="29514"/>
                    </a:cubicBezTo>
                    <a:cubicBezTo>
                      <a:pt x="23321" y="30103"/>
                      <a:pt x="28941" y="25436"/>
                      <a:pt x="29521" y="19141"/>
                    </a:cubicBezTo>
                    <a:cubicBezTo>
                      <a:pt x="30118" y="12828"/>
                      <a:pt x="25538" y="7208"/>
                      <a:pt x="19156" y="6620"/>
                    </a:cubicBezTo>
                    <a:cubicBezTo>
                      <a:pt x="12843" y="6031"/>
                      <a:pt x="7232" y="10663"/>
                      <a:pt x="6643" y="16985"/>
                    </a:cubicBezTo>
                    <a:cubicBezTo>
                      <a:pt x="6063" y="23115"/>
                      <a:pt x="10367" y="28605"/>
                      <a:pt x="16471" y="29462"/>
                    </a:cubicBezTo>
                    <a:close/>
                  </a:path>
                </a:pathLst>
              </a:custGeom>
              <a:grpFill/>
              <a:ln w="8653" cap="flat">
                <a:noFill/>
                <a:prstDash val="solid"/>
                <a:miter/>
              </a:ln>
            </p:spPr>
            <p:txBody>
              <a:bodyPr rtlCol="0" anchor="ctr"/>
              <a:lstStyle/>
              <a:p>
                <a:endParaRPr lang="en-IN" dirty="0"/>
              </a:p>
            </p:txBody>
          </p:sp>
          <p:sp>
            <p:nvSpPr>
              <p:cNvPr id="216" name="Freeform: Shape 191">
                <a:extLst>
                  <a:ext uri="{FF2B5EF4-FFF2-40B4-BE49-F238E27FC236}">
                    <a16:creationId xmlns:a16="http://schemas.microsoft.com/office/drawing/2014/main" id="{1A52BA72-1E7A-414E-8119-EA03FF435CBC}"/>
                  </a:ext>
                </a:extLst>
              </p:cNvPr>
              <p:cNvSpPr/>
              <p:nvPr/>
            </p:nvSpPr>
            <p:spPr>
              <a:xfrm>
                <a:off x="-1373729" y="3423897"/>
                <a:ext cx="36144" cy="36169"/>
              </a:xfrm>
              <a:custGeom>
                <a:avLst/>
                <a:gdLst>
                  <a:gd name="connsiteX0" fmla="*/ 20599 w 36144"/>
                  <a:gd name="connsiteY0" fmla="*/ 167 h 36169"/>
                  <a:gd name="connsiteX1" fmla="*/ 20599 w 36144"/>
                  <a:gd name="connsiteY1" fmla="*/ 167 h 36169"/>
                  <a:gd name="connsiteX2" fmla="*/ 35761 w 36144"/>
                  <a:gd name="connsiteY2" fmla="*/ 14402 h 36169"/>
                  <a:gd name="connsiteX3" fmla="*/ 21759 w 36144"/>
                  <a:gd name="connsiteY3" fmla="*/ 35773 h 36169"/>
                  <a:gd name="connsiteX4" fmla="*/ 15551 w 36144"/>
                  <a:gd name="connsiteY4" fmla="*/ 35989 h 36169"/>
                  <a:gd name="connsiteX5" fmla="*/ 380 w 36144"/>
                  <a:gd name="connsiteY5" fmla="*/ 21771 h 36169"/>
                  <a:gd name="connsiteX6" fmla="*/ 14382 w 36144"/>
                  <a:gd name="connsiteY6" fmla="*/ 392 h 36169"/>
                  <a:gd name="connsiteX7" fmla="*/ 20599 w 36144"/>
                  <a:gd name="connsiteY7" fmla="*/ 167 h 36169"/>
                  <a:gd name="connsiteX8" fmla="*/ 16477 w 36144"/>
                  <a:gd name="connsiteY8" fmla="*/ 29477 h 36169"/>
                  <a:gd name="connsiteX9" fmla="*/ 20426 w 36144"/>
                  <a:gd name="connsiteY9" fmla="*/ 29339 h 36169"/>
                  <a:gd name="connsiteX10" fmla="*/ 29327 w 36144"/>
                  <a:gd name="connsiteY10" fmla="*/ 15744 h 36169"/>
                  <a:gd name="connsiteX11" fmla="*/ 19681 w 36144"/>
                  <a:gd name="connsiteY11" fmla="*/ 6696 h 36169"/>
                  <a:gd name="connsiteX12" fmla="*/ 15724 w 36144"/>
                  <a:gd name="connsiteY12" fmla="*/ 6834 h 36169"/>
                  <a:gd name="connsiteX13" fmla="*/ 6822 w 36144"/>
                  <a:gd name="connsiteY13" fmla="*/ 20438 h 36169"/>
                  <a:gd name="connsiteX14" fmla="*/ 16477 w 36144"/>
                  <a:gd name="connsiteY14" fmla="*/ 29477 h 36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4" h="36169">
                    <a:moveTo>
                      <a:pt x="20599" y="167"/>
                    </a:moveTo>
                    <a:lnTo>
                      <a:pt x="20599" y="167"/>
                    </a:lnTo>
                    <a:cubicBezTo>
                      <a:pt x="28124" y="1232"/>
                      <a:pt x="34211" y="6964"/>
                      <a:pt x="35761" y="14402"/>
                    </a:cubicBezTo>
                    <a:cubicBezTo>
                      <a:pt x="37796" y="24152"/>
                      <a:pt x="31518" y="33755"/>
                      <a:pt x="21759" y="35773"/>
                    </a:cubicBezTo>
                    <a:cubicBezTo>
                      <a:pt x="19707" y="36223"/>
                      <a:pt x="17612" y="36284"/>
                      <a:pt x="15551" y="35989"/>
                    </a:cubicBezTo>
                    <a:cubicBezTo>
                      <a:pt x="8026" y="34924"/>
                      <a:pt x="1939" y="29226"/>
                      <a:pt x="380" y="21771"/>
                    </a:cubicBezTo>
                    <a:cubicBezTo>
                      <a:pt x="-1646" y="12021"/>
                      <a:pt x="4632" y="2444"/>
                      <a:pt x="14382" y="392"/>
                    </a:cubicBezTo>
                    <a:cubicBezTo>
                      <a:pt x="16443" y="-33"/>
                      <a:pt x="18538" y="-119"/>
                      <a:pt x="20599" y="167"/>
                    </a:cubicBezTo>
                    <a:close/>
                    <a:moveTo>
                      <a:pt x="16477" y="29477"/>
                    </a:moveTo>
                    <a:cubicBezTo>
                      <a:pt x="17776" y="29659"/>
                      <a:pt x="19110" y="29616"/>
                      <a:pt x="20426" y="29339"/>
                    </a:cubicBezTo>
                    <a:cubicBezTo>
                      <a:pt x="26626" y="28049"/>
                      <a:pt x="30644" y="21935"/>
                      <a:pt x="29327" y="15744"/>
                    </a:cubicBezTo>
                    <a:cubicBezTo>
                      <a:pt x="28340" y="10999"/>
                      <a:pt x="24470" y="7371"/>
                      <a:pt x="19681" y="6696"/>
                    </a:cubicBezTo>
                    <a:cubicBezTo>
                      <a:pt x="18374" y="6514"/>
                      <a:pt x="17040" y="6557"/>
                      <a:pt x="15724" y="6834"/>
                    </a:cubicBezTo>
                    <a:cubicBezTo>
                      <a:pt x="9515" y="8116"/>
                      <a:pt x="5515" y="14238"/>
                      <a:pt x="6822" y="20438"/>
                    </a:cubicBezTo>
                    <a:cubicBezTo>
                      <a:pt x="7810" y="25165"/>
                      <a:pt x="11680" y="28802"/>
                      <a:pt x="16477" y="29477"/>
                    </a:cubicBezTo>
                    <a:close/>
                  </a:path>
                </a:pathLst>
              </a:custGeom>
              <a:grpFill/>
              <a:ln w="8653" cap="flat">
                <a:noFill/>
                <a:prstDash val="solid"/>
                <a:miter/>
              </a:ln>
            </p:spPr>
            <p:txBody>
              <a:bodyPr rtlCol="0" anchor="ctr"/>
              <a:lstStyle/>
              <a:p>
                <a:endParaRPr lang="en-IN" dirty="0"/>
              </a:p>
            </p:txBody>
          </p:sp>
          <p:sp>
            <p:nvSpPr>
              <p:cNvPr id="217" name="Freeform: Shape 192">
                <a:extLst>
                  <a:ext uri="{FF2B5EF4-FFF2-40B4-BE49-F238E27FC236}">
                    <a16:creationId xmlns:a16="http://schemas.microsoft.com/office/drawing/2014/main" id="{82EFFB43-50B7-214D-AA0B-26BE78CC523B}"/>
                  </a:ext>
                </a:extLst>
              </p:cNvPr>
              <p:cNvSpPr/>
              <p:nvPr/>
            </p:nvSpPr>
            <p:spPr>
              <a:xfrm>
                <a:off x="-1471236" y="3424978"/>
                <a:ext cx="36139" cy="36164"/>
              </a:xfrm>
              <a:custGeom>
                <a:avLst/>
                <a:gdLst>
                  <a:gd name="connsiteX0" fmla="*/ 20570 w 36139"/>
                  <a:gd name="connsiteY0" fmla="*/ 176 h 36164"/>
                  <a:gd name="connsiteX1" fmla="*/ 20587 w 36139"/>
                  <a:gd name="connsiteY1" fmla="*/ 185 h 36164"/>
                  <a:gd name="connsiteX2" fmla="*/ 33888 w 36139"/>
                  <a:gd name="connsiteY2" fmla="*/ 9347 h 36164"/>
                  <a:gd name="connsiteX3" fmla="*/ 26813 w 36139"/>
                  <a:gd name="connsiteY3" fmla="*/ 33904 h 36164"/>
                  <a:gd name="connsiteX4" fmla="*/ 15556 w 36139"/>
                  <a:gd name="connsiteY4" fmla="*/ 35982 h 36164"/>
                  <a:gd name="connsiteX5" fmla="*/ 2247 w 36139"/>
                  <a:gd name="connsiteY5" fmla="*/ 26803 h 36164"/>
                  <a:gd name="connsiteX6" fmla="*/ 9322 w 36139"/>
                  <a:gd name="connsiteY6" fmla="*/ 2246 h 36164"/>
                  <a:gd name="connsiteX7" fmla="*/ 20570 w 36139"/>
                  <a:gd name="connsiteY7" fmla="*/ 176 h 36164"/>
                  <a:gd name="connsiteX8" fmla="*/ 16466 w 36139"/>
                  <a:gd name="connsiteY8" fmla="*/ 29462 h 36164"/>
                  <a:gd name="connsiteX9" fmla="*/ 23627 w 36139"/>
                  <a:gd name="connsiteY9" fmla="*/ 28145 h 36164"/>
                  <a:gd name="connsiteX10" fmla="*/ 28129 w 36139"/>
                  <a:gd name="connsiteY10" fmla="*/ 12498 h 36164"/>
                  <a:gd name="connsiteX11" fmla="*/ 19652 w 36139"/>
                  <a:gd name="connsiteY11" fmla="*/ 6688 h 36164"/>
                  <a:gd name="connsiteX12" fmla="*/ 19652 w 36139"/>
                  <a:gd name="connsiteY12" fmla="*/ 6688 h 36164"/>
                  <a:gd name="connsiteX13" fmla="*/ 12491 w 36139"/>
                  <a:gd name="connsiteY13" fmla="*/ 8013 h 36164"/>
                  <a:gd name="connsiteX14" fmla="*/ 7997 w 36139"/>
                  <a:gd name="connsiteY14" fmla="*/ 23634 h 36164"/>
                  <a:gd name="connsiteX15" fmla="*/ 16466 w 36139"/>
                  <a:gd name="connsiteY15" fmla="*/ 29462 h 3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9" h="36164">
                    <a:moveTo>
                      <a:pt x="20570" y="176"/>
                    </a:moveTo>
                    <a:lnTo>
                      <a:pt x="20587" y="185"/>
                    </a:lnTo>
                    <a:cubicBezTo>
                      <a:pt x="26250" y="982"/>
                      <a:pt x="31126" y="4333"/>
                      <a:pt x="33888" y="9347"/>
                    </a:cubicBezTo>
                    <a:cubicBezTo>
                      <a:pt x="38711" y="18057"/>
                      <a:pt x="35524" y="29072"/>
                      <a:pt x="26813" y="33904"/>
                    </a:cubicBezTo>
                    <a:cubicBezTo>
                      <a:pt x="23350" y="35826"/>
                      <a:pt x="19453" y="36536"/>
                      <a:pt x="15556" y="35982"/>
                    </a:cubicBezTo>
                    <a:cubicBezTo>
                      <a:pt x="9876" y="35177"/>
                      <a:pt x="5018" y="31834"/>
                      <a:pt x="2247" y="26803"/>
                    </a:cubicBezTo>
                    <a:cubicBezTo>
                      <a:pt x="-2567" y="18092"/>
                      <a:pt x="611" y="7086"/>
                      <a:pt x="9322" y="2246"/>
                    </a:cubicBezTo>
                    <a:cubicBezTo>
                      <a:pt x="12777" y="358"/>
                      <a:pt x="16682" y="-369"/>
                      <a:pt x="20570" y="176"/>
                    </a:cubicBezTo>
                    <a:close/>
                    <a:moveTo>
                      <a:pt x="16466" y="29462"/>
                    </a:moveTo>
                    <a:cubicBezTo>
                      <a:pt x="18942" y="29817"/>
                      <a:pt x="21427" y="29358"/>
                      <a:pt x="23627" y="28145"/>
                    </a:cubicBezTo>
                    <a:cubicBezTo>
                      <a:pt x="29177" y="25080"/>
                      <a:pt x="31195" y="18057"/>
                      <a:pt x="28129" y="12498"/>
                    </a:cubicBezTo>
                    <a:cubicBezTo>
                      <a:pt x="26372" y="9329"/>
                      <a:pt x="23272" y="7199"/>
                      <a:pt x="19652" y="6688"/>
                    </a:cubicBezTo>
                    <a:lnTo>
                      <a:pt x="19652" y="6688"/>
                    </a:lnTo>
                    <a:cubicBezTo>
                      <a:pt x="17167" y="6342"/>
                      <a:pt x="14717" y="6801"/>
                      <a:pt x="12491" y="8013"/>
                    </a:cubicBezTo>
                    <a:cubicBezTo>
                      <a:pt x="6949" y="11070"/>
                      <a:pt x="4923" y="18075"/>
                      <a:pt x="7997" y="23634"/>
                    </a:cubicBezTo>
                    <a:cubicBezTo>
                      <a:pt x="9764" y="26829"/>
                      <a:pt x="12846" y="28959"/>
                      <a:pt x="16466" y="29462"/>
                    </a:cubicBezTo>
                    <a:close/>
                  </a:path>
                </a:pathLst>
              </a:custGeom>
              <a:grpFill/>
              <a:ln w="8653" cap="flat">
                <a:noFill/>
                <a:prstDash val="solid"/>
                <a:miter/>
              </a:ln>
            </p:spPr>
            <p:txBody>
              <a:bodyPr rtlCol="0" anchor="ctr"/>
              <a:lstStyle/>
              <a:p>
                <a:endParaRPr lang="en-IN" dirty="0"/>
              </a:p>
            </p:txBody>
          </p:sp>
          <p:sp>
            <p:nvSpPr>
              <p:cNvPr id="218" name="Freeform: Shape 193">
                <a:extLst>
                  <a:ext uri="{FF2B5EF4-FFF2-40B4-BE49-F238E27FC236}">
                    <a16:creationId xmlns:a16="http://schemas.microsoft.com/office/drawing/2014/main" id="{4A2AE59B-90DB-634A-A547-B17AC5F92799}"/>
                  </a:ext>
                </a:extLst>
              </p:cNvPr>
              <p:cNvSpPr/>
              <p:nvPr/>
            </p:nvSpPr>
            <p:spPr>
              <a:xfrm>
                <a:off x="-1489043" y="3619014"/>
                <a:ext cx="7801" cy="13023"/>
              </a:xfrm>
              <a:custGeom>
                <a:avLst/>
                <a:gdLst>
                  <a:gd name="connsiteX0" fmla="*/ 7802 w 7801"/>
                  <a:gd name="connsiteY0" fmla="*/ 13023 h 13023"/>
                  <a:gd name="connsiteX1" fmla="*/ 546 w 7801"/>
                  <a:gd name="connsiteY1" fmla="*/ 2598 h 13023"/>
                  <a:gd name="connsiteX2" fmla="*/ 0 w 7801"/>
                  <a:gd name="connsiteY2" fmla="*/ 0 h 13023"/>
                  <a:gd name="connsiteX3" fmla="*/ 2018 w 7801"/>
                  <a:gd name="connsiteY3" fmla="*/ 1723 h 13023"/>
                  <a:gd name="connsiteX4" fmla="*/ 7802 w 7801"/>
                  <a:gd name="connsiteY4" fmla="*/ 13023 h 1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1" h="13023">
                    <a:moveTo>
                      <a:pt x="7802" y="13023"/>
                    </a:moveTo>
                    <a:cubicBezTo>
                      <a:pt x="4399" y="10538"/>
                      <a:pt x="1784" y="6953"/>
                      <a:pt x="546" y="2598"/>
                    </a:cubicBezTo>
                    <a:cubicBezTo>
                      <a:pt x="294" y="1723"/>
                      <a:pt x="121" y="883"/>
                      <a:pt x="0" y="0"/>
                    </a:cubicBezTo>
                    <a:cubicBezTo>
                      <a:pt x="701" y="528"/>
                      <a:pt x="1377" y="1091"/>
                      <a:pt x="2018" y="1723"/>
                    </a:cubicBezTo>
                    <a:cubicBezTo>
                      <a:pt x="5273" y="4858"/>
                      <a:pt x="7204" y="8867"/>
                      <a:pt x="7802" y="13023"/>
                    </a:cubicBezTo>
                    <a:close/>
                  </a:path>
                </a:pathLst>
              </a:custGeom>
              <a:grpFill/>
              <a:ln w="8653" cap="flat">
                <a:noFill/>
                <a:prstDash val="solid"/>
                <a:miter/>
              </a:ln>
            </p:spPr>
            <p:txBody>
              <a:bodyPr rtlCol="0" anchor="ctr"/>
              <a:lstStyle/>
              <a:p>
                <a:endParaRPr lang="en-IN" dirty="0"/>
              </a:p>
            </p:txBody>
          </p:sp>
          <p:sp>
            <p:nvSpPr>
              <p:cNvPr id="219" name="Freeform: Shape 194">
                <a:extLst>
                  <a:ext uri="{FF2B5EF4-FFF2-40B4-BE49-F238E27FC236}">
                    <a16:creationId xmlns:a16="http://schemas.microsoft.com/office/drawing/2014/main" id="{E7FDA917-4289-F141-983B-B366DCA736CA}"/>
                  </a:ext>
                </a:extLst>
              </p:cNvPr>
              <p:cNvSpPr/>
              <p:nvPr/>
            </p:nvSpPr>
            <p:spPr>
              <a:xfrm>
                <a:off x="-1442047" y="3599566"/>
                <a:ext cx="4105" cy="14738"/>
              </a:xfrm>
              <a:custGeom>
                <a:avLst/>
                <a:gdLst>
                  <a:gd name="connsiteX0" fmla="*/ 3859 w 4105"/>
                  <a:gd name="connsiteY0" fmla="*/ 14738 h 14738"/>
                  <a:gd name="connsiteX1" fmla="*/ 5 w 4105"/>
                  <a:gd name="connsiteY1" fmla="*/ 2633 h 14738"/>
                  <a:gd name="connsiteX2" fmla="*/ 239 w 4105"/>
                  <a:gd name="connsiteY2" fmla="*/ 0 h 14738"/>
                  <a:gd name="connsiteX3" fmla="*/ 1668 w 4105"/>
                  <a:gd name="connsiteY3" fmla="*/ 2234 h 14738"/>
                  <a:gd name="connsiteX4" fmla="*/ 3859 w 4105"/>
                  <a:gd name="connsiteY4" fmla="*/ 14738 h 1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5" h="14738">
                    <a:moveTo>
                      <a:pt x="3859" y="14738"/>
                    </a:moveTo>
                    <a:cubicBezTo>
                      <a:pt x="1347" y="11361"/>
                      <a:pt x="-99" y="7144"/>
                      <a:pt x="5" y="2633"/>
                    </a:cubicBezTo>
                    <a:cubicBezTo>
                      <a:pt x="23" y="1732"/>
                      <a:pt x="109" y="866"/>
                      <a:pt x="239" y="0"/>
                    </a:cubicBezTo>
                    <a:cubicBezTo>
                      <a:pt x="759" y="693"/>
                      <a:pt x="1235" y="1438"/>
                      <a:pt x="1668" y="2234"/>
                    </a:cubicBezTo>
                    <a:cubicBezTo>
                      <a:pt x="3859" y="6174"/>
                      <a:pt x="4525" y="10590"/>
                      <a:pt x="3859" y="14738"/>
                    </a:cubicBezTo>
                    <a:close/>
                  </a:path>
                </a:pathLst>
              </a:custGeom>
              <a:grpFill/>
              <a:ln w="8653" cap="flat">
                <a:noFill/>
                <a:prstDash val="solid"/>
                <a:miter/>
              </a:ln>
            </p:spPr>
            <p:txBody>
              <a:bodyPr rtlCol="0" anchor="ctr"/>
              <a:lstStyle/>
              <a:p>
                <a:endParaRPr lang="en-IN" dirty="0"/>
              </a:p>
            </p:txBody>
          </p:sp>
          <p:sp>
            <p:nvSpPr>
              <p:cNvPr id="220" name="Freeform: Shape 195">
                <a:extLst>
                  <a:ext uri="{FF2B5EF4-FFF2-40B4-BE49-F238E27FC236}">
                    <a16:creationId xmlns:a16="http://schemas.microsoft.com/office/drawing/2014/main" id="{3DF43336-4F9C-3140-B890-E13C16737FD9}"/>
                  </a:ext>
                </a:extLst>
              </p:cNvPr>
              <p:cNvSpPr/>
              <p:nvPr/>
            </p:nvSpPr>
            <p:spPr>
              <a:xfrm>
                <a:off x="-1392933" y="3594882"/>
                <a:ext cx="3127" cy="15153"/>
              </a:xfrm>
              <a:custGeom>
                <a:avLst/>
                <a:gdLst>
                  <a:gd name="connsiteX0" fmla="*/ 1131 w 3127"/>
                  <a:gd name="connsiteY0" fmla="*/ 15153 h 15153"/>
                  <a:gd name="connsiteX1" fmla="*/ 1010 w 3127"/>
                  <a:gd name="connsiteY1" fmla="*/ 2450 h 15153"/>
                  <a:gd name="connsiteX2" fmla="*/ 2006 w 3127"/>
                  <a:gd name="connsiteY2" fmla="*/ 0 h 15153"/>
                  <a:gd name="connsiteX3" fmla="*/ 2707 w 3127"/>
                  <a:gd name="connsiteY3" fmla="*/ 2555 h 15153"/>
                  <a:gd name="connsiteX4" fmla="*/ 1131 w 3127"/>
                  <a:gd name="connsiteY4" fmla="*/ 15153 h 1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7" h="15153">
                    <a:moveTo>
                      <a:pt x="1131" y="15153"/>
                    </a:moveTo>
                    <a:cubicBezTo>
                      <a:pt x="-280" y="11196"/>
                      <a:pt x="-427" y="6745"/>
                      <a:pt x="1010" y="2450"/>
                    </a:cubicBezTo>
                    <a:cubicBezTo>
                      <a:pt x="1278" y="1602"/>
                      <a:pt x="1625" y="797"/>
                      <a:pt x="2006" y="0"/>
                    </a:cubicBezTo>
                    <a:cubicBezTo>
                      <a:pt x="2300" y="849"/>
                      <a:pt x="2543" y="1671"/>
                      <a:pt x="2707" y="2555"/>
                    </a:cubicBezTo>
                    <a:cubicBezTo>
                      <a:pt x="3642" y="7005"/>
                      <a:pt x="2976" y="11378"/>
                      <a:pt x="1131" y="15153"/>
                    </a:cubicBezTo>
                    <a:close/>
                  </a:path>
                </a:pathLst>
              </a:custGeom>
              <a:grpFill/>
              <a:ln w="8653" cap="flat">
                <a:noFill/>
                <a:prstDash val="solid"/>
                <a:miter/>
              </a:ln>
            </p:spPr>
            <p:txBody>
              <a:bodyPr rtlCol="0" anchor="ctr"/>
              <a:lstStyle/>
              <a:p>
                <a:endParaRPr lang="en-IN" dirty="0"/>
              </a:p>
            </p:txBody>
          </p:sp>
          <p:sp>
            <p:nvSpPr>
              <p:cNvPr id="221" name="Freeform: Shape 196">
                <a:extLst>
                  <a:ext uri="{FF2B5EF4-FFF2-40B4-BE49-F238E27FC236}">
                    <a16:creationId xmlns:a16="http://schemas.microsoft.com/office/drawing/2014/main" id="{BA0377D5-5480-7449-AD1E-EB1F62F06001}"/>
                  </a:ext>
                </a:extLst>
              </p:cNvPr>
              <p:cNvSpPr/>
              <p:nvPr/>
            </p:nvSpPr>
            <p:spPr>
              <a:xfrm>
                <a:off x="-1346255" y="3605420"/>
                <a:ext cx="5340" cy="14200"/>
              </a:xfrm>
              <a:custGeom>
                <a:avLst/>
                <a:gdLst>
                  <a:gd name="connsiteX0" fmla="*/ 18 w 5340"/>
                  <a:gd name="connsiteY0" fmla="*/ 14201 h 14200"/>
                  <a:gd name="connsiteX1" fmla="*/ 3638 w 5340"/>
                  <a:gd name="connsiteY1" fmla="*/ 2043 h 14200"/>
                  <a:gd name="connsiteX2" fmla="*/ 5318 w 5340"/>
                  <a:gd name="connsiteY2" fmla="*/ 0 h 14200"/>
                  <a:gd name="connsiteX3" fmla="*/ 5248 w 5340"/>
                  <a:gd name="connsiteY3" fmla="*/ 2658 h 14200"/>
                  <a:gd name="connsiteX4" fmla="*/ 18 w 5340"/>
                  <a:gd name="connsiteY4" fmla="*/ 14201 h 14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0" h="14200">
                    <a:moveTo>
                      <a:pt x="18" y="14201"/>
                    </a:moveTo>
                    <a:cubicBezTo>
                      <a:pt x="-164" y="10010"/>
                      <a:pt x="1005" y="5723"/>
                      <a:pt x="3638" y="2043"/>
                    </a:cubicBezTo>
                    <a:cubicBezTo>
                      <a:pt x="4166" y="1316"/>
                      <a:pt x="4729" y="623"/>
                      <a:pt x="5318" y="0"/>
                    </a:cubicBezTo>
                    <a:cubicBezTo>
                      <a:pt x="5361" y="883"/>
                      <a:pt x="5344" y="1749"/>
                      <a:pt x="5248" y="2658"/>
                    </a:cubicBezTo>
                    <a:cubicBezTo>
                      <a:pt x="4841" y="7152"/>
                      <a:pt x="2902" y="11179"/>
                      <a:pt x="18" y="14201"/>
                    </a:cubicBezTo>
                    <a:close/>
                  </a:path>
                </a:pathLst>
              </a:custGeom>
              <a:grpFill/>
              <a:ln w="8653" cap="flat">
                <a:noFill/>
                <a:prstDash val="solid"/>
                <a:miter/>
              </a:ln>
            </p:spPr>
            <p:txBody>
              <a:bodyPr rtlCol="0" anchor="ctr"/>
              <a:lstStyle/>
              <a:p>
                <a:endParaRPr lang="en-IN" dirty="0"/>
              </a:p>
            </p:txBody>
          </p:sp>
          <p:sp>
            <p:nvSpPr>
              <p:cNvPr id="222" name="Freeform: Shape 197">
                <a:extLst>
                  <a:ext uri="{FF2B5EF4-FFF2-40B4-BE49-F238E27FC236}">
                    <a16:creationId xmlns:a16="http://schemas.microsoft.com/office/drawing/2014/main" id="{F49EB860-3128-354E-A73F-DFAC51FDD5A1}"/>
                  </a:ext>
                </a:extLst>
              </p:cNvPr>
              <p:cNvSpPr/>
              <p:nvPr/>
            </p:nvSpPr>
            <p:spPr>
              <a:xfrm>
                <a:off x="-1305513" y="3630219"/>
                <a:ext cx="9247" cy="12036"/>
              </a:xfrm>
              <a:custGeom>
                <a:avLst/>
                <a:gdLst>
                  <a:gd name="connsiteX0" fmla="*/ 0 w 9247"/>
                  <a:gd name="connsiteY0" fmla="*/ 12036 h 12036"/>
                  <a:gd name="connsiteX1" fmla="*/ 7040 w 9247"/>
                  <a:gd name="connsiteY1" fmla="*/ 1463 h 12036"/>
                  <a:gd name="connsiteX2" fmla="*/ 9248 w 9247"/>
                  <a:gd name="connsiteY2" fmla="*/ 0 h 12036"/>
                  <a:gd name="connsiteX3" fmla="*/ 8408 w 9247"/>
                  <a:gd name="connsiteY3" fmla="*/ 2511 h 12036"/>
                  <a:gd name="connsiteX4" fmla="*/ 0 w 9247"/>
                  <a:gd name="connsiteY4" fmla="*/ 12036 h 12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7" h="12036">
                    <a:moveTo>
                      <a:pt x="0" y="12036"/>
                    </a:moveTo>
                    <a:cubicBezTo>
                      <a:pt x="1056" y="7966"/>
                      <a:pt x="3438" y="4200"/>
                      <a:pt x="7040" y="1463"/>
                    </a:cubicBezTo>
                    <a:cubicBezTo>
                      <a:pt x="7741" y="918"/>
                      <a:pt x="8486" y="433"/>
                      <a:pt x="9248" y="0"/>
                    </a:cubicBezTo>
                    <a:cubicBezTo>
                      <a:pt x="9023" y="857"/>
                      <a:pt x="8746" y="1689"/>
                      <a:pt x="8408" y="2511"/>
                    </a:cubicBezTo>
                    <a:cubicBezTo>
                      <a:pt x="6676" y="6694"/>
                      <a:pt x="3654" y="9967"/>
                      <a:pt x="0" y="12036"/>
                    </a:cubicBezTo>
                    <a:close/>
                  </a:path>
                </a:pathLst>
              </a:custGeom>
              <a:grpFill/>
              <a:ln w="8653" cap="flat">
                <a:noFill/>
                <a:prstDash val="solid"/>
                <a:miter/>
              </a:ln>
            </p:spPr>
            <p:txBody>
              <a:bodyPr rtlCol="0" anchor="ctr"/>
              <a:lstStyle/>
              <a:p>
                <a:endParaRPr lang="en-IN" dirty="0"/>
              </a:p>
            </p:txBody>
          </p:sp>
          <p:sp>
            <p:nvSpPr>
              <p:cNvPr id="223" name="Freeform: Shape 198">
                <a:extLst>
                  <a:ext uri="{FF2B5EF4-FFF2-40B4-BE49-F238E27FC236}">
                    <a16:creationId xmlns:a16="http://schemas.microsoft.com/office/drawing/2014/main" id="{1F08EA4F-596D-FB47-8C14-BB1902243C7C}"/>
                  </a:ext>
                </a:extLst>
              </p:cNvPr>
              <p:cNvSpPr/>
              <p:nvPr/>
            </p:nvSpPr>
            <p:spPr>
              <a:xfrm>
                <a:off x="-1273267" y="3667098"/>
                <a:ext cx="12382" cy="8754"/>
              </a:xfrm>
              <a:custGeom>
                <a:avLst/>
                <a:gdLst>
                  <a:gd name="connsiteX0" fmla="*/ 0 w 12382"/>
                  <a:gd name="connsiteY0" fmla="*/ 8754 h 8754"/>
                  <a:gd name="connsiteX1" fmla="*/ 9845 w 12382"/>
                  <a:gd name="connsiteY1" fmla="*/ 745 h 8754"/>
                  <a:gd name="connsiteX2" fmla="*/ 12383 w 12382"/>
                  <a:gd name="connsiteY2" fmla="*/ 0 h 8754"/>
                  <a:gd name="connsiteX3" fmla="*/ 10850 w 12382"/>
                  <a:gd name="connsiteY3" fmla="*/ 2148 h 8754"/>
                  <a:gd name="connsiteX4" fmla="*/ 0 w 12382"/>
                  <a:gd name="connsiteY4" fmla="*/ 8754 h 8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 h="8754">
                    <a:moveTo>
                      <a:pt x="0" y="8754"/>
                    </a:moveTo>
                    <a:cubicBezTo>
                      <a:pt x="2200" y="5196"/>
                      <a:pt x="5594" y="2303"/>
                      <a:pt x="9845" y="745"/>
                    </a:cubicBezTo>
                    <a:cubicBezTo>
                      <a:pt x="10685" y="424"/>
                      <a:pt x="11525" y="182"/>
                      <a:pt x="12383" y="0"/>
                    </a:cubicBezTo>
                    <a:cubicBezTo>
                      <a:pt x="11915" y="727"/>
                      <a:pt x="11413" y="1455"/>
                      <a:pt x="10850" y="2148"/>
                    </a:cubicBezTo>
                    <a:cubicBezTo>
                      <a:pt x="7949" y="5628"/>
                      <a:pt x="4104" y="7845"/>
                      <a:pt x="0" y="8754"/>
                    </a:cubicBezTo>
                    <a:close/>
                  </a:path>
                </a:pathLst>
              </a:custGeom>
              <a:grpFill/>
              <a:ln w="8653" cap="flat">
                <a:noFill/>
                <a:prstDash val="solid"/>
                <a:miter/>
              </a:ln>
            </p:spPr>
            <p:txBody>
              <a:bodyPr rtlCol="0" anchor="ctr"/>
              <a:lstStyle/>
              <a:p>
                <a:endParaRPr lang="en-IN" dirty="0"/>
              </a:p>
            </p:txBody>
          </p:sp>
          <p:sp>
            <p:nvSpPr>
              <p:cNvPr id="224" name="Freeform: Shape 199">
                <a:extLst>
                  <a:ext uri="{FF2B5EF4-FFF2-40B4-BE49-F238E27FC236}">
                    <a16:creationId xmlns:a16="http://schemas.microsoft.com/office/drawing/2014/main" id="{8402DA9E-C273-8D46-BF18-AEC49F74EE18}"/>
                  </a:ext>
                </a:extLst>
              </p:cNvPr>
              <p:cNvSpPr/>
              <p:nvPr/>
            </p:nvSpPr>
            <p:spPr>
              <a:xfrm>
                <a:off x="-1556523" y="3694236"/>
                <a:ext cx="13767" cy="6355"/>
              </a:xfrm>
              <a:custGeom>
                <a:avLst/>
                <a:gdLst>
                  <a:gd name="connsiteX0" fmla="*/ 13768 w 13767"/>
                  <a:gd name="connsiteY0" fmla="*/ 6356 h 6355"/>
                  <a:gd name="connsiteX1" fmla="*/ 1914 w 13767"/>
                  <a:gd name="connsiteY1" fmla="*/ 1844 h 6355"/>
                  <a:gd name="connsiteX2" fmla="*/ 0 w 13767"/>
                  <a:gd name="connsiteY2" fmla="*/ 0 h 6355"/>
                  <a:gd name="connsiteX3" fmla="*/ 2624 w 13767"/>
                  <a:gd name="connsiteY3" fmla="*/ 251 h 6355"/>
                  <a:gd name="connsiteX4" fmla="*/ 13768 w 13767"/>
                  <a:gd name="connsiteY4" fmla="*/ 6356 h 6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67" h="6355">
                    <a:moveTo>
                      <a:pt x="13768" y="6356"/>
                    </a:moveTo>
                    <a:cubicBezTo>
                      <a:pt x="9577" y="6209"/>
                      <a:pt x="5386" y="4728"/>
                      <a:pt x="1914" y="1844"/>
                    </a:cubicBezTo>
                    <a:cubicBezTo>
                      <a:pt x="1221" y="1255"/>
                      <a:pt x="589" y="641"/>
                      <a:pt x="0" y="0"/>
                    </a:cubicBezTo>
                    <a:cubicBezTo>
                      <a:pt x="866" y="35"/>
                      <a:pt x="1740" y="121"/>
                      <a:pt x="2624" y="251"/>
                    </a:cubicBezTo>
                    <a:cubicBezTo>
                      <a:pt x="7092" y="1039"/>
                      <a:pt x="10945" y="3256"/>
                      <a:pt x="13768" y="6356"/>
                    </a:cubicBezTo>
                    <a:close/>
                  </a:path>
                </a:pathLst>
              </a:custGeom>
              <a:grpFill/>
              <a:ln w="8653" cap="flat">
                <a:noFill/>
                <a:prstDash val="solid"/>
                <a:miter/>
              </a:ln>
            </p:spPr>
            <p:txBody>
              <a:bodyPr rtlCol="0" anchor="ctr"/>
              <a:lstStyle/>
              <a:p>
                <a:endParaRPr lang="en-IN" dirty="0"/>
              </a:p>
            </p:txBody>
          </p:sp>
          <p:sp>
            <p:nvSpPr>
              <p:cNvPr id="225" name="Freeform: Shape 200">
                <a:extLst>
                  <a:ext uri="{FF2B5EF4-FFF2-40B4-BE49-F238E27FC236}">
                    <a16:creationId xmlns:a16="http://schemas.microsoft.com/office/drawing/2014/main" id="{7BA74F63-5C9A-8D42-A641-C263BD2C3C26}"/>
                  </a:ext>
                </a:extLst>
              </p:cNvPr>
              <p:cNvSpPr/>
              <p:nvPr/>
            </p:nvSpPr>
            <p:spPr>
              <a:xfrm>
                <a:off x="-1528450" y="3651538"/>
                <a:ext cx="11291" cy="10148"/>
              </a:xfrm>
              <a:custGeom>
                <a:avLst/>
                <a:gdLst>
                  <a:gd name="connsiteX0" fmla="*/ 11291 w 11291"/>
                  <a:gd name="connsiteY0" fmla="*/ 10148 h 10148"/>
                  <a:gd name="connsiteX1" fmla="*/ 1273 w 11291"/>
                  <a:gd name="connsiteY1" fmla="*/ 2321 h 10148"/>
                  <a:gd name="connsiteX2" fmla="*/ 0 w 11291"/>
                  <a:gd name="connsiteY2" fmla="*/ 0 h 10148"/>
                  <a:gd name="connsiteX3" fmla="*/ 2433 w 11291"/>
                  <a:gd name="connsiteY3" fmla="*/ 1039 h 10148"/>
                  <a:gd name="connsiteX4" fmla="*/ 11291 w 11291"/>
                  <a:gd name="connsiteY4" fmla="*/ 10148 h 1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1" h="10148">
                    <a:moveTo>
                      <a:pt x="11291" y="10148"/>
                    </a:moveTo>
                    <a:cubicBezTo>
                      <a:pt x="7317" y="8780"/>
                      <a:pt x="3750" y="6122"/>
                      <a:pt x="1273" y="2321"/>
                    </a:cubicBezTo>
                    <a:cubicBezTo>
                      <a:pt x="797" y="1576"/>
                      <a:pt x="372" y="788"/>
                      <a:pt x="0" y="0"/>
                    </a:cubicBezTo>
                    <a:cubicBezTo>
                      <a:pt x="823" y="286"/>
                      <a:pt x="1628" y="632"/>
                      <a:pt x="2433" y="1039"/>
                    </a:cubicBezTo>
                    <a:cubicBezTo>
                      <a:pt x="6477" y="3091"/>
                      <a:pt x="9499" y="6321"/>
                      <a:pt x="11291" y="10148"/>
                    </a:cubicBezTo>
                    <a:close/>
                  </a:path>
                </a:pathLst>
              </a:custGeom>
              <a:grpFill/>
              <a:ln w="8653" cap="flat">
                <a:noFill/>
                <a:prstDash val="solid"/>
                <a:miter/>
              </a:ln>
            </p:spPr>
            <p:txBody>
              <a:bodyPr rtlCol="0" anchor="ctr"/>
              <a:lstStyle/>
              <a:p>
                <a:endParaRPr lang="en-IN" dirty="0"/>
              </a:p>
            </p:txBody>
          </p:sp>
        </p:grpSp>
        <p:grpSp>
          <p:nvGrpSpPr>
            <p:cNvPr id="22" name="Graphic 140">
              <a:extLst>
                <a:ext uri="{FF2B5EF4-FFF2-40B4-BE49-F238E27FC236}">
                  <a16:creationId xmlns:a16="http://schemas.microsoft.com/office/drawing/2014/main" id="{2CDCCD87-67A2-7C4B-A402-AF3F1878A8D2}"/>
                </a:ext>
              </a:extLst>
            </p:cNvPr>
            <p:cNvGrpSpPr/>
            <p:nvPr/>
          </p:nvGrpSpPr>
          <p:grpSpPr>
            <a:xfrm>
              <a:off x="-2576941" y="2577367"/>
              <a:ext cx="2353264" cy="1128991"/>
              <a:chOff x="-2576941" y="2577367"/>
              <a:chExt cx="2353264" cy="1128991"/>
            </a:xfrm>
            <a:grpFill/>
          </p:grpSpPr>
          <p:sp>
            <p:nvSpPr>
              <p:cNvPr id="23" name="Freeform: Shape 10">
                <a:extLst>
                  <a:ext uri="{FF2B5EF4-FFF2-40B4-BE49-F238E27FC236}">
                    <a16:creationId xmlns:a16="http://schemas.microsoft.com/office/drawing/2014/main" id="{9DC98A1E-793A-244B-8111-2FE0A83756FE}"/>
                  </a:ext>
                </a:extLst>
              </p:cNvPr>
              <p:cNvSpPr/>
              <p:nvPr/>
            </p:nvSpPr>
            <p:spPr>
              <a:xfrm>
                <a:off x="-2010000" y="3052867"/>
                <a:ext cx="176923" cy="163258"/>
              </a:xfrm>
              <a:custGeom>
                <a:avLst/>
                <a:gdLst>
                  <a:gd name="connsiteX0" fmla="*/ 51331 w 176923"/>
                  <a:gd name="connsiteY0" fmla="*/ 111138 h 163258"/>
                  <a:gd name="connsiteX1" fmla="*/ 66675 w 176923"/>
                  <a:gd name="connsiteY1" fmla="*/ 111683 h 163258"/>
                  <a:gd name="connsiteX2" fmla="*/ 77559 w 176923"/>
                  <a:gd name="connsiteY2" fmla="*/ 123633 h 163258"/>
                  <a:gd name="connsiteX3" fmla="*/ 78192 w 176923"/>
                  <a:gd name="connsiteY3" fmla="*/ 125443 h 163258"/>
                  <a:gd name="connsiteX4" fmla="*/ 78728 w 176923"/>
                  <a:gd name="connsiteY4" fmla="*/ 127504 h 163258"/>
                  <a:gd name="connsiteX5" fmla="*/ 79343 w 176923"/>
                  <a:gd name="connsiteY5" fmla="*/ 131651 h 163258"/>
                  <a:gd name="connsiteX6" fmla="*/ 78685 w 176923"/>
                  <a:gd name="connsiteY6" fmla="*/ 140059 h 163258"/>
                  <a:gd name="connsiteX7" fmla="*/ 75559 w 176923"/>
                  <a:gd name="connsiteY7" fmla="*/ 148026 h 163258"/>
                  <a:gd name="connsiteX8" fmla="*/ 70147 w 176923"/>
                  <a:gd name="connsiteY8" fmla="*/ 154806 h 163258"/>
                  <a:gd name="connsiteX9" fmla="*/ 62865 w 176923"/>
                  <a:gd name="connsiteY9" fmla="*/ 159689 h 163258"/>
                  <a:gd name="connsiteX10" fmla="*/ 60830 w 176923"/>
                  <a:gd name="connsiteY10" fmla="*/ 160529 h 163258"/>
                  <a:gd name="connsiteX11" fmla="*/ 60319 w 176923"/>
                  <a:gd name="connsiteY11" fmla="*/ 160737 h 163258"/>
                  <a:gd name="connsiteX12" fmla="*/ 60068 w 176923"/>
                  <a:gd name="connsiteY12" fmla="*/ 160841 h 163258"/>
                  <a:gd name="connsiteX13" fmla="*/ 59930 w 176923"/>
                  <a:gd name="connsiteY13" fmla="*/ 160884 h 163258"/>
                  <a:gd name="connsiteX14" fmla="*/ 59860 w 176923"/>
                  <a:gd name="connsiteY14" fmla="*/ 160928 h 163258"/>
                  <a:gd name="connsiteX15" fmla="*/ 59566 w 176923"/>
                  <a:gd name="connsiteY15" fmla="*/ 160997 h 163258"/>
                  <a:gd name="connsiteX16" fmla="*/ 58674 w 176923"/>
                  <a:gd name="connsiteY16" fmla="*/ 161265 h 163258"/>
                  <a:gd name="connsiteX17" fmla="*/ 56856 w 176923"/>
                  <a:gd name="connsiteY17" fmla="*/ 161811 h 163258"/>
                  <a:gd name="connsiteX18" fmla="*/ 55938 w 176923"/>
                  <a:gd name="connsiteY18" fmla="*/ 162071 h 163258"/>
                  <a:gd name="connsiteX19" fmla="*/ 54855 w 176923"/>
                  <a:gd name="connsiteY19" fmla="*/ 162287 h 163258"/>
                  <a:gd name="connsiteX20" fmla="*/ 46214 w 176923"/>
                  <a:gd name="connsiteY20" fmla="*/ 163257 h 163258"/>
                  <a:gd name="connsiteX21" fmla="*/ 37676 w 176923"/>
                  <a:gd name="connsiteY21" fmla="*/ 162504 h 163258"/>
                  <a:gd name="connsiteX22" fmla="*/ 9265 w 176923"/>
                  <a:gd name="connsiteY22" fmla="*/ 144068 h 163258"/>
                  <a:gd name="connsiteX23" fmla="*/ 6901 w 176923"/>
                  <a:gd name="connsiteY23" fmla="*/ 140362 h 163258"/>
                  <a:gd name="connsiteX24" fmla="*/ 4918 w 176923"/>
                  <a:gd name="connsiteY24" fmla="*/ 136431 h 163258"/>
                  <a:gd name="connsiteX25" fmla="*/ 4044 w 176923"/>
                  <a:gd name="connsiteY25" fmla="*/ 134414 h 163258"/>
                  <a:gd name="connsiteX26" fmla="*/ 3836 w 176923"/>
                  <a:gd name="connsiteY26" fmla="*/ 133903 h 163258"/>
                  <a:gd name="connsiteX27" fmla="*/ 3775 w 176923"/>
                  <a:gd name="connsiteY27" fmla="*/ 133782 h 163258"/>
                  <a:gd name="connsiteX28" fmla="*/ 3758 w 176923"/>
                  <a:gd name="connsiteY28" fmla="*/ 133704 h 163258"/>
                  <a:gd name="connsiteX29" fmla="*/ 3628 w 176923"/>
                  <a:gd name="connsiteY29" fmla="*/ 133340 h 163258"/>
                  <a:gd name="connsiteX30" fmla="*/ 3550 w 176923"/>
                  <a:gd name="connsiteY30" fmla="*/ 133123 h 163258"/>
                  <a:gd name="connsiteX31" fmla="*/ 3264 w 176923"/>
                  <a:gd name="connsiteY31" fmla="*/ 132214 h 163258"/>
                  <a:gd name="connsiteX32" fmla="*/ 2095 w 176923"/>
                  <a:gd name="connsiteY32" fmla="*/ 128569 h 163258"/>
                  <a:gd name="connsiteX33" fmla="*/ 1117 w 176923"/>
                  <a:gd name="connsiteY33" fmla="*/ 124317 h 163258"/>
                  <a:gd name="connsiteX34" fmla="*/ 424 w 176923"/>
                  <a:gd name="connsiteY34" fmla="*/ 119953 h 163258"/>
                  <a:gd name="connsiteX35" fmla="*/ 17 w 176923"/>
                  <a:gd name="connsiteY35" fmla="*/ 115692 h 163258"/>
                  <a:gd name="connsiteX36" fmla="*/ 0 w 176923"/>
                  <a:gd name="connsiteY36" fmla="*/ 111406 h 163258"/>
                  <a:gd name="connsiteX37" fmla="*/ 2858 w 176923"/>
                  <a:gd name="connsiteY37" fmla="*/ 94452 h 163258"/>
                  <a:gd name="connsiteX38" fmla="*/ 3498 w 176923"/>
                  <a:gd name="connsiteY38" fmla="*/ 92408 h 163258"/>
                  <a:gd name="connsiteX39" fmla="*/ 4330 w 176923"/>
                  <a:gd name="connsiteY39" fmla="*/ 90417 h 163258"/>
                  <a:gd name="connsiteX40" fmla="*/ 6070 w 176923"/>
                  <a:gd name="connsiteY40" fmla="*/ 86442 h 163258"/>
                  <a:gd name="connsiteX41" fmla="*/ 10503 w 176923"/>
                  <a:gd name="connsiteY41" fmla="*/ 78978 h 163258"/>
                  <a:gd name="connsiteX42" fmla="*/ 15933 w 176923"/>
                  <a:gd name="connsiteY42" fmla="*/ 72189 h 163258"/>
                  <a:gd name="connsiteX43" fmla="*/ 22392 w 176923"/>
                  <a:gd name="connsiteY43" fmla="*/ 66353 h 163258"/>
                  <a:gd name="connsiteX44" fmla="*/ 29579 w 176923"/>
                  <a:gd name="connsiteY44" fmla="*/ 61443 h 163258"/>
                  <a:gd name="connsiteX45" fmla="*/ 33467 w 176923"/>
                  <a:gd name="connsiteY45" fmla="*/ 59452 h 163258"/>
                  <a:gd name="connsiteX46" fmla="*/ 35416 w 176923"/>
                  <a:gd name="connsiteY46" fmla="*/ 58499 h 163258"/>
                  <a:gd name="connsiteX47" fmla="*/ 37451 w 176923"/>
                  <a:gd name="connsiteY47" fmla="*/ 57703 h 163258"/>
                  <a:gd name="connsiteX48" fmla="*/ 41529 w 176923"/>
                  <a:gd name="connsiteY48" fmla="*/ 56196 h 163258"/>
                  <a:gd name="connsiteX49" fmla="*/ 45530 w 176923"/>
                  <a:gd name="connsiteY49" fmla="*/ 55131 h 163258"/>
                  <a:gd name="connsiteX50" fmla="*/ 47391 w 176923"/>
                  <a:gd name="connsiteY50" fmla="*/ 54637 h 163258"/>
                  <a:gd name="connsiteX51" fmla="*/ 49374 w 176923"/>
                  <a:gd name="connsiteY51" fmla="*/ 54187 h 163258"/>
                  <a:gd name="connsiteX52" fmla="*/ 53669 w 176923"/>
                  <a:gd name="connsiteY52" fmla="*/ 53416 h 163258"/>
                  <a:gd name="connsiteX53" fmla="*/ 55834 w 176923"/>
                  <a:gd name="connsiteY53" fmla="*/ 53061 h 163258"/>
                  <a:gd name="connsiteX54" fmla="*/ 57929 w 176923"/>
                  <a:gd name="connsiteY54" fmla="*/ 52845 h 163258"/>
                  <a:gd name="connsiteX55" fmla="*/ 62103 w 176923"/>
                  <a:gd name="connsiteY55" fmla="*/ 52498 h 163258"/>
                  <a:gd name="connsiteX56" fmla="*/ 70476 w 176923"/>
                  <a:gd name="connsiteY56" fmla="*/ 52377 h 163258"/>
                  <a:gd name="connsiteX57" fmla="*/ 62562 w 176923"/>
                  <a:gd name="connsiteY57" fmla="*/ 58915 h 163258"/>
                  <a:gd name="connsiteX58" fmla="*/ 64250 w 176923"/>
                  <a:gd name="connsiteY58" fmla="*/ 50698 h 163258"/>
                  <a:gd name="connsiteX59" fmla="*/ 66736 w 176923"/>
                  <a:gd name="connsiteY59" fmla="*/ 42714 h 163258"/>
                  <a:gd name="connsiteX60" fmla="*/ 69957 w 176923"/>
                  <a:gd name="connsiteY60" fmla="*/ 34981 h 163258"/>
                  <a:gd name="connsiteX61" fmla="*/ 70866 w 176923"/>
                  <a:gd name="connsiteY61" fmla="*/ 33085 h 163258"/>
                  <a:gd name="connsiteX62" fmla="*/ 71316 w 176923"/>
                  <a:gd name="connsiteY62" fmla="*/ 32158 h 163258"/>
                  <a:gd name="connsiteX63" fmla="*/ 71550 w 176923"/>
                  <a:gd name="connsiteY63" fmla="*/ 31682 h 163258"/>
                  <a:gd name="connsiteX64" fmla="*/ 71663 w 176923"/>
                  <a:gd name="connsiteY64" fmla="*/ 31448 h 163258"/>
                  <a:gd name="connsiteX65" fmla="*/ 71723 w 176923"/>
                  <a:gd name="connsiteY65" fmla="*/ 31327 h 163258"/>
                  <a:gd name="connsiteX66" fmla="*/ 71974 w 176923"/>
                  <a:gd name="connsiteY66" fmla="*/ 30868 h 163258"/>
                  <a:gd name="connsiteX67" fmla="*/ 73957 w 176923"/>
                  <a:gd name="connsiteY67" fmla="*/ 27604 h 163258"/>
                  <a:gd name="connsiteX68" fmla="*/ 74979 w 176923"/>
                  <a:gd name="connsiteY68" fmla="*/ 25950 h 163258"/>
                  <a:gd name="connsiteX69" fmla="*/ 76365 w 176923"/>
                  <a:gd name="connsiteY69" fmla="*/ 24097 h 163258"/>
                  <a:gd name="connsiteX70" fmla="*/ 79187 w 176923"/>
                  <a:gd name="connsiteY70" fmla="*/ 20469 h 163258"/>
                  <a:gd name="connsiteX71" fmla="*/ 85387 w 176923"/>
                  <a:gd name="connsiteY71" fmla="*/ 14347 h 163258"/>
                  <a:gd name="connsiteX72" fmla="*/ 92332 w 176923"/>
                  <a:gd name="connsiteY72" fmla="*/ 9090 h 163258"/>
                  <a:gd name="connsiteX73" fmla="*/ 100056 w 176923"/>
                  <a:gd name="connsiteY73" fmla="*/ 5064 h 163258"/>
                  <a:gd name="connsiteX74" fmla="*/ 108213 w 176923"/>
                  <a:gd name="connsiteY74" fmla="*/ 2120 h 163258"/>
                  <a:gd name="connsiteX75" fmla="*/ 112447 w 176923"/>
                  <a:gd name="connsiteY75" fmla="*/ 1159 h 163258"/>
                  <a:gd name="connsiteX76" fmla="*/ 114551 w 176923"/>
                  <a:gd name="connsiteY76" fmla="*/ 734 h 163258"/>
                  <a:gd name="connsiteX77" fmla="*/ 116716 w 176923"/>
                  <a:gd name="connsiteY77" fmla="*/ 475 h 163258"/>
                  <a:gd name="connsiteX78" fmla="*/ 133878 w 176923"/>
                  <a:gd name="connsiteY78" fmla="*/ 890 h 163258"/>
                  <a:gd name="connsiteX79" fmla="*/ 150131 w 176923"/>
                  <a:gd name="connsiteY79" fmla="*/ 6112 h 163258"/>
                  <a:gd name="connsiteX80" fmla="*/ 153872 w 176923"/>
                  <a:gd name="connsiteY80" fmla="*/ 8129 h 163258"/>
                  <a:gd name="connsiteX81" fmla="*/ 154807 w 176923"/>
                  <a:gd name="connsiteY81" fmla="*/ 8640 h 163258"/>
                  <a:gd name="connsiteX82" fmla="*/ 155032 w 176923"/>
                  <a:gd name="connsiteY82" fmla="*/ 8761 h 163258"/>
                  <a:gd name="connsiteX83" fmla="*/ 155405 w 176923"/>
                  <a:gd name="connsiteY83" fmla="*/ 8995 h 163258"/>
                  <a:gd name="connsiteX84" fmla="*/ 155500 w 176923"/>
                  <a:gd name="connsiteY84" fmla="*/ 9064 h 163258"/>
                  <a:gd name="connsiteX85" fmla="*/ 155881 w 176923"/>
                  <a:gd name="connsiteY85" fmla="*/ 9333 h 163258"/>
                  <a:gd name="connsiteX86" fmla="*/ 157457 w 176923"/>
                  <a:gd name="connsiteY86" fmla="*/ 10415 h 163258"/>
                  <a:gd name="connsiteX87" fmla="*/ 160938 w 176923"/>
                  <a:gd name="connsiteY87" fmla="*/ 13108 h 163258"/>
                  <a:gd name="connsiteX88" fmla="*/ 164211 w 176923"/>
                  <a:gd name="connsiteY88" fmla="*/ 16200 h 163258"/>
                  <a:gd name="connsiteX89" fmla="*/ 176923 w 176923"/>
                  <a:gd name="connsiteY89" fmla="*/ 47623 h 163258"/>
                  <a:gd name="connsiteX90" fmla="*/ 173520 w 176923"/>
                  <a:gd name="connsiteY90" fmla="*/ 64292 h 163258"/>
                  <a:gd name="connsiteX91" fmla="*/ 171666 w 176923"/>
                  <a:gd name="connsiteY91" fmla="*/ 68120 h 163258"/>
                  <a:gd name="connsiteX92" fmla="*/ 171164 w 176923"/>
                  <a:gd name="connsiteY92" fmla="*/ 69046 h 163258"/>
                  <a:gd name="connsiteX93" fmla="*/ 171034 w 176923"/>
                  <a:gd name="connsiteY93" fmla="*/ 69280 h 163258"/>
                  <a:gd name="connsiteX94" fmla="*/ 171000 w 176923"/>
                  <a:gd name="connsiteY94" fmla="*/ 69332 h 163258"/>
                  <a:gd name="connsiteX95" fmla="*/ 170930 w 176923"/>
                  <a:gd name="connsiteY95" fmla="*/ 69436 h 163258"/>
                  <a:gd name="connsiteX96" fmla="*/ 170801 w 176923"/>
                  <a:gd name="connsiteY96" fmla="*/ 69626 h 163258"/>
                  <a:gd name="connsiteX97" fmla="*/ 170532 w 176923"/>
                  <a:gd name="connsiteY97" fmla="*/ 70033 h 163258"/>
                  <a:gd name="connsiteX98" fmla="*/ 169458 w 176923"/>
                  <a:gd name="connsiteY98" fmla="*/ 71652 h 163258"/>
                  <a:gd name="connsiteX99" fmla="*/ 163163 w 176923"/>
                  <a:gd name="connsiteY99" fmla="*/ 78060 h 163258"/>
                  <a:gd name="connsiteX100" fmla="*/ 155474 w 176923"/>
                  <a:gd name="connsiteY100" fmla="*/ 82052 h 163258"/>
                  <a:gd name="connsiteX101" fmla="*/ 147057 w 176923"/>
                  <a:gd name="connsiteY101" fmla="*/ 83637 h 163258"/>
                  <a:gd name="connsiteX102" fmla="*/ 138675 w 176923"/>
                  <a:gd name="connsiteY102" fmla="*/ 82693 h 163258"/>
                  <a:gd name="connsiteX103" fmla="*/ 131081 w 176923"/>
                  <a:gd name="connsiteY103" fmla="*/ 79385 h 163258"/>
                  <a:gd name="connsiteX104" fmla="*/ 124933 w 176923"/>
                  <a:gd name="connsiteY104" fmla="*/ 73800 h 163258"/>
                  <a:gd name="connsiteX105" fmla="*/ 121452 w 176923"/>
                  <a:gd name="connsiteY105" fmla="*/ 66440 h 163258"/>
                  <a:gd name="connsiteX106" fmla="*/ 123842 w 176923"/>
                  <a:gd name="connsiteY106" fmla="*/ 51269 h 163258"/>
                  <a:gd name="connsiteX107" fmla="*/ 123669 w 176923"/>
                  <a:gd name="connsiteY107" fmla="*/ 65747 h 163258"/>
                  <a:gd name="connsiteX108" fmla="*/ 127462 w 176923"/>
                  <a:gd name="connsiteY108" fmla="*/ 71687 h 163258"/>
                  <a:gd name="connsiteX109" fmla="*/ 133082 w 176923"/>
                  <a:gd name="connsiteY109" fmla="*/ 75644 h 163258"/>
                  <a:gd name="connsiteX110" fmla="*/ 139758 w 176923"/>
                  <a:gd name="connsiteY110" fmla="*/ 77653 h 163258"/>
                  <a:gd name="connsiteX111" fmla="*/ 146572 w 176923"/>
                  <a:gd name="connsiteY111" fmla="*/ 77688 h 163258"/>
                  <a:gd name="connsiteX112" fmla="*/ 152963 w 176923"/>
                  <a:gd name="connsiteY112" fmla="*/ 75800 h 163258"/>
                  <a:gd name="connsiteX113" fmla="*/ 158418 w 176923"/>
                  <a:gd name="connsiteY113" fmla="*/ 72172 h 163258"/>
                  <a:gd name="connsiteX114" fmla="*/ 162436 w 176923"/>
                  <a:gd name="connsiteY114" fmla="*/ 67384 h 163258"/>
                  <a:gd name="connsiteX115" fmla="*/ 163354 w 176923"/>
                  <a:gd name="connsiteY115" fmla="*/ 65730 h 163258"/>
                  <a:gd name="connsiteX116" fmla="*/ 163579 w 176923"/>
                  <a:gd name="connsiteY116" fmla="*/ 65323 h 163258"/>
                  <a:gd name="connsiteX117" fmla="*/ 163691 w 176923"/>
                  <a:gd name="connsiteY117" fmla="*/ 65106 h 163258"/>
                  <a:gd name="connsiteX118" fmla="*/ 163752 w 176923"/>
                  <a:gd name="connsiteY118" fmla="*/ 65002 h 163258"/>
                  <a:gd name="connsiteX119" fmla="*/ 163787 w 176923"/>
                  <a:gd name="connsiteY119" fmla="*/ 64950 h 163258"/>
                  <a:gd name="connsiteX120" fmla="*/ 163700 w 176923"/>
                  <a:gd name="connsiteY120" fmla="*/ 65089 h 163258"/>
                  <a:gd name="connsiteX121" fmla="*/ 164029 w 176923"/>
                  <a:gd name="connsiteY121" fmla="*/ 64301 h 163258"/>
                  <a:gd name="connsiteX122" fmla="*/ 165241 w 176923"/>
                  <a:gd name="connsiteY122" fmla="*/ 61149 h 163258"/>
                  <a:gd name="connsiteX123" fmla="*/ 166843 w 176923"/>
                  <a:gd name="connsiteY123" fmla="*/ 47927 h 163258"/>
                  <a:gd name="connsiteX124" fmla="*/ 163458 w 176923"/>
                  <a:gd name="connsiteY124" fmla="*/ 35172 h 163258"/>
                  <a:gd name="connsiteX125" fmla="*/ 155760 w 176923"/>
                  <a:gd name="connsiteY125" fmla="*/ 24703 h 163258"/>
                  <a:gd name="connsiteX126" fmla="*/ 153370 w 176923"/>
                  <a:gd name="connsiteY126" fmla="*/ 22694 h 163258"/>
                  <a:gd name="connsiteX127" fmla="*/ 150711 w 176923"/>
                  <a:gd name="connsiteY127" fmla="*/ 20849 h 163258"/>
                  <a:gd name="connsiteX128" fmla="*/ 149084 w 176923"/>
                  <a:gd name="connsiteY128" fmla="*/ 19871 h 163258"/>
                  <a:gd name="connsiteX129" fmla="*/ 148659 w 176923"/>
                  <a:gd name="connsiteY129" fmla="*/ 19637 h 163258"/>
                  <a:gd name="connsiteX130" fmla="*/ 148564 w 176923"/>
                  <a:gd name="connsiteY130" fmla="*/ 19585 h 163258"/>
                  <a:gd name="connsiteX131" fmla="*/ 148512 w 176923"/>
                  <a:gd name="connsiteY131" fmla="*/ 19542 h 163258"/>
                  <a:gd name="connsiteX132" fmla="*/ 148711 w 176923"/>
                  <a:gd name="connsiteY132" fmla="*/ 19681 h 163258"/>
                  <a:gd name="connsiteX133" fmla="*/ 148529 w 176923"/>
                  <a:gd name="connsiteY133" fmla="*/ 19585 h 163258"/>
                  <a:gd name="connsiteX134" fmla="*/ 147759 w 176923"/>
                  <a:gd name="connsiteY134" fmla="*/ 19230 h 163258"/>
                  <a:gd name="connsiteX135" fmla="*/ 144693 w 176923"/>
                  <a:gd name="connsiteY135" fmla="*/ 17793 h 163258"/>
                  <a:gd name="connsiteX136" fmla="*/ 131791 w 176923"/>
                  <a:gd name="connsiteY136" fmla="*/ 14260 h 163258"/>
                  <a:gd name="connsiteX137" fmla="*/ 118569 w 176923"/>
                  <a:gd name="connsiteY137" fmla="*/ 14442 h 163258"/>
                  <a:gd name="connsiteX138" fmla="*/ 116932 w 176923"/>
                  <a:gd name="connsiteY138" fmla="*/ 14667 h 163258"/>
                  <a:gd name="connsiteX139" fmla="*/ 115322 w 176923"/>
                  <a:gd name="connsiteY139" fmla="*/ 15065 h 163258"/>
                  <a:gd name="connsiteX140" fmla="*/ 112135 w 176923"/>
                  <a:gd name="connsiteY140" fmla="*/ 15888 h 163258"/>
                  <a:gd name="connsiteX141" fmla="*/ 106022 w 176923"/>
                  <a:gd name="connsiteY141" fmla="*/ 18312 h 163258"/>
                  <a:gd name="connsiteX142" fmla="*/ 100281 w 176923"/>
                  <a:gd name="connsiteY142" fmla="*/ 21473 h 163258"/>
                  <a:gd name="connsiteX143" fmla="*/ 95146 w 176923"/>
                  <a:gd name="connsiteY143" fmla="*/ 25517 h 163258"/>
                  <a:gd name="connsiteX144" fmla="*/ 90583 w 176923"/>
                  <a:gd name="connsiteY144" fmla="*/ 30201 h 163258"/>
                  <a:gd name="connsiteX145" fmla="*/ 88756 w 176923"/>
                  <a:gd name="connsiteY145" fmla="*/ 32617 h 163258"/>
                  <a:gd name="connsiteX146" fmla="*/ 87838 w 176923"/>
                  <a:gd name="connsiteY146" fmla="*/ 33803 h 163258"/>
                  <a:gd name="connsiteX147" fmla="*/ 86877 w 176923"/>
                  <a:gd name="connsiteY147" fmla="*/ 35432 h 163258"/>
                  <a:gd name="connsiteX148" fmla="*/ 84937 w 176923"/>
                  <a:gd name="connsiteY148" fmla="*/ 38696 h 163258"/>
                  <a:gd name="connsiteX149" fmla="*/ 85102 w 176923"/>
                  <a:gd name="connsiteY149" fmla="*/ 38410 h 163258"/>
                  <a:gd name="connsiteX150" fmla="*/ 85084 w 176923"/>
                  <a:gd name="connsiteY150" fmla="*/ 38471 h 163258"/>
                  <a:gd name="connsiteX151" fmla="*/ 85032 w 176923"/>
                  <a:gd name="connsiteY151" fmla="*/ 38549 h 163258"/>
                  <a:gd name="connsiteX152" fmla="*/ 84937 w 176923"/>
                  <a:gd name="connsiteY152" fmla="*/ 38757 h 163258"/>
                  <a:gd name="connsiteX153" fmla="*/ 84755 w 176923"/>
                  <a:gd name="connsiteY153" fmla="*/ 39155 h 163258"/>
                  <a:gd name="connsiteX154" fmla="*/ 84383 w 176923"/>
                  <a:gd name="connsiteY154" fmla="*/ 39934 h 163258"/>
                  <a:gd name="connsiteX155" fmla="*/ 83647 w 176923"/>
                  <a:gd name="connsiteY155" fmla="*/ 41493 h 163258"/>
                  <a:gd name="connsiteX156" fmla="*/ 81023 w 176923"/>
                  <a:gd name="connsiteY156" fmla="*/ 47831 h 163258"/>
                  <a:gd name="connsiteX157" fmla="*/ 79032 w 176923"/>
                  <a:gd name="connsiteY157" fmla="*/ 54438 h 163258"/>
                  <a:gd name="connsiteX158" fmla="*/ 77672 w 176923"/>
                  <a:gd name="connsiteY158" fmla="*/ 61175 h 163258"/>
                  <a:gd name="connsiteX159" fmla="*/ 77663 w 176923"/>
                  <a:gd name="connsiteY159" fmla="*/ 61227 h 163258"/>
                  <a:gd name="connsiteX160" fmla="*/ 69758 w 176923"/>
                  <a:gd name="connsiteY160" fmla="*/ 67704 h 163258"/>
                  <a:gd name="connsiteX161" fmla="*/ 62874 w 176923"/>
                  <a:gd name="connsiteY161" fmla="*/ 67764 h 163258"/>
                  <a:gd name="connsiteX162" fmla="*/ 59445 w 176923"/>
                  <a:gd name="connsiteY162" fmla="*/ 68042 h 163258"/>
                  <a:gd name="connsiteX163" fmla="*/ 57739 w 176923"/>
                  <a:gd name="connsiteY163" fmla="*/ 68198 h 163258"/>
                  <a:gd name="connsiteX164" fmla="*/ 56128 w 176923"/>
                  <a:gd name="connsiteY164" fmla="*/ 68466 h 163258"/>
                  <a:gd name="connsiteX165" fmla="*/ 52916 w 176923"/>
                  <a:gd name="connsiteY165" fmla="*/ 68994 h 163258"/>
                  <a:gd name="connsiteX166" fmla="*/ 51167 w 176923"/>
                  <a:gd name="connsiteY166" fmla="*/ 69366 h 163258"/>
                  <a:gd name="connsiteX167" fmla="*/ 49331 w 176923"/>
                  <a:gd name="connsiteY167" fmla="*/ 69843 h 163258"/>
                  <a:gd name="connsiteX168" fmla="*/ 45936 w 176923"/>
                  <a:gd name="connsiteY168" fmla="*/ 70709 h 163258"/>
                  <a:gd name="connsiteX169" fmla="*/ 42854 w 176923"/>
                  <a:gd name="connsiteY169" fmla="*/ 71808 h 163258"/>
                  <a:gd name="connsiteX170" fmla="*/ 41321 w 176923"/>
                  <a:gd name="connsiteY170" fmla="*/ 72371 h 163258"/>
                  <a:gd name="connsiteX171" fmla="*/ 39840 w 176923"/>
                  <a:gd name="connsiteY171" fmla="*/ 73090 h 163258"/>
                  <a:gd name="connsiteX172" fmla="*/ 36896 w 176923"/>
                  <a:gd name="connsiteY172" fmla="*/ 74510 h 163258"/>
                  <a:gd name="connsiteX173" fmla="*/ 31432 w 176923"/>
                  <a:gd name="connsiteY173" fmla="*/ 78112 h 163258"/>
                  <a:gd name="connsiteX174" fmla="*/ 26497 w 176923"/>
                  <a:gd name="connsiteY174" fmla="*/ 82390 h 163258"/>
                  <a:gd name="connsiteX175" fmla="*/ 22280 w 176923"/>
                  <a:gd name="connsiteY175" fmla="*/ 87403 h 163258"/>
                  <a:gd name="connsiteX176" fmla="*/ 18747 w 176923"/>
                  <a:gd name="connsiteY176" fmla="*/ 92962 h 163258"/>
                  <a:gd name="connsiteX177" fmla="*/ 17335 w 176923"/>
                  <a:gd name="connsiteY177" fmla="*/ 95941 h 163258"/>
                  <a:gd name="connsiteX178" fmla="*/ 16643 w 176923"/>
                  <a:gd name="connsiteY178" fmla="*/ 97465 h 163258"/>
                  <a:gd name="connsiteX179" fmla="*/ 16106 w 176923"/>
                  <a:gd name="connsiteY179" fmla="*/ 99024 h 163258"/>
                  <a:gd name="connsiteX180" fmla="*/ 13413 w 176923"/>
                  <a:gd name="connsiteY180" fmla="*/ 111978 h 163258"/>
                  <a:gd name="connsiteX181" fmla="*/ 13266 w 176923"/>
                  <a:gd name="connsiteY181" fmla="*/ 115311 h 163258"/>
                  <a:gd name="connsiteX182" fmla="*/ 13448 w 176923"/>
                  <a:gd name="connsiteY182" fmla="*/ 118663 h 163258"/>
                  <a:gd name="connsiteX183" fmla="*/ 13829 w 176923"/>
                  <a:gd name="connsiteY183" fmla="*/ 121858 h 163258"/>
                  <a:gd name="connsiteX184" fmla="*/ 14348 w 176923"/>
                  <a:gd name="connsiteY184" fmla="*/ 125070 h 163258"/>
                  <a:gd name="connsiteX185" fmla="*/ 15292 w 176923"/>
                  <a:gd name="connsiteY185" fmla="*/ 128768 h 163258"/>
                  <a:gd name="connsiteX186" fmla="*/ 15526 w 176923"/>
                  <a:gd name="connsiteY186" fmla="*/ 129686 h 163258"/>
                  <a:gd name="connsiteX187" fmla="*/ 15586 w 176923"/>
                  <a:gd name="connsiteY187" fmla="*/ 129937 h 163258"/>
                  <a:gd name="connsiteX188" fmla="*/ 15508 w 176923"/>
                  <a:gd name="connsiteY188" fmla="*/ 129668 h 163258"/>
                  <a:gd name="connsiteX189" fmla="*/ 15517 w 176923"/>
                  <a:gd name="connsiteY189" fmla="*/ 129712 h 163258"/>
                  <a:gd name="connsiteX190" fmla="*/ 15560 w 176923"/>
                  <a:gd name="connsiteY190" fmla="*/ 129807 h 163258"/>
                  <a:gd name="connsiteX191" fmla="*/ 15708 w 176923"/>
                  <a:gd name="connsiteY191" fmla="*/ 130205 h 163258"/>
                  <a:gd name="connsiteX192" fmla="*/ 16253 w 176923"/>
                  <a:gd name="connsiteY192" fmla="*/ 131703 h 163258"/>
                  <a:gd name="connsiteX193" fmla="*/ 17526 w 176923"/>
                  <a:gd name="connsiteY193" fmla="*/ 134682 h 163258"/>
                  <a:gd name="connsiteX194" fmla="*/ 19102 w 176923"/>
                  <a:gd name="connsiteY194" fmla="*/ 137487 h 163258"/>
                  <a:gd name="connsiteX195" fmla="*/ 39823 w 176923"/>
                  <a:gd name="connsiteY195" fmla="*/ 152788 h 163258"/>
                  <a:gd name="connsiteX196" fmla="*/ 46395 w 176923"/>
                  <a:gd name="connsiteY196" fmla="*/ 153922 h 163258"/>
                  <a:gd name="connsiteX197" fmla="*/ 52968 w 176923"/>
                  <a:gd name="connsiteY197" fmla="*/ 153784 h 163258"/>
                  <a:gd name="connsiteX198" fmla="*/ 53747 w 176923"/>
                  <a:gd name="connsiteY198" fmla="*/ 153706 h 163258"/>
                  <a:gd name="connsiteX199" fmla="*/ 54708 w 176923"/>
                  <a:gd name="connsiteY199" fmla="*/ 153498 h 163258"/>
                  <a:gd name="connsiteX200" fmla="*/ 56570 w 176923"/>
                  <a:gd name="connsiteY200" fmla="*/ 153117 h 163258"/>
                  <a:gd name="connsiteX201" fmla="*/ 57488 w 176923"/>
                  <a:gd name="connsiteY201" fmla="*/ 152918 h 163258"/>
                  <a:gd name="connsiteX202" fmla="*/ 57323 w 176923"/>
                  <a:gd name="connsiteY202" fmla="*/ 152953 h 163258"/>
                  <a:gd name="connsiteX203" fmla="*/ 57392 w 176923"/>
                  <a:gd name="connsiteY203" fmla="*/ 152944 h 163258"/>
                  <a:gd name="connsiteX204" fmla="*/ 57479 w 176923"/>
                  <a:gd name="connsiteY204" fmla="*/ 152918 h 163258"/>
                  <a:gd name="connsiteX205" fmla="*/ 57670 w 176923"/>
                  <a:gd name="connsiteY205" fmla="*/ 152858 h 163258"/>
                  <a:gd name="connsiteX206" fmla="*/ 58051 w 176923"/>
                  <a:gd name="connsiteY206" fmla="*/ 152728 h 163258"/>
                  <a:gd name="connsiteX207" fmla="*/ 59592 w 176923"/>
                  <a:gd name="connsiteY207" fmla="*/ 152243 h 163258"/>
                  <a:gd name="connsiteX208" fmla="*/ 65246 w 176923"/>
                  <a:gd name="connsiteY208" fmla="*/ 149125 h 163258"/>
                  <a:gd name="connsiteX209" fmla="*/ 69853 w 176923"/>
                  <a:gd name="connsiteY209" fmla="*/ 144449 h 163258"/>
                  <a:gd name="connsiteX210" fmla="*/ 72927 w 176923"/>
                  <a:gd name="connsiteY210" fmla="*/ 138509 h 163258"/>
                  <a:gd name="connsiteX211" fmla="*/ 74165 w 176923"/>
                  <a:gd name="connsiteY211" fmla="*/ 131790 h 163258"/>
                  <a:gd name="connsiteX212" fmla="*/ 74044 w 176923"/>
                  <a:gd name="connsiteY212" fmla="*/ 128378 h 163258"/>
                  <a:gd name="connsiteX213" fmla="*/ 73853 w 176923"/>
                  <a:gd name="connsiteY213" fmla="*/ 126698 h 163258"/>
                  <a:gd name="connsiteX214" fmla="*/ 73438 w 176923"/>
                  <a:gd name="connsiteY214" fmla="*/ 124836 h 163258"/>
                  <a:gd name="connsiteX215" fmla="*/ 65515 w 176923"/>
                  <a:gd name="connsiteY215" fmla="*/ 113727 h 163258"/>
                  <a:gd name="connsiteX216" fmla="*/ 51331 w 176923"/>
                  <a:gd name="connsiteY216" fmla="*/ 111138 h 16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76923" h="163258">
                    <a:moveTo>
                      <a:pt x="51331" y="111138"/>
                    </a:moveTo>
                    <a:cubicBezTo>
                      <a:pt x="56085" y="109172"/>
                      <a:pt x="61783" y="109423"/>
                      <a:pt x="66675" y="111683"/>
                    </a:cubicBezTo>
                    <a:cubicBezTo>
                      <a:pt x="71567" y="113961"/>
                      <a:pt x="75620" y="118264"/>
                      <a:pt x="77559" y="123633"/>
                    </a:cubicBezTo>
                    <a:lnTo>
                      <a:pt x="78192" y="125443"/>
                    </a:lnTo>
                    <a:cubicBezTo>
                      <a:pt x="78373" y="126092"/>
                      <a:pt x="78547" y="126802"/>
                      <a:pt x="78728" y="127504"/>
                    </a:cubicBezTo>
                    <a:cubicBezTo>
                      <a:pt x="79109" y="128915"/>
                      <a:pt x="79161" y="130266"/>
                      <a:pt x="79343" y="131651"/>
                    </a:cubicBezTo>
                    <a:cubicBezTo>
                      <a:pt x="79525" y="134457"/>
                      <a:pt x="79265" y="137280"/>
                      <a:pt x="78685" y="140059"/>
                    </a:cubicBezTo>
                    <a:cubicBezTo>
                      <a:pt x="78010" y="142813"/>
                      <a:pt x="76962" y="145506"/>
                      <a:pt x="75559" y="148026"/>
                    </a:cubicBezTo>
                    <a:cubicBezTo>
                      <a:pt x="74104" y="150511"/>
                      <a:pt x="72260" y="152780"/>
                      <a:pt x="70147" y="154806"/>
                    </a:cubicBezTo>
                    <a:cubicBezTo>
                      <a:pt x="68000" y="156789"/>
                      <a:pt x="65515" y="158373"/>
                      <a:pt x="62865" y="159689"/>
                    </a:cubicBezTo>
                    <a:cubicBezTo>
                      <a:pt x="62198" y="159984"/>
                      <a:pt x="61523" y="160244"/>
                      <a:pt x="60830" y="160529"/>
                    </a:cubicBezTo>
                    <a:lnTo>
                      <a:pt x="60319" y="160737"/>
                    </a:lnTo>
                    <a:lnTo>
                      <a:pt x="60068" y="160841"/>
                    </a:lnTo>
                    <a:lnTo>
                      <a:pt x="59930" y="160884"/>
                    </a:lnTo>
                    <a:lnTo>
                      <a:pt x="59860" y="160928"/>
                    </a:lnTo>
                    <a:cubicBezTo>
                      <a:pt x="60033" y="160876"/>
                      <a:pt x="59566" y="160997"/>
                      <a:pt x="59566" y="160997"/>
                    </a:cubicBezTo>
                    <a:lnTo>
                      <a:pt x="58674" y="161265"/>
                    </a:lnTo>
                    <a:lnTo>
                      <a:pt x="56856" y="161811"/>
                    </a:lnTo>
                    <a:lnTo>
                      <a:pt x="55938" y="162071"/>
                    </a:lnTo>
                    <a:lnTo>
                      <a:pt x="54855" y="162287"/>
                    </a:lnTo>
                    <a:cubicBezTo>
                      <a:pt x="51868" y="162928"/>
                      <a:pt x="49062" y="163231"/>
                      <a:pt x="46214" y="163257"/>
                    </a:cubicBezTo>
                    <a:cubicBezTo>
                      <a:pt x="43356" y="163283"/>
                      <a:pt x="40490" y="163049"/>
                      <a:pt x="37676" y="162504"/>
                    </a:cubicBezTo>
                    <a:cubicBezTo>
                      <a:pt x="26367" y="160425"/>
                      <a:pt x="16002" y="153645"/>
                      <a:pt x="9265" y="144068"/>
                    </a:cubicBezTo>
                    <a:cubicBezTo>
                      <a:pt x="8425" y="142865"/>
                      <a:pt x="7577" y="141687"/>
                      <a:pt x="6901" y="140362"/>
                    </a:cubicBezTo>
                    <a:cubicBezTo>
                      <a:pt x="6200" y="139089"/>
                      <a:pt x="5447" y="137808"/>
                      <a:pt x="4918" y="136431"/>
                    </a:cubicBezTo>
                    <a:lnTo>
                      <a:pt x="4044" y="134414"/>
                    </a:lnTo>
                    <a:lnTo>
                      <a:pt x="3836" y="133903"/>
                    </a:lnTo>
                    <a:lnTo>
                      <a:pt x="3775" y="133782"/>
                    </a:lnTo>
                    <a:lnTo>
                      <a:pt x="3758" y="133704"/>
                    </a:lnTo>
                    <a:cubicBezTo>
                      <a:pt x="3697" y="133548"/>
                      <a:pt x="3827" y="133963"/>
                      <a:pt x="3628" y="133340"/>
                    </a:cubicBezTo>
                    <a:lnTo>
                      <a:pt x="3550" y="133123"/>
                    </a:lnTo>
                    <a:lnTo>
                      <a:pt x="3264" y="132214"/>
                    </a:lnTo>
                    <a:lnTo>
                      <a:pt x="2095" y="128569"/>
                    </a:lnTo>
                    <a:cubicBezTo>
                      <a:pt x="1706" y="127356"/>
                      <a:pt x="1429" y="125711"/>
                      <a:pt x="1117" y="124317"/>
                    </a:cubicBezTo>
                    <a:cubicBezTo>
                      <a:pt x="823" y="122845"/>
                      <a:pt x="528" y="121338"/>
                      <a:pt x="424" y="119953"/>
                    </a:cubicBezTo>
                    <a:lnTo>
                      <a:pt x="17" y="115692"/>
                    </a:lnTo>
                    <a:lnTo>
                      <a:pt x="0" y="111406"/>
                    </a:lnTo>
                    <a:cubicBezTo>
                      <a:pt x="164" y="105691"/>
                      <a:pt x="961" y="99924"/>
                      <a:pt x="2858" y="94452"/>
                    </a:cubicBezTo>
                    <a:lnTo>
                      <a:pt x="3498" y="92408"/>
                    </a:lnTo>
                    <a:cubicBezTo>
                      <a:pt x="3749" y="91733"/>
                      <a:pt x="4044" y="91057"/>
                      <a:pt x="4330" y="90417"/>
                    </a:cubicBezTo>
                    <a:cubicBezTo>
                      <a:pt x="4901" y="89101"/>
                      <a:pt x="5429" y="87741"/>
                      <a:pt x="6070" y="86442"/>
                    </a:cubicBezTo>
                    <a:cubicBezTo>
                      <a:pt x="7438" y="83896"/>
                      <a:pt x="8780" y="81316"/>
                      <a:pt x="10503" y="78978"/>
                    </a:cubicBezTo>
                    <a:cubicBezTo>
                      <a:pt x="12053" y="76536"/>
                      <a:pt x="14054" y="74389"/>
                      <a:pt x="15933" y="72189"/>
                    </a:cubicBezTo>
                    <a:cubicBezTo>
                      <a:pt x="18028" y="70189"/>
                      <a:pt x="20028" y="68059"/>
                      <a:pt x="22392" y="66353"/>
                    </a:cubicBezTo>
                    <a:cubicBezTo>
                      <a:pt x="24618" y="64457"/>
                      <a:pt x="27138" y="63002"/>
                      <a:pt x="29579" y="61443"/>
                    </a:cubicBezTo>
                    <a:cubicBezTo>
                      <a:pt x="30835" y="60690"/>
                      <a:pt x="32168" y="60118"/>
                      <a:pt x="33467" y="59452"/>
                    </a:cubicBezTo>
                    <a:lnTo>
                      <a:pt x="35416" y="58499"/>
                    </a:lnTo>
                    <a:cubicBezTo>
                      <a:pt x="36091" y="58196"/>
                      <a:pt x="36767" y="57971"/>
                      <a:pt x="37451" y="57703"/>
                    </a:cubicBezTo>
                    <a:lnTo>
                      <a:pt x="41529" y="56196"/>
                    </a:lnTo>
                    <a:lnTo>
                      <a:pt x="45530" y="55131"/>
                    </a:lnTo>
                    <a:lnTo>
                      <a:pt x="47391" y="54637"/>
                    </a:lnTo>
                    <a:cubicBezTo>
                      <a:pt x="47997" y="54455"/>
                      <a:pt x="48603" y="54300"/>
                      <a:pt x="49374" y="54187"/>
                    </a:cubicBezTo>
                    <a:lnTo>
                      <a:pt x="53669" y="53416"/>
                    </a:lnTo>
                    <a:lnTo>
                      <a:pt x="55834" y="53061"/>
                    </a:lnTo>
                    <a:cubicBezTo>
                      <a:pt x="56544" y="52949"/>
                      <a:pt x="57219" y="52905"/>
                      <a:pt x="57929" y="52845"/>
                    </a:cubicBezTo>
                    <a:lnTo>
                      <a:pt x="62103" y="52498"/>
                    </a:lnTo>
                    <a:cubicBezTo>
                      <a:pt x="64874" y="52308"/>
                      <a:pt x="67688" y="52420"/>
                      <a:pt x="70476" y="52377"/>
                    </a:cubicBezTo>
                    <a:lnTo>
                      <a:pt x="62562" y="58915"/>
                    </a:lnTo>
                    <a:cubicBezTo>
                      <a:pt x="63116" y="56179"/>
                      <a:pt x="63540" y="53399"/>
                      <a:pt x="64250" y="50698"/>
                    </a:cubicBezTo>
                    <a:cubicBezTo>
                      <a:pt x="65082" y="48022"/>
                      <a:pt x="65636" y="45286"/>
                      <a:pt x="66736" y="42714"/>
                    </a:cubicBezTo>
                    <a:cubicBezTo>
                      <a:pt x="67697" y="40090"/>
                      <a:pt x="68675" y="37475"/>
                      <a:pt x="69957" y="34981"/>
                    </a:cubicBezTo>
                    <a:lnTo>
                      <a:pt x="70866" y="33085"/>
                    </a:lnTo>
                    <a:lnTo>
                      <a:pt x="71316" y="32158"/>
                    </a:lnTo>
                    <a:lnTo>
                      <a:pt x="71550" y="31682"/>
                    </a:lnTo>
                    <a:lnTo>
                      <a:pt x="71663" y="31448"/>
                    </a:lnTo>
                    <a:lnTo>
                      <a:pt x="71723" y="31327"/>
                    </a:lnTo>
                    <a:lnTo>
                      <a:pt x="71974" y="30868"/>
                    </a:lnTo>
                    <a:lnTo>
                      <a:pt x="73957" y="27604"/>
                    </a:lnTo>
                    <a:cubicBezTo>
                      <a:pt x="74295" y="27049"/>
                      <a:pt x="74572" y="26539"/>
                      <a:pt x="74979" y="25950"/>
                    </a:cubicBezTo>
                    <a:lnTo>
                      <a:pt x="76365" y="24097"/>
                    </a:lnTo>
                    <a:cubicBezTo>
                      <a:pt x="77300" y="22876"/>
                      <a:pt x="78209" y="21568"/>
                      <a:pt x="79187" y="20469"/>
                    </a:cubicBezTo>
                    <a:cubicBezTo>
                      <a:pt x="81170" y="18356"/>
                      <a:pt x="83101" y="16156"/>
                      <a:pt x="85387" y="14347"/>
                    </a:cubicBezTo>
                    <a:cubicBezTo>
                      <a:pt x="87509" y="12338"/>
                      <a:pt x="89968" y="10779"/>
                      <a:pt x="92332" y="9090"/>
                    </a:cubicBezTo>
                    <a:cubicBezTo>
                      <a:pt x="94869" y="7679"/>
                      <a:pt x="97337" y="6112"/>
                      <a:pt x="100056" y="5064"/>
                    </a:cubicBezTo>
                    <a:cubicBezTo>
                      <a:pt x="102671" y="3800"/>
                      <a:pt x="105450" y="2986"/>
                      <a:pt x="108213" y="2120"/>
                    </a:cubicBezTo>
                    <a:cubicBezTo>
                      <a:pt x="109607" y="1713"/>
                      <a:pt x="111027" y="1488"/>
                      <a:pt x="112447" y="1159"/>
                    </a:cubicBezTo>
                    <a:cubicBezTo>
                      <a:pt x="113140" y="1020"/>
                      <a:pt x="113841" y="856"/>
                      <a:pt x="114551" y="734"/>
                    </a:cubicBezTo>
                    <a:lnTo>
                      <a:pt x="116716" y="475"/>
                    </a:lnTo>
                    <a:cubicBezTo>
                      <a:pt x="122414" y="-339"/>
                      <a:pt x="128250" y="-45"/>
                      <a:pt x="133878" y="890"/>
                    </a:cubicBezTo>
                    <a:cubicBezTo>
                      <a:pt x="139567" y="1730"/>
                      <a:pt x="144979" y="3739"/>
                      <a:pt x="150131" y="6112"/>
                    </a:cubicBezTo>
                    <a:lnTo>
                      <a:pt x="153872" y="8129"/>
                    </a:lnTo>
                    <a:lnTo>
                      <a:pt x="154807" y="8640"/>
                    </a:lnTo>
                    <a:lnTo>
                      <a:pt x="155032" y="8761"/>
                    </a:lnTo>
                    <a:lnTo>
                      <a:pt x="155405" y="8995"/>
                    </a:lnTo>
                    <a:lnTo>
                      <a:pt x="155500" y="9064"/>
                    </a:lnTo>
                    <a:lnTo>
                      <a:pt x="155881" y="9333"/>
                    </a:lnTo>
                    <a:lnTo>
                      <a:pt x="157457" y="10415"/>
                    </a:lnTo>
                    <a:cubicBezTo>
                      <a:pt x="158435" y="11004"/>
                      <a:pt x="159752" y="12112"/>
                      <a:pt x="160938" y="13108"/>
                    </a:cubicBezTo>
                    <a:cubicBezTo>
                      <a:pt x="162202" y="14104"/>
                      <a:pt x="163189" y="15152"/>
                      <a:pt x="164211" y="16200"/>
                    </a:cubicBezTo>
                    <a:cubicBezTo>
                      <a:pt x="172333" y="24642"/>
                      <a:pt x="177018" y="36115"/>
                      <a:pt x="176923" y="47623"/>
                    </a:cubicBezTo>
                    <a:cubicBezTo>
                      <a:pt x="176905" y="53338"/>
                      <a:pt x="175728" y="59062"/>
                      <a:pt x="173520" y="64292"/>
                    </a:cubicBezTo>
                    <a:cubicBezTo>
                      <a:pt x="173043" y="65617"/>
                      <a:pt x="172264" y="66855"/>
                      <a:pt x="171666" y="68120"/>
                    </a:cubicBezTo>
                    <a:lnTo>
                      <a:pt x="171164" y="69046"/>
                    </a:lnTo>
                    <a:lnTo>
                      <a:pt x="171034" y="69280"/>
                    </a:lnTo>
                    <a:lnTo>
                      <a:pt x="171000" y="69332"/>
                    </a:lnTo>
                    <a:lnTo>
                      <a:pt x="170930" y="69436"/>
                    </a:lnTo>
                    <a:lnTo>
                      <a:pt x="170801" y="69626"/>
                    </a:lnTo>
                    <a:lnTo>
                      <a:pt x="170532" y="70033"/>
                    </a:lnTo>
                    <a:lnTo>
                      <a:pt x="169458" y="71652"/>
                    </a:lnTo>
                    <a:cubicBezTo>
                      <a:pt x="167536" y="74259"/>
                      <a:pt x="165527" y="76276"/>
                      <a:pt x="163163" y="78060"/>
                    </a:cubicBezTo>
                    <a:cubicBezTo>
                      <a:pt x="160782" y="79740"/>
                      <a:pt x="158202" y="81108"/>
                      <a:pt x="155474" y="82052"/>
                    </a:cubicBezTo>
                    <a:cubicBezTo>
                      <a:pt x="152729" y="82952"/>
                      <a:pt x="149906" y="83507"/>
                      <a:pt x="147057" y="83637"/>
                    </a:cubicBezTo>
                    <a:cubicBezTo>
                      <a:pt x="144217" y="83680"/>
                      <a:pt x="141403" y="83394"/>
                      <a:pt x="138675" y="82693"/>
                    </a:cubicBezTo>
                    <a:cubicBezTo>
                      <a:pt x="136000" y="81922"/>
                      <a:pt x="133402" y="80883"/>
                      <a:pt x="131081" y="79385"/>
                    </a:cubicBezTo>
                    <a:cubicBezTo>
                      <a:pt x="128761" y="78000"/>
                      <a:pt x="126570" y="75999"/>
                      <a:pt x="124933" y="73800"/>
                    </a:cubicBezTo>
                    <a:cubicBezTo>
                      <a:pt x="123297" y="71566"/>
                      <a:pt x="122102" y="69046"/>
                      <a:pt x="121452" y="66440"/>
                    </a:cubicBezTo>
                    <a:cubicBezTo>
                      <a:pt x="120188" y="61201"/>
                      <a:pt x="121002" y="55564"/>
                      <a:pt x="123842" y="51269"/>
                    </a:cubicBezTo>
                    <a:cubicBezTo>
                      <a:pt x="121807" y="55971"/>
                      <a:pt x="121833" y="61279"/>
                      <a:pt x="123669" y="65747"/>
                    </a:cubicBezTo>
                    <a:cubicBezTo>
                      <a:pt x="124561" y="67964"/>
                      <a:pt x="125851" y="70007"/>
                      <a:pt x="127462" y="71687"/>
                    </a:cubicBezTo>
                    <a:cubicBezTo>
                      <a:pt x="129081" y="73376"/>
                      <a:pt x="130908" y="74657"/>
                      <a:pt x="133082" y="75644"/>
                    </a:cubicBezTo>
                    <a:cubicBezTo>
                      <a:pt x="135220" y="76675"/>
                      <a:pt x="137506" y="77211"/>
                      <a:pt x="139758" y="77653"/>
                    </a:cubicBezTo>
                    <a:cubicBezTo>
                      <a:pt x="142026" y="77991"/>
                      <a:pt x="144312" y="77982"/>
                      <a:pt x="146572" y="77688"/>
                    </a:cubicBezTo>
                    <a:cubicBezTo>
                      <a:pt x="148798" y="77367"/>
                      <a:pt x="150937" y="76709"/>
                      <a:pt x="152963" y="75800"/>
                    </a:cubicBezTo>
                    <a:cubicBezTo>
                      <a:pt x="154963" y="74865"/>
                      <a:pt x="156782" y="73592"/>
                      <a:pt x="158418" y="72172"/>
                    </a:cubicBezTo>
                    <a:cubicBezTo>
                      <a:pt x="160003" y="70700"/>
                      <a:pt x="161449" y="68951"/>
                      <a:pt x="162436" y="67384"/>
                    </a:cubicBezTo>
                    <a:lnTo>
                      <a:pt x="163354" y="65730"/>
                    </a:lnTo>
                    <a:lnTo>
                      <a:pt x="163579" y="65323"/>
                    </a:lnTo>
                    <a:lnTo>
                      <a:pt x="163691" y="65106"/>
                    </a:lnTo>
                    <a:lnTo>
                      <a:pt x="163752" y="65002"/>
                    </a:lnTo>
                    <a:lnTo>
                      <a:pt x="163787" y="64950"/>
                    </a:lnTo>
                    <a:cubicBezTo>
                      <a:pt x="163891" y="64769"/>
                      <a:pt x="163674" y="65149"/>
                      <a:pt x="163700" y="65089"/>
                    </a:cubicBezTo>
                    <a:lnTo>
                      <a:pt x="164029" y="64301"/>
                    </a:lnTo>
                    <a:cubicBezTo>
                      <a:pt x="164410" y="63236"/>
                      <a:pt x="164964" y="62249"/>
                      <a:pt x="165241" y="61149"/>
                    </a:cubicBezTo>
                    <a:cubicBezTo>
                      <a:pt x="166662" y="56880"/>
                      <a:pt x="167190" y="52334"/>
                      <a:pt x="166843" y="47927"/>
                    </a:cubicBezTo>
                    <a:cubicBezTo>
                      <a:pt x="166462" y="43493"/>
                      <a:pt x="165363" y="39146"/>
                      <a:pt x="163458" y="35172"/>
                    </a:cubicBezTo>
                    <a:cubicBezTo>
                      <a:pt x="161570" y="31206"/>
                      <a:pt x="158946" y="27630"/>
                      <a:pt x="155760" y="24703"/>
                    </a:cubicBezTo>
                    <a:cubicBezTo>
                      <a:pt x="154954" y="23976"/>
                      <a:pt x="154149" y="23196"/>
                      <a:pt x="153370" y="22694"/>
                    </a:cubicBezTo>
                    <a:cubicBezTo>
                      <a:pt x="152556" y="22114"/>
                      <a:pt x="151941" y="21542"/>
                      <a:pt x="150711" y="20849"/>
                    </a:cubicBezTo>
                    <a:lnTo>
                      <a:pt x="149084" y="19871"/>
                    </a:lnTo>
                    <a:lnTo>
                      <a:pt x="148659" y="19637"/>
                    </a:lnTo>
                    <a:lnTo>
                      <a:pt x="148564" y="19585"/>
                    </a:lnTo>
                    <a:lnTo>
                      <a:pt x="148512" y="19542"/>
                    </a:lnTo>
                    <a:cubicBezTo>
                      <a:pt x="148616" y="19603"/>
                      <a:pt x="148209" y="19360"/>
                      <a:pt x="148711" y="19681"/>
                    </a:cubicBezTo>
                    <a:lnTo>
                      <a:pt x="148529" y="19585"/>
                    </a:lnTo>
                    <a:lnTo>
                      <a:pt x="147759" y="19230"/>
                    </a:lnTo>
                    <a:lnTo>
                      <a:pt x="144693" y="17793"/>
                    </a:lnTo>
                    <a:cubicBezTo>
                      <a:pt x="140520" y="16165"/>
                      <a:pt x="136242" y="14676"/>
                      <a:pt x="131791" y="14260"/>
                    </a:cubicBezTo>
                    <a:cubicBezTo>
                      <a:pt x="127393" y="13732"/>
                      <a:pt x="122924" y="13688"/>
                      <a:pt x="118569" y="14442"/>
                    </a:cubicBezTo>
                    <a:lnTo>
                      <a:pt x="116932" y="14667"/>
                    </a:lnTo>
                    <a:cubicBezTo>
                      <a:pt x="116387" y="14780"/>
                      <a:pt x="115867" y="14927"/>
                      <a:pt x="115322" y="15065"/>
                    </a:cubicBezTo>
                    <a:cubicBezTo>
                      <a:pt x="114265" y="15351"/>
                      <a:pt x="113174" y="15559"/>
                      <a:pt x="112135" y="15888"/>
                    </a:cubicBezTo>
                    <a:cubicBezTo>
                      <a:pt x="110066" y="16624"/>
                      <a:pt x="107962" y="17282"/>
                      <a:pt x="106022" y="18312"/>
                    </a:cubicBezTo>
                    <a:cubicBezTo>
                      <a:pt x="103987" y="19152"/>
                      <a:pt x="102195" y="20408"/>
                      <a:pt x="100281" y="21473"/>
                    </a:cubicBezTo>
                    <a:cubicBezTo>
                      <a:pt x="98540" y="22815"/>
                      <a:pt x="96696" y="23976"/>
                      <a:pt x="95146" y="25517"/>
                    </a:cubicBezTo>
                    <a:cubicBezTo>
                      <a:pt x="93449" y="26902"/>
                      <a:pt x="92063" y="28608"/>
                      <a:pt x="90583" y="30201"/>
                    </a:cubicBezTo>
                    <a:cubicBezTo>
                      <a:pt x="89890" y="31007"/>
                      <a:pt x="89370" y="31829"/>
                      <a:pt x="88756" y="32617"/>
                    </a:cubicBezTo>
                    <a:lnTo>
                      <a:pt x="87838" y="33803"/>
                    </a:lnTo>
                    <a:cubicBezTo>
                      <a:pt x="87543" y="34271"/>
                      <a:pt x="87197" y="34903"/>
                      <a:pt x="86877" y="35432"/>
                    </a:cubicBezTo>
                    <a:lnTo>
                      <a:pt x="84937" y="38696"/>
                    </a:lnTo>
                    <a:cubicBezTo>
                      <a:pt x="84747" y="39016"/>
                      <a:pt x="85145" y="38324"/>
                      <a:pt x="85102" y="38410"/>
                    </a:cubicBezTo>
                    <a:lnTo>
                      <a:pt x="85084" y="38471"/>
                    </a:lnTo>
                    <a:lnTo>
                      <a:pt x="85032" y="38549"/>
                    </a:lnTo>
                    <a:lnTo>
                      <a:pt x="84937" y="38757"/>
                    </a:lnTo>
                    <a:lnTo>
                      <a:pt x="84755" y="39155"/>
                    </a:lnTo>
                    <a:lnTo>
                      <a:pt x="84383" y="39934"/>
                    </a:lnTo>
                    <a:lnTo>
                      <a:pt x="83647" y="41493"/>
                    </a:lnTo>
                    <a:cubicBezTo>
                      <a:pt x="82582" y="43519"/>
                      <a:pt x="81828" y="45693"/>
                      <a:pt x="81023" y="47831"/>
                    </a:cubicBezTo>
                    <a:cubicBezTo>
                      <a:pt x="80123" y="49961"/>
                      <a:pt x="79707" y="52230"/>
                      <a:pt x="79032" y="54438"/>
                    </a:cubicBezTo>
                    <a:cubicBezTo>
                      <a:pt x="78451" y="56664"/>
                      <a:pt x="78148" y="58950"/>
                      <a:pt x="77672" y="61175"/>
                    </a:cubicBezTo>
                    <a:lnTo>
                      <a:pt x="77663" y="61227"/>
                    </a:lnTo>
                    <a:cubicBezTo>
                      <a:pt x="76841" y="65028"/>
                      <a:pt x="73498" y="67652"/>
                      <a:pt x="69758" y="67704"/>
                    </a:cubicBezTo>
                    <a:cubicBezTo>
                      <a:pt x="67463" y="67738"/>
                      <a:pt x="65160" y="67600"/>
                      <a:pt x="62874" y="67764"/>
                    </a:cubicBezTo>
                    <a:lnTo>
                      <a:pt x="59445" y="68042"/>
                    </a:lnTo>
                    <a:cubicBezTo>
                      <a:pt x="58873" y="68094"/>
                      <a:pt x="58284" y="68111"/>
                      <a:pt x="57739" y="68198"/>
                    </a:cubicBezTo>
                    <a:lnTo>
                      <a:pt x="56128" y="68466"/>
                    </a:lnTo>
                    <a:lnTo>
                      <a:pt x="52916" y="68994"/>
                    </a:lnTo>
                    <a:cubicBezTo>
                      <a:pt x="52396" y="69029"/>
                      <a:pt x="51799" y="69193"/>
                      <a:pt x="51167" y="69366"/>
                    </a:cubicBezTo>
                    <a:lnTo>
                      <a:pt x="49331" y="69843"/>
                    </a:lnTo>
                    <a:lnTo>
                      <a:pt x="45936" y="70709"/>
                    </a:lnTo>
                    <a:lnTo>
                      <a:pt x="42854" y="71808"/>
                    </a:lnTo>
                    <a:cubicBezTo>
                      <a:pt x="42334" y="72008"/>
                      <a:pt x="41815" y="72163"/>
                      <a:pt x="41321" y="72371"/>
                    </a:cubicBezTo>
                    <a:lnTo>
                      <a:pt x="39840" y="73090"/>
                    </a:lnTo>
                    <a:cubicBezTo>
                      <a:pt x="38871" y="73575"/>
                      <a:pt x="37849" y="73982"/>
                      <a:pt x="36896" y="74510"/>
                    </a:cubicBezTo>
                    <a:cubicBezTo>
                      <a:pt x="35035" y="75670"/>
                      <a:pt x="33104" y="76692"/>
                      <a:pt x="31432" y="78112"/>
                    </a:cubicBezTo>
                    <a:cubicBezTo>
                      <a:pt x="29623" y="79333"/>
                      <a:pt x="28116" y="80935"/>
                      <a:pt x="26497" y="82390"/>
                    </a:cubicBezTo>
                    <a:cubicBezTo>
                      <a:pt x="25077" y="84061"/>
                      <a:pt x="23475" y="85567"/>
                      <a:pt x="22280" y="87403"/>
                    </a:cubicBezTo>
                    <a:cubicBezTo>
                      <a:pt x="20912" y="89135"/>
                      <a:pt x="19864" y="91066"/>
                      <a:pt x="18747" y="92962"/>
                    </a:cubicBezTo>
                    <a:cubicBezTo>
                      <a:pt x="18219" y="93924"/>
                      <a:pt x="17812" y="94945"/>
                      <a:pt x="17335" y="95941"/>
                    </a:cubicBezTo>
                    <a:cubicBezTo>
                      <a:pt x="17102" y="96435"/>
                      <a:pt x="16851" y="96928"/>
                      <a:pt x="16643" y="97465"/>
                    </a:cubicBezTo>
                    <a:lnTo>
                      <a:pt x="16106" y="99024"/>
                    </a:lnTo>
                    <a:cubicBezTo>
                      <a:pt x="14521" y="103154"/>
                      <a:pt x="13733" y="107544"/>
                      <a:pt x="13413" y="111978"/>
                    </a:cubicBezTo>
                    <a:lnTo>
                      <a:pt x="13266" y="115311"/>
                    </a:lnTo>
                    <a:lnTo>
                      <a:pt x="13448" y="118663"/>
                    </a:lnTo>
                    <a:cubicBezTo>
                      <a:pt x="13456" y="119823"/>
                      <a:pt x="13664" y="120819"/>
                      <a:pt x="13829" y="121858"/>
                    </a:cubicBezTo>
                    <a:cubicBezTo>
                      <a:pt x="14019" y="122923"/>
                      <a:pt x="14028" y="123841"/>
                      <a:pt x="14348" y="125070"/>
                    </a:cubicBezTo>
                    <a:lnTo>
                      <a:pt x="15292" y="128768"/>
                    </a:lnTo>
                    <a:lnTo>
                      <a:pt x="15526" y="129686"/>
                    </a:lnTo>
                    <a:lnTo>
                      <a:pt x="15586" y="129937"/>
                    </a:lnTo>
                    <a:cubicBezTo>
                      <a:pt x="15405" y="129348"/>
                      <a:pt x="15552" y="129781"/>
                      <a:pt x="15508" y="129668"/>
                    </a:cubicBezTo>
                    <a:lnTo>
                      <a:pt x="15517" y="129712"/>
                    </a:lnTo>
                    <a:lnTo>
                      <a:pt x="15560" y="129807"/>
                    </a:lnTo>
                    <a:lnTo>
                      <a:pt x="15708" y="130205"/>
                    </a:lnTo>
                    <a:lnTo>
                      <a:pt x="16253" y="131703"/>
                    </a:lnTo>
                    <a:cubicBezTo>
                      <a:pt x="16565" y="132742"/>
                      <a:pt x="17093" y="133686"/>
                      <a:pt x="17526" y="134682"/>
                    </a:cubicBezTo>
                    <a:cubicBezTo>
                      <a:pt x="17950" y="135678"/>
                      <a:pt x="18556" y="136578"/>
                      <a:pt x="19102" y="137487"/>
                    </a:cubicBezTo>
                    <a:cubicBezTo>
                      <a:pt x="23622" y="144891"/>
                      <a:pt x="31225" y="150433"/>
                      <a:pt x="39823" y="152788"/>
                    </a:cubicBezTo>
                    <a:cubicBezTo>
                      <a:pt x="41971" y="153368"/>
                      <a:pt x="44179" y="153758"/>
                      <a:pt x="46395" y="153922"/>
                    </a:cubicBezTo>
                    <a:cubicBezTo>
                      <a:pt x="48647" y="154104"/>
                      <a:pt x="50924" y="154000"/>
                      <a:pt x="52968" y="153784"/>
                    </a:cubicBezTo>
                    <a:cubicBezTo>
                      <a:pt x="53219" y="153741"/>
                      <a:pt x="53479" y="153741"/>
                      <a:pt x="53747" y="153706"/>
                    </a:cubicBezTo>
                    <a:lnTo>
                      <a:pt x="54708" y="153498"/>
                    </a:lnTo>
                    <a:lnTo>
                      <a:pt x="56570" y="153117"/>
                    </a:lnTo>
                    <a:lnTo>
                      <a:pt x="57488" y="152918"/>
                    </a:lnTo>
                    <a:cubicBezTo>
                      <a:pt x="57566" y="152901"/>
                      <a:pt x="57141" y="153022"/>
                      <a:pt x="57323" y="152953"/>
                    </a:cubicBezTo>
                    <a:lnTo>
                      <a:pt x="57392" y="152944"/>
                    </a:lnTo>
                    <a:lnTo>
                      <a:pt x="57479" y="152918"/>
                    </a:lnTo>
                    <a:lnTo>
                      <a:pt x="57670" y="152858"/>
                    </a:lnTo>
                    <a:lnTo>
                      <a:pt x="58051" y="152728"/>
                    </a:lnTo>
                    <a:lnTo>
                      <a:pt x="59592" y="152243"/>
                    </a:lnTo>
                    <a:cubicBezTo>
                      <a:pt x="61601" y="151455"/>
                      <a:pt x="63480" y="150407"/>
                      <a:pt x="65246" y="149125"/>
                    </a:cubicBezTo>
                    <a:cubicBezTo>
                      <a:pt x="66961" y="147800"/>
                      <a:pt x="68537" y="146242"/>
                      <a:pt x="69853" y="144449"/>
                    </a:cubicBezTo>
                    <a:cubicBezTo>
                      <a:pt x="71117" y="142631"/>
                      <a:pt x="72174" y="140639"/>
                      <a:pt x="72927" y="138509"/>
                    </a:cubicBezTo>
                    <a:cubicBezTo>
                      <a:pt x="73611" y="136353"/>
                      <a:pt x="74061" y="134111"/>
                      <a:pt x="74165" y="131790"/>
                    </a:cubicBezTo>
                    <a:cubicBezTo>
                      <a:pt x="74139" y="130673"/>
                      <a:pt x="74200" y="129452"/>
                      <a:pt x="74044" y="128378"/>
                    </a:cubicBezTo>
                    <a:cubicBezTo>
                      <a:pt x="73966" y="127833"/>
                      <a:pt x="73923" y="127287"/>
                      <a:pt x="73853" y="126698"/>
                    </a:cubicBezTo>
                    <a:lnTo>
                      <a:pt x="73438" y="124836"/>
                    </a:lnTo>
                    <a:cubicBezTo>
                      <a:pt x="72459" y="120438"/>
                      <a:pt x="69584" y="116307"/>
                      <a:pt x="65515" y="113727"/>
                    </a:cubicBezTo>
                    <a:cubicBezTo>
                      <a:pt x="61540" y="111060"/>
                      <a:pt x="56345" y="110021"/>
                      <a:pt x="51331" y="111138"/>
                    </a:cubicBezTo>
                    <a:close/>
                  </a:path>
                </a:pathLst>
              </a:custGeom>
              <a:grpFill/>
              <a:ln w="8653" cap="flat">
                <a:noFill/>
                <a:prstDash val="solid"/>
                <a:miter/>
              </a:ln>
            </p:spPr>
            <p:txBody>
              <a:bodyPr rtlCol="0" anchor="ctr"/>
              <a:lstStyle/>
              <a:p>
                <a:endParaRPr lang="en-IN" dirty="0"/>
              </a:p>
            </p:txBody>
          </p:sp>
          <p:sp>
            <p:nvSpPr>
              <p:cNvPr id="26" name="Freeform: Shape 11">
                <a:extLst>
                  <a:ext uri="{FF2B5EF4-FFF2-40B4-BE49-F238E27FC236}">
                    <a16:creationId xmlns:a16="http://schemas.microsoft.com/office/drawing/2014/main" id="{DC810D4E-300F-224C-A735-F363E496DFDD}"/>
                  </a:ext>
                </a:extLst>
              </p:cNvPr>
              <p:cNvSpPr/>
              <p:nvPr/>
            </p:nvSpPr>
            <p:spPr>
              <a:xfrm>
                <a:off x="-1808919" y="2938313"/>
                <a:ext cx="193271" cy="138056"/>
              </a:xfrm>
              <a:custGeom>
                <a:avLst/>
                <a:gdLst>
                  <a:gd name="connsiteX0" fmla="*/ 52484 w 193271"/>
                  <a:gd name="connsiteY0" fmla="*/ 88031 h 138056"/>
                  <a:gd name="connsiteX1" fmla="*/ 66892 w 193271"/>
                  <a:gd name="connsiteY1" fmla="*/ 93139 h 138056"/>
                  <a:gd name="connsiteX2" fmla="*/ 73690 w 193271"/>
                  <a:gd name="connsiteY2" fmla="*/ 107704 h 138056"/>
                  <a:gd name="connsiteX3" fmla="*/ 73768 w 193271"/>
                  <a:gd name="connsiteY3" fmla="*/ 109609 h 138056"/>
                  <a:gd name="connsiteX4" fmla="*/ 73638 w 193271"/>
                  <a:gd name="connsiteY4" fmla="*/ 111731 h 138056"/>
                  <a:gd name="connsiteX5" fmla="*/ 73040 w 193271"/>
                  <a:gd name="connsiteY5" fmla="*/ 115861 h 138056"/>
                  <a:gd name="connsiteX6" fmla="*/ 69984 w 193271"/>
                  <a:gd name="connsiteY6" fmla="*/ 123663 h 138056"/>
                  <a:gd name="connsiteX7" fmla="*/ 64676 w 193271"/>
                  <a:gd name="connsiteY7" fmla="*/ 130322 h 138056"/>
                  <a:gd name="connsiteX8" fmla="*/ 57541 w 193271"/>
                  <a:gd name="connsiteY8" fmla="*/ 135197 h 138056"/>
                  <a:gd name="connsiteX9" fmla="*/ 49167 w 193271"/>
                  <a:gd name="connsiteY9" fmla="*/ 137760 h 138056"/>
                  <a:gd name="connsiteX10" fmla="*/ 46985 w 193271"/>
                  <a:gd name="connsiteY10" fmla="*/ 137959 h 138056"/>
                  <a:gd name="connsiteX11" fmla="*/ 46440 w 193271"/>
                  <a:gd name="connsiteY11" fmla="*/ 138002 h 138056"/>
                  <a:gd name="connsiteX12" fmla="*/ 46171 w 193271"/>
                  <a:gd name="connsiteY12" fmla="*/ 138037 h 138056"/>
                  <a:gd name="connsiteX13" fmla="*/ 46033 w 193271"/>
                  <a:gd name="connsiteY13" fmla="*/ 138046 h 138056"/>
                  <a:gd name="connsiteX14" fmla="*/ 45946 w 193271"/>
                  <a:gd name="connsiteY14" fmla="*/ 138046 h 138056"/>
                  <a:gd name="connsiteX15" fmla="*/ 45652 w 193271"/>
                  <a:gd name="connsiteY15" fmla="*/ 138054 h 138056"/>
                  <a:gd name="connsiteX16" fmla="*/ 44743 w 193271"/>
                  <a:gd name="connsiteY16" fmla="*/ 138037 h 138056"/>
                  <a:gd name="connsiteX17" fmla="*/ 42829 w 193271"/>
                  <a:gd name="connsiteY17" fmla="*/ 138019 h 138056"/>
                  <a:gd name="connsiteX18" fmla="*/ 41859 w 193271"/>
                  <a:gd name="connsiteY18" fmla="*/ 138028 h 138056"/>
                  <a:gd name="connsiteX19" fmla="*/ 40768 w 193271"/>
                  <a:gd name="connsiteY19" fmla="*/ 137916 h 138056"/>
                  <a:gd name="connsiteX20" fmla="*/ 32230 w 193271"/>
                  <a:gd name="connsiteY20" fmla="*/ 136314 h 138056"/>
                  <a:gd name="connsiteX21" fmla="*/ 24290 w 193271"/>
                  <a:gd name="connsiteY21" fmla="*/ 133092 h 138056"/>
                  <a:gd name="connsiteX22" fmla="*/ 2365 w 193271"/>
                  <a:gd name="connsiteY22" fmla="*/ 107176 h 138056"/>
                  <a:gd name="connsiteX23" fmla="*/ 1179 w 193271"/>
                  <a:gd name="connsiteY23" fmla="*/ 102924 h 138056"/>
                  <a:gd name="connsiteX24" fmla="*/ 391 w 193271"/>
                  <a:gd name="connsiteY24" fmla="*/ 98560 h 138056"/>
                  <a:gd name="connsiteX25" fmla="*/ 148 w 193271"/>
                  <a:gd name="connsiteY25" fmla="*/ 96378 h 138056"/>
                  <a:gd name="connsiteX26" fmla="*/ 96 w 193271"/>
                  <a:gd name="connsiteY26" fmla="*/ 95824 h 138056"/>
                  <a:gd name="connsiteX27" fmla="*/ 70 w 193271"/>
                  <a:gd name="connsiteY27" fmla="*/ 95668 h 138056"/>
                  <a:gd name="connsiteX28" fmla="*/ 62 w 193271"/>
                  <a:gd name="connsiteY28" fmla="*/ 95599 h 138056"/>
                  <a:gd name="connsiteX29" fmla="*/ 62 w 193271"/>
                  <a:gd name="connsiteY29" fmla="*/ 95209 h 138056"/>
                  <a:gd name="connsiteX30" fmla="*/ 53 w 193271"/>
                  <a:gd name="connsiteY30" fmla="*/ 94975 h 138056"/>
                  <a:gd name="connsiteX31" fmla="*/ 44 w 193271"/>
                  <a:gd name="connsiteY31" fmla="*/ 94014 h 138056"/>
                  <a:gd name="connsiteX32" fmla="*/ 1 w 193271"/>
                  <a:gd name="connsiteY32" fmla="*/ 90213 h 138056"/>
                  <a:gd name="connsiteX33" fmla="*/ 321 w 193271"/>
                  <a:gd name="connsiteY33" fmla="*/ 85814 h 138056"/>
                  <a:gd name="connsiteX34" fmla="*/ 884 w 193271"/>
                  <a:gd name="connsiteY34" fmla="*/ 81398 h 138056"/>
                  <a:gd name="connsiteX35" fmla="*/ 1733 w 193271"/>
                  <a:gd name="connsiteY35" fmla="*/ 77189 h 138056"/>
                  <a:gd name="connsiteX36" fmla="*/ 2962 w 193271"/>
                  <a:gd name="connsiteY36" fmla="*/ 73042 h 138056"/>
                  <a:gd name="connsiteX37" fmla="*/ 10600 w 193271"/>
                  <a:gd name="connsiteY37" fmla="*/ 57490 h 138056"/>
                  <a:gd name="connsiteX38" fmla="*/ 22541 w 193271"/>
                  <a:gd name="connsiteY38" fmla="*/ 44778 h 138056"/>
                  <a:gd name="connsiteX39" fmla="*/ 29806 w 193271"/>
                  <a:gd name="connsiteY39" fmla="*/ 39851 h 138056"/>
                  <a:gd name="connsiteX40" fmla="*/ 37824 w 193271"/>
                  <a:gd name="connsiteY40" fmla="*/ 36180 h 138056"/>
                  <a:gd name="connsiteX41" fmla="*/ 54943 w 193271"/>
                  <a:gd name="connsiteY41" fmla="*/ 32595 h 138056"/>
                  <a:gd name="connsiteX42" fmla="*/ 59316 w 193271"/>
                  <a:gd name="connsiteY42" fmla="*/ 32474 h 138056"/>
                  <a:gd name="connsiteX43" fmla="*/ 59783 w 193271"/>
                  <a:gd name="connsiteY43" fmla="*/ 32465 h 138056"/>
                  <a:gd name="connsiteX44" fmla="*/ 59905 w 193271"/>
                  <a:gd name="connsiteY44" fmla="*/ 32483 h 138056"/>
                  <a:gd name="connsiteX45" fmla="*/ 60138 w 193271"/>
                  <a:gd name="connsiteY45" fmla="*/ 32500 h 138056"/>
                  <a:gd name="connsiteX46" fmla="*/ 60606 w 193271"/>
                  <a:gd name="connsiteY46" fmla="*/ 32543 h 138056"/>
                  <a:gd name="connsiteX47" fmla="*/ 61559 w 193271"/>
                  <a:gd name="connsiteY47" fmla="*/ 32612 h 138056"/>
                  <a:gd name="connsiteX48" fmla="*/ 63472 w 193271"/>
                  <a:gd name="connsiteY48" fmla="*/ 32751 h 138056"/>
                  <a:gd name="connsiteX49" fmla="*/ 65368 w 193271"/>
                  <a:gd name="connsiteY49" fmla="*/ 32898 h 138056"/>
                  <a:gd name="connsiteX50" fmla="*/ 67386 w 193271"/>
                  <a:gd name="connsiteY50" fmla="*/ 33106 h 138056"/>
                  <a:gd name="connsiteX51" fmla="*/ 71707 w 193271"/>
                  <a:gd name="connsiteY51" fmla="*/ 33816 h 138056"/>
                  <a:gd name="connsiteX52" fmla="*/ 79890 w 193271"/>
                  <a:gd name="connsiteY52" fmla="*/ 35799 h 138056"/>
                  <a:gd name="connsiteX53" fmla="*/ 87674 w 193271"/>
                  <a:gd name="connsiteY53" fmla="*/ 38665 h 138056"/>
                  <a:gd name="connsiteX54" fmla="*/ 79691 w 193271"/>
                  <a:gd name="connsiteY54" fmla="*/ 41956 h 138056"/>
                  <a:gd name="connsiteX55" fmla="*/ 83189 w 193271"/>
                  <a:gd name="connsiteY55" fmla="*/ 34439 h 138056"/>
                  <a:gd name="connsiteX56" fmla="*/ 87553 w 193271"/>
                  <a:gd name="connsiteY56" fmla="*/ 27330 h 138056"/>
                  <a:gd name="connsiteX57" fmla="*/ 89986 w 193271"/>
                  <a:gd name="connsiteY57" fmla="*/ 23910 h 138056"/>
                  <a:gd name="connsiteX58" fmla="*/ 92679 w 193271"/>
                  <a:gd name="connsiteY58" fmla="*/ 20741 h 138056"/>
                  <a:gd name="connsiteX59" fmla="*/ 94073 w 193271"/>
                  <a:gd name="connsiteY59" fmla="*/ 19130 h 138056"/>
                  <a:gd name="connsiteX60" fmla="*/ 94749 w 193271"/>
                  <a:gd name="connsiteY60" fmla="*/ 18351 h 138056"/>
                  <a:gd name="connsiteX61" fmla="*/ 95095 w 193271"/>
                  <a:gd name="connsiteY61" fmla="*/ 17961 h 138056"/>
                  <a:gd name="connsiteX62" fmla="*/ 95277 w 193271"/>
                  <a:gd name="connsiteY62" fmla="*/ 17762 h 138056"/>
                  <a:gd name="connsiteX63" fmla="*/ 95364 w 193271"/>
                  <a:gd name="connsiteY63" fmla="*/ 17684 h 138056"/>
                  <a:gd name="connsiteX64" fmla="*/ 95416 w 193271"/>
                  <a:gd name="connsiteY64" fmla="*/ 17623 h 138056"/>
                  <a:gd name="connsiteX65" fmla="*/ 95745 w 193271"/>
                  <a:gd name="connsiteY65" fmla="*/ 17286 h 138056"/>
                  <a:gd name="connsiteX66" fmla="*/ 98533 w 193271"/>
                  <a:gd name="connsiteY66" fmla="*/ 14662 h 138056"/>
                  <a:gd name="connsiteX67" fmla="*/ 99970 w 193271"/>
                  <a:gd name="connsiteY67" fmla="*/ 13381 h 138056"/>
                  <a:gd name="connsiteX68" fmla="*/ 101832 w 193271"/>
                  <a:gd name="connsiteY68" fmla="*/ 11961 h 138056"/>
                  <a:gd name="connsiteX69" fmla="*/ 105581 w 193271"/>
                  <a:gd name="connsiteY69" fmla="*/ 9242 h 138056"/>
                  <a:gd name="connsiteX70" fmla="*/ 113331 w 193271"/>
                  <a:gd name="connsiteY70" fmla="*/ 5068 h 138056"/>
                  <a:gd name="connsiteX71" fmla="*/ 121575 w 193271"/>
                  <a:gd name="connsiteY71" fmla="*/ 2037 h 138056"/>
                  <a:gd name="connsiteX72" fmla="*/ 130234 w 193271"/>
                  <a:gd name="connsiteY72" fmla="*/ 409 h 138056"/>
                  <a:gd name="connsiteX73" fmla="*/ 147673 w 193271"/>
                  <a:gd name="connsiteY73" fmla="*/ 1024 h 138056"/>
                  <a:gd name="connsiteX74" fmla="*/ 164030 w 193271"/>
                  <a:gd name="connsiteY74" fmla="*/ 6696 h 138056"/>
                  <a:gd name="connsiteX75" fmla="*/ 178032 w 193271"/>
                  <a:gd name="connsiteY75" fmla="*/ 16610 h 138056"/>
                  <a:gd name="connsiteX76" fmla="*/ 181011 w 193271"/>
                  <a:gd name="connsiteY76" fmla="*/ 19632 h 138056"/>
                  <a:gd name="connsiteX77" fmla="*/ 181755 w 193271"/>
                  <a:gd name="connsiteY77" fmla="*/ 20394 h 138056"/>
                  <a:gd name="connsiteX78" fmla="*/ 181937 w 193271"/>
                  <a:gd name="connsiteY78" fmla="*/ 20585 h 138056"/>
                  <a:gd name="connsiteX79" fmla="*/ 182214 w 193271"/>
                  <a:gd name="connsiteY79" fmla="*/ 20931 h 138056"/>
                  <a:gd name="connsiteX80" fmla="*/ 182292 w 193271"/>
                  <a:gd name="connsiteY80" fmla="*/ 21027 h 138056"/>
                  <a:gd name="connsiteX81" fmla="*/ 182595 w 193271"/>
                  <a:gd name="connsiteY81" fmla="*/ 21399 h 138056"/>
                  <a:gd name="connsiteX82" fmla="*/ 183764 w 193271"/>
                  <a:gd name="connsiteY82" fmla="*/ 22897 h 138056"/>
                  <a:gd name="connsiteX83" fmla="*/ 186275 w 193271"/>
                  <a:gd name="connsiteY83" fmla="*/ 26525 h 138056"/>
                  <a:gd name="connsiteX84" fmla="*/ 188501 w 193271"/>
                  <a:gd name="connsiteY84" fmla="*/ 30482 h 138056"/>
                  <a:gd name="connsiteX85" fmla="*/ 191211 w 193271"/>
                  <a:gd name="connsiteY85" fmla="*/ 64313 h 138056"/>
                  <a:gd name="connsiteX86" fmla="*/ 183002 w 193271"/>
                  <a:gd name="connsiteY86" fmla="*/ 79233 h 138056"/>
                  <a:gd name="connsiteX87" fmla="*/ 180093 w 193271"/>
                  <a:gd name="connsiteY87" fmla="*/ 82316 h 138056"/>
                  <a:gd name="connsiteX88" fmla="*/ 179357 w 193271"/>
                  <a:gd name="connsiteY88" fmla="*/ 83069 h 138056"/>
                  <a:gd name="connsiteX89" fmla="*/ 179149 w 193271"/>
                  <a:gd name="connsiteY89" fmla="*/ 83251 h 138056"/>
                  <a:gd name="connsiteX90" fmla="*/ 179106 w 193271"/>
                  <a:gd name="connsiteY90" fmla="*/ 83277 h 138056"/>
                  <a:gd name="connsiteX91" fmla="*/ 179019 w 193271"/>
                  <a:gd name="connsiteY91" fmla="*/ 83363 h 138056"/>
                  <a:gd name="connsiteX92" fmla="*/ 178837 w 193271"/>
                  <a:gd name="connsiteY92" fmla="*/ 83536 h 138056"/>
                  <a:gd name="connsiteX93" fmla="*/ 178465 w 193271"/>
                  <a:gd name="connsiteY93" fmla="*/ 83814 h 138056"/>
                  <a:gd name="connsiteX94" fmla="*/ 176950 w 193271"/>
                  <a:gd name="connsiteY94" fmla="*/ 85035 h 138056"/>
                  <a:gd name="connsiteX95" fmla="*/ 169070 w 193271"/>
                  <a:gd name="connsiteY95" fmla="*/ 89234 h 138056"/>
                  <a:gd name="connsiteX96" fmla="*/ 160575 w 193271"/>
                  <a:gd name="connsiteY96" fmla="*/ 90801 h 138056"/>
                  <a:gd name="connsiteX97" fmla="*/ 152107 w 193271"/>
                  <a:gd name="connsiteY97" fmla="*/ 89840 h 138056"/>
                  <a:gd name="connsiteX98" fmla="*/ 144443 w 193271"/>
                  <a:gd name="connsiteY98" fmla="*/ 86446 h 138056"/>
                  <a:gd name="connsiteX99" fmla="*/ 138191 w 193271"/>
                  <a:gd name="connsiteY99" fmla="*/ 81069 h 138056"/>
                  <a:gd name="connsiteX100" fmla="*/ 133992 w 193271"/>
                  <a:gd name="connsiteY100" fmla="*/ 73994 h 138056"/>
                  <a:gd name="connsiteX101" fmla="*/ 132814 w 193271"/>
                  <a:gd name="connsiteY101" fmla="*/ 65984 h 138056"/>
                  <a:gd name="connsiteX102" fmla="*/ 139430 w 193271"/>
                  <a:gd name="connsiteY102" fmla="*/ 52208 h 138056"/>
                  <a:gd name="connsiteX103" fmla="*/ 134901 w 193271"/>
                  <a:gd name="connsiteY103" fmla="*/ 65984 h 138056"/>
                  <a:gd name="connsiteX104" fmla="*/ 136754 w 193271"/>
                  <a:gd name="connsiteY104" fmla="*/ 72834 h 138056"/>
                  <a:gd name="connsiteX105" fmla="*/ 140997 w 193271"/>
                  <a:gd name="connsiteY105" fmla="*/ 78350 h 138056"/>
                  <a:gd name="connsiteX106" fmla="*/ 146807 w 193271"/>
                  <a:gd name="connsiteY106" fmla="*/ 82264 h 138056"/>
                  <a:gd name="connsiteX107" fmla="*/ 153345 w 193271"/>
                  <a:gd name="connsiteY107" fmla="*/ 84281 h 138056"/>
                  <a:gd name="connsiteX108" fmla="*/ 160073 w 193271"/>
                  <a:gd name="connsiteY108" fmla="*/ 84385 h 138056"/>
                  <a:gd name="connsiteX109" fmla="*/ 166394 w 193271"/>
                  <a:gd name="connsiteY109" fmla="*/ 82523 h 138056"/>
                  <a:gd name="connsiteX110" fmla="*/ 171650 w 193271"/>
                  <a:gd name="connsiteY110" fmla="*/ 79060 h 138056"/>
                  <a:gd name="connsiteX111" fmla="*/ 173018 w 193271"/>
                  <a:gd name="connsiteY111" fmla="*/ 77752 h 138056"/>
                  <a:gd name="connsiteX112" fmla="*/ 173347 w 193271"/>
                  <a:gd name="connsiteY112" fmla="*/ 77423 h 138056"/>
                  <a:gd name="connsiteX113" fmla="*/ 173521 w 193271"/>
                  <a:gd name="connsiteY113" fmla="*/ 77267 h 138056"/>
                  <a:gd name="connsiteX114" fmla="*/ 173616 w 193271"/>
                  <a:gd name="connsiteY114" fmla="*/ 77181 h 138056"/>
                  <a:gd name="connsiteX115" fmla="*/ 173650 w 193271"/>
                  <a:gd name="connsiteY115" fmla="*/ 77146 h 138056"/>
                  <a:gd name="connsiteX116" fmla="*/ 173529 w 193271"/>
                  <a:gd name="connsiteY116" fmla="*/ 77233 h 138056"/>
                  <a:gd name="connsiteX117" fmla="*/ 174075 w 193271"/>
                  <a:gd name="connsiteY117" fmla="*/ 76575 h 138056"/>
                  <a:gd name="connsiteX118" fmla="*/ 176170 w 193271"/>
                  <a:gd name="connsiteY118" fmla="*/ 73899 h 138056"/>
                  <a:gd name="connsiteX119" fmla="*/ 181565 w 193271"/>
                  <a:gd name="connsiteY119" fmla="*/ 61690 h 138056"/>
                  <a:gd name="connsiteX120" fmla="*/ 177642 w 193271"/>
                  <a:gd name="connsiteY120" fmla="*/ 36318 h 138056"/>
                  <a:gd name="connsiteX121" fmla="*/ 175928 w 193271"/>
                  <a:gd name="connsiteY121" fmla="*/ 33730 h 138056"/>
                  <a:gd name="connsiteX122" fmla="*/ 173919 w 193271"/>
                  <a:gd name="connsiteY122" fmla="*/ 31210 h 138056"/>
                  <a:gd name="connsiteX123" fmla="*/ 172646 w 193271"/>
                  <a:gd name="connsiteY123" fmla="*/ 29807 h 138056"/>
                  <a:gd name="connsiteX124" fmla="*/ 172326 w 193271"/>
                  <a:gd name="connsiteY124" fmla="*/ 29443 h 138056"/>
                  <a:gd name="connsiteX125" fmla="*/ 172239 w 193271"/>
                  <a:gd name="connsiteY125" fmla="*/ 29357 h 138056"/>
                  <a:gd name="connsiteX126" fmla="*/ 172187 w 193271"/>
                  <a:gd name="connsiteY126" fmla="*/ 29313 h 138056"/>
                  <a:gd name="connsiteX127" fmla="*/ 172369 w 193271"/>
                  <a:gd name="connsiteY127" fmla="*/ 29512 h 138056"/>
                  <a:gd name="connsiteX128" fmla="*/ 172213 w 193271"/>
                  <a:gd name="connsiteY128" fmla="*/ 29357 h 138056"/>
                  <a:gd name="connsiteX129" fmla="*/ 171590 w 193271"/>
                  <a:gd name="connsiteY129" fmla="*/ 28803 h 138056"/>
                  <a:gd name="connsiteX130" fmla="*/ 169096 w 193271"/>
                  <a:gd name="connsiteY130" fmla="*/ 26551 h 138056"/>
                  <a:gd name="connsiteX131" fmla="*/ 157804 w 193271"/>
                  <a:gd name="connsiteY131" fmla="*/ 19511 h 138056"/>
                  <a:gd name="connsiteX132" fmla="*/ 145188 w 193271"/>
                  <a:gd name="connsiteY132" fmla="*/ 16004 h 138056"/>
                  <a:gd name="connsiteX133" fmla="*/ 143569 w 193271"/>
                  <a:gd name="connsiteY133" fmla="*/ 15779 h 138056"/>
                  <a:gd name="connsiteX134" fmla="*/ 141941 w 193271"/>
                  <a:gd name="connsiteY134" fmla="*/ 15693 h 138056"/>
                  <a:gd name="connsiteX135" fmla="*/ 138685 w 193271"/>
                  <a:gd name="connsiteY135" fmla="*/ 15528 h 138056"/>
                  <a:gd name="connsiteX136" fmla="*/ 132225 w 193271"/>
                  <a:gd name="connsiteY136" fmla="*/ 16074 h 138056"/>
                  <a:gd name="connsiteX137" fmla="*/ 125904 w 193271"/>
                  <a:gd name="connsiteY137" fmla="*/ 17381 h 138056"/>
                  <a:gd name="connsiteX138" fmla="*/ 119851 w 193271"/>
                  <a:gd name="connsiteY138" fmla="*/ 19667 h 138056"/>
                  <a:gd name="connsiteX139" fmla="*/ 114128 w 193271"/>
                  <a:gd name="connsiteY139" fmla="*/ 22663 h 138056"/>
                  <a:gd name="connsiteX140" fmla="*/ 111651 w 193271"/>
                  <a:gd name="connsiteY140" fmla="*/ 24326 h 138056"/>
                  <a:gd name="connsiteX141" fmla="*/ 110430 w 193271"/>
                  <a:gd name="connsiteY141" fmla="*/ 25148 h 138056"/>
                  <a:gd name="connsiteX142" fmla="*/ 109002 w 193271"/>
                  <a:gd name="connsiteY142" fmla="*/ 26369 h 138056"/>
                  <a:gd name="connsiteX143" fmla="*/ 106092 w 193271"/>
                  <a:gd name="connsiteY143" fmla="*/ 28854 h 138056"/>
                  <a:gd name="connsiteX144" fmla="*/ 106352 w 193271"/>
                  <a:gd name="connsiteY144" fmla="*/ 28620 h 138056"/>
                  <a:gd name="connsiteX145" fmla="*/ 106300 w 193271"/>
                  <a:gd name="connsiteY145" fmla="*/ 28655 h 138056"/>
                  <a:gd name="connsiteX146" fmla="*/ 106231 w 193271"/>
                  <a:gd name="connsiteY146" fmla="*/ 28725 h 138056"/>
                  <a:gd name="connsiteX147" fmla="*/ 106066 w 193271"/>
                  <a:gd name="connsiteY147" fmla="*/ 28898 h 138056"/>
                  <a:gd name="connsiteX148" fmla="*/ 105772 w 193271"/>
                  <a:gd name="connsiteY148" fmla="*/ 29201 h 138056"/>
                  <a:gd name="connsiteX149" fmla="*/ 105183 w 193271"/>
                  <a:gd name="connsiteY149" fmla="*/ 29807 h 138056"/>
                  <a:gd name="connsiteX150" fmla="*/ 103971 w 193271"/>
                  <a:gd name="connsiteY150" fmla="*/ 31037 h 138056"/>
                  <a:gd name="connsiteX151" fmla="*/ 99347 w 193271"/>
                  <a:gd name="connsiteY151" fmla="*/ 36163 h 138056"/>
                  <a:gd name="connsiteX152" fmla="*/ 97208 w 193271"/>
                  <a:gd name="connsiteY152" fmla="*/ 38873 h 138056"/>
                  <a:gd name="connsiteX153" fmla="*/ 95156 w 193271"/>
                  <a:gd name="connsiteY153" fmla="*/ 41670 h 138056"/>
                  <a:gd name="connsiteX154" fmla="*/ 91337 w 193271"/>
                  <a:gd name="connsiteY154" fmla="*/ 47549 h 138056"/>
                  <a:gd name="connsiteX155" fmla="*/ 83336 w 193271"/>
                  <a:gd name="connsiteY155" fmla="*/ 50848 h 138056"/>
                  <a:gd name="connsiteX156" fmla="*/ 76487 w 193271"/>
                  <a:gd name="connsiteY156" fmla="*/ 49368 h 138056"/>
                  <a:gd name="connsiteX157" fmla="*/ 73058 w 193271"/>
                  <a:gd name="connsiteY157" fmla="*/ 48840 h 138056"/>
                  <a:gd name="connsiteX158" fmla="*/ 71352 w 193271"/>
                  <a:gd name="connsiteY158" fmla="*/ 48554 h 138056"/>
                  <a:gd name="connsiteX159" fmla="*/ 69724 w 193271"/>
                  <a:gd name="connsiteY159" fmla="*/ 48441 h 138056"/>
                  <a:gd name="connsiteX160" fmla="*/ 66468 w 193271"/>
                  <a:gd name="connsiteY160" fmla="*/ 48155 h 138056"/>
                  <a:gd name="connsiteX161" fmla="*/ 64693 w 193271"/>
                  <a:gd name="connsiteY161" fmla="*/ 48069 h 138056"/>
                  <a:gd name="connsiteX162" fmla="*/ 62762 w 193271"/>
                  <a:gd name="connsiteY162" fmla="*/ 48034 h 138056"/>
                  <a:gd name="connsiteX163" fmla="*/ 59290 w 193271"/>
                  <a:gd name="connsiteY163" fmla="*/ 47965 h 138056"/>
                  <a:gd name="connsiteX164" fmla="*/ 56034 w 193271"/>
                  <a:gd name="connsiteY164" fmla="*/ 48251 h 138056"/>
                  <a:gd name="connsiteX165" fmla="*/ 54406 w 193271"/>
                  <a:gd name="connsiteY165" fmla="*/ 48355 h 138056"/>
                  <a:gd name="connsiteX166" fmla="*/ 52804 w 193271"/>
                  <a:gd name="connsiteY166" fmla="*/ 48640 h 138056"/>
                  <a:gd name="connsiteX167" fmla="*/ 49600 w 193271"/>
                  <a:gd name="connsiteY167" fmla="*/ 49229 h 138056"/>
                  <a:gd name="connsiteX168" fmla="*/ 43435 w 193271"/>
                  <a:gd name="connsiteY168" fmla="*/ 51143 h 138056"/>
                  <a:gd name="connsiteX169" fmla="*/ 37555 w 193271"/>
                  <a:gd name="connsiteY169" fmla="*/ 53793 h 138056"/>
                  <a:gd name="connsiteX170" fmla="*/ 32144 w 193271"/>
                  <a:gd name="connsiteY170" fmla="*/ 57308 h 138056"/>
                  <a:gd name="connsiteX171" fmla="*/ 27182 w 193271"/>
                  <a:gd name="connsiteY171" fmla="*/ 61473 h 138056"/>
                  <a:gd name="connsiteX172" fmla="*/ 24965 w 193271"/>
                  <a:gd name="connsiteY172" fmla="*/ 63854 h 138056"/>
                  <a:gd name="connsiteX173" fmla="*/ 23865 w 193271"/>
                  <a:gd name="connsiteY173" fmla="*/ 65075 h 138056"/>
                  <a:gd name="connsiteX174" fmla="*/ 22896 w 193271"/>
                  <a:gd name="connsiteY174" fmla="*/ 66374 h 138056"/>
                  <a:gd name="connsiteX175" fmla="*/ 16419 w 193271"/>
                  <a:gd name="connsiteY175" fmla="*/ 77770 h 138056"/>
                  <a:gd name="connsiteX176" fmla="*/ 15258 w 193271"/>
                  <a:gd name="connsiteY176" fmla="*/ 80869 h 138056"/>
                  <a:gd name="connsiteX177" fmla="*/ 14436 w 193271"/>
                  <a:gd name="connsiteY177" fmla="*/ 84091 h 138056"/>
                  <a:gd name="connsiteX178" fmla="*/ 13821 w 193271"/>
                  <a:gd name="connsiteY178" fmla="*/ 87225 h 138056"/>
                  <a:gd name="connsiteX179" fmla="*/ 13345 w 193271"/>
                  <a:gd name="connsiteY179" fmla="*/ 90421 h 138056"/>
                  <a:gd name="connsiteX180" fmla="*/ 13163 w 193271"/>
                  <a:gd name="connsiteY180" fmla="*/ 94213 h 138056"/>
                  <a:gd name="connsiteX181" fmla="*/ 13128 w 193271"/>
                  <a:gd name="connsiteY181" fmla="*/ 95183 h 138056"/>
                  <a:gd name="connsiteX182" fmla="*/ 13111 w 193271"/>
                  <a:gd name="connsiteY182" fmla="*/ 95408 h 138056"/>
                  <a:gd name="connsiteX183" fmla="*/ 13094 w 193271"/>
                  <a:gd name="connsiteY183" fmla="*/ 95140 h 138056"/>
                  <a:gd name="connsiteX184" fmla="*/ 13102 w 193271"/>
                  <a:gd name="connsiteY184" fmla="*/ 95192 h 138056"/>
                  <a:gd name="connsiteX185" fmla="*/ 13111 w 193271"/>
                  <a:gd name="connsiteY185" fmla="*/ 95296 h 138056"/>
                  <a:gd name="connsiteX186" fmla="*/ 13137 w 193271"/>
                  <a:gd name="connsiteY186" fmla="*/ 95685 h 138056"/>
                  <a:gd name="connsiteX187" fmla="*/ 13197 w 193271"/>
                  <a:gd name="connsiteY187" fmla="*/ 97287 h 138056"/>
                  <a:gd name="connsiteX188" fmla="*/ 13518 w 193271"/>
                  <a:gd name="connsiteY188" fmla="*/ 100474 h 138056"/>
                  <a:gd name="connsiteX189" fmla="*/ 14159 w 193271"/>
                  <a:gd name="connsiteY189" fmla="*/ 103634 h 138056"/>
                  <a:gd name="connsiteX190" fmla="*/ 29243 w 193271"/>
                  <a:gd name="connsiteY190" fmla="*/ 124399 h 138056"/>
                  <a:gd name="connsiteX191" fmla="*/ 35183 w 193271"/>
                  <a:gd name="connsiteY191" fmla="*/ 127447 h 138056"/>
                  <a:gd name="connsiteX192" fmla="*/ 41495 w 193271"/>
                  <a:gd name="connsiteY192" fmla="*/ 129265 h 138056"/>
                  <a:gd name="connsiteX193" fmla="*/ 42283 w 193271"/>
                  <a:gd name="connsiteY193" fmla="*/ 129421 h 138056"/>
                  <a:gd name="connsiteX194" fmla="*/ 43236 w 193271"/>
                  <a:gd name="connsiteY194" fmla="*/ 129516 h 138056"/>
                  <a:gd name="connsiteX195" fmla="*/ 45141 w 193271"/>
                  <a:gd name="connsiteY195" fmla="*/ 129698 h 138056"/>
                  <a:gd name="connsiteX196" fmla="*/ 46093 w 193271"/>
                  <a:gd name="connsiteY196" fmla="*/ 129802 h 138056"/>
                  <a:gd name="connsiteX197" fmla="*/ 45929 w 193271"/>
                  <a:gd name="connsiteY197" fmla="*/ 129793 h 138056"/>
                  <a:gd name="connsiteX198" fmla="*/ 45981 w 193271"/>
                  <a:gd name="connsiteY198" fmla="*/ 129785 h 138056"/>
                  <a:gd name="connsiteX199" fmla="*/ 46093 w 193271"/>
                  <a:gd name="connsiteY199" fmla="*/ 129785 h 138056"/>
                  <a:gd name="connsiteX200" fmla="*/ 46284 w 193271"/>
                  <a:gd name="connsiteY200" fmla="*/ 129785 h 138056"/>
                  <a:gd name="connsiteX201" fmla="*/ 46691 w 193271"/>
                  <a:gd name="connsiteY201" fmla="*/ 129793 h 138056"/>
                  <a:gd name="connsiteX202" fmla="*/ 48319 w 193271"/>
                  <a:gd name="connsiteY202" fmla="*/ 129785 h 138056"/>
                  <a:gd name="connsiteX203" fmla="*/ 54675 w 193271"/>
                  <a:gd name="connsiteY203" fmla="*/ 128521 h 138056"/>
                  <a:gd name="connsiteX204" fmla="*/ 60485 w 193271"/>
                  <a:gd name="connsiteY204" fmla="*/ 125377 h 138056"/>
                  <a:gd name="connsiteX205" fmla="*/ 65187 w 193271"/>
                  <a:gd name="connsiteY205" fmla="*/ 120580 h 138056"/>
                  <a:gd name="connsiteX206" fmla="*/ 68391 w 193271"/>
                  <a:gd name="connsiteY206" fmla="*/ 114519 h 138056"/>
                  <a:gd name="connsiteX207" fmla="*/ 69308 w 193271"/>
                  <a:gd name="connsiteY207" fmla="*/ 111185 h 138056"/>
                  <a:gd name="connsiteX208" fmla="*/ 69620 w 193271"/>
                  <a:gd name="connsiteY208" fmla="*/ 109514 h 138056"/>
                  <a:gd name="connsiteX209" fmla="*/ 69759 w 193271"/>
                  <a:gd name="connsiteY209" fmla="*/ 107617 h 138056"/>
                  <a:gd name="connsiteX210" fmla="*/ 65394 w 193271"/>
                  <a:gd name="connsiteY210" fmla="*/ 94577 h 138056"/>
                  <a:gd name="connsiteX211" fmla="*/ 52484 w 193271"/>
                  <a:gd name="connsiteY211" fmla="*/ 88031 h 1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93271" h="138056">
                    <a:moveTo>
                      <a:pt x="52484" y="88031"/>
                    </a:moveTo>
                    <a:cubicBezTo>
                      <a:pt x="57567" y="87632"/>
                      <a:pt x="62961" y="89485"/>
                      <a:pt x="66892" y="93139"/>
                    </a:cubicBezTo>
                    <a:cubicBezTo>
                      <a:pt x="70858" y="96776"/>
                      <a:pt x="73447" y="102032"/>
                      <a:pt x="73690" y="107704"/>
                    </a:cubicBezTo>
                    <a:lnTo>
                      <a:pt x="73768" y="109609"/>
                    </a:lnTo>
                    <a:cubicBezTo>
                      <a:pt x="73750" y="110276"/>
                      <a:pt x="73690" y="111029"/>
                      <a:pt x="73638" y="111731"/>
                    </a:cubicBezTo>
                    <a:cubicBezTo>
                      <a:pt x="73595" y="113168"/>
                      <a:pt x="73283" y="114484"/>
                      <a:pt x="73040" y="115861"/>
                    </a:cubicBezTo>
                    <a:cubicBezTo>
                      <a:pt x="72408" y="118571"/>
                      <a:pt x="71387" y="121212"/>
                      <a:pt x="69984" y="123663"/>
                    </a:cubicBezTo>
                    <a:cubicBezTo>
                      <a:pt x="68538" y="126113"/>
                      <a:pt x="66737" y="128347"/>
                      <a:pt x="64676" y="130322"/>
                    </a:cubicBezTo>
                    <a:cubicBezTo>
                      <a:pt x="62554" y="132270"/>
                      <a:pt x="60147" y="133880"/>
                      <a:pt x="57541" y="135197"/>
                    </a:cubicBezTo>
                    <a:cubicBezTo>
                      <a:pt x="54891" y="136418"/>
                      <a:pt x="52077" y="137275"/>
                      <a:pt x="49167" y="137760"/>
                    </a:cubicBezTo>
                    <a:cubicBezTo>
                      <a:pt x="48449" y="137855"/>
                      <a:pt x="47713" y="137890"/>
                      <a:pt x="46985" y="137959"/>
                    </a:cubicBezTo>
                    <a:lnTo>
                      <a:pt x="46440" y="138002"/>
                    </a:lnTo>
                    <a:lnTo>
                      <a:pt x="46171" y="138037"/>
                    </a:lnTo>
                    <a:lnTo>
                      <a:pt x="46033" y="138046"/>
                    </a:lnTo>
                    <a:lnTo>
                      <a:pt x="45946" y="138046"/>
                    </a:lnTo>
                    <a:cubicBezTo>
                      <a:pt x="46128" y="138063"/>
                      <a:pt x="45652" y="138054"/>
                      <a:pt x="45652" y="138054"/>
                    </a:cubicBezTo>
                    <a:lnTo>
                      <a:pt x="44743" y="138037"/>
                    </a:lnTo>
                    <a:lnTo>
                      <a:pt x="42829" y="138019"/>
                    </a:lnTo>
                    <a:lnTo>
                      <a:pt x="41859" y="138028"/>
                    </a:lnTo>
                    <a:lnTo>
                      <a:pt x="40768" y="137916"/>
                    </a:lnTo>
                    <a:cubicBezTo>
                      <a:pt x="37746" y="137647"/>
                      <a:pt x="34958" y="137119"/>
                      <a:pt x="32230" y="136314"/>
                    </a:cubicBezTo>
                    <a:cubicBezTo>
                      <a:pt x="29485" y="135500"/>
                      <a:pt x="26836" y="134426"/>
                      <a:pt x="24290" y="133092"/>
                    </a:cubicBezTo>
                    <a:cubicBezTo>
                      <a:pt x="14098" y="127785"/>
                      <a:pt x="6071" y="118363"/>
                      <a:pt x="2365" y="107176"/>
                    </a:cubicBezTo>
                    <a:cubicBezTo>
                      <a:pt x="1915" y="105782"/>
                      <a:pt x="1447" y="104370"/>
                      <a:pt x="1179" y="102924"/>
                    </a:cubicBezTo>
                    <a:cubicBezTo>
                      <a:pt x="867" y="101487"/>
                      <a:pt x="503" y="100049"/>
                      <a:pt x="391" y="98560"/>
                    </a:cubicBezTo>
                    <a:lnTo>
                      <a:pt x="148" y="96378"/>
                    </a:lnTo>
                    <a:lnTo>
                      <a:pt x="96" y="95824"/>
                    </a:lnTo>
                    <a:lnTo>
                      <a:pt x="70" y="95668"/>
                    </a:lnTo>
                    <a:lnTo>
                      <a:pt x="62" y="95599"/>
                    </a:lnTo>
                    <a:cubicBezTo>
                      <a:pt x="70" y="95426"/>
                      <a:pt x="62" y="95876"/>
                      <a:pt x="62" y="95209"/>
                    </a:cubicBezTo>
                    <a:lnTo>
                      <a:pt x="53" y="94975"/>
                    </a:lnTo>
                    <a:lnTo>
                      <a:pt x="44" y="94014"/>
                    </a:lnTo>
                    <a:lnTo>
                      <a:pt x="1" y="90213"/>
                    </a:lnTo>
                    <a:cubicBezTo>
                      <a:pt x="-16" y="88923"/>
                      <a:pt x="191" y="87269"/>
                      <a:pt x="321" y="85814"/>
                    </a:cubicBezTo>
                    <a:cubicBezTo>
                      <a:pt x="451" y="84290"/>
                      <a:pt x="581" y="82783"/>
                      <a:pt x="884" y="81398"/>
                    </a:cubicBezTo>
                    <a:lnTo>
                      <a:pt x="1733" y="77189"/>
                    </a:lnTo>
                    <a:lnTo>
                      <a:pt x="2962" y="73042"/>
                    </a:lnTo>
                    <a:cubicBezTo>
                      <a:pt x="4764" y="67578"/>
                      <a:pt x="7223" y="62244"/>
                      <a:pt x="10600" y="57490"/>
                    </a:cubicBezTo>
                    <a:cubicBezTo>
                      <a:pt x="13890" y="52701"/>
                      <a:pt x="17908" y="48372"/>
                      <a:pt x="22541" y="44778"/>
                    </a:cubicBezTo>
                    <a:cubicBezTo>
                      <a:pt x="24766" y="42839"/>
                      <a:pt x="27329" y="41384"/>
                      <a:pt x="29806" y="39851"/>
                    </a:cubicBezTo>
                    <a:cubicBezTo>
                      <a:pt x="32447" y="38535"/>
                      <a:pt x="35027" y="37106"/>
                      <a:pt x="37824" y="36180"/>
                    </a:cubicBezTo>
                    <a:cubicBezTo>
                      <a:pt x="43279" y="33963"/>
                      <a:pt x="49141" y="32950"/>
                      <a:pt x="54943" y="32595"/>
                    </a:cubicBezTo>
                    <a:cubicBezTo>
                      <a:pt x="56406" y="32508"/>
                      <a:pt x="57861" y="32508"/>
                      <a:pt x="59316" y="32474"/>
                    </a:cubicBezTo>
                    <a:lnTo>
                      <a:pt x="59783" y="32465"/>
                    </a:lnTo>
                    <a:lnTo>
                      <a:pt x="59905" y="32483"/>
                    </a:lnTo>
                    <a:lnTo>
                      <a:pt x="60138" y="32500"/>
                    </a:lnTo>
                    <a:lnTo>
                      <a:pt x="60606" y="32543"/>
                    </a:lnTo>
                    <a:lnTo>
                      <a:pt x="61559" y="32612"/>
                    </a:lnTo>
                    <a:lnTo>
                      <a:pt x="63472" y="32751"/>
                    </a:lnTo>
                    <a:lnTo>
                      <a:pt x="65368" y="32898"/>
                    </a:lnTo>
                    <a:cubicBezTo>
                      <a:pt x="66001" y="32924"/>
                      <a:pt x="66633" y="32993"/>
                      <a:pt x="67386" y="33106"/>
                    </a:cubicBezTo>
                    <a:lnTo>
                      <a:pt x="71707" y="33816"/>
                    </a:lnTo>
                    <a:cubicBezTo>
                      <a:pt x="74651" y="34206"/>
                      <a:pt x="77197" y="35089"/>
                      <a:pt x="79890" y="35799"/>
                    </a:cubicBezTo>
                    <a:cubicBezTo>
                      <a:pt x="82565" y="36569"/>
                      <a:pt x="85111" y="37704"/>
                      <a:pt x="87674" y="38665"/>
                    </a:cubicBezTo>
                    <a:lnTo>
                      <a:pt x="79691" y="41956"/>
                    </a:lnTo>
                    <a:cubicBezTo>
                      <a:pt x="80825" y="39479"/>
                      <a:pt x="81847" y="36855"/>
                      <a:pt x="83189" y="34439"/>
                    </a:cubicBezTo>
                    <a:cubicBezTo>
                      <a:pt x="84600" y="32076"/>
                      <a:pt x="85847" y="29556"/>
                      <a:pt x="87553" y="27330"/>
                    </a:cubicBezTo>
                    <a:lnTo>
                      <a:pt x="89986" y="23910"/>
                    </a:lnTo>
                    <a:cubicBezTo>
                      <a:pt x="90792" y="22784"/>
                      <a:pt x="91787" y="21806"/>
                      <a:pt x="92679" y="20741"/>
                    </a:cubicBezTo>
                    <a:lnTo>
                      <a:pt x="94073" y="19130"/>
                    </a:lnTo>
                    <a:lnTo>
                      <a:pt x="94749" y="18351"/>
                    </a:lnTo>
                    <a:lnTo>
                      <a:pt x="95095" y="17961"/>
                    </a:lnTo>
                    <a:lnTo>
                      <a:pt x="95277" y="17762"/>
                    </a:lnTo>
                    <a:lnTo>
                      <a:pt x="95364" y="17684"/>
                    </a:lnTo>
                    <a:lnTo>
                      <a:pt x="95416" y="17623"/>
                    </a:lnTo>
                    <a:lnTo>
                      <a:pt x="95745" y="17286"/>
                    </a:lnTo>
                    <a:lnTo>
                      <a:pt x="98533" y="14662"/>
                    </a:lnTo>
                    <a:cubicBezTo>
                      <a:pt x="99009" y="14229"/>
                      <a:pt x="99416" y="13822"/>
                      <a:pt x="99970" y="13381"/>
                    </a:cubicBezTo>
                    <a:lnTo>
                      <a:pt x="101832" y="11961"/>
                    </a:lnTo>
                    <a:cubicBezTo>
                      <a:pt x="103070" y="11051"/>
                      <a:pt x="104326" y="10038"/>
                      <a:pt x="105581" y="9242"/>
                    </a:cubicBezTo>
                    <a:cubicBezTo>
                      <a:pt x="108092" y="7717"/>
                      <a:pt x="110578" y="6150"/>
                      <a:pt x="113331" y="5068"/>
                    </a:cubicBezTo>
                    <a:cubicBezTo>
                      <a:pt x="115964" y="3769"/>
                      <a:pt x="118812" y="2972"/>
                      <a:pt x="121575" y="2037"/>
                    </a:cubicBezTo>
                    <a:cubicBezTo>
                      <a:pt x="124449" y="1396"/>
                      <a:pt x="127281" y="626"/>
                      <a:pt x="130234" y="409"/>
                    </a:cubicBezTo>
                    <a:cubicBezTo>
                      <a:pt x="136035" y="-310"/>
                      <a:pt x="141958" y="-67"/>
                      <a:pt x="147673" y="1024"/>
                    </a:cubicBezTo>
                    <a:cubicBezTo>
                      <a:pt x="153405" y="2020"/>
                      <a:pt x="158913" y="4089"/>
                      <a:pt x="164030" y="6696"/>
                    </a:cubicBezTo>
                    <a:cubicBezTo>
                      <a:pt x="169243" y="9215"/>
                      <a:pt x="173824" y="12800"/>
                      <a:pt x="178032" y="16610"/>
                    </a:cubicBezTo>
                    <a:lnTo>
                      <a:pt x="181011" y="19632"/>
                    </a:lnTo>
                    <a:lnTo>
                      <a:pt x="181755" y="20394"/>
                    </a:lnTo>
                    <a:lnTo>
                      <a:pt x="181937" y="20585"/>
                    </a:lnTo>
                    <a:lnTo>
                      <a:pt x="182214" y="20931"/>
                    </a:lnTo>
                    <a:lnTo>
                      <a:pt x="182292" y="21027"/>
                    </a:lnTo>
                    <a:lnTo>
                      <a:pt x="182595" y="21399"/>
                    </a:lnTo>
                    <a:lnTo>
                      <a:pt x="183764" y="22897"/>
                    </a:lnTo>
                    <a:cubicBezTo>
                      <a:pt x="184500" y="23763"/>
                      <a:pt x="185435" y="25235"/>
                      <a:pt x="186275" y="26525"/>
                    </a:cubicBezTo>
                    <a:cubicBezTo>
                      <a:pt x="187202" y="27867"/>
                      <a:pt x="187825" y="29192"/>
                      <a:pt x="188501" y="30482"/>
                    </a:cubicBezTo>
                    <a:cubicBezTo>
                      <a:pt x="193731" y="41038"/>
                      <a:pt x="194701" y="53394"/>
                      <a:pt x="191211" y="64313"/>
                    </a:cubicBezTo>
                    <a:cubicBezTo>
                      <a:pt x="189471" y="69794"/>
                      <a:pt x="186682" y="74886"/>
                      <a:pt x="183002" y="79233"/>
                    </a:cubicBezTo>
                    <a:cubicBezTo>
                      <a:pt x="182145" y="80359"/>
                      <a:pt x="181063" y="81277"/>
                      <a:pt x="180093" y="82316"/>
                    </a:cubicBezTo>
                    <a:lnTo>
                      <a:pt x="179357" y="83069"/>
                    </a:lnTo>
                    <a:lnTo>
                      <a:pt x="179149" y="83251"/>
                    </a:lnTo>
                    <a:lnTo>
                      <a:pt x="179106" y="83277"/>
                    </a:lnTo>
                    <a:lnTo>
                      <a:pt x="179019" y="83363"/>
                    </a:lnTo>
                    <a:lnTo>
                      <a:pt x="178837" y="83536"/>
                    </a:lnTo>
                    <a:lnTo>
                      <a:pt x="178465" y="83814"/>
                    </a:lnTo>
                    <a:lnTo>
                      <a:pt x="176950" y="85035"/>
                    </a:lnTo>
                    <a:cubicBezTo>
                      <a:pt x="174352" y="86948"/>
                      <a:pt x="171806" y="88238"/>
                      <a:pt x="169070" y="89234"/>
                    </a:cubicBezTo>
                    <a:cubicBezTo>
                      <a:pt x="166290" y="90143"/>
                      <a:pt x="163450" y="90706"/>
                      <a:pt x="160575" y="90801"/>
                    </a:cubicBezTo>
                    <a:cubicBezTo>
                      <a:pt x="157709" y="90862"/>
                      <a:pt x="154852" y="90559"/>
                      <a:pt x="152107" y="89840"/>
                    </a:cubicBezTo>
                    <a:cubicBezTo>
                      <a:pt x="149396" y="89061"/>
                      <a:pt x="146799" y="87918"/>
                      <a:pt x="144443" y="86446"/>
                    </a:cubicBezTo>
                    <a:cubicBezTo>
                      <a:pt x="142140" y="84887"/>
                      <a:pt x="139967" y="83164"/>
                      <a:pt x="138191" y="81069"/>
                    </a:cubicBezTo>
                    <a:cubicBezTo>
                      <a:pt x="136408" y="79086"/>
                      <a:pt x="134884" y="76566"/>
                      <a:pt x="133992" y="73994"/>
                    </a:cubicBezTo>
                    <a:cubicBezTo>
                      <a:pt x="133065" y="71414"/>
                      <a:pt x="132684" y="68669"/>
                      <a:pt x="132814" y="65984"/>
                    </a:cubicBezTo>
                    <a:cubicBezTo>
                      <a:pt x="133022" y="60625"/>
                      <a:pt x="135542" y="55516"/>
                      <a:pt x="139430" y="52208"/>
                    </a:cubicBezTo>
                    <a:cubicBezTo>
                      <a:pt x="136018" y="56052"/>
                      <a:pt x="134555" y="61170"/>
                      <a:pt x="134901" y="65984"/>
                    </a:cubicBezTo>
                    <a:cubicBezTo>
                      <a:pt x="135066" y="68383"/>
                      <a:pt x="135706" y="70721"/>
                      <a:pt x="136754" y="72834"/>
                    </a:cubicBezTo>
                    <a:cubicBezTo>
                      <a:pt x="137810" y="74947"/>
                      <a:pt x="139187" y="76739"/>
                      <a:pt x="140997" y="78350"/>
                    </a:cubicBezTo>
                    <a:cubicBezTo>
                      <a:pt x="142720" y="79977"/>
                      <a:pt x="144755" y="81190"/>
                      <a:pt x="146807" y="82264"/>
                    </a:cubicBezTo>
                    <a:cubicBezTo>
                      <a:pt x="148911" y="83242"/>
                      <a:pt x="151119" y="83883"/>
                      <a:pt x="153345" y="84281"/>
                    </a:cubicBezTo>
                    <a:cubicBezTo>
                      <a:pt x="155596" y="84628"/>
                      <a:pt x="157856" y="84636"/>
                      <a:pt x="160073" y="84385"/>
                    </a:cubicBezTo>
                    <a:cubicBezTo>
                      <a:pt x="162281" y="84065"/>
                      <a:pt x="164403" y="83407"/>
                      <a:pt x="166394" y="82523"/>
                    </a:cubicBezTo>
                    <a:cubicBezTo>
                      <a:pt x="168368" y="81597"/>
                      <a:pt x="170230" y="80272"/>
                      <a:pt x="171650" y="79060"/>
                    </a:cubicBezTo>
                    <a:lnTo>
                      <a:pt x="173018" y="77752"/>
                    </a:lnTo>
                    <a:lnTo>
                      <a:pt x="173347" y="77423"/>
                    </a:lnTo>
                    <a:lnTo>
                      <a:pt x="173521" y="77267"/>
                    </a:lnTo>
                    <a:lnTo>
                      <a:pt x="173616" y="77181"/>
                    </a:lnTo>
                    <a:lnTo>
                      <a:pt x="173650" y="77146"/>
                    </a:lnTo>
                    <a:cubicBezTo>
                      <a:pt x="173806" y="76973"/>
                      <a:pt x="173486" y="77285"/>
                      <a:pt x="173529" y="77233"/>
                    </a:cubicBezTo>
                    <a:lnTo>
                      <a:pt x="174075" y="76575"/>
                    </a:lnTo>
                    <a:cubicBezTo>
                      <a:pt x="174767" y="75674"/>
                      <a:pt x="175599" y="74886"/>
                      <a:pt x="176170" y="73899"/>
                    </a:cubicBezTo>
                    <a:cubicBezTo>
                      <a:pt x="178777" y="70219"/>
                      <a:pt x="180604" y="66036"/>
                      <a:pt x="181565" y="61690"/>
                    </a:cubicBezTo>
                    <a:cubicBezTo>
                      <a:pt x="183522" y="52996"/>
                      <a:pt x="182076" y="43679"/>
                      <a:pt x="177642" y="36318"/>
                    </a:cubicBezTo>
                    <a:cubicBezTo>
                      <a:pt x="177088" y="35392"/>
                      <a:pt x="176543" y="34439"/>
                      <a:pt x="175928" y="33730"/>
                    </a:cubicBezTo>
                    <a:cubicBezTo>
                      <a:pt x="175330" y="32942"/>
                      <a:pt x="174906" y="32223"/>
                      <a:pt x="173919" y="31210"/>
                    </a:cubicBezTo>
                    <a:lnTo>
                      <a:pt x="172646" y="29807"/>
                    </a:lnTo>
                    <a:lnTo>
                      <a:pt x="172326" y="29443"/>
                    </a:lnTo>
                    <a:lnTo>
                      <a:pt x="172239" y="29357"/>
                    </a:lnTo>
                    <a:lnTo>
                      <a:pt x="172187" y="29313"/>
                    </a:lnTo>
                    <a:cubicBezTo>
                      <a:pt x="172300" y="29400"/>
                      <a:pt x="171962" y="29036"/>
                      <a:pt x="172369" y="29512"/>
                    </a:cubicBezTo>
                    <a:lnTo>
                      <a:pt x="172213" y="29357"/>
                    </a:lnTo>
                    <a:lnTo>
                      <a:pt x="171590" y="28803"/>
                    </a:lnTo>
                    <a:lnTo>
                      <a:pt x="169096" y="26551"/>
                    </a:lnTo>
                    <a:cubicBezTo>
                      <a:pt x="165580" y="23771"/>
                      <a:pt x="161917" y="21174"/>
                      <a:pt x="157804" y="19511"/>
                    </a:cubicBezTo>
                    <a:cubicBezTo>
                      <a:pt x="153769" y="17779"/>
                      <a:pt x="149535" y="16463"/>
                      <a:pt x="145188" y="16004"/>
                    </a:cubicBezTo>
                    <a:lnTo>
                      <a:pt x="143569" y="15779"/>
                    </a:lnTo>
                    <a:lnTo>
                      <a:pt x="141941" y="15693"/>
                    </a:lnTo>
                    <a:cubicBezTo>
                      <a:pt x="140850" y="15666"/>
                      <a:pt x="139767" y="15511"/>
                      <a:pt x="138685" y="15528"/>
                    </a:cubicBezTo>
                    <a:cubicBezTo>
                      <a:pt x="136520" y="15649"/>
                      <a:pt x="134355" y="15649"/>
                      <a:pt x="132225" y="16074"/>
                    </a:cubicBezTo>
                    <a:cubicBezTo>
                      <a:pt x="130052" y="16273"/>
                      <a:pt x="128008" y="16965"/>
                      <a:pt x="125904" y="17381"/>
                    </a:cubicBezTo>
                    <a:cubicBezTo>
                      <a:pt x="123869" y="18108"/>
                      <a:pt x="121774" y="18663"/>
                      <a:pt x="119851" y="19667"/>
                    </a:cubicBezTo>
                    <a:cubicBezTo>
                      <a:pt x="117860" y="20464"/>
                      <a:pt x="116042" y="21633"/>
                      <a:pt x="114128" y="22663"/>
                    </a:cubicBezTo>
                    <a:cubicBezTo>
                      <a:pt x="113227" y="23208"/>
                      <a:pt x="112500" y="23780"/>
                      <a:pt x="111651" y="24326"/>
                    </a:cubicBezTo>
                    <a:lnTo>
                      <a:pt x="110430" y="25148"/>
                    </a:lnTo>
                    <a:cubicBezTo>
                      <a:pt x="109980" y="25495"/>
                      <a:pt x="109469" y="25979"/>
                      <a:pt x="109002" y="26369"/>
                    </a:cubicBezTo>
                    <a:lnTo>
                      <a:pt x="106092" y="28854"/>
                    </a:lnTo>
                    <a:cubicBezTo>
                      <a:pt x="105815" y="29105"/>
                      <a:pt x="106430" y="28542"/>
                      <a:pt x="106352" y="28620"/>
                    </a:cubicBezTo>
                    <a:lnTo>
                      <a:pt x="106300" y="28655"/>
                    </a:lnTo>
                    <a:lnTo>
                      <a:pt x="106231" y="28725"/>
                    </a:lnTo>
                    <a:lnTo>
                      <a:pt x="106066" y="28898"/>
                    </a:lnTo>
                    <a:lnTo>
                      <a:pt x="105772" y="29201"/>
                    </a:lnTo>
                    <a:lnTo>
                      <a:pt x="105183" y="29807"/>
                    </a:lnTo>
                    <a:lnTo>
                      <a:pt x="103971" y="31037"/>
                    </a:lnTo>
                    <a:cubicBezTo>
                      <a:pt x="102308" y="32621"/>
                      <a:pt x="100871" y="34431"/>
                      <a:pt x="99347" y="36163"/>
                    </a:cubicBezTo>
                    <a:cubicBezTo>
                      <a:pt x="98585" y="37020"/>
                      <a:pt x="97840" y="37929"/>
                      <a:pt x="97208" y="38873"/>
                    </a:cubicBezTo>
                    <a:lnTo>
                      <a:pt x="95156" y="41670"/>
                    </a:lnTo>
                    <a:cubicBezTo>
                      <a:pt x="93814" y="43575"/>
                      <a:pt x="92653" y="45601"/>
                      <a:pt x="91337" y="47549"/>
                    </a:cubicBezTo>
                    <a:cubicBezTo>
                      <a:pt x="89527" y="50234"/>
                      <a:pt x="86332" y="51428"/>
                      <a:pt x="83336" y="50848"/>
                    </a:cubicBezTo>
                    <a:cubicBezTo>
                      <a:pt x="81016" y="50381"/>
                      <a:pt x="78781" y="49757"/>
                      <a:pt x="76487" y="49368"/>
                    </a:cubicBezTo>
                    <a:lnTo>
                      <a:pt x="73058" y="48840"/>
                    </a:lnTo>
                    <a:cubicBezTo>
                      <a:pt x="72486" y="48727"/>
                      <a:pt x="71915" y="48632"/>
                      <a:pt x="71352" y="48554"/>
                    </a:cubicBezTo>
                    <a:lnTo>
                      <a:pt x="69724" y="48441"/>
                    </a:lnTo>
                    <a:lnTo>
                      <a:pt x="66468" y="48155"/>
                    </a:lnTo>
                    <a:cubicBezTo>
                      <a:pt x="65966" y="48069"/>
                      <a:pt x="65325" y="48069"/>
                      <a:pt x="64693" y="48069"/>
                    </a:cubicBezTo>
                    <a:lnTo>
                      <a:pt x="62762" y="48034"/>
                    </a:lnTo>
                    <a:lnTo>
                      <a:pt x="59290" y="47965"/>
                    </a:lnTo>
                    <a:cubicBezTo>
                      <a:pt x="58216" y="48077"/>
                      <a:pt x="57125" y="48199"/>
                      <a:pt x="56034" y="48251"/>
                    </a:cubicBezTo>
                    <a:cubicBezTo>
                      <a:pt x="55497" y="48285"/>
                      <a:pt x="54960" y="48303"/>
                      <a:pt x="54406" y="48355"/>
                    </a:cubicBezTo>
                    <a:lnTo>
                      <a:pt x="52804" y="48640"/>
                    </a:lnTo>
                    <a:cubicBezTo>
                      <a:pt x="51739" y="48840"/>
                      <a:pt x="50665" y="48961"/>
                      <a:pt x="49600" y="49229"/>
                    </a:cubicBezTo>
                    <a:cubicBezTo>
                      <a:pt x="47548" y="49835"/>
                      <a:pt x="45435" y="50294"/>
                      <a:pt x="43435" y="51143"/>
                    </a:cubicBezTo>
                    <a:cubicBezTo>
                      <a:pt x="41383" y="51775"/>
                      <a:pt x="39504" y="52866"/>
                      <a:pt x="37555" y="53793"/>
                    </a:cubicBezTo>
                    <a:cubicBezTo>
                      <a:pt x="35772" y="54962"/>
                      <a:pt x="33806" y="55931"/>
                      <a:pt x="32144" y="57308"/>
                    </a:cubicBezTo>
                    <a:cubicBezTo>
                      <a:pt x="30325" y="58503"/>
                      <a:pt x="28792" y="60027"/>
                      <a:pt x="27182" y="61473"/>
                    </a:cubicBezTo>
                    <a:cubicBezTo>
                      <a:pt x="26394" y="62218"/>
                      <a:pt x="25710" y="63075"/>
                      <a:pt x="24965" y="63854"/>
                    </a:cubicBezTo>
                    <a:lnTo>
                      <a:pt x="23865" y="65075"/>
                    </a:lnTo>
                    <a:lnTo>
                      <a:pt x="22896" y="66374"/>
                    </a:lnTo>
                    <a:cubicBezTo>
                      <a:pt x="20116" y="69760"/>
                      <a:pt x="18047" y="73682"/>
                      <a:pt x="16419" y="77770"/>
                    </a:cubicBezTo>
                    <a:lnTo>
                      <a:pt x="15258" y="80869"/>
                    </a:lnTo>
                    <a:lnTo>
                      <a:pt x="14436" y="84091"/>
                    </a:lnTo>
                    <a:cubicBezTo>
                      <a:pt x="14089" y="85173"/>
                      <a:pt x="13968" y="86186"/>
                      <a:pt x="13821" y="87225"/>
                    </a:cubicBezTo>
                    <a:cubicBezTo>
                      <a:pt x="13674" y="88299"/>
                      <a:pt x="13414" y="89148"/>
                      <a:pt x="13345" y="90421"/>
                    </a:cubicBezTo>
                    <a:lnTo>
                      <a:pt x="13163" y="94213"/>
                    </a:lnTo>
                    <a:lnTo>
                      <a:pt x="13128" y="95183"/>
                    </a:lnTo>
                    <a:lnTo>
                      <a:pt x="13111" y="95408"/>
                    </a:lnTo>
                    <a:cubicBezTo>
                      <a:pt x="13102" y="94776"/>
                      <a:pt x="13111" y="95252"/>
                      <a:pt x="13094" y="95140"/>
                    </a:cubicBezTo>
                    <a:lnTo>
                      <a:pt x="13102" y="95192"/>
                    </a:lnTo>
                    <a:lnTo>
                      <a:pt x="13111" y="95296"/>
                    </a:lnTo>
                    <a:lnTo>
                      <a:pt x="13137" y="95685"/>
                    </a:lnTo>
                    <a:lnTo>
                      <a:pt x="13197" y="97287"/>
                    </a:lnTo>
                    <a:cubicBezTo>
                      <a:pt x="13180" y="98361"/>
                      <a:pt x="13379" y="99409"/>
                      <a:pt x="13518" y="100474"/>
                    </a:cubicBezTo>
                    <a:cubicBezTo>
                      <a:pt x="13622" y="101539"/>
                      <a:pt x="13908" y="102569"/>
                      <a:pt x="14159" y="103634"/>
                    </a:cubicBezTo>
                    <a:cubicBezTo>
                      <a:pt x="16202" y="111982"/>
                      <a:pt x="21735" y="119602"/>
                      <a:pt x="29243" y="124399"/>
                    </a:cubicBezTo>
                    <a:cubicBezTo>
                      <a:pt x="31113" y="125602"/>
                      <a:pt x="33113" y="126624"/>
                      <a:pt x="35183" y="127447"/>
                    </a:cubicBezTo>
                    <a:cubicBezTo>
                      <a:pt x="37278" y="128278"/>
                      <a:pt x="39478" y="128875"/>
                      <a:pt x="41495" y="129265"/>
                    </a:cubicBezTo>
                    <a:cubicBezTo>
                      <a:pt x="41764" y="129309"/>
                      <a:pt x="41998" y="129378"/>
                      <a:pt x="42283" y="129421"/>
                    </a:cubicBezTo>
                    <a:lnTo>
                      <a:pt x="43236" y="129516"/>
                    </a:lnTo>
                    <a:lnTo>
                      <a:pt x="45141" y="129698"/>
                    </a:lnTo>
                    <a:lnTo>
                      <a:pt x="46093" y="129802"/>
                    </a:lnTo>
                    <a:cubicBezTo>
                      <a:pt x="46154" y="129793"/>
                      <a:pt x="45730" y="129785"/>
                      <a:pt x="45929" y="129793"/>
                    </a:cubicBezTo>
                    <a:lnTo>
                      <a:pt x="45981" y="129785"/>
                    </a:lnTo>
                    <a:lnTo>
                      <a:pt x="46093" y="129785"/>
                    </a:lnTo>
                    <a:lnTo>
                      <a:pt x="46284" y="129785"/>
                    </a:lnTo>
                    <a:lnTo>
                      <a:pt x="46691" y="129793"/>
                    </a:lnTo>
                    <a:lnTo>
                      <a:pt x="48319" y="129785"/>
                    </a:lnTo>
                    <a:cubicBezTo>
                      <a:pt x="50466" y="129629"/>
                      <a:pt x="52614" y="129231"/>
                      <a:pt x="54675" y="128521"/>
                    </a:cubicBezTo>
                    <a:cubicBezTo>
                      <a:pt x="56718" y="127741"/>
                      <a:pt x="58684" y="126711"/>
                      <a:pt x="60485" y="125377"/>
                    </a:cubicBezTo>
                    <a:cubicBezTo>
                      <a:pt x="62234" y="124009"/>
                      <a:pt x="63827" y="122399"/>
                      <a:pt x="65187" y="120580"/>
                    </a:cubicBezTo>
                    <a:cubicBezTo>
                      <a:pt x="66477" y="118701"/>
                      <a:pt x="67611" y="116718"/>
                      <a:pt x="68391" y="114519"/>
                    </a:cubicBezTo>
                    <a:cubicBezTo>
                      <a:pt x="68711" y="113428"/>
                      <a:pt x="69144" y="112267"/>
                      <a:pt x="69308" y="111185"/>
                    </a:cubicBezTo>
                    <a:cubicBezTo>
                      <a:pt x="69412" y="110631"/>
                      <a:pt x="69516" y="110085"/>
                      <a:pt x="69620" y="109514"/>
                    </a:cubicBezTo>
                    <a:lnTo>
                      <a:pt x="69759" y="107617"/>
                    </a:lnTo>
                    <a:cubicBezTo>
                      <a:pt x="70131" y="103071"/>
                      <a:pt x="68546" y="98231"/>
                      <a:pt x="65394" y="94577"/>
                    </a:cubicBezTo>
                    <a:cubicBezTo>
                      <a:pt x="62251" y="90957"/>
                      <a:pt x="57610" y="88351"/>
                      <a:pt x="52484" y="88031"/>
                    </a:cubicBezTo>
                    <a:close/>
                  </a:path>
                </a:pathLst>
              </a:custGeom>
              <a:grpFill/>
              <a:ln w="8653" cap="flat">
                <a:noFill/>
                <a:prstDash val="solid"/>
                <a:miter/>
              </a:ln>
            </p:spPr>
            <p:txBody>
              <a:bodyPr rtlCol="0" anchor="ctr"/>
              <a:lstStyle/>
              <a:p>
                <a:endParaRPr lang="en-IN" dirty="0"/>
              </a:p>
            </p:txBody>
          </p:sp>
          <p:sp>
            <p:nvSpPr>
              <p:cNvPr id="37" name="Freeform: Shape 12">
                <a:extLst>
                  <a:ext uri="{FF2B5EF4-FFF2-40B4-BE49-F238E27FC236}">
                    <a16:creationId xmlns:a16="http://schemas.microsoft.com/office/drawing/2014/main" id="{817FFAC5-F4D7-F84D-B03D-DBC106895BB0}"/>
                  </a:ext>
                </a:extLst>
              </p:cNvPr>
              <p:cNvSpPr/>
              <p:nvPr/>
            </p:nvSpPr>
            <p:spPr>
              <a:xfrm>
                <a:off x="-1576195" y="2892578"/>
                <a:ext cx="201118" cy="108672"/>
              </a:xfrm>
              <a:custGeom>
                <a:avLst/>
                <a:gdLst>
                  <a:gd name="connsiteX0" fmla="*/ 53572 w 201118"/>
                  <a:gd name="connsiteY0" fmla="*/ 61800 h 108672"/>
                  <a:gd name="connsiteX1" fmla="*/ 65842 w 201118"/>
                  <a:gd name="connsiteY1" fmla="*/ 70953 h 108672"/>
                  <a:gd name="connsiteX2" fmla="*/ 68042 w 201118"/>
                  <a:gd name="connsiteY2" fmla="*/ 86859 h 108672"/>
                  <a:gd name="connsiteX3" fmla="*/ 67548 w 201118"/>
                  <a:gd name="connsiteY3" fmla="*/ 88712 h 108672"/>
                  <a:gd name="connsiteX4" fmla="*/ 66821 w 201118"/>
                  <a:gd name="connsiteY4" fmla="*/ 90695 h 108672"/>
                  <a:gd name="connsiteX5" fmla="*/ 65020 w 201118"/>
                  <a:gd name="connsiteY5" fmla="*/ 94479 h 108672"/>
                  <a:gd name="connsiteX6" fmla="*/ 59798 w 201118"/>
                  <a:gd name="connsiteY6" fmla="*/ 101043 h 108672"/>
                  <a:gd name="connsiteX7" fmla="*/ 52759 w 201118"/>
                  <a:gd name="connsiteY7" fmla="*/ 105823 h 108672"/>
                  <a:gd name="connsiteX8" fmla="*/ 44506 w 201118"/>
                  <a:gd name="connsiteY8" fmla="*/ 108368 h 108672"/>
                  <a:gd name="connsiteX9" fmla="*/ 35743 w 201118"/>
                  <a:gd name="connsiteY9" fmla="*/ 108360 h 108672"/>
                  <a:gd name="connsiteX10" fmla="*/ 33596 w 201118"/>
                  <a:gd name="connsiteY10" fmla="*/ 107909 h 108672"/>
                  <a:gd name="connsiteX11" fmla="*/ 33068 w 201118"/>
                  <a:gd name="connsiteY11" fmla="*/ 107788 h 108672"/>
                  <a:gd name="connsiteX12" fmla="*/ 32791 w 201118"/>
                  <a:gd name="connsiteY12" fmla="*/ 107719 h 108672"/>
                  <a:gd name="connsiteX13" fmla="*/ 32643 w 201118"/>
                  <a:gd name="connsiteY13" fmla="*/ 107702 h 108672"/>
                  <a:gd name="connsiteX14" fmla="*/ 32591 w 201118"/>
                  <a:gd name="connsiteY14" fmla="*/ 107676 h 108672"/>
                  <a:gd name="connsiteX15" fmla="*/ 32297 w 201118"/>
                  <a:gd name="connsiteY15" fmla="*/ 107598 h 108672"/>
                  <a:gd name="connsiteX16" fmla="*/ 31405 w 201118"/>
                  <a:gd name="connsiteY16" fmla="*/ 107329 h 108672"/>
                  <a:gd name="connsiteX17" fmla="*/ 29578 w 201118"/>
                  <a:gd name="connsiteY17" fmla="*/ 106741 h 108672"/>
                  <a:gd name="connsiteX18" fmla="*/ 28669 w 201118"/>
                  <a:gd name="connsiteY18" fmla="*/ 106455 h 108672"/>
                  <a:gd name="connsiteX19" fmla="*/ 27673 w 201118"/>
                  <a:gd name="connsiteY19" fmla="*/ 106013 h 108672"/>
                  <a:gd name="connsiteX20" fmla="*/ 19967 w 201118"/>
                  <a:gd name="connsiteY20" fmla="*/ 101987 h 108672"/>
                  <a:gd name="connsiteX21" fmla="*/ 13325 w 201118"/>
                  <a:gd name="connsiteY21" fmla="*/ 96566 h 108672"/>
                  <a:gd name="connsiteX22" fmla="*/ 16 w 201118"/>
                  <a:gd name="connsiteY22" fmla="*/ 65341 h 108672"/>
                  <a:gd name="connsiteX23" fmla="*/ 137 w 201118"/>
                  <a:gd name="connsiteY23" fmla="*/ 60925 h 108672"/>
                  <a:gd name="connsiteX24" fmla="*/ 683 w 201118"/>
                  <a:gd name="connsiteY24" fmla="*/ 56526 h 108672"/>
                  <a:gd name="connsiteX25" fmla="*/ 1090 w 201118"/>
                  <a:gd name="connsiteY25" fmla="*/ 54336 h 108672"/>
                  <a:gd name="connsiteX26" fmla="*/ 1211 w 201118"/>
                  <a:gd name="connsiteY26" fmla="*/ 53790 h 108672"/>
                  <a:gd name="connsiteX27" fmla="*/ 1237 w 201118"/>
                  <a:gd name="connsiteY27" fmla="*/ 53669 h 108672"/>
                  <a:gd name="connsiteX28" fmla="*/ 1246 w 201118"/>
                  <a:gd name="connsiteY28" fmla="*/ 53600 h 108672"/>
                  <a:gd name="connsiteX29" fmla="*/ 1367 w 201118"/>
                  <a:gd name="connsiteY29" fmla="*/ 53210 h 108672"/>
                  <a:gd name="connsiteX30" fmla="*/ 1436 w 201118"/>
                  <a:gd name="connsiteY30" fmla="*/ 52985 h 108672"/>
                  <a:gd name="connsiteX31" fmla="*/ 1687 w 201118"/>
                  <a:gd name="connsiteY31" fmla="*/ 52067 h 108672"/>
                  <a:gd name="connsiteX32" fmla="*/ 2787 w 201118"/>
                  <a:gd name="connsiteY32" fmla="*/ 48413 h 108672"/>
                  <a:gd name="connsiteX33" fmla="*/ 4380 w 201118"/>
                  <a:gd name="connsiteY33" fmla="*/ 44308 h 108672"/>
                  <a:gd name="connsiteX34" fmla="*/ 6233 w 201118"/>
                  <a:gd name="connsiteY34" fmla="*/ 40273 h 108672"/>
                  <a:gd name="connsiteX35" fmla="*/ 8285 w 201118"/>
                  <a:gd name="connsiteY35" fmla="*/ 36481 h 108672"/>
                  <a:gd name="connsiteX36" fmla="*/ 10675 w 201118"/>
                  <a:gd name="connsiteY36" fmla="*/ 32879 h 108672"/>
                  <a:gd name="connsiteX37" fmla="*/ 22556 w 201118"/>
                  <a:gd name="connsiteY37" fmla="*/ 20262 h 108672"/>
                  <a:gd name="connsiteX38" fmla="*/ 37709 w 201118"/>
                  <a:gd name="connsiteY38" fmla="*/ 11638 h 108672"/>
                  <a:gd name="connsiteX39" fmla="*/ 46108 w 201118"/>
                  <a:gd name="connsiteY39" fmla="*/ 9066 h 108672"/>
                  <a:gd name="connsiteX40" fmla="*/ 54828 w 201118"/>
                  <a:gd name="connsiteY40" fmla="*/ 7923 h 108672"/>
                  <a:gd name="connsiteX41" fmla="*/ 72259 w 201118"/>
                  <a:gd name="connsiteY41" fmla="*/ 9534 h 108672"/>
                  <a:gd name="connsiteX42" fmla="*/ 76467 w 201118"/>
                  <a:gd name="connsiteY42" fmla="*/ 10711 h 108672"/>
                  <a:gd name="connsiteX43" fmla="*/ 76917 w 201118"/>
                  <a:gd name="connsiteY43" fmla="*/ 10850 h 108672"/>
                  <a:gd name="connsiteX44" fmla="*/ 77013 w 201118"/>
                  <a:gd name="connsiteY44" fmla="*/ 10910 h 108672"/>
                  <a:gd name="connsiteX45" fmla="*/ 77238 w 201118"/>
                  <a:gd name="connsiteY45" fmla="*/ 11006 h 108672"/>
                  <a:gd name="connsiteX46" fmla="*/ 77679 w 201118"/>
                  <a:gd name="connsiteY46" fmla="*/ 11179 h 108672"/>
                  <a:gd name="connsiteX47" fmla="*/ 78580 w 201118"/>
                  <a:gd name="connsiteY47" fmla="*/ 11516 h 108672"/>
                  <a:gd name="connsiteX48" fmla="*/ 80346 w 201118"/>
                  <a:gd name="connsiteY48" fmla="*/ 12218 h 108672"/>
                  <a:gd name="connsiteX49" fmla="*/ 82130 w 201118"/>
                  <a:gd name="connsiteY49" fmla="*/ 12911 h 108672"/>
                  <a:gd name="connsiteX50" fmla="*/ 84001 w 201118"/>
                  <a:gd name="connsiteY50" fmla="*/ 13716 h 108672"/>
                  <a:gd name="connsiteX51" fmla="*/ 87906 w 201118"/>
                  <a:gd name="connsiteY51" fmla="*/ 15664 h 108672"/>
                  <a:gd name="connsiteX52" fmla="*/ 95162 w 201118"/>
                  <a:gd name="connsiteY52" fmla="*/ 19994 h 108672"/>
                  <a:gd name="connsiteX53" fmla="*/ 101760 w 201118"/>
                  <a:gd name="connsiteY53" fmla="*/ 25016 h 108672"/>
                  <a:gd name="connsiteX54" fmla="*/ 93145 w 201118"/>
                  <a:gd name="connsiteY54" fmla="*/ 25804 h 108672"/>
                  <a:gd name="connsiteX55" fmla="*/ 98704 w 201118"/>
                  <a:gd name="connsiteY55" fmla="*/ 19656 h 108672"/>
                  <a:gd name="connsiteX56" fmla="*/ 104981 w 201118"/>
                  <a:gd name="connsiteY56" fmla="*/ 14157 h 108672"/>
                  <a:gd name="connsiteX57" fmla="*/ 108315 w 201118"/>
                  <a:gd name="connsiteY57" fmla="*/ 11620 h 108672"/>
                  <a:gd name="connsiteX58" fmla="*/ 111839 w 201118"/>
                  <a:gd name="connsiteY58" fmla="*/ 9334 h 108672"/>
                  <a:gd name="connsiteX59" fmla="*/ 113615 w 201118"/>
                  <a:gd name="connsiteY59" fmla="*/ 8235 h 108672"/>
                  <a:gd name="connsiteX60" fmla="*/ 114515 w 201118"/>
                  <a:gd name="connsiteY60" fmla="*/ 7689 h 108672"/>
                  <a:gd name="connsiteX61" fmla="*/ 114965 w 201118"/>
                  <a:gd name="connsiteY61" fmla="*/ 7421 h 108672"/>
                  <a:gd name="connsiteX62" fmla="*/ 115173 w 201118"/>
                  <a:gd name="connsiteY62" fmla="*/ 7282 h 108672"/>
                  <a:gd name="connsiteX63" fmla="*/ 115286 w 201118"/>
                  <a:gd name="connsiteY63" fmla="*/ 7204 h 108672"/>
                  <a:gd name="connsiteX64" fmla="*/ 115346 w 201118"/>
                  <a:gd name="connsiteY64" fmla="*/ 7161 h 108672"/>
                  <a:gd name="connsiteX65" fmla="*/ 115762 w 201118"/>
                  <a:gd name="connsiteY65" fmla="*/ 6979 h 108672"/>
                  <a:gd name="connsiteX66" fmla="*/ 119191 w 201118"/>
                  <a:gd name="connsiteY66" fmla="*/ 5291 h 108672"/>
                  <a:gd name="connsiteX67" fmla="*/ 120975 w 201118"/>
                  <a:gd name="connsiteY67" fmla="*/ 4459 h 108672"/>
                  <a:gd name="connsiteX68" fmla="*/ 123148 w 201118"/>
                  <a:gd name="connsiteY68" fmla="*/ 3663 h 108672"/>
                  <a:gd name="connsiteX69" fmla="*/ 127556 w 201118"/>
                  <a:gd name="connsiteY69" fmla="*/ 2173 h 108672"/>
                  <a:gd name="connsiteX70" fmla="*/ 136180 w 201118"/>
                  <a:gd name="connsiteY70" fmla="*/ 467 h 108672"/>
                  <a:gd name="connsiteX71" fmla="*/ 144969 w 201118"/>
                  <a:gd name="connsiteY71" fmla="*/ 0 h 108672"/>
                  <a:gd name="connsiteX72" fmla="*/ 153698 w 201118"/>
                  <a:gd name="connsiteY72" fmla="*/ 996 h 108672"/>
                  <a:gd name="connsiteX73" fmla="*/ 170184 w 201118"/>
                  <a:gd name="connsiteY73" fmla="*/ 6719 h 108672"/>
                  <a:gd name="connsiteX74" fmla="*/ 184152 w 201118"/>
                  <a:gd name="connsiteY74" fmla="*/ 16972 h 108672"/>
                  <a:gd name="connsiteX75" fmla="*/ 194603 w 201118"/>
                  <a:gd name="connsiteY75" fmla="*/ 30567 h 108672"/>
                  <a:gd name="connsiteX76" fmla="*/ 196551 w 201118"/>
                  <a:gd name="connsiteY76" fmla="*/ 34359 h 108672"/>
                  <a:gd name="connsiteX77" fmla="*/ 197028 w 201118"/>
                  <a:gd name="connsiteY77" fmla="*/ 35320 h 108672"/>
                  <a:gd name="connsiteX78" fmla="*/ 197166 w 201118"/>
                  <a:gd name="connsiteY78" fmla="*/ 35537 h 108672"/>
                  <a:gd name="connsiteX79" fmla="*/ 197348 w 201118"/>
                  <a:gd name="connsiteY79" fmla="*/ 35944 h 108672"/>
                  <a:gd name="connsiteX80" fmla="*/ 197391 w 201118"/>
                  <a:gd name="connsiteY80" fmla="*/ 36065 h 108672"/>
                  <a:gd name="connsiteX81" fmla="*/ 197564 w 201118"/>
                  <a:gd name="connsiteY81" fmla="*/ 36506 h 108672"/>
                  <a:gd name="connsiteX82" fmla="*/ 198249 w 201118"/>
                  <a:gd name="connsiteY82" fmla="*/ 38282 h 108672"/>
                  <a:gd name="connsiteX83" fmla="*/ 199582 w 201118"/>
                  <a:gd name="connsiteY83" fmla="*/ 42507 h 108672"/>
                  <a:gd name="connsiteX84" fmla="*/ 200535 w 201118"/>
                  <a:gd name="connsiteY84" fmla="*/ 46950 h 108672"/>
                  <a:gd name="connsiteX85" fmla="*/ 193140 w 201118"/>
                  <a:gd name="connsiteY85" fmla="*/ 80070 h 108672"/>
                  <a:gd name="connsiteX86" fmla="*/ 180904 w 201118"/>
                  <a:gd name="connsiteY86" fmla="*/ 91882 h 108672"/>
                  <a:gd name="connsiteX87" fmla="*/ 177233 w 201118"/>
                  <a:gd name="connsiteY87" fmla="*/ 93968 h 108672"/>
                  <a:gd name="connsiteX88" fmla="*/ 176289 w 201118"/>
                  <a:gd name="connsiteY88" fmla="*/ 94462 h 108672"/>
                  <a:gd name="connsiteX89" fmla="*/ 176047 w 201118"/>
                  <a:gd name="connsiteY89" fmla="*/ 94592 h 108672"/>
                  <a:gd name="connsiteX90" fmla="*/ 176003 w 201118"/>
                  <a:gd name="connsiteY90" fmla="*/ 94626 h 108672"/>
                  <a:gd name="connsiteX91" fmla="*/ 175882 w 201118"/>
                  <a:gd name="connsiteY91" fmla="*/ 94653 h 108672"/>
                  <a:gd name="connsiteX92" fmla="*/ 175648 w 201118"/>
                  <a:gd name="connsiteY92" fmla="*/ 94756 h 108672"/>
                  <a:gd name="connsiteX93" fmla="*/ 175224 w 201118"/>
                  <a:gd name="connsiteY93" fmla="*/ 94938 h 108672"/>
                  <a:gd name="connsiteX94" fmla="*/ 173414 w 201118"/>
                  <a:gd name="connsiteY94" fmla="*/ 95674 h 108672"/>
                  <a:gd name="connsiteX95" fmla="*/ 164651 w 201118"/>
                  <a:gd name="connsiteY95" fmla="*/ 97345 h 108672"/>
                  <a:gd name="connsiteX96" fmla="*/ 156061 w 201118"/>
                  <a:gd name="connsiteY96" fmla="*/ 96350 h 108672"/>
                  <a:gd name="connsiteX97" fmla="*/ 148286 w 201118"/>
                  <a:gd name="connsiteY97" fmla="*/ 92929 h 108672"/>
                  <a:gd name="connsiteX98" fmla="*/ 141956 w 201118"/>
                  <a:gd name="connsiteY98" fmla="*/ 87405 h 108672"/>
                  <a:gd name="connsiteX99" fmla="*/ 137574 w 201118"/>
                  <a:gd name="connsiteY99" fmla="*/ 80443 h 108672"/>
                  <a:gd name="connsiteX100" fmla="*/ 135643 w 201118"/>
                  <a:gd name="connsiteY100" fmla="*/ 72416 h 108672"/>
                  <a:gd name="connsiteX101" fmla="*/ 136864 w 201118"/>
                  <a:gd name="connsiteY101" fmla="*/ 64432 h 108672"/>
                  <a:gd name="connsiteX102" fmla="*/ 147255 w 201118"/>
                  <a:gd name="connsiteY102" fmla="*/ 53201 h 108672"/>
                  <a:gd name="connsiteX103" fmla="*/ 138865 w 201118"/>
                  <a:gd name="connsiteY103" fmla="*/ 65021 h 108672"/>
                  <a:gd name="connsiteX104" fmla="*/ 138613 w 201118"/>
                  <a:gd name="connsiteY104" fmla="*/ 72130 h 108672"/>
                  <a:gd name="connsiteX105" fmla="*/ 141038 w 201118"/>
                  <a:gd name="connsiteY105" fmla="*/ 78624 h 108672"/>
                  <a:gd name="connsiteX106" fmla="*/ 145428 w 201118"/>
                  <a:gd name="connsiteY106" fmla="*/ 84088 h 108672"/>
                  <a:gd name="connsiteX107" fmla="*/ 151091 w 201118"/>
                  <a:gd name="connsiteY107" fmla="*/ 87959 h 108672"/>
                  <a:gd name="connsiteX108" fmla="*/ 157482 w 201118"/>
                  <a:gd name="connsiteY108" fmla="*/ 90020 h 108672"/>
                  <a:gd name="connsiteX109" fmla="*/ 164080 w 201118"/>
                  <a:gd name="connsiteY109" fmla="*/ 90124 h 108672"/>
                  <a:gd name="connsiteX110" fmla="*/ 170132 w 201118"/>
                  <a:gd name="connsiteY110" fmla="*/ 88383 h 108672"/>
                  <a:gd name="connsiteX111" fmla="*/ 171804 w 201118"/>
                  <a:gd name="connsiteY111" fmla="*/ 87517 h 108672"/>
                  <a:gd name="connsiteX112" fmla="*/ 172237 w 201118"/>
                  <a:gd name="connsiteY112" fmla="*/ 87292 h 108672"/>
                  <a:gd name="connsiteX113" fmla="*/ 172444 w 201118"/>
                  <a:gd name="connsiteY113" fmla="*/ 87180 h 108672"/>
                  <a:gd name="connsiteX114" fmla="*/ 172548 w 201118"/>
                  <a:gd name="connsiteY114" fmla="*/ 87128 h 108672"/>
                  <a:gd name="connsiteX115" fmla="*/ 172600 w 201118"/>
                  <a:gd name="connsiteY115" fmla="*/ 87110 h 108672"/>
                  <a:gd name="connsiteX116" fmla="*/ 172462 w 201118"/>
                  <a:gd name="connsiteY116" fmla="*/ 87162 h 108672"/>
                  <a:gd name="connsiteX117" fmla="*/ 173163 w 201118"/>
                  <a:gd name="connsiteY117" fmla="*/ 86703 h 108672"/>
                  <a:gd name="connsiteX118" fmla="*/ 175951 w 201118"/>
                  <a:gd name="connsiteY118" fmla="*/ 84755 h 108672"/>
                  <a:gd name="connsiteX119" fmla="*/ 184723 w 201118"/>
                  <a:gd name="connsiteY119" fmla="*/ 74667 h 108672"/>
                  <a:gd name="connsiteX120" fmla="*/ 188446 w 201118"/>
                  <a:gd name="connsiteY120" fmla="*/ 49253 h 108672"/>
                  <a:gd name="connsiteX121" fmla="*/ 187563 w 201118"/>
                  <a:gd name="connsiteY121" fmla="*/ 46283 h 108672"/>
                  <a:gd name="connsiteX122" fmla="*/ 186377 w 201118"/>
                  <a:gd name="connsiteY122" fmla="*/ 43304 h 108672"/>
                  <a:gd name="connsiteX123" fmla="*/ 185580 w 201118"/>
                  <a:gd name="connsiteY123" fmla="*/ 41572 h 108672"/>
                  <a:gd name="connsiteX124" fmla="*/ 185373 w 201118"/>
                  <a:gd name="connsiteY124" fmla="*/ 41131 h 108672"/>
                  <a:gd name="connsiteX125" fmla="*/ 185329 w 201118"/>
                  <a:gd name="connsiteY125" fmla="*/ 41009 h 108672"/>
                  <a:gd name="connsiteX126" fmla="*/ 185295 w 201118"/>
                  <a:gd name="connsiteY126" fmla="*/ 40957 h 108672"/>
                  <a:gd name="connsiteX127" fmla="*/ 185416 w 201118"/>
                  <a:gd name="connsiteY127" fmla="*/ 41208 h 108672"/>
                  <a:gd name="connsiteX128" fmla="*/ 185295 w 201118"/>
                  <a:gd name="connsiteY128" fmla="*/ 41035 h 108672"/>
                  <a:gd name="connsiteX129" fmla="*/ 184862 w 201118"/>
                  <a:gd name="connsiteY129" fmla="*/ 40291 h 108672"/>
                  <a:gd name="connsiteX130" fmla="*/ 183147 w 201118"/>
                  <a:gd name="connsiteY130" fmla="*/ 37399 h 108672"/>
                  <a:gd name="connsiteX131" fmla="*/ 174436 w 201118"/>
                  <a:gd name="connsiteY131" fmla="*/ 27371 h 108672"/>
                  <a:gd name="connsiteX132" fmla="*/ 163404 w 201118"/>
                  <a:gd name="connsiteY132" fmla="*/ 20288 h 108672"/>
                  <a:gd name="connsiteX133" fmla="*/ 161941 w 201118"/>
                  <a:gd name="connsiteY133" fmla="*/ 19587 h 108672"/>
                  <a:gd name="connsiteX134" fmla="*/ 160408 w 201118"/>
                  <a:gd name="connsiteY134" fmla="*/ 19041 h 108672"/>
                  <a:gd name="connsiteX135" fmla="*/ 157343 w 201118"/>
                  <a:gd name="connsiteY135" fmla="*/ 17942 h 108672"/>
                  <a:gd name="connsiteX136" fmla="*/ 151013 w 201118"/>
                  <a:gd name="connsiteY136" fmla="*/ 16539 h 108672"/>
                  <a:gd name="connsiteX137" fmla="*/ 144588 w 201118"/>
                  <a:gd name="connsiteY137" fmla="*/ 15933 h 108672"/>
                  <a:gd name="connsiteX138" fmla="*/ 138137 w 201118"/>
                  <a:gd name="connsiteY138" fmla="*/ 16340 h 108672"/>
                  <a:gd name="connsiteX139" fmla="*/ 131799 w 201118"/>
                  <a:gd name="connsiteY139" fmla="*/ 17500 h 108672"/>
                  <a:gd name="connsiteX140" fmla="*/ 128924 w 201118"/>
                  <a:gd name="connsiteY140" fmla="*/ 18383 h 108672"/>
                  <a:gd name="connsiteX141" fmla="*/ 127504 w 201118"/>
                  <a:gd name="connsiteY141" fmla="*/ 18799 h 108672"/>
                  <a:gd name="connsiteX142" fmla="*/ 125798 w 201118"/>
                  <a:gd name="connsiteY142" fmla="*/ 19561 h 108672"/>
                  <a:gd name="connsiteX143" fmla="*/ 122291 w 201118"/>
                  <a:gd name="connsiteY143" fmla="*/ 21067 h 108672"/>
                  <a:gd name="connsiteX144" fmla="*/ 122603 w 201118"/>
                  <a:gd name="connsiteY144" fmla="*/ 20894 h 108672"/>
                  <a:gd name="connsiteX145" fmla="*/ 122559 w 201118"/>
                  <a:gd name="connsiteY145" fmla="*/ 20929 h 108672"/>
                  <a:gd name="connsiteX146" fmla="*/ 122456 w 201118"/>
                  <a:gd name="connsiteY146" fmla="*/ 20981 h 108672"/>
                  <a:gd name="connsiteX147" fmla="*/ 122274 w 201118"/>
                  <a:gd name="connsiteY147" fmla="*/ 21085 h 108672"/>
                  <a:gd name="connsiteX148" fmla="*/ 121893 w 201118"/>
                  <a:gd name="connsiteY148" fmla="*/ 21293 h 108672"/>
                  <a:gd name="connsiteX149" fmla="*/ 121139 w 201118"/>
                  <a:gd name="connsiteY149" fmla="*/ 21700 h 108672"/>
                  <a:gd name="connsiteX150" fmla="*/ 119624 w 201118"/>
                  <a:gd name="connsiteY150" fmla="*/ 22531 h 108672"/>
                  <a:gd name="connsiteX151" fmla="*/ 113693 w 201118"/>
                  <a:gd name="connsiteY151" fmla="*/ 26072 h 108672"/>
                  <a:gd name="connsiteX152" fmla="*/ 110852 w 201118"/>
                  <a:gd name="connsiteY152" fmla="*/ 28021 h 108672"/>
                  <a:gd name="connsiteX153" fmla="*/ 108047 w 201118"/>
                  <a:gd name="connsiteY153" fmla="*/ 30082 h 108672"/>
                  <a:gd name="connsiteX154" fmla="*/ 102678 w 201118"/>
                  <a:gd name="connsiteY154" fmla="*/ 34576 h 108672"/>
                  <a:gd name="connsiteX155" fmla="*/ 94054 w 201118"/>
                  <a:gd name="connsiteY155" fmla="*/ 35364 h 108672"/>
                  <a:gd name="connsiteX156" fmla="*/ 87958 w 201118"/>
                  <a:gd name="connsiteY156" fmla="*/ 31943 h 108672"/>
                  <a:gd name="connsiteX157" fmla="*/ 84840 w 201118"/>
                  <a:gd name="connsiteY157" fmla="*/ 30419 h 108672"/>
                  <a:gd name="connsiteX158" fmla="*/ 83282 w 201118"/>
                  <a:gd name="connsiteY158" fmla="*/ 29640 h 108672"/>
                  <a:gd name="connsiteX159" fmla="*/ 81766 w 201118"/>
                  <a:gd name="connsiteY159" fmla="*/ 29034 h 108672"/>
                  <a:gd name="connsiteX160" fmla="*/ 78727 w 201118"/>
                  <a:gd name="connsiteY160" fmla="*/ 27813 h 108672"/>
                  <a:gd name="connsiteX161" fmla="*/ 77056 w 201118"/>
                  <a:gd name="connsiteY161" fmla="*/ 27207 h 108672"/>
                  <a:gd name="connsiteX162" fmla="*/ 75237 w 201118"/>
                  <a:gd name="connsiteY162" fmla="*/ 26635 h 108672"/>
                  <a:gd name="connsiteX163" fmla="*/ 71921 w 201118"/>
                  <a:gd name="connsiteY163" fmla="*/ 25544 h 108672"/>
                  <a:gd name="connsiteX164" fmla="*/ 68735 w 201118"/>
                  <a:gd name="connsiteY164" fmla="*/ 24843 h 108672"/>
                  <a:gd name="connsiteX165" fmla="*/ 67141 w 201118"/>
                  <a:gd name="connsiteY165" fmla="*/ 24470 h 108672"/>
                  <a:gd name="connsiteX166" fmla="*/ 65522 w 201118"/>
                  <a:gd name="connsiteY166" fmla="*/ 24271 h 108672"/>
                  <a:gd name="connsiteX167" fmla="*/ 62318 w 201118"/>
                  <a:gd name="connsiteY167" fmla="*/ 23899 h 108672"/>
                  <a:gd name="connsiteX168" fmla="*/ 55858 w 201118"/>
                  <a:gd name="connsiteY168" fmla="*/ 23916 h 108672"/>
                  <a:gd name="connsiteX169" fmla="*/ 49451 w 201118"/>
                  <a:gd name="connsiteY169" fmla="*/ 24696 h 108672"/>
                  <a:gd name="connsiteX170" fmla="*/ 43225 w 201118"/>
                  <a:gd name="connsiteY170" fmla="*/ 26471 h 108672"/>
                  <a:gd name="connsiteX171" fmla="*/ 37250 w 201118"/>
                  <a:gd name="connsiteY171" fmla="*/ 28991 h 108672"/>
                  <a:gd name="connsiteX172" fmla="*/ 34453 w 201118"/>
                  <a:gd name="connsiteY172" fmla="*/ 30618 h 108672"/>
                  <a:gd name="connsiteX173" fmla="*/ 33042 w 201118"/>
                  <a:gd name="connsiteY173" fmla="*/ 31467 h 108672"/>
                  <a:gd name="connsiteX174" fmla="*/ 31734 w 201118"/>
                  <a:gd name="connsiteY174" fmla="*/ 32428 h 108672"/>
                  <a:gd name="connsiteX175" fmla="*/ 22175 w 201118"/>
                  <a:gd name="connsiteY175" fmla="*/ 41382 h 108672"/>
                  <a:gd name="connsiteX176" fmla="*/ 20157 w 201118"/>
                  <a:gd name="connsiteY176" fmla="*/ 44031 h 108672"/>
                  <a:gd name="connsiteX177" fmla="*/ 18425 w 201118"/>
                  <a:gd name="connsiteY177" fmla="*/ 46863 h 108672"/>
                  <a:gd name="connsiteX178" fmla="*/ 16910 w 201118"/>
                  <a:gd name="connsiteY178" fmla="*/ 49651 h 108672"/>
                  <a:gd name="connsiteX179" fmla="*/ 15524 w 201118"/>
                  <a:gd name="connsiteY179" fmla="*/ 52604 h 108672"/>
                  <a:gd name="connsiteX180" fmla="*/ 14217 w 201118"/>
                  <a:gd name="connsiteY180" fmla="*/ 56172 h 108672"/>
                  <a:gd name="connsiteX181" fmla="*/ 13897 w 201118"/>
                  <a:gd name="connsiteY181" fmla="*/ 57072 h 108672"/>
                  <a:gd name="connsiteX182" fmla="*/ 13810 w 201118"/>
                  <a:gd name="connsiteY182" fmla="*/ 57306 h 108672"/>
                  <a:gd name="connsiteX183" fmla="*/ 13905 w 201118"/>
                  <a:gd name="connsiteY183" fmla="*/ 57037 h 108672"/>
                  <a:gd name="connsiteX184" fmla="*/ 13879 w 201118"/>
                  <a:gd name="connsiteY184" fmla="*/ 57089 h 108672"/>
                  <a:gd name="connsiteX185" fmla="*/ 13862 w 201118"/>
                  <a:gd name="connsiteY185" fmla="*/ 57176 h 108672"/>
                  <a:gd name="connsiteX186" fmla="*/ 13775 w 201118"/>
                  <a:gd name="connsiteY186" fmla="*/ 57565 h 108672"/>
                  <a:gd name="connsiteX187" fmla="*/ 13360 w 201118"/>
                  <a:gd name="connsiteY187" fmla="*/ 59116 h 108672"/>
                  <a:gd name="connsiteX188" fmla="*/ 12728 w 201118"/>
                  <a:gd name="connsiteY188" fmla="*/ 62259 h 108672"/>
                  <a:gd name="connsiteX189" fmla="*/ 12398 w 201118"/>
                  <a:gd name="connsiteY189" fmla="*/ 65463 h 108672"/>
                  <a:gd name="connsiteX190" fmla="*/ 20694 w 201118"/>
                  <a:gd name="connsiteY190" fmla="*/ 89760 h 108672"/>
                  <a:gd name="connsiteX191" fmla="*/ 25482 w 201118"/>
                  <a:gd name="connsiteY191" fmla="*/ 94419 h 108672"/>
                  <a:gd name="connsiteX192" fmla="*/ 30981 w 201118"/>
                  <a:gd name="connsiteY192" fmla="*/ 98004 h 108672"/>
                  <a:gd name="connsiteX193" fmla="*/ 31682 w 201118"/>
                  <a:gd name="connsiteY193" fmla="*/ 98410 h 108672"/>
                  <a:gd name="connsiteX194" fmla="*/ 32574 w 201118"/>
                  <a:gd name="connsiteY194" fmla="*/ 98783 h 108672"/>
                  <a:gd name="connsiteX195" fmla="*/ 34332 w 201118"/>
                  <a:gd name="connsiteY195" fmla="*/ 99510 h 108672"/>
                  <a:gd name="connsiteX196" fmla="*/ 35215 w 201118"/>
                  <a:gd name="connsiteY196" fmla="*/ 99874 h 108672"/>
                  <a:gd name="connsiteX197" fmla="*/ 35059 w 201118"/>
                  <a:gd name="connsiteY197" fmla="*/ 99831 h 108672"/>
                  <a:gd name="connsiteX198" fmla="*/ 35120 w 201118"/>
                  <a:gd name="connsiteY198" fmla="*/ 99839 h 108672"/>
                  <a:gd name="connsiteX199" fmla="*/ 35215 w 201118"/>
                  <a:gd name="connsiteY199" fmla="*/ 99874 h 108672"/>
                  <a:gd name="connsiteX200" fmla="*/ 35406 w 201118"/>
                  <a:gd name="connsiteY200" fmla="*/ 99917 h 108672"/>
                  <a:gd name="connsiteX201" fmla="*/ 35787 w 201118"/>
                  <a:gd name="connsiteY201" fmla="*/ 100047 h 108672"/>
                  <a:gd name="connsiteX202" fmla="*/ 37345 w 201118"/>
                  <a:gd name="connsiteY202" fmla="*/ 100532 h 108672"/>
                  <a:gd name="connsiteX203" fmla="*/ 43805 w 201118"/>
                  <a:gd name="connsiteY203" fmla="*/ 101181 h 108672"/>
                  <a:gd name="connsiteX204" fmla="*/ 50282 w 201118"/>
                  <a:gd name="connsiteY204" fmla="*/ 99909 h 108672"/>
                  <a:gd name="connsiteX205" fmla="*/ 56187 w 201118"/>
                  <a:gd name="connsiteY205" fmla="*/ 96713 h 108672"/>
                  <a:gd name="connsiteX206" fmla="*/ 61045 w 201118"/>
                  <a:gd name="connsiteY206" fmla="*/ 91856 h 108672"/>
                  <a:gd name="connsiteX207" fmla="*/ 62898 w 201118"/>
                  <a:gd name="connsiteY207" fmla="*/ 88929 h 108672"/>
                  <a:gd name="connsiteX208" fmla="*/ 63686 w 201118"/>
                  <a:gd name="connsiteY208" fmla="*/ 87431 h 108672"/>
                  <a:gd name="connsiteX209" fmla="*/ 64396 w 201118"/>
                  <a:gd name="connsiteY209" fmla="*/ 85647 h 108672"/>
                  <a:gd name="connsiteX210" fmla="*/ 64059 w 201118"/>
                  <a:gd name="connsiteY210" fmla="*/ 71914 h 108672"/>
                  <a:gd name="connsiteX211" fmla="*/ 53572 w 201118"/>
                  <a:gd name="connsiteY211" fmla="*/ 61800 h 10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201118" h="108672">
                    <a:moveTo>
                      <a:pt x="53572" y="61800"/>
                    </a:moveTo>
                    <a:cubicBezTo>
                      <a:pt x="58551" y="62943"/>
                      <a:pt x="63158" y="66303"/>
                      <a:pt x="65842" y="70953"/>
                    </a:cubicBezTo>
                    <a:cubicBezTo>
                      <a:pt x="68553" y="75568"/>
                      <a:pt x="69479" y="81361"/>
                      <a:pt x="68042" y="86859"/>
                    </a:cubicBezTo>
                    <a:lnTo>
                      <a:pt x="67548" y="88712"/>
                    </a:lnTo>
                    <a:cubicBezTo>
                      <a:pt x="67349" y="89353"/>
                      <a:pt x="67072" y="90028"/>
                      <a:pt x="66821" y="90695"/>
                    </a:cubicBezTo>
                    <a:cubicBezTo>
                      <a:pt x="66345" y="92072"/>
                      <a:pt x="65652" y="93224"/>
                      <a:pt x="65020" y="94479"/>
                    </a:cubicBezTo>
                    <a:cubicBezTo>
                      <a:pt x="63608" y="96878"/>
                      <a:pt x="61859" y="99077"/>
                      <a:pt x="59798" y="101043"/>
                    </a:cubicBezTo>
                    <a:cubicBezTo>
                      <a:pt x="57694" y="102939"/>
                      <a:pt x="55322" y="104541"/>
                      <a:pt x="52759" y="105823"/>
                    </a:cubicBezTo>
                    <a:cubicBezTo>
                      <a:pt x="50152" y="107052"/>
                      <a:pt x="47372" y="107892"/>
                      <a:pt x="44506" y="108368"/>
                    </a:cubicBezTo>
                    <a:cubicBezTo>
                      <a:pt x="41606" y="108775"/>
                      <a:pt x="38670" y="108775"/>
                      <a:pt x="35743" y="108360"/>
                    </a:cubicBezTo>
                    <a:cubicBezTo>
                      <a:pt x="35033" y="108230"/>
                      <a:pt x="34323" y="108065"/>
                      <a:pt x="33596" y="107909"/>
                    </a:cubicBezTo>
                    <a:lnTo>
                      <a:pt x="33068" y="107788"/>
                    </a:lnTo>
                    <a:lnTo>
                      <a:pt x="32791" y="107719"/>
                    </a:lnTo>
                    <a:lnTo>
                      <a:pt x="32643" y="107702"/>
                    </a:lnTo>
                    <a:lnTo>
                      <a:pt x="32591" y="107676"/>
                    </a:lnTo>
                    <a:cubicBezTo>
                      <a:pt x="32747" y="107736"/>
                      <a:pt x="32297" y="107598"/>
                      <a:pt x="32297" y="107598"/>
                    </a:cubicBezTo>
                    <a:lnTo>
                      <a:pt x="31405" y="107329"/>
                    </a:lnTo>
                    <a:lnTo>
                      <a:pt x="29578" y="106741"/>
                    </a:lnTo>
                    <a:lnTo>
                      <a:pt x="28669" y="106455"/>
                    </a:lnTo>
                    <a:lnTo>
                      <a:pt x="27673" y="106013"/>
                    </a:lnTo>
                    <a:cubicBezTo>
                      <a:pt x="24859" y="104879"/>
                      <a:pt x="22348" y="103545"/>
                      <a:pt x="19967" y="101987"/>
                    </a:cubicBezTo>
                    <a:cubicBezTo>
                      <a:pt x="17594" y="100393"/>
                      <a:pt x="15369" y="98575"/>
                      <a:pt x="13325" y="96566"/>
                    </a:cubicBezTo>
                    <a:cubicBezTo>
                      <a:pt x="5151" y="88487"/>
                      <a:pt x="276" y="77100"/>
                      <a:pt x="16" y="65341"/>
                    </a:cubicBezTo>
                    <a:cubicBezTo>
                      <a:pt x="7" y="63878"/>
                      <a:pt x="-53" y="62380"/>
                      <a:pt x="137" y="60925"/>
                    </a:cubicBezTo>
                    <a:cubicBezTo>
                      <a:pt x="276" y="59453"/>
                      <a:pt x="345" y="57964"/>
                      <a:pt x="683" y="56526"/>
                    </a:cubicBezTo>
                    <a:lnTo>
                      <a:pt x="1090" y="54336"/>
                    </a:lnTo>
                    <a:lnTo>
                      <a:pt x="1211" y="53790"/>
                    </a:lnTo>
                    <a:lnTo>
                      <a:pt x="1237" y="53669"/>
                    </a:lnTo>
                    <a:lnTo>
                      <a:pt x="1246" y="53600"/>
                    </a:lnTo>
                    <a:cubicBezTo>
                      <a:pt x="1298" y="53426"/>
                      <a:pt x="1159" y="53860"/>
                      <a:pt x="1367" y="53210"/>
                    </a:cubicBezTo>
                    <a:lnTo>
                      <a:pt x="1436" y="52985"/>
                    </a:lnTo>
                    <a:lnTo>
                      <a:pt x="1687" y="52067"/>
                    </a:lnTo>
                    <a:lnTo>
                      <a:pt x="2787" y="48413"/>
                    </a:lnTo>
                    <a:cubicBezTo>
                      <a:pt x="3151" y="47192"/>
                      <a:pt x="3843" y="45668"/>
                      <a:pt x="4380" y="44308"/>
                    </a:cubicBezTo>
                    <a:cubicBezTo>
                      <a:pt x="4952" y="42897"/>
                      <a:pt x="5523" y="41486"/>
                      <a:pt x="6233" y="40273"/>
                    </a:cubicBezTo>
                    <a:lnTo>
                      <a:pt x="8285" y="36481"/>
                    </a:lnTo>
                    <a:lnTo>
                      <a:pt x="10675" y="32879"/>
                    </a:lnTo>
                    <a:cubicBezTo>
                      <a:pt x="14000" y="28177"/>
                      <a:pt x="17923" y="23813"/>
                      <a:pt x="22556" y="20262"/>
                    </a:cubicBezTo>
                    <a:cubicBezTo>
                      <a:pt x="27102" y="16643"/>
                      <a:pt x="32219" y="13690"/>
                      <a:pt x="37709" y="11638"/>
                    </a:cubicBezTo>
                    <a:cubicBezTo>
                      <a:pt x="40411" y="10452"/>
                      <a:pt x="43277" y="9828"/>
                      <a:pt x="46108" y="9066"/>
                    </a:cubicBezTo>
                    <a:cubicBezTo>
                      <a:pt x="49018" y="8598"/>
                      <a:pt x="51901" y="8001"/>
                      <a:pt x="54828" y="7923"/>
                    </a:cubicBezTo>
                    <a:cubicBezTo>
                      <a:pt x="60699" y="7421"/>
                      <a:pt x="66596" y="8165"/>
                      <a:pt x="72259" y="9534"/>
                    </a:cubicBezTo>
                    <a:cubicBezTo>
                      <a:pt x="73670" y="9897"/>
                      <a:pt x="75064" y="10322"/>
                      <a:pt x="76467" y="10711"/>
                    </a:cubicBezTo>
                    <a:lnTo>
                      <a:pt x="76917" y="10850"/>
                    </a:lnTo>
                    <a:lnTo>
                      <a:pt x="77013" y="10910"/>
                    </a:lnTo>
                    <a:lnTo>
                      <a:pt x="77238" y="11006"/>
                    </a:lnTo>
                    <a:lnTo>
                      <a:pt x="77679" y="11179"/>
                    </a:lnTo>
                    <a:lnTo>
                      <a:pt x="78580" y="11516"/>
                    </a:lnTo>
                    <a:lnTo>
                      <a:pt x="80346" y="12218"/>
                    </a:lnTo>
                    <a:lnTo>
                      <a:pt x="82130" y="12911"/>
                    </a:lnTo>
                    <a:cubicBezTo>
                      <a:pt x="82710" y="13136"/>
                      <a:pt x="83308" y="13361"/>
                      <a:pt x="84001" y="13716"/>
                    </a:cubicBezTo>
                    <a:lnTo>
                      <a:pt x="87906" y="15664"/>
                    </a:lnTo>
                    <a:cubicBezTo>
                      <a:pt x="90616" y="16920"/>
                      <a:pt x="92781" y="18522"/>
                      <a:pt x="95162" y="19994"/>
                    </a:cubicBezTo>
                    <a:cubicBezTo>
                      <a:pt x="97483" y="21509"/>
                      <a:pt x="99578" y="23345"/>
                      <a:pt x="101760" y="25016"/>
                    </a:cubicBezTo>
                    <a:lnTo>
                      <a:pt x="93145" y="25804"/>
                    </a:lnTo>
                    <a:cubicBezTo>
                      <a:pt x="94980" y="23769"/>
                      <a:pt x="96703" y="21561"/>
                      <a:pt x="98704" y="19656"/>
                    </a:cubicBezTo>
                    <a:cubicBezTo>
                      <a:pt x="100764" y="17794"/>
                      <a:pt x="102695" y="15768"/>
                      <a:pt x="104981" y="14157"/>
                    </a:cubicBezTo>
                    <a:lnTo>
                      <a:pt x="108315" y="11620"/>
                    </a:lnTo>
                    <a:cubicBezTo>
                      <a:pt x="109424" y="10754"/>
                      <a:pt x="110653" y="10105"/>
                      <a:pt x="111839" y="9334"/>
                    </a:cubicBezTo>
                    <a:lnTo>
                      <a:pt x="113615" y="8235"/>
                    </a:lnTo>
                    <a:lnTo>
                      <a:pt x="114515" y="7689"/>
                    </a:lnTo>
                    <a:lnTo>
                      <a:pt x="114965" y="7421"/>
                    </a:lnTo>
                    <a:lnTo>
                      <a:pt x="115173" y="7282"/>
                    </a:lnTo>
                    <a:lnTo>
                      <a:pt x="115286" y="7204"/>
                    </a:lnTo>
                    <a:lnTo>
                      <a:pt x="115346" y="7161"/>
                    </a:lnTo>
                    <a:lnTo>
                      <a:pt x="115762" y="6979"/>
                    </a:lnTo>
                    <a:lnTo>
                      <a:pt x="119191" y="5291"/>
                    </a:lnTo>
                    <a:cubicBezTo>
                      <a:pt x="119797" y="5022"/>
                      <a:pt x="120299" y="4736"/>
                      <a:pt x="120975" y="4459"/>
                    </a:cubicBezTo>
                    <a:lnTo>
                      <a:pt x="123148" y="3663"/>
                    </a:lnTo>
                    <a:cubicBezTo>
                      <a:pt x="124620" y="3152"/>
                      <a:pt x="126110" y="2563"/>
                      <a:pt x="127556" y="2173"/>
                    </a:cubicBezTo>
                    <a:cubicBezTo>
                      <a:pt x="130387" y="1463"/>
                      <a:pt x="133236" y="693"/>
                      <a:pt x="136180" y="467"/>
                    </a:cubicBezTo>
                    <a:cubicBezTo>
                      <a:pt x="139081" y="0"/>
                      <a:pt x="142034" y="69"/>
                      <a:pt x="144969" y="0"/>
                    </a:cubicBezTo>
                    <a:cubicBezTo>
                      <a:pt x="147879" y="216"/>
                      <a:pt x="150840" y="329"/>
                      <a:pt x="153698" y="996"/>
                    </a:cubicBezTo>
                    <a:cubicBezTo>
                      <a:pt x="159464" y="2018"/>
                      <a:pt x="165050" y="3992"/>
                      <a:pt x="170184" y="6719"/>
                    </a:cubicBezTo>
                    <a:cubicBezTo>
                      <a:pt x="175380" y="9378"/>
                      <a:pt x="180030" y="12962"/>
                      <a:pt x="184152" y="16972"/>
                    </a:cubicBezTo>
                    <a:cubicBezTo>
                      <a:pt x="188386" y="20912"/>
                      <a:pt x="191676" y="25691"/>
                      <a:pt x="194603" y="30567"/>
                    </a:cubicBezTo>
                    <a:lnTo>
                      <a:pt x="196551" y="34359"/>
                    </a:lnTo>
                    <a:lnTo>
                      <a:pt x="197028" y="35320"/>
                    </a:lnTo>
                    <a:lnTo>
                      <a:pt x="197166" y="35537"/>
                    </a:lnTo>
                    <a:lnTo>
                      <a:pt x="197348" y="35944"/>
                    </a:lnTo>
                    <a:lnTo>
                      <a:pt x="197391" y="36065"/>
                    </a:lnTo>
                    <a:lnTo>
                      <a:pt x="197564" y="36506"/>
                    </a:lnTo>
                    <a:lnTo>
                      <a:pt x="198249" y="38282"/>
                    </a:lnTo>
                    <a:cubicBezTo>
                      <a:pt x="198716" y="39338"/>
                      <a:pt x="199166" y="40992"/>
                      <a:pt x="199582" y="42507"/>
                    </a:cubicBezTo>
                    <a:cubicBezTo>
                      <a:pt x="200084" y="44049"/>
                      <a:pt x="200283" y="45469"/>
                      <a:pt x="200535" y="46950"/>
                    </a:cubicBezTo>
                    <a:cubicBezTo>
                      <a:pt x="202414" y="58561"/>
                      <a:pt x="199703" y="70641"/>
                      <a:pt x="193140" y="80070"/>
                    </a:cubicBezTo>
                    <a:cubicBezTo>
                      <a:pt x="189867" y="84764"/>
                      <a:pt x="185693" y="88833"/>
                      <a:pt x="180904" y="91882"/>
                    </a:cubicBezTo>
                    <a:cubicBezTo>
                      <a:pt x="179761" y="92704"/>
                      <a:pt x="178454" y="93275"/>
                      <a:pt x="177233" y="93968"/>
                    </a:cubicBezTo>
                    <a:lnTo>
                      <a:pt x="176289" y="94462"/>
                    </a:lnTo>
                    <a:lnTo>
                      <a:pt x="176047" y="94592"/>
                    </a:lnTo>
                    <a:lnTo>
                      <a:pt x="176003" y="94626"/>
                    </a:lnTo>
                    <a:lnTo>
                      <a:pt x="175882" y="94653"/>
                    </a:lnTo>
                    <a:lnTo>
                      <a:pt x="175648" y="94756"/>
                    </a:lnTo>
                    <a:lnTo>
                      <a:pt x="175224" y="94938"/>
                    </a:lnTo>
                    <a:lnTo>
                      <a:pt x="173414" y="95674"/>
                    </a:lnTo>
                    <a:cubicBezTo>
                      <a:pt x="170366" y="96705"/>
                      <a:pt x="167561" y="97198"/>
                      <a:pt x="164651" y="97345"/>
                    </a:cubicBezTo>
                    <a:cubicBezTo>
                      <a:pt x="161733" y="97397"/>
                      <a:pt x="158832" y="97094"/>
                      <a:pt x="156061" y="96350"/>
                    </a:cubicBezTo>
                    <a:cubicBezTo>
                      <a:pt x="153325" y="95544"/>
                      <a:pt x="150684" y="94401"/>
                      <a:pt x="148286" y="92929"/>
                    </a:cubicBezTo>
                    <a:cubicBezTo>
                      <a:pt x="145913" y="91371"/>
                      <a:pt x="143774" y="89526"/>
                      <a:pt x="141956" y="87405"/>
                    </a:cubicBezTo>
                    <a:cubicBezTo>
                      <a:pt x="140207" y="85249"/>
                      <a:pt x="138639" y="82954"/>
                      <a:pt x="137574" y="80443"/>
                    </a:cubicBezTo>
                    <a:cubicBezTo>
                      <a:pt x="136440" y="77992"/>
                      <a:pt x="135739" y="75152"/>
                      <a:pt x="135643" y="72416"/>
                    </a:cubicBezTo>
                    <a:cubicBezTo>
                      <a:pt x="135513" y="69697"/>
                      <a:pt x="135955" y="66961"/>
                      <a:pt x="136864" y="64432"/>
                    </a:cubicBezTo>
                    <a:cubicBezTo>
                      <a:pt x="138648" y="59358"/>
                      <a:pt x="142571" y="55236"/>
                      <a:pt x="147255" y="53201"/>
                    </a:cubicBezTo>
                    <a:cubicBezTo>
                      <a:pt x="142874" y="55886"/>
                      <a:pt x="139947" y="60345"/>
                      <a:pt x="138865" y="65021"/>
                    </a:cubicBezTo>
                    <a:cubicBezTo>
                      <a:pt x="138319" y="67385"/>
                      <a:pt x="138232" y="69809"/>
                      <a:pt x="138613" y="72130"/>
                    </a:cubicBezTo>
                    <a:cubicBezTo>
                      <a:pt x="138994" y="74468"/>
                      <a:pt x="139791" y="76590"/>
                      <a:pt x="141038" y="78624"/>
                    </a:cubicBezTo>
                    <a:cubicBezTo>
                      <a:pt x="142207" y="80711"/>
                      <a:pt x="143783" y="82460"/>
                      <a:pt x="145428" y="84088"/>
                    </a:cubicBezTo>
                    <a:cubicBezTo>
                      <a:pt x="147134" y="85664"/>
                      <a:pt x="149099" y="86911"/>
                      <a:pt x="151091" y="87959"/>
                    </a:cubicBezTo>
                    <a:cubicBezTo>
                      <a:pt x="153135" y="88937"/>
                      <a:pt x="155299" y="89613"/>
                      <a:pt x="157482" y="90020"/>
                    </a:cubicBezTo>
                    <a:cubicBezTo>
                      <a:pt x="159690" y="90375"/>
                      <a:pt x="161915" y="90375"/>
                      <a:pt x="164080" y="90124"/>
                    </a:cubicBezTo>
                    <a:cubicBezTo>
                      <a:pt x="166236" y="89803"/>
                      <a:pt x="168409" y="89093"/>
                      <a:pt x="170132" y="88383"/>
                    </a:cubicBezTo>
                    <a:lnTo>
                      <a:pt x="171804" y="87517"/>
                    </a:lnTo>
                    <a:lnTo>
                      <a:pt x="172237" y="87292"/>
                    </a:lnTo>
                    <a:lnTo>
                      <a:pt x="172444" y="87180"/>
                    </a:lnTo>
                    <a:lnTo>
                      <a:pt x="172548" y="87128"/>
                    </a:lnTo>
                    <a:lnTo>
                      <a:pt x="172600" y="87110"/>
                    </a:lnTo>
                    <a:cubicBezTo>
                      <a:pt x="172791" y="87006"/>
                      <a:pt x="172410" y="87197"/>
                      <a:pt x="172462" y="87162"/>
                    </a:cubicBezTo>
                    <a:lnTo>
                      <a:pt x="173163" y="86703"/>
                    </a:lnTo>
                    <a:cubicBezTo>
                      <a:pt x="174090" y="86028"/>
                      <a:pt x="175112" y="85526"/>
                      <a:pt x="175951" y="84755"/>
                    </a:cubicBezTo>
                    <a:cubicBezTo>
                      <a:pt x="179545" y="82002"/>
                      <a:pt x="182515" y="78529"/>
                      <a:pt x="184723" y="74667"/>
                    </a:cubicBezTo>
                    <a:cubicBezTo>
                      <a:pt x="189139" y="66943"/>
                      <a:pt x="190481" y="57635"/>
                      <a:pt x="188446" y="49253"/>
                    </a:cubicBezTo>
                    <a:cubicBezTo>
                      <a:pt x="188161" y="48222"/>
                      <a:pt x="187944" y="47149"/>
                      <a:pt x="187563" y="46283"/>
                    </a:cubicBezTo>
                    <a:cubicBezTo>
                      <a:pt x="187234" y="45365"/>
                      <a:pt x="187026" y="44551"/>
                      <a:pt x="186377" y="43304"/>
                    </a:cubicBezTo>
                    <a:lnTo>
                      <a:pt x="185580" y="41572"/>
                    </a:lnTo>
                    <a:lnTo>
                      <a:pt x="185373" y="41131"/>
                    </a:lnTo>
                    <a:lnTo>
                      <a:pt x="185329" y="41009"/>
                    </a:lnTo>
                    <a:lnTo>
                      <a:pt x="185295" y="40957"/>
                    </a:lnTo>
                    <a:cubicBezTo>
                      <a:pt x="185346" y="41087"/>
                      <a:pt x="185147" y="40637"/>
                      <a:pt x="185416" y="41208"/>
                    </a:cubicBezTo>
                    <a:lnTo>
                      <a:pt x="185295" y="41035"/>
                    </a:lnTo>
                    <a:lnTo>
                      <a:pt x="184862" y="40291"/>
                    </a:lnTo>
                    <a:lnTo>
                      <a:pt x="183147" y="37399"/>
                    </a:lnTo>
                    <a:cubicBezTo>
                      <a:pt x="180601" y="33727"/>
                      <a:pt x="177874" y="30168"/>
                      <a:pt x="174436" y="27371"/>
                    </a:cubicBezTo>
                    <a:cubicBezTo>
                      <a:pt x="171085" y="24514"/>
                      <a:pt x="167431" y="22003"/>
                      <a:pt x="163404" y="20288"/>
                    </a:cubicBezTo>
                    <a:lnTo>
                      <a:pt x="161941" y="19587"/>
                    </a:lnTo>
                    <a:lnTo>
                      <a:pt x="160408" y="19041"/>
                    </a:lnTo>
                    <a:cubicBezTo>
                      <a:pt x="159387" y="18660"/>
                      <a:pt x="158382" y="18245"/>
                      <a:pt x="157343" y="17942"/>
                    </a:cubicBezTo>
                    <a:cubicBezTo>
                      <a:pt x="155239" y="17396"/>
                      <a:pt x="153169" y="16772"/>
                      <a:pt x="151013" y="16539"/>
                    </a:cubicBezTo>
                    <a:cubicBezTo>
                      <a:pt x="148892" y="16097"/>
                      <a:pt x="146727" y="16149"/>
                      <a:pt x="144588" y="15933"/>
                    </a:cubicBezTo>
                    <a:cubicBezTo>
                      <a:pt x="142423" y="16054"/>
                      <a:pt x="140267" y="15950"/>
                      <a:pt x="138137" y="16340"/>
                    </a:cubicBezTo>
                    <a:cubicBezTo>
                      <a:pt x="135990" y="16513"/>
                      <a:pt x="133911" y="17084"/>
                      <a:pt x="131799" y="17500"/>
                    </a:cubicBezTo>
                    <a:cubicBezTo>
                      <a:pt x="130777" y="17742"/>
                      <a:pt x="129902" y="18097"/>
                      <a:pt x="128924" y="18383"/>
                    </a:cubicBezTo>
                    <a:lnTo>
                      <a:pt x="127504" y="18799"/>
                    </a:lnTo>
                    <a:cubicBezTo>
                      <a:pt x="126976" y="18998"/>
                      <a:pt x="126361" y="19318"/>
                      <a:pt x="125798" y="19561"/>
                    </a:cubicBezTo>
                    <a:lnTo>
                      <a:pt x="122291" y="21067"/>
                    </a:lnTo>
                    <a:cubicBezTo>
                      <a:pt x="121962" y="21232"/>
                      <a:pt x="122698" y="20868"/>
                      <a:pt x="122603" y="20894"/>
                    </a:cubicBezTo>
                    <a:lnTo>
                      <a:pt x="122559" y="20929"/>
                    </a:lnTo>
                    <a:lnTo>
                      <a:pt x="122456" y="20981"/>
                    </a:lnTo>
                    <a:lnTo>
                      <a:pt x="122274" y="21085"/>
                    </a:lnTo>
                    <a:lnTo>
                      <a:pt x="121893" y="21293"/>
                    </a:lnTo>
                    <a:lnTo>
                      <a:pt x="121139" y="21700"/>
                    </a:lnTo>
                    <a:lnTo>
                      <a:pt x="119624" y="22531"/>
                    </a:lnTo>
                    <a:cubicBezTo>
                      <a:pt x="117555" y="23544"/>
                      <a:pt x="115649" y="24825"/>
                      <a:pt x="113693" y="26072"/>
                    </a:cubicBezTo>
                    <a:cubicBezTo>
                      <a:pt x="112705" y="26652"/>
                      <a:pt x="111744" y="27285"/>
                      <a:pt x="110852" y="28021"/>
                    </a:cubicBezTo>
                    <a:lnTo>
                      <a:pt x="108047" y="30082"/>
                    </a:lnTo>
                    <a:cubicBezTo>
                      <a:pt x="106211" y="31502"/>
                      <a:pt x="104505" y="33078"/>
                      <a:pt x="102678" y="34576"/>
                    </a:cubicBezTo>
                    <a:cubicBezTo>
                      <a:pt x="100158" y="36611"/>
                      <a:pt x="96738" y="36818"/>
                      <a:pt x="94054" y="35364"/>
                    </a:cubicBezTo>
                    <a:cubicBezTo>
                      <a:pt x="91993" y="34247"/>
                      <a:pt x="90019" y="33000"/>
                      <a:pt x="87958" y="31943"/>
                    </a:cubicBezTo>
                    <a:lnTo>
                      <a:pt x="84840" y="30419"/>
                    </a:lnTo>
                    <a:cubicBezTo>
                      <a:pt x="84312" y="30160"/>
                      <a:pt x="83810" y="29874"/>
                      <a:pt x="83282" y="29640"/>
                    </a:cubicBezTo>
                    <a:lnTo>
                      <a:pt x="81766" y="29034"/>
                    </a:lnTo>
                    <a:lnTo>
                      <a:pt x="78727" y="27813"/>
                    </a:lnTo>
                    <a:cubicBezTo>
                      <a:pt x="78277" y="27588"/>
                      <a:pt x="77662" y="27389"/>
                      <a:pt x="77056" y="27207"/>
                    </a:cubicBezTo>
                    <a:lnTo>
                      <a:pt x="75237" y="26635"/>
                    </a:lnTo>
                    <a:lnTo>
                      <a:pt x="71921" y="25544"/>
                    </a:lnTo>
                    <a:cubicBezTo>
                      <a:pt x="70865" y="25319"/>
                      <a:pt x="69800" y="25111"/>
                      <a:pt x="68735" y="24843"/>
                    </a:cubicBezTo>
                    <a:cubicBezTo>
                      <a:pt x="68206" y="24722"/>
                      <a:pt x="67678" y="24574"/>
                      <a:pt x="67141" y="24470"/>
                    </a:cubicBezTo>
                    <a:lnTo>
                      <a:pt x="65522" y="24271"/>
                    </a:lnTo>
                    <a:cubicBezTo>
                      <a:pt x="64457" y="24167"/>
                      <a:pt x="63383" y="23934"/>
                      <a:pt x="62318" y="23899"/>
                    </a:cubicBezTo>
                    <a:cubicBezTo>
                      <a:pt x="60145" y="23882"/>
                      <a:pt x="57989" y="23700"/>
                      <a:pt x="55858" y="23916"/>
                    </a:cubicBezTo>
                    <a:cubicBezTo>
                      <a:pt x="53694" y="23916"/>
                      <a:pt x="51589" y="24401"/>
                      <a:pt x="49451" y="24696"/>
                    </a:cubicBezTo>
                    <a:cubicBezTo>
                      <a:pt x="47390" y="25302"/>
                      <a:pt x="45242" y="25648"/>
                      <a:pt x="43225" y="26471"/>
                    </a:cubicBezTo>
                    <a:cubicBezTo>
                      <a:pt x="41173" y="27094"/>
                      <a:pt x="39233" y="28081"/>
                      <a:pt x="37250" y="28991"/>
                    </a:cubicBezTo>
                    <a:cubicBezTo>
                      <a:pt x="36298" y="29467"/>
                      <a:pt x="35397" y="30073"/>
                      <a:pt x="34453" y="30618"/>
                    </a:cubicBezTo>
                    <a:lnTo>
                      <a:pt x="33042" y="31467"/>
                    </a:lnTo>
                    <a:lnTo>
                      <a:pt x="31734" y="32428"/>
                    </a:lnTo>
                    <a:cubicBezTo>
                      <a:pt x="28080" y="34835"/>
                      <a:pt x="24954" y="37979"/>
                      <a:pt x="22175" y="41382"/>
                    </a:cubicBezTo>
                    <a:lnTo>
                      <a:pt x="20157" y="44031"/>
                    </a:lnTo>
                    <a:lnTo>
                      <a:pt x="18425" y="46863"/>
                    </a:lnTo>
                    <a:cubicBezTo>
                      <a:pt x="17793" y="47807"/>
                      <a:pt x="17369" y="48750"/>
                      <a:pt x="16910" y="49651"/>
                    </a:cubicBezTo>
                    <a:cubicBezTo>
                      <a:pt x="16460" y="50655"/>
                      <a:pt x="15957" y="51392"/>
                      <a:pt x="15524" y="52604"/>
                    </a:cubicBezTo>
                    <a:lnTo>
                      <a:pt x="14217" y="56172"/>
                    </a:lnTo>
                    <a:lnTo>
                      <a:pt x="13897" y="57072"/>
                    </a:lnTo>
                    <a:lnTo>
                      <a:pt x="13810" y="57306"/>
                    </a:lnTo>
                    <a:cubicBezTo>
                      <a:pt x="13992" y="56700"/>
                      <a:pt x="13862" y="57150"/>
                      <a:pt x="13905" y="57037"/>
                    </a:cubicBezTo>
                    <a:lnTo>
                      <a:pt x="13879" y="57089"/>
                    </a:lnTo>
                    <a:lnTo>
                      <a:pt x="13862" y="57176"/>
                    </a:lnTo>
                    <a:lnTo>
                      <a:pt x="13775" y="57565"/>
                    </a:lnTo>
                    <a:lnTo>
                      <a:pt x="13360" y="59116"/>
                    </a:lnTo>
                    <a:cubicBezTo>
                      <a:pt x="13013" y="60146"/>
                      <a:pt x="12909" y="61202"/>
                      <a:pt x="12728" y="62259"/>
                    </a:cubicBezTo>
                    <a:cubicBezTo>
                      <a:pt x="12502" y="63315"/>
                      <a:pt x="12485" y="64389"/>
                      <a:pt x="12398" y="65463"/>
                    </a:cubicBezTo>
                    <a:cubicBezTo>
                      <a:pt x="11888" y="74035"/>
                      <a:pt x="14944" y="82963"/>
                      <a:pt x="20694" y="89760"/>
                    </a:cubicBezTo>
                    <a:cubicBezTo>
                      <a:pt x="22123" y="91466"/>
                      <a:pt x="23742" y="93033"/>
                      <a:pt x="25482" y="94419"/>
                    </a:cubicBezTo>
                    <a:cubicBezTo>
                      <a:pt x="27240" y="95821"/>
                      <a:pt x="29162" y="97051"/>
                      <a:pt x="30981" y="98004"/>
                    </a:cubicBezTo>
                    <a:cubicBezTo>
                      <a:pt x="31215" y="98142"/>
                      <a:pt x="31422" y="98272"/>
                      <a:pt x="31682" y="98410"/>
                    </a:cubicBezTo>
                    <a:lnTo>
                      <a:pt x="32574" y="98783"/>
                    </a:lnTo>
                    <a:lnTo>
                      <a:pt x="34332" y="99510"/>
                    </a:lnTo>
                    <a:lnTo>
                      <a:pt x="35215" y="99874"/>
                    </a:lnTo>
                    <a:cubicBezTo>
                      <a:pt x="35284" y="99900"/>
                      <a:pt x="34877" y="99761"/>
                      <a:pt x="35059" y="99831"/>
                    </a:cubicBezTo>
                    <a:lnTo>
                      <a:pt x="35120" y="99839"/>
                    </a:lnTo>
                    <a:lnTo>
                      <a:pt x="35215" y="99874"/>
                    </a:lnTo>
                    <a:lnTo>
                      <a:pt x="35406" y="99917"/>
                    </a:lnTo>
                    <a:lnTo>
                      <a:pt x="35787" y="100047"/>
                    </a:lnTo>
                    <a:lnTo>
                      <a:pt x="37345" y="100532"/>
                    </a:lnTo>
                    <a:cubicBezTo>
                      <a:pt x="39441" y="101026"/>
                      <a:pt x="41614" y="101268"/>
                      <a:pt x="43805" y="101181"/>
                    </a:cubicBezTo>
                    <a:cubicBezTo>
                      <a:pt x="45970" y="101034"/>
                      <a:pt x="48169" y="100644"/>
                      <a:pt x="50282" y="99909"/>
                    </a:cubicBezTo>
                    <a:cubicBezTo>
                      <a:pt x="52352" y="99103"/>
                      <a:pt x="54352" y="98047"/>
                      <a:pt x="56187" y="96713"/>
                    </a:cubicBezTo>
                    <a:cubicBezTo>
                      <a:pt x="57963" y="95293"/>
                      <a:pt x="59642" y="93726"/>
                      <a:pt x="61045" y="91856"/>
                    </a:cubicBezTo>
                    <a:cubicBezTo>
                      <a:pt x="61677" y="90912"/>
                      <a:pt x="62413" y="89924"/>
                      <a:pt x="62898" y="88929"/>
                    </a:cubicBezTo>
                    <a:cubicBezTo>
                      <a:pt x="63149" y="88444"/>
                      <a:pt x="63435" y="87985"/>
                      <a:pt x="63686" y="87431"/>
                    </a:cubicBezTo>
                    <a:lnTo>
                      <a:pt x="64396" y="85647"/>
                    </a:lnTo>
                    <a:cubicBezTo>
                      <a:pt x="66068" y="81439"/>
                      <a:pt x="66007" y="76347"/>
                      <a:pt x="64059" y="71914"/>
                    </a:cubicBezTo>
                    <a:cubicBezTo>
                      <a:pt x="62058" y="67489"/>
                      <a:pt x="58378" y="63644"/>
                      <a:pt x="53572" y="61800"/>
                    </a:cubicBezTo>
                    <a:close/>
                  </a:path>
                </a:pathLst>
              </a:custGeom>
              <a:grpFill/>
              <a:ln w="8653" cap="flat">
                <a:noFill/>
                <a:prstDash val="solid"/>
                <a:miter/>
              </a:ln>
            </p:spPr>
            <p:txBody>
              <a:bodyPr rtlCol="0" anchor="ctr"/>
              <a:lstStyle/>
              <a:p>
                <a:endParaRPr lang="en-IN" dirty="0"/>
              </a:p>
            </p:txBody>
          </p:sp>
          <p:sp>
            <p:nvSpPr>
              <p:cNvPr id="38" name="Freeform: Shape 13">
                <a:extLst>
                  <a:ext uri="{FF2B5EF4-FFF2-40B4-BE49-F238E27FC236}">
                    <a16:creationId xmlns:a16="http://schemas.microsoft.com/office/drawing/2014/main" id="{F48FC8E3-CB3F-F74F-91B2-ECCDEBE8DFDD}"/>
                  </a:ext>
                </a:extLst>
              </p:cNvPr>
              <p:cNvSpPr/>
              <p:nvPr/>
            </p:nvSpPr>
            <p:spPr>
              <a:xfrm>
                <a:off x="-1331923" y="2901751"/>
                <a:ext cx="199181" cy="120453"/>
              </a:xfrm>
              <a:custGeom>
                <a:avLst/>
                <a:gdLst>
                  <a:gd name="connsiteX0" fmla="*/ 53945 w 199181"/>
                  <a:gd name="connsiteY0" fmla="*/ 52817 h 120453"/>
                  <a:gd name="connsiteX1" fmla="*/ 62960 w 199181"/>
                  <a:gd name="connsiteY1" fmla="*/ 65156 h 120453"/>
                  <a:gd name="connsiteX2" fmla="*/ 60379 w 199181"/>
                  <a:gd name="connsiteY2" fmla="*/ 81002 h 120453"/>
                  <a:gd name="connsiteX3" fmla="*/ 59375 w 199181"/>
                  <a:gd name="connsiteY3" fmla="*/ 82630 h 120453"/>
                  <a:gd name="connsiteX4" fmla="*/ 58084 w 199181"/>
                  <a:gd name="connsiteY4" fmla="*/ 84301 h 120453"/>
                  <a:gd name="connsiteX5" fmla="*/ 55253 w 199181"/>
                  <a:gd name="connsiteY5" fmla="*/ 87375 h 120453"/>
                  <a:gd name="connsiteX6" fmla="*/ 48343 w 199181"/>
                  <a:gd name="connsiteY6" fmla="*/ 92111 h 120453"/>
                  <a:gd name="connsiteX7" fmla="*/ 40203 w 199181"/>
                  <a:gd name="connsiteY7" fmla="*/ 94614 h 120453"/>
                  <a:gd name="connsiteX8" fmla="*/ 31570 w 199181"/>
                  <a:gd name="connsiteY8" fmla="*/ 94614 h 120453"/>
                  <a:gd name="connsiteX9" fmla="*/ 23223 w 199181"/>
                  <a:gd name="connsiteY9" fmla="*/ 92016 h 120453"/>
                  <a:gd name="connsiteX10" fmla="*/ 21283 w 199181"/>
                  <a:gd name="connsiteY10" fmla="*/ 90951 h 120453"/>
                  <a:gd name="connsiteX11" fmla="*/ 20790 w 199181"/>
                  <a:gd name="connsiteY11" fmla="*/ 90683 h 120453"/>
                  <a:gd name="connsiteX12" fmla="*/ 20565 w 199181"/>
                  <a:gd name="connsiteY12" fmla="*/ 90561 h 120453"/>
                  <a:gd name="connsiteX13" fmla="*/ 20435 w 199181"/>
                  <a:gd name="connsiteY13" fmla="*/ 90483 h 120453"/>
                  <a:gd name="connsiteX14" fmla="*/ 20383 w 199181"/>
                  <a:gd name="connsiteY14" fmla="*/ 90449 h 120453"/>
                  <a:gd name="connsiteX15" fmla="*/ 20158 w 199181"/>
                  <a:gd name="connsiteY15" fmla="*/ 90293 h 120453"/>
                  <a:gd name="connsiteX16" fmla="*/ 19361 w 199181"/>
                  <a:gd name="connsiteY16" fmla="*/ 89739 h 120453"/>
                  <a:gd name="connsiteX17" fmla="*/ 17802 w 199181"/>
                  <a:gd name="connsiteY17" fmla="*/ 88674 h 120453"/>
                  <a:gd name="connsiteX18" fmla="*/ 17014 w 199181"/>
                  <a:gd name="connsiteY18" fmla="*/ 88128 h 120453"/>
                  <a:gd name="connsiteX19" fmla="*/ 16166 w 199181"/>
                  <a:gd name="connsiteY19" fmla="*/ 87401 h 120453"/>
                  <a:gd name="connsiteX20" fmla="*/ 10001 w 199181"/>
                  <a:gd name="connsiteY20" fmla="*/ 81279 h 120453"/>
                  <a:gd name="connsiteX21" fmla="*/ 5247 w 199181"/>
                  <a:gd name="connsiteY21" fmla="*/ 74144 h 120453"/>
                  <a:gd name="connsiteX22" fmla="*/ 1740 w 199181"/>
                  <a:gd name="connsiteY22" fmla="*/ 40382 h 120453"/>
                  <a:gd name="connsiteX23" fmla="*/ 3134 w 199181"/>
                  <a:gd name="connsiteY23" fmla="*/ 36200 h 120453"/>
                  <a:gd name="connsiteX24" fmla="*/ 4970 w 199181"/>
                  <a:gd name="connsiteY24" fmla="*/ 32156 h 120453"/>
                  <a:gd name="connsiteX25" fmla="*/ 6009 w 199181"/>
                  <a:gd name="connsiteY25" fmla="*/ 30199 h 120453"/>
                  <a:gd name="connsiteX26" fmla="*/ 6260 w 199181"/>
                  <a:gd name="connsiteY26" fmla="*/ 29714 h 120453"/>
                  <a:gd name="connsiteX27" fmla="*/ 6329 w 199181"/>
                  <a:gd name="connsiteY27" fmla="*/ 29575 h 120453"/>
                  <a:gd name="connsiteX28" fmla="*/ 6364 w 199181"/>
                  <a:gd name="connsiteY28" fmla="*/ 29506 h 120453"/>
                  <a:gd name="connsiteX29" fmla="*/ 6580 w 199181"/>
                  <a:gd name="connsiteY29" fmla="*/ 29186 h 120453"/>
                  <a:gd name="connsiteX30" fmla="*/ 6710 w 199181"/>
                  <a:gd name="connsiteY30" fmla="*/ 28987 h 120453"/>
                  <a:gd name="connsiteX31" fmla="*/ 7247 w 199181"/>
                  <a:gd name="connsiteY31" fmla="*/ 28190 h 120453"/>
                  <a:gd name="connsiteX32" fmla="*/ 9360 w 199181"/>
                  <a:gd name="connsiteY32" fmla="*/ 25012 h 120453"/>
                  <a:gd name="connsiteX33" fmla="*/ 12096 w 199181"/>
                  <a:gd name="connsiteY33" fmla="*/ 21583 h 120453"/>
                  <a:gd name="connsiteX34" fmla="*/ 15040 w 199181"/>
                  <a:gd name="connsiteY34" fmla="*/ 18267 h 120453"/>
                  <a:gd name="connsiteX35" fmla="*/ 18114 w 199181"/>
                  <a:gd name="connsiteY35" fmla="*/ 15227 h 120453"/>
                  <a:gd name="connsiteX36" fmla="*/ 21465 w 199181"/>
                  <a:gd name="connsiteY36" fmla="*/ 12508 h 120453"/>
                  <a:gd name="connsiteX37" fmla="*/ 36532 w 199181"/>
                  <a:gd name="connsiteY37" fmla="*/ 3970 h 120453"/>
                  <a:gd name="connsiteX38" fmla="*/ 53564 w 199181"/>
                  <a:gd name="connsiteY38" fmla="*/ 178 h 120453"/>
                  <a:gd name="connsiteX39" fmla="*/ 62362 w 199181"/>
                  <a:gd name="connsiteY39" fmla="*/ 212 h 120453"/>
                  <a:gd name="connsiteX40" fmla="*/ 71030 w 199181"/>
                  <a:gd name="connsiteY40" fmla="*/ 1685 h 120453"/>
                  <a:gd name="connsiteX41" fmla="*/ 87205 w 199181"/>
                  <a:gd name="connsiteY41" fmla="*/ 8361 h 120453"/>
                  <a:gd name="connsiteX42" fmla="*/ 90876 w 199181"/>
                  <a:gd name="connsiteY42" fmla="*/ 10716 h 120453"/>
                  <a:gd name="connsiteX43" fmla="*/ 91257 w 199181"/>
                  <a:gd name="connsiteY43" fmla="*/ 10976 h 120453"/>
                  <a:gd name="connsiteX44" fmla="*/ 91344 w 199181"/>
                  <a:gd name="connsiteY44" fmla="*/ 11062 h 120453"/>
                  <a:gd name="connsiteX45" fmla="*/ 91526 w 199181"/>
                  <a:gd name="connsiteY45" fmla="*/ 11227 h 120453"/>
                  <a:gd name="connsiteX46" fmla="*/ 91907 w 199181"/>
                  <a:gd name="connsiteY46" fmla="*/ 11504 h 120453"/>
                  <a:gd name="connsiteX47" fmla="*/ 92652 w 199181"/>
                  <a:gd name="connsiteY47" fmla="*/ 12084 h 120453"/>
                  <a:gd name="connsiteX48" fmla="*/ 94158 w 199181"/>
                  <a:gd name="connsiteY48" fmla="*/ 13296 h 120453"/>
                  <a:gd name="connsiteX49" fmla="*/ 95648 w 199181"/>
                  <a:gd name="connsiteY49" fmla="*/ 14474 h 120453"/>
                  <a:gd name="connsiteX50" fmla="*/ 97189 w 199181"/>
                  <a:gd name="connsiteY50" fmla="*/ 15790 h 120453"/>
                  <a:gd name="connsiteX51" fmla="*/ 100349 w 199181"/>
                  <a:gd name="connsiteY51" fmla="*/ 18829 h 120453"/>
                  <a:gd name="connsiteX52" fmla="*/ 106004 w 199181"/>
                  <a:gd name="connsiteY52" fmla="*/ 25073 h 120453"/>
                  <a:gd name="connsiteX53" fmla="*/ 110827 w 199181"/>
                  <a:gd name="connsiteY53" fmla="*/ 31818 h 120453"/>
                  <a:gd name="connsiteX54" fmla="*/ 102376 w 199181"/>
                  <a:gd name="connsiteY54" fmla="*/ 30052 h 120453"/>
                  <a:gd name="connsiteX55" fmla="*/ 109511 w 199181"/>
                  <a:gd name="connsiteY55" fmla="*/ 25817 h 120453"/>
                  <a:gd name="connsiteX56" fmla="*/ 117105 w 199181"/>
                  <a:gd name="connsiteY56" fmla="*/ 22397 h 120453"/>
                  <a:gd name="connsiteX57" fmla="*/ 121036 w 199181"/>
                  <a:gd name="connsiteY57" fmla="*/ 20942 h 120453"/>
                  <a:gd name="connsiteX58" fmla="*/ 125071 w 199181"/>
                  <a:gd name="connsiteY58" fmla="*/ 19825 h 120453"/>
                  <a:gd name="connsiteX59" fmla="*/ 127097 w 199181"/>
                  <a:gd name="connsiteY59" fmla="*/ 19297 h 120453"/>
                  <a:gd name="connsiteX60" fmla="*/ 128119 w 199181"/>
                  <a:gd name="connsiteY60" fmla="*/ 19029 h 120453"/>
                  <a:gd name="connsiteX61" fmla="*/ 128621 w 199181"/>
                  <a:gd name="connsiteY61" fmla="*/ 18907 h 120453"/>
                  <a:gd name="connsiteX62" fmla="*/ 128873 w 199181"/>
                  <a:gd name="connsiteY62" fmla="*/ 18838 h 120453"/>
                  <a:gd name="connsiteX63" fmla="*/ 129011 w 199181"/>
                  <a:gd name="connsiteY63" fmla="*/ 18804 h 120453"/>
                  <a:gd name="connsiteX64" fmla="*/ 129063 w 199181"/>
                  <a:gd name="connsiteY64" fmla="*/ 18795 h 120453"/>
                  <a:gd name="connsiteX65" fmla="*/ 129531 w 199181"/>
                  <a:gd name="connsiteY65" fmla="*/ 18700 h 120453"/>
                  <a:gd name="connsiteX66" fmla="*/ 133306 w 199181"/>
                  <a:gd name="connsiteY66" fmla="*/ 18111 h 120453"/>
                  <a:gd name="connsiteX67" fmla="*/ 135237 w 199181"/>
                  <a:gd name="connsiteY67" fmla="*/ 17842 h 120453"/>
                  <a:gd name="connsiteX68" fmla="*/ 137575 w 199181"/>
                  <a:gd name="connsiteY68" fmla="*/ 17730 h 120453"/>
                  <a:gd name="connsiteX69" fmla="*/ 142216 w 199181"/>
                  <a:gd name="connsiteY69" fmla="*/ 17600 h 120453"/>
                  <a:gd name="connsiteX70" fmla="*/ 150953 w 199181"/>
                  <a:gd name="connsiteY70" fmla="*/ 18500 h 120453"/>
                  <a:gd name="connsiteX71" fmla="*/ 159482 w 199181"/>
                  <a:gd name="connsiteY71" fmla="*/ 20639 h 120453"/>
                  <a:gd name="connsiteX72" fmla="*/ 167527 w 199181"/>
                  <a:gd name="connsiteY72" fmla="*/ 24181 h 120453"/>
                  <a:gd name="connsiteX73" fmla="*/ 181606 w 199181"/>
                  <a:gd name="connsiteY73" fmla="*/ 34502 h 120453"/>
                  <a:gd name="connsiteX74" fmla="*/ 191928 w 199181"/>
                  <a:gd name="connsiteY74" fmla="*/ 48400 h 120453"/>
                  <a:gd name="connsiteX75" fmla="*/ 197911 w 199181"/>
                  <a:gd name="connsiteY75" fmla="*/ 64463 h 120453"/>
                  <a:gd name="connsiteX76" fmla="*/ 198647 w 199181"/>
                  <a:gd name="connsiteY76" fmla="*/ 68680 h 120453"/>
                  <a:gd name="connsiteX77" fmla="*/ 198829 w 199181"/>
                  <a:gd name="connsiteY77" fmla="*/ 69710 h 120453"/>
                  <a:gd name="connsiteX78" fmla="*/ 198864 w 199181"/>
                  <a:gd name="connsiteY78" fmla="*/ 69970 h 120453"/>
                  <a:gd name="connsiteX79" fmla="*/ 198933 w 199181"/>
                  <a:gd name="connsiteY79" fmla="*/ 70420 h 120453"/>
                  <a:gd name="connsiteX80" fmla="*/ 198933 w 199181"/>
                  <a:gd name="connsiteY80" fmla="*/ 70533 h 120453"/>
                  <a:gd name="connsiteX81" fmla="*/ 198976 w 199181"/>
                  <a:gd name="connsiteY81" fmla="*/ 71018 h 120453"/>
                  <a:gd name="connsiteX82" fmla="*/ 199098 w 199181"/>
                  <a:gd name="connsiteY82" fmla="*/ 72932 h 120453"/>
                  <a:gd name="connsiteX83" fmla="*/ 199141 w 199181"/>
                  <a:gd name="connsiteY83" fmla="*/ 77356 h 120453"/>
                  <a:gd name="connsiteX84" fmla="*/ 198743 w 199181"/>
                  <a:gd name="connsiteY84" fmla="*/ 81859 h 120453"/>
                  <a:gd name="connsiteX85" fmla="*/ 181909 w 199181"/>
                  <a:gd name="connsiteY85" fmla="*/ 111343 h 120453"/>
                  <a:gd name="connsiteX86" fmla="*/ 166739 w 199181"/>
                  <a:gd name="connsiteY86" fmla="*/ 119033 h 120453"/>
                  <a:gd name="connsiteX87" fmla="*/ 162600 w 199181"/>
                  <a:gd name="connsiteY87" fmla="*/ 119950 h 120453"/>
                  <a:gd name="connsiteX88" fmla="*/ 161561 w 199181"/>
                  <a:gd name="connsiteY88" fmla="*/ 120141 h 120453"/>
                  <a:gd name="connsiteX89" fmla="*/ 161283 w 199181"/>
                  <a:gd name="connsiteY89" fmla="*/ 120184 h 120453"/>
                  <a:gd name="connsiteX90" fmla="*/ 161240 w 199181"/>
                  <a:gd name="connsiteY90" fmla="*/ 120176 h 120453"/>
                  <a:gd name="connsiteX91" fmla="*/ 161110 w 199181"/>
                  <a:gd name="connsiteY91" fmla="*/ 120201 h 120453"/>
                  <a:gd name="connsiteX92" fmla="*/ 160868 w 199181"/>
                  <a:gd name="connsiteY92" fmla="*/ 120228 h 120453"/>
                  <a:gd name="connsiteX93" fmla="*/ 160392 w 199181"/>
                  <a:gd name="connsiteY93" fmla="*/ 120279 h 120453"/>
                  <a:gd name="connsiteX94" fmla="*/ 158461 w 199181"/>
                  <a:gd name="connsiteY94" fmla="*/ 120435 h 120453"/>
                  <a:gd name="connsiteX95" fmla="*/ 149585 w 199181"/>
                  <a:gd name="connsiteY95" fmla="*/ 119440 h 120453"/>
                  <a:gd name="connsiteX96" fmla="*/ 141688 w 199181"/>
                  <a:gd name="connsiteY96" fmla="*/ 115976 h 120453"/>
                  <a:gd name="connsiteX97" fmla="*/ 135254 w 199181"/>
                  <a:gd name="connsiteY97" fmla="*/ 110408 h 120453"/>
                  <a:gd name="connsiteX98" fmla="*/ 130829 w 199181"/>
                  <a:gd name="connsiteY98" fmla="*/ 103290 h 120453"/>
                  <a:gd name="connsiteX99" fmla="*/ 128699 w 199181"/>
                  <a:gd name="connsiteY99" fmla="*/ 95324 h 120453"/>
                  <a:gd name="connsiteX100" fmla="*/ 129202 w 199181"/>
                  <a:gd name="connsiteY100" fmla="*/ 87106 h 120453"/>
                  <a:gd name="connsiteX101" fmla="*/ 132734 w 199181"/>
                  <a:gd name="connsiteY101" fmla="*/ 79833 h 120453"/>
                  <a:gd name="connsiteX102" fmla="*/ 145966 w 199181"/>
                  <a:gd name="connsiteY102" fmla="*/ 72169 h 120453"/>
                  <a:gd name="connsiteX103" fmla="*/ 134449 w 199181"/>
                  <a:gd name="connsiteY103" fmla="*/ 80993 h 120453"/>
                  <a:gd name="connsiteX104" fmla="*/ 132120 w 199181"/>
                  <a:gd name="connsiteY104" fmla="*/ 87704 h 120453"/>
                  <a:gd name="connsiteX105" fmla="*/ 132518 w 199181"/>
                  <a:gd name="connsiteY105" fmla="*/ 94640 h 120453"/>
                  <a:gd name="connsiteX106" fmla="*/ 135142 w 199181"/>
                  <a:gd name="connsiteY106" fmla="*/ 101134 h 120453"/>
                  <a:gd name="connsiteX107" fmla="*/ 139385 w 199181"/>
                  <a:gd name="connsiteY107" fmla="*/ 106520 h 120453"/>
                  <a:gd name="connsiteX108" fmla="*/ 144883 w 199181"/>
                  <a:gd name="connsiteY108" fmla="*/ 110374 h 120453"/>
                  <a:gd name="connsiteX109" fmla="*/ 151178 w 199181"/>
                  <a:gd name="connsiteY109" fmla="*/ 112400 h 120453"/>
                  <a:gd name="connsiteX110" fmla="*/ 157473 w 199181"/>
                  <a:gd name="connsiteY110" fmla="*/ 112504 h 120453"/>
                  <a:gd name="connsiteX111" fmla="*/ 159335 w 199181"/>
                  <a:gd name="connsiteY111" fmla="*/ 112201 h 120453"/>
                  <a:gd name="connsiteX112" fmla="*/ 159803 w 199181"/>
                  <a:gd name="connsiteY112" fmla="*/ 112114 h 120453"/>
                  <a:gd name="connsiteX113" fmla="*/ 160045 w 199181"/>
                  <a:gd name="connsiteY113" fmla="*/ 112053 h 120453"/>
                  <a:gd name="connsiteX114" fmla="*/ 160158 w 199181"/>
                  <a:gd name="connsiteY114" fmla="*/ 112045 h 120453"/>
                  <a:gd name="connsiteX115" fmla="*/ 160218 w 199181"/>
                  <a:gd name="connsiteY115" fmla="*/ 112036 h 120453"/>
                  <a:gd name="connsiteX116" fmla="*/ 160063 w 199181"/>
                  <a:gd name="connsiteY116" fmla="*/ 112053 h 120453"/>
                  <a:gd name="connsiteX117" fmla="*/ 160885 w 199181"/>
                  <a:gd name="connsiteY117" fmla="*/ 111811 h 120453"/>
                  <a:gd name="connsiteX118" fmla="*/ 164124 w 199181"/>
                  <a:gd name="connsiteY118" fmla="*/ 110798 h 120453"/>
                  <a:gd name="connsiteX119" fmla="*/ 175458 w 199181"/>
                  <a:gd name="connsiteY119" fmla="*/ 103740 h 120453"/>
                  <a:gd name="connsiteX120" fmla="*/ 186499 w 199181"/>
                  <a:gd name="connsiteY120" fmla="*/ 80560 h 120453"/>
                  <a:gd name="connsiteX121" fmla="*/ 186551 w 199181"/>
                  <a:gd name="connsiteY121" fmla="*/ 77452 h 120453"/>
                  <a:gd name="connsiteX122" fmla="*/ 186308 w 199181"/>
                  <a:gd name="connsiteY122" fmla="*/ 74239 h 120453"/>
                  <a:gd name="connsiteX123" fmla="*/ 186031 w 199181"/>
                  <a:gd name="connsiteY123" fmla="*/ 72360 h 120453"/>
                  <a:gd name="connsiteX124" fmla="*/ 185979 w 199181"/>
                  <a:gd name="connsiteY124" fmla="*/ 71884 h 120453"/>
                  <a:gd name="connsiteX125" fmla="*/ 185962 w 199181"/>
                  <a:gd name="connsiteY125" fmla="*/ 71771 h 120453"/>
                  <a:gd name="connsiteX126" fmla="*/ 185945 w 199181"/>
                  <a:gd name="connsiteY126" fmla="*/ 71693 h 120453"/>
                  <a:gd name="connsiteX127" fmla="*/ 185997 w 199181"/>
                  <a:gd name="connsiteY127" fmla="*/ 71953 h 120453"/>
                  <a:gd name="connsiteX128" fmla="*/ 185927 w 199181"/>
                  <a:gd name="connsiteY128" fmla="*/ 71763 h 120453"/>
                  <a:gd name="connsiteX129" fmla="*/ 185728 w 199181"/>
                  <a:gd name="connsiteY129" fmla="*/ 70949 h 120453"/>
                  <a:gd name="connsiteX130" fmla="*/ 184958 w 199181"/>
                  <a:gd name="connsiteY130" fmla="*/ 67667 h 120453"/>
                  <a:gd name="connsiteX131" fmla="*/ 179580 w 199181"/>
                  <a:gd name="connsiteY131" fmla="*/ 55527 h 120453"/>
                  <a:gd name="connsiteX132" fmla="*/ 171138 w 199181"/>
                  <a:gd name="connsiteY132" fmla="*/ 45500 h 120453"/>
                  <a:gd name="connsiteX133" fmla="*/ 169925 w 199181"/>
                  <a:gd name="connsiteY133" fmla="*/ 44400 h 120453"/>
                  <a:gd name="connsiteX134" fmla="*/ 168626 w 199181"/>
                  <a:gd name="connsiteY134" fmla="*/ 43421 h 120453"/>
                  <a:gd name="connsiteX135" fmla="*/ 166020 w 199181"/>
                  <a:gd name="connsiteY135" fmla="*/ 41456 h 120453"/>
                  <a:gd name="connsiteX136" fmla="*/ 160366 w 199181"/>
                  <a:gd name="connsiteY136" fmla="*/ 38269 h 120453"/>
                  <a:gd name="connsiteX137" fmla="*/ 154408 w 199181"/>
                  <a:gd name="connsiteY137" fmla="*/ 35793 h 120453"/>
                  <a:gd name="connsiteX138" fmla="*/ 148139 w 199181"/>
                  <a:gd name="connsiteY138" fmla="*/ 34269 h 120453"/>
                  <a:gd name="connsiteX139" fmla="*/ 141723 w 199181"/>
                  <a:gd name="connsiteY139" fmla="*/ 33489 h 120453"/>
                  <a:gd name="connsiteX140" fmla="*/ 138727 w 199181"/>
                  <a:gd name="connsiteY140" fmla="*/ 33489 h 120453"/>
                  <a:gd name="connsiteX141" fmla="*/ 137237 w 199181"/>
                  <a:gd name="connsiteY141" fmla="*/ 33489 h 120453"/>
                  <a:gd name="connsiteX142" fmla="*/ 135384 w 199181"/>
                  <a:gd name="connsiteY142" fmla="*/ 33671 h 120453"/>
                  <a:gd name="connsiteX143" fmla="*/ 131591 w 199181"/>
                  <a:gd name="connsiteY143" fmla="*/ 34095 h 120453"/>
                  <a:gd name="connsiteX144" fmla="*/ 131938 w 199181"/>
                  <a:gd name="connsiteY144" fmla="*/ 34044 h 120453"/>
                  <a:gd name="connsiteX145" fmla="*/ 131877 w 199181"/>
                  <a:gd name="connsiteY145" fmla="*/ 34026 h 120453"/>
                  <a:gd name="connsiteX146" fmla="*/ 131773 w 199181"/>
                  <a:gd name="connsiteY146" fmla="*/ 34061 h 120453"/>
                  <a:gd name="connsiteX147" fmla="*/ 131557 w 199181"/>
                  <a:gd name="connsiteY147" fmla="*/ 34104 h 120453"/>
                  <a:gd name="connsiteX148" fmla="*/ 131141 w 199181"/>
                  <a:gd name="connsiteY148" fmla="*/ 34217 h 120453"/>
                  <a:gd name="connsiteX149" fmla="*/ 130293 w 199181"/>
                  <a:gd name="connsiteY149" fmla="*/ 34373 h 120453"/>
                  <a:gd name="connsiteX150" fmla="*/ 128613 w 199181"/>
                  <a:gd name="connsiteY150" fmla="*/ 34710 h 120453"/>
                  <a:gd name="connsiteX151" fmla="*/ 121911 w 199181"/>
                  <a:gd name="connsiteY151" fmla="*/ 36338 h 120453"/>
                  <a:gd name="connsiteX152" fmla="*/ 118612 w 199181"/>
                  <a:gd name="connsiteY152" fmla="*/ 37360 h 120453"/>
                  <a:gd name="connsiteX153" fmla="*/ 115330 w 199181"/>
                  <a:gd name="connsiteY153" fmla="*/ 38520 h 120453"/>
                  <a:gd name="connsiteX154" fmla="*/ 108853 w 199181"/>
                  <a:gd name="connsiteY154" fmla="*/ 41222 h 120453"/>
                  <a:gd name="connsiteX155" fmla="*/ 100393 w 199181"/>
                  <a:gd name="connsiteY155" fmla="*/ 39447 h 120453"/>
                  <a:gd name="connsiteX156" fmla="*/ 95561 w 199181"/>
                  <a:gd name="connsiteY156" fmla="*/ 34373 h 120453"/>
                  <a:gd name="connsiteX157" fmla="*/ 93024 w 199181"/>
                  <a:gd name="connsiteY157" fmla="*/ 31991 h 120453"/>
                  <a:gd name="connsiteX158" fmla="*/ 91786 w 199181"/>
                  <a:gd name="connsiteY158" fmla="*/ 30805 h 120453"/>
                  <a:gd name="connsiteX159" fmla="*/ 90504 w 199181"/>
                  <a:gd name="connsiteY159" fmla="*/ 29775 h 120453"/>
                  <a:gd name="connsiteX160" fmla="*/ 87967 w 199181"/>
                  <a:gd name="connsiteY160" fmla="*/ 27714 h 120453"/>
                  <a:gd name="connsiteX161" fmla="*/ 86538 w 199181"/>
                  <a:gd name="connsiteY161" fmla="*/ 26631 h 120453"/>
                  <a:gd name="connsiteX162" fmla="*/ 84980 w 199181"/>
                  <a:gd name="connsiteY162" fmla="*/ 25549 h 120453"/>
                  <a:gd name="connsiteX163" fmla="*/ 82139 w 199181"/>
                  <a:gd name="connsiteY163" fmla="*/ 23557 h 120453"/>
                  <a:gd name="connsiteX164" fmla="*/ 79291 w 199181"/>
                  <a:gd name="connsiteY164" fmla="*/ 21929 h 120453"/>
                  <a:gd name="connsiteX165" fmla="*/ 77888 w 199181"/>
                  <a:gd name="connsiteY165" fmla="*/ 21115 h 120453"/>
                  <a:gd name="connsiteX166" fmla="*/ 76407 w 199181"/>
                  <a:gd name="connsiteY166" fmla="*/ 20457 h 120453"/>
                  <a:gd name="connsiteX167" fmla="*/ 73428 w 199181"/>
                  <a:gd name="connsiteY167" fmla="*/ 19141 h 120453"/>
                  <a:gd name="connsiteX168" fmla="*/ 67263 w 199181"/>
                  <a:gd name="connsiteY168" fmla="*/ 17228 h 120453"/>
                  <a:gd name="connsiteX169" fmla="*/ 60916 w 199181"/>
                  <a:gd name="connsiteY169" fmla="*/ 16093 h 120453"/>
                  <a:gd name="connsiteX170" fmla="*/ 54465 w 199181"/>
                  <a:gd name="connsiteY170" fmla="*/ 15955 h 120453"/>
                  <a:gd name="connsiteX171" fmla="*/ 47997 w 199181"/>
                  <a:gd name="connsiteY171" fmla="*/ 16595 h 120453"/>
                  <a:gd name="connsiteX172" fmla="*/ 44827 w 199181"/>
                  <a:gd name="connsiteY172" fmla="*/ 17331 h 120453"/>
                  <a:gd name="connsiteX173" fmla="*/ 43243 w 199181"/>
                  <a:gd name="connsiteY173" fmla="*/ 17712 h 120453"/>
                  <a:gd name="connsiteX174" fmla="*/ 41701 w 199181"/>
                  <a:gd name="connsiteY174" fmla="*/ 18241 h 120453"/>
                  <a:gd name="connsiteX175" fmla="*/ 29934 w 199181"/>
                  <a:gd name="connsiteY175" fmla="*/ 23990 h 120453"/>
                  <a:gd name="connsiteX176" fmla="*/ 27223 w 199181"/>
                  <a:gd name="connsiteY176" fmla="*/ 25930 h 120453"/>
                  <a:gd name="connsiteX177" fmla="*/ 24730 w 199181"/>
                  <a:gd name="connsiteY177" fmla="*/ 28121 h 120453"/>
                  <a:gd name="connsiteX178" fmla="*/ 22452 w 199181"/>
                  <a:gd name="connsiteY178" fmla="*/ 30372 h 120453"/>
                  <a:gd name="connsiteX179" fmla="*/ 20262 w 199181"/>
                  <a:gd name="connsiteY179" fmla="*/ 32736 h 120453"/>
                  <a:gd name="connsiteX180" fmla="*/ 17958 w 199181"/>
                  <a:gd name="connsiteY180" fmla="*/ 35801 h 120453"/>
                  <a:gd name="connsiteX181" fmla="*/ 17369 w 199181"/>
                  <a:gd name="connsiteY181" fmla="*/ 36563 h 120453"/>
                  <a:gd name="connsiteX182" fmla="*/ 17240 w 199181"/>
                  <a:gd name="connsiteY182" fmla="*/ 36745 h 120453"/>
                  <a:gd name="connsiteX183" fmla="*/ 17395 w 199181"/>
                  <a:gd name="connsiteY183" fmla="*/ 36529 h 120453"/>
                  <a:gd name="connsiteX184" fmla="*/ 17369 w 199181"/>
                  <a:gd name="connsiteY184" fmla="*/ 36563 h 120453"/>
                  <a:gd name="connsiteX185" fmla="*/ 17317 w 199181"/>
                  <a:gd name="connsiteY185" fmla="*/ 36650 h 120453"/>
                  <a:gd name="connsiteX186" fmla="*/ 17118 w 199181"/>
                  <a:gd name="connsiteY186" fmla="*/ 37005 h 120453"/>
                  <a:gd name="connsiteX187" fmla="*/ 16270 w 199181"/>
                  <a:gd name="connsiteY187" fmla="*/ 38339 h 120453"/>
                  <a:gd name="connsiteX188" fmla="*/ 14728 w 199181"/>
                  <a:gd name="connsiteY188" fmla="*/ 41161 h 120453"/>
                  <a:gd name="connsiteX189" fmla="*/ 13481 w 199181"/>
                  <a:gd name="connsiteY189" fmla="*/ 44105 h 120453"/>
                  <a:gd name="connsiteX190" fmla="*/ 14243 w 199181"/>
                  <a:gd name="connsiteY190" fmla="*/ 69780 h 120453"/>
                  <a:gd name="connsiteX191" fmla="*/ 17430 w 199181"/>
                  <a:gd name="connsiteY191" fmla="*/ 75668 h 120453"/>
                  <a:gd name="connsiteX192" fmla="*/ 21630 w 199181"/>
                  <a:gd name="connsiteY192" fmla="*/ 80699 h 120453"/>
                  <a:gd name="connsiteX193" fmla="*/ 22175 w 199181"/>
                  <a:gd name="connsiteY193" fmla="*/ 81288 h 120453"/>
                  <a:gd name="connsiteX194" fmla="*/ 22911 w 199181"/>
                  <a:gd name="connsiteY194" fmla="*/ 81885 h 120453"/>
                  <a:gd name="connsiteX195" fmla="*/ 24383 w 199181"/>
                  <a:gd name="connsiteY195" fmla="*/ 83115 h 120453"/>
                  <a:gd name="connsiteX196" fmla="*/ 25119 w 199181"/>
                  <a:gd name="connsiteY196" fmla="*/ 83738 h 120453"/>
                  <a:gd name="connsiteX197" fmla="*/ 24989 w 199181"/>
                  <a:gd name="connsiteY197" fmla="*/ 83634 h 120453"/>
                  <a:gd name="connsiteX198" fmla="*/ 25033 w 199181"/>
                  <a:gd name="connsiteY198" fmla="*/ 83660 h 120453"/>
                  <a:gd name="connsiteX199" fmla="*/ 25119 w 199181"/>
                  <a:gd name="connsiteY199" fmla="*/ 83721 h 120453"/>
                  <a:gd name="connsiteX200" fmla="*/ 25284 w 199181"/>
                  <a:gd name="connsiteY200" fmla="*/ 83833 h 120453"/>
                  <a:gd name="connsiteX201" fmla="*/ 25622 w 199181"/>
                  <a:gd name="connsiteY201" fmla="*/ 84059 h 120453"/>
                  <a:gd name="connsiteX202" fmla="*/ 26955 w 199181"/>
                  <a:gd name="connsiteY202" fmla="*/ 84959 h 120453"/>
                  <a:gd name="connsiteX203" fmla="*/ 32938 w 199181"/>
                  <a:gd name="connsiteY203" fmla="*/ 87505 h 120453"/>
                  <a:gd name="connsiteX204" fmla="*/ 39493 w 199181"/>
                  <a:gd name="connsiteY204" fmla="*/ 88171 h 120453"/>
                  <a:gd name="connsiteX205" fmla="*/ 46100 w 199181"/>
                  <a:gd name="connsiteY205" fmla="*/ 86855 h 120453"/>
                  <a:gd name="connsiteX206" fmla="*/ 52162 w 199181"/>
                  <a:gd name="connsiteY206" fmla="*/ 83660 h 120453"/>
                  <a:gd name="connsiteX207" fmla="*/ 54785 w 199181"/>
                  <a:gd name="connsiteY207" fmla="*/ 81426 h 120453"/>
                  <a:gd name="connsiteX208" fmla="*/ 55998 w 199181"/>
                  <a:gd name="connsiteY208" fmla="*/ 80214 h 120453"/>
                  <a:gd name="connsiteX209" fmla="*/ 57193 w 199181"/>
                  <a:gd name="connsiteY209" fmla="*/ 78733 h 120453"/>
                  <a:gd name="connsiteX210" fmla="*/ 60916 w 199181"/>
                  <a:gd name="connsiteY210" fmla="*/ 65493 h 120453"/>
                  <a:gd name="connsiteX211" fmla="*/ 53945 w 199181"/>
                  <a:gd name="connsiteY211" fmla="*/ 52817 h 12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99181" h="120453">
                    <a:moveTo>
                      <a:pt x="53945" y="52817"/>
                    </a:moveTo>
                    <a:cubicBezTo>
                      <a:pt x="58379" y="55354"/>
                      <a:pt x="61790" y="59917"/>
                      <a:pt x="62960" y="65156"/>
                    </a:cubicBezTo>
                    <a:cubicBezTo>
                      <a:pt x="64224" y="70386"/>
                      <a:pt x="63366" y="76187"/>
                      <a:pt x="60379" y="81002"/>
                    </a:cubicBezTo>
                    <a:lnTo>
                      <a:pt x="59375" y="82630"/>
                    </a:lnTo>
                    <a:cubicBezTo>
                      <a:pt x="58994" y="83175"/>
                      <a:pt x="58526" y="83747"/>
                      <a:pt x="58084" y="84301"/>
                    </a:cubicBezTo>
                    <a:cubicBezTo>
                      <a:pt x="57227" y="85470"/>
                      <a:pt x="56240" y="86379"/>
                      <a:pt x="55253" y="87375"/>
                    </a:cubicBezTo>
                    <a:cubicBezTo>
                      <a:pt x="53209" y="89271"/>
                      <a:pt x="50871" y="90839"/>
                      <a:pt x="48343" y="92111"/>
                    </a:cubicBezTo>
                    <a:cubicBezTo>
                      <a:pt x="45780" y="93315"/>
                      <a:pt x="43035" y="94146"/>
                      <a:pt x="40203" y="94614"/>
                    </a:cubicBezTo>
                    <a:cubicBezTo>
                      <a:pt x="37363" y="95021"/>
                      <a:pt x="34454" y="95021"/>
                      <a:pt x="31570" y="94614"/>
                    </a:cubicBezTo>
                    <a:cubicBezTo>
                      <a:pt x="28687" y="94138"/>
                      <a:pt x="25890" y="93263"/>
                      <a:pt x="23223" y="92016"/>
                    </a:cubicBezTo>
                    <a:cubicBezTo>
                      <a:pt x="22565" y="91687"/>
                      <a:pt x="21933" y="91315"/>
                      <a:pt x="21283" y="90951"/>
                    </a:cubicBezTo>
                    <a:lnTo>
                      <a:pt x="20790" y="90683"/>
                    </a:lnTo>
                    <a:lnTo>
                      <a:pt x="20565" y="90561"/>
                    </a:lnTo>
                    <a:lnTo>
                      <a:pt x="20435" y="90483"/>
                    </a:lnTo>
                    <a:lnTo>
                      <a:pt x="20383" y="90449"/>
                    </a:lnTo>
                    <a:cubicBezTo>
                      <a:pt x="20504" y="90553"/>
                      <a:pt x="20140" y="90276"/>
                      <a:pt x="20158" y="90293"/>
                    </a:cubicBezTo>
                    <a:lnTo>
                      <a:pt x="19361" y="89739"/>
                    </a:lnTo>
                    <a:lnTo>
                      <a:pt x="17802" y="88674"/>
                    </a:lnTo>
                    <a:lnTo>
                      <a:pt x="17014" y="88128"/>
                    </a:lnTo>
                    <a:lnTo>
                      <a:pt x="16166" y="87401"/>
                    </a:lnTo>
                    <a:cubicBezTo>
                      <a:pt x="13810" y="85479"/>
                      <a:pt x="11810" y="83461"/>
                      <a:pt x="10001" y="81279"/>
                    </a:cubicBezTo>
                    <a:cubicBezTo>
                      <a:pt x="8191" y="79071"/>
                      <a:pt x="6597" y="76681"/>
                      <a:pt x="5247" y="74144"/>
                    </a:cubicBezTo>
                    <a:cubicBezTo>
                      <a:pt x="-183" y="64039"/>
                      <a:pt x="-1481" y="51700"/>
                      <a:pt x="1740" y="40382"/>
                    </a:cubicBezTo>
                    <a:cubicBezTo>
                      <a:pt x="2155" y="38988"/>
                      <a:pt x="2545" y="37551"/>
                      <a:pt x="3134" y="36200"/>
                    </a:cubicBezTo>
                    <a:cubicBezTo>
                      <a:pt x="3705" y="34849"/>
                      <a:pt x="4216" y="33463"/>
                      <a:pt x="4970" y="32156"/>
                    </a:cubicBezTo>
                    <a:lnTo>
                      <a:pt x="6009" y="30199"/>
                    </a:lnTo>
                    <a:lnTo>
                      <a:pt x="6260" y="29714"/>
                    </a:lnTo>
                    <a:lnTo>
                      <a:pt x="6329" y="29575"/>
                    </a:lnTo>
                    <a:lnTo>
                      <a:pt x="6364" y="29506"/>
                    </a:lnTo>
                    <a:cubicBezTo>
                      <a:pt x="6459" y="29368"/>
                      <a:pt x="6208" y="29740"/>
                      <a:pt x="6580" y="29186"/>
                    </a:cubicBezTo>
                    <a:lnTo>
                      <a:pt x="6710" y="28987"/>
                    </a:lnTo>
                    <a:lnTo>
                      <a:pt x="7247" y="28190"/>
                    </a:lnTo>
                    <a:lnTo>
                      <a:pt x="9360" y="25012"/>
                    </a:lnTo>
                    <a:cubicBezTo>
                      <a:pt x="10070" y="23947"/>
                      <a:pt x="11178" y="22700"/>
                      <a:pt x="12096" y="21583"/>
                    </a:cubicBezTo>
                    <a:cubicBezTo>
                      <a:pt x="13048" y="20397"/>
                      <a:pt x="14018" y="19228"/>
                      <a:pt x="15040" y="18267"/>
                    </a:cubicBezTo>
                    <a:lnTo>
                      <a:pt x="18114" y="15227"/>
                    </a:lnTo>
                    <a:lnTo>
                      <a:pt x="21465" y="12508"/>
                    </a:lnTo>
                    <a:cubicBezTo>
                      <a:pt x="26037" y="9002"/>
                      <a:pt x="31068" y="5971"/>
                      <a:pt x="36532" y="3970"/>
                    </a:cubicBezTo>
                    <a:cubicBezTo>
                      <a:pt x="41944" y="1849"/>
                      <a:pt x="47719" y="533"/>
                      <a:pt x="53564" y="178"/>
                    </a:cubicBezTo>
                    <a:cubicBezTo>
                      <a:pt x="56483" y="-169"/>
                      <a:pt x="59435" y="74"/>
                      <a:pt x="62362" y="212"/>
                    </a:cubicBezTo>
                    <a:cubicBezTo>
                      <a:pt x="65263" y="619"/>
                      <a:pt x="68198" y="870"/>
                      <a:pt x="71030" y="1685"/>
                    </a:cubicBezTo>
                    <a:cubicBezTo>
                      <a:pt x="76779" y="2940"/>
                      <a:pt x="82209" y="5408"/>
                      <a:pt x="87205" y="8361"/>
                    </a:cubicBezTo>
                    <a:cubicBezTo>
                      <a:pt x="88443" y="9123"/>
                      <a:pt x="89655" y="9937"/>
                      <a:pt x="90876" y="10716"/>
                    </a:cubicBezTo>
                    <a:lnTo>
                      <a:pt x="91257" y="10976"/>
                    </a:lnTo>
                    <a:lnTo>
                      <a:pt x="91344" y="11062"/>
                    </a:lnTo>
                    <a:lnTo>
                      <a:pt x="91526" y="11227"/>
                    </a:lnTo>
                    <a:lnTo>
                      <a:pt x="91907" y="11504"/>
                    </a:lnTo>
                    <a:lnTo>
                      <a:pt x="92652" y="12084"/>
                    </a:lnTo>
                    <a:lnTo>
                      <a:pt x="94158" y="13296"/>
                    </a:lnTo>
                    <a:lnTo>
                      <a:pt x="95648" y="14474"/>
                    </a:lnTo>
                    <a:cubicBezTo>
                      <a:pt x="96141" y="14864"/>
                      <a:pt x="96643" y="15262"/>
                      <a:pt x="97189" y="15790"/>
                    </a:cubicBezTo>
                    <a:lnTo>
                      <a:pt x="100349" y="18829"/>
                    </a:lnTo>
                    <a:cubicBezTo>
                      <a:pt x="102566" y="20804"/>
                      <a:pt x="104159" y="22977"/>
                      <a:pt x="106004" y="25073"/>
                    </a:cubicBezTo>
                    <a:cubicBezTo>
                      <a:pt x="107770" y="27212"/>
                      <a:pt x="109251" y="29575"/>
                      <a:pt x="110827" y="31818"/>
                    </a:cubicBezTo>
                    <a:lnTo>
                      <a:pt x="102376" y="30052"/>
                    </a:lnTo>
                    <a:cubicBezTo>
                      <a:pt x="104722" y="28640"/>
                      <a:pt x="107017" y="27047"/>
                      <a:pt x="109511" y="25817"/>
                    </a:cubicBezTo>
                    <a:cubicBezTo>
                      <a:pt x="112013" y="24631"/>
                      <a:pt x="114446" y="23263"/>
                      <a:pt x="117105" y="22397"/>
                    </a:cubicBezTo>
                    <a:lnTo>
                      <a:pt x="121036" y="20942"/>
                    </a:lnTo>
                    <a:cubicBezTo>
                      <a:pt x="122344" y="20457"/>
                      <a:pt x="123729" y="20198"/>
                      <a:pt x="125071" y="19825"/>
                    </a:cubicBezTo>
                    <a:lnTo>
                      <a:pt x="127097" y="19297"/>
                    </a:lnTo>
                    <a:lnTo>
                      <a:pt x="128119" y="19029"/>
                    </a:lnTo>
                    <a:lnTo>
                      <a:pt x="128621" y="18907"/>
                    </a:lnTo>
                    <a:lnTo>
                      <a:pt x="128873" y="18838"/>
                    </a:lnTo>
                    <a:lnTo>
                      <a:pt x="129011" y="18804"/>
                    </a:lnTo>
                    <a:lnTo>
                      <a:pt x="129063" y="18795"/>
                    </a:lnTo>
                    <a:lnTo>
                      <a:pt x="129531" y="18700"/>
                    </a:lnTo>
                    <a:lnTo>
                      <a:pt x="133306" y="18111"/>
                    </a:lnTo>
                    <a:cubicBezTo>
                      <a:pt x="133955" y="18033"/>
                      <a:pt x="134536" y="17929"/>
                      <a:pt x="135237" y="17842"/>
                    </a:cubicBezTo>
                    <a:lnTo>
                      <a:pt x="137575" y="17730"/>
                    </a:lnTo>
                    <a:cubicBezTo>
                      <a:pt x="139116" y="17669"/>
                      <a:pt x="140727" y="17539"/>
                      <a:pt x="142216" y="17600"/>
                    </a:cubicBezTo>
                    <a:cubicBezTo>
                      <a:pt x="145143" y="17756"/>
                      <a:pt x="148078" y="17851"/>
                      <a:pt x="150953" y="18500"/>
                    </a:cubicBezTo>
                    <a:cubicBezTo>
                      <a:pt x="153871" y="18916"/>
                      <a:pt x="156668" y="19843"/>
                      <a:pt x="159482" y="20639"/>
                    </a:cubicBezTo>
                    <a:cubicBezTo>
                      <a:pt x="162210" y="21704"/>
                      <a:pt x="165016" y="22674"/>
                      <a:pt x="167527" y="24181"/>
                    </a:cubicBezTo>
                    <a:cubicBezTo>
                      <a:pt x="172757" y="26848"/>
                      <a:pt x="177493" y="30381"/>
                      <a:pt x="181606" y="34502"/>
                    </a:cubicBezTo>
                    <a:cubicBezTo>
                      <a:pt x="185780" y="38564"/>
                      <a:pt x="189166" y="43335"/>
                      <a:pt x="191928" y="48400"/>
                    </a:cubicBezTo>
                    <a:cubicBezTo>
                      <a:pt x="194811" y="53405"/>
                      <a:pt x="196569" y="58956"/>
                      <a:pt x="197911" y="64463"/>
                    </a:cubicBezTo>
                    <a:lnTo>
                      <a:pt x="198647" y="68680"/>
                    </a:lnTo>
                    <a:lnTo>
                      <a:pt x="198829" y="69710"/>
                    </a:lnTo>
                    <a:lnTo>
                      <a:pt x="198864" y="69970"/>
                    </a:lnTo>
                    <a:lnTo>
                      <a:pt x="198933" y="70420"/>
                    </a:lnTo>
                    <a:lnTo>
                      <a:pt x="198933" y="70533"/>
                    </a:lnTo>
                    <a:lnTo>
                      <a:pt x="198976" y="71018"/>
                    </a:lnTo>
                    <a:lnTo>
                      <a:pt x="199098" y="72932"/>
                    </a:lnTo>
                    <a:cubicBezTo>
                      <a:pt x="199228" y="74066"/>
                      <a:pt x="199176" y="75798"/>
                      <a:pt x="199141" y="77356"/>
                    </a:cubicBezTo>
                    <a:cubicBezTo>
                      <a:pt x="199150" y="78984"/>
                      <a:pt x="198933" y="80404"/>
                      <a:pt x="198743" y="81859"/>
                    </a:cubicBezTo>
                    <a:cubicBezTo>
                      <a:pt x="197124" y="93532"/>
                      <a:pt x="190967" y="104295"/>
                      <a:pt x="181909" y="111343"/>
                    </a:cubicBezTo>
                    <a:cubicBezTo>
                      <a:pt x="177398" y="114902"/>
                      <a:pt x="172211" y="117517"/>
                      <a:pt x="166739" y="119033"/>
                    </a:cubicBezTo>
                    <a:cubicBezTo>
                      <a:pt x="165405" y="119491"/>
                      <a:pt x="163968" y="119639"/>
                      <a:pt x="162600" y="119950"/>
                    </a:cubicBezTo>
                    <a:lnTo>
                      <a:pt x="161561" y="120141"/>
                    </a:lnTo>
                    <a:lnTo>
                      <a:pt x="161283" y="120184"/>
                    </a:lnTo>
                    <a:lnTo>
                      <a:pt x="161240" y="120176"/>
                    </a:lnTo>
                    <a:lnTo>
                      <a:pt x="161110" y="120201"/>
                    </a:lnTo>
                    <a:lnTo>
                      <a:pt x="160868" y="120228"/>
                    </a:lnTo>
                    <a:lnTo>
                      <a:pt x="160392" y="120279"/>
                    </a:lnTo>
                    <a:lnTo>
                      <a:pt x="158461" y="120435"/>
                    </a:lnTo>
                    <a:cubicBezTo>
                      <a:pt x="155239" y="120539"/>
                      <a:pt x="152425" y="120184"/>
                      <a:pt x="149585" y="119440"/>
                    </a:cubicBezTo>
                    <a:cubicBezTo>
                      <a:pt x="146797" y="118643"/>
                      <a:pt x="144121" y="117500"/>
                      <a:pt x="141688" y="115976"/>
                    </a:cubicBezTo>
                    <a:cubicBezTo>
                      <a:pt x="139281" y="114400"/>
                      <a:pt x="137107" y="112547"/>
                      <a:pt x="135254" y="110408"/>
                    </a:cubicBezTo>
                    <a:cubicBezTo>
                      <a:pt x="133436" y="108235"/>
                      <a:pt x="131929" y="105845"/>
                      <a:pt x="130829" y="103290"/>
                    </a:cubicBezTo>
                    <a:cubicBezTo>
                      <a:pt x="129782" y="100710"/>
                      <a:pt x="128968" y="98052"/>
                      <a:pt x="128699" y="95324"/>
                    </a:cubicBezTo>
                    <a:cubicBezTo>
                      <a:pt x="128327" y="92666"/>
                      <a:pt x="128500" y="89730"/>
                      <a:pt x="129202" y="87106"/>
                    </a:cubicBezTo>
                    <a:cubicBezTo>
                      <a:pt x="129903" y="84448"/>
                      <a:pt x="131124" y="81972"/>
                      <a:pt x="132734" y="79833"/>
                    </a:cubicBezTo>
                    <a:cubicBezTo>
                      <a:pt x="135921" y="75520"/>
                      <a:pt x="140883" y="72715"/>
                      <a:pt x="145966" y="72169"/>
                    </a:cubicBezTo>
                    <a:cubicBezTo>
                      <a:pt x="140995" y="73425"/>
                      <a:pt x="136882" y="76828"/>
                      <a:pt x="134449" y="80993"/>
                    </a:cubicBezTo>
                    <a:cubicBezTo>
                      <a:pt x="133237" y="83071"/>
                      <a:pt x="132457" y="85383"/>
                      <a:pt x="132120" y="87704"/>
                    </a:cubicBezTo>
                    <a:cubicBezTo>
                      <a:pt x="131808" y="90051"/>
                      <a:pt x="131938" y="92302"/>
                      <a:pt x="132518" y="94640"/>
                    </a:cubicBezTo>
                    <a:cubicBezTo>
                      <a:pt x="133046" y="96960"/>
                      <a:pt x="134033" y="99117"/>
                      <a:pt x="135142" y="101134"/>
                    </a:cubicBezTo>
                    <a:cubicBezTo>
                      <a:pt x="136311" y="103143"/>
                      <a:pt x="137791" y="104927"/>
                      <a:pt x="139385" y="106520"/>
                    </a:cubicBezTo>
                    <a:cubicBezTo>
                      <a:pt x="141056" y="108079"/>
                      <a:pt x="142918" y="109343"/>
                      <a:pt x="144883" y="110374"/>
                    </a:cubicBezTo>
                    <a:cubicBezTo>
                      <a:pt x="146892" y="111352"/>
                      <a:pt x="149031" y="112001"/>
                      <a:pt x="151178" y="112400"/>
                    </a:cubicBezTo>
                    <a:cubicBezTo>
                      <a:pt x="153317" y="112737"/>
                      <a:pt x="155612" y="112711"/>
                      <a:pt x="157473" y="112504"/>
                    </a:cubicBezTo>
                    <a:lnTo>
                      <a:pt x="159335" y="112201"/>
                    </a:lnTo>
                    <a:lnTo>
                      <a:pt x="159803" y="112114"/>
                    </a:lnTo>
                    <a:lnTo>
                      <a:pt x="160045" y="112053"/>
                    </a:lnTo>
                    <a:lnTo>
                      <a:pt x="160158" y="112045"/>
                    </a:lnTo>
                    <a:lnTo>
                      <a:pt x="160218" y="112036"/>
                    </a:lnTo>
                    <a:cubicBezTo>
                      <a:pt x="160418" y="111993"/>
                      <a:pt x="160002" y="112079"/>
                      <a:pt x="160063" y="112053"/>
                    </a:cubicBezTo>
                    <a:lnTo>
                      <a:pt x="160885" y="111811"/>
                    </a:lnTo>
                    <a:cubicBezTo>
                      <a:pt x="161959" y="111456"/>
                      <a:pt x="163085" y="111265"/>
                      <a:pt x="164124" y="110798"/>
                    </a:cubicBezTo>
                    <a:cubicBezTo>
                      <a:pt x="168349" y="109196"/>
                      <a:pt x="172211" y="106771"/>
                      <a:pt x="175458" y="103740"/>
                    </a:cubicBezTo>
                    <a:cubicBezTo>
                      <a:pt x="181961" y="97653"/>
                      <a:pt x="186014" y="89159"/>
                      <a:pt x="186499" y="80560"/>
                    </a:cubicBezTo>
                    <a:cubicBezTo>
                      <a:pt x="186551" y="79478"/>
                      <a:pt x="186646" y="78395"/>
                      <a:pt x="186551" y="77452"/>
                    </a:cubicBezTo>
                    <a:cubicBezTo>
                      <a:pt x="186490" y="76473"/>
                      <a:pt x="186533" y="75633"/>
                      <a:pt x="186308" y="74239"/>
                    </a:cubicBezTo>
                    <a:lnTo>
                      <a:pt x="186031" y="72360"/>
                    </a:lnTo>
                    <a:lnTo>
                      <a:pt x="185979" y="71884"/>
                    </a:lnTo>
                    <a:lnTo>
                      <a:pt x="185962" y="71771"/>
                    </a:lnTo>
                    <a:lnTo>
                      <a:pt x="185945" y="71693"/>
                    </a:lnTo>
                    <a:cubicBezTo>
                      <a:pt x="185971" y="71840"/>
                      <a:pt x="185901" y="71356"/>
                      <a:pt x="185997" y="71953"/>
                    </a:cubicBezTo>
                    <a:lnTo>
                      <a:pt x="185927" y="71763"/>
                    </a:lnTo>
                    <a:lnTo>
                      <a:pt x="185728" y="70949"/>
                    </a:lnTo>
                    <a:lnTo>
                      <a:pt x="184958" y="67667"/>
                    </a:lnTo>
                    <a:cubicBezTo>
                      <a:pt x="183589" y="63407"/>
                      <a:pt x="182031" y="59198"/>
                      <a:pt x="179580" y="55527"/>
                    </a:cubicBezTo>
                    <a:cubicBezTo>
                      <a:pt x="177225" y="51803"/>
                      <a:pt x="174463" y="48340"/>
                      <a:pt x="171138" y="45500"/>
                    </a:cubicBezTo>
                    <a:lnTo>
                      <a:pt x="169925" y="44400"/>
                    </a:lnTo>
                    <a:lnTo>
                      <a:pt x="168626" y="43421"/>
                    </a:lnTo>
                    <a:cubicBezTo>
                      <a:pt x="167752" y="42763"/>
                      <a:pt x="166929" y="42079"/>
                      <a:pt x="166020" y="41456"/>
                    </a:cubicBezTo>
                    <a:cubicBezTo>
                      <a:pt x="164176" y="40330"/>
                      <a:pt x="162366" y="39118"/>
                      <a:pt x="160366" y="38269"/>
                    </a:cubicBezTo>
                    <a:cubicBezTo>
                      <a:pt x="158487" y="37222"/>
                      <a:pt x="156391" y="36624"/>
                      <a:pt x="154408" y="35793"/>
                    </a:cubicBezTo>
                    <a:cubicBezTo>
                      <a:pt x="152330" y="35247"/>
                      <a:pt x="150286" y="34529"/>
                      <a:pt x="148139" y="34269"/>
                    </a:cubicBezTo>
                    <a:cubicBezTo>
                      <a:pt x="146018" y="33792"/>
                      <a:pt x="143861" y="33723"/>
                      <a:pt x="141723" y="33489"/>
                    </a:cubicBezTo>
                    <a:cubicBezTo>
                      <a:pt x="140675" y="33429"/>
                      <a:pt x="139740" y="33507"/>
                      <a:pt x="138727" y="33489"/>
                    </a:cubicBezTo>
                    <a:lnTo>
                      <a:pt x="137237" y="33489"/>
                    </a:lnTo>
                    <a:cubicBezTo>
                      <a:pt x="136692" y="33515"/>
                      <a:pt x="135990" y="33628"/>
                      <a:pt x="135384" y="33671"/>
                    </a:cubicBezTo>
                    <a:lnTo>
                      <a:pt x="131591" y="34095"/>
                    </a:lnTo>
                    <a:cubicBezTo>
                      <a:pt x="131228" y="34156"/>
                      <a:pt x="132042" y="34009"/>
                      <a:pt x="131938" y="34044"/>
                    </a:cubicBezTo>
                    <a:lnTo>
                      <a:pt x="131877" y="34026"/>
                    </a:lnTo>
                    <a:lnTo>
                      <a:pt x="131773" y="34061"/>
                    </a:lnTo>
                    <a:lnTo>
                      <a:pt x="131557" y="34104"/>
                    </a:lnTo>
                    <a:lnTo>
                      <a:pt x="131141" y="34217"/>
                    </a:lnTo>
                    <a:lnTo>
                      <a:pt x="130293" y="34373"/>
                    </a:lnTo>
                    <a:lnTo>
                      <a:pt x="128613" y="34710"/>
                    </a:lnTo>
                    <a:cubicBezTo>
                      <a:pt x="126335" y="35074"/>
                      <a:pt x="124136" y="35723"/>
                      <a:pt x="121911" y="36338"/>
                    </a:cubicBezTo>
                    <a:cubicBezTo>
                      <a:pt x="120794" y="36624"/>
                      <a:pt x="119677" y="36953"/>
                      <a:pt x="118612" y="37360"/>
                    </a:cubicBezTo>
                    <a:lnTo>
                      <a:pt x="115330" y="38520"/>
                    </a:lnTo>
                    <a:cubicBezTo>
                      <a:pt x="113139" y="39343"/>
                      <a:pt x="111052" y="40339"/>
                      <a:pt x="108853" y="41222"/>
                    </a:cubicBezTo>
                    <a:cubicBezTo>
                      <a:pt x="105839" y="42425"/>
                      <a:pt x="102540" y="41620"/>
                      <a:pt x="100393" y="39447"/>
                    </a:cubicBezTo>
                    <a:cubicBezTo>
                      <a:pt x="98756" y="37741"/>
                      <a:pt x="97232" y="36000"/>
                      <a:pt x="95561" y="34373"/>
                    </a:cubicBezTo>
                    <a:lnTo>
                      <a:pt x="93024" y="31991"/>
                    </a:lnTo>
                    <a:cubicBezTo>
                      <a:pt x="92608" y="31593"/>
                      <a:pt x="92201" y="31177"/>
                      <a:pt x="91786" y="30805"/>
                    </a:cubicBezTo>
                    <a:lnTo>
                      <a:pt x="90504" y="29775"/>
                    </a:lnTo>
                    <a:lnTo>
                      <a:pt x="87967" y="27714"/>
                    </a:lnTo>
                    <a:cubicBezTo>
                      <a:pt x="87595" y="27376"/>
                      <a:pt x="87075" y="27004"/>
                      <a:pt x="86538" y="26631"/>
                    </a:cubicBezTo>
                    <a:lnTo>
                      <a:pt x="84980" y="25549"/>
                    </a:lnTo>
                    <a:lnTo>
                      <a:pt x="82139" y="23557"/>
                    </a:lnTo>
                    <a:cubicBezTo>
                      <a:pt x="81178" y="23012"/>
                      <a:pt x="80226" y="22492"/>
                      <a:pt x="79291" y="21929"/>
                    </a:cubicBezTo>
                    <a:cubicBezTo>
                      <a:pt x="78823" y="21661"/>
                      <a:pt x="78373" y="21358"/>
                      <a:pt x="77888" y="21115"/>
                    </a:cubicBezTo>
                    <a:lnTo>
                      <a:pt x="76407" y="20457"/>
                    </a:lnTo>
                    <a:cubicBezTo>
                      <a:pt x="75420" y="20007"/>
                      <a:pt x="74459" y="19496"/>
                      <a:pt x="73428" y="19141"/>
                    </a:cubicBezTo>
                    <a:cubicBezTo>
                      <a:pt x="71385" y="18466"/>
                      <a:pt x="69385" y="17669"/>
                      <a:pt x="67263" y="17228"/>
                    </a:cubicBezTo>
                    <a:cubicBezTo>
                      <a:pt x="65194" y="16621"/>
                      <a:pt x="63029" y="16448"/>
                      <a:pt x="60916" y="16093"/>
                    </a:cubicBezTo>
                    <a:cubicBezTo>
                      <a:pt x="58768" y="16067"/>
                      <a:pt x="56612" y="15764"/>
                      <a:pt x="54465" y="15955"/>
                    </a:cubicBezTo>
                    <a:cubicBezTo>
                      <a:pt x="52283" y="15937"/>
                      <a:pt x="50153" y="16327"/>
                      <a:pt x="47997" y="16595"/>
                    </a:cubicBezTo>
                    <a:cubicBezTo>
                      <a:pt x="46932" y="16786"/>
                      <a:pt x="45892" y="17106"/>
                      <a:pt x="44827" y="17331"/>
                    </a:cubicBezTo>
                    <a:lnTo>
                      <a:pt x="43243" y="17712"/>
                    </a:lnTo>
                    <a:lnTo>
                      <a:pt x="41701" y="18241"/>
                    </a:lnTo>
                    <a:cubicBezTo>
                      <a:pt x="37502" y="19496"/>
                      <a:pt x="33579" y="21574"/>
                      <a:pt x="29934" y="23990"/>
                    </a:cubicBezTo>
                    <a:lnTo>
                      <a:pt x="27223" y="25930"/>
                    </a:lnTo>
                    <a:lnTo>
                      <a:pt x="24730" y="28121"/>
                    </a:lnTo>
                    <a:cubicBezTo>
                      <a:pt x="23829" y="28848"/>
                      <a:pt x="23162" y="29601"/>
                      <a:pt x="22452" y="30372"/>
                    </a:cubicBezTo>
                    <a:cubicBezTo>
                      <a:pt x="21734" y="31169"/>
                      <a:pt x="21024" y="31740"/>
                      <a:pt x="20262" y="32736"/>
                    </a:cubicBezTo>
                    <a:lnTo>
                      <a:pt x="17958" y="35801"/>
                    </a:lnTo>
                    <a:lnTo>
                      <a:pt x="17369" y="36563"/>
                    </a:lnTo>
                    <a:lnTo>
                      <a:pt x="17240" y="36745"/>
                    </a:lnTo>
                    <a:cubicBezTo>
                      <a:pt x="17595" y="36208"/>
                      <a:pt x="17326" y="36624"/>
                      <a:pt x="17395" y="36529"/>
                    </a:cubicBezTo>
                    <a:lnTo>
                      <a:pt x="17369" y="36563"/>
                    </a:lnTo>
                    <a:lnTo>
                      <a:pt x="17317" y="36650"/>
                    </a:lnTo>
                    <a:lnTo>
                      <a:pt x="17118" y="37005"/>
                    </a:lnTo>
                    <a:lnTo>
                      <a:pt x="16270" y="38339"/>
                    </a:lnTo>
                    <a:cubicBezTo>
                      <a:pt x="15646" y="39230"/>
                      <a:pt x="15231" y="40200"/>
                      <a:pt x="14728" y="41161"/>
                    </a:cubicBezTo>
                    <a:cubicBezTo>
                      <a:pt x="14209" y="42105"/>
                      <a:pt x="13862" y="43127"/>
                      <a:pt x="13481" y="44105"/>
                    </a:cubicBezTo>
                    <a:cubicBezTo>
                      <a:pt x="10459" y="52193"/>
                      <a:pt x="10745" y="61597"/>
                      <a:pt x="14243" y="69780"/>
                    </a:cubicBezTo>
                    <a:cubicBezTo>
                      <a:pt x="15101" y="71832"/>
                      <a:pt x="16183" y="73798"/>
                      <a:pt x="17430" y="75668"/>
                    </a:cubicBezTo>
                    <a:cubicBezTo>
                      <a:pt x="18694" y="77530"/>
                      <a:pt x="20166" y="79253"/>
                      <a:pt x="21630" y="80699"/>
                    </a:cubicBezTo>
                    <a:cubicBezTo>
                      <a:pt x="21812" y="80898"/>
                      <a:pt x="21976" y="81088"/>
                      <a:pt x="22175" y="81288"/>
                    </a:cubicBezTo>
                    <a:lnTo>
                      <a:pt x="22911" y="81885"/>
                    </a:lnTo>
                    <a:lnTo>
                      <a:pt x="24383" y="83115"/>
                    </a:lnTo>
                    <a:lnTo>
                      <a:pt x="25119" y="83738"/>
                    </a:lnTo>
                    <a:cubicBezTo>
                      <a:pt x="25171" y="83764"/>
                      <a:pt x="24834" y="83513"/>
                      <a:pt x="24989" y="83634"/>
                    </a:cubicBezTo>
                    <a:lnTo>
                      <a:pt x="25033" y="83660"/>
                    </a:lnTo>
                    <a:lnTo>
                      <a:pt x="25119" y="83721"/>
                    </a:lnTo>
                    <a:lnTo>
                      <a:pt x="25284" y="83833"/>
                    </a:lnTo>
                    <a:lnTo>
                      <a:pt x="25622" y="84059"/>
                    </a:lnTo>
                    <a:lnTo>
                      <a:pt x="26955" y="84959"/>
                    </a:lnTo>
                    <a:cubicBezTo>
                      <a:pt x="28834" y="86059"/>
                      <a:pt x="30817" y="86942"/>
                      <a:pt x="32938" y="87505"/>
                    </a:cubicBezTo>
                    <a:cubicBezTo>
                      <a:pt x="35060" y="88024"/>
                      <a:pt x="37268" y="88276"/>
                      <a:pt x="39493" y="88171"/>
                    </a:cubicBezTo>
                    <a:cubicBezTo>
                      <a:pt x="41727" y="88024"/>
                      <a:pt x="43944" y="87609"/>
                      <a:pt x="46100" y="86855"/>
                    </a:cubicBezTo>
                    <a:cubicBezTo>
                      <a:pt x="48213" y="86041"/>
                      <a:pt x="50265" y="85028"/>
                      <a:pt x="52162" y="83660"/>
                    </a:cubicBezTo>
                    <a:cubicBezTo>
                      <a:pt x="53036" y="82950"/>
                      <a:pt x="54041" y="82240"/>
                      <a:pt x="54785" y="81426"/>
                    </a:cubicBezTo>
                    <a:cubicBezTo>
                      <a:pt x="55184" y="81019"/>
                      <a:pt x="55582" y="80647"/>
                      <a:pt x="55998" y="80214"/>
                    </a:cubicBezTo>
                    <a:lnTo>
                      <a:pt x="57193" y="78733"/>
                    </a:lnTo>
                    <a:cubicBezTo>
                      <a:pt x="60024" y="75191"/>
                      <a:pt x="61470" y="70308"/>
                      <a:pt x="60916" y="65493"/>
                    </a:cubicBezTo>
                    <a:cubicBezTo>
                      <a:pt x="60379" y="60748"/>
                      <a:pt x="58006" y="55960"/>
                      <a:pt x="53945" y="52817"/>
                    </a:cubicBezTo>
                    <a:close/>
                  </a:path>
                </a:pathLst>
              </a:custGeom>
              <a:grpFill/>
              <a:ln w="8653" cap="flat">
                <a:noFill/>
                <a:prstDash val="solid"/>
                <a:miter/>
              </a:ln>
            </p:spPr>
            <p:txBody>
              <a:bodyPr rtlCol="0" anchor="ctr"/>
              <a:lstStyle/>
              <a:p>
                <a:endParaRPr lang="en-IN" dirty="0"/>
              </a:p>
            </p:txBody>
          </p:sp>
          <p:sp>
            <p:nvSpPr>
              <p:cNvPr id="39" name="Freeform: Shape 14">
                <a:extLst>
                  <a:ext uri="{FF2B5EF4-FFF2-40B4-BE49-F238E27FC236}">
                    <a16:creationId xmlns:a16="http://schemas.microsoft.com/office/drawing/2014/main" id="{7D85BD28-C7AF-9C4A-8922-C5D925D36F00}"/>
                  </a:ext>
                </a:extLst>
              </p:cNvPr>
              <p:cNvSpPr/>
              <p:nvPr/>
            </p:nvSpPr>
            <p:spPr>
              <a:xfrm>
                <a:off x="-1097867" y="2974880"/>
                <a:ext cx="187956" cy="148533"/>
              </a:xfrm>
              <a:custGeom>
                <a:avLst/>
                <a:gdLst>
                  <a:gd name="connsiteX0" fmla="*/ 53615 w 187956"/>
                  <a:gd name="connsiteY0" fmla="*/ 51940 h 148533"/>
                  <a:gd name="connsiteX1" fmla="*/ 58586 w 187956"/>
                  <a:gd name="connsiteY1" fmla="*/ 66409 h 148533"/>
                  <a:gd name="connsiteX2" fmla="*/ 51442 w 187956"/>
                  <a:gd name="connsiteY2" fmla="*/ 80801 h 148533"/>
                  <a:gd name="connsiteX3" fmla="*/ 49996 w 187956"/>
                  <a:gd name="connsiteY3" fmla="*/ 82056 h 148533"/>
                  <a:gd name="connsiteX4" fmla="*/ 48273 w 187956"/>
                  <a:gd name="connsiteY4" fmla="*/ 83277 h 148533"/>
                  <a:gd name="connsiteX5" fmla="*/ 44670 w 187956"/>
                  <a:gd name="connsiteY5" fmla="*/ 85381 h 148533"/>
                  <a:gd name="connsiteX6" fmla="*/ 36652 w 187956"/>
                  <a:gd name="connsiteY6" fmla="*/ 87858 h 148533"/>
                  <a:gd name="connsiteX7" fmla="*/ 28158 w 187956"/>
                  <a:gd name="connsiteY7" fmla="*/ 87840 h 148533"/>
                  <a:gd name="connsiteX8" fmla="*/ 19897 w 187956"/>
                  <a:gd name="connsiteY8" fmla="*/ 85303 h 148533"/>
                  <a:gd name="connsiteX9" fmla="*/ 12675 w 187956"/>
                  <a:gd name="connsiteY9" fmla="*/ 80376 h 148533"/>
                  <a:gd name="connsiteX10" fmla="*/ 11142 w 187956"/>
                  <a:gd name="connsiteY10" fmla="*/ 78792 h 148533"/>
                  <a:gd name="connsiteX11" fmla="*/ 10761 w 187956"/>
                  <a:gd name="connsiteY11" fmla="*/ 78402 h 148533"/>
                  <a:gd name="connsiteX12" fmla="*/ 10580 w 187956"/>
                  <a:gd name="connsiteY12" fmla="*/ 78194 h 148533"/>
                  <a:gd name="connsiteX13" fmla="*/ 10484 w 187956"/>
                  <a:gd name="connsiteY13" fmla="*/ 78081 h 148533"/>
                  <a:gd name="connsiteX14" fmla="*/ 10450 w 187956"/>
                  <a:gd name="connsiteY14" fmla="*/ 78038 h 148533"/>
                  <a:gd name="connsiteX15" fmla="*/ 10268 w 187956"/>
                  <a:gd name="connsiteY15" fmla="*/ 77830 h 148533"/>
                  <a:gd name="connsiteX16" fmla="*/ 9688 w 187956"/>
                  <a:gd name="connsiteY16" fmla="*/ 77069 h 148533"/>
                  <a:gd name="connsiteX17" fmla="*/ 8501 w 187956"/>
                  <a:gd name="connsiteY17" fmla="*/ 75579 h 148533"/>
                  <a:gd name="connsiteX18" fmla="*/ 7913 w 187956"/>
                  <a:gd name="connsiteY18" fmla="*/ 74817 h 148533"/>
                  <a:gd name="connsiteX19" fmla="*/ 7306 w 187956"/>
                  <a:gd name="connsiteY19" fmla="*/ 73899 h 148533"/>
                  <a:gd name="connsiteX20" fmla="*/ 3237 w 187956"/>
                  <a:gd name="connsiteY20" fmla="*/ 66219 h 148533"/>
                  <a:gd name="connsiteX21" fmla="*/ 803 w 187956"/>
                  <a:gd name="connsiteY21" fmla="*/ 58010 h 148533"/>
                  <a:gd name="connsiteX22" fmla="*/ 7393 w 187956"/>
                  <a:gd name="connsiteY22" fmla="*/ 24707 h 148533"/>
                  <a:gd name="connsiteX23" fmla="*/ 9982 w 187956"/>
                  <a:gd name="connsiteY23" fmla="*/ 21122 h 148533"/>
                  <a:gd name="connsiteX24" fmla="*/ 12909 w 187956"/>
                  <a:gd name="connsiteY24" fmla="*/ 17806 h 148533"/>
                  <a:gd name="connsiteX25" fmla="*/ 14494 w 187956"/>
                  <a:gd name="connsiteY25" fmla="*/ 16230 h 148533"/>
                  <a:gd name="connsiteX26" fmla="*/ 14892 w 187956"/>
                  <a:gd name="connsiteY26" fmla="*/ 15840 h 148533"/>
                  <a:gd name="connsiteX27" fmla="*/ 14987 w 187956"/>
                  <a:gd name="connsiteY27" fmla="*/ 15736 h 148533"/>
                  <a:gd name="connsiteX28" fmla="*/ 15030 w 187956"/>
                  <a:gd name="connsiteY28" fmla="*/ 15684 h 148533"/>
                  <a:gd name="connsiteX29" fmla="*/ 15342 w 187956"/>
                  <a:gd name="connsiteY29" fmla="*/ 15433 h 148533"/>
                  <a:gd name="connsiteX30" fmla="*/ 15515 w 187956"/>
                  <a:gd name="connsiteY30" fmla="*/ 15277 h 148533"/>
                  <a:gd name="connsiteX31" fmla="*/ 16260 w 187956"/>
                  <a:gd name="connsiteY31" fmla="*/ 14680 h 148533"/>
                  <a:gd name="connsiteX32" fmla="*/ 19230 w 187956"/>
                  <a:gd name="connsiteY32" fmla="*/ 12273 h 148533"/>
                  <a:gd name="connsiteX33" fmla="*/ 22850 w 187956"/>
                  <a:gd name="connsiteY33" fmla="*/ 9787 h 148533"/>
                  <a:gd name="connsiteX34" fmla="*/ 26651 w 187956"/>
                  <a:gd name="connsiteY34" fmla="*/ 7484 h 148533"/>
                  <a:gd name="connsiteX35" fmla="*/ 30470 w 187956"/>
                  <a:gd name="connsiteY35" fmla="*/ 5501 h 148533"/>
                  <a:gd name="connsiteX36" fmla="*/ 34479 w 187956"/>
                  <a:gd name="connsiteY36" fmla="*/ 3882 h 148533"/>
                  <a:gd name="connsiteX37" fmla="*/ 51407 w 187956"/>
                  <a:gd name="connsiteY37" fmla="*/ 158 h 148533"/>
                  <a:gd name="connsiteX38" fmla="*/ 68795 w 187956"/>
                  <a:gd name="connsiteY38" fmla="*/ 1561 h 148533"/>
                  <a:gd name="connsiteX39" fmla="*/ 77185 w 187956"/>
                  <a:gd name="connsiteY39" fmla="*/ 4159 h 148533"/>
                  <a:gd name="connsiteX40" fmla="*/ 85030 w 187956"/>
                  <a:gd name="connsiteY40" fmla="*/ 8142 h 148533"/>
                  <a:gd name="connsiteX41" fmla="*/ 98530 w 187956"/>
                  <a:gd name="connsiteY41" fmla="*/ 19278 h 148533"/>
                  <a:gd name="connsiteX42" fmla="*/ 101336 w 187956"/>
                  <a:gd name="connsiteY42" fmla="*/ 22620 h 148533"/>
                  <a:gd name="connsiteX43" fmla="*/ 101613 w 187956"/>
                  <a:gd name="connsiteY43" fmla="*/ 22992 h 148533"/>
                  <a:gd name="connsiteX44" fmla="*/ 101673 w 187956"/>
                  <a:gd name="connsiteY44" fmla="*/ 23088 h 148533"/>
                  <a:gd name="connsiteX45" fmla="*/ 101803 w 187956"/>
                  <a:gd name="connsiteY45" fmla="*/ 23287 h 148533"/>
                  <a:gd name="connsiteX46" fmla="*/ 102080 w 187956"/>
                  <a:gd name="connsiteY46" fmla="*/ 23668 h 148533"/>
                  <a:gd name="connsiteX47" fmla="*/ 102626 w 187956"/>
                  <a:gd name="connsiteY47" fmla="*/ 24464 h 148533"/>
                  <a:gd name="connsiteX48" fmla="*/ 103725 w 187956"/>
                  <a:gd name="connsiteY48" fmla="*/ 26058 h 148533"/>
                  <a:gd name="connsiteX49" fmla="*/ 104791 w 187956"/>
                  <a:gd name="connsiteY49" fmla="*/ 27634 h 148533"/>
                  <a:gd name="connsiteX50" fmla="*/ 105873 w 187956"/>
                  <a:gd name="connsiteY50" fmla="*/ 29339 h 148533"/>
                  <a:gd name="connsiteX51" fmla="*/ 108012 w 187956"/>
                  <a:gd name="connsiteY51" fmla="*/ 33158 h 148533"/>
                  <a:gd name="connsiteX52" fmla="*/ 111571 w 187956"/>
                  <a:gd name="connsiteY52" fmla="*/ 40804 h 148533"/>
                  <a:gd name="connsiteX53" fmla="*/ 114177 w 187956"/>
                  <a:gd name="connsiteY53" fmla="*/ 48675 h 148533"/>
                  <a:gd name="connsiteX54" fmla="*/ 106626 w 187956"/>
                  <a:gd name="connsiteY54" fmla="*/ 44484 h 148533"/>
                  <a:gd name="connsiteX55" fmla="*/ 114688 w 187956"/>
                  <a:gd name="connsiteY55" fmla="*/ 42536 h 148533"/>
                  <a:gd name="connsiteX56" fmla="*/ 122975 w 187956"/>
                  <a:gd name="connsiteY56" fmla="*/ 41523 h 148533"/>
                  <a:gd name="connsiteX57" fmla="*/ 127140 w 187956"/>
                  <a:gd name="connsiteY57" fmla="*/ 41298 h 148533"/>
                  <a:gd name="connsiteX58" fmla="*/ 131322 w 187956"/>
                  <a:gd name="connsiteY58" fmla="*/ 41410 h 148533"/>
                  <a:gd name="connsiteX59" fmla="*/ 133417 w 187956"/>
                  <a:gd name="connsiteY59" fmla="*/ 41523 h 148533"/>
                  <a:gd name="connsiteX60" fmla="*/ 134465 w 187956"/>
                  <a:gd name="connsiteY60" fmla="*/ 41558 h 148533"/>
                  <a:gd name="connsiteX61" fmla="*/ 134993 w 187956"/>
                  <a:gd name="connsiteY61" fmla="*/ 41592 h 148533"/>
                  <a:gd name="connsiteX62" fmla="*/ 135262 w 187956"/>
                  <a:gd name="connsiteY62" fmla="*/ 41610 h 148533"/>
                  <a:gd name="connsiteX63" fmla="*/ 135400 w 187956"/>
                  <a:gd name="connsiteY63" fmla="*/ 41592 h 148533"/>
                  <a:gd name="connsiteX64" fmla="*/ 135452 w 187956"/>
                  <a:gd name="connsiteY64" fmla="*/ 41610 h 148533"/>
                  <a:gd name="connsiteX65" fmla="*/ 135911 w 187956"/>
                  <a:gd name="connsiteY65" fmla="*/ 41670 h 148533"/>
                  <a:gd name="connsiteX66" fmla="*/ 139704 w 187956"/>
                  <a:gd name="connsiteY66" fmla="*/ 42207 h 148533"/>
                  <a:gd name="connsiteX67" fmla="*/ 141635 w 187956"/>
                  <a:gd name="connsiteY67" fmla="*/ 42545 h 148533"/>
                  <a:gd name="connsiteX68" fmla="*/ 143895 w 187956"/>
                  <a:gd name="connsiteY68" fmla="*/ 43099 h 148533"/>
                  <a:gd name="connsiteX69" fmla="*/ 148372 w 187956"/>
                  <a:gd name="connsiteY69" fmla="*/ 44354 h 148533"/>
                  <a:gd name="connsiteX70" fmla="*/ 156459 w 187956"/>
                  <a:gd name="connsiteY70" fmla="*/ 47792 h 148533"/>
                  <a:gd name="connsiteX71" fmla="*/ 163984 w 187956"/>
                  <a:gd name="connsiteY71" fmla="*/ 52338 h 148533"/>
                  <a:gd name="connsiteX72" fmla="*/ 170634 w 187956"/>
                  <a:gd name="connsiteY72" fmla="*/ 58096 h 148533"/>
                  <a:gd name="connsiteX73" fmla="*/ 181025 w 187956"/>
                  <a:gd name="connsiteY73" fmla="*/ 72115 h 148533"/>
                  <a:gd name="connsiteX74" fmla="*/ 186801 w 187956"/>
                  <a:gd name="connsiteY74" fmla="*/ 88438 h 148533"/>
                  <a:gd name="connsiteX75" fmla="*/ 187779 w 187956"/>
                  <a:gd name="connsiteY75" fmla="*/ 105574 h 148533"/>
                  <a:gd name="connsiteX76" fmla="*/ 187251 w 187956"/>
                  <a:gd name="connsiteY76" fmla="*/ 109800 h 148533"/>
                  <a:gd name="connsiteX77" fmla="*/ 187104 w 187956"/>
                  <a:gd name="connsiteY77" fmla="*/ 110874 h 148533"/>
                  <a:gd name="connsiteX78" fmla="*/ 187069 w 187956"/>
                  <a:gd name="connsiteY78" fmla="*/ 111116 h 148533"/>
                  <a:gd name="connsiteX79" fmla="*/ 186991 w 187956"/>
                  <a:gd name="connsiteY79" fmla="*/ 111566 h 148533"/>
                  <a:gd name="connsiteX80" fmla="*/ 186965 w 187956"/>
                  <a:gd name="connsiteY80" fmla="*/ 111687 h 148533"/>
                  <a:gd name="connsiteX81" fmla="*/ 186835 w 187956"/>
                  <a:gd name="connsiteY81" fmla="*/ 112155 h 148533"/>
                  <a:gd name="connsiteX82" fmla="*/ 186402 w 187956"/>
                  <a:gd name="connsiteY82" fmla="*/ 113999 h 148533"/>
                  <a:gd name="connsiteX83" fmla="*/ 185138 w 187956"/>
                  <a:gd name="connsiteY83" fmla="*/ 118242 h 148533"/>
                  <a:gd name="connsiteX84" fmla="*/ 183432 w 187956"/>
                  <a:gd name="connsiteY84" fmla="*/ 122425 h 148533"/>
                  <a:gd name="connsiteX85" fmla="*/ 158641 w 187956"/>
                  <a:gd name="connsiteY85" fmla="*/ 145640 h 148533"/>
                  <a:gd name="connsiteX86" fmla="*/ 141903 w 187956"/>
                  <a:gd name="connsiteY86" fmla="*/ 148515 h 148533"/>
                  <a:gd name="connsiteX87" fmla="*/ 137660 w 187956"/>
                  <a:gd name="connsiteY87" fmla="*/ 148177 h 148533"/>
                  <a:gd name="connsiteX88" fmla="*/ 136613 w 187956"/>
                  <a:gd name="connsiteY88" fmla="*/ 148056 h 148533"/>
                  <a:gd name="connsiteX89" fmla="*/ 136353 w 187956"/>
                  <a:gd name="connsiteY89" fmla="*/ 148021 h 148533"/>
                  <a:gd name="connsiteX90" fmla="*/ 136275 w 187956"/>
                  <a:gd name="connsiteY90" fmla="*/ 148012 h 148533"/>
                  <a:gd name="connsiteX91" fmla="*/ 136171 w 187956"/>
                  <a:gd name="connsiteY91" fmla="*/ 147978 h 148533"/>
                  <a:gd name="connsiteX92" fmla="*/ 135937 w 187956"/>
                  <a:gd name="connsiteY92" fmla="*/ 147926 h 148533"/>
                  <a:gd name="connsiteX93" fmla="*/ 135470 w 187956"/>
                  <a:gd name="connsiteY93" fmla="*/ 147831 h 148533"/>
                  <a:gd name="connsiteX94" fmla="*/ 133573 w 187956"/>
                  <a:gd name="connsiteY94" fmla="*/ 147406 h 148533"/>
                  <a:gd name="connsiteX95" fmla="*/ 125373 w 187956"/>
                  <a:gd name="connsiteY95" fmla="*/ 143856 h 148533"/>
                  <a:gd name="connsiteX96" fmla="*/ 118853 w 187956"/>
                  <a:gd name="connsiteY96" fmla="*/ 138210 h 148533"/>
                  <a:gd name="connsiteX97" fmla="*/ 114342 w 187956"/>
                  <a:gd name="connsiteY97" fmla="*/ 130989 h 148533"/>
                  <a:gd name="connsiteX98" fmla="*/ 112211 w 187956"/>
                  <a:gd name="connsiteY98" fmla="*/ 122875 h 148533"/>
                  <a:gd name="connsiteX99" fmla="*/ 112506 w 187956"/>
                  <a:gd name="connsiteY99" fmla="*/ 114649 h 148533"/>
                  <a:gd name="connsiteX100" fmla="*/ 115424 w 187956"/>
                  <a:gd name="connsiteY100" fmla="*/ 106916 h 148533"/>
                  <a:gd name="connsiteX101" fmla="*/ 120948 w 187956"/>
                  <a:gd name="connsiteY101" fmla="*/ 101020 h 148533"/>
                  <a:gd name="connsiteX102" fmla="*/ 135868 w 187956"/>
                  <a:gd name="connsiteY102" fmla="*/ 97591 h 148533"/>
                  <a:gd name="connsiteX103" fmla="*/ 122265 w 187956"/>
                  <a:gd name="connsiteY103" fmla="*/ 102630 h 148533"/>
                  <a:gd name="connsiteX104" fmla="*/ 118065 w 187956"/>
                  <a:gd name="connsiteY104" fmla="*/ 108354 h 148533"/>
                  <a:gd name="connsiteX105" fmla="*/ 116402 w 187956"/>
                  <a:gd name="connsiteY105" fmla="*/ 115108 h 148533"/>
                  <a:gd name="connsiteX106" fmla="*/ 116974 w 187956"/>
                  <a:gd name="connsiteY106" fmla="*/ 122087 h 148533"/>
                  <a:gd name="connsiteX107" fmla="*/ 119459 w 187956"/>
                  <a:gd name="connsiteY107" fmla="*/ 128469 h 148533"/>
                  <a:gd name="connsiteX108" fmla="*/ 123581 w 187956"/>
                  <a:gd name="connsiteY108" fmla="*/ 133760 h 148533"/>
                  <a:gd name="connsiteX109" fmla="*/ 128984 w 187956"/>
                  <a:gd name="connsiteY109" fmla="*/ 137561 h 148533"/>
                  <a:gd name="connsiteX110" fmla="*/ 134959 w 187956"/>
                  <a:gd name="connsiteY110" fmla="*/ 139535 h 148533"/>
                  <a:gd name="connsiteX111" fmla="*/ 136829 w 187956"/>
                  <a:gd name="connsiteY111" fmla="*/ 139760 h 148533"/>
                  <a:gd name="connsiteX112" fmla="*/ 137314 w 187956"/>
                  <a:gd name="connsiteY112" fmla="*/ 139830 h 148533"/>
                  <a:gd name="connsiteX113" fmla="*/ 137539 w 187956"/>
                  <a:gd name="connsiteY113" fmla="*/ 139864 h 148533"/>
                  <a:gd name="connsiteX114" fmla="*/ 137669 w 187956"/>
                  <a:gd name="connsiteY114" fmla="*/ 139882 h 148533"/>
                  <a:gd name="connsiteX115" fmla="*/ 137712 w 187956"/>
                  <a:gd name="connsiteY115" fmla="*/ 139882 h 148533"/>
                  <a:gd name="connsiteX116" fmla="*/ 137513 w 187956"/>
                  <a:gd name="connsiteY116" fmla="*/ 139855 h 148533"/>
                  <a:gd name="connsiteX117" fmla="*/ 138431 w 187956"/>
                  <a:gd name="connsiteY117" fmla="*/ 139864 h 148533"/>
                  <a:gd name="connsiteX118" fmla="*/ 141817 w 187956"/>
                  <a:gd name="connsiteY118" fmla="*/ 139847 h 148533"/>
                  <a:gd name="connsiteX119" fmla="*/ 154727 w 187956"/>
                  <a:gd name="connsiteY119" fmla="*/ 136426 h 148533"/>
                  <a:gd name="connsiteX120" fmla="*/ 172124 w 187956"/>
                  <a:gd name="connsiteY120" fmla="*/ 117532 h 148533"/>
                  <a:gd name="connsiteX121" fmla="*/ 173076 w 187956"/>
                  <a:gd name="connsiteY121" fmla="*/ 114588 h 148533"/>
                  <a:gd name="connsiteX122" fmla="*/ 173786 w 187956"/>
                  <a:gd name="connsiteY122" fmla="*/ 111445 h 148533"/>
                  <a:gd name="connsiteX123" fmla="*/ 174089 w 187956"/>
                  <a:gd name="connsiteY123" fmla="*/ 109557 h 148533"/>
                  <a:gd name="connsiteX124" fmla="*/ 174176 w 187956"/>
                  <a:gd name="connsiteY124" fmla="*/ 109090 h 148533"/>
                  <a:gd name="connsiteX125" fmla="*/ 174193 w 187956"/>
                  <a:gd name="connsiteY125" fmla="*/ 108969 h 148533"/>
                  <a:gd name="connsiteX126" fmla="*/ 174202 w 187956"/>
                  <a:gd name="connsiteY126" fmla="*/ 108908 h 148533"/>
                  <a:gd name="connsiteX127" fmla="*/ 174150 w 187956"/>
                  <a:gd name="connsiteY127" fmla="*/ 109168 h 148533"/>
                  <a:gd name="connsiteX128" fmla="*/ 174176 w 187956"/>
                  <a:gd name="connsiteY128" fmla="*/ 108969 h 148533"/>
                  <a:gd name="connsiteX129" fmla="*/ 174210 w 187956"/>
                  <a:gd name="connsiteY129" fmla="*/ 108120 h 148533"/>
                  <a:gd name="connsiteX130" fmla="*/ 174427 w 187956"/>
                  <a:gd name="connsiteY130" fmla="*/ 104769 h 148533"/>
                  <a:gd name="connsiteX131" fmla="*/ 172877 w 187956"/>
                  <a:gd name="connsiteY131" fmla="*/ 91564 h 148533"/>
                  <a:gd name="connsiteX132" fmla="*/ 167751 w 187956"/>
                  <a:gd name="connsiteY132" fmla="*/ 79502 h 148533"/>
                  <a:gd name="connsiteX133" fmla="*/ 166920 w 187956"/>
                  <a:gd name="connsiteY133" fmla="*/ 78081 h 148533"/>
                  <a:gd name="connsiteX134" fmla="*/ 165984 w 187956"/>
                  <a:gd name="connsiteY134" fmla="*/ 76757 h 148533"/>
                  <a:gd name="connsiteX135" fmla="*/ 164062 w 187956"/>
                  <a:gd name="connsiteY135" fmla="*/ 74124 h 148533"/>
                  <a:gd name="connsiteX136" fmla="*/ 159603 w 187956"/>
                  <a:gd name="connsiteY136" fmla="*/ 69422 h 148533"/>
                  <a:gd name="connsiteX137" fmla="*/ 154641 w 187956"/>
                  <a:gd name="connsiteY137" fmla="*/ 65275 h 148533"/>
                  <a:gd name="connsiteX138" fmla="*/ 149099 w 187956"/>
                  <a:gd name="connsiteY138" fmla="*/ 61976 h 148533"/>
                  <a:gd name="connsiteX139" fmla="*/ 143185 w 187956"/>
                  <a:gd name="connsiteY139" fmla="*/ 59352 h 148533"/>
                  <a:gd name="connsiteX140" fmla="*/ 140336 w 187956"/>
                  <a:gd name="connsiteY140" fmla="*/ 58469 h 148533"/>
                  <a:gd name="connsiteX141" fmla="*/ 138907 w 187956"/>
                  <a:gd name="connsiteY141" fmla="*/ 58010 h 148533"/>
                  <a:gd name="connsiteX142" fmla="*/ 137089 w 187956"/>
                  <a:gd name="connsiteY142" fmla="*/ 57655 h 148533"/>
                  <a:gd name="connsiteX143" fmla="*/ 133314 w 187956"/>
                  <a:gd name="connsiteY143" fmla="*/ 56936 h 148533"/>
                  <a:gd name="connsiteX144" fmla="*/ 133669 w 187956"/>
                  <a:gd name="connsiteY144" fmla="*/ 56988 h 148533"/>
                  <a:gd name="connsiteX145" fmla="*/ 133599 w 187956"/>
                  <a:gd name="connsiteY145" fmla="*/ 56979 h 148533"/>
                  <a:gd name="connsiteX146" fmla="*/ 133504 w 187956"/>
                  <a:gd name="connsiteY146" fmla="*/ 56962 h 148533"/>
                  <a:gd name="connsiteX147" fmla="*/ 133296 w 187956"/>
                  <a:gd name="connsiteY147" fmla="*/ 56945 h 148533"/>
                  <a:gd name="connsiteX148" fmla="*/ 132872 w 187956"/>
                  <a:gd name="connsiteY148" fmla="*/ 56901 h 148533"/>
                  <a:gd name="connsiteX149" fmla="*/ 132006 w 187956"/>
                  <a:gd name="connsiteY149" fmla="*/ 56806 h 148533"/>
                  <a:gd name="connsiteX150" fmla="*/ 130292 w 187956"/>
                  <a:gd name="connsiteY150" fmla="*/ 56633 h 148533"/>
                  <a:gd name="connsiteX151" fmla="*/ 123399 w 187956"/>
                  <a:gd name="connsiteY151" fmla="*/ 56217 h 148533"/>
                  <a:gd name="connsiteX152" fmla="*/ 119953 w 187956"/>
                  <a:gd name="connsiteY152" fmla="*/ 56226 h 148533"/>
                  <a:gd name="connsiteX153" fmla="*/ 116472 w 187956"/>
                  <a:gd name="connsiteY153" fmla="*/ 56364 h 148533"/>
                  <a:gd name="connsiteX154" fmla="*/ 109510 w 187956"/>
                  <a:gd name="connsiteY154" fmla="*/ 57031 h 148533"/>
                  <a:gd name="connsiteX155" fmla="*/ 101950 w 187956"/>
                  <a:gd name="connsiteY155" fmla="*/ 52849 h 148533"/>
                  <a:gd name="connsiteX156" fmla="*/ 98816 w 187956"/>
                  <a:gd name="connsiteY156" fmla="*/ 46571 h 148533"/>
                  <a:gd name="connsiteX157" fmla="*/ 97110 w 187956"/>
                  <a:gd name="connsiteY157" fmla="*/ 43540 h 148533"/>
                  <a:gd name="connsiteX158" fmla="*/ 96261 w 187956"/>
                  <a:gd name="connsiteY158" fmla="*/ 42034 h 148533"/>
                  <a:gd name="connsiteX159" fmla="*/ 95344 w 187956"/>
                  <a:gd name="connsiteY159" fmla="*/ 40692 h 148533"/>
                  <a:gd name="connsiteX160" fmla="*/ 93534 w 187956"/>
                  <a:gd name="connsiteY160" fmla="*/ 37981 h 148533"/>
                  <a:gd name="connsiteX161" fmla="*/ 92495 w 187956"/>
                  <a:gd name="connsiteY161" fmla="*/ 36518 h 148533"/>
                  <a:gd name="connsiteX162" fmla="*/ 91334 w 187956"/>
                  <a:gd name="connsiteY162" fmla="*/ 35003 h 148533"/>
                  <a:gd name="connsiteX163" fmla="*/ 89196 w 187956"/>
                  <a:gd name="connsiteY163" fmla="*/ 32275 h 148533"/>
                  <a:gd name="connsiteX164" fmla="*/ 86953 w 187956"/>
                  <a:gd name="connsiteY164" fmla="*/ 29902 h 148533"/>
                  <a:gd name="connsiteX165" fmla="*/ 85845 w 187956"/>
                  <a:gd name="connsiteY165" fmla="*/ 28699 h 148533"/>
                  <a:gd name="connsiteX166" fmla="*/ 84624 w 187956"/>
                  <a:gd name="connsiteY166" fmla="*/ 27617 h 148533"/>
                  <a:gd name="connsiteX167" fmla="*/ 82190 w 187956"/>
                  <a:gd name="connsiteY167" fmla="*/ 25469 h 148533"/>
                  <a:gd name="connsiteX168" fmla="*/ 76848 w 187956"/>
                  <a:gd name="connsiteY168" fmla="*/ 21849 h 148533"/>
                  <a:gd name="connsiteX169" fmla="*/ 71107 w 187956"/>
                  <a:gd name="connsiteY169" fmla="*/ 18888 h 148533"/>
                  <a:gd name="connsiteX170" fmla="*/ 64976 w 187956"/>
                  <a:gd name="connsiteY170" fmla="*/ 16844 h 148533"/>
                  <a:gd name="connsiteX171" fmla="*/ 58620 w 187956"/>
                  <a:gd name="connsiteY171" fmla="*/ 15580 h 148533"/>
                  <a:gd name="connsiteX172" fmla="*/ 55373 w 187956"/>
                  <a:gd name="connsiteY172" fmla="*/ 15338 h 148533"/>
                  <a:gd name="connsiteX173" fmla="*/ 53745 w 187956"/>
                  <a:gd name="connsiteY173" fmla="*/ 15251 h 148533"/>
                  <a:gd name="connsiteX174" fmla="*/ 52117 w 187956"/>
                  <a:gd name="connsiteY174" fmla="*/ 15277 h 148533"/>
                  <a:gd name="connsiteX175" fmla="*/ 39172 w 187956"/>
                  <a:gd name="connsiteY175" fmla="*/ 17321 h 148533"/>
                  <a:gd name="connsiteX176" fmla="*/ 36029 w 187956"/>
                  <a:gd name="connsiteY176" fmla="*/ 18368 h 148533"/>
                  <a:gd name="connsiteX177" fmla="*/ 32998 w 187956"/>
                  <a:gd name="connsiteY177" fmla="*/ 19737 h 148533"/>
                  <a:gd name="connsiteX178" fmla="*/ 30158 w 187956"/>
                  <a:gd name="connsiteY178" fmla="*/ 21191 h 148533"/>
                  <a:gd name="connsiteX179" fmla="*/ 27361 w 187956"/>
                  <a:gd name="connsiteY179" fmla="*/ 22828 h 148533"/>
                  <a:gd name="connsiteX180" fmla="*/ 24270 w 187956"/>
                  <a:gd name="connsiteY180" fmla="*/ 25062 h 148533"/>
                  <a:gd name="connsiteX181" fmla="*/ 23499 w 187956"/>
                  <a:gd name="connsiteY181" fmla="*/ 25607 h 148533"/>
                  <a:gd name="connsiteX182" fmla="*/ 23300 w 187956"/>
                  <a:gd name="connsiteY182" fmla="*/ 25755 h 148533"/>
                  <a:gd name="connsiteX183" fmla="*/ 23525 w 187956"/>
                  <a:gd name="connsiteY183" fmla="*/ 25573 h 148533"/>
                  <a:gd name="connsiteX184" fmla="*/ 23473 w 187956"/>
                  <a:gd name="connsiteY184" fmla="*/ 25616 h 148533"/>
                  <a:gd name="connsiteX185" fmla="*/ 23404 w 187956"/>
                  <a:gd name="connsiteY185" fmla="*/ 25677 h 148533"/>
                  <a:gd name="connsiteX186" fmla="*/ 23118 w 187956"/>
                  <a:gd name="connsiteY186" fmla="*/ 25963 h 148533"/>
                  <a:gd name="connsiteX187" fmla="*/ 21897 w 187956"/>
                  <a:gd name="connsiteY187" fmla="*/ 26984 h 148533"/>
                  <a:gd name="connsiteX188" fmla="*/ 19602 w 187956"/>
                  <a:gd name="connsiteY188" fmla="*/ 29236 h 148533"/>
                  <a:gd name="connsiteX189" fmla="*/ 17533 w 187956"/>
                  <a:gd name="connsiteY189" fmla="*/ 31695 h 148533"/>
                  <a:gd name="connsiteX190" fmla="*/ 10692 w 187956"/>
                  <a:gd name="connsiteY190" fmla="*/ 56442 h 148533"/>
                  <a:gd name="connsiteX191" fmla="*/ 12017 w 187956"/>
                  <a:gd name="connsiteY191" fmla="*/ 62980 h 148533"/>
                  <a:gd name="connsiteX192" fmla="*/ 14537 w 187956"/>
                  <a:gd name="connsiteY192" fmla="*/ 69050 h 148533"/>
                  <a:gd name="connsiteX193" fmla="*/ 14901 w 187956"/>
                  <a:gd name="connsiteY193" fmla="*/ 69769 h 148533"/>
                  <a:gd name="connsiteX194" fmla="*/ 15429 w 187956"/>
                  <a:gd name="connsiteY194" fmla="*/ 70574 h 148533"/>
                  <a:gd name="connsiteX195" fmla="*/ 16477 w 187956"/>
                  <a:gd name="connsiteY195" fmla="*/ 72185 h 148533"/>
                  <a:gd name="connsiteX196" fmla="*/ 16996 w 187956"/>
                  <a:gd name="connsiteY196" fmla="*/ 72981 h 148533"/>
                  <a:gd name="connsiteX197" fmla="*/ 16901 w 187956"/>
                  <a:gd name="connsiteY197" fmla="*/ 72860 h 148533"/>
                  <a:gd name="connsiteX198" fmla="*/ 16927 w 187956"/>
                  <a:gd name="connsiteY198" fmla="*/ 72895 h 148533"/>
                  <a:gd name="connsiteX199" fmla="*/ 16996 w 187956"/>
                  <a:gd name="connsiteY199" fmla="*/ 72973 h 148533"/>
                  <a:gd name="connsiteX200" fmla="*/ 17126 w 187956"/>
                  <a:gd name="connsiteY200" fmla="*/ 73129 h 148533"/>
                  <a:gd name="connsiteX201" fmla="*/ 17386 w 187956"/>
                  <a:gd name="connsiteY201" fmla="*/ 73440 h 148533"/>
                  <a:gd name="connsiteX202" fmla="*/ 18390 w 187956"/>
                  <a:gd name="connsiteY202" fmla="*/ 74713 h 148533"/>
                  <a:gd name="connsiteX203" fmla="*/ 23360 w 187956"/>
                  <a:gd name="connsiteY203" fmla="*/ 78896 h 148533"/>
                  <a:gd name="connsiteX204" fmla="*/ 29430 w 187956"/>
                  <a:gd name="connsiteY204" fmla="*/ 81467 h 148533"/>
                  <a:gd name="connsiteX205" fmla="*/ 36107 w 187956"/>
                  <a:gd name="connsiteY205" fmla="*/ 82160 h 148533"/>
                  <a:gd name="connsiteX206" fmla="*/ 42843 w 187956"/>
                  <a:gd name="connsiteY206" fmla="*/ 80896 h 148533"/>
                  <a:gd name="connsiteX207" fmla="*/ 46013 w 187956"/>
                  <a:gd name="connsiteY207" fmla="*/ 79528 h 148533"/>
                  <a:gd name="connsiteX208" fmla="*/ 47519 w 187956"/>
                  <a:gd name="connsiteY208" fmla="*/ 78731 h 148533"/>
                  <a:gd name="connsiteX209" fmla="*/ 49095 w 187956"/>
                  <a:gd name="connsiteY209" fmla="*/ 77666 h 148533"/>
                  <a:gd name="connsiteX210" fmla="*/ 56551 w 187956"/>
                  <a:gd name="connsiteY210" fmla="*/ 66115 h 148533"/>
                  <a:gd name="connsiteX211" fmla="*/ 53615 w 187956"/>
                  <a:gd name="connsiteY211" fmla="*/ 51940 h 14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87956" h="148533">
                    <a:moveTo>
                      <a:pt x="53615" y="51940"/>
                    </a:moveTo>
                    <a:cubicBezTo>
                      <a:pt x="57088" y="55706"/>
                      <a:pt x="59010" y="61049"/>
                      <a:pt x="58586" y="66409"/>
                    </a:cubicBezTo>
                    <a:cubicBezTo>
                      <a:pt x="58231" y="71769"/>
                      <a:pt x="55719" y="77060"/>
                      <a:pt x="51442" y="80801"/>
                    </a:cubicBezTo>
                    <a:lnTo>
                      <a:pt x="49996" y="82056"/>
                    </a:lnTo>
                    <a:cubicBezTo>
                      <a:pt x="49468" y="82463"/>
                      <a:pt x="48844" y="82879"/>
                      <a:pt x="48273" y="83277"/>
                    </a:cubicBezTo>
                    <a:cubicBezTo>
                      <a:pt x="47104" y="84160"/>
                      <a:pt x="45900" y="84715"/>
                      <a:pt x="44670" y="85381"/>
                    </a:cubicBezTo>
                    <a:cubicBezTo>
                      <a:pt x="42159" y="86576"/>
                      <a:pt x="39440" y="87416"/>
                      <a:pt x="36652" y="87858"/>
                    </a:cubicBezTo>
                    <a:cubicBezTo>
                      <a:pt x="33855" y="88265"/>
                      <a:pt x="30980" y="88239"/>
                      <a:pt x="28158" y="87840"/>
                    </a:cubicBezTo>
                    <a:cubicBezTo>
                      <a:pt x="25309" y="87399"/>
                      <a:pt x="22538" y="86524"/>
                      <a:pt x="19897" y="85303"/>
                    </a:cubicBezTo>
                    <a:cubicBezTo>
                      <a:pt x="17282" y="84022"/>
                      <a:pt x="14857" y="82359"/>
                      <a:pt x="12675" y="80376"/>
                    </a:cubicBezTo>
                    <a:cubicBezTo>
                      <a:pt x="12147" y="79865"/>
                      <a:pt x="11662" y="79320"/>
                      <a:pt x="11142" y="78792"/>
                    </a:cubicBezTo>
                    <a:lnTo>
                      <a:pt x="10761" y="78402"/>
                    </a:lnTo>
                    <a:lnTo>
                      <a:pt x="10580" y="78194"/>
                    </a:lnTo>
                    <a:lnTo>
                      <a:pt x="10484" y="78081"/>
                    </a:lnTo>
                    <a:lnTo>
                      <a:pt x="10450" y="78038"/>
                    </a:lnTo>
                    <a:cubicBezTo>
                      <a:pt x="10545" y="78186"/>
                      <a:pt x="10251" y="77796"/>
                      <a:pt x="10268" y="77830"/>
                    </a:cubicBezTo>
                    <a:lnTo>
                      <a:pt x="9688" y="77069"/>
                    </a:lnTo>
                    <a:lnTo>
                      <a:pt x="8501" y="75579"/>
                    </a:lnTo>
                    <a:lnTo>
                      <a:pt x="7913" y="74817"/>
                    </a:lnTo>
                    <a:lnTo>
                      <a:pt x="7306" y="73899"/>
                    </a:lnTo>
                    <a:cubicBezTo>
                      <a:pt x="5635" y="71371"/>
                      <a:pt x="4319" y="68860"/>
                      <a:pt x="3237" y="66219"/>
                    </a:cubicBezTo>
                    <a:cubicBezTo>
                      <a:pt x="2163" y="63569"/>
                      <a:pt x="1340" y="60815"/>
                      <a:pt x="803" y="58010"/>
                    </a:cubicBezTo>
                    <a:cubicBezTo>
                      <a:pt x="-1405" y="46744"/>
                      <a:pt x="985" y="34578"/>
                      <a:pt x="7393" y="24707"/>
                    </a:cubicBezTo>
                    <a:cubicBezTo>
                      <a:pt x="8216" y="23486"/>
                      <a:pt x="9012" y="22239"/>
                      <a:pt x="9982" y="21122"/>
                    </a:cubicBezTo>
                    <a:cubicBezTo>
                      <a:pt x="10917" y="19979"/>
                      <a:pt x="11827" y="18793"/>
                      <a:pt x="12909" y="17806"/>
                    </a:cubicBezTo>
                    <a:lnTo>
                      <a:pt x="14494" y="16230"/>
                    </a:lnTo>
                    <a:lnTo>
                      <a:pt x="14892" y="15840"/>
                    </a:lnTo>
                    <a:lnTo>
                      <a:pt x="14987" y="15736"/>
                    </a:lnTo>
                    <a:lnTo>
                      <a:pt x="15030" y="15684"/>
                    </a:lnTo>
                    <a:cubicBezTo>
                      <a:pt x="15169" y="15572"/>
                      <a:pt x="14814" y="15857"/>
                      <a:pt x="15342" y="15433"/>
                    </a:cubicBezTo>
                    <a:lnTo>
                      <a:pt x="15515" y="15277"/>
                    </a:lnTo>
                    <a:lnTo>
                      <a:pt x="16260" y="14680"/>
                    </a:lnTo>
                    <a:lnTo>
                      <a:pt x="19230" y="12273"/>
                    </a:lnTo>
                    <a:cubicBezTo>
                      <a:pt x="20217" y="11441"/>
                      <a:pt x="21646" y="10619"/>
                      <a:pt x="22850" y="9787"/>
                    </a:cubicBezTo>
                    <a:cubicBezTo>
                      <a:pt x="24105" y="8939"/>
                      <a:pt x="25387" y="8099"/>
                      <a:pt x="26651" y="7484"/>
                    </a:cubicBezTo>
                    <a:lnTo>
                      <a:pt x="30470" y="5501"/>
                    </a:lnTo>
                    <a:lnTo>
                      <a:pt x="34479" y="3882"/>
                    </a:lnTo>
                    <a:cubicBezTo>
                      <a:pt x="39873" y="1882"/>
                      <a:pt x="45571" y="470"/>
                      <a:pt x="51407" y="158"/>
                    </a:cubicBezTo>
                    <a:cubicBezTo>
                      <a:pt x="57183" y="-274"/>
                      <a:pt x="63097" y="176"/>
                      <a:pt x="68795" y="1561"/>
                    </a:cubicBezTo>
                    <a:cubicBezTo>
                      <a:pt x="71687" y="2107"/>
                      <a:pt x="74414" y="3189"/>
                      <a:pt x="77185" y="4159"/>
                    </a:cubicBezTo>
                    <a:cubicBezTo>
                      <a:pt x="79844" y="5423"/>
                      <a:pt x="82563" y="6540"/>
                      <a:pt x="85030" y="8142"/>
                    </a:cubicBezTo>
                    <a:cubicBezTo>
                      <a:pt x="90157" y="11034"/>
                      <a:pt x="94607" y="14966"/>
                      <a:pt x="98530" y="19278"/>
                    </a:cubicBezTo>
                    <a:cubicBezTo>
                      <a:pt x="99474" y="20378"/>
                      <a:pt x="100400" y="21503"/>
                      <a:pt x="101336" y="22620"/>
                    </a:cubicBezTo>
                    <a:lnTo>
                      <a:pt x="101613" y="22992"/>
                    </a:lnTo>
                    <a:lnTo>
                      <a:pt x="101673" y="23088"/>
                    </a:lnTo>
                    <a:lnTo>
                      <a:pt x="101803" y="23287"/>
                    </a:lnTo>
                    <a:lnTo>
                      <a:pt x="102080" y="23668"/>
                    </a:lnTo>
                    <a:lnTo>
                      <a:pt x="102626" y="24464"/>
                    </a:lnTo>
                    <a:lnTo>
                      <a:pt x="103725" y="26058"/>
                    </a:lnTo>
                    <a:lnTo>
                      <a:pt x="104791" y="27634"/>
                    </a:lnTo>
                    <a:cubicBezTo>
                      <a:pt x="105146" y="28144"/>
                      <a:pt x="105501" y="28681"/>
                      <a:pt x="105873" y="29339"/>
                    </a:cubicBezTo>
                    <a:lnTo>
                      <a:pt x="108012" y="33158"/>
                    </a:lnTo>
                    <a:cubicBezTo>
                      <a:pt x="109527" y="35713"/>
                      <a:pt x="110419" y="38250"/>
                      <a:pt x="111571" y="40804"/>
                    </a:cubicBezTo>
                    <a:cubicBezTo>
                      <a:pt x="112636" y="43367"/>
                      <a:pt x="113337" y="46078"/>
                      <a:pt x="114177" y="48675"/>
                    </a:cubicBezTo>
                    <a:lnTo>
                      <a:pt x="106626" y="44484"/>
                    </a:lnTo>
                    <a:cubicBezTo>
                      <a:pt x="109293" y="43817"/>
                      <a:pt x="111960" y="42969"/>
                      <a:pt x="114688" y="42536"/>
                    </a:cubicBezTo>
                    <a:cubicBezTo>
                      <a:pt x="117424" y="42155"/>
                      <a:pt x="120186" y="41549"/>
                      <a:pt x="122975" y="41523"/>
                    </a:cubicBezTo>
                    <a:lnTo>
                      <a:pt x="127140" y="41298"/>
                    </a:lnTo>
                    <a:cubicBezTo>
                      <a:pt x="128542" y="41211"/>
                      <a:pt x="129937" y="41367"/>
                      <a:pt x="131322" y="41410"/>
                    </a:cubicBezTo>
                    <a:lnTo>
                      <a:pt x="133417" y="41523"/>
                    </a:lnTo>
                    <a:lnTo>
                      <a:pt x="134465" y="41558"/>
                    </a:lnTo>
                    <a:lnTo>
                      <a:pt x="134993" y="41592"/>
                    </a:lnTo>
                    <a:lnTo>
                      <a:pt x="135262" y="41610"/>
                    </a:lnTo>
                    <a:lnTo>
                      <a:pt x="135400" y="41592"/>
                    </a:lnTo>
                    <a:lnTo>
                      <a:pt x="135452" y="41610"/>
                    </a:lnTo>
                    <a:lnTo>
                      <a:pt x="135911" y="41670"/>
                    </a:lnTo>
                    <a:lnTo>
                      <a:pt x="139704" y="42207"/>
                    </a:lnTo>
                    <a:cubicBezTo>
                      <a:pt x="140345" y="42328"/>
                      <a:pt x="140925" y="42380"/>
                      <a:pt x="141635" y="42545"/>
                    </a:cubicBezTo>
                    <a:lnTo>
                      <a:pt x="143895" y="43099"/>
                    </a:lnTo>
                    <a:cubicBezTo>
                      <a:pt x="145384" y="43515"/>
                      <a:pt x="146960" y="43852"/>
                      <a:pt x="148372" y="44354"/>
                    </a:cubicBezTo>
                    <a:cubicBezTo>
                      <a:pt x="151117" y="45359"/>
                      <a:pt x="153905" y="46329"/>
                      <a:pt x="156459" y="47792"/>
                    </a:cubicBezTo>
                    <a:cubicBezTo>
                      <a:pt x="159126" y="49039"/>
                      <a:pt x="161525" y="50762"/>
                      <a:pt x="163984" y="52338"/>
                    </a:cubicBezTo>
                    <a:cubicBezTo>
                      <a:pt x="166270" y="54191"/>
                      <a:pt x="168651" y="55923"/>
                      <a:pt x="170634" y="58096"/>
                    </a:cubicBezTo>
                    <a:cubicBezTo>
                      <a:pt x="174817" y="62192"/>
                      <a:pt x="178324" y="66955"/>
                      <a:pt x="181025" y="72115"/>
                    </a:cubicBezTo>
                    <a:cubicBezTo>
                      <a:pt x="183822" y="77224"/>
                      <a:pt x="185640" y="82801"/>
                      <a:pt x="186801" y="88438"/>
                    </a:cubicBezTo>
                    <a:cubicBezTo>
                      <a:pt x="188065" y="94084"/>
                      <a:pt x="188117" y="99894"/>
                      <a:pt x="187779" y="105574"/>
                    </a:cubicBezTo>
                    <a:lnTo>
                      <a:pt x="187251" y="109800"/>
                    </a:lnTo>
                    <a:lnTo>
                      <a:pt x="187104" y="110874"/>
                    </a:lnTo>
                    <a:lnTo>
                      <a:pt x="187069" y="111116"/>
                    </a:lnTo>
                    <a:lnTo>
                      <a:pt x="186991" y="111566"/>
                    </a:lnTo>
                    <a:lnTo>
                      <a:pt x="186965" y="111687"/>
                    </a:lnTo>
                    <a:lnTo>
                      <a:pt x="186835" y="112155"/>
                    </a:lnTo>
                    <a:lnTo>
                      <a:pt x="186402" y="113999"/>
                    </a:lnTo>
                    <a:cubicBezTo>
                      <a:pt x="186195" y="115143"/>
                      <a:pt x="185632" y="116770"/>
                      <a:pt x="185138" y="118242"/>
                    </a:cubicBezTo>
                    <a:cubicBezTo>
                      <a:pt x="184671" y="119801"/>
                      <a:pt x="184021" y="121100"/>
                      <a:pt x="183432" y="122425"/>
                    </a:cubicBezTo>
                    <a:cubicBezTo>
                      <a:pt x="178445" y="133101"/>
                      <a:pt x="169379" y="141561"/>
                      <a:pt x="158641" y="145640"/>
                    </a:cubicBezTo>
                    <a:cubicBezTo>
                      <a:pt x="153299" y="147701"/>
                      <a:pt x="147558" y="148688"/>
                      <a:pt x="141903" y="148515"/>
                    </a:cubicBezTo>
                    <a:cubicBezTo>
                      <a:pt x="140475" y="148567"/>
                      <a:pt x="139072" y="148298"/>
                      <a:pt x="137660" y="148177"/>
                    </a:cubicBezTo>
                    <a:lnTo>
                      <a:pt x="136613" y="148056"/>
                    </a:lnTo>
                    <a:lnTo>
                      <a:pt x="136353" y="148021"/>
                    </a:lnTo>
                    <a:lnTo>
                      <a:pt x="136275" y="148012"/>
                    </a:lnTo>
                    <a:lnTo>
                      <a:pt x="136171" y="147978"/>
                    </a:lnTo>
                    <a:lnTo>
                      <a:pt x="135937" y="147926"/>
                    </a:lnTo>
                    <a:lnTo>
                      <a:pt x="135470" y="147831"/>
                    </a:lnTo>
                    <a:lnTo>
                      <a:pt x="133573" y="147406"/>
                    </a:lnTo>
                    <a:cubicBezTo>
                      <a:pt x="130465" y="146558"/>
                      <a:pt x="127876" y="145397"/>
                      <a:pt x="125373" y="143856"/>
                    </a:cubicBezTo>
                    <a:cubicBezTo>
                      <a:pt x="122940" y="142245"/>
                      <a:pt x="120732" y="140392"/>
                      <a:pt x="118853" y="138210"/>
                    </a:cubicBezTo>
                    <a:cubicBezTo>
                      <a:pt x="117017" y="135994"/>
                      <a:pt x="115484" y="133578"/>
                      <a:pt x="114342" y="130989"/>
                    </a:cubicBezTo>
                    <a:cubicBezTo>
                      <a:pt x="113242" y="128382"/>
                      <a:pt x="112523" y="125646"/>
                      <a:pt x="112211" y="122875"/>
                    </a:cubicBezTo>
                    <a:cubicBezTo>
                      <a:pt x="111986" y="120113"/>
                      <a:pt x="111978" y="117333"/>
                      <a:pt x="112506" y="114649"/>
                    </a:cubicBezTo>
                    <a:cubicBezTo>
                      <a:pt x="112956" y="111982"/>
                      <a:pt x="113969" y="109228"/>
                      <a:pt x="115424" y="106916"/>
                    </a:cubicBezTo>
                    <a:cubicBezTo>
                      <a:pt x="116887" y="104596"/>
                      <a:pt x="118775" y="102587"/>
                      <a:pt x="120948" y="101020"/>
                    </a:cubicBezTo>
                    <a:cubicBezTo>
                      <a:pt x="125278" y="97833"/>
                      <a:pt x="130846" y="96612"/>
                      <a:pt x="135868" y="97591"/>
                    </a:cubicBezTo>
                    <a:cubicBezTo>
                      <a:pt x="130716" y="97339"/>
                      <a:pt x="125798" y="99348"/>
                      <a:pt x="122265" y="102630"/>
                    </a:cubicBezTo>
                    <a:cubicBezTo>
                      <a:pt x="120498" y="104267"/>
                      <a:pt x="119061" y="106232"/>
                      <a:pt x="118065" y="108354"/>
                    </a:cubicBezTo>
                    <a:cubicBezTo>
                      <a:pt x="117069" y="110510"/>
                      <a:pt x="116524" y="112709"/>
                      <a:pt x="116402" y="115108"/>
                    </a:cubicBezTo>
                    <a:cubicBezTo>
                      <a:pt x="116221" y="117472"/>
                      <a:pt x="116532" y="119827"/>
                      <a:pt x="116974" y="122087"/>
                    </a:cubicBezTo>
                    <a:cubicBezTo>
                      <a:pt x="117502" y="124356"/>
                      <a:pt x="118411" y="126460"/>
                      <a:pt x="119459" y="128469"/>
                    </a:cubicBezTo>
                    <a:cubicBezTo>
                      <a:pt x="120593" y="130452"/>
                      <a:pt x="122005" y="132209"/>
                      <a:pt x="123581" y="133760"/>
                    </a:cubicBezTo>
                    <a:cubicBezTo>
                      <a:pt x="125217" y="135318"/>
                      <a:pt x="127053" y="136548"/>
                      <a:pt x="128984" y="137561"/>
                    </a:cubicBezTo>
                    <a:cubicBezTo>
                      <a:pt x="130932" y="138522"/>
                      <a:pt x="133132" y="139172"/>
                      <a:pt x="134959" y="139535"/>
                    </a:cubicBezTo>
                    <a:lnTo>
                      <a:pt x="136829" y="139760"/>
                    </a:lnTo>
                    <a:lnTo>
                      <a:pt x="137314" y="139830"/>
                    </a:lnTo>
                    <a:lnTo>
                      <a:pt x="137539" y="139864"/>
                    </a:lnTo>
                    <a:lnTo>
                      <a:pt x="137669" y="139882"/>
                    </a:lnTo>
                    <a:lnTo>
                      <a:pt x="137712" y="139882"/>
                    </a:lnTo>
                    <a:cubicBezTo>
                      <a:pt x="137920" y="139916"/>
                      <a:pt x="137513" y="139855"/>
                      <a:pt x="137513" y="139855"/>
                    </a:cubicBezTo>
                    <a:lnTo>
                      <a:pt x="138431" y="139864"/>
                    </a:lnTo>
                    <a:cubicBezTo>
                      <a:pt x="139557" y="139847"/>
                      <a:pt x="140700" y="140003"/>
                      <a:pt x="141817" y="139847"/>
                    </a:cubicBezTo>
                    <a:cubicBezTo>
                      <a:pt x="146328" y="139578"/>
                      <a:pt x="150736" y="138392"/>
                      <a:pt x="154727" y="136426"/>
                    </a:cubicBezTo>
                    <a:cubicBezTo>
                      <a:pt x="162746" y="132538"/>
                      <a:pt x="169102" y="125611"/>
                      <a:pt x="172124" y="117532"/>
                    </a:cubicBezTo>
                    <a:cubicBezTo>
                      <a:pt x="172487" y="116519"/>
                      <a:pt x="172912" y="115489"/>
                      <a:pt x="173076" y="114588"/>
                    </a:cubicBezTo>
                    <a:cubicBezTo>
                      <a:pt x="173319" y="113636"/>
                      <a:pt x="173604" y="112848"/>
                      <a:pt x="173786" y="111445"/>
                    </a:cubicBezTo>
                    <a:lnTo>
                      <a:pt x="174089" y="109557"/>
                    </a:lnTo>
                    <a:lnTo>
                      <a:pt x="174176" y="109090"/>
                    </a:lnTo>
                    <a:lnTo>
                      <a:pt x="174193" y="108969"/>
                    </a:lnTo>
                    <a:lnTo>
                      <a:pt x="174202" y="108908"/>
                    </a:lnTo>
                    <a:cubicBezTo>
                      <a:pt x="174176" y="109038"/>
                      <a:pt x="174271" y="108544"/>
                      <a:pt x="174150" y="109168"/>
                    </a:cubicBezTo>
                    <a:lnTo>
                      <a:pt x="174176" y="108969"/>
                    </a:lnTo>
                    <a:lnTo>
                      <a:pt x="174210" y="108120"/>
                    </a:lnTo>
                    <a:lnTo>
                      <a:pt x="174427" y="104769"/>
                    </a:lnTo>
                    <a:cubicBezTo>
                      <a:pt x="174384" y="100292"/>
                      <a:pt x="174133" y="95815"/>
                      <a:pt x="172877" y="91564"/>
                    </a:cubicBezTo>
                    <a:cubicBezTo>
                      <a:pt x="171717" y="87321"/>
                      <a:pt x="170115" y="83191"/>
                      <a:pt x="167751" y="79502"/>
                    </a:cubicBezTo>
                    <a:lnTo>
                      <a:pt x="166920" y="78081"/>
                    </a:lnTo>
                    <a:lnTo>
                      <a:pt x="165984" y="76757"/>
                    </a:lnTo>
                    <a:cubicBezTo>
                      <a:pt x="165335" y="75882"/>
                      <a:pt x="164755" y="74973"/>
                      <a:pt x="164062" y="74124"/>
                    </a:cubicBezTo>
                    <a:cubicBezTo>
                      <a:pt x="162633" y="72514"/>
                      <a:pt x="161265" y="70825"/>
                      <a:pt x="159603" y="69422"/>
                    </a:cubicBezTo>
                    <a:cubicBezTo>
                      <a:pt x="158105" y="67855"/>
                      <a:pt x="156277" y="66678"/>
                      <a:pt x="154641" y="65275"/>
                    </a:cubicBezTo>
                    <a:cubicBezTo>
                      <a:pt x="152788" y="64158"/>
                      <a:pt x="151082" y="62859"/>
                      <a:pt x="149099" y="61976"/>
                    </a:cubicBezTo>
                    <a:cubicBezTo>
                      <a:pt x="147220" y="60911"/>
                      <a:pt x="145177" y="60218"/>
                      <a:pt x="143185" y="59352"/>
                    </a:cubicBezTo>
                    <a:cubicBezTo>
                      <a:pt x="142206" y="58980"/>
                      <a:pt x="141271" y="58798"/>
                      <a:pt x="140336" y="58469"/>
                    </a:cubicBezTo>
                    <a:lnTo>
                      <a:pt x="138907" y="58010"/>
                    </a:lnTo>
                    <a:cubicBezTo>
                      <a:pt x="138362" y="57871"/>
                      <a:pt x="137678" y="57793"/>
                      <a:pt x="137089" y="57655"/>
                    </a:cubicBezTo>
                    <a:lnTo>
                      <a:pt x="133314" y="56936"/>
                    </a:lnTo>
                    <a:cubicBezTo>
                      <a:pt x="132950" y="56876"/>
                      <a:pt x="133772" y="56997"/>
                      <a:pt x="133669" y="56988"/>
                    </a:cubicBezTo>
                    <a:lnTo>
                      <a:pt x="133599" y="56979"/>
                    </a:lnTo>
                    <a:lnTo>
                      <a:pt x="133504" y="56962"/>
                    </a:lnTo>
                    <a:lnTo>
                      <a:pt x="133296" y="56945"/>
                    </a:lnTo>
                    <a:lnTo>
                      <a:pt x="132872" y="56901"/>
                    </a:lnTo>
                    <a:lnTo>
                      <a:pt x="132006" y="56806"/>
                    </a:lnTo>
                    <a:lnTo>
                      <a:pt x="130292" y="56633"/>
                    </a:lnTo>
                    <a:cubicBezTo>
                      <a:pt x="128006" y="56313"/>
                      <a:pt x="125720" y="56304"/>
                      <a:pt x="123399" y="56217"/>
                    </a:cubicBezTo>
                    <a:cubicBezTo>
                      <a:pt x="122247" y="56148"/>
                      <a:pt x="121096" y="56131"/>
                      <a:pt x="119953" y="56226"/>
                    </a:cubicBezTo>
                    <a:lnTo>
                      <a:pt x="116472" y="56364"/>
                    </a:lnTo>
                    <a:cubicBezTo>
                      <a:pt x="114151" y="56503"/>
                      <a:pt x="111856" y="56841"/>
                      <a:pt x="109510" y="57031"/>
                    </a:cubicBezTo>
                    <a:cubicBezTo>
                      <a:pt x="106271" y="57291"/>
                      <a:pt x="103345" y="55542"/>
                      <a:pt x="101950" y="52849"/>
                    </a:cubicBezTo>
                    <a:cubicBezTo>
                      <a:pt x="100877" y="50754"/>
                      <a:pt x="99950" y="48606"/>
                      <a:pt x="98816" y="46571"/>
                    </a:cubicBezTo>
                    <a:lnTo>
                      <a:pt x="97110" y="43540"/>
                    </a:lnTo>
                    <a:cubicBezTo>
                      <a:pt x="96833" y="43047"/>
                      <a:pt x="96564" y="42527"/>
                      <a:pt x="96261" y="42034"/>
                    </a:cubicBezTo>
                    <a:lnTo>
                      <a:pt x="95344" y="40692"/>
                    </a:lnTo>
                    <a:lnTo>
                      <a:pt x="93534" y="37981"/>
                    </a:lnTo>
                    <a:cubicBezTo>
                      <a:pt x="93291" y="37540"/>
                      <a:pt x="92884" y="37037"/>
                      <a:pt x="92495" y="36518"/>
                    </a:cubicBezTo>
                    <a:lnTo>
                      <a:pt x="91334" y="35003"/>
                    </a:lnTo>
                    <a:lnTo>
                      <a:pt x="89196" y="32275"/>
                    </a:lnTo>
                    <a:cubicBezTo>
                      <a:pt x="88434" y="31487"/>
                      <a:pt x="87672" y="30690"/>
                      <a:pt x="86953" y="29902"/>
                    </a:cubicBezTo>
                    <a:cubicBezTo>
                      <a:pt x="86589" y="29495"/>
                      <a:pt x="86243" y="29071"/>
                      <a:pt x="85845" y="28699"/>
                    </a:cubicBezTo>
                    <a:lnTo>
                      <a:pt x="84624" y="27617"/>
                    </a:lnTo>
                    <a:cubicBezTo>
                      <a:pt x="83792" y="26906"/>
                      <a:pt x="83039" y="26127"/>
                      <a:pt x="82190" y="25469"/>
                    </a:cubicBezTo>
                    <a:cubicBezTo>
                      <a:pt x="80407" y="24248"/>
                      <a:pt x="78735" y="22897"/>
                      <a:pt x="76848" y="21849"/>
                    </a:cubicBezTo>
                    <a:cubicBezTo>
                      <a:pt x="75055" y="20646"/>
                      <a:pt x="73029" y="19866"/>
                      <a:pt x="71107" y="18888"/>
                    </a:cubicBezTo>
                    <a:cubicBezTo>
                      <a:pt x="69054" y="18230"/>
                      <a:pt x="67098" y="17312"/>
                      <a:pt x="64976" y="16844"/>
                    </a:cubicBezTo>
                    <a:cubicBezTo>
                      <a:pt x="62924" y="16195"/>
                      <a:pt x="60750" y="15935"/>
                      <a:pt x="58620" y="15580"/>
                    </a:cubicBezTo>
                    <a:cubicBezTo>
                      <a:pt x="57538" y="15442"/>
                      <a:pt x="56455" y="15442"/>
                      <a:pt x="55373" y="15338"/>
                    </a:cubicBezTo>
                    <a:lnTo>
                      <a:pt x="53745" y="15251"/>
                    </a:lnTo>
                    <a:lnTo>
                      <a:pt x="52117" y="15277"/>
                    </a:lnTo>
                    <a:cubicBezTo>
                      <a:pt x="47753" y="15225"/>
                      <a:pt x="43389" y="16056"/>
                      <a:pt x="39172" y="17321"/>
                    </a:cubicBezTo>
                    <a:lnTo>
                      <a:pt x="36029" y="18368"/>
                    </a:lnTo>
                    <a:lnTo>
                      <a:pt x="32998" y="19737"/>
                    </a:lnTo>
                    <a:cubicBezTo>
                      <a:pt x="31924" y="20144"/>
                      <a:pt x="31041" y="20663"/>
                      <a:pt x="30158" y="21191"/>
                    </a:cubicBezTo>
                    <a:cubicBezTo>
                      <a:pt x="29231" y="21754"/>
                      <a:pt x="28391" y="22092"/>
                      <a:pt x="27361" y="22828"/>
                    </a:cubicBezTo>
                    <a:lnTo>
                      <a:pt x="24270" y="25062"/>
                    </a:lnTo>
                    <a:lnTo>
                      <a:pt x="23499" y="25607"/>
                    </a:lnTo>
                    <a:lnTo>
                      <a:pt x="23300" y="25755"/>
                    </a:lnTo>
                    <a:cubicBezTo>
                      <a:pt x="23793" y="25365"/>
                      <a:pt x="23421" y="25651"/>
                      <a:pt x="23525" y="25573"/>
                    </a:cubicBezTo>
                    <a:lnTo>
                      <a:pt x="23473" y="25616"/>
                    </a:lnTo>
                    <a:lnTo>
                      <a:pt x="23404" y="25677"/>
                    </a:lnTo>
                    <a:lnTo>
                      <a:pt x="23118" y="25963"/>
                    </a:lnTo>
                    <a:lnTo>
                      <a:pt x="21897" y="26984"/>
                    </a:lnTo>
                    <a:cubicBezTo>
                      <a:pt x="21040" y="27651"/>
                      <a:pt x="20347" y="28465"/>
                      <a:pt x="19602" y="29236"/>
                    </a:cubicBezTo>
                    <a:cubicBezTo>
                      <a:pt x="18814" y="29972"/>
                      <a:pt x="18191" y="30846"/>
                      <a:pt x="17533" y="31695"/>
                    </a:cubicBezTo>
                    <a:cubicBezTo>
                      <a:pt x="12285" y="38518"/>
                      <a:pt x="9774" y="47584"/>
                      <a:pt x="10692" y="56442"/>
                    </a:cubicBezTo>
                    <a:cubicBezTo>
                      <a:pt x="10926" y="58651"/>
                      <a:pt x="11368" y="60841"/>
                      <a:pt x="12017" y="62980"/>
                    </a:cubicBezTo>
                    <a:cubicBezTo>
                      <a:pt x="12684" y="65145"/>
                      <a:pt x="13576" y="67240"/>
                      <a:pt x="14537" y="69050"/>
                    </a:cubicBezTo>
                    <a:cubicBezTo>
                      <a:pt x="14658" y="69284"/>
                      <a:pt x="14762" y="69509"/>
                      <a:pt x="14901" y="69769"/>
                    </a:cubicBezTo>
                    <a:lnTo>
                      <a:pt x="15429" y="70574"/>
                    </a:lnTo>
                    <a:lnTo>
                      <a:pt x="16477" y="72185"/>
                    </a:lnTo>
                    <a:lnTo>
                      <a:pt x="16996" y="72981"/>
                    </a:lnTo>
                    <a:cubicBezTo>
                      <a:pt x="17039" y="73051"/>
                      <a:pt x="16779" y="72696"/>
                      <a:pt x="16901" y="72860"/>
                    </a:cubicBezTo>
                    <a:lnTo>
                      <a:pt x="16927" y="72895"/>
                    </a:lnTo>
                    <a:lnTo>
                      <a:pt x="16996" y="72973"/>
                    </a:lnTo>
                    <a:lnTo>
                      <a:pt x="17126" y="73129"/>
                    </a:lnTo>
                    <a:lnTo>
                      <a:pt x="17386" y="73440"/>
                    </a:lnTo>
                    <a:lnTo>
                      <a:pt x="18390" y="74713"/>
                    </a:lnTo>
                    <a:cubicBezTo>
                      <a:pt x="19845" y="76298"/>
                      <a:pt x="21490" y="77718"/>
                      <a:pt x="23360" y="78896"/>
                    </a:cubicBezTo>
                    <a:cubicBezTo>
                      <a:pt x="25231" y="79995"/>
                      <a:pt x="27266" y="80904"/>
                      <a:pt x="29430" y="81467"/>
                    </a:cubicBezTo>
                    <a:cubicBezTo>
                      <a:pt x="31595" y="81987"/>
                      <a:pt x="33838" y="82255"/>
                      <a:pt x="36107" y="82160"/>
                    </a:cubicBezTo>
                    <a:cubicBezTo>
                      <a:pt x="38358" y="82004"/>
                      <a:pt x="40635" y="81649"/>
                      <a:pt x="42843" y="80896"/>
                    </a:cubicBezTo>
                    <a:cubicBezTo>
                      <a:pt x="43882" y="80471"/>
                      <a:pt x="45051" y="80082"/>
                      <a:pt x="46013" y="79528"/>
                    </a:cubicBezTo>
                    <a:cubicBezTo>
                      <a:pt x="46506" y="79276"/>
                      <a:pt x="47000" y="79017"/>
                      <a:pt x="47519" y="78731"/>
                    </a:cubicBezTo>
                    <a:lnTo>
                      <a:pt x="49095" y="77666"/>
                    </a:lnTo>
                    <a:cubicBezTo>
                      <a:pt x="52871" y="75112"/>
                      <a:pt x="55676" y="70869"/>
                      <a:pt x="56551" y="66115"/>
                    </a:cubicBezTo>
                    <a:cubicBezTo>
                      <a:pt x="57425" y="61439"/>
                      <a:pt x="56542" y="56157"/>
                      <a:pt x="53615" y="51940"/>
                    </a:cubicBezTo>
                    <a:close/>
                  </a:path>
                </a:pathLst>
              </a:custGeom>
              <a:grpFill/>
              <a:ln w="8653" cap="flat">
                <a:noFill/>
                <a:prstDash val="solid"/>
                <a:miter/>
              </a:ln>
            </p:spPr>
            <p:txBody>
              <a:bodyPr rtlCol="0" anchor="ctr"/>
              <a:lstStyle/>
              <a:p>
                <a:endParaRPr lang="en-IN" dirty="0"/>
              </a:p>
            </p:txBody>
          </p:sp>
          <p:sp>
            <p:nvSpPr>
              <p:cNvPr id="40" name="Freeform: Shape 15">
                <a:extLst>
                  <a:ext uri="{FF2B5EF4-FFF2-40B4-BE49-F238E27FC236}">
                    <a16:creationId xmlns:a16="http://schemas.microsoft.com/office/drawing/2014/main" id="{E1966183-7A82-E645-A68D-B91FBEB72964}"/>
                  </a:ext>
                </a:extLst>
              </p:cNvPr>
              <p:cNvSpPr/>
              <p:nvPr/>
            </p:nvSpPr>
            <p:spPr>
              <a:xfrm>
                <a:off x="-894719" y="3113074"/>
                <a:ext cx="169313" cy="172258"/>
              </a:xfrm>
              <a:custGeom>
                <a:avLst/>
                <a:gdLst>
                  <a:gd name="connsiteX0" fmla="*/ 52485 w 169313"/>
                  <a:gd name="connsiteY0" fmla="*/ 51728 h 172258"/>
                  <a:gd name="connsiteX1" fmla="*/ 52995 w 169313"/>
                  <a:gd name="connsiteY1" fmla="*/ 67002 h 172258"/>
                  <a:gd name="connsiteX2" fmla="*/ 41938 w 169313"/>
                  <a:gd name="connsiteY2" fmla="*/ 78640 h 172258"/>
                  <a:gd name="connsiteX3" fmla="*/ 40180 w 169313"/>
                  <a:gd name="connsiteY3" fmla="*/ 79419 h 172258"/>
                  <a:gd name="connsiteX4" fmla="*/ 38180 w 169313"/>
                  <a:gd name="connsiteY4" fmla="*/ 80086 h 172258"/>
                  <a:gd name="connsiteX5" fmla="*/ 34101 w 169313"/>
                  <a:gd name="connsiteY5" fmla="*/ 81021 h 172258"/>
                  <a:gd name="connsiteX6" fmla="*/ 25711 w 169313"/>
                  <a:gd name="connsiteY6" fmla="*/ 81030 h 172258"/>
                  <a:gd name="connsiteX7" fmla="*/ 17588 w 169313"/>
                  <a:gd name="connsiteY7" fmla="*/ 78510 h 172258"/>
                  <a:gd name="connsiteX8" fmla="*/ 10462 w 169313"/>
                  <a:gd name="connsiteY8" fmla="*/ 73635 h 172258"/>
                  <a:gd name="connsiteX9" fmla="*/ 5007 w 169313"/>
                  <a:gd name="connsiteY9" fmla="*/ 66803 h 172258"/>
                  <a:gd name="connsiteX10" fmla="*/ 4028 w 169313"/>
                  <a:gd name="connsiteY10" fmla="*/ 64829 h 172258"/>
                  <a:gd name="connsiteX11" fmla="*/ 3786 w 169313"/>
                  <a:gd name="connsiteY11" fmla="*/ 64335 h 172258"/>
                  <a:gd name="connsiteX12" fmla="*/ 3647 w 169313"/>
                  <a:gd name="connsiteY12" fmla="*/ 64093 h 172258"/>
                  <a:gd name="connsiteX13" fmla="*/ 3587 w 169313"/>
                  <a:gd name="connsiteY13" fmla="*/ 63954 h 172258"/>
                  <a:gd name="connsiteX14" fmla="*/ 3569 w 169313"/>
                  <a:gd name="connsiteY14" fmla="*/ 63902 h 172258"/>
                  <a:gd name="connsiteX15" fmla="*/ 3448 w 169313"/>
                  <a:gd name="connsiteY15" fmla="*/ 63643 h 172258"/>
                  <a:gd name="connsiteX16" fmla="*/ 3110 w 169313"/>
                  <a:gd name="connsiteY16" fmla="*/ 62759 h 172258"/>
                  <a:gd name="connsiteX17" fmla="*/ 2435 w 169313"/>
                  <a:gd name="connsiteY17" fmla="*/ 60958 h 172258"/>
                  <a:gd name="connsiteX18" fmla="*/ 2080 w 169313"/>
                  <a:gd name="connsiteY18" fmla="*/ 60075 h 172258"/>
                  <a:gd name="connsiteX19" fmla="*/ 1794 w 169313"/>
                  <a:gd name="connsiteY19" fmla="*/ 59010 h 172258"/>
                  <a:gd name="connsiteX20" fmla="*/ 166 w 169313"/>
                  <a:gd name="connsiteY20" fmla="*/ 50498 h 172258"/>
                  <a:gd name="connsiteX21" fmla="*/ 253 w 169313"/>
                  <a:gd name="connsiteY21" fmla="*/ 41917 h 172258"/>
                  <a:gd name="connsiteX22" fmla="*/ 16376 w 169313"/>
                  <a:gd name="connsiteY22" fmla="*/ 12043 h 172258"/>
                  <a:gd name="connsiteX23" fmla="*/ 19892 w 169313"/>
                  <a:gd name="connsiteY23" fmla="*/ 9384 h 172258"/>
                  <a:gd name="connsiteX24" fmla="*/ 23676 w 169313"/>
                  <a:gd name="connsiteY24" fmla="*/ 7055 h 172258"/>
                  <a:gd name="connsiteX25" fmla="*/ 25641 w 169313"/>
                  <a:gd name="connsiteY25" fmla="*/ 6016 h 172258"/>
                  <a:gd name="connsiteX26" fmla="*/ 26135 w 169313"/>
                  <a:gd name="connsiteY26" fmla="*/ 5774 h 172258"/>
                  <a:gd name="connsiteX27" fmla="*/ 26274 w 169313"/>
                  <a:gd name="connsiteY27" fmla="*/ 5696 h 172258"/>
                  <a:gd name="connsiteX28" fmla="*/ 26325 w 169313"/>
                  <a:gd name="connsiteY28" fmla="*/ 5679 h 172258"/>
                  <a:gd name="connsiteX29" fmla="*/ 26698 w 169313"/>
                  <a:gd name="connsiteY29" fmla="*/ 5505 h 172258"/>
                  <a:gd name="connsiteX30" fmla="*/ 26906 w 169313"/>
                  <a:gd name="connsiteY30" fmla="*/ 5427 h 172258"/>
                  <a:gd name="connsiteX31" fmla="*/ 27789 w 169313"/>
                  <a:gd name="connsiteY31" fmla="*/ 5064 h 172258"/>
                  <a:gd name="connsiteX32" fmla="*/ 31339 w 169313"/>
                  <a:gd name="connsiteY32" fmla="*/ 3626 h 172258"/>
                  <a:gd name="connsiteX33" fmla="*/ 35539 w 169313"/>
                  <a:gd name="connsiteY33" fmla="*/ 2328 h 172258"/>
                  <a:gd name="connsiteX34" fmla="*/ 39842 w 169313"/>
                  <a:gd name="connsiteY34" fmla="*/ 1262 h 172258"/>
                  <a:gd name="connsiteX35" fmla="*/ 44085 w 169313"/>
                  <a:gd name="connsiteY35" fmla="*/ 483 h 172258"/>
                  <a:gd name="connsiteX36" fmla="*/ 48389 w 169313"/>
                  <a:gd name="connsiteY36" fmla="*/ 111 h 172258"/>
                  <a:gd name="connsiteX37" fmla="*/ 65646 w 169313"/>
                  <a:gd name="connsiteY37" fmla="*/ 1531 h 172258"/>
                  <a:gd name="connsiteX38" fmla="*/ 81848 w 169313"/>
                  <a:gd name="connsiteY38" fmla="*/ 8008 h 172258"/>
                  <a:gd name="connsiteX39" fmla="*/ 89104 w 169313"/>
                  <a:gd name="connsiteY39" fmla="*/ 12961 h 172258"/>
                  <a:gd name="connsiteX40" fmla="*/ 95425 w 169313"/>
                  <a:gd name="connsiteY40" fmla="*/ 19074 h 172258"/>
                  <a:gd name="connsiteX41" fmla="*/ 105028 w 169313"/>
                  <a:gd name="connsiteY41" fmla="*/ 33708 h 172258"/>
                  <a:gd name="connsiteX42" fmla="*/ 106734 w 169313"/>
                  <a:gd name="connsiteY42" fmla="*/ 37734 h 172258"/>
                  <a:gd name="connsiteX43" fmla="*/ 106890 w 169313"/>
                  <a:gd name="connsiteY43" fmla="*/ 38176 h 172258"/>
                  <a:gd name="connsiteX44" fmla="*/ 106924 w 169313"/>
                  <a:gd name="connsiteY44" fmla="*/ 38280 h 172258"/>
                  <a:gd name="connsiteX45" fmla="*/ 107002 w 169313"/>
                  <a:gd name="connsiteY45" fmla="*/ 38505 h 172258"/>
                  <a:gd name="connsiteX46" fmla="*/ 107132 w 169313"/>
                  <a:gd name="connsiteY46" fmla="*/ 38973 h 172258"/>
                  <a:gd name="connsiteX47" fmla="*/ 107426 w 169313"/>
                  <a:gd name="connsiteY47" fmla="*/ 39873 h 172258"/>
                  <a:gd name="connsiteX48" fmla="*/ 107989 w 169313"/>
                  <a:gd name="connsiteY48" fmla="*/ 41683 h 172258"/>
                  <a:gd name="connsiteX49" fmla="*/ 108552 w 169313"/>
                  <a:gd name="connsiteY49" fmla="*/ 43519 h 172258"/>
                  <a:gd name="connsiteX50" fmla="*/ 109089 w 169313"/>
                  <a:gd name="connsiteY50" fmla="*/ 45476 h 172258"/>
                  <a:gd name="connsiteX51" fmla="*/ 110007 w 169313"/>
                  <a:gd name="connsiteY51" fmla="*/ 49745 h 172258"/>
                  <a:gd name="connsiteX52" fmla="*/ 111150 w 169313"/>
                  <a:gd name="connsiteY52" fmla="*/ 58101 h 172258"/>
                  <a:gd name="connsiteX53" fmla="*/ 111332 w 169313"/>
                  <a:gd name="connsiteY53" fmla="*/ 66405 h 172258"/>
                  <a:gd name="connsiteX54" fmla="*/ 105340 w 169313"/>
                  <a:gd name="connsiteY54" fmla="*/ 60170 h 172258"/>
                  <a:gd name="connsiteX55" fmla="*/ 113626 w 169313"/>
                  <a:gd name="connsiteY55" fmla="*/ 60690 h 172258"/>
                  <a:gd name="connsiteX56" fmla="*/ 121827 w 169313"/>
                  <a:gd name="connsiteY56" fmla="*/ 62153 h 172258"/>
                  <a:gd name="connsiteX57" fmla="*/ 125905 w 169313"/>
                  <a:gd name="connsiteY57" fmla="*/ 63175 h 172258"/>
                  <a:gd name="connsiteX58" fmla="*/ 129862 w 169313"/>
                  <a:gd name="connsiteY58" fmla="*/ 64526 h 172258"/>
                  <a:gd name="connsiteX59" fmla="*/ 131836 w 169313"/>
                  <a:gd name="connsiteY59" fmla="*/ 65218 h 172258"/>
                  <a:gd name="connsiteX60" fmla="*/ 132824 w 169313"/>
                  <a:gd name="connsiteY60" fmla="*/ 65591 h 172258"/>
                  <a:gd name="connsiteX61" fmla="*/ 133317 w 169313"/>
                  <a:gd name="connsiteY61" fmla="*/ 65773 h 172258"/>
                  <a:gd name="connsiteX62" fmla="*/ 133568 w 169313"/>
                  <a:gd name="connsiteY62" fmla="*/ 65851 h 172258"/>
                  <a:gd name="connsiteX63" fmla="*/ 133698 w 169313"/>
                  <a:gd name="connsiteY63" fmla="*/ 65902 h 172258"/>
                  <a:gd name="connsiteX64" fmla="*/ 133759 w 169313"/>
                  <a:gd name="connsiteY64" fmla="*/ 65928 h 172258"/>
                  <a:gd name="connsiteX65" fmla="*/ 134183 w 169313"/>
                  <a:gd name="connsiteY65" fmla="*/ 66128 h 172258"/>
                  <a:gd name="connsiteX66" fmla="*/ 137621 w 169313"/>
                  <a:gd name="connsiteY66" fmla="*/ 67756 h 172258"/>
                  <a:gd name="connsiteX67" fmla="*/ 139370 w 169313"/>
                  <a:gd name="connsiteY67" fmla="*/ 68630 h 172258"/>
                  <a:gd name="connsiteX68" fmla="*/ 141362 w 169313"/>
                  <a:gd name="connsiteY68" fmla="*/ 69825 h 172258"/>
                  <a:gd name="connsiteX69" fmla="*/ 145267 w 169313"/>
                  <a:gd name="connsiteY69" fmla="*/ 72328 h 172258"/>
                  <a:gd name="connsiteX70" fmla="*/ 151960 w 169313"/>
                  <a:gd name="connsiteY70" fmla="*/ 78017 h 172258"/>
                  <a:gd name="connsiteX71" fmla="*/ 157805 w 169313"/>
                  <a:gd name="connsiteY71" fmla="*/ 84606 h 172258"/>
                  <a:gd name="connsiteX72" fmla="*/ 162481 w 169313"/>
                  <a:gd name="connsiteY72" fmla="*/ 92044 h 172258"/>
                  <a:gd name="connsiteX73" fmla="*/ 168274 w 169313"/>
                  <a:gd name="connsiteY73" fmla="*/ 108488 h 172258"/>
                  <a:gd name="connsiteX74" fmla="*/ 168993 w 169313"/>
                  <a:gd name="connsiteY74" fmla="*/ 125806 h 172258"/>
                  <a:gd name="connsiteX75" fmla="*/ 164871 w 169313"/>
                  <a:gd name="connsiteY75" fmla="*/ 142457 h 172258"/>
                  <a:gd name="connsiteX76" fmla="*/ 163113 w 169313"/>
                  <a:gd name="connsiteY76" fmla="*/ 146337 h 172258"/>
                  <a:gd name="connsiteX77" fmla="*/ 162680 w 169313"/>
                  <a:gd name="connsiteY77" fmla="*/ 147307 h 172258"/>
                  <a:gd name="connsiteX78" fmla="*/ 162550 w 169313"/>
                  <a:gd name="connsiteY78" fmla="*/ 147540 h 172258"/>
                  <a:gd name="connsiteX79" fmla="*/ 162351 w 169313"/>
                  <a:gd name="connsiteY79" fmla="*/ 147956 h 172258"/>
                  <a:gd name="connsiteX80" fmla="*/ 162290 w 169313"/>
                  <a:gd name="connsiteY80" fmla="*/ 148051 h 172258"/>
                  <a:gd name="connsiteX81" fmla="*/ 162057 w 169313"/>
                  <a:gd name="connsiteY81" fmla="*/ 148467 h 172258"/>
                  <a:gd name="connsiteX82" fmla="*/ 161087 w 169313"/>
                  <a:gd name="connsiteY82" fmla="*/ 150112 h 172258"/>
                  <a:gd name="connsiteX83" fmla="*/ 158628 w 169313"/>
                  <a:gd name="connsiteY83" fmla="*/ 153784 h 172258"/>
                  <a:gd name="connsiteX84" fmla="*/ 155770 w 169313"/>
                  <a:gd name="connsiteY84" fmla="*/ 157282 h 172258"/>
                  <a:gd name="connsiteX85" fmla="*/ 125247 w 169313"/>
                  <a:gd name="connsiteY85" fmla="*/ 172158 h 172258"/>
                  <a:gd name="connsiteX86" fmla="*/ 108388 w 169313"/>
                  <a:gd name="connsiteY86" fmla="*/ 169950 h 172258"/>
                  <a:gd name="connsiteX87" fmla="*/ 104448 w 169313"/>
                  <a:gd name="connsiteY87" fmla="*/ 168391 h 172258"/>
                  <a:gd name="connsiteX88" fmla="*/ 103478 w 169313"/>
                  <a:gd name="connsiteY88" fmla="*/ 167967 h 172258"/>
                  <a:gd name="connsiteX89" fmla="*/ 103244 w 169313"/>
                  <a:gd name="connsiteY89" fmla="*/ 167837 h 172258"/>
                  <a:gd name="connsiteX90" fmla="*/ 103184 w 169313"/>
                  <a:gd name="connsiteY90" fmla="*/ 167811 h 172258"/>
                  <a:gd name="connsiteX91" fmla="*/ 103088 w 169313"/>
                  <a:gd name="connsiteY91" fmla="*/ 167742 h 172258"/>
                  <a:gd name="connsiteX92" fmla="*/ 102881 w 169313"/>
                  <a:gd name="connsiteY92" fmla="*/ 167638 h 172258"/>
                  <a:gd name="connsiteX93" fmla="*/ 102448 w 169313"/>
                  <a:gd name="connsiteY93" fmla="*/ 167404 h 172258"/>
                  <a:gd name="connsiteX94" fmla="*/ 100768 w 169313"/>
                  <a:gd name="connsiteY94" fmla="*/ 166461 h 172258"/>
                  <a:gd name="connsiteX95" fmla="*/ 93988 w 169313"/>
                  <a:gd name="connsiteY95" fmla="*/ 160642 h 172258"/>
                  <a:gd name="connsiteX96" fmla="*/ 89424 w 169313"/>
                  <a:gd name="connsiteY96" fmla="*/ 153316 h 172258"/>
                  <a:gd name="connsiteX97" fmla="*/ 87251 w 169313"/>
                  <a:gd name="connsiteY97" fmla="*/ 145081 h 172258"/>
                  <a:gd name="connsiteX98" fmla="*/ 87597 w 169313"/>
                  <a:gd name="connsiteY98" fmla="*/ 136699 h 172258"/>
                  <a:gd name="connsiteX99" fmla="*/ 90316 w 169313"/>
                  <a:gd name="connsiteY99" fmla="*/ 128941 h 172258"/>
                  <a:gd name="connsiteX100" fmla="*/ 95364 w 169313"/>
                  <a:gd name="connsiteY100" fmla="*/ 122429 h 172258"/>
                  <a:gd name="connsiteX101" fmla="*/ 102396 w 169313"/>
                  <a:gd name="connsiteY101" fmla="*/ 118411 h 172258"/>
                  <a:gd name="connsiteX102" fmla="*/ 117636 w 169313"/>
                  <a:gd name="connsiteY102" fmla="*/ 119546 h 172258"/>
                  <a:gd name="connsiteX103" fmla="*/ 103166 w 169313"/>
                  <a:gd name="connsiteY103" fmla="*/ 120325 h 172258"/>
                  <a:gd name="connsiteX104" fmla="*/ 97460 w 169313"/>
                  <a:gd name="connsiteY104" fmla="*/ 124568 h 172258"/>
                  <a:gd name="connsiteX105" fmla="*/ 93884 w 169313"/>
                  <a:gd name="connsiteY105" fmla="*/ 130525 h 172258"/>
                  <a:gd name="connsiteX106" fmla="*/ 92377 w 169313"/>
                  <a:gd name="connsiteY106" fmla="*/ 137375 h 172258"/>
                  <a:gd name="connsiteX107" fmla="*/ 92862 w 169313"/>
                  <a:gd name="connsiteY107" fmla="*/ 144224 h 172258"/>
                  <a:gd name="connsiteX108" fmla="*/ 95226 w 169313"/>
                  <a:gd name="connsiteY108" fmla="*/ 150484 h 172258"/>
                  <a:gd name="connsiteX109" fmla="*/ 99278 w 169313"/>
                  <a:gd name="connsiteY109" fmla="*/ 155715 h 172258"/>
                  <a:gd name="connsiteX110" fmla="*/ 104430 w 169313"/>
                  <a:gd name="connsiteY110" fmla="*/ 159351 h 172258"/>
                  <a:gd name="connsiteX111" fmla="*/ 106136 w 169313"/>
                  <a:gd name="connsiteY111" fmla="*/ 160148 h 172258"/>
                  <a:gd name="connsiteX112" fmla="*/ 106569 w 169313"/>
                  <a:gd name="connsiteY112" fmla="*/ 160330 h 172258"/>
                  <a:gd name="connsiteX113" fmla="*/ 106786 w 169313"/>
                  <a:gd name="connsiteY113" fmla="*/ 160434 h 172258"/>
                  <a:gd name="connsiteX114" fmla="*/ 106898 w 169313"/>
                  <a:gd name="connsiteY114" fmla="*/ 160486 h 172258"/>
                  <a:gd name="connsiteX115" fmla="*/ 106950 w 169313"/>
                  <a:gd name="connsiteY115" fmla="*/ 160503 h 172258"/>
                  <a:gd name="connsiteX116" fmla="*/ 106812 w 169313"/>
                  <a:gd name="connsiteY116" fmla="*/ 160434 h 172258"/>
                  <a:gd name="connsiteX117" fmla="*/ 107626 w 169313"/>
                  <a:gd name="connsiteY117" fmla="*/ 160685 h 172258"/>
                  <a:gd name="connsiteX118" fmla="*/ 110890 w 169313"/>
                  <a:gd name="connsiteY118" fmla="*/ 161663 h 172258"/>
                  <a:gd name="connsiteX119" fmla="*/ 124217 w 169313"/>
                  <a:gd name="connsiteY119" fmla="*/ 162218 h 172258"/>
                  <a:gd name="connsiteX120" fmla="*/ 146401 w 169313"/>
                  <a:gd name="connsiteY120" fmla="*/ 149281 h 172258"/>
                  <a:gd name="connsiteX121" fmla="*/ 148185 w 169313"/>
                  <a:gd name="connsiteY121" fmla="*/ 146752 h 172258"/>
                  <a:gd name="connsiteX122" fmla="*/ 149795 w 169313"/>
                  <a:gd name="connsiteY122" fmla="*/ 143964 h 172258"/>
                  <a:gd name="connsiteX123" fmla="*/ 150635 w 169313"/>
                  <a:gd name="connsiteY123" fmla="*/ 142258 h 172258"/>
                  <a:gd name="connsiteX124" fmla="*/ 150861 w 169313"/>
                  <a:gd name="connsiteY124" fmla="*/ 141834 h 172258"/>
                  <a:gd name="connsiteX125" fmla="*/ 150912 w 169313"/>
                  <a:gd name="connsiteY125" fmla="*/ 141722 h 172258"/>
                  <a:gd name="connsiteX126" fmla="*/ 150930 w 169313"/>
                  <a:gd name="connsiteY126" fmla="*/ 141669 h 172258"/>
                  <a:gd name="connsiteX127" fmla="*/ 150817 w 169313"/>
                  <a:gd name="connsiteY127" fmla="*/ 141903 h 172258"/>
                  <a:gd name="connsiteX128" fmla="*/ 150887 w 169313"/>
                  <a:gd name="connsiteY128" fmla="*/ 141713 h 172258"/>
                  <a:gd name="connsiteX129" fmla="*/ 151190 w 169313"/>
                  <a:gd name="connsiteY129" fmla="*/ 140908 h 172258"/>
                  <a:gd name="connsiteX130" fmla="*/ 152384 w 169313"/>
                  <a:gd name="connsiteY130" fmla="*/ 137764 h 172258"/>
                  <a:gd name="connsiteX131" fmla="*/ 154783 w 169313"/>
                  <a:gd name="connsiteY131" fmla="*/ 124715 h 172258"/>
                  <a:gd name="connsiteX132" fmla="*/ 153458 w 169313"/>
                  <a:gd name="connsiteY132" fmla="*/ 111683 h 172258"/>
                  <a:gd name="connsiteX133" fmla="*/ 153077 w 169313"/>
                  <a:gd name="connsiteY133" fmla="*/ 110073 h 172258"/>
                  <a:gd name="connsiteX134" fmla="*/ 152566 w 169313"/>
                  <a:gd name="connsiteY134" fmla="*/ 108522 h 172258"/>
                  <a:gd name="connsiteX135" fmla="*/ 151519 w 169313"/>
                  <a:gd name="connsiteY135" fmla="*/ 105440 h 172258"/>
                  <a:gd name="connsiteX136" fmla="*/ 148644 w 169313"/>
                  <a:gd name="connsiteY136" fmla="*/ 99621 h 172258"/>
                  <a:gd name="connsiteX137" fmla="*/ 145111 w 169313"/>
                  <a:gd name="connsiteY137" fmla="*/ 94226 h 172258"/>
                  <a:gd name="connsiteX138" fmla="*/ 140790 w 169313"/>
                  <a:gd name="connsiteY138" fmla="*/ 89429 h 172258"/>
                  <a:gd name="connsiteX139" fmla="*/ 135915 w 169313"/>
                  <a:gd name="connsiteY139" fmla="*/ 85195 h 172258"/>
                  <a:gd name="connsiteX140" fmla="*/ 133456 w 169313"/>
                  <a:gd name="connsiteY140" fmla="*/ 83489 h 172258"/>
                  <a:gd name="connsiteX141" fmla="*/ 132226 w 169313"/>
                  <a:gd name="connsiteY141" fmla="*/ 82641 h 172258"/>
                  <a:gd name="connsiteX142" fmla="*/ 130581 w 169313"/>
                  <a:gd name="connsiteY142" fmla="*/ 81766 h 172258"/>
                  <a:gd name="connsiteX143" fmla="*/ 127204 w 169313"/>
                  <a:gd name="connsiteY143" fmla="*/ 79965 h 172258"/>
                  <a:gd name="connsiteX144" fmla="*/ 127533 w 169313"/>
                  <a:gd name="connsiteY144" fmla="*/ 80112 h 172258"/>
                  <a:gd name="connsiteX145" fmla="*/ 127464 w 169313"/>
                  <a:gd name="connsiteY145" fmla="*/ 80095 h 172258"/>
                  <a:gd name="connsiteX146" fmla="*/ 127360 w 169313"/>
                  <a:gd name="connsiteY146" fmla="*/ 80051 h 172258"/>
                  <a:gd name="connsiteX147" fmla="*/ 127169 w 169313"/>
                  <a:gd name="connsiteY147" fmla="*/ 79973 h 172258"/>
                  <a:gd name="connsiteX148" fmla="*/ 126780 w 169313"/>
                  <a:gd name="connsiteY148" fmla="*/ 79792 h 172258"/>
                  <a:gd name="connsiteX149" fmla="*/ 125974 w 169313"/>
                  <a:gd name="connsiteY149" fmla="*/ 79463 h 172258"/>
                  <a:gd name="connsiteX150" fmla="*/ 124381 w 169313"/>
                  <a:gd name="connsiteY150" fmla="*/ 78787 h 172258"/>
                  <a:gd name="connsiteX151" fmla="*/ 117947 w 169313"/>
                  <a:gd name="connsiteY151" fmla="*/ 76371 h 172258"/>
                  <a:gd name="connsiteX152" fmla="*/ 114631 w 169313"/>
                  <a:gd name="connsiteY152" fmla="*/ 75367 h 172258"/>
                  <a:gd name="connsiteX153" fmla="*/ 111263 w 169313"/>
                  <a:gd name="connsiteY153" fmla="*/ 74466 h 172258"/>
                  <a:gd name="connsiteX154" fmla="*/ 104413 w 169313"/>
                  <a:gd name="connsiteY154" fmla="*/ 73046 h 172258"/>
                  <a:gd name="connsiteX155" fmla="*/ 98421 w 169313"/>
                  <a:gd name="connsiteY155" fmla="*/ 66803 h 172258"/>
                  <a:gd name="connsiteX156" fmla="*/ 97287 w 169313"/>
                  <a:gd name="connsiteY156" fmla="*/ 59902 h 172258"/>
                  <a:gd name="connsiteX157" fmla="*/ 96533 w 169313"/>
                  <a:gd name="connsiteY157" fmla="*/ 56499 h 172258"/>
                  <a:gd name="connsiteX158" fmla="*/ 96170 w 169313"/>
                  <a:gd name="connsiteY158" fmla="*/ 54810 h 172258"/>
                  <a:gd name="connsiteX159" fmla="*/ 95676 w 169313"/>
                  <a:gd name="connsiteY159" fmla="*/ 53243 h 172258"/>
                  <a:gd name="connsiteX160" fmla="*/ 94758 w 169313"/>
                  <a:gd name="connsiteY160" fmla="*/ 50108 h 172258"/>
                  <a:gd name="connsiteX161" fmla="*/ 94204 w 169313"/>
                  <a:gd name="connsiteY161" fmla="*/ 48420 h 172258"/>
                  <a:gd name="connsiteX162" fmla="*/ 93520 w 169313"/>
                  <a:gd name="connsiteY162" fmla="*/ 46636 h 172258"/>
                  <a:gd name="connsiteX163" fmla="*/ 92299 w 169313"/>
                  <a:gd name="connsiteY163" fmla="*/ 43380 h 172258"/>
                  <a:gd name="connsiteX164" fmla="*/ 90862 w 169313"/>
                  <a:gd name="connsiteY164" fmla="*/ 40436 h 172258"/>
                  <a:gd name="connsiteX165" fmla="*/ 90152 w 169313"/>
                  <a:gd name="connsiteY165" fmla="*/ 38981 h 172258"/>
                  <a:gd name="connsiteX166" fmla="*/ 89303 w 169313"/>
                  <a:gd name="connsiteY166" fmla="*/ 37596 h 172258"/>
                  <a:gd name="connsiteX167" fmla="*/ 87606 w 169313"/>
                  <a:gd name="connsiteY167" fmla="*/ 34825 h 172258"/>
                  <a:gd name="connsiteX168" fmla="*/ 83571 w 169313"/>
                  <a:gd name="connsiteY168" fmla="*/ 29794 h 172258"/>
                  <a:gd name="connsiteX169" fmla="*/ 78955 w 169313"/>
                  <a:gd name="connsiteY169" fmla="*/ 25283 h 172258"/>
                  <a:gd name="connsiteX170" fmla="*/ 73699 w 169313"/>
                  <a:gd name="connsiteY170" fmla="*/ 21516 h 172258"/>
                  <a:gd name="connsiteX171" fmla="*/ 68002 w 169313"/>
                  <a:gd name="connsiteY171" fmla="*/ 18433 h 172258"/>
                  <a:gd name="connsiteX172" fmla="*/ 64971 w 169313"/>
                  <a:gd name="connsiteY172" fmla="*/ 17256 h 172258"/>
                  <a:gd name="connsiteX173" fmla="*/ 63430 w 169313"/>
                  <a:gd name="connsiteY173" fmla="*/ 16667 h 172258"/>
                  <a:gd name="connsiteX174" fmla="*/ 61862 w 169313"/>
                  <a:gd name="connsiteY174" fmla="*/ 16225 h 172258"/>
                  <a:gd name="connsiteX175" fmla="*/ 48900 w 169313"/>
                  <a:gd name="connsiteY175" fmla="*/ 14355 h 172258"/>
                  <a:gd name="connsiteX176" fmla="*/ 45583 w 169313"/>
                  <a:gd name="connsiteY176" fmla="*/ 14433 h 172258"/>
                  <a:gd name="connsiteX177" fmla="*/ 42275 w 169313"/>
                  <a:gd name="connsiteY177" fmla="*/ 14840 h 172258"/>
                  <a:gd name="connsiteX178" fmla="*/ 39141 w 169313"/>
                  <a:gd name="connsiteY178" fmla="*/ 15403 h 172258"/>
                  <a:gd name="connsiteX179" fmla="*/ 35998 w 169313"/>
                  <a:gd name="connsiteY179" fmla="*/ 16121 h 172258"/>
                  <a:gd name="connsiteX180" fmla="*/ 32369 w 169313"/>
                  <a:gd name="connsiteY180" fmla="*/ 17368 h 172258"/>
                  <a:gd name="connsiteX181" fmla="*/ 31469 w 169313"/>
                  <a:gd name="connsiteY181" fmla="*/ 17654 h 172258"/>
                  <a:gd name="connsiteX182" fmla="*/ 31252 w 169313"/>
                  <a:gd name="connsiteY182" fmla="*/ 17741 h 172258"/>
                  <a:gd name="connsiteX183" fmla="*/ 31495 w 169313"/>
                  <a:gd name="connsiteY183" fmla="*/ 17645 h 172258"/>
                  <a:gd name="connsiteX184" fmla="*/ 31452 w 169313"/>
                  <a:gd name="connsiteY184" fmla="*/ 17654 h 172258"/>
                  <a:gd name="connsiteX185" fmla="*/ 31365 w 169313"/>
                  <a:gd name="connsiteY185" fmla="*/ 17715 h 172258"/>
                  <a:gd name="connsiteX186" fmla="*/ 30993 w 169313"/>
                  <a:gd name="connsiteY186" fmla="*/ 17870 h 172258"/>
                  <a:gd name="connsiteX187" fmla="*/ 29538 w 169313"/>
                  <a:gd name="connsiteY187" fmla="*/ 18520 h 172258"/>
                  <a:gd name="connsiteX188" fmla="*/ 26689 w 169313"/>
                  <a:gd name="connsiteY188" fmla="*/ 19983 h 172258"/>
                  <a:gd name="connsiteX189" fmla="*/ 23979 w 169313"/>
                  <a:gd name="connsiteY189" fmla="*/ 21715 h 172258"/>
                  <a:gd name="connsiteX190" fmla="*/ 10159 w 169313"/>
                  <a:gd name="connsiteY190" fmla="*/ 43354 h 172258"/>
                  <a:gd name="connsiteX191" fmla="*/ 9484 w 169313"/>
                  <a:gd name="connsiteY191" fmla="*/ 50004 h 172258"/>
                  <a:gd name="connsiteX192" fmla="*/ 10098 w 169313"/>
                  <a:gd name="connsiteY192" fmla="*/ 56542 h 172258"/>
                  <a:gd name="connsiteX193" fmla="*/ 10237 w 169313"/>
                  <a:gd name="connsiteY193" fmla="*/ 57347 h 172258"/>
                  <a:gd name="connsiteX194" fmla="*/ 10505 w 169313"/>
                  <a:gd name="connsiteY194" fmla="*/ 58248 h 172258"/>
                  <a:gd name="connsiteX195" fmla="*/ 11025 w 169313"/>
                  <a:gd name="connsiteY195" fmla="*/ 60101 h 172258"/>
                  <a:gd name="connsiteX196" fmla="*/ 11293 w 169313"/>
                  <a:gd name="connsiteY196" fmla="*/ 61010 h 172258"/>
                  <a:gd name="connsiteX197" fmla="*/ 11241 w 169313"/>
                  <a:gd name="connsiteY197" fmla="*/ 60854 h 172258"/>
                  <a:gd name="connsiteX198" fmla="*/ 11259 w 169313"/>
                  <a:gd name="connsiteY198" fmla="*/ 60906 h 172258"/>
                  <a:gd name="connsiteX199" fmla="*/ 11293 w 169313"/>
                  <a:gd name="connsiteY199" fmla="*/ 61010 h 172258"/>
                  <a:gd name="connsiteX200" fmla="*/ 11371 w 169313"/>
                  <a:gd name="connsiteY200" fmla="*/ 61192 h 172258"/>
                  <a:gd name="connsiteX201" fmla="*/ 11492 w 169313"/>
                  <a:gd name="connsiteY201" fmla="*/ 61608 h 172258"/>
                  <a:gd name="connsiteX202" fmla="*/ 12090 w 169313"/>
                  <a:gd name="connsiteY202" fmla="*/ 63114 h 172258"/>
                  <a:gd name="connsiteX203" fmla="*/ 15588 w 169313"/>
                  <a:gd name="connsiteY203" fmla="*/ 68578 h 172258"/>
                  <a:gd name="connsiteX204" fmla="*/ 20636 w 169313"/>
                  <a:gd name="connsiteY204" fmla="*/ 72821 h 172258"/>
                  <a:gd name="connsiteX205" fmla="*/ 26819 w 169313"/>
                  <a:gd name="connsiteY205" fmla="*/ 75453 h 172258"/>
                  <a:gd name="connsiteX206" fmla="*/ 33625 w 169313"/>
                  <a:gd name="connsiteY206" fmla="*/ 76241 h 172258"/>
                  <a:gd name="connsiteX207" fmla="*/ 37054 w 169313"/>
                  <a:gd name="connsiteY207" fmla="*/ 75852 h 172258"/>
                  <a:gd name="connsiteX208" fmla="*/ 38743 w 169313"/>
                  <a:gd name="connsiteY208" fmla="*/ 75549 h 172258"/>
                  <a:gd name="connsiteX209" fmla="*/ 40561 w 169313"/>
                  <a:gd name="connsiteY209" fmla="*/ 75003 h 172258"/>
                  <a:gd name="connsiteX210" fmla="*/ 51082 w 169313"/>
                  <a:gd name="connsiteY210" fmla="*/ 66145 h 172258"/>
                  <a:gd name="connsiteX211" fmla="*/ 52485 w 169313"/>
                  <a:gd name="connsiteY211" fmla="*/ 51728 h 17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69313" h="172258">
                    <a:moveTo>
                      <a:pt x="52485" y="51728"/>
                    </a:moveTo>
                    <a:cubicBezTo>
                      <a:pt x="54701" y="56308"/>
                      <a:pt x="54970" y="61997"/>
                      <a:pt x="52995" y="67002"/>
                    </a:cubicBezTo>
                    <a:cubicBezTo>
                      <a:pt x="51073" y="72024"/>
                      <a:pt x="47125" y="76337"/>
                      <a:pt x="41938" y="78640"/>
                    </a:cubicBezTo>
                    <a:lnTo>
                      <a:pt x="40180" y="79419"/>
                    </a:lnTo>
                    <a:cubicBezTo>
                      <a:pt x="39557" y="79653"/>
                      <a:pt x="38846" y="79861"/>
                      <a:pt x="38180" y="80086"/>
                    </a:cubicBezTo>
                    <a:cubicBezTo>
                      <a:pt x="36812" y="80562"/>
                      <a:pt x="35469" y="80736"/>
                      <a:pt x="34101" y="81021"/>
                    </a:cubicBezTo>
                    <a:cubicBezTo>
                      <a:pt x="31339" y="81419"/>
                      <a:pt x="28516" y="81428"/>
                      <a:pt x="25711" y="81030"/>
                    </a:cubicBezTo>
                    <a:cubicBezTo>
                      <a:pt x="22914" y="80580"/>
                      <a:pt x="20186" y="79731"/>
                      <a:pt x="17588" y="78510"/>
                    </a:cubicBezTo>
                    <a:cubicBezTo>
                      <a:pt x="14999" y="77255"/>
                      <a:pt x="12618" y="75609"/>
                      <a:pt x="10462" y="73635"/>
                    </a:cubicBezTo>
                    <a:cubicBezTo>
                      <a:pt x="8341" y="71635"/>
                      <a:pt x="6513" y="69323"/>
                      <a:pt x="5007" y="66803"/>
                    </a:cubicBezTo>
                    <a:cubicBezTo>
                      <a:pt x="4669" y="66171"/>
                      <a:pt x="4357" y="65504"/>
                      <a:pt x="4028" y="64829"/>
                    </a:cubicBezTo>
                    <a:lnTo>
                      <a:pt x="3786" y="64335"/>
                    </a:lnTo>
                    <a:lnTo>
                      <a:pt x="3647" y="64093"/>
                    </a:lnTo>
                    <a:lnTo>
                      <a:pt x="3587" y="63954"/>
                    </a:lnTo>
                    <a:lnTo>
                      <a:pt x="3569" y="63902"/>
                    </a:lnTo>
                    <a:cubicBezTo>
                      <a:pt x="3621" y="64049"/>
                      <a:pt x="3457" y="63608"/>
                      <a:pt x="3448" y="63643"/>
                    </a:cubicBezTo>
                    <a:lnTo>
                      <a:pt x="3110" y="62759"/>
                    </a:lnTo>
                    <a:lnTo>
                      <a:pt x="2435" y="60958"/>
                    </a:lnTo>
                    <a:lnTo>
                      <a:pt x="2080" y="60075"/>
                    </a:lnTo>
                    <a:lnTo>
                      <a:pt x="1794" y="59010"/>
                    </a:lnTo>
                    <a:cubicBezTo>
                      <a:pt x="928" y="56092"/>
                      <a:pt x="426" y="53304"/>
                      <a:pt x="166" y="50498"/>
                    </a:cubicBezTo>
                    <a:cubicBezTo>
                      <a:pt x="-76" y="47649"/>
                      <a:pt x="-59" y="44783"/>
                      <a:pt x="253" y="41917"/>
                    </a:cubicBezTo>
                    <a:cubicBezTo>
                      <a:pt x="1474" y="30496"/>
                      <a:pt x="7336" y="19576"/>
                      <a:pt x="16376" y="12043"/>
                    </a:cubicBezTo>
                    <a:cubicBezTo>
                      <a:pt x="17519" y="11125"/>
                      <a:pt x="18645" y="10147"/>
                      <a:pt x="19892" y="9384"/>
                    </a:cubicBezTo>
                    <a:cubicBezTo>
                      <a:pt x="21130" y="8562"/>
                      <a:pt x="22334" y="7705"/>
                      <a:pt x="23676" y="7055"/>
                    </a:cubicBezTo>
                    <a:lnTo>
                      <a:pt x="25641" y="6016"/>
                    </a:lnTo>
                    <a:lnTo>
                      <a:pt x="26135" y="5774"/>
                    </a:lnTo>
                    <a:lnTo>
                      <a:pt x="26274" y="5696"/>
                    </a:lnTo>
                    <a:lnTo>
                      <a:pt x="26325" y="5679"/>
                    </a:lnTo>
                    <a:cubicBezTo>
                      <a:pt x="26481" y="5609"/>
                      <a:pt x="26074" y="5774"/>
                      <a:pt x="26698" y="5505"/>
                    </a:cubicBezTo>
                    <a:lnTo>
                      <a:pt x="26906" y="5427"/>
                    </a:lnTo>
                    <a:lnTo>
                      <a:pt x="27789" y="5064"/>
                    </a:lnTo>
                    <a:lnTo>
                      <a:pt x="31339" y="3626"/>
                    </a:lnTo>
                    <a:cubicBezTo>
                      <a:pt x="32525" y="3150"/>
                      <a:pt x="34145" y="2743"/>
                      <a:pt x="35539" y="2328"/>
                    </a:cubicBezTo>
                    <a:cubicBezTo>
                      <a:pt x="36994" y="1886"/>
                      <a:pt x="38440" y="1462"/>
                      <a:pt x="39842" y="1262"/>
                    </a:cubicBezTo>
                    <a:lnTo>
                      <a:pt x="44085" y="483"/>
                    </a:lnTo>
                    <a:lnTo>
                      <a:pt x="48389" y="111"/>
                    </a:lnTo>
                    <a:cubicBezTo>
                      <a:pt x="54130" y="-210"/>
                      <a:pt x="60001" y="137"/>
                      <a:pt x="65646" y="1531"/>
                    </a:cubicBezTo>
                    <a:cubicBezTo>
                      <a:pt x="71318" y="2847"/>
                      <a:pt x="76817" y="4994"/>
                      <a:pt x="81848" y="8008"/>
                    </a:cubicBezTo>
                    <a:cubicBezTo>
                      <a:pt x="84454" y="9359"/>
                      <a:pt x="86749" y="11220"/>
                      <a:pt x="89104" y="12961"/>
                    </a:cubicBezTo>
                    <a:cubicBezTo>
                      <a:pt x="91277" y="14952"/>
                      <a:pt x="93546" y="16806"/>
                      <a:pt x="95425" y="19074"/>
                    </a:cubicBezTo>
                    <a:cubicBezTo>
                      <a:pt x="99477" y="23360"/>
                      <a:pt x="102560" y="28435"/>
                      <a:pt x="105028" y="33708"/>
                    </a:cubicBezTo>
                    <a:cubicBezTo>
                      <a:pt x="105634" y="35024"/>
                      <a:pt x="106180" y="36401"/>
                      <a:pt x="106734" y="37734"/>
                    </a:cubicBezTo>
                    <a:lnTo>
                      <a:pt x="106890" y="38176"/>
                    </a:lnTo>
                    <a:lnTo>
                      <a:pt x="106924" y="38280"/>
                    </a:lnTo>
                    <a:lnTo>
                      <a:pt x="107002" y="38505"/>
                    </a:lnTo>
                    <a:lnTo>
                      <a:pt x="107132" y="38973"/>
                    </a:lnTo>
                    <a:lnTo>
                      <a:pt x="107426" y="39873"/>
                    </a:lnTo>
                    <a:lnTo>
                      <a:pt x="107989" y="41683"/>
                    </a:lnTo>
                    <a:lnTo>
                      <a:pt x="108552" y="43519"/>
                    </a:lnTo>
                    <a:cubicBezTo>
                      <a:pt x="108743" y="44108"/>
                      <a:pt x="108933" y="44722"/>
                      <a:pt x="109089" y="45476"/>
                    </a:cubicBezTo>
                    <a:lnTo>
                      <a:pt x="110007" y="49745"/>
                    </a:lnTo>
                    <a:cubicBezTo>
                      <a:pt x="110708" y="52637"/>
                      <a:pt x="110804" y="55330"/>
                      <a:pt x="111150" y="58101"/>
                    </a:cubicBezTo>
                    <a:cubicBezTo>
                      <a:pt x="111401" y="60880"/>
                      <a:pt x="111288" y="63668"/>
                      <a:pt x="111332" y="66405"/>
                    </a:cubicBezTo>
                    <a:lnTo>
                      <a:pt x="105340" y="60170"/>
                    </a:lnTo>
                    <a:cubicBezTo>
                      <a:pt x="108076" y="60317"/>
                      <a:pt x="110890" y="60317"/>
                      <a:pt x="113626" y="60690"/>
                    </a:cubicBezTo>
                    <a:cubicBezTo>
                      <a:pt x="116345" y="61131"/>
                      <a:pt x="119160" y="61382"/>
                      <a:pt x="121827" y="62153"/>
                    </a:cubicBezTo>
                    <a:lnTo>
                      <a:pt x="125905" y="63175"/>
                    </a:lnTo>
                    <a:cubicBezTo>
                      <a:pt x="127256" y="63504"/>
                      <a:pt x="128537" y="64067"/>
                      <a:pt x="129862" y="64526"/>
                    </a:cubicBezTo>
                    <a:lnTo>
                      <a:pt x="131836" y="65218"/>
                    </a:lnTo>
                    <a:lnTo>
                      <a:pt x="132824" y="65591"/>
                    </a:lnTo>
                    <a:lnTo>
                      <a:pt x="133317" y="65773"/>
                    </a:lnTo>
                    <a:lnTo>
                      <a:pt x="133568" y="65851"/>
                    </a:lnTo>
                    <a:lnTo>
                      <a:pt x="133698" y="65902"/>
                    </a:lnTo>
                    <a:lnTo>
                      <a:pt x="133759" y="65928"/>
                    </a:lnTo>
                    <a:lnTo>
                      <a:pt x="134183" y="66128"/>
                    </a:lnTo>
                    <a:lnTo>
                      <a:pt x="137621" y="67756"/>
                    </a:lnTo>
                    <a:cubicBezTo>
                      <a:pt x="138201" y="68041"/>
                      <a:pt x="138746" y="68266"/>
                      <a:pt x="139370" y="68630"/>
                    </a:cubicBezTo>
                    <a:lnTo>
                      <a:pt x="141362" y="69825"/>
                    </a:lnTo>
                    <a:cubicBezTo>
                      <a:pt x="142660" y="70656"/>
                      <a:pt x="144072" y="71453"/>
                      <a:pt x="145267" y="72328"/>
                    </a:cubicBezTo>
                    <a:cubicBezTo>
                      <a:pt x="147596" y="74120"/>
                      <a:pt x="149960" y="75860"/>
                      <a:pt x="151960" y="78017"/>
                    </a:cubicBezTo>
                    <a:cubicBezTo>
                      <a:pt x="154151" y="79991"/>
                      <a:pt x="155935" y="82337"/>
                      <a:pt x="157805" y="84606"/>
                    </a:cubicBezTo>
                    <a:cubicBezTo>
                      <a:pt x="159450" y="87022"/>
                      <a:pt x="161234" y="89395"/>
                      <a:pt x="162481" y="92044"/>
                    </a:cubicBezTo>
                    <a:cubicBezTo>
                      <a:pt x="165269" y="97188"/>
                      <a:pt x="167200" y="102782"/>
                      <a:pt x="168274" y="108488"/>
                    </a:cubicBezTo>
                    <a:cubicBezTo>
                      <a:pt x="169443" y="114194"/>
                      <a:pt x="169538" y="120083"/>
                      <a:pt x="168993" y="125806"/>
                    </a:cubicBezTo>
                    <a:cubicBezTo>
                      <a:pt x="168534" y="131564"/>
                      <a:pt x="166862" y="137132"/>
                      <a:pt x="164871" y="142457"/>
                    </a:cubicBezTo>
                    <a:lnTo>
                      <a:pt x="163113" y="146337"/>
                    </a:lnTo>
                    <a:lnTo>
                      <a:pt x="162680" y="147307"/>
                    </a:lnTo>
                    <a:lnTo>
                      <a:pt x="162550" y="147540"/>
                    </a:lnTo>
                    <a:lnTo>
                      <a:pt x="162351" y="147956"/>
                    </a:lnTo>
                    <a:lnTo>
                      <a:pt x="162290" y="148051"/>
                    </a:lnTo>
                    <a:lnTo>
                      <a:pt x="162057" y="148467"/>
                    </a:lnTo>
                    <a:lnTo>
                      <a:pt x="161087" y="150112"/>
                    </a:lnTo>
                    <a:cubicBezTo>
                      <a:pt x="160541" y="151117"/>
                      <a:pt x="159537" y="152511"/>
                      <a:pt x="158628" y="153784"/>
                    </a:cubicBezTo>
                    <a:cubicBezTo>
                      <a:pt x="157727" y="155117"/>
                      <a:pt x="156731" y="156174"/>
                      <a:pt x="155770" y="157282"/>
                    </a:cubicBezTo>
                    <a:cubicBezTo>
                      <a:pt x="147864" y="165993"/>
                      <a:pt x="136703" y="171422"/>
                      <a:pt x="125247" y="172158"/>
                    </a:cubicBezTo>
                    <a:cubicBezTo>
                      <a:pt x="119532" y="172548"/>
                      <a:pt x="113748" y="171794"/>
                      <a:pt x="108388" y="169950"/>
                    </a:cubicBezTo>
                    <a:cubicBezTo>
                      <a:pt x="107028" y="169586"/>
                      <a:pt x="105755" y="168920"/>
                      <a:pt x="104448" y="168391"/>
                    </a:cubicBezTo>
                    <a:lnTo>
                      <a:pt x="103478" y="167967"/>
                    </a:lnTo>
                    <a:lnTo>
                      <a:pt x="103244" y="167837"/>
                    </a:lnTo>
                    <a:lnTo>
                      <a:pt x="103184" y="167811"/>
                    </a:lnTo>
                    <a:lnTo>
                      <a:pt x="103088" y="167742"/>
                    </a:lnTo>
                    <a:lnTo>
                      <a:pt x="102881" y="167638"/>
                    </a:lnTo>
                    <a:lnTo>
                      <a:pt x="102448" y="167404"/>
                    </a:lnTo>
                    <a:lnTo>
                      <a:pt x="100768" y="166461"/>
                    </a:lnTo>
                    <a:cubicBezTo>
                      <a:pt x="98057" y="164720"/>
                      <a:pt x="95927" y="162832"/>
                      <a:pt x="93988" y="160642"/>
                    </a:cubicBezTo>
                    <a:cubicBezTo>
                      <a:pt x="92126" y="158390"/>
                      <a:pt x="90576" y="155957"/>
                      <a:pt x="89424" y="153316"/>
                    </a:cubicBezTo>
                    <a:cubicBezTo>
                      <a:pt x="88325" y="150658"/>
                      <a:pt x="87563" y="147887"/>
                      <a:pt x="87251" y="145081"/>
                    </a:cubicBezTo>
                    <a:cubicBezTo>
                      <a:pt x="86974" y="142276"/>
                      <a:pt x="87078" y="139444"/>
                      <a:pt x="87597" y="136699"/>
                    </a:cubicBezTo>
                    <a:cubicBezTo>
                      <a:pt x="88186" y="133989"/>
                      <a:pt x="89017" y="131331"/>
                      <a:pt x="90316" y="128941"/>
                    </a:cubicBezTo>
                    <a:cubicBezTo>
                      <a:pt x="91520" y="126534"/>
                      <a:pt x="93304" y="124204"/>
                      <a:pt x="95364" y="122429"/>
                    </a:cubicBezTo>
                    <a:cubicBezTo>
                      <a:pt x="97434" y="120628"/>
                      <a:pt x="99858" y="119268"/>
                      <a:pt x="102396" y="118411"/>
                    </a:cubicBezTo>
                    <a:cubicBezTo>
                      <a:pt x="107453" y="116627"/>
                      <a:pt x="113142" y="117130"/>
                      <a:pt x="117636" y="119546"/>
                    </a:cubicBezTo>
                    <a:cubicBezTo>
                      <a:pt x="112813" y="117779"/>
                      <a:pt x="107504" y="118264"/>
                      <a:pt x="103166" y="120325"/>
                    </a:cubicBezTo>
                    <a:cubicBezTo>
                      <a:pt x="100993" y="121364"/>
                      <a:pt x="99036" y="122819"/>
                      <a:pt x="97460" y="124568"/>
                    </a:cubicBezTo>
                    <a:cubicBezTo>
                      <a:pt x="95867" y="126326"/>
                      <a:pt x="94706" y="128274"/>
                      <a:pt x="93884" y="130525"/>
                    </a:cubicBezTo>
                    <a:cubicBezTo>
                      <a:pt x="92992" y="132733"/>
                      <a:pt x="92611" y="135071"/>
                      <a:pt x="92377" y="137375"/>
                    </a:cubicBezTo>
                    <a:cubicBezTo>
                      <a:pt x="92204" y="139687"/>
                      <a:pt x="92446" y="141973"/>
                      <a:pt x="92862" y="144224"/>
                    </a:cubicBezTo>
                    <a:cubicBezTo>
                      <a:pt x="93364" y="146423"/>
                      <a:pt x="94187" y="148536"/>
                      <a:pt x="95226" y="150484"/>
                    </a:cubicBezTo>
                    <a:cubicBezTo>
                      <a:pt x="96343" y="152433"/>
                      <a:pt x="97728" y="154173"/>
                      <a:pt x="99278" y="155715"/>
                    </a:cubicBezTo>
                    <a:cubicBezTo>
                      <a:pt x="100863" y="157204"/>
                      <a:pt x="102768" y="158477"/>
                      <a:pt x="104430" y="159351"/>
                    </a:cubicBezTo>
                    <a:lnTo>
                      <a:pt x="106136" y="160148"/>
                    </a:lnTo>
                    <a:lnTo>
                      <a:pt x="106569" y="160330"/>
                    </a:lnTo>
                    <a:lnTo>
                      <a:pt x="106786" y="160434"/>
                    </a:lnTo>
                    <a:lnTo>
                      <a:pt x="106898" y="160486"/>
                    </a:lnTo>
                    <a:lnTo>
                      <a:pt x="106950" y="160503"/>
                    </a:lnTo>
                    <a:cubicBezTo>
                      <a:pt x="107132" y="160607"/>
                      <a:pt x="106760" y="160399"/>
                      <a:pt x="106812" y="160434"/>
                    </a:cubicBezTo>
                    <a:lnTo>
                      <a:pt x="107626" y="160685"/>
                    </a:lnTo>
                    <a:cubicBezTo>
                      <a:pt x="108717" y="161005"/>
                      <a:pt x="109756" y="161464"/>
                      <a:pt x="110890" y="161663"/>
                    </a:cubicBezTo>
                    <a:cubicBezTo>
                      <a:pt x="115263" y="162737"/>
                      <a:pt x="119818" y="162919"/>
                      <a:pt x="124217" y="162218"/>
                    </a:cubicBezTo>
                    <a:cubicBezTo>
                      <a:pt x="133014" y="160849"/>
                      <a:pt x="141145" y="156113"/>
                      <a:pt x="146401" y="149281"/>
                    </a:cubicBezTo>
                    <a:cubicBezTo>
                      <a:pt x="147051" y="148432"/>
                      <a:pt x="147752" y="147575"/>
                      <a:pt x="148185" y="146752"/>
                    </a:cubicBezTo>
                    <a:cubicBezTo>
                      <a:pt x="148696" y="145895"/>
                      <a:pt x="149198" y="145254"/>
                      <a:pt x="149795" y="143964"/>
                    </a:cubicBezTo>
                    <a:lnTo>
                      <a:pt x="150635" y="142258"/>
                    </a:lnTo>
                    <a:lnTo>
                      <a:pt x="150861" y="141834"/>
                    </a:lnTo>
                    <a:lnTo>
                      <a:pt x="150912" y="141722"/>
                    </a:lnTo>
                    <a:lnTo>
                      <a:pt x="150930" y="141669"/>
                    </a:lnTo>
                    <a:cubicBezTo>
                      <a:pt x="150869" y="141800"/>
                      <a:pt x="151103" y="141349"/>
                      <a:pt x="150817" y="141903"/>
                    </a:cubicBezTo>
                    <a:lnTo>
                      <a:pt x="150887" y="141713"/>
                    </a:lnTo>
                    <a:lnTo>
                      <a:pt x="151190" y="140908"/>
                    </a:lnTo>
                    <a:lnTo>
                      <a:pt x="152384" y="137764"/>
                    </a:lnTo>
                    <a:cubicBezTo>
                      <a:pt x="153657" y="133487"/>
                      <a:pt x="154749" y="129122"/>
                      <a:pt x="154783" y="124715"/>
                    </a:cubicBezTo>
                    <a:cubicBezTo>
                      <a:pt x="154930" y="120308"/>
                      <a:pt x="154601" y="115883"/>
                      <a:pt x="153458" y="111683"/>
                    </a:cubicBezTo>
                    <a:lnTo>
                      <a:pt x="153077" y="110073"/>
                    </a:lnTo>
                    <a:lnTo>
                      <a:pt x="152566" y="108522"/>
                    </a:lnTo>
                    <a:cubicBezTo>
                      <a:pt x="152211" y="107501"/>
                      <a:pt x="151908" y="106453"/>
                      <a:pt x="151519" y="105440"/>
                    </a:cubicBezTo>
                    <a:cubicBezTo>
                      <a:pt x="150618" y="103474"/>
                      <a:pt x="149821" y="101465"/>
                      <a:pt x="148644" y="99621"/>
                    </a:cubicBezTo>
                    <a:cubicBezTo>
                      <a:pt x="147665" y="97690"/>
                      <a:pt x="146280" y="96019"/>
                      <a:pt x="145111" y="94226"/>
                    </a:cubicBezTo>
                    <a:cubicBezTo>
                      <a:pt x="143682" y="92598"/>
                      <a:pt x="142409" y="90849"/>
                      <a:pt x="140790" y="89429"/>
                    </a:cubicBezTo>
                    <a:cubicBezTo>
                      <a:pt x="139309" y="87845"/>
                      <a:pt x="137560" y="86572"/>
                      <a:pt x="135915" y="85195"/>
                    </a:cubicBezTo>
                    <a:cubicBezTo>
                      <a:pt x="135075" y="84537"/>
                      <a:pt x="134261" y="84087"/>
                      <a:pt x="133456" y="83489"/>
                    </a:cubicBezTo>
                    <a:lnTo>
                      <a:pt x="132226" y="82641"/>
                    </a:lnTo>
                    <a:cubicBezTo>
                      <a:pt x="131750" y="82363"/>
                      <a:pt x="131118" y="82069"/>
                      <a:pt x="130581" y="81766"/>
                    </a:cubicBezTo>
                    <a:lnTo>
                      <a:pt x="127204" y="79965"/>
                    </a:lnTo>
                    <a:cubicBezTo>
                      <a:pt x="126858" y="79800"/>
                      <a:pt x="127602" y="80147"/>
                      <a:pt x="127533" y="80112"/>
                    </a:cubicBezTo>
                    <a:lnTo>
                      <a:pt x="127464" y="80095"/>
                    </a:lnTo>
                    <a:lnTo>
                      <a:pt x="127360" y="80051"/>
                    </a:lnTo>
                    <a:lnTo>
                      <a:pt x="127169" y="79973"/>
                    </a:lnTo>
                    <a:lnTo>
                      <a:pt x="126780" y="79792"/>
                    </a:lnTo>
                    <a:lnTo>
                      <a:pt x="125974" y="79463"/>
                    </a:lnTo>
                    <a:lnTo>
                      <a:pt x="124381" y="78787"/>
                    </a:lnTo>
                    <a:cubicBezTo>
                      <a:pt x="122303" y="77817"/>
                      <a:pt x="120121" y="77125"/>
                      <a:pt x="117947" y="76371"/>
                    </a:cubicBezTo>
                    <a:cubicBezTo>
                      <a:pt x="116856" y="75973"/>
                      <a:pt x="115757" y="75601"/>
                      <a:pt x="114631" y="75367"/>
                    </a:cubicBezTo>
                    <a:lnTo>
                      <a:pt x="111263" y="74466"/>
                    </a:lnTo>
                    <a:cubicBezTo>
                      <a:pt x="109011" y="73912"/>
                      <a:pt x="106708" y="73557"/>
                      <a:pt x="104413" y="73046"/>
                    </a:cubicBezTo>
                    <a:cubicBezTo>
                      <a:pt x="101244" y="72345"/>
                      <a:pt x="98967" y="69799"/>
                      <a:pt x="98421" y="66803"/>
                    </a:cubicBezTo>
                    <a:cubicBezTo>
                      <a:pt x="98014" y="64491"/>
                      <a:pt x="97746" y="62179"/>
                      <a:pt x="97287" y="59902"/>
                    </a:cubicBezTo>
                    <a:lnTo>
                      <a:pt x="96533" y="56499"/>
                    </a:lnTo>
                    <a:cubicBezTo>
                      <a:pt x="96395" y="55945"/>
                      <a:pt x="96308" y="55364"/>
                      <a:pt x="96170" y="54810"/>
                    </a:cubicBezTo>
                    <a:lnTo>
                      <a:pt x="95676" y="53243"/>
                    </a:lnTo>
                    <a:lnTo>
                      <a:pt x="94758" y="50108"/>
                    </a:lnTo>
                    <a:cubicBezTo>
                      <a:pt x="94646" y="49615"/>
                      <a:pt x="94429" y="49026"/>
                      <a:pt x="94204" y="48420"/>
                    </a:cubicBezTo>
                    <a:lnTo>
                      <a:pt x="93520" y="46636"/>
                    </a:lnTo>
                    <a:lnTo>
                      <a:pt x="92299" y="43380"/>
                    </a:lnTo>
                    <a:cubicBezTo>
                      <a:pt x="91797" y="42402"/>
                      <a:pt x="91303" y="41441"/>
                      <a:pt x="90862" y="40436"/>
                    </a:cubicBezTo>
                    <a:cubicBezTo>
                      <a:pt x="90619" y="39960"/>
                      <a:pt x="90411" y="39458"/>
                      <a:pt x="90152" y="38981"/>
                    </a:cubicBezTo>
                    <a:lnTo>
                      <a:pt x="89303" y="37596"/>
                    </a:lnTo>
                    <a:cubicBezTo>
                      <a:pt x="88723" y="36678"/>
                      <a:pt x="88229" y="35717"/>
                      <a:pt x="87606" y="34825"/>
                    </a:cubicBezTo>
                    <a:cubicBezTo>
                      <a:pt x="86264" y="33154"/>
                      <a:pt x="85077" y="31344"/>
                      <a:pt x="83571" y="29794"/>
                    </a:cubicBezTo>
                    <a:cubicBezTo>
                      <a:pt x="82203" y="28106"/>
                      <a:pt x="80514" y="26763"/>
                      <a:pt x="78955" y="25283"/>
                    </a:cubicBezTo>
                    <a:cubicBezTo>
                      <a:pt x="77198" y="24036"/>
                      <a:pt x="75578" y="22598"/>
                      <a:pt x="73699" y="21516"/>
                    </a:cubicBezTo>
                    <a:cubicBezTo>
                      <a:pt x="71924" y="20286"/>
                      <a:pt x="69941" y="19403"/>
                      <a:pt x="68002" y="18433"/>
                    </a:cubicBezTo>
                    <a:cubicBezTo>
                      <a:pt x="67023" y="17974"/>
                      <a:pt x="65993" y="17654"/>
                      <a:pt x="64971" y="17256"/>
                    </a:cubicBezTo>
                    <a:lnTo>
                      <a:pt x="63430" y="16667"/>
                    </a:lnTo>
                    <a:lnTo>
                      <a:pt x="61862" y="16225"/>
                    </a:lnTo>
                    <a:cubicBezTo>
                      <a:pt x="57715" y="14901"/>
                      <a:pt x="53299" y="14381"/>
                      <a:pt x="48900" y="14355"/>
                    </a:cubicBezTo>
                    <a:lnTo>
                      <a:pt x="45583" y="14433"/>
                    </a:lnTo>
                    <a:lnTo>
                      <a:pt x="42275" y="14840"/>
                    </a:lnTo>
                    <a:cubicBezTo>
                      <a:pt x="41133" y="14926"/>
                      <a:pt x="40137" y="15177"/>
                      <a:pt x="39141" y="15403"/>
                    </a:cubicBezTo>
                    <a:cubicBezTo>
                      <a:pt x="38085" y="15662"/>
                      <a:pt x="37184" y="15732"/>
                      <a:pt x="35998" y="16121"/>
                    </a:cubicBezTo>
                    <a:lnTo>
                      <a:pt x="32369" y="17368"/>
                    </a:lnTo>
                    <a:lnTo>
                      <a:pt x="31469" y="17654"/>
                    </a:lnTo>
                    <a:lnTo>
                      <a:pt x="31252" y="17741"/>
                    </a:lnTo>
                    <a:cubicBezTo>
                      <a:pt x="31833" y="17507"/>
                      <a:pt x="31400" y="17697"/>
                      <a:pt x="31495" y="17645"/>
                    </a:cubicBezTo>
                    <a:lnTo>
                      <a:pt x="31452" y="17654"/>
                    </a:lnTo>
                    <a:lnTo>
                      <a:pt x="31365" y="17715"/>
                    </a:lnTo>
                    <a:lnTo>
                      <a:pt x="30993" y="17870"/>
                    </a:lnTo>
                    <a:lnTo>
                      <a:pt x="29538" y="18520"/>
                    </a:lnTo>
                    <a:cubicBezTo>
                      <a:pt x="28542" y="18884"/>
                      <a:pt x="27624" y="19464"/>
                      <a:pt x="26689" y="19983"/>
                    </a:cubicBezTo>
                    <a:cubicBezTo>
                      <a:pt x="25728" y="20460"/>
                      <a:pt x="24879" y="21109"/>
                      <a:pt x="23979" y="21715"/>
                    </a:cubicBezTo>
                    <a:cubicBezTo>
                      <a:pt x="16956" y="26677"/>
                      <a:pt x="11882" y="34626"/>
                      <a:pt x="10159" y="43354"/>
                    </a:cubicBezTo>
                    <a:cubicBezTo>
                      <a:pt x="9717" y="45528"/>
                      <a:pt x="9501" y="47770"/>
                      <a:pt x="9484" y="50004"/>
                    </a:cubicBezTo>
                    <a:cubicBezTo>
                      <a:pt x="9484" y="52256"/>
                      <a:pt x="9726" y="54516"/>
                      <a:pt x="10098" y="56542"/>
                    </a:cubicBezTo>
                    <a:cubicBezTo>
                      <a:pt x="10159" y="56802"/>
                      <a:pt x="10176" y="57062"/>
                      <a:pt x="10237" y="57347"/>
                    </a:cubicBezTo>
                    <a:lnTo>
                      <a:pt x="10505" y="58248"/>
                    </a:lnTo>
                    <a:lnTo>
                      <a:pt x="11025" y="60101"/>
                    </a:lnTo>
                    <a:lnTo>
                      <a:pt x="11293" y="61010"/>
                    </a:lnTo>
                    <a:cubicBezTo>
                      <a:pt x="11319" y="61062"/>
                      <a:pt x="11172" y="60672"/>
                      <a:pt x="11241" y="60854"/>
                    </a:cubicBezTo>
                    <a:lnTo>
                      <a:pt x="11259" y="60906"/>
                    </a:lnTo>
                    <a:lnTo>
                      <a:pt x="11293" y="61010"/>
                    </a:lnTo>
                    <a:lnTo>
                      <a:pt x="11371" y="61192"/>
                    </a:lnTo>
                    <a:lnTo>
                      <a:pt x="11492" y="61608"/>
                    </a:lnTo>
                    <a:lnTo>
                      <a:pt x="12090" y="63114"/>
                    </a:lnTo>
                    <a:cubicBezTo>
                      <a:pt x="12999" y="65063"/>
                      <a:pt x="14168" y="66916"/>
                      <a:pt x="15588" y="68578"/>
                    </a:cubicBezTo>
                    <a:cubicBezTo>
                      <a:pt x="17060" y="70197"/>
                      <a:pt x="18740" y="71643"/>
                      <a:pt x="20636" y="72821"/>
                    </a:cubicBezTo>
                    <a:cubicBezTo>
                      <a:pt x="22550" y="73973"/>
                      <a:pt x="24628" y="74865"/>
                      <a:pt x="26819" y="75453"/>
                    </a:cubicBezTo>
                    <a:cubicBezTo>
                      <a:pt x="29027" y="75973"/>
                      <a:pt x="31313" y="76319"/>
                      <a:pt x="33625" y="76241"/>
                    </a:cubicBezTo>
                    <a:cubicBezTo>
                      <a:pt x="34759" y="76129"/>
                      <a:pt x="35998" y="76120"/>
                      <a:pt x="37054" y="75852"/>
                    </a:cubicBezTo>
                    <a:cubicBezTo>
                      <a:pt x="37608" y="75748"/>
                      <a:pt x="38162" y="75696"/>
                      <a:pt x="38743" y="75549"/>
                    </a:cubicBezTo>
                    <a:lnTo>
                      <a:pt x="40561" y="75003"/>
                    </a:lnTo>
                    <a:cubicBezTo>
                      <a:pt x="44899" y="73661"/>
                      <a:pt x="48856" y="70431"/>
                      <a:pt x="51082" y="66145"/>
                    </a:cubicBezTo>
                    <a:cubicBezTo>
                      <a:pt x="53350" y="61893"/>
                      <a:pt x="54061" y="56620"/>
                      <a:pt x="52485" y="51728"/>
                    </a:cubicBezTo>
                    <a:close/>
                  </a:path>
                </a:pathLst>
              </a:custGeom>
              <a:grpFill/>
              <a:ln w="8653" cap="flat">
                <a:noFill/>
                <a:prstDash val="solid"/>
                <a:miter/>
              </a:ln>
            </p:spPr>
            <p:txBody>
              <a:bodyPr rtlCol="0" anchor="ctr"/>
              <a:lstStyle/>
              <a:p>
                <a:endParaRPr lang="en-IN" dirty="0"/>
              </a:p>
            </p:txBody>
          </p:sp>
          <p:sp>
            <p:nvSpPr>
              <p:cNvPr id="41" name="Freeform: Shape 16">
                <a:extLst>
                  <a:ext uri="{FF2B5EF4-FFF2-40B4-BE49-F238E27FC236}">
                    <a16:creationId xmlns:a16="http://schemas.microsoft.com/office/drawing/2014/main" id="{C9252CD6-54C2-4045-9A21-F9492712A105}"/>
                  </a:ext>
                </a:extLst>
              </p:cNvPr>
              <p:cNvSpPr/>
              <p:nvPr/>
            </p:nvSpPr>
            <p:spPr>
              <a:xfrm>
                <a:off x="-740490" y="3303929"/>
                <a:ext cx="144911" cy="189958"/>
              </a:xfrm>
              <a:custGeom>
                <a:avLst/>
                <a:gdLst>
                  <a:gd name="connsiteX0" fmla="*/ 50664 w 144911"/>
                  <a:gd name="connsiteY0" fmla="*/ 52239 h 189958"/>
                  <a:gd name="connsiteX1" fmla="*/ 46629 w 144911"/>
                  <a:gd name="connsiteY1" fmla="*/ 66985 h 189958"/>
                  <a:gd name="connsiteX2" fmla="*/ 32628 w 144911"/>
                  <a:gd name="connsiteY2" fmla="*/ 74847 h 189958"/>
                  <a:gd name="connsiteX3" fmla="*/ 30740 w 144911"/>
                  <a:gd name="connsiteY3" fmla="*/ 75064 h 189958"/>
                  <a:gd name="connsiteX4" fmla="*/ 28627 w 144911"/>
                  <a:gd name="connsiteY4" fmla="*/ 75116 h 189958"/>
                  <a:gd name="connsiteX5" fmla="*/ 24445 w 144911"/>
                  <a:gd name="connsiteY5" fmla="*/ 74813 h 189958"/>
                  <a:gd name="connsiteX6" fmla="*/ 16418 w 144911"/>
                  <a:gd name="connsiteY6" fmla="*/ 72354 h 189958"/>
                  <a:gd name="connsiteX7" fmla="*/ 9404 w 144911"/>
                  <a:gd name="connsiteY7" fmla="*/ 67556 h 189958"/>
                  <a:gd name="connsiteX8" fmla="*/ 4018 w 144911"/>
                  <a:gd name="connsiteY8" fmla="*/ 60794 h 189958"/>
                  <a:gd name="connsiteX9" fmla="*/ 831 w 144911"/>
                  <a:gd name="connsiteY9" fmla="*/ 52645 h 189958"/>
                  <a:gd name="connsiteX10" fmla="*/ 476 w 144911"/>
                  <a:gd name="connsiteY10" fmla="*/ 50481 h 189958"/>
                  <a:gd name="connsiteX11" fmla="*/ 372 w 144911"/>
                  <a:gd name="connsiteY11" fmla="*/ 49935 h 189958"/>
                  <a:gd name="connsiteX12" fmla="*/ 329 w 144911"/>
                  <a:gd name="connsiteY12" fmla="*/ 49684 h 189958"/>
                  <a:gd name="connsiteX13" fmla="*/ 303 w 144911"/>
                  <a:gd name="connsiteY13" fmla="*/ 49537 h 189958"/>
                  <a:gd name="connsiteX14" fmla="*/ 286 w 144911"/>
                  <a:gd name="connsiteY14" fmla="*/ 49459 h 189958"/>
                  <a:gd name="connsiteX15" fmla="*/ 268 w 144911"/>
                  <a:gd name="connsiteY15" fmla="*/ 49190 h 189958"/>
                  <a:gd name="connsiteX16" fmla="*/ 199 w 144911"/>
                  <a:gd name="connsiteY16" fmla="*/ 48229 h 189958"/>
                  <a:gd name="connsiteX17" fmla="*/ 78 w 144911"/>
                  <a:gd name="connsiteY17" fmla="*/ 46333 h 189958"/>
                  <a:gd name="connsiteX18" fmla="*/ 0 w 144911"/>
                  <a:gd name="connsiteY18" fmla="*/ 45372 h 189958"/>
                  <a:gd name="connsiteX19" fmla="*/ 43 w 144911"/>
                  <a:gd name="connsiteY19" fmla="*/ 44272 h 189958"/>
                  <a:gd name="connsiteX20" fmla="*/ 987 w 144911"/>
                  <a:gd name="connsiteY20" fmla="*/ 35639 h 189958"/>
                  <a:gd name="connsiteX21" fmla="*/ 3611 w 144911"/>
                  <a:gd name="connsiteY21" fmla="*/ 27473 h 189958"/>
                  <a:gd name="connsiteX22" fmla="*/ 27813 w 144911"/>
                  <a:gd name="connsiteY22" fmla="*/ 3687 h 189958"/>
                  <a:gd name="connsiteX23" fmla="*/ 31961 w 144911"/>
                  <a:gd name="connsiteY23" fmla="*/ 2180 h 189958"/>
                  <a:gd name="connsiteX24" fmla="*/ 36238 w 144911"/>
                  <a:gd name="connsiteY24" fmla="*/ 1080 h 189958"/>
                  <a:gd name="connsiteX25" fmla="*/ 38438 w 144911"/>
                  <a:gd name="connsiteY25" fmla="*/ 665 h 189958"/>
                  <a:gd name="connsiteX26" fmla="*/ 38983 w 144911"/>
                  <a:gd name="connsiteY26" fmla="*/ 570 h 189958"/>
                  <a:gd name="connsiteX27" fmla="*/ 39131 w 144911"/>
                  <a:gd name="connsiteY27" fmla="*/ 526 h 189958"/>
                  <a:gd name="connsiteX28" fmla="*/ 39200 w 144911"/>
                  <a:gd name="connsiteY28" fmla="*/ 518 h 189958"/>
                  <a:gd name="connsiteX29" fmla="*/ 39598 w 144911"/>
                  <a:gd name="connsiteY29" fmla="*/ 483 h 189958"/>
                  <a:gd name="connsiteX30" fmla="*/ 39832 w 144911"/>
                  <a:gd name="connsiteY30" fmla="*/ 466 h 189958"/>
                  <a:gd name="connsiteX31" fmla="*/ 40776 w 144911"/>
                  <a:gd name="connsiteY31" fmla="*/ 379 h 189958"/>
                  <a:gd name="connsiteX32" fmla="*/ 44586 w 144911"/>
                  <a:gd name="connsiteY32" fmla="*/ 59 h 189958"/>
                  <a:gd name="connsiteX33" fmla="*/ 48985 w 144911"/>
                  <a:gd name="connsiteY33" fmla="*/ 41 h 189958"/>
                  <a:gd name="connsiteX34" fmla="*/ 53409 w 144911"/>
                  <a:gd name="connsiteY34" fmla="*/ 293 h 189958"/>
                  <a:gd name="connsiteX35" fmla="*/ 57696 w 144911"/>
                  <a:gd name="connsiteY35" fmla="*/ 795 h 189958"/>
                  <a:gd name="connsiteX36" fmla="*/ 61913 w 144911"/>
                  <a:gd name="connsiteY36" fmla="*/ 1713 h 189958"/>
                  <a:gd name="connsiteX37" fmla="*/ 77984 w 144911"/>
                  <a:gd name="connsiteY37" fmla="*/ 8172 h 189958"/>
                  <a:gd name="connsiteX38" fmla="*/ 91553 w 144911"/>
                  <a:gd name="connsiteY38" fmla="*/ 19135 h 189958"/>
                  <a:gd name="connsiteX39" fmla="*/ 97017 w 144911"/>
                  <a:gd name="connsiteY39" fmla="*/ 26019 h 189958"/>
                  <a:gd name="connsiteX40" fmla="*/ 101268 w 144911"/>
                  <a:gd name="connsiteY40" fmla="*/ 33717 h 189958"/>
                  <a:gd name="connsiteX41" fmla="*/ 106143 w 144911"/>
                  <a:gd name="connsiteY41" fmla="*/ 50515 h 189958"/>
                  <a:gd name="connsiteX42" fmla="*/ 106585 w 144911"/>
                  <a:gd name="connsiteY42" fmla="*/ 54871 h 189958"/>
                  <a:gd name="connsiteX43" fmla="*/ 106611 w 144911"/>
                  <a:gd name="connsiteY43" fmla="*/ 55330 h 189958"/>
                  <a:gd name="connsiteX44" fmla="*/ 106611 w 144911"/>
                  <a:gd name="connsiteY44" fmla="*/ 55451 h 189958"/>
                  <a:gd name="connsiteX45" fmla="*/ 106602 w 144911"/>
                  <a:gd name="connsiteY45" fmla="*/ 55693 h 189958"/>
                  <a:gd name="connsiteX46" fmla="*/ 106611 w 144911"/>
                  <a:gd name="connsiteY46" fmla="*/ 56196 h 189958"/>
                  <a:gd name="connsiteX47" fmla="*/ 106611 w 144911"/>
                  <a:gd name="connsiteY47" fmla="*/ 57122 h 189958"/>
                  <a:gd name="connsiteX48" fmla="*/ 106611 w 144911"/>
                  <a:gd name="connsiteY48" fmla="*/ 59036 h 189958"/>
                  <a:gd name="connsiteX49" fmla="*/ 106628 w 144911"/>
                  <a:gd name="connsiteY49" fmla="*/ 60949 h 189958"/>
                  <a:gd name="connsiteX50" fmla="*/ 106559 w 144911"/>
                  <a:gd name="connsiteY50" fmla="*/ 62967 h 189958"/>
                  <a:gd name="connsiteX51" fmla="*/ 106152 w 144911"/>
                  <a:gd name="connsiteY51" fmla="*/ 67323 h 189958"/>
                  <a:gd name="connsiteX52" fmla="*/ 104801 w 144911"/>
                  <a:gd name="connsiteY52" fmla="*/ 75644 h 189958"/>
                  <a:gd name="connsiteX53" fmla="*/ 102515 w 144911"/>
                  <a:gd name="connsiteY53" fmla="*/ 83645 h 189958"/>
                  <a:gd name="connsiteX54" fmla="*/ 98627 w 144911"/>
                  <a:gd name="connsiteY54" fmla="*/ 75904 h 189958"/>
                  <a:gd name="connsiteX55" fmla="*/ 106386 w 144911"/>
                  <a:gd name="connsiteY55" fmla="*/ 78839 h 189958"/>
                  <a:gd name="connsiteX56" fmla="*/ 113806 w 144911"/>
                  <a:gd name="connsiteY56" fmla="*/ 82658 h 189958"/>
                  <a:gd name="connsiteX57" fmla="*/ 117374 w 144911"/>
                  <a:gd name="connsiteY57" fmla="*/ 84840 h 189958"/>
                  <a:gd name="connsiteX58" fmla="*/ 120786 w 144911"/>
                  <a:gd name="connsiteY58" fmla="*/ 87273 h 189958"/>
                  <a:gd name="connsiteX59" fmla="*/ 122466 w 144911"/>
                  <a:gd name="connsiteY59" fmla="*/ 88537 h 189958"/>
                  <a:gd name="connsiteX60" fmla="*/ 123297 w 144911"/>
                  <a:gd name="connsiteY60" fmla="*/ 89161 h 189958"/>
                  <a:gd name="connsiteX61" fmla="*/ 123712 w 144911"/>
                  <a:gd name="connsiteY61" fmla="*/ 89464 h 189958"/>
                  <a:gd name="connsiteX62" fmla="*/ 123929 w 144911"/>
                  <a:gd name="connsiteY62" fmla="*/ 89637 h 189958"/>
                  <a:gd name="connsiteX63" fmla="*/ 124024 w 144911"/>
                  <a:gd name="connsiteY63" fmla="*/ 89706 h 189958"/>
                  <a:gd name="connsiteX64" fmla="*/ 124094 w 144911"/>
                  <a:gd name="connsiteY64" fmla="*/ 89758 h 189958"/>
                  <a:gd name="connsiteX65" fmla="*/ 124431 w 144911"/>
                  <a:gd name="connsiteY65" fmla="*/ 90079 h 189958"/>
                  <a:gd name="connsiteX66" fmla="*/ 127237 w 144911"/>
                  <a:gd name="connsiteY66" fmla="*/ 92633 h 189958"/>
                  <a:gd name="connsiteX67" fmla="*/ 128648 w 144911"/>
                  <a:gd name="connsiteY67" fmla="*/ 94001 h 189958"/>
                  <a:gd name="connsiteX68" fmla="*/ 130198 w 144911"/>
                  <a:gd name="connsiteY68" fmla="*/ 95725 h 189958"/>
                  <a:gd name="connsiteX69" fmla="*/ 133203 w 144911"/>
                  <a:gd name="connsiteY69" fmla="*/ 99275 h 189958"/>
                  <a:gd name="connsiteX70" fmla="*/ 137931 w 144911"/>
                  <a:gd name="connsiteY70" fmla="*/ 106687 h 189958"/>
                  <a:gd name="connsiteX71" fmla="*/ 141585 w 144911"/>
                  <a:gd name="connsiteY71" fmla="*/ 114679 h 189958"/>
                  <a:gd name="connsiteX72" fmla="*/ 143836 w 144911"/>
                  <a:gd name="connsiteY72" fmla="*/ 123182 h 189958"/>
                  <a:gd name="connsiteX73" fmla="*/ 144529 w 144911"/>
                  <a:gd name="connsiteY73" fmla="*/ 140622 h 189958"/>
                  <a:gd name="connsiteX74" fmla="*/ 140113 w 144911"/>
                  <a:gd name="connsiteY74" fmla="*/ 157386 h 189958"/>
                  <a:gd name="connsiteX75" fmla="*/ 131263 w 144911"/>
                  <a:gd name="connsiteY75" fmla="*/ 172063 h 189958"/>
                  <a:gd name="connsiteX76" fmla="*/ 128449 w 144911"/>
                  <a:gd name="connsiteY76" fmla="*/ 175275 h 189958"/>
                  <a:gd name="connsiteX77" fmla="*/ 127748 w 144911"/>
                  <a:gd name="connsiteY77" fmla="*/ 176072 h 189958"/>
                  <a:gd name="connsiteX78" fmla="*/ 127566 w 144911"/>
                  <a:gd name="connsiteY78" fmla="*/ 176254 h 189958"/>
                  <a:gd name="connsiteX79" fmla="*/ 127245 w 144911"/>
                  <a:gd name="connsiteY79" fmla="*/ 176574 h 189958"/>
                  <a:gd name="connsiteX80" fmla="*/ 127159 w 144911"/>
                  <a:gd name="connsiteY80" fmla="*/ 176652 h 189958"/>
                  <a:gd name="connsiteX81" fmla="*/ 126812 w 144911"/>
                  <a:gd name="connsiteY81" fmla="*/ 176964 h 189958"/>
                  <a:gd name="connsiteX82" fmla="*/ 125410 w 144911"/>
                  <a:gd name="connsiteY82" fmla="*/ 178254 h 189958"/>
                  <a:gd name="connsiteX83" fmla="*/ 121972 w 144911"/>
                  <a:gd name="connsiteY83" fmla="*/ 181043 h 189958"/>
                  <a:gd name="connsiteX84" fmla="*/ 118197 w 144911"/>
                  <a:gd name="connsiteY84" fmla="*/ 183553 h 189958"/>
                  <a:gd name="connsiteX85" fmla="*/ 84643 w 144911"/>
                  <a:gd name="connsiteY85" fmla="*/ 188766 h 189958"/>
                  <a:gd name="connsiteX86" fmla="*/ 69178 w 144911"/>
                  <a:gd name="connsiteY86" fmla="*/ 181709 h 189958"/>
                  <a:gd name="connsiteX87" fmla="*/ 65878 w 144911"/>
                  <a:gd name="connsiteY87" fmla="*/ 179042 h 189958"/>
                  <a:gd name="connsiteX88" fmla="*/ 65082 w 144911"/>
                  <a:gd name="connsiteY88" fmla="*/ 178384 h 189958"/>
                  <a:gd name="connsiteX89" fmla="*/ 64891 w 144911"/>
                  <a:gd name="connsiteY89" fmla="*/ 178194 h 189958"/>
                  <a:gd name="connsiteX90" fmla="*/ 64831 w 144911"/>
                  <a:gd name="connsiteY90" fmla="*/ 178150 h 189958"/>
                  <a:gd name="connsiteX91" fmla="*/ 64761 w 144911"/>
                  <a:gd name="connsiteY91" fmla="*/ 178064 h 189958"/>
                  <a:gd name="connsiteX92" fmla="*/ 64597 w 144911"/>
                  <a:gd name="connsiteY92" fmla="*/ 177882 h 189958"/>
                  <a:gd name="connsiteX93" fmla="*/ 64259 w 144911"/>
                  <a:gd name="connsiteY93" fmla="*/ 177544 h 189958"/>
                  <a:gd name="connsiteX94" fmla="*/ 62934 w 144911"/>
                  <a:gd name="connsiteY94" fmla="*/ 176133 h 189958"/>
                  <a:gd name="connsiteX95" fmla="*/ 58163 w 144911"/>
                  <a:gd name="connsiteY95" fmla="*/ 168573 h 189958"/>
                  <a:gd name="connsiteX96" fmla="*/ 55964 w 144911"/>
                  <a:gd name="connsiteY96" fmla="*/ 160226 h 189958"/>
                  <a:gd name="connsiteX97" fmla="*/ 56284 w 144911"/>
                  <a:gd name="connsiteY97" fmla="*/ 151731 h 189958"/>
                  <a:gd name="connsiteX98" fmla="*/ 59107 w 144911"/>
                  <a:gd name="connsiteY98" fmla="*/ 143826 h 189958"/>
                  <a:gd name="connsiteX99" fmla="*/ 63991 w 144911"/>
                  <a:gd name="connsiteY99" fmla="*/ 137193 h 189958"/>
                  <a:gd name="connsiteX100" fmla="*/ 70736 w 144911"/>
                  <a:gd name="connsiteY100" fmla="*/ 132465 h 189958"/>
                  <a:gd name="connsiteX101" fmla="*/ 78625 w 144911"/>
                  <a:gd name="connsiteY101" fmla="*/ 130699 h 189958"/>
                  <a:gd name="connsiteX102" fmla="*/ 92878 w 144911"/>
                  <a:gd name="connsiteY102" fmla="*/ 136284 h 189958"/>
                  <a:gd name="connsiteX103" fmla="*/ 78807 w 144911"/>
                  <a:gd name="connsiteY103" fmla="*/ 132785 h 189958"/>
                  <a:gd name="connsiteX104" fmla="*/ 72096 w 144911"/>
                  <a:gd name="connsiteY104" fmla="*/ 135132 h 189958"/>
                  <a:gd name="connsiteX105" fmla="*/ 66935 w 144911"/>
                  <a:gd name="connsiteY105" fmla="*/ 139773 h 189958"/>
                  <a:gd name="connsiteX106" fmla="*/ 63471 w 144911"/>
                  <a:gd name="connsiteY106" fmla="*/ 145878 h 189958"/>
                  <a:gd name="connsiteX107" fmla="*/ 61930 w 144911"/>
                  <a:gd name="connsiteY107" fmla="*/ 152537 h 189958"/>
                  <a:gd name="connsiteX108" fmla="*/ 62337 w 144911"/>
                  <a:gd name="connsiteY108" fmla="*/ 159248 h 189958"/>
                  <a:gd name="connsiteX109" fmla="*/ 64666 w 144911"/>
                  <a:gd name="connsiteY109" fmla="*/ 165421 h 189958"/>
                  <a:gd name="connsiteX110" fmla="*/ 68493 w 144911"/>
                  <a:gd name="connsiteY110" fmla="*/ 170418 h 189958"/>
                  <a:gd name="connsiteX111" fmla="*/ 69914 w 144911"/>
                  <a:gd name="connsiteY111" fmla="*/ 171665 h 189958"/>
                  <a:gd name="connsiteX112" fmla="*/ 70269 w 144911"/>
                  <a:gd name="connsiteY112" fmla="*/ 171985 h 189958"/>
                  <a:gd name="connsiteX113" fmla="*/ 70450 w 144911"/>
                  <a:gd name="connsiteY113" fmla="*/ 172158 h 189958"/>
                  <a:gd name="connsiteX114" fmla="*/ 70537 w 144911"/>
                  <a:gd name="connsiteY114" fmla="*/ 172228 h 189958"/>
                  <a:gd name="connsiteX115" fmla="*/ 70580 w 144911"/>
                  <a:gd name="connsiteY115" fmla="*/ 172280 h 189958"/>
                  <a:gd name="connsiteX116" fmla="*/ 70468 w 144911"/>
                  <a:gd name="connsiteY116" fmla="*/ 172158 h 189958"/>
                  <a:gd name="connsiteX117" fmla="*/ 71160 w 144911"/>
                  <a:gd name="connsiteY117" fmla="*/ 172652 h 189958"/>
                  <a:gd name="connsiteX118" fmla="*/ 73992 w 144911"/>
                  <a:gd name="connsiteY118" fmla="*/ 174548 h 189958"/>
                  <a:gd name="connsiteX119" fmla="*/ 86565 w 144911"/>
                  <a:gd name="connsiteY119" fmla="*/ 178999 h 189958"/>
                  <a:gd name="connsiteX120" fmla="*/ 111581 w 144911"/>
                  <a:gd name="connsiteY120" fmla="*/ 173197 h 189958"/>
                  <a:gd name="connsiteX121" fmla="*/ 114023 w 144911"/>
                  <a:gd name="connsiteY121" fmla="*/ 171284 h 189958"/>
                  <a:gd name="connsiteX122" fmla="*/ 116378 w 144911"/>
                  <a:gd name="connsiteY122" fmla="*/ 169084 h 189958"/>
                  <a:gd name="connsiteX123" fmla="*/ 117686 w 144911"/>
                  <a:gd name="connsiteY123" fmla="*/ 167716 h 189958"/>
                  <a:gd name="connsiteX124" fmla="*/ 118015 w 144911"/>
                  <a:gd name="connsiteY124" fmla="*/ 167361 h 189958"/>
                  <a:gd name="connsiteX125" fmla="*/ 118101 w 144911"/>
                  <a:gd name="connsiteY125" fmla="*/ 167292 h 189958"/>
                  <a:gd name="connsiteX126" fmla="*/ 118145 w 144911"/>
                  <a:gd name="connsiteY126" fmla="*/ 167240 h 189958"/>
                  <a:gd name="connsiteX127" fmla="*/ 117963 w 144911"/>
                  <a:gd name="connsiteY127" fmla="*/ 167422 h 189958"/>
                  <a:gd name="connsiteX128" fmla="*/ 118084 w 144911"/>
                  <a:gd name="connsiteY128" fmla="*/ 167248 h 189958"/>
                  <a:gd name="connsiteX129" fmla="*/ 118604 w 144911"/>
                  <a:gd name="connsiteY129" fmla="*/ 166590 h 189958"/>
                  <a:gd name="connsiteX130" fmla="*/ 120682 w 144911"/>
                  <a:gd name="connsiteY130" fmla="*/ 163932 h 189958"/>
                  <a:gd name="connsiteX131" fmla="*/ 126821 w 144911"/>
                  <a:gd name="connsiteY131" fmla="*/ 152147 h 189958"/>
                  <a:gd name="connsiteX132" fmla="*/ 129401 w 144911"/>
                  <a:gd name="connsiteY132" fmla="*/ 139314 h 189958"/>
                  <a:gd name="connsiteX133" fmla="*/ 129505 w 144911"/>
                  <a:gd name="connsiteY133" fmla="*/ 137678 h 189958"/>
                  <a:gd name="connsiteX134" fmla="*/ 129471 w 144911"/>
                  <a:gd name="connsiteY134" fmla="*/ 136050 h 189958"/>
                  <a:gd name="connsiteX135" fmla="*/ 129367 w 144911"/>
                  <a:gd name="connsiteY135" fmla="*/ 132811 h 189958"/>
                  <a:gd name="connsiteX136" fmla="*/ 128354 w 144911"/>
                  <a:gd name="connsiteY136" fmla="*/ 126404 h 189958"/>
                  <a:gd name="connsiteX137" fmla="*/ 126561 w 144911"/>
                  <a:gd name="connsiteY137" fmla="*/ 120195 h 189958"/>
                  <a:gd name="connsiteX138" fmla="*/ 123851 w 144911"/>
                  <a:gd name="connsiteY138" fmla="*/ 114342 h 189958"/>
                  <a:gd name="connsiteX139" fmla="*/ 120431 w 144911"/>
                  <a:gd name="connsiteY139" fmla="*/ 108843 h 189958"/>
                  <a:gd name="connsiteX140" fmla="*/ 118569 w 144911"/>
                  <a:gd name="connsiteY140" fmla="*/ 106496 h 189958"/>
                  <a:gd name="connsiteX141" fmla="*/ 117660 w 144911"/>
                  <a:gd name="connsiteY141" fmla="*/ 105336 h 189958"/>
                  <a:gd name="connsiteX142" fmla="*/ 116344 w 144911"/>
                  <a:gd name="connsiteY142" fmla="*/ 104011 h 189958"/>
                  <a:gd name="connsiteX143" fmla="*/ 113651 w 144911"/>
                  <a:gd name="connsiteY143" fmla="*/ 101301 h 189958"/>
                  <a:gd name="connsiteX144" fmla="*/ 113919 w 144911"/>
                  <a:gd name="connsiteY144" fmla="*/ 101535 h 189958"/>
                  <a:gd name="connsiteX145" fmla="*/ 113867 w 144911"/>
                  <a:gd name="connsiteY145" fmla="*/ 101500 h 189958"/>
                  <a:gd name="connsiteX146" fmla="*/ 113789 w 144911"/>
                  <a:gd name="connsiteY146" fmla="*/ 101413 h 189958"/>
                  <a:gd name="connsiteX147" fmla="*/ 113616 w 144911"/>
                  <a:gd name="connsiteY147" fmla="*/ 101292 h 189958"/>
                  <a:gd name="connsiteX148" fmla="*/ 113287 w 144911"/>
                  <a:gd name="connsiteY148" fmla="*/ 101006 h 189958"/>
                  <a:gd name="connsiteX149" fmla="*/ 112638 w 144911"/>
                  <a:gd name="connsiteY149" fmla="*/ 100461 h 189958"/>
                  <a:gd name="connsiteX150" fmla="*/ 111321 w 144911"/>
                  <a:gd name="connsiteY150" fmla="*/ 99352 h 189958"/>
                  <a:gd name="connsiteX151" fmla="*/ 105857 w 144911"/>
                  <a:gd name="connsiteY151" fmla="*/ 95127 h 189958"/>
                  <a:gd name="connsiteX152" fmla="*/ 103000 w 144911"/>
                  <a:gd name="connsiteY152" fmla="*/ 93179 h 189958"/>
                  <a:gd name="connsiteX153" fmla="*/ 100047 w 144911"/>
                  <a:gd name="connsiteY153" fmla="*/ 91334 h 189958"/>
                  <a:gd name="connsiteX154" fmla="*/ 93908 w 144911"/>
                  <a:gd name="connsiteY154" fmla="*/ 87957 h 189958"/>
                  <a:gd name="connsiteX155" fmla="*/ 90037 w 144911"/>
                  <a:gd name="connsiteY155" fmla="*/ 80233 h 189958"/>
                  <a:gd name="connsiteX156" fmla="*/ 90981 w 144911"/>
                  <a:gd name="connsiteY156" fmla="*/ 73289 h 189958"/>
                  <a:gd name="connsiteX157" fmla="*/ 91250 w 144911"/>
                  <a:gd name="connsiteY157" fmla="*/ 69842 h 189958"/>
                  <a:gd name="connsiteX158" fmla="*/ 91414 w 144911"/>
                  <a:gd name="connsiteY158" fmla="*/ 68110 h 189958"/>
                  <a:gd name="connsiteX159" fmla="*/ 91414 w 144911"/>
                  <a:gd name="connsiteY159" fmla="*/ 66474 h 189958"/>
                  <a:gd name="connsiteX160" fmla="*/ 91449 w 144911"/>
                  <a:gd name="connsiteY160" fmla="*/ 63218 h 189958"/>
                  <a:gd name="connsiteX161" fmla="*/ 91405 w 144911"/>
                  <a:gd name="connsiteY161" fmla="*/ 61417 h 189958"/>
                  <a:gd name="connsiteX162" fmla="*/ 91284 w 144911"/>
                  <a:gd name="connsiteY162" fmla="*/ 59512 h 189958"/>
                  <a:gd name="connsiteX163" fmla="*/ 91076 w 144911"/>
                  <a:gd name="connsiteY163" fmla="*/ 56057 h 189958"/>
                  <a:gd name="connsiteX164" fmla="*/ 90565 w 144911"/>
                  <a:gd name="connsiteY164" fmla="*/ 52836 h 189958"/>
                  <a:gd name="connsiteX165" fmla="*/ 90332 w 144911"/>
                  <a:gd name="connsiteY165" fmla="*/ 51217 h 189958"/>
                  <a:gd name="connsiteX166" fmla="*/ 89933 w 144911"/>
                  <a:gd name="connsiteY166" fmla="*/ 49623 h 189958"/>
                  <a:gd name="connsiteX167" fmla="*/ 89111 w 144911"/>
                  <a:gd name="connsiteY167" fmla="*/ 46498 h 189958"/>
                  <a:gd name="connsiteX168" fmla="*/ 86738 w 144911"/>
                  <a:gd name="connsiteY168" fmla="*/ 40488 h 189958"/>
                  <a:gd name="connsiteX169" fmla="*/ 83673 w 144911"/>
                  <a:gd name="connsiteY169" fmla="*/ 34816 h 189958"/>
                  <a:gd name="connsiteX170" fmla="*/ 79750 w 144911"/>
                  <a:gd name="connsiteY170" fmla="*/ 29664 h 189958"/>
                  <a:gd name="connsiteX171" fmla="*/ 75213 w 144911"/>
                  <a:gd name="connsiteY171" fmla="*/ 25040 h 189958"/>
                  <a:gd name="connsiteX172" fmla="*/ 72667 w 144911"/>
                  <a:gd name="connsiteY172" fmla="*/ 23014 h 189958"/>
                  <a:gd name="connsiteX173" fmla="*/ 71386 w 144911"/>
                  <a:gd name="connsiteY173" fmla="*/ 22027 h 189958"/>
                  <a:gd name="connsiteX174" fmla="*/ 70000 w 144911"/>
                  <a:gd name="connsiteY174" fmla="*/ 21135 h 189958"/>
                  <a:gd name="connsiteX175" fmla="*/ 58181 w 144911"/>
                  <a:gd name="connsiteY175" fmla="*/ 15524 h 189958"/>
                  <a:gd name="connsiteX176" fmla="*/ 54985 w 144911"/>
                  <a:gd name="connsiteY176" fmla="*/ 14615 h 189958"/>
                  <a:gd name="connsiteX177" fmla="*/ 51704 w 144911"/>
                  <a:gd name="connsiteY177" fmla="*/ 14026 h 189958"/>
                  <a:gd name="connsiteX178" fmla="*/ 48552 w 144911"/>
                  <a:gd name="connsiteY178" fmla="*/ 13654 h 189958"/>
                  <a:gd name="connsiteX179" fmla="*/ 45313 w 144911"/>
                  <a:gd name="connsiteY179" fmla="*/ 13437 h 189958"/>
                  <a:gd name="connsiteX180" fmla="*/ 41503 w 144911"/>
                  <a:gd name="connsiteY180" fmla="*/ 13532 h 189958"/>
                  <a:gd name="connsiteX181" fmla="*/ 40551 w 144911"/>
                  <a:gd name="connsiteY181" fmla="*/ 13576 h 189958"/>
                  <a:gd name="connsiteX182" fmla="*/ 40317 w 144911"/>
                  <a:gd name="connsiteY182" fmla="*/ 13558 h 189958"/>
                  <a:gd name="connsiteX183" fmla="*/ 40594 w 144911"/>
                  <a:gd name="connsiteY183" fmla="*/ 13550 h 189958"/>
                  <a:gd name="connsiteX184" fmla="*/ 40533 w 144911"/>
                  <a:gd name="connsiteY184" fmla="*/ 13541 h 189958"/>
                  <a:gd name="connsiteX185" fmla="*/ 40429 w 144911"/>
                  <a:gd name="connsiteY185" fmla="*/ 13558 h 189958"/>
                  <a:gd name="connsiteX186" fmla="*/ 40040 w 144911"/>
                  <a:gd name="connsiteY186" fmla="*/ 13610 h 189958"/>
                  <a:gd name="connsiteX187" fmla="*/ 38446 w 144911"/>
                  <a:gd name="connsiteY187" fmla="*/ 13792 h 189958"/>
                  <a:gd name="connsiteX188" fmla="*/ 35294 w 144911"/>
                  <a:gd name="connsiteY188" fmla="*/ 14346 h 189958"/>
                  <a:gd name="connsiteX189" fmla="*/ 32203 w 144911"/>
                  <a:gd name="connsiteY189" fmla="*/ 15212 h 189958"/>
                  <a:gd name="connsiteX190" fmla="*/ 12616 w 144911"/>
                  <a:gd name="connsiteY190" fmla="*/ 31812 h 189958"/>
                  <a:gd name="connsiteX191" fmla="*/ 10010 w 144911"/>
                  <a:gd name="connsiteY191" fmla="*/ 37977 h 189958"/>
                  <a:gd name="connsiteX192" fmla="*/ 8685 w 144911"/>
                  <a:gd name="connsiteY192" fmla="*/ 44402 h 189958"/>
                  <a:gd name="connsiteX193" fmla="*/ 8564 w 144911"/>
                  <a:gd name="connsiteY193" fmla="*/ 45216 h 189958"/>
                  <a:gd name="connsiteX194" fmla="*/ 8564 w 144911"/>
                  <a:gd name="connsiteY194" fmla="*/ 46160 h 189958"/>
                  <a:gd name="connsiteX195" fmla="*/ 8512 w 144911"/>
                  <a:gd name="connsiteY195" fmla="*/ 48065 h 189958"/>
                  <a:gd name="connsiteX196" fmla="*/ 8495 w 144911"/>
                  <a:gd name="connsiteY196" fmla="*/ 49026 h 189958"/>
                  <a:gd name="connsiteX197" fmla="*/ 8495 w 144911"/>
                  <a:gd name="connsiteY197" fmla="*/ 48861 h 189958"/>
                  <a:gd name="connsiteX198" fmla="*/ 8495 w 144911"/>
                  <a:gd name="connsiteY198" fmla="*/ 48931 h 189958"/>
                  <a:gd name="connsiteX199" fmla="*/ 8495 w 144911"/>
                  <a:gd name="connsiteY199" fmla="*/ 49026 h 189958"/>
                  <a:gd name="connsiteX200" fmla="*/ 8521 w 144911"/>
                  <a:gd name="connsiteY200" fmla="*/ 49234 h 189958"/>
                  <a:gd name="connsiteX201" fmla="*/ 8555 w 144911"/>
                  <a:gd name="connsiteY201" fmla="*/ 49623 h 189958"/>
                  <a:gd name="connsiteX202" fmla="*/ 8676 w 144911"/>
                  <a:gd name="connsiteY202" fmla="*/ 51234 h 189958"/>
                  <a:gd name="connsiteX203" fmla="*/ 10408 w 144911"/>
                  <a:gd name="connsiteY203" fmla="*/ 57495 h 189958"/>
                  <a:gd name="connsiteX204" fmla="*/ 13976 w 144911"/>
                  <a:gd name="connsiteY204" fmla="*/ 63062 h 189958"/>
                  <a:gd name="connsiteX205" fmla="*/ 19119 w 144911"/>
                  <a:gd name="connsiteY205" fmla="*/ 67401 h 189958"/>
                  <a:gd name="connsiteX206" fmla="*/ 25406 w 144911"/>
                  <a:gd name="connsiteY206" fmla="*/ 70128 h 189958"/>
                  <a:gd name="connsiteX207" fmla="*/ 28792 w 144911"/>
                  <a:gd name="connsiteY207" fmla="*/ 70786 h 189958"/>
                  <a:gd name="connsiteX208" fmla="*/ 30506 w 144911"/>
                  <a:gd name="connsiteY208" fmla="*/ 70977 h 189958"/>
                  <a:gd name="connsiteX209" fmla="*/ 32411 w 144911"/>
                  <a:gd name="connsiteY209" fmla="*/ 70977 h 189958"/>
                  <a:gd name="connsiteX210" fmla="*/ 45071 w 144911"/>
                  <a:gd name="connsiteY210" fmla="*/ 65643 h 189958"/>
                  <a:gd name="connsiteX211" fmla="*/ 50664 w 144911"/>
                  <a:gd name="connsiteY211" fmla="*/ 52239 h 18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44911" h="189958">
                    <a:moveTo>
                      <a:pt x="50664" y="52239"/>
                    </a:moveTo>
                    <a:cubicBezTo>
                      <a:pt x="51426" y="57278"/>
                      <a:pt x="49989" y="62794"/>
                      <a:pt x="46629" y="66985"/>
                    </a:cubicBezTo>
                    <a:cubicBezTo>
                      <a:pt x="43330" y="71210"/>
                      <a:pt x="38256" y="74189"/>
                      <a:pt x="32628" y="74847"/>
                    </a:cubicBezTo>
                    <a:lnTo>
                      <a:pt x="30740" y="75064"/>
                    </a:lnTo>
                    <a:cubicBezTo>
                      <a:pt x="30056" y="75107"/>
                      <a:pt x="29328" y="75107"/>
                      <a:pt x="28627" y="75116"/>
                    </a:cubicBezTo>
                    <a:cubicBezTo>
                      <a:pt x="27164" y="75159"/>
                      <a:pt x="25839" y="74951"/>
                      <a:pt x="24445" y="74813"/>
                    </a:cubicBezTo>
                    <a:cubicBezTo>
                      <a:pt x="21691" y="74388"/>
                      <a:pt x="18998" y="73557"/>
                      <a:pt x="16418" y="72354"/>
                    </a:cubicBezTo>
                    <a:cubicBezTo>
                      <a:pt x="13889" y="71107"/>
                      <a:pt x="11534" y="69461"/>
                      <a:pt x="9404" y="67556"/>
                    </a:cubicBezTo>
                    <a:cubicBezTo>
                      <a:pt x="7308" y="65573"/>
                      <a:pt x="5516" y="63296"/>
                      <a:pt x="4018" y="60794"/>
                    </a:cubicBezTo>
                    <a:cubicBezTo>
                      <a:pt x="2580" y="58257"/>
                      <a:pt x="1524" y="55512"/>
                      <a:pt x="831" y="52645"/>
                    </a:cubicBezTo>
                    <a:cubicBezTo>
                      <a:pt x="675" y="51935"/>
                      <a:pt x="580" y="51208"/>
                      <a:pt x="476" y="50481"/>
                    </a:cubicBezTo>
                    <a:lnTo>
                      <a:pt x="372" y="49935"/>
                    </a:lnTo>
                    <a:lnTo>
                      <a:pt x="329" y="49684"/>
                    </a:lnTo>
                    <a:lnTo>
                      <a:pt x="303" y="49537"/>
                    </a:lnTo>
                    <a:lnTo>
                      <a:pt x="286" y="49459"/>
                    </a:lnTo>
                    <a:cubicBezTo>
                      <a:pt x="295" y="49632"/>
                      <a:pt x="277" y="49156"/>
                      <a:pt x="268" y="49190"/>
                    </a:cubicBezTo>
                    <a:lnTo>
                      <a:pt x="199" y="48229"/>
                    </a:lnTo>
                    <a:lnTo>
                      <a:pt x="78" y="46333"/>
                    </a:lnTo>
                    <a:lnTo>
                      <a:pt x="0" y="45372"/>
                    </a:lnTo>
                    <a:lnTo>
                      <a:pt x="43" y="44272"/>
                    </a:lnTo>
                    <a:cubicBezTo>
                      <a:pt x="78" y="41241"/>
                      <a:pt x="398" y="38419"/>
                      <a:pt x="987" y="35639"/>
                    </a:cubicBezTo>
                    <a:cubicBezTo>
                      <a:pt x="1576" y="32859"/>
                      <a:pt x="2451" y="30115"/>
                      <a:pt x="3611" y="27473"/>
                    </a:cubicBezTo>
                    <a:cubicBezTo>
                      <a:pt x="8114" y="16927"/>
                      <a:pt x="16955" y="8233"/>
                      <a:pt x="27813" y="3687"/>
                    </a:cubicBezTo>
                    <a:cubicBezTo>
                      <a:pt x="29164" y="3141"/>
                      <a:pt x="30523" y="2553"/>
                      <a:pt x="31961" y="2180"/>
                    </a:cubicBezTo>
                    <a:cubicBezTo>
                      <a:pt x="33381" y="1756"/>
                      <a:pt x="34784" y="1288"/>
                      <a:pt x="36238" y="1080"/>
                    </a:cubicBezTo>
                    <a:lnTo>
                      <a:pt x="38438" y="665"/>
                    </a:lnTo>
                    <a:lnTo>
                      <a:pt x="38983" y="570"/>
                    </a:lnTo>
                    <a:lnTo>
                      <a:pt x="39131" y="526"/>
                    </a:lnTo>
                    <a:lnTo>
                      <a:pt x="39200" y="518"/>
                    </a:lnTo>
                    <a:cubicBezTo>
                      <a:pt x="39373" y="509"/>
                      <a:pt x="38923" y="552"/>
                      <a:pt x="39598" y="483"/>
                    </a:cubicBezTo>
                    <a:lnTo>
                      <a:pt x="39832" y="466"/>
                    </a:lnTo>
                    <a:lnTo>
                      <a:pt x="40776" y="379"/>
                    </a:lnTo>
                    <a:lnTo>
                      <a:pt x="44586" y="59"/>
                    </a:lnTo>
                    <a:cubicBezTo>
                      <a:pt x="45850" y="-62"/>
                      <a:pt x="47521" y="41"/>
                      <a:pt x="48985" y="41"/>
                    </a:cubicBezTo>
                    <a:cubicBezTo>
                      <a:pt x="50500" y="59"/>
                      <a:pt x="52024" y="59"/>
                      <a:pt x="53409" y="293"/>
                    </a:cubicBezTo>
                    <a:lnTo>
                      <a:pt x="57696" y="795"/>
                    </a:lnTo>
                    <a:lnTo>
                      <a:pt x="61913" y="1713"/>
                    </a:lnTo>
                    <a:cubicBezTo>
                      <a:pt x="67498" y="3098"/>
                      <a:pt x="72996" y="5159"/>
                      <a:pt x="77984" y="8172"/>
                    </a:cubicBezTo>
                    <a:cubicBezTo>
                      <a:pt x="83023" y="11082"/>
                      <a:pt x="87639" y="14788"/>
                      <a:pt x="91553" y="19135"/>
                    </a:cubicBezTo>
                    <a:cubicBezTo>
                      <a:pt x="93648" y="21195"/>
                      <a:pt x="95293" y="23646"/>
                      <a:pt x="97017" y="26019"/>
                    </a:cubicBezTo>
                    <a:cubicBezTo>
                      <a:pt x="98523" y="28547"/>
                      <a:pt x="100134" y="31006"/>
                      <a:pt x="101268" y="33717"/>
                    </a:cubicBezTo>
                    <a:cubicBezTo>
                      <a:pt x="103883" y="38990"/>
                      <a:pt x="105338" y="44757"/>
                      <a:pt x="106143" y="50515"/>
                    </a:cubicBezTo>
                    <a:cubicBezTo>
                      <a:pt x="106316" y="51970"/>
                      <a:pt x="106438" y="53407"/>
                      <a:pt x="106585" y="54871"/>
                    </a:cubicBezTo>
                    <a:lnTo>
                      <a:pt x="106611" y="55330"/>
                    </a:lnTo>
                    <a:lnTo>
                      <a:pt x="106611" y="55451"/>
                    </a:lnTo>
                    <a:lnTo>
                      <a:pt x="106602" y="55693"/>
                    </a:lnTo>
                    <a:lnTo>
                      <a:pt x="106611" y="56196"/>
                    </a:lnTo>
                    <a:lnTo>
                      <a:pt x="106611" y="57122"/>
                    </a:lnTo>
                    <a:lnTo>
                      <a:pt x="106611" y="59036"/>
                    </a:lnTo>
                    <a:lnTo>
                      <a:pt x="106628" y="60949"/>
                    </a:lnTo>
                    <a:cubicBezTo>
                      <a:pt x="106628" y="61564"/>
                      <a:pt x="106628" y="62214"/>
                      <a:pt x="106559" y="62967"/>
                    </a:cubicBezTo>
                    <a:lnTo>
                      <a:pt x="106152" y="67323"/>
                    </a:lnTo>
                    <a:cubicBezTo>
                      <a:pt x="105987" y="70284"/>
                      <a:pt x="105295" y="72890"/>
                      <a:pt x="104801" y="75644"/>
                    </a:cubicBezTo>
                    <a:cubicBezTo>
                      <a:pt x="104238" y="78363"/>
                      <a:pt x="103277" y="80995"/>
                      <a:pt x="102515" y="83645"/>
                    </a:cubicBezTo>
                    <a:lnTo>
                      <a:pt x="98627" y="75904"/>
                    </a:lnTo>
                    <a:cubicBezTo>
                      <a:pt x="101216" y="76865"/>
                      <a:pt x="103883" y="77679"/>
                      <a:pt x="106386" y="78839"/>
                    </a:cubicBezTo>
                    <a:cubicBezTo>
                      <a:pt x="108879" y="80077"/>
                      <a:pt x="111486" y="81125"/>
                      <a:pt x="113806" y="82658"/>
                    </a:cubicBezTo>
                    <a:lnTo>
                      <a:pt x="117374" y="84840"/>
                    </a:lnTo>
                    <a:cubicBezTo>
                      <a:pt x="118586" y="85559"/>
                      <a:pt x="119643" y="86468"/>
                      <a:pt x="120786" y="87273"/>
                    </a:cubicBezTo>
                    <a:lnTo>
                      <a:pt x="122466" y="88537"/>
                    </a:lnTo>
                    <a:lnTo>
                      <a:pt x="123297" y="89161"/>
                    </a:lnTo>
                    <a:lnTo>
                      <a:pt x="123712" y="89464"/>
                    </a:lnTo>
                    <a:lnTo>
                      <a:pt x="123929" y="89637"/>
                    </a:lnTo>
                    <a:lnTo>
                      <a:pt x="124024" y="89706"/>
                    </a:lnTo>
                    <a:lnTo>
                      <a:pt x="124094" y="89758"/>
                    </a:lnTo>
                    <a:lnTo>
                      <a:pt x="124431" y="90079"/>
                    </a:lnTo>
                    <a:lnTo>
                      <a:pt x="127237" y="92633"/>
                    </a:lnTo>
                    <a:cubicBezTo>
                      <a:pt x="127722" y="93109"/>
                      <a:pt x="128155" y="93482"/>
                      <a:pt x="128648" y="94001"/>
                    </a:cubicBezTo>
                    <a:lnTo>
                      <a:pt x="130198" y="95725"/>
                    </a:lnTo>
                    <a:cubicBezTo>
                      <a:pt x="131203" y="96911"/>
                      <a:pt x="132302" y="98071"/>
                      <a:pt x="133203" y="99275"/>
                    </a:cubicBezTo>
                    <a:cubicBezTo>
                      <a:pt x="134891" y="101656"/>
                      <a:pt x="136641" y="104028"/>
                      <a:pt x="137931" y="106687"/>
                    </a:cubicBezTo>
                    <a:cubicBezTo>
                      <a:pt x="139455" y="109215"/>
                      <a:pt x="140442" y="111986"/>
                      <a:pt x="141585" y="114679"/>
                    </a:cubicBezTo>
                    <a:cubicBezTo>
                      <a:pt x="142451" y="117502"/>
                      <a:pt x="143429" y="120273"/>
                      <a:pt x="143836" y="123182"/>
                    </a:cubicBezTo>
                    <a:cubicBezTo>
                      <a:pt x="145005" y="128915"/>
                      <a:pt x="145196" y="134838"/>
                      <a:pt x="144529" y="140622"/>
                    </a:cubicBezTo>
                    <a:cubicBezTo>
                      <a:pt x="143966" y="146423"/>
                      <a:pt x="142330" y="152035"/>
                      <a:pt x="140113" y="157386"/>
                    </a:cubicBezTo>
                    <a:cubicBezTo>
                      <a:pt x="137974" y="162755"/>
                      <a:pt x="134736" y="167586"/>
                      <a:pt x="131263" y="172063"/>
                    </a:cubicBezTo>
                    <a:lnTo>
                      <a:pt x="128449" y="175275"/>
                    </a:lnTo>
                    <a:lnTo>
                      <a:pt x="127748" y="176072"/>
                    </a:lnTo>
                    <a:lnTo>
                      <a:pt x="127566" y="176254"/>
                    </a:lnTo>
                    <a:lnTo>
                      <a:pt x="127245" y="176574"/>
                    </a:lnTo>
                    <a:lnTo>
                      <a:pt x="127159" y="176652"/>
                    </a:lnTo>
                    <a:lnTo>
                      <a:pt x="126812" y="176964"/>
                    </a:lnTo>
                    <a:lnTo>
                      <a:pt x="125410" y="178254"/>
                    </a:lnTo>
                    <a:cubicBezTo>
                      <a:pt x="124596" y="179077"/>
                      <a:pt x="123210" y="180107"/>
                      <a:pt x="121972" y="181043"/>
                    </a:cubicBezTo>
                    <a:cubicBezTo>
                      <a:pt x="120708" y="182064"/>
                      <a:pt x="119452" y="182783"/>
                      <a:pt x="118197" y="183553"/>
                    </a:cubicBezTo>
                    <a:cubicBezTo>
                      <a:pt x="108083" y="189554"/>
                      <a:pt x="95813" y="191451"/>
                      <a:pt x="84643" y="188766"/>
                    </a:cubicBezTo>
                    <a:cubicBezTo>
                      <a:pt x="79058" y="187459"/>
                      <a:pt x="73767" y="185043"/>
                      <a:pt x="69178" y="181709"/>
                    </a:cubicBezTo>
                    <a:cubicBezTo>
                      <a:pt x="67983" y="180939"/>
                      <a:pt x="66978" y="179926"/>
                      <a:pt x="65878" y="179042"/>
                    </a:cubicBezTo>
                    <a:lnTo>
                      <a:pt x="65082" y="178384"/>
                    </a:lnTo>
                    <a:lnTo>
                      <a:pt x="64891" y="178194"/>
                    </a:lnTo>
                    <a:lnTo>
                      <a:pt x="64831" y="178150"/>
                    </a:lnTo>
                    <a:lnTo>
                      <a:pt x="64761" y="178064"/>
                    </a:lnTo>
                    <a:lnTo>
                      <a:pt x="64597" y="177882"/>
                    </a:lnTo>
                    <a:lnTo>
                      <a:pt x="64259" y="177544"/>
                    </a:lnTo>
                    <a:lnTo>
                      <a:pt x="62934" y="176133"/>
                    </a:lnTo>
                    <a:cubicBezTo>
                      <a:pt x="60848" y="173691"/>
                      <a:pt x="59375" y="171249"/>
                      <a:pt x="58163" y="168573"/>
                    </a:cubicBezTo>
                    <a:cubicBezTo>
                      <a:pt x="57055" y="165889"/>
                      <a:pt x="56284" y="163084"/>
                      <a:pt x="55964" y="160226"/>
                    </a:cubicBezTo>
                    <a:cubicBezTo>
                      <a:pt x="55687" y="157386"/>
                      <a:pt x="55782" y="154520"/>
                      <a:pt x="56284" y="151731"/>
                    </a:cubicBezTo>
                    <a:cubicBezTo>
                      <a:pt x="56873" y="148952"/>
                      <a:pt x="57808" y="146294"/>
                      <a:pt x="59107" y="143826"/>
                    </a:cubicBezTo>
                    <a:cubicBezTo>
                      <a:pt x="60475" y="141418"/>
                      <a:pt x="62051" y="139106"/>
                      <a:pt x="63991" y="137193"/>
                    </a:cubicBezTo>
                    <a:cubicBezTo>
                      <a:pt x="65852" y="135253"/>
                      <a:pt x="68234" y="133556"/>
                      <a:pt x="70736" y="132465"/>
                    </a:cubicBezTo>
                    <a:cubicBezTo>
                      <a:pt x="73256" y="131374"/>
                      <a:pt x="75958" y="130768"/>
                      <a:pt x="78625" y="130699"/>
                    </a:cubicBezTo>
                    <a:cubicBezTo>
                      <a:pt x="83993" y="130499"/>
                      <a:pt x="89267" y="132647"/>
                      <a:pt x="92878" y="136284"/>
                    </a:cubicBezTo>
                    <a:cubicBezTo>
                      <a:pt x="88790" y="133166"/>
                      <a:pt x="83560" y="132075"/>
                      <a:pt x="78807" y="132785"/>
                    </a:cubicBezTo>
                    <a:cubicBezTo>
                      <a:pt x="76417" y="133123"/>
                      <a:pt x="74122" y="133937"/>
                      <a:pt x="72096" y="135132"/>
                    </a:cubicBezTo>
                    <a:cubicBezTo>
                      <a:pt x="70069" y="136353"/>
                      <a:pt x="68381" y="137860"/>
                      <a:pt x="66935" y="139773"/>
                    </a:cubicBezTo>
                    <a:cubicBezTo>
                      <a:pt x="65446" y="141609"/>
                      <a:pt x="64363" y="143739"/>
                      <a:pt x="63471" y="145878"/>
                    </a:cubicBezTo>
                    <a:cubicBezTo>
                      <a:pt x="62623" y="148034"/>
                      <a:pt x="62172" y="150285"/>
                      <a:pt x="61930" y="152537"/>
                    </a:cubicBezTo>
                    <a:cubicBezTo>
                      <a:pt x="61748" y="154823"/>
                      <a:pt x="61904" y="157074"/>
                      <a:pt x="62337" y="159248"/>
                    </a:cubicBezTo>
                    <a:cubicBezTo>
                      <a:pt x="62822" y="161430"/>
                      <a:pt x="63627" y="163499"/>
                      <a:pt x="64666" y="165421"/>
                    </a:cubicBezTo>
                    <a:cubicBezTo>
                      <a:pt x="65740" y="167318"/>
                      <a:pt x="67195" y="169093"/>
                      <a:pt x="68493" y="170418"/>
                    </a:cubicBezTo>
                    <a:lnTo>
                      <a:pt x="69914" y="171665"/>
                    </a:lnTo>
                    <a:lnTo>
                      <a:pt x="70269" y="171985"/>
                    </a:lnTo>
                    <a:lnTo>
                      <a:pt x="70450" y="172158"/>
                    </a:lnTo>
                    <a:lnTo>
                      <a:pt x="70537" y="172228"/>
                    </a:lnTo>
                    <a:lnTo>
                      <a:pt x="70580" y="172280"/>
                    </a:lnTo>
                    <a:cubicBezTo>
                      <a:pt x="70745" y="172409"/>
                      <a:pt x="70416" y="172115"/>
                      <a:pt x="70468" y="172158"/>
                    </a:cubicBezTo>
                    <a:lnTo>
                      <a:pt x="71160" y="172652"/>
                    </a:lnTo>
                    <a:cubicBezTo>
                      <a:pt x="72122" y="173267"/>
                      <a:pt x="72970" y="174037"/>
                      <a:pt x="73992" y="174548"/>
                    </a:cubicBezTo>
                    <a:cubicBezTo>
                      <a:pt x="77854" y="176869"/>
                      <a:pt x="82166" y="178367"/>
                      <a:pt x="86565" y="178999"/>
                    </a:cubicBezTo>
                    <a:cubicBezTo>
                      <a:pt x="95380" y="180298"/>
                      <a:pt x="104550" y="178150"/>
                      <a:pt x="111581" y="173197"/>
                    </a:cubicBezTo>
                    <a:cubicBezTo>
                      <a:pt x="112456" y="172574"/>
                      <a:pt x="113365" y="171959"/>
                      <a:pt x="114023" y="171284"/>
                    </a:cubicBezTo>
                    <a:cubicBezTo>
                      <a:pt x="114759" y="170626"/>
                      <a:pt x="115434" y="170149"/>
                      <a:pt x="116378" y="169084"/>
                    </a:cubicBezTo>
                    <a:lnTo>
                      <a:pt x="117686" y="167716"/>
                    </a:lnTo>
                    <a:lnTo>
                      <a:pt x="118015" y="167361"/>
                    </a:lnTo>
                    <a:lnTo>
                      <a:pt x="118101" y="167292"/>
                    </a:lnTo>
                    <a:lnTo>
                      <a:pt x="118145" y="167240"/>
                    </a:lnTo>
                    <a:cubicBezTo>
                      <a:pt x="118067" y="167326"/>
                      <a:pt x="118396" y="166989"/>
                      <a:pt x="117963" y="167422"/>
                    </a:cubicBezTo>
                    <a:lnTo>
                      <a:pt x="118084" y="167248"/>
                    </a:lnTo>
                    <a:lnTo>
                      <a:pt x="118604" y="166590"/>
                    </a:lnTo>
                    <a:lnTo>
                      <a:pt x="120682" y="163932"/>
                    </a:lnTo>
                    <a:cubicBezTo>
                      <a:pt x="123150" y="160217"/>
                      <a:pt x="125479" y="156373"/>
                      <a:pt x="126821" y="152147"/>
                    </a:cubicBezTo>
                    <a:cubicBezTo>
                      <a:pt x="128259" y="147999"/>
                      <a:pt x="129263" y="143670"/>
                      <a:pt x="129401" y="139314"/>
                    </a:cubicBezTo>
                    <a:lnTo>
                      <a:pt x="129505" y="137678"/>
                    </a:lnTo>
                    <a:lnTo>
                      <a:pt x="129471" y="136050"/>
                    </a:lnTo>
                    <a:cubicBezTo>
                      <a:pt x="129419" y="134976"/>
                      <a:pt x="129462" y="133876"/>
                      <a:pt x="129367" y="132811"/>
                    </a:cubicBezTo>
                    <a:cubicBezTo>
                      <a:pt x="129107" y="130647"/>
                      <a:pt x="128925" y="128490"/>
                      <a:pt x="128354" y="126404"/>
                    </a:cubicBezTo>
                    <a:cubicBezTo>
                      <a:pt x="127981" y="124256"/>
                      <a:pt x="127133" y="122256"/>
                      <a:pt x="126561" y="120195"/>
                    </a:cubicBezTo>
                    <a:cubicBezTo>
                      <a:pt x="125678" y="118229"/>
                      <a:pt x="124985" y="116169"/>
                      <a:pt x="123851" y="114342"/>
                    </a:cubicBezTo>
                    <a:cubicBezTo>
                      <a:pt x="122899" y="112411"/>
                      <a:pt x="121600" y="110679"/>
                      <a:pt x="120431" y="108843"/>
                    </a:cubicBezTo>
                    <a:cubicBezTo>
                      <a:pt x="119833" y="107977"/>
                      <a:pt x="119175" y="107293"/>
                      <a:pt x="118569" y="106496"/>
                    </a:cubicBezTo>
                    <a:lnTo>
                      <a:pt x="117660" y="105336"/>
                    </a:lnTo>
                    <a:cubicBezTo>
                      <a:pt x="117288" y="104912"/>
                      <a:pt x="116777" y="104444"/>
                      <a:pt x="116344" y="104011"/>
                    </a:cubicBezTo>
                    <a:lnTo>
                      <a:pt x="113651" y="101301"/>
                    </a:lnTo>
                    <a:cubicBezTo>
                      <a:pt x="113382" y="101050"/>
                      <a:pt x="113988" y="101595"/>
                      <a:pt x="113919" y="101535"/>
                    </a:cubicBezTo>
                    <a:lnTo>
                      <a:pt x="113867" y="101500"/>
                    </a:lnTo>
                    <a:lnTo>
                      <a:pt x="113789" y="101413"/>
                    </a:lnTo>
                    <a:lnTo>
                      <a:pt x="113616" y="101292"/>
                    </a:lnTo>
                    <a:lnTo>
                      <a:pt x="113287" y="101006"/>
                    </a:lnTo>
                    <a:lnTo>
                      <a:pt x="112638" y="100461"/>
                    </a:lnTo>
                    <a:lnTo>
                      <a:pt x="111321" y="99352"/>
                    </a:lnTo>
                    <a:cubicBezTo>
                      <a:pt x="109616" y="97794"/>
                      <a:pt x="107719" y="96495"/>
                      <a:pt x="105857" y="95127"/>
                    </a:cubicBezTo>
                    <a:cubicBezTo>
                      <a:pt x="104957" y="94417"/>
                      <a:pt x="104004" y="93759"/>
                      <a:pt x="103000" y="93179"/>
                    </a:cubicBezTo>
                    <a:lnTo>
                      <a:pt x="100047" y="91334"/>
                    </a:lnTo>
                    <a:cubicBezTo>
                      <a:pt x="98064" y="90131"/>
                      <a:pt x="95951" y="89126"/>
                      <a:pt x="93908" y="87957"/>
                    </a:cubicBezTo>
                    <a:cubicBezTo>
                      <a:pt x="91102" y="86355"/>
                      <a:pt x="89656" y="83264"/>
                      <a:pt x="90037" y="80233"/>
                    </a:cubicBezTo>
                    <a:cubicBezTo>
                      <a:pt x="90314" y="77895"/>
                      <a:pt x="90765" y="75601"/>
                      <a:pt x="90981" y="73289"/>
                    </a:cubicBezTo>
                    <a:lnTo>
                      <a:pt x="91250" y="69842"/>
                    </a:lnTo>
                    <a:cubicBezTo>
                      <a:pt x="91302" y="69271"/>
                      <a:pt x="91388" y="68682"/>
                      <a:pt x="91414" y="68110"/>
                    </a:cubicBezTo>
                    <a:lnTo>
                      <a:pt x="91414" y="66474"/>
                    </a:lnTo>
                    <a:lnTo>
                      <a:pt x="91449" y="63218"/>
                    </a:lnTo>
                    <a:cubicBezTo>
                      <a:pt x="91492" y="62699"/>
                      <a:pt x="91457" y="62066"/>
                      <a:pt x="91405" y="61417"/>
                    </a:cubicBezTo>
                    <a:lnTo>
                      <a:pt x="91284" y="59512"/>
                    </a:lnTo>
                    <a:lnTo>
                      <a:pt x="91076" y="56057"/>
                    </a:lnTo>
                    <a:cubicBezTo>
                      <a:pt x="90895" y="54966"/>
                      <a:pt x="90704" y="53892"/>
                      <a:pt x="90565" y="52836"/>
                    </a:cubicBezTo>
                    <a:cubicBezTo>
                      <a:pt x="90488" y="52290"/>
                      <a:pt x="90427" y="51745"/>
                      <a:pt x="90332" y="51217"/>
                    </a:cubicBezTo>
                    <a:lnTo>
                      <a:pt x="89933" y="49623"/>
                    </a:lnTo>
                    <a:cubicBezTo>
                      <a:pt x="89639" y="48593"/>
                      <a:pt x="89457" y="47510"/>
                      <a:pt x="89111" y="46498"/>
                    </a:cubicBezTo>
                    <a:cubicBezTo>
                      <a:pt x="88340" y="44480"/>
                      <a:pt x="87725" y="42419"/>
                      <a:pt x="86738" y="40488"/>
                    </a:cubicBezTo>
                    <a:cubicBezTo>
                      <a:pt x="85942" y="38488"/>
                      <a:pt x="84712" y="36695"/>
                      <a:pt x="83673" y="34816"/>
                    </a:cubicBezTo>
                    <a:cubicBezTo>
                      <a:pt x="82357" y="33128"/>
                      <a:pt x="81240" y="31249"/>
                      <a:pt x="79750" y="29664"/>
                    </a:cubicBezTo>
                    <a:cubicBezTo>
                      <a:pt x="78417" y="27984"/>
                      <a:pt x="76789" y="26530"/>
                      <a:pt x="75213" y="25040"/>
                    </a:cubicBezTo>
                    <a:cubicBezTo>
                      <a:pt x="74408" y="24313"/>
                      <a:pt x="73516" y="23707"/>
                      <a:pt x="72667" y="23014"/>
                    </a:cubicBezTo>
                    <a:lnTo>
                      <a:pt x="71386" y="22027"/>
                    </a:lnTo>
                    <a:lnTo>
                      <a:pt x="70000" y="21135"/>
                    </a:lnTo>
                    <a:cubicBezTo>
                      <a:pt x="66433" y="18632"/>
                      <a:pt x="62354" y="16875"/>
                      <a:pt x="58181" y="15524"/>
                    </a:cubicBezTo>
                    <a:lnTo>
                      <a:pt x="54985" y="14615"/>
                    </a:lnTo>
                    <a:lnTo>
                      <a:pt x="51704" y="14026"/>
                    </a:lnTo>
                    <a:cubicBezTo>
                      <a:pt x="50587" y="13775"/>
                      <a:pt x="49573" y="13731"/>
                      <a:pt x="48552" y="13654"/>
                    </a:cubicBezTo>
                    <a:cubicBezTo>
                      <a:pt x="47461" y="13593"/>
                      <a:pt x="46586" y="13402"/>
                      <a:pt x="45313" y="13437"/>
                    </a:cubicBezTo>
                    <a:lnTo>
                      <a:pt x="41503" y="13532"/>
                    </a:lnTo>
                    <a:lnTo>
                      <a:pt x="40551" y="13576"/>
                    </a:lnTo>
                    <a:lnTo>
                      <a:pt x="40317" y="13558"/>
                    </a:lnTo>
                    <a:cubicBezTo>
                      <a:pt x="40949" y="13515"/>
                      <a:pt x="40473" y="13558"/>
                      <a:pt x="40594" y="13550"/>
                    </a:cubicBezTo>
                    <a:lnTo>
                      <a:pt x="40533" y="13541"/>
                    </a:lnTo>
                    <a:lnTo>
                      <a:pt x="40429" y="13558"/>
                    </a:lnTo>
                    <a:lnTo>
                      <a:pt x="40040" y="13610"/>
                    </a:lnTo>
                    <a:lnTo>
                      <a:pt x="38446" y="13792"/>
                    </a:lnTo>
                    <a:cubicBezTo>
                      <a:pt x="37373" y="13853"/>
                      <a:pt x="36351" y="14147"/>
                      <a:pt x="35294" y="14346"/>
                    </a:cubicBezTo>
                    <a:cubicBezTo>
                      <a:pt x="34247" y="14528"/>
                      <a:pt x="33234" y="14900"/>
                      <a:pt x="32203" y="15212"/>
                    </a:cubicBezTo>
                    <a:cubicBezTo>
                      <a:pt x="24020" y="17897"/>
                      <a:pt x="16842" y="23993"/>
                      <a:pt x="12616" y="31812"/>
                    </a:cubicBezTo>
                    <a:cubicBezTo>
                      <a:pt x="11551" y="33786"/>
                      <a:pt x="10677" y="35847"/>
                      <a:pt x="10010" y="37977"/>
                    </a:cubicBezTo>
                    <a:cubicBezTo>
                      <a:pt x="9361" y="40124"/>
                      <a:pt x="8919" y="42367"/>
                      <a:pt x="8685" y="44402"/>
                    </a:cubicBezTo>
                    <a:cubicBezTo>
                      <a:pt x="8651" y="44653"/>
                      <a:pt x="8599" y="44922"/>
                      <a:pt x="8564" y="45216"/>
                    </a:cubicBezTo>
                    <a:lnTo>
                      <a:pt x="8564" y="46160"/>
                    </a:lnTo>
                    <a:lnTo>
                      <a:pt x="8512" y="48065"/>
                    </a:lnTo>
                    <a:lnTo>
                      <a:pt x="8495" y="49026"/>
                    </a:lnTo>
                    <a:cubicBezTo>
                      <a:pt x="8503" y="49095"/>
                      <a:pt x="8477" y="48680"/>
                      <a:pt x="8495" y="48861"/>
                    </a:cubicBezTo>
                    <a:lnTo>
                      <a:pt x="8495" y="48931"/>
                    </a:lnTo>
                    <a:lnTo>
                      <a:pt x="8495" y="49026"/>
                    </a:lnTo>
                    <a:lnTo>
                      <a:pt x="8521" y="49234"/>
                    </a:lnTo>
                    <a:lnTo>
                      <a:pt x="8555" y="49623"/>
                    </a:lnTo>
                    <a:lnTo>
                      <a:pt x="8676" y="51234"/>
                    </a:lnTo>
                    <a:cubicBezTo>
                      <a:pt x="8988" y="53381"/>
                      <a:pt x="9560" y="55494"/>
                      <a:pt x="10408" y="57495"/>
                    </a:cubicBezTo>
                    <a:cubicBezTo>
                      <a:pt x="11344" y="59478"/>
                      <a:pt x="12530" y="61348"/>
                      <a:pt x="13976" y="63062"/>
                    </a:cubicBezTo>
                    <a:cubicBezTo>
                      <a:pt x="15483" y="64690"/>
                      <a:pt x="17188" y="66180"/>
                      <a:pt x="19119" y="67401"/>
                    </a:cubicBezTo>
                    <a:cubicBezTo>
                      <a:pt x="21076" y="68526"/>
                      <a:pt x="23172" y="69505"/>
                      <a:pt x="25406" y="70128"/>
                    </a:cubicBezTo>
                    <a:cubicBezTo>
                      <a:pt x="26514" y="70362"/>
                      <a:pt x="27700" y="70717"/>
                      <a:pt x="28792" y="70786"/>
                    </a:cubicBezTo>
                    <a:cubicBezTo>
                      <a:pt x="29363" y="70838"/>
                      <a:pt x="29900" y="70942"/>
                      <a:pt x="30506" y="70977"/>
                    </a:cubicBezTo>
                    <a:lnTo>
                      <a:pt x="32411" y="70977"/>
                    </a:lnTo>
                    <a:cubicBezTo>
                      <a:pt x="36948" y="71003"/>
                      <a:pt x="41668" y="69072"/>
                      <a:pt x="45071" y="65643"/>
                    </a:cubicBezTo>
                    <a:cubicBezTo>
                      <a:pt x="48474" y="62196"/>
                      <a:pt x="50725" y="57365"/>
                      <a:pt x="50664" y="52239"/>
                    </a:cubicBezTo>
                    <a:close/>
                  </a:path>
                </a:pathLst>
              </a:custGeom>
              <a:grpFill/>
              <a:ln w="8653" cap="flat">
                <a:noFill/>
                <a:prstDash val="solid"/>
                <a:miter/>
              </a:ln>
            </p:spPr>
            <p:txBody>
              <a:bodyPr rtlCol="0" anchor="ctr"/>
              <a:lstStyle/>
              <a:p>
                <a:endParaRPr lang="en-IN" dirty="0"/>
              </a:p>
            </p:txBody>
          </p:sp>
          <p:sp>
            <p:nvSpPr>
              <p:cNvPr id="42" name="Freeform: Shape 17">
                <a:extLst>
                  <a:ext uri="{FF2B5EF4-FFF2-40B4-BE49-F238E27FC236}">
                    <a16:creationId xmlns:a16="http://schemas.microsoft.com/office/drawing/2014/main" id="{3DC61033-8AF5-E645-9A6F-1C9E60861422}"/>
                  </a:ext>
                </a:extLst>
              </p:cNvPr>
              <p:cNvSpPr/>
              <p:nvPr/>
            </p:nvSpPr>
            <p:spPr>
              <a:xfrm>
                <a:off x="-648412" y="3530592"/>
                <a:ext cx="116278" cy="175732"/>
              </a:xfrm>
              <a:custGeom>
                <a:avLst/>
                <a:gdLst>
                  <a:gd name="connsiteX0" fmla="*/ 3856 w 116278"/>
                  <a:gd name="connsiteY0" fmla="*/ 55830 h 175732"/>
                  <a:gd name="connsiteX1" fmla="*/ 9155 w 116278"/>
                  <a:gd name="connsiteY1" fmla="*/ 62480 h 175732"/>
                  <a:gd name="connsiteX2" fmla="*/ 16091 w 116278"/>
                  <a:gd name="connsiteY2" fmla="*/ 67217 h 175732"/>
                  <a:gd name="connsiteX3" fmla="*/ 19996 w 116278"/>
                  <a:gd name="connsiteY3" fmla="*/ 68732 h 175732"/>
                  <a:gd name="connsiteX4" fmla="*/ 22031 w 116278"/>
                  <a:gd name="connsiteY4" fmla="*/ 69295 h 175732"/>
                  <a:gd name="connsiteX5" fmla="*/ 23910 w 116278"/>
                  <a:gd name="connsiteY5" fmla="*/ 69659 h 175732"/>
                  <a:gd name="connsiteX6" fmla="*/ 39592 w 116278"/>
                  <a:gd name="connsiteY6" fmla="*/ 66273 h 175732"/>
                  <a:gd name="connsiteX7" fmla="*/ 47809 w 116278"/>
                  <a:gd name="connsiteY7" fmla="*/ 53345 h 175732"/>
                  <a:gd name="connsiteX8" fmla="*/ 38510 w 116278"/>
                  <a:gd name="connsiteY8" fmla="*/ 64489 h 175732"/>
                  <a:gd name="connsiteX9" fmla="*/ 24845 w 116278"/>
                  <a:gd name="connsiteY9" fmla="*/ 65875 h 175732"/>
                  <a:gd name="connsiteX10" fmla="*/ 23018 w 116278"/>
                  <a:gd name="connsiteY10" fmla="*/ 65286 h 175732"/>
                  <a:gd name="connsiteX11" fmla="*/ 21451 w 116278"/>
                  <a:gd name="connsiteY11" fmla="*/ 64610 h 175732"/>
                  <a:gd name="connsiteX12" fmla="*/ 18412 w 116278"/>
                  <a:gd name="connsiteY12" fmla="*/ 62982 h 175732"/>
                  <a:gd name="connsiteX13" fmla="*/ 13216 w 116278"/>
                  <a:gd name="connsiteY13" fmla="*/ 58497 h 175732"/>
                  <a:gd name="connsiteX14" fmla="*/ 9579 w 116278"/>
                  <a:gd name="connsiteY14" fmla="*/ 52851 h 175732"/>
                  <a:gd name="connsiteX15" fmla="*/ 7804 w 116278"/>
                  <a:gd name="connsiteY15" fmla="*/ 46513 h 175732"/>
                  <a:gd name="connsiteX16" fmla="*/ 7986 w 116278"/>
                  <a:gd name="connsiteY16" fmla="*/ 40018 h 175732"/>
                  <a:gd name="connsiteX17" fmla="*/ 8341 w 116278"/>
                  <a:gd name="connsiteY17" fmla="*/ 38434 h 175732"/>
                  <a:gd name="connsiteX18" fmla="*/ 8428 w 116278"/>
                  <a:gd name="connsiteY18" fmla="*/ 38035 h 175732"/>
                  <a:gd name="connsiteX19" fmla="*/ 8480 w 116278"/>
                  <a:gd name="connsiteY19" fmla="*/ 37836 h 175732"/>
                  <a:gd name="connsiteX20" fmla="*/ 8480 w 116278"/>
                  <a:gd name="connsiteY20" fmla="*/ 37819 h 175732"/>
                  <a:gd name="connsiteX21" fmla="*/ 8480 w 116278"/>
                  <a:gd name="connsiteY21" fmla="*/ 37836 h 175732"/>
                  <a:gd name="connsiteX22" fmla="*/ 8766 w 116278"/>
                  <a:gd name="connsiteY22" fmla="*/ 36936 h 175732"/>
                  <a:gd name="connsiteX23" fmla="*/ 9372 w 116278"/>
                  <a:gd name="connsiteY23" fmla="*/ 35135 h 175732"/>
                  <a:gd name="connsiteX24" fmla="*/ 9666 w 116278"/>
                  <a:gd name="connsiteY24" fmla="*/ 34225 h 175732"/>
                  <a:gd name="connsiteX25" fmla="*/ 10004 w 116278"/>
                  <a:gd name="connsiteY25" fmla="*/ 33481 h 175732"/>
                  <a:gd name="connsiteX26" fmla="*/ 13173 w 116278"/>
                  <a:gd name="connsiteY26" fmla="*/ 27731 h 175732"/>
                  <a:gd name="connsiteX27" fmla="*/ 17468 w 116278"/>
                  <a:gd name="connsiteY27" fmla="*/ 22614 h 175732"/>
                  <a:gd name="connsiteX28" fmla="*/ 41073 w 116278"/>
                  <a:gd name="connsiteY28" fmla="*/ 12543 h 175732"/>
                  <a:gd name="connsiteX29" fmla="*/ 44294 w 116278"/>
                  <a:gd name="connsiteY29" fmla="*/ 12630 h 175732"/>
                  <a:gd name="connsiteX30" fmla="*/ 47480 w 116278"/>
                  <a:gd name="connsiteY30" fmla="*/ 13011 h 175732"/>
                  <a:gd name="connsiteX31" fmla="*/ 49048 w 116278"/>
                  <a:gd name="connsiteY31" fmla="*/ 13288 h 175732"/>
                  <a:gd name="connsiteX32" fmla="*/ 49437 w 116278"/>
                  <a:gd name="connsiteY32" fmla="*/ 13374 h 175732"/>
                  <a:gd name="connsiteX33" fmla="*/ 49489 w 116278"/>
                  <a:gd name="connsiteY33" fmla="*/ 13392 h 175732"/>
                  <a:gd name="connsiteX34" fmla="*/ 49559 w 116278"/>
                  <a:gd name="connsiteY34" fmla="*/ 13409 h 175732"/>
                  <a:gd name="connsiteX35" fmla="*/ 50468 w 116278"/>
                  <a:gd name="connsiteY35" fmla="*/ 13660 h 175732"/>
                  <a:gd name="connsiteX36" fmla="*/ 54148 w 116278"/>
                  <a:gd name="connsiteY36" fmla="*/ 14673 h 175732"/>
                  <a:gd name="connsiteX37" fmla="*/ 57153 w 116278"/>
                  <a:gd name="connsiteY37" fmla="*/ 15842 h 175732"/>
                  <a:gd name="connsiteX38" fmla="*/ 60079 w 116278"/>
                  <a:gd name="connsiteY38" fmla="*/ 17159 h 175732"/>
                  <a:gd name="connsiteX39" fmla="*/ 63041 w 116278"/>
                  <a:gd name="connsiteY39" fmla="*/ 18674 h 175732"/>
                  <a:gd name="connsiteX40" fmla="*/ 65812 w 116278"/>
                  <a:gd name="connsiteY40" fmla="*/ 20492 h 175732"/>
                  <a:gd name="connsiteX41" fmla="*/ 75475 w 116278"/>
                  <a:gd name="connsiteY41" fmla="*/ 29350 h 175732"/>
                  <a:gd name="connsiteX42" fmla="*/ 76514 w 116278"/>
                  <a:gd name="connsiteY42" fmla="*/ 30589 h 175732"/>
                  <a:gd name="connsiteX43" fmla="*/ 77458 w 116278"/>
                  <a:gd name="connsiteY43" fmla="*/ 31913 h 175732"/>
                  <a:gd name="connsiteX44" fmla="*/ 79302 w 116278"/>
                  <a:gd name="connsiteY44" fmla="*/ 34598 h 175732"/>
                  <a:gd name="connsiteX45" fmla="*/ 82264 w 116278"/>
                  <a:gd name="connsiteY45" fmla="*/ 40374 h 175732"/>
                  <a:gd name="connsiteX46" fmla="*/ 84481 w 116278"/>
                  <a:gd name="connsiteY46" fmla="*/ 46444 h 175732"/>
                  <a:gd name="connsiteX47" fmla="*/ 85753 w 116278"/>
                  <a:gd name="connsiteY47" fmla="*/ 52765 h 175732"/>
                  <a:gd name="connsiteX48" fmla="*/ 86256 w 116278"/>
                  <a:gd name="connsiteY48" fmla="*/ 59216 h 175732"/>
                  <a:gd name="connsiteX49" fmla="*/ 86108 w 116278"/>
                  <a:gd name="connsiteY49" fmla="*/ 62445 h 175732"/>
                  <a:gd name="connsiteX50" fmla="*/ 86022 w 116278"/>
                  <a:gd name="connsiteY50" fmla="*/ 64074 h 175732"/>
                  <a:gd name="connsiteX51" fmla="*/ 85779 w 116278"/>
                  <a:gd name="connsiteY51" fmla="*/ 65684 h 175732"/>
                  <a:gd name="connsiteX52" fmla="*/ 85303 w 116278"/>
                  <a:gd name="connsiteY52" fmla="*/ 68914 h 175732"/>
                  <a:gd name="connsiteX53" fmla="*/ 84481 w 116278"/>
                  <a:gd name="connsiteY53" fmla="*/ 72300 h 175732"/>
                  <a:gd name="connsiteX54" fmla="*/ 84030 w 116278"/>
                  <a:gd name="connsiteY54" fmla="*/ 74179 h 175732"/>
                  <a:gd name="connsiteX55" fmla="*/ 83545 w 116278"/>
                  <a:gd name="connsiteY55" fmla="*/ 75867 h 175732"/>
                  <a:gd name="connsiteX56" fmla="*/ 82550 w 116278"/>
                  <a:gd name="connsiteY56" fmla="*/ 78984 h 175732"/>
                  <a:gd name="connsiteX57" fmla="*/ 82056 w 116278"/>
                  <a:gd name="connsiteY57" fmla="*/ 80560 h 175732"/>
                  <a:gd name="connsiteX58" fmla="*/ 81407 w 116278"/>
                  <a:gd name="connsiteY58" fmla="*/ 82162 h 175732"/>
                  <a:gd name="connsiteX59" fmla="*/ 80125 w 116278"/>
                  <a:gd name="connsiteY59" fmla="*/ 85384 h 175732"/>
                  <a:gd name="connsiteX60" fmla="*/ 77181 w 116278"/>
                  <a:gd name="connsiteY60" fmla="*/ 91731 h 175732"/>
                  <a:gd name="connsiteX61" fmla="*/ 78601 w 116278"/>
                  <a:gd name="connsiteY61" fmla="*/ 100260 h 175732"/>
                  <a:gd name="connsiteX62" fmla="*/ 83476 w 116278"/>
                  <a:gd name="connsiteY62" fmla="*/ 105291 h 175732"/>
                  <a:gd name="connsiteX63" fmla="*/ 85745 w 116278"/>
                  <a:gd name="connsiteY63" fmla="*/ 107914 h 175732"/>
                  <a:gd name="connsiteX64" fmla="*/ 87918 w 116278"/>
                  <a:gd name="connsiteY64" fmla="*/ 110625 h 175732"/>
                  <a:gd name="connsiteX65" fmla="*/ 91884 w 116278"/>
                  <a:gd name="connsiteY65" fmla="*/ 116270 h 175732"/>
                  <a:gd name="connsiteX66" fmla="*/ 92819 w 116278"/>
                  <a:gd name="connsiteY66" fmla="*/ 117708 h 175732"/>
                  <a:gd name="connsiteX67" fmla="*/ 93287 w 116278"/>
                  <a:gd name="connsiteY67" fmla="*/ 118409 h 175732"/>
                  <a:gd name="connsiteX68" fmla="*/ 93512 w 116278"/>
                  <a:gd name="connsiteY68" fmla="*/ 118790 h 175732"/>
                  <a:gd name="connsiteX69" fmla="*/ 93625 w 116278"/>
                  <a:gd name="connsiteY69" fmla="*/ 118972 h 175732"/>
                  <a:gd name="connsiteX70" fmla="*/ 93659 w 116278"/>
                  <a:gd name="connsiteY70" fmla="*/ 119015 h 175732"/>
                  <a:gd name="connsiteX71" fmla="*/ 95313 w 116278"/>
                  <a:gd name="connsiteY71" fmla="*/ 122185 h 175732"/>
                  <a:gd name="connsiteX72" fmla="*/ 96188 w 116278"/>
                  <a:gd name="connsiteY72" fmla="*/ 123839 h 175732"/>
                  <a:gd name="connsiteX73" fmla="*/ 96707 w 116278"/>
                  <a:gd name="connsiteY73" fmla="*/ 125224 h 175732"/>
                  <a:gd name="connsiteX74" fmla="*/ 97807 w 116278"/>
                  <a:gd name="connsiteY74" fmla="*/ 128012 h 175732"/>
                  <a:gd name="connsiteX75" fmla="*/ 99435 w 116278"/>
                  <a:gd name="connsiteY75" fmla="*/ 134255 h 175732"/>
                  <a:gd name="connsiteX76" fmla="*/ 100309 w 116278"/>
                  <a:gd name="connsiteY76" fmla="*/ 140646 h 175732"/>
                  <a:gd name="connsiteX77" fmla="*/ 100180 w 116278"/>
                  <a:gd name="connsiteY77" fmla="*/ 147105 h 175732"/>
                  <a:gd name="connsiteX78" fmla="*/ 99279 w 116278"/>
                  <a:gd name="connsiteY78" fmla="*/ 153522 h 175732"/>
                  <a:gd name="connsiteX79" fmla="*/ 98413 w 116278"/>
                  <a:gd name="connsiteY79" fmla="*/ 156656 h 175732"/>
                  <a:gd name="connsiteX80" fmla="*/ 97963 w 116278"/>
                  <a:gd name="connsiteY80" fmla="*/ 158232 h 175732"/>
                  <a:gd name="connsiteX81" fmla="*/ 97383 w 116278"/>
                  <a:gd name="connsiteY81" fmla="*/ 159774 h 175732"/>
                  <a:gd name="connsiteX82" fmla="*/ 91140 w 116278"/>
                  <a:gd name="connsiteY82" fmla="*/ 171282 h 175732"/>
                  <a:gd name="connsiteX83" fmla="*/ 87312 w 116278"/>
                  <a:gd name="connsiteY83" fmla="*/ 175732 h 175732"/>
                  <a:gd name="connsiteX84" fmla="*/ 105557 w 116278"/>
                  <a:gd name="connsiteY84" fmla="*/ 175732 h 175732"/>
                  <a:gd name="connsiteX85" fmla="*/ 111445 w 116278"/>
                  <a:gd name="connsiteY85" fmla="*/ 165506 h 175732"/>
                  <a:gd name="connsiteX86" fmla="*/ 115922 w 116278"/>
                  <a:gd name="connsiteY86" fmla="*/ 148647 h 175732"/>
                  <a:gd name="connsiteX87" fmla="*/ 116268 w 116278"/>
                  <a:gd name="connsiteY87" fmla="*/ 139866 h 175732"/>
                  <a:gd name="connsiteX88" fmla="*/ 115142 w 116278"/>
                  <a:gd name="connsiteY88" fmla="*/ 131138 h 175732"/>
                  <a:gd name="connsiteX89" fmla="*/ 112796 w 116278"/>
                  <a:gd name="connsiteY89" fmla="*/ 122661 h 175732"/>
                  <a:gd name="connsiteX90" fmla="*/ 110986 w 116278"/>
                  <a:gd name="connsiteY90" fmla="*/ 118392 h 175732"/>
                  <a:gd name="connsiteX91" fmla="*/ 110016 w 116278"/>
                  <a:gd name="connsiteY91" fmla="*/ 116262 h 175732"/>
                  <a:gd name="connsiteX92" fmla="*/ 109081 w 116278"/>
                  <a:gd name="connsiteY92" fmla="*/ 114565 h 175732"/>
                  <a:gd name="connsiteX93" fmla="*/ 107141 w 116278"/>
                  <a:gd name="connsiteY93" fmla="*/ 111274 h 175732"/>
                  <a:gd name="connsiteX94" fmla="*/ 106908 w 116278"/>
                  <a:gd name="connsiteY94" fmla="*/ 110876 h 175732"/>
                  <a:gd name="connsiteX95" fmla="*/ 106856 w 116278"/>
                  <a:gd name="connsiteY95" fmla="*/ 110815 h 175732"/>
                  <a:gd name="connsiteX96" fmla="*/ 106778 w 116278"/>
                  <a:gd name="connsiteY96" fmla="*/ 110720 h 175732"/>
                  <a:gd name="connsiteX97" fmla="*/ 106631 w 116278"/>
                  <a:gd name="connsiteY97" fmla="*/ 110521 h 175732"/>
                  <a:gd name="connsiteX98" fmla="*/ 106328 w 116278"/>
                  <a:gd name="connsiteY98" fmla="*/ 110079 h 175732"/>
                  <a:gd name="connsiteX99" fmla="*/ 105713 w 116278"/>
                  <a:gd name="connsiteY99" fmla="*/ 109222 h 175732"/>
                  <a:gd name="connsiteX100" fmla="*/ 104466 w 116278"/>
                  <a:gd name="connsiteY100" fmla="*/ 107525 h 175732"/>
                  <a:gd name="connsiteX101" fmla="*/ 101955 w 116278"/>
                  <a:gd name="connsiteY101" fmla="*/ 104182 h 175732"/>
                  <a:gd name="connsiteX102" fmla="*/ 99175 w 116278"/>
                  <a:gd name="connsiteY102" fmla="*/ 101048 h 175732"/>
                  <a:gd name="connsiteX103" fmla="*/ 93218 w 116278"/>
                  <a:gd name="connsiteY103" fmla="*/ 95220 h 175732"/>
                  <a:gd name="connsiteX104" fmla="*/ 91304 w 116278"/>
                  <a:gd name="connsiteY104" fmla="*/ 93731 h 175732"/>
                  <a:gd name="connsiteX105" fmla="*/ 92629 w 116278"/>
                  <a:gd name="connsiteY105" fmla="*/ 91705 h 175732"/>
                  <a:gd name="connsiteX106" fmla="*/ 96387 w 116278"/>
                  <a:gd name="connsiteY106" fmla="*/ 84137 h 175732"/>
                  <a:gd name="connsiteX107" fmla="*/ 98041 w 116278"/>
                  <a:gd name="connsiteY107" fmla="*/ 80084 h 175732"/>
                  <a:gd name="connsiteX108" fmla="*/ 98699 w 116278"/>
                  <a:gd name="connsiteY108" fmla="*/ 78179 h 175732"/>
                  <a:gd name="connsiteX109" fmla="*/ 99253 w 116278"/>
                  <a:gd name="connsiteY109" fmla="*/ 76343 h 175732"/>
                  <a:gd name="connsiteX110" fmla="*/ 99807 w 116278"/>
                  <a:gd name="connsiteY110" fmla="*/ 74516 h 175732"/>
                  <a:gd name="connsiteX111" fmla="*/ 100084 w 116278"/>
                  <a:gd name="connsiteY111" fmla="*/ 73607 h 175732"/>
                  <a:gd name="connsiteX112" fmla="*/ 100223 w 116278"/>
                  <a:gd name="connsiteY112" fmla="*/ 73140 h 175732"/>
                  <a:gd name="connsiteX113" fmla="*/ 100301 w 116278"/>
                  <a:gd name="connsiteY113" fmla="*/ 72932 h 175732"/>
                  <a:gd name="connsiteX114" fmla="*/ 100335 w 116278"/>
                  <a:gd name="connsiteY114" fmla="*/ 72819 h 175732"/>
                  <a:gd name="connsiteX115" fmla="*/ 100457 w 116278"/>
                  <a:gd name="connsiteY115" fmla="*/ 72360 h 175732"/>
                  <a:gd name="connsiteX116" fmla="*/ 101314 w 116278"/>
                  <a:gd name="connsiteY116" fmla="*/ 68083 h 175732"/>
                  <a:gd name="connsiteX117" fmla="*/ 101608 w 116278"/>
                  <a:gd name="connsiteY117" fmla="*/ 50583 h 175732"/>
                  <a:gd name="connsiteX118" fmla="*/ 99833 w 116278"/>
                  <a:gd name="connsiteY118" fmla="*/ 41976 h 175732"/>
                  <a:gd name="connsiteX119" fmla="*/ 96647 w 116278"/>
                  <a:gd name="connsiteY119" fmla="*/ 33784 h 175732"/>
                  <a:gd name="connsiteX120" fmla="*/ 86888 w 116278"/>
                  <a:gd name="connsiteY120" fmla="*/ 19315 h 175732"/>
                  <a:gd name="connsiteX121" fmla="*/ 73432 w 116278"/>
                  <a:gd name="connsiteY121" fmla="*/ 8404 h 175732"/>
                  <a:gd name="connsiteX122" fmla="*/ 69656 w 116278"/>
                  <a:gd name="connsiteY122" fmla="*/ 6291 h 175732"/>
                  <a:gd name="connsiteX123" fmla="*/ 65716 w 116278"/>
                  <a:gd name="connsiteY123" fmla="*/ 4534 h 175732"/>
                  <a:gd name="connsiteX124" fmla="*/ 61569 w 116278"/>
                  <a:gd name="connsiteY124" fmla="*/ 2992 h 175732"/>
                  <a:gd name="connsiteX125" fmla="*/ 57369 w 116278"/>
                  <a:gd name="connsiteY125" fmla="*/ 1711 h 175732"/>
                  <a:gd name="connsiteX126" fmla="*/ 53620 w 116278"/>
                  <a:gd name="connsiteY126" fmla="*/ 905 h 175732"/>
                  <a:gd name="connsiteX127" fmla="*/ 52702 w 116278"/>
                  <a:gd name="connsiteY127" fmla="*/ 715 h 175732"/>
                  <a:gd name="connsiteX128" fmla="*/ 52477 w 116278"/>
                  <a:gd name="connsiteY128" fmla="*/ 646 h 175732"/>
                  <a:gd name="connsiteX129" fmla="*/ 52078 w 116278"/>
                  <a:gd name="connsiteY129" fmla="*/ 568 h 175732"/>
                  <a:gd name="connsiteX130" fmla="*/ 52009 w 116278"/>
                  <a:gd name="connsiteY130" fmla="*/ 559 h 175732"/>
                  <a:gd name="connsiteX131" fmla="*/ 51870 w 116278"/>
                  <a:gd name="connsiteY131" fmla="*/ 542 h 175732"/>
                  <a:gd name="connsiteX132" fmla="*/ 51316 w 116278"/>
                  <a:gd name="connsiteY132" fmla="*/ 472 h 175732"/>
                  <a:gd name="connsiteX133" fmla="*/ 49117 w 116278"/>
                  <a:gd name="connsiteY133" fmla="*/ 230 h 175732"/>
                  <a:gd name="connsiteX134" fmla="*/ 44683 w 116278"/>
                  <a:gd name="connsiteY134" fmla="*/ 13 h 175732"/>
                  <a:gd name="connsiteX135" fmla="*/ 40276 w 116278"/>
                  <a:gd name="connsiteY135" fmla="*/ 230 h 175732"/>
                  <a:gd name="connsiteX136" fmla="*/ 10116 w 116278"/>
                  <a:gd name="connsiteY136" fmla="*/ 15842 h 175732"/>
                  <a:gd name="connsiteX137" fmla="*/ 5233 w 116278"/>
                  <a:gd name="connsiteY137" fmla="*/ 22874 h 175732"/>
                  <a:gd name="connsiteX138" fmla="*/ 1769 w 116278"/>
                  <a:gd name="connsiteY138" fmla="*/ 30840 h 175732"/>
                  <a:gd name="connsiteX139" fmla="*/ 1431 w 116278"/>
                  <a:gd name="connsiteY139" fmla="*/ 31888 h 175732"/>
                  <a:gd name="connsiteX140" fmla="*/ 1206 w 116278"/>
                  <a:gd name="connsiteY140" fmla="*/ 32814 h 175732"/>
                  <a:gd name="connsiteX141" fmla="*/ 773 w 116278"/>
                  <a:gd name="connsiteY141" fmla="*/ 34676 h 175732"/>
                  <a:gd name="connsiteX142" fmla="*/ 539 w 116278"/>
                  <a:gd name="connsiteY142" fmla="*/ 35602 h 175732"/>
                  <a:gd name="connsiteX143" fmla="*/ 487 w 116278"/>
                  <a:gd name="connsiteY143" fmla="*/ 35871 h 175732"/>
                  <a:gd name="connsiteX144" fmla="*/ 470 w 116278"/>
                  <a:gd name="connsiteY144" fmla="*/ 35940 h 175732"/>
                  <a:gd name="connsiteX145" fmla="*/ 453 w 116278"/>
                  <a:gd name="connsiteY145" fmla="*/ 36079 h 175732"/>
                  <a:gd name="connsiteX146" fmla="*/ 418 w 116278"/>
                  <a:gd name="connsiteY146" fmla="*/ 36347 h 175732"/>
                  <a:gd name="connsiteX147" fmla="*/ 332 w 116278"/>
                  <a:gd name="connsiteY147" fmla="*/ 36893 h 175732"/>
                  <a:gd name="connsiteX148" fmla="*/ 72 w 116278"/>
                  <a:gd name="connsiteY148" fmla="*/ 39075 h 175732"/>
                  <a:gd name="connsiteX149" fmla="*/ 704 w 116278"/>
                  <a:gd name="connsiteY149" fmla="*/ 47786 h 175732"/>
                  <a:gd name="connsiteX150" fmla="*/ 3856 w 116278"/>
                  <a:gd name="connsiteY150" fmla="*/ 55830 h 175732"/>
                  <a:gd name="connsiteX151" fmla="*/ 93616 w 116278"/>
                  <a:gd name="connsiteY151" fmla="*/ 118894 h 175732"/>
                  <a:gd name="connsiteX152" fmla="*/ 93564 w 116278"/>
                  <a:gd name="connsiteY152" fmla="*/ 118790 h 175732"/>
                  <a:gd name="connsiteX153" fmla="*/ 93616 w 116278"/>
                  <a:gd name="connsiteY153" fmla="*/ 118894 h 17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116278" h="175732">
                    <a:moveTo>
                      <a:pt x="3856" y="55830"/>
                    </a:moveTo>
                    <a:cubicBezTo>
                      <a:pt x="5328" y="58289"/>
                      <a:pt x="7103" y="60549"/>
                      <a:pt x="9155" y="62480"/>
                    </a:cubicBezTo>
                    <a:cubicBezTo>
                      <a:pt x="11251" y="64394"/>
                      <a:pt x="13589" y="65987"/>
                      <a:pt x="16091" y="67217"/>
                    </a:cubicBezTo>
                    <a:cubicBezTo>
                      <a:pt x="17390" y="67762"/>
                      <a:pt x="18585" y="68351"/>
                      <a:pt x="19996" y="68732"/>
                    </a:cubicBezTo>
                    <a:cubicBezTo>
                      <a:pt x="20663" y="68923"/>
                      <a:pt x="21373" y="69148"/>
                      <a:pt x="22031" y="69295"/>
                    </a:cubicBezTo>
                    <a:lnTo>
                      <a:pt x="23910" y="69659"/>
                    </a:lnTo>
                    <a:cubicBezTo>
                      <a:pt x="29487" y="70680"/>
                      <a:pt x="35202" y="69338"/>
                      <a:pt x="39592" y="66273"/>
                    </a:cubicBezTo>
                    <a:cubicBezTo>
                      <a:pt x="44060" y="63233"/>
                      <a:pt x="47039" y="58402"/>
                      <a:pt x="47809" y="53345"/>
                    </a:cubicBezTo>
                    <a:cubicBezTo>
                      <a:pt x="46346" y="58263"/>
                      <a:pt x="42770" y="62238"/>
                      <a:pt x="38510" y="64489"/>
                    </a:cubicBezTo>
                    <a:cubicBezTo>
                      <a:pt x="34249" y="66758"/>
                      <a:pt x="29184" y="67217"/>
                      <a:pt x="24845" y="65875"/>
                    </a:cubicBezTo>
                    <a:lnTo>
                      <a:pt x="23018" y="65286"/>
                    </a:lnTo>
                    <a:cubicBezTo>
                      <a:pt x="22473" y="65087"/>
                      <a:pt x="21988" y="64844"/>
                      <a:pt x="21451" y="64610"/>
                    </a:cubicBezTo>
                    <a:cubicBezTo>
                      <a:pt x="20429" y="64229"/>
                      <a:pt x="19399" y="63537"/>
                      <a:pt x="18412" y="62982"/>
                    </a:cubicBezTo>
                    <a:cubicBezTo>
                      <a:pt x="16455" y="61727"/>
                      <a:pt x="14749" y="60177"/>
                      <a:pt x="13216" y="58497"/>
                    </a:cubicBezTo>
                    <a:cubicBezTo>
                      <a:pt x="11727" y="56791"/>
                      <a:pt x="10523" y="54860"/>
                      <a:pt x="9579" y="52851"/>
                    </a:cubicBezTo>
                    <a:cubicBezTo>
                      <a:pt x="8679" y="50816"/>
                      <a:pt x="8116" y="48669"/>
                      <a:pt x="7804" y="46513"/>
                    </a:cubicBezTo>
                    <a:cubicBezTo>
                      <a:pt x="7579" y="44313"/>
                      <a:pt x="7657" y="42131"/>
                      <a:pt x="7986" y="40018"/>
                    </a:cubicBezTo>
                    <a:lnTo>
                      <a:pt x="8341" y="38434"/>
                    </a:lnTo>
                    <a:lnTo>
                      <a:pt x="8428" y="38035"/>
                    </a:lnTo>
                    <a:lnTo>
                      <a:pt x="8480" y="37836"/>
                    </a:lnTo>
                    <a:lnTo>
                      <a:pt x="8480" y="37819"/>
                    </a:lnTo>
                    <a:lnTo>
                      <a:pt x="8480" y="37836"/>
                    </a:lnTo>
                    <a:lnTo>
                      <a:pt x="8766" y="36936"/>
                    </a:lnTo>
                    <a:lnTo>
                      <a:pt x="9372" y="35135"/>
                    </a:lnTo>
                    <a:lnTo>
                      <a:pt x="9666" y="34225"/>
                    </a:lnTo>
                    <a:cubicBezTo>
                      <a:pt x="9779" y="33949"/>
                      <a:pt x="9891" y="33732"/>
                      <a:pt x="10004" y="33481"/>
                    </a:cubicBezTo>
                    <a:cubicBezTo>
                      <a:pt x="10826" y="31602"/>
                      <a:pt x="11909" y="29602"/>
                      <a:pt x="13173" y="27731"/>
                    </a:cubicBezTo>
                    <a:cubicBezTo>
                      <a:pt x="14437" y="25878"/>
                      <a:pt x="15875" y="24181"/>
                      <a:pt x="17468" y="22614"/>
                    </a:cubicBezTo>
                    <a:cubicBezTo>
                      <a:pt x="23815" y="16362"/>
                      <a:pt x="32465" y="12682"/>
                      <a:pt x="41073" y="12543"/>
                    </a:cubicBezTo>
                    <a:cubicBezTo>
                      <a:pt x="42155" y="12535"/>
                      <a:pt x="43229" y="12474"/>
                      <a:pt x="44294" y="12630"/>
                    </a:cubicBezTo>
                    <a:cubicBezTo>
                      <a:pt x="45359" y="12734"/>
                      <a:pt x="46433" y="12751"/>
                      <a:pt x="47480" y="13011"/>
                    </a:cubicBezTo>
                    <a:lnTo>
                      <a:pt x="49048" y="13288"/>
                    </a:lnTo>
                    <a:lnTo>
                      <a:pt x="49437" y="13374"/>
                    </a:lnTo>
                    <a:lnTo>
                      <a:pt x="49489" y="13392"/>
                    </a:lnTo>
                    <a:lnTo>
                      <a:pt x="49559" y="13409"/>
                    </a:lnTo>
                    <a:lnTo>
                      <a:pt x="50468" y="13660"/>
                    </a:lnTo>
                    <a:lnTo>
                      <a:pt x="54148" y="14673"/>
                    </a:lnTo>
                    <a:cubicBezTo>
                      <a:pt x="55360" y="15046"/>
                      <a:pt x="56139" y="15470"/>
                      <a:pt x="57153" y="15842"/>
                    </a:cubicBezTo>
                    <a:cubicBezTo>
                      <a:pt x="58122" y="16232"/>
                      <a:pt x="59083" y="16570"/>
                      <a:pt x="60079" y="17159"/>
                    </a:cubicBezTo>
                    <a:lnTo>
                      <a:pt x="63041" y="18674"/>
                    </a:lnTo>
                    <a:lnTo>
                      <a:pt x="65812" y="20492"/>
                    </a:lnTo>
                    <a:cubicBezTo>
                      <a:pt x="69431" y="22995"/>
                      <a:pt x="72791" y="25896"/>
                      <a:pt x="75475" y="29350"/>
                    </a:cubicBezTo>
                    <a:lnTo>
                      <a:pt x="76514" y="30589"/>
                    </a:lnTo>
                    <a:lnTo>
                      <a:pt x="77458" y="31913"/>
                    </a:lnTo>
                    <a:cubicBezTo>
                      <a:pt x="78056" y="32814"/>
                      <a:pt x="78740" y="33680"/>
                      <a:pt x="79302" y="34598"/>
                    </a:cubicBezTo>
                    <a:cubicBezTo>
                      <a:pt x="80350" y="36512"/>
                      <a:pt x="81485" y="38365"/>
                      <a:pt x="82264" y="40374"/>
                    </a:cubicBezTo>
                    <a:cubicBezTo>
                      <a:pt x="83225" y="42313"/>
                      <a:pt x="83727" y="44426"/>
                      <a:pt x="84481" y="46444"/>
                    </a:cubicBezTo>
                    <a:cubicBezTo>
                      <a:pt x="84940" y="48556"/>
                      <a:pt x="85589" y="50617"/>
                      <a:pt x="85753" y="52765"/>
                    </a:cubicBezTo>
                    <a:cubicBezTo>
                      <a:pt x="86135" y="54895"/>
                      <a:pt x="86108" y="57051"/>
                      <a:pt x="86256" y="59216"/>
                    </a:cubicBezTo>
                    <a:cubicBezTo>
                      <a:pt x="86282" y="60281"/>
                      <a:pt x="86143" y="61363"/>
                      <a:pt x="86108" y="62445"/>
                    </a:cubicBezTo>
                    <a:lnTo>
                      <a:pt x="86022" y="64074"/>
                    </a:lnTo>
                    <a:cubicBezTo>
                      <a:pt x="85979" y="64610"/>
                      <a:pt x="85849" y="65138"/>
                      <a:pt x="85779" y="65684"/>
                    </a:cubicBezTo>
                    <a:cubicBezTo>
                      <a:pt x="85598" y="66767"/>
                      <a:pt x="85468" y="67840"/>
                      <a:pt x="85303" y="68914"/>
                    </a:cubicBezTo>
                    <a:lnTo>
                      <a:pt x="84481" y="72300"/>
                    </a:lnTo>
                    <a:lnTo>
                      <a:pt x="84030" y="74179"/>
                    </a:lnTo>
                    <a:cubicBezTo>
                      <a:pt x="83874" y="74785"/>
                      <a:pt x="83727" y="75417"/>
                      <a:pt x="83545" y="75867"/>
                    </a:cubicBezTo>
                    <a:lnTo>
                      <a:pt x="82550" y="78984"/>
                    </a:lnTo>
                    <a:lnTo>
                      <a:pt x="82056" y="80560"/>
                    </a:lnTo>
                    <a:cubicBezTo>
                      <a:pt x="81866" y="81097"/>
                      <a:pt x="81632" y="81617"/>
                      <a:pt x="81407" y="82162"/>
                    </a:cubicBezTo>
                    <a:lnTo>
                      <a:pt x="80125" y="85384"/>
                    </a:lnTo>
                    <a:cubicBezTo>
                      <a:pt x="79225" y="87540"/>
                      <a:pt x="78142" y="89583"/>
                      <a:pt x="77181" y="91731"/>
                    </a:cubicBezTo>
                    <a:cubicBezTo>
                      <a:pt x="75925" y="94519"/>
                      <a:pt x="76384" y="97904"/>
                      <a:pt x="78601" y="100260"/>
                    </a:cubicBezTo>
                    <a:cubicBezTo>
                      <a:pt x="80220" y="101957"/>
                      <a:pt x="81926" y="103568"/>
                      <a:pt x="83476" y="105291"/>
                    </a:cubicBezTo>
                    <a:lnTo>
                      <a:pt x="85745" y="107914"/>
                    </a:lnTo>
                    <a:cubicBezTo>
                      <a:pt x="86550" y="108763"/>
                      <a:pt x="87252" y="109672"/>
                      <a:pt x="87918" y="110625"/>
                    </a:cubicBezTo>
                    <a:cubicBezTo>
                      <a:pt x="89295" y="112487"/>
                      <a:pt x="90715" y="114287"/>
                      <a:pt x="91884" y="116270"/>
                    </a:cubicBezTo>
                    <a:lnTo>
                      <a:pt x="92819" y="117708"/>
                    </a:lnTo>
                    <a:lnTo>
                      <a:pt x="93287" y="118409"/>
                    </a:lnTo>
                    <a:lnTo>
                      <a:pt x="93512" y="118790"/>
                    </a:lnTo>
                    <a:lnTo>
                      <a:pt x="93625" y="118972"/>
                    </a:lnTo>
                    <a:lnTo>
                      <a:pt x="93659" y="119015"/>
                    </a:lnTo>
                    <a:lnTo>
                      <a:pt x="95313" y="122185"/>
                    </a:lnTo>
                    <a:cubicBezTo>
                      <a:pt x="95582" y="122730"/>
                      <a:pt x="95945" y="123336"/>
                      <a:pt x="96188" y="123839"/>
                    </a:cubicBezTo>
                    <a:lnTo>
                      <a:pt x="96707" y="125224"/>
                    </a:lnTo>
                    <a:cubicBezTo>
                      <a:pt x="97062" y="126168"/>
                      <a:pt x="97487" y="126999"/>
                      <a:pt x="97807" y="128012"/>
                    </a:cubicBezTo>
                    <a:cubicBezTo>
                      <a:pt x="98361" y="130090"/>
                      <a:pt x="99097" y="132125"/>
                      <a:pt x="99435" y="134255"/>
                    </a:cubicBezTo>
                    <a:cubicBezTo>
                      <a:pt x="99980" y="136351"/>
                      <a:pt x="100050" y="138516"/>
                      <a:pt x="100309" y="140646"/>
                    </a:cubicBezTo>
                    <a:cubicBezTo>
                      <a:pt x="100257" y="142802"/>
                      <a:pt x="100465" y="144967"/>
                      <a:pt x="100180" y="147105"/>
                    </a:cubicBezTo>
                    <a:cubicBezTo>
                      <a:pt x="100119" y="149270"/>
                      <a:pt x="99643" y="151392"/>
                      <a:pt x="99279" y="153522"/>
                    </a:cubicBezTo>
                    <a:cubicBezTo>
                      <a:pt x="99045" y="154587"/>
                      <a:pt x="98690" y="155617"/>
                      <a:pt x="98413" y="156656"/>
                    </a:cubicBezTo>
                    <a:lnTo>
                      <a:pt x="97963" y="158232"/>
                    </a:lnTo>
                    <a:lnTo>
                      <a:pt x="97383" y="159774"/>
                    </a:lnTo>
                    <a:cubicBezTo>
                      <a:pt x="95971" y="163904"/>
                      <a:pt x="93729" y="167740"/>
                      <a:pt x="91140" y="171282"/>
                    </a:cubicBezTo>
                    <a:cubicBezTo>
                      <a:pt x="90014" y="172892"/>
                      <a:pt x="88689" y="174338"/>
                      <a:pt x="87312" y="175732"/>
                    </a:cubicBezTo>
                    <a:lnTo>
                      <a:pt x="105557" y="175732"/>
                    </a:lnTo>
                    <a:cubicBezTo>
                      <a:pt x="107826" y="172511"/>
                      <a:pt x="109904" y="169160"/>
                      <a:pt x="111445" y="165506"/>
                    </a:cubicBezTo>
                    <a:cubicBezTo>
                      <a:pt x="113792" y="160181"/>
                      <a:pt x="115324" y="154466"/>
                      <a:pt x="115922" y="148647"/>
                    </a:cubicBezTo>
                    <a:cubicBezTo>
                      <a:pt x="116389" y="145737"/>
                      <a:pt x="116260" y="142793"/>
                      <a:pt x="116268" y="139866"/>
                    </a:cubicBezTo>
                    <a:cubicBezTo>
                      <a:pt x="115982" y="136931"/>
                      <a:pt x="115835" y="133996"/>
                      <a:pt x="115142" y="131138"/>
                    </a:cubicBezTo>
                    <a:cubicBezTo>
                      <a:pt x="114684" y="128211"/>
                      <a:pt x="113714" y="125423"/>
                      <a:pt x="112796" y="122661"/>
                    </a:cubicBezTo>
                    <a:cubicBezTo>
                      <a:pt x="112294" y="121249"/>
                      <a:pt x="111592" y="119812"/>
                      <a:pt x="110986" y="118392"/>
                    </a:cubicBezTo>
                    <a:lnTo>
                      <a:pt x="110016" y="116262"/>
                    </a:lnTo>
                    <a:cubicBezTo>
                      <a:pt x="109696" y="115621"/>
                      <a:pt x="109393" y="115127"/>
                      <a:pt x="109081" y="114565"/>
                    </a:cubicBezTo>
                    <a:lnTo>
                      <a:pt x="107141" y="111274"/>
                    </a:lnTo>
                    <a:lnTo>
                      <a:pt x="106908" y="110876"/>
                    </a:lnTo>
                    <a:lnTo>
                      <a:pt x="106856" y="110815"/>
                    </a:lnTo>
                    <a:lnTo>
                      <a:pt x="106778" y="110720"/>
                    </a:lnTo>
                    <a:lnTo>
                      <a:pt x="106631" y="110521"/>
                    </a:lnTo>
                    <a:lnTo>
                      <a:pt x="106328" y="110079"/>
                    </a:lnTo>
                    <a:lnTo>
                      <a:pt x="105713" y="109222"/>
                    </a:lnTo>
                    <a:lnTo>
                      <a:pt x="104466" y="107525"/>
                    </a:lnTo>
                    <a:cubicBezTo>
                      <a:pt x="103626" y="106416"/>
                      <a:pt x="102890" y="105221"/>
                      <a:pt x="101955" y="104182"/>
                    </a:cubicBezTo>
                    <a:lnTo>
                      <a:pt x="99175" y="101048"/>
                    </a:lnTo>
                    <a:cubicBezTo>
                      <a:pt x="97400" y="98900"/>
                      <a:pt x="95227" y="97116"/>
                      <a:pt x="93218" y="95220"/>
                    </a:cubicBezTo>
                    <a:cubicBezTo>
                      <a:pt x="92620" y="94675"/>
                      <a:pt x="91945" y="94242"/>
                      <a:pt x="91304" y="93731"/>
                    </a:cubicBezTo>
                    <a:cubicBezTo>
                      <a:pt x="91737" y="93055"/>
                      <a:pt x="92230" y="92415"/>
                      <a:pt x="92629" y="91705"/>
                    </a:cubicBezTo>
                    <a:cubicBezTo>
                      <a:pt x="93910" y="89211"/>
                      <a:pt x="95339" y="86925"/>
                      <a:pt x="96387" y="84137"/>
                    </a:cubicBezTo>
                    <a:lnTo>
                      <a:pt x="98041" y="80084"/>
                    </a:lnTo>
                    <a:cubicBezTo>
                      <a:pt x="98335" y="79391"/>
                      <a:pt x="98534" y="78785"/>
                      <a:pt x="98699" y="78179"/>
                    </a:cubicBezTo>
                    <a:lnTo>
                      <a:pt x="99253" y="76343"/>
                    </a:lnTo>
                    <a:lnTo>
                      <a:pt x="99807" y="74516"/>
                    </a:lnTo>
                    <a:lnTo>
                      <a:pt x="100084" y="73607"/>
                    </a:lnTo>
                    <a:lnTo>
                      <a:pt x="100223" y="73140"/>
                    </a:lnTo>
                    <a:lnTo>
                      <a:pt x="100301" y="72932"/>
                    </a:lnTo>
                    <a:lnTo>
                      <a:pt x="100335" y="72819"/>
                    </a:lnTo>
                    <a:lnTo>
                      <a:pt x="100457" y="72360"/>
                    </a:lnTo>
                    <a:cubicBezTo>
                      <a:pt x="100751" y="70931"/>
                      <a:pt x="101045" y="69511"/>
                      <a:pt x="101314" y="68083"/>
                    </a:cubicBezTo>
                    <a:cubicBezTo>
                      <a:pt x="102240" y="62333"/>
                      <a:pt x="102561" y="56393"/>
                      <a:pt x="101608" y="50583"/>
                    </a:cubicBezTo>
                    <a:cubicBezTo>
                      <a:pt x="101331" y="47647"/>
                      <a:pt x="100509" y="44833"/>
                      <a:pt x="99833" y="41976"/>
                    </a:cubicBezTo>
                    <a:cubicBezTo>
                      <a:pt x="98872" y="39205"/>
                      <a:pt x="98015" y="36382"/>
                      <a:pt x="96647" y="33784"/>
                    </a:cubicBezTo>
                    <a:cubicBezTo>
                      <a:pt x="94170" y="28467"/>
                      <a:pt x="90836" y="23575"/>
                      <a:pt x="86888" y="19315"/>
                    </a:cubicBezTo>
                    <a:cubicBezTo>
                      <a:pt x="83009" y="14968"/>
                      <a:pt x="78359" y="11383"/>
                      <a:pt x="73432" y="8404"/>
                    </a:cubicBezTo>
                    <a:lnTo>
                      <a:pt x="69656" y="6291"/>
                    </a:lnTo>
                    <a:lnTo>
                      <a:pt x="65716" y="4534"/>
                    </a:lnTo>
                    <a:cubicBezTo>
                      <a:pt x="64452" y="3936"/>
                      <a:pt x="63006" y="3451"/>
                      <a:pt x="61569" y="2992"/>
                    </a:cubicBezTo>
                    <a:cubicBezTo>
                      <a:pt x="60157" y="2551"/>
                      <a:pt x="58607" y="1979"/>
                      <a:pt x="57369" y="1711"/>
                    </a:cubicBezTo>
                    <a:lnTo>
                      <a:pt x="53620" y="905"/>
                    </a:lnTo>
                    <a:lnTo>
                      <a:pt x="52702" y="715"/>
                    </a:lnTo>
                    <a:lnTo>
                      <a:pt x="52477" y="646"/>
                    </a:lnTo>
                    <a:cubicBezTo>
                      <a:pt x="51801" y="507"/>
                      <a:pt x="52251" y="611"/>
                      <a:pt x="52078" y="568"/>
                    </a:cubicBezTo>
                    <a:lnTo>
                      <a:pt x="52009" y="559"/>
                    </a:lnTo>
                    <a:lnTo>
                      <a:pt x="51870" y="542"/>
                    </a:lnTo>
                    <a:lnTo>
                      <a:pt x="51316" y="472"/>
                    </a:lnTo>
                    <a:lnTo>
                      <a:pt x="49117" y="230"/>
                    </a:lnTo>
                    <a:cubicBezTo>
                      <a:pt x="47636" y="5"/>
                      <a:pt x="46164" y="39"/>
                      <a:pt x="44683" y="13"/>
                    </a:cubicBezTo>
                    <a:cubicBezTo>
                      <a:pt x="43211" y="-47"/>
                      <a:pt x="41739" y="109"/>
                      <a:pt x="40276" y="230"/>
                    </a:cubicBezTo>
                    <a:cubicBezTo>
                      <a:pt x="28560" y="1356"/>
                      <a:pt x="17555" y="7088"/>
                      <a:pt x="10116" y="15842"/>
                    </a:cubicBezTo>
                    <a:cubicBezTo>
                      <a:pt x="8272" y="18007"/>
                      <a:pt x="6635" y="20380"/>
                      <a:pt x="5233" y="22874"/>
                    </a:cubicBezTo>
                    <a:cubicBezTo>
                      <a:pt x="3847" y="25341"/>
                      <a:pt x="2696" y="27939"/>
                      <a:pt x="1769" y="30840"/>
                    </a:cubicBezTo>
                    <a:lnTo>
                      <a:pt x="1431" y="31888"/>
                    </a:lnTo>
                    <a:lnTo>
                      <a:pt x="1206" y="32814"/>
                    </a:lnTo>
                    <a:lnTo>
                      <a:pt x="773" y="34676"/>
                    </a:lnTo>
                    <a:lnTo>
                      <a:pt x="539" y="35602"/>
                    </a:lnTo>
                    <a:cubicBezTo>
                      <a:pt x="565" y="35568"/>
                      <a:pt x="435" y="36027"/>
                      <a:pt x="487" y="35871"/>
                    </a:cubicBezTo>
                    <a:lnTo>
                      <a:pt x="470" y="35940"/>
                    </a:lnTo>
                    <a:lnTo>
                      <a:pt x="453" y="36079"/>
                    </a:lnTo>
                    <a:lnTo>
                      <a:pt x="418" y="36347"/>
                    </a:lnTo>
                    <a:lnTo>
                      <a:pt x="332" y="36893"/>
                    </a:lnTo>
                    <a:cubicBezTo>
                      <a:pt x="245" y="37620"/>
                      <a:pt x="132" y="38347"/>
                      <a:pt x="72" y="39075"/>
                    </a:cubicBezTo>
                    <a:cubicBezTo>
                      <a:pt x="-127" y="42010"/>
                      <a:pt x="89" y="44972"/>
                      <a:pt x="704" y="47786"/>
                    </a:cubicBezTo>
                    <a:cubicBezTo>
                      <a:pt x="1397" y="50626"/>
                      <a:pt x="2444" y="53328"/>
                      <a:pt x="3856" y="55830"/>
                    </a:cubicBezTo>
                    <a:close/>
                    <a:moveTo>
                      <a:pt x="93616" y="118894"/>
                    </a:moveTo>
                    <a:cubicBezTo>
                      <a:pt x="93529" y="118747"/>
                      <a:pt x="93451" y="118609"/>
                      <a:pt x="93564" y="118790"/>
                    </a:cubicBezTo>
                    <a:lnTo>
                      <a:pt x="93616" y="118894"/>
                    </a:lnTo>
                    <a:close/>
                  </a:path>
                </a:pathLst>
              </a:custGeom>
              <a:grpFill/>
              <a:ln w="8653" cap="flat">
                <a:noFill/>
                <a:prstDash val="solid"/>
                <a:miter/>
              </a:ln>
            </p:spPr>
            <p:txBody>
              <a:bodyPr rtlCol="0" anchor="ctr"/>
              <a:lstStyle/>
              <a:p>
                <a:endParaRPr lang="en-IN" dirty="0"/>
              </a:p>
            </p:txBody>
          </p:sp>
          <p:sp>
            <p:nvSpPr>
              <p:cNvPr id="43" name="Freeform: Shape 18">
                <a:extLst>
                  <a:ext uri="{FF2B5EF4-FFF2-40B4-BE49-F238E27FC236}">
                    <a16:creationId xmlns:a16="http://schemas.microsoft.com/office/drawing/2014/main" id="{8E423A9A-E6DB-E24D-89F4-91E8BD172139}"/>
                  </a:ext>
                </a:extLst>
              </p:cNvPr>
              <p:cNvSpPr/>
              <p:nvPr/>
            </p:nvSpPr>
            <p:spPr>
              <a:xfrm>
                <a:off x="-627877" y="3666394"/>
                <a:ext cx="42852" cy="39913"/>
              </a:xfrm>
              <a:custGeom>
                <a:avLst/>
                <a:gdLst>
                  <a:gd name="connsiteX0" fmla="*/ 11385 w 42852"/>
                  <a:gd name="connsiteY0" fmla="*/ 38640 h 39913"/>
                  <a:gd name="connsiteX1" fmla="*/ 10857 w 42852"/>
                  <a:gd name="connsiteY1" fmla="*/ 37982 h 39913"/>
                  <a:gd name="connsiteX2" fmla="*/ 10918 w 42852"/>
                  <a:gd name="connsiteY2" fmla="*/ 38138 h 39913"/>
                  <a:gd name="connsiteX3" fmla="*/ 10900 w 42852"/>
                  <a:gd name="connsiteY3" fmla="*/ 38086 h 39913"/>
                  <a:gd name="connsiteX4" fmla="*/ 10822 w 42852"/>
                  <a:gd name="connsiteY4" fmla="*/ 37982 h 39913"/>
                  <a:gd name="connsiteX5" fmla="*/ 10710 w 42852"/>
                  <a:gd name="connsiteY5" fmla="*/ 37766 h 39913"/>
                  <a:gd name="connsiteX6" fmla="*/ 10467 w 42852"/>
                  <a:gd name="connsiteY6" fmla="*/ 37359 h 39913"/>
                  <a:gd name="connsiteX7" fmla="*/ 9489 w 42852"/>
                  <a:gd name="connsiteY7" fmla="*/ 35748 h 39913"/>
                  <a:gd name="connsiteX8" fmla="*/ 7281 w 42852"/>
                  <a:gd name="connsiteY8" fmla="*/ 29842 h 39913"/>
                  <a:gd name="connsiteX9" fmla="*/ 6883 w 42852"/>
                  <a:gd name="connsiteY9" fmla="*/ 23253 h 39913"/>
                  <a:gd name="connsiteX10" fmla="*/ 8467 w 42852"/>
                  <a:gd name="connsiteY10" fmla="*/ 16715 h 39913"/>
                  <a:gd name="connsiteX11" fmla="*/ 11914 w 42852"/>
                  <a:gd name="connsiteY11" fmla="*/ 10801 h 39913"/>
                  <a:gd name="connsiteX12" fmla="*/ 17022 w 42852"/>
                  <a:gd name="connsiteY12" fmla="*/ 5995 h 39913"/>
                  <a:gd name="connsiteX13" fmla="*/ 23326 w 42852"/>
                  <a:gd name="connsiteY13" fmla="*/ 3077 h 39913"/>
                  <a:gd name="connsiteX14" fmla="*/ 30418 w 42852"/>
                  <a:gd name="connsiteY14" fmla="*/ 2792 h 39913"/>
                  <a:gd name="connsiteX15" fmla="*/ 42852 w 42852"/>
                  <a:gd name="connsiteY15" fmla="*/ 10290 h 39913"/>
                  <a:gd name="connsiteX16" fmla="*/ 30877 w 42852"/>
                  <a:gd name="connsiteY16" fmla="*/ 757 h 39913"/>
                  <a:gd name="connsiteX17" fmla="*/ 22807 w 42852"/>
                  <a:gd name="connsiteY17" fmla="*/ 133 h 39913"/>
                  <a:gd name="connsiteX18" fmla="*/ 14979 w 42852"/>
                  <a:gd name="connsiteY18" fmla="*/ 2653 h 39913"/>
                  <a:gd name="connsiteX19" fmla="*/ 8337 w 42852"/>
                  <a:gd name="connsiteY19" fmla="*/ 7537 h 39913"/>
                  <a:gd name="connsiteX20" fmla="*/ 3324 w 42852"/>
                  <a:gd name="connsiteY20" fmla="*/ 14274 h 39913"/>
                  <a:gd name="connsiteX21" fmla="*/ 501 w 42852"/>
                  <a:gd name="connsiteY21" fmla="*/ 22300 h 39913"/>
                  <a:gd name="connsiteX22" fmla="*/ 146 w 42852"/>
                  <a:gd name="connsiteY22" fmla="*/ 30925 h 39913"/>
                  <a:gd name="connsiteX23" fmla="*/ 2484 w 42852"/>
                  <a:gd name="connsiteY23" fmla="*/ 39549 h 39913"/>
                  <a:gd name="connsiteX24" fmla="*/ 2666 w 42852"/>
                  <a:gd name="connsiteY24" fmla="*/ 39913 h 39913"/>
                  <a:gd name="connsiteX25" fmla="*/ 12424 w 42852"/>
                  <a:gd name="connsiteY25" fmla="*/ 39913 h 39913"/>
                  <a:gd name="connsiteX26" fmla="*/ 11385 w 42852"/>
                  <a:gd name="connsiteY26" fmla="*/ 38640 h 3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2852" h="39913">
                    <a:moveTo>
                      <a:pt x="11385" y="38640"/>
                    </a:moveTo>
                    <a:lnTo>
                      <a:pt x="10857" y="37982"/>
                    </a:lnTo>
                    <a:cubicBezTo>
                      <a:pt x="10822" y="37921"/>
                      <a:pt x="11039" y="38303"/>
                      <a:pt x="10918" y="38138"/>
                    </a:cubicBezTo>
                    <a:lnTo>
                      <a:pt x="10900" y="38086"/>
                    </a:lnTo>
                    <a:lnTo>
                      <a:pt x="10822" y="37982"/>
                    </a:lnTo>
                    <a:lnTo>
                      <a:pt x="10710" y="37766"/>
                    </a:lnTo>
                    <a:lnTo>
                      <a:pt x="10467" y="37359"/>
                    </a:lnTo>
                    <a:lnTo>
                      <a:pt x="9489" y="35748"/>
                    </a:lnTo>
                    <a:cubicBezTo>
                      <a:pt x="8614" y="34094"/>
                      <a:pt x="7757" y="31955"/>
                      <a:pt x="7281" y="29842"/>
                    </a:cubicBezTo>
                    <a:cubicBezTo>
                      <a:pt x="6874" y="27695"/>
                      <a:pt x="6709" y="25496"/>
                      <a:pt x="6883" y="23253"/>
                    </a:cubicBezTo>
                    <a:cubicBezTo>
                      <a:pt x="7125" y="21036"/>
                      <a:pt x="7636" y="18828"/>
                      <a:pt x="8467" y="16715"/>
                    </a:cubicBezTo>
                    <a:cubicBezTo>
                      <a:pt x="9368" y="14663"/>
                      <a:pt x="10467" y="12628"/>
                      <a:pt x="11914" y="10801"/>
                    </a:cubicBezTo>
                    <a:cubicBezTo>
                      <a:pt x="13403" y="9035"/>
                      <a:pt x="15048" y="7329"/>
                      <a:pt x="17022" y="5995"/>
                    </a:cubicBezTo>
                    <a:cubicBezTo>
                      <a:pt x="18971" y="4584"/>
                      <a:pt x="21023" y="3632"/>
                      <a:pt x="23326" y="3077"/>
                    </a:cubicBezTo>
                    <a:cubicBezTo>
                      <a:pt x="25612" y="2523"/>
                      <a:pt x="28037" y="2437"/>
                      <a:pt x="30418" y="2792"/>
                    </a:cubicBezTo>
                    <a:cubicBezTo>
                      <a:pt x="35181" y="3536"/>
                      <a:pt x="39848" y="6108"/>
                      <a:pt x="42852" y="10290"/>
                    </a:cubicBezTo>
                    <a:cubicBezTo>
                      <a:pt x="40480" y="5770"/>
                      <a:pt x="36072" y="2168"/>
                      <a:pt x="30877" y="757"/>
                    </a:cubicBezTo>
                    <a:cubicBezTo>
                      <a:pt x="28297" y="47"/>
                      <a:pt x="25534" y="-170"/>
                      <a:pt x="22807" y="133"/>
                    </a:cubicBezTo>
                    <a:cubicBezTo>
                      <a:pt x="20096" y="436"/>
                      <a:pt x="17317" y="1354"/>
                      <a:pt x="14979" y="2653"/>
                    </a:cubicBezTo>
                    <a:cubicBezTo>
                      <a:pt x="12546" y="3909"/>
                      <a:pt x="10364" y="5640"/>
                      <a:pt x="8337" y="7537"/>
                    </a:cubicBezTo>
                    <a:cubicBezTo>
                      <a:pt x="6372" y="9528"/>
                      <a:pt x="4675" y="11797"/>
                      <a:pt x="3324" y="14274"/>
                    </a:cubicBezTo>
                    <a:cubicBezTo>
                      <a:pt x="2033" y="16776"/>
                      <a:pt x="1090" y="19486"/>
                      <a:pt x="501" y="22300"/>
                    </a:cubicBezTo>
                    <a:cubicBezTo>
                      <a:pt x="-45" y="25123"/>
                      <a:pt x="-114" y="28033"/>
                      <a:pt x="146" y="30925"/>
                    </a:cubicBezTo>
                    <a:cubicBezTo>
                      <a:pt x="518" y="33826"/>
                      <a:pt x="1202" y="36597"/>
                      <a:pt x="2484" y="39549"/>
                    </a:cubicBezTo>
                    <a:lnTo>
                      <a:pt x="2666" y="39913"/>
                    </a:lnTo>
                    <a:lnTo>
                      <a:pt x="12424" y="39913"/>
                    </a:lnTo>
                    <a:cubicBezTo>
                      <a:pt x="12087" y="39480"/>
                      <a:pt x="11740" y="39082"/>
                      <a:pt x="11385" y="38640"/>
                    </a:cubicBezTo>
                    <a:close/>
                  </a:path>
                </a:pathLst>
              </a:custGeom>
              <a:grpFill/>
              <a:ln w="8653" cap="flat">
                <a:noFill/>
                <a:prstDash val="solid"/>
                <a:miter/>
              </a:ln>
            </p:spPr>
            <p:txBody>
              <a:bodyPr rtlCol="0" anchor="ctr"/>
              <a:lstStyle/>
              <a:p>
                <a:endParaRPr lang="en-IN" dirty="0"/>
              </a:p>
            </p:txBody>
          </p:sp>
          <p:sp>
            <p:nvSpPr>
              <p:cNvPr id="44" name="Freeform: Shape 19">
                <a:extLst>
                  <a:ext uri="{FF2B5EF4-FFF2-40B4-BE49-F238E27FC236}">
                    <a16:creationId xmlns:a16="http://schemas.microsoft.com/office/drawing/2014/main" id="{DC6F1D7F-A9D4-D847-BDA7-3F47F267821E}"/>
                  </a:ext>
                </a:extLst>
              </p:cNvPr>
              <p:cNvSpPr/>
              <p:nvPr/>
            </p:nvSpPr>
            <p:spPr>
              <a:xfrm>
                <a:off x="-2265504" y="3678944"/>
                <a:ext cx="87690" cy="27380"/>
              </a:xfrm>
              <a:custGeom>
                <a:avLst/>
                <a:gdLst>
                  <a:gd name="connsiteX0" fmla="*/ 18591 w 87690"/>
                  <a:gd name="connsiteY0" fmla="*/ 27380 h 27380"/>
                  <a:gd name="connsiteX1" fmla="*/ 20912 w 87690"/>
                  <a:gd name="connsiteY1" fmla="*/ 24748 h 27380"/>
                  <a:gd name="connsiteX2" fmla="*/ 31554 w 87690"/>
                  <a:gd name="connsiteY2" fmla="*/ 16799 h 27380"/>
                  <a:gd name="connsiteX3" fmla="*/ 34584 w 87690"/>
                  <a:gd name="connsiteY3" fmla="*/ 15310 h 27380"/>
                  <a:gd name="connsiteX4" fmla="*/ 35346 w 87690"/>
                  <a:gd name="connsiteY4" fmla="*/ 14937 h 27380"/>
                  <a:gd name="connsiteX5" fmla="*/ 35528 w 87690"/>
                  <a:gd name="connsiteY5" fmla="*/ 14833 h 27380"/>
                  <a:gd name="connsiteX6" fmla="*/ 35346 w 87690"/>
                  <a:gd name="connsiteY6" fmla="*/ 14902 h 27380"/>
                  <a:gd name="connsiteX7" fmla="*/ 35442 w 87690"/>
                  <a:gd name="connsiteY7" fmla="*/ 14851 h 27380"/>
                  <a:gd name="connsiteX8" fmla="*/ 35883 w 87690"/>
                  <a:gd name="connsiteY8" fmla="*/ 14677 h 27380"/>
                  <a:gd name="connsiteX9" fmla="*/ 37684 w 87690"/>
                  <a:gd name="connsiteY9" fmla="*/ 14011 h 27380"/>
                  <a:gd name="connsiteX10" fmla="*/ 40750 w 87690"/>
                  <a:gd name="connsiteY10" fmla="*/ 13067 h 27380"/>
                  <a:gd name="connsiteX11" fmla="*/ 43780 w 87690"/>
                  <a:gd name="connsiteY11" fmla="*/ 12409 h 27380"/>
                  <a:gd name="connsiteX12" fmla="*/ 68831 w 87690"/>
                  <a:gd name="connsiteY12" fmla="*/ 18029 h 27380"/>
                  <a:gd name="connsiteX13" fmla="*/ 78114 w 87690"/>
                  <a:gd name="connsiteY13" fmla="*/ 27372 h 27380"/>
                  <a:gd name="connsiteX14" fmla="*/ 87691 w 87690"/>
                  <a:gd name="connsiteY14" fmla="*/ 27372 h 27380"/>
                  <a:gd name="connsiteX15" fmla="*/ 87509 w 87690"/>
                  <a:gd name="connsiteY15" fmla="*/ 26930 h 27380"/>
                  <a:gd name="connsiteX16" fmla="*/ 85690 w 87690"/>
                  <a:gd name="connsiteY16" fmla="*/ 23111 h 27380"/>
                  <a:gd name="connsiteX17" fmla="*/ 74823 w 87690"/>
                  <a:gd name="connsiteY17" fmla="*/ 10027 h 27380"/>
                  <a:gd name="connsiteX18" fmla="*/ 42343 w 87690"/>
                  <a:gd name="connsiteY18" fmla="*/ 165 h 27380"/>
                  <a:gd name="connsiteX19" fmla="*/ 37832 w 87690"/>
                  <a:gd name="connsiteY19" fmla="*/ 805 h 27380"/>
                  <a:gd name="connsiteX20" fmla="*/ 33545 w 87690"/>
                  <a:gd name="connsiteY20" fmla="*/ 1801 h 27380"/>
                  <a:gd name="connsiteX21" fmla="*/ 31710 w 87690"/>
                  <a:gd name="connsiteY21" fmla="*/ 2347 h 27380"/>
                  <a:gd name="connsiteX22" fmla="*/ 31251 w 87690"/>
                  <a:gd name="connsiteY22" fmla="*/ 2494 h 27380"/>
                  <a:gd name="connsiteX23" fmla="*/ 31138 w 87690"/>
                  <a:gd name="connsiteY23" fmla="*/ 2529 h 27380"/>
                  <a:gd name="connsiteX24" fmla="*/ 30714 w 87690"/>
                  <a:gd name="connsiteY24" fmla="*/ 2685 h 27380"/>
                  <a:gd name="connsiteX25" fmla="*/ 30463 w 87690"/>
                  <a:gd name="connsiteY25" fmla="*/ 2788 h 27380"/>
                  <a:gd name="connsiteX26" fmla="*/ 29484 w 87690"/>
                  <a:gd name="connsiteY26" fmla="*/ 3204 h 27380"/>
                  <a:gd name="connsiteX27" fmla="*/ 25562 w 87690"/>
                  <a:gd name="connsiteY27" fmla="*/ 4867 h 27380"/>
                  <a:gd name="connsiteX28" fmla="*/ 11205 w 87690"/>
                  <a:gd name="connsiteY28" fmla="*/ 14270 h 27380"/>
                  <a:gd name="connsiteX29" fmla="*/ 0 w 87690"/>
                  <a:gd name="connsiteY29" fmla="*/ 27380 h 27380"/>
                  <a:gd name="connsiteX30" fmla="*/ 18591 w 87690"/>
                  <a:gd name="connsiteY30" fmla="*/ 27380 h 27380"/>
                  <a:gd name="connsiteX31" fmla="*/ 35260 w 87690"/>
                  <a:gd name="connsiteY31" fmla="*/ 14929 h 27380"/>
                  <a:gd name="connsiteX32" fmla="*/ 35312 w 87690"/>
                  <a:gd name="connsiteY32" fmla="*/ 14929 h 27380"/>
                  <a:gd name="connsiteX33" fmla="*/ 35260 w 87690"/>
                  <a:gd name="connsiteY33" fmla="*/ 14929 h 27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87690" h="27380">
                    <a:moveTo>
                      <a:pt x="18591" y="27380"/>
                    </a:moveTo>
                    <a:cubicBezTo>
                      <a:pt x="19362" y="26497"/>
                      <a:pt x="20080" y="25579"/>
                      <a:pt x="20912" y="24748"/>
                    </a:cubicBezTo>
                    <a:cubicBezTo>
                      <a:pt x="23960" y="21535"/>
                      <a:pt x="27709" y="19068"/>
                      <a:pt x="31554" y="16799"/>
                    </a:cubicBezTo>
                    <a:lnTo>
                      <a:pt x="34584" y="15310"/>
                    </a:lnTo>
                    <a:lnTo>
                      <a:pt x="35346" y="14937"/>
                    </a:lnTo>
                    <a:lnTo>
                      <a:pt x="35528" y="14833"/>
                    </a:lnTo>
                    <a:cubicBezTo>
                      <a:pt x="35355" y="14902"/>
                      <a:pt x="35381" y="14885"/>
                      <a:pt x="35346" y="14902"/>
                    </a:cubicBezTo>
                    <a:lnTo>
                      <a:pt x="35442" y="14851"/>
                    </a:lnTo>
                    <a:lnTo>
                      <a:pt x="35883" y="14677"/>
                    </a:lnTo>
                    <a:lnTo>
                      <a:pt x="37684" y="14011"/>
                    </a:lnTo>
                    <a:cubicBezTo>
                      <a:pt x="38975" y="13465"/>
                      <a:pt x="39789" y="13344"/>
                      <a:pt x="40750" y="13067"/>
                    </a:cubicBezTo>
                    <a:cubicBezTo>
                      <a:pt x="41624" y="12755"/>
                      <a:pt x="42733" y="12608"/>
                      <a:pt x="43780" y="12409"/>
                    </a:cubicBezTo>
                    <a:cubicBezTo>
                      <a:pt x="52266" y="10997"/>
                      <a:pt x="61454" y="13041"/>
                      <a:pt x="68831" y="18029"/>
                    </a:cubicBezTo>
                    <a:cubicBezTo>
                      <a:pt x="72485" y="20479"/>
                      <a:pt x="75646" y="23639"/>
                      <a:pt x="78114" y="27372"/>
                    </a:cubicBezTo>
                    <a:lnTo>
                      <a:pt x="87691" y="27372"/>
                    </a:lnTo>
                    <a:lnTo>
                      <a:pt x="87509" y="26930"/>
                    </a:lnTo>
                    <a:cubicBezTo>
                      <a:pt x="86894" y="25666"/>
                      <a:pt x="86426" y="24324"/>
                      <a:pt x="85690" y="23111"/>
                    </a:cubicBezTo>
                    <a:cubicBezTo>
                      <a:pt x="82997" y="18106"/>
                      <a:pt x="79283" y="13647"/>
                      <a:pt x="74823" y="10027"/>
                    </a:cubicBezTo>
                    <a:cubicBezTo>
                      <a:pt x="65922" y="2788"/>
                      <a:pt x="54059" y="-840"/>
                      <a:pt x="42343" y="165"/>
                    </a:cubicBezTo>
                    <a:cubicBezTo>
                      <a:pt x="40871" y="321"/>
                      <a:pt x="39416" y="424"/>
                      <a:pt x="37832" y="805"/>
                    </a:cubicBezTo>
                    <a:cubicBezTo>
                      <a:pt x="36308" y="1109"/>
                      <a:pt x="34619" y="1429"/>
                      <a:pt x="33545" y="1801"/>
                    </a:cubicBezTo>
                    <a:lnTo>
                      <a:pt x="31710" y="2347"/>
                    </a:lnTo>
                    <a:lnTo>
                      <a:pt x="31251" y="2494"/>
                    </a:lnTo>
                    <a:lnTo>
                      <a:pt x="31138" y="2529"/>
                    </a:lnTo>
                    <a:lnTo>
                      <a:pt x="30714" y="2685"/>
                    </a:lnTo>
                    <a:lnTo>
                      <a:pt x="30463" y="2788"/>
                    </a:lnTo>
                    <a:lnTo>
                      <a:pt x="29484" y="3204"/>
                    </a:lnTo>
                    <a:lnTo>
                      <a:pt x="25562" y="4867"/>
                    </a:lnTo>
                    <a:cubicBezTo>
                      <a:pt x="20487" y="7412"/>
                      <a:pt x="15474" y="10339"/>
                      <a:pt x="11205" y="14270"/>
                    </a:cubicBezTo>
                    <a:cubicBezTo>
                      <a:pt x="6927" y="18063"/>
                      <a:pt x="3039" y="22427"/>
                      <a:pt x="0" y="27380"/>
                    </a:cubicBezTo>
                    <a:lnTo>
                      <a:pt x="18591" y="27380"/>
                    </a:lnTo>
                    <a:close/>
                    <a:moveTo>
                      <a:pt x="35260" y="14929"/>
                    </a:moveTo>
                    <a:lnTo>
                      <a:pt x="35312" y="14929"/>
                    </a:lnTo>
                    <a:cubicBezTo>
                      <a:pt x="35260" y="14929"/>
                      <a:pt x="35346" y="14902"/>
                      <a:pt x="35260" y="14929"/>
                    </a:cubicBezTo>
                    <a:close/>
                  </a:path>
                </a:pathLst>
              </a:custGeom>
              <a:grpFill/>
              <a:ln w="8653" cap="flat">
                <a:noFill/>
                <a:prstDash val="solid"/>
                <a:miter/>
              </a:ln>
            </p:spPr>
            <p:txBody>
              <a:bodyPr rtlCol="0" anchor="ctr"/>
              <a:lstStyle/>
              <a:p>
                <a:endParaRPr lang="en-IN" dirty="0"/>
              </a:p>
            </p:txBody>
          </p:sp>
          <p:sp>
            <p:nvSpPr>
              <p:cNvPr id="45" name="Freeform: Shape 20">
                <a:extLst>
                  <a:ext uri="{FF2B5EF4-FFF2-40B4-BE49-F238E27FC236}">
                    <a16:creationId xmlns:a16="http://schemas.microsoft.com/office/drawing/2014/main" id="{DADFE400-2EDA-9C47-84EA-DF42F7318BAF}"/>
                  </a:ext>
                </a:extLst>
              </p:cNvPr>
              <p:cNvSpPr/>
              <p:nvPr/>
            </p:nvSpPr>
            <p:spPr>
              <a:xfrm>
                <a:off x="-2253375" y="3439546"/>
                <a:ext cx="127793" cy="197208"/>
              </a:xfrm>
              <a:custGeom>
                <a:avLst/>
                <a:gdLst>
                  <a:gd name="connsiteX0" fmla="*/ 52503 w 127793"/>
                  <a:gd name="connsiteY0" fmla="*/ 143265 h 197208"/>
                  <a:gd name="connsiteX1" fmla="*/ 65500 w 127793"/>
                  <a:gd name="connsiteY1" fmla="*/ 135212 h 197208"/>
                  <a:gd name="connsiteX2" fmla="*/ 81113 w 127793"/>
                  <a:gd name="connsiteY2" fmla="*/ 138970 h 197208"/>
                  <a:gd name="connsiteX3" fmla="*/ 82654 w 127793"/>
                  <a:gd name="connsiteY3" fmla="*/ 140104 h 197208"/>
                  <a:gd name="connsiteX4" fmla="*/ 84239 w 127793"/>
                  <a:gd name="connsiteY4" fmla="*/ 141507 h 197208"/>
                  <a:gd name="connsiteX5" fmla="*/ 87096 w 127793"/>
                  <a:gd name="connsiteY5" fmla="*/ 144572 h 197208"/>
                  <a:gd name="connsiteX6" fmla="*/ 91296 w 127793"/>
                  <a:gd name="connsiteY6" fmla="*/ 151811 h 197208"/>
                  <a:gd name="connsiteX7" fmla="*/ 93183 w 127793"/>
                  <a:gd name="connsiteY7" fmla="*/ 160132 h 197208"/>
                  <a:gd name="connsiteX8" fmla="*/ 92525 w 127793"/>
                  <a:gd name="connsiteY8" fmla="*/ 168740 h 197208"/>
                  <a:gd name="connsiteX9" fmla="*/ 89339 w 127793"/>
                  <a:gd name="connsiteY9" fmla="*/ 176871 h 197208"/>
                  <a:gd name="connsiteX10" fmla="*/ 88126 w 127793"/>
                  <a:gd name="connsiteY10" fmla="*/ 178698 h 197208"/>
                  <a:gd name="connsiteX11" fmla="*/ 87832 w 127793"/>
                  <a:gd name="connsiteY11" fmla="*/ 179174 h 197208"/>
                  <a:gd name="connsiteX12" fmla="*/ 87668 w 127793"/>
                  <a:gd name="connsiteY12" fmla="*/ 179399 h 197208"/>
                  <a:gd name="connsiteX13" fmla="*/ 87581 w 127793"/>
                  <a:gd name="connsiteY13" fmla="*/ 179512 h 197208"/>
                  <a:gd name="connsiteX14" fmla="*/ 87555 w 127793"/>
                  <a:gd name="connsiteY14" fmla="*/ 179581 h 197208"/>
                  <a:gd name="connsiteX15" fmla="*/ 87373 w 127793"/>
                  <a:gd name="connsiteY15" fmla="*/ 179771 h 197208"/>
                  <a:gd name="connsiteX16" fmla="*/ 86793 w 127793"/>
                  <a:gd name="connsiteY16" fmla="*/ 180525 h 197208"/>
                  <a:gd name="connsiteX17" fmla="*/ 85572 w 127793"/>
                  <a:gd name="connsiteY17" fmla="*/ 182005 h 197208"/>
                  <a:gd name="connsiteX18" fmla="*/ 84975 w 127793"/>
                  <a:gd name="connsiteY18" fmla="*/ 182750 h 197208"/>
                  <a:gd name="connsiteX19" fmla="*/ 84213 w 127793"/>
                  <a:gd name="connsiteY19" fmla="*/ 183538 h 197208"/>
                  <a:gd name="connsiteX20" fmla="*/ 77632 w 127793"/>
                  <a:gd name="connsiteY20" fmla="*/ 189218 h 197208"/>
                  <a:gd name="connsiteX21" fmla="*/ 70176 w 127793"/>
                  <a:gd name="connsiteY21" fmla="*/ 193427 h 197208"/>
                  <a:gd name="connsiteX22" fmla="*/ 36233 w 127793"/>
                  <a:gd name="connsiteY22" fmla="*/ 194388 h 197208"/>
                  <a:gd name="connsiteX23" fmla="*/ 32163 w 127793"/>
                  <a:gd name="connsiteY23" fmla="*/ 192699 h 197208"/>
                  <a:gd name="connsiteX24" fmla="*/ 28266 w 127793"/>
                  <a:gd name="connsiteY24" fmla="*/ 190587 h 197208"/>
                  <a:gd name="connsiteX25" fmla="*/ 26396 w 127793"/>
                  <a:gd name="connsiteY25" fmla="*/ 189400 h 197208"/>
                  <a:gd name="connsiteX26" fmla="*/ 25928 w 127793"/>
                  <a:gd name="connsiteY26" fmla="*/ 189097 h 197208"/>
                  <a:gd name="connsiteX27" fmla="*/ 25807 w 127793"/>
                  <a:gd name="connsiteY27" fmla="*/ 189011 h 197208"/>
                  <a:gd name="connsiteX28" fmla="*/ 25738 w 127793"/>
                  <a:gd name="connsiteY28" fmla="*/ 188985 h 197208"/>
                  <a:gd name="connsiteX29" fmla="*/ 25435 w 127793"/>
                  <a:gd name="connsiteY29" fmla="*/ 188733 h 197208"/>
                  <a:gd name="connsiteX30" fmla="*/ 25253 w 127793"/>
                  <a:gd name="connsiteY30" fmla="*/ 188586 h 197208"/>
                  <a:gd name="connsiteX31" fmla="*/ 24491 w 127793"/>
                  <a:gd name="connsiteY31" fmla="*/ 187998 h 197208"/>
                  <a:gd name="connsiteX32" fmla="*/ 21477 w 127793"/>
                  <a:gd name="connsiteY32" fmla="*/ 185660 h 197208"/>
                  <a:gd name="connsiteX33" fmla="*/ 18248 w 127793"/>
                  <a:gd name="connsiteY33" fmla="*/ 182681 h 197208"/>
                  <a:gd name="connsiteX34" fmla="*/ 15165 w 127793"/>
                  <a:gd name="connsiteY34" fmla="*/ 179486 h 197208"/>
                  <a:gd name="connsiteX35" fmla="*/ 12385 w 127793"/>
                  <a:gd name="connsiteY35" fmla="*/ 176186 h 197208"/>
                  <a:gd name="connsiteX36" fmla="*/ 9909 w 127793"/>
                  <a:gd name="connsiteY36" fmla="*/ 172654 h 197208"/>
                  <a:gd name="connsiteX37" fmla="*/ 2514 w 127793"/>
                  <a:gd name="connsiteY37" fmla="*/ 156972 h 197208"/>
                  <a:gd name="connsiteX38" fmla="*/ 20 w 127793"/>
                  <a:gd name="connsiteY38" fmla="*/ 139706 h 197208"/>
                  <a:gd name="connsiteX39" fmla="*/ 678 w 127793"/>
                  <a:gd name="connsiteY39" fmla="*/ 130960 h 197208"/>
                  <a:gd name="connsiteX40" fmla="*/ 2808 w 127793"/>
                  <a:gd name="connsiteY40" fmla="*/ 122422 h 197208"/>
                  <a:gd name="connsiteX41" fmla="*/ 10671 w 127793"/>
                  <a:gd name="connsiteY41" fmla="*/ 106775 h 197208"/>
                  <a:gd name="connsiteX42" fmla="*/ 13303 w 127793"/>
                  <a:gd name="connsiteY42" fmla="*/ 103312 h 197208"/>
                  <a:gd name="connsiteX43" fmla="*/ 13606 w 127793"/>
                  <a:gd name="connsiteY43" fmla="*/ 102939 h 197208"/>
                  <a:gd name="connsiteX44" fmla="*/ 13684 w 127793"/>
                  <a:gd name="connsiteY44" fmla="*/ 102853 h 197208"/>
                  <a:gd name="connsiteX45" fmla="*/ 13849 w 127793"/>
                  <a:gd name="connsiteY45" fmla="*/ 102680 h 197208"/>
                  <a:gd name="connsiteX46" fmla="*/ 14178 w 127793"/>
                  <a:gd name="connsiteY46" fmla="*/ 102316 h 197208"/>
                  <a:gd name="connsiteX47" fmla="*/ 14827 w 127793"/>
                  <a:gd name="connsiteY47" fmla="*/ 101632 h 197208"/>
                  <a:gd name="connsiteX48" fmla="*/ 16109 w 127793"/>
                  <a:gd name="connsiteY48" fmla="*/ 100229 h 197208"/>
                  <a:gd name="connsiteX49" fmla="*/ 17408 w 127793"/>
                  <a:gd name="connsiteY49" fmla="*/ 98826 h 197208"/>
                  <a:gd name="connsiteX50" fmla="*/ 18828 w 127793"/>
                  <a:gd name="connsiteY50" fmla="*/ 97380 h 197208"/>
                  <a:gd name="connsiteX51" fmla="*/ 22084 w 127793"/>
                  <a:gd name="connsiteY51" fmla="*/ 94445 h 197208"/>
                  <a:gd name="connsiteX52" fmla="*/ 28751 w 127793"/>
                  <a:gd name="connsiteY52" fmla="*/ 89284 h 197208"/>
                  <a:gd name="connsiteX53" fmla="*/ 35843 w 127793"/>
                  <a:gd name="connsiteY53" fmla="*/ 84989 h 197208"/>
                  <a:gd name="connsiteX54" fmla="*/ 33436 w 127793"/>
                  <a:gd name="connsiteY54" fmla="*/ 93276 h 197208"/>
                  <a:gd name="connsiteX55" fmla="*/ 29738 w 127793"/>
                  <a:gd name="connsiteY55" fmla="*/ 85855 h 197208"/>
                  <a:gd name="connsiteX56" fmla="*/ 26907 w 127793"/>
                  <a:gd name="connsiteY56" fmla="*/ 78001 h 197208"/>
                  <a:gd name="connsiteX57" fmla="*/ 25764 w 127793"/>
                  <a:gd name="connsiteY57" fmla="*/ 73992 h 197208"/>
                  <a:gd name="connsiteX58" fmla="*/ 24941 w 127793"/>
                  <a:gd name="connsiteY58" fmla="*/ 69870 h 197208"/>
                  <a:gd name="connsiteX59" fmla="*/ 24569 w 127793"/>
                  <a:gd name="connsiteY59" fmla="*/ 67809 h 197208"/>
                  <a:gd name="connsiteX60" fmla="*/ 24387 w 127793"/>
                  <a:gd name="connsiteY60" fmla="*/ 66779 h 197208"/>
                  <a:gd name="connsiteX61" fmla="*/ 24292 w 127793"/>
                  <a:gd name="connsiteY61" fmla="*/ 66251 h 197208"/>
                  <a:gd name="connsiteX62" fmla="*/ 24240 w 127793"/>
                  <a:gd name="connsiteY62" fmla="*/ 66000 h 197208"/>
                  <a:gd name="connsiteX63" fmla="*/ 24214 w 127793"/>
                  <a:gd name="connsiteY63" fmla="*/ 65861 h 197208"/>
                  <a:gd name="connsiteX64" fmla="*/ 24196 w 127793"/>
                  <a:gd name="connsiteY64" fmla="*/ 65800 h 197208"/>
                  <a:gd name="connsiteX65" fmla="*/ 24170 w 127793"/>
                  <a:gd name="connsiteY65" fmla="*/ 65333 h 197208"/>
                  <a:gd name="connsiteX66" fmla="*/ 23859 w 127793"/>
                  <a:gd name="connsiteY66" fmla="*/ 61531 h 197208"/>
                  <a:gd name="connsiteX67" fmla="*/ 23737 w 127793"/>
                  <a:gd name="connsiteY67" fmla="*/ 59583 h 197208"/>
                  <a:gd name="connsiteX68" fmla="*/ 23781 w 127793"/>
                  <a:gd name="connsiteY68" fmla="*/ 57245 h 197208"/>
                  <a:gd name="connsiteX69" fmla="*/ 23989 w 127793"/>
                  <a:gd name="connsiteY69" fmla="*/ 52630 h 197208"/>
                  <a:gd name="connsiteX70" fmla="*/ 25556 w 127793"/>
                  <a:gd name="connsiteY70" fmla="*/ 43971 h 197208"/>
                  <a:gd name="connsiteX71" fmla="*/ 28335 w 127793"/>
                  <a:gd name="connsiteY71" fmla="*/ 35623 h 197208"/>
                  <a:gd name="connsiteX72" fmla="*/ 32457 w 127793"/>
                  <a:gd name="connsiteY72" fmla="*/ 27856 h 197208"/>
                  <a:gd name="connsiteX73" fmla="*/ 43818 w 127793"/>
                  <a:gd name="connsiteY73" fmla="*/ 14608 h 197208"/>
                  <a:gd name="connsiteX74" fmla="*/ 58452 w 127793"/>
                  <a:gd name="connsiteY74" fmla="*/ 5334 h 197208"/>
                  <a:gd name="connsiteX75" fmla="*/ 74921 w 127793"/>
                  <a:gd name="connsiteY75" fmla="*/ 589 h 197208"/>
                  <a:gd name="connsiteX76" fmla="*/ 79173 w 127793"/>
                  <a:gd name="connsiteY76" fmla="*/ 156 h 197208"/>
                  <a:gd name="connsiteX77" fmla="*/ 80229 w 127793"/>
                  <a:gd name="connsiteY77" fmla="*/ 52 h 197208"/>
                  <a:gd name="connsiteX78" fmla="*/ 80489 w 127793"/>
                  <a:gd name="connsiteY78" fmla="*/ 17 h 197208"/>
                  <a:gd name="connsiteX79" fmla="*/ 80948 w 127793"/>
                  <a:gd name="connsiteY79" fmla="*/ 9 h 197208"/>
                  <a:gd name="connsiteX80" fmla="*/ 81061 w 127793"/>
                  <a:gd name="connsiteY80" fmla="*/ 0 h 197208"/>
                  <a:gd name="connsiteX81" fmla="*/ 81537 w 127793"/>
                  <a:gd name="connsiteY81" fmla="*/ 0 h 197208"/>
                  <a:gd name="connsiteX82" fmla="*/ 83451 w 127793"/>
                  <a:gd name="connsiteY82" fmla="*/ 17 h 197208"/>
                  <a:gd name="connsiteX83" fmla="*/ 87858 w 127793"/>
                  <a:gd name="connsiteY83" fmla="*/ 320 h 197208"/>
                  <a:gd name="connsiteX84" fmla="*/ 92335 w 127793"/>
                  <a:gd name="connsiteY84" fmla="*/ 1048 h 197208"/>
                  <a:gd name="connsiteX85" fmla="*/ 120477 w 127793"/>
                  <a:gd name="connsiteY85" fmla="*/ 20037 h 197208"/>
                  <a:gd name="connsiteX86" fmla="*/ 127014 w 127793"/>
                  <a:gd name="connsiteY86" fmla="*/ 35745 h 197208"/>
                  <a:gd name="connsiteX87" fmla="*/ 127621 w 127793"/>
                  <a:gd name="connsiteY87" fmla="*/ 39927 h 197208"/>
                  <a:gd name="connsiteX88" fmla="*/ 127742 w 127793"/>
                  <a:gd name="connsiteY88" fmla="*/ 40957 h 197208"/>
                  <a:gd name="connsiteX89" fmla="*/ 127768 w 127793"/>
                  <a:gd name="connsiteY89" fmla="*/ 41243 h 197208"/>
                  <a:gd name="connsiteX90" fmla="*/ 127759 w 127793"/>
                  <a:gd name="connsiteY90" fmla="*/ 41304 h 197208"/>
                  <a:gd name="connsiteX91" fmla="*/ 127759 w 127793"/>
                  <a:gd name="connsiteY91" fmla="*/ 41425 h 197208"/>
                  <a:gd name="connsiteX92" fmla="*/ 127759 w 127793"/>
                  <a:gd name="connsiteY92" fmla="*/ 41659 h 197208"/>
                  <a:gd name="connsiteX93" fmla="*/ 127776 w 127793"/>
                  <a:gd name="connsiteY93" fmla="*/ 42152 h 197208"/>
                  <a:gd name="connsiteX94" fmla="*/ 127794 w 127793"/>
                  <a:gd name="connsiteY94" fmla="*/ 44083 h 197208"/>
                  <a:gd name="connsiteX95" fmla="*/ 126149 w 127793"/>
                  <a:gd name="connsiteY95" fmla="*/ 52881 h 197208"/>
                  <a:gd name="connsiteX96" fmla="*/ 122096 w 127793"/>
                  <a:gd name="connsiteY96" fmla="*/ 60510 h 197208"/>
                  <a:gd name="connsiteX97" fmla="*/ 116052 w 127793"/>
                  <a:gd name="connsiteY97" fmla="*/ 66493 h 197208"/>
                  <a:gd name="connsiteX98" fmla="*/ 108631 w 127793"/>
                  <a:gd name="connsiteY98" fmla="*/ 70364 h 197208"/>
                  <a:gd name="connsiteX99" fmla="*/ 100526 w 127793"/>
                  <a:gd name="connsiteY99" fmla="*/ 71905 h 197208"/>
                  <a:gd name="connsiteX100" fmla="*/ 92361 w 127793"/>
                  <a:gd name="connsiteY100" fmla="*/ 70771 h 197208"/>
                  <a:gd name="connsiteX101" fmla="*/ 85382 w 127793"/>
                  <a:gd name="connsiteY101" fmla="*/ 66701 h 197208"/>
                  <a:gd name="connsiteX102" fmla="*/ 78723 w 127793"/>
                  <a:gd name="connsiteY102" fmla="*/ 52942 h 197208"/>
                  <a:gd name="connsiteX103" fmla="*/ 86663 w 127793"/>
                  <a:gd name="connsiteY103" fmla="*/ 65073 h 197208"/>
                  <a:gd name="connsiteX104" fmla="*/ 93183 w 127793"/>
                  <a:gd name="connsiteY104" fmla="*/ 67896 h 197208"/>
                  <a:gd name="connsiteX105" fmla="*/ 100128 w 127793"/>
                  <a:gd name="connsiteY105" fmla="*/ 68017 h 197208"/>
                  <a:gd name="connsiteX106" fmla="*/ 106804 w 127793"/>
                  <a:gd name="connsiteY106" fmla="*/ 65896 h 197208"/>
                  <a:gd name="connsiteX107" fmla="*/ 112484 w 127793"/>
                  <a:gd name="connsiteY107" fmla="*/ 62060 h 197208"/>
                  <a:gd name="connsiteX108" fmla="*/ 116745 w 127793"/>
                  <a:gd name="connsiteY108" fmla="*/ 56856 h 197208"/>
                  <a:gd name="connsiteX109" fmla="*/ 119239 w 127793"/>
                  <a:gd name="connsiteY109" fmla="*/ 50760 h 197208"/>
                  <a:gd name="connsiteX110" fmla="*/ 119810 w 127793"/>
                  <a:gd name="connsiteY110" fmla="*/ 44473 h 197208"/>
                  <a:gd name="connsiteX111" fmla="*/ 119628 w 127793"/>
                  <a:gd name="connsiteY111" fmla="*/ 42603 h 197208"/>
                  <a:gd name="connsiteX112" fmla="*/ 119585 w 127793"/>
                  <a:gd name="connsiteY112" fmla="*/ 42126 h 197208"/>
                  <a:gd name="connsiteX113" fmla="*/ 119559 w 127793"/>
                  <a:gd name="connsiteY113" fmla="*/ 41910 h 197208"/>
                  <a:gd name="connsiteX114" fmla="*/ 119542 w 127793"/>
                  <a:gd name="connsiteY114" fmla="*/ 41772 h 197208"/>
                  <a:gd name="connsiteX115" fmla="*/ 119542 w 127793"/>
                  <a:gd name="connsiteY115" fmla="*/ 41702 h 197208"/>
                  <a:gd name="connsiteX116" fmla="*/ 119559 w 127793"/>
                  <a:gd name="connsiteY116" fmla="*/ 41875 h 197208"/>
                  <a:gd name="connsiteX117" fmla="*/ 119377 w 127793"/>
                  <a:gd name="connsiteY117" fmla="*/ 41018 h 197208"/>
                  <a:gd name="connsiteX118" fmla="*/ 118598 w 127793"/>
                  <a:gd name="connsiteY118" fmla="*/ 37728 h 197208"/>
                  <a:gd name="connsiteX119" fmla="*/ 112407 w 127793"/>
                  <a:gd name="connsiteY119" fmla="*/ 25908 h 197208"/>
                  <a:gd name="connsiteX120" fmla="*/ 90109 w 127793"/>
                  <a:gd name="connsiteY120" fmla="*/ 13153 h 197208"/>
                  <a:gd name="connsiteX121" fmla="*/ 87044 w 127793"/>
                  <a:gd name="connsiteY121" fmla="*/ 12867 h 197208"/>
                  <a:gd name="connsiteX122" fmla="*/ 83823 w 127793"/>
                  <a:gd name="connsiteY122" fmla="*/ 12885 h 197208"/>
                  <a:gd name="connsiteX123" fmla="*/ 81909 w 127793"/>
                  <a:gd name="connsiteY123" fmla="*/ 13006 h 197208"/>
                  <a:gd name="connsiteX124" fmla="*/ 81433 w 127793"/>
                  <a:gd name="connsiteY124" fmla="*/ 13023 h 197208"/>
                  <a:gd name="connsiteX125" fmla="*/ 81312 w 127793"/>
                  <a:gd name="connsiteY125" fmla="*/ 13040 h 197208"/>
                  <a:gd name="connsiteX126" fmla="*/ 81242 w 127793"/>
                  <a:gd name="connsiteY126" fmla="*/ 13040 h 197208"/>
                  <a:gd name="connsiteX127" fmla="*/ 81511 w 127793"/>
                  <a:gd name="connsiteY127" fmla="*/ 13040 h 197208"/>
                  <a:gd name="connsiteX128" fmla="*/ 81294 w 127793"/>
                  <a:gd name="connsiteY128" fmla="*/ 13075 h 197208"/>
                  <a:gd name="connsiteX129" fmla="*/ 80463 w 127793"/>
                  <a:gd name="connsiteY129" fmla="*/ 13214 h 197208"/>
                  <a:gd name="connsiteX130" fmla="*/ 77147 w 127793"/>
                  <a:gd name="connsiteY130" fmla="*/ 13742 h 197208"/>
                  <a:gd name="connsiteX131" fmla="*/ 64617 w 127793"/>
                  <a:gd name="connsiteY131" fmla="*/ 18210 h 197208"/>
                  <a:gd name="connsiteX132" fmla="*/ 54001 w 127793"/>
                  <a:gd name="connsiteY132" fmla="*/ 25882 h 197208"/>
                  <a:gd name="connsiteX133" fmla="*/ 52815 w 127793"/>
                  <a:gd name="connsiteY133" fmla="*/ 27008 h 197208"/>
                  <a:gd name="connsiteX134" fmla="*/ 51724 w 127793"/>
                  <a:gd name="connsiteY134" fmla="*/ 28229 h 197208"/>
                  <a:gd name="connsiteX135" fmla="*/ 49576 w 127793"/>
                  <a:gd name="connsiteY135" fmla="*/ 30662 h 197208"/>
                  <a:gd name="connsiteX136" fmla="*/ 45974 w 127793"/>
                  <a:gd name="connsiteY136" fmla="*/ 36065 h 197208"/>
                  <a:gd name="connsiteX137" fmla="*/ 43065 w 127793"/>
                  <a:gd name="connsiteY137" fmla="*/ 41841 h 197208"/>
                  <a:gd name="connsiteX138" fmla="*/ 41073 w 127793"/>
                  <a:gd name="connsiteY138" fmla="*/ 47971 h 197208"/>
                  <a:gd name="connsiteX139" fmla="*/ 39835 w 127793"/>
                  <a:gd name="connsiteY139" fmla="*/ 54301 h 197208"/>
                  <a:gd name="connsiteX140" fmla="*/ 39601 w 127793"/>
                  <a:gd name="connsiteY140" fmla="*/ 57289 h 197208"/>
                  <a:gd name="connsiteX141" fmla="*/ 39488 w 127793"/>
                  <a:gd name="connsiteY141" fmla="*/ 58769 h 197208"/>
                  <a:gd name="connsiteX142" fmla="*/ 39549 w 127793"/>
                  <a:gd name="connsiteY142" fmla="*/ 60631 h 197208"/>
                  <a:gd name="connsiteX143" fmla="*/ 39670 w 127793"/>
                  <a:gd name="connsiteY143" fmla="*/ 64450 h 197208"/>
                  <a:gd name="connsiteX144" fmla="*/ 39653 w 127793"/>
                  <a:gd name="connsiteY144" fmla="*/ 64112 h 197208"/>
                  <a:gd name="connsiteX145" fmla="*/ 39653 w 127793"/>
                  <a:gd name="connsiteY145" fmla="*/ 64164 h 197208"/>
                  <a:gd name="connsiteX146" fmla="*/ 39662 w 127793"/>
                  <a:gd name="connsiteY146" fmla="*/ 64276 h 197208"/>
                  <a:gd name="connsiteX147" fmla="*/ 39696 w 127793"/>
                  <a:gd name="connsiteY147" fmla="*/ 64484 h 197208"/>
                  <a:gd name="connsiteX148" fmla="*/ 39748 w 127793"/>
                  <a:gd name="connsiteY148" fmla="*/ 64909 h 197208"/>
                  <a:gd name="connsiteX149" fmla="*/ 39852 w 127793"/>
                  <a:gd name="connsiteY149" fmla="*/ 65757 h 197208"/>
                  <a:gd name="connsiteX150" fmla="*/ 40060 w 127793"/>
                  <a:gd name="connsiteY150" fmla="*/ 67463 h 197208"/>
                  <a:gd name="connsiteX151" fmla="*/ 41194 w 127793"/>
                  <a:gd name="connsiteY151" fmla="*/ 74260 h 197208"/>
                  <a:gd name="connsiteX152" fmla="*/ 41974 w 127793"/>
                  <a:gd name="connsiteY152" fmla="*/ 77655 h 197208"/>
                  <a:gd name="connsiteX153" fmla="*/ 42874 w 127793"/>
                  <a:gd name="connsiteY153" fmla="*/ 80997 h 197208"/>
                  <a:gd name="connsiteX154" fmla="*/ 45082 w 127793"/>
                  <a:gd name="connsiteY154" fmla="*/ 87647 h 197208"/>
                  <a:gd name="connsiteX155" fmla="*/ 42666 w 127793"/>
                  <a:gd name="connsiteY155" fmla="*/ 95969 h 197208"/>
                  <a:gd name="connsiteX156" fmla="*/ 37254 w 127793"/>
                  <a:gd name="connsiteY156" fmla="*/ 100402 h 197208"/>
                  <a:gd name="connsiteX157" fmla="*/ 34683 w 127793"/>
                  <a:gd name="connsiteY157" fmla="*/ 102757 h 197208"/>
                  <a:gd name="connsiteX158" fmla="*/ 33418 w 127793"/>
                  <a:gd name="connsiteY158" fmla="*/ 103918 h 197208"/>
                  <a:gd name="connsiteX159" fmla="*/ 32301 w 127793"/>
                  <a:gd name="connsiteY159" fmla="*/ 105121 h 197208"/>
                  <a:gd name="connsiteX160" fmla="*/ 30050 w 127793"/>
                  <a:gd name="connsiteY160" fmla="*/ 107485 h 197208"/>
                  <a:gd name="connsiteX161" fmla="*/ 28872 w 127793"/>
                  <a:gd name="connsiteY161" fmla="*/ 108819 h 197208"/>
                  <a:gd name="connsiteX162" fmla="*/ 27651 w 127793"/>
                  <a:gd name="connsiteY162" fmla="*/ 110282 h 197208"/>
                  <a:gd name="connsiteX163" fmla="*/ 25443 w 127793"/>
                  <a:gd name="connsiteY163" fmla="*/ 112984 h 197208"/>
                  <a:gd name="connsiteX164" fmla="*/ 23616 w 127793"/>
                  <a:gd name="connsiteY164" fmla="*/ 115694 h 197208"/>
                  <a:gd name="connsiteX165" fmla="*/ 22698 w 127793"/>
                  <a:gd name="connsiteY165" fmla="*/ 117045 h 197208"/>
                  <a:gd name="connsiteX166" fmla="*/ 21928 w 127793"/>
                  <a:gd name="connsiteY166" fmla="*/ 118482 h 197208"/>
                  <a:gd name="connsiteX167" fmla="*/ 20386 w 127793"/>
                  <a:gd name="connsiteY167" fmla="*/ 121305 h 197208"/>
                  <a:gd name="connsiteX168" fmla="*/ 18040 w 127793"/>
                  <a:gd name="connsiteY168" fmla="*/ 127341 h 197208"/>
                  <a:gd name="connsiteX169" fmla="*/ 16429 w 127793"/>
                  <a:gd name="connsiteY169" fmla="*/ 133575 h 197208"/>
                  <a:gd name="connsiteX170" fmla="*/ 15814 w 127793"/>
                  <a:gd name="connsiteY170" fmla="*/ 140017 h 197208"/>
                  <a:gd name="connsiteX171" fmla="*/ 15988 w 127793"/>
                  <a:gd name="connsiteY171" fmla="*/ 146503 h 197208"/>
                  <a:gd name="connsiteX172" fmla="*/ 16481 w 127793"/>
                  <a:gd name="connsiteY172" fmla="*/ 149716 h 197208"/>
                  <a:gd name="connsiteX173" fmla="*/ 16732 w 127793"/>
                  <a:gd name="connsiteY173" fmla="*/ 151344 h 197208"/>
                  <a:gd name="connsiteX174" fmla="*/ 17148 w 127793"/>
                  <a:gd name="connsiteY174" fmla="*/ 152920 h 197208"/>
                  <a:gd name="connsiteX175" fmla="*/ 22023 w 127793"/>
                  <a:gd name="connsiteY175" fmla="*/ 165077 h 197208"/>
                  <a:gd name="connsiteX176" fmla="*/ 23737 w 127793"/>
                  <a:gd name="connsiteY176" fmla="*/ 167908 h 197208"/>
                  <a:gd name="connsiteX177" fmla="*/ 25729 w 127793"/>
                  <a:gd name="connsiteY177" fmla="*/ 170575 h 197208"/>
                  <a:gd name="connsiteX178" fmla="*/ 27781 w 127793"/>
                  <a:gd name="connsiteY178" fmla="*/ 173008 h 197208"/>
                  <a:gd name="connsiteX179" fmla="*/ 29998 w 127793"/>
                  <a:gd name="connsiteY179" fmla="*/ 175355 h 197208"/>
                  <a:gd name="connsiteX180" fmla="*/ 32873 w 127793"/>
                  <a:gd name="connsiteY180" fmla="*/ 177892 h 197208"/>
                  <a:gd name="connsiteX181" fmla="*/ 33591 w 127793"/>
                  <a:gd name="connsiteY181" fmla="*/ 178533 h 197208"/>
                  <a:gd name="connsiteX182" fmla="*/ 33773 w 127793"/>
                  <a:gd name="connsiteY182" fmla="*/ 178672 h 197208"/>
                  <a:gd name="connsiteX183" fmla="*/ 33566 w 127793"/>
                  <a:gd name="connsiteY183" fmla="*/ 178507 h 197208"/>
                  <a:gd name="connsiteX184" fmla="*/ 33600 w 127793"/>
                  <a:gd name="connsiteY184" fmla="*/ 178533 h 197208"/>
                  <a:gd name="connsiteX185" fmla="*/ 33678 w 127793"/>
                  <a:gd name="connsiteY185" fmla="*/ 178585 h 197208"/>
                  <a:gd name="connsiteX186" fmla="*/ 33998 w 127793"/>
                  <a:gd name="connsiteY186" fmla="*/ 178819 h 197208"/>
                  <a:gd name="connsiteX187" fmla="*/ 35289 w 127793"/>
                  <a:gd name="connsiteY187" fmla="*/ 179745 h 197208"/>
                  <a:gd name="connsiteX188" fmla="*/ 37990 w 127793"/>
                  <a:gd name="connsiteY188" fmla="*/ 181486 h 197208"/>
                  <a:gd name="connsiteX189" fmla="*/ 40831 w 127793"/>
                  <a:gd name="connsiteY189" fmla="*/ 182975 h 197208"/>
                  <a:gd name="connsiteX190" fmla="*/ 66487 w 127793"/>
                  <a:gd name="connsiteY190" fmla="*/ 184127 h 197208"/>
                  <a:gd name="connsiteX191" fmla="*/ 72583 w 127793"/>
                  <a:gd name="connsiteY191" fmla="*/ 181382 h 197208"/>
                  <a:gd name="connsiteX192" fmla="*/ 77935 w 127793"/>
                  <a:gd name="connsiteY192" fmla="*/ 177581 h 197208"/>
                  <a:gd name="connsiteX193" fmla="*/ 78558 w 127793"/>
                  <a:gd name="connsiteY193" fmla="*/ 177061 h 197208"/>
                  <a:gd name="connsiteX194" fmla="*/ 79216 w 127793"/>
                  <a:gd name="connsiteY194" fmla="*/ 176386 h 197208"/>
                  <a:gd name="connsiteX195" fmla="*/ 80541 w 127793"/>
                  <a:gd name="connsiteY195" fmla="*/ 175000 h 197208"/>
                  <a:gd name="connsiteX196" fmla="*/ 81208 w 127793"/>
                  <a:gd name="connsiteY196" fmla="*/ 174316 h 197208"/>
                  <a:gd name="connsiteX197" fmla="*/ 81104 w 127793"/>
                  <a:gd name="connsiteY197" fmla="*/ 174446 h 197208"/>
                  <a:gd name="connsiteX198" fmla="*/ 81121 w 127793"/>
                  <a:gd name="connsiteY198" fmla="*/ 174394 h 197208"/>
                  <a:gd name="connsiteX199" fmla="*/ 81199 w 127793"/>
                  <a:gd name="connsiteY199" fmla="*/ 174308 h 197208"/>
                  <a:gd name="connsiteX200" fmla="*/ 81320 w 127793"/>
                  <a:gd name="connsiteY200" fmla="*/ 174143 h 197208"/>
                  <a:gd name="connsiteX201" fmla="*/ 81580 w 127793"/>
                  <a:gd name="connsiteY201" fmla="*/ 173831 h 197208"/>
                  <a:gd name="connsiteX202" fmla="*/ 82585 w 127793"/>
                  <a:gd name="connsiteY202" fmla="*/ 172567 h 197208"/>
                  <a:gd name="connsiteX203" fmla="*/ 85563 w 127793"/>
                  <a:gd name="connsiteY203" fmla="*/ 166809 h 197208"/>
                  <a:gd name="connsiteX204" fmla="*/ 86715 w 127793"/>
                  <a:gd name="connsiteY204" fmla="*/ 160297 h 197208"/>
                  <a:gd name="connsiteX205" fmla="*/ 85910 w 127793"/>
                  <a:gd name="connsiteY205" fmla="*/ 153621 h 197208"/>
                  <a:gd name="connsiteX206" fmla="*/ 83173 w 127793"/>
                  <a:gd name="connsiteY206" fmla="*/ 147326 h 197208"/>
                  <a:gd name="connsiteX207" fmla="*/ 81130 w 127793"/>
                  <a:gd name="connsiteY207" fmla="*/ 144555 h 197208"/>
                  <a:gd name="connsiteX208" fmla="*/ 80022 w 127793"/>
                  <a:gd name="connsiteY208" fmla="*/ 143273 h 197208"/>
                  <a:gd name="connsiteX209" fmla="*/ 78619 w 127793"/>
                  <a:gd name="connsiteY209" fmla="*/ 141966 h 197208"/>
                  <a:gd name="connsiteX210" fmla="*/ 65725 w 127793"/>
                  <a:gd name="connsiteY210" fmla="*/ 137264 h 197208"/>
                  <a:gd name="connsiteX211" fmla="*/ 52503 w 127793"/>
                  <a:gd name="connsiteY211" fmla="*/ 143265 h 197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27793" h="197208">
                    <a:moveTo>
                      <a:pt x="52503" y="143265"/>
                    </a:moveTo>
                    <a:cubicBezTo>
                      <a:pt x="55386" y="139056"/>
                      <a:pt x="60184" y="135991"/>
                      <a:pt x="65500" y="135212"/>
                    </a:cubicBezTo>
                    <a:cubicBezTo>
                      <a:pt x="70800" y="134363"/>
                      <a:pt x="76532" y="135619"/>
                      <a:pt x="81113" y="138970"/>
                    </a:cubicBezTo>
                    <a:lnTo>
                      <a:pt x="82654" y="140104"/>
                    </a:lnTo>
                    <a:cubicBezTo>
                      <a:pt x="83182" y="140537"/>
                      <a:pt x="83710" y="141022"/>
                      <a:pt x="84239" y="141507"/>
                    </a:cubicBezTo>
                    <a:cubicBezTo>
                      <a:pt x="85338" y="142459"/>
                      <a:pt x="86161" y="143516"/>
                      <a:pt x="87096" y="144572"/>
                    </a:cubicBezTo>
                    <a:cubicBezTo>
                      <a:pt x="88828" y="146746"/>
                      <a:pt x="90239" y="149205"/>
                      <a:pt x="91296" y="151811"/>
                    </a:cubicBezTo>
                    <a:cubicBezTo>
                      <a:pt x="92309" y="154469"/>
                      <a:pt x="92924" y="157266"/>
                      <a:pt x="93183" y="160132"/>
                    </a:cubicBezTo>
                    <a:cubicBezTo>
                      <a:pt x="93374" y="162990"/>
                      <a:pt x="93140" y="165882"/>
                      <a:pt x="92525" y="168740"/>
                    </a:cubicBezTo>
                    <a:cubicBezTo>
                      <a:pt x="91859" y="171580"/>
                      <a:pt x="90776" y="174308"/>
                      <a:pt x="89339" y="176871"/>
                    </a:cubicBezTo>
                    <a:cubicBezTo>
                      <a:pt x="88958" y="177494"/>
                      <a:pt x="88542" y="178109"/>
                      <a:pt x="88126" y="178698"/>
                    </a:cubicBezTo>
                    <a:lnTo>
                      <a:pt x="87832" y="179174"/>
                    </a:lnTo>
                    <a:lnTo>
                      <a:pt x="87668" y="179399"/>
                    </a:lnTo>
                    <a:lnTo>
                      <a:pt x="87581" y="179512"/>
                    </a:lnTo>
                    <a:lnTo>
                      <a:pt x="87555" y="179581"/>
                    </a:lnTo>
                    <a:cubicBezTo>
                      <a:pt x="87659" y="179442"/>
                      <a:pt x="87373" y="179797"/>
                      <a:pt x="87373" y="179771"/>
                    </a:cubicBezTo>
                    <a:lnTo>
                      <a:pt x="86793" y="180525"/>
                    </a:lnTo>
                    <a:lnTo>
                      <a:pt x="85572" y="182005"/>
                    </a:lnTo>
                    <a:lnTo>
                      <a:pt x="84975" y="182750"/>
                    </a:lnTo>
                    <a:lnTo>
                      <a:pt x="84213" y="183538"/>
                    </a:lnTo>
                    <a:cubicBezTo>
                      <a:pt x="82108" y="185755"/>
                      <a:pt x="79970" y="187599"/>
                      <a:pt x="77632" y="189218"/>
                    </a:cubicBezTo>
                    <a:cubicBezTo>
                      <a:pt x="75294" y="190872"/>
                      <a:pt x="72800" y="192284"/>
                      <a:pt x="70176" y="193427"/>
                    </a:cubicBezTo>
                    <a:cubicBezTo>
                      <a:pt x="59673" y="198103"/>
                      <a:pt x="47290" y="198466"/>
                      <a:pt x="36233" y="194388"/>
                    </a:cubicBezTo>
                    <a:cubicBezTo>
                      <a:pt x="34864" y="193877"/>
                      <a:pt x="33462" y="193375"/>
                      <a:pt x="32163" y="192699"/>
                    </a:cubicBezTo>
                    <a:cubicBezTo>
                      <a:pt x="30855" y="192024"/>
                      <a:pt x="29504" y="191418"/>
                      <a:pt x="28266" y="190587"/>
                    </a:cubicBezTo>
                    <a:lnTo>
                      <a:pt x="26396" y="189400"/>
                    </a:lnTo>
                    <a:lnTo>
                      <a:pt x="25928" y="189097"/>
                    </a:lnTo>
                    <a:lnTo>
                      <a:pt x="25807" y="189011"/>
                    </a:lnTo>
                    <a:lnTo>
                      <a:pt x="25738" y="188985"/>
                    </a:lnTo>
                    <a:cubicBezTo>
                      <a:pt x="25616" y="188872"/>
                      <a:pt x="25954" y="189158"/>
                      <a:pt x="25435" y="188733"/>
                    </a:cubicBezTo>
                    <a:lnTo>
                      <a:pt x="25253" y="188586"/>
                    </a:lnTo>
                    <a:lnTo>
                      <a:pt x="24491" y="187998"/>
                    </a:lnTo>
                    <a:lnTo>
                      <a:pt x="21477" y="185660"/>
                    </a:lnTo>
                    <a:cubicBezTo>
                      <a:pt x="20473" y="184880"/>
                      <a:pt x="19313" y="183677"/>
                      <a:pt x="18248" y="182681"/>
                    </a:cubicBezTo>
                    <a:cubicBezTo>
                      <a:pt x="17157" y="181633"/>
                      <a:pt x="16031" y="180585"/>
                      <a:pt x="15165" y="179486"/>
                    </a:cubicBezTo>
                    <a:lnTo>
                      <a:pt x="12385" y="176186"/>
                    </a:lnTo>
                    <a:lnTo>
                      <a:pt x="9909" y="172654"/>
                    </a:lnTo>
                    <a:cubicBezTo>
                      <a:pt x="6766" y="167830"/>
                      <a:pt x="4125" y="162592"/>
                      <a:pt x="2514" y="156972"/>
                    </a:cubicBezTo>
                    <a:cubicBezTo>
                      <a:pt x="808" y="151422"/>
                      <a:pt x="-66" y="145568"/>
                      <a:pt x="20" y="139706"/>
                    </a:cubicBezTo>
                    <a:cubicBezTo>
                      <a:pt x="-101" y="136779"/>
                      <a:pt x="349" y="133869"/>
                      <a:pt x="678" y="130960"/>
                    </a:cubicBezTo>
                    <a:cubicBezTo>
                      <a:pt x="1319" y="128076"/>
                      <a:pt x="1804" y="125176"/>
                      <a:pt x="2808" y="122422"/>
                    </a:cubicBezTo>
                    <a:cubicBezTo>
                      <a:pt x="4488" y="116776"/>
                      <a:pt x="7354" y="111564"/>
                      <a:pt x="10671" y="106775"/>
                    </a:cubicBezTo>
                    <a:cubicBezTo>
                      <a:pt x="11528" y="105606"/>
                      <a:pt x="12420" y="104446"/>
                      <a:pt x="13303" y="103312"/>
                    </a:cubicBezTo>
                    <a:lnTo>
                      <a:pt x="13606" y="102939"/>
                    </a:lnTo>
                    <a:lnTo>
                      <a:pt x="13684" y="102853"/>
                    </a:lnTo>
                    <a:lnTo>
                      <a:pt x="13849" y="102680"/>
                    </a:lnTo>
                    <a:lnTo>
                      <a:pt x="14178" y="102316"/>
                    </a:lnTo>
                    <a:lnTo>
                      <a:pt x="14827" y="101632"/>
                    </a:lnTo>
                    <a:lnTo>
                      <a:pt x="16109" y="100229"/>
                    </a:lnTo>
                    <a:lnTo>
                      <a:pt x="17408" y="98826"/>
                    </a:lnTo>
                    <a:cubicBezTo>
                      <a:pt x="17832" y="98367"/>
                      <a:pt x="18265" y="97882"/>
                      <a:pt x="18828" y="97380"/>
                    </a:cubicBezTo>
                    <a:lnTo>
                      <a:pt x="22084" y="94445"/>
                    </a:lnTo>
                    <a:cubicBezTo>
                      <a:pt x="24214" y="92392"/>
                      <a:pt x="26508" y="90964"/>
                      <a:pt x="28751" y="89284"/>
                    </a:cubicBezTo>
                    <a:cubicBezTo>
                      <a:pt x="31020" y="87656"/>
                      <a:pt x="33496" y="86383"/>
                      <a:pt x="35843" y="84989"/>
                    </a:cubicBezTo>
                    <a:lnTo>
                      <a:pt x="33436" y="93276"/>
                    </a:lnTo>
                    <a:cubicBezTo>
                      <a:pt x="32206" y="90825"/>
                      <a:pt x="30795" y="88418"/>
                      <a:pt x="29738" y="85855"/>
                    </a:cubicBezTo>
                    <a:cubicBezTo>
                      <a:pt x="28751" y="83266"/>
                      <a:pt x="27565" y="80711"/>
                      <a:pt x="26907" y="78001"/>
                    </a:cubicBezTo>
                    <a:lnTo>
                      <a:pt x="25764" y="73992"/>
                    </a:lnTo>
                    <a:cubicBezTo>
                      <a:pt x="25365" y="72632"/>
                      <a:pt x="25218" y="71247"/>
                      <a:pt x="24941" y="69870"/>
                    </a:cubicBezTo>
                    <a:lnTo>
                      <a:pt x="24569" y="67809"/>
                    </a:lnTo>
                    <a:lnTo>
                      <a:pt x="24387" y="66779"/>
                    </a:lnTo>
                    <a:lnTo>
                      <a:pt x="24292" y="66251"/>
                    </a:lnTo>
                    <a:lnTo>
                      <a:pt x="24240" y="66000"/>
                    </a:lnTo>
                    <a:lnTo>
                      <a:pt x="24214" y="65861"/>
                    </a:lnTo>
                    <a:lnTo>
                      <a:pt x="24196" y="65800"/>
                    </a:lnTo>
                    <a:lnTo>
                      <a:pt x="24170" y="65333"/>
                    </a:lnTo>
                    <a:lnTo>
                      <a:pt x="23859" y="61531"/>
                    </a:lnTo>
                    <a:cubicBezTo>
                      <a:pt x="23807" y="60891"/>
                      <a:pt x="23746" y="60302"/>
                      <a:pt x="23737" y="59583"/>
                    </a:cubicBezTo>
                    <a:lnTo>
                      <a:pt x="23781" y="57245"/>
                    </a:lnTo>
                    <a:cubicBezTo>
                      <a:pt x="23841" y="55713"/>
                      <a:pt x="23841" y="54102"/>
                      <a:pt x="23989" y="52630"/>
                    </a:cubicBezTo>
                    <a:cubicBezTo>
                      <a:pt x="24378" y="49712"/>
                      <a:pt x="24716" y="46776"/>
                      <a:pt x="25556" y="43971"/>
                    </a:cubicBezTo>
                    <a:cubicBezTo>
                      <a:pt x="26197" y="41096"/>
                      <a:pt x="27331" y="38377"/>
                      <a:pt x="28335" y="35623"/>
                    </a:cubicBezTo>
                    <a:cubicBezTo>
                      <a:pt x="29600" y="32974"/>
                      <a:pt x="30786" y="30272"/>
                      <a:pt x="32457" y="27856"/>
                    </a:cubicBezTo>
                    <a:cubicBezTo>
                      <a:pt x="35522" y="22869"/>
                      <a:pt x="39402" y="18383"/>
                      <a:pt x="43818" y="14608"/>
                    </a:cubicBezTo>
                    <a:cubicBezTo>
                      <a:pt x="48182" y="10746"/>
                      <a:pt x="53204" y="7733"/>
                      <a:pt x="58452" y="5334"/>
                    </a:cubicBezTo>
                    <a:cubicBezTo>
                      <a:pt x="63673" y="2849"/>
                      <a:pt x="69328" y="1524"/>
                      <a:pt x="74921" y="589"/>
                    </a:cubicBezTo>
                    <a:lnTo>
                      <a:pt x="79173" y="156"/>
                    </a:lnTo>
                    <a:lnTo>
                      <a:pt x="80229" y="52"/>
                    </a:lnTo>
                    <a:lnTo>
                      <a:pt x="80489" y="17"/>
                    </a:lnTo>
                    <a:lnTo>
                      <a:pt x="80948" y="9"/>
                    </a:lnTo>
                    <a:lnTo>
                      <a:pt x="81061" y="0"/>
                    </a:lnTo>
                    <a:lnTo>
                      <a:pt x="81537" y="0"/>
                    </a:lnTo>
                    <a:lnTo>
                      <a:pt x="83451" y="17"/>
                    </a:lnTo>
                    <a:cubicBezTo>
                      <a:pt x="84594" y="-17"/>
                      <a:pt x="86308" y="164"/>
                      <a:pt x="87858" y="320"/>
                    </a:cubicBezTo>
                    <a:cubicBezTo>
                      <a:pt x="89486" y="442"/>
                      <a:pt x="90889" y="745"/>
                      <a:pt x="92335" y="1048"/>
                    </a:cubicBezTo>
                    <a:cubicBezTo>
                      <a:pt x="103843" y="3550"/>
                      <a:pt x="114112" y="10486"/>
                      <a:pt x="120477" y="20037"/>
                    </a:cubicBezTo>
                    <a:cubicBezTo>
                      <a:pt x="123663" y="24799"/>
                      <a:pt x="125923" y="30168"/>
                      <a:pt x="127014" y="35745"/>
                    </a:cubicBezTo>
                    <a:cubicBezTo>
                      <a:pt x="127361" y="37096"/>
                      <a:pt x="127413" y="38533"/>
                      <a:pt x="127621" y="39927"/>
                    </a:cubicBezTo>
                    <a:lnTo>
                      <a:pt x="127742" y="40957"/>
                    </a:lnTo>
                    <a:lnTo>
                      <a:pt x="127768" y="41243"/>
                    </a:lnTo>
                    <a:lnTo>
                      <a:pt x="127759" y="41304"/>
                    </a:lnTo>
                    <a:lnTo>
                      <a:pt x="127759" y="41425"/>
                    </a:lnTo>
                    <a:lnTo>
                      <a:pt x="127759" y="41659"/>
                    </a:lnTo>
                    <a:lnTo>
                      <a:pt x="127776" y="42152"/>
                    </a:lnTo>
                    <a:lnTo>
                      <a:pt x="127794" y="44083"/>
                    </a:lnTo>
                    <a:cubicBezTo>
                      <a:pt x="127655" y="47313"/>
                      <a:pt x="127075" y="50084"/>
                      <a:pt x="126149" y="52881"/>
                    </a:cubicBezTo>
                    <a:cubicBezTo>
                      <a:pt x="125135" y="55591"/>
                      <a:pt x="123793" y="58189"/>
                      <a:pt x="122096" y="60510"/>
                    </a:cubicBezTo>
                    <a:cubicBezTo>
                      <a:pt x="120347" y="62761"/>
                      <a:pt x="118312" y="64796"/>
                      <a:pt x="116052" y="66493"/>
                    </a:cubicBezTo>
                    <a:cubicBezTo>
                      <a:pt x="113749" y="68130"/>
                      <a:pt x="111246" y="69455"/>
                      <a:pt x="108631" y="70364"/>
                    </a:cubicBezTo>
                    <a:cubicBezTo>
                      <a:pt x="105982" y="71212"/>
                      <a:pt x="103263" y="71827"/>
                      <a:pt x="100526" y="71905"/>
                    </a:cubicBezTo>
                    <a:cubicBezTo>
                      <a:pt x="97833" y="72061"/>
                      <a:pt x="94932" y="71680"/>
                      <a:pt x="92361" y="70771"/>
                    </a:cubicBezTo>
                    <a:cubicBezTo>
                      <a:pt x="89780" y="69887"/>
                      <a:pt x="87390" y="68485"/>
                      <a:pt x="85382" y="66701"/>
                    </a:cubicBezTo>
                    <a:cubicBezTo>
                      <a:pt x="81303" y="63203"/>
                      <a:pt x="78887" y="58033"/>
                      <a:pt x="78723" y="52942"/>
                    </a:cubicBezTo>
                    <a:cubicBezTo>
                      <a:pt x="79615" y="57999"/>
                      <a:pt x="82680" y="62345"/>
                      <a:pt x="86663" y="65073"/>
                    </a:cubicBezTo>
                    <a:cubicBezTo>
                      <a:pt x="88655" y="66433"/>
                      <a:pt x="90871" y="67411"/>
                      <a:pt x="93183" y="67896"/>
                    </a:cubicBezTo>
                    <a:cubicBezTo>
                      <a:pt x="95504" y="68398"/>
                      <a:pt x="97764" y="68433"/>
                      <a:pt x="100128" y="68017"/>
                    </a:cubicBezTo>
                    <a:cubicBezTo>
                      <a:pt x="102475" y="67662"/>
                      <a:pt x="104691" y="66839"/>
                      <a:pt x="106804" y="65896"/>
                    </a:cubicBezTo>
                    <a:cubicBezTo>
                      <a:pt x="108900" y="64891"/>
                      <a:pt x="110770" y="63549"/>
                      <a:pt x="112484" y="62060"/>
                    </a:cubicBezTo>
                    <a:cubicBezTo>
                      <a:pt x="114147" y="60536"/>
                      <a:pt x="115550" y="58760"/>
                      <a:pt x="116745" y="56856"/>
                    </a:cubicBezTo>
                    <a:cubicBezTo>
                      <a:pt x="117870" y="54951"/>
                      <a:pt x="118693" y="52872"/>
                      <a:pt x="119239" y="50760"/>
                    </a:cubicBezTo>
                    <a:cubicBezTo>
                      <a:pt x="119732" y="48647"/>
                      <a:pt x="119879" y="46343"/>
                      <a:pt x="119810" y="44473"/>
                    </a:cubicBezTo>
                    <a:lnTo>
                      <a:pt x="119628" y="42603"/>
                    </a:lnTo>
                    <a:lnTo>
                      <a:pt x="119585" y="42126"/>
                    </a:lnTo>
                    <a:lnTo>
                      <a:pt x="119559" y="41910"/>
                    </a:lnTo>
                    <a:lnTo>
                      <a:pt x="119542" y="41772"/>
                    </a:lnTo>
                    <a:lnTo>
                      <a:pt x="119542" y="41702"/>
                    </a:lnTo>
                    <a:cubicBezTo>
                      <a:pt x="119524" y="41494"/>
                      <a:pt x="119576" y="41910"/>
                      <a:pt x="119559" y="41875"/>
                    </a:cubicBezTo>
                    <a:lnTo>
                      <a:pt x="119377" y="41018"/>
                    </a:lnTo>
                    <a:cubicBezTo>
                      <a:pt x="119109" y="39927"/>
                      <a:pt x="118987" y="38810"/>
                      <a:pt x="118598" y="37728"/>
                    </a:cubicBezTo>
                    <a:cubicBezTo>
                      <a:pt x="117334" y="33398"/>
                      <a:pt x="115195" y="29363"/>
                      <a:pt x="112407" y="25908"/>
                    </a:cubicBezTo>
                    <a:cubicBezTo>
                      <a:pt x="106813" y="18955"/>
                      <a:pt x="98656" y="14296"/>
                      <a:pt x="90109" y="13153"/>
                    </a:cubicBezTo>
                    <a:cubicBezTo>
                      <a:pt x="89044" y="13006"/>
                      <a:pt x="87962" y="12833"/>
                      <a:pt x="87044" y="12867"/>
                    </a:cubicBezTo>
                    <a:cubicBezTo>
                      <a:pt x="86040" y="12850"/>
                      <a:pt x="85226" y="12738"/>
                      <a:pt x="83823" y="12885"/>
                    </a:cubicBezTo>
                    <a:lnTo>
                      <a:pt x="81909" y="13006"/>
                    </a:lnTo>
                    <a:lnTo>
                      <a:pt x="81433" y="13023"/>
                    </a:lnTo>
                    <a:lnTo>
                      <a:pt x="81312" y="13040"/>
                    </a:lnTo>
                    <a:lnTo>
                      <a:pt x="81242" y="13040"/>
                    </a:lnTo>
                    <a:cubicBezTo>
                      <a:pt x="81364" y="13032"/>
                      <a:pt x="80870" y="13058"/>
                      <a:pt x="81511" y="13040"/>
                    </a:cubicBezTo>
                    <a:lnTo>
                      <a:pt x="81294" y="13075"/>
                    </a:lnTo>
                    <a:lnTo>
                      <a:pt x="80463" y="13214"/>
                    </a:lnTo>
                    <a:lnTo>
                      <a:pt x="77147" y="13742"/>
                    </a:lnTo>
                    <a:cubicBezTo>
                      <a:pt x="72800" y="14790"/>
                      <a:pt x="68470" y="16019"/>
                      <a:pt x="64617" y="18210"/>
                    </a:cubicBezTo>
                    <a:cubicBezTo>
                      <a:pt x="60746" y="20271"/>
                      <a:pt x="57075" y="22765"/>
                      <a:pt x="54001" y="25882"/>
                    </a:cubicBezTo>
                    <a:lnTo>
                      <a:pt x="52815" y="27008"/>
                    </a:lnTo>
                    <a:lnTo>
                      <a:pt x="51724" y="28229"/>
                    </a:lnTo>
                    <a:cubicBezTo>
                      <a:pt x="51022" y="29051"/>
                      <a:pt x="50243" y="29822"/>
                      <a:pt x="49576" y="30662"/>
                    </a:cubicBezTo>
                    <a:cubicBezTo>
                      <a:pt x="48321" y="32437"/>
                      <a:pt x="46978" y="34143"/>
                      <a:pt x="45974" y="36065"/>
                    </a:cubicBezTo>
                    <a:cubicBezTo>
                      <a:pt x="44788" y="37866"/>
                      <a:pt x="44034" y="39910"/>
                      <a:pt x="43065" y="41841"/>
                    </a:cubicBezTo>
                    <a:cubicBezTo>
                      <a:pt x="42372" y="43867"/>
                      <a:pt x="41480" y="45833"/>
                      <a:pt x="41073" y="47971"/>
                    </a:cubicBezTo>
                    <a:cubicBezTo>
                      <a:pt x="40449" y="50041"/>
                      <a:pt x="40224" y="52180"/>
                      <a:pt x="39835" y="54301"/>
                    </a:cubicBezTo>
                    <a:cubicBezTo>
                      <a:pt x="39679" y="55349"/>
                      <a:pt x="39696" y="56284"/>
                      <a:pt x="39601" y="57289"/>
                    </a:cubicBezTo>
                    <a:lnTo>
                      <a:pt x="39488" y="58769"/>
                    </a:lnTo>
                    <a:cubicBezTo>
                      <a:pt x="39462" y="59315"/>
                      <a:pt x="39523" y="60016"/>
                      <a:pt x="39549" y="60631"/>
                    </a:cubicBezTo>
                    <a:lnTo>
                      <a:pt x="39670" y="64450"/>
                    </a:lnTo>
                    <a:cubicBezTo>
                      <a:pt x="39696" y="64822"/>
                      <a:pt x="39636" y="63991"/>
                      <a:pt x="39653" y="64112"/>
                    </a:cubicBezTo>
                    <a:lnTo>
                      <a:pt x="39653" y="64164"/>
                    </a:lnTo>
                    <a:lnTo>
                      <a:pt x="39662" y="64276"/>
                    </a:lnTo>
                    <a:lnTo>
                      <a:pt x="39696" y="64484"/>
                    </a:lnTo>
                    <a:lnTo>
                      <a:pt x="39748" y="64909"/>
                    </a:lnTo>
                    <a:lnTo>
                      <a:pt x="39852" y="65757"/>
                    </a:lnTo>
                    <a:lnTo>
                      <a:pt x="40060" y="67463"/>
                    </a:lnTo>
                    <a:cubicBezTo>
                      <a:pt x="40259" y="69775"/>
                      <a:pt x="40753" y="72000"/>
                      <a:pt x="41194" y="74260"/>
                    </a:cubicBezTo>
                    <a:cubicBezTo>
                      <a:pt x="41376" y="75412"/>
                      <a:pt x="41618" y="76546"/>
                      <a:pt x="41974" y="77655"/>
                    </a:cubicBezTo>
                    <a:lnTo>
                      <a:pt x="42874" y="80997"/>
                    </a:lnTo>
                    <a:cubicBezTo>
                      <a:pt x="43515" y="83240"/>
                      <a:pt x="44372" y="85413"/>
                      <a:pt x="45082" y="87647"/>
                    </a:cubicBezTo>
                    <a:cubicBezTo>
                      <a:pt x="46043" y="90739"/>
                      <a:pt x="44996" y="93986"/>
                      <a:pt x="42666" y="95969"/>
                    </a:cubicBezTo>
                    <a:cubicBezTo>
                      <a:pt x="40874" y="97493"/>
                      <a:pt x="38995" y="98861"/>
                      <a:pt x="37254" y="100402"/>
                    </a:cubicBezTo>
                    <a:lnTo>
                      <a:pt x="34683" y="102757"/>
                    </a:lnTo>
                    <a:cubicBezTo>
                      <a:pt x="34276" y="103138"/>
                      <a:pt x="33817" y="103502"/>
                      <a:pt x="33418" y="103918"/>
                    </a:cubicBezTo>
                    <a:lnTo>
                      <a:pt x="32301" y="105121"/>
                    </a:lnTo>
                    <a:lnTo>
                      <a:pt x="30050" y="107485"/>
                    </a:lnTo>
                    <a:cubicBezTo>
                      <a:pt x="29678" y="107814"/>
                      <a:pt x="29271" y="108325"/>
                      <a:pt x="28872" y="108819"/>
                    </a:cubicBezTo>
                    <a:lnTo>
                      <a:pt x="27651" y="110282"/>
                    </a:lnTo>
                    <a:lnTo>
                      <a:pt x="25443" y="112984"/>
                    </a:lnTo>
                    <a:cubicBezTo>
                      <a:pt x="24837" y="113884"/>
                      <a:pt x="24248" y="114802"/>
                      <a:pt x="23616" y="115694"/>
                    </a:cubicBezTo>
                    <a:cubicBezTo>
                      <a:pt x="23313" y="116136"/>
                      <a:pt x="22984" y="116577"/>
                      <a:pt x="22698" y="117045"/>
                    </a:cubicBezTo>
                    <a:lnTo>
                      <a:pt x="21928" y="118482"/>
                    </a:lnTo>
                    <a:cubicBezTo>
                      <a:pt x="21425" y="119417"/>
                      <a:pt x="20837" y="120344"/>
                      <a:pt x="20386" y="121305"/>
                    </a:cubicBezTo>
                    <a:cubicBezTo>
                      <a:pt x="19572" y="123314"/>
                      <a:pt x="18620" y="125254"/>
                      <a:pt x="18040" y="127341"/>
                    </a:cubicBezTo>
                    <a:cubicBezTo>
                      <a:pt x="17260" y="129349"/>
                      <a:pt x="16940" y="131488"/>
                      <a:pt x="16429" y="133575"/>
                    </a:cubicBezTo>
                    <a:cubicBezTo>
                      <a:pt x="16247" y="135731"/>
                      <a:pt x="15788" y="137861"/>
                      <a:pt x="15814" y="140017"/>
                    </a:cubicBezTo>
                    <a:cubicBezTo>
                      <a:pt x="15633" y="142182"/>
                      <a:pt x="15858" y="144330"/>
                      <a:pt x="15988" y="146503"/>
                    </a:cubicBezTo>
                    <a:cubicBezTo>
                      <a:pt x="16083" y="147586"/>
                      <a:pt x="16317" y="148633"/>
                      <a:pt x="16481" y="149716"/>
                    </a:cubicBezTo>
                    <a:lnTo>
                      <a:pt x="16732" y="151344"/>
                    </a:lnTo>
                    <a:lnTo>
                      <a:pt x="17148" y="152920"/>
                    </a:lnTo>
                    <a:cubicBezTo>
                      <a:pt x="18074" y="157197"/>
                      <a:pt x="19841" y="161258"/>
                      <a:pt x="22023" y="165077"/>
                    </a:cubicBezTo>
                    <a:lnTo>
                      <a:pt x="23737" y="167908"/>
                    </a:lnTo>
                    <a:lnTo>
                      <a:pt x="25729" y="170575"/>
                    </a:lnTo>
                    <a:cubicBezTo>
                      <a:pt x="26370" y="171519"/>
                      <a:pt x="27089" y="172255"/>
                      <a:pt x="27781" y="173008"/>
                    </a:cubicBezTo>
                    <a:cubicBezTo>
                      <a:pt x="28543" y="173796"/>
                      <a:pt x="29045" y="174533"/>
                      <a:pt x="29998" y="175355"/>
                    </a:cubicBezTo>
                    <a:lnTo>
                      <a:pt x="32873" y="177892"/>
                    </a:lnTo>
                    <a:lnTo>
                      <a:pt x="33591" y="178533"/>
                    </a:lnTo>
                    <a:lnTo>
                      <a:pt x="33773" y="178672"/>
                    </a:lnTo>
                    <a:cubicBezTo>
                      <a:pt x="33262" y="178273"/>
                      <a:pt x="33652" y="178585"/>
                      <a:pt x="33566" y="178507"/>
                    </a:cubicBezTo>
                    <a:lnTo>
                      <a:pt x="33600" y="178533"/>
                    </a:lnTo>
                    <a:lnTo>
                      <a:pt x="33678" y="178585"/>
                    </a:lnTo>
                    <a:lnTo>
                      <a:pt x="33998" y="178819"/>
                    </a:lnTo>
                    <a:lnTo>
                      <a:pt x="35289" y="179745"/>
                    </a:lnTo>
                    <a:cubicBezTo>
                      <a:pt x="36111" y="180438"/>
                      <a:pt x="37064" y="180949"/>
                      <a:pt x="37990" y="181486"/>
                    </a:cubicBezTo>
                    <a:cubicBezTo>
                      <a:pt x="38891" y="182092"/>
                      <a:pt x="39887" y="182508"/>
                      <a:pt x="40831" y="182975"/>
                    </a:cubicBezTo>
                    <a:cubicBezTo>
                      <a:pt x="48650" y="186577"/>
                      <a:pt x="58062" y="187002"/>
                      <a:pt x="66487" y="184127"/>
                    </a:cubicBezTo>
                    <a:cubicBezTo>
                      <a:pt x="68600" y="183417"/>
                      <a:pt x="70644" y="182490"/>
                      <a:pt x="72583" y="181382"/>
                    </a:cubicBezTo>
                    <a:cubicBezTo>
                      <a:pt x="74540" y="180248"/>
                      <a:pt x="76367" y="178914"/>
                      <a:pt x="77935" y="177581"/>
                    </a:cubicBezTo>
                    <a:cubicBezTo>
                      <a:pt x="78134" y="177399"/>
                      <a:pt x="78342" y="177260"/>
                      <a:pt x="78558" y="177061"/>
                    </a:cubicBezTo>
                    <a:lnTo>
                      <a:pt x="79216" y="176386"/>
                    </a:lnTo>
                    <a:lnTo>
                      <a:pt x="80541" y="175000"/>
                    </a:lnTo>
                    <a:lnTo>
                      <a:pt x="81208" y="174316"/>
                    </a:lnTo>
                    <a:cubicBezTo>
                      <a:pt x="81242" y="174255"/>
                      <a:pt x="80965" y="174576"/>
                      <a:pt x="81104" y="174446"/>
                    </a:cubicBezTo>
                    <a:lnTo>
                      <a:pt x="81121" y="174394"/>
                    </a:lnTo>
                    <a:lnTo>
                      <a:pt x="81199" y="174308"/>
                    </a:lnTo>
                    <a:lnTo>
                      <a:pt x="81320" y="174143"/>
                    </a:lnTo>
                    <a:lnTo>
                      <a:pt x="81580" y="173831"/>
                    </a:lnTo>
                    <a:lnTo>
                      <a:pt x="82585" y="172567"/>
                    </a:lnTo>
                    <a:cubicBezTo>
                      <a:pt x="83806" y="170783"/>
                      <a:pt x="84827" y="168852"/>
                      <a:pt x="85563" y="166809"/>
                    </a:cubicBezTo>
                    <a:cubicBezTo>
                      <a:pt x="86213" y="164713"/>
                      <a:pt x="86637" y="162531"/>
                      <a:pt x="86715" y="160297"/>
                    </a:cubicBezTo>
                    <a:cubicBezTo>
                      <a:pt x="86732" y="158080"/>
                      <a:pt x="86490" y="155820"/>
                      <a:pt x="85910" y="153621"/>
                    </a:cubicBezTo>
                    <a:cubicBezTo>
                      <a:pt x="85243" y="151456"/>
                      <a:pt x="84394" y="149335"/>
                      <a:pt x="83173" y="147326"/>
                    </a:cubicBezTo>
                    <a:cubicBezTo>
                      <a:pt x="82507" y="146417"/>
                      <a:pt x="81892" y="145360"/>
                      <a:pt x="81130" y="144555"/>
                    </a:cubicBezTo>
                    <a:cubicBezTo>
                      <a:pt x="80758" y="144130"/>
                      <a:pt x="80420" y="143689"/>
                      <a:pt x="80022" y="143273"/>
                    </a:cubicBezTo>
                    <a:lnTo>
                      <a:pt x="78619" y="141966"/>
                    </a:lnTo>
                    <a:cubicBezTo>
                      <a:pt x="75311" y="138866"/>
                      <a:pt x="70531" y="137073"/>
                      <a:pt x="65725" y="137264"/>
                    </a:cubicBezTo>
                    <a:cubicBezTo>
                      <a:pt x="60894" y="137463"/>
                      <a:pt x="55958" y="139481"/>
                      <a:pt x="52503" y="143265"/>
                    </a:cubicBezTo>
                    <a:close/>
                  </a:path>
                </a:pathLst>
              </a:custGeom>
              <a:grpFill/>
              <a:ln w="8653" cap="flat">
                <a:noFill/>
                <a:prstDash val="solid"/>
                <a:miter/>
              </a:ln>
            </p:spPr>
            <p:txBody>
              <a:bodyPr rtlCol="0" anchor="ctr"/>
              <a:lstStyle/>
              <a:p>
                <a:endParaRPr lang="en-IN" dirty="0"/>
              </a:p>
            </p:txBody>
          </p:sp>
          <p:sp>
            <p:nvSpPr>
              <p:cNvPr id="46" name="Freeform: Shape 21">
                <a:extLst>
                  <a:ext uri="{FF2B5EF4-FFF2-40B4-BE49-F238E27FC236}">
                    <a16:creationId xmlns:a16="http://schemas.microsoft.com/office/drawing/2014/main" id="{1CDA8570-AA70-9642-A7C6-969E58ECE570}"/>
                  </a:ext>
                </a:extLst>
              </p:cNvPr>
              <p:cNvSpPr/>
              <p:nvPr/>
            </p:nvSpPr>
            <p:spPr>
              <a:xfrm>
                <a:off x="-2163136" y="3224668"/>
                <a:ext cx="154968" cy="183920"/>
              </a:xfrm>
              <a:custGeom>
                <a:avLst/>
                <a:gdLst>
                  <a:gd name="connsiteX0" fmla="*/ 51808 w 154968"/>
                  <a:gd name="connsiteY0" fmla="*/ 130478 h 183920"/>
                  <a:gd name="connsiteX1" fmla="*/ 66597 w 154968"/>
                  <a:gd name="connsiteY1" fmla="*/ 126590 h 183920"/>
                  <a:gd name="connsiteX2" fmla="*/ 80417 w 154968"/>
                  <a:gd name="connsiteY2" fmla="*/ 134799 h 183920"/>
                  <a:gd name="connsiteX3" fmla="*/ 81560 w 154968"/>
                  <a:gd name="connsiteY3" fmla="*/ 136323 h 183920"/>
                  <a:gd name="connsiteX4" fmla="*/ 82651 w 154968"/>
                  <a:gd name="connsiteY4" fmla="*/ 138142 h 183920"/>
                  <a:gd name="connsiteX5" fmla="*/ 84478 w 154968"/>
                  <a:gd name="connsiteY5" fmla="*/ 141917 h 183920"/>
                  <a:gd name="connsiteX6" fmla="*/ 86366 w 154968"/>
                  <a:gd name="connsiteY6" fmla="*/ 150074 h 183920"/>
                  <a:gd name="connsiteX7" fmla="*/ 85708 w 154968"/>
                  <a:gd name="connsiteY7" fmla="*/ 158551 h 183920"/>
                  <a:gd name="connsiteX8" fmla="*/ 82556 w 154968"/>
                  <a:gd name="connsiteY8" fmla="*/ 166604 h 183920"/>
                  <a:gd name="connsiteX9" fmla="*/ 77101 w 154968"/>
                  <a:gd name="connsiteY9" fmla="*/ 173436 h 183920"/>
                  <a:gd name="connsiteX10" fmla="*/ 75412 w 154968"/>
                  <a:gd name="connsiteY10" fmla="*/ 174839 h 183920"/>
                  <a:gd name="connsiteX11" fmla="*/ 74979 w 154968"/>
                  <a:gd name="connsiteY11" fmla="*/ 175194 h 183920"/>
                  <a:gd name="connsiteX12" fmla="*/ 74763 w 154968"/>
                  <a:gd name="connsiteY12" fmla="*/ 175367 h 183920"/>
                  <a:gd name="connsiteX13" fmla="*/ 74668 w 154968"/>
                  <a:gd name="connsiteY13" fmla="*/ 175454 h 183920"/>
                  <a:gd name="connsiteX14" fmla="*/ 74607 w 154968"/>
                  <a:gd name="connsiteY14" fmla="*/ 175497 h 183920"/>
                  <a:gd name="connsiteX15" fmla="*/ 74373 w 154968"/>
                  <a:gd name="connsiteY15" fmla="*/ 175662 h 183920"/>
                  <a:gd name="connsiteX16" fmla="*/ 73585 w 154968"/>
                  <a:gd name="connsiteY16" fmla="*/ 176207 h 183920"/>
                  <a:gd name="connsiteX17" fmla="*/ 72001 w 154968"/>
                  <a:gd name="connsiteY17" fmla="*/ 177255 h 183920"/>
                  <a:gd name="connsiteX18" fmla="*/ 71187 w 154968"/>
                  <a:gd name="connsiteY18" fmla="*/ 177791 h 183920"/>
                  <a:gd name="connsiteX19" fmla="*/ 70234 w 154968"/>
                  <a:gd name="connsiteY19" fmla="*/ 178311 h 183920"/>
                  <a:gd name="connsiteX20" fmla="*/ 62276 w 154968"/>
                  <a:gd name="connsiteY20" fmla="*/ 181809 h 183920"/>
                  <a:gd name="connsiteX21" fmla="*/ 53903 w 154968"/>
                  <a:gd name="connsiteY21" fmla="*/ 183619 h 183920"/>
                  <a:gd name="connsiteX22" fmla="*/ 21198 w 154968"/>
                  <a:gd name="connsiteY22" fmla="*/ 174570 h 183920"/>
                  <a:gd name="connsiteX23" fmla="*/ 17803 w 154968"/>
                  <a:gd name="connsiteY23" fmla="*/ 171722 h 183920"/>
                  <a:gd name="connsiteX24" fmla="*/ 14721 w 154968"/>
                  <a:gd name="connsiteY24" fmla="*/ 168570 h 183920"/>
                  <a:gd name="connsiteX25" fmla="*/ 13257 w 154968"/>
                  <a:gd name="connsiteY25" fmla="*/ 166872 h 183920"/>
                  <a:gd name="connsiteX26" fmla="*/ 12911 w 154968"/>
                  <a:gd name="connsiteY26" fmla="*/ 166457 h 183920"/>
                  <a:gd name="connsiteX27" fmla="*/ 12816 w 154968"/>
                  <a:gd name="connsiteY27" fmla="*/ 166353 h 183920"/>
                  <a:gd name="connsiteX28" fmla="*/ 12781 w 154968"/>
                  <a:gd name="connsiteY28" fmla="*/ 166301 h 183920"/>
                  <a:gd name="connsiteX29" fmla="*/ 12539 w 154968"/>
                  <a:gd name="connsiteY29" fmla="*/ 165963 h 183920"/>
                  <a:gd name="connsiteX30" fmla="*/ 12409 w 154968"/>
                  <a:gd name="connsiteY30" fmla="*/ 165781 h 183920"/>
                  <a:gd name="connsiteX31" fmla="*/ 11863 w 154968"/>
                  <a:gd name="connsiteY31" fmla="*/ 165002 h 183920"/>
                  <a:gd name="connsiteX32" fmla="*/ 9681 w 154968"/>
                  <a:gd name="connsiteY32" fmla="*/ 161859 h 183920"/>
                  <a:gd name="connsiteX33" fmla="*/ 7456 w 154968"/>
                  <a:gd name="connsiteY33" fmla="*/ 158066 h 183920"/>
                  <a:gd name="connsiteX34" fmla="*/ 5464 w 154968"/>
                  <a:gd name="connsiteY34" fmla="*/ 154092 h 183920"/>
                  <a:gd name="connsiteX35" fmla="*/ 3784 w 154968"/>
                  <a:gd name="connsiteY35" fmla="*/ 150134 h 183920"/>
                  <a:gd name="connsiteX36" fmla="*/ 2459 w 154968"/>
                  <a:gd name="connsiteY36" fmla="*/ 145995 h 183920"/>
                  <a:gd name="connsiteX37" fmla="*/ 9 w 154968"/>
                  <a:gd name="connsiteY37" fmla="*/ 128859 h 183920"/>
                  <a:gd name="connsiteX38" fmla="*/ 2710 w 154968"/>
                  <a:gd name="connsiteY38" fmla="*/ 111627 h 183920"/>
                  <a:gd name="connsiteX39" fmla="*/ 5940 w 154968"/>
                  <a:gd name="connsiteY39" fmla="*/ 103462 h 183920"/>
                  <a:gd name="connsiteX40" fmla="*/ 10486 w 154968"/>
                  <a:gd name="connsiteY40" fmla="*/ 95920 h 183920"/>
                  <a:gd name="connsiteX41" fmla="*/ 22600 w 154968"/>
                  <a:gd name="connsiteY41" fmla="*/ 83321 h 183920"/>
                  <a:gd name="connsiteX42" fmla="*/ 26151 w 154968"/>
                  <a:gd name="connsiteY42" fmla="*/ 80749 h 183920"/>
                  <a:gd name="connsiteX43" fmla="*/ 26532 w 154968"/>
                  <a:gd name="connsiteY43" fmla="*/ 80498 h 183920"/>
                  <a:gd name="connsiteX44" fmla="*/ 26644 w 154968"/>
                  <a:gd name="connsiteY44" fmla="*/ 80446 h 183920"/>
                  <a:gd name="connsiteX45" fmla="*/ 26843 w 154968"/>
                  <a:gd name="connsiteY45" fmla="*/ 80325 h 183920"/>
                  <a:gd name="connsiteX46" fmla="*/ 27259 w 154968"/>
                  <a:gd name="connsiteY46" fmla="*/ 80082 h 183920"/>
                  <a:gd name="connsiteX47" fmla="*/ 28090 w 154968"/>
                  <a:gd name="connsiteY47" fmla="*/ 79615 h 183920"/>
                  <a:gd name="connsiteX48" fmla="*/ 29736 w 154968"/>
                  <a:gd name="connsiteY48" fmla="*/ 78654 h 183920"/>
                  <a:gd name="connsiteX49" fmla="*/ 31389 w 154968"/>
                  <a:gd name="connsiteY49" fmla="*/ 77692 h 183920"/>
                  <a:gd name="connsiteX50" fmla="*/ 33165 w 154968"/>
                  <a:gd name="connsiteY50" fmla="*/ 76749 h 183920"/>
                  <a:gd name="connsiteX51" fmla="*/ 37139 w 154968"/>
                  <a:gd name="connsiteY51" fmla="*/ 74887 h 183920"/>
                  <a:gd name="connsiteX52" fmla="*/ 45036 w 154968"/>
                  <a:gd name="connsiteY52" fmla="*/ 71908 h 183920"/>
                  <a:gd name="connsiteX53" fmla="*/ 53089 w 154968"/>
                  <a:gd name="connsiteY53" fmla="*/ 69917 h 183920"/>
                  <a:gd name="connsiteX54" fmla="*/ 48327 w 154968"/>
                  <a:gd name="connsiteY54" fmla="*/ 77130 h 183920"/>
                  <a:gd name="connsiteX55" fmla="*/ 47002 w 154968"/>
                  <a:gd name="connsiteY55" fmla="*/ 68938 h 183920"/>
                  <a:gd name="connsiteX56" fmla="*/ 46603 w 154968"/>
                  <a:gd name="connsiteY56" fmla="*/ 60608 h 183920"/>
                  <a:gd name="connsiteX57" fmla="*/ 46690 w 154968"/>
                  <a:gd name="connsiteY57" fmla="*/ 56426 h 183920"/>
                  <a:gd name="connsiteX58" fmla="*/ 47123 w 154968"/>
                  <a:gd name="connsiteY58" fmla="*/ 52252 h 183920"/>
                  <a:gd name="connsiteX59" fmla="*/ 47374 w 154968"/>
                  <a:gd name="connsiteY59" fmla="*/ 50182 h 183920"/>
                  <a:gd name="connsiteX60" fmla="*/ 47504 w 154968"/>
                  <a:gd name="connsiteY60" fmla="*/ 49152 h 183920"/>
                  <a:gd name="connsiteX61" fmla="*/ 47556 w 154968"/>
                  <a:gd name="connsiteY61" fmla="*/ 48615 h 183920"/>
                  <a:gd name="connsiteX62" fmla="*/ 47591 w 154968"/>
                  <a:gd name="connsiteY62" fmla="*/ 48373 h 183920"/>
                  <a:gd name="connsiteX63" fmla="*/ 47617 w 154968"/>
                  <a:gd name="connsiteY63" fmla="*/ 48234 h 183920"/>
                  <a:gd name="connsiteX64" fmla="*/ 47617 w 154968"/>
                  <a:gd name="connsiteY64" fmla="*/ 48165 h 183920"/>
                  <a:gd name="connsiteX65" fmla="*/ 47712 w 154968"/>
                  <a:gd name="connsiteY65" fmla="*/ 47697 h 183920"/>
                  <a:gd name="connsiteX66" fmla="*/ 48543 w 154968"/>
                  <a:gd name="connsiteY66" fmla="*/ 43983 h 183920"/>
                  <a:gd name="connsiteX67" fmla="*/ 49011 w 154968"/>
                  <a:gd name="connsiteY67" fmla="*/ 42078 h 183920"/>
                  <a:gd name="connsiteX68" fmla="*/ 49747 w 154968"/>
                  <a:gd name="connsiteY68" fmla="*/ 39861 h 183920"/>
                  <a:gd name="connsiteX69" fmla="*/ 51314 w 154968"/>
                  <a:gd name="connsiteY69" fmla="*/ 35506 h 183920"/>
                  <a:gd name="connsiteX70" fmla="*/ 55375 w 154968"/>
                  <a:gd name="connsiteY70" fmla="*/ 27695 h 183920"/>
                  <a:gd name="connsiteX71" fmla="*/ 60484 w 154968"/>
                  <a:gd name="connsiteY71" fmla="*/ 20534 h 183920"/>
                  <a:gd name="connsiteX72" fmla="*/ 66710 w 154968"/>
                  <a:gd name="connsiteY72" fmla="*/ 14343 h 183920"/>
                  <a:gd name="connsiteX73" fmla="*/ 81456 w 154968"/>
                  <a:gd name="connsiteY73" fmla="*/ 5025 h 183920"/>
                  <a:gd name="connsiteX74" fmla="*/ 98186 w 154968"/>
                  <a:gd name="connsiteY74" fmla="*/ 479 h 183920"/>
                  <a:gd name="connsiteX75" fmla="*/ 115322 w 154968"/>
                  <a:gd name="connsiteY75" fmla="*/ 782 h 183920"/>
                  <a:gd name="connsiteX76" fmla="*/ 119504 w 154968"/>
                  <a:gd name="connsiteY76" fmla="*/ 1631 h 183920"/>
                  <a:gd name="connsiteX77" fmla="*/ 120561 w 154968"/>
                  <a:gd name="connsiteY77" fmla="*/ 1856 h 183920"/>
                  <a:gd name="connsiteX78" fmla="*/ 120812 w 154968"/>
                  <a:gd name="connsiteY78" fmla="*/ 1899 h 183920"/>
                  <a:gd name="connsiteX79" fmla="*/ 121245 w 154968"/>
                  <a:gd name="connsiteY79" fmla="*/ 2021 h 183920"/>
                  <a:gd name="connsiteX80" fmla="*/ 121366 w 154968"/>
                  <a:gd name="connsiteY80" fmla="*/ 2055 h 183920"/>
                  <a:gd name="connsiteX81" fmla="*/ 121808 w 154968"/>
                  <a:gd name="connsiteY81" fmla="*/ 2194 h 183920"/>
                  <a:gd name="connsiteX82" fmla="*/ 123643 w 154968"/>
                  <a:gd name="connsiteY82" fmla="*/ 2783 h 183920"/>
                  <a:gd name="connsiteX83" fmla="*/ 127774 w 154968"/>
                  <a:gd name="connsiteY83" fmla="*/ 4359 h 183920"/>
                  <a:gd name="connsiteX84" fmla="*/ 131818 w 154968"/>
                  <a:gd name="connsiteY84" fmla="*/ 6367 h 183920"/>
                  <a:gd name="connsiteX85" fmla="*/ 153110 w 154968"/>
                  <a:gd name="connsiteY85" fmla="*/ 32821 h 183920"/>
                  <a:gd name="connsiteX86" fmla="*/ 154738 w 154968"/>
                  <a:gd name="connsiteY86" fmla="*/ 49741 h 183920"/>
                  <a:gd name="connsiteX87" fmla="*/ 154080 w 154968"/>
                  <a:gd name="connsiteY87" fmla="*/ 53923 h 183920"/>
                  <a:gd name="connsiteX88" fmla="*/ 153898 w 154968"/>
                  <a:gd name="connsiteY88" fmla="*/ 54971 h 183920"/>
                  <a:gd name="connsiteX89" fmla="*/ 153829 w 154968"/>
                  <a:gd name="connsiteY89" fmla="*/ 55222 h 183920"/>
                  <a:gd name="connsiteX90" fmla="*/ 153812 w 154968"/>
                  <a:gd name="connsiteY90" fmla="*/ 55292 h 183920"/>
                  <a:gd name="connsiteX91" fmla="*/ 153777 w 154968"/>
                  <a:gd name="connsiteY91" fmla="*/ 55395 h 183920"/>
                  <a:gd name="connsiteX92" fmla="*/ 153708 w 154968"/>
                  <a:gd name="connsiteY92" fmla="*/ 55638 h 183920"/>
                  <a:gd name="connsiteX93" fmla="*/ 153569 w 154968"/>
                  <a:gd name="connsiteY93" fmla="*/ 56071 h 183920"/>
                  <a:gd name="connsiteX94" fmla="*/ 153006 w 154968"/>
                  <a:gd name="connsiteY94" fmla="*/ 57950 h 183920"/>
                  <a:gd name="connsiteX95" fmla="*/ 148859 w 154968"/>
                  <a:gd name="connsiteY95" fmla="*/ 65847 h 183920"/>
                  <a:gd name="connsiteX96" fmla="*/ 142719 w 154968"/>
                  <a:gd name="connsiteY96" fmla="*/ 71943 h 183920"/>
                  <a:gd name="connsiteX97" fmla="*/ 135186 w 154968"/>
                  <a:gd name="connsiteY97" fmla="*/ 75909 h 183920"/>
                  <a:gd name="connsiteX98" fmla="*/ 126960 w 154968"/>
                  <a:gd name="connsiteY98" fmla="*/ 77415 h 183920"/>
                  <a:gd name="connsiteX99" fmla="*/ 118760 w 154968"/>
                  <a:gd name="connsiteY99" fmla="*/ 76489 h 183920"/>
                  <a:gd name="connsiteX100" fmla="*/ 111287 w 154968"/>
                  <a:gd name="connsiteY100" fmla="*/ 73034 h 183920"/>
                  <a:gd name="connsiteX101" fmla="*/ 105823 w 154968"/>
                  <a:gd name="connsiteY101" fmla="*/ 67085 h 183920"/>
                  <a:gd name="connsiteX102" fmla="*/ 103528 w 154968"/>
                  <a:gd name="connsiteY102" fmla="*/ 51949 h 183920"/>
                  <a:gd name="connsiteX103" fmla="*/ 107520 w 154968"/>
                  <a:gd name="connsiteY103" fmla="*/ 65882 h 183920"/>
                  <a:gd name="connsiteX104" fmla="*/ 112941 w 154968"/>
                  <a:gd name="connsiteY104" fmla="*/ 70514 h 183920"/>
                  <a:gd name="connsiteX105" fmla="*/ 119522 w 154968"/>
                  <a:gd name="connsiteY105" fmla="*/ 72670 h 183920"/>
                  <a:gd name="connsiteX106" fmla="*/ 126544 w 154968"/>
                  <a:gd name="connsiteY106" fmla="*/ 72610 h 183920"/>
                  <a:gd name="connsiteX107" fmla="*/ 133090 w 154968"/>
                  <a:gd name="connsiteY107" fmla="*/ 70618 h 183920"/>
                  <a:gd name="connsiteX108" fmla="*/ 138684 w 154968"/>
                  <a:gd name="connsiteY108" fmla="*/ 66912 h 183920"/>
                  <a:gd name="connsiteX109" fmla="*/ 142867 w 154968"/>
                  <a:gd name="connsiteY109" fmla="*/ 61803 h 183920"/>
                  <a:gd name="connsiteX110" fmla="*/ 145274 w 154968"/>
                  <a:gd name="connsiteY110" fmla="*/ 55993 h 183920"/>
                  <a:gd name="connsiteX111" fmla="*/ 145663 w 154968"/>
                  <a:gd name="connsiteY111" fmla="*/ 54140 h 183920"/>
                  <a:gd name="connsiteX112" fmla="*/ 145750 w 154968"/>
                  <a:gd name="connsiteY112" fmla="*/ 53663 h 183920"/>
                  <a:gd name="connsiteX113" fmla="*/ 145802 w 154968"/>
                  <a:gd name="connsiteY113" fmla="*/ 53438 h 183920"/>
                  <a:gd name="connsiteX114" fmla="*/ 145819 w 154968"/>
                  <a:gd name="connsiteY114" fmla="*/ 53309 h 183920"/>
                  <a:gd name="connsiteX115" fmla="*/ 145819 w 154968"/>
                  <a:gd name="connsiteY115" fmla="*/ 53265 h 183920"/>
                  <a:gd name="connsiteX116" fmla="*/ 145802 w 154968"/>
                  <a:gd name="connsiteY116" fmla="*/ 53421 h 183920"/>
                  <a:gd name="connsiteX117" fmla="*/ 145871 w 154968"/>
                  <a:gd name="connsiteY117" fmla="*/ 52546 h 183920"/>
                  <a:gd name="connsiteX118" fmla="*/ 146088 w 154968"/>
                  <a:gd name="connsiteY118" fmla="*/ 49178 h 183920"/>
                  <a:gd name="connsiteX119" fmla="*/ 143663 w 154968"/>
                  <a:gd name="connsiteY119" fmla="*/ 36025 h 183920"/>
                  <a:gd name="connsiteX120" fmla="*/ 126129 w 154968"/>
                  <a:gd name="connsiteY120" fmla="*/ 17278 h 183920"/>
                  <a:gd name="connsiteX121" fmla="*/ 123262 w 154968"/>
                  <a:gd name="connsiteY121" fmla="*/ 16092 h 183920"/>
                  <a:gd name="connsiteX122" fmla="*/ 120188 w 154968"/>
                  <a:gd name="connsiteY122" fmla="*/ 15165 h 183920"/>
                  <a:gd name="connsiteX123" fmla="*/ 118292 w 154968"/>
                  <a:gd name="connsiteY123" fmla="*/ 14698 h 183920"/>
                  <a:gd name="connsiteX124" fmla="*/ 117816 w 154968"/>
                  <a:gd name="connsiteY124" fmla="*/ 14559 h 183920"/>
                  <a:gd name="connsiteX125" fmla="*/ 117703 w 154968"/>
                  <a:gd name="connsiteY125" fmla="*/ 14542 h 183920"/>
                  <a:gd name="connsiteX126" fmla="*/ 117643 w 154968"/>
                  <a:gd name="connsiteY126" fmla="*/ 14542 h 183920"/>
                  <a:gd name="connsiteX127" fmla="*/ 117911 w 154968"/>
                  <a:gd name="connsiteY127" fmla="*/ 14602 h 183920"/>
                  <a:gd name="connsiteX128" fmla="*/ 117695 w 154968"/>
                  <a:gd name="connsiteY128" fmla="*/ 14576 h 183920"/>
                  <a:gd name="connsiteX129" fmla="*/ 116846 w 154968"/>
                  <a:gd name="connsiteY129" fmla="*/ 14455 h 183920"/>
                  <a:gd name="connsiteX130" fmla="*/ 113512 w 154968"/>
                  <a:gd name="connsiteY130" fmla="*/ 13979 h 183920"/>
                  <a:gd name="connsiteX131" fmla="*/ 100255 w 154968"/>
                  <a:gd name="connsiteY131" fmla="*/ 14550 h 183920"/>
                  <a:gd name="connsiteX132" fmla="*/ 87829 w 154968"/>
                  <a:gd name="connsiteY132" fmla="*/ 18759 h 183920"/>
                  <a:gd name="connsiteX133" fmla="*/ 86357 w 154968"/>
                  <a:gd name="connsiteY133" fmla="*/ 19452 h 183920"/>
                  <a:gd name="connsiteX134" fmla="*/ 84963 w 154968"/>
                  <a:gd name="connsiteY134" fmla="*/ 20300 h 183920"/>
                  <a:gd name="connsiteX135" fmla="*/ 82192 w 154968"/>
                  <a:gd name="connsiteY135" fmla="*/ 22023 h 183920"/>
                  <a:gd name="connsiteX136" fmla="*/ 77170 w 154968"/>
                  <a:gd name="connsiteY136" fmla="*/ 26102 h 183920"/>
                  <a:gd name="connsiteX137" fmla="*/ 72676 w 154968"/>
                  <a:gd name="connsiteY137" fmla="*/ 30769 h 183920"/>
                  <a:gd name="connsiteX138" fmla="*/ 68961 w 154968"/>
                  <a:gd name="connsiteY138" fmla="*/ 36042 h 183920"/>
                  <a:gd name="connsiteX139" fmla="*/ 65913 w 154968"/>
                  <a:gd name="connsiteY139" fmla="*/ 41740 h 183920"/>
                  <a:gd name="connsiteX140" fmla="*/ 64805 w 154968"/>
                  <a:gd name="connsiteY140" fmla="*/ 44511 h 183920"/>
                  <a:gd name="connsiteX141" fmla="*/ 64259 w 154968"/>
                  <a:gd name="connsiteY141" fmla="*/ 45896 h 183920"/>
                  <a:gd name="connsiteX142" fmla="*/ 63783 w 154968"/>
                  <a:gd name="connsiteY142" fmla="*/ 47689 h 183920"/>
                  <a:gd name="connsiteX143" fmla="*/ 62761 w 154968"/>
                  <a:gd name="connsiteY143" fmla="*/ 51360 h 183920"/>
                  <a:gd name="connsiteX144" fmla="*/ 62848 w 154968"/>
                  <a:gd name="connsiteY144" fmla="*/ 51031 h 183920"/>
                  <a:gd name="connsiteX145" fmla="*/ 62839 w 154968"/>
                  <a:gd name="connsiteY145" fmla="*/ 51092 h 183920"/>
                  <a:gd name="connsiteX146" fmla="*/ 62813 w 154968"/>
                  <a:gd name="connsiteY146" fmla="*/ 51196 h 183920"/>
                  <a:gd name="connsiteX147" fmla="*/ 62779 w 154968"/>
                  <a:gd name="connsiteY147" fmla="*/ 51395 h 183920"/>
                  <a:gd name="connsiteX148" fmla="*/ 62692 w 154968"/>
                  <a:gd name="connsiteY148" fmla="*/ 51836 h 183920"/>
                  <a:gd name="connsiteX149" fmla="*/ 62545 w 154968"/>
                  <a:gd name="connsiteY149" fmla="*/ 52677 h 183920"/>
                  <a:gd name="connsiteX150" fmla="*/ 62233 w 154968"/>
                  <a:gd name="connsiteY150" fmla="*/ 54391 h 183920"/>
                  <a:gd name="connsiteX151" fmla="*/ 61324 w 154968"/>
                  <a:gd name="connsiteY151" fmla="*/ 61206 h 183920"/>
                  <a:gd name="connsiteX152" fmla="*/ 61081 w 154968"/>
                  <a:gd name="connsiteY152" fmla="*/ 64669 h 183920"/>
                  <a:gd name="connsiteX153" fmla="*/ 60952 w 154968"/>
                  <a:gd name="connsiteY153" fmla="*/ 68133 h 183920"/>
                  <a:gd name="connsiteX154" fmla="*/ 61090 w 154968"/>
                  <a:gd name="connsiteY154" fmla="*/ 75138 h 183920"/>
                  <a:gd name="connsiteX155" fmla="*/ 56345 w 154968"/>
                  <a:gd name="connsiteY155" fmla="*/ 82360 h 183920"/>
                  <a:gd name="connsiteX156" fmla="*/ 49868 w 154968"/>
                  <a:gd name="connsiteY156" fmla="*/ 85001 h 183920"/>
                  <a:gd name="connsiteX157" fmla="*/ 46725 w 154968"/>
                  <a:gd name="connsiteY157" fmla="*/ 86507 h 183920"/>
                  <a:gd name="connsiteX158" fmla="*/ 45166 w 154968"/>
                  <a:gd name="connsiteY158" fmla="*/ 87217 h 183920"/>
                  <a:gd name="connsiteX159" fmla="*/ 43737 w 154968"/>
                  <a:gd name="connsiteY159" fmla="*/ 88049 h 183920"/>
                  <a:gd name="connsiteX160" fmla="*/ 40906 w 154968"/>
                  <a:gd name="connsiteY160" fmla="*/ 89659 h 183920"/>
                  <a:gd name="connsiteX161" fmla="*/ 39356 w 154968"/>
                  <a:gd name="connsiteY161" fmla="*/ 90586 h 183920"/>
                  <a:gd name="connsiteX162" fmla="*/ 37754 w 154968"/>
                  <a:gd name="connsiteY162" fmla="*/ 91616 h 183920"/>
                  <a:gd name="connsiteX163" fmla="*/ 34870 w 154968"/>
                  <a:gd name="connsiteY163" fmla="*/ 93530 h 183920"/>
                  <a:gd name="connsiteX164" fmla="*/ 32325 w 154968"/>
                  <a:gd name="connsiteY164" fmla="*/ 95591 h 183920"/>
                  <a:gd name="connsiteX165" fmla="*/ 31043 w 154968"/>
                  <a:gd name="connsiteY165" fmla="*/ 96613 h 183920"/>
                  <a:gd name="connsiteX166" fmla="*/ 29883 w 154968"/>
                  <a:gd name="connsiteY166" fmla="*/ 97756 h 183920"/>
                  <a:gd name="connsiteX167" fmla="*/ 27579 w 154968"/>
                  <a:gd name="connsiteY167" fmla="*/ 100042 h 183920"/>
                  <a:gd name="connsiteX168" fmla="*/ 23562 w 154968"/>
                  <a:gd name="connsiteY168" fmla="*/ 105090 h 183920"/>
                  <a:gd name="connsiteX169" fmla="*/ 20176 w 154968"/>
                  <a:gd name="connsiteY169" fmla="*/ 110597 h 183920"/>
                  <a:gd name="connsiteX170" fmla="*/ 17682 w 154968"/>
                  <a:gd name="connsiteY170" fmla="*/ 116563 h 183920"/>
                  <a:gd name="connsiteX171" fmla="*/ 15924 w 154968"/>
                  <a:gd name="connsiteY171" fmla="*/ 122789 h 183920"/>
                  <a:gd name="connsiteX172" fmla="*/ 15448 w 154968"/>
                  <a:gd name="connsiteY172" fmla="*/ 126019 h 183920"/>
                  <a:gd name="connsiteX173" fmla="*/ 15223 w 154968"/>
                  <a:gd name="connsiteY173" fmla="*/ 127629 h 183920"/>
                  <a:gd name="connsiteX174" fmla="*/ 15145 w 154968"/>
                  <a:gd name="connsiteY174" fmla="*/ 129266 h 183920"/>
                  <a:gd name="connsiteX175" fmla="*/ 16210 w 154968"/>
                  <a:gd name="connsiteY175" fmla="*/ 142333 h 183920"/>
                  <a:gd name="connsiteX176" fmla="*/ 17033 w 154968"/>
                  <a:gd name="connsiteY176" fmla="*/ 145528 h 183920"/>
                  <a:gd name="connsiteX177" fmla="*/ 18167 w 154968"/>
                  <a:gd name="connsiteY177" fmla="*/ 148662 h 183920"/>
                  <a:gd name="connsiteX178" fmla="*/ 19405 w 154968"/>
                  <a:gd name="connsiteY178" fmla="*/ 151598 h 183920"/>
                  <a:gd name="connsiteX179" fmla="*/ 20825 w 154968"/>
                  <a:gd name="connsiteY179" fmla="*/ 154507 h 183920"/>
                  <a:gd name="connsiteX180" fmla="*/ 22817 w 154968"/>
                  <a:gd name="connsiteY180" fmla="*/ 157763 h 183920"/>
                  <a:gd name="connsiteX181" fmla="*/ 23328 w 154968"/>
                  <a:gd name="connsiteY181" fmla="*/ 158577 h 183920"/>
                  <a:gd name="connsiteX182" fmla="*/ 23458 w 154968"/>
                  <a:gd name="connsiteY182" fmla="*/ 158768 h 183920"/>
                  <a:gd name="connsiteX183" fmla="*/ 23293 w 154968"/>
                  <a:gd name="connsiteY183" fmla="*/ 158542 h 183920"/>
                  <a:gd name="connsiteX184" fmla="*/ 23328 w 154968"/>
                  <a:gd name="connsiteY184" fmla="*/ 158594 h 183920"/>
                  <a:gd name="connsiteX185" fmla="*/ 23397 w 154968"/>
                  <a:gd name="connsiteY185" fmla="*/ 158664 h 183920"/>
                  <a:gd name="connsiteX186" fmla="*/ 23614 w 154968"/>
                  <a:gd name="connsiteY186" fmla="*/ 159001 h 183920"/>
                  <a:gd name="connsiteX187" fmla="*/ 24575 w 154968"/>
                  <a:gd name="connsiteY187" fmla="*/ 160266 h 183920"/>
                  <a:gd name="connsiteX188" fmla="*/ 26627 w 154968"/>
                  <a:gd name="connsiteY188" fmla="*/ 162716 h 183920"/>
                  <a:gd name="connsiteX189" fmla="*/ 28930 w 154968"/>
                  <a:gd name="connsiteY189" fmla="*/ 164967 h 183920"/>
                  <a:gd name="connsiteX190" fmla="*/ 53106 w 154968"/>
                  <a:gd name="connsiteY190" fmla="*/ 173627 h 183920"/>
                  <a:gd name="connsiteX191" fmla="*/ 59731 w 154968"/>
                  <a:gd name="connsiteY191" fmla="*/ 172804 h 183920"/>
                  <a:gd name="connsiteX192" fmla="*/ 65974 w 154968"/>
                  <a:gd name="connsiteY192" fmla="*/ 170752 h 183920"/>
                  <a:gd name="connsiteX193" fmla="*/ 66727 w 154968"/>
                  <a:gd name="connsiteY193" fmla="*/ 170431 h 183920"/>
                  <a:gd name="connsiteX194" fmla="*/ 67558 w 154968"/>
                  <a:gd name="connsiteY194" fmla="*/ 169972 h 183920"/>
                  <a:gd name="connsiteX195" fmla="*/ 69230 w 154968"/>
                  <a:gd name="connsiteY195" fmla="*/ 169063 h 183920"/>
                  <a:gd name="connsiteX196" fmla="*/ 70070 w 154968"/>
                  <a:gd name="connsiteY196" fmla="*/ 168587 h 183920"/>
                  <a:gd name="connsiteX197" fmla="*/ 69940 w 154968"/>
                  <a:gd name="connsiteY197" fmla="*/ 168691 h 183920"/>
                  <a:gd name="connsiteX198" fmla="*/ 69983 w 154968"/>
                  <a:gd name="connsiteY198" fmla="*/ 168656 h 183920"/>
                  <a:gd name="connsiteX199" fmla="*/ 70070 w 154968"/>
                  <a:gd name="connsiteY199" fmla="*/ 168587 h 183920"/>
                  <a:gd name="connsiteX200" fmla="*/ 70234 w 154968"/>
                  <a:gd name="connsiteY200" fmla="*/ 168483 h 183920"/>
                  <a:gd name="connsiteX201" fmla="*/ 70572 w 154968"/>
                  <a:gd name="connsiteY201" fmla="*/ 168249 h 183920"/>
                  <a:gd name="connsiteX202" fmla="*/ 71897 w 154968"/>
                  <a:gd name="connsiteY202" fmla="*/ 167340 h 183920"/>
                  <a:gd name="connsiteX203" fmla="*/ 76443 w 154968"/>
                  <a:gd name="connsiteY203" fmla="*/ 162708 h 183920"/>
                  <a:gd name="connsiteX204" fmla="*/ 79465 w 154968"/>
                  <a:gd name="connsiteY204" fmla="*/ 156837 h 183920"/>
                  <a:gd name="connsiteX205" fmla="*/ 80668 w 154968"/>
                  <a:gd name="connsiteY205" fmla="*/ 150221 h 183920"/>
                  <a:gd name="connsiteX206" fmla="*/ 79889 w 154968"/>
                  <a:gd name="connsiteY206" fmla="*/ 143406 h 183920"/>
                  <a:gd name="connsiteX207" fmla="*/ 78763 w 154968"/>
                  <a:gd name="connsiteY207" fmla="*/ 140142 h 183920"/>
                  <a:gd name="connsiteX208" fmla="*/ 78097 w 154968"/>
                  <a:gd name="connsiteY208" fmla="*/ 138583 h 183920"/>
                  <a:gd name="connsiteX209" fmla="*/ 77135 w 154968"/>
                  <a:gd name="connsiteY209" fmla="*/ 136929 h 183920"/>
                  <a:gd name="connsiteX210" fmla="*/ 66182 w 154968"/>
                  <a:gd name="connsiteY210" fmla="*/ 128625 h 183920"/>
                  <a:gd name="connsiteX211" fmla="*/ 51808 w 154968"/>
                  <a:gd name="connsiteY211" fmla="*/ 130478 h 18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54968" h="183920">
                    <a:moveTo>
                      <a:pt x="51808" y="130478"/>
                    </a:moveTo>
                    <a:cubicBezTo>
                      <a:pt x="55791" y="127300"/>
                      <a:pt x="61281" y="125776"/>
                      <a:pt x="66597" y="126590"/>
                    </a:cubicBezTo>
                    <a:cubicBezTo>
                      <a:pt x="71923" y="127344"/>
                      <a:pt x="77023" y="130244"/>
                      <a:pt x="80417" y="134799"/>
                    </a:cubicBezTo>
                    <a:lnTo>
                      <a:pt x="81560" y="136323"/>
                    </a:lnTo>
                    <a:cubicBezTo>
                      <a:pt x="81915" y="136903"/>
                      <a:pt x="82288" y="137535"/>
                      <a:pt x="82651" y="138142"/>
                    </a:cubicBezTo>
                    <a:cubicBezTo>
                      <a:pt x="83431" y="139371"/>
                      <a:pt x="83915" y="140627"/>
                      <a:pt x="84478" y="141917"/>
                    </a:cubicBezTo>
                    <a:cubicBezTo>
                      <a:pt x="85483" y="144498"/>
                      <a:pt x="86115" y="147260"/>
                      <a:pt x="86366" y="150074"/>
                    </a:cubicBezTo>
                    <a:cubicBezTo>
                      <a:pt x="86548" y="152905"/>
                      <a:pt x="86314" y="155763"/>
                      <a:pt x="85708" y="158551"/>
                    </a:cubicBezTo>
                    <a:cubicBezTo>
                      <a:pt x="85067" y="161357"/>
                      <a:pt x="83967" y="164041"/>
                      <a:pt x="82556" y="166604"/>
                    </a:cubicBezTo>
                    <a:cubicBezTo>
                      <a:pt x="81075" y="169089"/>
                      <a:pt x="79222" y="171410"/>
                      <a:pt x="77101" y="173436"/>
                    </a:cubicBezTo>
                    <a:cubicBezTo>
                      <a:pt x="76555" y="173912"/>
                      <a:pt x="75984" y="174363"/>
                      <a:pt x="75412" y="174839"/>
                    </a:cubicBezTo>
                    <a:lnTo>
                      <a:pt x="74979" y="175194"/>
                    </a:lnTo>
                    <a:lnTo>
                      <a:pt x="74763" y="175367"/>
                    </a:lnTo>
                    <a:lnTo>
                      <a:pt x="74668" y="175454"/>
                    </a:lnTo>
                    <a:lnTo>
                      <a:pt x="74607" y="175497"/>
                    </a:lnTo>
                    <a:cubicBezTo>
                      <a:pt x="74745" y="175410"/>
                      <a:pt x="74356" y="175670"/>
                      <a:pt x="74373" y="175662"/>
                    </a:cubicBezTo>
                    <a:lnTo>
                      <a:pt x="73585" y="176207"/>
                    </a:lnTo>
                    <a:lnTo>
                      <a:pt x="72001" y="177255"/>
                    </a:lnTo>
                    <a:lnTo>
                      <a:pt x="71187" y="177791"/>
                    </a:lnTo>
                    <a:lnTo>
                      <a:pt x="70234" y="178311"/>
                    </a:lnTo>
                    <a:cubicBezTo>
                      <a:pt x="67584" y="179801"/>
                      <a:pt x="64995" y="180935"/>
                      <a:pt x="62276" y="181809"/>
                    </a:cubicBezTo>
                    <a:cubicBezTo>
                      <a:pt x="59557" y="182684"/>
                      <a:pt x="56752" y="183299"/>
                      <a:pt x="53903" y="183619"/>
                    </a:cubicBezTo>
                    <a:cubicBezTo>
                      <a:pt x="42508" y="184979"/>
                      <a:pt x="30549" y="181697"/>
                      <a:pt x="21198" y="174570"/>
                    </a:cubicBezTo>
                    <a:cubicBezTo>
                      <a:pt x="20029" y="173661"/>
                      <a:pt x="18851" y="172778"/>
                      <a:pt x="17803" y="171722"/>
                    </a:cubicBezTo>
                    <a:cubicBezTo>
                      <a:pt x="16738" y="170700"/>
                      <a:pt x="15639" y="169721"/>
                      <a:pt x="14721" y="168570"/>
                    </a:cubicBezTo>
                    <a:lnTo>
                      <a:pt x="13257" y="166872"/>
                    </a:lnTo>
                    <a:lnTo>
                      <a:pt x="12911" y="166457"/>
                    </a:lnTo>
                    <a:lnTo>
                      <a:pt x="12816" y="166353"/>
                    </a:lnTo>
                    <a:lnTo>
                      <a:pt x="12781" y="166301"/>
                    </a:lnTo>
                    <a:cubicBezTo>
                      <a:pt x="12668" y="166154"/>
                      <a:pt x="12937" y="166518"/>
                      <a:pt x="12539" y="165963"/>
                    </a:cubicBezTo>
                    <a:lnTo>
                      <a:pt x="12409" y="165781"/>
                    </a:lnTo>
                    <a:lnTo>
                      <a:pt x="11863" y="165002"/>
                    </a:lnTo>
                    <a:lnTo>
                      <a:pt x="9681" y="161859"/>
                    </a:lnTo>
                    <a:cubicBezTo>
                      <a:pt x="8945" y="160811"/>
                      <a:pt x="8192" y="159322"/>
                      <a:pt x="7456" y="158066"/>
                    </a:cubicBezTo>
                    <a:cubicBezTo>
                      <a:pt x="6728" y="156741"/>
                      <a:pt x="5975" y="155408"/>
                      <a:pt x="5464" y="154092"/>
                    </a:cubicBezTo>
                    <a:lnTo>
                      <a:pt x="3784" y="150134"/>
                    </a:lnTo>
                    <a:lnTo>
                      <a:pt x="2459" y="145995"/>
                    </a:lnTo>
                    <a:cubicBezTo>
                      <a:pt x="866" y="140471"/>
                      <a:pt x="-104" y="134687"/>
                      <a:pt x="9" y="128859"/>
                    </a:cubicBezTo>
                    <a:cubicBezTo>
                      <a:pt x="9" y="123049"/>
                      <a:pt x="909" y="117204"/>
                      <a:pt x="2710" y="111627"/>
                    </a:cubicBezTo>
                    <a:cubicBezTo>
                      <a:pt x="3472" y="108787"/>
                      <a:pt x="4754" y="106129"/>
                      <a:pt x="5940" y="103462"/>
                    </a:cubicBezTo>
                    <a:cubicBezTo>
                      <a:pt x="7395" y="100907"/>
                      <a:pt x="8711" y="98258"/>
                      <a:pt x="10486" y="95920"/>
                    </a:cubicBezTo>
                    <a:cubicBezTo>
                      <a:pt x="13759" y="91036"/>
                      <a:pt x="18020" y="86888"/>
                      <a:pt x="22600" y="83321"/>
                    </a:cubicBezTo>
                    <a:cubicBezTo>
                      <a:pt x="23769" y="82438"/>
                      <a:pt x="24964" y="81615"/>
                      <a:pt x="26151" y="80749"/>
                    </a:cubicBezTo>
                    <a:lnTo>
                      <a:pt x="26532" y="80498"/>
                    </a:lnTo>
                    <a:lnTo>
                      <a:pt x="26644" y="80446"/>
                    </a:lnTo>
                    <a:lnTo>
                      <a:pt x="26843" y="80325"/>
                    </a:lnTo>
                    <a:lnTo>
                      <a:pt x="27259" y="80082"/>
                    </a:lnTo>
                    <a:lnTo>
                      <a:pt x="28090" y="79615"/>
                    </a:lnTo>
                    <a:lnTo>
                      <a:pt x="29736" y="78654"/>
                    </a:lnTo>
                    <a:lnTo>
                      <a:pt x="31389" y="77692"/>
                    </a:lnTo>
                    <a:cubicBezTo>
                      <a:pt x="31918" y="77381"/>
                      <a:pt x="32463" y="77060"/>
                      <a:pt x="33165" y="76749"/>
                    </a:cubicBezTo>
                    <a:lnTo>
                      <a:pt x="37139" y="74887"/>
                    </a:lnTo>
                    <a:cubicBezTo>
                      <a:pt x="39797" y="73571"/>
                      <a:pt x="42386" y="72878"/>
                      <a:pt x="45036" y="71908"/>
                    </a:cubicBezTo>
                    <a:cubicBezTo>
                      <a:pt x="47677" y="71025"/>
                      <a:pt x="50405" y="70540"/>
                      <a:pt x="53089" y="69917"/>
                    </a:cubicBezTo>
                    <a:lnTo>
                      <a:pt x="48327" y="77130"/>
                    </a:lnTo>
                    <a:cubicBezTo>
                      <a:pt x="47868" y="74419"/>
                      <a:pt x="47227" y="71709"/>
                      <a:pt x="47002" y="68938"/>
                    </a:cubicBezTo>
                    <a:cubicBezTo>
                      <a:pt x="46820" y="66185"/>
                      <a:pt x="46439" y="63388"/>
                      <a:pt x="46603" y="60608"/>
                    </a:cubicBezTo>
                    <a:lnTo>
                      <a:pt x="46690" y="56426"/>
                    </a:lnTo>
                    <a:cubicBezTo>
                      <a:pt x="46707" y="55023"/>
                      <a:pt x="46976" y="53672"/>
                      <a:pt x="47123" y="52252"/>
                    </a:cubicBezTo>
                    <a:lnTo>
                      <a:pt x="47374" y="50182"/>
                    </a:lnTo>
                    <a:lnTo>
                      <a:pt x="47504" y="49152"/>
                    </a:lnTo>
                    <a:lnTo>
                      <a:pt x="47556" y="48615"/>
                    </a:lnTo>
                    <a:lnTo>
                      <a:pt x="47591" y="48373"/>
                    </a:lnTo>
                    <a:lnTo>
                      <a:pt x="47617" y="48234"/>
                    </a:lnTo>
                    <a:lnTo>
                      <a:pt x="47617" y="48165"/>
                    </a:lnTo>
                    <a:lnTo>
                      <a:pt x="47712" y="47697"/>
                    </a:lnTo>
                    <a:lnTo>
                      <a:pt x="48543" y="43983"/>
                    </a:lnTo>
                    <a:cubicBezTo>
                      <a:pt x="48708" y="43342"/>
                      <a:pt x="48803" y="42770"/>
                      <a:pt x="49011" y="42078"/>
                    </a:cubicBezTo>
                    <a:lnTo>
                      <a:pt x="49747" y="39861"/>
                    </a:lnTo>
                    <a:cubicBezTo>
                      <a:pt x="50266" y="38406"/>
                      <a:pt x="50725" y="36874"/>
                      <a:pt x="51314" y="35506"/>
                    </a:cubicBezTo>
                    <a:cubicBezTo>
                      <a:pt x="52535" y="32838"/>
                      <a:pt x="53713" y="30137"/>
                      <a:pt x="55375" y="27695"/>
                    </a:cubicBezTo>
                    <a:cubicBezTo>
                      <a:pt x="56813" y="25132"/>
                      <a:pt x="58709" y="22880"/>
                      <a:pt x="60484" y="20534"/>
                    </a:cubicBezTo>
                    <a:cubicBezTo>
                      <a:pt x="62467" y="18404"/>
                      <a:pt x="64389" y="16152"/>
                      <a:pt x="66710" y="14343"/>
                    </a:cubicBezTo>
                    <a:cubicBezTo>
                      <a:pt x="71100" y="10455"/>
                      <a:pt x="76122" y="7337"/>
                      <a:pt x="81456" y="5025"/>
                    </a:cubicBezTo>
                    <a:cubicBezTo>
                      <a:pt x="86782" y="2610"/>
                      <a:pt x="92462" y="1224"/>
                      <a:pt x="98186" y="479"/>
                    </a:cubicBezTo>
                    <a:cubicBezTo>
                      <a:pt x="103901" y="-369"/>
                      <a:pt x="109694" y="20"/>
                      <a:pt x="115322" y="782"/>
                    </a:cubicBezTo>
                    <a:lnTo>
                      <a:pt x="119504" y="1631"/>
                    </a:lnTo>
                    <a:lnTo>
                      <a:pt x="120561" y="1856"/>
                    </a:lnTo>
                    <a:lnTo>
                      <a:pt x="120812" y="1899"/>
                    </a:lnTo>
                    <a:lnTo>
                      <a:pt x="121245" y="2021"/>
                    </a:lnTo>
                    <a:lnTo>
                      <a:pt x="121366" y="2055"/>
                    </a:lnTo>
                    <a:lnTo>
                      <a:pt x="121808" y="2194"/>
                    </a:lnTo>
                    <a:lnTo>
                      <a:pt x="123643" y="2783"/>
                    </a:lnTo>
                    <a:cubicBezTo>
                      <a:pt x="124743" y="3069"/>
                      <a:pt x="126328" y="3744"/>
                      <a:pt x="127774" y="4359"/>
                    </a:cubicBezTo>
                    <a:cubicBezTo>
                      <a:pt x="129280" y="4947"/>
                      <a:pt x="130527" y="5675"/>
                      <a:pt x="131818" y="6367"/>
                    </a:cubicBezTo>
                    <a:cubicBezTo>
                      <a:pt x="142087" y="12135"/>
                      <a:pt x="149854" y="21807"/>
                      <a:pt x="153110" y="32821"/>
                    </a:cubicBezTo>
                    <a:cubicBezTo>
                      <a:pt x="154764" y="38311"/>
                      <a:pt x="155336" y="44104"/>
                      <a:pt x="154738" y="49741"/>
                    </a:cubicBezTo>
                    <a:cubicBezTo>
                      <a:pt x="154669" y="51161"/>
                      <a:pt x="154288" y="52538"/>
                      <a:pt x="154080" y="53923"/>
                    </a:cubicBezTo>
                    <a:lnTo>
                      <a:pt x="153898" y="54971"/>
                    </a:lnTo>
                    <a:lnTo>
                      <a:pt x="153829" y="55222"/>
                    </a:lnTo>
                    <a:lnTo>
                      <a:pt x="153812" y="55292"/>
                    </a:lnTo>
                    <a:lnTo>
                      <a:pt x="153777" y="55395"/>
                    </a:lnTo>
                    <a:lnTo>
                      <a:pt x="153708" y="55638"/>
                    </a:lnTo>
                    <a:lnTo>
                      <a:pt x="153569" y="56071"/>
                    </a:lnTo>
                    <a:lnTo>
                      <a:pt x="153006" y="57950"/>
                    </a:lnTo>
                    <a:cubicBezTo>
                      <a:pt x="151941" y="60989"/>
                      <a:pt x="150565" y="63492"/>
                      <a:pt x="148859" y="65847"/>
                    </a:cubicBezTo>
                    <a:cubicBezTo>
                      <a:pt x="147084" y="68176"/>
                      <a:pt x="145031" y="70228"/>
                      <a:pt x="142719" y="71943"/>
                    </a:cubicBezTo>
                    <a:cubicBezTo>
                      <a:pt x="140381" y="73605"/>
                      <a:pt x="137844" y="74948"/>
                      <a:pt x="135186" y="75909"/>
                    </a:cubicBezTo>
                    <a:cubicBezTo>
                      <a:pt x="132502" y="76792"/>
                      <a:pt x="129731" y="77294"/>
                      <a:pt x="126960" y="77415"/>
                    </a:cubicBezTo>
                    <a:cubicBezTo>
                      <a:pt x="124172" y="77450"/>
                      <a:pt x="121392" y="77234"/>
                      <a:pt x="118760" y="76489"/>
                    </a:cubicBezTo>
                    <a:cubicBezTo>
                      <a:pt x="116153" y="75874"/>
                      <a:pt x="113486" y="74645"/>
                      <a:pt x="111287" y="73034"/>
                    </a:cubicBezTo>
                    <a:cubicBezTo>
                      <a:pt x="109087" y="71406"/>
                      <a:pt x="107226" y="69371"/>
                      <a:pt x="105823" y="67085"/>
                    </a:cubicBezTo>
                    <a:cubicBezTo>
                      <a:pt x="102957" y="62539"/>
                      <a:pt x="102186" y="56867"/>
                      <a:pt x="103528" y="51949"/>
                    </a:cubicBezTo>
                    <a:cubicBezTo>
                      <a:pt x="102879" y="57041"/>
                      <a:pt x="104533" y="62115"/>
                      <a:pt x="107520" y="65882"/>
                    </a:cubicBezTo>
                    <a:cubicBezTo>
                      <a:pt x="109027" y="67778"/>
                      <a:pt x="110871" y="69345"/>
                      <a:pt x="112941" y="70514"/>
                    </a:cubicBezTo>
                    <a:cubicBezTo>
                      <a:pt x="114984" y="71666"/>
                      <a:pt x="117132" y="72376"/>
                      <a:pt x="119522" y="72670"/>
                    </a:cubicBezTo>
                    <a:cubicBezTo>
                      <a:pt x="121868" y="73043"/>
                      <a:pt x="124241" y="72895"/>
                      <a:pt x="126544" y="72610"/>
                    </a:cubicBezTo>
                    <a:cubicBezTo>
                      <a:pt x="128830" y="72272"/>
                      <a:pt x="131030" y="71527"/>
                      <a:pt x="133090" y="70618"/>
                    </a:cubicBezTo>
                    <a:cubicBezTo>
                      <a:pt x="135143" y="69640"/>
                      <a:pt x="137013" y="68367"/>
                      <a:pt x="138684" y="66912"/>
                    </a:cubicBezTo>
                    <a:cubicBezTo>
                      <a:pt x="140338" y="65388"/>
                      <a:pt x="141724" y="63656"/>
                      <a:pt x="142867" y="61803"/>
                    </a:cubicBezTo>
                    <a:cubicBezTo>
                      <a:pt x="143975" y="59924"/>
                      <a:pt x="144780" y="57794"/>
                      <a:pt x="145274" y="55993"/>
                    </a:cubicBezTo>
                    <a:lnTo>
                      <a:pt x="145663" y="54140"/>
                    </a:lnTo>
                    <a:lnTo>
                      <a:pt x="145750" y="53663"/>
                    </a:lnTo>
                    <a:lnTo>
                      <a:pt x="145802" y="53438"/>
                    </a:lnTo>
                    <a:lnTo>
                      <a:pt x="145819" y="53309"/>
                    </a:lnTo>
                    <a:lnTo>
                      <a:pt x="145819" y="53265"/>
                    </a:lnTo>
                    <a:cubicBezTo>
                      <a:pt x="145871" y="53066"/>
                      <a:pt x="145776" y="53456"/>
                      <a:pt x="145802" y="53421"/>
                    </a:cubicBezTo>
                    <a:lnTo>
                      <a:pt x="145871" y="52546"/>
                    </a:lnTo>
                    <a:cubicBezTo>
                      <a:pt x="145932" y="51412"/>
                      <a:pt x="146166" y="50295"/>
                      <a:pt x="146088" y="49178"/>
                    </a:cubicBezTo>
                    <a:cubicBezTo>
                      <a:pt x="146166" y="44650"/>
                      <a:pt x="145308" y="40164"/>
                      <a:pt x="143663" y="36025"/>
                    </a:cubicBezTo>
                    <a:cubicBezTo>
                      <a:pt x="140373" y="27755"/>
                      <a:pt x="133948" y="20889"/>
                      <a:pt x="126129" y="17278"/>
                    </a:cubicBezTo>
                    <a:cubicBezTo>
                      <a:pt x="125159" y="16845"/>
                      <a:pt x="124154" y="16352"/>
                      <a:pt x="123262" y="16092"/>
                    </a:cubicBezTo>
                    <a:cubicBezTo>
                      <a:pt x="122319" y="15797"/>
                      <a:pt x="121583" y="15442"/>
                      <a:pt x="120188" y="15165"/>
                    </a:cubicBezTo>
                    <a:lnTo>
                      <a:pt x="118292" y="14698"/>
                    </a:lnTo>
                    <a:lnTo>
                      <a:pt x="117816" y="14559"/>
                    </a:lnTo>
                    <a:lnTo>
                      <a:pt x="117703" y="14542"/>
                    </a:lnTo>
                    <a:lnTo>
                      <a:pt x="117643" y="14542"/>
                    </a:lnTo>
                    <a:cubicBezTo>
                      <a:pt x="117764" y="14559"/>
                      <a:pt x="117288" y="14447"/>
                      <a:pt x="117911" y="14602"/>
                    </a:cubicBezTo>
                    <a:lnTo>
                      <a:pt x="117695" y="14576"/>
                    </a:lnTo>
                    <a:lnTo>
                      <a:pt x="116846" y="14455"/>
                    </a:lnTo>
                    <a:lnTo>
                      <a:pt x="113512" y="13979"/>
                    </a:lnTo>
                    <a:cubicBezTo>
                      <a:pt x="109053" y="13702"/>
                      <a:pt x="104576" y="13606"/>
                      <a:pt x="100255" y="14550"/>
                    </a:cubicBezTo>
                    <a:cubicBezTo>
                      <a:pt x="95926" y="15390"/>
                      <a:pt x="91683" y="16672"/>
                      <a:pt x="87829" y="18759"/>
                    </a:cubicBezTo>
                    <a:lnTo>
                      <a:pt x="86357" y="19452"/>
                    </a:lnTo>
                    <a:lnTo>
                      <a:pt x="84963" y="20300"/>
                    </a:lnTo>
                    <a:cubicBezTo>
                      <a:pt x="84054" y="20889"/>
                      <a:pt x="83084" y="21400"/>
                      <a:pt x="82192" y="22023"/>
                    </a:cubicBezTo>
                    <a:cubicBezTo>
                      <a:pt x="80486" y="23322"/>
                      <a:pt x="78685" y="24578"/>
                      <a:pt x="77170" y="26102"/>
                    </a:cubicBezTo>
                    <a:cubicBezTo>
                      <a:pt x="75516" y="27487"/>
                      <a:pt x="74183" y="29228"/>
                      <a:pt x="72676" y="30769"/>
                    </a:cubicBezTo>
                    <a:cubicBezTo>
                      <a:pt x="71412" y="32509"/>
                      <a:pt x="69983" y="34146"/>
                      <a:pt x="68961" y="36042"/>
                    </a:cubicBezTo>
                    <a:cubicBezTo>
                      <a:pt x="67758" y="37826"/>
                      <a:pt x="66909" y="39818"/>
                      <a:pt x="65913" y="41740"/>
                    </a:cubicBezTo>
                    <a:cubicBezTo>
                      <a:pt x="65454" y="42684"/>
                      <a:pt x="65203" y="43584"/>
                      <a:pt x="64805" y="44511"/>
                    </a:cubicBezTo>
                    <a:lnTo>
                      <a:pt x="64259" y="45896"/>
                    </a:lnTo>
                    <a:cubicBezTo>
                      <a:pt x="64077" y="46407"/>
                      <a:pt x="63948" y="47100"/>
                      <a:pt x="63783" y="47689"/>
                    </a:cubicBezTo>
                    <a:lnTo>
                      <a:pt x="62761" y="51360"/>
                    </a:lnTo>
                    <a:cubicBezTo>
                      <a:pt x="62683" y="51750"/>
                      <a:pt x="62865" y="50919"/>
                      <a:pt x="62848" y="51031"/>
                    </a:cubicBezTo>
                    <a:lnTo>
                      <a:pt x="62839" y="51092"/>
                    </a:lnTo>
                    <a:lnTo>
                      <a:pt x="62813" y="51196"/>
                    </a:lnTo>
                    <a:lnTo>
                      <a:pt x="62779" y="51395"/>
                    </a:lnTo>
                    <a:lnTo>
                      <a:pt x="62692" y="51836"/>
                    </a:lnTo>
                    <a:lnTo>
                      <a:pt x="62545" y="52677"/>
                    </a:lnTo>
                    <a:lnTo>
                      <a:pt x="62233" y="54391"/>
                    </a:lnTo>
                    <a:cubicBezTo>
                      <a:pt x="61748" y="56608"/>
                      <a:pt x="61575" y="58920"/>
                      <a:pt x="61324" y="61206"/>
                    </a:cubicBezTo>
                    <a:cubicBezTo>
                      <a:pt x="61159" y="62357"/>
                      <a:pt x="61064" y="63518"/>
                      <a:pt x="61081" y="64669"/>
                    </a:cubicBezTo>
                    <a:lnTo>
                      <a:pt x="60952" y="68133"/>
                    </a:lnTo>
                    <a:cubicBezTo>
                      <a:pt x="60900" y="70445"/>
                      <a:pt x="61073" y="72774"/>
                      <a:pt x="61090" y="75138"/>
                    </a:cubicBezTo>
                    <a:cubicBezTo>
                      <a:pt x="61116" y="78377"/>
                      <a:pt x="59133" y="81173"/>
                      <a:pt x="56345" y="82360"/>
                    </a:cubicBezTo>
                    <a:cubicBezTo>
                      <a:pt x="54180" y="83269"/>
                      <a:pt x="51972" y="84031"/>
                      <a:pt x="49868" y="85001"/>
                    </a:cubicBezTo>
                    <a:lnTo>
                      <a:pt x="46725" y="86507"/>
                    </a:lnTo>
                    <a:cubicBezTo>
                      <a:pt x="46205" y="86741"/>
                      <a:pt x="45668" y="86958"/>
                      <a:pt x="45166" y="87217"/>
                    </a:cubicBezTo>
                    <a:lnTo>
                      <a:pt x="43737" y="88049"/>
                    </a:lnTo>
                    <a:lnTo>
                      <a:pt x="40906" y="89659"/>
                    </a:lnTo>
                    <a:cubicBezTo>
                      <a:pt x="40421" y="89858"/>
                      <a:pt x="39910" y="90222"/>
                      <a:pt x="39356" y="90586"/>
                    </a:cubicBezTo>
                    <a:lnTo>
                      <a:pt x="37754" y="91616"/>
                    </a:lnTo>
                    <a:lnTo>
                      <a:pt x="34870" y="93530"/>
                    </a:lnTo>
                    <a:cubicBezTo>
                      <a:pt x="34022" y="94240"/>
                      <a:pt x="33199" y="94933"/>
                      <a:pt x="32325" y="95591"/>
                    </a:cubicBezTo>
                    <a:cubicBezTo>
                      <a:pt x="31909" y="95946"/>
                      <a:pt x="31459" y="96258"/>
                      <a:pt x="31043" y="96613"/>
                    </a:cubicBezTo>
                    <a:lnTo>
                      <a:pt x="29883" y="97756"/>
                    </a:lnTo>
                    <a:cubicBezTo>
                      <a:pt x="29121" y="98518"/>
                      <a:pt x="28298" y="99228"/>
                      <a:pt x="27579" y="100042"/>
                    </a:cubicBezTo>
                    <a:cubicBezTo>
                      <a:pt x="26229" y="101704"/>
                      <a:pt x="24731" y="103280"/>
                      <a:pt x="23562" y="105090"/>
                    </a:cubicBezTo>
                    <a:cubicBezTo>
                      <a:pt x="22219" y="106787"/>
                      <a:pt x="21276" y="108735"/>
                      <a:pt x="20176" y="110597"/>
                    </a:cubicBezTo>
                    <a:cubicBezTo>
                      <a:pt x="19362" y="112580"/>
                      <a:pt x="18297" y="114468"/>
                      <a:pt x="17682" y="116563"/>
                    </a:cubicBezTo>
                    <a:cubicBezTo>
                      <a:pt x="16877" y="118546"/>
                      <a:pt x="16452" y="120693"/>
                      <a:pt x="15924" y="122789"/>
                    </a:cubicBezTo>
                    <a:cubicBezTo>
                      <a:pt x="15725" y="123846"/>
                      <a:pt x="15621" y="124945"/>
                      <a:pt x="15448" y="126019"/>
                    </a:cubicBezTo>
                    <a:lnTo>
                      <a:pt x="15223" y="127629"/>
                    </a:lnTo>
                    <a:lnTo>
                      <a:pt x="15145" y="129266"/>
                    </a:lnTo>
                    <a:cubicBezTo>
                      <a:pt x="14781" y="133613"/>
                      <a:pt x="15266" y="138029"/>
                      <a:pt x="16210" y="142333"/>
                    </a:cubicBezTo>
                    <a:lnTo>
                      <a:pt x="17033" y="145528"/>
                    </a:lnTo>
                    <a:lnTo>
                      <a:pt x="18167" y="148662"/>
                    </a:lnTo>
                    <a:cubicBezTo>
                      <a:pt x="18496" y="149762"/>
                      <a:pt x="18972" y="150645"/>
                      <a:pt x="19405" y="151598"/>
                    </a:cubicBezTo>
                    <a:cubicBezTo>
                      <a:pt x="19907" y="152550"/>
                      <a:pt x="20167" y="153434"/>
                      <a:pt x="20825" y="154507"/>
                    </a:cubicBezTo>
                    <a:lnTo>
                      <a:pt x="22817" y="157763"/>
                    </a:lnTo>
                    <a:lnTo>
                      <a:pt x="23328" y="158577"/>
                    </a:lnTo>
                    <a:lnTo>
                      <a:pt x="23458" y="158768"/>
                    </a:lnTo>
                    <a:cubicBezTo>
                      <a:pt x="23085" y="158257"/>
                      <a:pt x="23362" y="158655"/>
                      <a:pt x="23293" y="158542"/>
                    </a:cubicBezTo>
                    <a:lnTo>
                      <a:pt x="23328" y="158594"/>
                    </a:lnTo>
                    <a:lnTo>
                      <a:pt x="23397" y="158664"/>
                    </a:lnTo>
                    <a:lnTo>
                      <a:pt x="23614" y="159001"/>
                    </a:lnTo>
                    <a:lnTo>
                      <a:pt x="24575" y="160266"/>
                    </a:lnTo>
                    <a:cubicBezTo>
                      <a:pt x="25155" y="161175"/>
                      <a:pt x="25917" y="161928"/>
                      <a:pt x="26627" y="162716"/>
                    </a:cubicBezTo>
                    <a:cubicBezTo>
                      <a:pt x="27311" y="163556"/>
                      <a:pt x="28142" y="164240"/>
                      <a:pt x="28930" y="164967"/>
                    </a:cubicBezTo>
                    <a:cubicBezTo>
                      <a:pt x="35347" y="170717"/>
                      <a:pt x="44205" y="173895"/>
                      <a:pt x="53106" y="173627"/>
                    </a:cubicBezTo>
                    <a:cubicBezTo>
                      <a:pt x="55332" y="173592"/>
                      <a:pt x="57557" y="173289"/>
                      <a:pt x="59731" y="172804"/>
                    </a:cubicBezTo>
                    <a:cubicBezTo>
                      <a:pt x="61930" y="172302"/>
                      <a:pt x="64077" y="171574"/>
                      <a:pt x="65974" y="170752"/>
                    </a:cubicBezTo>
                    <a:cubicBezTo>
                      <a:pt x="66216" y="170639"/>
                      <a:pt x="66467" y="170570"/>
                      <a:pt x="66727" y="170431"/>
                    </a:cubicBezTo>
                    <a:lnTo>
                      <a:pt x="67558" y="169972"/>
                    </a:lnTo>
                    <a:lnTo>
                      <a:pt x="69230" y="169063"/>
                    </a:lnTo>
                    <a:lnTo>
                      <a:pt x="70070" y="168587"/>
                    </a:lnTo>
                    <a:cubicBezTo>
                      <a:pt x="70130" y="168561"/>
                      <a:pt x="69775" y="168786"/>
                      <a:pt x="69940" y="168691"/>
                    </a:cubicBezTo>
                    <a:lnTo>
                      <a:pt x="69983" y="168656"/>
                    </a:lnTo>
                    <a:lnTo>
                      <a:pt x="70070" y="168587"/>
                    </a:lnTo>
                    <a:lnTo>
                      <a:pt x="70234" y="168483"/>
                    </a:lnTo>
                    <a:lnTo>
                      <a:pt x="70572" y="168249"/>
                    </a:lnTo>
                    <a:lnTo>
                      <a:pt x="71897" y="167340"/>
                    </a:lnTo>
                    <a:cubicBezTo>
                      <a:pt x="73576" y="166015"/>
                      <a:pt x="75135" y="164448"/>
                      <a:pt x="76443" y="162708"/>
                    </a:cubicBezTo>
                    <a:cubicBezTo>
                      <a:pt x="77690" y="160898"/>
                      <a:pt x="78737" y="158949"/>
                      <a:pt x="79465" y="156837"/>
                    </a:cubicBezTo>
                    <a:cubicBezTo>
                      <a:pt x="80140" y="154715"/>
                      <a:pt x="80582" y="152490"/>
                      <a:pt x="80668" y="150221"/>
                    </a:cubicBezTo>
                    <a:cubicBezTo>
                      <a:pt x="80651" y="147935"/>
                      <a:pt x="80478" y="145675"/>
                      <a:pt x="79889" y="143406"/>
                    </a:cubicBezTo>
                    <a:cubicBezTo>
                      <a:pt x="79551" y="142324"/>
                      <a:pt x="79257" y="141120"/>
                      <a:pt x="78763" y="140142"/>
                    </a:cubicBezTo>
                    <a:cubicBezTo>
                      <a:pt x="78547" y="139622"/>
                      <a:pt x="78348" y="139129"/>
                      <a:pt x="78097" y="138583"/>
                    </a:cubicBezTo>
                    <a:lnTo>
                      <a:pt x="77135" y="136929"/>
                    </a:lnTo>
                    <a:cubicBezTo>
                      <a:pt x="74884" y="132972"/>
                      <a:pt x="70858" y="129855"/>
                      <a:pt x="66182" y="128625"/>
                    </a:cubicBezTo>
                    <a:cubicBezTo>
                      <a:pt x="61540" y="127396"/>
                      <a:pt x="56241" y="127863"/>
                      <a:pt x="51808" y="130478"/>
                    </a:cubicBezTo>
                    <a:close/>
                  </a:path>
                </a:pathLst>
              </a:custGeom>
              <a:grpFill/>
              <a:ln w="8653" cap="flat">
                <a:noFill/>
                <a:prstDash val="solid"/>
                <a:miter/>
              </a:ln>
            </p:spPr>
            <p:txBody>
              <a:bodyPr rtlCol="0" anchor="ctr"/>
              <a:lstStyle/>
              <a:p>
                <a:endParaRPr lang="en-IN" dirty="0"/>
              </a:p>
            </p:txBody>
          </p:sp>
          <p:sp>
            <p:nvSpPr>
              <p:cNvPr id="47" name="Freeform: Shape 22">
                <a:extLst>
                  <a:ext uri="{FF2B5EF4-FFF2-40B4-BE49-F238E27FC236}">
                    <a16:creationId xmlns:a16="http://schemas.microsoft.com/office/drawing/2014/main" id="{9C94EA6F-E915-FE4E-8112-06BD0ED761C3}"/>
                  </a:ext>
                </a:extLst>
              </p:cNvPr>
              <p:cNvSpPr/>
              <p:nvPr/>
            </p:nvSpPr>
            <p:spPr>
              <a:xfrm>
                <a:off x="-2034420" y="2908697"/>
                <a:ext cx="105582" cy="80702"/>
              </a:xfrm>
              <a:custGeom>
                <a:avLst/>
                <a:gdLst>
                  <a:gd name="connsiteX0" fmla="*/ 1 w 105582"/>
                  <a:gd name="connsiteY0" fmla="*/ 55681 h 80702"/>
                  <a:gd name="connsiteX1" fmla="*/ 261 w 105582"/>
                  <a:gd name="connsiteY1" fmla="*/ 52928 h 80702"/>
                  <a:gd name="connsiteX2" fmla="*/ 599 w 105582"/>
                  <a:gd name="connsiteY2" fmla="*/ 49663 h 80702"/>
                  <a:gd name="connsiteX3" fmla="*/ 1456 w 105582"/>
                  <a:gd name="connsiteY3" fmla="*/ 45212 h 80702"/>
                  <a:gd name="connsiteX4" fmla="*/ 2920 w 105582"/>
                  <a:gd name="connsiteY4" fmla="*/ 39731 h 80702"/>
                  <a:gd name="connsiteX5" fmla="*/ 3881 w 105582"/>
                  <a:gd name="connsiteY5" fmla="*/ 36666 h 80702"/>
                  <a:gd name="connsiteX6" fmla="*/ 5162 w 105582"/>
                  <a:gd name="connsiteY6" fmla="*/ 33453 h 80702"/>
                  <a:gd name="connsiteX7" fmla="*/ 5838 w 105582"/>
                  <a:gd name="connsiteY7" fmla="*/ 31765 h 80702"/>
                  <a:gd name="connsiteX8" fmla="*/ 6020 w 105582"/>
                  <a:gd name="connsiteY8" fmla="*/ 31341 h 80702"/>
                  <a:gd name="connsiteX9" fmla="*/ 6115 w 105582"/>
                  <a:gd name="connsiteY9" fmla="*/ 31124 h 80702"/>
                  <a:gd name="connsiteX10" fmla="*/ 6167 w 105582"/>
                  <a:gd name="connsiteY10" fmla="*/ 31003 h 80702"/>
                  <a:gd name="connsiteX11" fmla="*/ 6288 w 105582"/>
                  <a:gd name="connsiteY11" fmla="*/ 30769 h 80702"/>
                  <a:gd name="connsiteX12" fmla="*/ 6704 w 105582"/>
                  <a:gd name="connsiteY12" fmla="*/ 29964 h 80702"/>
                  <a:gd name="connsiteX13" fmla="*/ 8453 w 105582"/>
                  <a:gd name="connsiteY13" fmla="*/ 26604 h 80702"/>
                  <a:gd name="connsiteX14" fmla="*/ 10782 w 105582"/>
                  <a:gd name="connsiteY14" fmla="*/ 23019 h 80702"/>
                  <a:gd name="connsiteX15" fmla="*/ 12046 w 105582"/>
                  <a:gd name="connsiteY15" fmla="*/ 21149 h 80702"/>
                  <a:gd name="connsiteX16" fmla="*/ 13484 w 105582"/>
                  <a:gd name="connsiteY16" fmla="*/ 19417 h 80702"/>
                  <a:gd name="connsiteX17" fmla="*/ 28507 w 105582"/>
                  <a:gd name="connsiteY17" fmla="*/ 6853 h 80702"/>
                  <a:gd name="connsiteX18" fmla="*/ 49514 w 105582"/>
                  <a:gd name="connsiteY18" fmla="*/ 289 h 80702"/>
                  <a:gd name="connsiteX19" fmla="*/ 72937 w 105582"/>
                  <a:gd name="connsiteY19" fmla="*/ 2835 h 80702"/>
                  <a:gd name="connsiteX20" fmla="*/ 78583 w 105582"/>
                  <a:gd name="connsiteY20" fmla="*/ 5026 h 80702"/>
                  <a:gd name="connsiteX21" fmla="*/ 83995 w 105582"/>
                  <a:gd name="connsiteY21" fmla="*/ 7822 h 80702"/>
                  <a:gd name="connsiteX22" fmla="*/ 84168 w 105582"/>
                  <a:gd name="connsiteY22" fmla="*/ 7909 h 80702"/>
                  <a:gd name="connsiteX23" fmla="*/ 84506 w 105582"/>
                  <a:gd name="connsiteY23" fmla="*/ 8100 h 80702"/>
                  <a:gd name="connsiteX24" fmla="*/ 84800 w 105582"/>
                  <a:gd name="connsiteY24" fmla="*/ 8299 h 80702"/>
                  <a:gd name="connsiteX25" fmla="*/ 85380 w 105582"/>
                  <a:gd name="connsiteY25" fmla="*/ 8706 h 80702"/>
                  <a:gd name="connsiteX26" fmla="*/ 86575 w 105582"/>
                  <a:gd name="connsiteY26" fmla="*/ 9468 h 80702"/>
                  <a:gd name="connsiteX27" fmla="*/ 87753 w 105582"/>
                  <a:gd name="connsiteY27" fmla="*/ 10273 h 80702"/>
                  <a:gd name="connsiteX28" fmla="*/ 89052 w 105582"/>
                  <a:gd name="connsiteY28" fmla="*/ 11295 h 80702"/>
                  <a:gd name="connsiteX29" fmla="*/ 91563 w 105582"/>
                  <a:gd name="connsiteY29" fmla="*/ 13407 h 80702"/>
                  <a:gd name="connsiteX30" fmla="*/ 93797 w 105582"/>
                  <a:gd name="connsiteY30" fmla="*/ 15624 h 80702"/>
                  <a:gd name="connsiteX31" fmla="*/ 100940 w 105582"/>
                  <a:gd name="connsiteY31" fmla="*/ 25842 h 80702"/>
                  <a:gd name="connsiteX32" fmla="*/ 104854 w 105582"/>
                  <a:gd name="connsiteY32" fmla="*/ 37497 h 80702"/>
                  <a:gd name="connsiteX33" fmla="*/ 102646 w 105582"/>
                  <a:gd name="connsiteY33" fmla="*/ 60920 h 80702"/>
                  <a:gd name="connsiteX34" fmla="*/ 101495 w 105582"/>
                  <a:gd name="connsiteY34" fmla="*/ 63544 h 80702"/>
                  <a:gd name="connsiteX35" fmla="*/ 100863 w 105582"/>
                  <a:gd name="connsiteY35" fmla="*/ 64825 h 80702"/>
                  <a:gd name="connsiteX36" fmla="*/ 100568 w 105582"/>
                  <a:gd name="connsiteY36" fmla="*/ 65449 h 80702"/>
                  <a:gd name="connsiteX37" fmla="*/ 100404 w 105582"/>
                  <a:gd name="connsiteY37" fmla="*/ 65769 h 80702"/>
                  <a:gd name="connsiteX38" fmla="*/ 100317 w 105582"/>
                  <a:gd name="connsiteY38" fmla="*/ 65942 h 80702"/>
                  <a:gd name="connsiteX39" fmla="*/ 100187 w 105582"/>
                  <a:gd name="connsiteY39" fmla="*/ 66159 h 80702"/>
                  <a:gd name="connsiteX40" fmla="*/ 100153 w 105582"/>
                  <a:gd name="connsiteY40" fmla="*/ 66211 h 80702"/>
                  <a:gd name="connsiteX41" fmla="*/ 98767 w 105582"/>
                  <a:gd name="connsiteY41" fmla="*/ 68436 h 80702"/>
                  <a:gd name="connsiteX42" fmla="*/ 96923 w 105582"/>
                  <a:gd name="connsiteY42" fmla="*/ 70809 h 80702"/>
                  <a:gd name="connsiteX43" fmla="*/ 88212 w 105582"/>
                  <a:gd name="connsiteY43" fmla="*/ 77649 h 80702"/>
                  <a:gd name="connsiteX44" fmla="*/ 68581 w 105582"/>
                  <a:gd name="connsiteY44" fmla="*/ 79918 h 80702"/>
                  <a:gd name="connsiteX45" fmla="*/ 60329 w 105582"/>
                  <a:gd name="connsiteY45" fmla="*/ 76515 h 80702"/>
                  <a:gd name="connsiteX46" fmla="*/ 58710 w 105582"/>
                  <a:gd name="connsiteY46" fmla="*/ 75441 h 80702"/>
                  <a:gd name="connsiteX47" fmla="*/ 57022 w 105582"/>
                  <a:gd name="connsiteY47" fmla="*/ 74082 h 80702"/>
                  <a:gd name="connsiteX48" fmla="*/ 55593 w 105582"/>
                  <a:gd name="connsiteY48" fmla="*/ 72662 h 80702"/>
                  <a:gd name="connsiteX49" fmla="*/ 54337 w 105582"/>
                  <a:gd name="connsiteY49" fmla="*/ 71146 h 80702"/>
                  <a:gd name="connsiteX50" fmla="*/ 49869 w 105582"/>
                  <a:gd name="connsiteY50" fmla="*/ 58937 h 80702"/>
                  <a:gd name="connsiteX51" fmla="*/ 51159 w 105582"/>
                  <a:gd name="connsiteY51" fmla="*/ 50633 h 80702"/>
                  <a:gd name="connsiteX52" fmla="*/ 52043 w 105582"/>
                  <a:gd name="connsiteY52" fmla="*/ 48589 h 80702"/>
                  <a:gd name="connsiteX53" fmla="*/ 52398 w 105582"/>
                  <a:gd name="connsiteY53" fmla="*/ 47914 h 80702"/>
                  <a:gd name="connsiteX54" fmla="*/ 54787 w 105582"/>
                  <a:gd name="connsiteY54" fmla="*/ 47100 h 80702"/>
                  <a:gd name="connsiteX55" fmla="*/ 55636 w 105582"/>
                  <a:gd name="connsiteY55" fmla="*/ 49429 h 80702"/>
                  <a:gd name="connsiteX56" fmla="*/ 55567 w 105582"/>
                  <a:gd name="connsiteY56" fmla="*/ 49611 h 80702"/>
                  <a:gd name="connsiteX57" fmla="*/ 55307 w 105582"/>
                  <a:gd name="connsiteY57" fmla="*/ 50183 h 80702"/>
                  <a:gd name="connsiteX58" fmla="*/ 54632 w 105582"/>
                  <a:gd name="connsiteY58" fmla="*/ 51888 h 80702"/>
                  <a:gd name="connsiteX59" fmla="*/ 53783 w 105582"/>
                  <a:gd name="connsiteY59" fmla="*/ 58703 h 80702"/>
                  <a:gd name="connsiteX60" fmla="*/ 57706 w 105582"/>
                  <a:gd name="connsiteY60" fmla="*/ 68497 h 80702"/>
                  <a:gd name="connsiteX61" fmla="*/ 58736 w 105582"/>
                  <a:gd name="connsiteY61" fmla="*/ 69674 h 80702"/>
                  <a:gd name="connsiteX62" fmla="*/ 59914 w 105582"/>
                  <a:gd name="connsiteY62" fmla="*/ 70765 h 80702"/>
                  <a:gd name="connsiteX63" fmla="*/ 61135 w 105582"/>
                  <a:gd name="connsiteY63" fmla="*/ 71709 h 80702"/>
                  <a:gd name="connsiteX64" fmla="*/ 62754 w 105582"/>
                  <a:gd name="connsiteY64" fmla="*/ 72722 h 80702"/>
                  <a:gd name="connsiteX65" fmla="*/ 69621 w 105582"/>
                  <a:gd name="connsiteY65" fmla="*/ 75259 h 80702"/>
                  <a:gd name="connsiteX66" fmla="*/ 85640 w 105582"/>
                  <a:gd name="connsiteY66" fmla="*/ 72809 h 80702"/>
                  <a:gd name="connsiteX67" fmla="*/ 92385 w 105582"/>
                  <a:gd name="connsiteY67" fmla="*/ 67085 h 80702"/>
                  <a:gd name="connsiteX68" fmla="*/ 93632 w 105582"/>
                  <a:gd name="connsiteY68" fmla="*/ 65336 h 80702"/>
                  <a:gd name="connsiteX69" fmla="*/ 94914 w 105582"/>
                  <a:gd name="connsiteY69" fmla="*/ 63076 h 80702"/>
                  <a:gd name="connsiteX70" fmla="*/ 95832 w 105582"/>
                  <a:gd name="connsiteY70" fmla="*/ 60989 h 80702"/>
                  <a:gd name="connsiteX71" fmla="*/ 96698 w 105582"/>
                  <a:gd name="connsiteY71" fmla="*/ 58720 h 80702"/>
                  <a:gd name="connsiteX72" fmla="*/ 97589 w 105582"/>
                  <a:gd name="connsiteY72" fmla="*/ 39021 h 80702"/>
                  <a:gd name="connsiteX73" fmla="*/ 93892 w 105582"/>
                  <a:gd name="connsiteY73" fmla="*/ 29548 h 80702"/>
                  <a:gd name="connsiteX74" fmla="*/ 87753 w 105582"/>
                  <a:gd name="connsiteY74" fmla="*/ 21452 h 80702"/>
                  <a:gd name="connsiteX75" fmla="*/ 85900 w 105582"/>
                  <a:gd name="connsiteY75" fmla="*/ 19720 h 80702"/>
                  <a:gd name="connsiteX76" fmla="*/ 84029 w 105582"/>
                  <a:gd name="connsiteY76" fmla="*/ 18213 h 80702"/>
                  <a:gd name="connsiteX77" fmla="*/ 79674 w 105582"/>
                  <a:gd name="connsiteY77" fmla="*/ 15373 h 80702"/>
                  <a:gd name="connsiteX78" fmla="*/ 75015 w 105582"/>
                  <a:gd name="connsiteY78" fmla="*/ 13070 h 80702"/>
                  <a:gd name="connsiteX79" fmla="*/ 70166 w 105582"/>
                  <a:gd name="connsiteY79" fmla="*/ 11260 h 80702"/>
                  <a:gd name="connsiteX80" fmla="*/ 50319 w 105582"/>
                  <a:gd name="connsiteY80" fmla="*/ 9052 h 80702"/>
                  <a:gd name="connsiteX81" fmla="*/ 32335 w 105582"/>
                  <a:gd name="connsiteY81" fmla="*/ 14117 h 80702"/>
                  <a:gd name="connsiteX82" fmla="*/ 28438 w 105582"/>
                  <a:gd name="connsiteY82" fmla="*/ 16230 h 80702"/>
                  <a:gd name="connsiteX83" fmla="*/ 24818 w 105582"/>
                  <a:gd name="connsiteY83" fmla="*/ 18612 h 80702"/>
                  <a:gd name="connsiteX84" fmla="*/ 21571 w 105582"/>
                  <a:gd name="connsiteY84" fmla="*/ 21270 h 80702"/>
                  <a:gd name="connsiteX85" fmla="*/ 18610 w 105582"/>
                  <a:gd name="connsiteY85" fmla="*/ 24024 h 80702"/>
                  <a:gd name="connsiteX86" fmla="*/ 17207 w 105582"/>
                  <a:gd name="connsiteY86" fmla="*/ 25409 h 80702"/>
                  <a:gd name="connsiteX87" fmla="*/ 16003 w 105582"/>
                  <a:gd name="connsiteY87" fmla="*/ 26864 h 80702"/>
                  <a:gd name="connsiteX88" fmla="*/ 13666 w 105582"/>
                  <a:gd name="connsiteY88" fmla="*/ 29721 h 80702"/>
                  <a:gd name="connsiteX89" fmla="*/ 11518 w 105582"/>
                  <a:gd name="connsiteY89" fmla="*/ 32847 h 80702"/>
                  <a:gd name="connsiteX90" fmla="*/ 10990 w 105582"/>
                  <a:gd name="connsiteY90" fmla="*/ 33609 h 80702"/>
                  <a:gd name="connsiteX91" fmla="*/ 10964 w 105582"/>
                  <a:gd name="connsiteY91" fmla="*/ 33644 h 80702"/>
                  <a:gd name="connsiteX92" fmla="*/ 10990 w 105582"/>
                  <a:gd name="connsiteY92" fmla="*/ 33575 h 80702"/>
                  <a:gd name="connsiteX93" fmla="*/ 10938 w 105582"/>
                  <a:gd name="connsiteY93" fmla="*/ 33670 h 80702"/>
                  <a:gd name="connsiteX94" fmla="*/ 10834 w 105582"/>
                  <a:gd name="connsiteY94" fmla="*/ 33860 h 80702"/>
                  <a:gd name="connsiteX95" fmla="*/ 10626 w 105582"/>
                  <a:gd name="connsiteY95" fmla="*/ 34250 h 80702"/>
                  <a:gd name="connsiteX96" fmla="*/ 9778 w 105582"/>
                  <a:gd name="connsiteY96" fmla="*/ 35722 h 80702"/>
                  <a:gd name="connsiteX97" fmla="*/ 8158 w 105582"/>
                  <a:gd name="connsiteY97" fmla="*/ 38545 h 80702"/>
                  <a:gd name="connsiteX98" fmla="*/ 6807 w 105582"/>
                  <a:gd name="connsiteY98" fmla="*/ 41255 h 80702"/>
                  <a:gd name="connsiteX99" fmla="*/ 4591 w 105582"/>
                  <a:gd name="connsiteY99" fmla="*/ 46139 h 80702"/>
                  <a:gd name="connsiteX100" fmla="*/ 2963 w 105582"/>
                  <a:gd name="connsiteY100" fmla="*/ 50183 h 80702"/>
                  <a:gd name="connsiteX101" fmla="*/ 1941 w 105582"/>
                  <a:gd name="connsiteY101" fmla="*/ 53291 h 80702"/>
                  <a:gd name="connsiteX102" fmla="*/ 1058 w 105582"/>
                  <a:gd name="connsiteY102" fmla="*/ 55880 h 80702"/>
                  <a:gd name="connsiteX103" fmla="*/ 348 w 105582"/>
                  <a:gd name="connsiteY103" fmla="*/ 56235 h 80702"/>
                  <a:gd name="connsiteX104" fmla="*/ 1 w 105582"/>
                  <a:gd name="connsiteY104" fmla="*/ 55681 h 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5582" h="80702">
                    <a:moveTo>
                      <a:pt x="1" y="55681"/>
                    </a:moveTo>
                    <a:cubicBezTo>
                      <a:pt x="1" y="55681"/>
                      <a:pt x="97" y="54737"/>
                      <a:pt x="261" y="52928"/>
                    </a:cubicBezTo>
                    <a:cubicBezTo>
                      <a:pt x="356" y="52044"/>
                      <a:pt x="460" y="50962"/>
                      <a:pt x="599" y="49663"/>
                    </a:cubicBezTo>
                    <a:cubicBezTo>
                      <a:pt x="833" y="48364"/>
                      <a:pt x="1127" y="46884"/>
                      <a:pt x="1456" y="45212"/>
                    </a:cubicBezTo>
                    <a:cubicBezTo>
                      <a:pt x="1759" y="43507"/>
                      <a:pt x="2331" y="41714"/>
                      <a:pt x="2920" y="39731"/>
                    </a:cubicBezTo>
                    <a:cubicBezTo>
                      <a:pt x="3223" y="38761"/>
                      <a:pt x="3465" y="37714"/>
                      <a:pt x="3881" y="36666"/>
                    </a:cubicBezTo>
                    <a:cubicBezTo>
                      <a:pt x="4296" y="35618"/>
                      <a:pt x="4721" y="34553"/>
                      <a:pt x="5162" y="33453"/>
                    </a:cubicBezTo>
                    <a:cubicBezTo>
                      <a:pt x="5387" y="32899"/>
                      <a:pt x="5621" y="32328"/>
                      <a:pt x="5838" y="31765"/>
                    </a:cubicBezTo>
                    <a:lnTo>
                      <a:pt x="6020" y="31341"/>
                    </a:lnTo>
                    <a:lnTo>
                      <a:pt x="6115" y="31124"/>
                    </a:lnTo>
                    <a:lnTo>
                      <a:pt x="6167" y="31003"/>
                    </a:lnTo>
                    <a:lnTo>
                      <a:pt x="6288" y="30769"/>
                    </a:lnTo>
                    <a:lnTo>
                      <a:pt x="6704" y="29964"/>
                    </a:lnTo>
                    <a:cubicBezTo>
                      <a:pt x="7258" y="28881"/>
                      <a:pt x="7864" y="27738"/>
                      <a:pt x="8453" y="26604"/>
                    </a:cubicBezTo>
                    <a:cubicBezTo>
                      <a:pt x="9042" y="25452"/>
                      <a:pt x="9985" y="24240"/>
                      <a:pt x="10782" y="23019"/>
                    </a:cubicBezTo>
                    <a:cubicBezTo>
                      <a:pt x="11198" y="22404"/>
                      <a:pt x="11622" y="21772"/>
                      <a:pt x="12046" y="21149"/>
                    </a:cubicBezTo>
                    <a:cubicBezTo>
                      <a:pt x="12514" y="20551"/>
                      <a:pt x="12999" y="19988"/>
                      <a:pt x="13484" y="19417"/>
                    </a:cubicBezTo>
                    <a:cubicBezTo>
                      <a:pt x="17276" y="14689"/>
                      <a:pt x="22368" y="10256"/>
                      <a:pt x="28507" y="6853"/>
                    </a:cubicBezTo>
                    <a:cubicBezTo>
                      <a:pt x="34672" y="3502"/>
                      <a:pt x="41834" y="1008"/>
                      <a:pt x="49514" y="289"/>
                    </a:cubicBezTo>
                    <a:cubicBezTo>
                      <a:pt x="57177" y="-490"/>
                      <a:pt x="65274" y="289"/>
                      <a:pt x="72937" y="2835"/>
                    </a:cubicBezTo>
                    <a:cubicBezTo>
                      <a:pt x="74833" y="3519"/>
                      <a:pt x="76695" y="4298"/>
                      <a:pt x="78583" y="5026"/>
                    </a:cubicBezTo>
                    <a:cubicBezTo>
                      <a:pt x="80410" y="5909"/>
                      <a:pt x="82202" y="6887"/>
                      <a:pt x="83995" y="7822"/>
                    </a:cubicBezTo>
                    <a:lnTo>
                      <a:pt x="84168" y="7909"/>
                    </a:lnTo>
                    <a:lnTo>
                      <a:pt x="84506" y="8100"/>
                    </a:lnTo>
                    <a:lnTo>
                      <a:pt x="84800" y="8299"/>
                    </a:lnTo>
                    <a:lnTo>
                      <a:pt x="85380" y="8706"/>
                    </a:lnTo>
                    <a:lnTo>
                      <a:pt x="86575" y="9468"/>
                    </a:lnTo>
                    <a:lnTo>
                      <a:pt x="87753" y="10273"/>
                    </a:lnTo>
                    <a:lnTo>
                      <a:pt x="89052" y="11295"/>
                    </a:lnTo>
                    <a:cubicBezTo>
                      <a:pt x="89891" y="12014"/>
                      <a:pt x="90809" y="12680"/>
                      <a:pt x="91563" y="13407"/>
                    </a:cubicBezTo>
                    <a:lnTo>
                      <a:pt x="93797" y="15624"/>
                    </a:lnTo>
                    <a:cubicBezTo>
                      <a:pt x="96611" y="18716"/>
                      <a:pt x="99079" y="22136"/>
                      <a:pt x="100940" y="25842"/>
                    </a:cubicBezTo>
                    <a:cubicBezTo>
                      <a:pt x="102733" y="29583"/>
                      <a:pt x="104127" y="33471"/>
                      <a:pt x="104854" y="37497"/>
                    </a:cubicBezTo>
                    <a:cubicBezTo>
                      <a:pt x="106335" y="45515"/>
                      <a:pt x="105538" y="53768"/>
                      <a:pt x="102646" y="60920"/>
                    </a:cubicBezTo>
                    <a:cubicBezTo>
                      <a:pt x="102343" y="61829"/>
                      <a:pt x="101936" y="62704"/>
                      <a:pt x="101495" y="63544"/>
                    </a:cubicBezTo>
                    <a:lnTo>
                      <a:pt x="100863" y="64825"/>
                    </a:lnTo>
                    <a:lnTo>
                      <a:pt x="100568" y="65449"/>
                    </a:lnTo>
                    <a:lnTo>
                      <a:pt x="100404" y="65769"/>
                    </a:lnTo>
                    <a:lnTo>
                      <a:pt x="100317" y="65942"/>
                    </a:lnTo>
                    <a:lnTo>
                      <a:pt x="100187" y="66159"/>
                    </a:lnTo>
                    <a:lnTo>
                      <a:pt x="100153" y="66211"/>
                    </a:lnTo>
                    <a:cubicBezTo>
                      <a:pt x="99685" y="66955"/>
                      <a:pt x="99235" y="67700"/>
                      <a:pt x="98767" y="68436"/>
                    </a:cubicBezTo>
                    <a:cubicBezTo>
                      <a:pt x="98152" y="69233"/>
                      <a:pt x="97529" y="70021"/>
                      <a:pt x="96923" y="70809"/>
                    </a:cubicBezTo>
                    <a:cubicBezTo>
                      <a:pt x="94446" y="73727"/>
                      <a:pt x="91433" y="76030"/>
                      <a:pt x="88212" y="77649"/>
                    </a:cubicBezTo>
                    <a:cubicBezTo>
                      <a:pt x="81752" y="80957"/>
                      <a:pt x="74608" y="81347"/>
                      <a:pt x="68581" y="79918"/>
                    </a:cubicBezTo>
                    <a:cubicBezTo>
                      <a:pt x="65542" y="79139"/>
                      <a:pt x="62944" y="78013"/>
                      <a:pt x="60329" y="76515"/>
                    </a:cubicBezTo>
                    <a:cubicBezTo>
                      <a:pt x="59784" y="76151"/>
                      <a:pt x="59247" y="75796"/>
                      <a:pt x="58710" y="75441"/>
                    </a:cubicBezTo>
                    <a:cubicBezTo>
                      <a:pt x="58147" y="74965"/>
                      <a:pt x="57567" y="74532"/>
                      <a:pt x="57022" y="74082"/>
                    </a:cubicBezTo>
                    <a:cubicBezTo>
                      <a:pt x="56528" y="73580"/>
                      <a:pt x="56060" y="73112"/>
                      <a:pt x="55593" y="72662"/>
                    </a:cubicBezTo>
                    <a:cubicBezTo>
                      <a:pt x="55169" y="72134"/>
                      <a:pt x="54736" y="71640"/>
                      <a:pt x="54337" y="71146"/>
                    </a:cubicBezTo>
                    <a:cubicBezTo>
                      <a:pt x="51246" y="67042"/>
                      <a:pt x="49999" y="62574"/>
                      <a:pt x="49869" y="58937"/>
                    </a:cubicBezTo>
                    <a:cubicBezTo>
                      <a:pt x="49696" y="55266"/>
                      <a:pt x="50467" y="52443"/>
                      <a:pt x="51159" y="50633"/>
                    </a:cubicBezTo>
                    <a:cubicBezTo>
                      <a:pt x="51462" y="49707"/>
                      <a:pt x="51843" y="49040"/>
                      <a:pt x="52043" y="48589"/>
                    </a:cubicBezTo>
                    <a:cubicBezTo>
                      <a:pt x="52259" y="48139"/>
                      <a:pt x="52398" y="47914"/>
                      <a:pt x="52398" y="47914"/>
                    </a:cubicBezTo>
                    <a:cubicBezTo>
                      <a:pt x="52831" y="47013"/>
                      <a:pt x="53904" y="46650"/>
                      <a:pt x="54787" y="47100"/>
                    </a:cubicBezTo>
                    <a:cubicBezTo>
                      <a:pt x="55662" y="47524"/>
                      <a:pt x="56034" y="48555"/>
                      <a:pt x="55636" y="49429"/>
                    </a:cubicBezTo>
                    <a:lnTo>
                      <a:pt x="55567" y="49611"/>
                    </a:lnTo>
                    <a:cubicBezTo>
                      <a:pt x="55567" y="49611"/>
                      <a:pt x="55472" y="49793"/>
                      <a:pt x="55307" y="50183"/>
                    </a:cubicBezTo>
                    <a:cubicBezTo>
                      <a:pt x="55151" y="50555"/>
                      <a:pt x="54848" y="51109"/>
                      <a:pt x="54632" y="51888"/>
                    </a:cubicBezTo>
                    <a:cubicBezTo>
                      <a:pt x="54095" y="53361"/>
                      <a:pt x="53558" y="55707"/>
                      <a:pt x="53783" y="58703"/>
                    </a:cubicBezTo>
                    <a:cubicBezTo>
                      <a:pt x="53965" y="61665"/>
                      <a:pt x="55117" y="65284"/>
                      <a:pt x="57706" y="68497"/>
                    </a:cubicBezTo>
                    <a:cubicBezTo>
                      <a:pt x="58026" y="68886"/>
                      <a:pt x="58381" y="69285"/>
                      <a:pt x="58736" y="69674"/>
                    </a:cubicBezTo>
                    <a:cubicBezTo>
                      <a:pt x="59117" y="70038"/>
                      <a:pt x="59507" y="70402"/>
                      <a:pt x="59914" y="70765"/>
                    </a:cubicBezTo>
                    <a:cubicBezTo>
                      <a:pt x="60312" y="71069"/>
                      <a:pt x="60719" y="71389"/>
                      <a:pt x="61135" y="71709"/>
                    </a:cubicBezTo>
                    <a:cubicBezTo>
                      <a:pt x="61672" y="72047"/>
                      <a:pt x="62208" y="72367"/>
                      <a:pt x="62754" y="72722"/>
                    </a:cubicBezTo>
                    <a:cubicBezTo>
                      <a:pt x="64694" y="73718"/>
                      <a:pt x="67135" y="74749"/>
                      <a:pt x="69621" y="75259"/>
                    </a:cubicBezTo>
                    <a:cubicBezTo>
                      <a:pt x="74686" y="76273"/>
                      <a:pt x="80548" y="75666"/>
                      <a:pt x="85640" y="72809"/>
                    </a:cubicBezTo>
                    <a:cubicBezTo>
                      <a:pt x="88186" y="71389"/>
                      <a:pt x="90506" y="69440"/>
                      <a:pt x="92385" y="67085"/>
                    </a:cubicBezTo>
                    <a:lnTo>
                      <a:pt x="93632" y="65336"/>
                    </a:lnTo>
                    <a:cubicBezTo>
                      <a:pt x="94074" y="64574"/>
                      <a:pt x="94498" y="63830"/>
                      <a:pt x="94914" y="63076"/>
                    </a:cubicBezTo>
                    <a:lnTo>
                      <a:pt x="95832" y="60989"/>
                    </a:lnTo>
                    <a:cubicBezTo>
                      <a:pt x="96178" y="60279"/>
                      <a:pt x="96472" y="59517"/>
                      <a:pt x="96698" y="58720"/>
                    </a:cubicBezTo>
                    <a:cubicBezTo>
                      <a:pt x="98828" y="52555"/>
                      <a:pt x="99131" y="45611"/>
                      <a:pt x="97589" y="39021"/>
                    </a:cubicBezTo>
                    <a:cubicBezTo>
                      <a:pt x="96827" y="35722"/>
                      <a:pt x="95503" y="32544"/>
                      <a:pt x="93892" y="29548"/>
                    </a:cubicBezTo>
                    <a:cubicBezTo>
                      <a:pt x="92264" y="26552"/>
                      <a:pt x="90099" y="23885"/>
                      <a:pt x="87753" y="21452"/>
                    </a:cubicBezTo>
                    <a:lnTo>
                      <a:pt x="85900" y="19720"/>
                    </a:lnTo>
                    <a:cubicBezTo>
                      <a:pt x="85293" y="19140"/>
                      <a:pt x="84635" y="18724"/>
                      <a:pt x="84029" y="18213"/>
                    </a:cubicBezTo>
                    <a:cubicBezTo>
                      <a:pt x="83033" y="17313"/>
                      <a:pt x="80791" y="16083"/>
                      <a:pt x="79674" y="15373"/>
                    </a:cubicBezTo>
                    <a:cubicBezTo>
                      <a:pt x="78124" y="14594"/>
                      <a:pt x="76556" y="13849"/>
                      <a:pt x="75015" y="13070"/>
                    </a:cubicBezTo>
                    <a:cubicBezTo>
                      <a:pt x="73387" y="12473"/>
                      <a:pt x="71794" y="11806"/>
                      <a:pt x="70166" y="11260"/>
                    </a:cubicBezTo>
                    <a:cubicBezTo>
                      <a:pt x="63628" y="9199"/>
                      <a:pt x="56822" y="8455"/>
                      <a:pt x="50319" y="9052"/>
                    </a:cubicBezTo>
                    <a:cubicBezTo>
                      <a:pt x="43860" y="9684"/>
                      <a:pt x="37686" y="11399"/>
                      <a:pt x="32335" y="14117"/>
                    </a:cubicBezTo>
                    <a:cubicBezTo>
                      <a:pt x="31053" y="14880"/>
                      <a:pt x="29685" y="15486"/>
                      <a:pt x="28438" y="16230"/>
                    </a:cubicBezTo>
                    <a:cubicBezTo>
                      <a:pt x="27200" y="17044"/>
                      <a:pt x="26005" y="17858"/>
                      <a:pt x="24818" y="18612"/>
                    </a:cubicBezTo>
                    <a:cubicBezTo>
                      <a:pt x="23710" y="19521"/>
                      <a:pt x="22636" y="20404"/>
                      <a:pt x="21571" y="21270"/>
                    </a:cubicBezTo>
                    <a:cubicBezTo>
                      <a:pt x="20472" y="22101"/>
                      <a:pt x="19597" y="23166"/>
                      <a:pt x="18610" y="24024"/>
                    </a:cubicBezTo>
                    <a:cubicBezTo>
                      <a:pt x="18142" y="24517"/>
                      <a:pt x="17649" y="24941"/>
                      <a:pt x="17207" y="25409"/>
                    </a:cubicBezTo>
                    <a:cubicBezTo>
                      <a:pt x="16800" y="25911"/>
                      <a:pt x="16402" y="26379"/>
                      <a:pt x="16003" y="26864"/>
                    </a:cubicBezTo>
                    <a:cubicBezTo>
                      <a:pt x="15215" y="27842"/>
                      <a:pt x="14376" y="28630"/>
                      <a:pt x="13666" y="29721"/>
                    </a:cubicBezTo>
                    <a:cubicBezTo>
                      <a:pt x="12929" y="30795"/>
                      <a:pt x="12211" y="31851"/>
                      <a:pt x="11518" y="32847"/>
                    </a:cubicBezTo>
                    <a:lnTo>
                      <a:pt x="10990" y="33609"/>
                    </a:lnTo>
                    <a:lnTo>
                      <a:pt x="10964" y="33644"/>
                    </a:lnTo>
                    <a:cubicBezTo>
                      <a:pt x="10973" y="33618"/>
                      <a:pt x="10851" y="33817"/>
                      <a:pt x="10990" y="33575"/>
                    </a:cubicBezTo>
                    <a:lnTo>
                      <a:pt x="10938" y="33670"/>
                    </a:lnTo>
                    <a:lnTo>
                      <a:pt x="10834" y="33860"/>
                    </a:lnTo>
                    <a:lnTo>
                      <a:pt x="10626" y="34250"/>
                    </a:lnTo>
                    <a:cubicBezTo>
                      <a:pt x="10349" y="34744"/>
                      <a:pt x="10063" y="35211"/>
                      <a:pt x="9778" y="35722"/>
                    </a:cubicBezTo>
                    <a:cubicBezTo>
                      <a:pt x="9215" y="36692"/>
                      <a:pt x="8678" y="37636"/>
                      <a:pt x="8158" y="38545"/>
                    </a:cubicBezTo>
                    <a:cubicBezTo>
                      <a:pt x="7656" y="39463"/>
                      <a:pt x="7249" y="40389"/>
                      <a:pt x="6807" y="41255"/>
                    </a:cubicBezTo>
                    <a:cubicBezTo>
                      <a:pt x="5959" y="43013"/>
                      <a:pt x="5136" y="44632"/>
                      <a:pt x="4591" y="46139"/>
                    </a:cubicBezTo>
                    <a:cubicBezTo>
                      <a:pt x="3993" y="47646"/>
                      <a:pt x="3439" y="48996"/>
                      <a:pt x="2963" y="50183"/>
                    </a:cubicBezTo>
                    <a:cubicBezTo>
                      <a:pt x="2556" y="51404"/>
                      <a:pt x="2218" y="52443"/>
                      <a:pt x="1941" y="53291"/>
                    </a:cubicBezTo>
                    <a:cubicBezTo>
                      <a:pt x="1361" y="54988"/>
                      <a:pt x="1058" y="55880"/>
                      <a:pt x="1058" y="55880"/>
                    </a:cubicBezTo>
                    <a:cubicBezTo>
                      <a:pt x="954" y="56183"/>
                      <a:pt x="642" y="56339"/>
                      <a:pt x="348" y="56235"/>
                    </a:cubicBezTo>
                    <a:cubicBezTo>
                      <a:pt x="123" y="56183"/>
                      <a:pt x="-16" y="55932"/>
                      <a:pt x="1" y="55681"/>
                    </a:cubicBezTo>
                    <a:close/>
                  </a:path>
                </a:pathLst>
              </a:custGeom>
              <a:grpFill/>
              <a:ln w="8653" cap="flat">
                <a:noFill/>
                <a:prstDash val="solid"/>
                <a:miter/>
              </a:ln>
            </p:spPr>
            <p:txBody>
              <a:bodyPr rtlCol="0" anchor="ctr"/>
              <a:lstStyle/>
              <a:p>
                <a:endParaRPr lang="en-IN" dirty="0"/>
              </a:p>
            </p:txBody>
          </p:sp>
          <p:sp>
            <p:nvSpPr>
              <p:cNvPr id="48" name="Freeform: Shape 23">
                <a:extLst>
                  <a:ext uri="{FF2B5EF4-FFF2-40B4-BE49-F238E27FC236}">
                    <a16:creationId xmlns:a16="http://schemas.microsoft.com/office/drawing/2014/main" id="{45A049B2-4D55-704A-903D-A482ACE0F026}"/>
                  </a:ext>
                </a:extLst>
              </p:cNvPr>
              <p:cNvSpPr/>
              <p:nvPr/>
            </p:nvSpPr>
            <p:spPr>
              <a:xfrm>
                <a:off x="-2244497" y="3114749"/>
                <a:ext cx="101722" cy="74990"/>
              </a:xfrm>
              <a:custGeom>
                <a:avLst/>
                <a:gdLst>
                  <a:gd name="connsiteX0" fmla="*/ 1949 w 101722"/>
                  <a:gd name="connsiteY0" fmla="*/ 71970 h 74990"/>
                  <a:gd name="connsiteX1" fmla="*/ 1377 w 101722"/>
                  <a:gd name="connsiteY1" fmla="*/ 69277 h 74990"/>
                  <a:gd name="connsiteX2" fmla="*/ 736 w 101722"/>
                  <a:gd name="connsiteY2" fmla="*/ 66073 h 74990"/>
                  <a:gd name="connsiteX3" fmla="*/ 251 w 101722"/>
                  <a:gd name="connsiteY3" fmla="*/ 61535 h 74990"/>
                  <a:gd name="connsiteX4" fmla="*/ 26 w 101722"/>
                  <a:gd name="connsiteY4" fmla="*/ 55890 h 74990"/>
                  <a:gd name="connsiteX5" fmla="*/ 35 w 101722"/>
                  <a:gd name="connsiteY5" fmla="*/ 52660 h 74990"/>
                  <a:gd name="connsiteX6" fmla="*/ 329 w 101722"/>
                  <a:gd name="connsiteY6" fmla="*/ 49231 h 74990"/>
                  <a:gd name="connsiteX7" fmla="*/ 494 w 101722"/>
                  <a:gd name="connsiteY7" fmla="*/ 47404 h 74990"/>
                  <a:gd name="connsiteX8" fmla="*/ 520 w 101722"/>
                  <a:gd name="connsiteY8" fmla="*/ 46936 h 74990"/>
                  <a:gd name="connsiteX9" fmla="*/ 555 w 101722"/>
                  <a:gd name="connsiteY9" fmla="*/ 46711 h 74990"/>
                  <a:gd name="connsiteX10" fmla="*/ 555 w 101722"/>
                  <a:gd name="connsiteY10" fmla="*/ 46590 h 74990"/>
                  <a:gd name="connsiteX11" fmla="*/ 606 w 101722"/>
                  <a:gd name="connsiteY11" fmla="*/ 46338 h 74990"/>
                  <a:gd name="connsiteX12" fmla="*/ 780 w 101722"/>
                  <a:gd name="connsiteY12" fmla="*/ 45429 h 74990"/>
                  <a:gd name="connsiteX13" fmla="*/ 1455 w 101722"/>
                  <a:gd name="connsiteY13" fmla="*/ 41706 h 74990"/>
                  <a:gd name="connsiteX14" fmla="*/ 2615 w 101722"/>
                  <a:gd name="connsiteY14" fmla="*/ 37602 h 74990"/>
                  <a:gd name="connsiteX15" fmla="*/ 3282 w 101722"/>
                  <a:gd name="connsiteY15" fmla="*/ 35454 h 74990"/>
                  <a:gd name="connsiteX16" fmla="*/ 4148 w 101722"/>
                  <a:gd name="connsiteY16" fmla="*/ 33367 h 74990"/>
                  <a:gd name="connsiteX17" fmla="*/ 14807 w 101722"/>
                  <a:gd name="connsiteY17" fmla="*/ 16924 h 74990"/>
                  <a:gd name="connsiteX18" fmla="*/ 32957 w 101722"/>
                  <a:gd name="connsiteY18" fmla="*/ 4472 h 74990"/>
                  <a:gd name="connsiteX19" fmla="*/ 56068 w 101722"/>
                  <a:gd name="connsiteY19" fmla="*/ 13 h 74990"/>
                  <a:gd name="connsiteX20" fmla="*/ 62121 w 101722"/>
                  <a:gd name="connsiteY20" fmla="*/ 445 h 74990"/>
                  <a:gd name="connsiteX21" fmla="*/ 68113 w 101722"/>
                  <a:gd name="connsiteY21" fmla="*/ 1511 h 74990"/>
                  <a:gd name="connsiteX22" fmla="*/ 68295 w 101722"/>
                  <a:gd name="connsiteY22" fmla="*/ 1545 h 74990"/>
                  <a:gd name="connsiteX23" fmla="*/ 68589 w 101722"/>
                  <a:gd name="connsiteY23" fmla="*/ 1614 h 74990"/>
                  <a:gd name="connsiteX24" fmla="*/ 68684 w 101722"/>
                  <a:gd name="connsiteY24" fmla="*/ 1649 h 74990"/>
                  <a:gd name="connsiteX25" fmla="*/ 69022 w 101722"/>
                  <a:gd name="connsiteY25" fmla="*/ 1753 h 74990"/>
                  <a:gd name="connsiteX26" fmla="*/ 69689 w 101722"/>
                  <a:gd name="connsiteY26" fmla="*/ 1952 h 74990"/>
                  <a:gd name="connsiteX27" fmla="*/ 71057 w 101722"/>
                  <a:gd name="connsiteY27" fmla="*/ 2359 h 74990"/>
                  <a:gd name="connsiteX28" fmla="*/ 72416 w 101722"/>
                  <a:gd name="connsiteY28" fmla="*/ 2749 h 74990"/>
                  <a:gd name="connsiteX29" fmla="*/ 73958 w 101722"/>
                  <a:gd name="connsiteY29" fmla="*/ 3355 h 74990"/>
                  <a:gd name="connsiteX30" fmla="*/ 76980 w 101722"/>
                  <a:gd name="connsiteY30" fmla="*/ 4610 h 74990"/>
                  <a:gd name="connsiteX31" fmla="*/ 79768 w 101722"/>
                  <a:gd name="connsiteY31" fmla="*/ 6065 h 74990"/>
                  <a:gd name="connsiteX32" fmla="*/ 89596 w 101722"/>
                  <a:gd name="connsiteY32" fmla="*/ 13754 h 74990"/>
                  <a:gd name="connsiteX33" fmla="*/ 96774 w 101722"/>
                  <a:gd name="connsiteY33" fmla="*/ 23730 h 74990"/>
                  <a:gd name="connsiteX34" fmla="*/ 101589 w 101722"/>
                  <a:gd name="connsiteY34" fmla="*/ 46754 h 74990"/>
                  <a:gd name="connsiteX35" fmla="*/ 101260 w 101722"/>
                  <a:gd name="connsiteY35" fmla="*/ 49612 h 74990"/>
                  <a:gd name="connsiteX36" fmla="*/ 101052 w 101722"/>
                  <a:gd name="connsiteY36" fmla="*/ 51006 h 74990"/>
                  <a:gd name="connsiteX37" fmla="*/ 100931 w 101722"/>
                  <a:gd name="connsiteY37" fmla="*/ 51707 h 74990"/>
                  <a:gd name="connsiteX38" fmla="*/ 100870 w 101722"/>
                  <a:gd name="connsiteY38" fmla="*/ 52062 h 74990"/>
                  <a:gd name="connsiteX39" fmla="*/ 100835 w 101722"/>
                  <a:gd name="connsiteY39" fmla="*/ 52235 h 74990"/>
                  <a:gd name="connsiteX40" fmla="*/ 100801 w 101722"/>
                  <a:gd name="connsiteY40" fmla="*/ 52478 h 74990"/>
                  <a:gd name="connsiteX41" fmla="*/ 100766 w 101722"/>
                  <a:gd name="connsiteY41" fmla="*/ 52556 h 74990"/>
                  <a:gd name="connsiteX42" fmla="*/ 100108 w 101722"/>
                  <a:gd name="connsiteY42" fmla="*/ 55067 h 74990"/>
                  <a:gd name="connsiteX43" fmla="*/ 99052 w 101722"/>
                  <a:gd name="connsiteY43" fmla="*/ 57899 h 74990"/>
                  <a:gd name="connsiteX44" fmla="*/ 92739 w 101722"/>
                  <a:gd name="connsiteY44" fmla="*/ 66999 h 74990"/>
                  <a:gd name="connsiteX45" fmla="*/ 74659 w 101722"/>
                  <a:gd name="connsiteY45" fmla="*/ 74948 h 74990"/>
                  <a:gd name="connsiteX46" fmla="*/ 65749 w 101722"/>
                  <a:gd name="connsiteY46" fmla="*/ 74134 h 74990"/>
                  <a:gd name="connsiteX47" fmla="*/ 63913 w 101722"/>
                  <a:gd name="connsiteY47" fmla="*/ 73580 h 74990"/>
                  <a:gd name="connsiteX48" fmla="*/ 61887 w 101722"/>
                  <a:gd name="connsiteY48" fmla="*/ 72783 h 74990"/>
                  <a:gd name="connsiteX49" fmla="*/ 60086 w 101722"/>
                  <a:gd name="connsiteY49" fmla="*/ 71840 h 74990"/>
                  <a:gd name="connsiteX50" fmla="*/ 58458 w 101722"/>
                  <a:gd name="connsiteY50" fmla="*/ 70775 h 74990"/>
                  <a:gd name="connsiteX51" fmla="*/ 50587 w 101722"/>
                  <a:gd name="connsiteY51" fmla="*/ 60410 h 74990"/>
                  <a:gd name="connsiteX52" fmla="*/ 49374 w 101722"/>
                  <a:gd name="connsiteY52" fmla="*/ 52106 h 74990"/>
                  <a:gd name="connsiteX53" fmla="*/ 49634 w 101722"/>
                  <a:gd name="connsiteY53" fmla="*/ 49889 h 74990"/>
                  <a:gd name="connsiteX54" fmla="*/ 49738 w 101722"/>
                  <a:gd name="connsiteY54" fmla="*/ 49136 h 74990"/>
                  <a:gd name="connsiteX55" fmla="*/ 51799 w 101722"/>
                  <a:gd name="connsiteY55" fmla="*/ 47638 h 74990"/>
                  <a:gd name="connsiteX56" fmla="*/ 53288 w 101722"/>
                  <a:gd name="connsiteY56" fmla="*/ 49621 h 74990"/>
                  <a:gd name="connsiteX57" fmla="*/ 53271 w 101722"/>
                  <a:gd name="connsiteY57" fmla="*/ 49811 h 74990"/>
                  <a:gd name="connsiteX58" fmla="*/ 53202 w 101722"/>
                  <a:gd name="connsiteY58" fmla="*/ 50434 h 74990"/>
                  <a:gd name="connsiteX59" fmla="*/ 53046 w 101722"/>
                  <a:gd name="connsiteY59" fmla="*/ 52261 h 74990"/>
                  <a:gd name="connsiteX60" fmla="*/ 54250 w 101722"/>
                  <a:gd name="connsiteY60" fmla="*/ 59024 h 74990"/>
                  <a:gd name="connsiteX61" fmla="*/ 60882 w 101722"/>
                  <a:gd name="connsiteY61" fmla="*/ 67224 h 74990"/>
                  <a:gd name="connsiteX62" fmla="*/ 62216 w 101722"/>
                  <a:gd name="connsiteY62" fmla="*/ 68030 h 74990"/>
                  <a:gd name="connsiteX63" fmla="*/ 63662 w 101722"/>
                  <a:gd name="connsiteY63" fmla="*/ 68731 h 74990"/>
                  <a:gd name="connsiteX64" fmla="*/ 65117 w 101722"/>
                  <a:gd name="connsiteY64" fmla="*/ 69285 h 74990"/>
                  <a:gd name="connsiteX65" fmla="*/ 66961 w 101722"/>
                  <a:gd name="connsiteY65" fmla="*/ 69770 h 74990"/>
                  <a:gd name="connsiteX66" fmla="*/ 74287 w 101722"/>
                  <a:gd name="connsiteY66" fmla="*/ 70186 h 74990"/>
                  <a:gd name="connsiteX67" fmla="*/ 88851 w 101722"/>
                  <a:gd name="connsiteY67" fmla="*/ 63120 h 74990"/>
                  <a:gd name="connsiteX68" fmla="*/ 93596 w 101722"/>
                  <a:gd name="connsiteY68" fmla="*/ 55665 h 74990"/>
                  <a:gd name="connsiteX69" fmla="*/ 94281 w 101722"/>
                  <a:gd name="connsiteY69" fmla="*/ 53630 h 74990"/>
                  <a:gd name="connsiteX70" fmla="*/ 94861 w 101722"/>
                  <a:gd name="connsiteY70" fmla="*/ 51084 h 74990"/>
                  <a:gd name="connsiteX71" fmla="*/ 95112 w 101722"/>
                  <a:gd name="connsiteY71" fmla="*/ 48833 h 74990"/>
                  <a:gd name="connsiteX72" fmla="*/ 95268 w 101722"/>
                  <a:gd name="connsiteY72" fmla="*/ 46399 h 74990"/>
                  <a:gd name="connsiteX73" fmla="*/ 90306 w 101722"/>
                  <a:gd name="connsiteY73" fmla="*/ 27323 h 74990"/>
                  <a:gd name="connsiteX74" fmla="*/ 83994 w 101722"/>
                  <a:gd name="connsiteY74" fmla="*/ 19340 h 74990"/>
                  <a:gd name="connsiteX75" fmla="*/ 75759 w 101722"/>
                  <a:gd name="connsiteY75" fmla="*/ 13417 h 74990"/>
                  <a:gd name="connsiteX76" fmla="*/ 73455 w 101722"/>
                  <a:gd name="connsiteY76" fmla="*/ 12300 h 74990"/>
                  <a:gd name="connsiteX77" fmla="*/ 71221 w 101722"/>
                  <a:gd name="connsiteY77" fmla="*/ 11434 h 74990"/>
                  <a:gd name="connsiteX78" fmla="*/ 66242 w 101722"/>
                  <a:gd name="connsiteY78" fmla="*/ 9979 h 74990"/>
                  <a:gd name="connsiteX79" fmla="*/ 61082 w 101722"/>
                  <a:gd name="connsiteY79" fmla="*/ 9165 h 74990"/>
                  <a:gd name="connsiteX80" fmla="*/ 55929 w 101722"/>
                  <a:gd name="connsiteY80" fmla="*/ 8845 h 74990"/>
                  <a:gd name="connsiteX81" fmla="*/ 36325 w 101722"/>
                  <a:gd name="connsiteY81" fmla="*/ 12603 h 74990"/>
                  <a:gd name="connsiteX82" fmla="*/ 20626 w 101722"/>
                  <a:gd name="connsiteY82" fmla="*/ 22769 h 74990"/>
                  <a:gd name="connsiteX83" fmla="*/ 17526 w 101722"/>
                  <a:gd name="connsiteY83" fmla="*/ 25929 h 74990"/>
                  <a:gd name="connsiteX84" fmla="*/ 14773 w 101722"/>
                  <a:gd name="connsiteY84" fmla="*/ 29280 h 74990"/>
                  <a:gd name="connsiteX85" fmla="*/ 12443 w 101722"/>
                  <a:gd name="connsiteY85" fmla="*/ 32752 h 74990"/>
                  <a:gd name="connsiteX86" fmla="*/ 10443 w 101722"/>
                  <a:gd name="connsiteY86" fmla="*/ 36277 h 74990"/>
                  <a:gd name="connsiteX87" fmla="*/ 9508 w 101722"/>
                  <a:gd name="connsiteY87" fmla="*/ 38017 h 74990"/>
                  <a:gd name="connsiteX88" fmla="*/ 8781 w 101722"/>
                  <a:gd name="connsiteY88" fmla="*/ 39723 h 74990"/>
                  <a:gd name="connsiteX89" fmla="*/ 7404 w 101722"/>
                  <a:gd name="connsiteY89" fmla="*/ 43169 h 74990"/>
                  <a:gd name="connsiteX90" fmla="*/ 6278 w 101722"/>
                  <a:gd name="connsiteY90" fmla="*/ 46789 h 74990"/>
                  <a:gd name="connsiteX91" fmla="*/ 6001 w 101722"/>
                  <a:gd name="connsiteY91" fmla="*/ 47672 h 74990"/>
                  <a:gd name="connsiteX92" fmla="*/ 5984 w 101722"/>
                  <a:gd name="connsiteY92" fmla="*/ 47724 h 74990"/>
                  <a:gd name="connsiteX93" fmla="*/ 5992 w 101722"/>
                  <a:gd name="connsiteY93" fmla="*/ 47638 h 74990"/>
                  <a:gd name="connsiteX94" fmla="*/ 5966 w 101722"/>
                  <a:gd name="connsiteY94" fmla="*/ 47741 h 74990"/>
                  <a:gd name="connsiteX95" fmla="*/ 5923 w 101722"/>
                  <a:gd name="connsiteY95" fmla="*/ 47941 h 74990"/>
                  <a:gd name="connsiteX96" fmla="*/ 5819 w 101722"/>
                  <a:gd name="connsiteY96" fmla="*/ 48382 h 74990"/>
                  <a:gd name="connsiteX97" fmla="*/ 5456 w 101722"/>
                  <a:gd name="connsiteY97" fmla="*/ 50019 h 74990"/>
                  <a:gd name="connsiteX98" fmla="*/ 4746 w 101722"/>
                  <a:gd name="connsiteY98" fmla="*/ 53214 h 74990"/>
                  <a:gd name="connsiteX99" fmla="*/ 4269 w 101722"/>
                  <a:gd name="connsiteY99" fmla="*/ 56210 h 74990"/>
                  <a:gd name="connsiteX100" fmla="*/ 3594 w 101722"/>
                  <a:gd name="connsiteY100" fmla="*/ 61518 h 74990"/>
                  <a:gd name="connsiteX101" fmla="*/ 3222 w 101722"/>
                  <a:gd name="connsiteY101" fmla="*/ 65848 h 74990"/>
                  <a:gd name="connsiteX102" fmla="*/ 3152 w 101722"/>
                  <a:gd name="connsiteY102" fmla="*/ 69147 h 74990"/>
                  <a:gd name="connsiteX103" fmla="*/ 3066 w 101722"/>
                  <a:gd name="connsiteY103" fmla="*/ 71866 h 74990"/>
                  <a:gd name="connsiteX104" fmla="*/ 2503 w 101722"/>
                  <a:gd name="connsiteY104" fmla="*/ 72411 h 74990"/>
                  <a:gd name="connsiteX105" fmla="*/ 1949 w 101722"/>
                  <a:gd name="connsiteY105" fmla="*/ 71970 h 74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01722" h="74990">
                    <a:moveTo>
                      <a:pt x="1949" y="71970"/>
                    </a:moveTo>
                    <a:cubicBezTo>
                      <a:pt x="1949" y="71970"/>
                      <a:pt x="1749" y="71052"/>
                      <a:pt x="1377" y="69277"/>
                    </a:cubicBezTo>
                    <a:cubicBezTo>
                      <a:pt x="1213" y="68411"/>
                      <a:pt x="987" y="67328"/>
                      <a:pt x="736" y="66073"/>
                    </a:cubicBezTo>
                    <a:cubicBezTo>
                      <a:pt x="589" y="64748"/>
                      <a:pt x="433" y="63241"/>
                      <a:pt x="251" y="61535"/>
                    </a:cubicBezTo>
                    <a:cubicBezTo>
                      <a:pt x="26" y="59829"/>
                      <a:pt x="52" y="57942"/>
                      <a:pt x="26" y="55890"/>
                    </a:cubicBezTo>
                    <a:cubicBezTo>
                      <a:pt x="35" y="54859"/>
                      <a:pt x="-43" y="53785"/>
                      <a:pt x="35" y="52660"/>
                    </a:cubicBezTo>
                    <a:cubicBezTo>
                      <a:pt x="139" y="51560"/>
                      <a:pt x="234" y="50426"/>
                      <a:pt x="329" y="49231"/>
                    </a:cubicBezTo>
                    <a:cubicBezTo>
                      <a:pt x="373" y="48625"/>
                      <a:pt x="433" y="48018"/>
                      <a:pt x="494" y="47404"/>
                    </a:cubicBezTo>
                    <a:lnTo>
                      <a:pt x="520" y="46936"/>
                    </a:lnTo>
                    <a:lnTo>
                      <a:pt x="555" y="46711"/>
                    </a:lnTo>
                    <a:lnTo>
                      <a:pt x="555" y="46590"/>
                    </a:lnTo>
                    <a:lnTo>
                      <a:pt x="606" y="46338"/>
                    </a:lnTo>
                    <a:lnTo>
                      <a:pt x="780" y="45429"/>
                    </a:lnTo>
                    <a:cubicBezTo>
                      <a:pt x="1005" y="44226"/>
                      <a:pt x="1221" y="42996"/>
                      <a:pt x="1455" y="41706"/>
                    </a:cubicBezTo>
                    <a:cubicBezTo>
                      <a:pt x="1672" y="40442"/>
                      <a:pt x="2226" y="39004"/>
                      <a:pt x="2615" y="37602"/>
                    </a:cubicBezTo>
                    <a:cubicBezTo>
                      <a:pt x="2832" y="36883"/>
                      <a:pt x="3066" y="36164"/>
                      <a:pt x="3282" y="35454"/>
                    </a:cubicBezTo>
                    <a:cubicBezTo>
                      <a:pt x="3542" y="34735"/>
                      <a:pt x="3845" y="34060"/>
                      <a:pt x="4148" y="33367"/>
                    </a:cubicBezTo>
                    <a:cubicBezTo>
                      <a:pt x="6391" y="27739"/>
                      <a:pt x="9941" y="22006"/>
                      <a:pt x="14807" y="16924"/>
                    </a:cubicBezTo>
                    <a:cubicBezTo>
                      <a:pt x="19708" y="11910"/>
                      <a:pt x="25813" y="7425"/>
                      <a:pt x="32957" y="4472"/>
                    </a:cubicBezTo>
                    <a:cubicBezTo>
                      <a:pt x="40023" y="1467"/>
                      <a:pt x="47998" y="-161"/>
                      <a:pt x="56068" y="13"/>
                    </a:cubicBezTo>
                    <a:cubicBezTo>
                      <a:pt x="58077" y="91"/>
                      <a:pt x="60094" y="298"/>
                      <a:pt x="62121" y="445"/>
                    </a:cubicBezTo>
                    <a:cubicBezTo>
                      <a:pt x="64121" y="731"/>
                      <a:pt x="66113" y="1155"/>
                      <a:pt x="68113" y="1511"/>
                    </a:cubicBezTo>
                    <a:lnTo>
                      <a:pt x="68295" y="1545"/>
                    </a:lnTo>
                    <a:lnTo>
                      <a:pt x="68589" y="1614"/>
                    </a:lnTo>
                    <a:lnTo>
                      <a:pt x="68684" y="1649"/>
                    </a:lnTo>
                    <a:lnTo>
                      <a:pt x="69022" y="1753"/>
                    </a:lnTo>
                    <a:lnTo>
                      <a:pt x="69689" y="1952"/>
                    </a:lnTo>
                    <a:lnTo>
                      <a:pt x="71057" y="2359"/>
                    </a:lnTo>
                    <a:lnTo>
                      <a:pt x="72416" y="2749"/>
                    </a:lnTo>
                    <a:lnTo>
                      <a:pt x="73958" y="3355"/>
                    </a:lnTo>
                    <a:cubicBezTo>
                      <a:pt x="74971" y="3779"/>
                      <a:pt x="76044" y="4134"/>
                      <a:pt x="76980" y="4610"/>
                    </a:cubicBezTo>
                    <a:lnTo>
                      <a:pt x="79768" y="6065"/>
                    </a:lnTo>
                    <a:cubicBezTo>
                      <a:pt x="83370" y="8213"/>
                      <a:pt x="86747" y="10732"/>
                      <a:pt x="89596" y="13754"/>
                    </a:cubicBezTo>
                    <a:cubicBezTo>
                      <a:pt x="92427" y="16777"/>
                      <a:pt x="94904" y="20101"/>
                      <a:pt x="96774" y="23730"/>
                    </a:cubicBezTo>
                    <a:cubicBezTo>
                      <a:pt x="100558" y="30951"/>
                      <a:pt x="102230" y="39065"/>
                      <a:pt x="101589" y="46754"/>
                    </a:cubicBezTo>
                    <a:cubicBezTo>
                      <a:pt x="101554" y="47716"/>
                      <a:pt x="101442" y="48668"/>
                      <a:pt x="101260" y="49612"/>
                    </a:cubicBezTo>
                    <a:lnTo>
                      <a:pt x="101052" y="51006"/>
                    </a:lnTo>
                    <a:lnTo>
                      <a:pt x="100931" y="51707"/>
                    </a:lnTo>
                    <a:lnTo>
                      <a:pt x="100870" y="52062"/>
                    </a:lnTo>
                    <a:lnTo>
                      <a:pt x="100835" y="52235"/>
                    </a:lnTo>
                    <a:lnTo>
                      <a:pt x="100801" y="52478"/>
                    </a:lnTo>
                    <a:lnTo>
                      <a:pt x="100766" y="52556"/>
                    </a:lnTo>
                    <a:cubicBezTo>
                      <a:pt x="100532" y="53404"/>
                      <a:pt x="100316" y="54236"/>
                      <a:pt x="100108" y="55067"/>
                    </a:cubicBezTo>
                    <a:cubicBezTo>
                      <a:pt x="99744" y="56019"/>
                      <a:pt x="99389" y="56972"/>
                      <a:pt x="99052" y="57899"/>
                    </a:cubicBezTo>
                    <a:cubicBezTo>
                      <a:pt x="97519" y="61405"/>
                      <a:pt x="95337" y="64497"/>
                      <a:pt x="92739" y="66999"/>
                    </a:cubicBezTo>
                    <a:cubicBezTo>
                      <a:pt x="87526" y="72048"/>
                      <a:pt x="80824" y="74558"/>
                      <a:pt x="74659" y="74948"/>
                    </a:cubicBezTo>
                    <a:cubicBezTo>
                      <a:pt x="71507" y="75113"/>
                      <a:pt x="68693" y="74792"/>
                      <a:pt x="65749" y="74134"/>
                    </a:cubicBezTo>
                    <a:cubicBezTo>
                      <a:pt x="65143" y="73953"/>
                      <a:pt x="64519" y="73771"/>
                      <a:pt x="63913" y="73580"/>
                    </a:cubicBezTo>
                    <a:cubicBezTo>
                      <a:pt x="63220" y="73312"/>
                      <a:pt x="62545" y="73035"/>
                      <a:pt x="61887" y="72783"/>
                    </a:cubicBezTo>
                    <a:cubicBezTo>
                      <a:pt x="61281" y="72463"/>
                      <a:pt x="60683" y="72143"/>
                      <a:pt x="60086" y="71840"/>
                    </a:cubicBezTo>
                    <a:cubicBezTo>
                      <a:pt x="59540" y="71485"/>
                      <a:pt x="58986" y="71130"/>
                      <a:pt x="58458" y="70775"/>
                    </a:cubicBezTo>
                    <a:cubicBezTo>
                      <a:pt x="54293" y="67744"/>
                      <a:pt x="51764" y="63839"/>
                      <a:pt x="50587" y="60410"/>
                    </a:cubicBezTo>
                    <a:cubicBezTo>
                      <a:pt x="49349" y="56981"/>
                      <a:pt x="49245" y="54045"/>
                      <a:pt x="49374" y="52106"/>
                    </a:cubicBezTo>
                    <a:cubicBezTo>
                      <a:pt x="49383" y="51118"/>
                      <a:pt x="49565" y="50391"/>
                      <a:pt x="49634" y="49889"/>
                    </a:cubicBezTo>
                    <a:cubicBezTo>
                      <a:pt x="49704" y="49395"/>
                      <a:pt x="49738" y="49136"/>
                      <a:pt x="49738" y="49136"/>
                    </a:cubicBezTo>
                    <a:cubicBezTo>
                      <a:pt x="49903" y="48157"/>
                      <a:pt x="50821" y="47490"/>
                      <a:pt x="51799" y="47638"/>
                    </a:cubicBezTo>
                    <a:cubicBezTo>
                      <a:pt x="52743" y="47793"/>
                      <a:pt x="53427" y="48659"/>
                      <a:pt x="53288" y="49621"/>
                    </a:cubicBezTo>
                    <a:lnTo>
                      <a:pt x="53271" y="49811"/>
                    </a:lnTo>
                    <a:cubicBezTo>
                      <a:pt x="53271" y="49811"/>
                      <a:pt x="53245" y="50001"/>
                      <a:pt x="53202" y="50434"/>
                    </a:cubicBezTo>
                    <a:cubicBezTo>
                      <a:pt x="53167" y="50859"/>
                      <a:pt x="53029" y="51448"/>
                      <a:pt x="53046" y="52261"/>
                    </a:cubicBezTo>
                    <a:cubicBezTo>
                      <a:pt x="52994" y="53855"/>
                      <a:pt x="53158" y="56236"/>
                      <a:pt x="54250" y="59024"/>
                    </a:cubicBezTo>
                    <a:cubicBezTo>
                      <a:pt x="55289" y="61795"/>
                      <a:pt x="57479" y="64921"/>
                      <a:pt x="60882" y="67224"/>
                    </a:cubicBezTo>
                    <a:cubicBezTo>
                      <a:pt x="61333" y="67493"/>
                      <a:pt x="61783" y="67753"/>
                      <a:pt x="62216" y="68030"/>
                    </a:cubicBezTo>
                    <a:cubicBezTo>
                      <a:pt x="62709" y="68272"/>
                      <a:pt x="63177" y="68506"/>
                      <a:pt x="63662" y="68731"/>
                    </a:cubicBezTo>
                    <a:cubicBezTo>
                      <a:pt x="64147" y="68913"/>
                      <a:pt x="64614" y="69103"/>
                      <a:pt x="65117" y="69285"/>
                    </a:cubicBezTo>
                    <a:cubicBezTo>
                      <a:pt x="65731" y="69441"/>
                      <a:pt x="66329" y="69588"/>
                      <a:pt x="66961" y="69770"/>
                    </a:cubicBezTo>
                    <a:cubicBezTo>
                      <a:pt x="69100" y="70160"/>
                      <a:pt x="71741" y="70402"/>
                      <a:pt x="74287" y="70186"/>
                    </a:cubicBezTo>
                    <a:cubicBezTo>
                      <a:pt x="79404" y="69640"/>
                      <a:pt x="84825" y="67346"/>
                      <a:pt x="88851" y="63120"/>
                    </a:cubicBezTo>
                    <a:cubicBezTo>
                      <a:pt x="90852" y="61024"/>
                      <a:pt x="92505" y="58470"/>
                      <a:pt x="93596" y="55665"/>
                    </a:cubicBezTo>
                    <a:cubicBezTo>
                      <a:pt x="93822" y="54980"/>
                      <a:pt x="94055" y="54296"/>
                      <a:pt x="94281" y="53630"/>
                    </a:cubicBezTo>
                    <a:cubicBezTo>
                      <a:pt x="94462" y="52790"/>
                      <a:pt x="94670" y="51950"/>
                      <a:pt x="94861" y="51084"/>
                    </a:cubicBezTo>
                    <a:lnTo>
                      <a:pt x="95112" y="48833"/>
                    </a:lnTo>
                    <a:cubicBezTo>
                      <a:pt x="95233" y="48027"/>
                      <a:pt x="95285" y="47222"/>
                      <a:pt x="95268" y="46399"/>
                    </a:cubicBezTo>
                    <a:cubicBezTo>
                      <a:pt x="95484" y="39888"/>
                      <a:pt x="93726" y="33177"/>
                      <a:pt x="90306" y="27323"/>
                    </a:cubicBezTo>
                    <a:cubicBezTo>
                      <a:pt x="88600" y="24396"/>
                      <a:pt x="86401" y="21755"/>
                      <a:pt x="83994" y="19340"/>
                    </a:cubicBezTo>
                    <a:cubicBezTo>
                      <a:pt x="81578" y="16976"/>
                      <a:pt x="78711" y="15053"/>
                      <a:pt x="75759" y="13417"/>
                    </a:cubicBezTo>
                    <a:lnTo>
                      <a:pt x="73455" y="12300"/>
                    </a:lnTo>
                    <a:cubicBezTo>
                      <a:pt x="72711" y="11945"/>
                      <a:pt x="71966" y="11737"/>
                      <a:pt x="71221" y="11434"/>
                    </a:cubicBezTo>
                    <a:cubicBezTo>
                      <a:pt x="70018" y="10845"/>
                      <a:pt x="67507" y="10334"/>
                      <a:pt x="66242" y="9979"/>
                    </a:cubicBezTo>
                    <a:cubicBezTo>
                      <a:pt x="64519" y="9711"/>
                      <a:pt x="62805" y="9433"/>
                      <a:pt x="61082" y="9165"/>
                    </a:cubicBezTo>
                    <a:cubicBezTo>
                      <a:pt x="59358" y="9061"/>
                      <a:pt x="57644" y="8914"/>
                      <a:pt x="55929" y="8845"/>
                    </a:cubicBezTo>
                    <a:cubicBezTo>
                      <a:pt x="49071" y="8810"/>
                      <a:pt x="42361" y="10118"/>
                      <a:pt x="36325" y="12603"/>
                    </a:cubicBezTo>
                    <a:cubicBezTo>
                      <a:pt x="30324" y="15105"/>
                      <a:pt x="24947" y="18586"/>
                      <a:pt x="20626" y="22769"/>
                    </a:cubicBezTo>
                    <a:cubicBezTo>
                      <a:pt x="19613" y="23860"/>
                      <a:pt x="18505" y="24855"/>
                      <a:pt x="17526" y="25929"/>
                    </a:cubicBezTo>
                    <a:cubicBezTo>
                      <a:pt x="16600" y="27063"/>
                      <a:pt x="15682" y="28181"/>
                      <a:pt x="14773" y="29280"/>
                    </a:cubicBezTo>
                    <a:cubicBezTo>
                      <a:pt x="13993" y="30449"/>
                      <a:pt x="13205" y="31618"/>
                      <a:pt x="12443" y="32752"/>
                    </a:cubicBezTo>
                    <a:cubicBezTo>
                      <a:pt x="11647" y="33887"/>
                      <a:pt x="11127" y="35125"/>
                      <a:pt x="10443" y="36277"/>
                    </a:cubicBezTo>
                    <a:cubicBezTo>
                      <a:pt x="10131" y="36848"/>
                      <a:pt x="9785" y="37437"/>
                      <a:pt x="9508" y="38017"/>
                    </a:cubicBezTo>
                    <a:cubicBezTo>
                      <a:pt x="9274" y="38589"/>
                      <a:pt x="9014" y="39160"/>
                      <a:pt x="8781" y="39723"/>
                    </a:cubicBezTo>
                    <a:cubicBezTo>
                      <a:pt x="8322" y="40892"/>
                      <a:pt x="7759" y="41905"/>
                      <a:pt x="7404" y="43169"/>
                    </a:cubicBezTo>
                    <a:cubicBezTo>
                      <a:pt x="7014" y="44408"/>
                      <a:pt x="6642" y="45603"/>
                      <a:pt x="6278" y="46789"/>
                    </a:cubicBezTo>
                    <a:lnTo>
                      <a:pt x="6001" y="47672"/>
                    </a:lnTo>
                    <a:lnTo>
                      <a:pt x="5984" y="47724"/>
                    </a:lnTo>
                    <a:cubicBezTo>
                      <a:pt x="5992" y="47672"/>
                      <a:pt x="5932" y="47906"/>
                      <a:pt x="5992" y="47638"/>
                    </a:cubicBezTo>
                    <a:lnTo>
                      <a:pt x="5966" y="47741"/>
                    </a:lnTo>
                    <a:lnTo>
                      <a:pt x="5923" y="47941"/>
                    </a:lnTo>
                    <a:lnTo>
                      <a:pt x="5819" y="48382"/>
                    </a:lnTo>
                    <a:cubicBezTo>
                      <a:pt x="5698" y="48928"/>
                      <a:pt x="5585" y="49499"/>
                      <a:pt x="5456" y="50019"/>
                    </a:cubicBezTo>
                    <a:cubicBezTo>
                      <a:pt x="5213" y="51136"/>
                      <a:pt x="4971" y="52184"/>
                      <a:pt x="4746" y="53214"/>
                    </a:cubicBezTo>
                    <a:cubicBezTo>
                      <a:pt x="4546" y="54244"/>
                      <a:pt x="4425" y="55240"/>
                      <a:pt x="4269" y="56210"/>
                    </a:cubicBezTo>
                    <a:cubicBezTo>
                      <a:pt x="3958" y="58141"/>
                      <a:pt x="3646" y="59933"/>
                      <a:pt x="3594" y="61518"/>
                    </a:cubicBezTo>
                    <a:cubicBezTo>
                      <a:pt x="3438" y="63146"/>
                      <a:pt x="3325" y="64583"/>
                      <a:pt x="3222" y="65848"/>
                    </a:cubicBezTo>
                    <a:cubicBezTo>
                      <a:pt x="3187" y="67146"/>
                      <a:pt x="3170" y="68238"/>
                      <a:pt x="3152" y="69147"/>
                    </a:cubicBezTo>
                    <a:cubicBezTo>
                      <a:pt x="3100" y="70922"/>
                      <a:pt x="3066" y="71866"/>
                      <a:pt x="3066" y="71866"/>
                    </a:cubicBezTo>
                    <a:cubicBezTo>
                      <a:pt x="3066" y="72169"/>
                      <a:pt x="2806" y="72437"/>
                      <a:pt x="2503" y="72411"/>
                    </a:cubicBezTo>
                    <a:cubicBezTo>
                      <a:pt x="2200" y="72428"/>
                      <a:pt x="1983" y="72229"/>
                      <a:pt x="1949" y="71970"/>
                    </a:cubicBezTo>
                    <a:close/>
                  </a:path>
                </a:pathLst>
              </a:custGeom>
              <a:grpFill/>
              <a:ln w="8653" cap="flat">
                <a:noFill/>
                <a:prstDash val="solid"/>
                <a:miter/>
              </a:ln>
            </p:spPr>
            <p:txBody>
              <a:bodyPr rtlCol="0" anchor="ctr"/>
              <a:lstStyle/>
              <a:p>
                <a:endParaRPr lang="en-IN" dirty="0"/>
              </a:p>
            </p:txBody>
          </p:sp>
          <p:sp>
            <p:nvSpPr>
              <p:cNvPr id="49" name="Freeform: Shape 24">
                <a:extLst>
                  <a:ext uri="{FF2B5EF4-FFF2-40B4-BE49-F238E27FC236}">
                    <a16:creationId xmlns:a16="http://schemas.microsoft.com/office/drawing/2014/main" id="{1D48BB18-F173-9F48-8A6F-7D1923469CE6}"/>
                  </a:ext>
                </a:extLst>
              </p:cNvPr>
              <p:cNvSpPr/>
              <p:nvPr/>
            </p:nvSpPr>
            <p:spPr>
              <a:xfrm>
                <a:off x="-2385423" y="3373616"/>
                <a:ext cx="98289" cy="87228"/>
              </a:xfrm>
              <a:custGeom>
                <a:avLst/>
                <a:gdLst>
                  <a:gd name="connsiteX0" fmla="*/ 9516 w 98289"/>
                  <a:gd name="connsiteY0" fmla="*/ 86937 h 87228"/>
                  <a:gd name="connsiteX1" fmla="*/ 8192 w 98289"/>
                  <a:gd name="connsiteY1" fmla="*/ 84547 h 87228"/>
                  <a:gd name="connsiteX2" fmla="*/ 6607 w 98289"/>
                  <a:gd name="connsiteY2" fmla="*/ 81655 h 87228"/>
                  <a:gd name="connsiteX3" fmla="*/ 4806 w 98289"/>
                  <a:gd name="connsiteY3" fmla="*/ 77464 h 87228"/>
                  <a:gd name="connsiteX4" fmla="*/ 2927 w 98289"/>
                  <a:gd name="connsiteY4" fmla="*/ 72139 h 87228"/>
                  <a:gd name="connsiteX5" fmla="*/ 2000 w 98289"/>
                  <a:gd name="connsiteY5" fmla="*/ 69065 h 87228"/>
                  <a:gd name="connsiteX6" fmla="*/ 1264 w 98289"/>
                  <a:gd name="connsiteY6" fmla="*/ 65679 h 87228"/>
                  <a:gd name="connsiteX7" fmla="*/ 875 w 98289"/>
                  <a:gd name="connsiteY7" fmla="*/ 63904 h 87228"/>
                  <a:gd name="connsiteX8" fmla="*/ 771 w 98289"/>
                  <a:gd name="connsiteY8" fmla="*/ 63428 h 87228"/>
                  <a:gd name="connsiteX9" fmla="*/ 727 w 98289"/>
                  <a:gd name="connsiteY9" fmla="*/ 63220 h 87228"/>
                  <a:gd name="connsiteX10" fmla="*/ 710 w 98289"/>
                  <a:gd name="connsiteY10" fmla="*/ 63090 h 87228"/>
                  <a:gd name="connsiteX11" fmla="*/ 684 w 98289"/>
                  <a:gd name="connsiteY11" fmla="*/ 62830 h 87228"/>
                  <a:gd name="connsiteX12" fmla="*/ 554 w 98289"/>
                  <a:gd name="connsiteY12" fmla="*/ 61939 h 87228"/>
                  <a:gd name="connsiteX13" fmla="*/ 104 w 98289"/>
                  <a:gd name="connsiteY13" fmla="*/ 58154 h 87228"/>
                  <a:gd name="connsiteX14" fmla="*/ 9 w 98289"/>
                  <a:gd name="connsiteY14" fmla="*/ 53894 h 87228"/>
                  <a:gd name="connsiteX15" fmla="*/ 0 w 98289"/>
                  <a:gd name="connsiteY15" fmla="*/ 51626 h 87228"/>
                  <a:gd name="connsiteX16" fmla="*/ 199 w 98289"/>
                  <a:gd name="connsiteY16" fmla="*/ 49383 h 87228"/>
                  <a:gd name="connsiteX17" fmla="*/ 5550 w 98289"/>
                  <a:gd name="connsiteY17" fmla="*/ 30532 h 87228"/>
                  <a:gd name="connsiteX18" fmla="*/ 19206 w 98289"/>
                  <a:gd name="connsiteY18" fmla="*/ 13283 h 87228"/>
                  <a:gd name="connsiteX19" fmla="*/ 39996 w 98289"/>
                  <a:gd name="connsiteY19" fmla="*/ 2199 h 87228"/>
                  <a:gd name="connsiteX20" fmla="*/ 45911 w 98289"/>
                  <a:gd name="connsiteY20" fmla="*/ 823 h 87228"/>
                  <a:gd name="connsiteX21" fmla="*/ 51955 w 98289"/>
                  <a:gd name="connsiteY21" fmla="*/ 87 h 87228"/>
                  <a:gd name="connsiteX22" fmla="*/ 52145 w 98289"/>
                  <a:gd name="connsiteY22" fmla="*/ 61 h 87228"/>
                  <a:gd name="connsiteX23" fmla="*/ 52526 w 98289"/>
                  <a:gd name="connsiteY23" fmla="*/ 52 h 87228"/>
                  <a:gd name="connsiteX24" fmla="*/ 52872 w 98289"/>
                  <a:gd name="connsiteY24" fmla="*/ 52 h 87228"/>
                  <a:gd name="connsiteX25" fmla="*/ 53600 w 98289"/>
                  <a:gd name="connsiteY25" fmla="*/ 43 h 87228"/>
                  <a:gd name="connsiteX26" fmla="*/ 55011 w 98289"/>
                  <a:gd name="connsiteY26" fmla="*/ 0 h 87228"/>
                  <a:gd name="connsiteX27" fmla="*/ 56449 w 98289"/>
                  <a:gd name="connsiteY27" fmla="*/ 0 h 87228"/>
                  <a:gd name="connsiteX28" fmla="*/ 58085 w 98289"/>
                  <a:gd name="connsiteY28" fmla="*/ 121 h 87228"/>
                  <a:gd name="connsiteX29" fmla="*/ 61341 w 98289"/>
                  <a:gd name="connsiteY29" fmla="*/ 442 h 87228"/>
                  <a:gd name="connsiteX30" fmla="*/ 64432 w 98289"/>
                  <a:gd name="connsiteY30" fmla="*/ 1013 h 87228"/>
                  <a:gd name="connsiteX31" fmla="*/ 76096 w 98289"/>
                  <a:gd name="connsiteY31" fmla="*/ 5438 h 87228"/>
                  <a:gd name="connsiteX32" fmla="*/ 85898 w 98289"/>
                  <a:gd name="connsiteY32" fmla="*/ 12850 h 87228"/>
                  <a:gd name="connsiteX33" fmla="*/ 97268 w 98289"/>
                  <a:gd name="connsiteY33" fmla="*/ 33450 h 87228"/>
                  <a:gd name="connsiteX34" fmla="*/ 97813 w 98289"/>
                  <a:gd name="connsiteY34" fmla="*/ 36264 h 87228"/>
                  <a:gd name="connsiteX35" fmla="*/ 97995 w 98289"/>
                  <a:gd name="connsiteY35" fmla="*/ 37676 h 87228"/>
                  <a:gd name="connsiteX36" fmla="*/ 98099 w 98289"/>
                  <a:gd name="connsiteY36" fmla="*/ 38368 h 87228"/>
                  <a:gd name="connsiteX37" fmla="*/ 98142 w 98289"/>
                  <a:gd name="connsiteY37" fmla="*/ 38724 h 87228"/>
                  <a:gd name="connsiteX38" fmla="*/ 98159 w 98289"/>
                  <a:gd name="connsiteY38" fmla="*/ 38905 h 87228"/>
                  <a:gd name="connsiteX39" fmla="*/ 98185 w 98289"/>
                  <a:gd name="connsiteY39" fmla="*/ 39148 h 87228"/>
                  <a:gd name="connsiteX40" fmla="*/ 98194 w 98289"/>
                  <a:gd name="connsiteY40" fmla="*/ 39217 h 87228"/>
                  <a:gd name="connsiteX41" fmla="*/ 98289 w 98289"/>
                  <a:gd name="connsiteY41" fmla="*/ 41832 h 87228"/>
                  <a:gd name="connsiteX42" fmla="*/ 98116 w 98289"/>
                  <a:gd name="connsiteY42" fmla="*/ 44846 h 87228"/>
                  <a:gd name="connsiteX43" fmla="*/ 94765 w 98289"/>
                  <a:gd name="connsiteY43" fmla="*/ 55410 h 87228"/>
                  <a:gd name="connsiteX44" fmla="*/ 79820 w 98289"/>
                  <a:gd name="connsiteY44" fmla="*/ 68329 h 87228"/>
                  <a:gd name="connsiteX45" fmla="*/ 71074 w 98289"/>
                  <a:gd name="connsiteY45" fmla="*/ 70173 h 87228"/>
                  <a:gd name="connsiteX46" fmla="*/ 69134 w 98289"/>
                  <a:gd name="connsiteY46" fmla="*/ 70208 h 87228"/>
                  <a:gd name="connsiteX47" fmla="*/ 66961 w 98289"/>
                  <a:gd name="connsiteY47" fmla="*/ 70009 h 87228"/>
                  <a:gd name="connsiteX48" fmla="*/ 64978 w 98289"/>
                  <a:gd name="connsiteY48" fmla="*/ 69654 h 87228"/>
                  <a:gd name="connsiteX49" fmla="*/ 63099 w 98289"/>
                  <a:gd name="connsiteY49" fmla="*/ 69117 h 87228"/>
                  <a:gd name="connsiteX50" fmla="*/ 52535 w 98289"/>
                  <a:gd name="connsiteY50" fmla="*/ 61532 h 87228"/>
                  <a:gd name="connsiteX51" fmla="*/ 48924 w 98289"/>
                  <a:gd name="connsiteY51" fmla="*/ 53955 h 87228"/>
                  <a:gd name="connsiteX52" fmla="*/ 48508 w 98289"/>
                  <a:gd name="connsiteY52" fmla="*/ 51756 h 87228"/>
                  <a:gd name="connsiteX53" fmla="*/ 48404 w 98289"/>
                  <a:gd name="connsiteY53" fmla="*/ 51002 h 87228"/>
                  <a:gd name="connsiteX54" fmla="*/ 49928 w 98289"/>
                  <a:gd name="connsiteY54" fmla="*/ 48967 h 87228"/>
                  <a:gd name="connsiteX55" fmla="*/ 51946 w 98289"/>
                  <a:gd name="connsiteY55" fmla="*/ 50439 h 87228"/>
                  <a:gd name="connsiteX56" fmla="*/ 51972 w 98289"/>
                  <a:gd name="connsiteY56" fmla="*/ 50612 h 87228"/>
                  <a:gd name="connsiteX57" fmla="*/ 52102 w 98289"/>
                  <a:gd name="connsiteY57" fmla="*/ 51236 h 87228"/>
                  <a:gd name="connsiteX58" fmla="*/ 52491 w 98289"/>
                  <a:gd name="connsiteY58" fmla="*/ 53011 h 87228"/>
                  <a:gd name="connsiteX59" fmla="*/ 55643 w 98289"/>
                  <a:gd name="connsiteY59" fmla="*/ 59150 h 87228"/>
                  <a:gd name="connsiteX60" fmla="*/ 64398 w 98289"/>
                  <a:gd name="connsiteY60" fmla="*/ 65021 h 87228"/>
                  <a:gd name="connsiteX61" fmla="*/ 65913 w 98289"/>
                  <a:gd name="connsiteY61" fmla="*/ 65402 h 87228"/>
                  <a:gd name="connsiteX62" fmla="*/ 67498 w 98289"/>
                  <a:gd name="connsiteY62" fmla="*/ 65653 h 87228"/>
                  <a:gd name="connsiteX63" fmla="*/ 69048 w 98289"/>
                  <a:gd name="connsiteY63" fmla="*/ 65749 h 87228"/>
                  <a:gd name="connsiteX64" fmla="*/ 70953 w 98289"/>
                  <a:gd name="connsiteY64" fmla="*/ 65679 h 87228"/>
                  <a:gd name="connsiteX65" fmla="*/ 78062 w 98289"/>
                  <a:gd name="connsiteY65" fmla="*/ 63913 h 87228"/>
                  <a:gd name="connsiteX66" fmla="*/ 89899 w 98289"/>
                  <a:gd name="connsiteY66" fmla="*/ 52864 h 87228"/>
                  <a:gd name="connsiteX67" fmla="*/ 92228 w 98289"/>
                  <a:gd name="connsiteY67" fmla="*/ 44343 h 87228"/>
                  <a:gd name="connsiteX68" fmla="*/ 92289 w 98289"/>
                  <a:gd name="connsiteY68" fmla="*/ 42178 h 87228"/>
                  <a:gd name="connsiteX69" fmla="*/ 92089 w 98289"/>
                  <a:gd name="connsiteY69" fmla="*/ 39590 h 87228"/>
                  <a:gd name="connsiteX70" fmla="*/ 91665 w 98289"/>
                  <a:gd name="connsiteY70" fmla="*/ 37355 h 87228"/>
                  <a:gd name="connsiteX71" fmla="*/ 91102 w 98289"/>
                  <a:gd name="connsiteY71" fmla="*/ 34992 h 87228"/>
                  <a:gd name="connsiteX72" fmla="*/ 80737 w 98289"/>
                  <a:gd name="connsiteY72" fmla="*/ 18227 h 87228"/>
                  <a:gd name="connsiteX73" fmla="*/ 72355 w 98289"/>
                  <a:gd name="connsiteY73" fmla="*/ 12452 h 87228"/>
                  <a:gd name="connsiteX74" fmla="*/ 62718 w 98289"/>
                  <a:gd name="connsiteY74" fmla="*/ 9231 h 87228"/>
                  <a:gd name="connsiteX75" fmla="*/ 60207 w 98289"/>
                  <a:gd name="connsiteY75" fmla="*/ 8832 h 87228"/>
                  <a:gd name="connsiteX76" fmla="*/ 57817 w 98289"/>
                  <a:gd name="connsiteY76" fmla="*/ 8668 h 87228"/>
                  <a:gd name="connsiteX77" fmla="*/ 56630 w 98289"/>
                  <a:gd name="connsiteY77" fmla="*/ 8581 h 87228"/>
                  <a:gd name="connsiteX78" fmla="*/ 55219 w 98289"/>
                  <a:gd name="connsiteY78" fmla="*/ 8633 h 87228"/>
                  <a:gd name="connsiteX79" fmla="*/ 53799 w 98289"/>
                  <a:gd name="connsiteY79" fmla="*/ 8685 h 87228"/>
                  <a:gd name="connsiteX80" fmla="*/ 53098 w 98289"/>
                  <a:gd name="connsiteY80" fmla="*/ 8728 h 87228"/>
                  <a:gd name="connsiteX81" fmla="*/ 52743 w 98289"/>
                  <a:gd name="connsiteY81" fmla="*/ 8737 h 87228"/>
                  <a:gd name="connsiteX82" fmla="*/ 52647 w 98289"/>
                  <a:gd name="connsiteY82" fmla="*/ 8737 h 87228"/>
                  <a:gd name="connsiteX83" fmla="*/ 52786 w 98289"/>
                  <a:gd name="connsiteY83" fmla="*/ 8720 h 87228"/>
                  <a:gd name="connsiteX84" fmla="*/ 52621 w 98289"/>
                  <a:gd name="connsiteY84" fmla="*/ 8754 h 87228"/>
                  <a:gd name="connsiteX85" fmla="*/ 47452 w 98289"/>
                  <a:gd name="connsiteY85" fmla="*/ 9499 h 87228"/>
                  <a:gd name="connsiteX86" fmla="*/ 42430 w 98289"/>
                  <a:gd name="connsiteY86" fmla="*/ 10720 h 87228"/>
                  <a:gd name="connsiteX87" fmla="*/ 24826 w 98289"/>
                  <a:gd name="connsiteY87" fmla="*/ 20072 h 87228"/>
                  <a:gd name="connsiteX88" fmla="*/ 12789 w 98289"/>
                  <a:gd name="connsiteY88" fmla="*/ 34411 h 87228"/>
                  <a:gd name="connsiteX89" fmla="*/ 10755 w 98289"/>
                  <a:gd name="connsiteY89" fmla="*/ 38351 h 87228"/>
                  <a:gd name="connsiteX90" fmla="*/ 9118 w 98289"/>
                  <a:gd name="connsiteY90" fmla="*/ 42360 h 87228"/>
                  <a:gd name="connsiteX91" fmla="*/ 7923 w 98289"/>
                  <a:gd name="connsiteY91" fmla="*/ 46378 h 87228"/>
                  <a:gd name="connsiteX92" fmla="*/ 7040 w 98289"/>
                  <a:gd name="connsiteY92" fmla="*/ 50344 h 87228"/>
                  <a:gd name="connsiteX93" fmla="*/ 6659 w 98289"/>
                  <a:gd name="connsiteY93" fmla="*/ 52258 h 87228"/>
                  <a:gd name="connsiteX94" fmla="*/ 6477 w 98289"/>
                  <a:gd name="connsiteY94" fmla="*/ 54128 h 87228"/>
                  <a:gd name="connsiteX95" fmla="*/ 6165 w 98289"/>
                  <a:gd name="connsiteY95" fmla="*/ 57825 h 87228"/>
                  <a:gd name="connsiteX96" fmla="*/ 6157 w 98289"/>
                  <a:gd name="connsiteY96" fmla="*/ 61618 h 87228"/>
                  <a:gd name="connsiteX97" fmla="*/ 6148 w 98289"/>
                  <a:gd name="connsiteY97" fmla="*/ 62536 h 87228"/>
                  <a:gd name="connsiteX98" fmla="*/ 6148 w 98289"/>
                  <a:gd name="connsiteY98" fmla="*/ 62605 h 87228"/>
                  <a:gd name="connsiteX99" fmla="*/ 6148 w 98289"/>
                  <a:gd name="connsiteY99" fmla="*/ 62510 h 87228"/>
                  <a:gd name="connsiteX100" fmla="*/ 6148 w 98289"/>
                  <a:gd name="connsiteY100" fmla="*/ 62631 h 87228"/>
                  <a:gd name="connsiteX101" fmla="*/ 6165 w 98289"/>
                  <a:gd name="connsiteY101" fmla="*/ 62830 h 87228"/>
                  <a:gd name="connsiteX102" fmla="*/ 6191 w 98289"/>
                  <a:gd name="connsiteY102" fmla="*/ 63272 h 87228"/>
                  <a:gd name="connsiteX103" fmla="*/ 6338 w 98289"/>
                  <a:gd name="connsiteY103" fmla="*/ 64943 h 87228"/>
                  <a:gd name="connsiteX104" fmla="*/ 6590 w 98289"/>
                  <a:gd name="connsiteY104" fmla="*/ 68208 h 87228"/>
                  <a:gd name="connsiteX105" fmla="*/ 7014 w 98289"/>
                  <a:gd name="connsiteY105" fmla="*/ 71212 h 87228"/>
                  <a:gd name="connsiteX106" fmla="*/ 7932 w 98289"/>
                  <a:gd name="connsiteY106" fmla="*/ 76477 h 87228"/>
                  <a:gd name="connsiteX107" fmla="*/ 8841 w 98289"/>
                  <a:gd name="connsiteY107" fmla="*/ 80720 h 87228"/>
                  <a:gd name="connsiteX108" fmla="*/ 9767 w 98289"/>
                  <a:gd name="connsiteY108" fmla="*/ 83898 h 87228"/>
                  <a:gd name="connsiteX109" fmla="*/ 10495 w 98289"/>
                  <a:gd name="connsiteY109" fmla="*/ 86530 h 87228"/>
                  <a:gd name="connsiteX110" fmla="*/ 10114 w 98289"/>
                  <a:gd name="connsiteY110" fmla="*/ 87215 h 87228"/>
                  <a:gd name="connsiteX111" fmla="*/ 9516 w 98289"/>
                  <a:gd name="connsiteY111" fmla="*/ 86937 h 8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8289" h="87228">
                    <a:moveTo>
                      <a:pt x="9516" y="86937"/>
                    </a:moveTo>
                    <a:cubicBezTo>
                      <a:pt x="9516" y="86937"/>
                      <a:pt x="9049" y="86106"/>
                      <a:pt x="8192" y="84547"/>
                    </a:cubicBezTo>
                    <a:cubicBezTo>
                      <a:pt x="7767" y="83751"/>
                      <a:pt x="7239" y="82790"/>
                      <a:pt x="6607" y="81655"/>
                    </a:cubicBezTo>
                    <a:cubicBezTo>
                      <a:pt x="6079" y="80426"/>
                      <a:pt x="5481" y="79032"/>
                      <a:pt x="4806" y="77464"/>
                    </a:cubicBezTo>
                    <a:cubicBezTo>
                      <a:pt x="4096" y="75888"/>
                      <a:pt x="3559" y="74096"/>
                      <a:pt x="2927" y="72139"/>
                    </a:cubicBezTo>
                    <a:cubicBezTo>
                      <a:pt x="2641" y="71161"/>
                      <a:pt x="2234" y="70130"/>
                      <a:pt x="2000" y="69065"/>
                    </a:cubicBezTo>
                    <a:cubicBezTo>
                      <a:pt x="1758" y="67974"/>
                      <a:pt x="1507" y="66848"/>
                      <a:pt x="1264" y="65679"/>
                    </a:cubicBezTo>
                    <a:cubicBezTo>
                      <a:pt x="1117" y="65099"/>
                      <a:pt x="1004" y="64493"/>
                      <a:pt x="875" y="63904"/>
                    </a:cubicBezTo>
                    <a:lnTo>
                      <a:pt x="771" y="63428"/>
                    </a:lnTo>
                    <a:lnTo>
                      <a:pt x="727" y="63220"/>
                    </a:lnTo>
                    <a:lnTo>
                      <a:pt x="710" y="63090"/>
                    </a:lnTo>
                    <a:lnTo>
                      <a:pt x="684" y="62830"/>
                    </a:lnTo>
                    <a:lnTo>
                      <a:pt x="554" y="61939"/>
                    </a:lnTo>
                    <a:cubicBezTo>
                      <a:pt x="416" y="60709"/>
                      <a:pt x="268" y="59453"/>
                      <a:pt x="104" y="58154"/>
                    </a:cubicBezTo>
                    <a:cubicBezTo>
                      <a:pt x="-61" y="56890"/>
                      <a:pt x="52" y="55340"/>
                      <a:pt x="9" y="53894"/>
                    </a:cubicBezTo>
                    <a:cubicBezTo>
                      <a:pt x="0" y="53141"/>
                      <a:pt x="9" y="52405"/>
                      <a:pt x="0" y="51626"/>
                    </a:cubicBezTo>
                    <a:cubicBezTo>
                      <a:pt x="52" y="50890"/>
                      <a:pt x="130" y="50145"/>
                      <a:pt x="199" y="49383"/>
                    </a:cubicBezTo>
                    <a:cubicBezTo>
                      <a:pt x="693" y="43348"/>
                      <a:pt x="2390" y="36827"/>
                      <a:pt x="5550" y="30532"/>
                    </a:cubicBezTo>
                    <a:cubicBezTo>
                      <a:pt x="8763" y="24289"/>
                      <a:pt x="13274" y="18202"/>
                      <a:pt x="19206" y="13283"/>
                    </a:cubicBezTo>
                    <a:cubicBezTo>
                      <a:pt x="25103" y="8330"/>
                      <a:pt x="32220" y="4416"/>
                      <a:pt x="39996" y="2199"/>
                    </a:cubicBezTo>
                    <a:cubicBezTo>
                      <a:pt x="41945" y="1680"/>
                      <a:pt x="43936" y="1282"/>
                      <a:pt x="45911" y="823"/>
                    </a:cubicBezTo>
                    <a:cubicBezTo>
                      <a:pt x="47902" y="528"/>
                      <a:pt x="49928" y="321"/>
                      <a:pt x="51955" y="87"/>
                    </a:cubicBezTo>
                    <a:lnTo>
                      <a:pt x="52145" y="61"/>
                    </a:lnTo>
                    <a:lnTo>
                      <a:pt x="52526" y="52"/>
                    </a:lnTo>
                    <a:lnTo>
                      <a:pt x="52872" y="52"/>
                    </a:lnTo>
                    <a:lnTo>
                      <a:pt x="53600" y="43"/>
                    </a:lnTo>
                    <a:lnTo>
                      <a:pt x="55011" y="0"/>
                    </a:lnTo>
                    <a:lnTo>
                      <a:pt x="56449" y="0"/>
                    </a:lnTo>
                    <a:lnTo>
                      <a:pt x="58085" y="121"/>
                    </a:lnTo>
                    <a:cubicBezTo>
                      <a:pt x="59176" y="225"/>
                      <a:pt x="60311" y="268"/>
                      <a:pt x="61341" y="442"/>
                    </a:cubicBezTo>
                    <a:lnTo>
                      <a:pt x="64432" y="1013"/>
                    </a:lnTo>
                    <a:cubicBezTo>
                      <a:pt x="68511" y="1974"/>
                      <a:pt x="72485" y="3394"/>
                      <a:pt x="76096" y="5438"/>
                    </a:cubicBezTo>
                    <a:cubicBezTo>
                      <a:pt x="79690" y="7490"/>
                      <a:pt x="83041" y="9949"/>
                      <a:pt x="85898" y="12850"/>
                    </a:cubicBezTo>
                    <a:cubicBezTo>
                      <a:pt x="91648" y="18643"/>
                      <a:pt x="95622" y="25925"/>
                      <a:pt x="97268" y="33450"/>
                    </a:cubicBezTo>
                    <a:cubicBezTo>
                      <a:pt x="97536" y="34377"/>
                      <a:pt x="97692" y="35312"/>
                      <a:pt x="97813" y="36264"/>
                    </a:cubicBezTo>
                    <a:lnTo>
                      <a:pt x="97995" y="37676"/>
                    </a:lnTo>
                    <a:lnTo>
                      <a:pt x="98099" y="38368"/>
                    </a:lnTo>
                    <a:lnTo>
                      <a:pt x="98142" y="38724"/>
                    </a:lnTo>
                    <a:lnTo>
                      <a:pt x="98159" y="38905"/>
                    </a:lnTo>
                    <a:lnTo>
                      <a:pt x="98185" y="39148"/>
                    </a:lnTo>
                    <a:lnTo>
                      <a:pt x="98194" y="39217"/>
                    </a:lnTo>
                    <a:cubicBezTo>
                      <a:pt x="98229" y="40100"/>
                      <a:pt x="98255" y="40966"/>
                      <a:pt x="98289" y="41832"/>
                    </a:cubicBezTo>
                    <a:cubicBezTo>
                      <a:pt x="98229" y="42828"/>
                      <a:pt x="98168" y="43841"/>
                      <a:pt x="98116" y="44846"/>
                    </a:cubicBezTo>
                    <a:cubicBezTo>
                      <a:pt x="97692" y="48656"/>
                      <a:pt x="96506" y="52249"/>
                      <a:pt x="94765" y="55410"/>
                    </a:cubicBezTo>
                    <a:cubicBezTo>
                      <a:pt x="91275" y="61765"/>
                      <a:pt x="85595" y="66121"/>
                      <a:pt x="79820" y="68329"/>
                    </a:cubicBezTo>
                    <a:cubicBezTo>
                      <a:pt x="76858" y="69403"/>
                      <a:pt x="74087" y="69957"/>
                      <a:pt x="71074" y="70173"/>
                    </a:cubicBezTo>
                    <a:cubicBezTo>
                      <a:pt x="70424" y="70173"/>
                      <a:pt x="69784" y="70191"/>
                      <a:pt x="69134" y="70208"/>
                    </a:cubicBezTo>
                    <a:cubicBezTo>
                      <a:pt x="68424" y="70139"/>
                      <a:pt x="67688" y="70078"/>
                      <a:pt x="66961" y="70009"/>
                    </a:cubicBezTo>
                    <a:cubicBezTo>
                      <a:pt x="66303" y="69905"/>
                      <a:pt x="65636" y="69792"/>
                      <a:pt x="64978" y="69654"/>
                    </a:cubicBezTo>
                    <a:cubicBezTo>
                      <a:pt x="64337" y="69472"/>
                      <a:pt x="63714" y="69299"/>
                      <a:pt x="63099" y="69117"/>
                    </a:cubicBezTo>
                    <a:cubicBezTo>
                      <a:pt x="58232" y="67472"/>
                      <a:pt x="54674" y="64458"/>
                      <a:pt x="52535" y="61532"/>
                    </a:cubicBezTo>
                    <a:cubicBezTo>
                      <a:pt x="50335" y="58605"/>
                      <a:pt x="49366" y="55834"/>
                      <a:pt x="48924" y="53955"/>
                    </a:cubicBezTo>
                    <a:cubicBezTo>
                      <a:pt x="48647" y="52994"/>
                      <a:pt x="48595" y="52249"/>
                      <a:pt x="48508" y="51756"/>
                    </a:cubicBezTo>
                    <a:cubicBezTo>
                      <a:pt x="48448" y="51262"/>
                      <a:pt x="48404" y="51002"/>
                      <a:pt x="48404" y="51002"/>
                    </a:cubicBezTo>
                    <a:cubicBezTo>
                      <a:pt x="48257" y="50015"/>
                      <a:pt x="48941" y="49114"/>
                      <a:pt x="49928" y="48967"/>
                    </a:cubicBezTo>
                    <a:cubicBezTo>
                      <a:pt x="50881" y="48829"/>
                      <a:pt x="51773" y="49487"/>
                      <a:pt x="51946" y="50439"/>
                    </a:cubicBezTo>
                    <a:lnTo>
                      <a:pt x="51972" y="50612"/>
                    </a:lnTo>
                    <a:cubicBezTo>
                      <a:pt x="51972" y="50612"/>
                      <a:pt x="52024" y="50829"/>
                      <a:pt x="52102" y="51236"/>
                    </a:cubicBezTo>
                    <a:cubicBezTo>
                      <a:pt x="52188" y="51626"/>
                      <a:pt x="52232" y="52249"/>
                      <a:pt x="52491" y="53011"/>
                    </a:cubicBezTo>
                    <a:cubicBezTo>
                      <a:pt x="52916" y="54552"/>
                      <a:pt x="53764" y="56804"/>
                      <a:pt x="55643" y="59150"/>
                    </a:cubicBezTo>
                    <a:cubicBezTo>
                      <a:pt x="57444" y="61497"/>
                      <a:pt x="60440" y="63826"/>
                      <a:pt x="64398" y="65021"/>
                    </a:cubicBezTo>
                    <a:cubicBezTo>
                      <a:pt x="64883" y="65160"/>
                      <a:pt x="65393" y="65290"/>
                      <a:pt x="65913" y="65402"/>
                    </a:cubicBezTo>
                    <a:cubicBezTo>
                      <a:pt x="66441" y="65515"/>
                      <a:pt x="66969" y="65584"/>
                      <a:pt x="67498" y="65653"/>
                    </a:cubicBezTo>
                    <a:cubicBezTo>
                      <a:pt x="68009" y="65688"/>
                      <a:pt x="68519" y="65714"/>
                      <a:pt x="69048" y="65749"/>
                    </a:cubicBezTo>
                    <a:cubicBezTo>
                      <a:pt x="69671" y="65731"/>
                      <a:pt x="70295" y="65697"/>
                      <a:pt x="70953" y="65679"/>
                    </a:cubicBezTo>
                    <a:cubicBezTo>
                      <a:pt x="73100" y="65411"/>
                      <a:pt x="75706" y="64883"/>
                      <a:pt x="78062" y="63913"/>
                    </a:cubicBezTo>
                    <a:cubicBezTo>
                      <a:pt x="82807" y="61895"/>
                      <a:pt x="87284" y="58085"/>
                      <a:pt x="89899" y="52864"/>
                    </a:cubicBezTo>
                    <a:cubicBezTo>
                      <a:pt x="91189" y="50266"/>
                      <a:pt x="92012" y="47339"/>
                      <a:pt x="92228" y="44343"/>
                    </a:cubicBezTo>
                    <a:cubicBezTo>
                      <a:pt x="92245" y="43633"/>
                      <a:pt x="92271" y="42923"/>
                      <a:pt x="92289" y="42178"/>
                    </a:cubicBezTo>
                    <a:cubicBezTo>
                      <a:pt x="92219" y="41330"/>
                      <a:pt x="92159" y="40473"/>
                      <a:pt x="92089" y="39590"/>
                    </a:cubicBezTo>
                    <a:lnTo>
                      <a:pt x="91665" y="37355"/>
                    </a:lnTo>
                    <a:cubicBezTo>
                      <a:pt x="91544" y="36550"/>
                      <a:pt x="91371" y="35762"/>
                      <a:pt x="91102" y="34992"/>
                    </a:cubicBezTo>
                    <a:cubicBezTo>
                      <a:pt x="89405" y="28696"/>
                      <a:pt x="85725" y="22799"/>
                      <a:pt x="80737" y="18227"/>
                    </a:cubicBezTo>
                    <a:cubicBezTo>
                      <a:pt x="78235" y="15907"/>
                      <a:pt x="75360" y="14054"/>
                      <a:pt x="72355" y="12452"/>
                    </a:cubicBezTo>
                    <a:cubicBezTo>
                      <a:pt x="69307" y="10902"/>
                      <a:pt x="66034" y="9923"/>
                      <a:pt x="62718" y="9231"/>
                    </a:cubicBezTo>
                    <a:lnTo>
                      <a:pt x="60207" y="8832"/>
                    </a:lnTo>
                    <a:cubicBezTo>
                      <a:pt x="59375" y="8720"/>
                      <a:pt x="58605" y="8737"/>
                      <a:pt x="57817" y="8668"/>
                    </a:cubicBezTo>
                    <a:lnTo>
                      <a:pt x="56630" y="8581"/>
                    </a:lnTo>
                    <a:lnTo>
                      <a:pt x="55219" y="8633"/>
                    </a:lnTo>
                    <a:lnTo>
                      <a:pt x="53799" y="8685"/>
                    </a:lnTo>
                    <a:lnTo>
                      <a:pt x="53098" y="8728"/>
                    </a:lnTo>
                    <a:lnTo>
                      <a:pt x="52743" y="8737"/>
                    </a:lnTo>
                    <a:lnTo>
                      <a:pt x="52647" y="8737"/>
                    </a:lnTo>
                    <a:cubicBezTo>
                      <a:pt x="52561" y="8754"/>
                      <a:pt x="52994" y="8720"/>
                      <a:pt x="52786" y="8720"/>
                    </a:cubicBezTo>
                    <a:lnTo>
                      <a:pt x="52621" y="8754"/>
                    </a:lnTo>
                    <a:cubicBezTo>
                      <a:pt x="50898" y="8997"/>
                      <a:pt x="49175" y="9265"/>
                      <a:pt x="47452" y="9499"/>
                    </a:cubicBezTo>
                    <a:cubicBezTo>
                      <a:pt x="45789" y="9906"/>
                      <a:pt x="44075" y="10261"/>
                      <a:pt x="42430" y="10720"/>
                    </a:cubicBezTo>
                    <a:cubicBezTo>
                      <a:pt x="35875" y="12703"/>
                      <a:pt x="29831" y="15933"/>
                      <a:pt x="24826" y="20072"/>
                    </a:cubicBezTo>
                    <a:cubicBezTo>
                      <a:pt x="19821" y="24246"/>
                      <a:pt x="15690" y="29138"/>
                      <a:pt x="12789" y="34411"/>
                    </a:cubicBezTo>
                    <a:cubicBezTo>
                      <a:pt x="12157" y="35745"/>
                      <a:pt x="11378" y="37018"/>
                      <a:pt x="10755" y="38351"/>
                    </a:cubicBezTo>
                    <a:cubicBezTo>
                      <a:pt x="10209" y="39711"/>
                      <a:pt x="9655" y="41044"/>
                      <a:pt x="9118" y="42360"/>
                    </a:cubicBezTo>
                    <a:cubicBezTo>
                      <a:pt x="8720" y="43711"/>
                      <a:pt x="8313" y="45062"/>
                      <a:pt x="7923" y="46378"/>
                    </a:cubicBezTo>
                    <a:cubicBezTo>
                      <a:pt x="7499" y="47677"/>
                      <a:pt x="7369" y="49045"/>
                      <a:pt x="7040" y="50344"/>
                    </a:cubicBezTo>
                    <a:cubicBezTo>
                      <a:pt x="6910" y="50976"/>
                      <a:pt x="6763" y="51626"/>
                      <a:pt x="6659" y="52258"/>
                    </a:cubicBezTo>
                    <a:cubicBezTo>
                      <a:pt x="6598" y="52898"/>
                      <a:pt x="6538" y="53522"/>
                      <a:pt x="6477" y="54128"/>
                    </a:cubicBezTo>
                    <a:cubicBezTo>
                      <a:pt x="6382" y="55392"/>
                      <a:pt x="6139" y="56492"/>
                      <a:pt x="6165" y="57825"/>
                    </a:cubicBezTo>
                    <a:cubicBezTo>
                      <a:pt x="6165" y="59124"/>
                      <a:pt x="6148" y="60397"/>
                      <a:pt x="6157" y="61618"/>
                    </a:cubicBezTo>
                    <a:lnTo>
                      <a:pt x="6148" y="62536"/>
                    </a:lnTo>
                    <a:lnTo>
                      <a:pt x="6148" y="62605"/>
                    </a:lnTo>
                    <a:cubicBezTo>
                      <a:pt x="6139" y="62545"/>
                      <a:pt x="6157" y="62770"/>
                      <a:pt x="6148" y="62510"/>
                    </a:cubicBezTo>
                    <a:lnTo>
                      <a:pt x="6148" y="62631"/>
                    </a:lnTo>
                    <a:lnTo>
                      <a:pt x="6165" y="62830"/>
                    </a:lnTo>
                    <a:lnTo>
                      <a:pt x="6191" y="63272"/>
                    </a:lnTo>
                    <a:cubicBezTo>
                      <a:pt x="6243" y="63826"/>
                      <a:pt x="6278" y="64406"/>
                      <a:pt x="6338" y="64943"/>
                    </a:cubicBezTo>
                    <a:cubicBezTo>
                      <a:pt x="6434" y="66078"/>
                      <a:pt x="6512" y="67160"/>
                      <a:pt x="6590" y="68208"/>
                    </a:cubicBezTo>
                    <a:cubicBezTo>
                      <a:pt x="6693" y="69256"/>
                      <a:pt x="6884" y="70234"/>
                      <a:pt x="7014" y="71212"/>
                    </a:cubicBezTo>
                    <a:cubicBezTo>
                      <a:pt x="7291" y="73152"/>
                      <a:pt x="7507" y="74944"/>
                      <a:pt x="7932" y="76477"/>
                    </a:cubicBezTo>
                    <a:cubicBezTo>
                      <a:pt x="8269" y="78071"/>
                      <a:pt x="8590" y="79491"/>
                      <a:pt x="8841" y="80720"/>
                    </a:cubicBezTo>
                    <a:cubicBezTo>
                      <a:pt x="9205" y="81976"/>
                      <a:pt x="9499" y="83023"/>
                      <a:pt x="9767" y="83898"/>
                    </a:cubicBezTo>
                    <a:cubicBezTo>
                      <a:pt x="10244" y="85604"/>
                      <a:pt x="10495" y="86530"/>
                      <a:pt x="10495" y="86530"/>
                    </a:cubicBezTo>
                    <a:cubicBezTo>
                      <a:pt x="10573" y="86825"/>
                      <a:pt x="10408" y="87128"/>
                      <a:pt x="10114" y="87215"/>
                    </a:cubicBezTo>
                    <a:cubicBezTo>
                      <a:pt x="9889" y="87266"/>
                      <a:pt x="9638" y="87171"/>
                      <a:pt x="9516" y="86937"/>
                    </a:cubicBezTo>
                    <a:close/>
                  </a:path>
                </a:pathLst>
              </a:custGeom>
              <a:grpFill/>
              <a:ln w="8653" cap="flat">
                <a:noFill/>
                <a:prstDash val="solid"/>
                <a:miter/>
              </a:ln>
            </p:spPr>
            <p:txBody>
              <a:bodyPr rtlCol="0" anchor="ctr"/>
              <a:lstStyle/>
              <a:p>
                <a:endParaRPr lang="en-IN" dirty="0"/>
              </a:p>
            </p:txBody>
          </p:sp>
          <p:sp>
            <p:nvSpPr>
              <p:cNvPr id="50" name="Freeform: Shape 25">
                <a:extLst>
                  <a:ext uri="{FF2B5EF4-FFF2-40B4-BE49-F238E27FC236}">
                    <a16:creationId xmlns:a16="http://schemas.microsoft.com/office/drawing/2014/main" id="{7A390B09-087C-3641-9DA6-8E1DF4EC09A9}"/>
                  </a:ext>
                </a:extLst>
              </p:cNvPr>
              <p:cNvSpPr/>
              <p:nvPr/>
            </p:nvSpPr>
            <p:spPr>
              <a:xfrm>
                <a:off x="-2442495" y="3663097"/>
                <a:ext cx="92634" cy="43227"/>
              </a:xfrm>
              <a:custGeom>
                <a:avLst/>
                <a:gdLst>
                  <a:gd name="connsiteX0" fmla="*/ 8824 w 92634"/>
                  <a:gd name="connsiteY0" fmla="*/ 43228 h 43227"/>
                  <a:gd name="connsiteX1" fmla="*/ 14807 w 92634"/>
                  <a:gd name="connsiteY1" fmla="*/ 29997 h 43227"/>
                  <a:gd name="connsiteX2" fmla="*/ 28895 w 92634"/>
                  <a:gd name="connsiteY2" fmla="*/ 15873 h 43227"/>
                  <a:gd name="connsiteX3" fmla="*/ 33338 w 92634"/>
                  <a:gd name="connsiteY3" fmla="*/ 13215 h 43227"/>
                  <a:gd name="connsiteX4" fmla="*/ 38039 w 92634"/>
                  <a:gd name="connsiteY4" fmla="*/ 10999 h 43227"/>
                  <a:gd name="connsiteX5" fmla="*/ 38187 w 92634"/>
                  <a:gd name="connsiteY5" fmla="*/ 10929 h 43227"/>
                  <a:gd name="connsiteX6" fmla="*/ 38065 w 92634"/>
                  <a:gd name="connsiteY6" fmla="*/ 10964 h 43227"/>
                  <a:gd name="connsiteX7" fmla="*/ 38143 w 92634"/>
                  <a:gd name="connsiteY7" fmla="*/ 10929 h 43227"/>
                  <a:gd name="connsiteX8" fmla="*/ 38481 w 92634"/>
                  <a:gd name="connsiteY8" fmla="*/ 10808 h 43227"/>
                  <a:gd name="connsiteX9" fmla="*/ 39139 w 92634"/>
                  <a:gd name="connsiteY9" fmla="*/ 10592 h 43227"/>
                  <a:gd name="connsiteX10" fmla="*/ 40473 w 92634"/>
                  <a:gd name="connsiteY10" fmla="*/ 10107 h 43227"/>
                  <a:gd name="connsiteX11" fmla="*/ 41815 w 92634"/>
                  <a:gd name="connsiteY11" fmla="*/ 9648 h 43227"/>
                  <a:gd name="connsiteX12" fmla="*/ 42958 w 92634"/>
                  <a:gd name="connsiteY12" fmla="*/ 9370 h 43227"/>
                  <a:gd name="connsiteX13" fmla="*/ 45313 w 92634"/>
                  <a:gd name="connsiteY13" fmla="*/ 8825 h 43227"/>
                  <a:gd name="connsiteX14" fmla="*/ 47824 w 92634"/>
                  <a:gd name="connsiteY14" fmla="*/ 8461 h 43227"/>
                  <a:gd name="connsiteX15" fmla="*/ 57990 w 92634"/>
                  <a:gd name="connsiteY15" fmla="*/ 8704 h 43227"/>
                  <a:gd name="connsiteX16" fmla="*/ 67697 w 92634"/>
                  <a:gd name="connsiteY16" fmla="*/ 11734 h 43227"/>
                  <a:gd name="connsiteX17" fmla="*/ 82538 w 92634"/>
                  <a:gd name="connsiteY17" fmla="*/ 24714 h 43227"/>
                  <a:gd name="connsiteX18" fmla="*/ 83777 w 92634"/>
                  <a:gd name="connsiteY18" fmla="*/ 26801 h 43227"/>
                  <a:gd name="connsiteX19" fmla="*/ 84842 w 92634"/>
                  <a:gd name="connsiteY19" fmla="*/ 28802 h 43227"/>
                  <a:gd name="connsiteX20" fmla="*/ 85786 w 92634"/>
                  <a:gd name="connsiteY20" fmla="*/ 31226 h 43227"/>
                  <a:gd name="connsiteX21" fmla="*/ 86366 w 92634"/>
                  <a:gd name="connsiteY21" fmla="*/ 33287 h 43227"/>
                  <a:gd name="connsiteX22" fmla="*/ 86643 w 92634"/>
                  <a:gd name="connsiteY22" fmla="*/ 42128 h 43227"/>
                  <a:gd name="connsiteX23" fmla="*/ 86357 w 92634"/>
                  <a:gd name="connsiteY23" fmla="*/ 43210 h 43227"/>
                  <a:gd name="connsiteX24" fmla="*/ 92029 w 92634"/>
                  <a:gd name="connsiteY24" fmla="*/ 43210 h 43227"/>
                  <a:gd name="connsiteX25" fmla="*/ 92046 w 92634"/>
                  <a:gd name="connsiteY25" fmla="*/ 43150 h 43227"/>
                  <a:gd name="connsiteX26" fmla="*/ 92141 w 92634"/>
                  <a:gd name="connsiteY26" fmla="*/ 32057 h 43227"/>
                  <a:gd name="connsiteX27" fmla="*/ 91414 w 92634"/>
                  <a:gd name="connsiteY27" fmla="*/ 29139 h 43227"/>
                  <a:gd name="connsiteX28" fmla="*/ 90548 w 92634"/>
                  <a:gd name="connsiteY28" fmla="*/ 26671 h 43227"/>
                  <a:gd name="connsiteX29" fmla="*/ 90522 w 92634"/>
                  <a:gd name="connsiteY29" fmla="*/ 26594 h 43227"/>
                  <a:gd name="connsiteX30" fmla="*/ 90427 w 92634"/>
                  <a:gd name="connsiteY30" fmla="*/ 26377 h 43227"/>
                  <a:gd name="connsiteX31" fmla="*/ 90349 w 92634"/>
                  <a:gd name="connsiteY31" fmla="*/ 26221 h 43227"/>
                  <a:gd name="connsiteX32" fmla="*/ 90202 w 92634"/>
                  <a:gd name="connsiteY32" fmla="*/ 25901 h 43227"/>
                  <a:gd name="connsiteX33" fmla="*/ 89890 w 92634"/>
                  <a:gd name="connsiteY33" fmla="*/ 25260 h 43227"/>
                  <a:gd name="connsiteX34" fmla="*/ 89293 w 92634"/>
                  <a:gd name="connsiteY34" fmla="*/ 23978 h 43227"/>
                  <a:gd name="connsiteX35" fmla="*/ 87959 w 92634"/>
                  <a:gd name="connsiteY35" fmla="*/ 21424 h 43227"/>
                  <a:gd name="connsiteX36" fmla="*/ 71013 w 92634"/>
                  <a:gd name="connsiteY36" fmla="*/ 5102 h 43227"/>
                  <a:gd name="connsiteX37" fmla="*/ 59462 w 92634"/>
                  <a:gd name="connsiteY37" fmla="*/ 919 h 43227"/>
                  <a:gd name="connsiteX38" fmla="*/ 47019 w 92634"/>
                  <a:gd name="connsiteY38" fmla="*/ 114 h 43227"/>
                  <a:gd name="connsiteX39" fmla="*/ 43893 w 92634"/>
                  <a:gd name="connsiteY39" fmla="*/ 469 h 43227"/>
                  <a:gd name="connsiteX40" fmla="*/ 40689 w 92634"/>
                  <a:gd name="connsiteY40" fmla="*/ 1136 h 43227"/>
                  <a:gd name="connsiteX41" fmla="*/ 39078 w 92634"/>
                  <a:gd name="connsiteY41" fmla="*/ 1491 h 43227"/>
                  <a:gd name="connsiteX42" fmla="*/ 37719 w 92634"/>
                  <a:gd name="connsiteY42" fmla="*/ 1941 h 43227"/>
                  <a:gd name="connsiteX43" fmla="*/ 36360 w 92634"/>
                  <a:gd name="connsiteY43" fmla="*/ 2383 h 43227"/>
                  <a:gd name="connsiteX44" fmla="*/ 35693 w 92634"/>
                  <a:gd name="connsiteY44" fmla="*/ 2582 h 43227"/>
                  <a:gd name="connsiteX45" fmla="*/ 35346 w 92634"/>
                  <a:gd name="connsiteY45" fmla="*/ 2694 h 43227"/>
                  <a:gd name="connsiteX46" fmla="*/ 34983 w 92634"/>
                  <a:gd name="connsiteY46" fmla="*/ 2842 h 43227"/>
                  <a:gd name="connsiteX47" fmla="*/ 34801 w 92634"/>
                  <a:gd name="connsiteY47" fmla="*/ 2928 h 43227"/>
                  <a:gd name="connsiteX48" fmla="*/ 29250 w 92634"/>
                  <a:gd name="connsiteY48" fmla="*/ 5413 h 43227"/>
                  <a:gd name="connsiteX49" fmla="*/ 24012 w 92634"/>
                  <a:gd name="connsiteY49" fmla="*/ 8479 h 43227"/>
                  <a:gd name="connsiteX50" fmla="*/ 7412 w 92634"/>
                  <a:gd name="connsiteY50" fmla="*/ 25191 h 43227"/>
                  <a:gd name="connsiteX51" fmla="*/ 0 w 92634"/>
                  <a:gd name="connsiteY51" fmla="*/ 43228 h 43227"/>
                  <a:gd name="connsiteX52" fmla="*/ 8824 w 92634"/>
                  <a:gd name="connsiteY52" fmla="*/ 43228 h 4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92634" h="43227">
                    <a:moveTo>
                      <a:pt x="8824" y="43228"/>
                    </a:moveTo>
                    <a:cubicBezTo>
                      <a:pt x="10200" y="38707"/>
                      <a:pt x="12079" y="34205"/>
                      <a:pt x="14807" y="29997"/>
                    </a:cubicBezTo>
                    <a:cubicBezTo>
                      <a:pt x="18401" y="24550"/>
                      <a:pt x="23215" y="19692"/>
                      <a:pt x="28895" y="15873"/>
                    </a:cubicBezTo>
                    <a:cubicBezTo>
                      <a:pt x="30341" y="14947"/>
                      <a:pt x="31848" y="14116"/>
                      <a:pt x="33338" y="13215"/>
                    </a:cubicBezTo>
                    <a:cubicBezTo>
                      <a:pt x="34905" y="12470"/>
                      <a:pt x="36472" y="11726"/>
                      <a:pt x="38039" y="10999"/>
                    </a:cubicBezTo>
                    <a:lnTo>
                      <a:pt x="38187" y="10929"/>
                    </a:lnTo>
                    <a:cubicBezTo>
                      <a:pt x="38394" y="10843"/>
                      <a:pt x="37996" y="10999"/>
                      <a:pt x="38065" y="10964"/>
                    </a:cubicBezTo>
                    <a:lnTo>
                      <a:pt x="38143" y="10929"/>
                    </a:lnTo>
                    <a:lnTo>
                      <a:pt x="38481" y="10808"/>
                    </a:lnTo>
                    <a:lnTo>
                      <a:pt x="39139" y="10592"/>
                    </a:lnTo>
                    <a:lnTo>
                      <a:pt x="40473" y="10107"/>
                    </a:lnTo>
                    <a:lnTo>
                      <a:pt x="41815" y="9648"/>
                    </a:lnTo>
                    <a:lnTo>
                      <a:pt x="42958" y="9370"/>
                    </a:lnTo>
                    <a:cubicBezTo>
                      <a:pt x="43737" y="9197"/>
                      <a:pt x="44464" y="8964"/>
                      <a:pt x="45313" y="8825"/>
                    </a:cubicBezTo>
                    <a:lnTo>
                      <a:pt x="47824" y="8461"/>
                    </a:lnTo>
                    <a:cubicBezTo>
                      <a:pt x="51193" y="8150"/>
                      <a:pt x="54630" y="8115"/>
                      <a:pt x="57990" y="8704"/>
                    </a:cubicBezTo>
                    <a:cubicBezTo>
                      <a:pt x="61324" y="9319"/>
                      <a:pt x="64631" y="10280"/>
                      <a:pt x="67697" y="11734"/>
                    </a:cubicBezTo>
                    <a:cubicBezTo>
                      <a:pt x="73827" y="14644"/>
                      <a:pt x="79066" y="19207"/>
                      <a:pt x="82538" y="24714"/>
                    </a:cubicBezTo>
                    <a:cubicBezTo>
                      <a:pt x="83023" y="25364"/>
                      <a:pt x="83430" y="26074"/>
                      <a:pt x="83777" y="26801"/>
                    </a:cubicBezTo>
                    <a:lnTo>
                      <a:pt x="84842" y="28802"/>
                    </a:lnTo>
                    <a:cubicBezTo>
                      <a:pt x="85154" y="29624"/>
                      <a:pt x="85483" y="30429"/>
                      <a:pt x="85786" y="31226"/>
                    </a:cubicBezTo>
                    <a:lnTo>
                      <a:pt x="86366" y="33287"/>
                    </a:lnTo>
                    <a:cubicBezTo>
                      <a:pt x="87050" y="36231"/>
                      <a:pt x="87136" y="39253"/>
                      <a:pt x="86643" y="42128"/>
                    </a:cubicBezTo>
                    <a:cubicBezTo>
                      <a:pt x="86582" y="42500"/>
                      <a:pt x="86444" y="42838"/>
                      <a:pt x="86357" y="43210"/>
                    </a:cubicBezTo>
                    <a:lnTo>
                      <a:pt x="92029" y="43210"/>
                    </a:lnTo>
                    <a:cubicBezTo>
                      <a:pt x="92029" y="43184"/>
                      <a:pt x="92037" y="43167"/>
                      <a:pt x="92046" y="43150"/>
                    </a:cubicBezTo>
                    <a:cubicBezTo>
                      <a:pt x="92773" y="39608"/>
                      <a:pt x="92851" y="35807"/>
                      <a:pt x="92141" y="32057"/>
                    </a:cubicBezTo>
                    <a:cubicBezTo>
                      <a:pt x="91899" y="31079"/>
                      <a:pt x="91648" y="30118"/>
                      <a:pt x="91414" y="29139"/>
                    </a:cubicBezTo>
                    <a:cubicBezTo>
                      <a:pt x="91128" y="28317"/>
                      <a:pt x="90834" y="27511"/>
                      <a:pt x="90548" y="26671"/>
                    </a:cubicBezTo>
                    <a:lnTo>
                      <a:pt x="90522" y="26594"/>
                    </a:lnTo>
                    <a:lnTo>
                      <a:pt x="90427" y="26377"/>
                    </a:lnTo>
                    <a:lnTo>
                      <a:pt x="90349" y="26221"/>
                    </a:lnTo>
                    <a:lnTo>
                      <a:pt x="90202" y="25901"/>
                    </a:lnTo>
                    <a:lnTo>
                      <a:pt x="89890" y="25260"/>
                    </a:lnTo>
                    <a:lnTo>
                      <a:pt x="89293" y="23978"/>
                    </a:lnTo>
                    <a:cubicBezTo>
                      <a:pt x="88912" y="23095"/>
                      <a:pt x="88470" y="22238"/>
                      <a:pt x="87959" y="21424"/>
                    </a:cubicBezTo>
                    <a:cubicBezTo>
                      <a:pt x="84166" y="14722"/>
                      <a:pt x="78200" y="8946"/>
                      <a:pt x="71013" y="5102"/>
                    </a:cubicBezTo>
                    <a:cubicBezTo>
                      <a:pt x="67428" y="3171"/>
                      <a:pt x="63497" y="1811"/>
                      <a:pt x="59462" y="919"/>
                    </a:cubicBezTo>
                    <a:cubicBezTo>
                      <a:pt x="55401" y="27"/>
                      <a:pt x="51193" y="-155"/>
                      <a:pt x="47019" y="114"/>
                    </a:cubicBezTo>
                    <a:lnTo>
                      <a:pt x="43893" y="469"/>
                    </a:lnTo>
                    <a:cubicBezTo>
                      <a:pt x="42854" y="616"/>
                      <a:pt x="41754" y="902"/>
                      <a:pt x="40689" y="1136"/>
                    </a:cubicBezTo>
                    <a:lnTo>
                      <a:pt x="39078" y="1491"/>
                    </a:lnTo>
                    <a:lnTo>
                      <a:pt x="37719" y="1941"/>
                    </a:lnTo>
                    <a:lnTo>
                      <a:pt x="36360" y="2383"/>
                    </a:lnTo>
                    <a:lnTo>
                      <a:pt x="35693" y="2582"/>
                    </a:lnTo>
                    <a:lnTo>
                      <a:pt x="35346" y="2694"/>
                    </a:lnTo>
                    <a:lnTo>
                      <a:pt x="34983" y="2842"/>
                    </a:lnTo>
                    <a:lnTo>
                      <a:pt x="34801" y="2928"/>
                    </a:lnTo>
                    <a:cubicBezTo>
                      <a:pt x="32948" y="3742"/>
                      <a:pt x="31060" y="4539"/>
                      <a:pt x="29250" y="5413"/>
                    </a:cubicBezTo>
                    <a:cubicBezTo>
                      <a:pt x="27501" y="6435"/>
                      <a:pt x="25709" y="7396"/>
                      <a:pt x="24012" y="8479"/>
                    </a:cubicBezTo>
                    <a:cubicBezTo>
                      <a:pt x="17232" y="12851"/>
                      <a:pt x="11577" y="18714"/>
                      <a:pt x="7412" y="25191"/>
                    </a:cubicBezTo>
                    <a:cubicBezTo>
                      <a:pt x="3697" y="30871"/>
                      <a:pt x="1368" y="37097"/>
                      <a:pt x="0" y="43228"/>
                    </a:cubicBezTo>
                    <a:lnTo>
                      <a:pt x="8824" y="43228"/>
                    </a:lnTo>
                    <a:close/>
                  </a:path>
                </a:pathLst>
              </a:custGeom>
              <a:grpFill/>
              <a:ln w="8653" cap="flat">
                <a:noFill/>
                <a:prstDash val="solid"/>
                <a:miter/>
              </a:ln>
            </p:spPr>
            <p:txBody>
              <a:bodyPr rtlCol="0" anchor="ctr"/>
              <a:lstStyle/>
              <a:p>
                <a:endParaRPr lang="en-IN" dirty="0"/>
              </a:p>
            </p:txBody>
          </p:sp>
          <p:sp>
            <p:nvSpPr>
              <p:cNvPr id="51" name="Freeform: Shape 26">
                <a:extLst>
                  <a:ext uri="{FF2B5EF4-FFF2-40B4-BE49-F238E27FC236}">
                    <a16:creationId xmlns:a16="http://schemas.microsoft.com/office/drawing/2014/main" id="{74F40824-3DC5-5649-811A-56C8274051F1}"/>
                  </a:ext>
                </a:extLst>
              </p:cNvPr>
              <p:cNvSpPr/>
              <p:nvPr/>
            </p:nvSpPr>
            <p:spPr>
              <a:xfrm>
                <a:off x="-393313" y="3618067"/>
                <a:ext cx="31492" cy="88257"/>
              </a:xfrm>
              <a:custGeom>
                <a:avLst/>
                <a:gdLst>
                  <a:gd name="connsiteX0" fmla="*/ 6719 w 31492"/>
                  <a:gd name="connsiteY0" fmla="*/ 5433 h 88257"/>
                  <a:gd name="connsiteX1" fmla="*/ 9386 w 31492"/>
                  <a:gd name="connsiteY1" fmla="*/ 8871 h 88257"/>
                  <a:gd name="connsiteX2" fmla="*/ 12495 w 31492"/>
                  <a:gd name="connsiteY2" fmla="*/ 13218 h 88257"/>
                  <a:gd name="connsiteX3" fmla="*/ 14184 w 31492"/>
                  <a:gd name="connsiteY3" fmla="*/ 15737 h 88257"/>
                  <a:gd name="connsiteX4" fmla="*/ 15829 w 31492"/>
                  <a:gd name="connsiteY4" fmla="*/ 18552 h 88257"/>
                  <a:gd name="connsiteX5" fmla="*/ 16686 w 31492"/>
                  <a:gd name="connsiteY5" fmla="*/ 20024 h 88257"/>
                  <a:gd name="connsiteX6" fmla="*/ 16903 w 31492"/>
                  <a:gd name="connsiteY6" fmla="*/ 20396 h 88257"/>
                  <a:gd name="connsiteX7" fmla="*/ 17015 w 31492"/>
                  <a:gd name="connsiteY7" fmla="*/ 20578 h 88257"/>
                  <a:gd name="connsiteX8" fmla="*/ 17076 w 31492"/>
                  <a:gd name="connsiteY8" fmla="*/ 20682 h 88257"/>
                  <a:gd name="connsiteX9" fmla="*/ 17024 w 31492"/>
                  <a:gd name="connsiteY9" fmla="*/ 20595 h 88257"/>
                  <a:gd name="connsiteX10" fmla="*/ 17041 w 31492"/>
                  <a:gd name="connsiteY10" fmla="*/ 20647 h 88257"/>
                  <a:gd name="connsiteX11" fmla="*/ 17431 w 31492"/>
                  <a:gd name="connsiteY11" fmla="*/ 21496 h 88257"/>
                  <a:gd name="connsiteX12" fmla="*/ 19067 w 31492"/>
                  <a:gd name="connsiteY12" fmla="*/ 24916 h 88257"/>
                  <a:gd name="connsiteX13" fmla="*/ 20392 w 31492"/>
                  <a:gd name="connsiteY13" fmla="*/ 28380 h 88257"/>
                  <a:gd name="connsiteX14" fmla="*/ 21033 w 31492"/>
                  <a:gd name="connsiteY14" fmla="*/ 30120 h 88257"/>
                  <a:gd name="connsiteX15" fmla="*/ 21518 w 31492"/>
                  <a:gd name="connsiteY15" fmla="*/ 32034 h 88257"/>
                  <a:gd name="connsiteX16" fmla="*/ 22444 w 31492"/>
                  <a:gd name="connsiteY16" fmla="*/ 35974 h 88257"/>
                  <a:gd name="connsiteX17" fmla="*/ 23102 w 31492"/>
                  <a:gd name="connsiteY17" fmla="*/ 40130 h 88257"/>
                  <a:gd name="connsiteX18" fmla="*/ 23353 w 31492"/>
                  <a:gd name="connsiteY18" fmla="*/ 44425 h 88257"/>
                  <a:gd name="connsiteX19" fmla="*/ 23250 w 31492"/>
                  <a:gd name="connsiteY19" fmla="*/ 48893 h 88257"/>
                  <a:gd name="connsiteX20" fmla="*/ 18634 w 31492"/>
                  <a:gd name="connsiteY20" fmla="*/ 67008 h 88257"/>
                  <a:gd name="connsiteX21" fmla="*/ 6815 w 31492"/>
                  <a:gd name="connsiteY21" fmla="*/ 83079 h 88257"/>
                  <a:gd name="connsiteX22" fmla="*/ 2823 w 31492"/>
                  <a:gd name="connsiteY22" fmla="*/ 86352 h 88257"/>
                  <a:gd name="connsiteX23" fmla="*/ 0 w 31492"/>
                  <a:gd name="connsiteY23" fmla="*/ 88257 h 88257"/>
                  <a:gd name="connsiteX24" fmla="*/ 14166 w 31492"/>
                  <a:gd name="connsiteY24" fmla="*/ 88257 h 88257"/>
                  <a:gd name="connsiteX25" fmla="*/ 26653 w 31492"/>
                  <a:gd name="connsiteY25" fmla="*/ 70662 h 88257"/>
                  <a:gd name="connsiteX26" fmla="*/ 31484 w 31492"/>
                  <a:gd name="connsiteY26" fmla="*/ 49196 h 88257"/>
                  <a:gd name="connsiteX27" fmla="*/ 28116 w 31492"/>
                  <a:gd name="connsiteY27" fmla="*/ 29886 h 88257"/>
                  <a:gd name="connsiteX28" fmla="*/ 27328 w 31492"/>
                  <a:gd name="connsiteY28" fmla="*/ 27791 h 88257"/>
                  <a:gd name="connsiteX29" fmla="*/ 26350 w 31492"/>
                  <a:gd name="connsiteY29" fmla="*/ 25747 h 88257"/>
                  <a:gd name="connsiteX30" fmla="*/ 24401 w 31492"/>
                  <a:gd name="connsiteY30" fmla="*/ 21955 h 88257"/>
                  <a:gd name="connsiteX31" fmla="*/ 22358 w 31492"/>
                  <a:gd name="connsiteY31" fmla="*/ 18759 h 88257"/>
                  <a:gd name="connsiteX32" fmla="*/ 21864 w 31492"/>
                  <a:gd name="connsiteY32" fmla="*/ 17989 h 88257"/>
                  <a:gd name="connsiteX33" fmla="*/ 21726 w 31492"/>
                  <a:gd name="connsiteY33" fmla="*/ 17790 h 88257"/>
                  <a:gd name="connsiteX34" fmla="*/ 21656 w 31492"/>
                  <a:gd name="connsiteY34" fmla="*/ 17686 h 88257"/>
                  <a:gd name="connsiteX35" fmla="*/ 21501 w 31492"/>
                  <a:gd name="connsiteY35" fmla="*/ 17504 h 88257"/>
                  <a:gd name="connsiteX36" fmla="*/ 21215 w 31492"/>
                  <a:gd name="connsiteY36" fmla="*/ 17123 h 88257"/>
                  <a:gd name="connsiteX37" fmla="*/ 20089 w 31492"/>
                  <a:gd name="connsiteY37" fmla="*/ 15694 h 88257"/>
                  <a:gd name="connsiteX38" fmla="*/ 17968 w 31492"/>
                  <a:gd name="connsiteY38" fmla="*/ 12984 h 88257"/>
                  <a:gd name="connsiteX39" fmla="*/ 15794 w 31492"/>
                  <a:gd name="connsiteY39" fmla="*/ 10603 h 88257"/>
                  <a:gd name="connsiteX40" fmla="*/ 11776 w 31492"/>
                  <a:gd name="connsiteY40" fmla="*/ 6602 h 88257"/>
                  <a:gd name="connsiteX41" fmla="*/ 8339 w 31492"/>
                  <a:gd name="connsiteY41" fmla="*/ 3632 h 88257"/>
                  <a:gd name="connsiteX42" fmla="*/ 5672 w 31492"/>
                  <a:gd name="connsiteY42" fmla="*/ 1692 h 88257"/>
                  <a:gd name="connsiteX43" fmla="*/ 3438 w 31492"/>
                  <a:gd name="connsiteY43" fmla="*/ 99 h 88257"/>
                  <a:gd name="connsiteX44" fmla="*/ 2736 w 31492"/>
                  <a:gd name="connsiteY44" fmla="*/ 142 h 88257"/>
                  <a:gd name="connsiteX45" fmla="*/ 2684 w 31492"/>
                  <a:gd name="connsiteY45" fmla="*/ 939 h 88257"/>
                  <a:gd name="connsiteX46" fmla="*/ 4503 w 31492"/>
                  <a:gd name="connsiteY46" fmla="*/ 2991 h 88257"/>
                  <a:gd name="connsiteX47" fmla="*/ 6719 w 31492"/>
                  <a:gd name="connsiteY47" fmla="*/ 5433 h 8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492" h="88257">
                    <a:moveTo>
                      <a:pt x="6719" y="5433"/>
                    </a:moveTo>
                    <a:cubicBezTo>
                      <a:pt x="7499" y="6437"/>
                      <a:pt x="8373" y="7581"/>
                      <a:pt x="9386" y="8871"/>
                    </a:cubicBezTo>
                    <a:cubicBezTo>
                      <a:pt x="10426" y="10083"/>
                      <a:pt x="11404" y="11598"/>
                      <a:pt x="12495" y="13218"/>
                    </a:cubicBezTo>
                    <a:cubicBezTo>
                      <a:pt x="13041" y="14040"/>
                      <a:pt x="13629" y="14854"/>
                      <a:pt x="14184" y="15737"/>
                    </a:cubicBezTo>
                    <a:cubicBezTo>
                      <a:pt x="14712" y="16638"/>
                      <a:pt x="15257" y="17599"/>
                      <a:pt x="15829" y="18552"/>
                    </a:cubicBezTo>
                    <a:cubicBezTo>
                      <a:pt x="16106" y="19037"/>
                      <a:pt x="16383" y="19521"/>
                      <a:pt x="16686" y="20024"/>
                    </a:cubicBezTo>
                    <a:lnTo>
                      <a:pt x="16903" y="20396"/>
                    </a:lnTo>
                    <a:lnTo>
                      <a:pt x="17015" y="20578"/>
                    </a:lnTo>
                    <a:lnTo>
                      <a:pt x="17076" y="20682"/>
                    </a:lnTo>
                    <a:cubicBezTo>
                      <a:pt x="17024" y="20595"/>
                      <a:pt x="17024" y="20595"/>
                      <a:pt x="17024" y="20595"/>
                    </a:cubicBezTo>
                    <a:lnTo>
                      <a:pt x="17041" y="20647"/>
                    </a:lnTo>
                    <a:lnTo>
                      <a:pt x="17431" y="21496"/>
                    </a:lnTo>
                    <a:cubicBezTo>
                      <a:pt x="17968" y="22613"/>
                      <a:pt x="18504" y="23738"/>
                      <a:pt x="19067" y="24916"/>
                    </a:cubicBezTo>
                    <a:cubicBezTo>
                      <a:pt x="19656" y="26085"/>
                      <a:pt x="19925" y="27211"/>
                      <a:pt x="20392" y="28380"/>
                    </a:cubicBezTo>
                    <a:cubicBezTo>
                      <a:pt x="20600" y="28934"/>
                      <a:pt x="20808" y="29531"/>
                      <a:pt x="21033" y="30120"/>
                    </a:cubicBezTo>
                    <a:cubicBezTo>
                      <a:pt x="21206" y="30744"/>
                      <a:pt x="21353" y="31384"/>
                      <a:pt x="21518" y="32034"/>
                    </a:cubicBezTo>
                    <a:cubicBezTo>
                      <a:pt x="21804" y="33333"/>
                      <a:pt x="22262" y="34606"/>
                      <a:pt x="22444" y="35974"/>
                    </a:cubicBezTo>
                    <a:cubicBezTo>
                      <a:pt x="22661" y="37342"/>
                      <a:pt x="22894" y="38710"/>
                      <a:pt x="23102" y="40130"/>
                    </a:cubicBezTo>
                    <a:cubicBezTo>
                      <a:pt x="23198" y="41533"/>
                      <a:pt x="23276" y="42987"/>
                      <a:pt x="23353" y="44425"/>
                    </a:cubicBezTo>
                    <a:cubicBezTo>
                      <a:pt x="23388" y="45897"/>
                      <a:pt x="23250" y="47369"/>
                      <a:pt x="23250" y="48893"/>
                    </a:cubicBezTo>
                    <a:cubicBezTo>
                      <a:pt x="22929" y="54876"/>
                      <a:pt x="21319" y="61068"/>
                      <a:pt x="18634" y="67008"/>
                    </a:cubicBezTo>
                    <a:cubicBezTo>
                      <a:pt x="15907" y="72931"/>
                      <a:pt x="11872" y="78455"/>
                      <a:pt x="6815" y="83079"/>
                    </a:cubicBezTo>
                    <a:cubicBezTo>
                      <a:pt x="5516" y="84205"/>
                      <a:pt x="4148" y="85253"/>
                      <a:pt x="2823" y="86352"/>
                    </a:cubicBezTo>
                    <a:lnTo>
                      <a:pt x="0" y="88257"/>
                    </a:lnTo>
                    <a:lnTo>
                      <a:pt x="14166" y="88257"/>
                    </a:lnTo>
                    <a:cubicBezTo>
                      <a:pt x="19509" y="83148"/>
                      <a:pt x="23769" y="77096"/>
                      <a:pt x="26653" y="70662"/>
                    </a:cubicBezTo>
                    <a:cubicBezTo>
                      <a:pt x="29865" y="63657"/>
                      <a:pt x="31285" y="56201"/>
                      <a:pt x="31484" y="49196"/>
                    </a:cubicBezTo>
                    <a:cubicBezTo>
                      <a:pt x="31606" y="42156"/>
                      <a:pt x="30289" y="35549"/>
                      <a:pt x="28116" y="29886"/>
                    </a:cubicBezTo>
                    <a:cubicBezTo>
                      <a:pt x="27848" y="29176"/>
                      <a:pt x="27605" y="28475"/>
                      <a:pt x="27328" y="27791"/>
                    </a:cubicBezTo>
                    <a:cubicBezTo>
                      <a:pt x="26990" y="27107"/>
                      <a:pt x="26670" y="26414"/>
                      <a:pt x="26350" y="25747"/>
                    </a:cubicBezTo>
                    <a:cubicBezTo>
                      <a:pt x="25674" y="24466"/>
                      <a:pt x="25103" y="23020"/>
                      <a:pt x="24401" y="21955"/>
                    </a:cubicBezTo>
                    <a:cubicBezTo>
                      <a:pt x="23691" y="20872"/>
                      <a:pt x="23033" y="19790"/>
                      <a:pt x="22358" y="18759"/>
                    </a:cubicBezTo>
                    <a:lnTo>
                      <a:pt x="21864" y="17989"/>
                    </a:lnTo>
                    <a:lnTo>
                      <a:pt x="21726" y="17790"/>
                    </a:lnTo>
                    <a:lnTo>
                      <a:pt x="21656" y="17686"/>
                    </a:lnTo>
                    <a:lnTo>
                      <a:pt x="21501" y="17504"/>
                    </a:lnTo>
                    <a:lnTo>
                      <a:pt x="21215" y="17123"/>
                    </a:lnTo>
                    <a:cubicBezTo>
                      <a:pt x="20834" y="16638"/>
                      <a:pt x="20461" y="16162"/>
                      <a:pt x="20089" y="15694"/>
                    </a:cubicBezTo>
                    <a:cubicBezTo>
                      <a:pt x="19362" y="14750"/>
                      <a:pt x="18652" y="13850"/>
                      <a:pt x="17968" y="12984"/>
                    </a:cubicBezTo>
                    <a:cubicBezTo>
                      <a:pt x="17275" y="12092"/>
                      <a:pt x="16478" y="11364"/>
                      <a:pt x="15794" y="10603"/>
                    </a:cubicBezTo>
                    <a:cubicBezTo>
                      <a:pt x="14365" y="9113"/>
                      <a:pt x="13110" y="7719"/>
                      <a:pt x="11776" y="6602"/>
                    </a:cubicBezTo>
                    <a:cubicBezTo>
                      <a:pt x="10495" y="5485"/>
                      <a:pt x="9343" y="4489"/>
                      <a:pt x="8339" y="3632"/>
                    </a:cubicBezTo>
                    <a:cubicBezTo>
                      <a:pt x="7291" y="2861"/>
                      <a:pt x="6399" y="2238"/>
                      <a:pt x="5672" y="1692"/>
                    </a:cubicBezTo>
                    <a:cubicBezTo>
                      <a:pt x="4217" y="653"/>
                      <a:pt x="3438" y="99"/>
                      <a:pt x="3438" y="99"/>
                    </a:cubicBezTo>
                    <a:cubicBezTo>
                      <a:pt x="3230" y="-39"/>
                      <a:pt x="2927" y="-39"/>
                      <a:pt x="2736" y="142"/>
                    </a:cubicBezTo>
                    <a:cubicBezTo>
                      <a:pt x="2502" y="333"/>
                      <a:pt x="2485" y="705"/>
                      <a:pt x="2684" y="939"/>
                    </a:cubicBezTo>
                    <a:cubicBezTo>
                      <a:pt x="2684" y="939"/>
                      <a:pt x="3316" y="1658"/>
                      <a:pt x="4503" y="2991"/>
                    </a:cubicBezTo>
                    <a:cubicBezTo>
                      <a:pt x="5126" y="3658"/>
                      <a:pt x="5871" y="4481"/>
                      <a:pt x="6719" y="5433"/>
                    </a:cubicBezTo>
                    <a:close/>
                  </a:path>
                </a:pathLst>
              </a:custGeom>
              <a:grpFill/>
              <a:ln w="8653" cap="flat">
                <a:noFill/>
                <a:prstDash val="solid"/>
                <a:miter/>
              </a:ln>
            </p:spPr>
            <p:txBody>
              <a:bodyPr rtlCol="0" anchor="ctr"/>
              <a:lstStyle/>
              <a:p>
                <a:endParaRPr lang="en-IN" dirty="0"/>
              </a:p>
            </p:txBody>
          </p:sp>
          <p:sp>
            <p:nvSpPr>
              <p:cNvPr id="52" name="Freeform: Shape 27">
                <a:extLst>
                  <a:ext uri="{FF2B5EF4-FFF2-40B4-BE49-F238E27FC236}">
                    <a16:creationId xmlns:a16="http://schemas.microsoft.com/office/drawing/2014/main" id="{C35DB44A-7632-FC44-83A5-12F008A2A975}"/>
                  </a:ext>
                </a:extLst>
              </p:cNvPr>
              <p:cNvSpPr/>
              <p:nvPr/>
            </p:nvSpPr>
            <p:spPr>
              <a:xfrm>
                <a:off x="-453039" y="3657343"/>
                <a:ext cx="44018" cy="48989"/>
              </a:xfrm>
              <a:custGeom>
                <a:avLst/>
                <a:gdLst>
                  <a:gd name="connsiteX0" fmla="*/ 2750 w 44018"/>
                  <a:gd name="connsiteY0" fmla="*/ 39984 h 48989"/>
                  <a:gd name="connsiteX1" fmla="*/ 3971 w 44018"/>
                  <a:gd name="connsiteY1" fmla="*/ 42296 h 48989"/>
                  <a:gd name="connsiteX2" fmla="*/ 4005 w 44018"/>
                  <a:gd name="connsiteY2" fmla="*/ 42366 h 48989"/>
                  <a:gd name="connsiteX3" fmla="*/ 4153 w 44018"/>
                  <a:gd name="connsiteY3" fmla="*/ 42565 h 48989"/>
                  <a:gd name="connsiteX4" fmla="*/ 4248 w 44018"/>
                  <a:gd name="connsiteY4" fmla="*/ 42721 h 48989"/>
                  <a:gd name="connsiteX5" fmla="*/ 4438 w 44018"/>
                  <a:gd name="connsiteY5" fmla="*/ 43024 h 48989"/>
                  <a:gd name="connsiteX6" fmla="*/ 4837 w 44018"/>
                  <a:gd name="connsiteY6" fmla="*/ 43604 h 48989"/>
                  <a:gd name="connsiteX7" fmla="*/ 5616 w 44018"/>
                  <a:gd name="connsiteY7" fmla="*/ 44782 h 48989"/>
                  <a:gd name="connsiteX8" fmla="*/ 7322 w 44018"/>
                  <a:gd name="connsiteY8" fmla="*/ 47102 h 48989"/>
                  <a:gd name="connsiteX9" fmla="*/ 9036 w 44018"/>
                  <a:gd name="connsiteY9" fmla="*/ 48990 h 48989"/>
                  <a:gd name="connsiteX10" fmla="*/ 19020 w 44018"/>
                  <a:gd name="connsiteY10" fmla="*/ 48990 h 48989"/>
                  <a:gd name="connsiteX11" fmla="*/ 12197 w 44018"/>
                  <a:gd name="connsiteY11" fmla="*/ 43041 h 48989"/>
                  <a:gd name="connsiteX12" fmla="*/ 10647 w 44018"/>
                  <a:gd name="connsiteY12" fmla="*/ 41162 h 48989"/>
                  <a:gd name="connsiteX13" fmla="*/ 9313 w 44018"/>
                  <a:gd name="connsiteY13" fmla="*/ 39326 h 48989"/>
                  <a:gd name="connsiteX14" fmla="*/ 8015 w 44018"/>
                  <a:gd name="connsiteY14" fmla="*/ 37084 h 48989"/>
                  <a:gd name="connsiteX15" fmla="*/ 7131 w 44018"/>
                  <a:gd name="connsiteY15" fmla="*/ 35118 h 48989"/>
                  <a:gd name="connsiteX16" fmla="*/ 5529 w 44018"/>
                  <a:gd name="connsiteY16" fmla="*/ 26424 h 48989"/>
                  <a:gd name="connsiteX17" fmla="*/ 11392 w 44018"/>
                  <a:gd name="connsiteY17" fmla="*/ 11323 h 48989"/>
                  <a:gd name="connsiteX18" fmla="*/ 17037 w 44018"/>
                  <a:gd name="connsiteY18" fmla="*/ 6664 h 48989"/>
                  <a:gd name="connsiteX19" fmla="*/ 18726 w 44018"/>
                  <a:gd name="connsiteY19" fmla="*/ 5764 h 48989"/>
                  <a:gd name="connsiteX20" fmla="*/ 20155 w 44018"/>
                  <a:gd name="connsiteY20" fmla="*/ 5175 h 48989"/>
                  <a:gd name="connsiteX21" fmla="*/ 21687 w 44018"/>
                  <a:gd name="connsiteY21" fmla="*/ 4707 h 48989"/>
                  <a:gd name="connsiteX22" fmla="*/ 23229 w 44018"/>
                  <a:gd name="connsiteY22" fmla="*/ 4396 h 48989"/>
                  <a:gd name="connsiteX23" fmla="*/ 33663 w 44018"/>
                  <a:gd name="connsiteY23" fmla="*/ 5920 h 48989"/>
                  <a:gd name="connsiteX24" fmla="*/ 39144 w 44018"/>
                  <a:gd name="connsiteY24" fmla="*/ 10050 h 48989"/>
                  <a:gd name="connsiteX25" fmla="*/ 40278 w 44018"/>
                  <a:gd name="connsiteY25" fmla="*/ 11487 h 48989"/>
                  <a:gd name="connsiteX26" fmla="*/ 40651 w 44018"/>
                  <a:gd name="connsiteY26" fmla="*/ 11998 h 48989"/>
                  <a:gd name="connsiteX27" fmla="*/ 40772 w 44018"/>
                  <a:gd name="connsiteY27" fmla="*/ 12171 h 48989"/>
                  <a:gd name="connsiteX28" fmla="*/ 43222 w 44018"/>
                  <a:gd name="connsiteY28" fmla="*/ 12578 h 48989"/>
                  <a:gd name="connsiteX29" fmla="*/ 43707 w 44018"/>
                  <a:gd name="connsiteY29" fmla="*/ 10111 h 48989"/>
                  <a:gd name="connsiteX30" fmla="*/ 43283 w 44018"/>
                  <a:gd name="connsiteY30" fmla="*/ 9470 h 48989"/>
                  <a:gd name="connsiteX31" fmla="*/ 41967 w 44018"/>
                  <a:gd name="connsiteY31" fmla="*/ 7677 h 48989"/>
                  <a:gd name="connsiteX32" fmla="*/ 35421 w 44018"/>
                  <a:gd name="connsiteY32" fmla="*/ 2421 h 48989"/>
                  <a:gd name="connsiteX33" fmla="*/ 22614 w 44018"/>
                  <a:gd name="connsiteY33" fmla="*/ 170 h 48989"/>
                  <a:gd name="connsiteX34" fmla="*/ 20674 w 44018"/>
                  <a:gd name="connsiteY34" fmla="*/ 508 h 48989"/>
                  <a:gd name="connsiteX35" fmla="*/ 18717 w 44018"/>
                  <a:gd name="connsiteY35" fmla="*/ 1036 h 48989"/>
                  <a:gd name="connsiteX36" fmla="*/ 16700 w 44018"/>
                  <a:gd name="connsiteY36" fmla="*/ 1832 h 48989"/>
                  <a:gd name="connsiteX37" fmla="*/ 14977 w 44018"/>
                  <a:gd name="connsiteY37" fmla="*/ 2681 h 48989"/>
                  <a:gd name="connsiteX38" fmla="*/ 7893 w 44018"/>
                  <a:gd name="connsiteY38" fmla="*/ 8128 h 48989"/>
                  <a:gd name="connsiteX39" fmla="*/ 40 w 44018"/>
                  <a:gd name="connsiteY39" fmla="*/ 26260 h 48989"/>
                  <a:gd name="connsiteX40" fmla="*/ 1616 w 44018"/>
                  <a:gd name="connsiteY40" fmla="*/ 37231 h 48989"/>
                  <a:gd name="connsiteX41" fmla="*/ 2750 w 44018"/>
                  <a:gd name="connsiteY41" fmla="*/ 39984 h 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4018" h="48989">
                    <a:moveTo>
                      <a:pt x="2750" y="39984"/>
                    </a:moveTo>
                    <a:lnTo>
                      <a:pt x="3971" y="42296"/>
                    </a:lnTo>
                    <a:lnTo>
                      <a:pt x="4005" y="42366"/>
                    </a:lnTo>
                    <a:lnTo>
                      <a:pt x="4153" y="42565"/>
                    </a:lnTo>
                    <a:lnTo>
                      <a:pt x="4248" y="42721"/>
                    </a:lnTo>
                    <a:lnTo>
                      <a:pt x="4438" y="43024"/>
                    </a:lnTo>
                    <a:lnTo>
                      <a:pt x="4837" y="43604"/>
                    </a:lnTo>
                    <a:lnTo>
                      <a:pt x="5616" y="44782"/>
                    </a:lnTo>
                    <a:cubicBezTo>
                      <a:pt x="6127" y="45596"/>
                      <a:pt x="6690" y="46375"/>
                      <a:pt x="7322" y="47102"/>
                    </a:cubicBezTo>
                    <a:cubicBezTo>
                      <a:pt x="7841" y="47760"/>
                      <a:pt x="8473" y="48358"/>
                      <a:pt x="9036" y="48990"/>
                    </a:cubicBezTo>
                    <a:lnTo>
                      <a:pt x="19020" y="48990"/>
                    </a:lnTo>
                    <a:cubicBezTo>
                      <a:pt x="16483" y="47284"/>
                      <a:pt x="14145" y="45310"/>
                      <a:pt x="12197" y="43041"/>
                    </a:cubicBezTo>
                    <a:cubicBezTo>
                      <a:pt x="11625" y="42470"/>
                      <a:pt x="11115" y="41820"/>
                      <a:pt x="10647" y="41162"/>
                    </a:cubicBezTo>
                    <a:lnTo>
                      <a:pt x="9313" y="39326"/>
                    </a:lnTo>
                    <a:lnTo>
                      <a:pt x="8015" y="37084"/>
                    </a:lnTo>
                    <a:lnTo>
                      <a:pt x="7131" y="35118"/>
                    </a:lnTo>
                    <a:cubicBezTo>
                      <a:pt x="5997" y="32313"/>
                      <a:pt x="5486" y="29334"/>
                      <a:pt x="5529" y="26424"/>
                    </a:cubicBezTo>
                    <a:cubicBezTo>
                      <a:pt x="5607" y="20588"/>
                      <a:pt x="7980" y="15202"/>
                      <a:pt x="11392" y="11323"/>
                    </a:cubicBezTo>
                    <a:cubicBezTo>
                      <a:pt x="13097" y="9426"/>
                      <a:pt x="15210" y="7842"/>
                      <a:pt x="17037" y="6664"/>
                    </a:cubicBezTo>
                    <a:cubicBezTo>
                      <a:pt x="17609" y="6352"/>
                      <a:pt x="18163" y="6049"/>
                      <a:pt x="18726" y="5764"/>
                    </a:cubicBezTo>
                    <a:cubicBezTo>
                      <a:pt x="19202" y="5582"/>
                      <a:pt x="19670" y="5357"/>
                      <a:pt x="20155" y="5175"/>
                    </a:cubicBezTo>
                    <a:cubicBezTo>
                      <a:pt x="20665" y="5019"/>
                      <a:pt x="21176" y="4863"/>
                      <a:pt x="21687" y="4707"/>
                    </a:cubicBezTo>
                    <a:cubicBezTo>
                      <a:pt x="22216" y="4595"/>
                      <a:pt x="22709" y="4499"/>
                      <a:pt x="23229" y="4396"/>
                    </a:cubicBezTo>
                    <a:cubicBezTo>
                      <a:pt x="27298" y="3772"/>
                      <a:pt x="31004" y="4577"/>
                      <a:pt x="33663" y="5920"/>
                    </a:cubicBezTo>
                    <a:cubicBezTo>
                      <a:pt x="36364" y="7184"/>
                      <a:pt x="38122" y="8838"/>
                      <a:pt x="39144" y="10050"/>
                    </a:cubicBezTo>
                    <a:cubicBezTo>
                      <a:pt x="39698" y="10639"/>
                      <a:pt x="40045" y="11158"/>
                      <a:pt x="40278" y="11487"/>
                    </a:cubicBezTo>
                    <a:cubicBezTo>
                      <a:pt x="40521" y="11834"/>
                      <a:pt x="40651" y="11998"/>
                      <a:pt x="40651" y="11998"/>
                    </a:cubicBezTo>
                    <a:lnTo>
                      <a:pt x="40772" y="12171"/>
                    </a:lnTo>
                    <a:cubicBezTo>
                      <a:pt x="41326" y="12933"/>
                      <a:pt x="42417" y="13115"/>
                      <a:pt x="43222" y="12578"/>
                    </a:cubicBezTo>
                    <a:cubicBezTo>
                      <a:pt x="44045" y="12033"/>
                      <a:pt x="44270" y="10925"/>
                      <a:pt x="43707" y="10111"/>
                    </a:cubicBezTo>
                    <a:cubicBezTo>
                      <a:pt x="43707" y="10111"/>
                      <a:pt x="43560" y="9894"/>
                      <a:pt x="43283" y="9470"/>
                    </a:cubicBezTo>
                    <a:cubicBezTo>
                      <a:pt x="42997" y="9054"/>
                      <a:pt x="42616" y="8413"/>
                      <a:pt x="41967" y="7677"/>
                    </a:cubicBezTo>
                    <a:cubicBezTo>
                      <a:pt x="40746" y="6171"/>
                      <a:pt x="38676" y="4110"/>
                      <a:pt x="35421" y="2421"/>
                    </a:cubicBezTo>
                    <a:cubicBezTo>
                      <a:pt x="32225" y="715"/>
                      <a:pt x="27714" y="-453"/>
                      <a:pt x="22614" y="170"/>
                    </a:cubicBezTo>
                    <a:cubicBezTo>
                      <a:pt x="21982" y="274"/>
                      <a:pt x="21341" y="386"/>
                      <a:pt x="20674" y="508"/>
                    </a:cubicBezTo>
                    <a:cubicBezTo>
                      <a:pt x="20042" y="672"/>
                      <a:pt x="19393" y="845"/>
                      <a:pt x="18717" y="1036"/>
                    </a:cubicBezTo>
                    <a:cubicBezTo>
                      <a:pt x="18068" y="1287"/>
                      <a:pt x="17392" y="1564"/>
                      <a:pt x="16700" y="1832"/>
                    </a:cubicBezTo>
                    <a:cubicBezTo>
                      <a:pt x="16128" y="2101"/>
                      <a:pt x="15548" y="2387"/>
                      <a:pt x="14977" y="2681"/>
                    </a:cubicBezTo>
                    <a:cubicBezTo>
                      <a:pt x="12361" y="4188"/>
                      <a:pt x="10093" y="5876"/>
                      <a:pt x="7893" y="8128"/>
                    </a:cubicBezTo>
                    <a:cubicBezTo>
                      <a:pt x="3650" y="12613"/>
                      <a:pt x="421" y="19012"/>
                      <a:pt x="40" y="26260"/>
                    </a:cubicBezTo>
                    <a:cubicBezTo>
                      <a:pt x="-151" y="29862"/>
                      <a:pt x="343" y="33620"/>
                      <a:pt x="1616" y="37231"/>
                    </a:cubicBezTo>
                    <a:cubicBezTo>
                      <a:pt x="1971" y="38114"/>
                      <a:pt x="2360" y="39049"/>
                      <a:pt x="2750" y="39984"/>
                    </a:cubicBezTo>
                    <a:close/>
                  </a:path>
                </a:pathLst>
              </a:custGeom>
              <a:grpFill/>
              <a:ln w="8653" cap="flat">
                <a:noFill/>
                <a:prstDash val="solid"/>
                <a:miter/>
              </a:ln>
            </p:spPr>
            <p:txBody>
              <a:bodyPr rtlCol="0" anchor="ctr"/>
              <a:lstStyle/>
              <a:p>
                <a:endParaRPr lang="en-IN" dirty="0"/>
              </a:p>
            </p:txBody>
          </p:sp>
          <p:sp>
            <p:nvSpPr>
              <p:cNvPr id="53" name="Freeform: Shape 28">
                <a:extLst>
                  <a:ext uri="{FF2B5EF4-FFF2-40B4-BE49-F238E27FC236}">
                    <a16:creationId xmlns:a16="http://schemas.microsoft.com/office/drawing/2014/main" id="{D2029FC6-6F18-D949-91BB-36FCEA1C0794}"/>
                  </a:ext>
                </a:extLst>
              </p:cNvPr>
              <p:cNvSpPr/>
              <p:nvPr/>
            </p:nvSpPr>
            <p:spPr>
              <a:xfrm>
                <a:off x="-520267" y="3326691"/>
                <a:ext cx="85319" cy="106337"/>
              </a:xfrm>
              <a:custGeom>
                <a:avLst/>
                <a:gdLst>
                  <a:gd name="connsiteX0" fmla="*/ 41922 w 85319"/>
                  <a:gd name="connsiteY0" fmla="*/ 27 h 106337"/>
                  <a:gd name="connsiteX1" fmla="*/ 44529 w 85319"/>
                  <a:gd name="connsiteY1" fmla="*/ 893 h 106337"/>
                  <a:gd name="connsiteX2" fmla="*/ 47637 w 85319"/>
                  <a:gd name="connsiteY2" fmla="*/ 1941 h 106337"/>
                  <a:gd name="connsiteX3" fmla="*/ 51802 w 85319"/>
                  <a:gd name="connsiteY3" fmla="*/ 3768 h 106337"/>
                  <a:gd name="connsiteX4" fmla="*/ 56798 w 85319"/>
                  <a:gd name="connsiteY4" fmla="*/ 6409 h 106337"/>
                  <a:gd name="connsiteX5" fmla="*/ 59595 w 85319"/>
                  <a:gd name="connsiteY5" fmla="*/ 8045 h 106337"/>
                  <a:gd name="connsiteX6" fmla="*/ 62435 w 85319"/>
                  <a:gd name="connsiteY6" fmla="*/ 10011 h 106337"/>
                  <a:gd name="connsiteX7" fmla="*/ 63934 w 85319"/>
                  <a:gd name="connsiteY7" fmla="*/ 11059 h 106337"/>
                  <a:gd name="connsiteX8" fmla="*/ 64306 w 85319"/>
                  <a:gd name="connsiteY8" fmla="*/ 11327 h 106337"/>
                  <a:gd name="connsiteX9" fmla="*/ 64505 w 85319"/>
                  <a:gd name="connsiteY9" fmla="*/ 11449 h 106337"/>
                  <a:gd name="connsiteX10" fmla="*/ 64600 w 85319"/>
                  <a:gd name="connsiteY10" fmla="*/ 11535 h 106337"/>
                  <a:gd name="connsiteX11" fmla="*/ 64782 w 85319"/>
                  <a:gd name="connsiteY11" fmla="*/ 11708 h 106337"/>
                  <a:gd name="connsiteX12" fmla="*/ 65475 w 85319"/>
                  <a:gd name="connsiteY12" fmla="*/ 12280 h 106337"/>
                  <a:gd name="connsiteX13" fmla="*/ 68376 w 85319"/>
                  <a:gd name="connsiteY13" fmla="*/ 14747 h 106337"/>
                  <a:gd name="connsiteX14" fmla="*/ 71354 w 85319"/>
                  <a:gd name="connsiteY14" fmla="*/ 17813 h 106337"/>
                  <a:gd name="connsiteX15" fmla="*/ 72896 w 85319"/>
                  <a:gd name="connsiteY15" fmla="*/ 19449 h 106337"/>
                  <a:gd name="connsiteX16" fmla="*/ 74264 w 85319"/>
                  <a:gd name="connsiteY16" fmla="*/ 21242 h 106337"/>
                  <a:gd name="connsiteX17" fmla="*/ 83165 w 85319"/>
                  <a:gd name="connsiteY17" fmla="*/ 38707 h 106337"/>
                  <a:gd name="connsiteX18" fmla="*/ 84889 w 85319"/>
                  <a:gd name="connsiteY18" fmla="*/ 60650 h 106337"/>
                  <a:gd name="connsiteX19" fmla="*/ 77191 w 85319"/>
                  <a:gd name="connsiteY19" fmla="*/ 82886 h 106337"/>
                  <a:gd name="connsiteX20" fmla="*/ 73779 w 85319"/>
                  <a:gd name="connsiteY20" fmla="*/ 87926 h 106337"/>
                  <a:gd name="connsiteX21" fmla="*/ 69874 w 85319"/>
                  <a:gd name="connsiteY21" fmla="*/ 92558 h 106337"/>
                  <a:gd name="connsiteX22" fmla="*/ 69735 w 85319"/>
                  <a:gd name="connsiteY22" fmla="*/ 92723 h 106337"/>
                  <a:gd name="connsiteX23" fmla="*/ 69527 w 85319"/>
                  <a:gd name="connsiteY23" fmla="*/ 92931 h 106337"/>
                  <a:gd name="connsiteX24" fmla="*/ 69458 w 85319"/>
                  <a:gd name="connsiteY24" fmla="*/ 92982 h 106337"/>
                  <a:gd name="connsiteX25" fmla="*/ 69207 w 85319"/>
                  <a:gd name="connsiteY25" fmla="*/ 93234 h 106337"/>
                  <a:gd name="connsiteX26" fmla="*/ 68679 w 85319"/>
                  <a:gd name="connsiteY26" fmla="*/ 93727 h 106337"/>
                  <a:gd name="connsiteX27" fmla="*/ 67674 w 85319"/>
                  <a:gd name="connsiteY27" fmla="*/ 94714 h 106337"/>
                  <a:gd name="connsiteX28" fmla="*/ 66635 w 85319"/>
                  <a:gd name="connsiteY28" fmla="*/ 95701 h 106337"/>
                  <a:gd name="connsiteX29" fmla="*/ 65345 w 85319"/>
                  <a:gd name="connsiteY29" fmla="*/ 96714 h 106337"/>
                  <a:gd name="connsiteX30" fmla="*/ 62739 w 85319"/>
                  <a:gd name="connsiteY30" fmla="*/ 98697 h 106337"/>
                  <a:gd name="connsiteX31" fmla="*/ 60080 w 85319"/>
                  <a:gd name="connsiteY31" fmla="*/ 100377 h 106337"/>
                  <a:gd name="connsiteX32" fmla="*/ 48520 w 85319"/>
                  <a:gd name="connsiteY32" fmla="*/ 105053 h 106337"/>
                  <a:gd name="connsiteX33" fmla="*/ 36285 w 85319"/>
                  <a:gd name="connsiteY33" fmla="*/ 106300 h 106337"/>
                  <a:gd name="connsiteX34" fmla="*/ 13936 w 85319"/>
                  <a:gd name="connsiteY34" fmla="*/ 98923 h 106337"/>
                  <a:gd name="connsiteX35" fmla="*/ 11633 w 85319"/>
                  <a:gd name="connsiteY35" fmla="*/ 97234 h 106337"/>
                  <a:gd name="connsiteX36" fmla="*/ 10533 w 85319"/>
                  <a:gd name="connsiteY36" fmla="*/ 96342 h 106337"/>
                  <a:gd name="connsiteX37" fmla="*/ 9979 w 85319"/>
                  <a:gd name="connsiteY37" fmla="*/ 95883 h 106337"/>
                  <a:gd name="connsiteX38" fmla="*/ 9719 w 85319"/>
                  <a:gd name="connsiteY38" fmla="*/ 95667 h 106337"/>
                  <a:gd name="connsiteX39" fmla="*/ 9563 w 85319"/>
                  <a:gd name="connsiteY39" fmla="*/ 95546 h 106337"/>
                  <a:gd name="connsiteX40" fmla="*/ 9381 w 85319"/>
                  <a:gd name="connsiteY40" fmla="*/ 95381 h 106337"/>
                  <a:gd name="connsiteX41" fmla="*/ 9329 w 85319"/>
                  <a:gd name="connsiteY41" fmla="*/ 95329 h 106337"/>
                  <a:gd name="connsiteX42" fmla="*/ 7476 w 85319"/>
                  <a:gd name="connsiteY42" fmla="*/ 93476 h 106337"/>
                  <a:gd name="connsiteX43" fmla="*/ 5563 w 85319"/>
                  <a:gd name="connsiteY43" fmla="*/ 91155 h 106337"/>
                  <a:gd name="connsiteX44" fmla="*/ 835 w 85319"/>
                  <a:gd name="connsiteY44" fmla="*/ 81137 h 106337"/>
                  <a:gd name="connsiteX45" fmla="*/ 2999 w 85319"/>
                  <a:gd name="connsiteY45" fmla="*/ 61489 h 106337"/>
                  <a:gd name="connsiteX46" fmla="*/ 8152 w 85319"/>
                  <a:gd name="connsiteY46" fmla="*/ 54190 h 106337"/>
                  <a:gd name="connsiteX47" fmla="*/ 9546 w 85319"/>
                  <a:gd name="connsiteY47" fmla="*/ 52874 h 106337"/>
                  <a:gd name="connsiteX48" fmla="*/ 11269 w 85319"/>
                  <a:gd name="connsiteY48" fmla="*/ 51523 h 106337"/>
                  <a:gd name="connsiteX49" fmla="*/ 12957 w 85319"/>
                  <a:gd name="connsiteY49" fmla="*/ 50458 h 106337"/>
                  <a:gd name="connsiteX50" fmla="*/ 14715 w 85319"/>
                  <a:gd name="connsiteY50" fmla="*/ 49557 h 106337"/>
                  <a:gd name="connsiteX51" fmla="*/ 27617 w 85319"/>
                  <a:gd name="connsiteY51" fmla="*/ 47938 h 106337"/>
                  <a:gd name="connsiteX52" fmla="*/ 35410 w 85319"/>
                  <a:gd name="connsiteY52" fmla="*/ 51038 h 106337"/>
                  <a:gd name="connsiteX53" fmla="*/ 37203 w 85319"/>
                  <a:gd name="connsiteY53" fmla="*/ 52345 h 106337"/>
                  <a:gd name="connsiteX54" fmla="*/ 37792 w 85319"/>
                  <a:gd name="connsiteY54" fmla="*/ 52839 h 106337"/>
                  <a:gd name="connsiteX55" fmla="*/ 38052 w 85319"/>
                  <a:gd name="connsiteY55" fmla="*/ 55359 h 106337"/>
                  <a:gd name="connsiteX56" fmla="*/ 35584 w 85319"/>
                  <a:gd name="connsiteY56" fmla="*/ 55670 h 106337"/>
                  <a:gd name="connsiteX57" fmla="*/ 35428 w 85319"/>
                  <a:gd name="connsiteY57" fmla="*/ 55549 h 106337"/>
                  <a:gd name="connsiteX58" fmla="*/ 34926 w 85319"/>
                  <a:gd name="connsiteY58" fmla="*/ 55186 h 106337"/>
                  <a:gd name="connsiteX59" fmla="*/ 33419 w 85319"/>
                  <a:gd name="connsiteY59" fmla="*/ 54146 h 106337"/>
                  <a:gd name="connsiteX60" fmla="*/ 26959 w 85319"/>
                  <a:gd name="connsiteY60" fmla="*/ 51800 h 106337"/>
                  <a:gd name="connsiteX61" fmla="*/ 16525 w 85319"/>
                  <a:gd name="connsiteY61" fmla="*/ 53419 h 106337"/>
                  <a:gd name="connsiteX62" fmla="*/ 15165 w 85319"/>
                  <a:gd name="connsiteY62" fmla="*/ 54181 h 106337"/>
                  <a:gd name="connsiteX63" fmla="*/ 13832 w 85319"/>
                  <a:gd name="connsiteY63" fmla="*/ 55090 h 106337"/>
                  <a:gd name="connsiteX64" fmla="*/ 12637 w 85319"/>
                  <a:gd name="connsiteY64" fmla="*/ 56069 h 106337"/>
                  <a:gd name="connsiteX65" fmla="*/ 11286 w 85319"/>
                  <a:gd name="connsiteY65" fmla="*/ 57411 h 106337"/>
                  <a:gd name="connsiteX66" fmla="*/ 7277 w 85319"/>
                  <a:gd name="connsiteY66" fmla="*/ 63542 h 106337"/>
                  <a:gd name="connsiteX67" fmla="*/ 6108 w 85319"/>
                  <a:gd name="connsiteY67" fmla="*/ 79708 h 106337"/>
                  <a:gd name="connsiteX68" fmla="*/ 10204 w 85319"/>
                  <a:gd name="connsiteY68" fmla="*/ 87536 h 106337"/>
                  <a:gd name="connsiteX69" fmla="*/ 11624 w 85319"/>
                  <a:gd name="connsiteY69" fmla="*/ 89138 h 106337"/>
                  <a:gd name="connsiteX70" fmla="*/ 13538 w 85319"/>
                  <a:gd name="connsiteY70" fmla="*/ 90921 h 106337"/>
                  <a:gd name="connsiteX71" fmla="*/ 15365 w 85319"/>
                  <a:gd name="connsiteY71" fmla="*/ 92255 h 106337"/>
                  <a:gd name="connsiteX72" fmla="*/ 17391 w 85319"/>
                  <a:gd name="connsiteY72" fmla="*/ 93597 h 106337"/>
                  <a:gd name="connsiteX73" fmla="*/ 36398 w 85319"/>
                  <a:gd name="connsiteY73" fmla="*/ 98862 h 106337"/>
                  <a:gd name="connsiteX74" fmla="*/ 46442 w 85319"/>
                  <a:gd name="connsiteY74" fmla="*/ 97373 h 106337"/>
                  <a:gd name="connsiteX75" fmla="*/ 55707 w 85319"/>
                  <a:gd name="connsiteY75" fmla="*/ 93182 h 106337"/>
                  <a:gd name="connsiteX76" fmla="*/ 57812 w 85319"/>
                  <a:gd name="connsiteY76" fmla="*/ 91762 h 106337"/>
                  <a:gd name="connsiteX77" fmla="*/ 59682 w 85319"/>
                  <a:gd name="connsiteY77" fmla="*/ 90272 h 106337"/>
                  <a:gd name="connsiteX78" fmla="*/ 63423 w 85319"/>
                  <a:gd name="connsiteY78" fmla="*/ 86670 h 106337"/>
                  <a:gd name="connsiteX79" fmla="*/ 66722 w 85319"/>
                  <a:gd name="connsiteY79" fmla="*/ 82626 h 106337"/>
                  <a:gd name="connsiteX80" fmla="*/ 69562 w 85319"/>
                  <a:gd name="connsiteY80" fmla="*/ 78314 h 106337"/>
                  <a:gd name="connsiteX81" fmla="*/ 76108 w 85319"/>
                  <a:gd name="connsiteY81" fmla="*/ 59463 h 106337"/>
                  <a:gd name="connsiteX82" fmla="*/ 75190 w 85319"/>
                  <a:gd name="connsiteY82" fmla="*/ 40777 h 106337"/>
                  <a:gd name="connsiteX83" fmla="*/ 73978 w 85319"/>
                  <a:gd name="connsiteY83" fmla="*/ 36508 h 106337"/>
                  <a:gd name="connsiteX84" fmla="*/ 72463 w 85319"/>
                  <a:gd name="connsiteY84" fmla="*/ 32464 h 106337"/>
                  <a:gd name="connsiteX85" fmla="*/ 70592 w 85319"/>
                  <a:gd name="connsiteY85" fmla="*/ 28689 h 106337"/>
                  <a:gd name="connsiteX86" fmla="*/ 68566 w 85319"/>
                  <a:gd name="connsiteY86" fmla="*/ 25208 h 106337"/>
                  <a:gd name="connsiteX87" fmla="*/ 67527 w 85319"/>
                  <a:gd name="connsiteY87" fmla="*/ 23519 h 106337"/>
                  <a:gd name="connsiteX88" fmla="*/ 66401 w 85319"/>
                  <a:gd name="connsiteY88" fmla="*/ 22030 h 106337"/>
                  <a:gd name="connsiteX89" fmla="*/ 64107 w 85319"/>
                  <a:gd name="connsiteY89" fmla="*/ 19120 h 106337"/>
                  <a:gd name="connsiteX90" fmla="*/ 61544 w 85319"/>
                  <a:gd name="connsiteY90" fmla="*/ 16323 h 106337"/>
                  <a:gd name="connsiteX91" fmla="*/ 60929 w 85319"/>
                  <a:gd name="connsiteY91" fmla="*/ 15639 h 106337"/>
                  <a:gd name="connsiteX92" fmla="*/ 60885 w 85319"/>
                  <a:gd name="connsiteY92" fmla="*/ 15605 h 106337"/>
                  <a:gd name="connsiteX93" fmla="*/ 60955 w 85319"/>
                  <a:gd name="connsiteY93" fmla="*/ 15674 h 106337"/>
                  <a:gd name="connsiteX94" fmla="*/ 60868 w 85319"/>
                  <a:gd name="connsiteY94" fmla="*/ 15588 h 106337"/>
                  <a:gd name="connsiteX95" fmla="*/ 60712 w 85319"/>
                  <a:gd name="connsiteY95" fmla="*/ 15432 h 106337"/>
                  <a:gd name="connsiteX96" fmla="*/ 60392 w 85319"/>
                  <a:gd name="connsiteY96" fmla="*/ 15146 h 106337"/>
                  <a:gd name="connsiteX97" fmla="*/ 59128 w 85319"/>
                  <a:gd name="connsiteY97" fmla="*/ 13994 h 106337"/>
                  <a:gd name="connsiteX98" fmla="*/ 56738 w 85319"/>
                  <a:gd name="connsiteY98" fmla="*/ 11795 h 106337"/>
                  <a:gd name="connsiteX99" fmla="*/ 54391 w 85319"/>
                  <a:gd name="connsiteY99" fmla="*/ 9881 h 106337"/>
                  <a:gd name="connsiteX100" fmla="*/ 50140 w 85319"/>
                  <a:gd name="connsiteY100" fmla="*/ 6634 h 106337"/>
                  <a:gd name="connsiteX101" fmla="*/ 46581 w 85319"/>
                  <a:gd name="connsiteY101" fmla="*/ 4149 h 106337"/>
                  <a:gd name="connsiteX102" fmla="*/ 43766 w 85319"/>
                  <a:gd name="connsiteY102" fmla="*/ 2443 h 106337"/>
                  <a:gd name="connsiteX103" fmla="*/ 41420 w 85319"/>
                  <a:gd name="connsiteY103" fmla="*/ 1006 h 106337"/>
                  <a:gd name="connsiteX104" fmla="*/ 41238 w 85319"/>
                  <a:gd name="connsiteY104" fmla="*/ 244 h 106337"/>
                  <a:gd name="connsiteX105" fmla="*/ 41922 w 85319"/>
                  <a:gd name="connsiteY105" fmla="*/ 27 h 106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319" h="106337">
                    <a:moveTo>
                      <a:pt x="41922" y="27"/>
                    </a:moveTo>
                    <a:cubicBezTo>
                      <a:pt x="41922" y="27"/>
                      <a:pt x="42823" y="347"/>
                      <a:pt x="44529" y="893"/>
                    </a:cubicBezTo>
                    <a:cubicBezTo>
                      <a:pt x="45377" y="1196"/>
                      <a:pt x="46425" y="1542"/>
                      <a:pt x="47637" y="1941"/>
                    </a:cubicBezTo>
                    <a:cubicBezTo>
                      <a:pt x="48858" y="2486"/>
                      <a:pt x="50243" y="3093"/>
                      <a:pt x="51802" y="3768"/>
                    </a:cubicBezTo>
                    <a:cubicBezTo>
                      <a:pt x="53413" y="4461"/>
                      <a:pt x="55023" y="5404"/>
                      <a:pt x="56798" y="6409"/>
                    </a:cubicBezTo>
                    <a:cubicBezTo>
                      <a:pt x="57699" y="6946"/>
                      <a:pt x="58677" y="7405"/>
                      <a:pt x="59595" y="8045"/>
                    </a:cubicBezTo>
                    <a:cubicBezTo>
                      <a:pt x="60496" y="8678"/>
                      <a:pt x="61448" y="9327"/>
                      <a:pt x="62435" y="10011"/>
                    </a:cubicBezTo>
                    <a:cubicBezTo>
                      <a:pt x="62929" y="10366"/>
                      <a:pt x="63423" y="10704"/>
                      <a:pt x="63934" y="11059"/>
                    </a:cubicBezTo>
                    <a:lnTo>
                      <a:pt x="64306" y="11327"/>
                    </a:lnTo>
                    <a:lnTo>
                      <a:pt x="64505" y="11449"/>
                    </a:lnTo>
                    <a:lnTo>
                      <a:pt x="64600" y="11535"/>
                    </a:lnTo>
                    <a:lnTo>
                      <a:pt x="64782" y="11708"/>
                    </a:lnTo>
                    <a:lnTo>
                      <a:pt x="65475" y="12280"/>
                    </a:lnTo>
                    <a:cubicBezTo>
                      <a:pt x="66419" y="13094"/>
                      <a:pt x="67389" y="13908"/>
                      <a:pt x="68376" y="14747"/>
                    </a:cubicBezTo>
                    <a:cubicBezTo>
                      <a:pt x="69354" y="15579"/>
                      <a:pt x="70333" y="16757"/>
                      <a:pt x="71354" y="17813"/>
                    </a:cubicBezTo>
                    <a:cubicBezTo>
                      <a:pt x="71857" y="18359"/>
                      <a:pt x="72367" y="18904"/>
                      <a:pt x="72896" y="19449"/>
                    </a:cubicBezTo>
                    <a:cubicBezTo>
                      <a:pt x="73372" y="20038"/>
                      <a:pt x="73796" y="20636"/>
                      <a:pt x="74264" y="21242"/>
                    </a:cubicBezTo>
                    <a:cubicBezTo>
                      <a:pt x="78022" y="25996"/>
                      <a:pt x="81217" y="31945"/>
                      <a:pt x="83165" y="38707"/>
                    </a:cubicBezTo>
                    <a:cubicBezTo>
                      <a:pt x="85070" y="45453"/>
                      <a:pt x="85893" y="52986"/>
                      <a:pt x="84889" y="60650"/>
                    </a:cubicBezTo>
                    <a:cubicBezTo>
                      <a:pt x="83953" y="68261"/>
                      <a:pt x="81390" y="75985"/>
                      <a:pt x="77191" y="82886"/>
                    </a:cubicBezTo>
                    <a:cubicBezTo>
                      <a:pt x="76117" y="84601"/>
                      <a:pt x="74913" y="86237"/>
                      <a:pt x="73779" y="87926"/>
                    </a:cubicBezTo>
                    <a:cubicBezTo>
                      <a:pt x="72515" y="89519"/>
                      <a:pt x="71181" y="91026"/>
                      <a:pt x="69874" y="92558"/>
                    </a:cubicBezTo>
                    <a:lnTo>
                      <a:pt x="69735" y="92723"/>
                    </a:lnTo>
                    <a:lnTo>
                      <a:pt x="69527" y="92931"/>
                    </a:lnTo>
                    <a:lnTo>
                      <a:pt x="69458" y="92982"/>
                    </a:lnTo>
                    <a:lnTo>
                      <a:pt x="69207" y="93234"/>
                    </a:lnTo>
                    <a:lnTo>
                      <a:pt x="68679" y="93727"/>
                    </a:lnTo>
                    <a:lnTo>
                      <a:pt x="67674" y="94714"/>
                    </a:lnTo>
                    <a:lnTo>
                      <a:pt x="66635" y="95701"/>
                    </a:lnTo>
                    <a:lnTo>
                      <a:pt x="65345" y="96714"/>
                    </a:lnTo>
                    <a:cubicBezTo>
                      <a:pt x="64479" y="97373"/>
                      <a:pt x="63622" y="98135"/>
                      <a:pt x="62739" y="98697"/>
                    </a:cubicBezTo>
                    <a:lnTo>
                      <a:pt x="60080" y="100377"/>
                    </a:lnTo>
                    <a:cubicBezTo>
                      <a:pt x="56435" y="102438"/>
                      <a:pt x="52555" y="104083"/>
                      <a:pt x="48520" y="105053"/>
                    </a:cubicBezTo>
                    <a:cubicBezTo>
                      <a:pt x="44468" y="105997"/>
                      <a:pt x="40372" y="106482"/>
                      <a:pt x="36285" y="106300"/>
                    </a:cubicBezTo>
                    <a:cubicBezTo>
                      <a:pt x="28137" y="105962"/>
                      <a:pt x="20266" y="103339"/>
                      <a:pt x="13936" y="98923"/>
                    </a:cubicBezTo>
                    <a:cubicBezTo>
                      <a:pt x="13113" y="98429"/>
                      <a:pt x="12369" y="97858"/>
                      <a:pt x="11633" y="97234"/>
                    </a:cubicBezTo>
                    <a:lnTo>
                      <a:pt x="10533" y="96342"/>
                    </a:lnTo>
                    <a:lnTo>
                      <a:pt x="9979" y="95883"/>
                    </a:lnTo>
                    <a:lnTo>
                      <a:pt x="9719" y="95667"/>
                    </a:lnTo>
                    <a:lnTo>
                      <a:pt x="9563" y="95546"/>
                    </a:lnTo>
                    <a:lnTo>
                      <a:pt x="9381" y="95381"/>
                    </a:lnTo>
                    <a:lnTo>
                      <a:pt x="9329" y="95329"/>
                    </a:lnTo>
                    <a:lnTo>
                      <a:pt x="7476" y="93476"/>
                    </a:lnTo>
                    <a:cubicBezTo>
                      <a:pt x="6844" y="92705"/>
                      <a:pt x="6203" y="91909"/>
                      <a:pt x="5563" y="91155"/>
                    </a:cubicBezTo>
                    <a:cubicBezTo>
                      <a:pt x="3277" y="88073"/>
                      <a:pt x="1701" y="84618"/>
                      <a:pt x="835" y="81137"/>
                    </a:cubicBezTo>
                    <a:cubicBezTo>
                      <a:pt x="-940" y="74097"/>
                      <a:pt x="272" y="67031"/>
                      <a:pt x="2999" y="61489"/>
                    </a:cubicBezTo>
                    <a:cubicBezTo>
                      <a:pt x="4420" y="58675"/>
                      <a:pt x="6117" y="56406"/>
                      <a:pt x="8152" y="54190"/>
                    </a:cubicBezTo>
                    <a:cubicBezTo>
                      <a:pt x="8619" y="53731"/>
                      <a:pt x="9087" y="53298"/>
                      <a:pt x="9546" y="52874"/>
                    </a:cubicBezTo>
                    <a:cubicBezTo>
                      <a:pt x="10126" y="52415"/>
                      <a:pt x="10706" y="51973"/>
                      <a:pt x="11269" y="51523"/>
                    </a:cubicBezTo>
                    <a:cubicBezTo>
                      <a:pt x="11840" y="51150"/>
                      <a:pt x="12412" y="50795"/>
                      <a:pt x="12957" y="50458"/>
                    </a:cubicBezTo>
                    <a:cubicBezTo>
                      <a:pt x="13555" y="50137"/>
                      <a:pt x="14144" y="49834"/>
                      <a:pt x="14715" y="49557"/>
                    </a:cubicBezTo>
                    <a:cubicBezTo>
                      <a:pt x="19391" y="47470"/>
                      <a:pt x="24041" y="47228"/>
                      <a:pt x="27617" y="47938"/>
                    </a:cubicBezTo>
                    <a:cubicBezTo>
                      <a:pt x="31211" y="48579"/>
                      <a:pt x="33800" y="49964"/>
                      <a:pt x="35410" y="51038"/>
                    </a:cubicBezTo>
                    <a:cubicBezTo>
                      <a:pt x="36242" y="51540"/>
                      <a:pt x="36796" y="52042"/>
                      <a:pt x="37203" y="52345"/>
                    </a:cubicBezTo>
                    <a:cubicBezTo>
                      <a:pt x="37584" y="52674"/>
                      <a:pt x="37792" y="52839"/>
                      <a:pt x="37792" y="52839"/>
                    </a:cubicBezTo>
                    <a:cubicBezTo>
                      <a:pt x="38554" y="53462"/>
                      <a:pt x="38692" y="54579"/>
                      <a:pt x="38052" y="55359"/>
                    </a:cubicBezTo>
                    <a:cubicBezTo>
                      <a:pt x="37445" y="56112"/>
                      <a:pt x="36354" y="56242"/>
                      <a:pt x="35584" y="55670"/>
                    </a:cubicBezTo>
                    <a:lnTo>
                      <a:pt x="35428" y="55549"/>
                    </a:lnTo>
                    <a:cubicBezTo>
                      <a:pt x="35428" y="55549"/>
                      <a:pt x="35255" y="55419"/>
                      <a:pt x="34926" y="55186"/>
                    </a:cubicBezTo>
                    <a:cubicBezTo>
                      <a:pt x="34588" y="54935"/>
                      <a:pt x="34129" y="54519"/>
                      <a:pt x="33419" y="54146"/>
                    </a:cubicBezTo>
                    <a:cubicBezTo>
                      <a:pt x="32068" y="53272"/>
                      <a:pt x="29912" y="52224"/>
                      <a:pt x="26959" y="51800"/>
                    </a:cubicBezTo>
                    <a:cubicBezTo>
                      <a:pt x="24032" y="51306"/>
                      <a:pt x="20240" y="51635"/>
                      <a:pt x="16525" y="53419"/>
                    </a:cubicBezTo>
                    <a:cubicBezTo>
                      <a:pt x="16083" y="53679"/>
                      <a:pt x="15624" y="53930"/>
                      <a:pt x="15165" y="54181"/>
                    </a:cubicBezTo>
                    <a:cubicBezTo>
                      <a:pt x="14724" y="54475"/>
                      <a:pt x="14282" y="54779"/>
                      <a:pt x="13832" y="55090"/>
                    </a:cubicBezTo>
                    <a:cubicBezTo>
                      <a:pt x="13434" y="55411"/>
                      <a:pt x="13044" y="55731"/>
                      <a:pt x="12637" y="56069"/>
                    </a:cubicBezTo>
                    <a:cubicBezTo>
                      <a:pt x="12187" y="56510"/>
                      <a:pt x="11737" y="56952"/>
                      <a:pt x="11286" y="57411"/>
                    </a:cubicBezTo>
                    <a:cubicBezTo>
                      <a:pt x="9901" y="59074"/>
                      <a:pt x="8342" y="61221"/>
                      <a:pt x="7277" y="63542"/>
                    </a:cubicBezTo>
                    <a:cubicBezTo>
                      <a:pt x="5164" y="68243"/>
                      <a:pt x="4463" y="74097"/>
                      <a:pt x="6108" y="79708"/>
                    </a:cubicBezTo>
                    <a:cubicBezTo>
                      <a:pt x="6931" y="82479"/>
                      <a:pt x="8316" y="85189"/>
                      <a:pt x="10204" y="87536"/>
                    </a:cubicBezTo>
                    <a:lnTo>
                      <a:pt x="11624" y="89138"/>
                    </a:lnTo>
                    <a:lnTo>
                      <a:pt x="13538" y="90921"/>
                    </a:lnTo>
                    <a:lnTo>
                      <a:pt x="15365" y="92255"/>
                    </a:lnTo>
                    <a:cubicBezTo>
                      <a:pt x="16005" y="92766"/>
                      <a:pt x="16672" y="93216"/>
                      <a:pt x="17391" y="93597"/>
                    </a:cubicBezTo>
                    <a:cubicBezTo>
                      <a:pt x="22915" y="97061"/>
                      <a:pt x="29626" y="98888"/>
                      <a:pt x="36398" y="98862"/>
                    </a:cubicBezTo>
                    <a:cubicBezTo>
                      <a:pt x="39783" y="98853"/>
                      <a:pt x="43160" y="98238"/>
                      <a:pt x="46442" y="97373"/>
                    </a:cubicBezTo>
                    <a:cubicBezTo>
                      <a:pt x="49741" y="96446"/>
                      <a:pt x="52807" y="94931"/>
                      <a:pt x="55707" y="93182"/>
                    </a:cubicBezTo>
                    <a:lnTo>
                      <a:pt x="57812" y="91762"/>
                    </a:lnTo>
                    <a:cubicBezTo>
                      <a:pt x="58496" y="91285"/>
                      <a:pt x="59058" y="90748"/>
                      <a:pt x="59682" y="90272"/>
                    </a:cubicBezTo>
                    <a:cubicBezTo>
                      <a:pt x="60790" y="89493"/>
                      <a:pt x="62487" y="87588"/>
                      <a:pt x="63423" y="86670"/>
                    </a:cubicBezTo>
                    <a:cubicBezTo>
                      <a:pt x="64522" y="85319"/>
                      <a:pt x="65622" y="83977"/>
                      <a:pt x="66722" y="82626"/>
                    </a:cubicBezTo>
                    <a:cubicBezTo>
                      <a:pt x="67657" y="81172"/>
                      <a:pt x="68661" y="79777"/>
                      <a:pt x="69562" y="78314"/>
                    </a:cubicBezTo>
                    <a:cubicBezTo>
                      <a:pt x="73026" y="72391"/>
                      <a:pt x="75260" y="65923"/>
                      <a:pt x="76108" y="59463"/>
                    </a:cubicBezTo>
                    <a:cubicBezTo>
                      <a:pt x="76948" y="53003"/>
                      <a:pt x="76654" y="46596"/>
                      <a:pt x="75190" y="40777"/>
                    </a:cubicBezTo>
                    <a:cubicBezTo>
                      <a:pt x="74740" y="39348"/>
                      <a:pt x="74446" y="37893"/>
                      <a:pt x="73978" y="36508"/>
                    </a:cubicBezTo>
                    <a:cubicBezTo>
                      <a:pt x="73476" y="35140"/>
                      <a:pt x="72956" y="33798"/>
                      <a:pt x="72463" y="32464"/>
                    </a:cubicBezTo>
                    <a:cubicBezTo>
                      <a:pt x="71839" y="31183"/>
                      <a:pt x="71216" y="29936"/>
                      <a:pt x="70592" y="28689"/>
                    </a:cubicBezTo>
                    <a:cubicBezTo>
                      <a:pt x="70038" y="27433"/>
                      <a:pt x="69207" y="26351"/>
                      <a:pt x="68566" y="25208"/>
                    </a:cubicBezTo>
                    <a:cubicBezTo>
                      <a:pt x="68211" y="24636"/>
                      <a:pt x="67891" y="24039"/>
                      <a:pt x="67527" y="23519"/>
                    </a:cubicBezTo>
                    <a:cubicBezTo>
                      <a:pt x="67155" y="23008"/>
                      <a:pt x="66774" y="22506"/>
                      <a:pt x="66401" y="22030"/>
                    </a:cubicBezTo>
                    <a:cubicBezTo>
                      <a:pt x="65613" y="21043"/>
                      <a:pt x="65042" y="20064"/>
                      <a:pt x="64107" y="19120"/>
                    </a:cubicBezTo>
                    <a:cubicBezTo>
                      <a:pt x="63232" y="18142"/>
                      <a:pt x="62375" y="17224"/>
                      <a:pt x="61544" y="16323"/>
                    </a:cubicBezTo>
                    <a:lnTo>
                      <a:pt x="60929" y="15639"/>
                    </a:lnTo>
                    <a:lnTo>
                      <a:pt x="60885" y="15605"/>
                    </a:lnTo>
                    <a:cubicBezTo>
                      <a:pt x="60920" y="15639"/>
                      <a:pt x="60747" y="15475"/>
                      <a:pt x="60955" y="15674"/>
                    </a:cubicBezTo>
                    <a:lnTo>
                      <a:pt x="60868" y="15588"/>
                    </a:lnTo>
                    <a:lnTo>
                      <a:pt x="60712" y="15432"/>
                    </a:lnTo>
                    <a:lnTo>
                      <a:pt x="60392" y="15146"/>
                    </a:lnTo>
                    <a:cubicBezTo>
                      <a:pt x="59959" y="14765"/>
                      <a:pt x="59543" y="14375"/>
                      <a:pt x="59128" y="13994"/>
                    </a:cubicBezTo>
                    <a:cubicBezTo>
                      <a:pt x="58305" y="13232"/>
                      <a:pt x="57508" y="12505"/>
                      <a:pt x="56738" y="11795"/>
                    </a:cubicBezTo>
                    <a:cubicBezTo>
                      <a:pt x="55967" y="11085"/>
                      <a:pt x="55136" y="10496"/>
                      <a:pt x="54391" y="9881"/>
                    </a:cubicBezTo>
                    <a:cubicBezTo>
                      <a:pt x="52876" y="8643"/>
                      <a:pt x="51490" y="7491"/>
                      <a:pt x="50140" y="6634"/>
                    </a:cubicBezTo>
                    <a:cubicBezTo>
                      <a:pt x="48806" y="5699"/>
                      <a:pt x="47602" y="4876"/>
                      <a:pt x="46581" y="4149"/>
                    </a:cubicBezTo>
                    <a:cubicBezTo>
                      <a:pt x="45455" y="3456"/>
                      <a:pt x="44511" y="2893"/>
                      <a:pt x="43766" y="2443"/>
                    </a:cubicBezTo>
                    <a:cubicBezTo>
                      <a:pt x="42234" y="1517"/>
                      <a:pt x="41420" y="1006"/>
                      <a:pt x="41420" y="1006"/>
                    </a:cubicBezTo>
                    <a:cubicBezTo>
                      <a:pt x="41160" y="850"/>
                      <a:pt x="41091" y="495"/>
                      <a:pt x="41238" y="244"/>
                    </a:cubicBezTo>
                    <a:cubicBezTo>
                      <a:pt x="41403" y="44"/>
                      <a:pt x="41680" y="-51"/>
                      <a:pt x="41922" y="27"/>
                    </a:cubicBezTo>
                    <a:close/>
                  </a:path>
                </a:pathLst>
              </a:custGeom>
              <a:grpFill/>
              <a:ln w="8653" cap="flat">
                <a:noFill/>
                <a:prstDash val="solid"/>
                <a:miter/>
              </a:ln>
            </p:spPr>
            <p:txBody>
              <a:bodyPr rtlCol="0" anchor="ctr"/>
              <a:lstStyle/>
              <a:p>
                <a:endParaRPr lang="en-IN" dirty="0"/>
              </a:p>
            </p:txBody>
          </p:sp>
          <p:sp>
            <p:nvSpPr>
              <p:cNvPr id="54" name="Freeform: Shape 29">
                <a:extLst>
                  <a:ext uri="{FF2B5EF4-FFF2-40B4-BE49-F238E27FC236}">
                    <a16:creationId xmlns:a16="http://schemas.microsoft.com/office/drawing/2014/main" id="{61760250-4337-FF45-9FED-5C5F53BE7AAB}"/>
                  </a:ext>
                </a:extLst>
              </p:cNvPr>
              <p:cNvSpPr/>
              <p:nvPr/>
            </p:nvSpPr>
            <p:spPr>
              <a:xfrm>
                <a:off x="-668228" y="3074336"/>
                <a:ext cx="79222" cy="104635"/>
              </a:xfrm>
              <a:custGeom>
                <a:avLst/>
                <a:gdLst>
                  <a:gd name="connsiteX0" fmla="*/ 19420 w 79222"/>
                  <a:gd name="connsiteY0" fmla="*/ 4 h 104635"/>
                  <a:gd name="connsiteX1" fmla="*/ 22147 w 79222"/>
                  <a:gd name="connsiteY1" fmla="*/ 56 h 104635"/>
                  <a:gd name="connsiteX2" fmla="*/ 25438 w 79222"/>
                  <a:gd name="connsiteY2" fmla="*/ 125 h 104635"/>
                  <a:gd name="connsiteX3" fmla="*/ 29958 w 79222"/>
                  <a:gd name="connsiteY3" fmla="*/ 662 h 104635"/>
                  <a:gd name="connsiteX4" fmla="*/ 35517 w 79222"/>
                  <a:gd name="connsiteY4" fmla="*/ 1701 h 104635"/>
                  <a:gd name="connsiteX5" fmla="*/ 38652 w 79222"/>
                  <a:gd name="connsiteY5" fmla="*/ 2437 h 104635"/>
                  <a:gd name="connsiteX6" fmla="*/ 41959 w 79222"/>
                  <a:gd name="connsiteY6" fmla="*/ 3477 h 104635"/>
                  <a:gd name="connsiteX7" fmla="*/ 43691 w 79222"/>
                  <a:gd name="connsiteY7" fmla="*/ 4048 h 104635"/>
                  <a:gd name="connsiteX8" fmla="*/ 44133 w 79222"/>
                  <a:gd name="connsiteY8" fmla="*/ 4178 h 104635"/>
                  <a:gd name="connsiteX9" fmla="*/ 44349 w 79222"/>
                  <a:gd name="connsiteY9" fmla="*/ 4256 h 104635"/>
                  <a:gd name="connsiteX10" fmla="*/ 44479 w 79222"/>
                  <a:gd name="connsiteY10" fmla="*/ 4290 h 104635"/>
                  <a:gd name="connsiteX11" fmla="*/ 44704 w 79222"/>
                  <a:gd name="connsiteY11" fmla="*/ 4394 h 104635"/>
                  <a:gd name="connsiteX12" fmla="*/ 45553 w 79222"/>
                  <a:gd name="connsiteY12" fmla="*/ 4758 h 104635"/>
                  <a:gd name="connsiteX13" fmla="*/ 49025 w 79222"/>
                  <a:gd name="connsiteY13" fmla="*/ 6256 h 104635"/>
                  <a:gd name="connsiteX14" fmla="*/ 52783 w 79222"/>
                  <a:gd name="connsiteY14" fmla="*/ 8299 h 104635"/>
                  <a:gd name="connsiteX15" fmla="*/ 54732 w 79222"/>
                  <a:gd name="connsiteY15" fmla="*/ 9434 h 104635"/>
                  <a:gd name="connsiteX16" fmla="*/ 56576 w 79222"/>
                  <a:gd name="connsiteY16" fmla="*/ 10716 h 104635"/>
                  <a:gd name="connsiteX17" fmla="*/ 70240 w 79222"/>
                  <a:gd name="connsiteY17" fmla="*/ 24778 h 104635"/>
                  <a:gd name="connsiteX18" fmla="*/ 78345 w 79222"/>
                  <a:gd name="connsiteY18" fmla="*/ 45222 h 104635"/>
                  <a:gd name="connsiteX19" fmla="*/ 77548 w 79222"/>
                  <a:gd name="connsiteY19" fmla="*/ 68783 h 104635"/>
                  <a:gd name="connsiteX20" fmla="*/ 75791 w 79222"/>
                  <a:gd name="connsiteY20" fmla="*/ 74585 h 104635"/>
                  <a:gd name="connsiteX21" fmla="*/ 73409 w 79222"/>
                  <a:gd name="connsiteY21" fmla="*/ 80187 h 104635"/>
                  <a:gd name="connsiteX22" fmla="*/ 73331 w 79222"/>
                  <a:gd name="connsiteY22" fmla="*/ 80361 h 104635"/>
                  <a:gd name="connsiteX23" fmla="*/ 73193 w 79222"/>
                  <a:gd name="connsiteY23" fmla="*/ 80620 h 104635"/>
                  <a:gd name="connsiteX24" fmla="*/ 73149 w 79222"/>
                  <a:gd name="connsiteY24" fmla="*/ 80698 h 104635"/>
                  <a:gd name="connsiteX25" fmla="*/ 72968 w 79222"/>
                  <a:gd name="connsiteY25" fmla="*/ 81019 h 104635"/>
                  <a:gd name="connsiteX26" fmla="*/ 72621 w 79222"/>
                  <a:gd name="connsiteY26" fmla="*/ 81625 h 104635"/>
                  <a:gd name="connsiteX27" fmla="*/ 71929 w 79222"/>
                  <a:gd name="connsiteY27" fmla="*/ 82880 h 104635"/>
                  <a:gd name="connsiteX28" fmla="*/ 71227 w 79222"/>
                  <a:gd name="connsiteY28" fmla="*/ 84101 h 104635"/>
                  <a:gd name="connsiteX29" fmla="*/ 70301 w 79222"/>
                  <a:gd name="connsiteY29" fmla="*/ 85487 h 104635"/>
                  <a:gd name="connsiteX30" fmla="*/ 68396 w 79222"/>
                  <a:gd name="connsiteY30" fmla="*/ 88154 h 104635"/>
                  <a:gd name="connsiteX31" fmla="*/ 66361 w 79222"/>
                  <a:gd name="connsiteY31" fmla="*/ 90544 h 104635"/>
                  <a:gd name="connsiteX32" fmla="*/ 56697 w 79222"/>
                  <a:gd name="connsiteY32" fmla="*/ 98406 h 104635"/>
                  <a:gd name="connsiteX33" fmla="*/ 45362 w 79222"/>
                  <a:gd name="connsiteY33" fmla="*/ 103203 h 104635"/>
                  <a:gd name="connsiteX34" fmla="*/ 21853 w 79222"/>
                  <a:gd name="connsiteY34" fmla="*/ 102753 h 104635"/>
                  <a:gd name="connsiteX35" fmla="*/ 19143 w 79222"/>
                  <a:gd name="connsiteY35" fmla="*/ 101809 h 104635"/>
                  <a:gd name="connsiteX36" fmla="*/ 17835 w 79222"/>
                  <a:gd name="connsiteY36" fmla="*/ 101272 h 104635"/>
                  <a:gd name="connsiteX37" fmla="*/ 17177 w 79222"/>
                  <a:gd name="connsiteY37" fmla="*/ 101012 h 104635"/>
                  <a:gd name="connsiteX38" fmla="*/ 16839 w 79222"/>
                  <a:gd name="connsiteY38" fmla="*/ 100883 h 104635"/>
                  <a:gd name="connsiteX39" fmla="*/ 16675 w 79222"/>
                  <a:gd name="connsiteY39" fmla="*/ 100805 h 104635"/>
                  <a:gd name="connsiteX40" fmla="*/ 16450 w 79222"/>
                  <a:gd name="connsiteY40" fmla="*/ 100701 h 104635"/>
                  <a:gd name="connsiteX41" fmla="*/ 16380 w 79222"/>
                  <a:gd name="connsiteY41" fmla="*/ 100657 h 104635"/>
                  <a:gd name="connsiteX42" fmla="*/ 14077 w 79222"/>
                  <a:gd name="connsiteY42" fmla="*/ 99445 h 104635"/>
                  <a:gd name="connsiteX43" fmla="*/ 11557 w 79222"/>
                  <a:gd name="connsiteY43" fmla="*/ 97783 h 104635"/>
                  <a:gd name="connsiteX44" fmla="*/ 4085 w 79222"/>
                  <a:gd name="connsiteY44" fmla="*/ 89626 h 104635"/>
                  <a:gd name="connsiteX45" fmla="*/ 361 w 79222"/>
                  <a:gd name="connsiteY45" fmla="*/ 70212 h 104635"/>
                  <a:gd name="connsiteX46" fmla="*/ 3123 w 79222"/>
                  <a:gd name="connsiteY46" fmla="*/ 61726 h 104635"/>
                  <a:gd name="connsiteX47" fmla="*/ 4076 w 79222"/>
                  <a:gd name="connsiteY47" fmla="*/ 60046 h 104635"/>
                  <a:gd name="connsiteX48" fmla="*/ 5314 w 79222"/>
                  <a:gd name="connsiteY48" fmla="*/ 58245 h 104635"/>
                  <a:gd name="connsiteX49" fmla="*/ 6630 w 79222"/>
                  <a:gd name="connsiteY49" fmla="*/ 56721 h 104635"/>
                  <a:gd name="connsiteX50" fmla="*/ 8042 w 79222"/>
                  <a:gd name="connsiteY50" fmla="*/ 55362 h 104635"/>
                  <a:gd name="connsiteX51" fmla="*/ 19887 w 79222"/>
                  <a:gd name="connsiteY51" fmla="*/ 49993 h 104635"/>
                  <a:gd name="connsiteX52" fmla="*/ 28252 w 79222"/>
                  <a:gd name="connsiteY52" fmla="*/ 50668 h 104635"/>
                  <a:gd name="connsiteX53" fmla="*/ 30356 w 79222"/>
                  <a:gd name="connsiteY53" fmla="*/ 51396 h 104635"/>
                  <a:gd name="connsiteX54" fmla="*/ 31066 w 79222"/>
                  <a:gd name="connsiteY54" fmla="*/ 51682 h 104635"/>
                  <a:gd name="connsiteX55" fmla="*/ 32062 w 79222"/>
                  <a:gd name="connsiteY55" fmla="*/ 54019 h 104635"/>
                  <a:gd name="connsiteX56" fmla="*/ 29785 w 79222"/>
                  <a:gd name="connsiteY56" fmla="*/ 55050 h 104635"/>
                  <a:gd name="connsiteX57" fmla="*/ 29603 w 79222"/>
                  <a:gd name="connsiteY57" fmla="*/ 54981 h 104635"/>
                  <a:gd name="connsiteX58" fmla="*/ 29014 w 79222"/>
                  <a:gd name="connsiteY58" fmla="*/ 54764 h 104635"/>
                  <a:gd name="connsiteX59" fmla="*/ 27265 w 79222"/>
                  <a:gd name="connsiteY59" fmla="*/ 54219 h 104635"/>
                  <a:gd name="connsiteX60" fmla="*/ 20407 w 79222"/>
                  <a:gd name="connsiteY60" fmla="*/ 53898 h 104635"/>
                  <a:gd name="connsiteX61" fmla="*/ 10925 w 79222"/>
                  <a:gd name="connsiteY61" fmla="*/ 58522 h 104635"/>
                  <a:gd name="connsiteX62" fmla="*/ 9843 w 79222"/>
                  <a:gd name="connsiteY62" fmla="*/ 59656 h 104635"/>
                  <a:gd name="connsiteX63" fmla="*/ 8838 w 79222"/>
                  <a:gd name="connsiteY63" fmla="*/ 60895 h 104635"/>
                  <a:gd name="connsiteX64" fmla="*/ 7973 w 79222"/>
                  <a:gd name="connsiteY64" fmla="*/ 62202 h 104635"/>
                  <a:gd name="connsiteX65" fmla="*/ 7089 w 79222"/>
                  <a:gd name="connsiteY65" fmla="*/ 63882 h 104635"/>
                  <a:gd name="connsiteX66" fmla="*/ 5063 w 79222"/>
                  <a:gd name="connsiteY66" fmla="*/ 70922 h 104635"/>
                  <a:gd name="connsiteX67" fmla="*/ 8717 w 79222"/>
                  <a:gd name="connsiteY67" fmla="*/ 86699 h 104635"/>
                  <a:gd name="connsiteX68" fmla="*/ 14934 w 79222"/>
                  <a:gd name="connsiteY68" fmla="*/ 92994 h 104635"/>
                  <a:gd name="connsiteX69" fmla="*/ 16753 w 79222"/>
                  <a:gd name="connsiteY69" fmla="*/ 94120 h 104635"/>
                  <a:gd name="connsiteX70" fmla="*/ 19108 w 79222"/>
                  <a:gd name="connsiteY70" fmla="*/ 95246 h 104635"/>
                  <a:gd name="connsiteX71" fmla="*/ 21247 w 79222"/>
                  <a:gd name="connsiteY71" fmla="*/ 95990 h 104635"/>
                  <a:gd name="connsiteX72" fmla="*/ 23585 w 79222"/>
                  <a:gd name="connsiteY72" fmla="*/ 96683 h 104635"/>
                  <a:gd name="connsiteX73" fmla="*/ 43284 w 79222"/>
                  <a:gd name="connsiteY73" fmla="*/ 96094 h 104635"/>
                  <a:gd name="connsiteX74" fmla="*/ 52472 w 79222"/>
                  <a:gd name="connsiteY74" fmla="*/ 91695 h 104635"/>
                  <a:gd name="connsiteX75" fmla="*/ 60083 w 79222"/>
                  <a:gd name="connsiteY75" fmla="*/ 84984 h 104635"/>
                  <a:gd name="connsiteX76" fmla="*/ 61693 w 79222"/>
                  <a:gd name="connsiteY76" fmla="*/ 83010 h 104635"/>
                  <a:gd name="connsiteX77" fmla="*/ 63027 w 79222"/>
                  <a:gd name="connsiteY77" fmla="*/ 81027 h 104635"/>
                  <a:gd name="connsiteX78" fmla="*/ 65547 w 79222"/>
                  <a:gd name="connsiteY78" fmla="*/ 76481 h 104635"/>
                  <a:gd name="connsiteX79" fmla="*/ 67495 w 79222"/>
                  <a:gd name="connsiteY79" fmla="*/ 71641 h 104635"/>
                  <a:gd name="connsiteX80" fmla="*/ 68950 w 79222"/>
                  <a:gd name="connsiteY80" fmla="*/ 66705 h 104635"/>
                  <a:gd name="connsiteX81" fmla="*/ 69660 w 79222"/>
                  <a:gd name="connsiteY81" fmla="*/ 46746 h 104635"/>
                  <a:gd name="connsiteX82" fmla="*/ 63252 w 79222"/>
                  <a:gd name="connsiteY82" fmla="*/ 29177 h 104635"/>
                  <a:gd name="connsiteX83" fmla="*/ 60862 w 79222"/>
                  <a:gd name="connsiteY83" fmla="*/ 25436 h 104635"/>
                  <a:gd name="connsiteX84" fmla="*/ 58204 w 79222"/>
                  <a:gd name="connsiteY84" fmla="*/ 22016 h 104635"/>
                  <a:gd name="connsiteX85" fmla="*/ 55320 w 79222"/>
                  <a:gd name="connsiteY85" fmla="*/ 18959 h 104635"/>
                  <a:gd name="connsiteX86" fmla="*/ 52324 w 79222"/>
                  <a:gd name="connsiteY86" fmla="*/ 16231 h 104635"/>
                  <a:gd name="connsiteX87" fmla="*/ 50844 w 79222"/>
                  <a:gd name="connsiteY87" fmla="*/ 14932 h 104635"/>
                  <a:gd name="connsiteX88" fmla="*/ 49328 w 79222"/>
                  <a:gd name="connsiteY88" fmla="*/ 13850 h 104635"/>
                  <a:gd name="connsiteX89" fmla="*/ 46272 w 79222"/>
                  <a:gd name="connsiteY89" fmla="*/ 11737 h 104635"/>
                  <a:gd name="connsiteX90" fmla="*/ 42999 w 79222"/>
                  <a:gd name="connsiteY90" fmla="*/ 9824 h 104635"/>
                  <a:gd name="connsiteX91" fmla="*/ 42211 w 79222"/>
                  <a:gd name="connsiteY91" fmla="*/ 9356 h 104635"/>
                  <a:gd name="connsiteX92" fmla="*/ 42150 w 79222"/>
                  <a:gd name="connsiteY92" fmla="*/ 9321 h 104635"/>
                  <a:gd name="connsiteX93" fmla="*/ 42245 w 79222"/>
                  <a:gd name="connsiteY93" fmla="*/ 9365 h 104635"/>
                  <a:gd name="connsiteX94" fmla="*/ 42133 w 79222"/>
                  <a:gd name="connsiteY94" fmla="*/ 9313 h 104635"/>
                  <a:gd name="connsiteX95" fmla="*/ 41951 w 79222"/>
                  <a:gd name="connsiteY95" fmla="*/ 9209 h 104635"/>
                  <a:gd name="connsiteX96" fmla="*/ 41561 w 79222"/>
                  <a:gd name="connsiteY96" fmla="*/ 9027 h 104635"/>
                  <a:gd name="connsiteX97" fmla="*/ 40003 w 79222"/>
                  <a:gd name="connsiteY97" fmla="*/ 8308 h 104635"/>
                  <a:gd name="connsiteX98" fmla="*/ 37076 w 79222"/>
                  <a:gd name="connsiteY98" fmla="*/ 6897 h 104635"/>
                  <a:gd name="connsiteX99" fmla="*/ 34253 w 79222"/>
                  <a:gd name="connsiteY99" fmla="*/ 5762 h 104635"/>
                  <a:gd name="connsiteX100" fmla="*/ 29239 w 79222"/>
                  <a:gd name="connsiteY100" fmla="*/ 3909 h 104635"/>
                  <a:gd name="connsiteX101" fmla="*/ 25092 w 79222"/>
                  <a:gd name="connsiteY101" fmla="*/ 2593 h 104635"/>
                  <a:gd name="connsiteX102" fmla="*/ 21905 w 79222"/>
                  <a:gd name="connsiteY102" fmla="*/ 1788 h 104635"/>
                  <a:gd name="connsiteX103" fmla="*/ 19247 w 79222"/>
                  <a:gd name="connsiteY103" fmla="*/ 1121 h 104635"/>
                  <a:gd name="connsiteX104" fmla="*/ 18848 w 79222"/>
                  <a:gd name="connsiteY104" fmla="*/ 428 h 104635"/>
                  <a:gd name="connsiteX105" fmla="*/ 19420 w 79222"/>
                  <a:gd name="connsiteY105" fmla="*/ 4 h 104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79222" h="104635">
                    <a:moveTo>
                      <a:pt x="19420" y="4"/>
                    </a:moveTo>
                    <a:cubicBezTo>
                      <a:pt x="19420" y="4"/>
                      <a:pt x="20364" y="4"/>
                      <a:pt x="22147" y="56"/>
                    </a:cubicBezTo>
                    <a:cubicBezTo>
                      <a:pt x="23048" y="73"/>
                      <a:pt x="24139" y="99"/>
                      <a:pt x="25438" y="125"/>
                    </a:cubicBezTo>
                    <a:cubicBezTo>
                      <a:pt x="26754" y="290"/>
                      <a:pt x="28278" y="463"/>
                      <a:pt x="29958" y="662"/>
                    </a:cubicBezTo>
                    <a:cubicBezTo>
                      <a:pt x="31690" y="844"/>
                      <a:pt x="33499" y="1260"/>
                      <a:pt x="35517" y="1701"/>
                    </a:cubicBezTo>
                    <a:cubicBezTo>
                      <a:pt x="36522" y="1935"/>
                      <a:pt x="37604" y="2100"/>
                      <a:pt x="38652" y="2437"/>
                    </a:cubicBezTo>
                    <a:cubicBezTo>
                      <a:pt x="39725" y="2775"/>
                      <a:pt x="40816" y="3121"/>
                      <a:pt x="41959" y="3477"/>
                    </a:cubicBezTo>
                    <a:cubicBezTo>
                      <a:pt x="42531" y="3667"/>
                      <a:pt x="43111" y="3840"/>
                      <a:pt x="43691" y="4048"/>
                    </a:cubicBezTo>
                    <a:lnTo>
                      <a:pt x="44133" y="4178"/>
                    </a:lnTo>
                    <a:lnTo>
                      <a:pt x="44349" y="4256"/>
                    </a:lnTo>
                    <a:lnTo>
                      <a:pt x="44479" y="4290"/>
                    </a:lnTo>
                    <a:lnTo>
                      <a:pt x="44704" y="4394"/>
                    </a:lnTo>
                    <a:lnTo>
                      <a:pt x="45553" y="4758"/>
                    </a:lnTo>
                    <a:cubicBezTo>
                      <a:pt x="46679" y="5252"/>
                      <a:pt x="47848" y="5736"/>
                      <a:pt x="49025" y="6256"/>
                    </a:cubicBezTo>
                    <a:cubicBezTo>
                      <a:pt x="50220" y="6750"/>
                      <a:pt x="51493" y="7589"/>
                      <a:pt x="52783" y="8299"/>
                    </a:cubicBezTo>
                    <a:cubicBezTo>
                      <a:pt x="53424" y="8672"/>
                      <a:pt x="54065" y="9044"/>
                      <a:pt x="54732" y="9434"/>
                    </a:cubicBezTo>
                    <a:cubicBezTo>
                      <a:pt x="55372" y="9841"/>
                      <a:pt x="55970" y="10282"/>
                      <a:pt x="56576" y="10716"/>
                    </a:cubicBezTo>
                    <a:cubicBezTo>
                      <a:pt x="61564" y="14162"/>
                      <a:pt x="66369" y="18898"/>
                      <a:pt x="70240" y="24778"/>
                    </a:cubicBezTo>
                    <a:cubicBezTo>
                      <a:pt x="74033" y="30675"/>
                      <a:pt x="77046" y="37636"/>
                      <a:pt x="78345" y="45222"/>
                    </a:cubicBezTo>
                    <a:cubicBezTo>
                      <a:pt x="79696" y="52807"/>
                      <a:pt x="79531" y="60929"/>
                      <a:pt x="77548" y="68783"/>
                    </a:cubicBezTo>
                    <a:cubicBezTo>
                      <a:pt x="77020" y="70706"/>
                      <a:pt x="76379" y="72645"/>
                      <a:pt x="75791" y="74585"/>
                    </a:cubicBezTo>
                    <a:cubicBezTo>
                      <a:pt x="75054" y="76455"/>
                      <a:pt x="74206" y="78326"/>
                      <a:pt x="73409" y="80187"/>
                    </a:cubicBezTo>
                    <a:lnTo>
                      <a:pt x="73331" y="80361"/>
                    </a:lnTo>
                    <a:lnTo>
                      <a:pt x="73193" y="80620"/>
                    </a:lnTo>
                    <a:lnTo>
                      <a:pt x="73149" y="80698"/>
                    </a:lnTo>
                    <a:lnTo>
                      <a:pt x="72968" y="81019"/>
                    </a:lnTo>
                    <a:lnTo>
                      <a:pt x="72621" y="81625"/>
                    </a:lnTo>
                    <a:lnTo>
                      <a:pt x="71929" y="82880"/>
                    </a:lnTo>
                    <a:lnTo>
                      <a:pt x="71227" y="84101"/>
                    </a:lnTo>
                    <a:lnTo>
                      <a:pt x="70301" y="85487"/>
                    </a:lnTo>
                    <a:cubicBezTo>
                      <a:pt x="69677" y="86370"/>
                      <a:pt x="69071" y="87331"/>
                      <a:pt x="68396" y="88154"/>
                    </a:cubicBezTo>
                    <a:lnTo>
                      <a:pt x="66361" y="90544"/>
                    </a:lnTo>
                    <a:cubicBezTo>
                      <a:pt x="63477" y="93574"/>
                      <a:pt x="60282" y="96293"/>
                      <a:pt x="56697" y="98406"/>
                    </a:cubicBezTo>
                    <a:cubicBezTo>
                      <a:pt x="53112" y="100502"/>
                      <a:pt x="49320" y="102181"/>
                      <a:pt x="45362" y="103203"/>
                    </a:cubicBezTo>
                    <a:cubicBezTo>
                      <a:pt x="37483" y="105264"/>
                      <a:pt x="29196" y="105091"/>
                      <a:pt x="21853" y="102753"/>
                    </a:cubicBezTo>
                    <a:cubicBezTo>
                      <a:pt x="20918" y="102519"/>
                      <a:pt x="20026" y="102190"/>
                      <a:pt x="19143" y="101809"/>
                    </a:cubicBezTo>
                    <a:lnTo>
                      <a:pt x="17835" y="101272"/>
                    </a:lnTo>
                    <a:lnTo>
                      <a:pt x="17177" y="101012"/>
                    </a:lnTo>
                    <a:lnTo>
                      <a:pt x="16839" y="100883"/>
                    </a:lnTo>
                    <a:lnTo>
                      <a:pt x="16675" y="100805"/>
                    </a:lnTo>
                    <a:lnTo>
                      <a:pt x="16450" y="100701"/>
                    </a:lnTo>
                    <a:lnTo>
                      <a:pt x="16380" y="100657"/>
                    </a:lnTo>
                    <a:cubicBezTo>
                      <a:pt x="15610" y="100259"/>
                      <a:pt x="14839" y="99835"/>
                      <a:pt x="14077" y="99445"/>
                    </a:cubicBezTo>
                    <a:cubicBezTo>
                      <a:pt x="13220" y="98891"/>
                      <a:pt x="12397" y="98328"/>
                      <a:pt x="11557" y="97783"/>
                    </a:cubicBezTo>
                    <a:cubicBezTo>
                      <a:pt x="8483" y="95531"/>
                      <a:pt x="5946" y="92700"/>
                      <a:pt x="4085" y="89626"/>
                    </a:cubicBezTo>
                    <a:cubicBezTo>
                      <a:pt x="318" y="83408"/>
                      <a:pt x="-617" y="76300"/>
                      <a:pt x="361" y="70212"/>
                    </a:cubicBezTo>
                    <a:cubicBezTo>
                      <a:pt x="907" y="67103"/>
                      <a:pt x="1833" y="64436"/>
                      <a:pt x="3123" y="61726"/>
                    </a:cubicBezTo>
                    <a:cubicBezTo>
                      <a:pt x="3452" y="61172"/>
                      <a:pt x="3764" y="60609"/>
                      <a:pt x="4076" y="60046"/>
                    </a:cubicBezTo>
                    <a:cubicBezTo>
                      <a:pt x="4509" y="59449"/>
                      <a:pt x="4907" y="58834"/>
                      <a:pt x="5314" y="58245"/>
                    </a:cubicBezTo>
                    <a:cubicBezTo>
                      <a:pt x="5773" y="57734"/>
                      <a:pt x="6197" y="57232"/>
                      <a:pt x="6630" y="56721"/>
                    </a:cubicBezTo>
                    <a:cubicBezTo>
                      <a:pt x="7107" y="56245"/>
                      <a:pt x="7566" y="55812"/>
                      <a:pt x="8042" y="55362"/>
                    </a:cubicBezTo>
                    <a:cubicBezTo>
                      <a:pt x="11904" y="51967"/>
                      <a:pt x="16277" y="50383"/>
                      <a:pt x="19887" y="49993"/>
                    </a:cubicBezTo>
                    <a:cubicBezTo>
                      <a:pt x="23524" y="49569"/>
                      <a:pt x="26399" y="50114"/>
                      <a:pt x="28252" y="50668"/>
                    </a:cubicBezTo>
                    <a:cubicBezTo>
                      <a:pt x="29205" y="50902"/>
                      <a:pt x="29880" y="51214"/>
                      <a:pt x="30356" y="51396"/>
                    </a:cubicBezTo>
                    <a:cubicBezTo>
                      <a:pt x="30824" y="51578"/>
                      <a:pt x="31066" y="51682"/>
                      <a:pt x="31066" y="51682"/>
                    </a:cubicBezTo>
                    <a:cubicBezTo>
                      <a:pt x="31976" y="52063"/>
                      <a:pt x="32434" y="53084"/>
                      <a:pt x="32062" y="54019"/>
                    </a:cubicBezTo>
                    <a:cubicBezTo>
                      <a:pt x="31690" y="54929"/>
                      <a:pt x="30703" y="55362"/>
                      <a:pt x="29785" y="55050"/>
                    </a:cubicBezTo>
                    <a:lnTo>
                      <a:pt x="29603" y="54981"/>
                    </a:lnTo>
                    <a:cubicBezTo>
                      <a:pt x="29603" y="54981"/>
                      <a:pt x="29404" y="54903"/>
                      <a:pt x="29014" y="54764"/>
                    </a:cubicBezTo>
                    <a:cubicBezTo>
                      <a:pt x="28616" y="54626"/>
                      <a:pt x="28053" y="54375"/>
                      <a:pt x="27265" y="54219"/>
                    </a:cubicBezTo>
                    <a:cubicBezTo>
                      <a:pt x="25732" y="53820"/>
                      <a:pt x="23360" y="53439"/>
                      <a:pt x="20407" y="53898"/>
                    </a:cubicBezTo>
                    <a:cubicBezTo>
                      <a:pt x="17463" y="54279"/>
                      <a:pt x="13947" y="55717"/>
                      <a:pt x="10925" y="58522"/>
                    </a:cubicBezTo>
                    <a:cubicBezTo>
                      <a:pt x="10562" y="58886"/>
                      <a:pt x="10207" y="59267"/>
                      <a:pt x="9843" y="59656"/>
                    </a:cubicBezTo>
                    <a:cubicBezTo>
                      <a:pt x="9505" y="60064"/>
                      <a:pt x="9167" y="60488"/>
                      <a:pt x="8838" y="60895"/>
                    </a:cubicBezTo>
                    <a:cubicBezTo>
                      <a:pt x="8553" y="61319"/>
                      <a:pt x="8276" y="61761"/>
                      <a:pt x="7973" y="62202"/>
                    </a:cubicBezTo>
                    <a:cubicBezTo>
                      <a:pt x="7687" y="62748"/>
                      <a:pt x="7392" y="63319"/>
                      <a:pt x="7089" y="63882"/>
                    </a:cubicBezTo>
                    <a:cubicBezTo>
                      <a:pt x="6223" y="65874"/>
                      <a:pt x="5401" y="68394"/>
                      <a:pt x="5063" y="70922"/>
                    </a:cubicBezTo>
                    <a:cubicBezTo>
                      <a:pt x="4440" y="76048"/>
                      <a:pt x="5487" y="81824"/>
                      <a:pt x="8717" y="86699"/>
                    </a:cubicBezTo>
                    <a:cubicBezTo>
                      <a:pt x="10328" y="89132"/>
                      <a:pt x="12441" y="91297"/>
                      <a:pt x="14934" y="92994"/>
                    </a:cubicBezTo>
                    <a:lnTo>
                      <a:pt x="16753" y="94120"/>
                    </a:lnTo>
                    <a:cubicBezTo>
                      <a:pt x="17549" y="94492"/>
                      <a:pt x="18329" y="94856"/>
                      <a:pt x="19108" y="95246"/>
                    </a:cubicBezTo>
                    <a:lnTo>
                      <a:pt x="21247" y="95990"/>
                    </a:lnTo>
                    <a:cubicBezTo>
                      <a:pt x="22009" y="96293"/>
                      <a:pt x="22788" y="96518"/>
                      <a:pt x="23585" y="96683"/>
                    </a:cubicBezTo>
                    <a:cubicBezTo>
                      <a:pt x="29897" y="98345"/>
                      <a:pt x="36825" y="98129"/>
                      <a:pt x="43284" y="96094"/>
                    </a:cubicBezTo>
                    <a:cubicBezTo>
                      <a:pt x="46531" y="95081"/>
                      <a:pt x="49597" y="93522"/>
                      <a:pt x="52472" y="91695"/>
                    </a:cubicBezTo>
                    <a:cubicBezTo>
                      <a:pt x="55338" y="89851"/>
                      <a:pt x="57832" y="87513"/>
                      <a:pt x="60083" y="84984"/>
                    </a:cubicBezTo>
                    <a:lnTo>
                      <a:pt x="61693" y="83010"/>
                    </a:lnTo>
                    <a:cubicBezTo>
                      <a:pt x="62213" y="82361"/>
                      <a:pt x="62577" y="81668"/>
                      <a:pt x="63027" y="81027"/>
                    </a:cubicBezTo>
                    <a:cubicBezTo>
                      <a:pt x="63876" y="79971"/>
                      <a:pt x="64923" y="77659"/>
                      <a:pt x="65547" y="76481"/>
                    </a:cubicBezTo>
                    <a:cubicBezTo>
                      <a:pt x="66188" y="74871"/>
                      <a:pt x="66837" y="73269"/>
                      <a:pt x="67495" y="71641"/>
                    </a:cubicBezTo>
                    <a:cubicBezTo>
                      <a:pt x="67971" y="69987"/>
                      <a:pt x="68500" y="68350"/>
                      <a:pt x="68950" y="66705"/>
                    </a:cubicBezTo>
                    <a:cubicBezTo>
                      <a:pt x="70508" y="60029"/>
                      <a:pt x="70734" y="53171"/>
                      <a:pt x="69660" y="46746"/>
                    </a:cubicBezTo>
                    <a:cubicBezTo>
                      <a:pt x="68543" y="40356"/>
                      <a:pt x="66361" y="34294"/>
                      <a:pt x="63252" y="29177"/>
                    </a:cubicBezTo>
                    <a:cubicBezTo>
                      <a:pt x="62395" y="27938"/>
                      <a:pt x="61685" y="26631"/>
                      <a:pt x="60862" y="25436"/>
                    </a:cubicBezTo>
                    <a:cubicBezTo>
                      <a:pt x="59962" y="24284"/>
                      <a:pt x="59078" y="23133"/>
                      <a:pt x="58204" y="22016"/>
                    </a:cubicBezTo>
                    <a:cubicBezTo>
                      <a:pt x="57234" y="20985"/>
                      <a:pt x="56264" y="19981"/>
                      <a:pt x="55320" y="18959"/>
                    </a:cubicBezTo>
                    <a:cubicBezTo>
                      <a:pt x="54403" y="17937"/>
                      <a:pt x="53294" y="17141"/>
                      <a:pt x="52324" y="16231"/>
                    </a:cubicBezTo>
                    <a:cubicBezTo>
                      <a:pt x="51831" y="15790"/>
                      <a:pt x="51346" y="15331"/>
                      <a:pt x="50844" y="14932"/>
                    </a:cubicBezTo>
                    <a:cubicBezTo>
                      <a:pt x="50333" y="14560"/>
                      <a:pt x="49831" y="14214"/>
                      <a:pt x="49328" y="13850"/>
                    </a:cubicBezTo>
                    <a:cubicBezTo>
                      <a:pt x="48281" y="13140"/>
                      <a:pt x="47432" y="12343"/>
                      <a:pt x="46272" y="11737"/>
                    </a:cubicBezTo>
                    <a:cubicBezTo>
                      <a:pt x="45163" y="11062"/>
                      <a:pt x="44064" y="10447"/>
                      <a:pt x="42999" y="9824"/>
                    </a:cubicBezTo>
                    <a:lnTo>
                      <a:pt x="42211" y="9356"/>
                    </a:lnTo>
                    <a:lnTo>
                      <a:pt x="42150" y="9321"/>
                    </a:lnTo>
                    <a:cubicBezTo>
                      <a:pt x="42219" y="9330"/>
                      <a:pt x="41994" y="9226"/>
                      <a:pt x="42245" y="9365"/>
                    </a:cubicBezTo>
                    <a:lnTo>
                      <a:pt x="42133" y="9313"/>
                    </a:lnTo>
                    <a:lnTo>
                      <a:pt x="41951" y="9209"/>
                    </a:lnTo>
                    <a:lnTo>
                      <a:pt x="41561" y="9027"/>
                    </a:lnTo>
                    <a:cubicBezTo>
                      <a:pt x="41033" y="8767"/>
                      <a:pt x="40531" y="8525"/>
                      <a:pt x="40003" y="8308"/>
                    </a:cubicBezTo>
                    <a:cubicBezTo>
                      <a:pt x="39007" y="7815"/>
                      <a:pt x="38020" y="7347"/>
                      <a:pt x="37076" y="6897"/>
                    </a:cubicBezTo>
                    <a:cubicBezTo>
                      <a:pt x="36123" y="6464"/>
                      <a:pt x="35162" y="6126"/>
                      <a:pt x="34253" y="5762"/>
                    </a:cubicBezTo>
                    <a:cubicBezTo>
                      <a:pt x="32452" y="5035"/>
                      <a:pt x="30789" y="4325"/>
                      <a:pt x="29239" y="3909"/>
                    </a:cubicBezTo>
                    <a:cubicBezTo>
                      <a:pt x="27681" y="3399"/>
                      <a:pt x="26295" y="2965"/>
                      <a:pt x="25092" y="2593"/>
                    </a:cubicBezTo>
                    <a:cubicBezTo>
                      <a:pt x="23836" y="2273"/>
                      <a:pt x="22762" y="2013"/>
                      <a:pt x="21905" y="1788"/>
                    </a:cubicBezTo>
                    <a:cubicBezTo>
                      <a:pt x="20165" y="1338"/>
                      <a:pt x="19247" y="1121"/>
                      <a:pt x="19247" y="1121"/>
                    </a:cubicBezTo>
                    <a:cubicBezTo>
                      <a:pt x="18944" y="1035"/>
                      <a:pt x="18762" y="731"/>
                      <a:pt x="18848" y="428"/>
                    </a:cubicBezTo>
                    <a:cubicBezTo>
                      <a:pt x="18926" y="151"/>
                      <a:pt x="19160" y="-30"/>
                      <a:pt x="19420" y="4"/>
                    </a:cubicBezTo>
                    <a:close/>
                  </a:path>
                </a:pathLst>
              </a:custGeom>
              <a:grpFill/>
              <a:ln w="8653" cap="flat">
                <a:noFill/>
                <a:prstDash val="solid"/>
                <a:miter/>
              </a:ln>
            </p:spPr>
            <p:txBody>
              <a:bodyPr rtlCol="0" anchor="ctr"/>
              <a:lstStyle/>
              <a:p>
                <a:endParaRPr lang="en-IN" dirty="0"/>
              </a:p>
            </p:txBody>
          </p:sp>
          <p:sp>
            <p:nvSpPr>
              <p:cNvPr id="55" name="Freeform: Shape 30">
                <a:extLst>
                  <a:ext uri="{FF2B5EF4-FFF2-40B4-BE49-F238E27FC236}">
                    <a16:creationId xmlns:a16="http://schemas.microsoft.com/office/drawing/2014/main" id="{C70963A6-0DBE-F349-80EE-DE03A292D659}"/>
                  </a:ext>
                </a:extLst>
              </p:cNvPr>
              <p:cNvSpPr/>
              <p:nvPr/>
            </p:nvSpPr>
            <p:spPr>
              <a:xfrm>
                <a:off x="-886543" y="2880046"/>
                <a:ext cx="76296" cy="100819"/>
              </a:xfrm>
              <a:custGeom>
                <a:avLst/>
                <a:gdLst>
                  <a:gd name="connsiteX0" fmla="*/ 442 w 76296"/>
                  <a:gd name="connsiteY0" fmla="*/ 3335 h 100819"/>
                  <a:gd name="connsiteX1" fmla="*/ 3083 w 76296"/>
                  <a:gd name="connsiteY1" fmla="*/ 2573 h 100819"/>
                  <a:gd name="connsiteX2" fmla="*/ 6243 w 76296"/>
                  <a:gd name="connsiteY2" fmla="*/ 1673 h 100819"/>
                  <a:gd name="connsiteX3" fmla="*/ 10729 w 76296"/>
                  <a:gd name="connsiteY3" fmla="*/ 859 h 100819"/>
                  <a:gd name="connsiteX4" fmla="*/ 16340 w 76296"/>
                  <a:gd name="connsiteY4" fmla="*/ 201 h 100819"/>
                  <a:gd name="connsiteX5" fmla="*/ 19552 w 76296"/>
                  <a:gd name="connsiteY5" fmla="*/ 1 h 100819"/>
                  <a:gd name="connsiteX6" fmla="*/ 23016 w 76296"/>
                  <a:gd name="connsiteY6" fmla="*/ 19 h 100819"/>
                  <a:gd name="connsiteX7" fmla="*/ 24834 w 76296"/>
                  <a:gd name="connsiteY7" fmla="*/ 45 h 100819"/>
                  <a:gd name="connsiteX8" fmla="*/ 25302 w 76296"/>
                  <a:gd name="connsiteY8" fmla="*/ 45 h 100819"/>
                  <a:gd name="connsiteX9" fmla="*/ 25536 w 76296"/>
                  <a:gd name="connsiteY9" fmla="*/ 53 h 100819"/>
                  <a:gd name="connsiteX10" fmla="*/ 25657 w 76296"/>
                  <a:gd name="connsiteY10" fmla="*/ 45 h 100819"/>
                  <a:gd name="connsiteX11" fmla="*/ 25899 w 76296"/>
                  <a:gd name="connsiteY11" fmla="*/ 88 h 100819"/>
                  <a:gd name="connsiteX12" fmla="*/ 26817 w 76296"/>
                  <a:gd name="connsiteY12" fmla="*/ 175 h 100819"/>
                  <a:gd name="connsiteX13" fmla="*/ 30584 w 76296"/>
                  <a:gd name="connsiteY13" fmla="*/ 599 h 100819"/>
                  <a:gd name="connsiteX14" fmla="*/ 34766 w 76296"/>
                  <a:gd name="connsiteY14" fmla="*/ 1430 h 100819"/>
                  <a:gd name="connsiteX15" fmla="*/ 36966 w 76296"/>
                  <a:gd name="connsiteY15" fmla="*/ 1941 h 100819"/>
                  <a:gd name="connsiteX16" fmla="*/ 39104 w 76296"/>
                  <a:gd name="connsiteY16" fmla="*/ 2634 h 100819"/>
                  <a:gd name="connsiteX17" fmla="*/ 56293 w 76296"/>
                  <a:gd name="connsiteY17" fmla="*/ 12038 h 100819"/>
                  <a:gd name="connsiteX18" fmla="*/ 70078 w 76296"/>
                  <a:gd name="connsiteY18" fmla="*/ 29200 h 100819"/>
                  <a:gd name="connsiteX19" fmla="*/ 76261 w 76296"/>
                  <a:gd name="connsiteY19" fmla="*/ 51913 h 100819"/>
                  <a:gd name="connsiteX20" fmla="*/ 76278 w 76296"/>
                  <a:gd name="connsiteY20" fmla="*/ 57983 h 100819"/>
                  <a:gd name="connsiteX21" fmla="*/ 75672 w 76296"/>
                  <a:gd name="connsiteY21" fmla="*/ 64053 h 100819"/>
                  <a:gd name="connsiteX22" fmla="*/ 75637 w 76296"/>
                  <a:gd name="connsiteY22" fmla="*/ 64235 h 100819"/>
                  <a:gd name="connsiteX23" fmla="*/ 75577 w 76296"/>
                  <a:gd name="connsiteY23" fmla="*/ 64616 h 100819"/>
                  <a:gd name="connsiteX24" fmla="*/ 75490 w 76296"/>
                  <a:gd name="connsiteY24" fmla="*/ 64971 h 100819"/>
                  <a:gd name="connsiteX25" fmla="*/ 75343 w 76296"/>
                  <a:gd name="connsiteY25" fmla="*/ 65663 h 100819"/>
                  <a:gd name="connsiteX26" fmla="*/ 75057 w 76296"/>
                  <a:gd name="connsiteY26" fmla="*/ 67058 h 100819"/>
                  <a:gd name="connsiteX27" fmla="*/ 74745 w 76296"/>
                  <a:gd name="connsiteY27" fmla="*/ 68443 h 100819"/>
                  <a:gd name="connsiteX28" fmla="*/ 74252 w 76296"/>
                  <a:gd name="connsiteY28" fmla="*/ 70019 h 100819"/>
                  <a:gd name="connsiteX29" fmla="*/ 73221 w 76296"/>
                  <a:gd name="connsiteY29" fmla="*/ 73119 h 100819"/>
                  <a:gd name="connsiteX30" fmla="*/ 71966 w 76296"/>
                  <a:gd name="connsiteY30" fmla="*/ 76028 h 100819"/>
                  <a:gd name="connsiteX31" fmla="*/ 65056 w 76296"/>
                  <a:gd name="connsiteY31" fmla="*/ 86393 h 100819"/>
                  <a:gd name="connsiteX32" fmla="*/ 55643 w 76296"/>
                  <a:gd name="connsiteY32" fmla="*/ 94308 h 100819"/>
                  <a:gd name="connsiteX33" fmla="*/ 33052 w 76296"/>
                  <a:gd name="connsiteY33" fmla="*/ 100802 h 100819"/>
                  <a:gd name="connsiteX34" fmla="*/ 30194 w 76296"/>
                  <a:gd name="connsiteY34" fmla="*/ 100698 h 100819"/>
                  <a:gd name="connsiteX35" fmla="*/ 28757 w 76296"/>
                  <a:gd name="connsiteY35" fmla="*/ 100577 h 100819"/>
                  <a:gd name="connsiteX36" fmla="*/ 28055 w 76296"/>
                  <a:gd name="connsiteY36" fmla="*/ 100507 h 100819"/>
                  <a:gd name="connsiteX37" fmla="*/ 27709 w 76296"/>
                  <a:gd name="connsiteY37" fmla="*/ 100482 h 100819"/>
                  <a:gd name="connsiteX38" fmla="*/ 27527 w 76296"/>
                  <a:gd name="connsiteY38" fmla="*/ 100473 h 100819"/>
                  <a:gd name="connsiteX39" fmla="*/ 27285 w 76296"/>
                  <a:gd name="connsiteY39" fmla="*/ 100438 h 100819"/>
                  <a:gd name="connsiteX40" fmla="*/ 27190 w 76296"/>
                  <a:gd name="connsiteY40" fmla="*/ 100421 h 100819"/>
                  <a:gd name="connsiteX41" fmla="*/ 24644 w 76296"/>
                  <a:gd name="connsiteY41" fmla="*/ 99945 h 100819"/>
                  <a:gd name="connsiteX42" fmla="*/ 21734 w 76296"/>
                  <a:gd name="connsiteY42" fmla="*/ 99096 h 100819"/>
                  <a:gd name="connsiteX43" fmla="*/ 12183 w 76296"/>
                  <a:gd name="connsiteY43" fmla="*/ 93485 h 100819"/>
                  <a:gd name="connsiteX44" fmla="*/ 2909 w 76296"/>
                  <a:gd name="connsiteY44" fmla="*/ 76020 h 100819"/>
                  <a:gd name="connsiteX45" fmla="*/ 3065 w 76296"/>
                  <a:gd name="connsiteY45" fmla="*/ 67101 h 100819"/>
                  <a:gd name="connsiteX46" fmla="*/ 3472 w 76296"/>
                  <a:gd name="connsiteY46" fmla="*/ 65222 h 100819"/>
                  <a:gd name="connsiteX47" fmla="*/ 4130 w 76296"/>
                  <a:gd name="connsiteY47" fmla="*/ 63144 h 100819"/>
                  <a:gd name="connsiteX48" fmla="*/ 4927 w 76296"/>
                  <a:gd name="connsiteY48" fmla="*/ 61282 h 100819"/>
                  <a:gd name="connsiteX49" fmla="*/ 5862 w 76296"/>
                  <a:gd name="connsiteY49" fmla="*/ 59576 h 100819"/>
                  <a:gd name="connsiteX50" fmla="*/ 15612 w 76296"/>
                  <a:gd name="connsiteY50" fmla="*/ 50960 h 100819"/>
                  <a:gd name="connsiteX51" fmla="*/ 23813 w 76296"/>
                  <a:gd name="connsiteY51" fmla="*/ 49124 h 100819"/>
                  <a:gd name="connsiteX52" fmla="*/ 26038 w 76296"/>
                  <a:gd name="connsiteY52" fmla="*/ 49211 h 100819"/>
                  <a:gd name="connsiteX53" fmla="*/ 26808 w 76296"/>
                  <a:gd name="connsiteY53" fmla="*/ 49280 h 100819"/>
                  <a:gd name="connsiteX54" fmla="*/ 28436 w 76296"/>
                  <a:gd name="connsiteY54" fmla="*/ 51220 h 100819"/>
                  <a:gd name="connsiteX55" fmla="*/ 26583 w 76296"/>
                  <a:gd name="connsiteY55" fmla="*/ 52857 h 100819"/>
                  <a:gd name="connsiteX56" fmla="*/ 26393 w 76296"/>
                  <a:gd name="connsiteY56" fmla="*/ 52857 h 100819"/>
                  <a:gd name="connsiteX57" fmla="*/ 25761 w 76296"/>
                  <a:gd name="connsiteY57" fmla="*/ 52831 h 100819"/>
                  <a:gd name="connsiteX58" fmla="*/ 23925 w 76296"/>
                  <a:gd name="connsiteY58" fmla="*/ 52813 h 100819"/>
                  <a:gd name="connsiteX59" fmla="*/ 17266 w 76296"/>
                  <a:gd name="connsiteY59" fmla="*/ 54519 h 100819"/>
                  <a:gd name="connsiteX60" fmla="*/ 9568 w 76296"/>
                  <a:gd name="connsiteY60" fmla="*/ 61741 h 100819"/>
                  <a:gd name="connsiteX61" fmla="*/ 8858 w 76296"/>
                  <a:gd name="connsiteY61" fmla="*/ 63135 h 100819"/>
                  <a:gd name="connsiteX62" fmla="*/ 8269 w 76296"/>
                  <a:gd name="connsiteY62" fmla="*/ 64633 h 100819"/>
                  <a:gd name="connsiteX63" fmla="*/ 7845 w 76296"/>
                  <a:gd name="connsiteY63" fmla="*/ 66122 h 100819"/>
                  <a:gd name="connsiteX64" fmla="*/ 7499 w 76296"/>
                  <a:gd name="connsiteY64" fmla="*/ 67984 h 100819"/>
                  <a:gd name="connsiteX65" fmla="*/ 7637 w 76296"/>
                  <a:gd name="connsiteY65" fmla="*/ 75310 h 100819"/>
                  <a:gd name="connsiteX66" fmla="*/ 15777 w 76296"/>
                  <a:gd name="connsiteY66" fmla="*/ 89311 h 100819"/>
                  <a:gd name="connsiteX67" fmla="*/ 23570 w 76296"/>
                  <a:gd name="connsiteY67" fmla="*/ 93502 h 100819"/>
                  <a:gd name="connsiteX68" fmla="*/ 25640 w 76296"/>
                  <a:gd name="connsiteY68" fmla="*/ 94013 h 100819"/>
                  <a:gd name="connsiteX69" fmla="*/ 28211 w 76296"/>
                  <a:gd name="connsiteY69" fmla="*/ 94412 h 100819"/>
                  <a:gd name="connsiteX70" fmla="*/ 30480 w 76296"/>
                  <a:gd name="connsiteY70" fmla="*/ 94507 h 100819"/>
                  <a:gd name="connsiteX71" fmla="*/ 32913 w 76296"/>
                  <a:gd name="connsiteY71" fmla="*/ 94472 h 100819"/>
                  <a:gd name="connsiteX72" fmla="*/ 51573 w 76296"/>
                  <a:gd name="connsiteY72" fmla="*/ 88108 h 100819"/>
                  <a:gd name="connsiteX73" fmla="*/ 59038 w 76296"/>
                  <a:gd name="connsiteY73" fmla="*/ 81189 h 100819"/>
                  <a:gd name="connsiteX74" fmla="*/ 64337 w 76296"/>
                  <a:gd name="connsiteY74" fmla="*/ 72521 h 100819"/>
                  <a:gd name="connsiteX75" fmla="*/ 65272 w 76296"/>
                  <a:gd name="connsiteY75" fmla="*/ 70175 h 100819"/>
                  <a:gd name="connsiteX76" fmla="*/ 65974 w 76296"/>
                  <a:gd name="connsiteY76" fmla="*/ 67880 h 100819"/>
                  <a:gd name="connsiteX77" fmla="*/ 66320 w 76296"/>
                  <a:gd name="connsiteY77" fmla="*/ 66728 h 100819"/>
                  <a:gd name="connsiteX78" fmla="*/ 66580 w 76296"/>
                  <a:gd name="connsiteY78" fmla="*/ 65352 h 100819"/>
                  <a:gd name="connsiteX79" fmla="*/ 66831 w 76296"/>
                  <a:gd name="connsiteY79" fmla="*/ 63949 h 100819"/>
                  <a:gd name="connsiteX80" fmla="*/ 66969 w 76296"/>
                  <a:gd name="connsiteY80" fmla="*/ 63256 h 100819"/>
                  <a:gd name="connsiteX81" fmla="*/ 67039 w 76296"/>
                  <a:gd name="connsiteY81" fmla="*/ 62936 h 100819"/>
                  <a:gd name="connsiteX82" fmla="*/ 67047 w 76296"/>
                  <a:gd name="connsiteY82" fmla="*/ 62832 h 100819"/>
                  <a:gd name="connsiteX83" fmla="*/ 67030 w 76296"/>
                  <a:gd name="connsiteY83" fmla="*/ 62970 h 100819"/>
                  <a:gd name="connsiteX84" fmla="*/ 67039 w 76296"/>
                  <a:gd name="connsiteY84" fmla="*/ 62797 h 100819"/>
                  <a:gd name="connsiteX85" fmla="*/ 67489 w 76296"/>
                  <a:gd name="connsiteY85" fmla="*/ 57602 h 100819"/>
                  <a:gd name="connsiteX86" fmla="*/ 67402 w 76296"/>
                  <a:gd name="connsiteY86" fmla="*/ 52432 h 100819"/>
                  <a:gd name="connsiteX87" fmla="*/ 62190 w 76296"/>
                  <a:gd name="connsiteY87" fmla="*/ 33157 h 100819"/>
                  <a:gd name="connsiteX88" fmla="*/ 50898 w 76296"/>
                  <a:gd name="connsiteY88" fmla="*/ 18263 h 100819"/>
                  <a:gd name="connsiteX89" fmla="*/ 47495 w 76296"/>
                  <a:gd name="connsiteY89" fmla="*/ 15389 h 100819"/>
                  <a:gd name="connsiteX90" fmla="*/ 43962 w 76296"/>
                  <a:gd name="connsiteY90" fmla="*/ 12912 h 100819"/>
                  <a:gd name="connsiteX91" fmla="*/ 40308 w 76296"/>
                  <a:gd name="connsiteY91" fmla="*/ 10843 h 100819"/>
                  <a:gd name="connsiteX92" fmla="*/ 36637 w 76296"/>
                  <a:gd name="connsiteY92" fmla="*/ 9119 h 100819"/>
                  <a:gd name="connsiteX93" fmla="*/ 34835 w 76296"/>
                  <a:gd name="connsiteY93" fmla="*/ 8314 h 100819"/>
                  <a:gd name="connsiteX94" fmla="*/ 33060 w 76296"/>
                  <a:gd name="connsiteY94" fmla="*/ 7717 h 100819"/>
                  <a:gd name="connsiteX95" fmla="*/ 29536 w 76296"/>
                  <a:gd name="connsiteY95" fmla="*/ 6600 h 100819"/>
                  <a:gd name="connsiteX96" fmla="*/ 25839 w 76296"/>
                  <a:gd name="connsiteY96" fmla="*/ 5725 h 100819"/>
                  <a:gd name="connsiteX97" fmla="*/ 24938 w 76296"/>
                  <a:gd name="connsiteY97" fmla="*/ 5526 h 100819"/>
                  <a:gd name="connsiteX98" fmla="*/ 24886 w 76296"/>
                  <a:gd name="connsiteY98" fmla="*/ 5509 h 100819"/>
                  <a:gd name="connsiteX99" fmla="*/ 24981 w 76296"/>
                  <a:gd name="connsiteY99" fmla="*/ 5526 h 100819"/>
                  <a:gd name="connsiteX100" fmla="*/ 24860 w 76296"/>
                  <a:gd name="connsiteY100" fmla="*/ 5509 h 100819"/>
                  <a:gd name="connsiteX101" fmla="*/ 24652 w 76296"/>
                  <a:gd name="connsiteY101" fmla="*/ 5474 h 100819"/>
                  <a:gd name="connsiteX102" fmla="*/ 24228 w 76296"/>
                  <a:gd name="connsiteY102" fmla="*/ 5413 h 100819"/>
                  <a:gd name="connsiteX103" fmla="*/ 22548 w 76296"/>
                  <a:gd name="connsiteY103" fmla="*/ 5180 h 100819"/>
                  <a:gd name="connsiteX104" fmla="*/ 19318 w 76296"/>
                  <a:gd name="connsiteY104" fmla="*/ 4695 h 100819"/>
                  <a:gd name="connsiteX105" fmla="*/ 16296 w 76296"/>
                  <a:gd name="connsiteY105" fmla="*/ 4435 h 100819"/>
                  <a:gd name="connsiteX106" fmla="*/ 10954 w 76296"/>
                  <a:gd name="connsiteY106" fmla="*/ 4158 h 100819"/>
                  <a:gd name="connsiteX107" fmla="*/ 6615 w 76296"/>
                  <a:gd name="connsiteY107" fmla="*/ 4106 h 100819"/>
                  <a:gd name="connsiteX108" fmla="*/ 3316 w 76296"/>
                  <a:gd name="connsiteY108" fmla="*/ 4288 h 100819"/>
                  <a:gd name="connsiteX109" fmla="*/ 571 w 76296"/>
                  <a:gd name="connsiteY109" fmla="*/ 4426 h 100819"/>
                  <a:gd name="connsiteX110" fmla="*/ 0 w 76296"/>
                  <a:gd name="connsiteY110" fmla="*/ 3898 h 100819"/>
                  <a:gd name="connsiteX111" fmla="*/ 442 w 76296"/>
                  <a:gd name="connsiteY111" fmla="*/ 3335 h 10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76296" h="100819">
                    <a:moveTo>
                      <a:pt x="442" y="3335"/>
                    </a:moveTo>
                    <a:cubicBezTo>
                      <a:pt x="442" y="3335"/>
                      <a:pt x="1359" y="3067"/>
                      <a:pt x="3083" y="2573"/>
                    </a:cubicBezTo>
                    <a:cubicBezTo>
                      <a:pt x="3948" y="2340"/>
                      <a:pt x="4996" y="2028"/>
                      <a:pt x="6243" y="1673"/>
                    </a:cubicBezTo>
                    <a:cubicBezTo>
                      <a:pt x="7551" y="1456"/>
                      <a:pt x="9049" y="1170"/>
                      <a:pt x="10729" y="859"/>
                    </a:cubicBezTo>
                    <a:cubicBezTo>
                      <a:pt x="12417" y="504"/>
                      <a:pt x="14287" y="400"/>
                      <a:pt x="16340" y="201"/>
                    </a:cubicBezTo>
                    <a:cubicBezTo>
                      <a:pt x="17370" y="131"/>
                      <a:pt x="18444" y="-16"/>
                      <a:pt x="19552" y="1"/>
                    </a:cubicBezTo>
                    <a:cubicBezTo>
                      <a:pt x="20661" y="19"/>
                      <a:pt x="21821" y="1"/>
                      <a:pt x="23016" y="19"/>
                    </a:cubicBezTo>
                    <a:cubicBezTo>
                      <a:pt x="23605" y="28"/>
                      <a:pt x="24219" y="36"/>
                      <a:pt x="24834" y="45"/>
                    </a:cubicBezTo>
                    <a:lnTo>
                      <a:pt x="25302" y="45"/>
                    </a:lnTo>
                    <a:lnTo>
                      <a:pt x="25536" y="53"/>
                    </a:lnTo>
                    <a:lnTo>
                      <a:pt x="25657" y="45"/>
                    </a:lnTo>
                    <a:lnTo>
                      <a:pt x="25899" y="88"/>
                    </a:lnTo>
                    <a:lnTo>
                      <a:pt x="26817" y="175"/>
                    </a:lnTo>
                    <a:cubicBezTo>
                      <a:pt x="28047" y="313"/>
                      <a:pt x="29285" y="443"/>
                      <a:pt x="30584" y="599"/>
                    </a:cubicBezTo>
                    <a:cubicBezTo>
                      <a:pt x="31865" y="703"/>
                      <a:pt x="33337" y="1145"/>
                      <a:pt x="34766" y="1430"/>
                    </a:cubicBezTo>
                    <a:cubicBezTo>
                      <a:pt x="35494" y="1612"/>
                      <a:pt x="36230" y="1777"/>
                      <a:pt x="36966" y="1941"/>
                    </a:cubicBezTo>
                    <a:cubicBezTo>
                      <a:pt x="37684" y="2140"/>
                      <a:pt x="38386" y="2400"/>
                      <a:pt x="39104" y="2634"/>
                    </a:cubicBezTo>
                    <a:cubicBezTo>
                      <a:pt x="44889" y="4452"/>
                      <a:pt x="50872" y="7561"/>
                      <a:pt x="56293" y="12038"/>
                    </a:cubicBezTo>
                    <a:cubicBezTo>
                      <a:pt x="61653" y="16549"/>
                      <a:pt x="66588" y="22325"/>
                      <a:pt x="70078" y="29200"/>
                    </a:cubicBezTo>
                    <a:cubicBezTo>
                      <a:pt x="73602" y="36032"/>
                      <a:pt x="75836" y="43851"/>
                      <a:pt x="76261" y="51913"/>
                    </a:cubicBezTo>
                    <a:cubicBezTo>
                      <a:pt x="76330" y="53939"/>
                      <a:pt x="76278" y="55974"/>
                      <a:pt x="76278" y="57983"/>
                    </a:cubicBezTo>
                    <a:cubicBezTo>
                      <a:pt x="76139" y="59992"/>
                      <a:pt x="75880" y="62035"/>
                      <a:pt x="75672" y="64053"/>
                    </a:cubicBezTo>
                    <a:lnTo>
                      <a:pt x="75637" y="64235"/>
                    </a:lnTo>
                    <a:lnTo>
                      <a:pt x="75577" y="64616"/>
                    </a:lnTo>
                    <a:lnTo>
                      <a:pt x="75490" y="64971"/>
                    </a:lnTo>
                    <a:lnTo>
                      <a:pt x="75343" y="65663"/>
                    </a:lnTo>
                    <a:lnTo>
                      <a:pt x="75057" y="67058"/>
                    </a:lnTo>
                    <a:lnTo>
                      <a:pt x="74745" y="68443"/>
                    </a:lnTo>
                    <a:lnTo>
                      <a:pt x="74252" y="70019"/>
                    </a:lnTo>
                    <a:cubicBezTo>
                      <a:pt x="73914" y="71058"/>
                      <a:pt x="73628" y="72175"/>
                      <a:pt x="73221" y="73119"/>
                    </a:cubicBezTo>
                    <a:lnTo>
                      <a:pt x="71966" y="76028"/>
                    </a:lnTo>
                    <a:cubicBezTo>
                      <a:pt x="70121" y="79769"/>
                      <a:pt x="67844" y="83319"/>
                      <a:pt x="65056" y="86393"/>
                    </a:cubicBezTo>
                    <a:cubicBezTo>
                      <a:pt x="62259" y="89441"/>
                      <a:pt x="59116" y="92169"/>
                      <a:pt x="55643" y="94308"/>
                    </a:cubicBezTo>
                    <a:cubicBezTo>
                      <a:pt x="48725" y="98620"/>
                      <a:pt x="40750" y="100888"/>
                      <a:pt x="33052" y="100802"/>
                    </a:cubicBezTo>
                    <a:cubicBezTo>
                      <a:pt x="32082" y="100845"/>
                      <a:pt x="31138" y="100811"/>
                      <a:pt x="30194" y="100698"/>
                    </a:cubicBezTo>
                    <a:lnTo>
                      <a:pt x="28757" y="100577"/>
                    </a:lnTo>
                    <a:lnTo>
                      <a:pt x="28055" y="100507"/>
                    </a:lnTo>
                    <a:lnTo>
                      <a:pt x="27709" y="100482"/>
                    </a:lnTo>
                    <a:lnTo>
                      <a:pt x="27527" y="100473"/>
                    </a:lnTo>
                    <a:lnTo>
                      <a:pt x="27285" y="100438"/>
                    </a:lnTo>
                    <a:lnTo>
                      <a:pt x="27190" y="100421"/>
                    </a:lnTo>
                    <a:cubicBezTo>
                      <a:pt x="26341" y="100256"/>
                      <a:pt x="25484" y="100100"/>
                      <a:pt x="24644" y="99945"/>
                    </a:cubicBezTo>
                    <a:cubicBezTo>
                      <a:pt x="23665" y="99650"/>
                      <a:pt x="22695" y="99373"/>
                      <a:pt x="21734" y="99096"/>
                    </a:cubicBezTo>
                    <a:cubicBezTo>
                      <a:pt x="18123" y="97832"/>
                      <a:pt x="14885" y="95875"/>
                      <a:pt x="12183" y="93485"/>
                    </a:cubicBezTo>
                    <a:cubicBezTo>
                      <a:pt x="6763" y="88653"/>
                      <a:pt x="3767" y="82150"/>
                      <a:pt x="2909" y="76020"/>
                    </a:cubicBezTo>
                    <a:cubicBezTo>
                      <a:pt x="2511" y="72920"/>
                      <a:pt x="2624" y="70071"/>
                      <a:pt x="3065" y="67101"/>
                    </a:cubicBezTo>
                    <a:cubicBezTo>
                      <a:pt x="3204" y="66477"/>
                      <a:pt x="3334" y="65845"/>
                      <a:pt x="3472" y="65222"/>
                    </a:cubicBezTo>
                    <a:cubicBezTo>
                      <a:pt x="3697" y="64512"/>
                      <a:pt x="3914" y="63819"/>
                      <a:pt x="4130" y="63144"/>
                    </a:cubicBezTo>
                    <a:cubicBezTo>
                      <a:pt x="4408" y="62511"/>
                      <a:pt x="4676" y="61879"/>
                      <a:pt x="4927" y="61282"/>
                    </a:cubicBezTo>
                    <a:cubicBezTo>
                      <a:pt x="5247" y="60710"/>
                      <a:pt x="5559" y="60130"/>
                      <a:pt x="5862" y="59576"/>
                    </a:cubicBezTo>
                    <a:cubicBezTo>
                      <a:pt x="8572" y="55195"/>
                      <a:pt x="12261" y="52406"/>
                      <a:pt x="15612" y="50960"/>
                    </a:cubicBezTo>
                    <a:cubicBezTo>
                      <a:pt x="18963" y="49471"/>
                      <a:pt x="21873" y="49142"/>
                      <a:pt x="23813" y="49124"/>
                    </a:cubicBezTo>
                    <a:cubicBezTo>
                      <a:pt x="24791" y="49073"/>
                      <a:pt x="25527" y="49177"/>
                      <a:pt x="26038" y="49211"/>
                    </a:cubicBezTo>
                    <a:cubicBezTo>
                      <a:pt x="26540" y="49263"/>
                      <a:pt x="26808" y="49280"/>
                      <a:pt x="26808" y="49280"/>
                    </a:cubicBezTo>
                    <a:cubicBezTo>
                      <a:pt x="27787" y="49367"/>
                      <a:pt x="28514" y="50224"/>
                      <a:pt x="28436" y="51220"/>
                    </a:cubicBezTo>
                    <a:cubicBezTo>
                      <a:pt x="28358" y="52190"/>
                      <a:pt x="27545" y="52900"/>
                      <a:pt x="26583" y="52857"/>
                    </a:cubicBezTo>
                    <a:lnTo>
                      <a:pt x="26393" y="52857"/>
                    </a:lnTo>
                    <a:cubicBezTo>
                      <a:pt x="26393" y="52857"/>
                      <a:pt x="26185" y="52848"/>
                      <a:pt x="25761" y="52831"/>
                    </a:cubicBezTo>
                    <a:cubicBezTo>
                      <a:pt x="25345" y="52813"/>
                      <a:pt x="24739" y="52727"/>
                      <a:pt x="23925" y="52813"/>
                    </a:cubicBezTo>
                    <a:cubicBezTo>
                      <a:pt x="22340" y="52882"/>
                      <a:pt x="19968" y="53203"/>
                      <a:pt x="17266" y="54519"/>
                    </a:cubicBezTo>
                    <a:cubicBezTo>
                      <a:pt x="14573" y="55757"/>
                      <a:pt x="11638" y="58165"/>
                      <a:pt x="9568" y="61741"/>
                    </a:cubicBezTo>
                    <a:cubicBezTo>
                      <a:pt x="9343" y="62200"/>
                      <a:pt x="9101" y="62650"/>
                      <a:pt x="8858" y="63135"/>
                    </a:cubicBezTo>
                    <a:cubicBezTo>
                      <a:pt x="8668" y="63637"/>
                      <a:pt x="8469" y="64139"/>
                      <a:pt x="8269" y="64633"/>
                    </a:cubicBezTo>
                    <a:cubicBezTo>
                      <a:pt x="8122" y="65126"/>
                      <a:pt x="7992" y="65594"/>
                      <a:pt x="7845" y="66122"/>
                    </a:cubicBezTo>
                    <a:cubicBezTo>
                      <a:pt x="7724" y="66728"/>
                      <a:pt x="7611" y="67343"/>
                      <a:pt x="7499" y="67984"/>
                    </a:cubicBezTo>
                    <a:cubicBezTo>
                      <a:pt x="7282" y="70166"/>
                      <a:pt x="7213" y="72807"/>
                      <a:pt x="7637" y="75310"/>
                    </a:cubicBezTo>
                    <a:cubicBezTo>
                      <a:pt x="8547" y="80401"/>
                      <a:pt x="11257" y="85622"/>
                      <a:pt x="15777" y="89311"/>
                    </a:cubicBezTo>
                    <a:cubicBezTo>
                      <a:pt x="18020" y="91173"/>
                      <a:pt x="20678" y="92628"/>
                      <a:pt x="23570" y="93502"/>
                    </a:cubicBezTo>
                    <a:cubicBezTo>
                      <a:pt x="24245" y="93675"/>
                      <a:pt x="24947" y="93849"/>
                      <a:pt x="25640" y="94013"/>
                    </a:cubicBezTo>
                    <a:cubicBezTo>
                      <a:pt x="26488" y="94161"/>
                      <a:pt x="27345" y="94282"/>
                      <a:pt x="28211" y="94412"/>
                    </a:cubicBezTo>
                    <a:lnTo>
                      <a:pt x="30480" y="94507"/>
                    </a:lnTo>
                    <a:cubicBezTo>
                      <a:pt x="31294" y="94567"/>
                      <a:pt x="32108" y="94559"/>
                      <a:pt x="32913" y="94472"/>
                    </a:cubicBezTo>
                    <a:cubicBezTo>
                      <a:pt x="39434" y="94221"/>
                      <a:pt x="46014" y="91952"/>
                      <a:pt x="51573" y="88108"/>
                    </a:cubicBezTo>
                    <a:cubicBezTo>
                      <a:pt x="54370" y="86185"/>
                      <a:pt x="56838" y="83787"/>
                      <a:pt x="59038" y="81189"/>
                    </a:cubicBezTo>
                    <a:cubicBezTo>
                      <a:pt x="61246" y="78574"/>
                      <a:pt x="62934" y="75595"/>
                      <a:pt x="64337" y="72521"/>
                    </a:cubicBezTo>
                    <a:lnTo>
                      <a:pt x="65272" y="70175"/>
                    </a:lnTo>
                    <a:cubicBezTo>
                      <a:pt x="65584" y="69395"/>
                      <a:pt x="65731" y="68633"/>
                      <a:pt x="65974" y="67880"/>
                    </a:cubicBezTo>
                    <a:lnTo>
                      <a:pt x="66320" y="66728"/>
                    </a:lnTo>
                    <a:lnTo>
                      <a:pt x="66580" y="65352"/>
                    </a:lnTo>
                    <a:lnTo>
                      <a:pt x="66831" y="63949"/>
                    </a:lnTo>
                    <a:lnTo>
                      <a:pt x="66969" y="63256"/>
                    </a:lnTo>
                    <a:lnTo>
                      <a:pt x="67039" y="62936"/>
                    </a:lnTo>
                    <a:lnTo>
                      <a:pt x="67047" y="62832"/>
                    </a:lnTo>
                    <a:cubicBezTo>
                      <a:pt x="67073" y="62763"/>
                      <a:pt x="66995" y="63170"/>
                      <a:pt x="67030" y="62970"/>
                    </a:cubicBezTo>
                    <a:lnTo>
                      <a:pt x="67039" y="62797"/>
                    </a:lnTo>
                    <a:cubicBezTo>
                      <a:pt x="67186" y="61057"/>
                      <a:pt x="67333" y="59334"/>
                      <a:pt x="67489" y="57602"/>
                    </a:cubicBezTo>
                    <a:cubicBezTo>
                      <a:pt x="67437" y="55870"/>
                      <a:pt x="67472" y="54138"/>
                      <a:pt x="67402" y="52432"/>
                    </a:cubicBezTo>
                    <a:cubicBezTo>
                      <a:pt x="66926" y="45592"/>
                      <a:pt x="65125" y="38976"/>
                      <a:pt x="62190" y="33157"/>
                    </a:cubicBezTo>
                    <a:cubicBezTo>
                      <a:pt x="59237" y="27364"/>
                      <a:pt x="55384" y="22264"/>
                      <a:pt x="50898" y="18263"/>
                    </a:cubicBezTo>
                    <a:cubicBezTo>
                      <a:pt x="49712" y="17337"/>
                      <a:pt x="48664" y="16289"/>
                      <a:pt x="47495" y="15389"/>
                    </a:cubicBezTo>
                    <a:cubicBezTo>
                      <a:pt x="46291" y="14549"/>
                      <a:pt x="45123" y="13726"/>
                      <a:pt x="43962" y="12912"/>
                    </a:cubicBezTo>
                    <a:cubicBezTo>
                      <a:pt x="42724" y="12202"/>
                      <a:pt x="41503" y="11527"/>
                      <a:pt x="40308" y="10843"/>
                    </a:cubicBezTo>
                    <a:cubicBezTo>
                      <a:pt x="39122" y="10141"/>
                      <a:pt x="37849" y="9700"/>
                      <a:pt x="36637" y="9119"/>
                    </a:cubicBezTo>
                    <a:cubicBezTo>
                      <a:pt x="36039" y="8860"/>
                      <a:pt x="35424" y="8557"/>
                      <a:pt x="34835" y="8314"/>
                    </a:cubicBezTo>
                    <a:cubicBezTo>
                      <a:pt x="34247" y="8115"/>
                      <a:pt x="33649" y="7907"/>
                      <a:pt x="33060" y="7717"/>
                    </a:cubicBezTo>
                    <a:cubicBezTo>
                      <a:pt x="31865" y="7344"/>
                      <a:pt x="30826" y="6842"/>
                      <a:pt x="29536" y="6600"/>
                    </a:cubicBezTo>
                    <a:cubicBezTo>
                      <a:pt x="28272" y="6305"/>
                      <a:pt x="27042" y="6020"/>
                      <a:pt x="25839" y="5725"/>
                    </a:cubicBezTo>
                    <a:lnTo>
                      <a:pt x="24938" y="5526"/>
                    </a:lnTo>
                    <a:lnTo>
                      <a:pt x="24886" y="5509"/>
                    </a:lnTo>
                    <a:cubicBezTo>
                      <a:pt x="24886" y="5509"/>
                      <a:pt x="24713" y="5491"/>
                      <a:pt x="24981" y="5526"/>
                    </a:cubicBezTo>
                    <a:lnTo>
                      <a:pt x="24860" y="5509"/>
                    </a:lnTo>
                    <a:lnTo>
                      <a:pt x="24652" y="5474"/>
                    </a:lnTo>
                    <a:lnTo>
                      <a:pt x="24228" y="5413"/>
                    </a:lnTo>
                    <a:cubicBezTo>
                      <a:pt x="23657" y="5335"/>
                      <a:pt x="23102" y="5249"/>
                      <a:pt x="22548" y="5180"/>
                    </a:cubicBezTo>
                    <a:cubicBezTo>
                      <a:pt x="21440" y="4998"/>
                      <a:pt x="20358" y="4850"/>
                      <a:pt x="19318" y="4695"/>
                    </a:cubicBezTo>
                    <a:cubicBezTo>
                      <a:pt x="18288" y="4574"/>
                      <a:pt x="17284" y="4521"/>
                      <a:pt x="16296" y="4435"/>
                    </a:cubicBezTo>
                    <a:cubicBezTo>
                      <a:pt x="14348" y="4288"/>
                      <a:pt x="12547" y="4123"/>
                      <a:pt x="10954" y="4158"/>
                    </a:cubicBezTo>
                    <a:cubicBezTo>
                      <a:pt x="9326" y="4149"/>
                      <a:pt x="7862" y="4123"/>
                      <a:pt x="6615" y="4106"/>
                    </a:cubicBezTo>
                    <a:cubicBezTo>
                      <a:pt x="5308" y="4175"/>
                      <a:pt x="4217" y="4262"/>
                      <a:pt x="3316" y="4288"/>
                    </a:cubicBezTo>
                    <a:cubicBezTo>
                      <a:pt x="1541" y="4374"/>
                      <a:pt x="571" y="4426"/>
                      <a:pt x="571" y="4426"/>
                    </a:cubicBezTo>
                    <a:cubicBezTo>
                      <a:pt x="268" y="4452"/>
                      <a:pt x="17" y="4218"/>
                      <a:pt x="0" y="3898"/>
                    </a:cubicBezTo>
                    <a:cubicBezTo>
                      <a:pt x="9" y="3638"/>
                      <a:pt x="191" y="3413"/>
                      <a:pt x="442" y="3335"/>
                    </a:cubicBezTo>
                    <a:close/>
                  </a:path>
                </a:pathLst>
              </a:custGeom>
              <a:grpFill/>
              <a:ln w="8653" cap="flat">
                <a:noFill/>
                <a:prstDash val="solid"/>
                <a:miter/>
              </a:ln>
            </p:spPr>
            <p:txBody>
              <a:bodyPr rtlCol="0" anchor="ctr"/>
              <a:lstStyle/>
              <a:p>
                <a:endParaRPr lang="en-IN" dirty="0"/>
              </a:p>
            </p:txBody>
          </p:sp>
          <p:sp>
            <p:nvSpPr>
              <p:cNvPr id="56" name="Freeform: Shape 31">
                <a:extLst>
                  <a:ext uri="{FF2B5EF4-FFF2-40B4-BE49-F238E27FC236}">
                    <a16:creationId xmlns:a16="http://schemas.microsoft.com/office/drawing/2014/main" id="{FA4F2A1E-01B8-4241-A01C-041ABF5E976F}"/>
                  </a:ext>
                </a:extLst>
              </p:cNvPr>
              <p:cNvSpPr/>
              <p:nvPr/>
            </p:nvSpPr>
            <p:spPr>
              <a:xfrm>
                <a:off x="-1169397" y="2758733"/>
                <a:ext cx="90491" cy="97338"/>
              </a:xfrm>
              <a:custGeom>
                <a:avLst/>
                <a:gdLst>
                  <a:gd name="connsiteX0" fmla="*/ 264 w 90491"/>
                  <a:gd name="connsiteY0" fmla="*/ 12141 h 97338"/>
                  <a:gd name="connsiteX1" fmla="*/ 2567 w 90491"/>
                  <a:gd name="connsiteY1" fmla="*/ 10626 h 97338"/>
                  <a:gd name="connsiteX2" fmla="*/ 5321 w 90491"/>
                  <a:gd name="connsiteY2" fmla="*/ 8851 h 97338"/>
                  <a:gd name="connsiteX3" fmla="*/ 9347 w 90491"/>
                  <a:gd name="connsiteY3" fmla="*/ 6747 h 97338"/>
                  <a:gd name="connsiteX4" fmla="*/ 14543 w 90491"/>
                  <a:gd name="connsiteY4" fmla="*/ 4469 h 97338"/>
                  <a:gd name="connsiteX5" fmla="*/ 17556 w 90491"/>
                  <a:gd name="connsiteY5" fmla="*/ 3300 h 97338"/>
                  <a:gd name="connsiteX6" fmla="*/ 20864 w 90491"/>
                  <a:gd name="connsiteY6" fmla="*/ 2322 h 97338"/>
                  <a:gd name="connsiteX7" fmla="*/ 22613 w 90491"/>
                  <a:gd name="connsiteY7" fmla="*/ 1794 h 97338"/>
                  <a:gd name="connsiteX8" fmla="*/ 23063 w 90491"/>
                  <a:gd name="connsiteY8" fmla="*/ 1655 h 97338"/>
                  <a:gd name="connsiteX9" fmla="*/ 23280 w 90491"/>
                  <a:gd name="connsiteY9" fmla="*/ 1586 h 97338"/>
                  <a:gd name="connsiteX10" fmla="*/ 23392 w 90491"/>
                  <a:gd name="connsiteY10" fmla="*/ 1569 h 97338"/>
                  <a:gd name="connsiteX11" fmla="*/ 23652 w 90491"/>
                  <a:gd name="connsiteY11" fmla="*/ 1499 h 97338"/>
                  <a:gd name="connsiteX12" fmla="*/ 24553 w 90491"/>
                  <a:gd name="connsiteY12" fmla="*/ 1326 h 97338"/>
                  <a:gd name="connsiteX13" fmla="*/ 28267 w 90491"/>
                  <a:gd name="connsiteY13" fmla="*/ 599 h 97338"/>
                  <a:gd name="connsiteX14" fmla="*/ 32510 w 90491"/>
                  <a:gd name="connsiteY14" fmla="*/ 166 h 97338"/>
                  <a:gd name="connsiteX15" fmla="*/ 34770 w 90491"/>
                  <a:gd name="connsiteY15" fmla="*/ 1 h 97338"/>
                  <a:gd name="connsiteX16" fmla="*/ 37022 w 90491"/>
                  <a:gd name="connsiteY16" fmla="*/ 36 h 97338"/>
                  <a:gd name="connsiteX17" fmla="*/ 56219 w 90491"/>
                  <a:gd name="connsiteY17" fmla="*/ 3950 h 97338"/>
                  <a:gd name="connsiteX18" fmla="*/ 74438 w 90491"/>
                  <a:gd name="connsiteY18" fmla="*/ 16306 h 97338"/>
                  <a:gd name="connsiteX19" fmla="*/ 87037 w 90491"/>
                  <a:gd name="connsiteY19" fmla="*/ 36188 h 97338"/>
                  <a:gd name="connsiteX20" fmla="*/ 88855 w 90491"/>
                  <a:gd name="connsiteY20" fmla="*/ 41972 h 97338"/>
                  <a:gd name="connsiteX21" fmla="*/ 90050 w 90491"/>
                  <a:gd name="connsiteY21" fmla="*/ 47938 h 97338"/>
                  <a:gd name="connsiteX22" fmla="*/ 90085 w 90491"/>
                  <a:gd name="connsiteY22" fmla="*/ 48128 h 97338"/>
                  <a:gd name="connsiteX23" fmla="*/ 90128 w 90491"/>
                  <a:gd name="connsiteY23" fmla="*/ 48527 h 97338"/>
                  <a:gd name="connsiteX24" fmla="*/ 90171 w 90491"/>
                  <a:gd name="connsiteY24" fmla="*/ 48873 h 97338"/>
                  <a:gd name="connsiteX25" fmla="*/ 90232 w 90491"/>
                  <a:gd name="connsiteY25" fmla="*/ 49583 h 97338"/>
                  <a:gd name="connsiteX26" fmla="*/ 90362 w 90491"/>
                  <a:gd name="connsiteY26" fmla="*/ 51003 h 97338"/>
                  <a:gd name="connsiteX27" fmla="*/ 90483 w 90491"/>
                  <a:gd name="connsiteY27" fmla="*/ 52406 h 97338"/>
                  <a:gd name="connsiteX28" fmla="*/ 90492 w 90491"/>
                  <a:gd name="connsiteY28" fmla="*/ 54069 h 97338"/>
                  <a:gd name="connsiteX29" fmla="*/ 90405 w 90491"/>
                  <a:gd name="connsiteY29" fmla="*/ 57333 h 97338"/>
                  <a:gd name="connsiteX30" fmla="*/ 90067 w 90491"/>
                  <a:gd name="connsiteY30" fmla="*/ 60468 h 97338"/>
                  <a:gd name="connsiteX31" fmla="*/ 86517 w 90491"/>
                  <a:gd name="connsiteY31" fmla="*/ 72417 h 97338"/>
                  <a:gd name="connsiteX32" fmla="*/ 79850 w 90491"/>
                  <a:gd name="connsiteY32" fmla="*/ 82739 h 97338"/>
                  <a:gd name="connsiteX33" fmla="*/ 60185 w 90491"/>
                  <a:gd name="connsiteY33" fmla="*/ 95632 h 97338"/>
                  <a:gd name="connsiteX34" fmla="*/ 57414 w 90491"/>
                  <a:gd name="connsiteY34" fmla="*/ 96368 h 97338"/>
                  <a:gd name="connsiteX35" fmla="*/ 56020 w 90491"/>
                  <a:gd name="connsiteY35" fmla="*/ 96672 h 97338"/>
                  <a:gd name="connsiteX36" fmla="*/ 55318 w 90491"/>
                  <a:gd name="connsiteY36" fmla="*/ 96810 h 97338"/>
                  <a:gd name="connsiteX37" fmla="*/ 54981 w 90491"/>
                  <a:gd name="connsiteY37" fmla="*/ 96914 h 97338"/>
                  <a:gd name="connsiteX38" fmla="*/ 54808 w 90491"/>
                  <a:gd name="connsiteY38" fmla="*/ 96931 h 97338"/>
                  <a:gd name="connsiteX39" fmla="*/ 54565 w 90491"/>
                  <a:gd name="connsiteY39" fmla="*/ 96983 h 97338"/>
                  <a:gd name="connsiteX40" fmla="*/ 54487 w 90491"/>
                  <a:gd name="connsiteY40" fmla="*/ 96983 h 97338"/>
                  <a:gd name="connsiteX41" fmla="*/ 51889 w 90491"/>
                  <a:gd name="connsiteY41" fmla="*/ 97277 h 97338"/>
                  <a:gd name="connsiteX42" fmla="*/ 48867 w 90491"/>
                  <a:gd name="connsiteY42" fmla="*/ 97338 h 97338"/>
                  <a:gd name="connsiteX43" fmla="*/ 38095 w 90491"/>
                  <a:gd name="connsiteY43" fmla="*/ 94784 h 97338"/>
                  <a:gd name="connsiteX44" fmla="*/ 24085 w 90491"/>
                  <a:gd name="connsiteY44" fmla="*/ 80851 h 97338"/>
                  <a:gd name="connsiteX45" fmla="*/ 21609 w 90491"/>
                  <a:gd name="connsiteY45" fmla="*/ 72279 h 97338"/>
                  <a:gd name="connsiteX46" fmla="*/ 21427 w 90491"/>
                  <a:gd name="connsiteY46" fmla="*/ 70357 h 97338"/>
                  <a:gd name="connsiteX47" fmla="*/ 21444 w 90491"/>
                  <a:gd name="connsiteY47" fmla="*/ 68174 h 97338"/>
                  <a:gd name="connsiteX48" fmla="*/ 21661 w 90491"/>
                  <a:gd name="connsiteY48" fmla="*/ 66157 h 97338"/>
                  <a:gd name="connsiteX49" fmla="*/ 22059 w 90491"/>
                  <a:gd name="connsiteY49" fmla="*/ 64243 h 97338"/>
                  <a:gd name="connsiteX50" fmla="*/ 28822 w 90491"/>
                  <a:gd name="connsiteY50" fmla="*/ 53151 h 97338"/>
                  <a:gd name="connsiteX51" fmla="*/ 36130 w 90491"/>
                  <a:gd name="connsiteY51" fmla="*/ 48977 h 97338"/>
                  <a:gd name="connsiteX52" fmla="*/ 38277 w 90491"/>
                  <a:gd name="connsiteY52" fmla="*/ 48414 h 97338"/>
                  <a:gd name="connsiteX53" fmla="*/ 39022 w 90491"/>
                  <a:gd name="connsiteY53" fmla="*/ 48232 h 97338"/>
                  <a:gd name="connsiteX54" fmla="*/ 41169 w 90491"/>
                  <a:gd name="connsiteY54" fmla="*/ 49601 h 97338"/>
                  <a:gd name="connsiteX55" fmla="*/ 39862 w 90491"/>
                  <a:gd name="connsiteY55" fmla="*/ 51748 h 97338"/>
                  <a:gd name="connsiteX56" fmla="*/ 39680 w 90491"/>
                  <a:gd name="connsiteY56" fmla="*/ 51783 h 97338"/>
                  <a:gd name="connsiteX57" fmla="*/ 39074 w 90491"/>
                  <a:gd name="connsiteY57" fmla="*/ 51947 h 97338"/>
                  <a:gd name="connsiteX58" fmla="*/ 37325 w 90491"/>
                  <a:gd name="connsiteY58" fmla="*/ 52467 h 97338"/>
                  <a:gd name="connsiteX59" fmla="*/ 31454 w 90491"/>
                  <a:gd name="connsiteY59" fmla="*/ 56060 h 97338"/>
                  <a:gd name="connsiteX60" fmla="*/ 26224 w 90491"/>
                  <a:gd name="connsiteY60" fmla="*/ 65239 h 97338"/>
                  <a:gd name="connsiteX61" fmla="*/ 25964 w 90491"/>
                  <a:gd name="connsiteY61" fmla="*/ 66780 h 97338"/>
                  <a:gd name="connsiteX62" fmla="*/ 25834 w 90491"/>
                  <a:gd name="connsiteY62" fmla="*/ 68391 h 97338"/>
                  <a:gd name="connsiteX63" fmla="*/ 25860 w 90491"/>
                  <a:gd name="connsiteY63" fmla="*/ 69932 h 97338"/>
                  <a:gd name="connsiteX64" fmla="*/ 26085 w 90491"/>
                  <a:gd name="connsiteY64" fmla="*/ 71828 h 97338"/>
                  <a:gd name="connsiteX65" fmla="*/ 28371 w 90491"/>
                  <a:gd name="connsiteY65" fmla="*/ 78799 h 97338"/>
                  <a:gd name="connsiteX66" fmla="*/ 40269 w 90491"/>
                  <a:gd name="connsiteY66" fmla="*/ 89779 h 97338"/>
                  <a:gd name="connsiteX67" fmla="*/ 48963 w 90491"/>
                  <a:gd name="connsiteY67" fmla="*/ 91467 h 97338"/>
                  <a:gd name="connsiteX68" fmla="*/ 51101 w 90491"/>
                  <a:gd name="connsiteY68" fmla="*/ 91363 h 97338"/>
                  <a:gd name="connsiteX69" fmla="*/ 53664 w 90491"/>
                  <a:gd name="connsiteY69" fmla="*/ 90974 h 97338"/>
                  <a:gd name="connsiteX70" fmla="*/ 55864 w 90491"/>
                  <a:gd name="connsiteY70" fmla="*/ 90394 h 97338"/>
                  <a:gd name="connsiteX71" fmla="*/ 58185 w 90491"/>
                  <a:gd name="connsiteY71" fmla="*/ 89640 h 97338"/>
                  <a:gd name="connsiteX72" fmla="*/ 74143 w 90491"/>
                  <a:gd name="connsiteY72" fmla="*/ 78054 h 97338"/>
                  <a:gd name="connsiteX73" fmla="*/ 79243 w 90491"/>
                  <a:gd name="connsiteY73" fmla="*/ 69265 h 97338"/>
                  <a:gd name="connsiteX74" fmla="*/ 81763 w 90491"/>
                  <a:gd name="connsiteY74" fmla="*/ 59403 h 97338"/>
                  <a:gd name="connsiteX75" fmla="*/ 81954 w 90491"/>
                  <a:gd name="connsiteY75" fmla="*/ 56874 h 97338"/>
                  <a:gd name="connsiteX76" fmla="*/ 81945 w 90491"/>
                  <a:gd name="connsiteY76" fmla="*/ 54476 h 97338"/>
                  <a:gd name="connsiteX77" fmla="*/ 81945 w 90491"/>
                  <a:gd name="connsiteY77" fmla="*/ 53272 h 97338"/>
                  <a:gd name="connsiteX78" fmla="*/ 81789 w 90491"/>
                  <a:gd name="connsiteY78" fmla="*/ 51904 h 97338"/>
                  <a:gd name="connsiteX79" fmla="*/ 81616 w 90491"/>
                  <a:gd name="connsiteY79" fmla="*/ 50466 h 97338"/>
                  <a:gd name="connsiteX80" fmla="*/ 81538 w 90491"/>
                  <a:gd name="connsiteY80" fmla="*/ 49782 h 97338"/>
                  <a:gd name="connsiteX81" fmla="*/ 81495 w 90491"/>
                  <a:gd name="connsiteY81" fmla="*/ 49427 h 97338"/>
                  <a:gd name="connsiteX82" fmla="*/ 81477 w 90491"/>
                  <a:gd name="connsiteY82" fmla="*/ 49341 h 97338"/>
                  <a:gd name="connsiteX83" fmla="*/ 81503 w 90491"/>
                  <a:gd name="connsiteY83" fmla="*/ 49471 h 97338"/>
                  <a:gd name="connsiteX84" fmla="*/ 81460 w 90491"/>
                  <a:gd name="connsiteY84" fmla="*/ 49315 h 97338"/>
                  <a:gd name="connsiteX85" fmla="*/ 80343 w 90491"/>
                  <a:gd name="connsiteY85" fmla="*/ 44223 h 97338"/>
                  <a:gd name="connsiteX86" fmla="*/ 78750 w 90491"/>
                  <a:gd name="connsiteY86" fmla="*/ 39313 h 97338"/>
                  <a:gd name="connsiteX87" fmla="*/ 68099 w 90491"/>
                  <a:gd name="connsiteY87" fmla="*/ 22446 h 97338"/>
                  <a:gd name="connsiteX88" fmla="*/ 52903 w 90491"/>
                  <a:gd name="connsiteY88" fmla="*/ 11518 h 97338"/>
                  <a:gd name="connsiteX89" fmla="*/ 48815 w 90491"/>
                  <a:gd name="connsiteY89" fmla="*/ 9786 h 97338"/>
                  <a:gd name="connsiteX90" fmla="*/ 44702 w 90491"/>
                  <a:gd name="connsiteY90" fmla="*/ 8461 h 97338"/>
                  <a:gd name="connsiteX91" fmla="*/ 40607 w 90491"/>
                  <a:gd name="connsiteY91" fmla="*/ 7561 h 97338"/>
                  <a:gd name="connsiteX92" fmla="*/ 36589 w 90491"/>
                  <a:gd name="connsiteY92" fmla="*/ 6972 h 97338"/>
                  <a:gd name="connsiteX93" fmla="*/ 34623 w 90491"/>
                  <a:gd name="connsiteY93" fmla="*/ 6755 h 97338"/>
                  <a:gd name="connsiteX94" fmla="*/ 32761 w 90491"/>
                  <a:gd name="connsiteY94" fmla="*/ 6703 h 97338"/>
                  <a:gd name="connsiteX95" fmla="*/ 29047 w 90491"/>
                  <a:gd name="connsiteY95" fmla="*/ 6678 h 97338"/>
                  <a:gd name="connsiteX96" fmla="*/ 25254 w 90491"/>
                  <a:gd name="connsiteY96" fmla="*/ 6954 h 97338"/>
                  <a:gd name="connsiteX97" fmla="*/ 24354 w 90491"/>
                  <a:gd name="connsiteY97" fmla="*/ 7007 h 97338"/>
                  <a:gd name="connsiteX98" fmla="*/ 24293 w 90491"/>
                  <a:gd name="connsiteY98" fmla="*/ 6998 h 97338"/>
                  <a:gd name="connsiteX99" fmla="*/ 24379 w 90491"/>
                  <a:gd name="connsiteY99" fmla="*/ 6981 h 97338"/>
                  <a:gd name="connsiteX100" fmla="*/ 24267 w 90491"/>
                  <a:gd name="connsiteY100" fmla="*/ 6998 h 97338"/>
                  <a:gd name="connsiteX101" fmla="*/ 24059 w 90491"/>
                  <a:gd name="connsiteY101" fmla="*/ 7032 h 97338"/>
                  <a:gd name="connsiteX102" fmla="*/ 23635 w 90491"/>
                  <a:gd name="connsiteY102" fmla="*/ 7110 h 97338"/>
                  <a:gd name="connsiteX103" fmla="*/ 21938 w 90491"/>
                  <a:gd name="connsiteY103" fmla="*/ 7379 h 97338"/>
                  <a:gd name="connsiteX104" fmla="*/ 18742 w 90491"/>
                  <a:gd name="connsiteY104" fmla="*/ 7872 h 97338"/>
                  <a:gd name="connsiteX105" fmla="*/ 15772 w 90491"/>
                  <a:gd name="connsiteY105" fmla="*/ 8513 h 97338"/>
                  <a:gd name="connsiteX106" fmla="*/ 10577 w 90491"/>
                  <a:gd name="connsiteY106" fmla="*/ 9829 h 97338"/>
                  <a:gd name="connsiteX107" fmla="*/ 6403 w 90491"/>
                  <a:gd name="connsiteY107" fmla="*/ 11059 h 97338"/>
                  <a:gd name="connsiteX108" fmla="*/ 3329 w 90491"/>
                  <a:gd name="connsiteY108" fmla="*/ 12210 h 97338"/>
                  <a:gd name="connsiteX109" fmla="*/ 740 w 90491"/>
                  <a:gd name="connsiteY109" fmla="*/ 13137 h 97338"/>
                  <a:gd name="connsiteX110" fmla="*/ 21 w 90491"/>
                  <a:gd name="connsiteY110" fmla="*/ 12800 h 97338"/>
                  <a:gd name="connsiteX111" fmla="*/ 264 w 90491"/>
                  <a:gd name="connsiteY111" fmla="*/ 12141 h 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0491" h="97338">
                    <a:moveTo>
                      <a:pt x="264" y="12141"/>
                    </a:moveTo>
                    <a:cubicBezTo>
                      <a:pt x="264" y="12141"/>
                      <a:pt x="1069" y="11613"/>
                      <a:pt x="2567" y="10626"/>
                    </a:cubicBezTo>
                    <a:cubicBezTo>
                      <a:pt x="3312" y="10150"/>
                      <a:pt x="4238" y="9552"/>
                      <a:pt x="5321" y="8851"/>
                    </a:cubicBezTo>
                    <a:cubicBezTo>
                      <a:pt x="6490" y="8236"/>
                      <a:pt x="7849" y="7535"/>
                      <a:pt x="9347" y="6747"/>
                    </a:cubicBezTo>
                    <a:cubicBezTo>
                      <a:pt x="10889" y="5907"/>
                      <a:pt x="12638" y="5240"/>
                      <a:pt x="14543" y="4469"/>
                    </a:cubicBezTo>
                    <a:cubicBezTo>
                      <a:pt x="15504" y="4097"/>
                      <a:pt x="16482" y="3629"/>
                      <a:pt x="17556" y="3300"/>
                    </a:cubicBezTo>
                    <a:cubicBezTo>
                      <a:pt x="18612" y="2980"/>
                      <a:pt x="19729" y="2651"/>
                      <a:pt x="20864" y="2322"/>
                    </a:cubicBezTo>
                    <a:cubicBezTo>
                      <a:pt x="21444" y="2140"/>
                      <a:pt x="22041" y="1967"/>
                      <a:pt x="22613" y="1794"/>
                    </a:cubicBezTo>
                    <a:lnTo>
                      <a:pt x="23063" y="1655"/>
                    </a:lnTo>
                    <a:lnTo>
                      <a:pt x="23280" y="1586"/>
                    </a:lnTo>
                    <a:lnTo>
                      <a:pt x="23392" y="1569"/>
                    </a:lnTo>
                    <a:lnTo>
                      <a:pt x="23652" y="1499"/>
                    </a:lnTo>
                    <a:lnTo>
                      <a:pt x="24553" y="1326"/>
                    </a:lnTo>
                    <a:cubicBezTo>
                      <a:pt x="25756" y="1084"/>
                      <a:pt x="26986" y="832"/>
                      <a:pt x="28267" y="599"/>
                    </a:cubicBezTo>
                    <a:cubicBezTo>
                      <a:pt x="29523" y="348"/>
                      <a:pt x="31064" y="313"/>
                      <a:pt x="32510" y="166"/>
                    </a:cubicBezTo>
                    <a:cubicBezTo>
                      <a:pt x="33255" y="114"/>
                      <a:pt x="34008" y="62"/>
                      <a:pt x="34770" y="1"/>
                    </a:cubicBezTo>
                    <a:cubicBezTo>
                      <a:pt x="35524" y="-7"/>
                      <a:pt x="36260" y="27"/>
                      <a:pt x="37022" y="36"/>
                    </a:cubicBezTo>
                    <a:cubicBezTo>
                      <a:pt x="43074" y="71"/>
                      <a:pt x="49725" y="1283"/>
                      <a:pt x="56219" y="3950"/>
                    </a:cubicBezTo>
                    <a:cubicBezTo>
                      <a:pt x="62679" y="6695"/>
                      <a:pt x="69086" y="10730"/>
                      <a:pt x="74438" y="16306"/>
                    </a:cubicBezTo>
                    <a:cubicBezTo>
                      <a:pt x="79815" y="21788"/>
                      <a:pt x="84274" y="28602"/>
                      <a:pt x="87037" y="36188"/>
                    </a:cubicBezTo>
                    <a:cubicBezTo>
                      <a:pt x="87712" y="38075"/>
                      <a:pt x="88249" y="40050"/>
                      <a:pt x="88855" y="41972"/>
                    </a:cubicBezTo>
                    <a:cubicBezTo>
                      <a:pt x="89314" y="43955"/>
                      <a:pt x="89652" y="45955"/>
                      <a:pt x="90050" y="47938"/>
                    </a:cubicBezTo>
                    <a:lnTo>
                      <a:pt x="90085" y="48128"/>
                    </a:lnTo>
                    <a:lnTo>
                      <a:pt x="90128" y="48527"/>
                    </a:lnTo>
                    <a:lnTo>
                      <a:pt x="90171" y="48873"/>
                    </a:lnTo>
                    <a:lnTo>
                      <a:pt x="90232" y="49583"/>
                    </a:lnTo>
                    <a:lnTo>
                      <a:pt x="90362" y="51003"/>
                    </a:lnTo>
                    <a:lnTo>
                      <a:pt x="90483" y="52406"/>
                    </a:lnTo>
                    <a:lnTo>
                      <a:pt x="90492" y="54069"/>
                    </a:lnTo>
                    <a:cubicBezTo>
                      <a:pt x="90466" y="55151"/>
                      <a:pt x="90509" y="56294"/>
                      <a:pt x="90405" y="57333"/>
                    </a:cubicBezTo>
                    <a:lnTo>
                      <a:pt x="90067" y="60468"/>
                    </a:lnTo>
                    <a:cubicBezTo>
                      <a:pt x="89409" y="64598"/>
                      <a:pt x="88275" y="68642"/>
                      <a:pt x="86517" y="72417"/>
                    </a:cubicBezTo>
                    <a:cubicBezTo>
                      <a:pt x="84733" y="76158"/>
                      <a:pt x="82542" y="79691"/>
                      <a:pt x="79850" y="82739"/>
                    </a:cubicBezTo>
                    <a:cubicBezTo>
                      <a:pt x="74524" y="88896"/>
                      <a:pt x="67562" y="93424"/>
                      <a:pt x="60185" y="95632"/>
                    </a:cubicBezTo>
                    <a:cubicBezTo>
                      <a:pt x="59276" y="95944"/>
                      <a:pt x="58340" y="96178"/>
                      <a:pt x="57414" y="96368"/>
                    </a:cubicBezTo>
                    <a:lnTo>
                      <a:pt x="56020" y="96672"/>
                    </a:lnTo>
                    <a:lnTo>
                      <a:pt x="55318" y="96810"/>
                    </a:lnTo>
                    <a:lnTo>
                      <a:pt x="54981" y="96914"/>
                    </a:lnTo>
                    <a:lnTo>
                      <a:pt x="54808" y="96931"/>
                    </a:lnTo>
                    <a:lnTo>
                      <a:pt x="54565" y="96983"/>
                    </a:lnTo>
                    <a:lnTo>
                      <a:pt x="54487" y="96983"/>
                    </a:lnTo>
                    <a:cubicBezTo>
                      <a:pt x="53621" y="97087"/>
                      <a:pt x="52764" y="97182"/>
                      <a:pt x="51889" y="97277"/>
                    </a:cubicBezTo>
                    <a:cubicBezTo>
                      <a:pt x="50885" y="97304"/>
                      <a:pt x="49881" y="97321"/>
                      <a:pt x="48867" y="97338"/>
                    </a:cubicBezTo>
                    <a:cubicBezTo>
                      <a:pt x="45049" y="97199"/>
                      <a:pt x="41377" y="96273"/>
                      <a:pt x="38095" y="94784"/>
                    </a:cubicBezTo>
                    <a:cubicBezTo>
                      <a:pt x="31489" y="91770"/>
                      <a:pt x="26717" y="86428"/>
                      <a:pt x="24085" y="80851"/>
                    </a:cubicBezTo>
                    <a:cubicBezTo>
                      <a:pt x="22795" y="77976"/>
                      <a:pt x="22059" y="75249"/>
                      <a:pt x="21609" y="72279"/>
                    </a:cubicBezTo>
                    <a:cubicBezTo>
                      <a:pt x="21539" y="71621"/>
                      <a:pt x="21496" y="70989"/>
                      <a:pt x="21427" y="70357"/>
                    </a:cubicBezTo>
                    <a:cubicBezTo>
                      <a:pt x="21444" y="69612"/>
                      <a:pt x="21444" y="68893"/>
                      <a:pt x="21444" y="68174"/>
                    </a:cubicBezTo>
                    <a:cubicBezTo>
                      <a:pt x="21522" y="67490"/>
                      <a:pt x="21591" y="66815"/>
                      <a:pt x="21661" y="66157"/>
                    </a:cubicBezTo>
                    <a:cubicBezTo>
                      <a:pt x="21799" y="65516"/>
                      <a:pt x="21929" y="64875"/>
                      <a:pt x="22059" y="64243"/>
                    </a:cubicBezTo>
                    <a:cubicBezTo>
                      <a:pt x="23340" y="59255"/>
                      <a:pt x="26068" y="55497"/>
                      <a:pt x="28822" y="53151"/>
                    </a:cubicBezTo>
                    <a:cubicBezTo>
                      <a:pt x="31566" y="50735"/>
                      <a:pt x="34277" y="49574"/>
                      <a:pt x="36130" y="48977"/>
                    </a:cubicBezTo>
                    <a:cubicBezTo>
                      <a:pt x="37039" y="48639"/>
                      <a:pt x="37784" y="48518"/>
                      <a:pt x="38277" y="48414"/>
                    </a:cubicBezTo>
                    <a:cubicBezTo>
                      <a:pt x="38762" y="48302"/>
                      <a:pt x="39022" y="48232"/>
                      <a:pt x="39022" y="48232"/>
                    </a:cubicBezTo>
                    <a:cubicBezTo>
                      <a:pt x="39983" y="48033"/>
                      <a:pt x="40944" y="48639"/>
                      <a:pt x="41169" y="49601"/>
                    </a:cubicBezTo>
                    <a:cubicBezTo>
                      <a:pt x="41377" y="50544"/>
                      <a:pt x="40797" y="51479"/>
                      <a:pt x="39862" y="51748"/>
                    </a:cubicBezTo>
                    <a:lnTo>
                      <a:pt x="39680" y="51783"/>
                    </a:lnTo>
                    <a:cubicBezTo>
                      <a:pt x="39680" y="51783"/>
                      <a:pt x="39472" y="51835"/>
                      <a:pt x="39074" y="51947"/>
                    </a:cubicBezTo>
                    <a:cubicBezTo>
                      <a:pt x="38667" y="52069"/>
                      <a:pt x="38061" y="52146"/>
                      <a:pt x="37325" y="52467"/>
                    </a:cubicBezTo>
                    <a:cubicBezTo>
                      <a:pt x="35818" y="53004"/>
                      <a:pt x="33645" y="54025"/>
                      <a:pt x="31454" y="56060"/>
                    </a:cubicBezTo>
                    <a:cubicBezTo>
                      <a:pt x="29246" y="58043"/>
                      <a:pt x="27142" y="61213"/>
                      <a:pt x="26224" y="65239"/>
                    </a:cubicBezTo>
                    <a:cubicBezTo>
                      <a:pt x="26129" y="65750"/>
                      <a:pt x="26042" y="66269"/>
                      <a:pt x="25964" y="66780"/>
                    </a:cubicBezTo>
                    <a:cubicBezTo>
                      <a:pt x="25912" y="67308"/>
                      <a:pt x="25877" y="67854"/>
                      <a:pt x="25834" y="68391"/>
                    </a:cubicBezTo>
                    <a:cubicBezTo>
                      <a:pt x="25843" y="68919"/>
                      <a:pt x="25860" y="69421"/>
                      <a:pt x="25860" y="69932"/>
                    </a:cubicBezTo>
                    <a:cubicBezTo>
                      <a:pt x="25938" y="70555"/>
                      <a:pt x="26007" y="71196"/>
                      <a:pt x="26085" y="71828"/>
                    </a:cubicBezTo>
                    <a:cubicBezTo>
                      <a:pt x="26501" y="73967"/>
                      <a:pt x="27246" y="76513"/>
                      <a:pt x="28371" y="78799"/>
                    </a:cubicBezTo>
                    <a:cubicBezTo>
                      <a:pt x="30735" y="83380"/>
                      <a:pt x="34874" y="87571"/>
                      <a:pt x="40269" y="89779"/>
                    </a:cubicBezTo>
                    <a:cubicBezTo>
                      <a:pt x="42962" y="90896"/>
                      <a:pt x="45941" y="91476"/>
                      <a:pt x="48963" y="91467"/>
                    </a:cubicBezTo>
                    <a:cubicBezTo>
                      <a:pt x="49673" y="91433"/>
                      <a:pt x="50383" y="91398"/>
                      <a:pt x="51101" y="91363"/>
                    </a:cubicBezTo>
                    <a:cubicBezTo>
                      <a:pt x="51950" y="91225"/>
                      <a:pt x="52799" y="91112"/>
                      <a:pt x="53664" y="90974"/>
                    </a:cubicBezTo>
                    <a:lnTo>
                      <a:pt x="55864" y="90394"/>
                    </a:lnTo>
                    <a:cubicBezTo>
                      <a:pt x="56660" y="90203"/>
                      <a:pt x="57422" y="89960"/>
                      <a:pt x="58185" y="89640"/>
                    </a:cubicBezTo>
                    <a:cubicBezTo>
                      <a:pt x="64341" y="87458"/>
                      <a:pt x="69952" y="83371"/>
                      <a:pt x="74143" y="78054"/>
                    </a:cubicBezTo>
                    <a:cubicBezTo>
                      <a:pt x="76256" y="75396"/>
                      <a:pt x="77901" y="72383"/>
                      <a:pt x="79243" y="69265"/>
                    </a:cubicBezTo>
                    <a:cubicBezTo>
                      <a:pt x="80577" y="66113"/>
                      <a:pt x="81322" y="62762"/>
                      <a:pt x="81763" y="59403"/>
                    </a:cubicBezTo>
                    <a:lnTo>
                      <a:pt x="81954" y="56874"/>
                    </a:lnTo>
                    <a:cubicBezTo>
                      <a:pt x="82023" y="56034"/>
                      <a:pt x="81945" y="55272"/>
                      <a:pt x="81945" y="54476"/>
                    </a:cubicBezTo>
                    <a:lnTo>
                      <a:pt x="81945" y="53272"/>
                    </a:lnTo>
                    <a:lnTo>
                      <a:pt x="81789" y="51904"/>
                    </a:lnTo>
                    <a:lnTo>
                      <a:pt x="81616" y="50466"/>
                    </a:lnTo>
                    <a:lnTo>
                      <a:pt x="81538" y="49782"/>
                    </a:lnTo>
                    <a:lnTo>
                      <a:pt x="81495" y="49427"/>
                    </a:lnTo>
                    <a:lnTo>
                      <a:pt x="81477" y="49341"/>
                    </a:lnTo>
                    <a:cubicBezTo>
                      <a:pt x="81477" y="49263"/>
                      <a:pt x="81529" y="49687"/>
                      <a:pt x="81503" y="49471"/>
                    </a:cubicBezTo>
                    <a:lnTo>
                      <a:pt x="81460" y="49315"/>
                    </a:lnTo>
                    <a:cubicBezTo>
                      <a:pt x="81088" y="47609"/>
                      <a:pt x="80707" y="45912"/>
                      <a:pt x="80343" y="44223"/>
                    </a:cubicBezTo>
                    <a:cubicBezTo>
                      <a:pt x="79789" y="42569"/>
                      <a:pt x="79330" y="40915"/>
                      <a:pt x="78750" y="39313"/>
                    </a:cubicBezTo>
                    <a:cubicBezTo>
                      <a:pt x="76282" y="32915"/>
                      <a:pt x="72611" y="27130"/>
                      <a:pt x="68099" y="22446"/>
                    </a:cubicBezTo>
                    <a:cubicBezTo>
                      <a:pt x="63579" y="17752"/>
                      <a:pt x="58384" y="14003"/>
                      <a:pt x="52903" y="11518"/>
                    </a:cubicBezTo>
                    <a:cubicBezTo>
                      <a:pt x="51517" y="10972"/>
                      <a:pt x="50192" y="10297"/>
                      <a:pt x="48815" y="9786"/>
                    </a:cubicBezTo>
                    <a:cubicBezTo>
                      <a:pt x="47430" y="9327"/>
                      <a:pt x="46044" y="8886"/>
                      <a:pt x="44702" y="8461"/>
                    </a:cubicBezTo>
                    <a:cubicBezTo>
                      <a:pt x="43317" y="8158"/>
                      <a:pt x="41949" y="7855"/>
                      <a:pt x="40607" y="7561"/>
                    </a:cubicBezTo>
                    <a:cubicBezTo>
                      <a:pt x="39256" y="7240"/>
                      <a:pt x="37896" y="7197"/>
                      <a:pt x="36589" y="6972"/>
                    </a:cubicBezTo>
                    <a:cubicBezTo>
                      <a:pt x="35931" y="6911"/>
                      <a:pt x="35264" y="6790"/>
                      <a:pt x="34623" y="6755"/>
                    </a:cubicBezTo>
                    <a:cubicBezTo>
                      <a:pt x="33991" y="6738"/>
                      <a:pt x="33376" y="6721"/>
                      <a:pt x="32761" y="6703"/>
                    </a:cubicBezTo>
                    <a:cubicBezTo>
                      <a:pt x="31489" y="6703"/>
                      <a:pt x="30372" y="6539"/>
                      <a:pt x="29047" y="6678"/>
                    </a:cubicBezTo>
                    <a:cubicBezTo>
                      <a:pt x="27748" y="6764"/>
                      <a:pt x="26492" y="6851"/>
                      <a:pt x="25254" y="6954"/>
                    </a:cubicBezTo>
                    <a:lnTo>
                      <a:pt x="24354" y="7007"/>
                    </a:lnTo>
                    <a:lnTo>
                      <a:pt x="24293" y="6998"/>
                    </a:lnTo>
                    <a:cubicBezTo>
                      <a:pt x="24336" y="7007"/>
                      <a:pt x="24111" y="7032"/>
                      <a:pt x="24379" y="6981"/>
                    </a:cubicBezTo>
                    <a:lnTo>
                      <a:pt x="24267" y="6998"/>
                    </a:lnTo>
                    <a:lnTo>
                      <a:pt x="24059" y="7032"/>
                    </a:lnTo>
                    <a:lnTo>
                      <a:pt x="23635" y="7110"/>
                    </a:lnTo>
                    <a:cubicBezTo>
                      <a:pt x="23063" y="7197"/>
                      <a:pt x="22500" y="7275"/>
                      <a:pt x="21938" y="7379"/>
                    </a:cubicBezTo>
                    <a:cubicBezTo>
                      <a:pt x="20846" y="7552"/>
                      <a:pt x="19764" y="7717"/>
                      <a:pt x="18742" y="7872"/>
                    </a:cubicBezTo>
                    <a:cubicBezTo>
                      <a:pt x="17703" y="8046"/>
                      <a:pt x="16733" y="8305"/>
                      <a:pt x="15772" y="8513"/>
                    </a:cubicBezTo>
                    <a:cubicBezTo>
                      <a:pt x="13850" y="8937"/>
                      <a:pt x="12084" y="9310"/>
                      <a:pt x="10577" y="9829"/>
                    </a:cubicBezTo>
                    <a:cubicBezTo>
                      <a:pt x="9018" y="10288"/>
                      <a:pt x="7615" y="10695"/>
                      <a:pt x="6403" y="11059"/>
                    </a:cubicBezTo>
                    <a:cubicBezTo>
                      <a:pt x="5191" y="11518"/>
                      <a:pt x="4161" y="11890"/>
                      <a:pt x="3329" y="12210"/>
                    </a:cubicBezTo>
                    <a:cubicBezTo>
                      <a:pt x="1649" y="12800"/>
                      <a:pt x="740" y="13137"/>
                      <a:pt x="740" y="13137"/>
                    </a:cubicBezTo>
                    <a:cubicBezTo>
                      <a:pt x="463" y="13232"/>
                      <a:pt x="134" y="13085"/>
                      <a:pt x="21" y="12800"/>
                    </a:cubicBezTo>
                    <a:cubicBezTo>
                      <a:pt x="-48" y="12540"/>
                      <a:pt x="56" y="12280"/>
                      <a:pt x="264" y="12141"/>
                    </a:cubicBezTo>
                    <a:close/>
                  </a:path>
                </a:pathLst>
              </a:custGeom>
              <a:grpFill/>
              <a:ln w="8653" cap="flat">
                <a:noFill/>
                <a:prstDash val="solid"/>
                <a:miter/>
              </a:ln>
            </p:spPr>
            <p:txBody>
              <a:bodyPr rtlCol="0" anchor="ctr"/>
              <a:lstStyle/>
              <a:p>
                <a:endParaRPr lang="en-IN" dirty="0"/>
              </a:p>
            </p:txBody>
          </p:sp>
          <p:sp>
            <p:nvSpPr>
              <p:cNvPr id="57" name="Freeform: Shape 32">
                <a:extLst>
                  <a:ext uri="{FF2B5EF4-FFF2-40B4-BE49-F238E27FC236}">
                    <a16:creationId xmlns:a16="http://schemas.microsoft.com/office/drawing/2014/main" id="{8C608526-04B5-DE4E-9B8D-9519E6FD58F1}"/>
                  </a:ext>
                </a:extLst>
              </p:cNvPr>
              <p:cNvSpPr/>
              <p:nvPr/>
            </p:nvSpPr>
            <p:spPr>
              <a:xfrm>
                <a:off x="-1472887" y="2722278"/>
                <a:ext cx="100701" cy="92589"/>
              </a:xfrm>
              <a:custGeom>
                <a:avLst/>
                <a:gdLst>
                  <a:gd name="connsiteX0" fmla="*/ 132 w 100701"/>
                  <a:gd name="connsiteY0" fmla="*/ 24498 h 92589"/>
                  <a:gd name="connsiteX1" fmla="*/ 1889 w 100701"/>
                  <a:gd name="connsiteY1" fmla="*/ 22376 h 92589"/>
                  <a:gd name="connsiteX2" fmla="*/ 4002 w 100701"/>
                  <a:gd name="connsiteY2" fmla="*/ 19865 h 92589"/>
                  <a:gd name="connsiteX3" fmla="*/ 7241 w 100701"/>
                  <a:gd name="connsiteY3" fmla="*/ 16661 h 92589"/>
                  <a:gd name="connsiteX4" fmla="*/ 11518 w 100701"/>
                  <a:gd name="connsiteY4" fmla="*/ 12964 h 92589"/>
                  <a:gd name="connsiteX5" fmla="*/ 14038 w 100701"/>
                  <a:gd name="connsiteY5" fmla="*/ 10981 h 92589"/>
                  <a:gd name="connsiteX6" fmla="*/ 16921 w 100701"/>
                  <a:gd name="connsiteY6" fmla="*/ 9059 h 92589"/>
                  <a:gd name="connsiteX7" fmla="*/ 18437 w 100701"/>
                  <a:gd name="connsiteY7" fmla="*/ 8037 h 92589"/>
                  <a:gd name="connsiteX8" fmla="*/ 18818 w 100701"/>
                  <a:gd name="connsiteY8" fmla="*/ 7786 h 92589"/>
                  <a:gd name="connsiteX9" fmla="*/ 19026 w 100701"/>
                  <a:gd name="connsiteY9" fmla="*/ 7656 h 92589"/>
                  <a:gd name="connsiteX10" fmla="*/ 19121 w 100701"/>
                  <a:gd name="connsiteY10" fmla="*/ 7578 h 92589"/>
                  <a:gd name="connsiteX11" fmla="*/ 19337 w 100701"/>
                  <a:gd name="connsiteY11" fmla="*/ 7465 h 92589"/>
                  <a:gd name="connsiteX12" fmla="*/ 20160 w 100701"/>
                  <a:gd name="connsiteY12" fmla="*/ 7032 h 92589"/>
                  <a:gd name="connsiteX13" fmla="*/ 23485 w 100701"/>
                  <a:gd name="connsiteY13" fmla="*/ 5240 h 92589"/>
                  <a:gd name="connsiteX14" fmla="*/ 27425 w 100701"/>
                  <a:gd name="connsiteY14" fmla="*/ 3595 h 92589"/>
                  <a:gd name="connsiteX15" fmla="*/ 29538 w 100701"/>
                  <a:gd name="connsiteY15" fmla="*/ 2755 h 92589"/>
                  <a:gd name="connsiteX16" fmla="*/ 31685 w 100701"/>
                  <a:gd name="connsiteY16" fmla="*/ 2131 h 92589"/>
                  <a:gd name="connsiteX17" fmla="*/ 51186 w 100701"/>
                  <a:gd name="connsiteY17" fmla="*/ 218 h 92589"/>
                  <a:gd name="connsiteX18" fmla="*/ 72236 w 100701"/>
                  <a:gd name="connsiteY18" fmla="*/ 6625 h 92589"/>
                  <a:gd name="connsiteX19" fmla="*/ 90151 w 100701"/>
                  <a:gd name="connsiteY19" fmla="*/ 21917 h 92589"/>
                  <a:gd name="connsiteX20" fmla="*/ 93581 w 100701"/>
                  <a:gd name="connsiteY20" fmla="*/ 26922 h 92589"/>
                  <a:gd name="connsiteX21" fmla="*/ 96473 w 100701"/>
                  <a:gd name="connsiteY21" fmla="*/ 32265 h 92589"/>
                  <a:gd name="connsiteX22" fmla="*/ 96568 w 100701"/>
                  <a:gd name="connsiteY22" fmla="*/ 32438 h 92589"/>
                  <a:gd name="connsiteX23" fmla="*/ 96732 w 100701"/>
                  <a:gd name="connsiteY23" fmla="*/ 32810 h 92589"/>
                  <a:gd name="connsiteX24" fmla="*/ 96880 w 100701"/>
                  <a:gd name="connsiteY24" fmla="*/ 33131 h 92589"/>
                  <a:gd name="connsiteX25" fmla="*/ 97139 w 100701"/>
                  <a:gd name="connsiteY25" fmla="*/ 33780 h 92589"/>
                  <a:gd name="connsiteX26" fmla="*/ 97668 w 100701"/>
                  <a:gd name="connsiteY26" fmla="*/ 35105 h 92589"/>
                  <a:gd name="connsiteX27" fmla="*/ 98213 w 100701"/>
                  <a:gd name="connsiteY27" fmla="*/ 36421 h 92589"/>
                  <a:gd name="connsiteX28" fmla="*/ 98698 w 100701"/>
                  <a:gd name="connsiteY28" fmla="*/ 38006 h 92589"/>
                  <a:gd name="connsiteX29" fmla="*/ 99599 w 100701"/>
                  <a:gd name="connsiteY29" fmla="*/ 41149 h 92589"/>
                  <a:gd name="connsiteX30" fmla="*/ 100196 w 100701"/>
                  <a:gd name="connsiteY30" fmla="*/ 44223 h 92589"/>
                  <a:gd name="connsiteX31" fmla="*/ 100326 w 100701"/>
                  <a:gd name="connsiteY31" fmla="*/ 56692 h 92589"/>
                  <a:gd name="connsiteX32" fmla="*/ 97010 w 100701"/>
                  <a:gd name="connsiteY32" fmla="*/ 68547 h 92589"/>
                  <a:gd name="connsiteX33" fmla="*/ 81995 w 100701"/>
                  <a:gd name="connsiteY33" fmla="*/ 86635 h 92589"/>
                  <a:gd name="connsiteX34" fmla="*/ 79579 w 100701"/>
                  <a:gd name="connsiteY34" fmla="*/ 88168 h 92589"/>
                  <a:gd name="connsiteX35" fmla="*/ 78323 w 100701"/>
                  <a:gd name="connsiteY35" fmla="*/ 88869 h 92589"/>
                  <a:gd name="connsiteX36" fmla="*/ 77717 w 100701"/>
                  <a:gd name="connsiteY36" fmla="*/ 89224 h 92589"/>
                  <a:gd name="connsiteX37" fmla="*/ 77405 w 100701"/>
                  <a:gd name="connsiteY37" fmla="*/ 89380 h 92589"/>
                  <a:gd name="connsiteX38" fmla="*/ 77249 w 100701"/>
                  <a:gd name="connsiteY38" fmla="*/ 89475 h 92589"/>
                  <a:gd name="connsiteX39" fmla="*/ 77033 w 100701"/>
                  <a:gd name="connsiteY39" fmla="*/ 89588 h 92589"/>
                  <a:gd name="connsiteX40" fmla="*/ 76955 w 100701"/>
                  <a:gd name="connsiteY40" fmla="*/ 89631 h 92589"/>
                  <a:gd name="connsiteX41" fmla="*/ 74574 w 100701"/>
                  <a:gd name="connsiteY41" fmla="*/ 90679 h 92589"/>
                  <a:gd name="connsiteX42" fmla="*/ 71699 w 100701"/>
                  <a:gd name="connsiteY42" fmla="*/ 91597 h 92589"/>
                  <a:gd name="connsiteX43" fmla="*/ 60659 w 100701"/>
                  <a:gd name="connsiteY43" fmla="*/ 92350 h 92589"/>
                  <a:gd name="connsiteX44" fmla="*/ 43159 w 100701"/>
                  <a:gd name="connsiteY44" fmla="*/ 83163 h 92589"/>
                  <a:gd name="connsiteX45" fmla="*/ 38258 w 100701"/>
                  <a:gd name="connsiteY45" fmla="*/ 75690 h 92589"/>
                  <a:gd name="connsiteX46" fmla="*/ 37539 w 100701"/>
                  <a:gd name="connsiteY46" fmla="*/ 73915 h 92589"/>
                  <a:gd name="connsiteX47" fmla="*/ 36915 w 100701"/>
                  <a:gd name="connsiteY47" fmla="*/ 71828 h 92589"/>
                  <a:gd name="connsiteX48" fmla="*/ 36534 w 100701"/>
                  <a:gd name="connsiteY48" fmla="*/ 69845 h 92589"/>
                  <a:gd name="connsiteX49" fmla="*/ 36327 w 100701"/>
                  <a:gd name="connsiteY49" fmla="*/ 67897 h 92589"/>
                  <a:gd name="connsiteX50" fmla="*/ 39539 w 100701"/>
                  <a:gd name="connsiteY50" fmla="*/ 55298 h 92589"/>
                  <a:gd name="connsiteX51" fmla="*/ 45289 w 100701"/>
                  <a:gd name="connsiteY51" fmla="*/ 49167 h 92589"/>
                  <a:gd name="connsiteX52" fmla="*/ 47159 w 100701"/>
                  <a:gd name="connsiteY52" fmla="*/ 47981 h 92589"/>
                  <a:gd name="connsiteX53" fmla="*/ 47826 w 100701"/>
                  <a:gd name="connsiteY53" fmla="*/ 47600 h 92589"/>
                  <a:gd name="connsiteX54" fmla="*/ 50285 w 100701"/>
                  <a:gd name="connsiteY54" fmla="*/ 48276 h 92589"/>
                  <a:gd name="connsiteX55" fmla="*/ 49670 w 100701"/>
                  <a:gd name="connsiteY55" fmla="*/ 50691 h 92589"/>
                  <a:gd name="connsiteX56" fmla="*/ 49497 w 100701"/>
                  <a:gd name="connsiteY56" fmla="*/ 50795 h 92589"/>
                  <a:gd name="connsiteX57" fmla="*/ 48952 w 100701"/>
                  <a:gd name="connsiteY57" fmla="*/ 51107 h 92589"/>
                  <a:gd name="connsiteX58" fmla="*/ 47445 w 100701"/>
                  <a:gd name="connsiteY58" fmla="*/ 52129 h 92589"/>
                  <a:gd name="connsiteX59" fmla="*/ 42899 w 100701"/>
                  <a:gd name="connsiteY59" fmla="*/ 57290 h 92589"/>
                  <a:gd name="connsiteX60" fmla="*/ 40604 w 100701"/>
                  <a:gd name="connsiteY60" fmla="*/ 67603 h 92589"/>
                  <a:gd name="connsiteX61" fmla="*/ 40795 w 100701"/>
                  <a:gd name="connsiteY61" fmla="*/ 69135 h 92589"/>
                  <a:gd name="connsiteX62" fmla="*/ 41150 w 100701"/>
                  <a:gd name="connsiteY62" fmla="*/ 70720 h 92589"/>
                  <a:gd name="connsiteX63" fmla="*/ 41643 w 100701"/>
                  <a:gd name="connsiteY63" fmla="*/ 72192 h 92589"/>
                  <a:gd name="connsiteX64" fmla="*/ 42405 w 100701"/>
                  <a:gd name="connsiteY64" fmla="*/ 73924 h 92589"/>
                  <a:gd name="connsiteX65" fmla="*/ 46648 w 100701"/>
                  <a:gd name="connsiteY65" fmla="*/ 79916 h 92589"/>
                  <a:gd name="connsiteX66" fmla="*/ 61265 w 100701"/>
                  <a:gd name="connsiteY66" fmla="*/ 86878 h 92589"/>
                  <a:gd name="connsiteX67" fmla="*/ 70054 w 100701"/>
                  <a:gd name="connsiteY67" fmla="*/ 85960 h 92589"/>
                  <a:gd name="connsiteX68" fmla="*/ 72063 w 100701"/>
                  <a:gd name="connsiteY68" fmla="*/ 85224 h 92589"/>
                  <a:gd name="connsiteX69" fmla="*/ 74409 w 100701"/>
                  <a:gd name="connsiteY69" fmla="*/ 84098 h 92589"/>
                  <a:gd name="connsiteX70" fmla="*/ 76323 w 100701"/>
                  <a:gd name="connsiteY70" fmla="*/ 82886 h 92589"/>
                  <a:gd name="connsiteX71" fmla="*/ 78315 w 100701"/>
                  <a:gd name="connsiteY71" fmla="*/ 81483 h 92589"/>
                  <a:gd name="connsiteX72" fmla="*/ 90143 w 100701"/>
                  <a:gd name="connsiteY72" fmla="*/ 65715 h 92589"/>
                  <a:gd name="connsiteX73" fmla="*/ 92438 w 100701"/>
                  <a:gd name="connsiteY73" fmla="*/ 55818 h 92589"/>
                  <a:gd name="connsiteX74" fmla="*/ 91927 w 100701"/>
                  <a:gd name="connsiteY74" fmla="*/ 45652 h 92589"/>
                  <a:gd name="connsiteX75" fmla="*/ 91381 w 100701"/>
                  <a:gd name="connsiteY75" fmla="*/ 43167 h 92589"/>
                  <a:gd name="connsiteX76" fmla="*/ 90662 w 100701"/>
                  <a:gd name="connsiteY76" fmla="*/ 40881 h 92589"/>
                  <a:gd name="connsiteX77" fmla="*/ 88671 w 100701"/>
                  <a:gd name="connsiteY77" fmla="*/ 36075 h 92589"/>
                  <a:gd name="connsiteX78" fmla="*/ 86108 w 100701"/>
                  <a:gd name="connsiteY78" fmla="*/ 31564 h 92589"/>
                  <a:gd name="connsiteX79" fmla="*/ 83146 w 100701"/>
                  <a:gd name="connsiteY79" fmla="*/ 27320 h 92589"/>
                  <a:gd name="connsiteX80" fmla="*/ 67993 w 100701"/>
                  <a:gd name="connsiteY80" fmla="*/ 14341 h 92589"/>
                  <a:gd name="connsiteX81" fmla="*/ 50259 w 100701"/>
                  <a:gd name="connsiteY81" fmla="*/ 8383 h 92589"/>
                  <a:gd name="connsiteX82" fmla="*/ 45826 w 100701"/>
                  <a:gd name="connsiteY82" fmla="*/ 7933 h 92589"/>
                  <a:gd name="connsiteX83" fmla="*/ 41522 w 100701"/>
                  <a:gd name="connsiteY83" fmla="*/ 7855 h 92589"/>
                  <a:gd name="connsiteX84" fmla="*/ 37340 w 100701"/>
                  <a:gd name="connsiteY84" fmla="*/ 8219 h 92589"/>
                  <a:gd name="connsiteX85" fmla="*/ 33322 w 100701"/>
                  <a:gd name="connsiteY85" fmla="*/ 8842 h 92589"/>
                  <a:gd name="connsiteX86" fmla="*/ 31391 w 100701"/>
                  <a:gd name="connsiteY86" fmla="*/ 9188 h 92589"/>
                  <a:gd name="connsiteX87" fmla="*/ 29590 w 100701"/>
                  <a:gd name="connsiteY87" fmla="*/ 9699 h 92589"/>
                  <a:gd name="connsiteX88" fmla="*/ 26040 w 100701"/>
                  <a:gd name="connsiteY88" fmla="*/ 10764 h 92589"/>
                  <a:gd name="connsiteX89" fmla="*/ 22507 w 100701"/>
                  <a:gd name="connsiteY89" fmla="*/ 12124 h 92589"/>
                  <a:gd name="connsiteX90" fmla="*/ 21649 w 100701"/>
                  <a:gd name="connsiteY90" fmla="*/ 12461 h 92589"/>
                  <a:gd name="connsiteX91" fmla="*/ 21597 w 100701"/>
                  <a:gd name="connsiteY91" fmla="*/ 12479 h 92589"/>
                  <a:gd name="connsiteX92" fmla="*/ 21667 w 100701"/>
                  <a:gd name="connsiteY92" fmla="*/ 12444 h 92589"/>
                  <a:gd name="connsiteX93" fmla="*/ 21580 w 100701"/>
                  <a:gd name="connsiteY93" fmla="*/ 12479 h 92589"/>
                  <a:gd name="connsiteX94" fmla="*/ 21381 w 100701"/>
                  <a:gd name="connsiteY94" fmla="*/ 12591 h 92589"/>
                  <a:gd name="connsiteX95" fmla="*/ 20991 w 100701"/>
                  <a:gd name="connsiteY95" fmla="*/ 12773 h 92589"/>
                  <a:gd name="connsiteX96" fmla="*/ 19467 w 100701"/>
                  <a:gd name="connsiteY96" fmla="*/ 13509 h 92589"/>
                  <a:gd name="connsiteX97" fmla="*/ 16541 w 100701"/>
                  <a:gd name="connsiteY97" fmla="*/ 14947 h 92589"/>
                  <a:gd name="connsiteX98" fmla="*/ 13882 w 100701"/>
                  <a:gd name="connsiteY98" fmla="*/ 16436 h 92589"/>
                  <a:gd name="connsiteX99" fmla="*/ 9310 w 100701"/>
                  <a:gd name="connsiteY99" fmla="*/ 19207 h 92589"/>
                  <a:gd name="connsiteX100" fmla="*/ 5682 w 100701"/>
                  <a:gd name="connsiteY100" fmla="*/ 21623 h 92589"/>
                  <a:gd name="connsiteX101" fmla="*/ 3076 w 100701"/>
                  <a:gd name="connsiteY101" fmla="*/ 23632 h 92589"/>
                  <a:gd name="connsiteX102" fmla="*/ 894 w 100701"/>
                  <a:gd name="connsiteY102" fmla="*/ 25268 h 92589"/>
                  <a:gd name="connsiteX103" fmla="*/ 97 w 100701"/>
                  <a:gd name="connsiteY103" fmla="*/ 25156 h 92589"/>
                  <a:gd name="connsiteX104" fmla="*/ 132 w 100701"/>
                  <a:gd name="connsiteY104" fmla="*/ 24498 h 9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0701" h="92589">
                    <a:moveTo>
                      <a:pt x="132" y="24498"/>
                    </a:moveTo>
                    <a:cubicBezTo>
                      <a:pt x="132" y="24498"/>
                      <a:pt x="738" y="23762"/>
                      <a:pt x="1889" y="22376"/>
                    </a:cubicBezTo>
                    <a:cubicBezTo>
                      <a:pt x="2461" y="21710"/>
                      <a:pt x="3154" y="20852"/>
                      <a:pt x="4002" y="19865"/>
                    </a:cubicBezTo>
                    <a:cubicBezTo>
                      <a:pt x="4946" y="18947"/>
                      <a:pt x="6028" y="17865"/>
                      <a:pt x="7241" y="16661"/>
                    </a:cubicBezTo>
                    <a:cubicBezTo>
                      <a:pt x="8453" y="15414"/>
                      <a:pt x="9925" y="14271"/>
                      <a:pt x="11518" y="12964"/>
                    </a:cubicBezTo>
                    <a:cubicBezTo>
                      <a:pt x="12324" y="12332"/>
                      <a:pt x="13120" y="11604"/>
                      <a:pt x="14038" y="10981"/>
                    </a:cubicBezTo>
                    <a:cubicBezTo>
                      <a:pt x="14956" y="10357"/>
                      <a:pt x="15926" y="9717"/>
                      <a:pt x="16921" y="9059"/>
                    </a:cubicBezTo>
                    <a:cubicBezTo>
                      <a:pt x="17415" y="8712"/>
                      <a:pt x="17917" y="8383"/>
                      <a:pt x="18437" y="8037"/>
                    </a:cubicBezTo>
                    <a:lnTo>
                      <a:pt x="18818" y="7786"/>
                    </a:lnTo>
                    <a:lnTo>
                      <a:pt x="19026" y="7656"/>
                    </a:lnTo>
                    <a:lnTo>
                      <a:pt x="19121" y="7578"/>
                    </a:lnTo>
                    <a:lnTo>
                      <a:pt x="19337" y="7465"/>
                    </a:lnTo>
                    <a:lnTo>
                      <a:pt x="20160" y="7032"/>
                    </a:lnTo>
                    <a:cubicBezTo>
                      <a:pt x="21225" y="6444"/>
                      <a:pt x="22351" y="5837"/>
                      <a:pt x="23485" y="5240"/>
                    </a:cubicBezTo>
                    <a:cubicBezTo>
                      <a:pt x="24619" y="4617"/>
                      <a:pt x="26074" y="4157"/>
                      <a:pt x="27425" y="3595"/>
                    </a:cubicBezTo>
                    <a:cubicBezTo>
                      <a:pt x="28118" y="3317"/>
                      <a:pt x="28819" y="3040"/>
                      <a:pt x="29538" y="2755"/>
                    </a:cubicBezTo>
                    <a:cubicBezTo>
                      <a:pt x="30248" y="2512"/>
                      <a:pt x="30967" y="2330"/>
                      <a:pt x="31685" y="2131"/>
                    </a:cubicBezTo>
                    <a:cubicBezTo>
                      <a:pt x="37487" y="391"/>
                      <a:pt x="44180" y="-423"/>
                      <a:pt x="51186" y="218"/>
                    </a:cubicBezTo>
                    <a:cubicBezTo>
                      <a:pt x="58156" y="919"/>
                      <a:pt x="65490" y="2893"/>
                      <a:pt x="72236" y="6625"/>
                    </a:cubicBezTo>
                    <a:cubicBezTo>
                      <a:pt x="78999" y="10288"/>
                      <a:pt x="85268" y="15483"/>
                      <a:pt x="90151" y="21917"/>
                    </a:cubicBezTo>
                    <a:cubicBezTo>
                      <a:pt x="91338" y="23545"/>
                      <a:pt x="92446" y="25260"/>
                      <a:pt x="93581" y="26922"/>
                    </a:cubicBezTo>
                    <a:cubicBezTo>
                      <a:pt x="94611" y="28663"/>
                      <a:pt x="95529" y="30481"/>
                      <a:pt x="96473" y="32265"/>
                    </a:cubicBezTo>
                    <a:lnTo>
                      <a:pt x="96568" y="32438"/>
                    </a:lnTo>
                    <a:lnTo>
                      <a:pt x="96732" y="32810"/>
                    </a:lnTo>
                    <a:lnTo>
                      <a:pt x="96880" y="33131"/>
                    </a:lnTo>
                    <a:lnTo>
                      <a:pt x="97139" y="33780"/>
                    </a:lnTo>
                    <a:lnTo>
                      <a:pt x="97668" y="35105"/>
                    </a:lnTo>
                    <a:lnTo>
                      <a:pt x="98213" y="36421"/>
                    </a:lnTo>
                    <a:lnTo>
                      <a:pt x="98698" y="38006"/>
                    </a:lnTo>
                    <a:cubicBezTo>
                      <a:pt x="99001" y="39045"/>
                      <a:pt x="99391" y="40110"/>
                      <a:pt x="99599" y="41149"/>
                    </a:cubicBezTo>
                    <a:lnTo>
                      <a:pt x="100196" y="44223"/>
                    </a:lnTo>
                    <a:cubicBezTo>
                      <a:pt x="100776" y="48379"/>
                      <a:pt x="100906" y="52588"/>
                      <a:pt x="100326" y="56692"/>
                    </a:cubicBezTo>
                    <a:cubicBezTo>
                      <a:pt x="99737" y="60788"/>
                      <a:pt x="98681" y="64814"/>
                      <a:pt x="97010" y="68547"/>
                    </a:cubicBezTo>
                    <a:cubicBezTo>
                      <a:pt x="93719" y="75985"/>
                      <a:pt x="88394" y="82367"/>
                      <a:pt x="81995" y="86635"/>
                    </a:cubicBezTo>
                    <a:cubicBezTo>
                      <a:pt x="81233" y="87233"/>
                      <a:pt x="80419" y="87709"/>
                      <a:pt x="79579" y="88168"/>
                    </a:cubicBezTo>
                    <a:lnTo>
                      <a:pt x="78323" y="88869"/>
                    </a:lnTo>
                    <a:lnTo>
                      <a:pt x="77717" y="89224"/>
                    </a:lnTo>
                    <a:lnTo>
                      <a:pt x="77405" y="89380"/>
                    </a:lnTo>
                    <a:lnTo>
                      <a:pt x="77249" y="89475"/>
                    </a:lnTo>
                    <a:lnTo>
                      <a:pt x="77033" y="89588"/>
                    </a:lnTo>
                    <a:lnTo>
                      <a:pt x="76955" y="89631"/>
                    </a:lnTo>
                    <a:cubicBezTo>
                      <a:pt x="76158" y="89978"/>
                      <a:pt x="75353" y="90316"/>
                      <a:pt x="74574" y="90679"/>
                    </a:cubicBezTo>
                    <a:cubicBezTo>
                      <a:pt x="73630" y="90991"/>
                      <a:pt x="72660" y="91303"/>
                      <a:pt x="71699" y="91597"/>
                    </a:cubicBezTo>
                    <a:cubicBezTo>
                      <a:pt x="68019" y="92601"/>
                      <a:pt x="64226" y="92827"/>
                      <a:pt x="60659" y="92350"/>
                    </a:cubicBezTo>
                    <a:cubicBezTo>
                      <a:pt x="53454" y="91441"/>
                      <a:pt x="47324" y="87735"/>
                      <a:pt x="43159" y="83163"/>
                    </a:cubicBezTo>
                    <a:cubicBezTo>
                      <a:pt x="41072" y="80799"/>
                      <a:pt x="39565" y="78409"/>
                      <a:pt x="38258" y="75690"/>
                    </a:cubicBezTo>
                    <a:cubicBezTo>
                      <a:pt x="38024" y="75101"/>
                      <a:pt x="37773" y="74495"/>
                      <a:pt x="37539" y="73915"/>
                    </a:cubicBezTo>
                    <a:cubicBezTo>
                      <a:pt x="37314" y="73205"/>
                      <a:pt x="37115" y="72512"/>
                      <a:pt x="36915" y="71828"/>
                    </a:cubicBezTo>
                    <a:cubicBezTo>
                      <a:pt x="36768" y="71162"/>
                      <a:pt x="36656" y="70503"/>
                      <a:pt x="36534" y="69845"/>
                    </a:cubicBezTo>
                    <a:cubicBezTo>
                      <a:pt x="36457" y="69179"/>
                      <a:pt x="36387" y="68529"/>
                      <a:pt x="36327" y="67897"/>
                    </a:cubicBezTo>
                    <a:cubicBezTo>
                      <a:pt x="36101" y="62754"/>
                      <a:pt x="37591" y="58363"/>
                      <a:pt x="39539" y="55298"/>
                    </a:cubicBezTo>
                    <a:cubicBezTo>
                      <a:pt x="41470" y="52189"/>
                      <a:pt x="43687" y="50267"/>
                      <a:pt x="45289" y="49167"/>
                    </a:cubicBezTo>
                    <a:cubicBezTo>
                      <a:pt x="46059" y="48561"/>
                      <a:pt x="46735" y="48241"/>
                      <a:pt x="47159" y="47981"/>
                    </a:cubicBezTo>
                    <a:cubicBezTo>
                      <a:pt x="47601" y="47739"/>
                      <a:pt x="47826" y="47600"/>
                      <a:pt x="47826" y="47600"/>
                    </a:cubicBezTo>
                    <a:cubicBezTo>
                      <a:pt x="48692" y="47098"/>
                      <a:pt x="49791" y="47418"/>
                      <a:pt x="50285" y="48276"/>
                    </a:cubicBezTo>
                    <a:cubicBezTo>
                      <a:pt x="50753" y="49124"/>
                      <a:pt x="50475" y="50189"/>
                      <a:pt x="49670" y="50691"/>
                    </a:cubicBezTo>
                    <a:lnTo>
                      <a:pt x="49497" y="50795"/>
                    </a:lnTo>
                    <a:cubicBezTo>
                      <a:pt x="49497" y="50795"/>
                      <a:pt x="49315" y="50899"/>
                      <a:pt x="48952" y="51107"/>
                    </a:cubicBezTo>
                    <a:cubicBezTo>
                      <a:pt x="48605" y="51350"/>
                      <a:pt x="48060" y="51627"/>
                      <a:pt x="47445" y="52129"/>
                    </a:cubicBezTo>
                    <a:cubicBezTo>
                      <a:pt x="46163" y="53073"/>
                      <a:pt x="44380" y="54701"/>
                      <a:pt x="42899" y="57290"/>
                    </a:cubicBezTo>
                    <a:cubicBezTo>
                      <a:pt x="41375" y="59835"/>
                      <a:pt x="40292" y="63481"/>
                      <a:pt x="40604" y="67603"/>
                    </a:cubicBezTo>
                    <a:cubicBezTo>
                      <a:pt x="40682" y="68105"/>
                      <a:pt x="40743" y="68633"/>
                      <a:pt x="40795" y="69135"/>
                    </a:cubicBezTo>
                    <a:cubicBezTo>
                      <a:pt x="40916" y="69672"/>
                      <a:pt x="41029" y="70192"/>
                      <a:pt x="41150" y="70720"/>
                    </a:cubicBezTo>
                    <a:cubicBezTo>
                      <a:pt x="41323" y="71205"/>
                      <a:pt x="41479" y="71681"/>
                      <a:pt x="41643" y="72192"/>
                    </a:cubicBezTo>
                    <a:cubicBezTo>
                      <a:pt x="41894" y="72746"/>
                      <a:pt x="42154" y="73344"/>
                      <a:pt x="42405" y="73924"/>
                    </a:cubicBezTo>
                    <a:cubicBezTo>
                      <a:pt x="43427" y="75846"/>
                      <a:pt x="44890" y="78072"/>
                      <a:pt x="46648" y="79916"/>
                    </a:cubicBezTo>
                    <a:cubicBezTo>
                      <a:pt x="50250" y="83605"/>
                      <a:pt x="55446" y="86376"/>
                      <a:pt x="61265" y="86878"/>
                    </a:cubicBezTo>
                    <a:cubicBezTo>
                      <a:pt x="64148" y="87146"/>
                      <a:pt x="67170" y="86852"/>
                      <a:pt x="70054" y="85960"/>
                    </a:cubicBezTo>
                    <a:lnTo>
                      <a:pt x="72063" y="85224"/>
                    </a:lnTo>
                    <a:lnTo>
                      <a:pt x="74409" y="84098"/>
                    </a:lnTo>
                    <a:lnTo>
                      <a:pt x="76323" y="82886"/>
                    </a:lnTo>
                    <a:cubicBezTo>
                      <a:pt x="77033" y="82470"/>
                      <a:pt x="77700" y="82011"/>
                      <a:pt x="78315" y="81483"/>
                    </a:cubicBezTo>
                    <a:cubicBezTo>
                      <a:pt x="83553" y="77595"/>
                      <a:pt x="87718" y="72019"/>
                      <a:pt x="90143" y="65715"/>
                    </a:cubicBezTo>
                    <a:cubicBezTo>
                      <a:pt x="91381" y="62554"/>
                      <a:pt x="92065" y="59186"/>
                      <a:pt x="92438" y="55818"/>
                    </a:cubicBezTo>
                    <a:cubicBezTo>
                      <a:pt x="92775" y="52397"/>
                      <a:pt x="92498" y="48986"/>
                      <a:pt x="91927" y="45652"/>
                    </a:cubicBezTo>
                    <a:lnTo>
                      <a:pt x="91381" y="43167"/>
                    </a:lnTo>
                    <a:cubicBezTo>
                      <a:pt x="91191" y="42353"/>
                      <a:pt x="90879" y="41643"/>
                      <a:pt x="90662" y="40881"/>
                    </a:cubicBezTo>
                    <a:cubicBezTo>
                      <a:pt x="90368" y="39564"/>
                      <a:pt x="89199" y="37287"/>
                      <a:pt x="88671" y="36075"/>
                    </a:cubicBezTo>
                    <a:lnTo>
                      <a:pt x="86108" y="31564"/>
                    </a:lnTo>
                    <a:cubicBezTo>
                      <a:pt x="85103" y="30143"/>
                      <a:pt x="84168" y="28697"/>
                      <a:pt x="83146" y="27320"/>
                    </a:cubicBezTo>
                    <a:cubicBezTo>
                      <a:pt x="78903" y="21943"/>
                      <a:pt x="73690" y="17493"/>
                      <a:pt x="67993" y="14341"/>
                    </a:cubicBezTo>
                    <a:cubicBezTo>
                      <a:pt x="62286" y="11206"/>
                      <a:pt x="56225" y="9162"/>
                      <a:pt x="50259" y="8383"/>
                    </a:cubicBezTo>
                    <a:cubicBezTo>
                      <a:pt x="48761" y="8279"/>
                      <a:pt x="47298" y="8019"/>
                      <a:pt x="45826" y="7933"/>
                    </a:cubicBezTo>
                    <a:cubicBezTo>
                      <a:pt x="44362" y="7907"/>
                      <a:pt x="42925" y="7881"/>
                      <a:pt x="41522" y="7855"/>
                    </a:cubicBezTo>
                    <a:cubicBezTo>
                      <a:pt x="40093" y="7985"/>
                      <a:pt x="38708" y="8097"/>
                      <a:pt x="37340" y="8219"/>
                    </a:cubicBezTo>
                    <a:cubicBezTo>
                      <a:pt x="35954" y="8305"/>
                      <a:pt x="34638" y="8660"/>
                      <a:pt x="33322" y="8842"/>
                    </a:cubicBezTo>
                    <a:cubicBezTo>
                      <a:pt x="32698" y="8955"/>
                      <a:pt x="32023" y="9050"/>
                      <a:pt x="31391" y="9188"/>
                    </a:cubicBezTo>
                    <a:cubicBezTo>
                      <a:pt x="30785" y="9362"/>
                      <a:pt x="30170" y="9526"/>
                      <a:pt x="29590" y="9699"/>
                    </a:cubicBezTo>
                    <a:cubicBezTo>
                      <a:pt x="28377" y="10080"/>
                      <a:pt x="27243" y="10254"/>
                      <a:pt x="26040" y="10764"/>
                    </a:cubicBezTo>
                    <a:cubicBezTo>
                      <a:pt x="24827" y="11241"/>
                      <a:pt x="23650" y="11691"/>
                      <a:pt x="22507" y="12124"/>
                    </a:cubicBezTo>
                    <a:lnTo>
                      <a:pt x="21649" y="12461"/>
                    </a:lnTo>
                    <a:lnTo>
                      <a:pt x="21597" y="12479"/>
                    </a:lnTo>
                    <a:cubicBezTo>
                      <a:pt x="21632" y="12461"/>
                      <a:pt x="21433" y="12557"/>
                      <a:pt x="21667" y="12444"/>
                    </a:cubicBezTo>
                    <a:lnTo>
                      <a:pt x="21580" y="12479"/>
                    </a:lnTo>
                    <a:lnTo>
                      <a:pt x="21381" y="12591"/>
                    </a:lnTo>
                    <a:lnTo>
                      <a:pt x="20991" y="12773"/>
                    </a:lnTo>
                    <a:cubicBezTo>
                      <a:pt x="20463" y="13033"/>
                      <a:pt x="19970" y="13276"/>
                      <a:pt x="19467" y="13509"/>
                    </a:cubicBezTo>
                    <a:cubicBezTo>
                      <a:pt x="18454" y="14012"/>
                      <a:pt x="17476" y="14488"/>
                      <a:pt x="16541" y="14947"/>
                    </a:cubicBezTo>
                    <a:cubicBezTo>
                      <a:pt x="15605" y="15432"/>
                      <a:pt x="14748" y="15960"/>
                      <a:pt x="13882" y="16436"/>
                    </a:cubicBezTo>
                    <a:cubicBezTo>
                      <a:pt x="12194" y="17415"/>
                      <a:pt x="10600" y="18272"/>
                      <a:pt x="9310" y="19207"/>
                    </a:cubicBezTo>
                    <a:cubicBezTo>
                      <a:pt x="7968" y="20125"/>
                      <a:pt x="6747" y="20930"/>
                      <a:pt x="5682" y="21623"/>
                    </a:cubicBezTo>
                    <a:cubicBezTo>
                      <a:pt x="4669" y="22420"/>
                      <a:pt x="3794" y="23086"/>
                      <a:pt x="3076" y="23632"/>
                    </a:cubicBezTo>
                    <a:cubicBezTo>
                      <a:pt x="1656" y="24697"/>
                      <a:pt x="894" y="25268"/>
                      <a:pt x="894" y="25268"/>
                    </a:cubicBezTo>
                    <a:cubicBezTo>
                      <a:pt x="634" y="25459"/>
                      <a:pt x="296" y="25415"/>
                      <a:pt x="97" y="25156"/>
                    </a:cubicBezTo>
                    <a:cubicBezTo>
                      <a:pt x="-42" y="24974"/>
                      <a:pt x="-33" y="24680"/>
                      <a:pt x="132" y="24498"/>
                    </a:cubicBezTo>
                    <a:close/>
                  </a:path>
                </a:pathLst>
              </a:custGeom>
              <a:grpFill/>
              <a:ln w="8653" cap="flat">
                <a:noFill/>
                <a:prstDash val="solid"/>
                <a:miter/>
              </a:ln>
            </p:spPr>
            <p:txBody>
              <a:bodyPr rtlCol="0" anchor="ctr"/>
              <a:lstStyle/>
              <a:p>
                <a:endParaRPr lang="en-IN" dirty="0"/>
              </a:p>
            </p:txBody>
          </p:sp>
          <p:sp>
            <p:nvSpPr>
              <p:cNvPr id="58" name="Freeform: Shape 33">
                <a:extLst>
                  <a:ext uri="{FF2B5EF4-FFF2-40B4-BE49-F238E27FC236}">
                    <a16:creationId xmlns:a16="http://schemas.microsoft.com/office/drawing/2014/main" id="{1D47B81C-0DAE-0049-9904-8FE7F18745DC}"/>
                  </a:ext>
                </a:extLst>
              </p:cNvPr>
              <p:cNvSpPr/>
              <p:nvPr/>
            </p:nvSpPr>
            <p:spPr>
              <a:xfrm>
                <a:off x="-1770018" y="2773814"/>
                <a:ext cx="105871" cy="86825"/>
              </a:xfrm>
              <a:custGeom>
                <a:avLst/>
                <a:gdLst>
                  <a:gd name="connsiteX0" fmla="*/ 40 w 105871"/>
                  <a:gd name="connsiteY0" fmla="*/ 39420 h 86825"/>
                  <a:gd name="connsiteX1" fmla="*/ 1088 w 105871"/>
                  <a:gd name="connsiteY1" fmla="*/ 36891 h 86825"/>
                  <a:gd name="connsiteX2" fmla="*/ 2361 w 105871"/>
                  <a:gd name="connsiteY2" fmla="*/ 33852 h 86825"/>
                  <a:gd name="connsiteX3" fmla="*/ 4508 w 105871"/>
                  <a:gd name="connsiteY3" fmla="*/ 29834 h 86825"/>
                  <a:gd name="connsiteX4" fmla="*/ 7521 w 105871"/>
                  <a:gd name="connsiteY4" fmla="*/ 25029 h 86825"/>
                  <a:gd name="connsiteX5" fmla="*/ 9331 w 105871"/>
                  <a:gd name="connsiteY5" fmla="*/ 22396 h 86825"/>
                  <a:gd name="connsiteX6" fmla="*/ 11513 w 105871"/>
                  <a:gd name="connsiteY6" fmla="*/ 19703 h 86825"/>
                  <a:gd name="connsiteX7" fmla="*/ 12682 w 105871"/>
                  <a:gd name="connsiteY7" fmla="*/ 18274 h 86825"/>
                  <a:gd name="connsiteX8" fmla="*/ 12968 w 105871"/>
                  <a:gd name="connsiteY8" fmla="*/ 17928 h 86825"/>
                  <a:gd name="connsiteX9" fmla="*/ 13124 w 105871"/>
                  <a:gd name="connsiteY9" fmla="*/ 17746 h 86825"/>
                  <a:gd name="connsiteX10" fmla="*/ 13193 w 105871"/>
                  <a:gd name="connsiteY10" fmla="*/ 17660 h 86825"/>
                  <a:gd name="connsiteX11" fmla="*/ 13375 w 105871"/>
                  <a:gd name="connsiteY11" fmla="*/ 17478 h 86825"/>
                  <a:gd name="connsiteX12" fmla="*/ 14007 w 105871"/>
                  <a:gd name="connsiteY12" fmla="*/ 16811 h 86825"/>
                  <a:gd name="connsiteX13" fmla="*/ 16691 w 105871"/>
                  <a:gd name="connsiteY13" fmla="*/ 14127 h 86825"/>
                  <a:gd name="connsiteX14" fmla="*/ 19956 w 105871"/>
                  <a:gd name="connsiteY14" fmla="*/ 11390 h 86825"/>
                  <a:gd name="connsiteX15" fmla="*/ 21714 w 105871"/>
                  <a:gd name="connsiteY15" fmla="*/ 9970 h 86825"/>
                  <a:gd name="connsiteX16" fmla="*/ 23619 w 105871"/>
                  <a:gd name="connsiteY16" fmla="*/ 8724 h 86825"/>
                  <a:gd name="connsiteX17" fmla="*/ 41673 w 105871"/>
                  <a:gd name="connsiteY17" fmla="*/ 1147 h 86825"/>
                  <a:gd name="connsiteX18" fmla="*/ 63693 w 105871"/>
                  <a:gd name="connsiteY18" fmla="*/ 1069 h 86825"/>
                  <a:gd name="connsiteX19" fmla="*/ 85297 w 105871"/>
                  <a:gd name="connsiteY19" fmla="*/ 10421 h 86825"/>
                  <a:gd name="connsiteX20" fmla="*/ 90069 w 105871"/>
                  <a:gd name="connsiteY20" fmla="*/ 14187 h 86825"/>
                  <a:gd name="connsiteX21" fmla="*/ 94398 w 105871"/>
                  <a:gd name="connsiteY21" fmla="*/ 18422 h 86825"/>
                  <a:gd name="connsiteX22" fmla="*/ 94537 w 105871"/>
                  <a:gd name="connsiteY22" fmla="*/ 18569 h 86825"/>
                  <a:gd name="connsiteX23" fmla="*/ 94796 w 105871"/>
                  <a:gd name="connsiteY23" fmla="*/ 18881 h 86825"/>
                  <a:gd name="connsiteX24" fmla="*/ 95030 w 105871"/>
                  <a:gd name="connsiteY24" fmla="*/ 19149 h 86825"/>
                  <a:gd name="connsiteX25" fmla="*/ 95481 w 105871"/>
                  <a:gd name="connsiteY25" fmla="*/ 19695 h 86825"/>
                  <a:gd name="connsiteX26" fmla="*/ 96381 w 105871"/>
                  <a:gd name="connsiteY26" fmla="*/ 20786 h 86825"/>
                  <a:gd name="connsiteX27" fmla="*/ 97282 w 105871"/>
                  <a:gd name="connsiteY27" fmla="*/ 21911 h 86825"/>
                  <a:gd name="connsiteX28" fmla="*/ 98200 w 105871"/>
                  <a:gd name="connsiteY28" fmla="*/ 23254 h 86825"/>
                  <a:gd name="connsiteX29" fmla="*/ 99992 w 105871"/>
                  <a:gd name="connsiteY29" fmla="*/ 26016 h 86825"/>
                  <a:gd name="connsiteX30" fmla="*/ 101481 w 105871"/>
                  <a:gd name="connsiteY30" fmla="*/ 28778 h 86825"/>
                  <a:gd name="connsiteX31" fmla="*/ 105274 w 105871"/>
                  <a:gd name="connsiteY31" fmla="*/ 40649 h 86825"/>
                  <a:gd name="connsiteX32" fmla="*/ 105586 w 105871"/>
                  <a:gd name="connsiteY32" fmla="*/ 52937 h 86825"/>
                  <a:gd name="connsiteX33" fmla="*/ 96572 w 105871"/>
                  <a:gd name="connsiteY33" fmla="*/ 74680 h 86825"/>
                  <a:gd name="connsiteX34" fmla="*/ 94710 w 105871"/>
                  <a:gd name="connsiteY34" fmla="*/ 76845 h 86825"/>
                  <a:gd name="connsiteX35" fmla="*/ 93749 w 105871"/>
                  <a:gd name="connsiteY35" fmla="*/ 77875 h 86825"/>
                  <a:gd name="connsiteX36" fmla="*/ 93247 w 105871"/>
                  <a:gd name="connsiteY36" fmla="*/ 78394 h 86825"/>
                  <a:gd name="connsiteX37" fmla="*/ 93004 w 105871"/>
                  <a:gd name="connsiteY37" fmla="*/ 78646 h 86825"/>
                  <a:gd name="connsiteX38" fmla="*/ 92874 w 105871"/>
                  <a:gd name="connsiteY38" fmla="*/ 78793 h 86825"/>
                  <a:gd name="connsiteX39" fmla="*/ 92710 w 105871"/>
                  <a:gd name="connsiteY39" fmla="*/ 78966 h 86825"/>
                  <a:gd name="connsiteX40" fmla="*/ 92623 w 105871"/>
                  <a:gd name="connsiteY40" fmla="*/ 79027 h 86825"/>
                  <a:gd name="connsiteX41" fmla="*/ 90657 w 105871"/>
                  <a:gd name="connsiteY41" fmla="*/ 80724 h 86825"/>
                  <a:gd name="connsiteX42" fmla="*/ 88198 w 105871"/>
                  <a:gd name="connsiteY42" fmla="*/ 82456 h 86825"/>
                  <a:gd name="connsiteX43" fmla="*/ 77859 w 105871"/>
                  <a:gd name="connsiteY43" fmla="*/ 86413 h 86825"/>
                  <a:gd name="connsiteX44" fmla="*/ 58437 w 105871"/>
                  <a:gd name="connsiteY44" fmla="*/ 82802 h 86825"/>
                  <a:gd name="connsiteX45" fmla="*/ 51544 w 105871"/>
                  <a:gd name="connsiteY45" fmla="*/ 77113 h 86825"/>
                  <a:gd name="connsiteX46" fmla="*/ 50323 w 105871"/>
                  <a:gd name="connsiteY46" fmla="*/ 75632 h 86825"/>
                  <a:gd name="connsiteX47" fmla="*/ 49111 w 105871"/>
                  <a:gd name="connsiteY47" fmla="*/ 73796 h 86825"/>
                  <a:gd name="connsiteX48" fmla="*/ 48141 w 105871"/>
                  <a:gd name="connsiteY48" fmla="*/ 72030 h 86825"/>
                  <a:gd name="connsiteX49" fmla="*/ 47397 w 105871"/>
                  <a:gd name="connsiteY49" fmla="*/ 70229 h 86825"/>
                  <a:gd name="connsiteX50" fmla="*/ 46739 w 105871"/>
                  <a:gd name="connsiteY50" fmla="*/ 57240 h 86825"/>
                  <a:gd name="connsiteX51" fmla="*/ 50427 w 105871"/>
                  <a:gd name="connsiteY51" fmla="*/ 49690 h 86825"/>
                  <a:gd name="connsiteX52" fmla="*/ 51882 w 105871"/>
                  <a:gd name="connsiteY52" fmla="*/ 48001 h 86825"/>
                  <a:gd name="connsiteX53" fmla="*/ 52410 w 105871"/>
                  <a:gd name="connsiteY53" fmla="*/ 47456 h 86825"/>
                  <a:gd name="connsiteX54" fmla="*/ 54947 w 105871"/>
                  <a:gd name="connsiteY54" fmla="*/ 47386 h 86825"/>
                  <a:gd name="connsiteX55" fmla="*/ 55069 w 105871"/>
                  <a:gd name="connsiteY55" fmla="*/ 49863 h 86825"/>
                  <a:gd name="connsiteX56" fmla="*/ 54947 w 105871"/>
                  <a:gd name="connsiteY56" fmla="*/ 50010 h 86825"/>
                  <a:gd name="connsiteX57" fmla="*/ 54532 w 105871"/>
                  <a:gd name="connsiteY57" fmla="*/ 50478 h 86825"/>
                  <a:gd name="connsiteX58" fmla="*/ 53371 w 105871"/>
                  <a:gd name="connsiteY58" fmla="*/ 51898 h 86825"/>
                  <a:gd name="connsiteX59" fmla="*/ 50557 w 105871"/>
                  <a:gd name="connsiteY59" fmla="*/ 58184 h 86825"/>
                  <a:gd name="connsiteX60" fmla="*/ 51406 w 105871"/>
                  <a:gd name="connsiteY60" fmla="*/ 68696 h 86825"/>
                  <a:gd name="connsiteX61" fmla="*/ 52055 w 105871"/>
                  <a:gd name="connsiteY61" fmla="*/ 70108 h 86825"/>
                  <a:gd name="connsiteX62" fmla="*/ 52869 w 105871"/>
                  <a:gd name="connsiteY62" fmla="*/ 71511 h 86825"/>
                  <a:gd name="connsiteX63" fmla="*/ 53752 w 105871"/>
                  <a:gd name="connsiteY63" fmla="*/ 72766 h 86825"/>
                  <a:gd name="connsiteX64" fmla="*/ 55008 w 105871"/>
                  <a:gd name="connsiteY64" fmla="*/ 74212 h 86825"/>
                  <a:gd name="connsiteX65" fmla="*/ 60827 w 105871"/>
                  <a:gd name="connsiteY65" fmla="*/ 78698 h 86825"/>
                  <a:gd name="connsiteX66" fmla="*/ 76846 w 105871"/>
                  <a:gd name="connsiteY66" fmla="*/ 81044 h 86825"/>
                  <a:gd name="connsiteX67" fmla="*/ 84968 w 105871"/>
                  <a:gd name="connsiteY67" fmla="*/ 77572 h 86825"/>
                  <a:gd name="connsiteX68" fmla="*/ 86674 w 105871"/>
                  <a:gd name="connsiteY68" fmla="*/ 76282 h 86825"/>
                  <a:gd name="connsiteX69" fmla="*/ 88571 w 105871"/>
                  <a:gd name="connsiteY69" fmla="*/ 74489 h 86825"/>
                  <a:gd name="connsiteX70" fmla="*/ 90069 w 105871"/>
                  <a:gd name="connsiteY70" fmla="*/ 72783 h 86825"/>
                  <a:gd name="connsiteX71" fmla="*/ 91558 w 105871"/>
                  <a:gd name="connsiteY71" fmla="*/ 70861 h 86825"/>
                  <a:gd name="connsiteX72" fmla="*/ 98217 w 105871"/>
                  <a:gd name="connsiteY72" fmla="*/ 52296 h 86825"/>
                  <a:gd name="connsiteX73" fmla="*/ 97481 w 105871"/>
                  <a:gd name="connsiteY73" fmla="*/ 42156 h 86825"/>
                  <a:gd name="connsiteX74" fmla="*/ 94026 w 105871"/>
                  <a:gd name="connsiteY74" fmla="*/ 32605 h 86825"/>
                  <a:gd name="connsiteX75" fmla="*/ 92762 w 105871"/>
                  <a:gd name="connsiteY75" fmla="*/ 30406 h 86825"/>
                  <a:gd name="connsiteX76" fmla="*/ 91419 w 105871"/>
                  <a:gd name="connsiteY76" fmla="*/ 28414 h 86825"/>
                  <a:gd name="connsiteX77" fmla="*/ 88094 w 105871"/>
                  <a:gd name="connsiteY77" fmla="*/ 24431 h 86825"/>
                  <a:gd name="connsiteX78" fmla="*/ 84310 w 105871"/>
                  <a:gd name="connsiteY78" fmla="*/ 20837 h 86825"/>
                  <a:gd name="connsiteX79" fmla="*/ 80223 w 105871"/>
                  <a:gd name="connsiteY79" fmla="*/ 17677 h 86825"/>
                  <a:gd name="connsiteX80" fmla="*/ 61918 w 105871"/>
                  <a:gd name="connsiteY80" fmla="*/ 9745 h 86825"/>
                  <a:gd name="connsiteX81" fmla="*/ 43214 w 105871"/>
                  <a:gd name="connsiteY81" fmla="*/ 9286 h 86825"/>
                  <a:gd name="connsiteX82" fmla="*/ 38859 w 105871"/>
                  <a:gd name="connsiteY82" fmla="*/ 10135 h 86825"/>
                  <a:gd name="connsiteX83" fmla="*/ 34711 w 105871"/>
                  <a:gd name="connsiteY83" fmla="*/ 11364 h 86825"/>
                  <a:gd name="connsiteX84" fmla="*/ 30814 w 105871"/>
                  <a:gd name="connsiteY84" fmla="*/ 12923 h 86825"/>
                  <a:gd name="connsiteX85" fmla="*/ 27178 w 105871"/>
                  <a:gd name="connsiteY85" fmla="*/ 14724 h 86825"/>
                  <a:gd name="connsiteX86" fmla="*/ 25428 w 105871"/>
                  <a:gd name="connsiteY86" fmla="*/ 15625 h 86825"/>
                  <a:gd name="connsiteX87" fmla="*/ 23853 w 105871"/>
                  <a:gd name="connsiteY87" fmla="*/ 16638 h 86825"/>
                  <a:gd name="connsiteX88" fmla="*/ 20770 w 105871"/>
                  <a:gd name="connsiteY88" fmla="*/ 18699 h 86825"/>
                  <a:gd name="connsiteX89" fmla="*/ 17800 w 105871"/>
                  <a:gd name="connsiteY89" fmla="*/ 21054 h 86825"/>
                  <a:gd name="connsiteX90" fmla="*/ 17081 w 105871"/>
                  <a:gd name="connsiteY90" fmla="*/ 21617 h 86825"/>
                  <a:gd name="connsiteX91" fmla="*/ 17038 w 105871"/>
                  <a:gd name="connsiteY91" fmla="*/ 21660 h 86825"/>
                  <a:gd name="connsiteX92" fmla="*/ 17107 w 105871"/>
                  <a:gd name="connsiteY92" fmla="*/ 21600 h 86825"/>
                  <a:gd name="connsiteX93" fmla="*/ 17021 w 105871"/>
                  <a:gd name="connsiteY93" fmla="*/ 21651 h 86825"/>
                  <a:gd name="connsiteX94" fmla="*/ 16856 w 105871"/>
                  <a:gd name="connsiteY94" fmla="*/ 21825 h 86825"/>
                  <a:gd name="connsiteX95" fmla="*/ 16544 w 105871"/>
                  <a:gd name="connsiteY95" fmla="*/ 22128 h 86825"/>
                  <a:gd name="connsiteX96" fmla="*/ 15297 w 105871"/>
                  <a:gd name="connsiteY96" fmla="*/ 23279 h 86825"/>
                  <a:gd name="connsiteX97" fmla="*/ 12916 w 105871"/>
                  <a:gd name="connsiteY97" fmla="*/ 25496 h 86825"/>
                  <a:gd name="connsiteX98" fmla="*/ 10829 w 105871"/>
                  <a:gd name="connsiteY98" fmla="*/ 27713 h 86825"/>
                  <a:gd name="connsiteX99" fmla="*/ 7288 w 105871"/>
                  <a:gd name="connsiteY99" fmla="*/ 31722 h 86825"/>
                  <a:gd name="connsiteX100" fmla="*/ 4543 w 105871"/>
                  <a:gd name="connsiteY100" fmla="*/ 35064 h 86825"/>
                  <a:gd name="connsiteX101" fmla="*/ 2638 w 105871"/>
                  <a:gd name="connsiteY101" fmla="*/ 37775 h 86825"/>
                  <a:gd name="connsiteX102" fmla="*/ 1027 w 105871"/>
                  <a:gd name="connsiteY102" fmla="*/ 39991 h 86825"/>
                  <a:gd name="connsiteX103" fmla="*/ 239 w 105871"/>
                  <a:gd name="connsiteY103" fmla="*/ 40121 h 86825"/>
                  <a:gd name="connsiteX104" fmla="*/ 40 w 105871"/>
                  <a:gd name="connsiteY104" fmla="*/ 39420 h 8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5871" h="86825">
                    <a:moveTo>
                      <a:pt x="40" y="39420"/>
                    </a:moveTo>
                    <a:cubicBezTo>
                      <a:pt x="40" y="39420"/>
                      <a:pt x="404" y="38528"/>
                      <a:pt x="1088" y="36891"/>
                    </a:cubicBezTo>
                    <a:cubicBezTo>
                      <a:pt x="1434" y="36052"/>
                      <a:pt x="1876" y="35047"/>
                      <a:pt x="2361" y="33852"/>
                    </a:cubicBezTo>
                    <a:cubicBezTo>
                      <a:pt x="2993" y="32683"/>
                      <a:pt x="3703" y="31341"/>
                      <a:pt x="4508" y="29834"/>
                    </a:cubicBezTo>
                    <a:cubicBezTo>
                      <a:pt x="5296" y="28293"/>
                      <a:pt x="6361" y="26769"/>
                      <a:pt x="7521" y="25029"/>
                    </a:cubicBezTo>
                    <a:cubicBezTo>
                      <a:pt x="8093" y="24197"/>
                      <a:pt x="8656" y="23271"/>
                      <a:pt x="9331" y="22396"/>
                    </a:cubicBezTo>
                    <a:cubicBezTo>
                      <a:pt x="10041" y="21522"/>
                      <a:pt x="10769" y="20630"/>
                      <a:pt x="11513" y="19703"/>
                    </a:cubicBezTo>
                    <a:cubicBezTo>
                      <a:pt x="11912" y="19227"/>
                      <a:pt x="12284" y="18768"/>
                      <a:pt x="12682" y="18274"/>
                    </a:cubicBezTo>
                    <a:lnTo>
                      <a:pt x="12968" y="17928"/>
                    </a:lnTo>
                    <a:lnTo>
                      <a:pt x="13124" y="17746"/>
                    </a:lnTo>
                    <a:lnTo>
                      <a:pt x="13193" y="17660"/>
                    </a:lnTo>
                    <a:lnTo>
                      <a:pt x="13375" y="17478"/>
                    </a:lnTo>
                    <a:lnTo>
                      <a:pt x="14007" y="16811"/>
                    </a:lnTo>
                    <a:cubicBezTo>
                      <a:pt x="14882" y="15945"/>
                      <a:pt x="15765" y="15044"/>
                      <a:pt x="16691" y="14127"/>
                    </a:cubicBezTo>
                    <a:cubicBezTo>
                      <a:pt x="17575" y="13183"/>
                      <a:pt x="18839" y="12308"/>
                      <a:pt x="19956" y="11390"/>
                    </a:cubicBezTo>
                    <a:cubicBezTo>
                      <a:pt x="20545" y="10914"/>
                      <a:pt x="21134" y="10455"/>
                      <a:pt x="21714" y="9970"/>
                    </a:cubicBezTo>
                    <a:cubicBezTo>
                      <a:pt x="22337" y="9537"/>
                      <a:pt x="22978" y="9148"/>
                      <a:pt x="23619" y="8724"/>
                    </a:cubicBezTo>
                    <a:cubicBezTo>
                      <a:pt x="28632" y="5346"/>
                      <a:pt x="34798" y="2593"/>
                      <a:pt x="41673" y="1147"/>
                    </a:cubicBezTo>
                    <a:cubicBezTo>
                      <a:pt x="48548" y="-230"/>
                      <a:pt x="56134" y="-498"/>
                      <a:pt x="63693" y="1069"/>
                    </a:cubicBezTo>
                    <a:cubicBezTo>
                      <a:pt x="71226" y="2576"/>
                      <a:pt x="78725" y="5710"/>
                      <a:pt x="85297" y="10421"/>
                    </a:cubicBezTo>
                    <a:cubicBezTo>
                      <a:pt x="86917" y="11616"/>
                      <a:pt x="88467" y="12923"/>
                      <a:pt x="90069" y="14187"/>
                    </a:cubicBezTo>
                    <a:cubicBezTo>
                      <a:pt x="91541" y="15538"/>
                      <a:pt x="92961" y="17002"/>
                      <a:pt x="94398" y="18422"/>
                    </a:cubicBezTo>
                    <a:lnTo>
                      <a:pt x="94537" y="18569"/>
                    </a:lnTo>
                    <a:lnTo>
                      <a:pt x="94796" y="18881"/>
                    </a:lnTo>
                    <a:lnTo>
                      <a:pt x="95030" y="19149"/>
                    </a:lnTo>
                    <a:lnTo>
                      <a:pt x="95481" y="19695"/>
                    </a:lnTo>
                    <a:lnTo>
                      <a:pt x="96381" y="20786"/>
                    </a:lnTo>
                    <a:lnTo>
                      <a:pt x="97282" y="21911"/>
                    </a:lnTo>
                    <a:lnTo>
                      <a:pt x="98200" y="23254"/>
                    </a:lnTo>
                    <a:cubicBezTo>
                      <a:pt x="98797" y="24171"/>
                      <a:pt x="99481" y="25089"/>
                      <a:pt x="99992" y="26016"/>
                    </a:cubicBezTo>
                    <a:lnTo>
                      <a:pt x="101481" y="28778"/>
                    </a:lnTo>
                    <a:cubicBezTo>
                      <a:pt x="103248" y="32562"/>
                      <a:pt x="104607" y="36554"/>
                      <a:pt x="105274" y="40649"/>
                    </a:cubicBezTo>
                    <a:cubicBezTo>
                      <a:pt x="105906" y="44754"/>
                      <a:pt x="106079" y="48893"/>
                      <a:pt x="105586" y="52937"/>
                    </a:cubicBezTo>
                    <a:cubicBezTo>
                      <a:pt x="104642" y="61059"/>
                      <a:pt x="101438" y="68696"/>
                      <a:pt x="96572" y="74680"/>
                    </a:cubicBezTo>
                    <a:cubicBezTo>
                      <a:pt x="96017" y="75450"/>
                      <a:pt x="95377" y="76178"/>
                      <a:pt x="94710" y="76845"/>
                    </a:cubicBezTo>
                    <a:lnTo>
                      <a:pt x="93749" y="77875"/>
                    </a:lnTo>
                    <a:lnTo>
                      <a:pt x="93247" y="78394"/>
                    </a:lnTo>
                    <a:lnTo>
                      <a:pt x="93004" y="78646"/>
                    </a:lnTo>
                    <a:lnTo>
                      <a:pt x="92874" y="78793"/>
                    </a:lnTo>
                    <a:lnTo>
                      <a:pt x="92710" y="78966"/>
                    </a:lnTo>
                    <a:lnTo>
                      <a:pt x="92623" y="79027"/>
                    </a:lnTo>
                    <a:lnTo>
                      <a:pt x="90657" y="80724"/>
                    </a:lnTo>
                    <a:cubicBezTo>
                      <a:pt x="89826" y="81287"/>
                      <a:pt x="89012" y="81884"/>
                      <a:pt x="88198" y="82456"/>
                    </a:cubicBezTo>
                    <a:cubicBezTo>
                      <a:pt x="84951" y="84499"/>
                      <a:pt x="81409" y="85815"/>
                      <a:pt x="77859" y="86413"/>
                    </a:cubicBezTo>
                    <a:cubicBezTo>
                      <a:pt x="70707" y="87668"/>
                      <a:pt x="63745" y="85945"/>
                      <a:pt x="58437" y="82802"/>
                    </a:cubicBezTo>
                    <a:cubicBezTo>
                      <a:pt x="55744" y="81157"/>
                      <a:pt x="53588" y="79321"/>
                      <a:pt x="51544" y="77113"/>
                    </a:cubicBezTo>
                    <a:cubicBezTo>
                      <a:pt x="51137" y="76602"/>
                      <a:pt x="50730" y="76135"/>
                      <a:pt x="50323" y="75632"/>
                    </a:cubicBezTo>
                    <a:cubicBezTo>
                      <a:pt x="49908" y="75000"/>
                      <a:pt x="49509" y="74403"/>
                      <a:pt x="49111" y="73796"/>
                    </a:cubicBezTo>
                    <a:cubicBezTo>
                      <a:pt x="48791" y="73208"/>
                      <a:pt x="48462" y="72610"/>
                      <a:pt x="48141" y="72030"/>
                    </a:cubicBezTo>
                    <a:cubicBezTo>
                      <a:pt x="47908" y="71415"/>
                      <a:pt x="47639" y="70801"/>
                      <a:pt x="47397" y="70229"/>
                    </a:cubicBezTo>
                    <a:cubicBezTo>
                      <a:pt x="45665" y="65371"/>
                      <a:pt x="45769" y="60739"/>
                      <a:pt x="46739" y="57240"/>
                    </a:cubicBezTo>
                    <a:cubicBezTo>
                      <a:pt x="47656" y="53681"/>
                      <a:pt x="49224" y="51222"/>
                      <a:pt x="50427" y="49690"/>
                    </a:cubicBezTo>
                    <a:cubicBezTo>
                      <a:pt x="50981" y="48884"/>
                      <a:pt x="51544" y="48365"/>
                      <a:pt x="51882" y="48001"/>
                    </a:cubicBezTo>
                    <a:cubicBezTo>
                      <a:pt x="52228" y="47637"/>
                      <a:pt x="52410" y="47456"/>
                      <a:pt x="52410" y="47456"/>
                    </a:cubicBezTo>
                    <a:cubicBezTo>
                      <a:pt x="53086" y="46728"/>
                      <a:pt x="54220" y="46694"/>
                      <a:pt x="54947" y="47386"/>
                    </a:cubicBezTo>
                    <a:cubicBezTo>
                      <a:pt x="55657" y="48027"/>
                      <a:pt x="55701" y="49127"/>
                      <a:pt x="55069" y="49863"/>
                    </a:cubicBezTo>
                    <a:lnTo>
                      <a:pt x="54947" y="50010"/>
                    </a:lnTo>
                    <a:cubicBezTo>
                      <a:pt x="54947" y="50010"/>
                      <a:pt x="54791" y="50166"/>
                      <a:pt x="54532" y="50478"/>
                    </a:cubicBezTo>
                    <a:cubicBezTo>
                      <a:pt x="54255" y="50807"/>
                      <a:pt x="53813" y="51231"/>
                      <a:pt x="53371" y="51898"/>
                    </a:cubicBezTo>
                    <a:cubicBezTo>
                      <a:pt x="52436" y="53171"/>
                      <a:pt x="51207" y="55257"/>
                      <a:pt x="50557" y="58184"/>
                    </a:cubicBezTo>
                    <a:cubicBezTo>
                      <a:pt x="49856" y="61059"/>
                      <a:pt x="49899" y="64860"/>
                      <a:pt x="51406" y="68696"/>
                    </a:cubicBezTo>
                    <a:cubicBezTo>
                      <a:pt x="51614" y="69164"/>
                      <a:pt x="51839" y="69632"/>
                      <a:pt x="52055" y="70108"/>
                    </a:cubicBezTo>
                    <a:cubicBezTo>
                      <a:pt x="52315" y="70584"/>
                      <a:pt x="52583" y="71034"/>
                      <a:pt x="52869" y="71511"/>
                    </a:cubicBezTo>
                    <a:cubicBezTo>
                      <a:pt x="53146" y="71918"/>
                      <a:pt x="53441" y="72359"/>
                      <a:pt x="53752" y="72766"/>
                    </a:cubicBezTo>
                    <a:cubicBezTo>
                      <a:pt x="54177" y="73260"/>
                      <a:pt x="54592" y="73727"/>
                      <a:pt x="55008" y="74212"/>
                    </a:cubicBezTo>
                    <a:cubicBezTo>
                      <a:pt x="56558" y="75745"/>
                      <a:pt x="58593" y="77451"/>
                      <a:pt x="60827" y="78698"/>
                    </a:cubicBezTo>
                    <a:cubicBezTo>
                      <a:pt x="65347" y="81131"/>
                      <a:pt x="71131" y="82274"/>
                      <a:pt x="76846" y="81044"/>
                    </a:cubicBezTo>
                    <a:cubicBezTo>
                      <a:pt x="79695" y="80447"/>
                      <a:pt x="82483" y="79278"/>
                      <a:pt x="84968" y="77572"/>
                    </a:cubicBezTo>
                    <a:lnTo>
                      <a:pt x="86674" y="76282"/>
                    </a:lnTo>
                    <a:lnTo>
                      <a:pt x="88571" y="74489"/>
                    </a:lnTo>
                    <a:lnTo>
                      <a:pt x="90069" y="72783"/>
                    </a:lnTo>
                    <a:cubicBezTo>
                      <a:pt x="90614" y="72195"/>
                      <a:pt x="91108" y="71562"/>
                      <a:pt x="91558" y="70861"/>
                    </a:cubicBezTo>
                    <a:cubicBezTo>
                      <a:pt x="95420" y="65614"/>
                      <a:pt x="97749" y="59059"/>
                      <a:pt x="98217" y="52296"/>
                    </a:cubicBezTo>
                    <a:cubicBezTo>
                      <a:pt x="98459" y="48910"/>
                      <a:pt x="98113" y="45499"/>
                      <a:pt x="97481" y="42156"/>
                    </a:cubicBezTo>
                    <a:cubicBezTo>
                      <a:pt x="96823" y="38805"/>
                      <a:pt x="95524" y="35627"/>
                      <a:pt x="94026" y="32605"/>
                    </a:cubicBezTo>
                    <a:lnTo>
                      <a:pt x="92762" y="30406"/>
                    </a:lnTo>
                    <a:cubicBezTo>
                      <a:pt x="92329" y="29678"/>
                      <a:pt x="91844" y="29081"/>
                      <a:pt x="91419" y="28414"/>
                    </a:cubicBezTo>
                    <a:cubicBezTo>
                      <a:pt x="90727" y="27271"/>
                      <a:pt x="88960" y="25427"/>
                      <a:pt x="88094" y="24431"/>
                    </a:cubicBezTo>
                    <a:cubicBezTo>
                      <a:pt x="86830" y="23219"/>
                      <a:pt x="85566" y="22050"/>
                      <a:pt x="84310" y="20837"/>
                    </a:cubicBezTo>
                    <a:cubicBezTo>
                      <a:pt x="82925" y="19781"/>
                      <a:pt x="81600" y="18699"/>
                      <a:pt x="80223" y="17677"/>
                    </a:cubicBezTo>
                    <a:cubicBezTo>
                      <a:pt x="74577" y="13789"/>
                      <a:pt x="68291" y="11070"/>
                      <a:pt x="61918" y="9745"/>
                    </a:cubicBezTo>
                    <a:cubicBezTo>
                      <a:pt x="55545" y="8429"/>
                      <a:pt x="49128" y="8256"/>
                      <a:pt x="43214" y="9286"/>
                    </a:cubicBezTo>
                    <a:cubicBezTo>
                      <a:pt x="41760" y="9607"/>
                      <a:pt x="40279" y="9797"/>
                      <a:pt x="38859" y="10135"/>
                    </a:cubicBezTo>
                    <a:cubicBezTo>
                      <a:pt x="37447" y="10568"/>
                      <a:pt x="36070" y="10966"/>
                      <a:pt x="34711" y="11364"/>
                    </a:cubicBezTo>
                    <a:cubicBezTo>
                      <a:pt x="33395" y="11910"/>
                      <a:pt x="32096" y="12421"/>
                      <a:pt x="30814" y="12923"/>
                    </a:cubicBezTo>
                    <a:cubicBezTo>
                      <a:pt x="29533" y="13425"/>
                      <a:pt x="28381" y="14161"/>
                      <a:pt x="27178" y="14724"/>
                    </a:cubicBezTo>
                    <a:cubicBezTo>
                      <a:pt x="26597" y="15027"/>
                      <a:pt x="25974" y="15296"/>
                      <a:pt x="25428" y="15625"/>
                    </a:cubicBezTo>
                    <a:cubicBezTo>
                      <a:pt x="24892" y="15962"/>
                      <a:pt x="24372" y="16300"/>
                      <a:pt x="23853" y="16638"/>
                    </a:cubicBezTo>
                    <a:cubicBezTo>
                      <a:pt x="22805" y="17365"/>
                      <a:pt x="21783" y="17868"/>
                      <a:pt x="20770" y="18699"/>
                    </a:cubicBezTo>
                    <a:cubicBezTo>
                      <a:pt x="19757" y="19521"/>
                      <a:pt x="18778" y="20301"/>
                      <a:pt x="17800" y="21054"/>
                    </a:cubicBezTo>
                    <a:lnTo>
                      <a:pt x="17081" y="21617"/>
                    </a:lnTo>
                    <a:lnTo>
                      <a:pt x="17038" y="21660"/>
                    </a:lnTo>
                    <a:cubicBezTo>
                      <a:pt x="17064" y="21617"/>
                      <a:pt x="16908" y="21790"/>
                      <a:pt x="17107" y="21600"/>
                    </a:cubicBezTo>
                    <a:lnTo>
                      <a:pt x="17021" y="21651"/>
                    </a:lnTo>
                    <a:lnTo>
                      <a:pt x="16856" y="21825"/>
                    </a:lnTo>
                    <a:lnTo>
                      <a:pt x="16544" y="22128"/>
                    </a:lnTo>
                    <a:cubicBezTo>
                      <a:pt x="16120" y="22509"/>
                      <a:pt x="15696" y="22907"/>
                      <a:pt x="15297" y="23279"/>
                    </a:cubicBezTo>
                    <a:cubicBezTo>
                      <a:pt x="14475" y="24050"/>
                      <a:pt x="13687" y="24777"/>
                      <a:pt x="12916" y="25496"/>
                    </a:cubicBezTo>
                    <a:cubicBezTo>
                      <a:pt x="12180" y="26241"/>
                      <a:pt x="11513" y="27003"/>
                      <a:pt x="10829" y="27713"/>
                    </a:cubicBezTo>
                    <a:cubicBezTo>
                      <a:pt x="9513" y="29124"/>
                      <a:pt x="8249" y="30432"/>
                      <a:pt x="7288" y="31722"/>
                    </a:cubicBezTo>
                    <a:cubicBezTo>
                      <a:pt x="6266" y="32986"/>
                      <a:pt x="5331" y="34103"/>
                      <a:pt x="4543" y="35064"/>
                    </a:cubicBezTo>
                    <a:cubicBezTo>
                      <a:pt x="3789" y="36138"/>
                      <a:pt x="3149" y="37047"/>
                      <a:pt x="2638" y="37775"/>
                    </a:cubicBezTo>
                    <a:cubicBezTo>
                      <a:pt x="1590" y="39212"/>
                      <a:pt x="1027" y="39991"/>
                      <a:pt x="1027" y="39991"/>
                    </a:cubicBezTo>
                    <a:cubicBezTo>
                      <a:pt x="845" y="40242"/>
                      <a:pt x="490" y="40303"/>
                      <a:pt x="239" y="40121"/>
                    </a:cubicBezTo>
                    <a:cubicBezTo>
                      <a:pt x="23" y="39939"/>
                      <a:pt x="-55" y="39654"/>
                      <a:pt x="40" y="39420"/>
                    </a:cubicBezTo>
                    <a:close/>
                  </a:path>
                </a:pathLst>
              </a:custGeom>
              <a:grpFill/>
              <a:ln w="8653" cap="flat">
                <a:noFill/>
                <a:prstDash val="solid"/>
                <a:miter/>
              </a:ln>
            </p:spPr>
            <p:txBody>
              <a:bodyPr rtlCol="0" anchor="ctr"/>
              <a:lstStyle/>
              <a:p>
                <a:endParaRPr lang="en-IN" dirty="0"/>
              </a:p>
            </p:txBody>
          </p:sp>
          <p:sp>
            <p:nvSpPr>
              <p:cNvPr id="59" name="Freeform: Shape 34">
                <a:extLst>
                  <a:ext uri="{FF2B5EF4-FFF2-40B4-BE49-F238E27FC236}">
                    <a16:creationId xmlns:a16="http://schemas.microsoft.com/office/drawing/2014/main" id="{5501342F-92DE-6345-91F2-193DF4E34101}"/>
                  </a:ext>
                </a:extLst>
              </p:cNvPr>
              <p:cNvSpPr/>
              <p:nvPr/>
            </p:nvSpPr>
            <p:spPr>
              <a:xfrm>
                <a:off x="-1891725" y="2823476"/>
                <a:ext cx="82127" cy="99572"/>
              </a:xfrm>
              <a:custGeom>
                <a:avLst/>
                <a:gdLst>
                  <a:gd name="connsiteX0" fmla="*/ 81447 w 82127"/>
                  <a:gd name="connsiteY0" fmla="*/ 7319 h 99572"/>
                  <a:gd name="connsiteX1" fmla="*/ 78737 w 82127"/>
                  <a:gd name="connsiteY1" fmla="*/ 6868 h 99572"/>
                  <a:gd name="connsiteX2" fmla="*/ 75507 w 82127"/>
                  <a:gd name="connsiteY2" fmla="*/ 6288 h 99572"/>
                  <a:gd name="connsiteX3" fmla="*/ 71178 w 82127"/>
                  <a:gd name="connsiteY3" fmla="*/ 5838 h 99572"/>
                  <a:gd name="connsiteX4" fmla="*/ 65835 w 82127"/>
                  <a:gd name="connsiteY4" fmla="*/ 5500 h 99572"/>
                  <a:gd name="connsiteX5" fmla="*/ 62796 w 82127"/>
                  <a:gd name="connsiteY5" fmla="*/ 5414 h 99572"/>
                  <a:gd name="connsiteX6" fmla="*/ 59540 w 82127"/>
                  <a:gd name="connsiteY6" fmla="*/ 5500 h 99572"/>
                  <a:gd name="connsiteX7" fmla="*/ 57843 w 82127"/>
                  <a:gd name="connsiteY7" fmla="*/ 5552 h 99572"/>
                  <a:gd name="connsiteX8" fmla="*/ 57401 w 82127"/>
                  <a:gd name="connsiteY8" fmla="*/ 5561 h 99572"/>
                  <a:gd name="connsiteX9" fmla="*/ 57193 w 82127"/>
                  <a:gd name="connsiteY9" fmla="*/ 5578 h 99572"/>
                  <a:gd name="connsiteX10" fmla="*/ 57089 w 82127"/>
                  <a:gd name="connsiteY10" fmla="*/ 5570 h 99572"/>
                  <a:gd name="connsiteX11" fmla="*/ 57176 w 82127"/>
                  <a:gd name="connsiteY11" fmla="*/ 5578 h 99572"/>
                  <a:gd name="connsiteX12" fmla="*/ 57107 w 82127"/>
                  <a:gd name="connsiteY12" fmla="*/ 5587 h 99572"/>
                  <a:gd name="connsiteX13" fmla="*/ 56206 w 82127"/>
                  <a:gd name="connsiteY13" fmla="*/ 5691 h 99572"/>
                  <a:gd name="connsiteX14" fmla="*/ 52431 w 82127"/>
                  <a:gd name="connsiteY14" fmla="*/ 6115 h 99572"/>
                  <a:gd name="connsiteX15" fmla="*/ 48794 w 82127"/>
                  <a:gd name="connsiteY15" fmla="*/ 6816 h 99572"/>
                  <a:gd name="connsiteX16" fmla="*/ 46967 w 82127"/>
                  <a:gd name="connsiteY16" fmla="*/ 7206 h 99572"/>
                  <a:gd name="connsiteX17" fmla="*/ 45079 w 82127"/>
                  <a:gd name="connsiteY17" fmla="*/ 7804 h 99572"/>
                  <a:gd name="connsiteX18" fmla="*/ 41252 w 82127"/>
                  <a:gd name="connsiteY18" fmla="*/ 9085 h 99572"/>
                  <a:gd name="connsiteX19" fmla="*/ 37381 w 82127"/>
                  <a:gd name="connsiteY19" fmla="*/ 10722 h 99572"/>
                  <a:gd name="connsiteX20" fmla="*/ 33580 w 82127"/>
                  <a:gd name="connsiteY20" fmla="*/ 12765 h 99572"/>
                  <a:gd name="connsiteX21" fmla="*/ 29865 w 82127"/>
                  <a:gd name="connsiteY21" fmla="*/ 15216 h 99572"/>
                  <a:gd name="connsiteX22" fmla="*/ 16920 w 82127"/>
                  <a:gd name="connsiteY22" fmla="*/ 28733 h 99572"/>
                  <a:gd name="connsiteX23" fmla="*/ 9525 w 82127"/>
                  <a:gd name="connsiteY23" fmla="*/ 47254 h 99572"/>
                  <a:gd name="connsiteX24" fmla="*/ 8850 w 82127"/>
                  <a:gd name="connsiteY24" fmla="*/ 52381 h 99572"/>
                  <a:gd name="connsiteX25" fmla="*/ 8694 w 82127"/>
                  <a:gd name="connsiteY25" fmla="*/ 57593 h 99572"/>
                  <a:gd name="connsiteX26" fmla="*/ 8685 w 82127"/>
                  <a:gd name="connsiteY26" fmla="*/ 57749 h 99572"/>
                  <a:gd name="connsiteX27" fmla="*/ 8668 w 82127"/>
                  <a:gd name="connsiteY27" fmla="*/ 57619 h 99572"/>
                  <a:gd name="connsiteX28" fmla="*/ 8676 w 82127"/>
                  <a:gd name="connsiteY28" fmla="*/ 57697 h 99572"/>
                  <a:gd name="connsiteX29" fmla="*/ 8702 w 82127"/>
                  <a:gd name="connsiteY29" fmla="*/ 58070 h 99572"/>
                  <a:gd name="connsiteX30" fmla="*/ 8737 w 82127"/>
                  <a:gd name="connsiteY30" fmla="*/ 58771 h 99572"/>
                  <a:gd name="connsiteX31" fmla="*/ 8841 w 82127"/>
                  <a:gd name="connsiteY31" fmla="*/ 60183 h 99572"/>
                  <a:gd name="connsiteX32" fmla="*/ 8945 w 82127"/>
                  <a:gd name="connsiteY32" fmla="*/ 61585 h 99572"/>
                  <a:gd name="connsiteX33" fmla="*/ 9144 w 82127"/>
                  <a:gd name="connsiteY33" fmla="*/ 62771 h 99572"/>
                  <a:gd name="connsiteX34" fmla="*/ 9586 w 82127"/>
                  <a:gd name="connsiteY34" fmla="*/ 65118 h 99572"/>
                  <a:gd name="connsiteX35" fmla="*/ 10244 w 82127"/>
                  <a:gd name="connsiteY35" fmla="*/ 67560 h 99572"/>
                  <a:gd name="connsiteX36" fmla="*/ 14504 w 82127"/>
                  <a:gd name="connsiteY36" fmla="*/ 76799 h 99572"/>
                  <a:gd name="connsiteX37" fmla="*/ 21128 w 82127"/>
                  <a:gd name="connsiteY37" fmla="*/ 84515 h 99572"/>
                  <a:gd name="connsiteX38" fmla="*/ 38931 w 82127"/>
                  <a:gd name="connsiteY38" fmla="*/ 93000 h 99572"/>
                  <a:gd name="connsiteX39" fmla="*/ 41339 w 82127"/>
                  <a:gd name="connsiteY39" fmla="*/ 93303 h 99572"/>
                  <a:gd name="connsiteX40" fmla="*/ 43616 w 82127"/>
                  <a:gd name="connsiteY40" fmla="*/ 93485 h 99572"/>
                  <a:gd name="connsiteX41" fmla="*/ 46222 w 82127"/>
                  <a:gd name="connsiteY41" fmla="*/ 93381 h 99572"/>
                  <a:gd name="connsiteX42" fmla="*/ 48335 w 82127"/>
                  <a:gd name="connsiteY42" fmla="*/ 93104 h 99572"/>
                  <a:gd name="connsiteX43" fmla="*/ 56553 w 82127"/>
                  <a:gd name="connsiteY43" fmla="*/ 89866 h 99572"/>
                  <a:gd name="connsiteX44" fmla="*/ 66268 w 82127"/>
                  <a:gd name="connsiteY44" fmla="*/ 76912 h 99572"/>
                  <a:gd name="connsiteX45" fmla="*/ 67238 w 82127"/>
                  <a:gd name="connsiteY45" fmla="*/ 69638 h 99572"/>
                  <a:gd name="connsiteX46" fmla="*/ 67117 w 82127"/>
                  <a:gd name="connsiteY46" fmla="*/ 67724 h 99572"/>
                  <a:gd name="connsiteX47" fmla="*/ 66857 w 82127"/>
                  <a:gd name="connsiteY47" fmla="*/ 66209 h 99572"/>
                  <a:gd name="connsiteX48" fmla="*/ 66441 w 82127"/>
                  <a:gd name="connsiteY48" fmla="*/ 64659 h 99572"/>
                  <a:gd name="connsiteX49" fmla="*/ 65904 w 82127"/>
                  <a:gd name="connsiteY49" fmla="*/ 63170 h 99572"/>
                  <a:gd name="connsiteX50" fmla="*/ 59090 w 82127"/>
                  <a:gd name="connsiteY50" fmla="*/ 55117 h 99572"/>
                  <a:gd name="connsiteX51" fmla="*/ 52665 w 82127"/>
                  <a:gd name="connsiteY51" fmla="*/ 52658 h 99572"/>
                  <a:gd name="connsiteX52" fmla="*/ 50864 w 82127"/>
                  <a:gd name="connsiteY52" fmla="*/ 52450 h 99572"/>
                  <a:gd name="connsiteX53" fmla="*/ 50231 w 82127"/>
                  <a:gd name="connsiteY53" fmla="*/ 52398 h 99572"/>
                  <a:gd name="connsiteX54" fmla="*/ 50041 w 82127"/>
                  <a:gd name="connsiteY54" fmla="*/ 52398 h 99572"/>
                  <a:gd name="connsiteX55" fmla="*/ 48396 w 82127"/>
                  <a:gd name="connsiteY55" fmla="*/ 50467 h 99572"/>
                  <a:gd name="connsiteX56" fmla="*/ 50249 w 82127"/>
                  <a:gd name="connsiteY56" fmla="*/ 48813 h 99572"/>
                  <a:gd name="connsiteX57" fmla="*/ 51011 w 82127"/>
                  <a:gd name="connsiteY57" fmla="*/ 48830 h 99572"/>
                  <a:gd name="connsiteX58" fmla="*/ 53236 w 82127"/>
                  <a:gd name="connsiteY58" fmla="*/ 49012 h 99572"/>
                  <a:gd name="connsiteX59" fmla="*/ 61159 w 82127"/>
                  <a:gd name="connsiteY59" fmla="*/ 51775 h 99572"/>
                  <a:gd name="connsiteX60" fmla="*/ 69836 w 82127"/>
                  <a:gd name="connsiteY60" fmla="*/ 61447 h 99572"/>
                  <a:gd name="connsiteX61" fmla="*/ 70580 w 82127"/>
                  <a:gd name="connsiteY61" fmla="*/ 63274 h 99572"/>
                  <a:gd name="connsiteX62" fmla="*/ 71160 w 82127"/>
                  <a:gd name="connsiteY62" fmla="*/ 65213 h 99572"/>
                  <a:gd name="connsiteX63" fmla="*/ 71576 w 82127"/>
                  <a:gd name="connsiteY63" fmla="*/ 67352 h 99572"/>
                  <a:gd name="connsiteX64" fmla="*/ 71758 w 82127"/>
                  <a:gd name="connsiteY64" fmla="*/ 69283 h 99572"/>
                  <a:gd name="connsiteX65" fmla="*/ 70875 w 82127"/>
                  <a:gd name="connsiteY65" fmla="*/ 78159 h 99572"/>
                  <a:gd name="connsiteX66" fmla="*/ 59635 w 82127"/>
                  <a:gd name="connsiteY66" fmla="*/ 94412 h 99572"/>
                  <a:gd name="connsiteX67" fmla="*/ 49504 w 82127"/>
                  <a:gd name="connsiteY67" fmla="*/ 98897 h 99572"/>
                  <a:gd name="connsiteX68" fmla="*/ 46525 w 82127"/>
                  <a:gd name="connsiteY68" fmla="*/ 99382 h 99572"/>
                  <a:gd name="connsiteX69" fmla="*/ 43928 w 82127"/>
                  <a:gd name="connsiteY69" fmla="*/ 99564 h 99572"/>
                  <a:gd name="connsiteX70" fmla="*/ 43832 w 82127"/>
                  <a:gd name="connsiteY70" fmla="*/ 99573 h 99572"/>
                  <a:gd name="connsiteX71" fmla="*/ 43599 w 82127"/>
                  <a:gd name="connsiteY71" fmla="*/ 99564 h 99572"/>
                  <a:gd name="connsiteX72" fmla="*/ 43417 w 82127"/>
                  <a:gd name="connsiteY72" fmla="*/ 99573 h 99572"/>
                  <a:gd name="connsiteX73" fmla="*/ 43070 w 82127"/>
                  <a:gd name="connsiteY73" fmla="*/ 99555 h 99572"/>
                  <a:gd name="connsiteX74" fmla="*/ 42360 w 82127"/>
                  <a:gd name="connsiteY74" fmla="*/ 99538 h 99572"/>
                  <a:gd name="connsiteX75" fmla="*/ 40932 w 82127"/>
                  <a:gd name="connsiteY75" fmla="*/ 99495 h 99572"/>
                  <a:gd name="connsiteX76" fmla="*/ 38074 w 82127"/>
                  <a:gd name="connsiteY76" fmla="*/ 99261 h 99572"/>
                  <a:gd name="connsiteX77" fmla="*/ 16374 w 82127"/>
                  <a:gd name="connsiteY77" fmla="*/ 90186 h 99572"/>
                  <a:gd name="connsiteX78" fmla="*/ 7940 w 82127"/>
                  <a:gd name="connsiteY78" fmla="*/ 81241 h 99572"/>
                  <a:gd name="connsiteX79" fmla="*/ 2277 w 82127"/>
                  <a:gd name="connsiteY79" fmla="*/ 70132 h 99572"/>
                  <a:gd name="connsiteX80" fmla="*/ 1377 w 82127"/>
                  <a:gd name="connsiteY80" fmla="*/ 67127 h 99572"/>
                  <a:gd name="connsiteX81" fmla="*/ 710 w 82127"/>
                  <a:gd name="connsiteY81" fmla="*/ 63923 h 99572"/>
                  <a:gd name="connsiteX82" fmla="*/ 416 w 82127"/>
                  <a:gd name="connsiteY82" fmla="*/ 62295 h 99572"/>
                  <a:gd name="connsiteX83" fmla="*/ 260 w 82127"/>
                  <a:gd name="connsiteY83" fmla="*/ 60875 h 99572"/>
                  <a:gd name="connsiteX84" fmla="*/ 139 w 82127"/>
                  <a:gd name="connsiteY84" fmla="*/ 59464 h 99572"/>
                  <a:gd name="connsiteX85" fmla="*/ 69 w 82127"/>
                  <a:gd name="connsiteY85" fmla="*/ 58745 h 99572"/>
                  <a:gd name="connsiteX86" fmla="*/ 26 w 82127"/>
                  <a:gd name="connsiteY86" fmla="*/ 58390 h 99572"/>
                  <a:gd name="connsiteX87" fmla="*/ 0 w 82127"/>
                  <a:gd name="connsiteY87" fmla="*/ 58000 h 99572"/>
                  <a:gd name="connsiteX88" fmla="*/ 9 w 82127"/>
                  <a:gd name="connsiteY88" fmla="*/ 57819 h 99572"/>
                  <a:gd name="connsiteX89" fmla="*/ 95 w 82127"/>
                  <a:gd name="connsiteY89" fmla="*/ 51748 h 99572"/>
                  <a:gd name="connsiteX90" fmla="*/ 831 w 82127"/>
                  <a:gd name="connsiteY90" fmla="*/ 45704 h 99572"/>
                  <a:gd name="connsiteX91" fmla="*/ 9603 w 82127"/>
                  <a:gd name="connsiteY91" fmla="*/ 23849 h 99572"/>
                  <a:gd name="connsiteX92" fmla="*/ 25267 w 82127"/>
                  <a:gd name="connsiteY92" fmla="*/ 8410 h 99572"/>
                  <a:gd name="connsiteX93" fmla="*/ 43451 w 82127"/>
                  <a:gd name="connsiteY93" fmla="*/ 1050 h 99572"/>
                  <a:gd name="connsiteX94" fmla="*/ 45651 w 82127"/>
                  <a:gd name="connsiteY94" fmla="*/ 599 h 99572"/>
                  <a:gd name="connsiteX95" fmla="*/ 47893 w 82127"/>
                  <a:gd name="connsiteY95" fmla="*/ 365 h 99572"/>
                  <a:gd name="connsiteX96" fmla="*/ 52154 w 82127"/>
                  <a:gd name="connsiteY96" fmla="*/ 2 h 99572"/>
                  <a:gd name="connsiteX97" fmla="*/ 55946 w 82127"/>
                  <a:gd name="connsiteY97" fmla="*/ 54 h 99572"/>
                  <a:gd name="connsiteX98" fmla="*/ 56856 w 82127"/>
                  <a:gd name="connsiteY98" fmla="*/ 71 h 99572"/>
                  <a:gd name="connsiteX99" fmla="*/ 57115 w 82127"/>
                  <a:gd name="connsiteY99" fmla="*/ 54 h 99572"/>
                  <a:gd name="connsiteX100" fmla="*/ 57228 w 82127"/>
                  <a:gd name="connsiteY100" fmla="*/ 71 h 99572"/>
                  <a:gd name="connsiteX101" fmla="*/ 57462 w 82127"/>
                  <a:gd name="connsiteY101" fmla="*/ 97 h 99572"/>
                  <a:gd name="connsiteX102" fmla="*/ 57921 w 82127"/>
                  <a:gd name="connsiteY102" fmla="*/ 140 h 99572"/>
                  <a:gd name="connsiteX103" fmla="*/ 59739 w 82127"/>
                  <a:gd name="connsiteY103" fmla="*/ 322 h 99572"/>
                  <a:gd name="connsiteX104" fmla="*/ 63168 w 82127"/>
                  <a:gd name="connsiteY104" fmla="*/ 703 h 99572"/>
                  <a:gd name="connsiteX105" fmla="*/ 66329 w 82127"/>
                  <a:gd name="connsiteY105" fmla="*/ 1283 h 99572"/>
                  <a:gd name="connsiteX106" fmla="*/ 71853 w 82127"/>
                  <a:gd name="connsiteY106" fmla="*/ 2582 h 99572"/>
                  <a:gd name="connsiteX107" fmla="*/ 76200 w 82127"/>
                  <a:gd name="connsiteY107" fmla="*/ 3916 h 99572"/>
                  <a:gd name="connsiteX108" fmla="*/ 79231 w 82127"/>
                  <a:gd name="connsiteY108" fmla="*/ 5180 h 99572"/>
                  <a:gd name="connsiteX109" fmla="*/ 81776 w 82127"/>
                  <a:gd name="connsiteY109" fmla="*/ 6219 h 99572"/>
                  <a:gd name="connsiteX110" fmla="*/ 82080 w 82127"/>
                  <a:gd name="connsiteY110" fmla="*/ 6946 h 99572"/>
                  <a:gd name="connsiteX111" fmla="*/ 81447 w 82127"/>
                  <a:gd name="connsiteY111" fmla="*/ 7319 h 99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2127" h="99572">
                    <a:moveTo>
                      <a:pt x="81447" y="7319"/>
                    </a:moveTo>
                    <a:cubicBezTo>
                      <a:pt x="81447" y="7319"/>
                      <a:pt x="80512" y="7154"/>
                      <a:pt x="78737" y="6868"/>
                    </a:cubicBezTo>
                    <a:cubicBezTo>
                      <a:pt x="77854" y="6695"/>
                      <a:pt x="76763" y="6522"/>
                      <a:pt x="75507" y="6288"/>
                    </a:cubicBezTo>
                    <a:cubicBezTo>
                      <a:pt x="74243" y="6167"/>
                      <a:pt x="72780" y="6028"/>
                      <a:pt x="71178" y="5838"/>
                    </a:cubicBezTo>
                    <a:cubicBezTo>
                      <a:pt x="69584" y="5596"/>
                      <a:pt x="67775" y="5570"/>
                      <a:pt x="65835" y="5500"/>
                    </a:cubicBezTo>
                    <a:cubicBezTo>
                      <a:pt x="64857" y="5483"/>
                      <a:pt x="63843" y="5396"/>
                      <a:pt x="62796" y="5414"/>
                    </a:cubicBezTo>
                    <a:cubicBezTo>
                      <a:pt x="61748" y="5431"/>
                      <a:pt x="60666" y="5466"/>
                      <a:pt x="59540" y="5500"/>
                    </a:cubicBezTo>
                    <a:cubicBezTo>
                      <a:pt x="58986" y="5535"/>
                      <a:pt x="58406" y="5535"/>
                      <a:pt x="57843" y="5552"/>
                    </a:cubicBezTo>
                    <a:lnTo>
                      <a:pt x="57401" y="5561"/>
                    </a:lnTo>
                    <a:lnTo>
                      <a:pt x="57193" y="5578"/>
                    </a:lnTo>
                    <a:lnTo>
                      <a:pt x="57089" y="5570"/>
                    </a:lnTo>
                    <a:cubicBezTo>
                      <a:pt x="57349" y="5587"/>
                      <a:pt x="57133" y="5578"/>
                      <a:pt x="57176" y="5578"/>
                    </a:cubicBezTo>
                    <a:lnTo>
                      <a:pt x="57107" y="5587"/>
                    </a:lnTo>
                    <a:lnTo>
                      <a:pt x="56206" y="5691"/>
                    </a:lnTo>
                    <a:cubicBezTo>
                      <a:pt x="54985" y="5829"/>
                      <a:pt x="53730" y="5977"/>
                      <a:pt x="52431" y="6115"/>
                    </a:cubicBezTo>
                    <a:cubicBezTo>
                      <a:pt x="51123" y="6228"/>
                      <a:pt x="50050" y="6609"/>
                      <a:pt x="48794" y="6816"/>
                    </a:cubicBezTo>
                    <a:cubicBezTo>
                      <a:pt x="48179" y="6955"/>
                      <a:pt x="47573" y="7076"/>
                      <a:pt x="46967" y="7206"/>
                    </a:cubicBezTo>
                    <a:cubicBezTo>
                      <a:pt x="46344" y="7379"/>
                      <a:pt x="45703" y="7596"/>
                      <a:pt x="45079" y="7804"/>
                    </a:cubicBezTo>
                    <a:cubicBezTo>
                      <a:pt x="43815" y="8245"/>
                      <a:pt x="42499" y="8531"/>
                      <a:pt x="41252" y="9085"/>
                    </a:cubicBezTo>
                    <a:cubicBezTo>
                      <a:pt x="39979" y="9631"/>
                      <a:pt x="38680" y="10168"/>
                      <a:pt x="37381" y="10722"/>
                    </a:cubicBezTo>
                    <a:cubicBezTo>
                      <a:pt x="36126" y="11397"/>
                      <a:pt x="34862" y="12073"/>
                      <a:pt x="33580" y="12765"/>
                    </a:cubicBezTo>
                    <a:cubicBezTo>
                      <a:pt x="32316" y="13527"/>
                      <a:pt x="31147" y="14436"/>
                      <a:pt x="29865" y="15216"/>
                    </a:cubicBezTo>
                    <a:cubicBezTo>
                      <a:pt x="24947" y="18662"/>
                      <a:pt x="20522" y="23295"/>
                      <a:pt x="16920" y="28733"/>
                    </a:cubicBezTo>
                    <a:cubicBezTo>
                      <a:pt x="13335" y="34162"/>
                      <a:pt x="10789" y="40518"/>
                      <a:pt x="9525" y="47254"/>
                    </a:cubicBezTo>
                    <a:cubicBezTo>
                      <a:pt x="9257" y="48943"/>
                      <a:pt x="9092" y="50675"/>
                      <a:pt x="8850" y="52381"/>
                    </a:cubicBezTo>
                    <a:cubicBezTo>
                      <a:pt x="8806" y="54095"/>
                      <a:pt x="8746" y="55836"/>
                      <a:pt x="8694" y="57593"/>
                    </a:cubicBezTo>
                    <a:lnTo>
                      <a:pt x="8685" y="57749"/>
                    </a:lnTo>
                    <a:cubicBezTo>
                      <a:pt x="8685" y="57966"/>
                      <a:pt x="8659" y="57541"/>
                      <a:pt x="8668" y="57619"/>
                    </a:cubicBezTo>
                    <a:lnTo>
                      <a:pt x="8676" y="57697"/>
                    </a:lnTo>
                    <a:lnTo>
                      <a:pt x="8702" y="58070"/>
                    </a:lnTo>
                    <a:lnTo>
                      <a:pt x="8737" y="58771"/>
                    </a:lnTo>
                    <a:lnTo>
                      <a:pt x="8841" y="60183"/>
                    </a:lnTo>
                    <a:lnTo>
                      <a:pt x="8945" y="61585"/>
                    </a:lnTo>
                    <a:lnTo>
                      <a:pt x="9144" y="62771"/>
                    </a:lnTo>
                    <a:cubicBezTo>
                      <a:pt x="9309" y="63551"/>
                      <a:pt x="9369" y="64313"/>
                      <a:pt x="9586" y="65118"/>
                    </a:cubicBezTo>
                    <a:lnTo>
                      <a:pt x="10244" y="67560"/>
                    </a:lnTo>
                    <a:cubicBezTo>
                      <a:pt x="11291" y="70790"/>
                      <a:pt x="12625" y="73951"/>
                      <a:pt x="14504" y="76799"/>
                    </a:cubicBezTo>
                    <a:cubicBezTo>
                      <a:pt x="16409" y="79605"/>
                      <a:pt x="18565" y="82263"/>
                      <a:pt x="21128" y="84515"/>
                    </a:cubicBezTo>
                    <a:cubicBezTo>
                      <a:pt x="26220" y="88991"/>
                      <a:pt x="32480" y="91987"/>
                      <a:pt x="38931" y="93000"/>
                    </a:cubicBezTo>
                    <a:cubicBezTo>
                      <a:pt x="39737" y="93174"/>
                      <a:pt x="40542" y="93269"/>
                      <a:pt x="41339" y="93303"/>
                    </a:cubicBezTo>
                    <a:lnTo>
                      <a:pt x="43616" y="93485"/>
                    </a:lnTo>
                    <a:cubicBezTo>
                      <a:pt x="44482" y="93451"/>
                      <a:pt x="45339" y="93425"/>
                      <a:pt x="46222" y="93381"/>
                    </a:cubicBezTo>
                    <a:lnTo>
                      <a:pt x="48335" y="93104"/>
                    </a:lnTo>
                    <a:cubicBezTo>
                      <a:pt x="51305" y="92559"/>
                      <a:pt x="54119" y="91442"/>
                      <a:pt x="56553" y="89866"/>
                    </a:cubicBezTo>
                    <a:cubicBezTo>
                      <a:pt x="61471" y="86705"/>
                      <a:pt x="64770" y="81813"/>
                      <a:pt x="66268" y="76912"/>
                    </a:cubicBezTo>
                    <a:cubicBezTo>
                      <a:pt x="66969" y="74453"/>
                      <a:pt x="67229" y="71820"/>
                      <a:pt x="67238" y="69638"/>
                    </a:cubicBezTo>
                    <a:cubicBezTo>
                      <a:pt x="67203" y="68997"/>
                      <a:pt x="67151" y="68365"/>
                      <a:pt x="67117" y="67724"/>
                    </a:cubicBezTo>
                    <a:cubicBezTo>
                      <a:pt x="67021" y="67214"/>
                      <a:pt x="66935" y="66712"/>
                      <a:pt x="66857" y="66209"/>
                    </a:cubicBezTo>
                    <a:cubicBezTo>
                      <a:pt x="66710" y="65681"/>
                      <a:pt x="66580" y="65170"/>
                      <a:pt x="66441" y="64659"/>
                    </a:cubicBezTo>
                    <a:cubicBezTo>
                      <a:pt x="66259" y="64148"/>
                      <a:pt x="66069" y="63663"/>
                      <a:pt x="65904" y="63170"/>
                    </a:cubicBezTo>
                    <a:cubicBezTo>
                      <a:pt x="64276" y="59377"/>
                      <a:pt x="61627" y="56667"/>
                      <a:pt x="59090" y="55117"/>
                    </a:cubicBezTo>
                    <a:cubicBezTo>
                      <a:pt x="56570" y="53489"/>
                      <a:pt x="54232" y="52883"/>
                      <a:pt x="52665" y="52658"/>
                    </a:cubicBezTo>
                    <a:cubicBezTo>
                      <a:pt x="51877" y="52476"/>
                      <a:pt x="51271" y="52493"/>
                      <a:pt x="50864" y="52450"/>
                    </a:cubicBezTo>
                    <a:cubicBezTo>
                      <a:pt x="50439" y="52433"/>
                      <a:pt x="50231" y="52398"/>
                      <a:pt x="50231" y="52398"/>
                    </a:cubicBezTo>
                    <a:lnTo>
                      <a:pt x="50041" y="52398"/>
                    </a:lnTo>
                    <a:cubicBezTo>
                      <a:pt x="49062" y="52329"/>
                      <a:pt x="48326" y="51471"/>
                      <a:pt x="48396" y="50467"/>
                    </a:cubicBezTo>
                    <a:cubicBezTo>
                      <a:pt x="48456" y="49506"/>
                      <a:pt x="49288" y="48770"/>
                      <a:pt x="50249" y="48813"/>
                    </a:cubicBezTo>
                    <a:cubicBezTo>
                      <a:pt x="50249" y="48813"/>
                      <a:pt x="50500" y="48830"/>
                      <a:pt x="51011" y="48830"/>
                    </a:cubicBezTo>
                    <a:cubicBezTo>
                      <a:pt x="51522" y="48874"/>
                      <a:pt x="52275" y="48848"/>
                      <a:pt x="53236" y="49012"/>
                    </a:cubicBezTo>
                    <a:cubicBezTo>
                      <a:pt x="55158" y="49255"/>
                      <a:pt x="58016" y="49913"/>
                      <a:pt x="61159" y="51775"/>
                    </a:cubicBezTo>
                    <a:cubicBezTo>
                      <a:pt x="64294" y="53602"/>
                      <a:pt x="67671" y="56797"/>
                      <a:pt x="69836" y="61447"/>
                    </a:cubicBezTo>
                    <a:cubicBezTo>
                      <a:pt x="70078" y="62053"/>
                      <a:pt x="70329" y="62650"/>
                      <a:pt x="70580" y="63274"/>
                    </a:cubicBezTo>
                    <a:cubicBezTo>
                      <a:pt x="70762" y="63915"/>
                      <a:pt x="70970" y="64538"/>
                      <a:pt x="71160" y="65213"/>
                    </a:cubicBezTo>
                    <a:cubicBezTo>
                      <a:pt x="71290" y="65924"/>
                      <a:pt x="71420" y="66625"/>
                      <a:pt x="71576" y="67352"/>
                    </a:cubicBezTo>
                    <a:cubicBezTo>
                      <a:pt x="71628" y="67993"/>
                      <a:pt x="71697" y="68617"/>
                      <a:pt x="71758" y="69283"/>
                    </a:cubicBezTo>
                    <a:cubicBezTo>
                      <a:pt x="71853" y="72288"/>
                      <a:pt x="71619" y="75102"/>
                      <a:pt x="70875" y="78159"/>
                    </a:cubicBezTo>
                    <a:cubicBezTo>
                      <a:pt x="69299" y="84134"/>
                      <a:pt x="65584" y="90256"/>
                      <a:pt x="59635" y="94412"/>
                    </a:cubicBezTo>
                    <a:cubicBezTo>
                      <a:pt x="56674" y="96490"/>
                      <a:pt x="53236" y="98049"/>
                      <a:pt x="49504" y="98897"/>
                    </a:cubicBezTo>
                    <a:cubicBezTo>
                      <a:pt x="48517" y="99044"/>
                      <a:pt x="47521" y="99209"/>
                      <a:pt x="46525" y="99382"/>
                    </a:cubicBezTo>
                    <a:cubicBezTo>
                      <a:pt x="45642" y="99460"/>
                      <a:pt x="44794" y="99512"/>
                      <a:pt x="43928" y="99564"/>
                    </a:cubicBezTo>
                    <a:lnTo>
                      <a:pt x="43832" y="99573"/>
                    </a:lnTo>
                    <a:lnTo>
                      <a:pt x="43599" y="99564"/>
                    </a:lnTo>
                    <a:lnTo>
                      <a:pt x="43417" y="99573"/>
                    </a:lnTo>
                    <a:lnTo>
                      <a:pt x="43070" y="99555"/>
                    </a:lnTo>
                    <a:lnTo>
                      <a:pt x="42360" y="99538"/>
                    </a:lnTo>
                    <a:lnTo>
                      <a:pt x="40932" y="99495"/>
                    </a:lnTo>
                    <a:cubicBezTo>
                      <a:pt x="39988" y="99469"/>
                      <a:pt x="39035" y="99417"/>
                      <a:pt x="38074" y="99261"/>
                    </a:cubicBezTo>
                    <a:cubicBezTo>
                      <a:pt x="30411" y="98438"/>
                      <a:pt x="22756" y="95252"/>
                      <a:pt x="16374" y="90186"/>
                    </a:cubicBezTo>
                    <a:cubicBezTo>
                      <a:pt x="13179" y="87666"/>
                      <a:pt x="10382" y="84593"/>
                      <a:pt x="7940" y="81241"/>
                    </a:cubicBezTo>
                    <a:cubicBezTo>
                      <a:pt x="5533" y="77864"/>
                      <a:pt x="3689" y="74089"/>
                      <a:pt x="2277" y="70132"/>
                    </a:cubicBezTo>
                    <a:lnTo>
                      <a:pt x="1377" y="67127"/>
                    </a:lnTo>
                    <a:cubicBezTo>
                      <a:pt x="1091" y="66088"/>
                      <a:pt x="935" y="64988"/>
                      <a:pt x="710" y="63923"/>
                    </a:cubicBezTo>
                    <a:lnTo>
                      <a:pt x="416" y="62295"/>
                    </a:lnTo>
                    <a:lnTo>
                      <a:pt x="260" y="60875"/>
                    </a:lnTo>
                    <a:lnTo>
                      <a:pt x="139" y="59464"/>
                    </a:lnTo>
                    <a:lnTo>
                      <a:pt x="69" y="58745"/>
                    </a:lnTo>
                    <a:lnTo>
                      <a:pt x="26" y="58390"/>
                    </a:lnTo>
                    <a:lnTo>
                      <a:pt x="0" y="58000"/>
                    </a:lnTo>
                    <a:lnTo>
                      <a:pt x="9" y="57819"/>
                    </a:lnTo>
                    <a:cubicBezTo>
                      <a:pt x="9" y="55775"/>
                      <a:pt x="0" y="53740"/>
                      <a:pt x="95" y="51748"/>
                    </a:cubicBezTo>
                    <a:cubicBezTo>
                      <a:pt x="320" y="49722"/>
                      <a:pt x="520" y="47696"/>
                      <a:pt x="831" y="45704"/>
                    </a:cubicBezTo>
                    <a:cubicBezTo>
                      <a:pt x="2165" y="37738"/>
                      <a:pt x="5308" y="30231"/>
                      <a:pt x="9603" y="23849"/>
                    </a:cubicBezTo>
                    <a:cubicBezTo>
                      <a:pt x="13837" y="17424"/>
                      <a:pt x="19422" y="12263"/>
                      <a:pt x="25267" y="8410"/>
                    </a:cubicBezTo>
                    <a:cubicBezTo>
                      <a:pt x="31181" y="4591"/>
                      <a:pt x="37485" y="2192"/>
                      <a:pt x="43451" y="1050"/>
                    </a:cubicBezTo>
                    <a:cubicBezTo>
                      <a:pt x="44187" y="894"/>
                      <a:pt x="44906" y="729"/>
                      <a:pt x="45651" y="599"/>
                    </a:cubicBezTo>
                    <a:cubicBezTo>
                      <a:pt x="46404" y="521"/>
                      <a:pt x="47149" y="435"/>
                      <a:pt x="47893" y="365"/>
                    </a:cubicBezTo>
                    <a:cubicBezTo>
                      <a:pt x="49348" y="236"/>
                      <a:pt x="50872" y="-24"/>
                      <a:pt x="52154" y="2"/>
                    </a:cubicBezTo>
                    <a:cubicBezTo>
                      <a:pt x="53453" y="19"/>
                      <a:pt x="54708" y="36"/>
                      <a:pt x="55946" y="54"/>
                    </a:cubicBezTo>
                    <a:lnTo>
                      <a:pt x="56856" y="71"/>
                    </a:lnTo>
                    <a:lnTo>
                      <a:pt x="57115" y="54"/>
                    </a:lnTo>
                    <a:lnTo>
                      <a:pt x="57228" y="71"/>
                    </a:lnTo>
                    <a:lnTo>
                      <a:pt x="57462" y="97"/>
                    </a:lnTo>
                    <a:lnTo>
                      <a:pt x="57921" y="140"/>
                    </a:lnTo>
                    <a:cubicBezTo>
                      <a:pt x="58535" y="227"/>
                      <a:pt x="59142" y="279"/>
                      <a:pt x="59739" y="322"/>
                    </a:cubicBezTo>
                    <a:cubicBezTo>
                      <a:pt x="60925" y="461"/>
                      <a:pt x="62068" y="573"/>
                      <a:pt x="63168" y="703"/>
                    </a:cubicBezTo>
                    <a:cubicBezTo>
                      <a:pt x="64268" y="833"/>
                      <a:pt x="65333" y="1110"/>
                      <a:pt x="66329" y="1283"/>
                    </a:cubicBezTo>
                    <a:cubicBezTo>
                      <a:pt x="68355" y="1708"/>
                      <a:pt x="70199" y="2045"/>
                      <a:pt x="71853" y="2582"/>
                    </a:cubicBezTo>
                    <a:cubicBezTo>
                      <a:pt x="73481" y="3084"/>
                      <a:pt x="74918" y="3526"/>
                      <a:pt x="76200" y="3916"/>
                    </a:cubicBezTo>
                    <a:cubicBezTo>
                      <a:pt x="77395" y="4409"/>
                      <a:pt x="78417" y="4825"/>
                      <a:pt x="79231" y="5180"/>
                    </a:cubicBezTo>
                    <a:cubicBezTo>
                      <a:pt x="80893" y="5864"/>
                      <a:pt x="81776" y="6219"/>
                      <a:pt x="81776" y="6219"/>
                    </a:cubicBezTo>
                    <a:cubicBezTo>
                      <a:pt x="82062" y="6340"/>
                      <a:pt x="82209" y="6669"/>
                      <a:pt x="82080" y="6946"/>
                    </a:cubicBezTo>
                    <a:cubicBezTo>
                      <a:pt x="81958" y="7223"/>
                      <a:pt x="81699" y="7353"/>
                      <a:pt x="81447" y="7319"/>
                    </a:cubicBezTo>
                    <a:close/>
                  </a:path>
                </a:pathLst>
              </a:custGeom>
              <a:grpFill/>
              <a:ln w="8653" cap="flat">
                <a:noFill/>
                <a:prstDash val="solid"/>
                <a:miter/>
              </a:ln>
            </p:spPr>
            <p:txBody>
              <a:bodyPr rtlCol="0" anchor="ctr"/>
              <a:lstStyle/>
              <a:p>
                <a:endParaRPr lang="en-IN" dirty="0"/>
              </a:p>
            </p:txBody>
          </p:sp>
          <p:sp>
            <p:nvSpPr>
              <p:cNvPr id="60" name="Freeform: Shape 35">
                <a:extLst>
                  <a:ext uri="{FF2B5EF4-FFF2-40B4-BE49-F238E27FC236}">
                    <a16:creationId xmlns:a16="http://schemas.microsoft.com/office/drawing/2014/main" id="{DE1F987C-D373-3C45-999A-58EEDF30AFAA}"/>
                  </a:ext>
                </a:extLst>
              </p:cNvPr>
              <p:cNvSpPr/>
              <p:nvPr/>
            </p:nvSpPr>
            <p:spPr>
              <a:xfrm>
                <a:off x="-2133947" y="2991317"/>
                <a:ext cx="77007" cy="103064"/>
              </a:xfrm>
              <a:custGeom>
                <a:avLst/>
                <a:gdLst>
                  <a:gd name="connsiteX0" fmla="*/ 66191 w 77007"/>
                  <a:gd name="connsiteY0" fmla="*/ 1689 h 103064"/>
                  <a:gd name="connsiteX1" fmla="*/ 63490 w 77007"/>
                  <a:gd name="connsiteY1" fmla="*/ 2061 h 103064"/>
                  <a:gd name="connsiteX2" fmla="*/ 60208 w 77007"/>
                  <a:gd name="connsiteY2" fmla="*/ 2485 h 103064"/>
                  <a:gd name="connsiteX3" fmla="*/ 55948 w 77007"/>
                  <a:gd name="connsiteY3" fmla="*/ 3334 h 103064"/>
                  <a:gd name="connsiteX4" fmla="*/ 50744 w 77007"/>
                  <a:gd name="connsiteY4" fmla="*/ 4581 h 103064"/>
                  <a:gd name="connsiteX5" fmla="*/ 47808 w 77007"/>
                  <a:gd name="connsiteY5" fmla="*/ 5386 h 103064"/>
                  <a:gd name="connsiteX6" fmla="*/ 44743 w 77007"/>
                  <a:gd name="connsiteY6" fmla="*/ 6417 h 103064"/>
                  <a:gd name="connsiteX7" fmla="*/ 43124 w 77007"/>
                  <a:gd name="connsiteY7" fmla="*/ 6971 h 103064"/>
                  <a:gd name="connsiteX8" fmla="*/ 42717 w 77007"/>
                  <a:gd name="connsiteY8" fmla="*/ 7101 h 103064"/>
                  <a:gd name="connsiteX9" fmla="*/ 42500 w 77007"/>
                  <a:gd name="connsiteY9" fmla="*/ 7179 h 103064"/>
                  <a:gd name="connsiteX10" fmla="*/ 42396 w 77007"/>
                  <a:gd name="connsiteY10" fmla="*/ 7213 h 103064"/>
                  <a:gd name="connsiteX11" fmla="*/ 42492 w 77007"/>
                  <a:gd name="connsiteY11" fmla="*/ 7187 h 103064"/>
                  <a:gd name="connsiteX12" fmla="*/ 42431 w 77007"/>
                  <a:gd name="connsiteY12" fmla="*/ 7213 h 103064"/>
                  <a:gd name="connsiteX13" fmla="*/ 41582 w 77007"/>
                  <a:gd name="connsiteY13" fmla="*/ 7586 h 103064"/>
                  <a:gd name="connsiteX14" fmla="*/ 38127 w 77007"/>
                  <a:gd name="connsiteY14" fmla="*/ 9110 h 103064"/>
                  <a:gd name="connsiteX15" fmla="*/ 34846 w 77007"/>
                  <a:gd name="connsiteY15" fmla="*/ 10850 h 103064"/>
                  <a:gd name="connsiteX16" fmla="*/ 33218 w 77007"/>
                  <a:gd name="connsiteY16" fmla="*/ 11751 h 103064"/>
                  <a:gd name="connsiteX17" fmla="*/ 31590 w 77007"/>
                  <a:gd name="connsiteY17" fmla="*/ 12876 h 103064"/>
                  <a:gd name="connsiteX18" fmla="*/ 28308 w 77007"/>
                  <a:gd name="connsiteY18" fmla="*/ 15240 h 103064"/>
                  <a:gd name="connsiteX19" fmla="*/ 25095 w 77007"/>
                  <a:gd name="connsiteY19" fmla="*/ 17951 h 103064"/>
                  <a:gd name="connsiteX20" fmla="*/ 22065 w 77007"/>
                  <a:gd name="connsiteY20" fmla="*/ 21025 h 103064"/>
                  <a:gd name="connsiteX21" fmla="*/ 19242 w 77007"/>
                  <a:gd name="connsiteY21" fmla="*/ 24462 h 103064"/>
                  <a:gd name="connsiteX22" fmla="*/ 10851 w 77007"/>
                  <a:gd name="connsiteY22" fmla="*/ 41183 h 103064"/>
                  <a:gd name="connsiteX23" fmla="*/ 9241 w 77007"/>
                  <a:gd name="connsiteY23" fmla="*/ 61073 h 103064"/>
                  <a:gd name="connsiteX24" fmla="*/ 10107 w 77007"/>
                  <a:gd name="connsiteY24" fmla="*/ 66164 h 103064"/>
                  <a:gd name="connsiteX25" fmla="*/ 11466 w 77007"/>
                  <a:gd name="connsiteY25" fmla="*/ 71187 h 103064"/>
                  <a:gd name="connsiteX26" fmla="*/ 11527 w 77007"/>
                  <a:gd name="connsiteY26" fmla="*/ 71343 h 103064"/>
                  <a:gd name="connsiteX27" fmla="*/ 11466 w 77007"/>
                  <a:gd name="connsiteY27" fmla="*/ 71213 h 103064"/>
                  <a:gd name="connsiteX28" fmla="*/ 11509 w 77007"/>
                  <a:gd name="connsiteY28" fmla="*/ 71291 h 103064"/>
                  <a:gd name="connsiteX29" fmla="*/ 11630 w 77007"/>
                  <a:gd name="connsiteY29" fmla="*/ 71628 h 103064"/>
                  <a:gd name="connsiteX30" fmla="*/ 11890 w 77007"/>
                  <a:gd name="connsiteY30" fmla="*/ 72286 h 103064"/>
                  <a:gd name="connsiteX31" fmla="*/ 12384 w 77007"/>
                  <a:gd name="connsiteY31" fmla="*/ 73620 h 103064"/>
                  <a:gd name="connsiteX32" fmla="*/ 12903 w 77007"/>
                  <a:gd name="connsiteY32" fmla="*/ 74936 h 103064"/>
                  <a:gd name="connsiteX33" fmla="*/ 13449 w 77007"/>
                  <a:gd name="connsiteY33" fmla="*/ 75975 h 103064"/>
                  <a:gd name="connsiteX34" fmla="*/ 14583 w 77007"/>
                  <a:gd name="connsiteY34" fmla="*/ 78114 h 103064"/>
                  <a:gd name="connsiteX35" fmla="*/ 15917 w 77007"/>
                  <a:gd name="connsiteY35" fmla="*/ 80253 h 103064"/>
                  <a:gd name="connsiteX36" fmla="*/ 22714 w 77007"/>
                  <a:gd name="connsiteY36" fmla="*/ 87821 h 103064"/>
                  <a:gd name="connsiteX37" fmla="*/ 31321 w 77007"/>
                  <a:gd name="connsiteY37" fmla="*/ 93250 h 103064"/>
                  <a:gd name="connsiteX38" fmla="*/ 50822 w 77007"/>
                  <a:gd name="connsiteY38" fmla="*/ 96107 h 103064"/>
                  <a:gd name="connsiteX39" fmla="*/ 53211 w 77007"/>
                  <a:gd name="connsiteY39" fmla="*/ 95683 h 103064"/>
                  <a:gd name="connsiteX40" fmla="*/ 55428 w 77007"/>
                  <a:gd name="connsiteY40" fmla="*/ 95172 h 103064"/>
                  <a:gd name="connsiteX41" fmla="*/ 57905 w 77007"/>
                  <a:gd name="connsiteY41" fmla="*/ 94341 h 103064"/>
                  <a:gd name="connsiteX42" fmla="*/ 59853 w 77007"/>
                  <a:gd name="connsiteY42" fmla="*/ 93441 h 103064"/>
                  <a:gd name="connsiteX43" fmla="*/ 66754 w 77007"/>
                  <a:gd name="connsiteY43" fmla="*/ 87907 h 103064"/>
                  <a:gd name="connsiteX44" fmla="*/ 72201 w 77007"/>
                  <a:gd name="connsiteY44" fmla="*/ 72641 h 103064"/>
                  <a:gd name="connsiteX45" fmla="*/ 71006 w 77007"/>
                  <a:gd name="connsiteY45" fmla="*/ 65428 h 103064"/>
                  <a:gd name="connsiteX46" fmla="*/ 70322 w 77007"/>
                  <a:gd name="connsiteY46" fmla="*/ 63645 h 103064"/>
                  <a:gd name="connsiteX47" fmla="*/ 69620 w 77007"/>
                  <a:gd name="connsiteY47" fmla="*/ 62268 h 103064"/>
                  <a:gd name="connsiteX48" fmla="*/ 68763 w 77007"/>
                  <a:gd name="connsiteY48" fmla="*/ 60900 h 103064"/>
                  <a:gd name="connsiteX49" fmla="*/ 67811 w 77007"/>
                  <a:gd name="connsiteY49" fmla="*/ 59662 h 103064"/>
                  <a:gd name="connsiteX50" fmla="*/ 58952 w 77007"/>
                  <a:gd name="connsiteY50" fmla="*/ 53946 h 103064"/>
                  <a:gd name="connsiteX51" fmla="*/ 52077 w 77007"/>
                  <a:gd name="connsiteY51" fmla="*/ 53487 h 103064"/>
                  <a:gd name="connsiteX52" fmla="*/ 50285 w 77007"/>
                  <a:gd name="connsiteY52" fmla="*/ 53825 h 103064"/>
                  <a:gd name="connsiteX53" fmla="*/ 49679 w 77007"/>
                  <a:gd name="connsiteY53" fmla="*/ 53981 h 103064"/>
                  <a:gd name="connsiteX54" fmla="*/ 49497 w 77007"/>
                  <a:gd name="connsiteY54" fmla="*/ 54016 h 103064"/>
                  <a:gd name="connsiteX55" fmla="*/ 47349 w 77007"/>
                  <a:gd name="connsiteY55" fmla="*/ 52682 h 103064"/>
                  <a:gd name="connsiteX56" fmla="*/ 48631 w 77007"/>
                  <a:gd name="connsiteY56" fmla="*/ 50552 h 103064"/>
                  <a:gd name="connsiteX57" fmla="*/ 49358 w 77007"/>
                  <a:gd name="connsiteY57" fmla="*/ 50344 h 103064"/>
                  <a:gd name="connsiteX58" fmla="*/ 51514 w 77007"/>
                  <a:gd name="connsiteY58" fmla="*/ 49859 h 103064"/>
                  <a:gd name="connsiteX59" fmla="*/ 59931 w 77007"/>
                  <a:gd name="connsiteY59" fmla="*/ 50171 h 103064"/>
                  <a:gd name="connsiteX60" fmla="*/ 71066 w 77007"/>
                  <a:gd name="connsiteY60" fmla="*/ 56856 h 103064"/>
                  <a:gd name="connsiteX61" fmla="*/ 72305 w 77007"/>
                  <a:gd name="connsiteY61" fmla="*/ 58371 h 103064"/>
                  <a:gd name="connsiteX62" fmla="*/ 73448 w 77007"/>
                  <a:gd name="connsiteY62" fmla="*/ 60051 h 103064"/>
                  <a:gd name="connsiteX63" fmla="*/ 74461 w 77007"/>
                  <a:gd name="connsiteY63" fmla="*/ 61982 h 103064"/>
                  <a:gd name="connsiteX64" fmla="*/ 75206 w 77007"/>
                  <a:gd name="connsiteY64" fmla="*/ 63740 h 103064"/>
                  <a:gd name="connsiteX65" fmla="*/ 76981 w 77007"/>
                  <a:gd name="connsiteY65" fmla="*/ 72520 h 103064"/>
                  <a:gd name="connsiteX66" fmla="*/ 71032 w 77007"/>
                  <a:gd name="connsiteY66" fmla="*/ 91362 h 103064"/>
                  <a:gd name="connsiteX67" fmla="*/ 62667 w 77007"/>
                  <a:gd name="connsiteY67" fmla="*/ 98601 h 103064"/>
                  <a:gd name="connsiteX68" fmla="*/ 59957 w 77007"/>
                  <a:gd name="connsiteY68" fmla="*/ 99970 h 103064"/>
                  <a:gd name="connsiteX69" fmla="*/ 57524 w 77007"/>
                  <a:gd name="connsiteY69" fmla="*/ 100896 h 103064"/>
                  <a:gd name="connsiteX70" fmla="*/ 57463 w 77007"/>
                  <a:gd name="connsiteY70" fmla="*/ 100931 h 103064"/>
                  <a:gd name="connsiteX71" fmla="*/ 57221 w 77007"/>
                  <a:gd name="connsiteY71" fmla="*/ 101000 h 103064"/>
                  <a:gd name="connsiteX72" fmla="*/ 57056 w 77007"/>
                  <a:gd name="connsiteY72" fmla="*/ 101060 h 103064"/>
                  <a:gd name="connsiteX73" fmla="*/ 56718 w 77007"/>
                  <a:gd name="connsiteY73" fmla="*/ 101156 h 103064"/>
                  <a:gd name="connsiteX74" fmla="*/ 56017 w 77007"/>
                  <a:gd name="connsiteY74" fmla="*/ 101346 h 103064"/>
                  <a:gd name="connsiteX75" fmla="*/ 54649 w 77007"/>
                  <a:gd name="connsiteY75" fmla="*/ 101710 h 103064"/>
                  <a:gd name="connsiteX76" fmla="*/ 51852 w 77007"/>
                  <a:gd name="connsiteY76" fmla="*/ 102351 h 103064"/>
                  <a:gd name="connsiteX77" fmla="*/ 28455 w 77007"/>
                  <a:gd name="connsiteY77" fmla="*/ 100048 h 103064"/>
                  <a:gd name="connsiteX78" fmla="*/ 17752 w 77007"/>
                  <a:gd name="connsiteY78" fmla="*/ 93977 h 103064"/>
                  <a:gd name="connsiteX79" fmla="*/ 9067 w 77007"/>
                  <a:gd name="connsiteY79" fmla="*/ 85050 h 103064"/>
                  <a:gd name="connsiteX80" fmla="*/ 7318 w 77007"/>
                  <a:gd name="connsiteY80" fmla="*/ 82435 h 103064"/>
                  <a:gd name="connsiteX81" fmla="*/ 5725 w 77007"/>
                  <a:gd name="connsiteY81" fmla="*/ 79569 h 103064"/>
                  <a:gd name="connsiteX82" fmla="*/ 4963 w 77007"/>
                  <a:gd name="connsiteY82" fmla="*/ 78114 h 103064"/>
                  <a:gd name="connsiteX83" fmla="*/ 4409 w 77007"/>
                  <a:gd name="connsiteY83" fmla="*/ 76789 h 103064"/>
                  <a:gd name="connsiteX84" fmla="*/ 3881 w 77007"/>
                  <a:gd name="connsiteY84" fmla="*/ 75482 h 103064"/>
                  <a:gd name="connsiteX85" fmla="*/ 3612 w 77007"/>
                  <a:gd name="connsiteY85" fmla="*/ 74823 h 103064"/>
                  <a:gd name="connsiteX86" fmla="*/ 3456 w 77007"/>
                  <a:gd name="connsiteY86" fmla="*/ 74520 h 103064"/>
                  <a:gd name="connsiteX87" fmla="*/ 3318 w 77007"/>
                  <a:gd name="connsiteY87" fmla="*/ 74148 h 103064"/>
                  <a:gd name="connsiteX88" fmla="*/ 3266 w 77007"/>
                  <a:gd name="connsiteY88" fmla="*/ 73949 h 103064"/>
                  <a:gd name="connsiteX89" fmla="*/ 1543 w 77007"/>
                  <a:gd name="connsiteY89" fmla="*/ 68113 h 103064"/>
                  <a:gd name="connsiteX90" fmla="*/ 460 w 77007"/>
                  <a:gd name="connsiteY90" fmla="*/ 62147 h 103064"/>
                  <a:gd name="connsiteX91" fmla="*/ 2409 w 77007"/>
                  <a:gd name="connsiteY91" fmla="*/ 38689 h 103064"/>
                  <a:gd name="connsiteX92" fmla="*/ 12834 w 77007"/>
                  <a:gd name="connsiteY92" fmla="*/ 19301 h 103064"/>
                  <a:gd name="connsiteX93" fmla="*/ 28022 w 77007"/>
                  <a:gd name="connsiteY93" fmla="*/ 6927 h 103064"/>
                  <a:gd name="connsiteX94" fmla="*/ 29996 w 77007"/>
                  <a:gd name="connsiteY94" fmla="*/ 5854 h 103064"/>
                  <a:gd name="connsiteX95" fmla="*/ 32075 w 77007"/>
                  <a:gd name="connsiteY95" fmla="*/ 4945 h 103064"/>
                  <a:gd name="connsiteX96" fmla="*/ 36032 w 77007"/>
                  <a:gd name="connsiteY96" fmla="*/ 3343 h 103064"/>
                  <a:gd name="connsiteX97" fmla="*/ 39660 w 77007"/>
                  <a:gd name="connsiteY97" fmla="*/ 2278 h 103064"/>
                  <a:gd name="connsiteX98" fmla="*/ 40552 w 77007"/>
                  <a:gd name="connsiteY98" fmla="*/ 2027 h 103064"/>
                  <a:gd name="connsiteX99" fmla="*/ 40786 w 77007"/>
                  <a:gd name="connsiteY99" fmla="*/ 1949 h 103064"/>
                  <a:gd name="connsiteX100" fmla="*/ 40916 w 77007"/>
                  <a:gd name="connsiteY100" fmla="*/ 1905 h 103064"/>
                  <a:gd name="connsiteX101" fmla="*/ 41141 w 77007"/>
                  <a:gd name="connsiteY101" fmla="*/ 1888 h 103064"/>
                  <a:gd name="connsiteX102" fmla="*/ 41600 w 77007"/>
                  <a:gd name="connsiteY102" fmla="*/ 1784 h 103064"/>
                  <a:gd name="connsiteX103" fmla="*/ 43392 w 77007"/>
                  <a:gd name="connsiteY103" fmla="*/ 1429 h 103064"/>
                  <a:gd name="connsiteX104" fmla="*/ 46795 w 77007"/>
                  <a:gd name="connsiteY104" fmla="*/ 762 h 103064"/>
                  <a:gd name="connsiteX105" fmla="*/ 49990 w 77007"/>
                  <a:gd name="connsiteY105" fmla="*/ 398 h 103064"/>
                  <a:gd name="connsiteX106" fmla="*/ 55636 w 77007"/>
                  <a:gd name="connsiteY106" fmla="*/ 0 h 103064"/>
                  <a:gd name="connsiteX107" fmla="*/ 60173 w 77007"/>
                  <a:gd name="connsiteY107" fmla="*/ 9 h 103064"/>
                  <a:gd name="connsiteX108" fmla="*/ 63455 w 77007"/>
                  <a:gd name="connsiteY108" fmla="*/ 303 h 103064"/>
                  <a:gd name="connsiteX109" fmla="*/ 66174 w 77007"/>
                  <a:gd name="connsiteY109" fmla="*/ 581 h 103064"/>
                  <a:gd name="connsiteX110" fmla="*/ 66694 w 77007"/>
                  <a:gd name="connsiteY110" fmla="*/ 1169 h 103064"/>
                  <a:gd name="connsiteX111" fmla="*/ 66191 w 77007"/>
                  <a:gd name="connsiteY111" fmla="*/ 1689 h 103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77007" h="103064">
                    <a:moveTo>
                      <a:pt x="66191" y="1689"/>
                    </a:moveTo>
                    <a:cubicBezTo>
                      <a:pt x="66191" y="1689"/>
                      <a:pt x="65248" y="1827"/>
                      <a:pt x="63490" y="2061"/>
                    </a:cubicBezTo>
                    <a:cubicBezTo>
                      <a:pt x="62589" y="2165"/>
                      <a:pt x="61507" y="2312"/>
                      <a:pt x="60208" y="2485"/>
                    </a:cubicBezTo>
                    <a:cubicBezTo>
                      <a:pt x="58970" y="2719"/>
                      <a:pt x="57550" y="3014"/>
                      <a:pt x="55948" y="3334"/>
                    </a:cubicBezTo>
                    <a:cubicBezTo>
                      <a:pt x="54372" y="3551"/>
                      <a:pt x="52614" y="4053"/>
                      <a:pt x="50744" y="4581"/>
                    </a:cubicBezTo>
                    <a:cubicBezTo>
                      <a:pt x="49808" y="4841"/>
                      <a:pt x="48821" y="5066"/>
                      <a:pt x="47808" y="5386"/>
                    </a:cubicBezTo>
                    <a:cubicBezTo>
                      <a:pt x="46812" y="5724"/>
                      <a:pt x="45799" y="6070"/>
                      <a:pt x="44743" y="6417"/>
                    </a:cubicBezTo>
                    <a:cubicBezTo>
                      <a:pt x="44206" y="6598"/>
                      <a:pt x="43669" y="6789"/>
                      <a:pt x="43124" y="6971"/>
                    </a:cubicBezTo>
                    <a:lnTo>
                      <a:pt x="42717" y="7101"/>
                    </a:lnTo>
                    <a:lnTo>
                      <a:pt x="42500" y="7179"/>
                    </a:lnTo>
                    <a:lnTo>
                      <a:pt x="42396" y="7213"/>
                    </a:lnTo>
                    <a:cubicBezTo>
                      <a:pt x="42647" y="7135"/>
                      <a:pt x="42440" y="7213"/>
                      <a:pt x="42492" y="7187"/>
                    </a:cubicBezTo>
                    <a:lnTo>
                      <a:pt x="42431" y="7213"/>
                    </a:lnTo>
                    <a:lnTo>
                      <a:pt x="41582" y="7586"/>
                    </a:lnTo>
                    <a:cubicBezTo>
                      <a:pt x="40457" y="8079"/>
                      <a:pt x="39296" y="8573"/>
                      <a:pt x="38127" y="9110"/>
                    </a:cubicBezTo>
                    <a:cubicBezTo>
                      <a:pt x="36898" y="9612"/>
                      <a:pt x="35971" y="10279"/>
                      <a:pt x="34846" y="10850"/>
                    </a:cubicBezTo>
                    <a:cubicBezTo>
                      <a:pt x="34317" y="11144"/>
                      <a:pt x="33763" y="11456"/>
                      <a:pt x="33218" y="11751"/>
                    </a:cubicBezTo>
                    <a:cubicBezTo>
                      <a:pt x="32672" y="12088"/>
                      <a:pt x="32144" y="12487"/>
                      <a:pt x="31590" y="12876"/>
                    </a:cubicBezTo>
                    <a:cubicBezTo>
                      <a:pt x="30525" y="13673"/>
                      <a:pt x="29338" y="14340"/>
                      <a:pt x="28308" y="15240"/>
                    </a:cubicBezTo>
                    <a:cubicBezTo>
                      <a:pt x="27252" y="16123"/>
                      <a:pt x="26186" y="17024"/>
                      <a:pt x="25095" y="17951"/>
                    </a:cubicBezTo>
                    <a:cubicBezTo>
                      <a:pt x="24100" y="18955"/>
                      <a:pt x="23086" y="19977"/>
                      <a:pt x="22065" y="21025"/>
                    </a:cubicBezTo>
                    <a:cubicBezTo>
                      <a:pt x="21086" y="22116"/>
                      <a:pt x="20229" y="23345"/>
                      <a:pt x="19242" y="24462"/>
                    </a:cubicBezTo>
                    <a:cubicBezTo>
                      <a:pt x="15553" y="29208"/>
                      <a:pt x="12704" y="34922"/>
                      <a:pt x="10851" y="41183"/>
                    </a:cubicBezTo>
                    <a:cubicBezTo>
                      <a:pt x="9024" y="47426"/>
                      <a:pt x="8470" y="54267"/>
                      <a:pt x="9241" y="61073"/>
                    </a:cubicBezTo>
                    <a:cubicBezTo>
                      <a:pt x="9483" y="62753"/>
                      <a:pt x="9829" y="64450"/>
                      <a:pt x="10107" y="66164"/>
                    </a:cubicBezTo>
                    <a:cubicBezTo>
                      <a:pt x="10574" y="67836"/>
                      <a:pt x="11016" y="69507"/>
                      <a:pt x="11466" y="71187"/>
                    </a:cubicBezTo>
                    <a:lnTo>
                      <a:pt x="11527" y="71343"/>
                    </a:lnTo>
                    <a:cubicBezTo>
                      <a:pt x="11596" y="71559"/>
                      <a:pt x="11440" y="71143"/>
                      <a:pt x="11466" y="71213"/>
                    </a:cubicBezTo>
                    <a:lnTo>
                      <a:pt x="11509" y="71291"/>
                    </a:lnTo>
                    <a:lnTo>
                      <a:pt x="11630" y="71628"/>
                    </a:lnTo>
                    <a:lnTo>
                      <a:pt x="11890" y="72286"/>
                    </a:lnTo>
                    <a:lnTo>
                      <a:pt x="12384" y="73620"/>
                    </a:lnTo>
                    <a:lnTo>
                      <a:pt x="12903" y="74936"/>
                    </a:lnTo>
                    <a:lnTo>
                      <a:pt x="13449" y="75975"/>
                    </a:lnTo>
                    <a:cubicBezTo>
                      <a:pt x="13847" y="76677"/>
                      <a:pt x="14124" y="77387"/>
                      <a:pt x="14583" y="78114"/>
                    </a:cubicBezTo>
                    <a:lnTo>
                      <a:pt x="15917" y="80253"/>
                    </a:lnTo>
                    <a:cubicBezTo>
                      <a:pt x="17865" y="83015"/>
                      <a:pt x="20073" y="85656"/>
                      <a:pt x="22714" y="87821"/>
                    </a:cubicBezTo>
                    <a:cubicBezTo>
                      <a:pt x="25355" y="89951"/>
                      <a:pt x="28213" y="91865"/>
                      <a:pt x="31321" y="93250"/>
                    </a:cubicBezTo>
                    <a:cubicBezTo>
                      <a:pt x="37504" y="96004"/>
                      <a:pt x="44371" y="97034"/>
                      <a:pt x="50822" y="96107"/>
                    </a:cubicBezTo>
                    <a:cubicBezTo>
                      <a:pt x="51636" y="96038"/>
                      <a:pt x="52432" y="95900"/>
                      <a:pt x="53211" y="95683"/>
                    </a:cubicBezTo>
                    <a:lnTo>
                      <a:pt x="55428" y="95172"/>
                    </a:lnTo>
                    <a:cubicBezTo>
                      <a:pt x="56268" y="94904"/>
                      <a:pt x="57073" y="94618"/>
                      <a:pt x="57905" y="94341"/>
                    </a:cubicBezTo>
                    <a:lnTo>
                      <a:pt x="59853" y="93441"/>
                    </a:lnTo>
                    <a:cubicBezTo>
                      <a:pt x="62520" y="92038"/>
                      <a:pt x="64875" y="90116"/>
                      <a:pt x="66754" y="87907"/>
                    </a:cubicBezTo>
                    <a:cubicBezTo>
                      <a:pt x="70521" y="83422"/>
                      <a:pt x="72227" y="77811"/>
                      <a:pt x="72201" y="72641"/>
                    </a:cubicBezTo>
                    <a:cubicBezTo>
                      <a:pt x="72158" y="70104"/>
                      <a:pt x="71629" y="67489"/>
                      <a:pt x="71006" y="65428"/>
                    </a:cubicBezTo>
                    <a:cubicBezTo>
                      <a:pt x="70763" y="64822"/>
                      <a:pt x="70547" y="64225"/>
                      <a:pt x="70322" y="63645"/>
                    </a:cubicBezTo>
                    <a:cubicBezTo>
                      <a:pt x="70088" y="63177"/>
                      <a:pt x="69846" y="62709"/>
                      <a:pt x="69620" y="62268"/>
                    </a:cubicBezTo>
                    <a:cubicBezTo>
                      <a:pt x="69335" y="61809"/>
                      <a:pt x="69058" y="61341"/>
                      <a:pt x="68763" y="60900"/>
                    </a:cubicBezTo>
                    <a:cubicBezTo>
                      <a:pt x="68443" y="60475"/>
                      <a:pt x="68131" y="60051"/>
                      <a:pt x="67811" y="59662"/>
                    </a:cubicBezTo>
                    <a:cubicBezTo>
                      <a:pt x="65144" y="56518"/>
                      <a:pt x="61819" y="54691"/>
                      <a:pt x="58952" y="53946"/>
                    </a:cubicBezTo>
                    <a:cubicBezTo>
                      <a:pt x="56060" y="53150"/>
                      <a:pt x="53662" y="53271"/>
                      <a:pt x="52077" y="53487"/>
                    </a:cubicBezTo>
                    <a:cubicBezTo>
                      <a:pt x="51280" y="53557"/>
                      <a:pt x="50692" y="53747"/>
                      <a:pt x="50285" y="53825"/>
                    </a:cubicBezTo>
                    <a:cubicBezTo>
                      <a:pt x="49878" y="53938"/>
                      <a:pt x="49679" y="53981"/>
                      <a:pt x="49679" y="53981"/>
                    </a:cubicBezTo>
                    <a:lnTo>
                      <a:pt x="49497" y="54016"/>
                    </a:lnTo>
                    <a:cubicBezTo>
                      <a:pt x="48536" y="54258"/>
                      <a:pt x="47566" y="53652"/>
                      <a:pt x="47349" y="52682"/>
                    </a:cubicBezTo>
                    <a:cubicBezTo>
                      <a:pt x="47115" y="51738"/>
                      <a:pt x="47687" y="50803"/>
                      <a:pt x="48631" y="50552"/>
                    </a:cubicBezTo>
                    <a:cubicBezTo>
                      <a:pt x="48631" y="50552"/>
                      <a:pt x="48873" y="50483"/>
                      <a:pt x="49358" y="50344"/>
                    </a:cubicBezTo>
                    <a:cubicBezTo>
                      <a:pt x="49843" y="50232"/>
                      <a:pt x="50553" y="49998"/>
                      <a:pt x="51514" y="49859"/>
                    </a:cubicBezTo>
                    <a:cubicBezTo>
                      <a:pt x="53437" y="49522"/>
                      <a:pt x="56363" y="49305"/>
                      <a:pt x="59931" y="50171"/>
                    </a:cubicBezTo>
                    <a:cubicBezTo>
                      <a:pt x="63472" y="50985"/>
                      <a:pt x="67629" y="53037"/>
                      <a:pt x="71066" y="56856"/>
                    </a:cubicBezTo>
                    <a:cubicBezTo>
                      <a:pt x="71482" y="57350"/>
                      <a:pt x="71898" y="57843"/>
                      <a:pt x="72305" y="58371"/>
                    </a:cubicBezTo>
                    <a:cubicBezTo>
                      <a:pt x="72668" y="58917"/>
                      <a:pt x="73058" y="59488"/>
                      <a:pt x="73448" y="60051"/>
                    </a:cubicBezTo>
                    <a:cubicBezTo>
                      <a:pt x="73785" y="60674"/>
                      <a:pt x="74115" y="61307"/>
                      <a:pt x="74461" y="61982"/>
                    </a:cubicBezTo>
                    <a:cubicBezTo>
                      <a:pt x="74712" y="62554"/>
                      <a:pt x="74954" y="63160"/>
                      <a:pt x="75206" y="63740"/>
                    </a:cubicBezTo>
                    <a:cubicBezTo>
                      <a:pt x="76184" y="66606"/>
                      <a:pt x="76807" y="69351"/>
                      <a:pt x="76981" y="72520"/>
                    </a:cubicBezTo>
                    <a:cubicBezTo>
                      <a:pt x="77249" y="78677"/>
                      <a:pt x="75483" y="85647"/>
                      <a:pt x="71032" y="91362"/>
                    </a:cubicBezTo>
                    <a:cubicBezTo>
                      <a:pt x="68815" y="94202"/>
                      <a:pt x="65984" y="96714"/>
                      <a:pt x="62667" y="98601"/>
                    </a:cubicBezTo>
                    <a:cubicBezTo>
                      <a:pt x="61767" y="99060"/>
                      <a:pt x="60866" y="99511"/>
                      <a:pt x="59957" y="99970"/>
                    </a:cubicBezTo>
                    <a:cubicBezTo>
                      <a:pt x="59160" y="100273"/>
                      <a:pt x="58338" y="100584"/>
                      <a:pt x="57524" y="100896"/>
                    </a:cubicBezTo>
                    <a:lnTo>
                      <a:pt x="57463" y="100931"/>
                    </a:lnTo>
                    <a:lnTo>
                      <a:pt x="57221" y="101000"/>
                    </a:lnTo>
                    <a:lnTo>
                      <a:pt x="57056" y="101060"/>
                    </a:lnTo>
                    <a:lnTo>
                      <a:pt x="56718" y="101156"/>
                    </a:lnTo>
                    <a:lnTo>
                      <a:pt x="56017" y="101346"/>
                    </a:lnTo>
                    <a:lnTo>
                      <a:pt x="54649" y="101710"/>
                    </a:lnTo>
                    <a:cubicBezTo>
                      <a:pt x="53740" y="101996"/>
                      <a:pt x="52822" y="102212"/>
                      <a:pt x="51852" y="102351"/>
                    </a:cubicBezTo>
                    <a:cubicBezTo>
                      <a:pt x="44293" y="103805"/>
                      <a:pt x="36032" y="103035"/>
                      <a:pt x="28455" y="100048"/>
                    </a:cubicBezTo>
                    <a:cubicBezTo>
                      <a:pt x="24645" y="98593"/>
                      <a:pt x="21069" y="96480"/>
                      <a:pt x="17752" y="93977"/>
                    </a:cubicBezTo>
                    <a:cubicBezTo>
                      <a:pt x="14453" y="91475"/>
                      <a:pt x="11570" y="88392"/>
                      <a:pt x="9067" y="85050"/>
                    </a:cubicBezTo>
                    <a:lnTo>
                      <a:pt x="7318" y="82435"/>
                    </a:lnTo>
                    <a:cubicBezTo>
                      <a:pt x="6747" y="81543"/>
                      <a:pt x="6262" y="80530"/>
                      <a:pt x="5725" y="79569"/>
                    </a:cubicBezTo>
                    <a:lnTo>
                      <a:pt x="4963" y="78114"/>
                    </a:lnTo>
                    <a:lnTo>
                      <a:pt x="4409" y="76789"/>
                    </a:lnTo>
                    <a:lnTo>
                      <a:pt x="3881" y="75482"/>
                    </a:lnTo>
                    <a:lnTo>
                      <a:pt x="3612" y="74823"/>
                    </a:lnTo>
                    <a:lnTo>
                      <a:pt x="3456" y="74520"/>
                    </a:lnTo>
                    <a:lnTo>
                      <a:pt x="3318" y="74148"/>
                    </a:lnTo>
                    <a:lnTo>
                      <a:pt x="3266" y="73949"/>
                    </a:lnTo>
                    <a:cubicBezTo>
                      <a:pt x="2668" y="72001"/>
                      <a:pt x="2054" y="70078"/>
                      <a:pt x="1543" y="68113"/>
                    </a:cubicBezTo>
                    <a:cubicBezTo>
                      <a:pt x="1179" y="66121"/>
                      <a:pt x="763" y="64138"/>
                      <a:pt x="460" y="62147"/>
                    </a:cubicBezTo>
                    <a:cubicBezTo>
                      <a:pt x="-587" y="54137"/>
                      <a:pt x="192" y="46049"/>
                      <a:pt x="2409" y="38689"/>
                    </a:cubicBezTo>
                    <a:cubicBezTo>
                      <a:pt x="4573" y="31294"/>
                      <a:pt x="8375" y="24705"/>
                      <a:pt x="12834" y="19301"/>
                    </a:cubicBezTo>
                    <a:cubicBezTo>
                      <a:pt x="17354" y="13915"/>
                      <a:pt x="22680" y="9768"/>
                      <a:pt x="28022" y="6927"/>
                    </a:cubicBezTo>
                    <a:cubicBezTo>
                      <a:pt x="28698" y="6555"/>
                      <a:pt x="29330" y="6174"/>
                      <a:pt x="29996" y="5854"/>
                    </a:cubicBezTo>
                    <a:cubicBezTo>
                      <a:pt x="30698" y="5542"/>
                      <a:pt x="31399" y="5239"/>
                      <a:pt x="32075" y="4945"/>
                    </a:cubicBezTo>
                    <a:cubicBezTo>
                      <a:pt x="33425" y="4399"/>
                      <a:pt x="34794" y="3698"/>
                      <a:pt x="36032" y="3343"/>
                    </a:cubicBezTo>
                    <a:cubicBezTo>
                      <a:pt x="37287" y="2979"/>
                      <a:pt x="38482" y="2633"/>
                      <a:pt x="39660" y="2278"/>
                    </a:cubicBezTo>
                    <a:lnTo>
                      <a:pt x="40552" y="2027"/>
                    </a:lnTo>
                    <a:lnTo>
                      <a:pt x="40786" y="1949"/>
                    </a:lnTo>
                    <a:lnTo>
                      <a:pt x="40916" y="1905"/>
                    </a:lnTo>
                    <a:lnTo>
                      <a:pt x="41141" y="1888"/>
                    </a:lnTo>
                    <a:lnTo>
                      <a:pt x="41600" y="1784"/>
                    </a:lnTo>
                    <a:cubicBezTo>
                      <a:pt x="42197" y="1663"/>
                      <a:pt x="42803" y="1550"/>
                      <a:pt x="43392" y="1429"/>
                    </a:cubicBezTo>
                    <a:cubicBezTo>
                      <a:pt x="44544" y="1204"/>
                      <a:pt x="45687" y="970"/>
                      <a:pt x="46795" y="762"/>
                    </a:cubicBezTo>
                    <a:cubicBezTo>
                      <a:pt x="47886" y="572"/>
                      <a:pt x="48968" y="511"/>
                      <a:pt x="49990" y="398"/>
                    </a:cubicBezTo>
                    <a:cubicBezTo>
                      <a:pt x="52034" y="217"/>
                      <a:pt x="53895" y="-8"/>
                      <a:pt x="55636" y="0"/>
                    </a:cubicBezTo>
                    <a:cubicBezTo>
                      <a:pt x="57325" y="18"/>
                      <a:pt x="58849" y="9"/>
                      <a:pt x="60173" y="9"/>
                    </a:cubicBezTo>
                    <a:cubicBezTo>
                      <a:pt x="61464" y="130"/>
                      <a:pt x="62563" y="225"/>
                      <a:pt x="63455" y="303"/>
                    </a:cubicBezTo>
                    <a:cubicBezTo>
                      <a:pt x="65222" y="476"/>
                      <a:pt x="66174" y="581"/>
                      <a:pt x="66174" y="581"/>
                    </a:cubicBezTo>
                    <a:cubicBezTo>
                      <a:pt x="66486" y="598"/>
                      <a:pt x="66711" y="875"/>
                      <a:pt x="66694" y="1169"/>
                    </a:cubicBezTo>
                    <a:cubicBezTo>
                      <a:pt x="66650" y="1455"/>
                      <a:pt x="66443" y="1654"/>
                      <a:pt x="66191" y="1689"/>
                    </a:cubicBezTo>
                    <a:close/>
                  </a:path>
                </a:pathLst>
              </a:custGeom>
              <a:grpFill/>
              <a:ln w="8653" cap="flat">
                <a:noFill/>
                <a:prstDash val="solid"/>
                <a:miter/>
              </a:ln>
            </p:spPr>
            <p:txBody>
              <a:bodyPr rtlCol="0" anchor="ctr"/>
              <a:lstStyle/>
              <a:p>
                <a:endParaRPr lang="en-IN" dirty="0"/>
              </a:p>
            </p:txBody>
          </p:sp>
          <p:sp>
            <p:nvSpPr>
              <p:cNvPr id="61" name="Freeform: Shape 36">
                <a:extLst>
                  <a:ext uri="{FF2B5EF4-FFF2-40B4-BE49-F238E27FC236}">
                    <a16:creationId xmlns:a16="http://schemas.microsoft.com/office/drawing/2014/main" id="{922FB842-91BB-4543-88F7-05BC68D3A191}"/>
                  </a:ext>
                </a:extLst>
              </p:cNvPr>
              <p:cNvSpPr/>
              <p:nvPr/>
            </p:nvSpPr>
            <p:spPr>
              <a:xfrm>
                <a:off x="-2316001" y="3222819"/>
                <a:ext cx="82916" cy="106342"/>
              </a:xfrm>
              <a:custGeom>
                <a:avLst/>
                <a:gdLst>
                  <a:gd name="connsiteX0" fmla="*/ 50030 w 82916"/>
                  <a:gd name="connsiteY0" fmla="*/ 1090 h 106342"/>
                  <a:gd name="connsiteX1" fmla="*/ 47553 w 82916"/>
                  <a:gd name="connsiteY1" fmla="*/ 2250 h 106342"/>
                  <a:gd name="connsiteX2" fmla="*/ 44557 w 82916"/>
                  <a:gd name="connsiteY2" fmla="*/ 3610 h 106342"/>
                  <a:gd name="connsiteX3" fmla="*/ 40730 w 82916"/>
                  <a:gd name="connsiteY3" fmla="*/ 5671 h 106342"/>
                  <a:gd name="connsiteX4" fmla="*/ 36123 w 82916"/>
                  <a:gd name="connsiteY4" fmla="*/ 8389 h 106342"/>
                  <a:gd name="connsiteX5" fmla="*/ 33569 w 82916"/>
                  <a:gd name="connsiteY5" fmla="*/ 10035 h 106342"/>
                  <a:gd name="connsiteX6" fmla="*/ 30928 w 82916"/>
                  <a:gd name="connsiteY6" fmla="*/ 11940 h 106342"/>
                  <a:gd name="connsiteX7" fmla="*/ 29551 w 82916"/>
                  <a:gd name="connsiteY7" fmla="*/ 12935 h 106342"/>
                  <a:gd name="connsiteX8" fmla="*/ 29196 w 82916"/>
                  <a:gd name="connsiteY8" fmla="*/ 13186 h 106342"/>
                  <a:gd name="connsiteX9" fmla="*/ 29023 w 82916"/>
                  <a:gd name="connsiteY9" fmla="*/ 13308 h 106342"/>
                  <a:gd name="connsiteX10" fmla="*/ 28919 w 82916"/>
                  <a:gd name="connsiteY10" fmla="*/ 13377 h 106342"/>
                  <a:gd name="connsiteX11" fmla="*/ 29005 w 82916"/>
                  <a:gd name="connsiteY11" fmla="*/ 13325 h 106342"/>
                  <a:gd name="connsiteX12" fmla="*/ 28962 w 82916"/>
                  <a:gd name="connsiteY12" fmla="*/ 13368 h 106342"/>
                  <a:gd name="connsiteX13" fmla="*/ 28261 w 82916"/>
                  <a:gd name="connsiteY13" fmla="*/ 13949 h 106342"/>
                  <a:gd name="connsiteX14" fmla="*/ 25403 w 82916"/>
                  <a:gd name="connsiteY14" fmla="*/ 16425 h 106342"/>
                  <a:gd name="connsiteX15" fmla="*/ 22788 w 82916"/>
                  <a:gd name="connsiteY15" fmla="*/ 19075 h 106342"/>
                  <a:gd name="connsiteX16" fmla="*/ 21498 w 82916"/>
                  <a:gd name="connsiteY16" fmla="*/ 20417 h 106342"/>
                  <a:gd name="connsiteX17" fmla="*/ 20268 w 82916"/>
                  <a:gd name="connsiteY17" fmla="*/ 21967 h 106342"/>
                  <a:gd name="connsiteX18" fmla="*/ 17826 w 82916"/>
                  <a:gd name="connsiteY18" fmla="*/ 25205 h 106342"/>
                  <a:gd name="connsiteX19" fmla="*/ 15549 w 82916"/>
                  <a:gd name="connsiteY19" fmla="*/ 28730 h 106342"/>
                  <a:gd name="connsiteX20" fmla="*/ 13566 w 82916"/>
                  <a:gd name="connsiteY20" fmla="*/ 32566 h 106342"/>
                  <a:gd name="connsiteX21" fmla="*/ 11869 w 82916"/>
                  <a:gd name="connsiteY21" fmla="*/ 36679 h 106342"/>
                  <a:gd name="connsiteX22" fmla="*/ 8795 w 82916"/>
                  <a:gd name="connsiteY22" fmla="*/ 55131 h 106342"/>
                  <a:gd name="connsiteX23" fmla="*/ 13125 w 82916"/>
                  <a:gd name="connsiteY23" fmla="*/ 74606 h 106342"/>
                  <a:gd name="connsiteX24" fmla="*/ 15445 w 82916"/>
                  <a:gd name="connsiteY24" fmla="*/ 79212 h 106342"/>
                  <a:gd name="connsiteX25" fmla="*/ 18242 w 82916"/>
                  <a:gd name="connsiteY25" fmla="*/ 83611 h 106342"/>
                  <a:gd name="connsiteX26" fmla="*/ 18337 w 82916"/>
                  <a:gd name="connsiteY26" fmla="*/ 83750 h 106342"/>
                  <a:gd name="connsiteX27" fmla="*/ 18259 w 82916"/>
                  <a:gd name="connsiteY27" fmla="*/ 83645 h 106342"/>
                  <a:gd name="connsiteX28" fmla="*/ 18303 w 82916"/>
                  <a:gd name="connsiteY28" fmla="*/ 83715 h 106342"/>
                  <a:gd name="connsiteX29" fmla="*/ 18519 w 82916"/>
                  <a:gd name="connsiteY29" fmla="*/ 83992 h 106342"/>
                  <a:gd name="connsiteX30" fmla="*/ 18961 w 82916"/>
                  <a:gd name="connsiteY30" fmla="*/ 84546 h 106342"/>
                  <a:gd name="connsiteX31" fmla="*/ 19827 w 82916"/>
                  <a:gd name="connsiteY31" fmla="*/ 85663 h 106342"/>
                  <a:gd name="connsiteX32" fmla="*/ 20701 w 82916"/>
                  <a:gd name="connsiteY32" fmla="*/ 86763 h 106342"/>
                  <a:gd name="connsiteX33" fmla="*/ 21550 w 82916"/>
                  <a:gd name="connsiteY33" fmla="*/ 87620 h 106342"/>
                  <a:gd name="connsiteX34" fmla="*/ 23238 w 82916"/>
                  <a:gd name="connsiteY34" fmla="*/ 89335 h 106342"/>
                  <a:gd name="connsiteX35" fmla="*/ 25161 w 82916"/>
                  <a:gd name="connsiteY35" fmla="*/ 90980 h 106342"/>
                  <a:gd name="connsiteX36" fmla="*/ 33880 w 82916"/>
                  <a:gd name="connsiteY36" fmla="*/ 96210 h 106342"/>
                  <a:gd name="connsiteX37" fmla="*/ 43691 w 82916"/>
                  <a:gd name="connsiteY37" fmla="*/ 98851 h 106342"/>
                  <a:gd name="connsiteX38" fmla="*/ 63183 w 82916"/>
                  <a:gd name="connsiteY38" fmla="*/ 95838 h 106342"/>
                  <a:gd name="connsiteX39" fmla="*/ 65356 w 82916"/>
                  <a:gd name="connsiteY39" fmla="*/ 94738 h 106342"/>
                  <a:gd name="connsiteX40" fmla="*/ 67322 w 82916"/>
                  <a:gd name="connsiteY40" fmla="*/ 93604 h 106342"/>
                  <a:gd name="connsiteX41" fmla="*/ 69417 w 82916"/>
                  <a:gd name="connsiteY41" fmla="*/ 92062 h 106342"/>
                  <a:gd name="connsiteX42" fmla="*/ 71011 w 82916"/>
                  <a:gd name="connsiteY42" fmla="*/ 90642 h 106342"/>
                  <a:gd name="connsiteX43" fmla="*/ 75990 w 82916"/>
                  <a:gd name="connsiteY43" fmla="*/ 83316 h 106342"/>
                  <a:gd name="connsiteX44" fmla="*/ 76708 w 82916"/>
                  <a:gd name="connsiteY44" fmla="*/ 67133 h 106342"/>
                  <a:gd name="connsiteX45" fmla="*/ 73435 w 82916"/>
                  <a:gd name="connsiteY45" fmla="*/ 60586 h 106342"/>
                  <a:gd name="connsiteX46" fmla="*/ 72258 w 82916"/>
                  <a:gd name="connsiteY46" fmla="*/ 59097 h 106342"/>
                  <a:gd name="connsiteX47" fmla="*/ 71175 w 82916"/>
                  <a:gd name="connsiteY47" fmla="*/ 57980 h 106342"/>
                  <a:gd name="connsiteX48" fmla="*/ 69963 w 82916"/>
                  <a:gd name="connsiteY48" fmla="*/ 56906 h 106342"/>
                  <a:gd name="connsiteX49" fmla="*/ 68690 w 82916"/>
                  <a:gd name="connsiteY49" fmla="*/ 56006 h 106342"/>
                  <a:gd name="connsiteX50" fmla="*/ 58524 w 82916"/>
                  <a:gd name="connsiteY50" fmla="*/ 53157 h 106342"/>
                  <a:gd name="connsiteX51" fmla="*/ 51831 w 82916"/>
                  <a:gd name="connsiteY51" fmla="*/ 54767 h 106342"/>
                  <a:gd name="connsiteX52" fmla="*/ 50211 w 82916"/>
                  <a:gd name="connsiteY52" fmla="*/ 55616 h 106342"/>
                  <a:gd name="connsiteX53" fmla="*/ 49666 w 82916"/>
                  <a:gd name="connsiteY53" fmla="*/ 55937 h 106342"/>
                  <a:gd name="connsiteX54" fmla="*/ 49510 w 82916"/>
                  <a:gd name="connsiteY54" fmla="*/ 56032 h 106342"/>
                  <a:gd name="connsiteX55" fmla="*/ 47060 w 82916"/>
                  <a:gd name="connsiteY55" fmla="*/ 55382 h 106342"/>
                  <a:gd name="connsiteX56" fmla="*/ 47648 w 82916"/>
                  <a:gd name="connsiteY56" fmla="*/ 52975 h 106342"/>
                  <a:gd name="connsiteX57" fmla="*/ 48289 w 82916"/>
                  <a:gd name="connsiteY57" fmla="*/ 52559 h 106342"/>
                  <a:gd name="connsiteX58" fmla="*/ 50220 w 82916"/>
                  <a:gd name="connsiteY58" fmla="*/ 51451 h 106342"/>
                  <a:gd name="connsiteX59" fmla="*/ 58342 w 82916"/>
                  <a:gd name="connsiteY59" fmla="*/ 49278 h 106342"/>
                  <a:gd name="connsiteX60" fmla="*/ 70967 w 82916"/>
                  <a:gd name="connsiteY60" fmla="*/ 52369 h 106342"/>
                  <a:gd name="connsiteX61" fmla="*/ 72595 w 82916"/>
                  <a:gd name="connsiteY61" fmla="*/ 53451 h 106342"/>
                  <a:gd name="connsiteX62" fmla="*/ 74180 w 82916"/>
                  <a:gd name="connsiteY62" fmla="*/ 54733 h 106342"/>
                  <a:gd name="connsiteX63" fmla="*/ 75721 w 82916"/>
                  <a:gd name="connsiteY63" fmla="*/ 56266 h 106342"/>
                  <a:gd name="connsiteX64" fmla="*/ 76959 w 82916"/>
                  <a:gd name="connsiteY64" fmla="*/ 57755 h 106342"/>
                  <a:gd name="connsiteX65" fmla="*/ 81228 w 82916"/>
                  <a:gd name="connsiteY65" fmla="*/ 65583 h 106342"/>
                  <a:gd name="connsiteX66" fmla="*/ 81107 w 82916"/>
                  <a:gd name="connsiteY66" fmla="*/ 85343 h 106342"/>
                  <a:gd name="connsiteX67" fmla="*/ 75245 w 82916"/>
                  <a:gd name="connsiteY67" fmla="*/ 94747 h 106342"/>
                  <a:gd name="connsiteX68" fmla="*/ 73063 w 82916"/>
                  <a:gd name="connsiteY68" fmla="*/ 96833 h 106342"/>
                  <a:gd name="connsiteX69" fmla="*/ 71019 w 82916"/>
                  <a:gd name="connsiteY69" fmla="*/ 98453 h 106342"/>
                  <a:gd name="connsiteX70" fmla="*/ 70959 w 82916"/>
                  <a:gd name="connsiteY70" fmla="*/ 98513 h 106342"/>
                  <a:gd name="connsiteX71" fmla="*/ 70768 w 82916"/>
                  <a:gd name="connsiteY71" fmla="*/ 98660 h 106342"/>
                  <a:gd name="connsiteX72" fmla="*/ 70612 w 82916"/>
                  <a:gd name="connsiteY72" fmla="*/ 98747 h 106342"/>
                  <a:gd name="connsiteX73" fmla="*/ 70309 w 82916"/>
                  <a:gd name="connsiteY73" fmla="*/ 98929 h 106342"/>
                  <a:gd name="connsiteX74" fmla="*/ 69720 w 82916"/>
                  <a:gd name="connsiteY74" fmla="*/ 99319 h 106342"/>
                  <a:gd name="connsiteX75" fmla="*/ 68517 w 82916"/>
                  <a:gd name="connsiteY75" fmla="*/ 100080 h 106342"/>
                  <a:gd name="connsiteX76" fmla="*/ 66014 w 82916"/>
                  <a:gd name="connsiteY76" fmla="*/ 101509 h 106342"/>
                  <a:gd name="connsiteX77" fmla="*/ 42981 w 82916"/>
                  <a:gd name="connsiteY77" fmla="*/ 106220 h 106342"/>
                  <a:gd name="connsiteX78" fmla="*/ 30971 w 82916"/>
                  <a:gd name="connsiteY78" fmla="*/ 103579 h 106342"/>
                  <a:gd name="connsiteX79" fmla="*/ 20035 w 82916"/>
                  <a:gd name="connsiteY79" fmla="*/ 97595 h 106342"/>
                  <a:gd name="connsiteX80" fmla="*/ 17601 w 82916"/>
                  <a:gd name="connsiteY80" fmla="*/ 95612 h 106342"/>
                  <a:gd name="connsiteX81" fmla="*/ 15237 w 82916"/>
                  <a:gd name="connsiteY81" fmla="*/ 93335 h 106342"/>
                  <a:gd name="connsiteX82" fmla="*/ 14068 w 82916"/>
                  <a:gd name="connsiteY82" fmla="*/ 92175 h 106342"/>
                  <a:gd name="connsiteX83" fmla="*/ 13151 w 82916"/>
                  <a:gd name="connsiteY83" fmla="*/ 91075 h 106342"/>
                  <a:gd name="connsiteX84" fmla="*/ 12241 w 82916"/>
                  <a:gd name="connsiteY84" fmla="*/ 89984 h 106342"/>
                  <a:gd name="connsiteX85" fmla="*/ 11800 w 82916"/>
                  <a:gd name="connsiteY85" fmla="*/ 89430 h 106342"/>
                  <a:gd name="connsiteX86" fmla="*/ 11566 w 82916"/>
                  <a:gd name="connsiteY86" fmla="*/ 89170 h 106342"/>
                  <a:gd name="connsiteX87" fmla="*/ 11323 w 82916"/>
                  <a:gd name="connsiteY87" fmla="*/ 88850 h 106342"/>
                  <a:gd name="connsiteX88" fmla="*/ 11228 w 82916"/>
                  <a:gd name="connsiteY88" fmla="*/ 88694 h 106342"/>
                  <a:gd name="connsiteX89" fmla="*/ 7869 w 82916"/>
                  <a:gd name="connsiteY89" fmla="*/ 83611 h 106342"/>
                  <a:gd name="connsiteX90" fmla="*/ 5072 w 82916"/>
                  <a:gd name="connsiteY90" fmla="*/ 78225 h 106342"/>
                  <a:gd name="connsiteX91" fmla="*/ 6 w 82916"/>
                  <a:gd name="connsiteY91" fmla="*/ 55226 h 106342"/>
                  <a:gd name="connsiteX92" fmla="*/ 4249 w 82916"/>
                  <a:gd name="connsiteY92" fmla="*/ 33648 h 106342"/>
                  <a:gd name="connsiteX93" fmla="*/ 15107 w 82916"/>
                  <a:gd name="connsiteY93" fmla="*/ 17325 h 106342"/>
                  <a:gd name="connsiteX94" fmla="*/ 16692 w 82916"/>
                  <a:gd name="connsiteY94" fmla="*/ 15706 h 106342"/>
                  <a:gd name="connsiteX95" fmla="*/ 18407 w 82916"/>
                  <a:gd name="connsiteY95" fmla="*/ 14243 h 106342"/>
                  <a:gd name="connsiteX96" fmla="*/ 21723 w 82916"/>
                  <a:gd name="connsiteY96" fmla="*/ 11567 h 106342"/>
                  <a:gd name="connsiteX97" fmla="*/ 24875 w 82916"/>
                  <a:gd name="connsiteY97" fmla="*/ 9454 h 106342"/>
                  <a:gd name="connsiteX98" fmla="*/ 25637 w 82916"/>
                  <a:gd name="connsiteY98" fmla="*/ 8926 h 106342"/>
                  <a:gd name="connsiteX99" fmla="*/ 25845 w 82916"/>
                  <a:gd name="connsiteY99" fmla="*/ 8796 h 106342"/>
                  <a:gd name="connsiteX100" fmla="*/ 25949 w 82916"/>
                  <a:gd name="connsiteY100" fmla="*/ 8736 h 106342"/>
                  <a:gd name="connsiteX101" fmla="*/ 26156 w 82916"/>
                  <a:gd name="connsiteY101" fmla="*/ 8623 h 106342"/>
                  <a:gd name="connsiteX102" fmla="*/ 26563 w 82916"/>
                  <a:gd name="connsiteY102" fmla="*/ 8398 h 106342"/>
                  <a:gd name="connsiteX103" fmla="*/ 28183 w 82916"/>
                  <a:gd name="connsiteY103" fmla="*/ 7532 h 106342"/>
                  <a:gd name="connsiteX104" fmla="*/ 31231 w 82916"/>
                  <a:gd name="connsiteY104" fmla="*/ 5896 h 106342"/>
                  <a:gd name="connsiteX105" fmla="*/ 34183 w 82916"/>
                  <a:gd name="connsiteY105" fmla="*/ 4614 h 106342"/>
                  <a:gd name="connsiteX106" fmla="*/ 39448 w 82916"/>
                  <a:gd name="connsiteY106" fmla="*/ 2588 h 106342"/>
                  <a:gd name="connsiteX107" fmla="*/ 43804 w 82916"/>
                  <a:gd name="connsiteY107" fmla="*/ 1254 h 106342"/>
                  <a:gd name="connsiteX108" fmla="*/ 47025 w 82916"/>
                  <a:gd name="connsiteY108" fmla="*/ 561 h 106342"/>
                  <a:gd name="connsiteX109" fmla="*/ 49718 w 82916"/>
                  <a:gd name="connsiteY109" fmla="*/ 16 h 106342"/>
                  <a:gd name="connsiteX110" fmla="*/ 50385 w 82916"/>
                  <a:gd name="connsiteY110" fmla="*/ 449 h 106342"/>
                  <a:gd name="connsiteX111" fmla="*/ 50030 w 82916"/>
                  <a:gd name="connsiteY111" fmla="*/ 1090 h 10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2916" h="106342">
                    <a:moveTo>
                      <a:pt x="50030" y="1090"/>
                    </a:moveTo>
                    <a:cubicBezTo>
                      <a:pt x="50030" y="1090"/>
                      <a:pt x="49164" y="1479"/>
                      <a:pt x="47553" y="2250"/>
                    </a:cubicBezTo>
                    <a:cubicBezTo>
                      <a:pt x="46722" y="2614"/>
                      <a:pt x="45735" y="3073"/>
                      <a:pt x="44557" y="3610"/>
                    </a:cubicBezTo>
                    <a:cubicBezTo>
                      <a:pt x="43440" y="4198"/>
                      <a:pt x="42158" y="4891"/>
                      <a:pt x="40730" y="5671"/>
                    </a:cubicBezTo>
                    <a:cubicBezTo>
                      <a:pt x="39284" y="6354"/>
                      <a:pt x="37768" y="7359"/>
                      <a:pt x="36123" y="8389"/>
                    </a:cubicBezTo>
                    <a:cubicBezTo>
                      <a:pt x="35283" y="8918"/>
                      <a:pt x="34426" y="9437"/>
                      <a:pt x="33569" y="10035"/>
                    </a:cubicBezTo>
                    <a:cubicBezTo>
                      <a:pt x="32711" y="10649"/>
                      <a:pt x="31828" y="11281"/>
                      <a:pt x="30928" y="11940"/>
                    </a:cubicBezTo>
                    <a:cubicBezTo>
                      <a:pt x="30477" y="12260"/>
                      <a:pt x="30010" y="12580"/>
                      <a:pt x="29551" y="12935"/>
                    </a:cubicBezTo>
                    <a:lnTo>
                      <a:pt x="29196" y="13186"/>
                    </a:lnTo>
                    <a:lnTo>
                      <a:pt x="29023" y="13308"/>
                    </a:lnTo>
                    <a:lnTo>
                      <a:pt x="28919" y="13377"/>
                    </a:lnTo>
                    <a:cubicBezTo>
                      <a:pt x="29135" y="13213"/>
                      <a:pt x="28962" y="13360"/>
                      <a:pt x="29005" y="13325"/>
                    </a:cubicBezTo>
                    <a:lnTo>
                      <a:pt x="28962" y="13368"/>
                    </a:lnTo>
                    <a:lnTo>
                      <a:pt x="28261" y="13949"/>
                    </a:lnTo>
                    <a:cubicBezTo>
                      <a:pt x="27334" y="14771"/>
                      <a:pt x="26390" y="15594"/>
                      <a:pt x="25403" y="16425"/>
                    </a:cubicBezTo>
                    <a:cubicBezTo>
                      <a:pt x="24373" y="17265"/>
                      <a:pt x="23680" y="18174"/>
                      <a:pt x="22788" y="19075"/>
                    </a:cubicBezTo>
                    <a:cubicBezTo>
                      <a:pt x="22364" y="19516"/>
                      <a:pt x="21931" y="19958"/>
                      <a:pt x="21498" y="20417"/>
                    </a:cubicBezTo>
                    <a:cubicBezTo>
                      <a:pt x="21065" y="20902"/>
                      <a:pt x="20675" y="21439"/>
                      <a:pt x="20268" y="21967"/>
                    </a:cubicBezTo>
                    <a:cubicBezTo>
                      <a:pt x="19480" y="23049"/>
                      <a:pt x="18554" y="24019"/>
                      <a:pt x="17826" y="25205"/>
                    </a:cubicBezTo>
                    <a:cubicBezTo>
                      <a:pt x="17082" y="26348"/>
                      <a:pt x="16320" y="27526"/>
                      <a:pt x="15549" y="28730"/>
                    </a:cubicBezTo>
                    <a:cubicBezTo>
                      <a:pt x="14900" y="29985"/>
                      <a:pt x="14233" y="31258"/>
                      <a:pt x="13566" y="32566"/>
                    </a:cubicBezTo>
                    <a:cubicBezTo>
                      <a:pt x="12960" y="33882"/>
                      <a:pt x="12484" y="35310"/>
                      <a:pt x="11869" y="36679"/>
                    </a:cubicBezTo>
                    <a:cubicBezTo>
                      <a:pt x="9756" y="42290"/>
                      <a:pt x="8717" y="48620"/>
                      <a:pt x="8795" y="55131"/>
                    </a:cubicBezTo>
                    <a:cubicBezTo>
                      <a:pt x="8899" y="61634"/>
                      <a:pt x="10371" y="68319"/>
                      <a:pt x="13125" y="74606"/>
                    </a:cubicBezTo>
                    <a:cubicBezTo>
                      <a:pt x="13843" y="76155"/>
                      <a:pt x="14683" y="77671"/>
                      <a:pt x="15445" y="79212"/>
                    </a:cubicBezTo>
                    <a:lnTo>
                      <a:pt x="18242" y="83611"/>
                    </a:lnTo>
                    <a:lnTo>
                      <a:pt x="18337" y="83750"/>
                    </a:lnTo>
                    <a:cubicBezTo>
                      <a:pt x="18467" y="83931"/>
                      <a:pt x="18207" y="83576"/>
                      <a:pt x="18259" y="83645"/>
                    </a:cubicBezTo>
                    <a:lnTo>
                      <a:pt x="18303" y="83715"/>
                    </a:lnTo>
                    <a:lnTo>
                      <a:pt x="18519" y="83992"/>
                    </a:lnTo>
                    <a:lnTo>
                      <a:pt x="18961" y="84546"/>
                    </a:lnTo>
                    <a:lnTo>
                      <a:pt x="19827" y="85663"/>
                    </a:lnTo>
                    <a:lnTo>
                      <a:pt x="20701" y="86763"/>
                    </a:lnTo>
                    <a:lnTo>
                      <a:pt x="21550" y="87620"/>
                    </a:lnTo>
                    <a:cubicBezTo>
                      <a:pt x="22130" y="88174"/>
                      <a:pt x="22606" y="88772"/>
                      <a:pt x="23238" y="89335"/>
                    </a:cubicBezTo>
                    <a:lnTo>
                      <a:pt x="25161" y="90980"/>
                    </a:lnTo>
                    <a:cubicBezTo>
                      <a:pt x="27836" y="93049"/>
                      <a:pt x="30728" y="94902"/>
                      <a:pt x="33880" y="96210"/>
                    </a:cubicBezTo>
                    <a:cubicBezTo>
                      <a:pt x="37041" y="97465"/>
                      <a:pt x="40331" y="98444"/>
                      <a:pt x="43691" y="98851"/>
                    </a:cubicBezTo>
                    <a:cubicBezTo>
                      <a:pt x="50411" y="99682"/>
                      <a:pt x="57286" y="98626"/>
                      <a:pt x="63183" y="95838"/>
                    </a:cubicBezTo>
                    <a:cubicBezTo>
                      <a:pt x="63945" y="95535"/>
                      <a:pt x="64655" y="95145"/>
                      <a:pt x="65356" y="94738"/>
                    </a:cubicBezTo>
                    <a:lnTo>
                      <a:pt x="67322" y="93604"/>
                    </a:lnTo>
                    <a:lnTo>
                      <a:pt x="69417" y="92062"/>
                    </a:lnTo>
                    <a:lnTo>
                      <a:pt x="71011" y="90642"/>
                    </a:lnTo>
                    <a:cubicBezTo>
                      <a:pt x="73167" y="88529"/>
                      <a:pt x="74855" y="86009"/>
                      <a:pt x="75990" y="83316"/>
                    </a:cubicBezTo>
                    <a:cubicBezTo>
                      <a:pt x="78276" y="77939"/>
                      <a:pt x="78258" y="72051"/>
                      <a:pt x="76708" y="67133"/>
                    </a:cubicBezTo>
                    <a:cubicBezTo>
                      <a:pt x="75903" y="64725"/>
                      <a:pt x="74630" y="62396"/>
                      <a:pt x="73435" y="60586"/>
                    </a:cubicBezTo>
                    <a:cubicBezTo>
                      <a:pt x="73037" y="60076"/>
                      <a:pt x="72630" y="59573"/>
                      <a:pt x="72258" y="59097"/>
                    </a:cubicBezTo>
                    <a:cubicBezTo>
                      <a:pt x="71885" y="58707"/>
                      <a:pt x="71530" y="58335"/>
                      <a:pt x="71175" y="57980"/>
                    </a:cubicBezTo>
                    <a:cubicBezTo>
                      <a:pt x="70759" y="57616"/>
                      <a:pt x="70370" y="57253"/>
                      <a:pt x="69963" y="56906"/>
                    </a:cubicBezTo>
                    <a:cubicBezTo>
                      <a:pt x="69530" y="56612"/>
                      <a:pt x="69097" y="56309"/>
                      <a:pt x="68690" y="56006"/>
                    </a:cubicBezTo>
                    <a:cubicBezTo>
                      <a:pt x="65218" y="53780"/>
                      <a:pt x="61486" y="53027"/>
                      <a:pt x="58524" y="53157"/>
                    </a:cubicBezTo>
                    <a:cubicBezTo>
                      <a:pt x="55528" y="53261"/>
                      <a:pt x="53251" y="54066"/>
                      <a:pt x="51831" y="54767"/>
                    </a:cubicBezTo>
                    <a:cubicBezTo>
                      <a:pt x="51086" y="55071"/>
                      <a:pt x="50575" y="55417"/>
                      <a:pt x="50211" y="55616"/>
                    </a:cubicBezTo>
                    <a:cubicBezTo>
                      <a:pt x="49856" y="55833"/>
                      <a:pt x="49666" y="55937"/>
                      <a:pt x="49666" y="55937"/>
                    </a:cubicBezTo>
                    <a:lnTo>
                      <a:pt x="49510" y="56032"/>
                    </a:lnTo>
                    <a:cubicBezTo>
                      <a:pt x="48653" y="56534"/>
                      <a:pt x="47553" y="56222"/>
                      <a:pt x="47060" y="55382"/>
                    </a:cubicBezTo>
                    <a:cubicBezTo>
                      <a:pt x="46566" y="54551"/>
                      <a:pt x="46852" y="53486"/>
                      <a:pt x="47648" y="52975"/>
                    </a:cubicBezTo>
                    <a:cubicBezTo>
                      <a:pt x="47648" y="52975"/>
                      <a:pt x="47865" y="52828"/>
                      <a:pt x="48289" y="52559"/>
                    </a:cubicBezTo>
                    <a:cubicBezTo>
                      <a:pt x="48731" y="52308"/>
                      <a:pt x="49328" y="51858"/>
                      <a:pt x="50220" y="51451"/>
                    </a:cubicBezTo>
                    <a:cubicBezTo>
                      <a:pt x="51926" y="50568"/>
                      <a:pt x="54671" y="49511"/>
                      <a:pt x="58342" y="49278"/>
                    </a:cubicBezTo>
                    <a:cubicBezTo>
                      <a:pt x="61962" y="48992"/>
                      <a:pt x="66543" y="49754"/>
                      <a:pt x="70967" y="52369"/>
                    </a:cubicBezTo>
                    <a:cubicBezTo>
                      <a:pt x="71504" y="52724"/>
                      <a:pt x="72041" y="53096"/>
                      <a:pt x="72595" y="53451"/>
                    </a:cubicBezTo>
                    <a:cubicBezTo>
                      <a:pt x="73115" y="53876"/>
                      <a:pt x="73634" y="54300"/>
                      <a:pt x="74180" y="54733"/>
                    </a:cubicBezTo>
                    <a:cubicBezTo>
                      <a:pt x="74691" y="55244"/>
                      <a:pt x="75193" y="55746"/>
                      <a:pt x="75721" y="56266"/>
                    </a:cubicBezTo>
                    <a:cubicBezTo>
                      <a:pt x="76137" y="56750"/>
                      <a:pt x="76535" y="57253"/>
                      <a:pt x="76959" y="57755"/>
                    </a:cubicBezTo>
                    <a:cubicBezTo>
                      <a:pt x="78726" y="60188"/>
                      <a:pt x="80137" y="62639"/>
                      <a:pt x="81228" y="65583"/>
                    </a:cubicBezTo>
                    <a:cubicBezTo>
                      <a:pt x="83306" y="71393"/>
                      <a:pt x="83688" y="78563"/>
                      <a:pt x="81107" y="85343"/>
                    </a:cubicBezTo>
                    <a:cubicBezTo>
                      <a:pt x="79834" y="88720"/>
                      <a:pt x="77860" y="91958"/>
                      <a:pt x="75245" y="94747"/>
                    </a:cubicBezTo>
                    <a:cubicBezTo>
                      <a:pt x="74518" y="95439"/>
                      <a:pt x="73790" y="96132"/>
                      <a:pt x="73063" y="96833"/>
                    </a:cubicBezTo>
                    <a:lnTo>
                      <a:pt x="71019" y="98453"/>
                    </a:lnTo>
                    <a:lnTo>
                      <a:pt x="70959" y="98513"/>
                    </a:lnTo>
                    <a:lnTo>
                      <a:pt x="70768" y="98660"/>
                    </a:lnTo>
                    <a:lnTo>
                      <a:pt x="70612" y="98747"/>
                    </a:lnTo>
                    <a:lnTo>
                      <a:pt x="70309" y="98929"/>
                    </a:lnTo>
                    <a:lnTo>
                      <a:pt x="69720" y="99319"/>
                    </a:lnTo>
                    <a:lnTo>
                      <a:pt x="68517" y="100080"/>
                    </a:lnTo>
                    <a:cubicBezTo>
                      <a:pt x="67720" y="100626"/>
                      <a:pt x="66898" y="101111"/>
                      <a:pt x="66014" y="101509"/>
                    </a:cubicBezTo>
                    <a:cubicBezTo>
                      <a:pt x="59226" y="105129"/>
                      <a:pt x="51103" y="106835"/>
                      <a:pt x="42981" y="106220"/>
                    </a:cubicBezTo>
                    <a:cubicBezTo>
                      <a:pt x="38920" y="105951"/>
                      <a:pt x="34876" y="104982"/>
                      <a:pt x="30971" y="103579"/>
                    </a:cubicBezTo>
                    <a:cubicBezTo>
                      <a:pt x="27083" y="102150"/>
                      <a:pt x="23420" y="100046"/>
                      <a:pt x="20035" y="97595"/>
                    </a:cubicBezTo>
                    <a:lnTo>
                      <a:pt x="17601" y="95612"/>
                    </a:lnTo>
                    <a:cubicBezTo>
                      <a:pt x="16779" y="94937"/>
                      <a:pt x="16017" y="94106"/>
                      <a:pt x="15237" y="93335"/>
                    </a:cubicBezTo>
                    <a:lnTo>
                      <a:pt x="14068" y="92175"/>
                    </a:lnTo>
                    <a:lnTo>
                      <a:pt x="13151" y="91075"/>
                    </a:lnTo>
                    <a:lnTo>
                      <a:pt x="12241" y="89984"/>
                    </a:lnTo>
                    <a:lnTo>
                      <a:pt x="11800" y="89430"/>
                    </a:lnTo>
                    <a:lnTo>
                      <a:pt x="11566" y="89170"/>
                    </a:lnTo>
                    <a:lnTo>
                      <a:pt x="11323" y="88850"/>
                    </a:lnTo>
                    <a:lnTo>
                      <a:pt x="11228" y="88694"/>
                    </a:lnTo>
                    <a:cubicBezTo>
                      <a:pt x="10094" y="87005"/>
                      <a:pt x="8916" y="85325"/>
                      <a:pt x="7869" y="83611"/>
                    </a:cubicBezTo>
                    <a:cubicBezTo>
                      <a:pt x="6942" y="81818"/>
                      <a:pt x="5938" y="80043"/>
                      <a:pt x="5072" y="78225"/>
                    </a:cubicBezTo>
                    <a:cubicBezTo>
                      <a:pt x="1703" y="70882"/>
                      <a:pt x="49" y="62916"/>
                      <a:pt x="6" y="55226"/>
                    </a:cubicBezTo>
                    <a:cubicBezTo>
                      <a:pt x="-115" y="47520"/>
                      <a:pt x="1599" y="40125"/>
                      <a:pt x="4249" y="33648"/>
                    </a:cubicBezTo>
                    <a:cubicBezTo>
                      <a:pt x="6977" y="27162"/>
                      <a:pt x="10847" y="21629"/>
                      <a:pt x="15107" y="17325"/>
                    </a:cubicBezTo>
                    <a:cubicBezTo>
                      <a:pt x="15653" y="16780"/>
                      <a:pt x="16155" y="16235"/>
                      <a:pt x="16692" y="15706"/>
                    </a:cubicBezTo>
                    <a:cubicBezTo>
                      <a:pt x="17272" y="15213"/>
                      <a:pt x="17861" y="14737"/>
                      <a:pt x="18407" y="14243"/>
                    </a:cubicBezTo>
                    <a:cubicBezTo>
                      <a:pt x="19541" y="13334"/>
                      <a:pt x="20649" y="12260"/>
                      <a:pt x="21723" y="11567"/>
                    </a:cubicBezTo>
                    <a:cubicBezTo>
                      <a:pt x="22805" y="10840"/>
                      <a:pt x="23862" y="10130"/>
                      <a:pt x="24875" y="9454"/>
                    </a:cubicBezTo>
                    <a:lnTo>
                      <a:pt x="25637" y="8926"/>
                    </a:lnTo>
                    <a:lnTo>
                      <a:pt x="25845" y="8796"/>
                    </a:lnTo>
                    <a:lnTo>
                      <a:pt x="25949" y="8736"/>
                    </a:lnTo>
                    <a:lnTo>
                      <a:pt x="26156" y="8623"/>
                    </a:lnTo>
                    <a:lnTo>
                      <a:pt x="26563" y="8398"/>
                    </a:lnTo>
                    <a:cubicBezTo>
                      <a:pt x="27109" y="8104"/>
                      <a:pt x="27637" y="7827"/>
                      <a:pt x="28183" y="7532"/>
                    </a:cubicBezTo>
                    <a:cubicBezTo>
                      <a:pt x="29239" y="6978"/>
                      <a:pt x="30252" y="6424"/>
                      <a:pt x="31231" y="5896"/>
                    </a:cubicBezTo>
                    <a:cubicBezTo>
                      <a:pt x="32218" y="5385"/>
                      <a:pt x="33240" y="5021"/>
                      <a:pt x="34183" y="4614"/>
                    </a:cubicBezTo>
                    <a:cubicBezTo>
                      <a:pt x="36080" y="3817"/>
                      <a:pt x="37803" y="3064"/>
                      <a:pt x="39448" y="2588"/>
                    </a:cubicBezTo>
                    <a:cubicBezTo>
                      <a:pt x="41085" y="2094"/>
                      <a:pt x="42540" y="1635"/>
                      <a:pt x="43804" y="1254"/>
                    </a:cubicBezTo>
                    <a:cubicBezTo>
                      <a:pt x="45068" y="977"/>
                      <a:pt x="46150" y="761"/>
                      <a:pt x="47025" y="561"/>
                    </a:cubicBezTo>
                    <a:cubicBezTo>
                      <a:pt x="48783" y="215"/>
                      <a:pt x="49718" y="16"/>
                      <a:pt x="49718" y="16"/>
                    </a:cubicBezTo>
                    <a:cubicBezTo>
                      <a:pt x="50021" y="-62"/>
                      <a:pt x="50307" y="154"/>
                      <a:pt x="50385" y="449"/>
                    </a:cubicBezTo>
                    <a:cubicBezTo>
                      <a:pt x="50393" y="726"/>
                      <a:pt x="50263" y="995"/>
                      <a:pt x="50030" y="1090"/>
                    </a:cubicBezTo>
                    <a:close/>
                  </a:path>
                </a:pathLst>
              </a:custGeom>
              <a:grpFill/>
              <a:ln w="8653" cap="flat">
                <a:noFill/>
                <a:prstDash val="solid"/>
                <a:miter/>
              </a:ln>
            </p:spPr>
            <p:txBody>
              <a:bodyPr rtlCol="0" anchor="ctr"/>
              <a:lstStyle/>
              <a:p>
                <a:endParaRPr lang="en-IN" dirty="0"/>
              </a:p>
            </p:txBody>
          </p:sp>
          <p:sp>
            <p:nvSpPr>
              <p:cNvPr id="62" name="Freeform: Shape 37">
                <a:extLst>
                  <a:ext uri="{FF2B5EF4-FFF2-40B4-BE49-F238E27FC236}">
                    <a16:creationId xmlns:a16="http://schemas.microsoft.com/office/drawing/2014/main" id="{BA7F0B5E-172C-F04B-806B-969FC356CEA6}"/>
                  </a:ext>
                </a:extLst>
              </p:cNvPr>
              <p:cNvSpPr/>
              <p:nvPr/>
            </p:nvSpPr>
            <p:spPr>
              <a:xfrm>
                <a:off x="-2421738" y="3502035"/>
                <a:ext cx="88973" cy="104604"/>
              </a:xfrm>
              <a:custGeom>
                <a:avLst/>
                <a:gdLst>
                  <a:gd name="connsiteX0" fmla="*/ 34418 w 88973"/>
                  <a:gd name="connsiteY0" fmla="*/ 947 h 104604"/>
                  <a:gd name="connsiteX1" fmla="*/ 32383 w 88973"/>
                  <a:gd name="connsiteY1" fmla="*/ 2792 h 104604"/>
                  <a:gd name="connsiteX2" fmla="*/ 29933 w 88973"/>
                  <a:gd name="connsiteY2" fmla="*/ 4991 h 104604"/>
                  <a:gd name="connsiteX3" fmla="*/ 26885 w 88973"/>
                  <a:gd name="connsiteY3" fmla="*/ 8065 h 104604"/>
                  <a:gd name="connsiteX4" fmla="*/ 23274 w 88973"/>
                  <a:gd name="connsiteY4" fmla="*/ 12031 h 104604"/>
                  <a:gd name="connsiteX5" fmla="*/ 21326 w 88973"/>
                  <a:gd name="connsiteY5" fmla="*/ 14360 h 104604"/>
                  <a:gd name="connsiteX6" fmla="*/ 19360 w 88973"/>
                  <a:gd name="connsiteY6" fmla="*/ 16967 h 104604"/>
                  <a:gd name="connsiteX7" fmla="*/ 18329 w 88973"/>
                  <a:gd name="connsiteY7" fmla="*/ 18300 h 104604"/>
                  <a:gd name="connsiteX8" fmla="*/ 18070 w 88973"/>
                  <a:gd name="connsiteY8" fmla="*/ 18655 h 104604"/>
                  <a:gd name="connsiteX9" fmla="*/ 17948 w 88973"/>
                  <a:gd name="connsiteY9" fmla="*/ 18828 h 104604"/>
                  <a:gd name="connsiteX10" fmla="*/ 17879 w 88973"/>
                  <a:gd name="connsiteY10" fmla="*/ 18915 h 104604"/>
                  <a:gd name="connsiteX11" fmla="*/ 17922 w 88973"/>
                  <a:gd name="connsiteY11" fmla="*/ 18863 h 104604"/>
                  <a:gd name="connsiteX12" fmla="*/ 17897 w 88973"/>
                  <a:gd name="connsiteY12" fmla="*/ 18906 h 104604"/>
                  <a:gd name="connsiteX13" fmla="*/ 17420 w 88973"/>
                  <a:gd name="connsiteY13" fmla="*/ 19694 h 104604"/>
                  <a:gd name="connsiteX14" fmla="*/ 15403 w 88973"/>
                  <a:gd name="connsiteY14" fmla="*/ 22907 h 104604"/>
                  <a:gd name="connsiteX15" fmla="*/ 13688 w 88973"/>
                  <a:gd name="connsiteY15" fmla="*/ 26171 h 104604"/>
                  <a:gd name="connsiteX16" fmla="*/ 12848 w 88973"/>
                  <a:gd name="connsiteY16" fmla="*/ 27851 h 104604"/>
                  <a:gd name="connsiteX17" fmla="*/ 12130 w 88973"/>
                  <a:gd name="connsiteY17" fmla="*/ 29696 h 104604"/>
                  <a:gd name="connsiteX18" fmla="*/ 10753 w 88973"/>
                  <a:gd name="connsiteY18" fmla="*/ 33497 h 104604"/>
                  <a:gd name="connsiteX19" fmla="*/ 9610 w 88973"/>
                  <a:gd name="connsiteY19" fmla="*/ 37550 h 104604"/>
                  <a:gd name="connsiteX20" fmla="*/ 8848 w 88973"/>
                  <a:gd name="connsiteY20" fmla="*/ 41792 h 104604"/>
                  <a:gd name="connsiteX21" fmla="*/ 8458 w 88973"/>
                  <a:gd name="connsiteY21" fmla="*/ 46217 h 104604"/>
                  <a:gd name="connsiteX22" fmla="*/ 10926 w 88973"/>
                  <a:gd name="connsiteY22" fmla="*/ 64765 h 104604"/>
                  <a:gd name="connsiteX23" fmla="*/ 20815 w 88973"/>
                  <a:gd name="connsiteY23" fmla="*/ 82100 h 104604"/>
                  <a:gd name="connsiteX24" fmla="*/ 24399 w 88973"/>
                  <a:gd name="connsiteY24" fmla="*/ 85824 h 104604"/>
                  <a:gd name="connsiteX25" fmla="*/ 28365 w 88973"/>
                  <a:gd name="connsiteY25" fmla="*/ 89209 h 104604"/>
                  <a:gd name="connsiteX26" fmla="*/ 28487 w 88973"/>
                  <a:gd name="connsiteY26" fmla="*/ 89314 h 104604"/>
                  <a:gd name="connsiteX27" fmla="*/ 28383 w 88973"/>
                  <a:gd name="connsiteY27" fmla="*/ 89218 h 104604"/>
                  <a:gd name="connsiteX28" fmla="*/ 28452 w 88973"/>
                  <a:gd name="connsiteY28" fmla="*/ 89287 h 104604"/>
                  <a:gd name="connsiteX29" fmla="*/ 28755 w 88973"/>
                  <a:gd name="connsiteY29" fmla="*/ 89478 h 104604"/>
                  <a:gd name="connsiteX30" fmla="*/ 29335 w 88973"/>
                  <a:gd name="connsiteY30" fmla="*/ 89894 h 104604"/>
                  <a:gd name="connsiteX31" fmla="*/ 30495 w 88973"/>
                  <a:gd name="connsiteY31" fmla="*/ 90699 h 104604"/>
                  <a:gd name="connsiteX32" fmla="*/ 31656 w 88973"/>
                  <a:gd name="connsiteY32" fmla="*/ 91496 h 104604"/>
                  <a:gd name="connsiteX33" fmla="*/ 32695 w 88973"/>
                  <a:gd name="connsiteY33" fmla="*/ 92067 h 104604"/>
                  <a:gd name="connsiteX34" fmla="*/ 34816 w 88973"/>
                  <a:gd name="connsiteY34" fmla="*/ 93201 h 104604"/>
                  <a:gd name="connsiteX35" fmla="*/ 37146 w 88973"/>
                  <a:gd name="connsiteY35" fmla="*/ 94214 h 104604"/>
                  <a:gd name="connsiteX36" fmla="*/ 47017 w 88973"/>
                  <a:gd name="connsiteY36" fmla="*/ 96631 h 104604"/>
                  <a:gd name="connsiteX37" fmla="*/ 57165 w 88973"/>
                  <a:gd name="connsiteY37" fmla="*/ 96275 h 104604"/>
                  <a:gd name="connsiteX38" fmla="*/ 74899 w 88973"/>
                  <a:gd name="connsiteY38" fmla="*/ 87634 h 104604"/>
                  <a:gd name="connsiteX39" fmla="*/ 76648 w 88973"/>
                  <a:gd name="connsiteY39" fmla="*/ 85945 h 104604"/>
                  <a:gd name="connsiteX40" fmla="*/ 78198 w 88973"/>
                  <a:gd name="connsiteY40" fmla="*/ 84291 h 104604"/>
                  <a:gd name="connsiteX41" fmla="*/ 79766 w 88973"/>
                  <a:gd name="connsiteY41" fmla="*/ 82204 h 104604"/>
                  <a:gd name="connsiteX42" fmla="*/ 80857 w 88973"/>
                  <a:gd name="connsiteY42" fmla="*/ 80369 h 104604"/>
                  <a:gd name="connsiteX43" fmla="*/ 83446 w 88973"/>
                  <a:gd name="connsiteY43" fmla="*/ 71909 h 104604"/>
                  <a:gd name="connsiteX44" fmla="*/ 79367 w 88973"/>
                  <a:gd name="connsiteY44" fmla="*/ 56227 h 104604"/>
                  <a:gd name="connsiteX45" fmla="*/ 74302 w 88973"/>
                  <a:gd name="connsiteY45" fmla="*/ 50936 h 104604"/>
                  <a:gd name="connsiteX46" fmla="*/ 72735 w 88973"/>
                  <a:gd name="connsiteY46" fmla="*/ 49863 h 104604"/>
                  <a:gd name="connsiteX47" fmla="*/ 71392 w 88973"/>
                  <a:gd name="connsiteY47" fmla="*/ 49109 h 104604"/>
                  <a:gd name="connsiteX48" fmla="*/ 69920 w 88973"/>
                  <a:gd name="connsiteY48" fmla="*/ 48451 h 104604"/>
                  <a:gd name="connsiteX49" fmla="*/ 68422 w 88973"/>
                  <a:gd name="connsiteY49" fmla="*/ 47975 h 104604"/>
                  <a:gd name="connsiteX50" fmla="*/ 57884 w 88973"/>
                  <a:gd name="connsiteY50" fmla="*/ 48243 h 104604"/>
                  <a:gd name="connsiteX51" fmla="*/ 51944 w 88973"/>
                  <a:gd name="connsiteY51" fmla="*/ 51742 h 104604"/>
                  <a:gd name="connsiteX52" fmla="*/ 50662 w 88973"/>
                  <a:gd name="connsiteY52" fmla="*/ 53032 h 104604"/>
                  <a:gd name="connsiteX53" fmla="*/ 50230 w 88973"/>
                  <a:gd name="connsiteY53" fmla="*/ 53491 h 104604"/>
                  <a:gd name="connsiteX54" fmla="*/ 50108 w 88973"/>
                  <a:gd name="connsiteY54" fmla="*/ 53638 h 104604"/>
                  <a:gd name="connsiteX55" fmla="*/ 47563 w 88973"/>
                  <a:gd name="connsiteY55" fmla="*/ 53742 h 104604"/>
                  <a:gd name="connsiteX56" fmla="*/ 47415 w 88973"/>
                  <a:gd name="connsiteY56" fmla="*/ 51274 h 104604"/>
                  <a:gd name="connsiteX57" fmla="*/ 47918 w 88973"/>
                  <a:gd name="connsiteY57" fmla="*/ 50685 h 104604"/>
                  <a:gd name="connsiteX58" fmla="*/ 49424 w 88973"/>
                  <a:gd name="connsiteY58" fmla="*/ 49057 h 104604"/>
                  <a:gd name="connsiteX59" fmla="*/ 56551 w 88973"/>
                  <a:gd name="connsiteY59" fmla="*/ 44563 h 104604"/>
                  <a:gd name="connsiteX60" fmla="*/ 69522 w 88973"/>
                  <a:gd name="connsiteY60" fmla="*/ 43810 h 104604"/>
                  <a:gd name="connsiteX61" fmla="*/ 71392 w 88973"/>
                  <a:gd name="connsiteY61" fmla="*/ 44373 h 104604"/>
                  <a:gd name="connsiteX62" fmla="*/ 73263 w 88973"/>
                  <a:gd name="connsiteY62" fmla="*/ 45126 h 104604"/>
                  <a:gd name="connsiteX63" fmla="*/ 75202 w 88973"/>
                  <a:gd name="connsiteY63" fmla="*/ 46122 h 104604"/>
                  <a:gd name="connsiteX64" fmla="*/ 76813 w 88973"/>
                  <a:gd name="connsiteY64" fmla="*/ 47187 h 104604"/>
                  <a:gd name="connsiteX65" fmla="*/ 83221 w 88973"/>
                  <a:gd name="connsiteY65" fmla="*/ 53430 h 104604"/>
                  <a:gd name="connsiteX66" fmla="*/ 88918 w 88973"/>
                  <a:gd name="connsiteY66" fmla="*/ 72342 h 104604"/>
                  <a:gd name="connsiteX67" fmla="*/ 86095 w 88973"/>
                  <a:gd name="connsiteY67" fmla="*/ 83044 h 104604"/>
                  <a:gd name="connsiteX68" fmla="*/ 84641 w 88973"/>
                  <a:gd name="connsiteY68" fmla="*/ 85685 h 104604"/>
                  <a:gd name="connsiteX69" fmla="*/ 83160 w 88973"/>
                  <a:gd name="connsiteY69" fmla="*/ 87833 h 104604"/>
                  <a:gd name="connsiteX70" fmla="*/ 83108 w 88973"/>
                  <a:gd name="connsiteY70" fmla="*/ 87893 h 104604"/>
                  <a:gd name="connsiteX71" fmla="*/ 82952 w 88973"/>
                  <a:gd name="connsiteY71" fmla="*/ 88101 h 104604"/>
                  <a:gd name="connsiteX72" fmla="*/ 82848 w 88973"/>
                  <a:gd name="connsiteY72" fmla="*/ 88222 h 104604"/>
                  <a:gd name="connsiteX73" fmla="*/ 82615 w 88973"/>
                  <a:gd name="connsiteY73" fmla="*/ 88508 h 104604"/>
                  <a:gd name="connsiteX74" fmla="*/ 82156 w 88973"/>
                  <a:gd name="connsiteY74" fmla="*/ 89054 h 104604"/>
                  <a:gd name="connsiteX75" fmla="*/ 81238 w 88973"/>
                  <a:gd name="connsiteY75" fmla="*/ 90136 h 104604"/>
                  <a:gd name="connsiteX76" fmla="*/ 79272 w 88973"/>
                  <a:gd name="connsiteY76" fmla="*/ 92223 h 104604"/>
                  <a:gd name="connsiteX77" fmla="*/ 58646 w 88973"/>
                  <a:gd name="connsiteY77" fmla="*/ 103532 h 104604"/>
                  <a:gd name="connsiteX78" fmla="*/ 46385 w 88973"/>
                  <a:gd name="connsiteY78" fmla="*/ 104545 h 104604"/>
                  <a:gd name="connsiteX79" fmla="*/ 34176 w 88973"/>
                  <a:gd name="connsiteY79" fmla="*/ 102060 h 104604"/>
                  <a:gd name="connsiteX80" fmla="*/ 31249 w 88973"/>
                  <a:gd name="connsiteY80" fmla="*/ 100873 h 104604"/>
                  <a:gd name="connsiteX81" fmla="*/ 28331 w 88973"/>
                  <a:gd name="connsiteY81" fmla="*/ 99384 h 104604"/>
                  <a:gd name="connsiteX82" fmla="*/ 26876 w 88973"/>
                  <a:gd name="connsiteY82" fmla="*/ 98622 h 104604"/>
                  <a:gd name="connsiteX83" fmla="*/ 25690 w 88973"/>
                  <a:gd name="connsiteY83" fmla="*/ 97834 h 104604"/>
                  <a:gd name="connsiteX84" fmla="*/ 24495 w 88973"/>
                  <a:gd name="connsiteY84" fmla="*/ 97081 h 104604"/>
                  <a:gd name="connsiteX85" fmla="*/ 23906 w 88973"/>
                  <a:gd name="connsiteY85" fmla="*/ 96665 h 104604"/>
                  <a:gd name="connsiteX86" fmla="*/ 23603 w 88973"/>
                  <a:gd name="connsiteY86" fmla="*/ 96475 h 104604"/>
                  <a:gd name="connsiteX87" fmla="*/ 23265 w 88973"/>
                  <a:gd name="connsiteY87" fmla="*/ 96258 h 104604"/>
                  <a:gd name="connsiteX88" fmla="*/ 23127 w 88973"/>
                  <a:gd name="connsiteY88" fmla="*/ 96137 h 104604"/>
                  <a:gd name="connsiteX89" fmla="*/ 18416 w 88973"/>
                  <a:gd name="connsiteY89" fmla="*/ 92284 h 104604"/>
                  <a:gd name="connsiteX90" fmla="*/ 14173 w 88973"/>
                  <a:gd name="connsiteY90" fmla="*/ 87954 h 104604"/>
                  <a:gd name="connsiteX91" fmla="*/ 2535 w 88973"/>
                  <a:gd name="connsiteY91" fmla="*/ 67467 h 104604"/>
                  <a:gd name="connsiteX92" fmla="*/ 232 w 88973"/>
                  <a:gd name="connsiteY92" fmla="*/ 45594 h 104604"/>
                  <a:gd name="connsiteX93" fmla="*/ 5826 w 88973"/>
                  <a:gd name="connsiteY93" fmla="*/ 26803 h 104604"/>
                  <a:gd name="connsiteX94" fmla="*/ 6847 w 88973"/>
                  <a:gd name="connsiteY94" fmla="*/ 24812 h 104604"/>
                  <a:gd name="connsiteX95" fmla="*/ 8060 w 88973"/>
                  <a:gd name="connsiteY95" fmla="*/ 22890 h 104604"/>
                  <a:gd name="connsiteX96" fmla="*/ 10432 w 88973"/>
                  <a:gd name="connsiteY96" fmla="*/ 19348 h 104604"/>
                  <a:gd name="connsiteX97" fmla="*/ 12840 w 88973"/>
                  <a:gd name="connsiteY97" fmla="*/ 16413 h 104604"/>
                  <a:gd name="connsiteX98" fmla="*/ 13402 w 88973"/>
                  <a:gd name="connsiteY98" fmla="*/ 15703 h 104604"/>
                  <a:gd name="connsiteX99" fmla="*/ 13567 w 88973"/>
                  <a:gd name="connsiteY99" fmla="*/ 15495 h 104604"/>
                  <a:gd name="connsiteX100" fmla="*/ 13654 w 88973"/>
                  <a:gd name="connsiteY100" fmla="*/ 15408 h 104604"/>
                  <a:gd name="connsiteX101" fmla="*/ 13818 w 88973"/>
                  <a:gd name="connsiteY101" fmla="*/ 15244 h 104604"/>
                  <a:gd name="connsiteX102" fmla="*/ 14147 w 88973"/>
                  <a:gd name="connsiteY102" fmla="*/ 14915 h 104604"/>
                  <a:gd name="connsiteX103" fmla="*/ 15420 w 88973"/>
                  <a:gd name="connsiteY103" fmla="*/ 13616 h 104604"/>
                  <a:gd name="connsiteX104" fmla="*/ 17853 w 88973"/>
                  <a:gd name="connsiteY104" fmla="*/ 11148 h 104604"/>
                  <a:gd name="connsiteX105" fmla="*/ 20286 w 88973"/>
                  <a:gd name="connsiteY105" fmla="*/ 9052 h 104604"/>
                  <a:gd name="connsiteX106" fmla="*/ 24737 w 88973"/>
                  <a:gd name="connsiteY106" fmla="*/ 5554 h 104604"/>
                  <a:gd name="connsiteX107" fmla="*/ 28495 w 88973"/>
                  <a:gd name="connsiteY107" fmla="*/ 2982 h 104604"/>
                  <a:gd name="connsiteX108" fmla="*/ 31379 w 88973"/>
                  <a:gd name="connsiteY108" fmla="*/ 1389 h 104604"/>
                  <a:gd name="connsiteX109" fmla="*/ 33777 w 88973"/>
                  <a:gd name="connsiteY109" fmla="*/ 73 h 104604"/>
                  <a:gd name="connsiteX110" fmla="*/ 34539 w 88973"/>
                  <a:gd name="connsiteY110" fmla="*/ 289 h 104604"/>
                  <a:gd name="connsiteX111" fmla="*/ 34418 w 88973"/>
                  <a:gd name="connsiteY111" fmla="*/ 947 h 104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8973" h="104604">
                    <a:moveTo>
                      <a:pt x="34418" y="947"/>
                    </a:moveTo>
                    <a:cubicBezTo>
                      <a:pt x="34418" y="947"/>
                      <a:pt x="33708" y="1588"/>
                      <a:pt x="32383" y="2792"/>
                    </a:cubicBezTo>
                    <a:cubicBezTo>
                      <a:pt x="31716" y="3389"/>
                      <a:pt x="30894" y="4108"/>
                      <a:pt x="29933" y="4991"/>
                    </a:cubicBezTo>
                    <a:cubicBezTo>
                      <a:pt x="29041" y="5874"/>
                      <a:pt x="28036" y="6922"/>
                      <a:pt x="26885" y="8065"/>
                    </a:cubicBezTo>
                    <a:cubicBezTo>
                      <a:pt x="25707" y="9147"/>
                      <a:pt x="24547" y="10559"/>
                      <a:pt x="23274" y="12031"/>
                    </a:cubicBezTo>
                    <a:cubicBezTo>
                      <a:pt x="22642" y="12793"/>
                      <a:pt x="21958" y="13529"/>
                      <a:pt x="21326" y="14360"/>
                    </a:cubicBezTo>
                    <a:cubicBezTo>
                      <a:pt x="20685" y="15192"/>
                      <a:pt x="20044" y="16066"/>
                      <a:pt x="19360" y="16967"/>
                    </a:cubicBezTo>
                    <a:cubicBezTo>
                      <a:pt x="19014" y="17400"/>
                      <a:pt x="18684" y="17859"/>
                      <a:pt x="18329" y="18300"/>
                    </a:cubicBezTo>
                    <a:lnTo>
                      <a:pt x="18070" y="18655"/>
                    </a:lnTo>
                    <a:lnTo>
                      <a:pt x="17948" y="18828"/>
                    </a:lnTo>
                    <a:lnTo>
                      <a:pt x="17879" y="18915"/>
                    </a:lnTo>
                    <a:cubicBezTo>
                      <a:pt x="18044" y="18716"/>
                      <a:pt x="17897" y="18898"/>
                      <a:pt x="17922" y="18863"/>
                    </a:cubicBezTo>
                    <a:lnTo>
                      <a:pt x="17897" y="18906"/>
                    </a:lnTo>
                    <a:lnTo>
                      <a:pt x="17420" y="19694"/>
                    </a:lnTo>
                    <a:cubicBezTo>
                      <a:pt x="16762" y="20733"/>
                      <a:pt x="16087" y="21799"/>
                      <a:pt x="15403" y="22907"/>
                    </a:cubicBezTo>
                    <a:cubicBezTo>
                      <a:pt x="14667" y="23989"/>
                      <a:pt x="14286" y="25063"/>
                      <a:pt x="13688" y="26171"/>
                    </a:cubicBezTo>
                    <a:cubicBezTo>
                      <a:pt x="13411" y="26734"/>
                      <a:pt x="13134" y="27297"/>
                      <a:pt x="12848" y="27851"/>
                    </a:cubicBezTo>
                    <a:cubicBezTo>
                      <a:pt x="12597" y="28431"/>
                      <a:pt x="12372" y="29081"/>
                      <a:pt x="12130" y="29696"/>
                    </a:cubicBezTo>
                    <a:cubicBezTo>
                      <a:pt x="11697" y="30960"/>
                      <a:pt x="11090" y="32164"/>
                      <a:pt x="10753" y="33497"/>
                    </a:cubicBezTo>
                    <a:cubicBezTo>
                      <a:pt x="10372" y="34822"/>
                      <a:pt x="9982" y="36173"/>
                      <a:pt x="9610" y="37550"/>
                    </a:cubicBezTo>
                    <a:cubicBezTo>
                      <a:pt x="9367" y="38935"/>
                      <a:pt x="9108" y="40346"/>
                      <a:pt x="8848" y="41792"/>
                    </a:cubicBezTo>
                    <a:cubicBezTo>
                      <a:pt x="8657" y="43247"/>
                      <a:pt x="8640" y="44719"/>
                      <a:pt x="8458" y="46217"/>
                    </a:cubicBezTo>
                    <a:cubicBezTo>
                      <a:pt x="8077" y="52209"/>
                      <a:pt x="8960" y="58556"/>
                      <a:pt x="10926" y="64765"/>
                    </a:cubicBezTo>
                    <a:cubicBezTo>
                      <a:pt x="12952" y="70956"/>
                      <a:pt x="16338" y="76905"/>
                      <a:pt x="20815" y="82100"/>
                    </a:cubicBezTo>
                    <a:cubicBezTo>
                      <a:pt x="21958" y="83365"/>
                      <a:pt x="23205" y="84568"/>
                      <a:pt x="24399" y="85824"/>
                    </a:cubicBezTo>
                    <a:cubicBezTo>
                      <a:pt x="25733" y="86941"/>
                      <a:pt x="27041" y="88058"/>
                      <a:pt x="28365" y="89209"/>
                    </a:cubicBezTo>
                    <a:lnTo>
                      <a:pt x="28487" y="89314"/>
                    </a:lnTo>
                    <a:cubicBezTo>
                      <a:pt x="28668" y="89435"/>
                      <a:pt x="28313" y="89201"/>
                      <a:pt x="28383" y="89218"/>
                    </a:cubicBezTo>
                    <a:lnTo>
                      <a:pt x="28452" y="89287"/>
                    </a:lnTo>
                    <a:lnTo>
                      <a:pt x="28755" y="89478"/>
                    </a:lnTo>
                    <a:lnTo>
                      <a:pt x="29335" y="89894"/>
                    </a:lnTo>
                    <a:lnTo>
                      <a:pt x="30495" y="90699"/>
                    </a:lnTo>
                    <a:lnTo>
                      <a:pt x="31656" y="91496"/>
                    </a:lnTo>
                    <a:lnTo>
                      <a:pt x="32695" y="92067"/>
                    </a:lnTo>
                    <a:cubicBezTo>
                      <a:pt x="33414" y="92422"/>
                      <a:pt x="34046" y="92864"/>
                      <a:pt x="34816" y="93201"/>
                    </a:cubicBezTo>
                    <a:lnTo>
                      <a:pt x="37146" y="94214"/>
                    </a:lnTo>
                    <a:cubicBezTo>
                      <a:pt x="40306" y="95392"/>
                      <a:pt x="43614" y="96327"/>
                      <a:pt x="47017" y="96631"/>
                    </a:cubicBezTo>
                    <a:cubicBezTo>
                      <a:pt x="50385" y="96907"/>
                      <a:pt x="53832" y="96864"/>
                      <a:pt x="57165" y="96275"/>
                    </a:cubicBezTo>
                    <a:cubicBezTo>
                      <a:pt x="63842" y="95072"/>
                      <a:pt x="70085" y="92050"/>
                      <a:pt x="74899" y="87634"/>
                    </a:cubicBezTo>
                    <a:cubicBezTo>
                      <a:pt x="75549" y="87123"/>
                      <a:pt x="76129" y="86551"/>
                      <a:pt x="76648" y="85945"/>
                    </a:cubicBezTo>
                    <a:lnTo>
                      <a:pt x="78198" y="84291"/>
                    </a:lnTo>
                    <a:cubicBezTo>
                      <a:pt x="78727" y="83590"/>
                      <a:pt x="79246" y="82889"/>
                      <a:pt x="79766" y="82204"/>
                    </a:cubicBezTo>
                    <a:lnTo>
                      <a:pt x="80857" y="80369"/>
                    </a:lnTo>
                    <a:cubicBezTo>
                      <a:pt x="82294" y="77710"/>
                      <a:pt x="83160" y="74801"/>
                      <a:pt x="83446" y="71909"/>
                    </a:cubicBezTo>
                    <a:cubicBezTo>
                      <a:pt x="84043" y="66099"/>
                      <a:pt x="82286" y="60479"/>
                      <a:pt x="79367" y="56227"/>
                    </a:cubicBezTo>
                    <a:cubicBezTo>
                      <a:pt x="77904" y="54158"/>
                      <a:pt x="75990" y="52313"/>
                      <a:pt x="74302" y="50936"/>
                    </a:cubicBezTo>
                    <a:cubicBezTo>
                      <a:pt x="73774" y="50564"/>
                      <a:pt x="73254" y="50218"/>
                      <a:pt x="72735" y="49863"/>
                    </a:cubicBezTo>
                    <a:cubicBezTo>
                      <a:pt x="72293" y="49603"/>
                      <a:pt x="71843" y="49343"/>
                      <a:pt x="71392" y="49109"/>
                    </a:cubicBezTo>
                    <a:cubicBezTo>
                      <a:pt x="70890" y="48901"/>
                      <a:pt x="70397" y="48668"/>
                      <a:pt x="69920" y="48451"/>
                    </a:cubicBezTo>
                    <a:cubicBezTo>
                      <a:pt x="69418" y="48295"/>
                      <a:pt x="68925" y="48140"/>
                      <a:pt x="68422" y="47975"/>
                    </a:cubicBezTo>
                    <a:cubicBezTo>
                      <a:pt x="64456" y="46875"/>
                      <a:pt x="60672" y="47248"/>
                      <a:pt x="57884" y="48243"/>
                    </a:cubicBezTo>
                    <a:cubicBezTo>
                      <a:pt x="55044" y="49222"/>
                      <a:pt x="53122" y="50659"/>
                      <a:pt x="51944" y="51742"/>
                    </a:cubicBezTo>
                    <a:cubicBezTo>
                      <a:pt x="51329" y="52253"/>
                      <a:pt x="50940" y="52738"/>
                      <a:pt x="50662" y="53032"/>
                    </a:cubicBezTo>
                    <a:cubicBezTo>
                      <a:pt x="50385" y="53326"/>
                      <a:pt x="50230" y="53491"/>
                      <a:pt x="50230" y="53491"/>
                    </a:cubicBezTo>
                    <a:lnTo>
                      <a:pt x="50108" y="53638"/>
                    </a:lnTo>
                    <a:cubicBezTo>
                      <a:pt x="49424" y="54383"/>
                      <a:pt x="48290" y="54400"/>
                      <a:pt x="47563" y="53742"/>
                    </a:cubicBezTo>
                    <a:cubicBezTo>
                      <a:pt x="46853" y="53092"/>
                      <a:pt x="46792" y="51984"/>
                      <a:pt x="47415" y="51274"/>
                    </a:cubicBezTo>
                    <a:cubicBezTo>
                      <a:pt x="47415" y="51274"/>
                      <a:pt x="47597" y="51066"/>
                      <a:pt x="47918" y="50685"/>
                    </a:cubicBezTo>
                    <a:cubicBezTo>
                      <a:pt x="48255" y="50304"/>
                      <a:pt x="48697" y="49689"/>
                      <a:pt x="49424" y="49057"/>
                    </a:cubicBezTo>
                    <a:cubicBezTo>
                      <a:pt x="50818" y="47698"/>
                      <a:pt x="53122" y="45879"/>
                      <a:pt x="56551" y="44563"/>
                    </a:cubicBezTo>
                    <a:cubicBezTo>
                      <a:pt x="59928" y="43238"/>
                      <a:pt x="64534" y="42606"/>
                      <a:pt x="69522" y="43810"/>
                    </a:cubicBezTo>
                    <a:cubicBezTo>
                      <a:pt x="70137" y="43992"/>
                      <a:pt x="70769" y="44182"/>
                      <a:pt x="71392" y="44373"/>
                    </a:cubicBezTo>
                    <a:cubicBezTo>
                      <a:pt x="72016" y="44615"/>
                      <a:pt x="72639" y="44875"/>
                      <a:pt x="73263" y="45126"/>
                    </a:cubicBezTo>
                    <a:cubicBezTo>
                      <a:pt x="73904" y="45447"/>
                      <a:pt x="74536" y="45793"/>
                      <a:pt x="75202" y="46122"/>
                    </a:cubicBezTo>
                    <a:cubicBezTo>
                      <a:pt x="75731" y="46477"/>
                      <a:pt x="76276" y="46832"/>
                      <a:pt x="76813" y="47187"/>
                    </a:cubicBezTo>
                    <a:cubicBezTo>
                      <a:pt x="79237" y="48997"/>
                      <a:pt x="81290" y="50928"/>
                      <a:pt x="83221" y="53430"/>
                    </a:cubicBezTo>
                    <a:cubicBezTo>
                      <a:pt x="86927" y="58366"/>
                      <a:pt x="89377" y="65094"/>
                      <a:pt x="88918" y="72342"/>
                    </a:cubicBezTo>
                    <a:cubicBezTo>
                      <a:pt x="88711" y="75944"/>
                      <a:pt x="87784" y="79615"/>
                      <a:pt x="86095" y="83044"/>
                    </a:cubicBezTo>
                    <a:cubicBezTo>
                      <a:pt x="85602" y="83910"/>
                      <a:pt x="85117" y="84802"/>
                      <a:pt x="84641" y="85685"/>
                    </a:cubicBezTo>
                    <a:cubicBezTo>
                      <a:pt x="84130" y="86395"/>
                      <a:pt x="83645" y="87114"/>
                      <a:pt x="83160" y="87833"/>
                    </a:cubicBezTo>
                    <a:lnTo>
                      <a:pt x="83108" y="87893"/>
                    </a:lnTo>
                    <a:lnTo>
                      <a:pt x="82952" y="88101"/>
                    </a:lnTo>
                    <a:lnTo>
                      <a:pt x="82848" y="88222"/>
                    </a:lnTo>
                    <a:lnTo>
                      <a:pt x="82615" y="88508"/>
                    </a:lnTo>
                    <a:lnTo>
                      <a:pt x="82156" y="89054"/>
                    </a:lnTo>
                    <a:lnTo>
                      <a:pt x="81238" y="90136"/>
                    </a:lnTo>
                    <a:cubicBezTo>
                      <a:pt x="80632" y="90881"/>
                      <a:pt x="79982" y="91573"/>
                      <a:pt x="79272" y="92223"/>
                    </a:cubicBezTo>
                    <a:cubicBezTo>
                      <a:pt x="73843" y="97713"/>
                      <a:pt x="66595" y="101705"/>
                      <a:pt x="58646" y="103532"/>
                    </a:cubicBezTo>
                    <a:cubicBezTo>
                      <a:pt x="54672" y="104458"/>
                      <a:pt x="50524" y="104744"/>
                      <a:pt x="46385" y="104545"/>
                    </a:cubicBezTo>
                    <a:cubicBezTo>
                      <a:pt x="42246" y="104328"/>
                      <a:pt x="38141" y="103402"/>
                      <a:pt x="34176" y="102060"/>
                    </a:cubicBezTo>
                    <a:lnTo>
                      <a:pt x="31249" y="100873"/>
                    </a:lnTo>
                    <a:cubicBezTo>
                      <a:pt x="30288" y="100466"/>
                      <a:pt x="29301" y="99895"/>
                      <a:pt x="28331" y="99384"/>
                    </a:cubicBezTo>
                    <a:lnTo>
                      <a:pt x="26876" y="98622"/>
                    </a:lnTo>
                    <a:lnTo>
                      <a:pt x="25690" y="97834"/>
                    </a:lnTo>
                    <a:lnTo>
                      <a:pt x="24495" y="97081"/>
                    </a:lnTo>
                    <a:lnTo>
                      <a:pt x="23906" y="96665"/>
                    </a:lnTo>
                    <a:lnTo>
                      <a:pt x="23603" y="96475"/>
                    </a:lnTo>
                    <a:lnTo>
                      <a:pt x="23265" y="96258"/>
                    </a:lnTo>
                    <a:lnTo>
                      <a:pt x="23127" y="96137"/>
                    </a:lnTo>
                    <a:cubicBezTo>
                      <a:pt x="21551" y="94873"/>
                      <a:pt x="19949" y="93609"/>
                      <a:pt x="18416" y="92284"/>
                    </a:cubicBezTo>
                    <a:cubicBezTo>
                      <a:pt x="16996" y="90846"/>
                      <a:pt x="15533" y="89435"/>
                      <a:pt x="14173" y="87954"/>
                    </a:cubicBezTo>
                    <a:cubicBezTo>
                      <a:pt x="8787" y="81919"/>
                      <a:pt x="4856" y="74792"/>
                      <a:pt x="2535" y="67467"/>
                    </a:cubicBezTo>
                    <a:cubicBezTo>
                      <a:pt x="171" y="60132"/>
                      <a:pt x="-383" y="52573"/>
                      <a:pt x="232" y="45594"/>
                    </a:cubicBezTo>
                    <a:cubicBezTo>
                      <a:pt x="933" y="38589"/>
                      <a:pt x="2994" y="32172"/>
                      <a:pt x="5826" y="26803"/>
                    </a:cubicBezTo>
                    <a:cubicBezTo>
                      <a:pt x="6172" y="26128"/>
                      <a:pt x="6492" y="25453"/>
                      <a:pt x="6847" y="24812"/>
                    </a:cubicBezTo>
                    <a:cubicBezTo>
                      <a:pt x="7263" y="24154"/>
                      <a:pt x="7661" y="23522"/>
                      <a:pt x="8060" y="22890"/>
                    </a:cubicBezTo>
                    <a:cubicBezTo>
                      <a:pt x="8865" y="21677"/>
                      <a:pt x="9618" y="20327"/>
                      <a:pt x="10432" y="19348"/>
                    </a:cubicBezTo>
                    <a:cubicBezTo>
                      <a:pt x="11246" y="18352"/>
                      <a:pt x="12052" y="17348"/>
                      <a:pt x="12840" y="16413"/>
                    </a:cubicBezTo>
                    <a:lnTo>
                      <a:pt x="13402" y="15703"/>
                    </a:lnTo>
                    <a:lnTo>
                      <a:pt x="13567" y="15495"/>
                    </a:lnTo>
                    <a:lnTo>
                      <a:pt x="13654" y="15408"/>
                    </a:lnTo>
                    <a:lnTo>
                      <a:pt x="13818" y="15244"/>
                    </a:lnTo>
                    <a:lnTo>
                      <a:pt x="14147" y="14915"/>
                    </a:lnTo>
                    <a:cubicBezTo>
                      <a:pt x="14589" y="14482"/>
                      <a:pt x="15013" y="14031"/>
                      <a:pt x="15420" y="13616"/>
                    </a:cubicBezTo>
                    <a:cubicBezTo>
                      <a:pt x="16277" y="12767"/>
                      <a:pt x="17074" y="11953"/>
                      <a:pt x="17853" y="11148"/>
                    </a:cubicBezTo>
                    <a:cubicBezTo>
                      <a:pt x="18641" y="10369"/>
                      <a:pt x="19524" y="9728"/>
                      <a:pt x="20286" y="9052"/>
                    </a:cubicBezTo>
                    <a:cubicBezTo>
                      <a:pt x="21871" y="7736"/>
                      <a:pt x="23282" y="6515"/>
                      <a:pt x="24737" y="5554"/>
                    </a:cubicBezTo>
                    <a:cubicBezTo>
                      <a:pt x="26140" y="4602"/>
                      <a:pt x="27404" y="3727"/>
                      <a:pt x="28495" y="2982"/>
                    </a:cubicBezTo>
                    <a:cubicBezTo>
                      <a:pt x="29630" y="2368"/>
                      <a:pt x="30591" y="1831"/>
                      <a:pt x="31379" y="1389"/>
                    </a:cubicBezTo>
                    <a:cubicBezTo>
                      <a:pt x="32946" y="515"/>
                      <a:pt x="33777" y="73"/>
                      <a:pt x="33777" y="73"/>
                    </a:cubicBezTo>
                    <a:cubicBezTo>
                      <a:pt x="34054" y="-83"/>
                      <a:pt x="34383" y="21"/>
                      <a:pt x="34539" y="289"/>
                    </a:cubicBezTo>
                    <a:cubicBezTo>
                      <a:pt x="34660" y="488"/>
                      <a:pt x="34609" y="792"/>
                      <a:pt x="34418" y="947"/>
                    </a:cubicBezTo>
                    <a:close/>
                  </a:path>
                </a:pathLst>
              </a:custGeom>
              <a:grpFill/>
              <a:ln w="8653" cap="flat">
                <a:noFill/>
                <a:prstDash val="solid"/>
                <a:miter/>
              </a:ln>
            </p:spPr>
            <p:txBody>
              <a:bodyPr rtlCol="0" anchor="ctr"/>
              <a:lstStyle/>
              <a:p>
                <a:endParaRPr lang="en-IN" dirty="0"/>
              </a:p>
            </p:txBody>
          </p:sp>
          <p:sp>
            <p:nvSpPr>
              <p:cNvPr id="63" name="Freeform: Shape 38">
                <a:extLst>
                  <a:ext uri="{FF2B5EF4-FFF2-40B4-BE49-F238E27FC236}">
                    <a16:creationId xmlns:a16="http://schemas.microsoft.com/office/drawing/2014/main" id="{7239911B-69E2-5449-9341-52D3D6DCD17B}"/>
                  </a:ext>
                </a:extLst>
              </p:cNvPr>
              <p:cNvSpPr/>
              <p:nvPr/>
            </p:nvSpPr>
            <p:spPr>
              <a:xfrm>
                <a:off x="-480156" y="3483597"/>
                <a:ext cx="96755" cy="92187"/>
              </a:xfrm>
              <a:custGeom>
                <a:avLst/>
                <a:gdLst>
                  <a:gd name="connsiteX0" fmla="*/ 82176 w 96755"/>
                  <a:gd name="connsiteY0" fmla="*/ 91386 h 92187"/>
                  <a:gd name="connsiteX1" fmla="*/ 83206 w 96755"/>
                  <a:gd name="connsiteY1" fmla="*/ 88840 h 92187"/>
                  <a:gd name="connsiteX2" fmla="*/ 84470 w 96755"/>
                  <a:gd name="connsiteY2" fmla="*/ 85801 h 92187"/>
                  <a:gd name="connsiteX3" fmla="*/ 85873 w 96755"/>
                  <a:gd name="connsiteY3" fmla="*/ 81679 h 92187"/>
                  <a:gd name="connsiteX4" fmla="*/ 87397 w 96755"/>
                  <a:gd name="connsiteY4" fmla="*/ 76553 h 92187"/>
                  <a:gd name="connsiteX5" fmla="*/ 88159 w 96755"/>
                  <a:gd name="connsiteY5" fmla="*/ 73626 h 92187"/>
                  <a:gd name="connsiteX6" fmla="*/ 88800 w 96755"/>
                  <a:gd name="connsiteY6" fmla="*/ 70431 h 92187"/>
                  <a:gd name="connsiteX7" fmla="*/ 89138 w 96755"/>
                  <a:gd name="connsiteY7" fmla="*/ 68760 h 92187"/>
                  <a:gd name="connsiteX8" fmla="*/ 89216 w 96755"/>
                  <a:gd name="connsiteY8" fmla="*/ 68336 h 92187"/>
                  <a:gd name="connsiteX9" fmla="*/ 89268 w 96755"/>
                  <a:gd name="connsiteY9" fmla="*/ 68119 h 92187"/>
                  <a:gd name="connsiteX10" fmla="*/ 89276 w 96755"/>
                  <a:gd name="connsiteY10" fmla="*/ 68015 h 92187"/>
                  <a:gd name="connsiteX11" fmla="*/ 89259 w 96755"/>
                  <a:gd name="connsiteY11" fmla="*/ 68102 h 92187"/>
                  <a:gd name="connsiteX12" fmla="*/ 89268 w 96755"/>
                  <a:gd name="connsiteY12" fmla="*/ 68041 h 92187"/>
                  <a:gd name="connsiteX13" fmla="*/ 89363 w 96755"/>
                  <a:gd name="connsiteY13" fmla="*/ 67132 h 92187"/>
                  <a:gd name="connsiteX14" fmla="*/ 89787 w 96755"/>
                  <a:gd name="connsiteY14" fmla="*/ 63365 h 92187"/>
                  <a:gd name="connsiteX15" fmla="*/ 89926 w 96755"/>
                  <a:gd name="connsiteY15" fmla="*/ 59650 h 92187"/>
                  <a:gd name="connsiteX16" fmla="*/ 89960 w 96755"/>
                  <a:gd name="connsiteY16" fmla="*/ 57789 h 92187"/>
                  <a:gd name="connsiteX17" fmla="*/ 89787 w 96755"/>
                  <a:gd name="connsiteY17" fmla="*/ 55806 h 92187"/>
                  <a:gd name="connsiteX18" fmla="*/ 89380 w 96755"/>
                  <a:gd name="connsiteY18" fmla="*/ 51797 h 92187"/>
                  <a:gd name="connsiteX19" fmla="*/ 88653 w 96755"/>
                  <a:gd name="connsiteY19" fmla="*/ 47666 h 92187"/>
                  <a:gd name="connsiteX20" fmla="*/ 87484 w 96755"/>
                  <a:gd name="connsiteY20" fmla="*/ 43501 h 92187"/>
                  <a:gd name="connsiteX21" fmla="*/ 85925 w 96755"/>
                  <a:gd name="connsiteY21" fmla="*/ 39345 h 92187"/>
                  <a:gd name="connsiteX22" fmla="*/ 75638 w 96755"/>
                  <a:gd name="connsiteY22" fmla="*/ 23706 h 92187"/>
                  <a:gd name="connsiteX23" fmla="*/ 59221 w 96755"/>
                  <a:gd name="connsiteY23" fmla="*/ 12363 h 92187"/>
                  <a:gd name="connsiteX24" fmla="*/ 54372 w 96755"/>
                  <a:gd name="connsiteY24" fmla="*/ 10579 h 92187"/>
                  <a:gd name="connsiteX25" fmla="*/ 49341 w 96755"/>
                  <a:gd name="connsiteY25" fmla="*/ 9255 h 92187"/>
                  <a:gd name="connsiteX26" fmla="*/ 49185 w 96755"/>
                  <a:gd name="connsiteY26" fmla="*/ 9211 h 92187"/>
                  <a:gd name="connsiteX27" fmla="*/ 49306 w 96755"/>
                  <a:gd name="connsiteY27" fmla="*/ 9229 h 92187"/>
                  <a:gd name="connsiteX28" fmla="*/ 49219 w 96755"/>
                  <a:gd name="connsiteY28" fmla="*/ 9220 h 92187"/>
                  <a:gd name="connsiteX29" fmla="*/ 48864 w 96755"/>
                  <a:gd name="connsiteY29" fmla="*/ 9168 h 92187"/>
                  <a:gd name="connsiteX30" fmla="*/ 48163 w 96755"/>
                  <a:gd name="connsiteY30" fmla="*/ 9038 h 92187"/>
                  <a:gd name="connsiteX31" fmla="*/ 46778 w 96755"/>
                  <a:gd name="connsiteY31" fmla="*/ 8822 h 92187"/>
                  <a:gd name="connsiteX32" fmla="*/ 45383 w 96755"/>
                  <a:gd name="connsiteY32" fmla="*/ 8623 h 92187"/>
                  <a:gd name="connsiteX33" fmla="*/ 44197 w 96755"/>
                  <a:gd name="connsiteY33" fmla="*/ 8553 h 92187"/>
                  <a:gd name="connsiteX34" fmla="*/ 41799 w 96755"/>
                  <a:gd name="connsiteY34" fmla="*/ 8458 h 92187"/>
                  <a:gd name="connsiteX35" fmla="*/ 39253 w 96755"/>
                  <a:gd name="connsiteY35" fmla="*/ 8545 h 92187"/>
                  <a:gd name="connsiteX36" fmla="*/ 29321 w 96755"/>
                  <a:gd name="connsiteY36" fmla="*/ 10640 h 92187"/>
                  <a:gd name="connsiteX37" fmla="*/ 20324 w 96755"/>
                  <a:gd name="connsiteY37" fmla="*/ 15385 h 92187"/>
                  <a:gd name="connsiteX38" fmla="*/ 8089 w 96755"/>
                  <a:gd name="connsiteY38" fmla="*/ 30850 h 92187"/>
                  <a:gd name="connsiteX39" fmla="*/ 7240 w 96755"/>
                  <a:gd name="connsiteY39" fmla="*/ 33154 h 92187"/>
                  <a:gd name="connsiteX40" fmla="*/ 6573 w 96755"/>
                  <a:gd name="connsiteY40" fmla="*/ 35310 h 92187"/>
                  <a:gd name="connsiteX41" fmla="*/ 6071 w 96755"/>
                  <a:gd name="connsiteY41" fmla="*/ 37864 h 92187"/>
                  <a:gd name="connsiteX42" fmla="*/ 5872 w 96755"/>
                  <a:gd name="connsiteY42" fmla="*/ 39994 h 92187"/>
                  <a:gd name="connsiteX43" fmla="*/ 7206 w 96755"/>
                  <a:gd name="connsiteY43" fmla="*/ 48740 h 92187"/>
                  <a:gd name="connsiteX44" fmla="*/ 17674 w 96755"/>
                  <a:gd name="connsiteY44" fmla="*/ 61105 h 92187"/>
                  <a:gd name="connsiteX45" fmla="*/ 24541 w 96755"/>
                  <a:gd name="connsiteY45" fmla="*/ 63677 h 92187"/>
                  <a:gd name="connsiteX46" fmla="*/ 26437 w 96755"/>
                  <a:gd name="connsiteY46" fmla="*/ 63963 h 92187"/>
                  <a:gd name="connsiteX47" fmla="*/ 27970 w 96755"/>
                  <a:gd name="connsiteY47" fmla="*/ 64067 h 92187"/>
                  <a:gd name="connsiteX48" fmla="*/ 29598 w 96755"/>
                  <a:gd name="connsiteY48" fmla="*/ 63997 h 92187"/>
                  <a:gd name="connsiteX49" fmla="*/ 31139 w 96755"/>
                  <a:gd name="connsiteY49" fmla="*/ 63798 h 92187"/>
                  <a:gd name="connsiteX50" fmla="*/ 40526 w 96755"/>
                  <a:gd name="connsiteY50" fmla="*/ 58949 h 92187"/>
                  <a:gd name="connsiteX51" fmla="*/ 44344 w 96755"/>
                  <a:gd name="connsiteY51" fmla="*/ 53260 h 92187"/>
                  <a:gd name="connsiteX52" fmla="*/ 44951 w 96755"/>
                  <a:gd name="connsiteY52" fmla="*/ 51520 h 92187"/>
                  <a:gd name="connsiteX53" fmla="*/ 45132 w 96755"/>
                  <a:gd name="connsiteY53" fmla="*/ 50931 h 92187"/>
                  <a:gd name="connsiteX54" fmla="*/ 45184 w 96755"/>
                  <a:gd name="connsiteY54" fmla="*/ 50740 h 92187"/>
                  <a:gd name="connsiteX55" fmla="*/ 47436 w 96755"/>
                  <a:gd name="connsiteY55" fmla="*/ 49563 h 92187"/>
                  <a:gd name="connsiteX56" fmla="*/ 48648 w 96755"/>
                  <a:gd name="connsiteY56" fmla="*/ 51727 h 92187"/>
                  <a:gd name="connsiteX57" fmla="*/ 48457 w 96755"/>
                  <a:gd name="connsiteY57" fmla="*/ 52463 h 92187"/>
                  <a:gd name="connsiteX58" fmla="*/ 47791 w 96755"/>
                  <a:gd name="connsiteY58" fmla="*/ 54585 h 92187"/>
                  <a:gd name="connsiteX59" fmla="*/ 43331 w 96755"/>
                  <a:gd name="connsiteY59" fmla="*/ 61703 h 92187"/>
                  <a:gd name="connsiteX60" fmla="*/ 31962 w 96755"/>
                  <a:gd name="connsiteY60" fmla="*/ 68015 h 92187"/>
                  <a:gd name="connsiteX61" fmla="*/ 30022 w 96755"/>
                  <a:gd name="connsiteY61" fmla="*/ 68318 h 92187"/>
                  <a:gd name="connsiteX62" fmla="*/ 28005 w 96755"/>
                  <a:gd name="connsiteY62" fmla="*/ 68457 h 92187"/>
                  <a:gd name="connsiteX63" fmla="*/ 25823 w 96755"/>
                  <a:gd name="connsiteY63" fmla="*/ 68387 h 92187"/>
                  <a:gd name="connsiteX64" fmla="*/ 23909 w 96755"/>
                  <a:gd name="connsiteY64" fmla="*/ 68154 h 92187"/>
                  <a:gd name="connsiteX65" fmla="*/ 15440 w 96755"/>
                  <a:gd name="connsiteY65" fmla="*/ 65296 h 92187"/>
                  <a:gd name="connsiteX66" fmla="*/ 2097 w 96755"/>
                  <a:gd name="connsiteY66" fmla="*/ 50732 h 92187"/>
                  <a:gd name="connsiteX67" fmla="*/ 1 w 96755"/>
                  <a:gd name="connsiteY67" fmla="*/ 39865 h 92187"/>
                  <a:gd name="connsiteX68" fmla="*/ 174 w 96755"/>
                  <a:gd name="connsiteY68" fmla="*/ 36842 h 92187"/>
                  <a:gd name="connsiteX69" fmla="*/ 564 w 96755"/>
                  <a:gd name="connsiteY69" fmla="*/ 34271 h 92187"/>
                  <a:gd name="connsiteX70" fmla="*/ 581 w 96755"/>
                  <a:gd name="connsiteY70" fmla="*/ 34184 h 92187"/>
                  <a:gd name="connsiteX71" fmla="*/ 633 w 96755"/>
                  <a:gd name="connsiteY71" fmla="*/ 33959 h 92187"/>
                  <a:gd name="connsiteX72" fmla="*/ 685 w 96755"/>
                  <a:gd name="connsiteY72" fmla="*/ 33777 h 92187"/>
                  <a:gd name="connsiteX73" fmla="*/ 772 w 96755"/>
                  <a:gd name="connsiteY73" fmla="*/ 33440 h 92187"/>
                  <a:gd name="connsiteX74" fmla="*/ 954 w 96755"/>
                  <a:gd name="connsiteY74" fmla="*/ 32764 h 92187"/>
                  <a:gd name="connsiteX75" fmla="*/ 1309 w 96755"/>
                  <a:gd name="connsiteY75" fmla="*/ 31387 h 92187"/>
                  <a:gd name="connsiteX76" fmla="*/ 2183 w 96755"/>
                  <a:gd name="connsiteY76" fmla="*/ 28634 h 92187"/>
                  <a:gd name="connsiteX77" fmla="*/ 15856 w 96755"/>
                  <a:gd name="connsiteY77" fmla="*/ 9506 h 92187"/>
                  <a:gd name="connsiteX78" fmla="*/ 26455 w 96755"/>
                  <a:gd name="connsiteY78" fmla="*/ 3280 h 92187"/>
                  <a:gd name="connsiteX79" fmla="*/ 38543 w 96755"/>
                  <a:gd name="connsiteY79" fmla="*/ 215 h 92187"/>
                  <a:gd name="connsiteX80" fmla="*/ 41677 w 96755"/>
                  <a:gd name="connsiteY80" fmla="*/ 15 h 92187"/>
                  <a:gd name="connsiteX81" fmla="*/ 44959 w 96755"/>
                  <a:gd name="connsiteY81" fmla="*/ 76 h 92187"/>
                  <a:gd name="connsiteX82" fmla="*/ 46604 w 96755"/>
                  <a:gd name="connsiteY82" fmla="*/ 145 h 92187"/>
                  <a:gd name="connsiteX83" fmla="*/ 48033 w 96755"/>
                  <a:gd name="connsiteY83" fmla="*/ 327 h 92187"/>
                  <a:gd name="connsiteX84" fmla="*/ 49427 w 96755"/>
                  <a:gd name="connsiteY84" fmla="*/ 509 h 92187"/>
                  <a:gd name="connsiteX85" fmla="*/ 50137 w 96755"/>
                  <a:gd name="connsiteY85" fmla="*/ 596 h 92187"/>
                  <a:gd name="connsiteX86" fmla="*/ 50475 w 96755"/>
                  <a:gd name="connsiteY86" fmla="*/ 647 h 92187"/>
                  <a:gd name="connsiteX87" fmla="*/ 50873 w 96755"/>
                  <a:gd name="connsiteY87" fmla="*/ 717 h 92187"/>
                  <a:gd name="connsiteX88" fmla="*/ 51055 w 96755"/>
                  <a:gd name="connsiteY88" fmla="*/ 751 h 92187"/>
                  <a:gd name="connsiteX89" fmla="*/ 56969 w 96755"/>
                  <a:gd name="connsiteY89" fmla="*/ 2189 h 92187"/>
                  <a:gd name="connsiteX90" fmla="*/ 62676 w 96755"/>
                  <a:gd name="connsiteY90" fmla="*/ 4250 h 92187"/>
                  <a:gd name="connsiteX91" fmla="*/ 82038 w 96755"/>
                  <a:gd name="connsiteY91" fmla="*/ 17671 h 92187"/>
                  <a:gd name="connsiteX92" fmla="*/ 93597 w 96755"/>
                  <a:gd name="connsiteY92" fmla="*/ 36384 h 92187"/>
                  <a:gd name="connsiteX93" fmla="*/ 96723 w 96755"/>
                  <a:gd name="connsiteY93" fmla="*/ 55728 h 92187"/>
                  <a:gd name="connsiteX94" fmla="*/ 96680 w 96755"/>
                  <a:gd name="connsiteY94" fmla="*/ 57979 h 92187"/>
                  <a:gd name="connsiteX95" fmla="*/ 96403 w 96755"/>
                  <a:gd name="connsiteY95" fmla="*/ 60231 h 92187"/>
                  <a:gd name="connsiteX96" fmla="*/ 95814 w 96755"/>
                  <a:gd name="connsiteY96" fmla="*/ 64439 h 92187"/>
                  <a:gd name="connsiteX97" fmla="*/ 94939 w 96755"/>
                  <a:gd name="connsiteY97" fmla="*/ 68128 h 92187"/>
                  <a:gd name="connsiteX98" fmla="*/ 94714 w 96755"/>
                  <a:gd name="connsiteY98" fmla="*/ 69028 h 92187"/>
                  <a:gd name="connsiteX99" fmla="*/ 94662 w 96755"/>
                  <a:gd name="connsiteY99" fmla="*/ 69288 h 92187"/>
                  <a:gd name="connsiteX100" fmla="*/ 94628 w 96755"/>
                  <a:gd name="connsiteY100" fmla="*/ 69383 h 92187"/>
                  <a:gd name="connsiteX101" fmla="*/ 94541 w 96755"/>
                  <a:gd name="connsiteY101" fmla="*/ 69609 h 92187"/>
                  <a:gd name="connsiteX102" fmla="*/ 94385 w 96755"/>
                  <a:gd name="connsiteY102" fmla="*/ 70059 h 92187"/>
                  <a:gd name="connsiteX103" fmla="*/ 93805 w 96755"/>
                  <a:gd name="connsiteY103" fmla="*/ 71773 h 92187"/>
                  <a:gd name="connsiteX104" fmla="*/ 92680 w 96755"/>
                  <a:gd name="connsiteY104" fmla="*/ 75055 h 92187"/>
                  <a:gd name="connsiteX105" fmla="*/ 91398 w 96755"/>
                  <a:gd name="connsiteY105" fmla="*/ 78008 h 92187"/>
                  <a:gd name="connsiteX106" fmla="*/ 88904 w 96755"/>
                  <a:gd name="connsiteY106" fmla="*/ 83082 h 92187"/>
                  <a:gd name="connsiteX107" fmla="*/ 86627 w 96755"/>
                  <a:gd name="connsiteY107" fmla="*/ 87022 h 92187"/>
                  <a:gd name="connsiteX108" fmla="*/ 84739 w 96755"/>
                  <a:gd name="connsiteY108" fmla="*/ 89715 h 92187"/>
                  <a:gd name="connsiteX109" fmla="*/ 83137 w 96755"/>
                  <a:gd name="connsiteY109" fmla="*/ 91931 h 92187"/>
                  <a:gd name="connsiteX110" fmla="*/ 82349 w 96755"/>
                  <a:gd name="connsiteY110" fmla="*/ 92087 h 92187"/>
                  <a:gd name="connsiteX111" fmla="*/ 82176 w 96755"/>
                  <a:gd name="connsiteY111" fmla="*/ 91386 h 9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6755" h="92187">
                    <a:moveTo>
                      <a:pt x="82176" y="91386"/>
                    </a:moveTo>
                    <a:cubicBezTo>
                      <a:pt x="82176" y="91386"/>
                      <a:pt x="82531" y="90494"/>
                      <a:pt x="83206" y="88840"/>
                    </a:cubicBezTo>
                    <a:cubicBezTo>
                      <a:pt x="83544" y="88009"/>
                      <a:pt x="83986" y="86996"/>
                      <a:pt x="84470" y="85801"/>
                    </a:cubicBezTo>
                    <a:cubicBezTo>
                      <a:pt x="84878" y="84606"/>
                      <a:pt x="85363" y="83221"/>
                      <a:pt x="85873" y="81679"/>
                    </a:cubicBezTo>
                    <a:cubicBezTo>
                      <a:pt x="86453" y="80207"/>
                      <a:pt x="86895" y="78441"/>
                      <a:pt x="87397" y="76553"/>
                    </a:cubicBezTo>
                    <a:cubicBezTo>
                      <a:pt x="87648" y="75601"/>
                      <a:pt x="87943" y="74631"/>
                      <a:pt x="88159" y="73626"/>
                    </a:cubicBezTo>
                    <a:cubicBezTo>
                      <a:pt x="88358" y="72596"/>
                      <a:pt x="88584" y="71514"/>
                      <a:pt x="88800" y="70431"/>
                    </a:cubicBezTo>
                    <a:cubicBezTo>
                      <a:pt x="88913" y="69877"/>
                      <a:pt x="89008" y="69331"/>
                      <a:pt x="89138" y="68760"/>
                    </a:cubicBezTo>
                    <a:lnTo>
                      <a:pt x="89216" y="68336"/>
                    </a:lnTo>
                    <a:lnTo>
                      <a:pt x="89268" y="68119"/>
                    </a:lnTo>
                    <a:lnTo>
                      <a:pt x="89276" y="68015"/>
                    </a:lnTo>
                    <a:cubicBezTo>
                      <a:pt x="89224" y="68275"/>
                      <a:pt x="89276" y="68050"/>
                      <a:pt x="89259" y="68102"/>
                    </a:cubicBezTo>
                    <a:lnTo>
                      <a:pt x="89268" y="68041"/>
                    </a:lnTo>
                    <a:lnTo>
                      <a:pt x="89363" y="67132"/>
                    </a:lnTo>
                    <a:cubicBezTo>
                      <a:pt x="89510" y="65902"/>
                      <a:pt x="89649" y="64664"/>
                      <a:pt x="89787" y="63365"/>
                    </a:cubicBezTo>
                    <a:cubicBezTo>
                      <a:pt x="89969" y="62049"/>
                      <a:pt x="89865" y="60915"/>
                      <a:pt x="89926" y="59650"/>
                    </a:cubicBezTo>
                    <a:cubicBezTo>
                      <a:pt x="89934" y="59036"/>
                      <a:pt x="89943" y="58404"/>
                      <a:pt x="89960" y="57789"/>
                    </a:cubicBezTo>
                    <a:cubicBezTo>
                      <a:pt x="89934" y="57139"/>
                      <a:pt x="89848" y="56490"/>
                      <a:pt x="89787" y="55806"/>
                    </a:cubicBezTo>
                    <a:cubicBezTo>
                      <a:pt x="89631" y="54507"/>
                      <a:pt x="89640" y="53148"/>
                      <a:pt x="89380" y="51797"/>
                    </a:cubicBezTo>
                    <a:cubicBezTo>
                      <a:pt x="89138" y="50446"/>
                      <a:pt x="88904" y="49069"/>
                      <a:pt x="88653" y="47666"/>
                    </a:cubicBezTo>
                    <a:cubicBezTo>
                      <a:pt x="88263" y="46307"/>
                      <a:pt x="87882" y="44913"/>
                      <a:pt x="87484" y="43501"/>
                    </a:cubicBezTo>
                    <a:cubicBezTo>
                      <a:pt x="87025" y="42090"/>
                      <a:pt x="86402" y="40739"/>
                      <a:pt x="85925" y="39345"/>
                    </a:cubicBezTo>
                    <a:cubicBezTo>
                      <a:pt x="83657" y="33768"/>
                      <a:pt x="80115" y="28426"/>
                      <a:pt x="75638" y="23706"/>
                    </a:cubicBezTo>
                    <a:cubicBezTo>
                      <a:pt x="71136" y="18996"/>
                      <a:pt x="65499" y="15117"/>
                      <a:pt x="59221" y="12363"/>
                    </a:cubicBezTo>
                    <a:cubicBezTo>
                      <a:pt x="57628" y="11731"/>
                      <a:pt x="55991" y="11186"/>
                      <a:pt x="54372" y="10579"/>
                    </a:cubicBezTo>
                    <a:cubicBezTo>
                      <a:pt x="52700" y="10138"/>
                      <a:pt x="51021" y="9688"/>
                      <a:pt x="49341" y="9255"/>
                    </a:cubicBezTo>
                    <a:lnTo>
                      <a:pt x="49185" y="9211"/>
                    </a:lnTo>
                    <a:cubicBezTo>
                      <a:pt x="48960" y="9177"/>
                      <a:pt x="49375" y="9246"/>
                      <a:pt x="49306" y="9229"/>
                    </a:cubicBezTo>
                    <a:lnTo>
                      <a:pt x="49219" y="9220"/>
                    </a:lnTo>
                    <a:lnTo>
                      <a:pt x="48864" y="9168"/>
                    </a:lnTo>
                    <a:lnTo>
                      <a:pt x="48163" y="9038"/>
                    </a:lnTo>
                    <a:lnTo>
                      <a:pt x="46778" y="8822"/>
                    </a:lnTo>
                    <a:lnTo>
                      <a:pt x="45383" y="8623"/>
                    </a:lnTo>
                    <a:lnTo>
                      <a:pt x="44197" y="8553"/>
                    </a:lnTo>
                    <a:cubicBezTo>
                      <a:pt x="43392" y="8536"/>
                      <a:pt x="42639" y="8423"/>
                      <a:pt x="41799" y="8458"/>
                    </a:cubicBezTo>
                    <a:lnTo>
                      <a:pt x="39253" y="8545"/>
                    </a:lnTo>
                    <a:cubicBezTo>
                      <a:pt x="35884" y="8856"/>
                      <a:pt x="32499" y="9454"/>
                      <a:pt x="29321" y="10640"/>
                    </a:cubicBezTo>
                    <a:cubicBezTo>
                      <a:pt x="26152" y="11878"/>
                      <a:pt x="23069" y="13385"/>
                      <a:pt x="20324" y="15385"/>
                    </a:cubicBezTo>
                    <a:cubicBezTo>
                      <a:pt x="14834" y="19351"/>
                      <a:pt x="10513" y="24789"/>
                      <a:pt x="8089" y="30850"/>
                    </a:cubicBezTo>
                    <a:cubicBezTo>
                      <a:pt x="7734" y="31595"/>
                      <a:pt x="7465" y="32366"/>
                      <a:pt x="7240" y="33154"/>
                    </a:cubicBezTo>
                    <a:lnTo>
                      <a:pt x="6573" y="35310"/>
                    </a:lnTo>
                    <a:cubicBezTo>
                      <a:pt x="6400" y="36158"/>
                      <a:pt x="6236" y="37007"/>
                      <a:pt x="6071" y="37864"/>
                    </a:cubicBezTo>
                    <a:cubicBezTo>
                      <a:pt x="6002" y="38583"/>
                      <a:pt x="5924" y="39302"/>
                      <a:pt x="5872" y="39994"/>
                    </a:cubicBezTo>
                    <a:cubicBezTo>
                      <a:pt x="5733" y="43016"/>
                      <a:pt x="6218" y="46012"/>
                      <a:pt x="7206" y="48740"/>
                    </a:cubicBezTo>
                    <a:cubicBezTo>
                      <a:pt x="9188" y="54238"/>
                      <a:pt x="13206" y="58533"/>
                      <a:pt x="17674" y="61105"/>
                    </a:cubicBezTo>
                    <a:cubicBezTo>
                      <a:pt x="19908" y="62326"/>
                      <a:pt x="22437" y="63166"/>
                      <a:pt x="24541" y="63677"/>
                    </a:cubicBezTo>
                    <a:cubicBezTo>
                      <a:pt x="25182" y="63763"/>
                      <a:pt x="25805" y="63867"/>
                      <a:pt x="26437" y="63963"/>
                    </a:cubicBezTo>
                    <a:cubicBezTo>
                      <a:pt x="26957" y="63997"/>
                      <a:pt x="27468" y="64032"/>
                      <a:pt x="27970" y="64067"/>
                    </a:cubicBezTo>
                    <a:cubicBezTo>
                      <a:pt x="28516" y="64041"/>
                      <a:pt x="29052" y="64015"/>
                      <a:pt x="29598" y="63997"/>
                    </a:cubicBezTo>
                    <a:cubicBezTo>
                      <a:pt x="30126" y="63928"/>
                      <a:pt x="30637" y="63859"/>
                      <a:pt x="31139" y="63798"/>
                    </a:cubicBezTo>
                    <a:cubicBezTo>
                      <a:pt x="35209" y="63062"/>
                      <a:pt x="38456" y="61079"/>
                      <a:pt x="40526" y="58949"/>
                    </a:cubicBezTo>
                    <a:cubicBezTo>
                      <a:pt x="42656" y="56862"/>
                      <a:pt x="43764" y="54715"/>
                      <a:pt x="44344" y="53260"/>
                    </a:cubicBezTo>
                    <a:cubicBezTo>
                      <a:pt x="44691" y="52516"/>
                      <a:pt x="44821" y="51918"/>
                      <a:pt x="44951" y="51520"/>
                    </a:cubicBezTo>
                    <a:cubicBezTo>
                      <a:pt x="45063" y="51121"/>
                      <a:pt x="45132" y="50931"/>
                      <a:pt x="45132" y="50931"/>
                    </a:cubicBezTo>
                    <a:lnTo>
                      <a:pt x="45184" y="50740"/>
                    </a:lnTo>
                    <a:cubicBezTo>
                      <a:pt x="45479" y="49788"/>
                      <a:pt x="46483" y="49260"/>
                      <a:pt x="47436" y="49563"/>
                    </a:cubicBezTo>
                    <a:cubicBezTo>
                      <a:pt x="48354" y="49831"/>
                      <a:pt x="48890" y="50801"/>
                      <a:pt x="48648" y="51727"/>
                    </a:cubicBezTo>
                    <a:cubicBezTo>
                      <a:pt x="48648" y="51727"/>
                      <a:pt x="48579" y="51961"/>
                      <a:pt x="48457" y="52463"/>
                    </a:cubicBezTo>
                    <a:cubicBezTo>
                      <a:pt x="48310" y="52948"/>
                      <a:pt x="48172" y="53684"/>
                      <a:pt x="47791" y="54585"/>
                    </a:cubicBezTo>
                    <a:cubicBezTo>
                      <a:pt x="47133" y="56412"/>
                      <a:pt x="45851" y="59044"/>
                      <a:pt x="43331" y="61703"/>
                    </a:cubicBezTo>
                    <a:cubicBezTo>
                      <a:pt x="40855" y="64378"/>
                      <a:pt x="36993" y="66933"/>
                      <a:pt x="31962" y="68015"/>
                    </a:cubicBezTo>
                    <a:cubicBezTo>
                      <a:pt x="31321" y="68128"/>
                      <a:pt x="30680" y="68223"/>
                      <a:pt x="30022" y="68318"/>
                    </a:cubicBezTo>
                    <a:cubicBezTo>
                      <a:pt x="29364" y="68362"/>
                      <a:pt x="28697" y="68422"/>
                      <a:pt x="28005" y="68457"/>
                    </a:cubicBezTo>
                    <a:cubicBezTo>
                      <a:pt x="27286" y="68439"/>
                      <a:pt x="26559" y="68405"/>
                      <a:pt x="25823" y="68387"/>
                    </a:cubicBezTo>
                    <a:cubicBezTo>
                      <a:pt x="25199" y="68301"/>
                      <a:pt x="24558" y="68232"/>
                      <a:pt x="23909" y="68154"/>
                    </a:cubicBezTo>
                    <a:cubicBezTo>
                      <a:pt x="20956" y="67565"/>
                      <a:pt x="18272" y="66716"/>
                      <a:pt x="15440" y="65296"/>
                    </a:cubicBezTo>
                    <a:cubicBezTo>
                      <a:pt x="9959" y="62456"/>
                      <a:pt x="4824" y="57468"/>
                      <a:pt x="2097" y="50732"/>
                    </a:cubicBezTo>
                    <a:cubicBezTo>
                      <a:pt x="720" y="47381"/>
                      <a:pt x="-33" y="43692"/>
                      <a:pt x="1" y="39865"/>
                    </a:cubicBezTo>
                    <a:cubicBezTo>
                      <a:pt x="53" y="38860"/>
                      <a:pt x="105" y="37847"/>
                      <a:pt x="174" y="36842"/>
                    </a:cubicBezTo>
                    <a:cubicBezTo>
                      <a:pt x="313" y="35985"/>
                      <a:pt x="443" y="35137"/>
                      <a:pt x="564" y="34271"/>
                    </a:cubicBezTo>
                    <a:lnTo>
                      <a:pt x="581" y="34184"/>
                    </a:lnTo>
                    <a:lnTo>
                      <a:pt x="633" y="33959"/>
                    </a:lnTo>
                    <a:lnTo>
                      <a:pt x="685" y="33777"/>
                    </a:lnTo>
                    <a:lnTo>
                      <a:pt x="772" y="33440"/>
                    </a:lnTo>
                    <a:lnTo>
                      <a:pt x="954" y="32764"/>
                    </a:lnTo>
                    <a:lnTo>
                      <a:pt x="1309" y="31387"/>
                    </a:lnTo>
                    <a:cubicBezTo>
                      <a:pt x="1534" y="30452"/>
                      <a:pt x="1802" y="29526"/>
                      <a:pt x="2183" y="28634"/>
                    </a:cubicBezTo>
                    <a:cubicBezTo>
                      <a:pt x="4677" y="21343"/>
                      <a:pt x="9483" y="14597"/>
                      <a:pt x="15856" y="9506"/>
                    </a:cubicBezTo>
                    <a:cubicBezTo>
                      <a:pt x="19017" y="6951"/>
                      <a:pt x="22636" y="4908"/>
                      <a:pt x="26455" y="3280"/>
                    </a:cubicBezTo>
                    <a:cubicBezTo>
                      <a:pt x="30282" y="1669"/>
                      <a:pt x="34378" y="717"/>
                      <a:pt x="38543" y="215"/>
                    </a:cubicBezTo>
                    <a:lnTo>
                      <a:pt x="41677" y="15"/>
                    </a:lnTo>
                    <a:cubicBezTo>
                      <a:pt x="42734" y="-37"/>
                      <a:pt x="43877" y="59"/>
                      <a:pt x="44959" y="76"/>
                    </a:cubicBezTo>
                    <a:lnTo>
                      <a:pt x="46604" y="145"/>
                    </a:lnTo>
                    <a:lnTo>
                      <a:pt x="48033" y="327"/>
                    </a:lnTo>
                    <a:lnTo>
                      <a:pt x="49427" y="509"/>
                    </a:lnTo>
                    <a:lnTo>
                      <a:pt x="50137" y="596"/>
                    </a:lnTo>
                    <a:lnTo>
                      <a:pt x="50475" y="647"/>
                    </a:lnTo>
                    <a:lnTo>
                      <a:pt x="50873" y="717"/>
                    </a:lnTo>
                    <a:lnTo>
                      <a:pt x="51055" y="751"/>
                    </a:lnTo>
                    <a:cubicBezTo>
                      <a:pt x="53029" y="1228"/>
                      <a:pt x="55021" y="1661"/>
                      <a:pt x="56969" y="2189"/>
                    </a:cubicBezTo>
                    <a:cubicBezTo>
                      <a:pt x="58883" y="2864"/>
                      <a:pt x="60805" y="3505"/>
                      <a:pt x="62676" y="4250"/>
                    </a:cubicBezTo>
                    <a:cubicBezTo>
                      <a:pt x="70140" y="7332"/>
                      <a:pt x="76773" y="12052"/>
                      <a:pt x="82038" y="17671"/>
                    </a:cubicBezTo>
                    <a:cubicBezTo>
                      <a:pt x="87354" y="23230"/>
                      <a:pt x="91147" y="29811"/>
                      <a:pt x="93597" y="36384"/>
                    </a:cubicBezTo>
                    <a:cubicBezTo>
                      <a:pt x="96013" y="42982"/>
                      <a:pt x="96948" y="49675"/>
                      <a:pt x="96723" y="55728"/>
                    </a:cubicBezTo>
                    <a:cubicBezTo>
                      <a:pt x="96714" y="56481"/>
                      <a:pt x="96714" y="57226"/>
                      <a:pt x="96680" y="57979"/>
                    </a:cubicBezTo>
                    <a:cubicBezTo>
                      <a:pt x="96585" y="58724"/>
                      <a:pt x="96498" y="59477"/>
                      <a:pt x="96403" y="60231"/>
                    </a:cubicBezTo>
                    <a:cubicBezTo>
                      <a:pt x="96212" y="61668"/>
                      <a:pt x="96126" y="63209"/>
                      <a:pt x="95814" y="64439"/>
                    </a:cubicBezTo>
                    <a:cubicBezTo>
                      <a:pt x="95511" y="65703"/>
                      <a:pt x="95225" y="66941"/>
                      <a:pt x="94939" y="68128"/>
                    </a:cubicBezTo>
                    <a:lnTo>
                      <a:pt x="94714" y="69028"/>
                    </a:lnTo>
                    <a:lnTo>
                      <a:pt x="94662" y="69288"/>
                    </a:lnTo>
                    <a:lnTo>
                      <a:pt x="94628" y="69383"/>
                    </a:lnTo>
                    <a:lnTo>
                      <a:pt x="94541" y="69609"/>
                    </a:lnTo>
                    <a:lnTo>
                      <a:pt x="94385" y="70059"/>
                    </a:lnTo>
                    <a:cubicBezTo>
                      <a:pt x="94195" y="70630"/>
                      <a:pt x="93996" y="71210"/>
                      <a:pt x="93805" y="71773"/>
                    </a:cubicBezTo>
                    <a:cubicBezTo>
                      <a:pt x="93407" y="72907"/>
                      <a:pt x="93034" y="73999"/>
                      <a:pt x="92680" y="75055"/>
                    </a:cubicBezTo>
                    <a:cubicBezTo>
                      <a:pt x="92307" y="76094"/>
                      <a:pt x="91796" y="77038"/>
                      <a:pt x="91398" y="78008"/>
                    </a:cubicBezTo>
                    <a:cubicBezTo>
                      <a:pt x="90558" y="79861"/>
                      <a:pt x="89805" y="81593"/>
                      <a:pt x="88904" y="83082"/>
                    </a:cubicBezTo>
                    <a:cubicBezTo>
                      <a:pt x="88055" y="84554"/>
                      <a:pt x="87302" y="85870"/>
                      <a:pt x="86627" y="87022"/>
                    </a:cubicBezTo>
                    <a:cubicBezTo>
                      <a:pt x="85899" y="88104"/>
                      <a:pt x="85259" y="88979"/>
                      <a:pt x="84739" y="89715"/>
                    </a:cubicBezTo>
                    <a:cubicBezTo>
                      <a:pt x="83709" y="91170"/>
                      <a:pt x="83137" y="91931"/>
                      <a:pt x="83137" y="91931"/>
                    </a:cubicBezTo>
                    <a:cubicBezTo>
                      <a:pt x="82955" y="92209"/>
                      <a:pt x="82609" y="92261"/>
                      <a:pt x="82349" y="92087"/>
                    </a:cubicBezTo>
                    <a:cubicBezTo>
                      <a:pt x="82141" y="91906"/>
                      <a:pt x="82072" y="91620"/>
                      <a:pt x="82176" y="91386"/>
                    </a:cubicBezTo>
                    <a:close/>
                  </a:path>
                </a:pathLst>
              </a:custGeom>
              <a:grpFill/>
              <a:ln w="8653" cap="flat">
                <a:noFill/>
                <a:prstDash val="solid"/>
                <a:miter/>
              </a:ln>
            </p:spPr>
            <p:txBody>
              <a:bodyPr rtlCol="0" anchor="ctr"/>
              <a:lstStyle/>
              <a:p>
                <a:endParaRPr lang="en-IN" dirty="0"/>
              </a:p>
            </p:txBody>
          </p:sp>
          <p:sp>
            <p:nvSpPr>
              <p:cNvPr id="64" name="Freeform: Shape 39">
                <a:extLst>
                  <a:ext uri="{FF2B5EF4-FFF2-40B4-BE49-F238E27FC236}">
                    <a16:creationId xmlns:a16="http://schemas.microsoft.com/office/drawing/2014/main" id="{25E7A2B9-194E-6240-B01E-C35B16ACC86F}"/>
                  </a:ext>
                </a:extLst>
              </p:cNvPr>
              <p:cNvSpPr/>
              <p:nvPr/>
            </p:nvSpPr>
            <p:spPr>
              <a:xfrm>
                <a:off x="-593888" y="3210055"/>
                <a:ext cx="100415" cy="78417"/>
              </a:xfrm>
              <a:custGeom>
                <a:avLst/>
                <a:gdLst>
                  <a:gd name="connsiteX0" fmla="*/ 95038 w 100415"/>
                  <a:gd name="connsiteY0" fmla="*/ 77802 h 78417"/>
                  <a:gd name="connsiteX1" fmla="*/ 95280 w 100415"/>
                  <a:gd name="connsiteY1" fmla="*/ 75065 h 78417"/>
                  <a:gd name="connsiteX2" fmla="*/ 95592 w 100415"/>
                  <a:gd name="connsiteY2" fmla="*/ 71801 h 78417"/>
                  <a:gd name="connsiteX3" fmla="*/ 95722 w 100415"/>
                  <a:gd name="connsiteY3" fmla="*/ 67454 h 78417"/>
                  <a:gd name="connsiteX4" fmla="*/ 95670 w 100415"/>
                  <a:gd name="connsiteY4" fmla="*/ 62094 h 78417"/>
                  <a:gd name="connsiteX5" fmla="*/ 95532 w 100415"/>
                  <a:gd name="connsiteY5" fmla="*/ 59064 h 78417"/>
                  <a:gd name="connsiteX6" fmla="*/ 95194 w 100415"/>
                  <a:gd name="connsiteY6" fmla="*/ 55851 h 78417"/>
                  <a:gd name="connsiteX7" fmla="*/ 95029 w 100415"/>
                  <a:gd name="connsiteY7" fmla="*/ 54136 h 78417"/>
                  <a:gd name="connsiteX8" fmla="*/ 94986 w 100415"/>
                  <a:gd name="connsiteY8" fmla="*/ 53704 h 78417"/>
                  <a:gd name="connsiteX9" fmla="*/ 94960 w 100415"/>
                  <a:gd name="connsiteY9" fmla="*/ 53504 h 78417"/>
                  <a:gd name="connsiteX10" fmla="*/ 94934 w 100415"/>
                  <a:gd name="connsiteY10" fmla="*/ 53383 h 78417"/>
                  <a:gd name="connsiteX11" fmla="*/ 94943 w 100415"/>
                  <a:gd name="connsiteY11" fmla="*/ 53470 h 78417"/>
                  <a:gd name="connsiteX12" fmla="*/ 94934 w 100415"/>
                  <a:gd name="connsiteY12" fmla="*/ 53418 h 78417"/>
                  <a:gd name="connsiteX13" fmla="*/ 94761 w 100415"/>
                  <a:gd name="connsiteY13" fmla="*/ 52517 h 78417"/>
                  <a:gd name="connsiteX14" fmla="*/ 94051 w 100415"/>
                  <a:gd name="connsiteY14" fmla="*/ 48803 h 78417"/>
                  <a:gd name="connsiteX15" fmla="*/ 93081 w 100415"/>
                  <a:gd name="connsiteY15" fmla="*/ 45218 h 78417"/>
                  <a:gd name="connsiteX16" fmla="*/ 92570 w 100415"/>
                  <a:gd name="connsiteY16" fmla="*/ 43425 h 78417"/>
                  <a:gd name="connsiteX17" fmla="*/ 91825 w 100415"/>
                  <a:gd name="connsiteY17" fmla="*/ 41581 h 78417"/>
                  <a:gd name="connsiteX18" fmla="*/ 90241 w 100415"/>
                  <a:gd name="connsiteY18" fmla="*/ 37875 h 78417"/>
                  <a:gd name="connsiteX19" fmla="*/ 88327 w 100415"/>
                  <a:gd name="connsiteY19" fmla="*/ 34108 h 78417"/>
                  <a:gd name="connsiteX20" fmla="*/ 85989 w 100415"/>
                  <a:gd name="connsiteY20" fmla="*/ 30497 h 78417"/>
                  <a:gd name="connsiteX21" fmla="*/ 83270 w 100415"/>
                  <a:gd name="connsiteY21" fmla="*/ 26982 h 78417"/>
                  <a:gd name="connsiteX22" fmla="*/ 68844 w 100415"/>
                  <a:gd name="connsiteY22" fmla="*/ 15075 h 78417"/>
                  <a:gd name="connsiteX23" fmla="*/ 49820 w 100415"/>
                  <a:gd name="connsiteY23" fmla="*/ 9083 h 78417"/>
                  <a:gd name="connsiteX24" fmla="*/ 44659 w 100415"/>
                  <a:gd name="connsiteY24" fmla="*/ 8789 h 78417"/>
                  <a:gd name="connsiteX25" fmla="*/ 39429 w 100415"/>
                  <a:gd name="connsiteY25" fmla="*/ 9005 h 78417"/>
                  <a:gd name="connsiteX26" fmla="*/ 34320 w 100415"/>
                  <a:gd name="connsiteY26" fmla="*/ 9854 h 78417"/>
                  <a:gd name="connsiteX27" fmla="*/ 32000 w 100415"/>
                  <a:gd name="connsiteY27" fmla="*/ 10477 h 78417"/>
                  <a:gd name="connsiteX28" fmla="*/ 29601 w 100415"/>
                  <a:gd name="connsiteY28" fmla="*/ 11317 h 78417"/>
                  <a:gd name="connsiteX29" fmla="*/ 20726 w 100415"/>
                  <a:gd name="connsiteY29" fmla="*/ 16244 h 78417"/>
                  <a:gd name="connsiteX30" fmla="*/ 13530 w 100415"/>
                  <a:gd name="connsiteY30" fmla="*/ 23423 h 78417"/>
                  <a:gd name="connsiteX31" fmla="*/ 6386 w 100415"/>
                  <a:gd name="connsiteY31" fmla="*/ 41823 h 78417"/>
                  <a:gd name="connsiteX32" fmla="*/ 6265 w 100415"/>
                  <a:gd name="connsiteY32" fmla="*/ 44239 h 78417"/>
                  <a:gd name="connsiteX33" fmla="*/ 6248 w 100415"/>
                  <a:gd name="connsiteY33" fmla="*/ 46516 h 78417"/>
                  <a:gd name="connsiteX34" fmla="*/ 6516 w 100415"/>
                  <a:gd name="connsiteY34" fmla="*/ 49106 h 78417"/>
                  <a:gd name="connsiteX35" fmla="*/ 6975 w 100415"/>
                  <a:gd name="connsiteY35" fmla="*/ 51201 h 78417"/>
                  <a:gd name="connsiteX36" fmla="*/ 10828 w 100415"/>
                  <a:gd name="connsiteY36" fmla="*/ 59150 h 78417"/>
                  <a:gd name="connsiteX37" fmla="*/ 24475 w 100415"/>
                  <a:gd name="connsiteY37" fmla="*/ 67879 h 78417"/>
                  <a:gd name="connsiteX38" fmla="*/ 31792 w 100415"/>
                  <a:gd name="connsiteY38" fmla="*/ 68303 h 78417"/>
                  <a:gd name="connsiteX39" fmla="*/ 33680 w 100415"/>
                  <a:gd name="connsiteY39" fmla="*/ 68052 h 78417"/>
                  <a:gd name="connsiteX40" fmla="*/ 35178 w 100415"/>
                  <a:gd name="connsiteY40" fmla="*/ 67679 h 78417"/>
                  <a:gd name="connsiteX41" fmla="*/ 36710 w 100415"/>
                  <a:gd name="connsiteY41" fmla="*/ 67134 h 78417"/>
                  <a:gd name="connsiteX42" fmla="*/ 38130 w 100415"/>
                  <a:gd name="connsiteY42" fmla="*/ 66493 h 78417"/>
                  <a:gd name="connsiteX43" fmla="*/ 45655 w 100415"/>
                  <a:gd name="connsiteY43" fmla="*/ 59098 h 78417"/>
                  <a:gd name="connsiteX44" fmla="*/ 47629 w 100415"/>
                  <a:gd name="connsiteY44" fmla="*/ 52517 h 78417"/>
                  <a:gd name="connsiteX45" fmla="*/ 47699 w 100415"/>
                  <a:gd name="connsiteY45" fmla="*/ 50682 h 78417"/>
                  <a:gd name="connsiteX46" fmla="*/ 47699 w 100415"/>
                  <a:gd name="connsiteY46" fmla="*/ 50067 h 78417"/>
                  <a:gd name="connsiteX47" fmla="*/ 47699 w 100415"/>
                  <a:gd name="connsiteY47" fmla="*/ 49876 h 78417"/>
                  <a:gd name="connsiteX48" fmla="*/ 49500 w 100415"/>
                  <a:gd name="connsiteY48" fmla="*/ 48058 h 78417"/>
                  <a:gd name="connsiteX49" fmla="*/ 51275 w 100415"/>
                  <a:gd name="connsiteY49" fmla="*/ 49790 h 78417"/>
                  <a:gd name="connsiteX50" fmla="*/ 51318 w 100415"/>
                  <a:gd name="connsiteY50" fmla="*/ 50552 h 78417"/>
                  <a:gd name="connsiteX51" fmla="*/ 51309 w 100415"/>
                  <a:gd name="connsiteY51" fmla="*/ 52794 h 78417"/>
                  <a:gd name="connsiteX52" fmla="*/ 49153 w 100415"/>
                  <a:gd name="connsiteY52" fmla="*/ 60908 h 78417"/>
                  <a:gd name="connsiteX53" fmla="*/ 40139 w 100415"/>
                  <a:gd name="connsiteY53" fmla="*/ 70294 h 78417"/>
                  <a:gd name="connsiteX54" fmla="*/ 38390 w 100415"/>
                  <a:gd name="connsiteY54" fmla="*/ 71160 h 78417"/>
                  <a:gd name="connsiteX55" fmla="*/ 36502 w 100415"/>
                  <a:gd name="connsiteY55" fmla="*/ 71879 h 78417"/>
                  <a:gd name="connsiteX56" fmla="*/ 34381 w 100415"/>
                  <a:gd name="connsiteY56" fmla="*/ 72450 h 78417"/>
                  <a:gd name="connsiteX57" fmla="*/ 32493 w 100415"/>
                  <a:gd name="connsiteY57" fmla="*/ 72788 h 78417"/>
                  <a:gd name="connsiteX58" fmla="*/ 23574 w 100415"/>
                  <a:gd name="connsiteY58" fmla="*/ 72572 h 78417"/>
                  <a:gd name="connsiteX59" fmla="*/ 6516 w 100415"/>
                  <a:gd name="connsiteY59" fmla="*/ 62562 h 78417"/>
                  <a:gd name="connsiteX60" fmla="*/ 1312 w 100415"/>
                  <a:gd name="connsiteY60" fmla="*/ 52812 h 78417"/>
                  <a:gd name="connsiteX61" fmla="*/ 584 w 100415"/>
                  <a:gd name="connsiteY61" fmla="*/ 49876 h 78417"/>
                  <a:gd name="connsiteX62" fmla="*/ 204 w 100415"/>
                  <a:gd name="connsiteY62" fmla="*/ 47287 h 78417"/>
                  <a:gd name="connsiteX63" fmla="*/ 186 w 100415"/>
                  <a:gd name="connsiteY63" fmla="*/ 47218 h 78417"/>
                  <a:gd name="connsiteX64" fmla="*/ 160 w 100415"/>
                  <a:gd name="connsiteY64" fmla="*/ 46967 h 78417"/>
                  <a:gd name="connsiteX65" fmla="*/ 160 w 100415"/>
                  <a:gd name="connsiteY65" fmla="*/ 46794 h 78417"/>
                  <a:gd name="connsiteX66" fmla="*/ 143 w 100415"/>
                  <a:gd name="connsiteY66" fmla="*/ 46421 h 78417"/>
                  <a:gd name="connsiteX67" fmla="*/ 108 w 100415"/>
                  <a:gd name="connsiteY67" fmla="*/ 45728 h 78417"/>
                  <a:gd name="connsiteX68" fmla="*/ 56 w 100415"/>
                  <a:gd name="connsiteY68" fmla="*/ 44300 h 78417"/>
                  <a:gd name="connsiteX69" fmla="*/ 74 w 100415"/>
                  <a:gd name="connsiteY69" fmla="*/ 41434 h 78417"/>
                  <a:gd name="connsiteX70" fmla="*/ 7486 w 100415"/>
                  <a:gd name="connsiteY70" fmla="*/ 19119 h 78417"/>
                  <a:gd name="connsiteX71" fmla="*/ 15781 w 100415"/>
                  <a:gd name="connsiteY71" fmla="*/ 10044 h 78417"/>
                  <a:gd name="connsiteX72" fmla="*/ 26432 w 100415"/>
                  <a:gd name="connsiteY72" fmla="*/ 3567 h 78417"/>
                  <a:gd name="connsiteX73" fmla="*/ 29376 w 100415"/>
                  <a:gd name="connsiteY73" fmla="*/ 2433 h 78417"/>
                  <a:gd name="connsiteX74" fmla="*/ 32511 w 100415"/>
                  <a:gd name="connsiteY74" fmla="*/ 1532 h 78417"/>
                  <a:gd name="connsiteX75" fmla="*/ 34121 w 100415"/>
                  <a:gd name="connsiteY75" fmla="*/ 1117 h 78417"/>
                  <a:gd name="connsiteX76" fmla="*/ 35524 w 100415"/>
                  <a:gd name="connsiteY76" fmla="*/ 866 h 78417"/>
                  <a:gd name="connsiteX77" fmla="*/ 36909 w 100415"/>
                  <a:gd name="connsiteY77" fmla="*/ 623 h 78417"/>
                  <a:gd name="connsiteX78" fmla="*/ 37619 w 100415"/>
                  <a:gd name="connsiteY78" fmla="*/ 511 h 78417"/>
                  <a:gd name="connsiteX79" fmla="*/ 37957 w 100415"/>
                  <a:gd name="connsiteY79" fmla="*/ 442 h 78417"/>
                  <a:gd name="connsiteX80" fmla="*/ 38355 w 100415"/>
                  <a:gd name="connsiteY80" fmla="*/ 398 h 78417"/>
                  <a:gd name="connsiteX81" fmla="*/ 38537 w 100415"/>
                  <a:gd name="connsiteY81" fmla="*/ 390 h 78417"/>
                  <a:gd name="connsiteX82" fmla="*/ 44625 w 100415"/>
                  <a:gd name="connsiteY82" fmla="*/ 0 h 78417"/>
                  <a:gd name="connsiteX83" fmla="*/ 50669 w 100415"/>
                  <a:gd name="connsiteY83" fmla="*/ 286 h 78417"/>
                  <a:gd name="connsiteX84" fmla="*/ 73130 w 100415"/>
                  <a:gd name="connsiteY84" fmla="*/ 7386 h 78417"/>
                  <a:gd name="connsiteX85" fmla="*/ 89712 w 100415"/>
                  <a:gd name="connsiteY85" fmla="*/ 21864 h 78417"/>
                  <a:gd name="connsiteX86" fmla="*/ 98389 w 100415"/>
                  <a:gd name="connsiteY86" fmla="*/ 39433 h 78417"/>
                  <a:gd name="connsiteX87" fmla="*/ 99004 w 100415"/>
                  <a:gd name="connsiteY87" fmla="*/ 41581 h 78417"/>
                  <a:gd name="connsiteX88" fmla="*/ 99419 w 100415"/>
                  <a:gd name="connsiteY88" fmla="*/ 43806 h 78417"/>
                  <a:gd name="connsiteX89" fmla="*/ 100086 w 100415"/>
                  <a:gd name="connsiteY89" fmla="*/ 48023 h 78417"/>
                  <a:gd name="connsiteX90" fmla="*/ 100346 w 100415"/>
                  <a:gd name="connsiteY90" fmla="*/ 51816 h 78417"/>
                  <a:gd name="connsiteX91" fmla="*/ 100389 w 100415"/>
                  <a:gd name="connsiteY91" fmla="*/ 52725 h 78417"/>
                  <a:gd name="connsiteX92" fmla="*/ 100415 w 100415"/>
                  <a:gd name="connsiteY92" fmla="*/ 52967 h 78417"/>
                  <a:gd name="connsiteX93" fmla="*/ 100415 w 100415"/>
                  <a:gd name="connsiteY93" fmla="*/ 53097 h 78417"/>
                  <a:gd name="connsiteX94" fmla="*/ 100398 w 100415"/>
                  <a:gd name="connsiteY94" fmla="*/ 53340 h 78417"/>
                  <a:gd name="connsiteX95" fmla="*/ 100389 w 100415"/>
                  <a:gd name="connsiteY95" fmla="*/ 53790 h 78417"/>
                  <a:gd name="connsiteX96" fmla="*/ 100329 w 100415"/>
                  <a:gd name="connsiteY96" fmla="*/ 55635 h 78417"/>
                  <a:gd name="connsiteX97" fmla="*/ 100225 w 100415"/>
                  <a:gd name="connsiteY97" fmla="*/ 59081 h 78417"/>
                  <a:gd name="connsiteX98" fmla="*/ 99852 w 100415"/>
                  <a:gd name="connsiteY98" fmla="*/ 62276 h 78417"/>
                  <a:gd name="connsiteX99" fmla="*/ 98978 w 100415"/>
                  <a:gd name="connsiteY99" fmla="*/ 67870 h 78417"/>
                  <a:gd name="connsiteX100" fmla="*/ 97965 w 100415"/>
                  <a:gd name="connsiteY100" fmla="*/ 72312 h 78417"/>
                  <a:gd name="connsiteX101" fmla="*/ 96943 w 100415"/>
                  <a:gd name="connsiteY101" fmla="*/ 75421 h 78417"/>
                  <a:gd name="connsiteX102" fmla="*/ 96077 w 100415"/>
                  <a:gd name="connsiteY102" fmla="*/ 78044 h 78417"/>
                  <a:gd name="connsiteX103" fmla="*/ 95367 w 100415"/>
                  <a:gd name="connsiteY103" fmla="*/ 78382 h 78417"/>
                  <a:gd name="connsiteX104" fmla="*/ 95038 w 100415"/>
                  <a:gd name="connsiteY104" fmla="*/ 77802 h 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0415" h="78417">
                    <a:moveTo>
                      <a:pt x="95038" y="77802"/>
                    </a:moveTo>
                    <a:cubicBezTo>
                      <a:pt x="95038" y="77802"/>
                      <a:pt x="95133" y="76858"/>
                      <a:pt x="95280" y="75065"/>
                    </a:cubicBezTo>
                    <a:cubicBezTo>
                      <a:pt x="95376" y="74191"/>
                      <a:pt x="95471" y="73091"/>
                      <a:pt x="95592" y="71801"/>
                    </a:cubicBezTo>
                    <a:cubicBezTo>
                      <a:pt x="95635" y="70537"/>
                      <a:pt x="95687" y="69091"/>
                      <a:pt x="95722" y="67454"/>
                    </a:cubicBezTo>
                    <a:cubicBezTo>
                      <a:pt x="95861" y="65852"/>
                      <a:pt x="95739" y="64051"/>
                      <a:pt x="95670" y="62094"/>
                    </a:cubicBezTo>
                    <a:cubicBezTo>
                      <a:pt x="95635" y="61133"/>
                      <a:pt x="95618" y="60120"/>
                      <a:pt x="95532" y="59064"/>
                    </a:cubicBezTo>
                    <a:cubicBezTo>
                      <a:pt x="95419" y="58050"/>
                      <a:pt x="95324" y="56933"/>
                      <a:pt x="95194" y="55851"/>
                    </a:cubicBezTo>
                    <a:cubicBezTo>
                      <a:pt x="95142" y="55279"/>
                      <a:pt x="95081" y="54717"/>
                      <a:pt x="95029" y="54136"/>
                    </a:cubicBezTo>
                    <a:lnTo>
                      <a:pt x="94986" y="53704"/>
                    </a:lnTo>
                    <a:lnTo>
                      <a:pt x="94960" y="53504"/>
                    </a:lnTo>
                    <a:lnTo>
                      <a:pt x="94934" y="53383"/>
                    </a:lnTo>
                    <a:cubicBezTo>
                      <a:pt x="94977" y="53643"/>
                      <a:pt x="94951" y="53435"/>
                      <a:pt x="94943" y="53470"/>
                    </a:cubicBezTo>
                    <a:lnTo>
                      <a:pt x="94934" y="53418"/>
                    </a:lnTo>
                    <a:lnTo>
                      <a:pt x="94761" y="52517"/>
                    </a:lnTo>
                    <a:cubicBezTo>
                      <a:pt x="94536" y="51305"/>
                      <a:pt x="94293" y="50093"/>
                      <a:pt x="94051" y="48803"/>
                    </a:cubicBezTo>
                    <a:cubicBezTo>
                      <a:pt x="93852" y="47504"/>
                      <a:pt x="93401" y="46438"/>
                      <a:pt x="93081" y="45218"/>
                    </a:cubicBezTo>
                    <a:cubicBezTo>
                      <a:pt x="92908" y="44646"/>
                      <a:pt x="92735" y="44031"/>
                      <a:pt x="92570" y="43425"/>
                    </a:cubicBezTo>
                    <a:cubicBezTo>
                      <a:pt x="92354" y="42802"/>
                      <a:pt x="92059" y="42204"/>
                      <a:pt x="91825" y="41581"/>
                    </a:cubicBezTo>
                    <a:cubicBezTo>
                      <a:pt x="91289" y="40377"/>
                      <a:pt x="90907" y="39078"/>
                      <a:pt x="90241" y="37875"/>
                    </a:cubicBezTo>
                    <a:cubicBezTo>
                      <a:pt x="89617" y="36637"/>
                      <a:pt x="88977" y="35389"/>
                      <a:pt x="88327" y="34108"/>
                    </a:cubicBezTo>
                    <a:cubicBezTo>
                      <a:pt x="87556" y="32922"/>
                      <a:pt x="86786" y="31709"/>
                      <a:pt x="85989" y="30497"/>
                    </a:cubicBezTo>
                    <a:cubicBezTo>
                      <a:pt x="85140" y="29294"/>
                      <a:pt x="84145" y="28177"/>
                      <a:pt x="83270" y="26982"/>
                    </a:cubicBezTo>
                    <a:cubicBezTo>
                      <a:pt x="79469" y="22332"/>
                      <a:pt x="74507" y="18271"/>
                      <a:pt x="68844" y="15075"/>
                    </a:cubicBezTo>
                    <a:cubicBezTo>
                      <a:pt x="63146" y="11915"/>
                      <a:pt x="56618" y="9837"/>
                      <a:pt x="49820" y="9083"/>
                    </a:cubicBezTo>
                    <a:cubicBezTo>
                      <a:pt x="48097" y="8945"/>
                      <a:pt x="46391" y="8901"/>
                      <a:pt x="44659" y="8789"/>
                    </a:cubicBezTo>
                    <a:cubicBezTo>
                      <a:pt x="42927" y="8876"/>
                      <a:pt x="41196" y="8945"/>
                      <a:pt x="39429" y="9005"/>
                    </a:cubicBezTo>
                    <a:cubicBezTo>
                      <a:pt x="38130" y="9205"/>
                      <a:pt x="35602" y="9438"/>
                      <a:pt x="34320" y="9854"/>
                    </a:cubicBezTo>
                    <a:cubicBezTo>
                      <a:pt x="33550" y="10088"/>
                      <a:pt x="32796" y="10192"/>
                      <a:pt x="32000" y="10477"/>
                    </a:cubicBezTo>
                    <a:lnTo>
                      <a:pt x="29601" y="11317"/>
                    </a:lnTo>
                    <a:cubicBezTo>
                      <a:pt x="26475" y="12590"/>
                      <a:pt x="23410" y="14175"/>
                      <a:pt x="20726" y="16244"/>
                    </a:cubicBezTo>
                    <a:cubicBezTo>
                      <a:pt x="18050" y="18357"/>
                      <a:pt x="15547" y="20730"/>
                      <a:pt x="13530" y="23423"/>
                    </a:cubicBezTo>
                    <a:cubicBezTo>
                      <a:pt x="9443" y="28835"/>
                      <a:pt x="6923" y="35312"/>
                      <a:pt x="6386" y="41823"/>
                    </a:cubicBezTo>
                    <a:cubicBezTo>
                      <a:pt x="6265" y="42646"/>
                      <a:pt x="6230" y="43443"/>
                      <a:pt x="6265" y="44239"/>
                    </a:cubicBezTo>
                    <a:lnTo>
                      <a:pt x="6248" y="46516"/>
                    </a:lnTo>
                    <a:cubicBezTo>
                      <a:pt x="6343" y="47382"/>
                      <a:pt x="6438" y="48257"/>
                      <a:pt x="6516" y="49106"/>
                    </a:cubicBezTo>
                    <a:lnTo>
                      <a:pt x="6975" y="51201"/>
                    </a:lnTo>
                    <a:cubicBezTo>
                      <a:pt x="7728" y="54119"/>
                      <a:pt x="9088" y="56830"/>
                      <a:pt x="10828" y="59150"/>
                    </a:cubicBezTo>
                    <a:cubicBezTo>
                      <a:pt x="14335" y="63826"/>
                      <a:pt x="19435" y="66744"/>
                      <a:pt x="24475" y="67879"/>
                    </a:cubicBezTo>
                    <a:cubicBezTo>
                      <a:pt x="26969" y="68389"/>
                      <a:pt x="29627" y="68450"/>
                      <a:pt x="31792" y="68303"/>
                    </a:cubicBezTo>
                    <a:cubicBezTo>
                      <a:pt x="32424" y="68216"/>
                      <a:pt x="33056" y="68130"/>
                      <a:pt x="33680" y="68052"/>
                    </a:cubicBezTo>
                    <a:cubicBezTo>
                      <a:pt x="34191" y="67913"/>
                      <a:pt x="34684" y="67801"/>
                      <a:pt x="35178" y="67679"/>
                    </a:cubicBezTo>
                    <a:cubicBezTo>
                      <a:pt x="35697" y="67497"/>
                      <a:pt x="36199" y="67324"/>
                      <a:pt x="36710" y="67134"/>
                    </a:cubicBezTo>
                    <a:cubicBezTo>
                      <a:pt x="37195" y="66926"/>
                      <a:pt x="37663" y="66709"/>
                      <a:pt x="38130" y="66493"/>
                    </a:cubicBezTo>
                    <a:cubicBezTo>
                      <a:pt x="41767" y="64579"/>
                      <a:pt x="44304" y="61739"/>
                      <a:pt x="45655" y="59098"/>
                    </a:cubicBezTo>
                    <a:cubicBezTo>
                      <a:pt x="47067" y="56457"/>
                      <a:pt x="47517" y="54093"/>
                      <a:pt x="47629" y="52517"/>
                    </a:cubicBezTo>
                    <a:cubicBezTo>
                      <a:pt x="47742" y="51712"/>
                      <a:pt x="47699" y="51097"/>
                      <a:pt x="47699" y="50682"/>
                    </a:cubicBezTo>
                    <a:cubicBezTo>
                      <a:pt x="47699" y="50266"/>
                      <a:pt x="47699" y="50067"/>
                      <a:pt x="47699" y="50067"/>
                    </a:cubicBezTo>
                    <a:lnTo>
                      <a:pt x="47699" y="49876"/>
                    </a:lnTo>
                    <a:cubicBezTo>
                      <a:pt x="47699" y="48889"/>
                      <a:pt x="48495" y="48075"/>
                      <a:pt x="49500" y="48058"/>
                    </a:cubicBezTo>
                    <a:cubicBezTo>
                      <a:pt x="50461" y="48058"/>
                      <a:pt x="51249" y="48837"/>
                      <a:pt x="51275" y="49790"/>
                    </a:cubicBezTo>
                    <a:cubicBezTo>
                      <a:pt x="51275" y="49790"/>
                      <a:pt x="51309" y="50050"/>
                      <a:pt x="51318" y="50552"/>
                    </a:cubicBezTo>
                    <a:cubicBezTo>
                      <a:pt x="51335" y="51071"/>
                      <a:pt x="51405" y="51816"/>
                      <a:pt x="51309" y="52794"/>
                    </a:cubicBezTo>
                    <a:cubicBezTo>
                      <a:pt x="51214" y="54725"/>
                      <a:pt x="50773" y="57609"/>
                      <a:pt x="49153" y="60908"/>
                    </a:cubicBezTo>
                    <a:cubicBezTo>
                      <a:pt x="47569" y="64181"/>
                      <a:pt x="44625" y="67775"/>
                      <a:pt x="40139" y="70294"/>
                    </a:cubicBezTo>
                    <a:cubicBezTo>
                      <a:pt x="39568" y="70554"/>
                      <a:pt x="38979" y="70857"/>
                      <a:pt x="38390" y="71160"/>
                    </a:cubicBezTo>
                    <a:cubicBezTo>
                      <a:pt x="37775" y="71385"/>
                      <a:pt x="37135" y="71628"/>
                      <a:pt x="36502" y="71879"/>
                    </a:cubicBezTo>
                    <a:cubicBezTo>
                      <a:pt x="35818" y="72052"/>
                      <a:pt x="35108" y="72269"/>
                      <a:pt x="34381" y="72450"/>
                    </a:cubicBezTo>
                    <a:cubicBezTo>
                      <a:pt x="33775" y="72572"/>
                      <a:pt x="33134" y="72667"/>
                      <a:pt x="32493" y="72788"/>
                    </a:cubicBezTo>
                    <a:cubicBezTo>
                      <a:pt x="29497" y="73100"/>
                      <a:pt x="26674" y="73074"/>
                      <a:pt x="23574" y="72572"/>
                    </a:cubicBezTo>
                    <a:cubicBezTo>
                      <a:pt x="17487" y="71455"/>
                      <a:pt x="11114" y="68173"/>
                      <a:pt x="6516" y="62562"/>
                    </a:cubicBezTo>
                    <a:cubicBezTo>
                      <a:pt x="4221" y="59791"/>
                      <a:pt x="2420" y="56466"/>
                      <a:pt x="1312" y="52812"/>
                    </a:cubicBezTo>
                    <a:cubicBezTo>
                      <a:pt x="1061" y="51833"/>
                      <a:pt x="810" y="50837"/>
                      <a:pt x="584" y="49876"/>
                    </a:cubicBezTo>
                    <a:cubicBezTo>
                      <a:pt x="455" y="49010"/>
                      <a:pt x="351" y="48162"/>
                      <a:pt x="204" y="47287"/>
                    </a:cubicBezTo>
                    <a:lnTo>
                      <a:pt x="186" y="47218"/>
                    </a:lnTo>
                    <a:lnTo>
                      <a:pt x="160" y="46967"/>
                    </a:lnTo>
                    <a:lnTo>
                      <a:pt x="160" y="46794"/>
                    </a:lnTo>
                    <a:lnTo>
                      <a:pt x="143" y="46421"/>
                    </a:lnTo>
                    <a:lnTo>
                      <a:pt x="108" y="45728"/>
                    </a:lnTo>
                    <a:lnTo>
                      <a:pt x="56" y="44300"/>
                    </a:lnTo>
                    <a:cubicBezTo>
                      <a:pt x="-13" y="43347"/>
                      <a:pt x="-30" y="42395"/>
                      <a:pt x="74" y="41434"/>
                    </a:cubicBezTo>
                    <a:cubicBezTo>
                      <a:pt x="307" y="33718"/>
                      <a:pt x="2914" y="25839"/>
                      <a:pt x="7486" y="19119"/>
                    </a:cubicBezTo>
                    <a:cubicBezTo>
                      <a:pt x="9772" y="15725"/>
                      <a:pt x="12621" y="12729"/>
                      <a:pt x="15781" y="10044"/>
                    </a:cubicBezTo>
                    <a:cubicBezTo>
                      <a:pt x="18976" y="7369"/>
                      <a:pt x="22605" y="5264"/>
                      <a:pt x="26432" y="3567"/>
                    </a:cubicBezTo>
                    <a:lnTo>
                      <a:pt x="29376" y="2433"/>
                    </a:lnTo>
                    <a:cubicBezTo>
                      <a:pt x="30346" y="2078"/>
                      <a:pt x="31463" y="1818"/>
                      <a:pt x="32511" y="1532"/>
                    </a:cubicBezTo>
                    <a:lnTo>
                      <a:pt x="34121" y="1117"/>
                    </a:lnTo>
                    <a:lnTo>
                      <a:pt x="35524" y="866"/>
                    </a:lnTo>
                    <a:lnTo>
                      <a:pt x="36909" y="623"/>
                    </a:lnTo>
                    <a:lnTo>
                      <a:pt x="37619" y="511"/>
                    </a:lnTo>
                    <a:lnTo>
                      <a:pt x="37957" y="442"/>
                    </a:lnTo>
                    <a:lnTo>
                      <a:pt x="38355" y="398"/>
                    </a:lnTo>
                    <a:lnTo>
                      <a:pt x="38537" y="390"/>
                    </a:lnTo>
                    <a:cubicBezTo>
                      <a:pt x="40564" y="242"/>
                      <a:pt x="42598" y="69"/>
                      <a:pt x="44625" y="0"/>
                    </a:cubicBezTo>
                    <a:cubicBezTo>
                      <a:pt x="46634" y="104"/>
                      <a:pt x="48668" y="138"/>
                      <a:pt x="50669" y="286"/>
                    </a:cubicBezTo>
                    <a:cubicBezTo>
                      <a:pt x="58722" y="1030"/>
                      <a:pt x="66454" y="3585"/>
                      <a:pt x="73130" y="7386"/>
                    </a:cubicBezTo>
                    <a:cubicBezTo>
                      <a:pt x="79858" y="11161"/>
                      <a:pt x="85418" y="16305"/>
                      <a:pt x="89712" y="21864"/>
                    </a:cubicBezTo>
                    <a:cubicBezTo>
                      <a:pt x="93938" y="27467"/>
                      <a:pt x="96813" y="33589"/>
                      <a:pt x="98389" y="39433"/>
                    </a:cubicBezTo>
                    <a:cubicBezTo>
                      <a:pt x="98588" y="40161"/>
                      <a:pt x="98822" y="40871"/>
                      <a:pt x="99004" y="41581"/>
                    </a:cubicBezTo>
                    <a:cubicBezTo>
                      <a:pt x="99151" y="42343"/>
                      <a:pt x="99272" y="43087"/>
                      <a:pt x="99419" y="43806"/>
                    </a:cubicBezTo>
                    <a:cubicBezTo>
                      <a:pt x="99644" y="45252"/>
                      <a:pt x="100017" y="46750"/>
                      <a:pt x="100086" y="48023"/>
                    </a:cubicBezTo>
                    <a:cubicBezTo>
                      <a:pt x="100173" y="49322"/>
                      <a:pt x="100251" y="50578"/>
                      <a:pt x="100346" y="51816"/>
                    </a:cubicBezTo>
                    <a:lnTo>
                      <a:pt x="100389" y="52725"/>
                    </a:lnTo>
                    <a:lnTo>
                      <a:pt x="100415" y="52967"/>
                    </a:lnTo>
                    <a:lnTo>
                      <a:pt x="100415" y="53097"/>
                    </a:lnTo>
                    <a:lnTo>
                      <a:pt x="100398" y="53340"/>
                    </a:lnTo>
                    <a:lnTo>
                      <a:pt x="100389" y="53790"/>
                    </a:lnTo>
                    <a:cubicBezTo>
                      <a:pt x="100363" y="54414"/>
                      <a:pt x="100355" y="55028"/>
                      <a:pt x="100329" y="55635"/>
                    </a:cubicBezTo>
                    <a:cubicBezTo>
                      <a:pt x="100294" y="56804"/>
                      <a:pt x="100242" y="57972"/>
                      <a:pt x="100225" y="59081"/>
                    </a:cubicBezTo>
                    <a:cubicBezTo>
                      <a:pt x="100173" y="60189"/>
                      <a:pt x="99974" y="61263"/>
                      <a:pt x="99852" y="62276"/>
                    </a:cubicBezTo>
                    <a:cubicBezTo>
                      <a:pt x="99601" y="64320"/>
                      <a:pt x="99393" y="66181"/>
                      <a:pt x="98978" y="67870"/>
                    </a:cubicBezTo>
                    <a:cubicBezTo>
                      <a:pt x="98579" y="69541"/>
                      <a:pt x="98259" y="71004"/>
                      <a:pt x="97965" y="72312"/>
                    </a:cubicBezTo>
                    <a:cubicBezTo>
                      <a:pt x="97566" y="73550"/>
                      <a:pt x="97220" y="74589"/>
                      <a:pt x="96943" y="75421"/>
                    </a:cubicBezTo>
                    <a:cubicBezTo>
                      <a:pt x="96380" y="77126"/>
                      <a:pt x="96077" y="78044"/>
                      <a:pt x="96077" y="78044"/>
                    </a:cubicBezTo>
                    <a:cubicBezTo>
                      <a:pt x="95982" y="78330"/>
                      <a:pt x="95661" y="78494"/>
                      <a:pt x="95367" y="78382"/>
                    </a:cubicBezTo>
                    <a:cubicBezTo>
                      <a:pt x="95159" y="78295"/>
                      <a:pt x="95012" y="78053"/>
                      <a:pt x="95038" y="77802"/>
                    </a:cubicBezTo>
                    <a:close/>
                  </a:path>
                </a:pathLst>
              </a:custGeom>
              <a:grpFill/>
              <a:ln w="8653" cap="flat">
                <a:noFill/>
                <a:prstDash val="solid"/>
                <a:miter/>
              </a:ln>
            </p:spPr>
            <p:txBody>
              <a:bodyPr rtlCol="0" anchor="ctr"/>
              <a:lstStyle/>
              <a:p>
                <a:endParaRPr lang="en-IN" dirty="0"/>
              </a:p>
            </p:txBody>
          </p:sp>
          <p:sp>
            <p:nvSpPr>
              <p:cNvPr id="65" name="Freeform: Shape 40">
                <a:extLst>
                  <a:ext uri="{FF2B5EF4-FFF2-40B4-BE49-F238E27FC236}">
                    <a16:creationId xmlns:a16="http://schemas.microsoft.com/office/drawing/2014/main" id="{2CD68890-59B7-9E47-8112-E73C6662F529}"/>
                  </a:ext>
                </a:extLst>
              </p:cNvPr>
              <p:cNvSpPr/>
              <p:nvPr/>
            </p:nvSpPr>
            <p:spPr>
              <a:xfrm>
                <a:off x="-782762" y="2981048"/>
                <a:ext cx="104080" cy="78422"/>
              </a:xfrm>
              <a:custGeom>
                <a:avLst/>
                <a:gdLst>
                  <a:gd name="connsiteX0" fmla="*/ 102894 w 104080"/>
                  <a:gd name="connsiteY0" fmla="*/ 62171 h 78422"/>
                  <a:gd name="connsiteX1" fmla="*/ 102323 w 104080"/>
                  <a:gd name="connsiteY1" fmla="*/ 59487 h 78422"/>
                  <a:gd name="connsiteX2" fmla="*/ 101673 w 104080"/>
                  <a:gd name="connsiteY2" fmla="*/ 56266 h 78422"/>
                  <a:gd name="connsiteX3" fmla="*/ 100513 w 104080"/>
                  <a:gd name="connsiteY3" fmla="*/ 52075 h 78422"/>
                  <a:gd name="connsiteX4" fmla="*/ 98885 w 104080"/>
                  <a:gd name="connsiteY4" fmla="*/ 46983 h 78422"/>
                  <a:gd name="connsiteX5" fmla="*/ 97863 w 104080"/>
                  <a:gd name="connsiteY5" fmla="*/ 44135 h 78422"/>
                  <a:gd name="connsiteX6" fmla="*/ 96599 w 104080"/>
                  <a:gd name="connsiteY6" fmla="*/ 41130 h 78422"/>
                  <a:gd name="connsiteX7" fmla="*/ 95932 w 104080"/>
                  <a:gd name="connsiteY7" fmla="*/ 39571 h 78422"/>
                  <a:gd name="connsiteX8" fmla="*/ 95750 w 104080"/>
                  <a:gd name="connsiteY8" fmla="*/ 39155 h 78422"/>
                  <a:gd name="connsiteX9" fmla="*/ 95672 w 104080"/>
                  <a:gd name="connsiteY9" fmla="*/ 38965 h 78422"/>
                  <a:gd name="connsiteX10" fmla="*/ 95620 w 104080"/>
                  <a:gd name="connsiteY10" fmla="*/ 38870 h 78422"/>
                  <a:gd name="connsiteX11" fmla="*/ 95655 w 104080"/>
                  <a:gd name="connsiteY11" fmla="*/ 38948 h 78422"/>
                  <a:gd name="connsiteX12" fmla="*/ 95638 w 104080"/>
                  <a:gd name="connsiteY12" fmla="*/ 38896 h 78422"/>
                  <a:gd name="connsiteX13" fmla="*/ 95196 w 104080"/>
                  <a:gd name="connsiteY13" fmla="*/ 38091 h 78422"/>
                  <a:gd name="connsiteX14" fmla="*/ 93421 w 104080"/>
                  <a:gd name="connsiteY14" fmla="*/ 34731 h 78422"/>
                  <a:gd name="connsiteX15" fmla="*/ 91438 w 104080"/>
                  <a:gd name="connsiteY15" fmla="*/ 31588 h 78422"/>
                  <a:gd name="connsiteX16" fmla="*/ 90408 w 104080"/>
                  <a:gd name="connsiteY16" fmla="*/ 30046 h 78422"/>
                  <a:gd name="connsiteX17" fmla="*/ 89169 w 104080"/>
                  <a:gd name="connsiteY17" fmla="*/ 28505 h 78422"/>
                  <a:gd name="connsiteX18" fmla="*/ 86546 w 104080"/>
                  <a:gd name="connsiteY18" fmla="*/ 25405 h 78422"/>
                  <a:gd name="connsiteX19" fmla="*/ 83627 w 104080"/>
                  <a:gd name="connsiteY19" fmla="*/ 22391 h 78422"/>
                  <a:gd name="connsiteX20" fmla="*/ 80311 w 104080"/>
                  <a:gd name="connsiteY20" fmla="*/ 19612 h 78422"/>
                  <a:gd name="connsiteX21" fmla="*/ 76683 w 104080"/>
                  <a:gd name="connsiteY21" fmla="*/ 17066 h 78422"/>
                  <a:gd name="connsiteX22" fmla="*/ 59382 w 104080"/>
                  <a:gd name="connsiteY22" fmla="*/ 9940 h 78422"/>
                  <a:gd name="connsiteX23" fmla="*/ 39432 w 104080"/>
                  <a:gd name="connsiteY23" fmla="*/ 9836 h 78422"/>
                  <a:gd name="connsiteX24" fmla="*/ 34418 w 104080"/>
                  <a:gd name="connsiteY24" fmla="*/ 11091 h 78422"/>
                  <a:gd name="connsiteX25" fmla="*/ 29508 w 104080"/>
                  <a:gd name="connsiteY25" fmla="*/ 12797 h 78422"/>
                  <a:gd name="connsiteX26" fmla="*/ 29352 w 104080"/>
                  <a:gd name="connsiteY26" fmla="*/ 12875 h 78422"/>
                  <a:gd name="connsiteX27" fmla="*/ 29482 w 104080"/>
                  <a:gd name="connsiteY27" fmla="*/ 12797 h 78422"/>
                  <a:gd name="connsiteX28" fmla="*/ 29396 w 104080"/>
                  <a:gd name="connsiteY28" fmla="*/ 12849 h 78422"/>
                  <a:gd name="connsiteX29" fmla="*/ 29075 w 104080"/>
                  <a:gd name="connsiteY29" fmla="*/ 13005 h 78422"/>
                  <a:gd name="connsiteX30" fmla="*/ 28434 w 104080"/>
                  <a:gd name="connsiteY30" fmla="*/ 13300 h 78422"/>
                  <a:gd name="connsiteX31" fmla="*/ 27153 w 104080"/>
                  <a:gd name="connsiteY31" fmla="*/ 13906 h 78422"/>
                  <a:gd name="connsiteX32" fmla="*/ 25889 w 104080"/>
                  <a:gd name="connsiteY32" fmla="*/ 14503 h 78422"/>
                  <a:gd name="connsiteX33" fmla="*/ 24867 w 104080"/>
                  <a:gd name="connsiteY33" fmla="*/ 15135 h 78422"/>
                  <a:gd name="connsiteX34" fmla="*/ 22841 w 104080"/>
                  <a:gd name="connsiteY34" fmla="*/ 16382 h 78422"/>
                  <a:gd name="connsiteX35" fmla="*/ 20797 w 104080"/>
                  <a:gd name="connsiteY35" fmla="*/ 17915 h 78422"/>
                  <a:gd name="connsiteX36" fmla="*/ 13757 w 104080"/>
                  <a:gd name="connsiteY36" fmla="*/ 25249 h 78422"/>
                  <a:gd name="connsiteX37" fmla="*/ 8995 w 104080"/>
                  <a:gd name="connsiteY37" fmla="*/ 34246 h 78422"/>
                  <a:gd name="connsiteX38" fmla="*/ 7601 w 104080"/>
                  <a:gd name="connsiteY38" fmla="*/ 53902 h 78422"/>
                  <a:gd name="connsiteX39" fmla="*/ 8190 w 104080"/>
                  <a:gd name="connsiteY39" fmla="*/ 56266 h 78422"/>
                  <a:gd name="connsiteX40" fmla="*/ 8847 w 104080"/>
                  <a:gd name="connsiteY40" fmla="*/ 58431 h 78422"/>
                  <a:gd name="connsiteX41" fmla="*/ 9878 w 104080"/>
                  <a:gd name="connsiteY41" fmla="*/ 60838 h 78422"/>
                  <a:gd name="connsiteX42" fmla="*/ 10908 w 104080"/>
                  <a:gd name="connsiteY42" fmla="*/ 62691 h 78422"/>
                  <a:gd name="connsiteX43" fmla="*/ 16927 w 104080"/>
                  <a:gd name="connsiteY43" fmla="*/ 69168 h 78422"/>
                  <a:gd name="connsiteX44" fmla="*/ 32556 w 104080"/>
                  <a:gd name="connsiteY44" fmla="*/ 73463 h 78422"/>
                  <a:gd name="connsiteX45" fmla="*/ 39674 w 104080"/>
                  <a:gd name="connsiteY45" fmla="*/ 71731 h 78422"/>
                  <a:gd name="connsiteX46" fmla="*/ 41397 w 104080"/>
                  <a:gd name="connsiteY46" fmla="*/ 70908 h 78422"/>
                  <a:gd name="connsiteX47" fmla="*/ 42713 w 104080"/>
                  <a:gd name="connsiteY47" fmla="*/ 70120 h 78422"/>
                  <a:gd name="connsiteX48" fmla="*/ 44012 w 104080"/>
                  <a:gd name="connsiteY48" fmla="*/ 69168 h 78422"/>
                  <a:gd name="connsiteX49" fmla="*/ 45190 w 104080"/>
                  <a:gd name="connsiteY49" fmla="*/ 68120 h 78422"/>
                  <a:gd name="connsiteX50" fmla="*/ 50195 w 104080"/>
                  <a:gd name="connsiteY50" fmla="*/ 58864 h 78422"/>
                  <a:gd name="connsiteX51" fmla="*/ 50143 w 104080"/>
                  <a:gd name="connsiteY51" fmla="*/ 51971 h 78422"/>
                  <a:gd name="connsiteX52" fmla="*/ 49666 w 104080"/>
                  <a:gd name="connsiteY52" fmla="*/ 50196 h 78422"/>
                  <a:gd name="connsiteX53" fmla="*/ 49476 w 104080"/>
                  <a:gd name="connsiteY53" fmla="*/ 49616 h 78422"/>
                  <a:gd name="connsiteX54" fmla="*/ 49424 w 104080"/>
                  <a:gd name="connsiteY54" fmla="*/ 49434 h 78422"/>
                  <a:gd name="connsiteX55" fmla="*/ 50610 w 104080"/>
                  <a:gd name="connsiteY55" fmla="*/ 47182 h 78422"/>
                  <a:gd name="connsiteX56" fmla="*/ 52836 w 104080"/>
                  <a:gd name="connsiteY56" fmla="*/ 48299 h 78422"/>
                  <a:gd name="connsiteX57" fmla="*/ 53078 w 104080"/>
                  <a:gd name="connsiteY57" fmla="*/ 49018 h 78422"/>
                  <a:gd name="connsiteX58" fmla="*/ 53736 w 104080"/>
                  <a:gd name="connsiteY58" fmla="*/ 51148 h 78422"/>
                  <a:gd name="connsiteX59" fmla="*/ 54057 w 104080"/>
                  <a:gd name="connsiteY59" fmla="*/ 59548 h 78422"/>
                  <a:gd name="connsiteX60" fmla="*/ 48220 w 104080"/>
                  <a:gd name="connsiteY60" fmla="*/ 71142 h 78422"/>
                  <a:gd name="connsiteX61" fmla="*/ 46783 w 104080"/>
                  <a:gd name="connsiteY61" fmla="*/ 72502 h 78422"/>
                  <a:gd name="connsiteX62" fmla="*/ 45207 w 104080"/>
                  <a:gd name="connsiteY62" fmla="*/ 73757 h 78422"/>
                  <a:gd name="connsiteX63" fmla="*/ 43354 w 104080"/>
                  <a:gd name="connsiteY63" fmla="*/ 74918 h 78422"/>
                  <a:gd name="connsiteX64" fmla="*/ 41648 w 104080"/>
                  <a:gd name="connsiteY64" fmla="*/ 75801 h 78422"/>
                  <a:gd name="connsiteX65" fmla="*/ 33032 w 104080"/>
                  <a:gd name="connsiteY65" fmla="*/ 78225 h 78422"/>
                  <a:gd name="connsiteX66" fmla="*/ 13801 w 104080"/>
                  <a:gd name="connsiteY66" fmla="*/ 73697 h 78422"/>
                  <a:gd name="connsiteX67" fmla="*/ 5938 w 104080"/>
                  <a:gd name="connsiteY67" fmla="*/ 65903 h 78422"/>
                  <a:gd name="connsiteX68" fmla="*/ 4388 w 104080"/>
                  <a:gd name="connsiteY68" fmla="*/ 63323 h 78422"/>
                  <a:gd name="connsiteX69" fmla="*/ 3271 w 104080"/>
                  <a:gd name="connsiteY69" fmla="*/ 60968 h 78422"/>
                  <a:gd name="connsiteX70" fmla="*/ 3228 w 104080"/>
                  <a:gd name="connsiteY70" fmla="*/ 60899 h 78422"/>
                  <a:gd name="connsiteX71" fmla="*/ 3141 w 104080"/>
                  <a:gd name="connsiteY71" fmla="*/ 60665 h 78422"/>
                  <a:gd name="connsiteX72" fmla="*/ 3089 w 104080"/>
                  <a:gd name="connsiteY72" fmla="*/ 60491 h 78422"/>
                  <a:gd name="connsiteX73" fmla="*/ 2951 w 104080"/>
                  <a:gd name="connsiteY73" fmla="*/ 60171 h 78422"/>
                  <a:gd name="connsiteX74" fmla="*/ 2717 w 104080"/>
                  <a:gd name="connsiteY74" fmla="*/ 59504 h 78422"/>
                  <a:gd name="connsiteX75" fmla="*/ 2232 w 104080"/>
                  <a:gd name="connsiteY75" fmla="*/ 58179 h 78422"/>
                  <a:gd name="connsiteX76" fmla="*/ 1401 w 104080"/>
                  <a:gd name="connsiteY76" fmla="*/ 55409 h 78422"/>
                  <a:gd name="connsiteX77" fmla="*/ 1938 w 104080"/>
                  <a:gd name="connsiteY77" fmla="*/ 31899 h 78422"/>
                  <a:gd name="connsiteX78" fmla="*/ 7176 w 104080"/>
                  <a:gd name="connsiteY78" fmla="*/ 20790 h 78422"/>
                  <a:gd name="connsiteX79" fmla="*/ 15446 w 104080"/>
                  <a:gd name="connsiteY79" fmla="*/ 11455 h 78422"/>
                  <a:gd name="connsiteX80" fmla="*/ 17922 w 104080"/>
                  <a:gd name="connsiteY80" fmla="*/ 9524 h 78422"/>
                  <a:gd name="connsiteX81" fmla="*/ 20650 w 104080"/>
                  <a:gd name="connsiteY81" fmla="*/ 7723 h 78422"/>
                  <a:gd name="connsiteX82" fmla="*/ 22061 w 104080"/>
                  <a:gd name="connsiteY82" fmla="*/ 6849 h 78422"/>
                  <a:gd name="connsiteX83" fmla="*/ 23326 w 104080"/>
                  <a:gd name="connsiteY83" fmla="*/ 6199 h 78422"/>
                  <a:gd name="connsiteX84" fmla="*/ 24590 w 104080"/>
                  <a:gd name="connsiteY84" fmla="*/ 5558 h 78422"/>
                  <a:gd name="connsiteX85" fmla="*/ 25222 w 104080"/>
                  <a:gd name="connsiteY85" fmla="*/ 5229 h 78422"/>
                  <a:gd name="connsiteX86" fmla="*/ 25525 w 104080"/>
                  <a:gd name="connsiteY86" fmla="*/ 5073 h 78422"/>
                  <a:gd name="connsiteX87" fmla="*/ 25897 w 104080"/>
                  <a:gd name="connsiteY87" fmla="*/ 4900 h 78422"/>
                  <a:gd name="connsiteX88" fmla="*/ 26071 w 104080"/>
                  <a:gd name="connsiteY88" fmla="*/ 4831 h 78422"/>
                  <a:gd name="connsiteX89" fmla="*/ 31768 w 104080"/>
                  <a:gd name="connsiteY89" fmla="*/ 2701 h 78422"/>
                  <a:gd name="connsiteX90" fmla="*/ 37639 w 104080"/>
                  <a:gd name="connsiteY90" fmla="*/ 1159 h 78422"/>
                  <a:gd name="connsiteX91" fmla="*/ 61192 w 104080"/>
                  <a:gd name="connsiteY91" fmla="*/ 1341 h 78422"/>
                  <a:gd name="connsiteX92" fmla="*/ 81290 w 104080"/>
                  <a:gd name="connsiteY92" fmla="*/ 10269 h 78422"/>
                  <a:gd name="connsiteX93" fmla="*/ 94780 w 104080"/>
                  <a:gd name="connsiteY93" fmla="*/ 24513 h 78422"/>
                  <a:gd name="connsiteX94" fmla="*/ 96010 w 104080"/>
                  <a:gd name="connsiteY94" fmla="*/ 26383 h 78422"/>
                  <a:gd name="connsiteX95" fmla="*/ 97049 w 104080"/>
                  <a:gd name="connsiteY95" fmla="*/ 28401 h 78422"/>
                  <a:gd name="connsiteX96" fmla="*/ 98937 w 104080"/>
                  <a:gd name="connsiteY96" fmla="*/ 32220 h 78422"/>
                  <a:gd name="connsiteX97" fmla="*/ 100296 w 104080"/>
                  <a:gd name="connsiteY97" fmla="*/ 35752 h 78422"/>
                  <a:gd name="connsiteX98" fmla="*/ 100617 w 104080"/>
                  <a:gd name="connsiteY98" fmla="*/ 36618 h 78422"/>
                  <a:gd name="connsiteX99" fmla="*/ 100720 w 104080"/>
                  <a:gd name="connsiteY99" fmla="*/ 36852 h 78422"/>
                  <a:gd name="connsiteX100" fmla="*/ 100746 w 104080"/>
                  <a:gd name="connsiteY100" fmla="*/ 36974 h 78422"/>
                  <a:gd name="connsiteX101" fmla="*/ 100816 w 104080"/>
                  <a:gd name="connsiteY101" fmla="*/ 37190 h 78422"/>
                  <a:gd name="connsiteX102" fmla="*/ 100920 w 104080"/>
                  <a:gd name="connsiteY102" fmla="*/ 37632 h 78422"/>
                  <a:gd name="connsiteX103" fmla="*/ 101413 w 104080"/>
                  <a:gd name="connsiteY103" fmla="*/ 39398 h 78422"/>
                  <a:gd name="connsiteX104" fmla="*/ 102331 w 104080"/>
                  <a:gd name="connsiteY104" fmla="*/ 42740 h 78422"/>
                  <a:gd name="connsiteX105" fmla="*/ 102929 w 104080"/>
                  <a:gd name="connsiteY105" fmla="*/ 45918 h 78422"/>
                  <a:gd name="connsiteX106" fmla="*/ 103742 w 104080"/>
                  <a:gd name="connsiteY106" fmla="*/ 51503 h 78422"/>
                  <a:gd name="connsiteX107" fmla="*/ 104080 w 104080"/>
                  <a:gd name="connsiteY107" fmla="*/ 56049 h 78422"/>
                  <a:gd name="connsiteX108" fmla="*/ 104028 w 104080"/>
                  <a:gd name="connsiteY108" fmla="*/ 59323 h 78422"/>
                  <a:gd name="connsiteX109" fmla="*/ 103959 w 104080"/>
                  <a:gd name="connsiteY109" fmla="*/ 62076 h 78422"/>
                  <a:gd name="connsiteX110" fmla="*/ 103396 w 104080"/>
                  <a:gd name="connsiteY110" fmla="*/ 62622 h 78422"/>
                  <a:gd name="connsiteX111" fmla="*/ 102894 w 104080"/>
                  <a:gd name="connsiteY111" fmla="*/ 62171 h 78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4080" h="78422">
                    <a:moveTo>
                      <a:pt x="102894" y="62171"/>
                    </a:moveTo>
                    <a:cubicBezTo>
                      <a:pt x="102894" y="62171"/>
                      <a:pt x="102703" y="61245"/>
                      <a:pt x="102323" y="59487"/>
                    </a:cubicBezTo>
                    <a:cubicBezTo>
                      <a:pt x="102149" y="58613"/>
                      <a:pt x="101924" y="57530"/>
                      <a:pt x="101673" y="56266"/>
                    </a:cubicBezTo>
                    <a:cubicBezTo>
                      <a:pt x="101335" y="55054"/>
                      <a:pt x="100946" y="53660"/>
                      <a:pt x="100513" y="52075"/>
                    </a:cubicBezTo>
                    <a:cubicBezTo>
                      <a:pt x="100158" y="50533"/>
                      <a:pt x="99526" y="48836"/>
                      <a:pt x="98885" y="46983"/>
                    </a:cubicBezTo>
                    <a:cubicBezTo>
                      <a:pt x="98547" y="46074"/>
                      <a:pt x="98253" y="45104"/>
                      <a:pt x="97863" y="44135"/>
                    </a:cubicBezTo>
                    <a:cubicBezTo>
                      <a:pt x="97447" y="43173"/>
                      <a:pt x="97023" y="42178"/>
                      <a:pt x="96599" y="41130"/>
                    </a:cubicBezTo>
                    <a:cubicBezTo>
                      <a:pt x="96382" y="40619"/>
                      <a:pt x="96148" y="40099"/>
                      <a:pt x="95932" y="39571"/>
                    </a:cubicBezTo>
                    <a:lnTo>
                      <a:pt x="95750" y="39155"/>
                    </a:lnTo>
                    <a:lnTo>
                      <a:pt x="95672" y="38965"/>
                    </a:lnTo>
                    <a:lnTo>
                      <a:pt x="95620" y="38870"/>
                    </a:lnTo>
                    <a:cubicBezTo>
                      <a:pt x="95742" y="39104"/>
                      <a:pt x="95638" y="38896"/>
                      <a:pt x="95655" y="38948"/>
                    </a:cubicBezTo>
                    <a:lnTo>
                      <a:pt x="95638" y="38896"/>
                    </a:lnTo>
                    <a:lnTo>
                      <a:pt x="95196" y="38091"/>
                    </a:lnTo>
                    <a:cubicBezTo>
                      <a:pt x="94625" y="36999"/>
                      <a:pt x="94027" y="35882"/>
                      <a:pt x="93421" y="34731"/>
                    </a:cubicBezTo>
                    <a:cubicBezTo>
                      <a:pt x="92841" y="33544"/>
                      <a:pt x="92105" y="32687"/>
                      <a:pt x="91438" y="31588"/>
                    </a:cubicBezTo>
                    <a:cubicBezTo>
                      <a:pt x="91100" y="31094"/>
                      <a:pt x="90754" y="30574"/>
                      <a:pt x="90408" y="30046"/>
                    </a:cubicBezTo>
                    <a:cubicBezTo>
                      <a:pt x="90035" y="29518"/>
                      <a:pt x="89576" y="29016"/>
                      <a:pt x="89169" y="28505"/>
                    </a:cubicBezTo>
                    <a:cubicBezTo>
                      <a:pt x="88286" y="27483"/>
                      <a:pt x="87541" y="26375"/>
                      <a:pt x="86546" y="25405"/>
                    </a:cubicBezTo>
                    <a:cubicBezTo>
                      <a:pt x="85602" y="24418"/>
                      <a:pt x="84606" y="23413"/>
                      <a:pt x="83627" y="22391"/>
                    </a:cubicBezTo>
                    <a:cubicBezTo>
                      <a:pt x="82545" y="21474"/>
                      <a:pt x="81437" y="20556"/>
                      <a:pt x="80311" y="19612"/>
                    </a:cubicBezTo>
                    <a:cubicBezTo>
                      <a:pt x="79151" y="18729"/>
                      <a:pt x="77878" y="17958"/>
                      <a:pt x="76683" y="17066"/>
                    </a:cubicBezTo>
                    <a:cubicBezTo>
                      <a:pt x="71678" y="13724"/>
                      <a:pt x="65755" y="11308"/>
                      <a:pt x="59382" y="9940"/>
                    </a:cubicBezTo>
                    <a:cubicBezTo>
                      <a:pt x="53009" y="8606"/>
                      <a:pt x="46168" y="8537"/>
                      <a:pt x="39432" y="9836"/>
                    </a:cubicBezTo>
                    <a:cubicBezTo>
                      <a:pt x="37760" y="10191"/>
                      <a:pt x="36089" y="10676"/>
                      <a:pt x="34418" y="11091"/>
                    </a:cubicBezTo>
                    <a:cubicBezTo>
                      <a:pt x="32781" y="11654"/>
                      <a:pt x="31153" y="12234"/>
                      <a:pt x="29508" y="12797"/>
                    </a:cubicBezTo>
                    <a:lnTo>
                      <a:pt x="29352" y="12875"/>
                    </a:lnTo>
                    <a:cubicBezTo>
                      <a:pt x="29162" y="12971"/>
                      <a:pt x="29543" y="12780"/>
                      <a:pt x="29482" y="12797"/>
                    </a:cubicBezTo>
                    <a:lnTo>
                      <a:pt x="29396" y="12849"/>
                    </a:lnTo>
                    <a:lnTo>
                      <a:pt x="29075" y="13005"/>
                    </a:lnTo>
                    <a:lnTo>
                      <a:pt x="28434" y="13300"/>
                    </a:lnTo>
                    <a:lnTo>
                      <a:pt x="27153" y="13906"/>
                    </a:lnTo>
                    <a:lnTo>
                      <a:pt x="25889" y="14503"/>
                    </a:lnTo>
                    <a:lnTo>
                      <a:pt x="24867" y="15135"/>
                    </a:lnTo>
                    <a:cubicBezTo>
                      <a:pt x="24191" y="15568"/>
                      <a:pt x="23507" y="15897"/>
                      <a:pt x="22841" y="16382"/>
                    </a:cubicBezTo>
                    <a:lnTo>
                      <a:pt x="20797" y="17915"/>
                    </a:lnTo>
                    <a:cubicBezTo>
                      <a:pt x="18173" y="20071"/>
                      <a:pt x="15723" y="22452"/>
                      <a:pt x="13757" y="25249"/>
                    </a:cubicBezTo>
                    <a:cubicBezTo>
                      <a:pt x="11818" y="28055"/>
                      <a:pt x="10146" y="31051"/>
                      <a:pt x="8995" y="34246"/>
                    </a:cubicBezTo>
                    <a:cubicBezTo>
                      <a:pt x="6683" y="40619"/>
                      <a:pt x="6189" y="47538"/>
                      <a:pt x="7601" y="53902"/>
                    </a:cubicBezTo>
                    <a:cubicBezTo>
                      <a:pt x="7722" y="54716"/>
                      <a:pt x="7912" y="55495"/>
                      <a:pt x="8190" y="56266"/>
                    </a:cubicBezTo>
                    <a:lnTo>
                      <a:pt x="8847" y="58431"/>
                    </a:lnTo>
                    <a:cubicBezTo>
                      <a:pt x="9203" y="59236"/>
                      <a:pt x="9523" y="60033"/>
                      <a:pt x="9878" y="60838"/>
                    </a:cubicBezTo>
                    <a:lnTo>
                      <a:pt x="10908" y="62691"/>
                    </a:lnTo>
                    <a:cubicBezTo>
                      <a:pt x="12502" y="65271"/>
                      <a:pt x="14580" y="67462"/>
                      <a:pt x="16927" y="69168"/>
                    </a:cubicBezTo>
                    <a:cubicBezTo>
                      <a:pt x="21663" y="72597"/>
                      <a:pt x="27413" y="73896"/>
                      <a:pt x="32556" y="73463"/>
                    </a:cubicBezTo>
                    <a:cubicBezTo>
                      <a:pt x="35085" y="73238"/>
                      <a:pt x="37639" y="72510"/>
                      <a:pt x="39674" y="71731"/>
                    </a:cubicBezTo>
                    <a:cubicBezTo>
                      <a:pt x="40263" y="71454"/>
                      <a:pt x="40826" y="71186"/>
                      <a:pt x="41397" y="70908"/>
                    </a:cubicBezTo>
                    <a:cubicBezTo>
                      <a:pt x="41839" y="70640"/>
                      <a:pt x="42280" y="70380"/>
                      <a:pt x="42713" y="70120"/>
                    </a:cubicBezTo>
                    <a:cubicBezTo>
                      <a:pt x="43155" y="69809"/>
                      <a:pt x="43588" y="69480"/>
                      <a:pt x="44012" y="69168"/>
                    </a:cubicBezTo>
                    <a:cubicBezTo>
                      <a:pt x="44410" y="68804"/>
                      <a:pt x="44800" y="68475"/>
                      <a:pt x="45190" y="68120"/>
                    </a:cubicBezTo>
                    <a:cubicBezTo>
                      <a:pt x="48108" y="65245"/>
                      <a:pt x="49684" y="61773"/>
                      <a:pt x="50195" y="58864"/>
                    </a:cubicBezTo>
                    <a:cubicBezTo>
                      <a:pt x="50766" y="55920"/>
                      <a:pt x="50498" y="53530"/>
                      <a:pt x="50143" y="51971"/>
                    </a:cubicBezTo>
                    <a:cubicBezTo>
                      <a:pt x="50004" y="51183"/>
                      <a:pt x="49779" y="50603"/>
                      <a:pt x="49666" y="50196"/>
                    </a:cubicBezTo>
                    <a:cubicBezTo>
                      <a:pt x="49537" y="49815"/>
                      <a:pt x="49476" y="49616"/>
                      <a:pt x="49476" y="49616"/>
                    </a:cubicBezTo>
                    <a:lnTo>
                      <a:pt x="49424" y="49434"/>
                    </a:lnTo>
                    <a:cubicBezTo>
                      <a:pt x="49121" y="48490"/>
                      <a:pt x="49658" y="47477"/>
                      <a:pt x="50610" y="47182"/>
                    </a:cubicBezTo>
                    <a:cubicBezTo>
                      <a:pt x="51520" y="46897"/>
                      <a:pt x="52507" y="47382"/>
                      <a:pt x="52836" y="48299"/>
                    </a:cubicBezTo>
                    <a:cubicBezTo>
                      <a:pt x="52836" y="48299"/>
                      <a:pt x="52922" y="48533"/>
                      <a:pt x="53078" y="49018"/>
                    </a:cubicBezTo>
                    <a:cubicBezTo>
                      <a:pt x="53251" y="49494"/>
                      <a:pt x="53537" y="50179"/>
                      <a:pt x="53736" y="51148"/>
                    </a:cubicBezTo>
                    <a:cubicBezTo>
                      <a:pt x="54213" y="53019"/>
                      <a:pt x="54654" y="55911"/>
                      <a:pt x="54057" y="59548"/>
                    </a:cubicBezTo>
                    <a:cubicBezTo>
                      <a:pt x="53511" y="63133"/>
                      <a:pt x="51753" y="67436"/>
                      <a:pt x="48220" y="71142"/>
                    </a:cubicBezTo>
                    <a:cubicBezTo>
                      <a:pt x="47744" y="71601"/>
                      <a:pt x="47277" y="72051"/>
                      <a:pt x="46783" y="72502"/>
                    </a:cubicBezTo>
                    <a:cubicBezTo>
                      <a:pt x="46272" y="72917"/>
                      <a:pt x="45744" y="73333"/>
                      <a:pt x="45207" y="73757"/>
                    </a:cubicBezTo>
                    <a:cubicBezTo>
                      <a:pt x="44584" y="74130"/>
                      <a:pt x="43986" y="74519"/>
                      <a:pt x="43354" y="74918"/>
                    </a:cubicBezTo>
                    <a:cubicBezTo>
                      <a:pt x="42791" y="75221"/>
                      <a:pt x="42202" y="75506"/>
                      <a:pt x="41648" y="75801"/>
                    </a:cubicBezTo>
                    <a:cubicBezTo>
                      <a:pt x="38869" y="76996"/>
                      <a:pt x="36158" y="77801"/>
                      <a:pt x="33032" y="78225"/>
                    </a:cubicBezTo>
                    <a:cubicBezTo>
                      <a:pt x="26928" y="78953"/>
                      <a:pt x="19853" y="77714"/>
                      <a:pt x="13801" y="73697"/>
                    </a:cubicBezTo>
                    <a:cubicBezTo>
                      <a:pt x="10796" y="71714"/>
                      <a:pt x="8086" y="69081"/>
                      <a:pt x="5938" y="65903"/>
                    </a:cubicBezTo>
                    <a:cubicBezTo>
                      <a:pt x="5427" y="65038"/>
                      <a:pt x="4916" y="64180"/>
                      <a:pt x="4388" y="63323"/>
                    </a:cubicBezTo>
                    <a:lnTo>
                      <a:pt x="3271" y="60968"/>
                    </a:lnTo>
                    <a:lnTo>
                      <a:pt x="3228" y="60899"/>
                    </a:lnTo>
                    <a:lnTo>
                      <a:pt x="3141" y="60665"/>
                    </a:lnTo>
                    <a:lnTo>
                      <a:pt x="3089" y="60491"/>
                    </a:lnTo>
                    <a:lnTo>
                      <a:pt x="2951" y="60171"/>
                    </a:lnTo>
                    <a:lnTo>
                      <a:pt x="2717" y="59504"/>
                    </a:lnTo>
                    <a:lnTo>
                      <a:pt x="2232" y="58179"/>
                    </a:lnTo>
                    <a:cubicBezTo>
                      <a:pt x="1894" y="57270"/>
                      <a:pt x="1617" y="56352"/>
                      <a:pt x="1401" y="55409"/>
                    </a:cubicBezTo>
                    <a:cubicBezTo>
                      <a:pt x="-617" y="47988"/>
                      <a:pt x="-470" y="39701"/>
                      <a:pt x="1938" y="31899"/>
                    </a:cubicBezTo>
                    <a:cubicBezTo>
                      <a:pt x="3107" y="28003"/>
                      <a:pt x="4951" y="24271"/>
                      <a:pt x="7176" y="20790"/>
                    </a:cubicBezTo>
                    <a:cubicBezTo>
                      <a:pt x="9445" y="17291"/>
                      <a:pt x="12285" y="14191"/>
                      <a:pt x="15446" y="11455"/>
                    </a:cubicBezTo>
                    <a:lnTo>
                      <a:pt x="17922" y="9524"/>
                    </a:lnTo>
                    <a:cubicBezTo>
                      <a:pt x="18762" y="8883"/>
                      <a:pt x="19758" y="8320"/>
                      <a:pt x="20650" y="7723"/>
                    </a:cubicBezTo>
                    <a:lnTo>
                      <a:pt x="22061" y="6849"/>
                    </a:lnTo>
                    <a:lnTo>
                      <a:pt x="23326" y="6199"/>
                    </a:lnTo>
                    <a:lnTo>
                      <a:pt x="24590" y="5558"/>
                    </a:lnTo>
                    <a:lnTo>
                      <a:pt x="25222" y="5229"/>
                    </a:lnTo>
                    <a:lnTo>
                      <a:pt x="25525" y="5073"/>
                    </a:lnTo>
                    <a:lnTo>
                      <a:pt x="25897" y="4900"/>
                    </a:lnTo>
                    <a:lnTo>
                      <a:pt x="26071" y="4831"/>
                    </a:lnTo>
                    <a:cubicBezTo>
                      <a:pt x="27967" y="4086"/>
                      <a:pt x="29855" y="3350"/>
                      <a:pt x="31768" y="2701"/>
                    </a:cubicBezTo>
                    <a:cubicBezTo>
                      <a:pt x="33734" y="2173"/>
                      <a:pt x="35673" y="1618"/>
                      <a:pt x="37639" y="1159"/>
                    </a:cubicBezTo>
                    <a:cubicBezTo>
                      <a:pt x="45536" y="-495"/>
                      <a:pt x="53693" y="-330"/>
                      <a:pt x="61192" y="1341"/>
                    </a:cubicBezTo>
                    <a:cubicBezTo>
                      <a:pt x="68725" y="2935"/>
                      <a:pt x="75566" y="6242"/>
                      <a:pt x="81290" y="10269"/>
                    </a:cubicBezTo>
                    <a:cubicBezTo>
                      <a:pt x="87013" y="14391"/>
                      <a:pt x="91551" y="19387"/>
                      <a:pt x="94780" y="24513"/>
                    </a:cubicBezTo>
                    <a:cubicBezTo>
                      <a:pt x="95179" y="25137"/>
                      <a:pt x="95620" y="25769"/>
                      <a:pt x="96010" y="26383"/>
                    </a:cubicBezTo>
                    <a:cubicBezTo>
                      <a:pt x="96356" y="27059"/>
                      <a:pt x="96703" y="27725"/>
                      <a:pt x="97049" y="28401"/>
                    </a:cubicBezTo>
                    <a:cubicBezTo>
                      <a:pt x="97690" y="29700"/>
                      <a:pt x="98495" y="31025"/>
                      <a:pt x="98937" y="32220"/>
                    </a:cubicBezTo>
                    <a:cubicBezTo>
                      <a:pt x="99413" y="33423"/>
                      <a:pt x="99855" y="34618"/>
                      <a:pt x="100296" y="35752"/>
                    </a:cubicBezTo>
                    <a:lnTo>
                      <a:pt x="100617" y="36618"/>
                    </a:lnTo>
                    <a:lnTo>
                      <a:pt x="100720" y="36852"/>
                    </a:lnTo>
                    <a:lnTo>
                      <a:pt x="100746" y="36974"/>
                    </a:lnTo>
                    <a:lnTo>
                      <a:pt x="100816" y="37190"/>
                    </a:lnTo>
                    <a:lnTo>
                      <a:pt x="100920" y="37632"/>
                    </a:lnTo>
                    <a:cubicBezTo>
                      <a:pt x="101093" y="38238"/>
                      <a:pt x="101257" y="38826"/>
                      <a:pt x="101413" y="39398"/>
                    </a:cubicBezTo>
                    <a:cubicBezTo>
                      <a:pt x="101734" y="40558"/>
                      <a:pt x="102037" y="41675"/>
                      <a:pt x="102331" y="42740"/>
                    </a:cubicBezTo>
                    <a:cubicBezTo>
                      <a:pt x="102608" y="43823"/>
                      <a:pt x="102738" y="44905"/>
                      <a:pt x="102929" y="45918"/>
                    </a:cubicBezTo>
                    <a:cubicBezTo>
                      <a:pt x="103275" y="47936"/>
                      <a:pt x="103630" y="49772"/>
                      <a:pt x="103742" y="51503"/>
                    </a:cubicBezTo>
                    <a:cubicBezTo>
                      <a:pt x="103864" y="53209"/>
                      <a:pt x="103976" y="54733"/>
                      <a:pt x="104080" y="56049"/>
                    </a:cubicBezTo>
                    <a:cubicBezTo>
                      <a:pt x="104054" y="57331"/>
                      <a:pt x="104028" y="58431"/>
                      <a:pt x="104028" y="59323"/>
                    </a:cubicBezTo>
                    <a:cubicBezTo>
                      <a:pt x="103985" y="61115"/>
                      <a:pt x="103959" y="62076"/>
                      <a:pt x="103959" y="62076"/>
                    </a:cubicBezTo>
                    <a:cubicBezTo>
                      <a:pt x="103959" y="62371"/>
                      <a:pt x="103708" y="62630"/>
                      <a:pt x="103396" y="62622"/>
                    </a:cubicBezTo>
                    <a:cubicBezTo>
                      <a:pt x="103180" y="62613"/>
                      <a:pt x="102955" y="62440"/>
                      <a:pt x="102894" y="62171"/>
                    </a:cubicBezTo>
                    <a:close/>
                  </a:path>
                </a:pathLst>
              </a:custGeom>
              <a:grpFill/>
              <a:ln w="8653" cap="flat">
                <a:noFill/>
                <a:prstDash val="solid"/>
                <a:miter/>
              </a:ln>
            </p:spPr>
            <p:txBody>
              <a:bodyPr rtlCol="0" anchor="ctr"/>
              <a:lstStyle/>
              <a:p>
                <a:endParaRPr lang="en-IN" dirty="0"/>
              </a:p>
            </p:txBody>
          </p:sp>
          <p:sp>
            <p:nvSpPr>
              <p:cNvPr id="66" name="Freeform: Shape 41">
                <a:extLst>
                  <a:ext uri="{FF2B5EF4-FFF2-40B4-BE49-F238E27FC236}">
                    <a16:creationId xmlns:a16="http://schemas.microsoft.com/office/drawing/2014/main" id="{8E3EBD4F-6DDB-814B-91DC-5E7432BC73C4}"/>
                  </a:ext>
                </a:extLst>
              </p:cNvPr>
              <p:cNvSpPr/>
              <p:nvPr/>
            </p:nvSpPr>
            <p:spPr>
              <a:xfrm>
                <a:off x="-1030328" y="2816727"/>
                <a:ext cx="106431" cy="84478"/>
              </a:xfrm>
              <a:custGeom>
                <a:avLst/>
                <a:gdLst>
                  <a:gd name="connsiteX0" fmla="*/ 105399 w 106431"/>
                  <a:gd name="connsiteY0" fmla="*/ 46089 h 84478"/>
                  <a:gd name="connsiteX1" fmla="*/ 104065 w 106431"/>
                  <a:gd name="connsiteY1" fmla="*/ 43699 h 84478"/>
                  <a:gd name="connsiteX2" fmla="*/ 102481 w 106431"/>
                  <a:gd name="connsiteY2" fmla="*/ 40816 h 84478"/>
                  <a:gd name="connsiteX3" fmla="*/ 100134 w 106431"/>
                  <a:gd name="connsiteY3" fmla="*/ 37162 h 84478"/>
                  <a:gd name="connsiteX4" fmla="*/ 97069 w 106431"/>
                  <a:gd name="connsiteY4" fmla="*/ 32763 h 84478"/>
                  <a:gd name="connsiteX5" fmla="*/ 95242 w 106431"/>
                  <a:gd name="connsiteY5" fmla="*/ 30330 h 84478"/>
                  <a:gd name="connsiteX6" fmla="*/ 93138 w 106431"/>
                  <a:gd name="connsiteY6" fmla="*/ 27845 h 84478"/>
                  <a:gd name="connsiteX7" fmla="*/ 92047 w 106431"/>
                  <a:gd name="connsiteY7" fmla="*/ 26528 h 84478"/>
                  <a:gd name="connsiteX8" fmla="*/ 91769 w 106431"/>
                  <a:gd name="connsiteY8" fmla="*/ 26225 h 84478"/>
                  <a:gd name="connsiteX9" fmla="*/ 91640 w 106431"/>
                  <a:gd name="connsiteY9" fmla="*/ 26052 h 84478"/>
                  <a:gd name="connsiteX10" fmla="*/ 91553 w 106431"/>
                  <a:gd name="connsiteY10" fmla="*/ 25965 h 84478"/>
                  <a:gd name="connsiteX11" fmla="*/ 91614 w 106431"/>
                  <a:gd name="connsiteY11" fmla="*/ 26052 h 84478"/>
                  <a:gd name="connsiteX12" fmla="*/ 91570 w 106431"/>
                  <a:gd name="connsiteY12" fmla="*/ 25983 h 84478"/>
                  <a:gd name="connsiteX13" fmla="*/ 90921 w 106431"/>
                  <a:gd name="connsiteY13" fmla="*/ 25359 h 84478"/>
                  <a:gd name="connsiteX14" fmla="*/ 88237 w 106431"/>
                  <a:gd name="connsiteY14" fmla="*/ 22658 h 84478"/>
                  <a:gd name="connsiteX15" fmla="*/ 85414 w 106431"/>
                  <a:gd name="connsiteY15" fmla="*/ 20268 h 84478"/>
                  <a:gd name="connsiteX16" fmla="*/ 83976 w 106431"/>
                  <a:gd name="connsiteY16" fmla="*/ 19064 h 84478"/>
                  <a:gd name="connsiteX17" fmla="*/ 82340 w 106431"/>
                  <a:gd name="connsiteY17" fmla="*/ 17964 h 84478"/>
                  <a:gd name="connsiteX18" fmla="*/ 78937 w 106431"/>
                  <a:gd name="connsiteY18" fmla="*/ 15765 h 84478"/>
                  <a:gd name="connsiteX19" fmla="*/ 75239 w 106431"/>
                  <a:gd name="connsiteY19" fmla="*/ 13765 h 84478"/>
                  <a:gd name="connsiteX20" fmla="*/ 71265 w 106431"/>
                  <a:gd name="connsiteY20" fmla="*/ 12076 h 84478"/>
                  <a:gd name="connsiteX21" fmla="*/ 67030 w 106431"/>
                  <a:gd name="connsiteY21" fmla="*/ 10725 h 84478"/>
                  <a:gd name="connsiteX22" fmla="*/ 48413 w 106431"/>
                  <a:gd name="connsiteY22" fmla="*/ 9020 h 84478"/>
                  <a:gd name="connsiteX23" fmla="*/ 29320 w 106431"/>
                  <a:gd name="connsiteY23" fmla="*/ 14787 h 84478"/>
                  <a:gd name="connsiteX24" fmla="*/ 24887 w 106431"/>
                  <a:gd name="connsiteY24" fmla="*/ 17454 h 84478"/>
                  <a:gd name="connsiteX25" fmla="*/ 20730 w 106431"/>
                  <a:gd name="connsiteY25" fmla="*/ 20571 h 84478"/>
                  <a:gd name="connsiteX26" fmla="*/ 20583 w 106431"/>
                  <a:gd name="connsiteY26" fmla="*/ 20666 h 84478"/>
                  <a:gd name="connsiteX27" fmla="*/ 20687 w 106431"/>
                  <a:gd name="connsiteY27" fmla="*/ 20579 h 84478"/>
                  <a:gd name="connsiteX28" fmla="*/ 20618 w 106431"/>
                  <a:gd name="connsiteY28" fmla="*/ 20631 h 84478"/>
                  <a:gd name="connsiteX29" fmla="*/ 20358 w 106431"/>
                  <a:gd name="connsiteY29" fmla="*/ 20874 h 84478"/>
                  <a:gd name="connsiteX30" fmla="*/ 19838 w 106431"/>
                  <a:gd name="connsiteY30" fmla="*/ 21359 h 84478"/>
                  <a:gd name="connsiteX31" fmla="*/ 18773 w 106431"/>
                  <a:gd name="connsiteY31" fmla="*/ 22303 h 84478"/>
                  <a:gd name="connsiteX32" fmla="*/ 17752 w 106431"/>
                  <a:gd name="connsiteY32" fmla="*/ 23264 h 84478"/>
                  <a:gd name="connsiteX33" fmla="*/ 16972 w 106431"/>
                  <a:gd name="connsiteY33" fmla="*/ 24147 h 84478"/>
                  <a:gd name="connsiteX34" fmla="*/ 15379 w 106431"/>
                  <a:gd name="connsiteY34" fmla="*/ 25974 h 84478"/>
                  <a:gd name="connsiteX35" fmla="*/ 13872 w 106431"/>
                  <a:gd name="connsiteY35" fmla="*/ 28009 h 84478"/>
                  <a:gd name="connsiteX36" fmla="*/ 9318 w 106431"/>
                  <a:gd name="connsiteY36" fmla="*/ 37075 h 84478"/>
                  <a:gd name="connsiteX37" fmla="*/ 7413 w 106431"/>
                  <a:gd name="connsiteY37" fmla="*/ 47076 h 84478"/>
                  <a:gd name="connsiteX38" fmla="*/ 11872 w 106431"/>
                  <a:gd name="connsiteY38" fmla="*/ 66291 h 84478"/>
                  <a:gd name="connsiteX39" fmla="*/ 13145 w 106431"/>
                  <a:gd name="connsiteY39" fmla="*/ 68369 h 84478"/>
                  <a:gd name="connsiteX40" fmla="*/ 14409 w 106431"/>
                  <a:gd name="connsiteY40" fmla="*/ 70231 h 84478"/>
                  <a:gd name="connsiteX41" fmla="*/ 16089 w 106431"/>
                  <a:gd name="connsiteY41" fmla="*/ 72222 h 84478"/>
                  <a:gd name="connsiteX42" fmla="*/ 17648 w 106431"/>
                  <a:gd name="connsiteY42" fmla="*/ 73694 h 84478"/>
                  <a:gd name="connsiteX43" fmla="*/ 25311 w 106431"/>
                  <a:gd name="connsiteY43" fmla="*/ 78128 h 84478"/>
                  <a:gd name="connsiteX44" fmla="*/ 41503 w 106431"/>
                  <a:gd name="connsiteY44" fmla="*/ 77617 h 84478"/>
                  <a:gd name="connsiteX45" fmla="*/ 47790 w 106431"/>
                  <a:gd name="connsiteY45" fmla="*/ 73868 h 84478"/>
                  <a:gd name="connsiteX46" fmla="*/ 49210 w 106431"/>
                  <a:gd name="connsiteY46" fmla="*/ 72577 h 84478"/>
                  <a:gd name="connsiteX47" fmla="*/ 50232 w 106431"/>
                  <a:gd name="connsiteY47" fmla="*/ 71417 h 84478"/>
                  <a:gd name="connsiteX48" fmla="*/ 51202 w 106431"/>
                  <a:gd name="connsiteY48" fmla="*/ 70118 h 84478"/>
                  <a:gd name="connsiteX49" fmla="*/ 52007 w 106431"/>
                  <a:gd name="connsiteY49" fmla="*/ 68785 h 84478"/>
                  <a:gd name="connsiteX50" fmla="*/ 54059 w 106431"/>
                  <a:gd name="connsiteY50" fmla="*/ 58446 h 84478"/>
                  <a:gd name="connsiteX51" fmla="*/ 51990 w 106431"/>
                  <a:gd name="connsiteY51" fmla="*/ 51899 h 84478"/>
                  <a:gd name="connsiteX52" fmla="*/ 51020 w 106431"/>
                  <a:gd name="connsiteY52" fmla="*/ 50341 h 84478"/>
                  <a:gd name="connsiteX53" fmla="*/ 50656 w 106431"/>
                  <a:gd name="connsiteY53" fmla="*/ 49813 h 84478"/>
                  <a:gd name="connsiteX54" fmla="*/ 50544 w 106431"/>
                  <a:gd name="connsiteY54" fmla="*/ 49665 h 84478"/>
                  <a:gd name="connsiteX55" fmla="*/ 51002 w 106431"/>
                  <a:gd name="connsiteY55" fmla="*/ 47163 h 84478"/>
                  <a:gd name="connsiteX56" fmla="*/ 53470 w 106431"/>
                  <a:gd name="connsiteY56" fmla="*/ 47587 h 84478"/>
                  <a:gd name="connsiteX57" fmla="*/ 53929 w 106431"/>
                  <a:gd name="connsiteY57" fmla="*/ 48202 h 84478"/>
                  <a:gd name="connsiteX58" fmla="*/ 55176 w 106431"/>
                  <a:gd name="connsiteY58" fmla="*/ 50029 h 84478"/>
                  <a:gd name="connsiteX59" fmla="*/ 57956 w 106431"/>
                  <a:gd name="connsiteY59" fmla="*/ 57978 h 84478"/>
                  <a:gd name="connsiteX60" fmla="*/ 55808 w 106431"/>
                  <a:gd name="connsiteY60" fmla="*/ 70794 h 84478"/>
                  <a:gd name="connsiteX61" fmla="*/ 54838 w 106431"/>
                  <a:gd name="connsiteY61" fmla="*/ 72482 h 84478"/>
                  <a:gd name="connsiteX62" fmla="*/ 53695 w 106431"/>
                  <a:gd name="connsiteY62" fmla="*/ 74136 h 84478"/>
                  <a:gd name="connsiteX63" fmla="*/ 52275 w 106431"/>
                  <a:gd name="connsiteY63" fmla="*/ 75799 h 84478"/>
                  <a:gd name="connsiteX64" fmla="*/ 50890 w 106431"/>
                  <a:gd name="connsiteY64" fmla="*/ 77141 h 84478"/>
                  <a:gd name="connsiteX65" fmla="*/ 43382 w 106431"/>
                  <a:gd name="connsiteY65" fmla="*/ 81981 h 84478"/>
                  <a:gd name="connsiteX66" fmla="*/ 23683 w 106431"/>
                  <a:gd name="connsiteY66" fmla="*/ 83332 h 84478"/>
                  <a:gd name="connsiteX67" fmla="*/ 13872 w 106431"/>
                  <a:gd name="connsiteY67" fmla="*/ 78188 h 84478"/>
                  <a:gd name="connsiteX68" fmla="*/ 11621 w 106431"/>
                  <a:gd name="connsiteY68" fmla="*/ 76188 h 84478"/>
                  <a:gd name="connsiteX69" fmla="*/ 9863 w 106431"/>
                  <a:gd name="connsiteY69" fmla="*/ 74266 h 84478"/>
                  <a:gd name="connsiteX70" fmla="*/ 9802 w 106431"/>
                  <a:gd name="connsiteY70" fmla="*/ 74197 h 84478"/>
                  <a:gd name="connsiteX71" fmla="*/ 9647 w 106431"/>
                  <a:gd name="connsiteY71" fmla="*/ 74024 h 84478"/>
                  <a:gd name="connsiteX72" fmla="*/ 9543 w 106431"/>
                  <a:gd name="connsiteY72" fmla="*/ 73868 h 84478"/>
                  <a:gd name="connsiteX73" fmla="*/ 9318 w 106431"/>
                  <a:gd name="connsiteY73" fmla="*/ 73573 h 84478"/>
                  <a:gd name="connsiteX74" fmla="*/ 8902 w 106431"/>
                  <a:gd name="connsiteY74" fmla="*/ 73010 h 84478"/>
                  <a:gd name="connsiteX75" fmla="*/ 8045 w 106431"/>
                  <a:gd name="connsiteY75" fmla="*/ 71876 h 84478"/>
                  <a:gd name="connsiteX76" fmla="*/ 6434 w 106431"/>
                  <a:gd name="connsiteY76" fmla="*/ 69495 h 84478"/>
                  <a:gd name="connsiteX77" fmla="*/ 0 w 106431"/>
                  <a:gd name="connsiteY77" fmla="*/ 46886 h 84478"/>
                  <a:gd name="connsiteX78" fmla="*/ 1741 w 106431"/>
                  <a:gd name="connsiteY78" fmla="*/ 34702 h 84478"/>
                  <a:gd name="connsiteX79" fmla="*/ 6893 w 106431"/>
                  <a:gd name="connsiteY79" fmla="*/ 23342 h 84478"/>
                  <a:gd name="connsiteX80" fmla="*/ 8694 w 106431"/>
                  <a:gd name="connsiteY80" fmla="*/ 20753 h 84478"/>
                  <a:gd name="connsiteX81" fmla="*/ 10772 w 106431"/>
                  <a:gd name="connsiteY81" fmla="*/ 18250 h 84478"/>
                  <a:gd name="connsiteX82" fmla="*/ 11863 w 106431"/>
                  <a:gd name="connsiteY82" fmla="*/ 16986 h 84478"/>
                  <a:gd name="connsiteX83" fmla="*/ 12876 w 106431"/>
                  <a:gd name="connsiteY83" fmla="*/ 15999 h 84478"/>
                  <a:gd name="connsiteX84" fmla="*/ 13907 w 106431"/>
                  <a:gd name="connsiteY84" fmla="*/ 15003 h 84478"/>
                  <a:gd name="connsiteX85" fmla="*/ 14418 w 106431"/>
                  <a:gd name="connsiteY85" fmla="*/ 14518 h 84478"/>
                  <a:gd name="connsiteX86" fmla="*/ 14669 w 106431"/>
                  <a:gd name="connsiteY86" fmla="*/ 14276 h 84478"/>
                  <a:gd name="connsiteX87" fmla="*/ 14955 w 106431"/>
                  <a:gd name="connsiteY87" fmla="*/ 14007 h 84478"/>
                  <a:gd name="connsiteX88" fmla="*/ 15119 w 106431"/>
                  <a:gd name="connsiteY88" fmla="*/ 13886 h 84478"/>
                  <a:gd name="connsiteX89" fmla="*/ 19925 w 106431"/>
                  <a:gd name="connsiteY89" fmla="*/ 10163 h 84478"/>
                  <a:gd name="connsiteX90" fmla="*/ 25094 w 106431"/>
                  <a:gd name="connsiteY90" fmla="*/ 6993 h 84478"/>
                  <a:gd name="connsiteX91" fmla="*/ 47651 w 106431"/>
                  <a:gd name="connsiteY91" fmla="*/ 196 h 84478"/>
                  <a:gd name="connsiteX92" fmla="*/ 69498 w 106431"/>
                  <a:gd name="connsiteY92" fmla="*/ 2828 h 84478"/>
                  <a:gd name="connsiteX93" fmla="*/ 86565 w 106431"/>
                  <a:gd name="connsiteY93" fmla="*/ 12440 h 84478"/>
                  <a:gd name="connsiteX94" fmla="*/ 88280 w 106431"/>
                  <a:gd name="connsiteY94" fmla="*/ 13903 h 84478"/>
                  <a:gd name="connsiteX95" fmla="*/ 89882 w 106431"/>
                  <a:gd name="connsiteY95" fmla="*/ 15514 h 84478"/>
                  <a:gd name="connsiteX96" fmla="*/ 92826 w 106431"/>
                  <a:gd name="connsiteY96" fmla="*/ 18588 h 84478"/>
                  <a:gd name="connsiteX97" fmla="*/ 95146 w 106431"/>
                  <a:gd name="connsiteY97" fmla="*/ 21584 h 84478"/>
                  <a:gd name="connsiteX98" fmla="*/ 95718 w 106431"/>
                  <a:gd name="connsiteY98" fmla="*/ 22329 h 84478"/>
                  <a:gd name="connsiteX99" fmla="*/ 95874 w 106431"/>
                  <a:gd name="connsiteY99" fmla="*/ 22511 h 84478"/>
                  <a:gd name="connsiteX100" fmla="*/ 95935 w 106431"/>
                  <a:gd name="connsiteY100" fmla="*/ 22606 h 84478"/>
                  <a:gd name="connsiteX101" fmla="*/ 96064 w 106431"/>
                  <a:gd name="connsiteY101" fmla="*/ 22796 h 84478"/>
                  <a:gd name="connsiteX102" fmla="*/ 96315 w 106431"/>
                  <a:gd name="connsiteY102" fmla="*/ 23203 h 84478"/>
                  <a:gd name="connsiteX103" fmla="*/ 97294 w 106431"/>
                  <a:gd name="connsiteY103" fmla="*/ 24745 h 84478"/>
                  <a:gd name="connsiteX104" fmla="*/ 99156 w 106431"/>
                  <a:gd name="connsiteY104" fmla="*/ 27654 h 84478"/>
                  <a:gd name="connsiteX105" fmla="*/ 100654 w 106431"/>
                  <a:gd name="connsiteY105" fmla="*/ 30511 h 84478"/>
                  <a:gd name="connsiteX106" fmla="*/ 103078 w 106431"/>
                  <a:gd name="connsiteY106" fmla="*/ 35620 h 84478"/>
                  <a:gd name="connsiteX107" fmla="*/ 104741 w 106431"/>
                  <a:gd name="connsiteY107" fmla="*/ 39855 h 84478"/>
                  <a:gd name="connsiteX108" fmla="*/ 105659 w 106431"/>
                  <a:gd name="connsiteY108" fmla="*/ 43007 h 84478"/>
                  <a:gd name="connsiteX109" fmla="*/ 106412 w 106431"/>
                  <a:gd name="connsiteY109" fmla="*/ 45648 h 84478"/>
                  <a:gd name="connsiteX110" fmla="*/ 106022 w 106431"/>
                  <a:gd name="connsiteY110" fmla="*/ 46340 h 84478"/>
                  <a:gd name="connsiteX111" fmla="*/ 105399 w 106431"/>
                  <a:gd name="connsiteY111" fmla="*/ 46089 h 8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6431" h="84478">
                    <a:moveTo>
                      <a:pt x="105399" y="46089"/>
                    </a:moveTo>
                    <a:cubicBezTo>
                      <a:pt x="105399" y="46089"/>
                      <a:pt x="104931" y="45258"/>
                      <a:pt x="104065" y="43699"/>
                    </a:cubicBezTo>
                    <a:cubicBezTo>
                      <a:pt x="103632" y="42911"/>
                      <a:pt x="103104" y="41950"/>
                      <a:pt x="102481" y="40816"/>
                    </a:cubicBezTo>
                    <a:cubicBezTo>
                      <a:pt x="101797" y="39733"/>
                      <a:pt x="101017" y="38530"/>
                      <a:pt x="100134" y="37162"/>
                    </a:cubicBezTo>
                    <a:cubicBezTo>
                      <a:pt x="99329" y="35767"/>
                      <a:pt x="98220" y="34339"/>
                      <a:pt x="97069" y="32763"/>
                    </a:cubicBezTo>
                    <a:cubicBezTo>
                      <a:pt x="96480" y="31992"/>
                      <a:pt x="95900" y="31143"/>
                      <a:pt x="95242" y="30330"/>
                    </a:cubicBezTo>
                    <a:cubicBezTo>
                      <a:pt x="94566" y="29533"/>
                      <a:pt x="93865" y="28702"/>
                      <a:pt x="93138" y="27845"/>
                    </a:cubicBezTo>
                    <a:cubicBezTo>
                      <a:pt x="92774" y="27420"/>
                      <a:pt x="92410" y="26979"/>
                      <a:pt x="92047" y="26528"/>
                    </a:cubicBezTo>
                    <a:lnTo>
                      <a:pt x="91769" y="26225"/>
                    </a:lnTo>
                    <a:lnTo>
                      <a:pt x="91640" y="26052"/>
                    </a:lnTo>
                    <a:lnTo>
                      <a:pt x="91553" y="25965"/>
                    </a:lnTo>
                    <a:cubicBezTo>
                      <a:pt x="91735" y="26165"/>
                      <a:pt x="91588" y="25983"/>
                      <a:pt x="91614" y="26052"/>
                    </a:cubicBezTo>
                    <a:lnTo>
                      <a:pt x="91570" y="25983"/>
                    </a:lnTo>
                    <a:lnTo>
                      <a:pt x="90921" y="25359"/>
                    </a:lnTo>
                    <a:cubicBezTo>
                      <a:pt x="90038" y="24476"/>
                      <a:pt x="89154" y="23593"/>
                      <a:pt x="88237" y="22658"/>
                    </a:cubicBezTo>
                    <a:cubicBezTo>
                      <a:pt x="87336" y="21705"/>
                      <a:pt x="86358" y="21090"/>
                      <a:pt x="85414" y="20268"/>
                    </a:cubicBezTo>
                    <a:cubicBezTo>
                      <a:pt x="84946" y="19861"/>
                      <a:pt x="84470" y="19471"/>
                      <a:pt x="83976" y="19064"/>
                    </a:cubicBezTo>
                    <a:cubicBezTo>
                      <a:pt x="83448" y="18692"/>
                      <a:pt x="82885" y="18328"/>
                      <a:pt x="82340" y="17964"/>
                    </a:cubicBezTo>
                    <a:cubicBezTo>
                      <a:pt x="81205" y="17272"/>
                      <a:pt x="80158" y="16414"/>
                      <a:pt x="78937" y="15765"/>
                    </a:cubicBezTo>
                    <a:cubicBezTo>
                      <a:pt x="77716" y="15116"/>
                      <a:pt x="76503" y="14440"/>
                      <a:pt x="75239" y="13765"/>
                    </a:cubicBezTo>
                    <a:cubicBezTo>
                      <a:pt x="73949" y="13219"/>
                      <a:pt x="72607" y="12657"/>
                      <a:pt x="71265" y="12076"/>
                    </a:cubicBezTo>
                    <a:cubicBezTo>
                      <a:pt x="69897" y="11583"/>
                      <a:pt x="68451" y="11210"/>
                      <a:pt x="67030" y="10725"/>
                    </a:cubicBezTo>
                    <a:cubicBezTo>
                      <a:pt x="61272" y="9020"/>
                      <a:pt x="54890" y="8465"/>
                      <a:pt x="48413" y="9020"/>
                    </a:cubicBezTo>
                    <a:cubicBezTo>
                      <a:pt x="41936" y="9600"/>
                      <a:pt x="35364" y="11565"/>
                      <a:pt x="29320" y="14787"/>
                    </a:cubicBezTo>
                    <a:cubicBezTo>
                      <a:pt x="27831" y="15618"/>
                      <a:pt x="26385" y="16570"/>
                      <a:pt x="24887" y="17454"/>
                    </a:cubicBezTo>
                    <a:lnTo>
                      <a:pt x="20730" y="20571"/>
                    </a:lnTo>
                    <a:lnTo>
                      <a:pt x="20583" y="20666"/>
                    </a:lnTo>
                    <a:cubicBezTo>
                      <a:pt x="20418" y="20813"/>
                      <a:pt x="20748" y="20510"/>
                      <a:pt x="20687" y="20579"/>
                    </a:cubicBezTo>
                    <a:lnTo>
                      <a:pt x="20618" y="20631"/>
                    </a:lnTo>
                    <a:lnTo>
                      <a:pt x="20358" y="20874"/>
                    </a:lnTo>
                    <a:lnTo>
                      <a:pt x="19838" y="21359"/>
                    </a:lnTo>
                    <a:lnTo>
                      <a:pt x="18773" y="22303"/>
                    </a:lnTo>
                    <a:lnTo>
                      <a:pt x="17752" y="23264"/>
                    </a:lnTo>
                    <a:lnTo>
                      <a:pt x="16972" y="24147"/>
                    </a:lnTo>
                    <a:cubicBezTo>
                      <a:pt x="16453" y="24770"/>
                      <a:pt x="15881" y="25281"/>
                      <a:pt x="15379" y="25974"/>
                    </a:cubicBezTo>
                    <a:lnTo>
                      <a:pt x="13872" y="28009"/>
                    </a:lnTo>
                    <a:cubicBezTo>
                      <a:pt x="12011" y="30823"/>
                      <a:pt x="10365" y="33845"/>
                      <a:pt x="9318" y="37075"/>
                    </a:cubicBezTo>
                    <a:cubicBezTo>
                      <a:pt x="8296" y="40331"/>
                      <a:pt x="7568" y="43699"/>
                      <a:pt x="7413" y="47076"/>
                    </a:cubicBezTo>
                    <a:cubicBezTo>
                      <a:pt x="7092" y="53856"/>
                      <a:pt x="8659" y="60611"/>
                      <a:pt x="11872" y="66291"/>
                    </a:cubicBezTo>
                    <a:cubicBezTo>
                      <a:pt x="12244" y="67018"/>
                      <a:pt x="12660" y="67711"/>
                      <a:pt x="13145" y="68369"/>
                    </a:cubicBezTo>
                    <a:lnTo>
                      <a:pt x="14409" y="70231"/>
                    </a:lnTo>
                    <a:lnTo>
                      <a:pt x="16089" y="72222"/>
                    </a:lnTo>
                    <a:lnTo>
                      <a:pt x="17648" y="73694"/>
                    </a:lnTo>
                    <a:cubicBezTo>
                      <a:pt x="19916" y="75703"/>
                      <a:pt x="22566" y="77193"/>
                      <a:pt x="25311" y="78128"/>
                    </a:cubicBezTo>
                    <a:cubicBezTo>
                      <a:pt x="30853" y="80016"/>
                      <a:pt x="36706" y="79531"/>
                      <a:pt x="41503" y="77617"/>
                    </a:cubicBezTo>
                    <a:cubicBezTo>
                      <a:pt x="43859" y="76656"/>
                      <a:pt x="46084" y="75201"/>
                      <a:pt x="47790" y="73868"/>
                    </a:cubicBezTo>
                    <a:cubicBezTo>
                      <a:pt x="48283" y="73435"/>
                      <a:pt x="48742" y="72993"/>
                      <a:pt x="49210" y="72577"/>
                    </a:cubicBezTo>
                    <a:cubicBezTo>
                      <a:pt x="49556" y="72188"/>
                      <a:pt x="49903" y="71798"/>
                      <a:pt x="50232" y="71417"/>
                    </a:cubicBezTo>
                    <a:cubicBezTo>
                      <a:pt x="50561" y="70993"/>
                      <a:pt x="50881" y="70551"/>
                      <a:pt x="51202" y="70118"/>
                    </a:cubicBezTo>
                    <a:cubicBezTo>
                      <a:pt x="51470" y="69668"/>
                      <a:pt x="51747" y="69226"/>
                      <a:pt x="52007" y="68785"/>
                    </a:cubicBezTo>
                    <a:cubicBezTo>
                      <a:pt x="53947" y="65165"/>
                      <a:pt x="54414" y="61399"/>
                      <a:pt x="54059" y="58446"/>
                    </a:cubicBezTo>
                    <a:cubicBezTo>
                      <a:pt x="53747" y="55484"/>
                      <a:pt x="52786" y="53268"/>
                      <a:pt x="51990" y="51899"/>
                    </a:cubicBezTo>
                    <a:cubicBezTo>
                      <a:pt x="51626" y="51172"/>
                      <a:pt x="51236" y="50696"/>
                      <a:pt x="51020" y="50341"/>
                    </a:cubicBezTo>
                    <a:cubicBezTo>
                      <a:pt x="50777" y="50003"/>
                      <a:pt x="50656" y="49813"/>
                      <a:pt x="50656" y="49813"/>
                    </a:cubicBezTo>
                    <a:lnTo>
                      <a:pt x="50544" y="49665"/>
                    </a:lnTo>
                    <a:cubicBezTo>
                      <a:pt x="49989" y="48843"/>
                      <a:pt x="50206" y="47726"/>
                      <a:pt x="51002" y="47163"/>
                    </a:cubicBezTo>
                    <a:cubicBezTo>
                      <a:pt x="51808" y="46626"/>
                      <a:pt x="52899" y="46808"/>
                      <a:pt x="53470" y="47587"/>
                    </a:cubicBezTo>
                    <a:cubicBezTo>
                      <a:pt x="53470" y="47587"/>
                      <a:pt x="53626" y="47778"/>
                      <a:pt x="53929" y="48202"/>
                    </a:cubicBezTo>
                    <a:cubicBezTo>
                      <a:pt x="54215" y="48609"/>
                      <a:pt x="54700" y="49180"/>
                      <a:pt x="55176" y="50029"/>
                    </a:cubicBezTo>
                    <a:cubicBezTo>
                      <a:pt x="56189" y="51700"/>
                      <a:pt x="57453" y="54324"/>
                      <a:pt x="57956" y="57978"/>
                    </a:cubicBezTo>
                    <a:cubicBezTo>
                      <a:pt x="58501" y="61546"/>
                      <a:pt x="58094" y="66187"/>
                      <a:pt x="55808" y="70794"/>
                    </a:cubicBezTo>
                    <a:cubicBezTo>
                      <a:pt x="55488" y="71339"/>
                      <a:pt x="55167" y="71911"/>
                      <a:pt x="54838" y="72482"/>
                    </a:cubicBezTo>
                    <a:cubicBezTo>
                      <a:pt x="54475" y="73028"/>
                      <a:pt x="54085" y="73582"/>
                      <a:pt x="53695" y="74136"/>
                    </a:cubicBezTo>
                    <a:cubicBezTo>
                      <a:pt x="53219" y="74673"/>
                      <a:pt x="52752" y="75218"/>
                      <a:pt x="52275" y="75799"/>
                    </a:cubicBezTo>
                    <a:cubicBezTo>
                      <a:pt x="51816" y="76249"/>
                      <a:pt x="51366" y="76690"/>
                      <a:pt x="50890" y="77141"/>
                    </a:cubicBezTo>
                    <a:cubicBezTo>
                      <a:pt x="48604" y="79089"/>
                      <a:pt x="46257" y="80656"/>
                      <a:pt x="43382" y="81981"/>
                    </a:cubicBezTo>
                    <a:cubicBezTo>
                      <a:pt x="37737" y="84501"/>
                      <a:pt x="30636" y="85402"/>
                      <a:pt x="23683" y="83332"/>
                    </a:cubicBezTo>
                    <a:cubicBezTo>
                      <a:pt x="20228" y="82327"/>
                      <a:pt x="16842" y="80604"/>
                      <a:pt x="13872" y="78188"/>
                    </a:cubicBezTo>
                    <a:cubicBezTo>
                      <a:pt x="13119" y="77530"/>
                      <a:pt x="12383" y="76863"/>
                      <a:pt x="11621" y="76188"/>
                    </a:cubicBezTo>
                    <a:lnTo>
                      <a:pt x="9863" y="74266"/>
                    </a:lnTo>
                    <a:lnTo>
                      <a:pt x="9802" y="74197"/>
                    </a:lnTo>
                    <a:lnTo>
                      <a:pt x="9647" y="74024"/>
                    </a:lnTo>
                    <a:lnTo>
                      <a:pt x="9543" y="73868"/>
                    </a:lnTo>
                    <a:lnTo>
                      <a:pt x="9318" y="73573"/>
                    </a:lnTo>
                    <a:lnTo>
                      <a:pt x="8902" y="73010"/>
                    </a:lnTo>
                    <a:lnTo>
                      <a:pt x="8045" y="71876"/>
                    </a:lnTo>
                    <a:cubicBezTo>
                      <a:pt x="7464" y="71131"/>
                      <a:pt x="6910" y="70335"/>
                      <a:pt x="6434" y="69495"/>
                    </a:cubicBezTo>
                    <a:cubicBezTo>
                      <a:pt x="2304" y="62983"/>
                      <a:pt x="9" y="55034"/>
                      <a:pt x="0" y="46886"/>
                    </a:cubicBezTo>
                    <a:cubicBezTo>
                      <a:pt x="-17" y="42790"/>
                      <a:pt x="633" y="38686"/>
                      <a:pt x="1741" y="34702"/>
                    </a:cubicBezTo>
                    <a:cubicBezTo>
                      <a:pt x="2884" y="30719"/>
                      <a:pt x="4694" y="26918"/>
                      <a:pt x="6893" y="23342"/>
                    </a:cubicBezTo>
                    <a:lnTo>
                      <a:pt x="8694" y="20753"/>
                    </a:lnTo>
                    <a:cubicBezTo>
                      <a:pt x="9292" y="19904"/>
                      <a:pt x="10088" y="19073"/>
                      <a:pt x="10772" y="18250"/>
                    </a:cubicBezTo>
                    <a:lnTo>
                      <a:pt x="11863" y="16986"/>
                    </a:lnTo>
                    <a:lnTo>
                      <a:pt x="12876" y="15999"/>
                    </a:lnTo>
                    <a:lnTo>
                      <a:pt x="13907" y="15003"/>
                    </a:lnTo>
                    <a:lnTo>
                      <a:pt x="14418" y="14518"/>
                    </a:lnTo>
                    <a:lnTo>
                      <a:pt x="14669" y="14276"/>
                    </a:lnTo>
                    <a:lnTo>
                      <a:pt x="14955" y="14007"/>
                    </a:lnTo>
                    <a:lnTo>
                      <a:pt x="15119" y="13886"/>
                    </a:lnTo>
                    <a:cubicBezTo>
                      <a:pt x="16721" y="12630"/>
                      <a:pt x="18288" y="11358"/>
                      <a:pt x="19925" y="10163"/>
                    </a:cubicBezTo>
                    <a:cubicBezTo>
                      <a:pt x="21639" y="9106"/>
                      <a:pt x="23354" y="7972"/>
                      <a:pt x="25094" y="6993"/>
                    </a:cubicBezTo>
                    <a:cubicBezTo>
                      <a:pt x="32152" y="3054"/>
                      <a:pt x="39979" y="828"/>
                      <a:pt x="47651" y="196"/>
                    </a:cubicBezTo>
                    <a:cubicBezTo>
                      <a:pt x="55323" y="-488"/>
                      <a:pt x="62831" y="672"/>
                      <a:pt x="69498" y="2828"/>
                    </a:cubicBezTo>
                    <a:cubicBezTo>
                      <a:pt x="76166" y="5054"/>
                      <a:pt x="81967" y="8500"/>
                      <a:pt x="86565" y="12440"/>
                    </a:cubicBezTo>
                    <a:cubicBezTo>
                      <a:pt x="87137" y="12933"/>
                      <a:pt x="87734" y="13384"/>
                      <a:pt x="88280" y="13903"/>
                    </a:cubicBezTo>
                    <a:cubicBezTo>
                      <a:pt x="88825" y="14449"/>
                      <a:pt x="89362" y="14968"/>
                      <a:pt x="89882" y="15514"/>
                    </a:cubicBezTo>
                    <a:cubicBezTo>
                      <a:pt x="90886" y="16562"/>
                      <a:pt x="92029" y="17592"/>
                      <a:pt x="92826" y="18588"/>
                    </a:cubicBezTo>
                    <a:cubicBezTo>
                      <a:pt x="93614" y="19618"/>
                      <a:pt x="94393" y="20606"/>
                      <a:pt x="95146" y="21584"/>
                    </a:cubicBezTo>
                    <a:lnTo>
                      <a:pt x="95718" y="22329"/>
                    </a:lnTo>
                    <a:lnTo>
                      <a:pt x="95874" y="22511"/>
                    </a:lnTo>
                    <a:lnTo>
                      <a:pt x="95935" y="22606"/>
                    </a:lnTo>
                    <a:lnTo>
                      <a:pt x="96064" y="22796"/>
                    </a:lnTo>
                    <a:lnTo>
                      <a:pt x="96315" y="23203"/>
                    </a:lnTo>
                    <a:cubicBezTo>
                      <a:pt x="96645" y="23731"/>
                      <a:pt x="96974" y="24234"/>
                      <a:pt x="97294" y="24745"/>
                    </a:cubicBezTo>
                    <a:cubicBezTo>
                      <a:pt x="97943" y="25740"/>
                      <a:pt x="98558" y="26728"/>
                      <a:pt x="99156" y="27654"/>
                    </a:cubicBezTo>
                    <a:cubicBezTo>
                      <a:pt x="99736" y="28598"/>
                      <a:pt x="100177" y="29602"/>
                      <a:pt x="100654" y="30511"/>
                    </a:cubicBezTo>
                    <a:cubicBezTo>
                      <a:pt x="101589" y="32338"/>
                      <a:pt x="102481" y="33992"/>
                      <a:pt x="103078" y="35620"/>
                    </a:cubicBezTo>
                    <a:cubicBezTo>
                      <a:pt x="103702" y="37214"/>
                      <a:pt x="104264" y="38616"/>
                      <a:pt x="104741" y="39855"/>
                    </a:cubicBezTo>
                    <a:cubicBezTo>
                      <a:pt x="105104" y="41102"/>
                      <a:pt x="105416" y="42167"/>
                      <a:pt x="105659" y="43007"/>
                    </a:cubicBezTo>
                    <a:cubicBezTo>
                      <a:pt x="106152" y="44730"/>
                      <a:pt x="106412" y="45648"/>
                      <a:pt x="106412" y="45648"/>
                    </a:cubicBezTo>
                    <a:cubicBezTo>
                      <a:pt x="106490" y="45951"/>
                      <a:pt x="106325" y="46254"/>
                      <a:pt x="106022" y="46340"/>
                    </a:cubicBezTo>
                    <a:cubicBezTo>
                      <a:pt x="105780" y="46436"/>
                      <a:pt x="105511" y="46314"/>
                      <a:pt x="105399" y="46089"/>
                    </a:cubicBezTo>
                    <a:close/>
                  </a:path>
                </a:pathLst>
              </a:custGeom>
              <a:grpFill/>
              <a:ln w="8653" cap="flat">
                <a:noFill/>
                <a:prstDash val="solid"/>
                <a:miter/>
              </a:ln>
            </p:spPr>
            <p:txBody>
              <a:bodyPr rtlCol="0" anchor="ctr"/>
              <a:lstStyle/>
              <a:p>
                <a:endParaRPr lang="en-IN" dirty="0"/>
              </a:p>
            </p:txBody>
          </p:sp>
          <p:sp>
            <p:nvSpPr>
              <p:cNvPr id="67" name="Freeform: Shape 42">
                <a:extLst>
                  <a:ext uri="{FF2B5EF4-FFF2-40B4-BE49-F238E27FC236}">
                    <a16:creationId xmlns:a16="http://schemas.microsoft.com/office/drawing/2014/main" id="{D4C4CAED-AE61-F44A-8432-96F142FF3754}"/>
                  </a:ext>
                </a:extLst>
              </p:cNvPr>
              <p:cNvSpPr/>
              <p:nvPr/>
            </p:nvSpPr>
            <p:spPr>
              <a:xfrm>
                <a:off x="-1314702" y="2731894"/>
                <a:ext cx="103335" cy="90444"/>
              </a:xfrm>
              <a:custGeom>
                <a:avLst/>
                <a:gdLst>
                  <a:gd name="connsiteX0" fmla="*/ 102395 w 103335"/>
                  <a:gd name="connsiteY0" fmla="*/ 30771 h 90444"/>
                  <a:gd name="connsiteX1" fmla="*/ 100412 w 103335"/>
                  <a:gd name="connsiteY1" fmla="*/ 28875 h 90444"/>
                  <a:gd name="connsiteX2" fmla="*/ 98065 w 103335"/>
                  <a:gd name="connsiteY2" fmla="*/ 26580 h 90444"/>
                  <a:gd name="connsiteX3" fmla="*/ 94740 w 103335"/>
                  <a:gd name="connsiteY3" fmla="*/ 23775 h 90444"/>
                  <a:gd name="connsiteX4" fmla="*/ 90523 w 103335"/>
                  <a:gd name="connsiteY4" fmla="*/ 20484 h 90444"/>
                  <a:gd name="connsiteX5" fmla="*/ 88073 w 103335"/>
                  <a:gd name="connsiteY5" fmla="*/ 18692 h 90444"/>
                  <a:gd name="connsiteX6" fmla="*/ 85328 w 103335"/>
                  <a:gd name="connsiteY6" fmla="*/ 16943 h 90444"/>
                  <a:gd name="connsiteX7" fmla="*/ 83908 w 103335"/>
                  <a:gd name="connsiteY7" fmla="*/ 16025 h 90444"/>
                  <a:gd name="connsiteX8" fmla="*/ 83535 w 103335"/>
                  <a:gd name="connsiteY8" fmla="*/ 15791 h 90444"/>
                  <a:gd name="connsiteX9" fmla="*/ 83353 w 103335"/>
                  <a:gd name="connsiteY9" fmla="*/ 15687 h 90444"/>
                  <a:gd name="connsiteX10" fmla="*/ 83258 w 103335"/>
                  <a:gd name="connsiteY10" fmla="*/ 15609 h 90444"/>
                  <a:gd name="connsiteX11" fmla="*/ 83336 w 103335"/>
                  <a:gd name="connsiteY11" fmla="*/ 15661 h 90444"/>
                  <a:gd name="connsiteX12" fmla="*/ 83275 w 103335"/>
                  <a:gd name="connsiteY12" fmla="*/ 15644 h 90444"/>
                  <a:gd name="connsiteX13" fmla="*/ 82462 w 103335"/>
                  <a:gd name="connsiteY13" fmla="*/ 15211 h 90444"/>
                  <a:gd name="connsiteX14" fmla="*/ 79111 w 103335"/>
                  <a:gd name="connsiteY14" fmla="*/ 13453 h 90444"/>
                  <a:gd name="connsiteX15" fmla="*/ 75699 w 103335"/>
                  <a:gd name="connsiteY15" fmla="*/ 11981 h 90444"/>
                  <a:gd name="connsiteX16" fmla="*/ 73984 w 103335"/>
                  <a:gd name="connsiteY16" fmla="*/ 11254 h 90444"/>
                  <a:gd name="connsiteX17" fmla="*/ 72097 w 103335"/>
                  <a:gd name="connsiteY17" fmla="*/ 10691 h 90444"/>
                  <a:gd name="connsiteX18" fmla="*/ 68191 w 103335"/>
                  <a:gd name="connsiteY18" fmla="*/ 9591 h 90444"/>
                  <a:gd name="connsiteX19" fmla="*/ 64070 w 103335"/>
                  <a:gd name="connsiteY19" fmla="*/ 8769 h 90444"/>
                  <a:gd name="connsiteX20" fmla="*/ 59775 w 103335"/>
                  <a:gd name="connsiteY20" fmla="*/ 8327 h 90444"/>
                  <a:gd name="connsiteX21" fmla="*/ 55333 w 103335"/>
                  <a:gd name="connsiteY21" fmla="*/ 8258 h 90444"/>
                  <a:gd name="connsiteX22" fmla="*/ 37036 w 103335"/>
                  <a:gd name="connsiteY22" fmla="*/ 12120 h 90444"/>
                  <a:gd name="connsiteX23" fmla="*/ 20471 w 103335"/>
                  <a:gd name="connsiteY23" fmla="*/ 23255 h 90444"/>
                  <a:gd name="connsiteX24" fmla="*/ 17042 w 103335"/>
                  <a:gd name="connsiteY24" fmla="*/ 27108 h 90444"/>
                  <a:gd name="connsiteX25" fmla="*/ 13960 w 103335"/>
                  <a:gd name="connsiteY25" fmla="*/ 31317 h 90444"/>
                  <a:gd name="connsiteX26" fmla="*/ 13864 w 103335"/>
                  <a:gd name="connsiteY26" fmla="*/ 31438 h 90444"/>
                  <a:gd name="connsiteX27" fmla="*/ 13925 w 103335"/>
                  <a:gd name="connsiteY27" fmla="*/ 31334 h 90444"/>
                  <a:gd name="connsiteX28" fmla="*/ 13890 w 103335"/>
                  <a:gd name="connsiteY28" fmla="*/ 31395 h 90444"/>
                  <a:gd name="connsiteX29" fmla="*/ 13708 w 103335"/>
                  <a:gd name="connsiteY29" fmla="*/ 31706 h 90444"/>
                  <a:gd name="connsiteX30" fmla="*/ 13353 w 103335"/>
                  <a:gd name="connsiteY30" fmla="*/ 32313 h 90444"/>
                  <a:gd name="connsiteX31" fmla="*/ 12635 w 103335"/>
                  <a:gd name="connsiteY31" fmla="*/ 33551 h 90444"/>
                  <a:gd name="connsiteX32" fmla="*/ 11933 w 103335"/>
                  <a:gd name="connsiteY32" fmla="*/ 34763 h 90444"/>
                  <a:gd name="connsiteX33" fmla="*/ 11448 w 103335"/>
                  <a:gd name="connsiteY33" fmla="*/ 35845 h 90444"/>
                  <a:gd name="connsiteX34" fmla="*/ 10461 w 103335"/>
                  <a:gd name="connsiteY34" fmla="*/ 38054 h 90444"/>
                  <a:gd name="connsiteX35" fmla="*/ 9613 w 103335"/>
                  <a:gd name="connsiteY35" fmla="*/ 40443 h 90444"/>
                  <a:gd name="connsiteX36" fmla="*/ 7959 w 103335"/>
                  <a:gd name="connsiteY36" fmla="*/ 50462 h 90444"/>
                  <a:gd name="connsiteX37" fmla="*/ 9084 w 103335"/>
                  <a:gd name="connsiteY37" fmla="*/ 60576 h 90444"/>
                  <a:gd name="connsiteX38" fmla="*/ 19008 w 103335"/>
                  <a:gd name="connsiteY38" fmla="*/ 77617 h 90444"/>
                  <a:gd name="connsiteX39" fmla="*/ 20835 w 103335"/>
                  <a:gd name="connsiteY39" fmla="*/ 79228 h 90444"/>
                  <a:gd name="connsiteX40" fmla="*/ 22601 w 103335"/>
                  <a:gd name="connsiteY40" fmla="*/ 80648 h 90444"/>
                  <a:gd name="connsiteX41" fmla="*/ 24801 w 103335"/>
                  <a:gd name="connsiteY41" fmla="*/ 82059 h 90444"/>
                  <a:gd name="connsiteX42" fmla="*/ 26714 w 103335"/>
                  <a:gd name="connsiteY42" fmla="*/ 83012 h 90444"/>
                  <a:gd name="connsiteX43" fmla="*/ 35330 w 103335"/>
                  <a:gd name="connsiteY43" fmla="*/ 84968 h 90444"/>
                  <a:gd name="connsiteX44" fmla="*/ 50657 w 103335"/>
                  <a:gd name="connsiteY44" fmla="*/ 79730 h 90444"/>
                  <a:gd name="connsiteX45" fmla="*/ 55558 w 103335"/>
                  <a:gd name="connsiteY45" fmla="*/ 74275 h 90444"/>
                  <a:gd name="connsiteX46" fmla="*/ 56519 w 103335"/>
                  <a:gd name="connsiteY46" fmla="*/ 72638 h 90444"/>
                  <a:gd name="connsiteX47" fmla="*/ 57160 w 103335"/>
                  <a:gd name="connsiteY47" fmla="*/ 71226 h 90444"/>
                  <a:gd name="connsiteX48" fmla="*/ 57705 w 103335"/>
                  <a:gd name="connsiteY48" fmla="*/ 69711 h 90444"/>
                  <a:gd name="connsiteX49" fmla="*/ 58086 w 103335"/>
                  <a:gd name="connsiteY49" fmla="*/ 68196 h 90444"/>
                  <a:gd name="connsiteX50" fmla="*/ 57013 w 103335"/>
                  <a:gd name="connsiteY50" fmla="*/ 57692 h 90444"/>
                  <a:gd name="connsiteX51" fmla="*/ 53090 w 103335"/>
                  <a:gd name="connsiteY51" fmla="*/ 52055 h 90444"/>
                  <a:gd name="connsiteX52" fmla="*/ 51696 w 103335"/>
                  <a:gd name="connsiteY52" fmla="*/ 50852 h 90444"/>
                  <a:gd name="connsiteX53" fmla="*/ 51211 w 103335"/>
                  <a:gd name="connsiteY53" fmla="*/ 50471 h 90444"/>
                  <a:gd name="connsiteX54" fmla="*/ 51046 w 103335"/>
                  <a:gd name="connsiteY54" fmla="*/ 50341 h 90444"/>
                  <a:gd name="connsiteX55" fmla="*/ 50769 w 103335"/>
                  <a:gd name="connsiteY55" fmla="*/ 47821 h 90444"/>
                  <a:gd name="connsiteX56" fmla="*/ 53228 w 103335"/>
                  <a:gd name="connsiteY56" fmla="*/ 47501 h 90444"/>
                  <a:gd name="connsiteX57" fmla="*/ 53852 w 103335"/>
                  <a:gd name="connsiteY57" fmla="*/ 47951 h 90444"/>
                  <a:gd name="connsiteX58" fmla="*/ 55575 w 103335"/>
                  <a:gd name="connsiteY58" fmla="*/ 49354 h 90444"/>
                  <a:gd name="connsiteX59" fmla="*/ 60571 w 103335"/>
                  <a:gd name="connsiteY59" fmla="*/ 56082 h 90444"/>
                  <a:gd name="connsiteX60" fmla="*/ 62286 w 103335"/>
                  <a:gd name="connsiteY60" fmla="*/ 68975 h 90444"/>
                  <a:gd name="connsiteX61" fmla="*/ 61879 w 103335"/>
                  <a:gd name="connsiteY61" fmla="*/ 70880 h 90444"/>
                  <a:gd name="connsiteX62" fmla="*/ 61264 w 103335"/>
                  <a:gd name="connsiteY62" fmla="*/ 72820 h 90444"/>
                  <a:gd name="connsiteX63" fmla="*/ 60398 w 103335"/>
                  <a:gd name="connsiteY63" fmla="*/ 74811 h 90444"/>
                  <a:gd name="connsiteX64" fmla="*/ 59472 w 103335"/>
                  <a:gd name="connsiteY64" fmla="*/ 76509 h 90444"/>
                  <a:gd name="connsiteX65" fmla="*/ 53739 w 103335"/>
                  <a:gd name="connsiteY65" fmla="*/ 83341 h 90444"/>
                  <a:gd name="connsiteX66" fmla="*/ 35304 w 103335"/>
                  <a:gd name="connsiteY66" fmla="*/ 90441 h 90444"/>
                  <a:gd name="connsiteX67" fmla="*/ 24402 w 103335"/>
                  <a:gd name="connsiteY67" fmla="*/ 88441 h 90444"/>
                  <a:gd name="connsiteX68" fmla="*/ 21675 w 103335"/>
                  <a:gd name="connsiteY68" fmla="*/ 87168 h 90444"/>
                  <a:gd name="connsiteX69" fmla="*/ 19415 w 103335"/>
                  <a:gd name="connsiteY69" fmla="*/ 85860 h 90444"/>
                  <a:gd name="connsiteX70" fmla="*/ 19337 w 103335"/>
                  <a:gd name="connsiteY70" fmla="*/ 85817 h 90444"/>
                  <a:gd name="connsiteX71" fmla="*/ 19138 w 103335"/>
                  <a:gd name="connsiteY71" fmla="*/ 85679 h 90444"/>
                  <a:gd name="connsiteX72" fmla="*/ 18999 w 103335"/>
                  <a:gd name="connsiteY72" fmla="*/ 85575 h 90444"/>
                  <a:gd name="connsiteX73" fmla="*/ 18713 w 103335"/>
                  <a:gd name="connsiteY73" fmla="*/ 85367 h 90444"/>
                  <a:gd name="connsiteX74" fmla="*/ 18142 w 103335"/>
                  <a:gd name="connsiteY74" fmla="*/ 84951 h 90444"/>
                  <a:gd name="connsiteX75" fmla="*/ 16990 w 103335"/>
                  <a:gd name="connsiteY75" fmla="*/ 84103 h 90444"/>
                  <a:gd name="connsiteX76" fmla="*/ 14747 w 103335"/>
                  <a:gd name="connsiteY76" fmla="*/ 82310 h 90444"/>
                  <a:gd name="connsiteX77" fmla="*/ 1941 w 103335"/>
                  <a:gd name="connsiteY77" fmla="*/ 62585 h 90444"/>
                  <a:gd name="connsiteX78" fmla="*/ 10 w 103335"/>
                  <a:gd name="connsiteY78" fmla="*/ 50462 h 90444"/>
                  <a:gd name="connsiteX79" fmla="*/ 1577 w 103335"/>
                  <a:gd name="connsiteY79" fmla="*/ 38079 h 90444"/>
                  <a:gd name="connsiteX80" fmla="*/ 2521 w 103335"/>
                  <a:gd name="connsiteY80" fmla="*/ 35084 h 90444"/>
                  <a:gd name="connsiteX81" fmla="*/ 3785 w 103335"/>
                  <a:gd name="connsiteY81" fmla="*/ 32062 h 90444"/>
                  <a:gd name="connsiteX82" fmla="*/ 4461 w 103335"/>
                  <a:gd name="connsiteY82" fmla="*/ 30546 h 90444"/>
                  <a:gd name="connsiteX83" fmla="*/ 5145 w 103335"/>
                  <a:gd name="connsiteY83" fmla="*/ 29282 h 90444"/>
                  <a:gd name="connsiteX84" fmla="*/ 5829 w 103335"/>
                  <a:gd name="connsiteY84" fmla="*/ 28035 h 90444"/>
                  <a:gd name="connsiteX85" fmla="*/ 6166 w 103335"/>
                  <a:gd name="connsiteY85" fmla="*/ 27420 h 90444"/>
                  <a:gd name="connsiteX86" fmla="*/ 6339 w 103335"/>
                  <a:gd name="connsiteY86" fmla="*/ 27100 h 90444"/>
                  <a:gd name="connsiteX87" fmla="*/ 6539 w 103335"/>
                  <a:gd name="connsiteY87" fmla="*/ 26762 h 90444"/>
                  <a:gd name="connsiteX88" fmla="*/ 6660 w 103335"/>
                  <a:gd name="connsiteY88" fmla="*/ 26598 h 90444"/>
                  <a:gd name="connsiteX89" fmla="*/ 10141 w 103335"/>
                  <a:gd name="connsiteY89" fmla="*/ 21636 h 90444"/>
                  <a:gd name="connsiteX90" fmla="*/ 14150 w 103335"/>
                  <a:gd name="connsiteY90" fmla="*/ 17073 h 90444"/>
                  <a:gd name="connsiteX91" fmla="*/ 33702 w 103335"/>
                  <a:gd name="connsiteY91" fmla="*/ 3945 h 90444"/>
                  <a:gd name="connsiteX92" fmla="*/ 55359 w 103335"/>
                  <a:gd name="connsiteY92" fmla="*/ 6 h 90444"/>
                  <a:gd name="connsiteX93" fmla="*/ 74495 w 103335"/>
                  <a:gd name="connsiteY93" fmla="*/ 4171 h 90444"/>
                  <a:gd name="connsiteX94" fmla="*/ 76573 w 103335"/>
                  <a:gd name="connsiteY94" fmla="*/ 5045 h 90444"/>
                  <a:gd name="connsiteX95" fmla="*/ 78574 w 103335"/>
                  <a:gd name="connsiteY95" fmla="*/ 6101 h 90444"/>
                  <a:gd name="connsiteX96" fmla="*/ 82280 w 103335"/>
                  <a:gd name="connsiteY96" fmla="*/ 8197 h 90444"/>
                  <a:gd name="connsiteX97" fmla="*/ 85388 w 103335"/>
                  <a:gd name="connsiteY97" fmla="*/ 10362 h 90444"/>
                  <a:gd name="connsiteX98" fmla="*/ 86142 w 103335"/>
                  <a:gd name="connsiteY98" fmla="*/ 10899 h 90444"/>
                  <a:gd name="connsiteX99" fmla="*/ 86350 w 103335"/>
                  <a:gd name="connsiteY99" fmla="*/ 11063 h 90444"/>
                  <a:gd name="connsiteX100" fmla="*/ 86436 w 103335"/>
                  <a:gd name="connsiteY100" fmla="*/ 11124 h 90444"/>
                  <a:gd name="connsiteX101" fmla="*/ 86618 w 103335"/>
                  <a:gd name="connsiteY101" fmla="*/ 11280 h 90444"/>
                  <a:gd name="connsiteX102" fmla="*/ 86982 w 103335"/>
                  <a:gd name="connsiteY102" fmla="*/ 11574 h 90444"/>
                  <a:gd name="connsiteX103" fmla="*/ 88358 w 103335"/>
                  <a:gd name="connsiteY103" fmla="*/ 12769 h 90444"/>
                  <a:gd name="connsiteX104" fmla="*/ 90999 w 103335"/>
                  <a:gd name="connsiteY104" fmla="*/ 15003 h 90444"/>
                  <a:gd name="connsiteX105" fmla="*/ 93277 w 103335"/>
                  <a:gd name="connsiteY105" fmla="*/ 17289 h 90444"/>
                  <a:gd name="connsiteX106" fmla="*/ 97104 w 103335"/>
                  <a:gd name="connsiteY106" fmla="*/ 21454 h 90444"/>
                  <a:gd name="connsiteX107" fmla="*/ 99927 w 103335"/>
                  <a:gd name="connsiteY107" fmla="*/ 25013 h 90444"/>
                  <a:gd name="connsiteX108" fmla="*/ 101745 w 103335"/>
                  <a:gd name="connsiteY108" fmla="*/ 27749 h 90444"/>
                  <a:gd name="connsiteX109" fmla="*/ 103243 w 103335"/>
                  <a:gd name="connsiteY109" fmla="*/ 30070 h 90444"/>
                  <a:gd name="connsiteX110" fmla="*/ 103079 w 103335"/>
                  <a:gd name="connsiteY110" fmla="*/ 30832 h 90444"/>
                  <a:gd name="connsiteX111" fmla="*/ 102395 w 103335"/>
                  <a:gd name="connsiteY111" fmla="*/ 30771 h 90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3335" h="90444">
                    <a:moveTo>
                      <a:pt x="102395" y="30771"/>
                    </a:moveTo>
                    <a:cubicBezTo>
                      <a:pt x="102395" y="30771"/>
                      <a:pt x="101711" y="30113"/>
                      <a:pt x="100412" y="28875"/>
                    </a:cubicBezTo>
                    <a:cubicBezTo>
                      <a:pt x="99780" y="28269"/>
                      <a:pt x="98992" y="27489"/>
                      <a:pt x="98065" y="26580"/>
                    </a:cubicBezTo>
                    <a:cubicBezTo>
                      <a:pt x="97095" y="25766"/>
                      <a:pt x="95987" y="24831"/>
                      <a:pt x="94740" y="23775"/>
                    </a:cubicBezTo>
                    <a:cubicBezTo>
                      <a:pt x="93563" y="22692"/>
                      <a:pt x="92090" y="21645"/>
                      <a:pt x="90523" y="20484"/>
                    </a:cubicBezTo>
                    <a:cubicBezTo>
                      <a:pt x="89727" y="19913"/>
                      <a:pt x="88930" y="19272"/>
                      <a:pt x="88073" y="18692"/>
                    </a:cubicBezTo>
                    <a:cubicBezTo>
                      <a:pt x="87181" y="18138"/>
                      <a:pt x="86280" y="17549"/>
                      <a:pt x="85328" y="16943"/>
                    </a:cubicBezTo>
                    <a:cubicBezTo>
                      <a:pt x="84860" y="16631"/>
                      <a:pt x="84393" y="16328"/>
                      <a:pt x="83908" y="16025"/>
                    </a:cubicBezTo>
                    <a:lnTo>
                      <a:pt x="83535" y="15791"/>
                    </a:lnTo>
                    <a:lnTo>
                      <a:pt x="83353" y="15687"/>
                    </a:lnTo>
                    <a:lnTo>
                      <a:pt x="83258" y="15609"/>
                    </a:lnTo>
                    <a:cubicBezTo>
                      <a:pt x="83475" y="15774"/>
                      <a:pt x="83293" y="15627"/>
                      <a:pt x="83336" y="15661"/>
                    </a:cubicBezTo>
                    <a:lnTo>
                      <a:pt x="83275" y="15644"/>
                    </a:lnTo>
                    <a:lnTo>
                      <a:pt x="82462" y="15211"/>
                    </a:lnTo>
                    <a:cubicBezTo>
                      <a:pt x="81379" y="14657"/>
                      <a:pt x="80262" y="14042"/>
                      <a:pt x="79111" y="13453"/>
                    </a:cubicBezTo>
                    <a:cubicBezTo>
                      <a:pt x="77968" y="12795"/>
                      <a:pt x="76868" y="12501"/>
                      <a:pt x="75699" y="11981"/>
                    </a:cubicBezTo>
                    <a:cubicBezTo>
                      <a:pt x="75136" y="11747"/>
                      <a:pt x="74547" y="11487"/>
                      <a:pt x="73984" y="11254"/>
                    </a:cubicBezTo>
                    <a:cubicBezTo>
                      <a:pt x="73378" y="11055"/>
                      <a:pt x="72720" y="10881"/>
                      <a:pt x="72097" y="10691"/>
                    </a:cubicBezTo>
                    <a:cubicBezTo>
                      <a:pt x="70815" y="10353"/>
                      <a:pt x="69534" y="9842"/>
                      <a:pt x="68191" y="9591"/>
                    </a:cubicBezTo>
                    <a:cubicBezTo>
                      <a:pt x="66841" y="9331"/>
                      <a:pt x="65472" y="9054"/>
                      <a:pt x="64070" y="8769"/>
                    </a:cubicBezTo>
                    <a:cubicBezTo>
                      <a:pt x="62667" y="8613"/>
                      <a:pt x="61230" y="8474"/>
                      <a:pt x="59775" y="8327"/>
                    </a:cubicBezTo>
                    <a:cubicBezTo>
                      <a:pt x="58311" y="8258"/>
                      <a:pt x="56813" y="8327"/>
                      <a:pt x="55333" y="8258"/>
                    </a:cubicBezTo>
                    <a:cubicBezTo>
                      <a:pt x="49323" y="8344"/>
                      <a:pt x="43054" y="9678"/>
                      <a:pt x="37036" y="12120"/>
                    </a:cubicBezTo>
                    <a:cubicBezTo>
                      <a:pt x="31009" y="14596"/>
                      <a:pt x="25312" y="18406"/>
                      <a:pt x="20471" y="23255"/>
                    </a:cubicBezTo>
                    <a:cubicBezTo>
                      <a:pt x="19294" y="24493"/>
                      <a:pt x="18211" y="25827"/>
                      <a:pt x="17042" y="27108"/>
                    </a:cubicBezTo>
                    <a:cubicBezTo>
                      <a:pt x="16012" y="28511"/>
                      <a:pt x="14990" y="29905"/>
                      <a:pt x="13960" y="31317"/>
                    </a:cubicBezTo>
                    <a:lnTo>
                      <a:pt x="13864" y="31438"/>
                    </a:lnTo>
                    <a:cubicBezTo>
                      <a:pt x="13734" y="31637"/>
                      <a:pt x="13968" y="31265"/>
                      <a:pt x="13925" y="31334"/>
                    </a:cubicBezTo>
                    <a:lnTo>
                      <a:pt x="13890" y="31395"/>
                    </a:lnTo>
                    <a:lnTo>
                      <a:pt x="13708" y="31706"/>
                    </a:lnTo>
                    <a:lnTo>
                      <a:pt x="13353" y="32313"/>
                    </a:lnTo>
                    <a:lnTo>
                      <a:pt x="12635" y="33551"/>
                    </a:lnTo>
                    <a:lnTo>
                      <a:pt x="11933" y="34763"/>
                    </a:lnTo>
                    <a:lnTo>
                      <a:pt x="11448" y="35845"/>
                    </a:lnTo>
                    <a:cubicBezTo>
                      <a:pt x="11137" y="36582"/>
                      <a:pt x="10747" y="37266"/>
                      <a:pt x="10461" y="38054"/>
                    </a:cubicBezTo>
                    <a:lnTo>
                      <a:pt x="9613" y="40443"/>
                    </a:lnTo>
                    <a:cubicBezTo>
                      <a:pt x="8677" y="43699"/>
                      <a:pt x="7985" y="47042"/>
                      <a:pt x="7959" y="50462"/>
                    </a:cubicBezTo>
                    <a:cubicBezTo>
                      <a:pt x="7941" y="53865"/>
                      <a:pt x="8210" y="57285"/>
                      <a:pt x="9084" y="60576"/>
                    </a:cubicBezTo>
                    <a:cubicBezTo>
                      <a:pt x="10764" y="67139"/>
                      <a:pt x="14245" y="73158"/>
                      <a:pt x="19008" y="77617"/>
                    </a:cubicBezTo>
                    <a:cubicBezTo>
                      <a:pt x="19571" y="78206"/>
                      <a:pt x="20177" y="78743"/>
                      <a:pt x="20835" y="79228"/>
                    </a:cubicBezTo>
                    <a:lnTo>
                      <a:pt x="22601" y="80648"/>
                    </a:lnTo>
                    <a:cubicBezTo>
                      <a:pt x="23337" y="81115"/>
                      <a:pt x="24073" y="81583"/>
                      <a:pt x="24801" y="82059"/>
                    </a:cubicBezTo>
                    <a:lnTo>
                      <a:pt x="26714" y="83012"/>
                    </a:lnTo>
                    <a:cubicBezTo>
                      <a:pt x="29459" y="84233"/>
                      <a:pt x="32438" y="84882"/>
                      <a:pt x="35330" y="84968"/>
                    </a:cubicBezTo>
                    <a:cubicBezTo>
                      <a:pt x="41166" y="85133"/>
                      <a:pt x="46648" y="82951"/>
                      <a:pt x="50657" y="79730"/>
                    </a:cubicBezTo>
                    <a:cubicBezTo>
                      <a:pt x="52631" y="78102"/>
                      <a:pt x="54328" y="76050"/>
                      <a:pt x="55558" y="74275"/>
                    </a:cubicBezTo>
                    <a:cubicBezTo>
                      <a:pt x="55887" y="73729"/>
                      <a:pt x="56207" y="73158"/>
                      <a:pt x="56519" y="72638"/>
                    </a:cubicBezTo>
                    <a:cubicBezTo>
                      <a:pt x="56744" y="72162"/>
                      <a:pt x="56960" y="71703"/>
                      <a:pt x="57160" y="71226"/>
                    </a:cubicBezTo>
                    <a:cubicBezTo>
                      <a:pt x="57350" y="70724"/>
                      <a:pt x="57515" y="70214"/>
                      <a:pt x="57705" y="69711"/>
                    </a:cubicBezTo>
                    <a:cubicBezTo>
                      <a:pt x="57844" y="69209"/>
                      <a:pt x="57956" y="68707"/>
                      <a:pt x="58086" y="68196"/>
                    </a:cubicBezTo>
                    <a:cubicBezTo>
                      <a:pt x="58883" y="64143"/>
                      <a:pt x="58233" y="60394"/>
                      <a:pt x="57013" y="57692"/>
                    </a:cubicBezTo>
                    <a:cubicBezTo>
                      <a:pt x="55826" y="54956"/>
                      <a:pt x="54250" y="53146"/>
                      <a:pt x="53090" y="52055"/>
                    </a:cubicBezTo>
                    <a:cubicBezTo>
                      <a:pt x="52536" y="51467"/>
                      <a:pt x="52025" y="51138"/>
                      <a:pt x="51696" y="50852"/>
                    </a:cubicBezTo>
                    <a:cubicBezTo>
                      <a:pt x="51384" y="50601"/>
                      <a:pt x="51211" y="50471"/>
                      <a:pt x="51211" y="50471"/>
                    </a:cubicBezTo>
                    <a:lnTo>
                      <a:pt x="51046" y="50341"/>
                    </a:lnTo>
                    <a:cubicBezTo>
                      <a:pt x="50284" y="49726"/>
                      <a:pt x="50154" y="48609"/>
                      <a:pt x="50769" y="47821"/>
                    </a:cubicBezTo>
                    <a:cubicBezTo>
                      <a:pt x="51349" y="47068"/>
                      <a:pt x="52458" y="46921"/>
                      <a:pt x="53228" y="47501"/>
                    </a:cubicBezTo>
                    <a:cubicBezTo>
                      <a:pt x="53228" y="47501"/>
                      <a:pt x="53436" y="47639"/>
                      <a:pt x="53852" y="47951"/>
                    </a:cubicBezTo>
                    <a:cubicBezTo>
                      <a:pt x="54250" y="48263"/>
                      <a:pt x="54882" y="48644"/>
                      <a:pt x="55575" y="49354"/>
                    </a:cubicBezTo>
                    <a:cubicBezTo>
                      <a:pt x="57038" y="50626"/>
                      <a:pt x="59030" y="52783"/>
                      <a:pt x="60571" y="56082"/>
                    </a:cubicBezTo>
                    <a:cubicBezTo>
                      <a:pt x="62165" y="59364"/>
                      <a:pt x="63126" y="63892"/>
                      <a:pt x="62286" y="68975"/>
                    </a:cubicBezTo>
                    <a:cubicBezTo>
                      <a:pt x="62156" y="69599"/>
                      <a:pt x="62009" y="70239"/>
                      <a:pt x="61879" y="70880"/>
                    </a:cubicBezTo>
                    <a:cubicBezTo>
                      <a:pt x="61680" y="71512"/>
                      <a:pt x="61463" y="72153"/>
                      <a:pt x="61264" y="72820"/>
                    </a:cubicBezTo>
                    <a:cubicBezTo>
                      <a:pt x="60978" y="73478"/>
                      <a:pt x="60693" y="74136"/>
                      <a:pt x="60398" y="74811"/>
                    </a:cubicBezTo>
                    <a:cubicBezTo>
                      <a:pt x="60086" y="75357"/>
                      <a:pt x="59775" y="75937"/>
                      <a:pt x="59472" y="76509"/>
                    </a:cubicBezTo>
                    <a:cubicBezTo>
                      <a:pt x="57844" y="79054"/>
                      <a:pt x="56077" y="81245"/>
                      <a:pt x="53739" y="83341"/>
                    </a:cubicBezTo>
                    <a:cubicBezTo>
                      <a:pt x="49081" y="87419"/>
                      <a:pt x="42552" y="90372"/>
                      <a:pt x="35304" y="90441"/>
                    </a:cubicBezTo>
                    <a:cubicBezTo>
                      <a:pt x="31685" y="90502"/>
                      <a:pt x="27961" y="89835"/>
                      <a:pt x="24402" y="88441"/>
                    </a:cubicBezTo>
                    <a:cubicBezTo>
                      <a:pt x="23502" y="88017"/>
                      <a:pt x="22584" y="87584"/>
                      <a:pt x="21675" y="87168"/>
                    </a:cubicBezTo>
                    <a:cubicBezTo>
                      <a:pt x="20930" y="86735"/>
                      <a:pt x="20168" y="86302"/>
                      <a:pt x="19415" y="85860"/>
                    </a:cubicBezTo>
                    <a:lnTo>
                      <a:pt x="19337" y="85817"/>
                    </a:lnTo>
                    <a:lnTo>
                      <a:pt x="19138" y="85679"/>
                    </a:lnTo>
                    <a:lnTo>
                      <a:pt x="18999" y="85575"/>
                    </a:lnTo>
                    <a:lnTo>
                      <a:pt x="18713" y="85367"/>
                    </a:lnTo>
                    <a:lnTo>
                      <a:pt x="18142" y="84951"/>
                    </a:lnTo>
                    <a:lnTo>
                      <a:pt x="16990" y="84103"/>
                    </a:lnTo>
                    <a:cubicBezTo>
                      <a:pt x="16202" y="83557"/>
                      <a:pt x="15449" y="82968"/>
                      <a:pt x="14747" y="82310"/>
                    </a:cubicBezTo>
                    <a:cubicBezTo>
                      <a:pt x="8877" y="77331"/>
                      <a:pt x="4357" y="70378"/>
                      <a:pt x="1941" y="62585"/>
                    </a:cubicBezTo>
                    <a:cubicBezTo>
                      <a:pt x="711" y="58706"/>
                      <a:pt x="131" y="54601"/>
                      <a:pt x="10" y="50462"/>
                    </a:cubicBezTo>
                    <a:cubicBezTo>
                      <a:pt x="-86" y="46314"/>
                      <a:pt x="529" y="42132"/>
                      <a:pt x="1577" y="38079"/>
                    </a:cubicBezTo>
                    <a:lnTo>
                      <a:pt x="2521" y="35084"/>
                    </a:lnTo>
                    <a:cubicBezTo>
                      <a:pt x="2867" y="34088"/>
                      <a:pt x="3369" y="33057"/>
                      <a:pt x="3785" y="32062"/>
                    </a:cubicBezTo>
                    <a:lnTo>
                      <a:pt x="4461" y="30546"/>
                    </a:lnTo>
                    <a:lnTo>
                      <a:pt x="5145" y="29282"/>
                    </a:lnTo>
                    <a:lnTo>
                      <a:pt x="5829" y="28035"/>
                    </a:lnTo>
                    <a:lnTo>
                      <a:pt x="6166" y="27420"/>
                    </a:lnTo>
                    <a:lnTo>
                      <a:pt x="6339" y="27100"/>
                    </a:lnTo>
                    <a:lnTo>
                      <a:pt x="6539" y="26762"/>
                    </a:lnTo>
                    <a:lnTo>
                      <a:pt x="6660" y="26598"/>
                    </a:lnTo>
                    <a:cubicBezTo>
                      <a:pt x="7803" y="24935"/>
                      <a:pt x="8929" y="23247"/>
                      <a:pt x="10141" y="21636"/>
                    </a:cubicBezTo>
                    <a:cubicBezTo>
                      <a:pt x="11474" y="20095"/>
                      <a:pt x="12773" y="18536"/>
                      <a:pt x="14150" y="17073"/>
                    </a:cubicBezTo>
                    <a:cubicBezTo>
                      <a:pt x="19744" y="11254"/>
                      <a:pt x="26567" y="6803"/>
                      <a:pt x="33702" y="3945"/>
                    </a:cubicBezTo>
                    <a:cubicBezTo>
                      <a:pt x="40829" y="1019"/>
                      <a:pt x="48336" y="-90"/>
                      <a:pt x="55359" y="6"/>
                    </a:cubicBezTo>
                    <a:cubicBezTo>
                      <a:pt x="62390" y="187"/>
                      <a:pt x="68945" y="1755"/>
                      <a:pt x="74495" y="4171"/>
                    </a:cubicBezTo>
                    <a:cubicBezTo>
                      <a:pt x="75214" y="4465"/>
                      <a:pt x="75889" y="4716"/>
                      <a:pt x="76573" y="5045"/>
                    </a:cubicBezTo>
                    <a:cubicBezTo>
                      <a:pt x="77249" y="5391"/>
                      <a:pt x="77916" y="5755"/>
                      <a:pt x="78574" y="6101"/>
                    </a:cubicBezTo>
                    <a:cubicBezTo>
                      <a:pt x="79838" y="6820"/>
                      <a:pt x="81232" y="7470"/>
                      <a:pt x="82280" y="8197"/>
                    </a:cubicBezTo>
                    <a:cubicBezTo>
                      <a:pt x="83345" y="8933"/>
                      <a:pt x="84384" y="9660"/>
                      <a:pt x="85388" y="10362"/>
                    </a:cubicBezTo>
                    <a:lnTo>
                      <a:pt x="86142" y="10899"/>
                    </a:lnTo>
                    <a:lnTo>
                      <a:pt x="86350" y="11063"/>
                    </a:lnTo>
                    <a:lnTo>
                      <a:pt x="86436" y="11124"/>
                    </a:lnTo>
                    <a:lnTo>
                      <a:pt x="86618" y="11280"/>
                    </a:lnTo>
                    <a:lnTo>
                      <a:pt x="86982" y="11574"/>
                    </a:lnTo>
                    <a:cubicBezTo>
                      <a:pt x="87449" y="11972"/>
                      <a:pt x="87900" y="12362"/>
                      <a:pt x="88358" y="12769"/>
                    </a:cubicBezTo>
                    <a:cubicBezTo>
                      <a:pt x="89268" y="13548"/>
                      <a:pt x="90151" y="14293"/>
                      <a:pt x="90999" y="15003"/>
                    </a:cubicBezTo>
                    <a:cubicBezTo>
                      <a:pt x="91839" y="15722"/>
                      <a:pt x="92549" y="16562"/>
                      <a:pt x="93277" y="17289"/>
                    </a:cubicBezTo>
                    <a:cubicBezTo>
                      <a:pt x="94714" y="18752"/>
                      <a:pt x="96056" y="20069"/>
                      <a:pt x="97104" y="21454"/>
                    </a:cubicBezTo>
                    <a:cubicBezTo>
                      <a:pt x="98161" y="22779"/>
                      <a:pt x="99104" y="23982"/>
                      <a:pt x="99927" y="25013"/>
                    </a:cubicBezTo>
                    <a:cubicBezTo>
                      <a:pt x="100654" y="26078"/>
                      <a:pt x="101252" y="27005"/>
                      <a:pt x="101745" y="27749"/>
                    </a:cubicBezTo>
                    <a:cubicBezTo>
                      <a:pt x="102715" y="29256"/>
                      <a:pt x="103243" y="30070"/>
                      <a:pt x="103243" y="30070"/>
                    </a:cubicBezTo>
                    <a:cubicBezTo>
                      <a:pt x="103417" y="30321"/>
                      <a:pt x="103339" y="30659"/>
                      <a:pt x="103079" y="30832"/>
                    </a:cubicBezTo>
                    <a:cubicBezTo>
                      <a:pt x="102871" y="30988"/>
                      <a:pt x="102594" y="30953"/>
                      <a:pt x="102395" y="30771"/>
                    </a:cubicBezTo>
                    <a:close/>
                  </a:path>
                </a:pathLst>
              </a:custGeom>
              <a:grpFill/>
              <a:ln w="8653" cap="flat">
                <a:noFill/>
                <a:prstDash val="solid"/>
                <a:miter/>
              </a:ln>
            </p:spPr>
            <p:txBody>
              <a:bodyPr rtlCol="0" anchor="ctr"/>
              <a:lstStyle/>
              <a:p>
                <a:endParaRPr lang="en-IN" dirty="0"/>
              </a:p>
            </p:txBody>
          </p:sp>
          <p:sp>
            <p:nvSpPr>
              <p:cNvPr id="68" name="Freeform: Shape 43">
                <a:extLst>
                  <a:ext uri="{FF2B5EF4-FFF2-40B4-BE49-F238E27FC236}">
                    <a16:creationId xmlns:a16="http://schemas.microsoft.com/office/drawing/2014/main" id="{9B35A7F6-F381-8E47-91A7-7A0583C70D6C}"/>
                  </a:ext>
                </a:extLst>
              </p:cNvPr>
              <p:cNvSpPr/>
              <p:nvPr/>
            </p:nvSpPr>
            <p:spPr>
              <a:xfrm>
                <a:off x="-1610599" y="2734176"/>
                <a:ext cx="94973" cy="95638"/>
              </a:xfrm>
              <a:custGeom>
                <a:avLst/>
                <a:gdLst>
                  <a:gd name="connsiteX0" fmla="*/ 94185 w 94973"/>
                  <a:gd name="connsiteY0" fmla="*/ 17492 h 95638"/>
                  <a:gd name="connsiteX1" fmla="*/ 91726 w 94973"/>
                  <a:gd name="connsiteY1" fmla="*/ 16271 h 95638"/>
                  <a:gd name="connsiteX2" fmla="*/ 88790 w 94973"/>
                  <a:gd name="connsiteY2" fmla="*/ 14765 h 95638"/>
                  <a:gd name="connsiteX3" fmla="*/ 84799 w 94973"/>
                  <a:gd name="connsiteY3" fmla="*/ 13050 h 95638"/>
                  <a:gd name="connsiteX4" fmla="*/ 79794 w 94973"/>
                  <a:gd name="connsiteY4" fmla="*/ 11154 h 95638"/>
                  <a:gd name="connsiteX5" fmla="*/ 76919 w 94973"/>
                  <a:gd name="connsiteY5" fmla="*/ 10167 h 95638"/>
                  <a:gd name="connsiteX6" fmla="*/ 73801 w 94973"/>
                  <a:gd name="connsiteY6" fmla="*/ 9301 h 95638"/>
                  <a:gd name="connsiteX7" fmla="*/ 72147 w 94973"/>
                  <a:gd name="connsiteY7" fmla="*/ 8842 h 95638"/>
                  <a:gd name="connsiteX8" fmla="*/ 71741 w 94973"/>
                  <a:gd name="connsiteY8" fmla="*/ 8712 h 95638"/>
                  <a:gd name="connsiteX9" fmla="*/ 71533 w 94973"/>
                  <a:gd name="connsiteY9" fmla="*/ 8668 h 95638"/>
                  <a:gd name="connsiteX10" fmla="*/ 71420 w 94973"/>
                  <a:gd name="connsiteY10" fmla="*/ 8625 h 95638"/>
                  <a:gd name="connsiteX11" fmla="*/ 71507 w 94973"/>
                  <a:gd name="connsiteY11" fmla="*/ 8660 h 95638"/>
                  <a:gd name="connsiteX12" fmla="*/ 71455 w 94973"/>
                  <a:gd name="connsiteY12" fmla="*/ 8651 h 95638"/>
                  <a:gd name="connsiteX13" fmla="*/ 70554 w 94973"/>
                  <a:gd name="connsiteY13" fmla="*/ 8478 h 95638"/>
                  <a:gd name="connsiteX14" fmla="*/ 66822 w 94973"/>
                  <a:gd name="connsiteY14" fmla="*/ 7768 h 95638"/>
                  <a:gd name="connsiteX15" fmla="*/ 63125 w 94973"/>
                  <a:gd name="connsiteY15" fmla="*/ 7378 h 95638"/>
                  <a:gd name="connsiteX16" fmla="*/ 61254 w 94973"/>
                  <a:gd name="connsiteY16" fmla="*/ 7197 h 95638"/>
                  <a:gd name="connsiteX17" fmla="*/ 59289 w 94973"/>
                  <a:gd name="connsiteY17" fmla="*/ 7214 h 95638"/>
                  <a:gd name="connsiteX18" fmla="*/ 55236 w 94973"/>
                  <a:gd name="connsiteY18" fmla="*/ 7318 h 95638"/>
                  <a:gd name="connsiteX19" fmla="*/ 51071 w 94973"/>
                  <a:gd name="connsiteY19" fmla="*/ 7733 h 95638"/>
                  <a:gd name="connsiteX20" fmla="*/ 46828 w 94973"/>
                  <a:gd name="connsiteY20" fmla="*/ 8591 h 95638"/>
                  <a:gd name="connsiteX21" fmla="*/ 42568 w 94973"/>
                  <a:gd name="connsiteY21" fmla="*/ 9846 h 95638"/>
                  <a:gd name="connsiteX22" fmla="*/ 26211 w 94973"/>
                  <a:gd name="connsiteY22" fmla="*/ 18921 h 95638"/>
                  <a:gd name="connsiteX23" fmla="*/ 13681 w 94973"/>
                  <a:gd name="connsiteY23" fmla="*/ 34473 h 95638"/>
                  <a:gd name="connsiteX24" fmla="*/ 11534 w 94973"/>
                  <a:gd name="connsiteY24" fmla="*/ 39149 h 95638"/>
                  <a:gd name="connsiteX25" fmla="*/ 9837 w 94973"/>
                  <a:gd name="connsiteY25" fmla="*/ 44067 h 95638"/>
                  <a:gd name="connsiteX26" fmla="*/ 9776 w 94973"/>
                  <a:gd name="connsiteY26" fmla="*/ 44223 h 95638"/>
                  <a:gd name="connsiteX27" fmla="*/ 9819 w 94973"/>
                  <a:gd name="connsiteY27" fmla="*/ 44102 h 95638"/>
                  <a:gd name="connsiteX28" fmla="*/ 9785 w 94973"/>
                  <a:gd name="connsiteY28" fmla="*/ 44180 h 95638"/>
                  <a:gd name="connsiteX29" fmla="*/ 9698 w 94973"/>
                  <a:gd name="connsiteY29" fmla="*/ 44534 h 95638"/>
                  <a:gd name="connsiteX30" fmla="*/ 9534 w 94973"/>
                  <a:gd name="connsiteY30" fmla="*/ 45227 h 95638"/>
                  <a:gd name="connsiteX31" fmla="*/ 9222 w 94973"/>
                  <a:gd name="connsiteY31" fmla="*/ 46613 h 95638"/>
                  <a:gd name="connsiteX32" fmla="*/ 8902 w 94973"/>
                  <a:gd name="connsiteY32" fmla="*/ 47963 h 95638"/>
                  <a:gd name="connsiteX33" fmla="*/ 8746 w 94973"/>
                  <a:gd name="connsiteY33" fmla="*/ 49150 h 95638"/>
                  <a:gd name="connsiteX34" fmla="*/ 8469 w 94973"/>
                  <a:gd name="connsiteY34" fmla="*/ 51540 h 95638"/>
                  <a:gd name="connsiteX35" fmla="*/ 8382 w 94973"/>
                  <a:gd name="connsiteY35" fmla="*/ 54085 h 95638"/>
                  <a:gd name="connsiteX36" fmla="*/ 9724 w 94973"/>
                  <a:gd name="connsiteY36" fmla="*/ 64147 h 95638"/>
                  <a:gd name="connsiteX37" fmla="*/ 13777 w 94973"/>
                  <a:gd name="connsiteY37" fmla="*/ 73456 h 95638"/>
                  <a:gd name="connsiteX38" fmla="*/ 28281 w 94973"/>
                  <a:gd name="connsiteY38" fmla="*/ 86825 h 95638"/>
                  <a:gd name="connsiteX39" fmla="*/ 30497 w 94973"/>
                  <a:gd name="connsiteY39" fmla="*/ 87839 h 95638"/>
                  <a:gd name="connsiteX40" fmla="*/ 32619 w 94973"/>
                  <a:gd name="connsiteY40" fmla="*/ 88652 h 95638"/>
                  <a:gd name="connsiteX41" fmla="*/ 35121 w 94973"/>
                  <a:gd name="connsiteY41" fmla="*/ 89363 h 95638"/>
                  <a:gd name="connsiteX42" fmla="*/ 37225 w 94973"/>
                  <a:gd name="connsiteY42" fmla="*/ 89700 h 95638"/>
                  <a:gd name="connsiteX43" fmla="*/ 46058 w 94973"/>
                  <a:gd name="connsiteY43" fmla="*/ 89042 h 95638"/>
                  <a:gd name="connsiteX44" fmla="*/ 59150 w 94973"/>
                  <a:gd name="connsiteY44" fmla="*/ 79509 h 95638"/>
                  <a:gd name="connsiteX45" fmla="*/ 62233 w 94973"/>
                  <a:gd name="connsiteY45" fmla="*/ 72858 h 95638"/>
                  <a:gd name="connsiteX46" fmla="*/ 62666 w 94973"/>
                  <a:gd name="connsiteY46" fmla="*/ 70988 h 95638"/>
                  <a:gd name="connsiteX47" fmla="*/ 62882 w 94973"/>
                  <a:gd name="connsiteY47" fmla="*/ 69464 h 95638"/>
                  <a:gd name="connsiteX48" fmla="*/ 62934 w 94973"/>
                  <a:gd name="connsiteY48" fmla="*/ 67854 h 95638"/>
                  <a:gd name="connsiteX49" fmla="*/ 62848 w 94973"/>
                  <a:gd name="connsiteY49" fmla="*/ 66286 h 95638"/>
                  <a:gd name="connsiteX50" fmla="*/ 58717 w 94973"/>
                  <a:gd name="connsiteY50" fmla="*/ 56588 h 95638"/>
                  <a:gd name="connsiteX51" fmla="*/ 53314 w 94973"/>
                  <a:gd name="connsiteY51" fmla="*/ 52328 h 95638"/>
                  <a:gd name="connsiteX52" fmla="*/ 51643 w 94973"/>
                  <a:gd name="connsiteY52" fmla="*/ 51609 h 95638"/>
                  <a:gd name="connsiteX53" fmla="*/ 51054 w 94973"/>
                  <a:gd name="connsiteY53" fmla="*/ 51393 h 95638"/>
                  <a:gd name="connsiteX54" fmla="*/ 50872 w 94973"/>
                  <a:gd name="connsiteY54" fmla="*/ 51306 h 95638"/>
                  <a:gd name="connsiteX55" fmla="*/ 49850 w 94973"/>
                  <a:gd name="connsiteY55" fmla="*/ 48977 h 95638"/>
                  <a:gd name="connsiteX56" fmla="*/ 52119 w 94973"/>
                  <a:gd name="connsiteY56" fmla="*/ 47946 h 95638"/>
                  <a:gd name="connsiteX57" fmla="*/ 52829 w 94973"/>
                  <a:gd name="connsiteY57" fmla="*/ 48180 h 95638"/>
                  <a:gd name="connsiteX58" fmla="*/ 54907 w 94973"/>
                  <a:gd name="connsiteY58" fmla="*/ 49003 h 95638"/>
                  <a:gd name="connsiteX59" fmla="*/ 61670 w 94973"/>
                  <a:gd name="connsiteY59" fmla="*/ 53982 h 95638"/>
                  <a:gd name="connsiteX60" fmla="*/ 67108 w 94973"/>
                  <a:gd name="connsiteY60" fmla="*/ 65793 h 95638"/>
                  <a:gd name="connsiteX61" fmla="*/ 67281 w 94973"/>
                  <a:gd name="connsiteY61" fmla="*/ 67732 h 95638"/>
                  <a:gd name="connsiteX62" fmla="*/ 67264 w 94973"/>
                  <a:gd name="connsiteY62" fmla="*/ 69750 h 95638"/>
                  <a:gd name="connsiteX63" fmla="*/ 67030 w 94973"/>
                  <a:gd name="connsiteY63" fmla="*/ 71923 h 95638"/>
                  <a:gd name="connsiteX64" fmla="*/ 66640 w 94973"/>
                  <a:gd name="connsiteY64" fmla="*/ 73820 h 95638"/>
                  <a:gd name="connsiteX65" fmla="*/ 63177 w 94973"/>
                  <a:gd name="connsiteY65" fmla="*/ 82054 h 95638"/>
                  <a:gd name="connsiteX66" fmla="*/ 47651 w 94973"/>
                  <a:gd name="connsiteY66" fmla="*/ 94272 h 95638"/>
                  <a:gd name="connsiteX67" fmla="*/ 36645 w 94973"/>
                  <a:gd name="connsiteY67" fmla="*/ 95545 h 95638"/>
                  <a:gd name="connsiteX68" fmla="*/ 33658 w 94973"/>
                  <a:gd name="connsiteY68" fmla="*/ 95138 h 95638"/>
                  <a:gd name="connsiteX69" fmla="*/ 31112 w 94973"/>
                  <a:gd name="connsiteY69" fmla="*/ 94549 h 95638"/>
                  <a:gd name="connsiteX70" fmla="*/ 31034 w 94973"/>
                  <a:gd name="connsiteY70" fmla="*/ 94532 h 95638"/>
                  <a:gd name="connsiteX71" fmla="*/ 30800 w 94973"/>
                  <a:gd name="connsiteY71" fmla="*/ 94463 h 95638"/>
                  <a:gd name="connsiteX72" fmla="*/ 30627 w 94973"/>
                  <a:gd name="connsiteY72" fmla="*/ 94411 h 95638"/>
                  <a:gd name="connsiteX73" fmla="*/ 30290 w 94973"/>
                  <a:gd name="connsiteY73" fmla="*/ 94281 h 95638"/>
                  <a:gd name="connsiteX74" fmla="*/ 29623 w 94973"/>
                  <a:gd name="connsiteY74" fmla="*/ 94056 h 95638"/>
                  <a:gd name="connsiteX75" fmla="*/ 28281 w 94973"/>
                  <a:gd name="connsiteY75" fmla="*/ 93588 h 95638"/>
                  <a:gd name="connsiteX76" fmla="*/ 25614 w 94973"/>
                  <a:gd name="connsiteY76" fmla="*/ 92549 h 95638"/>
                  <a:gd name="connsiteX77" fmla="*/ 7542 w 94973"/>
                  <a:gd name="connsiteY77" fmla="*/ 77474 h 95638"/>
                  <a:gd name="connsiteX78" fmla="*/ 2130 w 94973"/>
                  <a:gd name="connsiteY78" fmla="*/ 66433 h 95638"/>
                  <a:gd name="connsiteX79" fmla="*/ 0 w 94973"/>
                  <a:gd name="connsiteY79" fmla="*/ 54163 h 95638"/>
                  <a:gd name="connsiteX80" fmla="*/ 35 w 94973"/>
                  <a:gd name="connsiteY80" fmla="*/ 51029 h 95638"/>
                  <a:gd name="connsiteX81" fmla="*/ 320 w 94973"/>
                  <a:gd name="connsiteY81" fmla="*/ 47756 h 95638"/>
                  <a:gd name="connsiteX82" fmla="*/ 511 w 94973"/>
                  <a:gd name="connsiteY82" fmla="*/ 46119 h 95638"/>
                  <a:gd name="connsiteX83" fmla="*/ 788 w 94973"/>
                  <a:gd name="connsiteY83" fmla="*/ 44725 h 95638"/>
                  <a:gd name="connsiteX84" fmla="*/ 1074 w 94973"/>
                  <a:gd name="connsiteY84" fmla="*/ 43314 h 95638"/>
                  <a:gd name="connsiteX85" fmla="*/ 1221 w 94973"/>
                  <a:gd name="connsiteY85" fmla="*/ 42638 h 95638"/>
                  <a:gd name="connsiteX86" fmla="*/ 1299 w 94973"/>
                  <a:gd name="connsiteY86" fmla="*/ 42300 h 95638"/>
                  <a:gd name="connsiteX87" fmla="*/ 1394 w 94973"/>
                  <a:gd name="connsiteY87" fmla="*/ 41902 h 95638"/>
                  <a:gd name="connsiteX88" fmla="*/ 1455 w 94973"/>
                  <a:gd name="connsiteY88" fmla="*/ 41720 h 95638"/>
                  <a:gd name="connsiteX89" fmla="*/ 3334 w 94973"/>
                  <a:gd name="connsiteY89" fmla="*/ 35927 h 95638"/>
                  <a:gd name="connsiteX90" fmla="*/ 5802 w 94973"/>
                  <a:gd name="connsiteY90" fmla="*/ 30394 h 95638"/>
                  <a:gd name="connsiteX91" fmla="*/ 20626 w 94973"/>
                  <a:gd name="connsiteY91" fmla="*/ 12089 h 95638"/>
                  <a:gd name="connsiteX92" fmla="*/ 40152 w 94973"/>
                  <a:gd name="connsiteY92" fmla="*/ 1958 h 95638"/>
                  <a:gd name="connsiteX93" fmla="*/ 59678 w 94973"/>
                  <a:gd name="connsiteY93" fmla="*/ 295 h 95638"/>
                  <a:gd name="connsiteX94" fmla="*/ 61921 w 94973"/>
                  <a:gd name="connsiteY94" fmla="*/ 512 h 95638"/>
                  <a:gd name="connsiteX95" fmla="*/ 64147 w 94973"/>
                  <a:gd name="connsiteY95" fmla="*/ 945 h 95638"/>
                  <a:gd name="connsiteX96" fmla="*/ 68303 w 94973"/>
                  <a:gd name="connsiteY96" fmla="*/ 1854 h 95638"/>
                  <a:gd name="connsiteX97" fmla="*/ 71931 w 94973"/>
                  <a:gd name="connsiteY97" fmla="*/ 3006 h 95638"/>
                  <a:gd name="connsiteX98" fmla="*/ 72797 w 94973"/>
                  <a:gd name="connsiteY98" fmla="*/ 3291 h 95638"/>
                  <a:gd name="connsiteX99" fmla="*/ 73031 w 94973"/>
                  <a:gd name="connsiteY99" fmla="*/ 3343 h 95638"/>
                  <a:gd name="connsiteX100" fmla="*/ 73152 w 94973"/>
                  <a:gd name="connsiteY100" fmla="*/ 3412 h 95638"/>
                  <a:gd name="connsiteX101" fmla="*/ 73368 w 94973"/>
                  <a:gd name="connsiteY101" fmla="*/ 3499 h 95638"/>
                  <a:gd name="connsiteX102" fmla="*/ 73784 w 94973"/>
                  <a:gd name="connsiteY102" fmla="*/ 3681 h 95638"/>
                  <a:gd name="connsiteX103" fmla="*/ 75464 w 94973"/>
                  <a:gd name="connsiteY103" fmla="*/ 4400 h 95638"/>
                  <a:gd name="connsiteX104" fmla="*/ 78651 w 94973"/>
                  <a:gd name="connsiteY104" fmla="*/ 5759 h 95638"/>
                  <a:gd name="connsiteX105" fmla="*/ 81491 w 94973"/>
                  <a:gd name="connsiteY105" fmla="*/ 7257 h 95638"/>
                  <a:gd name="connsiteX106" fmla="*/ 86374 w 94973"/>
                  <a:gd name="connsiteY106" fmla="*/ 10115 h 95638"/>
                  <a:gd name="connsiteX107" fmla="*/ 90133 w 94973"/>
                  <a:gd name="connsiteY107" fmla="*/ 12686 h 95638"/>
                  <a:gd name="connsiteX108" fmla="*/ 92678 w 94973"/>
                  <a:gd name="connsiteY108" fmla="*/ 14773 h 95638"/>
                  <a:gd name="connsiteX109" fmla="*/ 94774 w 94973"/>
                  <a:gd name="connsiteY109" fmla="*/ 16522 h 95638"/>
                  <a:gd name="connsiteX110" fmla="*/ 94852 w 94973"/>
                  <a:gd name="connsiteY110" fmla="*/ 17310 h 95638"/>
                  <a:gd name="connsiteX111" fmla="*/ 94185 w 94973"/>
                  <a:gd name="connsiteY111" fmla="*/ 17492 h 9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4973" h="95638">
                    <a:moveTo>
                      <a:pt x="94185" y="17492"/>
                    </a:moveTo>
                    <a:cubicBezTo>
                      <a:pt x="94185" y="17492"/>
                      <a:pt x="93328" y="17059"/>
                      <a:pt x="91726" y="16271"/>
                    </a:cubicBezTo>
                    <a:cubicBezTo>
                      <a:pt x="90929" y="15856"/>
                      <a:pt x="89951" y="15345"/>
                      <a:pt x="88790" y="14765"/>
                    </a:cubicBezTo>
                    <a:cubicBezTo>
                      <a:pt x="87630" y="14245"/>
                      <a:pt x="86296" y="13700"/>
                      <a:pt x="84799" y="13050"/>
                    </a:cubicBezTo>
                    <a:cubicBezTo>
                      <a:pt x="83352" y="12349"/>
                      <a:pt x="81638" y="11795"/>
                      <a:pt x="79794" y="11154"/>
                    </a:cubicBezTo>
                    <a:cubicBezTo>
                      <a:pt x="78876" y="10833"/>
                      <a:pt x="77914" y="10470"/>
                      <a:pt x="76919" y="10167"/>
                    </a:cubicBezTo>
                    <a:cubicBezTo>
                      <a:pt x="75914" y="9898"/>
                      <a:pt x="74875" y="9612"/>
                      <a:pt x="73801" y="9301"/>
                    </a:cubicBezTo>
                    <a:cubicBezTo>
                      <a:pt x="73247" y="9145"/>
                      <a:pt x="72702" y="8989"/>
                      <a:pt x="72147" y="8842"/>
                    </a:cubicBezTo>
                    <a:lnTo>
                      <a:pt x="71741" y="8712"/>
                    </a:lnTo>
                    <a:lnTo>
                      <a:pt x="71533" y="8668"/>
                    </a:lnTo>
                    <a:lnTo>
                      <a:pt x="71420" y="8625"/>
                    </a:lnTo>
                    <a:cubicBezTo>
                      <a:pt x="71680" y="8703"/>
                      <a:pt x="71455" y="8634"/>
                      <a:pt x="71507" y="8660"/>
                    </a:cubicBezTo>
                    <a:lnTo>
                      <a:pt x="71455" y="8651"/>
                    </a:lnTo>
                    <a:lnTo>
                      <a:pt x="70554" y="8478"/>
                    </a:lnTo>
                    <a:cubicBezTo>
                      <a:pt x="69342" y="8262"/>
                      <a:pt x="68086" y="8002"/>
                      <a:pt x="66822" y="7768"/>
                    </a:cubicBezTo>
                    <a:cubicBezTo>
                      <a:pt x="65532" y="7491"/>
                      <a:pt x="64380" y="7517"/>
                      <a:pt x="63125" y="7378"/>
                    </a:cubicBezTo>
                    <a:cubicBezTo>
                      <a:pt x="62519" y="7318"/>
                      <a:pt x="61887" y="7248"/>
                      <a:pt x="61254" y="7197"/>
                    </a:cubicBezTo>
                    <a:cubicBezTo>
                      <a:pt x="60622" y="7179"/>
                      <a:pt x="59964" y="7214"/>
                      <a:pt x="59289" y="7214"/>
                    </a:cubicBezTo>
                    <a:cubicBezTo>
                      <a:pt x="57955" y="7283"/>
                      <a:pt x="56596" y="7162"/>
                      <a:pt x="55236" y="7318"/>
                    </a:cubicBezTo>
                    <a:cubicBezTo>
                      <a:pt x="53868" y="7465"/>
                      <a:pt x="52483" y="7586"/>
                      <a:pt x="51071" y="7733"/>
                    </a:cubicBezTo>
                    <a:cubicBezTo>
                      <a:pt x="49677" y="8019"/>
                      <a:pt x="48257" y="8296"/>
                      <a:pt x="46828" y="8591"/>
                    </a:cubicBezTo>
                    <a:cubicBezTo>
                      <a:pt x="45408" y="8946"/>
                      <a:pt x="44014" y="9474"/>
                      <a:pt x="42568" y="9846"/>
                    </a:cubicBezTo>
                    <a:cubicBezTo>
                      <a:pt x="36844" y="11690"/>
                      <a:pt x="31259" y="14808"/>
                      <a:pt x="26211" y="18921"/>
                    </a:cubicBezTo>
                    <a:cubicBezTo>
                      <a:pt x="21180" y="23068"/>
                      <a:pt x="16868" y="28385"/>
                      <a:pt x="13681" y="34473"/>
                    </a:cubicBezTo>
                    <a:cubicBezTo>
                      <a:pt x="12928" y="35997"/>
                      <a:pt x="12270" y="37581"/>
                      <a:pt x="11534" y="39149"/>
                    </a:cubicBezTo>
                    <a:cubicBezTo>
                      <a:pt x="10980" y="40794"/>
                      <a:pt x="10391" y="42430"/>
                      <a:pt x="9837" y="44067"/>
                    </a:cubicBezTo>
                    <a:lnTo>
                      <a:pt x="9776" y="44223"/>
                    </a:lnTo>
                    <a:cubicBezTo>
                      <a:pt x="9724" y="44448"/>
                      <a:pt x="9828" y="44024"/>
                      <a:pt x="9819" y="44102"/>
                    </a:cubicBezTo>
                    <a:lnTo>
                      <a:pt x="9785" y="44180"/>
                    </a:lnTo>
                    <a:lnTo>
                      <a:pt x="9698" y="44534"/>
                    </a:lnTo>
                    <a:lnTo>
                      <a:pt x="9534" y="45227"/>
                    </a:lnTo>
                    <a:lnTo>
                      <a:pt x="9222" y="46613"/>
                    </a:lnTo>
                    <a:lnTo>
                      <a:pt x="8902" y="47963"/>
                    </a:lnTo>
                    <a:lnTo>
                      <a:pt x="8746" y="49150"/>
                    </a:lnTo>
                    <a:cubicBezTo>
                      <a:pt x="8676" y="49955"/>
                      <a:pt x="8503" y="50700"/>
                      <a:pt x="8469" y="51540"/>
                    </a:cubicBezTo>
                    <a:lnTo>
                      <a:pt x="8382" y="54085"/>
                    </a:lnTo>
                    <a:cubicBezTo>
                      <a:pt x="8425" y="57454"/>
                      <a:pt x="8772" y="60866"/>
                      <a:pt x="9724" y="64147"/>
                    </a:cubicBezTo>
                    <a:cubicBezTo>
                      <a:pt x="10703" y="67395"/>
                      <a:pt x="11993" y="70572"/>
                      <a:pt x="13777" y="73456"/>
                    </a:cubicBezTo>
                    <a:cubicBezTo>
                      <a:pt x="17335" y="79232"/>
                      <a:pt x="22427" y="83968"/>
                      <a:pt x="28281" y="86825"/>
                    </a:cubicBezTo>
                    <a:cubicBezTo>
                      <a:pt x="28999" y="87232"/>
                      <a:pt x="29744" y="87570"/>
                      <a:pt x="30497" y="87839"/>
                    </a:cubicBezTo>
                    <a:lnTo>
                      <a:pt x="32619" y="88652"/>
                    </a:lnTo>
                    <a:cubicBezTo>
                      <a:pt x="33459" y="88895"/>
                      <a:pt x="34290" y="89129"/>
                      <a:pt x="35121" y="89363"/>
                    </a:cubicBezTo>
                    <a:cubicBezTo>
                      <a:pt x="35831" y="89484"/>
                      <a:pt x="36524" y="89579"/>
                      <a:pt x="37225" y="89700"/>
                    </a:cubicBezTo>
                    <a:cubicBezTo>
                      <a:pt x="40230" y="90081"/>
                      <a:pt x="43252" y="89822"/>
                      <a:pt x="46058" y="89042"/>
                    </a:cubicBezTo>
                    <a:cubicBezTo>
                      <a:pt x="51686" y="87466"/>
                      <a:pt x="56267" y="83795"/>
                      <a:pt x="59150" y="79509"/>
                    </a:cubicBezTo>
                    <a:cubicBezTo>
                      <a:pt x="60553" y="77387"/>
                      <a:pt x="61575" y="74937"/>
                      <a:pt x="62233" y="72858"/>
                    </a:cubicBezTo>
                    <a:cubicBezTo>
                      <a:pt x="62380" y="72235"/>
                      <a:pt x="62527" y="71603"/>
                      <a:pt x="62666" y="70988"/>
                    </a:cubicBezTo>
                    <a:cubicBezTo>
                      <a:pt x="62744" y="70469"/>
                      <a:pt x="62822" y="69966"/>
                      <a:pt x="62882" y="69464"/>
                    </a:cubicBezTo>
                    <a:cubicBezTo>
                      <a:pt x="62891" y="68910"/>
                      <a:pt x="62917" y="68382"/>
                      <a:pt x="62934" y="67854"/>
                    </a:cubicBezTo>
                    <a:cubicBezTo>
                      <a:pt x="62900" y="67325"/>
                      <a:pt x="62882" y="66788"/>
                      <a:pt x="62848" y="66286"/>
                    </a:cubicBezTo>
                    <a:cubicBezTo>
                      <a:pt x="62415" y="62182"/>
                      <a:pt x="60683" y="58796"/>
                      <a:pt x="58717" y="56588"/>
                    </a:cubicBezTo>
                    <a:cubicBezTo>
                      <a:pt x="56786" y="54285"/>
                      <a:pt x="54743" y="53029"/>
                      <a:pt x="53314" y="52328"/>
                    </a:cubicBezTo>
                    <a:cubicBezTo>
                      <a:pt x="52613" y="51938"/>
                      <a:pt x="52015" y="51773"/>
                      <a:pt x="51643" y="51609"/>
                    </a:cubicBezTo>
                    <a:cubicBezTo>
                      <a:pt x="51253" y="51453"/>
                      <a:pt x="51054" y="51393"/>
                      <a:pt x="51054" y="51393"/>
                    </a:cubicBezTo>
                    <a:lnTo>
                      <a:pt x="50872" y="51306"/>
                    </a:lnTo>
                    <a:cubicBezTo>
                      <a:pt x="49946" y="50960"/>
                      <a:pt x="49487" y="49895"/>
                      <a:pt x="49850" y="48977"/>
                    </a:cubicBezTo>
                    <a:cubicBezTo>
                      <a:pt x="50205" y="48085"/>
                      <a:pt x="51193" y="47626"/>
                      <a:pt x="52119" y="47946"/>
                    </a:cubicBezTo>
                    <a:cubicBezTo>
                      <a:pt x="52119" y="47946"/>
                      <a:pt x="52362" y="48015"/>
                      <a:pt x="52829" y="48180"/>
                    </a:cubicBezTo>
                    <a:cubicBezTo>
                      <a:pt x="53314" y="48362"/>
                      <a:pt x="54024" y="48561"/>
                      <a:pt x="54907" y="49003"/>
                    </a:cubicBezTo>
                    <a:cubicBezTo>
                      <a:pt x="56665" y="49808"/>
                      <a:pt x="59211" y="51263"/>
                      <a:pt x="61670" y="53982"/>
                    </a:cubicBezTo>
                    <a:cubicBezTo>
                      <a:pt x="64129" y="56657"/>
                      <a:pt x="66398" y="60701"/>
                      <a:pt x="67108" y="65793"/>
                    </a:cubicBezTo>
                    <a:cubicBezTo>
                      <a:pt x="67177" y="66425"/>
                      <a:pt x="67229" y="67074"/>
                      <a:pt x="67281" y="67732"/>
                    </a:cubicBezTo>
                    <a:cubicBezTo>
                      <a:pt x="67264" y="68399"/>
                      <a:pt x="67264" y="69074"/>
                      <a:pt x="67264" y="69750"/>
                    </a:cubicBezTo>
                    <a:cubicBezTo>
                      <a:pt x="67186" y="70469"/>
                      <a:pt x="67091" y="71205"/>
                      <a:pt x="67030" y="71923"/>
                    </a:cubicBezTo>
                    <a:cubicBezTo>
                      <a:pt x="66891" y="72555"/>
                      <a:pt x="66770" y="73179"/>
                      <a:pt x="66640" y="73820"/>
                    </a:cubicBezTo>
                    <a:cubicBezTo>
                      <a:pt x="65844" y="76712"/>
                      <a:pt x="64796" y="79353"/>
                      <a:pt x="63177" y="82054"/>
                    </a:cubicBezTo>
                    <a:cubicBezTo>
                      <a:pt x="59930" y="87284"/>
                      <a:pt x="54561" y="92038"/>
                      <a:pt x="47651" y="94272"/>
                    </a:cubicBezTo>
                    <a:cubicBezTo>
                      <a:pt x="44222" y="95381"/>
                      <a:pt x="40464" y="95857"/>
                      <a:pt x="36645" y="95545"/>
                    </a:cubicBezTo>
                    <a:cubicBezTo>
                      <a:pt x="35658" y="95415"/>
                      <a:pt x="34662" y="95277"/>
                      <a:pt x="33658" y="95138"/>
                    </a:cubicBezTo>
                    <a:cubicBezTo>
                      <a:pt x="32809" y="94956"/>
                      <a:pt x="31961" y="94757"/>
                      <a:pt x="31112" y="94549"/>
                    </a:cubicBezTo>
                    <a:lnTo>
                      <a:pt x="31034" y="94532"/>
                    </a:lnTo>
                    <a:lnTo>
                      <a:pt x="30800" y="94463"/>
                    </a:lnTo>
                    <a:lnTo>
                      <a:pt x="30627" y="94411"/>
                    </a:lnTo>
                    <a:lnTo>
                      <a:pt x="30290" y="94281"/>
                    </a:lnTo>
                    <a:lnTo>
                      <a:pt x="29623" y="94056"/>
                    </a:lnTo>
                    <a:lnTo>
                      <a:pt x="28281" y="93588"/>
                    </a:lnTo>
                    <a:cubicBezTo>
                      <a:pt x="27371" y="93311"/>
                      <a:pt x="26488" y="92974"/>
                      <a:pt x="25614" y="92549"/>
                    </a:cubicBezTo>
                    <a:cubicBezTo>
                      <a:pt x="18530" y="89501"/>
                      <a:pt x="12140" y="84202"/>
                      <a:pt x="7542" y="77474"/>
                    </a:cubicBezTo>
                    <a:cubicBezTo>
                      <a:pt x="5230" y="74123"/>
                      <a:pt x="3464" y="70356"/>
                      <a:pt x="2130" y="66433"/>
                    </a:cubicBezTo>
                    <a:cubicBezTo>
                      <a:pt x="823" y="62485"/>
                      <a:pt x="182" y="58329"/>
                      <a:pt x="0" y="54163"/>
                    </a:cubicBezTo>
                    <a:lnTo>
                      <a:pt x="35" y="51029"/>
                    </a:lnTo>
                    <a:cubicBezTo>
                      <a:pt x="35" y="49964"/>
                      <a:pt x="216" y="48838"/>
                      <a:pt x="320" y="47756"/>
                    </a:cubicBezTo>
                    <a:lnTo>
                      <a:pt x="511" y="46119"/>
                    </a:lnTo>
                    <a:lnTo>
                      <a:pt x="788" y="44725"/>
                    </a:lnTo>
                    <a:lnTo>
                      <a:pt x="1074" y="43314"/>
                    </a:lnTo>
                    <a:lnTo>
                      <a:pt x="1221" y="42638"/>
                    </a:lnTo>
                    <a:lnTo>
                      <a:pt x="1299" y="42300"/>
                    </a:lnTo>
                    <a:lnTo>
                      <a:pt x="1394" y="41902"/>
                    </a:lnTo>
                    <a:lnTo>
                      <a:pt x="1455" y="41720"/>
                    </a:lnTo>
                    <a:cubicBezTo>
                      <a:pt x="2061" y="39781"/>
                      <a:pt x="2650" y="37841"/>
                      <a:pt x="3334" y="35927"/>
                    </a:cubicBezTo>
                    <a:cubicBezTo>
                      <a:pt x="4156" y="34092"/>
                      <a:pt x="4936" y="32204"/>
                      <a:pt x="5802" y="30394"/>
                    </a:cubicBezTo>
                    <a:cubicBezTo>
                      <a:pt x="9438" y="23173"/>
                      <a:pt x="14643" y="16921"/>
                      <a:pt x="20626" y="12089"/>
                    </a:cubicBezTo>
                    <a:cubicBezTo>
                      <a:pt x="26583" y="7205"/>
                      <a:pt x="33424" y="3932"/>
                      <a:pt x="40152" y="1958"/>
                    </a:cubicBezTo>
                    <a:cubicBezTo>
                      <a:pt x="46915" y="53"/>
                      <a:pt x="53669" y="-371"/>
                      <a:pt x="59678" y="295"/>
                    </a:cubicBezTo>
                    <a:cubicBezTo>
                      <a:pt x="60440" y="365"/>
                      <a:pt x="61185" y="416"/>
                      <a:pt x="61921" y="512"/>
                    </a:cubicBezTo>
                    <a:cubicBezTo>
                      <a:pt x="62666" y="650"/>
                      <a:pt x="63411" y="789"/>
                      <a:pt x="64147" y="945"/>
                    </a:cubicBezTo>
                    <a:cubicBezTo>
                      <a:pt x="65575" y="1256"/>
                      <a:pt x="67091" y="1447"/>
                      <a:pt x="68303" y="1854"/>
                    </a:cubicBezTo>
                    <a:cubicBezTo>
                      <a:pt x="69550" y="2235"/>
                      <a:pt x="70745" y="2624"/>
                      <a:pt x="71931" y="3006"/>
                    </a:cubicBezTo>
                    <a:lnTo>
                      <a:pt x="72797" y="3291"/>
                    </a:lnTo>
                    <a:lnTo>
                      <a:pt x="73031" y="3343"/>
                    </a:lnTo>
                    <a:lnTo>
                      <a:pt x="73152" y="3412"/>
                    </a:lnTo>
                    <a:lnTo>
                      <a:pt x="73368" y="3499"/>
                    </a:lnTo>
                    <a:lnTo>
                      <a:pt x="73784" y="3681"/>
                    </a:lnTo>
                    <a:cubicBezTo>
                      <a:pt x="74347" y="3923"/>
                      <a:pt x="74918" y="4175"/>
                      <a:pt x="75464" y="4400"/>
                    </a:cubicBezTo>
                    <a:cubicBezTo>
                      <a:pt x="76555" y="4858"/>
                      <a:pt x="77620" y="5326"/>
                      <a:pt x="78651" y="5759"/>
                    </a:cubicBezTo>
                    <a:cubicBezTo>
                      <a:pt x="79664" y="6218"/>
                      <a:pt x="80590" y="6772"/>
                      <a:pt x="81491" y="7257"/>
                    </a:cubicBezTo>
                    <a:cubicBezTo>
                      <a:pt x="83300" y="8253"/>
                      <a:pt x="84954" y="9127"/>
                      <a:pt x="86374" y="10115"/>
                    </a:cubicBezTo>
                    <a:cubicBezTo>
                      <a:pt x="87769" y="11076"/>
                      <a:pt x="89041" y="11933"/>
                      <a:pt x="90133" y="12686"/>
                    </a:cubicBezTo>
                    <a:cubicBezTo>
                      <a:pt x="91137" y="13518"/>
                      <a:pt x="91985" y="14202"/>
                      <a:pt x="92678" y="14773"/>
                    </a:cubicBezTo>
                    <a:cubicBezTo>
                      <a:pt x="94046" y="15925"/>
                      <a:pt x="94774" y="16522"/>
                      <a:pt x="94774" y="16522"/>
                    </a:cubicBezTo>
                    <a:cubicBezTo>
                      <a:pt x="95016" y="16730"/>
                      <a:pt x="95034" y="17068"/>
                      <a:pt x="94852" y="17310"/>
                    </a:cubicBezTo>
                    <a:cubicBezTo>
                      <a:pt x="94705" y="17527"/>
                      <a:pt x="94410" y="17587"/>
                      <a:pt x="94185" y="17492"/>
                    </a:cubicBezTo>
                    <a:close/>
                  </a:path>
                </a:pathLst>
              </a:custGeom>
              <a:grpFill/>
              <a:ln w="8653" cap="flat">
                <a:noFill/>
                <a:prstDash val="solid"/>
                <a:miter/>
              </a:ln>
            </p:spPr>
            <p:txBody>
              <a:bodyPr rtlCol="0" anchor="ctr"/>
              <a:lstStyle/>
              <a:p>
                <a:endParaRPr lang="en-IN" dirty="0"/>
              </a:p>
            </p:txBody>
          </p:sp>
          <p:sp>
            <p:nvSpPr>
              <p:cNvPr id="69" name="Freeform: Shape 44">
                <a:extLst>
                  <a:ext uri="{FF2B5EF4-FFF2-40B4-BE49-F238E27FC236}">
                    <a16:creationId xmlns:a16="http://schemas.microsoft.com/office/drawing/2014/main" id="{487D00C4-2C21-A44E-B705-80681F23F857}"/>
                  </a:ext>
                </a:extLst>
              </p:cNvPr>
              <p:cNvSpPr/>
              <p:nvPr/>
            </p:nvSpPr>
            <p:spPr>
              <a:xfrm>
                <a:off x="-1705988" y="2613195"/>
                <a:ext cx="54993" cy="45146"/>
              </a:xfrm>
              <a:custGeom>
                <a:avLst/>
                <a:gdLst>
                  <a:gd name="connsiteX0" fmla="*/ 46820 w 54993"/>
                  <a:gd name="connsiteY0" fmla="*/ 33655 h 45146"/>
                  <a:gd name="connsiteX1" fmla="*/ 47401 w 54993"/>
                  <a:gd name="connsiteY1" fmla="*/ 32590 h 45146"/>
                  <a:gd name="connsiteX2" fmla="*/ 47972 w 54993"/>
                  <a:gd name="connsiteY2" fmla="*/ 31377 h 45146"/>
                  <a:gd name="connsiteX3" fmla="*/ 48552 w 54993"/>
                  <a:gd name="connsiteY3" fmla="*/ 29827 h 45146"/>
                  <a:gd name="connsiteX4" fmla="*/ 48864 w 54993"/>
                  <a:gd name="connsiteY4" fmla="*/ 19428 h 45146"/>
                  <a:gd name="connsiteX5" fmla="*/ 45868 w 54993"/>
                  <a:gd name="connsiteY5" fmla="*/ 13219 h 45146"/>
                  <a:gd name="connsiteX6" fmla="*/ 43322 w 54993"/>
                  <a:gd name="connsiteY6" fmla="*/ 10440 h 45146"/>
                  <a:gd name="connsiteX7" fmla="*/ 43140 w 54993"/>
                  <a:gd name="connsiteY7" fmla="*/ 10275 h 45146"/>
                  <a:gd name="connsiteX8" fmla="*/ 43114 w 54993"/>
                  <a:gd name="connsiteY8" fmla="*/ 10223 h 45146"/>
                  <a:gd name="connsiteX9" fmla="*/ 43218 w 54993"/>
                  <a:gd name="connsiteY9" fmla="*/ 10310 h 45146"/>
                  <a:gd name="connsiteX10" fmla="*/ 43184 w 54993"/>
                  <a:gd name="connsiteY10" fmla="*/ 10292 h 45146"/>
                  <a:gd name="connsiteX11" fmla="*/ 43080 w 54993"/>
                  <a:gd name="connsiteY11" fmla="*/ 10206 h 45146"/>
                  <a:gd name="connsiteX12" fmla="*/ 42603 w 54993"/>
                  <a:gd name="connsiteY12" fmla="*/ 9851 h 45146"/>
                  <a:gd name="connsiteX13" fmla="*/ 41685 w 54993"/>
                  <a:gd name="connsiteY13" fmla="*/ 9158 h 45146"/>
                  <a:gd name="connsiteX14" fmla="*/ 40785 w 54993"/>
                  <a:gd name="connsiteY14" fmla="*/ 8439 h 45146"/>
                  <a:gd name="connsiteX15" fmla="*/ 39902 w 54993"/>
                  <a:gd name="connsiteY15" fmla="*/ 7911 h 45146"/>
                  <a:gd name="connsiteX16" fmla="*/ 31883 w 54993"/>
                  <a:gd name="connsiteY16" fmla="*/ 4603 h 45146"/>
                  <a:gd name="connsiteX17" fmla="*/ 22843 w 54993"/>
                  <a:gd name="connsiteY17" fmla="*/ 4716 h 45146"/>
                  <a:gd name="connsiteX18" fmla="*/ 20445 w 54993"/>
                  <a:gd name="connsiteY18" fmla="*/ 5487 h 45146"/>
                  <a:gd name="connsiteX19" fmla="*/ 18367 w 54993"/>
                  <a:gd name="connsiteY19" fmla="*/ 6396 h 45146"/>
                  <a:gd name="connsiteX20" fmla="*/ 16401 w 54993"/>
                  <a:gd name="connsiteY20" fmla="*/ 7530 h 45146"/>
                  <a:gd name="connsiteX21" fmla="*/ 14548 w 54993"/>
                  <a:gd name="connsiteY21" fmla="*/ 8872 h 45146"/>
                  <a:gd name="connsiteX22" fmla="*/ 8920 w 54993"/>
                  <a:gd name="connsiteY22" fmla="*/ 15592 h 45146"/>
                  <a:gd name="connsiteX23" fmla="*/ 7967 w 54993"/>
                  <a:gd name="connsiteY23" fmla="*/ 17480 h 45146"/>
                  <a:gd name="connsiteX24" fmla="*/ 7153 w 54993"/>
                  <a:gd name="connsiteY24" fmla="*/ 19263 h 45146"/>
                  <a:gd name="connsiteX25" fmla="*/ 6530 w 54993"/>
                  <a:gd name="connsiteY25" fmla="*/ 21263 h 45146"/>
                  <a:gd name="connsiteX26" fmla="*/ 6175 w 54993"/>
                  <a:gd name="connsiteY26" fmla="*/ 22978 h 45146"/>
                  <a:gd name="connsiteX27" fmla="*/ 6391 w 54993"/>
                  <a:gd name="connsiteY27" fmla="*/ 29862 h 45146"/>
                  <a:gd name="connsiteX28" fmla="*/ 11491 w 54993"/>
                  <a:gd name="connsiteY28" fmla="*/ 38919 h 45146"/>
                  <a:gd name="connsiteX29" fmla="*/ 13829 w 54993"/>
                  <a:gd name="connsiteY29" fmla="*/ 40833 h 45146"/>
                  <a:gd name="connsiteX30" fmla="*/ 14721 w 54993"/>
                  <a:gd name="connsiteY30" fmla="*/ 41474 h 45146"/>
                  <a:gd name="connsiteX31" fmla="*/ 14929 w 54993"/>
                  <a:gd name="connsiteY31" fmla="*/ 41604 h 45146"/>
                  <a:gd name="connsiteX32" fmla="*/ 15397 w 54993"/>
                  <a:gd name="connsiteY32" fmla="*/ 44322 h 45146"/>
                  <a:gd name="connsiteX33" fmla="*/ 13050 w 54993"/>
                  <a:gd name="connsiteY33" fmla="*/ 44981 h 45146"/>
                  <a:gd name="connsiteX34" fmla="*/ 11794 w 54993"/>
                  <a:gd name="connsiteY34" fmla="*/ 44461 h 45146"/>
                  <a:gd name="connsiteX35" fmla="*/ 10348 w 54993"/>
                  <a:gd name="connsiteY35" fmla="*/ 43717 h 45146"/>
                  <a:gd name="connsiteX36" fmla="*/ 8487 w 54993"/>
                  <a:gd name="connsiteY36" fmla="*/ 42539 h 45146"/>
                  <a:gd name="connsiteX37" fmla="*/ 4209 w 54993"/>
                  <a:gd name="connsiteY37" fmla="*/ 38331 h 45146"/>
                  <a:gd name="connsiteX38" fmla="*/ 763 w 54993"/>
                  <a:gd name="connsiteY38" fmla="*/ 31299 h 45146"/>
                  <a:gd name="connsiteX39" fmla="*/ 295 w 54993"/>
                  <a:gd name="connsiteY39" fmla="*/ 22008 h 45146"/>
                  <a:gd name="connsiteX40" fmla="*/ 910 w 54993"/>
                  <a:gd name="connsiteY40" fmla="*/ 19436 h 45146"/>
                  <a:gd name="connsiteX41" fmla="*/ 1724 w 54993"/>
                  <a:gd name="connsiteY41" fmla="*/ 17194 h 45146"/>
                  <a:gd name="connsiteX42" fmla="*/ 2953 w 54993"/>
                  <a:gd name="connsiteY42" fmla="*/ 14830 h 45146"/>
                  <a:gd name="connsiteX43" fmla="*/ 4339 w 54993"/>
                  <a:gd name="connsiteY43" fmla="*/ 12656 h 45146"/>
                  <a:gd name="connsiteX44" fmla="*/ 11907 w 54993"/>
                  <a:gd name="connsiteY44" fmla="*/ 5244 h 45146"/>
                  <a:gd name="connsiteX45" fmla="*/ 13024 w 54993"/>
                  <a:gd name="connsiteY45" fmla="*/ 4491 h 45146"/>
                  <a:gd name="connsiteX46" fmla="*/ 14228 w 54993"/>
                  <a:gd name="connsiteY46" fmla="*/ 3867 h 45146"/>
                  <a:gd name="connsiteX47" fmla="*/ 16669 w 54993"/>
                  <a:gd name="connsiteY47" fmla="*/ 2629 h 45146"/>
                  <a:gd name="connsiteX48" fmla="*/ 19250 w 54993"/>
                  <a:gd name="connsiteY48" fmla="*/ 1607 h 45146"/>
                  <a:gd name="connsiteX49" fmla="*/ 21666 w 54993"/>
                  <a:gd name="connsiteY49" fmla="*/ 889 h 45146"/>
                  <a:gd name="connsiteX50" fmla="*/ 32576 w 54993"/>
                  <a:gd name="connsiteY50" fmla="*/ 170 h 45146"/>
                  <a:gd name="connsiteX51" fmla="*/ 42811 w 54993"/>
                  <a:gd name="connsiteY51" fmla="*/ 3270 h 45146"/>
                  <a:gd name="connsiteX52" fmla="*/ 44006 w 54993"/>
                  <a:gd name="connsiteY52" fmla="*/ 3885 h 45146"/>
                  <a:gd name="connsiteX53" fmla="*/ 44985 w 54993"/>
                  <a:gd name="connsiteY53" fmla="*/ 4534 h 45146"/>
                  <a:gd name="connsiteX54" fmla="*/ 45946 w 54993"/>
                  <a:gd name="connsiteY54" fmla="*/ 5166 h 45146"/>
                  <a:gd name="connsiteX55" fmla="*/ 46431 w 54993"/>
                  <a:gd name="connsiteY55" fmla="*/ 5487 h 45146"/>
                  <a:gd name="connsiteX56" fmla="*/ 46543 w 54993"/>
                  <a:gd name="connsiteY56" fmla="*/ 5573 h 45146"/>
                  <a:gd name="connsiteX57" fmla="*/ 46734 w 54993"/>
                  <a:gd name="connsiteY57" fmla="*/ 5703 h 45146"/>
                  <a:gd name="connsiteX58" fmla="*/ 46803 w 54993"/>
                  <a:gd name="connsiteY58" fmla="*/ 5755 h 45146"/>
                  <a:gd name="connsiteX59" fmla="*/ 47037 w 54993"/>
                  <a:gd name="connsiteY59" fmla="*/ 5971 h 45146"/>
                  <a:gd name="connsiteX60" fmla="*/ 50622 w 54993"/>
                  <a:gd name="connsiteY60" fmla="*/ 9626 h 45146"/>
                  <a:gd name="connsiteX61" fmla="*/ 54510 w 54993"/>
                  <a:gd name="connsiteY61" fmla="*/ 18068 h 45146"/>
                  <a:gd name="connsiteX62" fmla="*/ 54717 w 54993"/>
                  <a:gd name="connsiteY62" fmla="*/ 25905 h 45146"/>
                  <a:gd name="connsiteX63" fmla="*/ 52890 w 54993"/>
                  <a:gd name="connsiteY63" fmla="*/ 31611 h 45146"/>
                  <a:gd name="connsiteX64" fmla="*/ 50821 w 54993"/>
                  <a:gd name="connsiteY64" fmla="*/ 34884 h 45146"/>
                  <a:gd name="connsiteX65" fmla="*/ 50059 w 54993"/>
                  <a:gd name="connsiteY65" fmla="*/ 35802 h 45146"/>
                  <a:gd name="connsiteX66" fmla="*/ 47279 w 54993"/>
                  <a:gd name="connsiteY66" fmla="*/ 36044 h 45146"/>
                  <a:gd name="connsiteX67" fmla="*/ 46820 w 54993"/>
                  <a:gd name="connsiteY67" fmla="*/ 33655 h 45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4993" h="45146">
                    <a:moveTo>
                      <a:pt x="46820" y="33655"/>
                    </a:moveTo>
                    <a:cubicBezTo>
                      <a:pt x="46820" y="33655"/>
                      <a:pt x="47011" y="33282"/>
                      <a:pt x="47401" y="32590"/>
                    </a:cubicBezTo>
                    <a:cubicBezTo>
                      <a:pt x="47600" y="32226"/>
                      <a:pt x="47834" y="31810"/>
                      <a:pt x="47972" y="31377"/>
                    </a:cubicBezTo>
                    <a:cubicBezTo>
                      <a:pt x="48145" y="30944"/>
                      <a:pt x="48370" y="30468"/>
                      <a:pt x="48552" y="29827"/>
                    </a:cubicBezTo>
                    <a:cubicBezTo>
                      <a:pt x="49340" y="27385"/>
                      <a:pt x="49946" y="23645"/>
                      <a:pt x="48864" y="19428"/>
                    </a:cubicBezTo>
                    <a:cubicBezTo>
                      <a:pt x="48318" y="17341"/>
                      <a:pt x="47340" y="15202"/>
                      <a:pt x="45868" y="13219"/>
                    </a:cubicBezTo>
                    <a:cubicBezTo>
                      <a:pt x="45175" y="12232"/>
                      <a:pt x="44266" y="11331"/>
                      <a:pt x="43322" y="10440"/>
                    </a:cubicBezTo>
                    <a:lnTo>
                      <a:pt x="43140" y="10275"/>
                    </a:lnTo>
                    <a:lnTo>
                      <a:pt x="43114" y="10223"/>
                    </a:lnTo>
                    <a:cubicBezTo>
                      <a:pt x="43374" y="10422"/>
                      <a:pt x="43166" y="10284"/>
                      <a:pt x="43218" y="10310"/>
                    </a:cubicBezTo>
                    <a:lnTo>
                      <a:pt x="43184" y="10292"/>
                    </a:lnTo>
                    <a:lnTo>
                      <a:pt x="43080" y="10206"/>
                    </a:lnTo>
                    <a:lnTo>
                      <a:pt x="42603" y="9851"/>
                    </a:lnTo>
                    <a:lnTo>
                      <a:pt x="41685" y="9158"/>
                    </a:lnTo>
                    <a:lnTo>
                      <a:pt x="40785" y="8439"/>
                    </a:lnTo>
                    <a:lnTo>
                      <a:pt x="39902" y="7911"/>
                    </a:lnTo>
                    <a:cubicBezTo>
                      <a:pt x="37720" y="6396"/>
                      <a:pt x="34819" y="5201"/>
                      <a:pt x="31883" y="4603"/>
                    </a:cubicBezTo>
                    <a:cubicBezTo>
                      <a:pt x="28983" y="3980"/>
                      <a:pt x="25640" y="4075"/>
                      <a:pt x="22843" y="4716"/>
                    </a:cubicBezTo>
                    <a:lnTo>
                      <a:pt x="20445" y="5487"/>
                    </a:lnTo>
                    <a:cubicBezTo>
                      <a:pt x="19639" y="5738"/>
                      <a:pt x="19051" y="6084"/>
                      <a:pt x="18367" y="6396"/>
                    </a:cubicBezTo>
                    <a:cubicBezTo>
                      <a:pt x="17700" y="6664"/>
                      <a:pt x="17068" y="7141"/>
                      <a:pt x="16401" y="7530"/>
                    </a:cubicBezTo>
                    <a:cubicBezTo>
                      <a:pt x="15726" y="7902"/>
                      <a:pt x="15128" y="8370"/>
                      <a:pt x="14548" y="8872"/>
                    </a:cubicBezTo>
                    <a:cubicBezTo>
                      <a:pt x="12210" y="10786"/>
                      <a:pt x="10262" y="13089"/>
                      <a:pt x="8920" y="15592"/>
                    </a:cubicBezTo>
                    <a:cubicBezTo>
                      <a:pt x="8539" y="16172"/>
                      <a:pt x="8235" y="16830"/>
                      <a:pt x="7967" y="17480"/>
                    </a:cubicBezTo>
                    <a:cubicBezTo>
                      <a:pt x="7699" y="18060"/>
                      <a:pt x="7300" y="18813"/>
                      <a:pt x="7153" y="19263"/>
                    </a:cubicBezTo>
                    <a:cubicBezTo>
                      <a:pt x="6937" y="19939"/>
                      <a:pt x="6599" y="20770"/>
                      <a:pt x="6530" y="21263"/>
                    </a:cubicBezTo>
                    <a:cubicBezTo>
                      <a:pt x="6374" y="21800"/>
                      <a:pt x="6244" y="22337"/>
                      <a:pt x="6175" y="22978"/>
                    </a:cubicBezTo>
                    <a:cubicBezTo>
                      <a:pt x="5785" y="25402"/>
                      <a:pt x="5923" y="27758"/>
                      <a:pt x="6391" y="29862"/>
                    </a:cubicBezTo>
                    <a:cubicBezTo>
                      <a:pt x="7387" y="34070"/>
                      <a:pt x="9656" y="37118"/>
                      <a:pt x="11491" y="38919"/>
                    </a:cubicBezTo>
                    <a:cubicBezTo>
                      <a:pt x="12409" y="39820"/>
                      <a:pt x="13240" y="40461"/>
                      <a:pt x="13829" y="40833"/>
                    </a:cubicBezTo>
                    <a:cubicBezTo>
                      <a:pt x="14409" y="41249"/>
                      <a:pt x="14721" y="41474"/>
                      <a:pt x="14721" y="41474"/>
                    </a:cubicBezTo>
                    <a:lnTo>
                      <a:pt x="14929" y="41604"/>
                    </a:lnTo>
                    <a:cubicBezTo>
                      <a:pt x="15803" y="42227"/>
                      <a:pt x="16020" y="43448"/>
                      <a:pt x="15397" y="44322"/>
                    </a:cubicBezTo>
                    <a:cubicBezTo>
                      <a:pt x="14860" y="45085"/>
                      <a:pt x="13873" y="45353"/>
                      <a:pt x="13050" y="44981"/>
                    </a:cubicBezTo>
                    <a:cubicBezTo>
                      <a:pt x="13050" y="44981"/>
                      <a:pt x="12617" y="44799"/>
                      <a:pt x="11794" y="44461"/>
                    </a:cubicBezTo>
                    <a:cubicBezTo>
                      <a:pt x="11387" y="44305"/>
                      <a:pt x="10902" y="44054"/>
                      <a:pt x="10348" y="43717"/>
                    </a:cubicBezTo>
                    <a:cubicBezTo>
                      <a:pt x="9794" y="43422"/>
                      <a:pt x="9145" y="43058"/>
                      <a:pt x="8487" y="42539"/>
                    </a:cubicBezTo>
                    <a:cubicBezTo>
                      <a:pt x="7110" y="41612"/>
                      <a:pt x="5629" y="40183"/>
                      <a:pt x="4209" y="38331"/>
                    </a:cubicBezTo>
                    <a:cubicBezTo>
                      <a:pt x="2815" y="36469"/>
                      <a:pt x="1533" y="34105"/>
                      <a:pt x="763" y="31299"/>
                    </a:cubicBezTo>
                    <a:cubicBezTo>
                      <a:pt x="-8" y="28529"/>
                      <a:pt x="-250" y="25307"/>
                      <a:pt x="295" y="22008"/>
                    </a:cubicBezTo>
                    <a:cubicBezTo>
                      <a:pt x="408" y="21194"/>
                      <a:pt x="624" y="20328"/>
                      <a:pt x="910" y="19436"/>
                    </a:cubicBezTo>
                    <a:cubicBezTo>
                      <a:pt x="1144" y="18492"/>
                      <a:pt x="1447" y="17930"/>
                      <a:pt x="1724" y="17194"/>
                    </a:cubicBezTo>
                    <a:cubicBezTo>
                      <a:pt x="2139" y="16207"/>
                      <a:pt x="2538" y="15644"/>
                      <a:pt x="2953" y="14830"/>
                    </a:cubicBezTo>
                    <a:cubicBezTo>
                      <a:pt x="3352" y="14076"/>
                      <a:pt x="3802" y="13340"/>
                      <a:pt x="4339" y="12656"/>
                    </a:cubicBezTo>
                    <a:cubicBezTo>
                      <a:pt x="6287" y="9773"/>
                      <a:pt x="8894" y="7236"/>
                      <a:pt x="11907" y="5244"/>
                    </a:cubicBezTo>
                    <a:lnTo>
                      <a:pt x="13024" y="4491"/>
                    </a:lnTo>
                    <a:lnTo>
                      <a:pt x="14228" y="3867"/>
                    </a:lnTo>
                    <a:cubicBezTo>
                      <a:pt x="15042" y="3434"/>
                      <a:pt x="15786" y="2958"/>
                      <a:pt x="16669" y="2629"/>
                    </a:cubicBezTo>
                    <a:cubicBezTo>
                      <a:pt x="17544" y="2317"/>
                      <a:pt x="18445" y="1858"/>
                      <a:pt x="19250" y="1607"/>
                    </a:cubicBezTo>
                    <a:lnTo>
                      <a:pt x="21666" y="889"/>
                    </a:lnTo>
                    <a:cubicBezTo>
                      <a:pt x="25441" y="-38"/>
                      <a:pt x="28931" y="-168"/>
                      <a:pt x="32576" y="170"/>
                    </a:cubicBezTo>
                    <a:cubicBezTo>
                      <a:pt x="36196" y="568"/>
                      <a:pt x="39555" y="1521"/>
                      <a:pt x="42811" y="3270"/>
                    </a:cubicBezTo>
                    <a:lnTo>
                      <a:pt x="44006" y="3885"/>
                    </a:lnTo>
                    <a:lnTo>
                      <a:pt x="44985" y="4534"/>
                    </a:lnTo>
                    <a:lnTo>
                      <a:pt x="45946" y="5166"/>
                    </a:lnTo>
                    <a:lnTo>
                      <a:pt x="46431" y="5487"/>
                    </a:lnTo>
                    <a:lnTo>
                      <a:pt x="46543" y="5573"/>
                    </a:lnTo>
                    <a:lnTo>
                      <a:pt x="46734" y="5703"/>
                    </a:lnTo>
                    <a:lnTo>
                      <a:pt x="46803" y="5755"/>
                    </a:lnTo>
                    <a:lnTo>
                      <a:pt x="47037" y="5971"/>
                    </a:lnTo>
                    <a:cubicBezTo>
                      <a:pt x="48405" y="7063"/>
                      <a:pt x="49635" y="8301"/>
                      <a:pt x="50622" y="9626"/>
                    </a:cubicBezTo>
                    <a:cubicBezTo>
                      <a:pt x="52639" y="12284"/>
                      <a:pt x="53903" y="15237"/>
                      <a:pt x="54510" y="18068"/>
                    </a:cubicBezTo>
                    <a:cubicBezTo>
                      <a:pt x="55133" y="20908"/>
                      <a:pt x="55098" y="23601"/>
                      <a:pt x="54717" y="25905"/>
                    </a:cubicBezTo>
                    <a:cubicBezTo>
                      <a:pt x="54319" y="28199"/>
                      <a:pt x="53670" y="30156"/>
                      <a:pt x="52890" y="31611"/>
                    </a:cubicBezTo>
                    <a:cubicBezTo>
                      <a:pt x="52163" y="33049"/>
                      <a:pt x="51297" y="34373"/>
                      <a:pt x="50821" y="34884"/>
                    </a:cubicBezTo>
                    <a:cubicBezTo>
                      <a:pt x="50327" y="35482"/>
                      <a:pt x="50059" y="35802"/>
                      <a:pt x="50059" y="35802"/>
                    </a:cubicBezTo>
                    <a:cubicBezTo>
                      <a:pt x="49357" y="36651"/>
                      <a:pt x="48111" y="36754"/>
                      <a:pt x="47279" y="36044"/>
                    </a:cubicBezTo>
                    <a:cubicBezTo>
                      <a:pt x="46561" y="35482"/>
                      <a:pt x="46405" y="34443"/>
                      <a:pt x="46820" y="33655"/>
                    </a:cubicBezTo>
                    <a:close/>
                  </a:path>
                </a:pathLst>
              </a:custGeom>
              <a:grpFill/>
              <a:ln w="8653" cap="flat">
                <a:noFill/>
                <a:prstDash val="solid"/>
                <a:miter/>
              </a:ln>
            </p:spPr>
            <p:txBody>
              <a:bodyPr rtlCol="0" anchor="ctr"/>
              <a:lstStyle/>
              <a:p>
                <a:endParaRPr lang="en-IN" dirty="0"/>
              </a:p>
            </p:txBody>
          </p:sp>
          <p:sp>
            <p:nvSpPr>
              <p:cNvPr id="70" name="Freeform: Shape 45">
                <a:extLst>
                  <a:ext uri="{FF2B5EF4-FFF2-40B4-BE49-F238E27FC236}">
                    <a16:creationId xmlns:a16="http://schemas.microsoft.com/office/drawing/2014/main" id="{B5C3553C-1096-F54A-80F1-C97D658B55D8}"/>
                  </a:ext>
                </a:extLst>
              </p:cNvPr>
              <p:cNvSpPr/>
              <p:nvPr/>
            </p:nvSpPr>
            <p:spPr>
              <a:xfrm>
                <a:off x="-1361132" y="2581715"/>
                <a:ext cx="55358" cy="42062"/>
              </a:xfrm>
              <a:custGeom>
                <a:avLst/>
                <a:gdLst>
                  <a:gd name="connsiteX0" fmla="*/ 43322 w 55358"/>
                  <a:gd name="connsiteY0" fmla="*/ 38716 h 42062"/>
                  <a:gd name="connsiteX1" fmla="*/ 44197 w 55358"/>
                  <a:gd name="connsiteY1" fmla="*/ 37842 h 42062"/>
                  <a:gd name="connsiteX2" fmla="*/ 45106 w 55358"/>
                  <a:gd name="connsiteY2" fmla="*/ 36889 h 42062"/>
                  <a:gd name="connsiteX3" fmla="*/ 46102 w 55358"/>
                  <a:gd name="connsiteY3" fmla="*/ 35582 h 42062"/>
                  <a:gd name="connsiteX4" fmla="*/ 49488 w 55358"/>
                  <a:gd name="connsiteY4" fmla="*/ 25736 h 42062"/>
                  <a:gd name="connsiteX5" fmla="*/ 48457 w 55358"/>
                  <a:gd name="connsiteY5" fmla="*/ 18948 h 42062"/>
                  <a:gd name="connsiteX6" fmla="*/ 46829 w 55358"/>
                  <a:gd name="connsiteY6" fmla="*/ 15527 h 42062"/>
                  <a:gd name="connsiteX7" fmla="*/ 46717 w 55358"/>
                  <a:gd name="connsiteY7" fmla="*/ 15319 h 42062"/>
                  <a:gd name="connsiteX8" fmla="*/ 46682 w 55358"/>
                  <a:gd name="connsiteY8" fmla="*/ 15250 h 42062"/>
                  <a:gd name="connsiteX9" fmla="*/ 46769 w 55358"/>
                  <a:gd name="connsiteY9" fmla="*/ 15363 h 42062"/>
                  <a:gd name="connsiteX10" fmla="*/ 46751 w 55358"/>
                  <a:gd name="connsiteY10" fmla="*/ 15328 h 42062"/>
                  <a:gd name="connsiteX11" fmla="*/ 46656 w 55358"/>
                  <a:gd name="connsiteY11" fmla="*/ 15207 h 42062"/>
                  <a:gd name="connsiteX12" fmla="*/ 46336 w 55358"/>
                  <a:gd name="connsiteY12" fmla="*/ 14739 h 42062"/>
                  <a:gd name="connsiteX13" fmla="*/ 45652 w 55358"/>
                  <a:gd name="connsiteY13" fmla="*/ 13795 h 42062"/>
                  <a:gd name="connsiteX14" fmla="*/ 44985 w 55358"/>
                  <a:gd name="connsiteY14" fmla="*/ 12851 h 42062"/>
                  <a:gd name="connsiteX15" fmla="*/ 44335 w 55358"/>
                  <a:gd name="connsiteY15" fmla="*/ 12089 h 42062"/>
                  <a:gd name="connsiteX16" fmla="*/ 37633 w 55358"/>
                  <a:gd name="connsiteY16" fmla="*/ 6591 h 42062"/>
                  <a:gd name="connsiteX17" fmla="*/ 28957 w 55358"/>
                  <a:gd name="connsiteY17" fmla="*/ 4011 h 42062"/>
                  <a:gd name="connsiteX18" fmla="*/ 26420 w 55358"/>
                  <a:gd name="connsiteY18" fmla="*/ 4028 h 42062"/>
                  <a:gd name="connsiteX19" fmla="*/ 24177 w 55358"/>
                  <a:gd name="connsiteY19" fmla="*/ 4296 h 42062"/>
                  <a:gd name="connsiteX20" fmla="*/ 21960 w 55358"/>
                  <a:gd name="connsiteY20" fmla="*/ 4807 h 42062"/>
                  <a:gd name="connsiteX21" fmla="*/ 19804 w 55358"/>
                  <a:gd name="connsiteY21" fmla="*/ 5552 h 42062"/>
                  <a:gd name="connsiteX22" fmla="*/ 12427 w 55358"/>
                  <a:gd name="connsiteY22" fmla="*/ 10306 h 42062"/>
                  <a:gd name="connsiteX23" fmla="*/ 10955 w 55358"/>
                  <a:gd name="connsiteY23" fmla="*/ 11830 h 42062"/>
                  <a:gd name="connsiteX24" fmla="*/ 9673 w 55358"/>
                  <a:gd name="connsiteY24" fmla="*/ 13302 h 42062"/>
                  <a:gd name="connsiteX25" fmla="*/ 8487 w 55358"/>
                  <a:gd name="connsiteY25" fmla="*/ 15007 h 42062"/>
                  <a:gd name="connsiteX26" fmla="*/ 7621 w 55358"/>
                  <a:gd name="connsiteY26" fmla="*/ 16566 h 42062"/>
                  <a:gd name="connsiteX27" fmla="*/ 5811 w 55358"/>
                  <a:gd name="connsiteY27" fmla="*/ 23208 h 42062"/>
                  <a:gd name="connsiteX28" fmla="*/ 8010 w 55358"/>
                  <a:gd name="connsiteY28" fmla="*/ 33365 h 42062"/>
                  <a:gd name="connsiteX29" fmla="*/ 9673 w 55358"/>
                  <a:gd name="connsiteY29" fmla="*/ 35876 h 42062"/>
                  <a:gd name="connsiteX30" fmla="*/ 10340 w 55358"/>
                  <a:gd name="connsiteY30" fmla="*/ 36751 h 42062"/>
                  <a:gd name="connsiteX31" fmla="*/ 10496 w 55358"/>
                  <a:gd name="connsiteY31" fmla="*/ 36941 h 42062"/>
                  <a:gd name="connsiteX32" fmla="*/ 10158 w 55358"/>
                  <a:gd name="connsiteY32" fmla="*/ 39669 h 42062"/>
                  <a:gd name="connsiteX33" fmla="*/ 7690 w 55358"/>
                  <a:gd name="connsiteY33" fmla="*/ 39634 h 42062"/>
                  <a:gd name="connsiteX34" fmla="*/ 6677 w 55358"/>
                  <a:gd name="connsiteY34" fmla="*/ 38759 h 42062"/>
                  <a:gd name="connsiteX35" fmla="*/ 5508 w 55358"/>
                  <a:gd name="connsiteY35" fmla="*/ 37625 h 42062"/>
                  <a:gd name="connsiteX36" fmla="*/ 4071 w 55358"/>
                  <a:gd name="connsiteY36" fmla="*/ 35945 h 42062"/>
                  <a:gd name="connsiteX37" fmla="*/ 1231 w 55358"/>
                  <a:gd name="connsiteY37" fmla="*/ 30672 h 42062"/>
                  <a:gd name="connsiteX38" fmla="*/ 10 w 55358"/>
                  <a:gd name="connsiteY38" fmla="*/ 22922 h 42062"/>
                  <a:gd name="connsiteX39" fmla="*/ 2313 w 55358"/>
                  <a:gd name="connsiteY39" fmla="*/ 13908 h 42062"/>
                  <a:gd name="connsiteX40" fmla="*/ 3638 w 55358"/>
                  <a:gd name="connsiteY40" fmla="*/ 11656 h 42062"/>
                  <a:gd name="connsiteX41" fmla="*/ 5084 w 55358"/>
                  <a:gd name="connsiteY41" fmla="*/ 9726 h 42062"/>
                  <a:gd name="connsiteX42" fmla="*/ 6937 w 55358"/>
                  <a:gd name="connsiteY42" fmla="*/ 7829 h 42062"/>
                  <a:gd name="connsiteX43" fmla="*/ 8920 w 55358"/>
                  <a:gd name="connsiteY43" fmla="*/ 6158 h 42062"/>
                  <a:gd name="connsiteX44" fmla="*/ 18332 w 55358"/>
                  <a:gd name="connsiteY44" fmla="*/ 1318 h 42062"/>
                  <a:gd name="connsiteX45" fmla="*/ 19622 w 55358"/>
                  <a:gd name="connsiteY45" fmla="*/ 919 h 42062"/>
                  <a:gd name="connsiteX46" fmla="*/ 20956 w 55358"/>
                  <a:gd name="connsiteY46" fmla="*/ 660 h 42062"/>
                  <a:gd name="connsiteX47" fmla="*/ 23666 w 55358"/>
                  <a:gd name="connsiteY47" fmla="*/ 218 h 42062"/>
                  <a:gd name="connsiteX48" fmla="*/ 26420 w 55358"/>
                  <a:gd name="connsiteY48" fmla="*/ 1 h 42062"/>
                  <a:gd name="connsiteX49" fmla="*/ 28948 w 55358"/>
                  <a:gd name="connsiteY49" fmla="*/ 19 h 42062"/>
                  <a:gd name="connsiteX50" fmla="*/ 39573 w 55358"/>
                  <a:gd name="connsiteY50" fmla="*/ 2547 h 42062"/>
                  <a:gd name="connsiteX51" fmla="*/ 48423 w 55358"/>
                  <a:gd name="connsiteY51" fmla="*/ 8531 h 42062"/>
                  <a:gd name="connsiteX52" fmla="*/ 49392 w 55358"/>
                  <a:gd name="connsiteY52" fmla="*/ 9466 h 42062"/>
                  <a:gd name="connsiteX53" fmla="*/ 50146 w 55358"/>
                  <a:gd name="connsiteY53" fmla="*/ 10349 h 42062"/>
                  <a:gd name="connsiteX54" fmla="*/ 50873 w 55358"/>
                  <a:gd name="connsiteY54" fmla="*/ 11258 h 42062"/>
                  <a:gd name="connsiteX55" fmla="*/ 51237 w 55358"/>
                  <a:gd name="connsiteY55" fmla="*/ 11700 h 42062"/>
                  <a:gd name="connsiteX56" fmla="*/ 51323 w 55358"/>
                  <a:gd name="connsiteY56" fmla="*/ 11830 h 42062"/>
                  <a:gd name="connsiteX57" fmla="*/ 51471 w 55358"/>
                  <a:gd name="connsiteY57" fmla="*/ 12012 h 42062"/>
                  <a:gd name="connsiteX58" fmla="*/ 51523 w 55358"/>
                  <a:gd name="connsiteY58" fmla="*/ 12089 h 42062"/>
                  <a:gd name="connsiteX59" fmla="*/ 51696 w 55358"/>
                  <a:gd name="connsiteY59" fmla="*/ 12367 h 42062"/>
                  <a:gd name="connsiteX60" fmla="*/ 54042 w 55358"/>
                  <a:gd name="connsiteY60" fmla="*/ 16904 h 42062"/>
                  <a:gd name="connsiteX61" fmla="*/ 55280 w 55358"/>
                  <a:gd name="connsiteY61" fmla="*/ 26126 h 42062"/>
                  <a:gd name="connsiteX62" fmla="*/ 53168 w 55358"/>
                  <a:gd name="connsiteY62" fmla="*/ 33651 h 42062"/>
                  <a:gd name="connsiteX63" fmla="*/ 49721 w 55358"/>
                  <a:gd name="connsiteY63" fmla="*/ 38578 h 42062"/>
                  <a:gd name="connsiteX64" fmla="*/ 46795 w 55358"/>
                  <a:gd name="connsiteY64" fmla="*/ 41089 h 42062"/>
                  <a:gd name="connsiteX65" fmla="*/ 45781 w 55358"/>
                  <a:gd name="connsiteY65" fmla="*/ 41747 h 42062"/>
                  <a:gd name="connsiteX66" fmla="*/ 43071 w 55358"/>
                  <a:gd name="connsiteY66" fmla="*/ 41184 h 42062"/>
                  <a:gd name="connsiteX67" fmla="*/ 43322 w 55358"/>
                  <a:gd name="connsiteY67" fmla="*/ 38716 h 42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5358" h="42062">
                    <a:moveTo>
                      <a:pt x="43322" y="38716"/>
                    </a:moveTo>
                    <a:cubicBezTo>
                      <a:pt x="43322" y="38716"/>
                      <a:pt x="43625" y="38413"/>
                      <a:pt x="44197" y="37842"/>
                    </a:cubicBezTo>
                    <a:cubicBezTo>
                      <a:pt x="44491" y="37564"/>
                      <a:pt x="44838" y="37253"/>
                      <a:pt x="45106" y="36889"/>
                    </a:cubicBezTo>
                    <a:cubicBezTo>
                      <a:pt x="45392" y="36517"/>
                      <a:pt x="45756" y="36127"/>
                      <a:pt x="46102" y="35582"/>
                    </a:cubicBezTo>
                    <a:cubicBezTo>
                      <a:pt x="47574" y="33477"/>
                      <a:pt x="49271" y="30083"/>
                      <a:pt x="49488" y="25736"/>
                    </a:cubicBezTo>
                    <a:cubicBezTo>
                      <a:pt x="49574" y="23580"/>
                      <a:pt x="49271" y="21234"/>
                      <a:pt x="48457" y="18948"/>
                    </a:cubicBezTo>
                    <a:cubicBezTo>
                      <a:pt x="48076" y="17744"/>
                      <a:pt x="47479" y="16661"/>
                      <a:pt x="46829" y="15527"/>
                    </a:cubicBezTo>
                    <a:lnTo>
                      <a:pt x="46717" y="15319"/>
                    </a:lnTo>
                    <a:lnTo>
                      <a:pt x="46682" y="15250"/>
                    </a:lnTo>
                    <a:cubicBezTo>
                      <a:pt x="46873" y="15510"/>
                      <a:pt x="46717" y="15319"/>
                      <a:pt x="46769" y="15363"/>
                    </a:cubicBezTo>
                    <a:lnTo>
                      <a:pt x="46751" y="15328"/>
                    </a:lnTo>
                    <a:lnTo>
                      <a:pt x="46656" y="15207"/>
                    </a:lnTo>
                    <a:lnTo>
                      <a:pt x="46336" y="14739"/>
                    </a:lnTo>
                    <a:lnTo>
                      <a:pt x="45652" y="13795"/>
                    </a:lnTo>
                    <a:lnTo>
                      <a:pt x="44985" y="12851"/>
                    </a:lnTo>
                    <a:lnTo>
                      <a:pt x="44335" y="12089"/>
                    </a:lnTo>
                    <a:cubicBezTo>
                      <a:pt x="42690" y="10020"/>
                      <a:pt x="40248" y="7985"/>
                      <a:pt x="37633" y="6591"/>
                    </a:cubicBezTo>
                    <a:cubicBezTo>
                      <a:pt x="35036" y="5128"/>
                      <a:pt x="31814" y="4236"/>
                      <a:pt x="28957" y="4011"/>
                    </a:cubicBezTo>
                    <a:lnTo>
                      <a:pt x="26420" y="4028"/>
                    </a:lnTo>
                    <a:cubicBezTo>
                      <a:pt x="25589" y="4045"/>
                      <a:pt x="24930" y="4201"/>
                      <a:pt x="24177" y="4296"/>
                    </a:cubicBezTo>
                    <a:cubicBezTo>
                      <a:pt x="23458" y="4357"/>
                      <a:pt x="22705" y="4617"/>
                      <a:pt x="21960" y="4807"/>
                    </a:cubicBezTo>
                    <a:cubicBezTo>
                      <a:pt x="21207" y="4980"/>
                      <a:pt x="20488" y="5231"/>
                      <a:pt x="19804" y="5552"/>
                    </a:cubicBezTo>
                    <a:cubicBezTo>
                      <a:pt x="17007" y="6686"/>
                      <a:pt x="14462" y="8305"/>
                      <a:pt x="12427" y="10306"/>
                    </a:cubicBezTo>
                    <a:cubicBezTo>
                      <a:pt x="11881" y="10765"/>
                      <a:pt x="11405" y="11267"/>
                      <a:pt x="10955" y="11830"/>
                    </a:cubicBezTo>
                    <a:cubicBezTo>
                      <a:pt x="10539" y="12323"/>
                      <a:pt x="9942" y="12903"/>
                      <a:pt x="9673" y="13302"/>
                    </a:cubicBezTo>
                    <a:cubicBezTo>
                      <a:pt x="9258" y="13899"/>
                      <a:pt x="8703" y="14566"/>
                      <a:pt x="8487" y="15007"/>
                    </a:cubicBezTo>
                    <a:cubicBezTo>
                      <a:pt x="8184" y="15492"/>
                      <a:pt x="7881" y="15986"/>
                      <a:pt x="7621" y="16566"/>
                    </a:cubicBezTo>
                    <a:cubicBezTo>
                      <a:pt x="6538" y="18766"/>
                      <a:pt x="5967" y="21051"/>
                      <a:pt x="5811" y="23208"/>
                    </a:cubicBezTo>
                    <a:cubicBezTo>
                      <a:pt x="5508" y="27546"/>
                      <a:pt x="6781" y="31114"/>
                      <a:pt x="8010" y="33365"/>
                    </a:cubicBezTo>
                    <a:cubicBezTo>
                      <a:pt x="8625" y="34499"/>
                      <a:pt x="9231" y="35348"/>
                      <a:pt x="9673" y="35876"/>
                    </a:cubicBezTo>
                    <a:cubicBezTo>
                      <a:pt x="10115" y="36430"/>
                      <a:pt x="10340" y="36751"/>
                      <a:pt x="10340" y="36751"/>
                    </a:cubicBezTo>
                    <a:lnTo>
                      <a:pt x="10496" y="36941"/>
                    </a:lnTo>
                    <a:cubicBezTo>
                      <a:pt x="11154" y="37790"/>
                      <a:pt x="10998" y="39028"/>
                      <a:pt x="10158" y="39669"/>
                    </a:cubicBezTo>
                    <a:cubicBezTo>
                      <a:pt x="9396" y="40240"/>
                      <a:pt x="8383" y="40197"/>
                      <a:pt x="7690" y="39634"/>
                    </a:cubicBezTo>
                    <a:cubicBezTo>
                      <a:pt x="7690" y="39634"/>
                      <a:pt x="7335" y="39339"/>
                      <a:pt x="6677" y="38759"/>
                    </a:cubicBezTo>
                    <a:cubicBezTo>
                      <a:pt x="6331" y="38482"/>
                      <a:pt x="5924" y="38101"/>
                      <a:pt x="5508" y="37625"/>
                    </a:cubicBezTo>
                    <a:cubicBezTo>
                      <a:pt x="5058" y="37158"/>
                      <a:pt x="4564" y="36603"/>
                      <a:pt x="4071" y="35945"/>
                    </a:cubicBezTo>
                    <a:cubicBezTo>
                      <a:pt x="3032" y="34655"/>
                      <a:pt x="2044" y="32854"/>
                      <a:pt x="1231" y="30672"/>
                    </a:cubicBezTo>
                    <a:cubicBezTo>
                      <a:pt x="434" y="28464"/>
                      <a:pt x="-77" y="25831"/>
                      <a:pt x="10" y="22922"/>
                    </a:cubicBezTo>
                    <a:cubicBezTo>
                      <a:pt x="96" y="20030"/>
                      <a:pt x="789" y="16887"/>
                      <a:pt x="2313" y="13908"/>
                    </a:cubicBezTo>
                    <a:cubicBezTo>
                      <a:pt x="2651" y="13172"/>
                      <a:pt x="3118" y="12410"/>
                      <a:pt x="3638" y="11656"/>
                    </a:cubicBezTo>
                    <a:cubicBezTo>
                      <a:pt x="4149" y="10782"/>
                      <a:pt x="4590" y="10358"/>
                      <a:pt x="5084" y="9726"/>
                    </a:cubicBezTo>
                    <a:cubicBezTo>
                      <a:pt x="5759" y="8912"/>
                      <a:pt x="6322" y="8470"/>
                      <a:pt x="6937" y="7829"/>
                    </a:cubicBezTo>
                    <a:cubicBezTo>
                      <a:pt x="7543" y="7223"/>
                      <a:pt x="8192" y="6660"/>
                      <a:pt x="8920" y="6158"/>
                    </a:cubicBezTo>
                    <a:cubicBezTo>
                      <a:pt x="11621" y="3976"/>
                      <a:pt x="14877" y="2322"/>
                      <a:pt x="18332" y="1318"/>
                    </a:cubicBezTo>
                    <a:lnTo>
                      <a:pt x="19622" y="919"/>
                    </a:lnTo>
                    <a:lnTo>
                      <a:pt x="20956" y="660"/>
                    </a:lnTo>
                    <a:cubicBezTo>
                      <a:pt x="21848" y="495"/>
                      <a:pt x="22705" y="253"/>
                      <a:pt x="23666" y="218"/>
                    </a:cubicBezTo>
                    <a:cubicBezTo>
                      <a:pt x="24584" y="148"/>
                      <a:pt x="25580" y="-16"/>
                      <a:pt x="26420" y="1"/>
                    </a:cubicBezTo>
                    <a:lnTo>
                      <a:pt x="28948" y="19"/>
                    </a:lnTo>
                    <a:cubicBezTo>
                      <a:pt x="32819" y="253"/>
                      <a:pt x="36187" y="1153"/>
                      <a:pt x="39573" y="2547"/>
                    </a:cubicBezTo>
                    <a:cubicBezTo>
                      <a:pt x="42924" y="3976"/>
                      <a:pt x="45868" y="5898"/>
                      <a:pt x="48423" y="8531"/>
                    </a:cubicBezTo>
                    <a:lnTo>
                      <a:pt x="49392" y="9466"/>
                    </a:lnTo>
                    <a:lnTo>
                      <a:pt x="50146" y="10349"/>
                    </a:lnTo>
                    <a:lnTo>
                      <a:pt x="50873" y="11258"/>
                    </a:lnTo>
                    <a:lnTo>
                      <a:pt x="51237" y="11700"/>
                    </a:lnTo>
                    <a:lnTo>
                      <a:pt x="51323" y="11830"/>
                    </a:lnTo>
                    <a:lnTo>
                      <a:pt x="51471" y="12012"/>
                    </a:lnTo>
                    <a:lnTo>
                      <a:pt x="51523" y="12089"/>
                    </a:lnTo>
                    <a:lnTo>
                      <a:pt x="51696" y="12367"/>
                    </a:lnTo>
                    <a:cubicBezTo>
                      <a:pt x="52683" y="13804"/>
                      <a:pt x="53488" y="15345"/>
                      <a:pt x="54042" y="16904"/>
                    </a:cubicBezTo>
                    <a:cubicBezTo>
                      <a:pt x="55194" y="20039"/>
                      <a:pt x="55532" y="23251"/>
                      <a:pt x="55280" y="26126"/>
                    </a:cubicBezTo>
                    <a:cubicBezTo>
                      <a:pt x="55029" y="29018"/>
                      <a:pt x="54207" y="31572"/>
                      <a:pt x="53168" y="33651"/>
                    </a:cubicBezTo>
                    <a:cubicBezTo>
                      <a:pt x="52094" y="35755"/>
                      <a:pt x="50925" y="37409"/>
                      <a:pt x="49721" y="38578"/>
                    </a:cubicBezTo>
                    <a:cubicBezTo>
                      <a:pt x="48613" y="39721"/>
                      <a:pt x="47383" y="40760"/>
                      <a:pt x="46795" y="41089"/>
                    </a:cubicBezTo>
                    <a:cubicBezTo>
                      <a:pt x="46136" y="41522"/>
                      <a:pt x="45781" y="41747"/>
                      <a:pt x="45781" y="41747"/>
                    </a:cubicBezTo>
                    <a:cubicBezTo>
                      <a:pt x="44864" y="42336"/>
                      <a:pt x="43660" y="42076"/>
                      <a:pt x="43071" y="41184"/>
                    </a:cubicBezTo>
                    <a:cubicBezTo>
                      <a:pt x="42552" y="40379"/>
                      <a:pt x="42682" y="39366"/>
                      <a:pt x="43322" y="38716"/>
                    </a:cubicBezTo>
                    <a:close/>
                  </a:path>
                </a:pathLst>
              </a:custGeom>
              <a:grpFill/>
              <a:ln w="8653" cap="flat">
                <a:noFill/>
                <a:prstDash val="solid"/>
                <a:miter/>
              </a:ln>
            </p:spPr>
            <p:txBody>
              <a:bodyPr rtlCol="0" anchor="ctr"/>
              <a:lstStyle/>
              <a:p>
                <a:endParaRPr lang="en-IN" dirty="0"/>
              </a:p>
            </p:txBody>
          </p:sp>
          <p:sp>
            <p:nvSpPr>
              <p:cNvPr id="71" name="Freeform: Shape 46">
                <a:extLst>
                  <a:ext uri="{FF2B5EF4-FFF2-40B4-BE49-F238E27FC236}">
                    <a16:creationId xmlns:a16="http://schemas.microsoft.com/office/drawing/2014/main" id="{61F6CCC6-9B1F-2D4A-A834-3BB3CDBB20C2}"/>
                  </a:ext>
                </a:extLst>
              </p:cNvPr>
              <p:cNvSpPr/>
              <p:nvPr/>
            </p:nvSpPr>
            <p:spPr>
              <a:xfrm>
                <a:off x="-1021726" y="2652698"/>
                <a:ext cx="54577" cy="46829"/>
              </a:xfrm>
              <a:custGeom>
                <a:avLst/>
                <a:gdLst>
                  <a:gd name="connsiteX0" fmla="*/ 37889 w 54577"/>
                  <a:gd name="connsiteY0" fmla="*/ 43110 h 46829"/>
                  <a:gd name="connsiteX1" fmla="*/ 38972 w 54577"/>
                  <a:gd name="connsiteY1" fmla="*/ 42556 h 46829"/>
                  <a:gd name="connsiteX2" fmla="*/ 40124 w 54577"/>
                  <a:gd name="connsiteY2" fmla="*/ 41880 h 46829"/>
                  <a:gd name="connsiteX3" fmla="*/ 41474 w 54577"/>
                  <a:gd name="connsiteY3" fmla="*/ 40928 h 46829"/>
                  <a:gd name="connsiteX4" fmla="*/ 47588 w 54577"/>
                  <a:gd name="connsiteY4" fmla="*/ 32529 h 46829"/>
                  <a:gd name="connsiteX5" fmla="*/ 48601 w 54577"/>
                  <a:gd name="connsiteY5" fmla="*/ 25723 h 46829"/>
                  <a:gd name="connsiteX6" fmla="*/ 48081 w 54577"/>
                  <a:gd name="connsiteY6" fmla="*/ 21982 h 46829"/>
                  <a:gd name="connsiteX7" fmla="*/ 48029 w 54577"/>
                  <a:gd name="connsiteY7" fmla="*/ 21740 h 46829"/>
                  <a:gd name="connsiteX8" fmla="*/ 48012 w 54577"/>
                  <a:gd name="connsiteY8" fmla="*/ 21696 h 46829"/>
                  <a:gd name="connsiteX9" fmla="*/ 48064 w 54577"/>
                  <a:gd name="connsiteY9" fmla="*/ 21826 h 46829"/>
                  <a:gd name="connsiteX10" fmla="*/ 48055 w 54577"/>
                  <a:gd name="connsiteY10" fmla="*/ 21774 h 46829"/>
                  <a:gd name="connsiteX11" fmla="*/ 48003 w 54577"/>
                  <a:gd name="connsiteY11" fmla="*/ 21644 h 46829"/>
                  <a:gd name="connsiteX12" fmla="*/ 47821 w 54577"/>
                  <a:gd name="connsiteY12" fmla="*/ 21090 h 46829"/>
                  <a:gd name="connsiteX13" fmla="*/ 47449 w 54577"/>
                  <a:gd name="connsiteY13" fmla="*/ 20008 h 46829"/>
                  <a:gd name="connsiteX14" fmla="*/ 47103 w 54577"/>
                  <a:gd name="connsiteY14" fmla="*/ 18899 h 46829"/>
                  <a:gd name="connsiteX15" fmla="*/ 46687 w 54577"/>
                  <a:gd name="connsiteY15" fmla="*/ 17973 h 46829"/>
                  <a:gd name="connsiteX16" fmla="*/ 41890 w 54577"/>
                  <a:gd name="connsiteY16" fmla="*/ 10751 h 46829"/>
                  <a:gd name="connsiteX17" fmla="*/ 34374 w 54577"/>
                  <a:gd name="connsiteY17" fmla="*/ 5712 h 46829"/>
                  <a:gd name="connsiteX18" fmla="*/ 31967 w 54577"/>
                  <a:gd name="connsiteY18" fmla="*/ 5002 h 46829"/>
                  <a:gd name="connsiteX19" fmla="*/ 29724 w 54577"/>
                  <a:gd name="connsiteY19" fmla="*/ 4594 h 46829"/>
                  <a:gd name="connsiteX20" fmla="*/ 27464 w 54577"/>
                  <a:gd name="connsiteY20" fmla="*/ 4421 h 46829"/>
                  <a:gd name="connsiteX21" fmla="*/ 25169 w 54577"/>
                  <a:gd name="connsiteY21" fmla="*/ 4491 h 46829"/>
                  <a:gd name="connsiteX22" fmla="*/ 16727 w 54577"/>
                  <a:gd name="connsiteY22" fmla="*/ 6855 h 46829"/>
                  <a:gd name="connsiteX23" fmla="*/ 14865 w 54577"/>
                  <a:gd name="connsiteY23" fmla="*/ 7885 h 46829"/>
                  <a:gd name="connsiteX24" fmla="*/ 13211 w 54577"/>
                  <a:gd name="connsiteY24" fmla="*/ 8881 h 46829"/>
                  <a:gd name="connsiteX25" fmla="*/ 11574 w 54577"/>
                  <a:gd name="connsiteY25" fmla="*/ 10197 h 46829"/>
                  <a:gd name="connsiteX26" fmla="*/ 10302 w 54577"/>
                  <a:gd name="connsiteY26" fmla="*/ 11418 h 46829"/>
                  <a:gd name="connsiteX27" fmla="*/ 6613 w 54577"/>
                  <a:gd name="connsiteY27" fmla="*/ 17237 h 46829"/>
                  <a:gd name="connsiteX28" fmla="*/ 5730 w 54577"/>
                  <a:gd name="connsiteY28" fmla="*/ 27585 h 46829"/>
                  <a:gd name="connsiteX29" fmla="*/ 6570 w 54577"/>
                  <a:gd name="connsiteY29" fmla="*/ 30494 h 46829"/>
                  <a:gd name="connsiteX30" fmla="*/ 6942 w 54577"/>
                  <a:gd name="connsiteY30" fmla="*/ 31498 h 46829"/>
                  <a:gd name="connsiteX31" fmla="*/ 7028 w 54577"/>
                  <a:gd name="connsiteY31" fmla="*/ 31715 h 46829"/>
                  <a:gd name="connsiteX32" fmla="*/ 5911 w 54577"/>
                  <a:gd name="connsiteY32" fmla="*/ 34226 h 46829"/>
                  <a:gd name="connsiteX33" fmla="*/ 3573 w 54577"/>
                  <a:gd name="connsiteY33" fmla="*/ 33464 h 46829"/>
                  <a:gd name="connsiteX34" fmla="*/ 2846 w 54577"/>
                  <a:gd name="connsiteY34" fmla="*/ 32347 h 46829"/>
                  <a:gd name="connsiteX35" fmla="*/ 2067 w 54577"/>
                  <a:gd name="connsiteY35" fmla="*/ 30927 h 46829"/>
                  <a:gd name="connsiteX36" fmla="*/ 1192 w 54577"/>
                  <a:gd name="connsiteY36" fmla="*/ 28901 h 46829"/>
                  <a:gd name="connsiteX37" fmla="*/ 23 w 54577"/>
                  <a:gd name="connsiteY37" fmla="*/ 22995 h 46829"/>
                  <a:gd name="connsiteX38" fmla="*/ 1140 w 54577"/>
                  <a:gd name="connsiteY38" fmla="*/ 15245 h 46829"/>
                  <a:gd name="connsiteX39" fmla="*/ 5998 w 54577"/>
                  <a:gd name="connsiteY39" fmla="*/ 7305 h 46829"/>
                  <a:gd name="connsiteX40" fmla="*/ 7929 w 54577"/>
                  <a:gd name="connsiteY40" fmla="*/ 5538 h 46829"/>
                  <a:gd name="connsiteX41" fmla="*/ 9903 w 54577"/>
                  <a:gd name="connsiteY41" fmla="*/ 4136 h 46829"/>
                  <a:gd name="connsiteX42" fmla="*/ 12224 w 54577"/>
                  <a:gd name="connsiteY42" fmla="*/ 2872 h 46829"/>
                  <a:gd name="connsiteX43" fmla="*/ 14588 w 54577"/>
                  <a:gd name="connsiteY43" fmla="*/ 1832 h 46829"/>
                  <a:gd name="connsiteX44" fmla="*/ 25022 w 54577"/>
                  <a:gd name="connsiteY44" fmla="*/ 5 h 46829"/>
                  <a:gd name="connsiteX45" fmla="*/ 26382 w 54577"/>
                  <a:gd name="connsiteY45" fmla="*/ 5 h 46829"/>
                  <a:gd name="connsiteX46" fmla="*/ 27706 w 54577"/>
                  <a:gd name="connsiteY46" fmla="*/ 152 h 46829"/>
                  <a:gd name="connsiteX47" fmla="*/ 30443 w 54577"/>
                  <a:gd name="connsiteY47" fmla="*/ 516 h 46829"/>
                  <a:gd name="connsiteX48" fmla="*/ 33136 w 54577"/>
                  <a:gd name="connsiteY48" fmla="*/ 1131 h 46829"/>
                  <a:gd name="connsiteX49" fmla="*/ 35534 w 54577"/>
                  <a:gd name="connsiteY49" fmla="*/ 1893 h 46829"/>
                  <a:gd name="connsiteX50" fmla="*/ 44964 w 54577"/>
                  <a:gd name="connsiteY50" fmla="*/ 7435 h 46829"/>
                  <a:gd name="connsiteX51" fmla="*/ 51649 w 54577"/>
                  <a:gd name="connsiteY51" fmla="*/ 15756 h 46829"/>
                  <a:gd name="connsiteX52" fmla="*/ 52290 w 54577"/>
                  <a:gd name="connsiteY52" fmla="*/ 16951 h 46829"/>
                  <a:gd name="connsiteX53" fmla="*/ 52757 w 54577"/>
                  <a:gd name="connsiteY53" fmla="*/ 18025 h 46829"/>
                  <a:gd name="connsiteX54" fmla="*/ 53190 w 54577"/>
                  <a:gd name="connsiteY54" fmla="*/ 19107 h 46829"/>
                  <a:gd name="connsiteX55" fmla="*/ 53398 w 54577"/>
                  <a:gd name="connsiteY55" fmla="*/ 19644 h 46829"/>
                  <a:gd name="connsiteX56" fmla="*/ 53450 w 54577"/>
                  <a:gd name="connsiteY56" fmla="*/ 19765 h 46829"/>
                  <a:gd name="connsiteX57" fmla="*/ 53528 w 54577"/>
                  <a:gd name="connsiteY57" fmla="*/ 19999 h 46829"/>
                  <a:gd name="connsiteX58" fmla="*/ 53554 w 54577"/>
                  <a:gd name="connsiteY58" fmla="*/ 20077 h 46829"/>
                  <a:gd name="connsiteX59" fmla="*/ 53649 w 54577"/>
                  <a:gd name="connsiteY59" fmla="*/ 20389 h 46829"/>
                  <a:gd name="connsiteX60" fmla="*/ 54549 w 54577"/>
                  <a:gd name="connsiteY60" fmla="*/ 25428 h 46829"/>
                  <a:gd name="connsiteX61" fmla="*/ 52991 w 54577"/>
                  <a:gd name="connsiteY61" fmla="*/ 34607 h 46829"/>
                  <a:gd name="connsiteX62" fmla="*/ 48765 w 54577"/>
                  <a:gd name="connsiteY62" fmla="*/ 41197 h 46829"/>
                  <a:gd name="connsiteX63" fmla="*/ 44029 w 54577"/>
                  <a:gd name="connsiteY63" fmla="*/ 44877 h 46829"/>
                  <a:gd name="connsiteX64" fmla="*/ 40496 w 54577"/>
                  <a:gd name="connsiteY64" fmla="*/ 46418 h 46829"/>
                  <a:gd name="connsiteX65" fmla="*/ 39327 w 54577"/>
                  <a:gd name="connsiteY65" fmla="*/ 46756 h 46829"/>
                  <a:gd name="connsiteX66" fmla="*/ 36885 w 54577"/>
                  <a:gd name="connsiteY66" fmla="*/ 45405 h 46829"/>
                  <a:gd name="connsiteX67" fmla="*/ 37889 w 54577"/>
                  <a:gd name="connsiteY67" fmla="*/ 43110 h 4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4577" h="46829">
                    <a:moveTo>
                      <a:pt x="37889" y="43110"/>
                    </a:moveTo>
                    <a:cubicBezTo>
                      <a:pt x="37889" y="43110"/>
                      <a:pt x="38270" y="42920"/>
                      <a:pt x="38972" y="42556"/>
                    </a:cubicBezTo>
                    <a:cubicBezTo>
                      <a:pt x="39344" y="42357"/>
                      <a:pt x="39769" y="42149"/>
                      <a:pt x="40124" y="41880"/>
                    </a:cubicBezTo>
                    <a:cubicBezTo>
                      <a:pt x="40530" y="41629"/>
                      <a:pt x="40972" y="41353"/>
                      <a:pt x="41474" y="40928"/>
                    </a:cubicBezTo>
                    <a:cubicBezTo>
                      <a:pt x="43509" y="39370"/>
                      <a:pt x="46124" y="36624"/>
                      <a:pt x="47588" y="32529"/>
                    </a:cubicBezTo>
                    <a:cubicBezTo>
                      <a:pt x="48324" y="30494"/>
                      <a:pt x="48713" y="28173"/>
                      <a:pt x="48601" y="25723"/>
                    </a:cubicBezTo>
                    <a:cubicBezTo>
                      <a:pt x="48609" y="24493"/>
                      <a:pt x="48358" y="23255"/>
                      <a:pt x="48081" y="21982"/>
                    </a:cubicBezTo>
                    <a:lnTo>
                      <a:pt x="48029" y="21740"/>
                    </a:lnTo>
                    <a:lnTo>
                      <a:pt x="48012" y="21696"/>
                    </a:lnTo>
                    <a:cubicBezTo>
                      <a:pt x="48124" y="21991"/>
                      <a:pt x="48038" y="21757"/>
                      <a:pt x="48064" y="21826"/>
                    </a:cubicBezTo>
                    <a:lnTo>
                      <a:pt x="48055" y="21774"/>
                    </a:lnTo>
                    <a:lnTo>
                      <a:pt x="48003" y="21644"/>
                    </a:lnTo>
                    <a:lnTo>
                      <a:pt x="47821" y="21090"/>
                    </a:lnTo>
                    <a:lnTo>
                      <a:pt x="47449" y="20008"/>
                    </a:lnTo>
                    <a:lnTo>
                      <a:pt x="47103" y="18899"/>
                    </a:lnTo>
                    <a:lnTo>
                      <a:pt x="46687" y="17973"/>
                    </a:lnTo>
                    <a:cubicBezTo>
                      <a:pt x="45726" y="15505"/>
                      <a:pt x="43994" y="12864"/>
                      <a:pt x="41890" y="10751"/>
                    </a:cubicBezTo>
                    <a:cubicBezTo>
                      <a:pt x="39864" y="8560"/>
                      <a:pt x="37041" y="6785"/>
                      <a:pt x="34374" y="5712"/>
                    </a:cubicBezTo>
                    <a:lnTo>
                      <a:pt x="31967" y="5002"/>
                    </a:lnTo>
                    <a:cubicBezTo>
                      <a:pt x="31153" y="4777"/>
                      <a:pt x="30477" y="4733"/>
                      <a:pt x="29724" y="4594"/>
                    </a:cubicBezTo>
                    <a:cubicBezTo>
                      <a:pt x="29014" y="4430"/>
                      <a:pt x="28209" y="4465"/>
                      <a:pt x="27464" y="4421"/>
                    </a:cubicBezTo>
                    <a:cubicBezTo>
                      <a:pt x="26693" y="4352"/>
                      <a:pt x="25922" y="4413"/>
                      <a:pt x="25169" y="4491"/>
                    </a:cubicBezTo>
                    <a:cubicBezTo>
                      <a:pt x="22156" y="4742"/>
                      <a:pt x="19255" y="5556"/>
                      <a:pt x="16727" y="6855"/>
                    </a:cubicBezTo>
                    <a:cubicBezTo>
                      <a:pt x="16068" y="7132"/>
                      <a:pt x="15462" y="7478"/>
                      <a:pt x="14865" y="7885"/>
                    </a:cubicBezTo>
                    <a:cubicBezTo>
                      <a:pt x="14337" y="8223"/>
                      <a:pt x="13583" y="8604"/>
                      <a:pt x="13211" y="8881"/>
                    </a:cubicBezTo>
                    <a:cubicBezTo>
                      <a:pt x="12639" y="9340"/>
                      <a:pt x="11895" y="9833"/>
                      <a:pt x="11574" y="10197"/>
                    </a:cubicBezTo>
                    <a:cubicBezTo>
                      <a:pt x="11150" y="10552"/>
                      <a:pt x="10717" y="10924"/>
                      <a:pt x="10302" y="11418"/>
                    </a:cubicBezTo>
                    <a:cubicBezTo>
                      <a:pt x="8622" y="13193"/>
                      <a:pt x="7392" y="15219"/>
                      <a:pt x="6613" y="17237"/>
                    </a:cubicBezTo>
                    <a:cubicBezTo>
                      <a:pt x="5045" y="21281"/>
                      <a:pt x="5210" y="25065"/>
                      <a:pt x="5730" y="27585"/>
                    </a:cubicBezTo>
                    <a:cubicBezTo>
                      <a:pt x="5963" y="28857"/>
                      <a:pt x="6292" y="29836"/>
                      <a:pt x="6570" y="30494"/>
                    </a:cubicBezTo>
                    <a:cubicBezTo>
                      <a:pt x="6821" y="31152"/>
                      <a:pt x="6942" y="31498"/>
                      <a:pt x="6942" y="31498"/>
                    </a:cubicBezTo>
                    <a:lnTo>
                      <a:pt x="7028" y="31715"/>
                    </a:lnTo>
                    <a:cubicBezTo>
                      <a:pt x="7418" y="32728"/>
                      <a:pt x="6907" y="33854"/>
                      <a:pt x="5911" y="34226"/>
                    </a:cubicBezTo>
                    <a:cubicBezTo>
                      <a:pt x="5028" y="34555"/>
                      <a:pt x="4058" y="34226"/>
                      <a:pt x="3573" y="33464"/>
                    </a:cubicBezTo>
                    <a:cubicBezTo>
                      <a:pt x="3573" y="33464"/>
                      <a:pt x="3322" y="33083"/>
                      <a:pt x="2846" y="32347"/>
                    </a:cubicBezTo>
                    <a:cubicBezTo>
                      <a:pt x="2595" y="31975"/>
                      <a:pt x="2318" y="31490"/>
                      <a:pt x="2067" y="30927"/>
                    </a:cubicBezTo>
                    <a:cubicBezTo>
                      <a:pt x="1798" y="30338"/>
                      <a:pt x="1443" y="29663"/>
                      <a:pt x="1192" y="28901"/>
                    </a:cubicBezTo>
                    <a:cubicBezTo>
                      <a:pt x="569" y="27342"/>
                      <a:pt x="153" y="25350"/>
                      <a:pt x="23" y="22995"/>
                    </a:cubicBezTo>
                    <a:cubicBezTo>
                      <a:pt x="-89" y="20648"/>
                      <a:pt x="196" y="17990"/>
                      <a:pt x="1140" y="15245"/>
                    </a:cubicBezTo>
                    <a:cubicBezTo>
                      <a:pt x="2067" y="12509"/>
                      <a:pt x="3669" y="9704"/>
                      <a:pt x="5998" y="7305"/>
                    </a:cubicBezTo>
                    <a:cubicBezTo>
                      <a:pt x="6544" y="6690"/>
                      <a:pt x="7210" y="6084"/>
                      <a:pt x="7929" y="5538"/>
                    </a:cubicBezTo>
                    <a:cubicBezTo>
                      <a:pt x="8674" y="4872"/>
                      <a:pt x="9228" y="4586"/>
                      <a:pt x="9903" y="4136"/>
                    </a:cubicBezTo>
                    <a:cubicBezTo>
                      <a:pt x="10778" y="3573"/>
                      <a:pt x="11427" y="3287"/>
                      <a:pt x="12224" y="2872"/>
                    </a:cubicBezTo>
                    <a:cubicBezTo>
                      <a:pt x="12977" y="2465"/>
                      <a:pt x="13765" y="2118"/>
                      <a:pt x="14588" y="1832"/>
                    </a:cubicBezTo>
                    <a:cubicBezTo>
                      <a:pt x="17818" y="568"/>
                      <a:pt x="21428" y="-64"/>
                      <a:pt x="25022" y="5"/>
                    </a:cubicBezTo>
                    <a:lnTo>
                      <a:pt x="26382" y="5"/>
                    </a:lnTo>
                    <a:lnTo>
                      <a:pt x="27706" y="152"/>
                    </a:lnTo>
                    <a:cubicBezTo>
                      <a:pt x="28616" y="265"/>
                      <a:pt x="29507" y="282"/>
                      <a:pt x="30443" y="516"/>
                    </a:cubicBezTo>
                    <a:cubicBezTo>
                      <a:pt x="31326" y="741"/>
                      <a:pt x="32322" y="862"/>
                      <a:pt x="33136" y="1131"/>
                    </a:cubicBezTo>
                    <a:lnTo>
                      <a:pt x="35534" y="1893"/>
                    </a:lnTo>
                    <a:cubicBezTo>
                      <a:pt x="39180" y="3235"/>
                      <a:pt x="42141" y="5106"/>
                      <a:pt x="44964" y="7435"/>
                    </a:cubicBezTo>
                    <a:cubicBezTo>
                      <a:pt x="47718" y="9790"/>
                      <a:pt x="49960" y="12500"/>
                      <a:pt x="51649" y="15756"/>
                    </a:cubicBezTo>
                    <a:lnTo>
                      <a:pt x="52290" y="16951"/>
                    </a:lnTo>
                    <a:lnTo>
                      <a:pt x="52757" y="18025"/>
                    </a:lnTo>
                    <a:lnTo>
                      <a:pt x="53190" y="19107"/>
                    </a:lnTo>
                    <a:lnTo>
                      <a:pt x="53398" y="19644"/>
                    </a:lnTo>
                    <a:lnTo>
                      <a:pt x="53450" y="19765"/>
                    </a:lnTo>
                    <a:lnTo>
                      <a:pt x="53528" y="19999"/>
                    </a:lnTo>
                    <a:lnTo>
                      <a:pt x="53554" y="20077"/>
                    </a:lnTo>
                    <a:lnTo>
                      <a:pt x="53649" y="20389"/>
                    </a:lnTo>
                    <a:cubicBezTo>
                      <a:pt x="54151" y="22051"/>
                      <a:pt x="54480" y="23757"/>
                      <a:pt x="54549" y="25428"/>
                    </a:cubicBezTo>
                    <a:cubicBezTo>
                      <a:pt x="54723" y="28771"/>
                      <a:pt x="54091" y="31940"/>
                      <a:pt x="52991" y="34607"/>
                    </a:cubicBezTo>
                    <a:cubicBezTo>
                      <a:pt x="51908" y="37300"/>
                      <a:pt x="50376" y="39491"/>
                      <a:pt x="48765" y="41197"/>
                    </a:cubicBezTo>
                    <a:cubicBezTo>
                      <a:pt x="47129" y="42859"/>
                      <a:pt x="45518" y="44115"/>
                      <a:pt x="44029" y="44877"/>
                    </a:cubicBezTo>
                    <a:cubicBezTo>
                      <a:pt x="42626" y="45656"/>
                      <a:pt x="41154" y="46245"/>
                      <a:pt x="40496" y="46418"/>
                    </a:cubicBezTo>
                    <a:cubicBezTo>
                      <a:pt x="39734" y="46626"/>
                      <a:pt x="39327" y="46756"/>
                      <a:pt x="39327" y="46756"/>
                    </a:cubicBezTo>
                    <a:cubicBezTo>
                      <a:pt x="38279" y="47050"/>
                      <a:pt x="37188" y="46435"/>
                      <a:pt x="36885" y="45405"/>
                    </a:cubicBezTo>
                    <a:cubicBezTo>
                      <a:pt x="36643" y="44478"/>
                      <a:pt x="37093" y="43534"/>
                      <a:pt x="37889" y="43110"/>
                    </a:cubicBezTo>
                    <a:close/>
                  </a:path>
                </a:pathLst>
              </a:custGeom>
              <a:grpFill/>
              <a:ln w="8653" cap="flat">
                <a:noFill/>
                <a:prstDash val="solid"/>
                <a:miter/>
              </a:ln>
            </p:spPr>
            <p:txBody>
              <a:bodyPr rtlCol="0" anchor="ctr"/>
              <a:lstStyle/>
              <a:p>
                <a:endParaRPr lang="en-IN" dirty="0"/>
              </a:p>
            </p:txBody>
          </p:sp>
          <p:sp>
            <p:nvSpPr>
              <p:cNvPr id="72" name="Freeform: Shape 47">
                <a:extLst>
                  <a:ext uri="{FF2B5EF4-FFF2-40B4-BE49-F238E27FC236}">
                    <a16:creationId xmlns:a16="http://schemas.microsoft.com/office/drawing/2014/main" id="{AF2DAE8A-116A-1245-9CD8-85B798FB9E09}"/>
                  </a:ext>
                </a:extLst>
              </p:cNvPr>
              <p:cNvSpPr/>
              <p:nvPr/>
            </p:nvSpPr>
            <p:spPr>
              <a:xfrm>
                <a:off x="-717802" y="2819936"/>
                <a:ext cx="52697" cy="50300"/>
              </a:xfrm>
              <a:custGeom>
                <a:avLst/>
                <a:gdLst>
                  <a:gd name="connsiteX0" fmla="*/ 30877 w 52697"/>
                  <a:gd name="connsiteY0" fmla="*/ 46336 h 50300"/>
                  <a:gd name="connsiteX1" fmla="*/ 32089 w 52697"/>
                  <a:gd name="connsiteY1" fmla="*/ 46137 h 50300"/>
                  <a:gd name="connsiteX2" fmla="*/ 33388 w 52697"/>
                  <a:gd name="connsiteY2" fmla="*/ 45833 h 50300"/>
                  <a:gd name="connsiteX3" fmla="*/ 34964 w 52697"/>
                  <a:gd name="connsiteY3" fmla="*/ 45305 h 50300"/>
                  <a:gd name="connsiteX4" fmla="*/ 43285 w 52697"/>
                  <a:gd name="connsiteY4" fmla="*/ 39097 h 50300"/>
                  <a:gd name="connsiteX5" fmla="*/ 46272 w 52697"/>
                  <a:gd name="connsiteY5" fmla="*/ 32888 h 50300"/>
                  <a:gd name="connsiteX6" fmla="*/ 46853 w 52697"/>
                  <a:gd name="connsiteY6" fmla="*/ 29165 h 50300"/>
                  <a:gd name="connsiteX7" fmla="*/ 46887 w 52697"/>
                  <a:gd name="connsiteY7" fmla="*/ 28913 h 50300"/>
                  <a:gd name="connsiteX8" fmla="*/ 46896 w 52697"/>
                  <a:gd name="connsiteY8" fmla="*/ 28862 h 50300"/>
                  <a:gd name="connsiteX9" fmla="*/ 46896 w 52697"/>
                  <a:gd name="connsiteY9" fmla="*/ 28983 h 50300"/>
                  <a:gd name="connsiteX10" fmla="*/ 46896 w 52697"/>
                  <a:gd name="connsiteY10" fmla="*/ 28966 h 50300"/>
                  <a:gd name="connsiteX11" fmla="*/ 46896 w 52697"/>
                  <a:gd name="connsiteY11" fmla="*/ 28792 h 50300"/>
                  <a:gd name="connsiteX12" fmla="*/ 46879 w 52697"/>
                  <a:gd name="connsiteY12" fmla="*/ 28238 h 50300"/>
                  <a:gd name="connsiteX13" fmla="*/ 46861 w 52697"/>
                  <a:gd name="connsiteY13" fmla="*/ 27069 h 50300"/>
                  <a:gd name="connsiteX14" fmla="*/ 46844 w 52697"/>
                  <a:gd name="connsiteY14" fmla="*/ 25909 h 50300"/>
                  <a:gd name="connsiteX15" fmla="*/ 46714 w 52697"/>
                  <a:gd name="connsiteY15" fmla="*/ 24904 h 50300"/>
                  <a:gd name="connsiteX16" fmla="*/ 44272 w 52697"/>
                  <a:gd name="connsiteY16" fmla="*/ 16592 h 50300"/>
                  <a:gd name="connsiteX17" fmla="*/ 38471 w 52697"/>
                  <a:gd name="connsiteY17" fmla="*/ 9500 h 50300"/>
                  <a:gd name="connsiteX18" fmla="*/ 36470 w 52697"/>
                  <a:gd name="connsiteY18" fmla="*/ 8175 h 50300"/>
                  <a:gd name="connsiteX19" fmla="*/ 34470 w 52697"/>
                  <a:gd name="connsiteY19" fmla="*/ 7119 h 50300"/>
                  <a:gd name="connsiteX20" fmla="*/ 32349 w 52697"/>
                  <a:gd name="connsiteY20" fmla="*/ 6287 h 50300"/>
                  <a:gd name="connsiteX21" fmla="*/ 30149 w 52697"/>
                  <a:gd name="connsiteY21" fmla="*/ 5707 h 50300"/>
                  <a:gd name="connsiteX22" fmla="*/ 21377 w 52697"/>
                  <a:gd name="connsiteY22" fmla="*/ 5482 h 50300"/>
                  <a:gd name="connsiteX23" fmla="*/ 19317 w 52697"/>
                  <a:gd name="connsiteY23" fmla="*/ 5906 h 50300"/>
                  <a:gd name="connsiteX24" fmla="*/ 17412 w 52697"/>
                  <a:gd name="connsiteY24" fmla="*/ 6391 h 50300"/>
                  <a:gd name="connsiteX25" fmla="*/ 15455 w 52697"/>
                  <a:gd name="connsiteY25" fmla="*/ 7144 h 50300"/>
                  <a:gd name="connsiteX26" fmla="*/ 13879 w 52697"/>
                  <a:gd name="connsiteY26" fmla="*/ 7941 h 50300"/>
                  <a:gd name="connsiteX27" fmla="*/ 8640 w 52697"/>
                  <a:gd name="connsiteY27" fmla="*/ 12418 h 50300"/>
                  <a:gd name="connsiteX28" fmla="*/ 4761 w 52697"/>
                  <a:gd name="connsiteY28" fmla="*/ 22047 h 50300"/>
                  <a:gd name="connsiteX29" fmla="*/ 4691 w 52697"/>
                  <a:gd name="connsiteY29" fmla="*/ 25043 h 50300"/>
                  <a:gd name="connsiteX30" fmla="*/ 4769 w 52697"/>
                  <a:gd name="connsiteY30" fmla="*/ 26151 h 50300"/>
                  <a:gd name="connsiteX31" fmla="*/ 4769 w 52697"/>
                  <a:gd name="connsiteY31" fmla="*/ 26394 h 50300"/>
                  <a:gd name="connsiteX32" fmla="*/ 2960 w 52697"/>
                  <a:gd name="connsiteY32" fmla="*/ 28463 h 50300"/>
                  <a:gd name="connsiteX33" fmla="*/ 959 w 52697"/>
                  <a:gd name="connsiteY33" fmla="*/ 27035 h 50300"/>
                  <a:gd name="connsiteX34" fmla="*/ 604 w 52697"/>
                  <a:gd name="connsiteY34" fmla="*/ 25736 h 50300"/>
                  <a:gd name="connsiteX35" fmla="*/ 267 w 52697"/>
                  <a:gd name="connsiteY35" fmla="*/ 24160 h 50300"/>
                  <a:gd name="connsiteX36" fmla="*/ 41 w 52697"/>
                  <a:gd name="connsiteY36" fmla="*/ 21952 h 50300"/>
                  <a:gd name="connsiteX37" fmla="*/ 674 w 52697"/>
                  <a:gd name="connsiteY37" fmla="*/ 15994 h 50300"/>
                  <a:gd name="connsiteX38" fmla="*/ 4025 w 52697"/>
                  <a:gd name="connsiteY38" fmla="*/ 8920 h 50300"/>
                  <a:gd name="connsiteX39" fmla="*/ 10987 w 52697"/>
                  <a:gd name="connsiteY39" fmla="*/ 2772 h 50300"/>
                  <a:gd name="connsiteX40" fmla="*/ 13359 w 52697"/>
                  <a:gd name="connsiteY40" fmla="*/ 1620 h 50300"/>
                  <a:gd name="connsiteX41" fmla="*/ 15654 w 52697"/>
                  <a:gd name="connsiteY41" fmla="*/ 867 h 50300"/>
                  <a:gd name="connsiteX42" fmla="*/ 18252 w 52697"/>
                  <a:gd name="connsiteY42" fmla="*/ 347 h 50300"/>
                  <a:gd name="connsiteX43" fmla="*/ 20832 w 52697"/>
                  <a:gd name="connsiteY43" fmla="*/ 79 h 50300"/>
                  <a:gd name="connsiteX44" fmla="*/ 31336 w 52697"/>
                  <a:gd name="connsiteY44" fmla="*/ 1378 h 50300"/>
                  <a:gd name="connsiteX45" fmla="*/ 32617 w 52697"/>
                  <a:gd name="connsiteY45" fmla="*/ 1776 h 50300"/>
                  <a:gd name="connsiteX46" fmla="*/ 33864 w 52697"/>
                  <a:gd name="connsiteY46" fmla="*/ 2322 h 50300"/>
                  <a:gd name="connsiteX47" fmla="*/ 36349 w 52697"/>
                  <a:gd name="connsiteY47" fmla="*/ 3464 h 50300"/>
                  <a:gd name="connsiteX48" fmla="*/ 38756 w 52697"/>
                  <a:gd name="connsiteY48" fmla="*/ 4841 h 50300"/>
                  <a:gd name="connsiteX49" fmla="*/ 40921 w 52697"/>
                  <a:gd name="connsiteY49" fmla="*/ 6357 h 50300"/>
                  <a:gd name="connsiteX50" fmla="*/ 48186 w 52697"/>
                  <a:gd name="connsiteY50" fmla="*/ 14358 h 50300"/>
                  <a:gd name="connsiteX51" fmla="*/ 52135 w 52697"/>
                  <a:gd name="connsiteY51" fmla="*/ 24290 h 50300"/>
                  <a:gd name="connsiteX52" fmla="*/ 52386 w 52697"/>
                  <a:gd name="connsiteY52" fmla="*/ 25606 h 50300"/>
                  <a:gd name="connsiteX53" fmla="*/ 52524 w 52697"/>
                  <a:gd name="connsiteY53" fmla="*/ 26775 h 50300"/>
                  <a:gd name="connsiteX54" fmla="*/ 52611 w 52697"/>
                  <a:gd name="connsiteY54" fmla="*/ 27926 h 50300"/>
                  <a:gd name="connsiteX55" fmla="*/ 52663 w 52697"/>
                  <a:gd name="connsiteY55" fmla="*/ 28507 h 50300"/>
                  <a:gd name="connsiteX56" fmla="*/ 52671 w 52697"/>
                  <a:gd name="connsiteY56" fmla="*/ 28654 h 50300"/>
                  <a:gd name="connsiteX57" fmla="*/ 52689 w 52697"/>
                  <a:gd name="connsiteY57" fmla="*/ 28888 h 50300"/>
                  <a:gd name="connsiteX58" fmla="*/ 52697 w 52697"/>
                  <a:gd name="connsiteY58" fmla="*/ 28974 h 50300"/>
                  <a:gd name="connsiteX59" fmla="*/ 52680 w 52697"/>
                  <a:gd name="connsiteY59" fmla="*/ 29303 h 50300"/>
                  <a:gd name="connsiteX60" fmla="*/ 52057 w 52697"/>
                  <a:gd name="connsiteY60" fmla="*/ 34369 h 50300"/>
                  <a:gd name="connsiteX61" fmla="*/ 47866 w 52697"/>
                  <a:gd name="connsiteY61" fmla="*/ 42681 h 50300"/>
                  <a:gd name="connsiteX62" fmla="*/ 41882 w 52697"/>
                  <a:gd name="connsiteY62" fmla="*/ 47730 h 50300"/>
                  <a:gd name="connsiteX63" fmla="*/ 36271 w 52697"/>
                  <a:gd name="connsiteY63" fmla="*/ 49860 h 50300"/>
                  <a:gd name="connsiteX64" fmla="*/ 32453 w 52697"/>
                  <a:gd name="connsiteY64" fmla="*/ 50293 h 50300"/>
                  <a:gd name="connsiteX65" fmla="*/ 31232 w 52697"/>
                  <a:gd name="connsiteY65" fmla="*/ 50258 h 50300"/>
                  <a:gd name="connsiteX66" fmla="*/ 29309 w 52697"/>
                  <a:gd name="connsiteY66" fmla="*/ 48241 h 50300"/>
                  <a:gd name="connsiteX67" fmla="*/ 30877 w 52697"/>
                  <a:gd name="connsiteY67" fmla="*/ 46336 h 5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2697" h="50300">
                    <a:moveTo>
                      <a:pt x="30877" y="46336"/>
                    </a:moveTo>
                    <a:cubicBezTo>
                      <a:pt x="30877" y="46336"/>
                      <a:pt x="31301" y="46266"/>
                      <a:pt x="32089" y="46137"/>
                    </a:cubicBezTo>
                    <a:cubicBezTo>
                      <a:pt x="32487" y="46050"/>
                      <a:pt x="32963" y="45998"/>
                      <a:pt x="33388" y="45833"/>
                    </a:cubicBezTo>
                    <a:cubicBezTo>
                      <a:pt x="33829" y="45703"/>
                      <a:pt x="34349" y="45582"/>
                      <a:pt x="34964" y="45305"/>
                    </a:cubicBezTo>
                    <a:cubicBezTo>
                      <a:pt x="37354" y="44422"/>
                      <a:pt x="40670" y="42569"/>
                      <a:pt x="43285" y="39097"/>
                    </a:cubicBezTo>
                    <a:cubicBezTo>
                      <a:pt x="44575" y="37356"/>
                      <a:pt x="45640" y="35261"/>
                      <a:pt x="46272" y="32888"/>
                    </a:cubicBezTo>
                    <a:cubicBezTo>
                      <a:pt x="46627" y="31702"/>
                      <a:pt x="46749" y="30437"/>
                      <a:pt x="46853" y="29165"/>
                    </a:cubicBezTo>
                    <a:lnTo>
                      <a:pt x="46887" y="28913"/>
                    </a:lnTo>
                    <a:lnTo>
                      <a:pt x="46896" y="28862"/>
                    </a:lnTo>
                    <a:cubicBezTo>
                      <a:pt x="46896" y="29173"/>
                      <a:pt x="46887" y="28913"/>
                      <a:pt x="46896" y="28983"/>
                    </a:cubicBezTo>
                    <a:lnTo>
                      <a:pt x="46896" y="28966"/>
                    </a:lnTo>
                    <a:lnTo>
                      <a:pt x="46896" y="28792"/>
                    </a:lnTo>
                    <a:lnTo>
                      <a:pt x="46879" y="28238"/>
                    </a:lnTo>
                    <a:lnTo>
                      <a:pt x="46861" y="27069"/>
                    </a:lnTo>
                    <a:lnTo>
                      <a:pt x="46844" y="25909"/>
                    </a:lnTo>
                    <a:lnTo>
                      <a:pt x="46714" y="24904"/>
                    </a:lnTo>
                    <a:cubicBezTo>
                      <a:pt x="46524" y="22272"/>
                      <a:pt x="45658" y="19241"/>
                      <a:pt x="44272" y="16592"/>
                    </a:cubicBezTo>
                    <a:cubicBezTo>
                      <a:pt x="42921" y="13881"/>
                      <a:pt x="40895" y="11431"/>
                      <a:pt x="38471" y="9500"/>
                    </a:cubicBezTo>
                    <a:lnTo>
                      <a:pt x="36470" y="8175"/>
                    </a:lnTo>
                    <a:cubicBezTo>
                      <a:pt x="35769" y="7716"/>
                      <a:pt x="35137" y="7474"/>
                      <a:pt x="34470" y="7119"/>
                    </a:cubicBezTo>
                    <a:cubicBezTo>
                      <a:pt x="33838" y="6772"/>
                      <a:pt x="33067" y="6556"/>
                      <a:pt x="32349" y="6287"/>
                    </a:cubicBezTo>
                    <a:cubicBezTo>
                      <a:pt x="31630" y="6010"/>
                      <a:pt x="30894" y="5820"/>
                      <a:pt x="30149" y="5707"/>
                    </a:cubicBezTo>
                    <a:cubicBezTo>
                      <a:pt x="27188" y="5058"/>
                      <a:pt x="24192" y="4962"/>
                      <a:pt x="21377" y="5482"/>
                    </a:cubicBezTo>
                    <a:cubicBezTo>
                      <a:pt x="20667" y="5551"/>
                      <a:pt x="19983" y="5698"/>
                      <a:pt x="19317" y="5906"/>
                    </a:cubicBezTo>
                    <a:cubicBezTo>
                      <a:pt x="18693" y="6071"/>
                      <a:pt x="17862" y="6227"/>
                      <a:pt x="17412" y="6391"/>
                    </a:cubicBezTo>
                    <a:cubicBezTo>
                      <a:pt x="16745" y="6642"/>
                      <a:pt x="15888" y="6911"/>
                      <a:pt x="15455" y="7144"/>
                    </a:cubicBezTo>
                    <a:cubicBezTo>
                      <a:pt x="14927" y="7361"/>
                      <a:pt x="14416" y="7603"/>
                      <a:pt x="13879" y="7941"/>
                    </a:cubicBezTo>
                    <a:cubicBezTo>
                      <a:pt x="11749" y="9154"/>
                      <a:pt x="9982" y="10721"/>
                      <a:pt x="8640" y="12418"/>
                    </a:cubicBezTo>
                    <a:cubicBezTo>
                      <a:pt x="5956" y="15821"/>
                      <a:pt x="4995" y="19493"/>
                      <a:pt x="4761" y="22047"/>
                    </a:cubicBezTo>
                    <a:cubicBezTo>
                      <a:pt x="4605" y="23328"/>
                      <a:pt x="4631" y="24367"/>
                      <a:pt x="4691" y="25043"/>
                    </a:cubicBezTo>
                    <a:cubicBezTo>
                      <a:pt x="4743" y="25770"/>
                      <a:pt x="4769" y="26151"/>
                      <a:pt x="4769" y="26151"/>
                    </a:cubicBezTo>
                    <a:lnTo>
                      <a:pt x="4769" y="26394"/>
                    </a:lnTo>
                    <a:cubicBezTo>
                      <a:pt x="4839" y="27459"/>
                      <a:pt x="4016" y="28385"/>
                      <a:pt x="2960" y="28463"/>
                    </a:cubicBezTo>
                    <a:cubicBezTo>
                      <a:pt x="2024" y="28524"/>
                      <a:pt x="1202" y="27900"/>
                      <a:pt x="959" y="27035"/>
                    </a:cubicBezTo>
                    <a:cubicBezTo>
                      <a:pt x="959" y="27035"/>
                      <a:pt x="829" y="26584"/>
                      <a:pt x="604" y="25736"/>
                    </a:cubicBezTo>
                    <a:cubicBezTo>
                      <a:pt x="466" y="25329"/>
                      <a:pt x="353" y="24809"/>
                      <a:pt x="267" y="24160"/>
                    </a:cubicBezTo>
                    <a:cubicBezTo>
                      <a:pt x="171" y="23527"/>
                      <a:pt x="59" y="22791"/>
                      <a:pt x="41" y="21952"/>
                    </a:cubicBezTo>
                    <a:cubicBezTo>
                      <a:pt x="-97" y="20289"/>
                      <a:pt x="111" y="18254"/>
                      <a:pt x="674" y="15994"/>
                    </a:cubicBezTo>
                    <a:cubicBezTo>
                      <a:pt x="1236" y="13734"/>
                      <a:pt x="2301" y="11249"/>
                      <a:pt x="4025" y="8920"/>
                    </a:cubicBezTo>
                    <a:cubicBezTo>
                      <a:pt x="5705" y="6582"/>
                      <a:pt x="8068" y="4382"/>
                      <a:pt x="10987" y="2772"/>
                    </a:cubicBezTo>
                    <a:cubicBezTo>
                      <a:pt x="11688" y="2330"/>
                      <a:pt x="12511" y="1958"/>
                      <a:pt x="13359" y="1620"/>
                    </a:cubicBezTo>
                    <a:cubicBezTo>
                      <a:pt x="14260" y="1222"/>
                      <a:pt x="14892" y="1109"/>
                      <a:pt x="15654" y="867"/>
                    </a:cubicBezTo>
                    <a:cubicBezTo>
                      <a:pt x="16658" y="590"/>
                      <a:pt x="17360" y="529"/>
                      <a:pt x="18252" y="347"/>
                    </a:cubicBezTo>
                    <a:cubicBezTo>
                      <a:pt x="19083" y="191"/>
                      <a:pt x="19931" y="87"/>
                      <a:pt x="20832" y="79"/>
                    </a:cubicBezTo>
                    <a:cubicBezTo>
                      <a:pt x="24287" y="-198"/>
                      <a:pt x="27915" y="261"/>
                      <a:pt x="31336" y="1378"/>
                    </a:cubicBezTo>
                    <a:lnTo>
                      <a:pt x="32617" y="1776"/>
                    </a:lnTo>
                    <a:lnTo>
                      <a:pt x="33864" y="2322"/>
                    </a:lnTo>
                    <a:cubicBezTo>
                      <a:pt x="34704" y="2659"/>
                      <a:pt x="35526" y="2971"/>
                      <a:pt x="36349" y="3464"/>
                    </a:cubicBezTo>
                    <a:cubicBezTo>
                      <a:pt x="37137" y="3941"/>
                      <a:pt x="38064" y="4365"/>
                      <a:pt x="38756" y="4841"/>
                    </a:cubicBezTo>
                    <a:lnTo>
                      <a:pt x="40921" y="6357"/>
                    </a:lnTo>
                    <a:cubicBezTo>
                      <a:pt x="43796" y="8582"/>
                      <a:pt x="46220" y="11336"/>
                      <a:pt x="48186" y="14358"/>
                    </a:cubicBezTo>
                    <a:cubicBezTo>
                      <a:pt x="50143" y="17440"/>
                      <a:pt x="51485" y="20670"/>
                      <a:pt x="52135" y="24290"/>
                    </a:cubicBezTo>
                    <a:lnTo>
                      <a:pt x="52386" y="25606"/>
                    </a:lnTo>
                    <a:lnTo>
                      <a:pt x="52524" y="26775"/>
                    </a:lnTo>
                    <a:lnTo>
                      <a:pt x="52611" y="27926"/>
                    </a:lnTo>
                    <a:lnTo>
                      <a:pt x="52663" y="28507"/>
                    </a:lnTo>
                    <a:lnTo>
                      <a:pt x="52671" y="28654"/>
                    </a:lnTo>
                    <a:lnTo>
                      <a:pt x="52689" y="28888"/>
                    </a:lnTo>
                    <a:lnTo>
                      <a:pt x="52697" y="28974"/>
                    </a:lnTo>
                    <a:lnTo>
                      <a:pt x="52680" y="29303"/>
                    </a:lnTo>
                    <a:cubicBezTo>
                      <a:pt x="52671" y="31035"/>
                      <a:pt x="52481" y="32741"/>
                      <a:pt x="52057" y="34369"/>
                    </a:cubicBezTo>
                    <a:cubicBezTo>
                      <a:pt x="51225" y="37616"/>
                      <a:pt x="49701" y="40456"/>
                      <a:pt x="47866" y="42681"/>
                    </a:cubicBezTo>
                    <a:cubicBezTo>
                      <a:pt x="46039" y="44942"/>
                      <a:pt x="43917" y="46587"/>
                      <a:pt x="41882" y="47730"/>
                    </a:cubicBezTo>
                    <a:cubicBezTo>
                      <a:pt x="39839" y="48847"/>
                      <a:pt x="37916" y="49565"/>
                      <a:pt x="36271" y="49860"/>
                    </a:cubicBezTo>
                    <a:cubicBezTo>
                      <a:pt x="34695" y="50198"/>
                      <a:pt x="33137" y="50336"/>
                      <a:pt x="32453" y="50293"/>
                    </a:cubicBezTo>
                    <a:cubicBezTo>
                      <a:pt x="31656" y="50267"/>
                      <a:pt x="31232" y="50258"/>
                      <a:pt x="31232" y="50258"/>
                    </a:cubicBezTo>
                    <a:cubicBezTo>
                      <a:pt x="30149" y="50232"/>
                      <a:pt x="29283" y="49323"/>
                      <a:pt x="29309" y="48241"/>
                    </a:cubicBezTo>
                    <a:cubicBezTo>
                      <a:pt x="29301" y="47279"/>
                      <a:pt x="29993" y="46509"/>
                      <a:pt x="30877" y="46336"/>
                    </a:cubicBezTo>
                    <a:close/>
                  </a:path>
                </a:pathLst>
              </a:custGeom>
              <a:grpFill/>
              <a:ln w="8653" cap="flat">
                <a:noFill/>
                <a:prstDash val="solid"/>
                <a:miter/>
              </a:ln>
            </p:spPr>
            <p:txBody>
              <a:bodyPr rtlCol="0" anchor="ctr"/>
              <a:lstStyle/>
              <a:p>
                <a:endParaRPr lang="en-IN" dirty="0"/>
              </a:p>
            </p:txBody>
          </p:sp>
          <p:sp>
            <p:nvSpPr>
              <p:cNvPr id="73" name="Freeform: Shape 48">
                <a:extLst>
                  <a:ext uri="{FF2B5EF4-FFF2-40B4-BE49-F238E27FC236}">
                    <a16:creationId xmlns:a16="http://schemas.microsoft.com/office/drawing/2014/main" id="{1B41F299-9AB0-8D4E-8C43-F742663739F3}"/>
                  </a:ext>
                </a:extLst>
              </p:cNvPr>
              <p:cNvSpPr/>
              <p:nvPr/>
            </p:nvSpPr>
            <p:spPr>
              <a:xfrm>
                <a:off x="-476337" y="3068684"/>
                <a:ext cx="49892" cy="53004"/>
              </a:xfrm>
              <a:custGeom>
                <a:avLst/>
                <a:gdLst>
                  <a:gd name="connsiteX0" fmla="*/ 22905 w 49892"/>
                  <a:gd name="connsiteY0" fmla="*/ 48000 h 53004"/>
                  <a:gd name="connsiteX1" fmla="*/ 24117 w 49892"/>
                  <a:gd name="connsiteY1" fmla="*/ 48147 h 53004"/>
                  <a:gd name="connsiteX2" fmla="*/ 25442 w 49892"/>
                  <a:gd name="connsiteY2" fmla="*/ 48259 h 53004"/>
                  <a:gd name="connsiteX3" fmla="*/ 27113 w 49892"/>
                  <a:gd name="connsiteY3" fmla="*/ 48225 h 53004"/>
                  <a:gd name="connsiteX4" fmla="*/ 36898 w 49892"/>
                  <a:gd name="connsiteY4" fmla="*/ 44727 h 53004"/>
                  <a:gd name="connsiteX5" fmla="*/ 41574 w 49892"/>
                  <a:gd name="connsiteY5" fmla="*/ 39687 h 53004"/>
                  <a:gd name="connsiteX6" fmla="*/ 43219 w 49892"/>
                  <a:gd name="connsiteY6" fmla="*/ 36293 h 53004"/>
                  <a:gd name="connsiteX7" fmla="*/ 43323 w 49892"/>
                  <a:gd name="connsiteY7" fmla="*/ 36067 h 53004"/>
                  <a:gd name="connsiteX8" fmla="*/ 43340 w 49892"/>
                  <a:gd name="connsiteY8" fmla="*/ 36015 h 53004"/>
                  <a:gd name="connsiteX9" fmla="*/ 43314 w 49892"/>
                  <a:gd name="connsiteY9" fmla="*/ 36137 h 53004"/>
                  <a:gd name="connsiteX10" fmla="*/ 43314 w 49892"/>
                  <a:gd name="connsiteY10" fmla="*/ 36102 h 53004"/>
                  <a:gd name="connsiteX11" fmla="*/ 43366 w 49892"/>
                  <a:gd name="connsiteY11" fmla="*/ 35964 h 53004"/>
                  <a:gd name="connsiteX12" fmla="*/ 43522 w 49892"/>
                  <a:gd name="connsiteY12" fmla="*/ 35418 h 53004"/>
                  <a:gd name="connsiteX13" fmla="*/ 43834 w 49892"/>
                  <a:gd name="connsiteY13" fmla="*/ 34284 h 53004"/>
                  <a:gd name="connsiteX14" fmla="*/ 44171 w 49892"/>
                  <a:gd name="connsiteY14" fmla="*/ 33175 h 53004"/>
                  <a:gd name="connsiteX15" fmla="*/ 44353 w 49892"/>
                  <a:gd name="connsiteY15" fmla="*/ 32188 h 53004"/>
                  <a:gd name="connsiteX16" fmla="*/ 44475 w 49892"/>
                  <a:gd name="connsiteY16" fmla="*/ 23520 h 53004"/>
                  <a:gd name="connsiteX17" fmla="*/ 41097 w 49892"/>
                  <a:gd name="connsiteY17" fmla="*/ 15121 h 53004"/>
                  <a:gd name="connsiteX18" fmla="*/ 39495 w 49892"/>
                  <a:gd name="connsiteY18" fmla="*/ 13173 h 53004"/>
                  <a:gd name="connsiteX19" fmla="*/ 37868 w 49892"/>
                  <a:gd name="connsiteY19" fmla="*/ 11545 h 53004"/>
                  <a:gd name="connsiteX20" fmla="*/ 36101 w 49892"/>
                  <a:gd name="connsiteY20" fmla="*/ 10159 h 53004"/>
                  <a:gd name="connsiteX21" fmla="*/ 34161 w 49892"/>
                  <a:gd name="connsiteY21" fmla="*/ 8939 h 53004"/>
                  <a:gd name="connsiteX22" fmla="*/ 25857 w 49892"/>
                  <a:gd name="connsiteY22" fmla="*/ 6116 h 53004"/>
                  <a:gd name="connsiteX23" fmla="*/ 23753 w 49892"/>
                  <a:gd name="connsiteY23" fmla="*/ 5925 h 53004"/>
                  <a:gd name="connsiteX24" fmla="*/ 21796 w 49892"/>
                  <a:gd name="connsiteY24" fmla="*/ 5830 h 53004"/>
                  <a:gd name="connsiteX25" fmla="*/ 19710 w 49892"/>
                  <a:gd name="connsiteY25" fmla="*/ 5986 h 53004"/>
                  <a:gd name="connsiteX26" fmla="*/ 17969 w 49892"/>
                  <a:gd name="connsiteY26" fmla="*/ 6271 h 53004"/>
                  <a:gd name="connsiteX27" fmla="*/ 11656 w 49892"/>
                  <a:gd name="connsiteY27" fmla="*/ 9008 h 53004"/>
                  <a:gd name="connsiteX28" fmla="*/ 5084 w 49892"/>
                  <a:gd name="connsiteY28" fmla="*/ 17061 h 53004"/>
                  <a:gd name="connsiteX29" fmla="*/ 4149 w 49892"/>
                  <a:gd name="connsiteY29" fmla="*/ 19918 h 53004"/>
                  <a:gd name="connsiteX30" fmla="*/ 3898 w 49892"/>
                  <a:gd name="connsiteY30" fmla="*/ 20983 h 53004"/>
                  <a:gd name="connsiteX31" fmla="*/ 3846 w 49892"/>
                  <a:gd name="connsiteY31" fmla="*/ 21217 h 53004"/>
                  <a:gd name="connsiteX32" fmla="*/ 1482 w 49892"/>
                  <a:gd name="connsiteY32" fmla="*/ 22637 h 53004"/>
                  <a:gd name="connsiteX33" fmla="*/ 1 w 49892"/>
                  <a:gd name="connsiteY33" fmla="*/ 20706 h 53004"/>
                  <a:gd name="connsiteX34" fmla="*/ 36 w 49892"/>
                  <a:gd name="connsiteY34" fmla="*/ 19364 h 53004"/>
                  <a:gd name="connsiteX35" fmla="*/ 192 w 49892"/>
                  <a:gd name="connsiteY35" fmla="*/ 17736 h 53004"/>
                  <a:gd name="connsiteX36" fmla="*/ 616 w 49892"/>
                  <a:gd name="connsiteY36" fmla="*/ 15571 h 53004"/>
                  <a:gd name="connsiteX37" fmla="*/ 2971 w 49892"/>
                  <a:gd name="connsiteY37" fmla="*/ 10047 h 53004"/>
                  <a:gd name="connsiteX38" fmla="*/ 8245 w 49892"/>
                  <a:gd name="connsiteY38" fmla="*/ 4280 h 53004"/>
                  <a:gd name="connsiteX39" fmla="*/ 16731 w 49892"/>
                  <a:gd name="connsiteY39" fmla="*/ 444 h 53004"/>
                  <a:gd name="connsiteX40" fmla="*/ 19328 w 49892"/>
                  <a:gd name="connsiteY40" fmla="*/ 72 h 53004"/>
                  <a:gd name="connsiteX41" fmla="*/ 21727 w 49892"/>
                  <a:gd name="connsiteY41" fmla="*/ 20 h 53004"/>
                  <a:gd name="connsiteX42" fmla="*/ 24377 w 49892"/>
                  <a:gd name="connsiteY42" fmla="*/ 279 h 53004"/>
                  <a:gd name="connsiteX43" fmla="*/ 26896 w 49892"/>
                  <a:gd name="connsiteY43" fmla="*/ 790 h 53004"/>
                  <a:gd name="connsiteX44" fmla="*/ 36569 w 49892"/>
                  <a:gd name="connsiteY44" fmla="*/ 5120 h 53004"/>
                  <a:gd name="connsiteX45" fmla="*/ 37677 w 49892"/>
                  <a:gd name="connsiteY45" fmla="*/ 5908 h 53004"/>
                  <a:gd name="connsiteX46" fmla="*/ 38716 w 49892"/>
                  <a:gd name="connsiteY46" fmla="*/ 6782 h 53004"/>
                  <a:gd name="connsiteX47" fmla="*/ 40742 w 49892"/>
                  <a:gd name="connsiteY47" fmla="*/ 8627 h 53004"/>
                  <a:gd name="connsiteX48" fmla="*/ 42647 w 49892"/>
                  <a:gd name="connsiteY48" fmla="*/ 10627 h 53004"/>
                  <a:gd name="connsiteX49" fmla="*/ 44197 w 49892"/>
                  <a:gd name="connsiteY49" fmla="*/ 12619 h 53004"/>
                  <a:gd name="connsiteX50" fmla="*/ 48839 w 49892"/>
                  <a:gd name="connsiteY50" fmla="*/ 22507 h 53004"/>
                  <a:gd name="connsiteX51" fmla="*/ 49696 w 49892"/>
                  <a:gd name="connsiteY51" fmla="*/ 33167 h 53004"/>
                  <a:gd name="connsiteX52" fmla="*/ 49566 w 49892"/>
                  <a:gd name="connsiteY52" fmla="*/ 34500 h 53004"/>
                  <a:gd name="connsiteX53" fmla="*/ 49341 w 49892"/>
                  <a:gd name="connsiteY53" fmla="*/ 35643 h 53004"/>
                  <a:gd name="connsiteX54" fmla="*/ 49090 w 49892"/>
                  <a:gd name="connsiteY54" fmla="*/ 36786 h 53004"/>
                  <a:gd name="connsiteX55" fmla="*/ 48951 w 49892"/>
                  <a:gd name="connsiteY55" fmla="*/ 37340 h 53004"/>
                  <a:gd name="connsiteX56" fmla="*/ 48934 w 49892"/>
                  <a:gd name="connsiteY56" fmla="*/ 37479 h 53004"/>
                  <a:gd name="connsiteX57" fmla="*/ 48865 w 49892"/>
                  <a:gd name="connsiteY57" fmla="*/ 37721 h 53004"/>
                  <a:gd name="connsiteX58" fmla="*/ 48847 w 49892"/>
                  <a:gd name="connsiteY58" fmla="*/ 37782 h 53004"/>
                  <a:gd name="connsiteX59" fmla="*/ 48743 w 49892"/>
                  <a:gd name="connsiteY59" fmla="*/ 38085 h 53004"/>
                  <a:gd name="connsiteX60" fmla="*/ 46639 w 49892"/>
                  <a:gd name="connsiteY60" fmla="*/ 42769 h 53004"/>
                  <a:gd name="connsiteX61" fmla="*/ 40188 w 49892"/>
                  <a:gd name="connsiteY61" fmla="*/ 49480 h 53004"/>
                  <a:gd name="connsiteX62" fmla="*/ 32984 w 49892"/>
                  <a:gd name="connsiteY62" fmla="*/ 52528 h 53004"/>
                  <a:gd name="connsiteX63" fmla="*/ 27000 w 49892"/>
                  <a:gd name="connsiteY63" fmla="*/ 52901 h 53004"/>
                  <a:gd name="connsiteX64" fmla="*/ 23208 w 49892"/>
                  <a:gd name="connsiteY64" fmla="*/ 52191 h 53004"/>
                  <a:gd name="connsiteX65" fmla="*/ 22056 w 49892"/>
                  <a:gd name="connsiteY65" fmla="*/ 51792 h 53004"/>
                  <a:gd name="connsiteX66" fmla="*/ 20809 w 49892"/>
                  <a:gd name="connsiteY66" fmla="*/ 49316 h 53004"/>
                  <a:gd name="connsiteX67" fmla="*/ 22905 w 49892"/>
                  <a:gd name="connsiteY67" fmla="*/ 48000 h 5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9892" h="53004">
                    <a:moveTo>
                      <a:pt x="22905" y="48000"/>
                    </a:moveTo>
                    <a:cubicBezTo>
                      <a:pt x="22905" y="48000"/>
                      <a:pt x="23329" y="48060"/>
                      <a:pt x="24117" y="48147"/>
                    </a:cubicBezTo>
                    <a:cubicBezTo>
                      <a:pt x="24533" y="48208"/>
                      <a:pt x="25009" y="48277"/>
                      <a:pt x="25442" y="48259"/>
                    </a:cubicBezTo>
                    <a:cubicBezTo>
                      <a:pt x="25927" y="48259"/>
                      <a:pt x="26438" y="48303"/>
                      <a:pt x="27113" y="48225"/>
                    </a:cubicBezTo>
                    <a:cubicBezTo>
                      <a:pt x="29659" y="48078"/>
                      <a:pt x="33373" y="47272"/>
                      <a:pt x="36898" y="44727"/>
                    </a:cubicBezTo>
                    <a:cubicBezTo>
                      <a:pt x="38630" y="43462"/>
                      <a:pt x="40275" y="41748"/>
                      <a:pt x="41574" y="39687"/>
                    </a:cubicBezTo>
                    <a:cubicBezTo>
                      <a:pt x="42249" y="38657"/>
                      <a:pt x="42751" y="37496"/>
                      <a:pt x="43219" y="36293"/>
                    </a:cubicBezTo>
                    <a:lnTo>
                      <a:pt x="43323" y="36067"/>
                    </a:lnTo>
                    <a:lnTo>
                      <a:pt x="43340" y="36015"/>
                    </a:lnTo>
                    <a:cubicBezTo>
                      <a:pt x="43254" y="36336"/>
                      <a:pt x="43331" y="36085"/>
                      <a:pt x="43314" y="36137"/>
                    </a:cubicBezTo>
                    <a:lnTo>
                      <a:pt x="43314" y="36102"/>
                    </a:lnTo>
                    <a:lnTo>
                      <a:pt x="43366" y="35964"/>
                    </a:lnTo>
                    <a:lnTo>
                      <a:pt x="43522" y="35418"/>
                    </a:lnTo>
                    <a:lnTo>
                      <a:pt x="43834" y="34284"/>
                    </a:lnTo>
                    <a:lnTo>
                      <a:pt x="44171" y="33175"/>
                    </a:lnTo>
                    <a:lnTo>
                      <a:pt x="44353" y="32188"/>
                    </a:lnTo>
                    <a:cubicBezTo>
                      <a:pt x="44942" y="29616"/>
                      <a:pt x="45011" y="26447"/>
                      <a:pt x="44475" y="23520"/>
                    </a:cubicBezTo>
                    <a:cubicBezTo>
                      <a:pt x="44016" y="20568"/>
                      <a:pt x="42699" y="17511"/>
                      <a:pt x="41097" y="15121"/>
                    </a:cubicBezTo>
                    <a:lnTo>
                      <a:pt x="39495" y="13173"/>
                    </a:lnTo>
                    <a:cubicBezTo>
                      <a:pt x="38950" y="12515"/>
                      <a:pt x="38430" y="12099"/>
                      <a:pt x="37868" y="11545"/>
                    </a:cubicBezTo>
                    <a:cubicBezTo>
                      <a:pt x="37374" y="11051"/>
                      <a:pt x="36699" y="10610"/>
                      <a:pt x="36101" y="10159"/>
                    </a:cubicBezTo>
                    <a:cubicBezTo>
                      <a:pt x="35504" y="9649"/>
                      <a:pt x="34837" y="9268"/>
                      <a:pt x="34161" y="8939"/>
                    </a:cubicBezTo>
                    <a:cubicBezTo>
                      <a:pt x="31529" y="7432"/>
                      <a:pt x="28672" y="6471"/>
                      <a:pt x="25857" y="6116"/>
                    </a:cubicBezTo>
                    <a:cubicBezTo>
                      <a:pt x="25156" y="5977"/>
                      <a:pt x="24463" y="5925"/>
                      <a:pt x="23753" y="5925"/>
                    </a:cubicBezTo>
                    <a:cubicBezTo>
                      <a:pt x="23104" y="5908"/>
                      <a:pt x="22264" y="5812"/>
                      <a:pt x="21796" y="5830"/>
                    </a:cubicBezTo>
                    <a:cubicBezTo>
                      <a:pt x="21078" y="5864"/>
                      <a:pt x="20186" y="5864"/>
                      <a:pt x="19710" y="5986"/>
                    </a:cubicBezTo>
                    <a:cubicBezTo>
                      <a:pt x="19155" y="6038"/>
                      <a:pt x="18575" y="6124"/>
                      <a:pt x="17969" y="6271"/>
                    </a:cubicBezTo>
                    <a:cubicBezTo>
                      <a:pt x="15579" y="6800"/>
                      <a:pt x="13432" y="7795"/>
                      <a:pt x="11656" y="9008"/>
                    </a:cubicBezTo>
                    <a:cubicBezTo>
                      <a:pt x="8080" y="11476"/>
                      <a:pt x="6071" y="14688"/>
                      <a:pt x="5084" y="17061"/>
                    </a:cubicBezTo>
                    <a:cubicBezTo>
                      <a:pt x="4565" y="18247"/>
                      <a:pt x="4296" y="19243"/>
                      <a:pt x="4149" y="19918"/>
                    </a:cubicBezTo>
                    <a:cubicBezTo>
                      <a:pt x="3985" y="20611"/>
                      <a:pt x="3898" y="20983"/>
                      <a:pt x="3898" y="20983"/>
                    </a:cubicBezTo>
                    <a:lnTo>
                      <a:pt x="3846" y="21217"/>
                    </a:lnTo>
                    <a:cubicBezTo>
                      <a:pt x="3586" y="22265"/>
                      <a:pt x="2530" y="22906"/>
                      <a:pt x="1482" y="22637"/>
                    </a:cubicBezTo>
                    <a:cubicBezTo>
                      <a:pt x="582" y="22421"/>
                      <a:pt x="-33" y="21607"/>
                      <a:pt x="1" y="20706"/>
                    </a:cubicBezTo>
                    <a:cubicBezTo>
                      <a:pt x="1" y="20706"/>
                      <a:pt x="10" y="20230"/>
                      <a:pt x="36" y="19364"/>
                    </a:cubicBezTo>
                    <a:cubicBezTo>
                      <a:pt x="19" y="18914"/>
                      <a:pt x="79" y="18386"/>
                      <a:pt x="192" y="17736"/>
                    </a:cubicBezTo>
                    <a:cubicBezTo>
                      <a:pt x="304" y="17121"/>
                      <a:pt x="382" y="16377"/>
                      <a:pt x="616" y="15571"/>
                    </a:cubicBezTo>
                    <a:cubicBezTo>
                      <a:pt x="980" y="13952"/>
                      <a:pt x="1777" y="12064"/>
                      <a:pt x="2971" y="10047"/>
                    </a:cubicBezTo>
                    <a:cubicBezTo>
                      <a:pt x="4192" y="8073"/>
                      <a:pt x="5941" y="5995"/>
                      <a:pt x="8245" y="4280"/>
                    </a:cubicBezTo>
                    <a:cubicBezTo>
                      <a:pt x="10566" y="2539"/>
                      <a:pt x="13475" y="1119"/>
                      <a:pt x="16731" y="444"/>
                    </a:cubicBezTo>
                    <a:cubicBezTo>
                      <a:pt x="17527" y="262"/>
                      <a:pt x="18411" y="149"/>
                      <a:pt x="19328" y="72"/>
                    </a:cubicBezTo>
                    <a:cubicBezTo>
                      <a:pt x="20316" y="-50"/>
                      <a:pt x="20948" y="20"/>
                      <a:pt x="21727" y="20"/>
                    </a:cubicBezTo>
                    <a:cubicBezTo>
                      <a:pt x="22783" y="54"/>
                      <a:pt x="23476" y="193"/>
                      <a:pt x="24377" y="279"/>
                    </a:cubicBezTo>
                    <a:cubicBezTo>
                      <a:pt x="25225" y="375"/>
                      <a:pt x="26065" y="531"/>
                      <a:pt x="26896" y="790"/>
                    </a:cubicBezTo>
                    <a:cubicBezTo>
                      <a:pt x="30308" y="1552"/>
                      <a:pt x="33625" y="3059"/>
                      <a:pt x="36569" y="5120"/>
                    </a:cubicBezTo>
                    <a:lnTo>
                      <a:pt x="37677" y="5908"/>
                    </a:lnTo>
                    <a:lnTo>
                      <a:pt x="38716" y="6782"/>
                    </a:lnTo>
                    <a:cubicBezTo>
                      <a:pt x="39400" y="7371"/>
                      <a:pt x="40119" y="7900"/>
                      <a:pt x="40742" y="8627"/>
                    </a:cubicBezTo>
                    <a:cubicBezTo>
                      <a:pt x="41366" y="9302"/>
                      <a:pt x="42128" y="9952"/>
                      <a:pt x="42647" y="10627"/>
                    </a:cubicBezTo>
                    <a:lnTo>
                      <a:pt x="44197" y="12619"/>
                    </a:lnTo>
                    <a:cubicBezTo>
                      <a:pt x="46431" y="15779"/>
                      <a:pt x="47834" y="19009"/>
                      <a:pt x="48839" y="22507"/>
                    </a:cubicBezTo>
                    <a:cubicBezTo>
                      <a:pt x="49808" y="26014"/>
                      <a:pt x="50146" y="29504"/>
                      <a:pt x="49696" y="33167"/>
                    </a:cubicBezTo>
                    <a:lnTo>
                      <a:pt x="49566" y="34500"/>
                    </a:lnTo>
                    <a:lnTo>
                      <a:pt x="49341" y="35643"/>
                    </a:lnTo>
                    <a:lnTo>
                      <a:pt x="49090" y="36786"/>
                    </a:lnTo>
                    <a:lnTo>
                      <a:pt x="48951" y="37340"/>
                    </a:lnTo>
                    <a:lnTo>
                      <a:pt x="48934" y="37479"/>
                    </a:lnTo>
                    <a:lnTo>
                      <a:pt x="48865" y="37721"/>
                    </a:lnTo>
                    <a:lnTo>
                      <a:pt x="48847" y="37782"/>
                    </a:lnTo>
                    <a:lnTo>
                      <a:pt x="48743" y="38085"/>
                    </a:lnTo>
                    <a:cubicBezTo>
                      <a:pt x="48215" y="39756"/>
                      <a:pt x="47522" y="41358"/>
                      <a:pt x="46639" y="42769"/>
                    </a:cubicBezTo>
                    <a:cubicBezTo>
                      <a:pt x="44899" y="45627"/>
                      <a:pt x="42595" y="47896"/>
                      <a:pt x="40188" y="49480"/>
                    </a:cubicBezTo>
                    <a:cubicBezTo>
                      <a:pt x="37781" y="51091"/>
                      <a:pt x="35278" y="52035"/>
                      <a:pt x="32984" y="52528"/>
                    </a:cubicBezTo>
                    <a:cubicBezTo>
                      <a:pt x="30689" y="52996"/>
                      <a:pt x="28646" y="53117"/>
                      <a:pt x="27000" y="52901"/>
                    </a:cubicBezTo>
                    <a:cubicBezTo>
                      <a:pt x="25407" y="52762"/>
                      <a:pt x="23849" y="52442"/>
                      <a:pt x="23208" y="52191"/>
                    </a:cubicBezTo>
                    <a:cubicBezTo>
                      <a:pt x="22446" y="51948"/>
                      <a:pt x="22056" y="51792"/>
                      <a:pt x="22056" y="51792"/>
                    </a:cubicBezTo>
                    <a:cubicBezTo>
                      <a:pt x="21026" y="51455"/>
                      <a:pt x="20463" y="50346"/>
                      <a:pt x="20809" y="49316"/>
                    </a:cubicBezTo>
                    <a:cubicBezTo>
                      <a:pt x="21112" y="48433"/>
                      <a:pt x="21987" y="47904"/>
                      <a:pt x="22905" y="48000"/>
                    </a:cubicBezTo>
                    <a:close/>
                  </a:path>
                </a:pathLst>
              </a:custGeom>
              <a:grpFill/>
              <a:ln w="8653" cap="flat">
                <a:noFill/>
                <a:prstDash val="solid"/>
                <a:miter/>
              </a:ln>
            </p:spPr>
            <p:txBody>
              <a:bodyPr rtlCol="0" anchor="ctr"/>
              <a:lstStyle/>
              <a:p>
                <a:endParaRPr lang="en-IN" dirty="0"/>
              </a:p>
            </p:txBody>
          </p:sp>
          <p:sp>
            <p:nvSpPr>
              <p:cNvPr id="74" name="Freeform: Shape 49">
                <a:extLst>
                  <a:ext uri="{FF2B5EF4-FFF2-40B4-BE49-F238E27FC236}">
                    <a16:creationId xmlns:a16="http://schemas.microsoft.com/office/drawing/2014/main" id="{7EDFA91C-E2DC-7349-9434-28D47104C1E0}"/>
                  </a:ext>
                </a:extLst>
              </p:cNvPr>
              <p:cNvSpPr/>
              <p:nvPr/>
            </p:nvSpPr>
            <p:spPr>
              <a:xfrm>
                <a:off x="-318063" y="3377459"/>
                <a:ext cx="46256" cy="54733"/>
              </a:xfrm>
              <a:custGeom>
                <a:avLst/>
                <a:gdLst>
                  <a:gd name="connsiteX0" fmla="*/ 13930 w 46256"/>
                  <a:gd name="connsiteY0" fmla="*/ 47349 h 54733"/>
                  <a:gd name="connsiteX1" fmla="*/ 15038 w 46256"/>
                  <a:gd name="connsiteY1" fmla="*/ 47826 h 54733"/>
                  <a:gd name="connsiteX2" fmla="*/ 16285 w 46256"/>
                  <a:gd name="connsiteY2" fmla="*/ 48319 h 54733"/>
                  <a:gd name="connsiteX3" fmla="*/ 17887 w 46256"/>
                  <a:gd name="connsiteY3" fmla="*/ 48795 h 54733"/>
                  <a:gd name="connsiteX4" fmla="*/ 28269 w 46256"/>
                  <a:gd name="connsiteY4" fmla="*/ 48319 h 54733"/>
                  <a:gd name="connsiteX5" fmla="*/ 34227 w 46256"/>
                  <a:gd name="connsiteY5" fmla="*/ 44873 h 54733"/>
                  <a:gd name="connsiteX6" fmla="*/ 36825 w 46256"/>
                  <a:gd name="connsiteY6" fmla="*/ 42136 h 54733"/>
                  <a:gd name="connsiteX7" fmla="*/ 36972 w 46256"/>
                  <a:gd name="connsiteY7" fmla="*/ 41955 h 54733"/>
                  <a:gd name="connsiteX8" fmla="*/ 37015 w 46256"/>
                  <a:gd name="connsiteY8" fmla="*/ 41920 h 54733"/>
                  <a:gd name="connsiteX9" fmla="*/ 36937 w 46256"/>
                  <a:gd name="connsiteY9" fmla="*/ 42024 h 54733"/>
                  <a:gd name="connsiteX10" fmla="*/ 36963 w 46256"/>
                  <a:gd name="connsiteY10" fmla="*/ 42007 h 54733"/>
                  <a:gd name="connsiteX11" fmla="*/ 37041 w 46256"/>
                  <a:gd name="connsiteY11" fmla="*/ 41868 h 54733"/>
                  <a:gd name="connsiteX12" fmla="*/ 37353 w 46256"/>
                  <a:gd name="connsiteY12" fmla="*/ 41392 h 54733"/>
                  <a:gd name="connsiteX13" fmla="*/ 37976 w 46256"/>
                  <a:gd name="connsiteY13" fmla="*/ 40414 h 54733"/>
                  <a:gd name="connsiteX14" fmla="*/ 38626 w 46256"/>
                  <a:gd name="connsiteY14" fmla="*/ 39452 h 54733"/>
                  <a:gd name="connsiteX15" fmla="*/ 39093 w 46256"/>
                  <a:gd name="connsiteY15" fmla="*/ 38552 h 54733"/>
                  <a:gd name="connsiteX16" fmla="*/ 41769 w 46256"/>
                  <a:gd name="connsiteY16" fmla="*/ 30317 h 54733"/>
                  <a:gd name="connsiteX17" fmla="*/ 41007 w 46256"/>
                  <a:gd name="connsiteY17" fmla="*/ 21285 h 54733"/>
                  <a:gd name="connsiteX18" fmla="*/ 40063 w 46256"/>
                  <a:gd name="connsiteY18" fmla="*/ 18948 h 54733"/>
                  <a:gd name="connsiteX19" fmla="*/ 38989 w 46256"/>
                  <a:gd name="connsiteY19" fmla="*/ 16938 h 54733"/>
                  <a:gd name="connsiteX20" fmla="*/ 37716 w 46256"/>
                  <a:gd name="connsiteY20" fmla="*/ 15077 h 54733"/>
                  <a:gd name="connsiteX21" fmla="*/ 36227 w 46256"/>
                  <a:gd name="connsiteY21" fmla="*/ 13336 h 54733"/>
                  <a:gd name="connsiteX22" fmla="*/ 29118 w 46256"/>
                  <a:gd name="connsiteY22" fmla="*/ 8210 h 54733"/>
                  <a:gd name="connsiteX23" fmla="*/ 27161 w 46256"/>
                  <a:gd name="connsiteY23" fmla="*/ 7396 h 54733"/>
                  <a:gd name="connsiteX24" fmla="*/ 25325 w 46256"/>
                  <a:gd name="connsiteY24" fmla="*/ 6721 h 54733"/>
                  <a:gd name="connsiteX25" fmla="*/ 23291 w 46256"/>
                  <a:gd name="connsiteY25" fmla="*/ 6245 h 54733"/>
                  <a:gd name="connsiteX26" fmla="*/ 21541 w 46256"/>
                  <a:gd name="connsiteY26" fmla="*/ 6037 h 54733"/>
                  <a:gd name="connsiteX27" fmla="*/ 14701 w 46256"/>
                  <a:gd name="connsiteY27" fmla="*/ 6773 h 54733"/>
                  <a:gd name="connsiteX28" fmla="*/ 6059 w 46256"/>
                  <a:gd name="connsiteY28" fmla="*/ 12523 h 54733"/>
                  <a:gd name="connsiteX29" fmla="*/ 4310 w 46256"/>
                  <a:gd name="connsiteY29" fmla="*/ 14990 h 54733"/>
                  <a:gd name="connsiteX30" fmla="*/ 3764 w 46256"/>
                  <a:gd name="connsiteY30" fmla="*/ 15934 h 54733"/>
                  <a:gd name="connsiteX31" fmla="*/ 3626 w 46256"/>
                  <a:gd name="connsiteY31" fmla="*/ 16133 h 54733"/>
                  <a:gd name="connsiteX32" fmla="*/ 950 w 46256"/>
                  <a:gd name="connsiteY32" fmla="*/ 16809 h 54733"/>
                  <a:gd name="connsiteX33" fmla="*/ 101 w 46256"/>
                  <a:gd name="connsiteY33" fmla="*/ 14505 h 54733"/>
                  <a:gd name="connsiteX34" fmla="*/ 526 w 46256"/>
                  <a:gd name="connsiteY34" fmla="*/ 13241 h 54733"/>
                  <a:gd name="connsiteX35" fmla="*/ 1158 w 46256"/>
                  <a:gd name="connsiteY35" fmla="*/ 11743 h 54733"/>
                  <a:gd name="connsiteX36" fmla="*/ 2206 w 46256"/>
                  <a:gd name="connsiteY36" fmla="*/ 9804 h 54733"/>
                  <a:gd name="connsiteX37" fmla="*/ 6067 w 46256"/>
                  <a:gd name="connsiteY37" fmla="*/ 5223 h 54733"/>
                  <a:gd name="connsiteX38" fmla="*/ 12822 w 46256"/>
                  <a:gd name="connsiteY38" fmla="*/ 1248 h 54733"/>
                  <a:gd name="connsiteX39" fmla="*/ 22061 w 46256"/>
                  <a:gd name="connsiteY39" fmla="*/ 88 h 54733"/>
                  <a:gd name="connsiteX40" fmla="*/ 24650 w 46256"/>
                  <a:gd name="connsiteY40" fmla="*/ 504 h 54733"/>
                  <a:gd name="connsiteX41" fmla="*/ 26971 w 46256"/>
                  <a:gd name="connsiteY41" fmla="*/ 1162 h 54733"/>
                  <a:gd name="connsiteX42" fmla="*/ 29404 w 46256"/>
                  <a:gd name="connsiteY42" fmla="*/ 2192 h 54733"/>
                  <a:gd name="connsiteX43" fmla="*/ 31681 w 46256"/>
                  <a:gd name="connsiteY43" fmla="*/ 3422 h 54733"/>
                  <a:gd name="connsiteX44" fmla="*/ 39639 w 46256"/>
                  <a:gd name="connsiteY44" fmla="*/ 10418 h 54733"/>
                  <a:gd name="connsiteX45" fmla="*/ 40479 w 46256"/>
                  <a:gd name="connsiteY45" fmla="*/ 11483 h 54733"/>
                  <a:gd name="connsiteX46" fmla="*/ 41206 w 46256"/>
                  <a:gd name="connsiteY46" fmla="*/ 12618 h 54733"/>
                  <a:gd name="connsiteX47" fmla="*/ 42618 w 46256"/>
                  <a:gd name="connsiteY47" fmla="*/ 14982 h 54733"/>
                  <a:gd name="connsiteX48" fmla="*/ 43830 w 46256"/>
                  <a:gd name="connsiteY48" fmla="*/ 17450 h 54733"/>
                  <a:gd name="connsiteX49" fmla="*/ 44730 w 46256"/>
                  <a:gd name="connsiteY49" fmla="*/ 19805 h 54733"/>
                  <a:gd name="connsiteX50" fmla="*/ 46246 w 46256"/>
                  <a:gd name="connsiteY50" fmla="*/ 30637 h 54733"/>
                  <a:gd name="connsiteX51" fmla="*/ 43925 w 46256"/>
                  <a:gd name="connsiteY51" fmla="*/ 41063 h 54733"/>
                  <a:gd name="connsiteX52" fmla="*/ 43397 w 46256"/>
                  <a:gd name="connsiteY52" fmla="*/ 42310 h 54733"/>
                  <a:gd name="connsiteX53" fmla="*/ 42851 w 46256"/>
                  <a:gd name="connsiteY53" fmla="*/ 43340 h 54733"/>
                  <a:gd name="connsiteX54" fmla="*/ 42271 w 46256"/>
                  <a:gd name="connsiteY54" fmla="*/ 44345 h 54733"/>
                  <a:gd name="connsiteX55" fmla="*/ 41985 w 46256"/>
                  <a:gd name="connsiteY55" fmla="*/ 44847 h 54733"/>
                  <a:gd name="connsiteX56" fmla="*/ 41916 w 46256"/>
                  <a:gd name="connsiteY56" fmla="*/ 44977 h 54733"/>
                  <a:gd name="connsiteX57" fmla="*/ 41795 w 46256"/>
                  <a:gd name="connsiteY57" fmla="*/ 45185 h 54733"/>
                  <a:gd name="connsiteX58" fmla="*/ 41743 w 46256"/>
                  <a:gd name="connsiteY58" fmla="*/ 45236 h 54733"/>
                  <a:gd name="connsiteX59" fmla="*/ 41561 w 46256"/>
                  <a:gd name="connsiteY59" fmla="*/ 45514 h 54733"/>
                  <a:gd name="connsiteX60" fmla="*/ 38175 w 46256"/>
                  <a:gd name="connsiteY60" fmla="*/ 49332 h 54733"/>
                  <a:gd name="connsiteX61" fmla="*/ 30036 w 46256"/>
                  <a:gd name="connsiteY61" fmla="*/ 53844 h 54733"/>
                  <a:gd name="connsiteX62" fmla="*/ 22251 w 46256"/>
                  <a:gd name="connsiteY62" fmla="*/ 54658 h 54733"/>
                  <a:gd name="connsiteX63" fmla="*/ 16415 w 46256"/>
                  <a:gd name="connsiteY63" fmla="*/ 53238 h 54733"/>
                  <a:gd name="connsiteX64" fmla="*/ 13012 w 46256"/>
                  <a:gd name="connsiteY64" fmla="*/ 51445 h 54733"/>
                  <a:gd name="connsiteX65" fmla="*/ 12025 w 46256"/>
                  <a:gd name="connsiteY65" fmla="*/ 50735 h 54733"/>
                  <a:gd name="connsiteX66" fmla="*/ 11566 w 46256"/>
                  <a:gd name="connsiteY66" fmla="*/ 47999 h 54733"/>
                  <a:gd name="connsiteX67" fmla="*/ 13930 w 46256"/>
                  <a:gd name="connsiteY67" fmla="*/ 47349 h 5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256" h="54733">
                    <a:moveTo>
                      <a:pt x="13930" y="47349"/>
                    </a:moveTo>
                    <a:cubicBezTo>
                      <a:pt x="13930" y="47349"/>
                      <a:pt x="14311" y="47505"/>
                      <a:pt x="15038" y="47826"/>
                    </a:cubicBezTo>
                    <a:cubicBezTo>
                      <a:pt x="15419" y="48007"/>
                      <a:pt x="15844" y="48189"/>
                      <a:pt x="16285" y="48319"/>
                    </a:cubicBezTo>
                    <a:cubicBezTo>
                      <a:pt x="16744" y="48458"/>
                      <a:pt x="17220" y="48657"/>
                      <a:pt x="17887" y="48795"/>
                    </a:cubicBezTo>
                    <a:cubicBezTo>
                      <a:pt x="20372" y="49402"/>
                      <a:pt x="24156" y="49713"/>
                      <a:pt x="28269" y="48319"/>
                    </a:cubicBezTo>
                    <a:cubicBezTo>
                      <a:pt x="30296" y="47626"/>
                      <a:pt x="32382" y="46492"/>
                      <a:pt x="34227" y="44873"/>
                    </a:cubicBezTo>
                    <a:cubicBezTo>
                      <a:pt x="35188" y="44111"/>
                      <a:pt x="36002" y="43158"/>
                      <a:pt x="36825" y="42136"/>
                    </a:cubicBezTo>
                    <a:lnTo>
                      <a:pt x="36972" y="41955"/>
                    </a:lnTo>
                    <a:lnTo>
                      <a:pt x="37015" y="41920"/>
                    </a:lnTo>
                    <a:cubicBezTo>
                      <a:pt x="36833" y="42189"/>
                      <a:pt x="36980" y="41989"/>
                      <a:pt x="36937" y="42024"/>
                    </a:cubicBezTo>
                    <a:lnTo>
                      <a:pt x="36963" y="42007"/>
                    </a:lnTo>
                    <a:lnTo>
                      <a:pt x="37041" y="41868"/>
                    </a:lnTo>
                    <a:lnTo>
                      <a:pt x="37353" y="41392"/>
                    </a:lnTo>
                    <a:lnTo>
                      <a:pt x="37976" y="40414"/>
                    </a:lnTo>
                    <a:lnTo>
                      <a:pt x="38626" y="39452"/>
                    </a:lnTo>
                    <a:lnTo>
                      <a:pt x="39093" y="38552"/>
                    </a:lnTo>
                    <a:cubicBezTo>
                      <a:pt x="40418" y="36274"/>
                      <a:pt x="41423" y="33278"/>
                      <a:pt x="41769" y="30317"/>
                    </a:cubicBezTo>
                    <a:cubicBezTo>
                      <a:pt x="42202" y="27347"/>
                      <a:pt x="41847" y="24039"/>
                      <a:pt x="41007" y="21285"/>
                    </a:cubicBezTo>
                    <a:lnTo>
                      <a:pt x="40063" y="18948"/>
                    </a:lnTo>
                    <a:cubicBezTo>
                      <a:pt x="39743" y="18177"/>
                      <a:pt x="39362" y="17614"/>
                      <a:pt x="38989" y="16938"/>
                    </a:cubicBezTo>
                    <a:cubicBezTo>
                      <a:pt x="38678" y="16298"/>
                      <a:pt x="38141" y="15692"/>
                      <a:pt x="37716" y="15077"/>
                    </a:cubicBezTo>
                    <a:cubicBezTo>
                      <a:pt x="37301" y="14428"/>
                      <a:pt x="36773" y="13865"/>
                      <a:pt x="36227" y="13336"/>
                    </a:cubicBezTo>
                    <a:cubicBezTo>
                      <a:pt x="34158" y="11137"/>
                      <a:pt x="31716" y="9379"/>
                      <a:pt x="29118" y="8210"/>
                    </a:cubicBezTo>
                    <a:cubicBezTo>
                      <a:pt x="28494" y="7872"/>
                      <a:pt x="27845" y="7621"/>
                      <a:pt x="27161" y="7396"/>
                    </a:cubicBezTo>
                    <a:cubicBezTo>
                      <a:pt x="26555" y="7197"/>
                      <a:pt x="25793" y="6842"/>
                      <a:pt x="25325" y="6721"/>
                    </a:cubicBezTo>
                    <a:cubicBezTo>
                      <a:pt x="24624" y="6548"/>
                      <a:pt x="23775" y="6297"/>
                      <a:pt x="23291" y="6245"/>
                    </a:cubicBezTo>
                    <a:cubicBezTo>
                      <a:pt x="22736" y="6149"/>
                      <a:pt x="22174" y="6063"/>
                      <a:pt x="21541" y="6037"/>
                    </a:cubicBezTo>
                    <a:cubicBezTo>
                      <a:pt x="19099" y="5829"/>
                      <a:pt x="16753" y="6132"/>
                      <a:pt x="14701" y="6773"/>
                    </a:cubicBezTo>
                    <a:cubicBezTo>
                      <a:pt x="10553" y="8072"/>
                      <a:pt x="7696" y="10565"/>
                      <a:pt x="6059" y="12523"/>
                    </a:cubicBezTo>
                    <a:cubicBezTo>
                      <a:pt x="5219" y="13518"/>
                      <a:pt x="4656" y="14384"/>
                      <a:pt x="4310" y="14990"/>
                    </a:cubicBezTo>
                    <a:cubicBezTo>
                      <a:pt x="3946" y="15614"/>
                      <a:pt x="3764" y="15934"/>
                      <a:pt x="3764" y="15934"/>
                    </a:cubicBezTo>
                    <a:lnTo>
                      <a:pt x="3626" y="16133"/>
                    </a:lnTo>
                    <a:cubicBezTo>
                      <a:pt x="3080" y="17051"/>
                      <a:pt x="1885" y="17363"/>
                      <a:pt x="950" y="16809"/>
                    </a:cubicBezTo>
                    <a:cubicBezTo>
                      <a:pt x="145" y="16333"/>
                      <a:pt x="-184" y="15371"/>
                      <a:pt x="101" y="14505"/>
                    </a:cubicBezTo>
                    <a:cubicBezTo>
                      <a:pt x="101" y="14505"/>
                      <a:pt x="257" y="14064"/>
                      <a:pt x="526" y="13241"/>
                    </a:cubicBezTo>
                    <a:cubicBezTo>
                      <a:pt x="664" y="12808"/>
                      <a:pt x="863" y="12323"/>
                      <a:pt x="1158" y="11743"/>
                    </a:cubicBezTo>
                    <a:cubicBezTo>
                      <a:pt x="1435" y="11163"/>
                      <a:pt x="1738" y="10479"/>
                      <a:pt x="2206" y="9804"/>
                    </a:cubicBezTo>
                    <a:cubicBezTo>
                      <a:pt x="3028" y="8331"/>
                      <a:pt x="4344" y="6764"/>
                      <a:pt x="6067" y="5223"/>
                    </a:cubicBezTo>
                    <a:cubicBezTo>
                      <a:pt x="7825" y="3673"/>
                      <a:pt x="10094" y="2227"/>
                      <a:pt x="12822" y="1248"/>
                    </a:cubicBezTo>
                    <a:cubicBezTo>
                      <a:pt x="15540" y="287"/>
                      <a:pt x="18745" y="-215"/>
                      <a:pt x="22061" y="88"/>
                    </a:cubicBezTo>
                    <a:cubicBezTo>
                      <a:pt x="22875" y="149"/>
                      <a:pt x="23749" y="296"/>
                      <a:pt x="24650" y="504"/>
                    </a:cubicBezTo>
                    <a:cubicBezTo>
                      <a:pt x="25628" y="660"/>
                      <a:pt x="26209" y="928"/>
                      <a:pt x="26971" y="1162"/>
                    </a:cubicBezTo>
                    <a:cubicBezTo>
                      <a:pt x="27966" y="1499"/>
                      <a:pt x="28581" y="1837"/>
                      <a:pt x="29404" y="2192"/>
                    </a:cubicBezTo>
                    <a:cubicBezTo>
                      <a:pt x="30183" y="2538"/>
                      <a:pt x="30954" y="2937"/>
                      <a:pt x="31681" y="3422"/>
                    </a:cubicBezTo>
                    <a:cubicBezTo>
                      <a:pt x="34703" y="5154"/>
                      <a:pt x="37431" y="7578"/>
                      <a:pt x="39639" y="10418"/>
                    </a:cubicBezTo>
                    <a:lnTo>
                      <a:pt x="40479" y="11483"/>
                    </a:lnTo>
                    <a:lnTo>
                      <a:pt x="41206" y="12618"/>
                    </a:lnTo>
                    <a:cubicBezTo>
                      <a:pt x="41700" y="13388"/>
                      <a:pt x="42211" y="14099"/>
                      <a:pt x="42618" y="14982"/>
                    </a:cubicBezTo>
                    <a:cubicBezTo>
                      <a:pt x="42999" y="15813"/>
                      <a:pt x="43518" y="16670"/>
                      <a:pt x="43830" y="17450"/>
                    </a:cubicBezTo>
                    <a:lnTo>
                      <a:pt x="44730" y="19805"/>
                    </a:lnTo>
                    <a:cubicBezTo>
                      <a:pt x="45925" y="23502"/>
                      <a:pt x="46332" y="26983"/>
                      <a:pt x="46246" y="30637"/>
                    </a:cubicBezTo>
                    <a:cubicBezTo>
                      <a:pt x="46133" y="34274"/>
                      <a:pt x="45440" y="37703"/>
                      <a:pt x="43925" y="41063"/>
                    </a:cubicBezTo>
                    <a:lnTo>
                      <a:pt x="43397" y="42310"/>
                    </a:lnTo>
                    <a:lnTo>
                      <a:pt x="42851" y="43340"/>
                    </a:lnTo>
                    <a:lnTo>
                      <a:pt x="42271" y="44345"/>
                    </a:lnTo>
                    <a:lnTo>
                      <a:pt x="41985" y="44847"/>
                    </a:lnTo>
                    <a:lnTo>
                      <a:pt x="41916" y="44977"/>
                    </a:lnTo>
                    <a:lnTo>
                      <a:pt x="41795" y="45185"/>
                    </a:lnTo>
                    <a:lnTo>
                      <a:pt x="41743" y="45236"/>
                    </a:lnTo>
                    <a:lnTo>
                      <a:pt x="41561" y="45514"/>
                    </a:lnTo>
                    <a:cubicBezTo>
                      <a:pt x="40574" y="46942"/>
                      <a:pt x="39448" y="48241"/>
                      <a:pt x="38175" y="49332"/>
                    </a:cubicBezTo>
                    <a:cubicBezTo>
                      <a:pt x="35673" y="51558"/>
                      <a:pt x="32798" y="53047"/>
                      <a:pt x="30036" y="53844"/>
                    </a:cubicBezTo>
                    <a:cubicBezTo>
                      <a:pt x="27265" y="54692"/>
                      <a:pt x="24581" y="54857"/>
                      <a:pt x="22251" y="54658"/>
                    </a:cubicBezTo>
                    <a:cubicBezTo>
                      <a:pt x="19931" y="54424"/>
                      <a:pt x="17939" y="53939"/>
                      <a:pt x="16415" y="53238"/>
                    </a:cubicBezTo>
                    <a:cubicBezTo>
                      <a:pt x="14935" y="52649"/>
                      <a:pt x="13540" y="51869"/>
                      <a:pt x="13012" y="51445"/>
                    </a:cubicBezTo>
                    <a:cubicBezTo>
                      <a:pt x="12363" y="50977"/>
                      <a:pt x="12025" y="50735"/>
                      <a:pt x="12025" y="50735"/>
                    </a:cubicBezTo>
                    <a:cubicBezTo>
                      <a:pt x="11133" y="50103"/>
                      <a:pt x="10943" y="48873"/>
                      <a:pt x="11566" y="47999"/>
                    </a:cubicBezTo>
                    <a:cubicBezTo>
                      <a:pt x="12086" y="47237"/>
                      <a:pt x="13090" y="46968"/>
                      <a:pt x="13930" y="47349"/>
                    </a:cubicBezTo>
                    <a:close/>
                  </a:path>
                </a:pathLst>
              </a:custGeom>
              <a:grpFill/>
              <a:ln w="8653" cap="flat">
                <a:noFill/>
                <a:prstDash val="solid"/>
                <a:miter/>
              </a:ln>
            </p:spPr>
            <p:txBody>
              <a:bodyPr rtlCol="0" anchor="ctr"/>
              <a:lstStyle/>
              <a:p>
                <a:endParaRPr lang="en-IN" dirty="0"/>
              </a:p>
            </p:txBody>
          </p:sp>
          <p:sp>
            <p:nvSpPr>
              <p:cNvPr id="75" name="Freeform: Shape 50">
                <a:extLst>
                  <a:ext uri="{FF2B5EF4-FFF2-40B4-BE49-F238E27FC236}">
                    <a16:creationId xmlns:a16="http://schemas.microsoft.com/office/drawing/2014/main" id="{74A0DC99-0904-BD40-B114-CE40879C68CA}"/>
                  </a:ext>
                </a:extLst>
              </p:cNvPr>
              <p:cNvSpPr/>
              <p:nvPr/>
            </p:nvSpPr>
            <p:spPr>
              <a:xfrm>
                <a:off x="-2576941" y="3584434"/>
                <a:ext cx="43354" cy="55249"/>
              </a:xfrm>
              <a:custGeom>
                <a:avLst/>
                <a:gdLst>
                  <a:gd name="connsiteX0" fmla="*/ 39914 w 43354"/>
                  <a:gd name="connsiteY0" fmla="*/ 13141 h 55249"/>
                  <a:gd name="connsiteX1" fmla="*/ 39118 w 43354"/>
                  <a:gd name="connsiteY1" fmla="*/ 12231 h 55249"/>
                  <a:gd name="connsiteX2" fmla="*/ 38209 w 43354"/>
                  <a:gd name="connsiteY2" fmla="*/ 11261 h 55249"/>
                  <a:gd name="connsiteX3" fmla="*/ 36962 w 43354"/>
                  <a:gd name="connsiteY3" fmla="*/ 10136 h 55249"/>
                  <a:gd name="connsiteX4" fmla="*/ 27411 w 43354"/>
                  <a:gd name="connsiteY4" fmla="*/ 6031 h 55249"/>
                  <a:gd name="connsiteX5" fmla="*/ 20553 w 43354"/>
                  <a:gd name="connsiteY5" fmla="*/ 6560 h 55249"/>
                  <a:gd name="connsiteX6" fmla="*/ 17037 w 43354"/>
                  <a:gd name="connsiteY6" fmla="*/ 7902 h 55249"/>
                  <a:gd name="connsiteX7" fmla="*/ 16812 w 43354"/>
                  <a:gd name="connsiteY7" fmla="*/ 8023 h 55249"/>
                  <a:gd name="connsiteX8" fmla="*/ 16760 w 43354"/>
                  <a:gd name="connsiteY8" fmla="*/ 8058 h 55249"/>
                  <a:gd name="connsiteX9" fmla="*/ 16881 w 43354"/>
                  <a:gd name="connsiteY9" fmla="*/ 7971 h 55249"/>
                  <a:gd name="connsiteX10" fmla="*/ 16838 w 43354"/>
                  <a:gd name="connsiteY10" fmla="*/ 7988 h 55249"/>
                  <a:gd name="connsiteX11" fmla="*/ 16717 w 43354"/>
                  <a:gd name="connsiteY11" fmla="*/ 8075 h 55249"/>
                  <a:gd name="connsiteX12" fmla="*/ 16223 w 43354"/>
                  <a:gd name="connsiteY12" fmla="*/ 8361 h 55249"/>
                  <a:gd name="connsiteX13" fmla="*/ 15236 w 43354"/>
                  <a:gd name="connsiteY13" fmla="*/ 8967 h 55249"/>
                  <a:gd name="connsiteX14" fmla="*/ 14240 w 43354"/>
                  <a:gd name="connsiteY14" fmla="*/ 9556 h 55249"/>
                  <a:gd name="connsiteX15" fmla="*/ 13418 w 43354"/>
                  <a:gd name="connsiteY15" fmla="*/ 10144 h 55249"/>
                  <a:gd name="connsiteX16" fmla="*/ 7434 w 43354"/>
                  <a:gd name="connsiteY16" fmla="*/ 16431 h 55249"/>
                  <a:gd name="connsiteX17" fmla="*/ 4204 w 43354"/>
                  <a:gd name="connsiteY17" fmla="*/ 25012 h 55249"/>
                  <a:gd name="connsiteX18" fmla="*/ 4048 w 43354"/>
                  <a:gd name="connsiteY18" fmla="*/ 27393 h 55249"/>
                  <a:gd name="connsiteX19" fmla="*/ 4152 w 43354"/>
                  <a:gd name="connsiteY19" fmla="*/ 29662 h 55249"/>
                  <a:gd name="connsiteX20" fmla="*/ 4499 w 43354"/>
                  <a:gd name="connsiteY20" fmla="*/ 31913 h 55249"/>
                  <a:gd name="connsiteX21" fmla="*/ 5079 w 43354"/>
                  <a:gd name="connsiteY21" fmla="*/ 34130 h 55249"/>
                  <a:gd name="connsiteX22" fmla="*/ 9261 w 43354"/>
                  <a:gd name="connsiteY22" fmla="*/ 41846 h 55249"/>
                  <a:gd name="connsiteX23" fmla="*/ 10664 w 43354"/>
                  <a:gd name="connsiteY23" fmla="*/ 43404 h 55249"/>
                  <a:gd name="connsiteX24" fmla="*/ 12032 w 43354"/>
                  <a:gd name="connsiteY24" fmla="*/ 44807 h 55249"/>
                  <a:gd name="connsiteX25" fmla="*/ 13660 w 43354"/>
                  <a:gd name="connsiteY25" fmla="*/ 46123 h 55249"/>
                  <a:gd name="connsiteX26" fmla="*/ 15149 w 43354"/>
                  <a:gd name="connsiteY26" fmla="*/ 47093 h 55249"/>
                  <a:gd name="connsiteX27" fmla="*/ 21626 w 43354"/>
                  <a:gd name="connsiteY27" fmla="*/ 49405 h 55249"/>
                  <a:gd name="connsiteX28" fmla="*/ 31913 w 43354"/>
                  <a:gd name="connsiteY28" fmla="*/ 47950 h 55249"/>
                  <a:gd name="connsiteX29" fmla="*/ 34554 w 43354"/>
                  <a:gd name="connsiteY29" fmla="*/ 46495 h 55249"/>
                  <a:gd name="connsiteX30" fmla="*/ 35472 w 43354"/>
                  <a:gd name="connsiteY30" fmla="*/ 45889 h 55249"/>
                  <a:gd name="connsiteX31" fmla="*/ 35663 w 43354"/>
                  <a:gd name="connsiteY31" fmla="*/ 45751 h 55249"/>
                  <a:gd name="connsiteX32" fmla="*/ 38382 w 43354"/>
                  <a:gd name="connsiteY32" fmla="*/ 46305 h 55249"/>
                  <a:gd name="connsiteX33" fmla="*/ 38139 w 43354"/>
                  <a:gd name="connsiteY33" fmla="*/ 48738 h 55249"/>
                  <a:gd name="connsiteX34" fmla="*/ 37213 w 43354"/>
                  <a:gd name="connsiteY34" fmla="*/ 49699 h 55249"/>
                  <a:gd name="connsiteX35" fmla="*/ 36001 w 43354"/>
                  <a:gd name="connsiteY35" fmla="*/ 50764 h 55249"/>
                  <a:gd name="connsiteX36" fmla="*/ 34199 w 43354"/>
                  <a:gd name="connsiteY36" fmla="*/ 52063 h 55249"/>
                  <a:gd name="connsiteX37" fmla="*/ 28727 w 43354"/>
                  <a:gd name="connsiteY37" fmla="*/ 54514 h 55249"/>
                  <a:gd name="connsiteX38" fmla="*/ 20925 w 43354"/>
                  <a:gd name="connsiteY38" fmla="*/ 55129 h 55249"/>
                  <a:gd name="connsiteX39" fmla="*/ 12101 w 43354"/>
                  <a:gd name="connsiteY39" fmla="*/ 52176 h 55249"/>
                  <a:gd name="connsiteX40" fmla="*/ 9937 w 43354"/>
                  <a:gd name="connsiteY40" fmla="*/ 50678 h 55249"/>
                  <a:gd name="connsiteX41" fmla="*/ 8136 w 43354"/>
                  <a:gd name="connsiteY41" fmla="*/ 49093 h 55249"/>
                  <a:gd name="connsiteX42" fmla="*/ 6386 w 43354"/>
                  <a:gd name="connsiteY42" fmla="*/ 47093 h 55249"/>
                  <a:gd name="connsiteX43" fmla="*/ 4862 w 43354"/>
                  <a:gd name="connsiteY43" fmla="*/ 45006 h 55249"/>
                  <a:gd name="connsiteX44" fmla="*/ 732 w 43354"/>
                  <a:gd name="connsiteY44" fmla="*/ 35256 h 55249"/>
                  <a:gd name="connsiteX45" fmla="*/ 446 w 43354"/>
                  <a:gd name="connsiteY45" fmla="*/ 33931 h 55249"/>
                  <a:gd name="connsiteX46" fmla="*/ 273 w 43354"/>
                  <a:gd name="connsiteY46" fmla="*/ 32589 h 55249"/>
                  <a:gd name="connsiteX47" fmla="*/ 48 w 43354"/>
                  <a:gd name="connsiteY47" fmla="*/ 29878 h 55249"/>
                  <a:gd name="connsiteX48" fmla="*/ 31 w 43354"/>
                  <a:gd name="connsiteY48" fmla="*/ 27108 h 55249"/>
                  <a:gd name="connsiteX49" fmla="*/ 247 w 43354"/>
                  <a:gd name="connsiteY49" fmla="*/ 24467 h 55249"/>
                  <a:gd name="connsiteX50" fmla="*/ 3555 w 43354"/>
                  <a:gd name="connsiteY50" fmla="*/ 14180 h 55249"/>
                  <a:gd name="connsiteX51" fmla="*/ 10179 w 43354"/>
                  <a:gd name="connsiteY51" fmla="*/ 5780 h 55249"/>
                  <a:gd name="connsiteX52" fmla="*/ 11192 w 43354"/>
                  <a:gd name="connsiteY52" fmla="*/ 4888 h 55249"/>
                  <a:gd name="connsiteX53" fmla="*/ 12145 w 43354"/>
                  <a:gd name="connsiteY53" fmla="*/ 4196 h 55249"/>
                  <a:gd name="connsiteX54" fmla="*/ 13089 w 43354"/>
                  <a:gd name="connsiteY54" fmla="*/ 3538 h 55249"/>
                  <a:gd name="connsiteX55" fmla="*/ 13565 w 43354"/>
                  <a:gd name="connsiteY55" fmla="*/ 3200 h 55249"/>
                  <a:gd name="connsiteX56" fmla="*/ 13686 w 43354"/>
                  <a:gd name="connsiteY56" fmla="*/ 3131 h 55249"/>
                  <a:gd name="connsiteX57" fmla="*/ 13877 w 43354"/>
                  <a:gd name="connsiteY57" fmla="*/ 2992 h 55249"/>
                  <a:gd name="connsiteX58" fmla="*/ 13954 w 43354"/>
                  <a:gd name="connsiteY58" fmla="*/ 2966 h 55249"/>
                  <a:gd name="connsiteX59" fmla="*/ 14232 w 43354"/>
                  <a:gd name="connsiteY59" fmla="*/ 2802 h 55249"/>
                  <a:gd name="connsiteX60" fmla="*/ 18959 w 43354"/>
                  <a:gd name="connsiteY60" fmla="*/ 810 h 55249"/>
                  <a:gd name="connsiteX61" fmla="*/ 28251 w 43354"/>
                  <a:gd name="connsiteY61" fmla="*/ 273 h 55249"/>
                  <a:gd name="connsiteX62" fmla="*/ 35602 w 43354"/>
                  <a:gd name="connsiteY62" fmla="*/ 2940 h 55249"/>
                  <a:gd name="connsiteX63" fmla="*/ 40243 w 43354"/>
                  <a:gd name="connsiteY63" fmla="*/ 6741 h 55249"/>
                  <a:gd name="connsiteX64" fmla="*/ 42538 w 43354"/>
                  <a:gd name="connsiteY64" fmla="*/ 9841 h 55249"/>
                  <a:gd name="connsiteX65" fmla="*/ 43110 w 43354"/>
                  <a:gd name="connsiteY65" fmla="*/ 10915 h 55249"/>
                  <a:gd name="connsiteX66" fmla="*/ 42330 w 43354"/>
                  <a:gd name="connsiteY66" fmla="*/ 13565 h 55249"/>
                  <a:gd name="connsiteX67" fmla="*/ 39914 w 43354"/>
                  <a:gd name="connsiteY67" fmla="*/ 13141 h 55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3354" h="55249">
                    <a:moveTo>
                      <a:pt x="39914" y="13141"/>
                    </a:moveTo>
                    <a:cubicBezTo>
                      <a:pt x="39914" y="13141"/>
                      <a:pt x="39637" y="12820"/>
                      <a:pt x="39118" y="12231"/>
                    </a:cubicBezTo>
                    <a:cubicBezTo>
                      <a:pt x="38849" y="11902"/>
                      <a:pt x="38555" y="11539"/>
                      <a:pt x="38209" y="11261"/>
                    </a:cubicBezTo>
                    <a:cubicBezTo>
                      <a:pt x="37871" y="10915"/>
                      <a:pt x="37507" y="10534"/>
                      <a:pt x="36962" y="10136"/>
                    </a:cubicBezTo>
                    <a:cubicBezTo>
                      <a:pt x="34996" y="8508"/>
                      <a:pt x="31740" y="6568"/>
                      <a:pt x="27411" y="6031"/>
                    </a:cubicBezTo>
                    <a:cubicBezTo>
                      <a:pt x="25272" y="5806"/>
                      <a:pt x="22917" y="5919"/>
                      <a:pt x="20553" y="6560"/>
                    </a:cubicBezTo>
                    <a:cubicBezTo>
                      <a:pt x="19349" y="6854"/>
                      <a:pt x="18197" y="7365"/>
                      <a:pt x="17037" y="7902"/>
                    </a:cubicBezTo>
                    <a:lnTo>
                      <a:pt x="16812" y="8023"/>
                    </a:lnTo>
                    <a:lnTo>
                      <a:pt x="16760" y="8058"/>
                    </a:lnTo>
                    <a:cubicBezTo>
                      <a:pt x="17037" y="7885"/>
                      <a:pt x="16812" y="8023"/>
                      <a:pt x="16881" y="7971"/>
                    </a:cubicBezTo>
                    <a:lnTo>
                      <a:pt x="16838" y="7988"/>
                    </a:lnTo>
                    <a:lnTo>
                      <a:pt x="16717" y="8075"/>
                    </a:lnTo>
                    <a:lnTo>
                      <a:pt x="16223" y="8361"/>
                    </a:lnTo>
                    <a:lnTo>
                      <a:pt x="15236" y="8967"/>
                    </a:lnTo>
                    <a:lnTo>
                      <a:pt x="14240" y="9556"/>
                    </a:lnTo>
                    <a:lnTo>
                      <a:pt x="13418" y="10144"/>
                    </a:lnTo>
                    <a:cubicBezTo>
                      <a:pt x="11236" y="11643"/>
                      <a:pt x="9045" y="13902"/>
                      <a:pt x="7434" y="16431"/>
                    </a:cubicBezTo>
                    <a:cubicBezTo>
                      <a:pt x="5763" y="18959"/>
                      <a:pt x="4672" y="21938"/>
                      <a:pt x="4204" y="25012"/>
                    </a:cubicBezTo>
                    <a:lnTo>
                      <a:pt x="4048" y="27393"/>
                    </a:lnTo>
                    <a:cubicBezTo>
                      <a:pt x="4005" y="28233"/>
                      <a:pt x="4109" y="28900"/>
                      <a:pt x="4152" y="29662"/>
                    </a:cubicBezTo>
                    <a:cubicBezTo>
                      <a:pt x="4170" y="30407"/>
                      <a:pt x="4369" y="31169"/>
                      <a:pt x="4499" y="31913"/>
                    </a:cubicBezTo>
                    <a:cubicBezTo>
                      <a:pt x="4603" y="32693"/>
                      <a:pt x="4810" y="33412"/>
                      <a:pt x="5079" y="34130"/>
                    </a:cubicBezTo>
                    <a:cubicBezTo>
                      <a:pt x="6005" y="37005"/>
                      <a:pt x="7426" y="39663"/>
                      <a:pt x="9261" y="41846"/>
                    </a:cubicBezTo>
                    <a:cubicBezTo>
                      <a:pt x="9686" y="42400"/>
                      <a:pt x="10153" y="42928"/>
                      <a:pt x="10664" y="43404"/>
                    </a:cubicBezTo>
                    <a:cubicBezTo>
                      <a:pt x="11132" y="43880"/>
                      <a:pt x="11668" y="44512"/>
                      <a:pt x="12032" y="44807"/>
                    </a:cubicBezTo>
                    <a:cubicBezTo>
                      <a:pt x="12595" y="45266"/>
                      <a:pt x="13236" y="45872"/>
                      <a:pt x="13660" y="46123"/>
                    </a:cubicBezTo>
                    <a:cubicBezTo>
                      <a:pt x="14119" y="46461"/>
                      <a:pt x="14587" y="46798"/>
                      <a:pt x="15149" y="47093"/>
                    </a:cubicBezTo>
                    <a:cubicBezTo>
                      <a:pt x="17254" y="48331"/>
                      <a:pt x="19496" y="49076"/>
                      <a:pt x="21626" y="49405"/>
                    </a:cubicBezTo>
                    <a:cubicBezTo>
                      <a:pt x="25939" y="50011"/>
                      <a:pt x="29584" y="49007"/>
                      <a:pt x="31913" y="47950"/>
                    </a:cubicBezTo>
                    <a:cubicBezTo>
                      <a:pt x="33100" y="47431"/>
                      <a:pt x="33983" y="46894"/>
                      <a:pt x="34554" y="46495"/>
                    </a:cubicBezTo>
                    <a:cubicBezTo>
                      <a:pt x="35152" y="46088"/>
                      <a:pt x="35472" y="45889"/>
                      <a:pt x="35472" y="45889"/>
                    </a:cubicBezTo>
                    <a:lnTo>
                      <a:pt x="35663" y="45751"/>
                    </a:lnTo>
                    <a:cubicBezTo>
                      <a:pt x="36572" y="45162"/>
                      <a:pt x="37784" y="45396"/>
                      <a:pt x="38382" y="46305"/>
                    </a:cubicBezTo>
                    <a:cubicBezTo>
                      <a:pt x="38901" y="47067"/>
                      <a:pt x="38771" y="48097"/>
                      <a:pt x="38139" y="48738"/>
                    </a:cubicBezTo>
                    <a:cubicBezTo>
                      <a:pt x="38139" y="48738"/>
                      <a:pt x="37828" y="49058"/>
                      <a:pt x="37213" y="49699"/>
                    </a:cubicBezTo>
                    <a:cubicBezTo>
                      <a:pt x="36910" y="50002"/>
                      <a:pt x="36503" y="50375"/>
                      <a:pt x="36001" y="50764"/>
                    </a:cubicBezTo>
                    <a:cubicBezTo>
                      <a:pt x="35490" y="51171"/>
                      <a:pt x="34909" y="51647"/>
                      <a:pt x="34199" y="52063"/>
                    </a:cubicBezTo>
                    <a:cubicBezTo>
                      <a:pt x="32840" y="53007"/>
                      <a:pt x="30961" y="53856"/>
                      <a:pt x="28727" y="54514"/>
                    </a:cubicBezTo>
                    <a:cubicBezTo>
                      <a:pt x="26476" y="55120"/>
                      <a:pt x="23800" y="55440"/>
                      <a:pt x="20925" y="55129"/>
                    </a:cubicBezTo>
                    <a:cubicBezTo>
                      <a:pt x="18042" y="54834"/>
                      <a:pt x="14959" y="53899"/>
                      <a:pt x="12101" y="52176"/>
                    </a:cubicBezTo>
                    <a:cubicBezTo>
                      <a:pt x="11391" y="51786"/>
                      <a:pt x="10664" y="51258"/>
                      <a:pt x="9937" y="50678"/>
                    </a:cubicBezTo>
                    <a:cubicBezTo>
                      <a:pt x="9131" y="50115"/>
                      <a:pt x="8724" y="49604"/>
                      <a:pt x="8136" y="49093"/>
                    </a:cubicBezTo>
                    <a:cubicBezTo>
                      <a:pt x="7391" y="48366"/>
                      <a:pt x="6993" y="47777"/>
                      <a:pt x="6386" y="47093"/>
                    </a:cubicBezTo>
                    <a:cubicBezTo>
                      <a:pt x="5832" y="46444"/>
                      <a:pt x="5304" y="45777"/>
                      <a:pt x="4862" y="45006"/>
                    </a:cubicBezTo>
                    <a:cubicBezTo>
                      <a:pt x="2888" y="42140"/>
                      <a:pt x="1485" y="38763"/>
                      <a:pt x="732" y="35256"/>
                    </a:cubicBezTo>
                    <a:lnTo>
                      <a:pt x="446" y="33931"/>
                    </a:lnTo>
                    <a:lnTo>
                      <a:pt x="273" y="32589"/>
                    </a:lnTo>
                    <a:cubicBezTo>
                      <a:pt x="169" y="31688"/>
                      <a:pt x="5" y="30831"/>
                      <a:pt x="48" y="29878"/>
                    </a:cubicBezTo>
                    <a:cubicBezTo>
                      <a:pt x="48" y="28952"/>
                      <a:pt x="-47" y="27948"/>
                      <a:pt x="31" y="27108"/>
                    </a:cubicBezTo>
                    <a:lnTo>
                      <a:pt x="247" y="24467"/>
                    </a:lnTo>
                    <a:cubicBezTo>
                      <a:pt x="741" y="20847"/>
                      <a:pt x="1927" y="17383"/>
                      <a:pt x="3555" y="14180"/>
                    </a:cubicBezTo>
                    <a:cubicBezTo>
                      <a:pt x="5235" y="10941"/>
                      <a:pt x="7365" y="8162"/>
                      <a:pt x="10179" y="5780"/>
                    </a:cubicBezTo>
                    <a:lnTo>
                      <a:pt x="11192" y="4888"/>
                    </a:lnTo>
                    <a:lnTo>
                      <a:pt x="12145" y="4196"/>
                    </a:lnTo>
                    <a:lnTo>
                      <a:pt x="13089" y="3538"/>
                    </a:lnTo>
                    <a:lnTo>
                      <a:pt x="13565" y="3200"/>
                    </a:lnTo>
                    <a:lnTo>
                      <a:pt x="13686" y="3131"/>
                    </a:lnTo>
                    <a:lnTo>
                      <a:pt x="13877" y="2992"/>
                    </a:lnTo>
                    <a:lnTo>
                      <a:pt x="13954" y="2966"/>
                    </a:lnTo>
                    <a:lnTo>
                      <a:pt x="14232" y="2802"/>
                    </a:lnTo>
                    <a:cubicBezTo>
                      <a:pt x="15747" y="1936"/>
                      <a:pt x="17340" y="1243"/>
                      <a:pt x="18959" y="810"/>
                    </a:cubicBezTo>
                    <a:cubicBezTo>
                      <a:pt x="22155" y="-91"/>
                      <a:pt x="25384" y="-194"/>
                      <a:pt x="28251" y="273"/>
                    </a:cubicBezTo>
                    <a:cubicBezTo>
                      <a:pt x="31099" y="724"/>
                      <a:pt x="33593" y="1745"/>
                      <a:pt x="35602" y="2940"/>
                    </a:cubicBezTo>
                    <a:cubicBezTo>
                      <a:pt x="37594" y="4161"/>
                      <a:pt x="39178" y="5460"/>
                      <a:pt x="40243" y="6741"/>
                    </a:cubicBezTo>
                    <a:cubicBezTo>
                      <a:pt x="41326" y="7928"/>
                      <a:pt x="42226" y="9218"/>
                      <a:pt x="42538" y="9841"/>
                    </a:cubicBezTo>
                    <a:cubicBezTo>
                      <a:pt x="42910" y="10526"/>
                      <a:pt x="43110" y="10915"/>
                      <a:pt x="43110" y="10915"/>
                    </a:cubicBezTo>
                    <a:cubicBezTo>
                      <a:pt x="43638" y="11842"/>
                      <a:pt x="43283" y="13045"/>
                      <a:pt x="42330" y="13565"/>
                    </a:cubicBezTo>
                    <a:cubicBezTo>
                      <a:pt x="41516" y="14050"/>
                      <a:pt x="40503" y="13833"/>
                      <a:pt x="39914" y="13141"/>
                    </a:cubicBezTo>
                    <a:close/>
                  </a:path>
                </a:pathLst>
              </a:custGeom>
              <a:grpFill/>
              <a:ln w="8653" cap="flat">
                <a:noFill/>
                <a:prstDash val="solid"/>
                <a:miter/>
              </a:ln>
            </p:spPr>
            <p:txBody>
              <a:bodyPr rtlCol="0" anchor="ctr"/>
              <a:lstStyle/>
              <a:p>
                <a:endParaRPr lang="en-IN" dirty="0"/>
              </a:p>
            </p:txBody>
          </p:sp>
          <p:sp>
            <p:nvSpPr>
              <p:cNvPr id="76" name="Freeform: Shape 51">
                <a:extLst>
                  <a:ext uri="{FF2B5EF4-FFF2-40B4-BE49-F238E27FC236}">
                    <a16:creationId xmlns:a16="http://schemas.microsoft.com/office/drawing/2014/main" id="{C4446315-DBFD-534F-BC07-B06754E67AB9}"/>
                  </a:ext>
                </a:extLst>
              </p:cNvPr>
              <p:cNvSpPr/>
              <p:nvPr/>
            </p:nvSpPr>
            <p:spPr>
              <a:xfrm>
                <a:off x="-2480960" y="3252221"/>
                <a:ext cx="47816" cy="54165"/>
              </a:xfrm>
              <a:custGeom>
                <a:avLst/>
                <a:gdLst>
                  <a:gd name="connsiteX0" fmla="*/ 44050 w 47816"/>
                  <a:gd name="connsiteY0" fmla="*/ 17945 h 54165"/>
                  <a:gd name="connsiteX1" fmla="*/ 43556 w 47816"/>
                  <a:gd name="connsiteY1" fmla="*/ 16828 h 54165"/>
                  <a:gd name="connsiteX2" fmla="*/ 42985 w 47816"/>
                  <a:gd name="connsiteY2" fmla="*/ 15633 h 54165"/>
                  <a:gd name="connsiteX3" fmla="*/ 42119 w 47816"/>
                  <a:gd name="connsiteY3" fmla="*/ 14204 h 54165"/>
                  <a:gd name="connsiteX4" fmla="*/ 34196 w 47816"/>
                  <a:gd name="connsiteY4" fmla="*/ 7476 h 54165"/>
                  <a:gd name="connsiteX5" fmla="*/ 27494 w 47816"/>
                  <a:gd name="connsiteY5" fmla="*/ 5944 h 54165"/>
                  <a:gd name="connsiteX6" fmla="*/ 23727 w 47816"/>
                  <a:gd name="connsiteY6" fmla="*/ 6186 h 54165"/>
                  <a:gd name="connsiteX7" fmla="*/ 23493 w 47816"/>
                  <a:gd name="connsiteY7" fmla="*/ 6238 h 54165"/>
                  <a:gd name="connsiteX8" fmla="*/ 23433 w 47816"/>
                  <a:gd name="connsiteY8" fmla="*/ 6246 h 54165"/>
                  <a:gd name="connsiteX9" fmla="*/ 23554 w 47816"/>
                  <a:gd name="connsiteY9" fmla="*/ 6203 h 54165"/>
                  <a:gd name="connsiteX10" fmla="*/ 23528 w 47816"/>
                  <a:gd name="connsiteY10" fmla="*/ 6212 h 54165"/>
                  <a:gd name="connsiteX11" fmla="*/ 23381 w 47816"/>
                  <a:gd name="connsiteY11" fmla="*/ 6246 h 54165"/>
                  <a:gd name="connsiteX12" fmla="*/ 22826 w 47816"/>
                  <a:gd name="connsiteY12" fmla="*/ 6394 h 54165"/>
                  <a:gd name="connsiteX13" fmla="*/ 21718 w 47816"/>
                  <a:gd name="connsiteY13" fmla="*/ 6679 h 54165"/>
                  <a:gd name="connsiteX14" fmla="*/ 20575 w 47816"/>
                  <a:gd name="connsiteY14" fmla="*/ 6948 h 54165"/>
                  <a:gd name="connsiteX15" fmla="*/ 19623 w 47816"/>
                  <a:gd name="connsiteY15" fmla="*/ 7268 h 54165"/>
                  <a:gd name="connsiteX16" fmla="*/ 12072 w 47816"/>
                  <a:gd name="connsiteY16" fmla="*/ 11511 h 54165"/>
                  <a:gd name="connsiteX17" fmla="*/ 6469 w 47816"/>
                  <a:gd name="connsiteY17" fmla="*/ 18629 h 54165"/>
                  <a:gd name="connsiteX18" fmla="*/ 5586 w 47816"/>
                  <a:gd name="connsiteY18" fmla="*/ 20984 h 54165"/>
                  <a:gd name="connsiteX19" fmla="*/ 5023 w 47816"/>
                  <a:gd name="connsiteY19" fmla="*/ 23175 h 54165"/>
                  <a:gd name="connsiteX20" fmla="*/ 4668 w 47816"/>
                  <a:gd name="connsiteY20" fmla="*/ 25435 h 54165"/>
                  <a:gd name="connsiteX21" fmla="*/ 4590 w 47816"/>
                  <a:gd name="connsiteY21" fmla="*/ 27730 h 54165"/>
                  <a:gd name="connsiteX22" fmla="*/ 6322 w 47816"/>
                  <a:gd name="connsiteY22" fmla="*/ 36328 h 54165"/>
                  <a:gd name="connsiteX23" fmla="*/ 7205 w 47816"/>
                  <a:gd name="connsiteY23" fmla="*/ 38233 h 54165"/>
                  <a:gd name="connsiteX24" fmla="*/ 8106 w 47816"/>
                  <a:gd name="connsiteY24" fmla="*/ 39974 h 54165"/>
                  <a:gd name="connsiteX25" fmla="*/ 9275 w 47816"/>
                  <a:gd name="connsiteY25" fmla="*/ 41705 h 54165"/>
                  <a:gd name="connsiteX26" fmla="*/ 10392 w 47816"/>
                  <a:gd name="connsiteY26" fmla="*/ 43065 h 54165"/>
                  <a:gd name="connsiteX27" fmla="*/ 15908 w 47816"/>
                  <a:gd name="connsiteY27" fmla="*/ 47178 h 54165"/>
                  <a:gd name="connsiteX28" fmla="*/ 26169 w 47816"/>
                  <a:gd name="connsiteY28" fmla="*/ 48832 h 54165"/>
                  <a:gd name="connsiteX29" fmla="*/ 29122 w 47816"/>
                  <a:gd name="connsiteY29" fmla="*/ 48217 h 54165"/>
                  <a:gd name="connsiteX30" fmla="*/ 30178 w 47816"/>
                  <a:gd name="connsiteY30" fmla="*/ 47905 h 54165"/>
                  <a:gd name="connsiteX31" fmla="*/ 30403 w 47816"/>
                  <a:gd name="connsiteY31" fmla="*/ 47836 h 54165"/>
                  <a:gd name="connsiteX32" fmla="*/ 32828 w 47816"/>
                  <a:gd name="connsiteY32" fmla="*/ 49152 h 54165"/>
                  <a:gd name="connsiteX33" fmla="*/ 31875 w 47816"/>
                  <a:gd name="connsiteY33" fmla="*/ 51430 h 54165"/>
                  <a:gd name="connsiteX34" fmla="*/ 30706 w 47816"/>
                  <a:gd name="connsiteY34" fmla="*/ 52070 h 54165"/>
                  <a:gd name="connsiteX35" fmla="*/ 29226 w 47816"/>
                  <a:gd name="connsiteY35" fmla="*/ 52737 h 54165"/>
                  <a:gd name="connsiteX36" fmla="*/ 27130 w 47816"/>
                  <a:gd name="connsiteY36" fmla="*/ 53447 h 54165"/>
                  <a:gd name="connsiteX37" fmla="*/ 21173 w 47816"/>
                  <a:gd name="connsiteY37" fmla="*/ 54157 h 54165"/>
                  <a:gd name="connsiteX38" fmla="*/ 13527 w 47816"/>
                  <a:gd name="connsiteY38" fmla="*/ 52486 h 54165"/>
                  <a:gd name="connsiteX39" fmla="*/ 5976 w 47816"/>
                  <a:gd name="connsiteY39" fmla="*/ 47048 h 54165"/>
                  <a:gd name="connsiteX40" fmla="*/ 4348 w 47816"/>
                  <a:gd name="connsiteY40" fmla="*/ 44996 h 54165"/>
                  <a:gd name="connsiteX41" fmla="*/ 3110 w 47816"/>
                  <a:gd name="connsiteY41" fmla="*/ 42935 h 54165"/>
                  <a:gd name="connsiteX42" fmla="*/ 2019 w 47816"/>
                  <a:gd name="connsiteY42" fmla="*/ 40519 h 54165"/>
                  <a:gd name="connsiteX43" fmla="*/ 1187 w 47816"/>
                  <a:gd name="connsiteY43" fmla="*/ 38086 h 54165"/>
                  <a:gd name="connsiteX44" fmla="*/ 122 w 47816"/>
                  <a:gd name="connsiteY44" fmla="*/ 27530 h 54165"/>
                  <a:gd name="connsiteX45" fmla="*/ 218 w 47816"/>
                  <a:gd name="connsiteY45" fmla="*/ 26197 h 54165"/>
                  <a:gd name="connsiteX46" fmla="*/ 451 w 47816"/>
                  <a:gd name="connsiteY46" fmla="*/ 24872 h 54165"/>
                  <a:gd name="connsiteX47" fmla="*/ 1023 w 47816"/>
                  <a:gd name="connsiteY47" fmla="*/ 22171 h 54165"/>
                  <a:gd name="connsiteX48" fmla="*/ 1819 w 47816"/>
                  <a:gd name="connsiteY48" fmla="*/ 19530 h 54165"/>
                  <a:gd name="connsiteX49" fmla="*/ 2772 w 47816"/>
                  <a:gd name="connsiteY49" fmla="*/ 17183 h 54165"/>
                  <a:gd name="connsiteX50" fmla="*/ 9015 w 47816"/>
                  <a:gd name="connsiteY50" fmla="*/ 8221 h 54165"/>
                  <a:gd name="connsiteX51" fmla="*/ 17821 w 47816"/>
                  <a:gd name="connsiteY51" fmla="*/ 2168 h 54165"/>
                  <a:gd name="connsiteX52" fmla="*/ 19060 w 47816"/>
                  <a:gd name="connsiteY52" fmla="*/ 1614 h 54165"/>
                  <a:gd name="connsiteX53" fmla="*/ 20151 w 47816"/>
                  <a:gd name="connsiteY53" fmla="*/ 1233 h 54165"/>
                  <a:gd name="connsiteX54" fmla="*/ 21259 w 47816"/>
                  <a:gd name="connsiteY54" fmla="*/ 886 h 54165"/>
                  <a:gd name="connsiteX55" fmla="*/ 21805 w 47816"/>
                  <a:gd name="connsiteY55" fmla="*/ 713 h 54165"/>
                  <a:gd name="connsiteX56" fmla="*/ 21943 w 47816"/>
                  <a:gd name="connsiteY56" fmla="*/ 670 h 54165"/>
                  <a:gd name="connsiteX57" fmla="*/ 22168 w 47816"/>
                  <a:gd name="connsiteY57" fmla="*/ 592 h 54165"/>
                  <a:gd name="connsiteX58" fmla="*/ 22246 w 47816"/>
                  <a:gd name="connsiteY58" fmla="*/ 575 h 54165"/>
                  <a:gd name="connsiteX59" fmla="*/ 22567 w 47816"/>
                  <a:gd name="connsiteY59" fmla="*/ 514 h 54165"/>
                  <a:gd name="connsiteX60" fmla="*/ 27658 w 47816"/>
                  <a:gd name="connsiteY60" fmla="*/ 12 h 54165"/>
                  <a:gd name="connsiteX61" fmla="*/ 36698 w 47816"/>
                  <a:gd name="connsiteY61" fmla="*/ 2229 h 54165"/>
                  <a:gd name="connsiteX62" fmla="*/ 42933 w 47816"/>
                  <a:gd name="connsiteY62" fmla="*/ 6948 h 54165"/>
                  <a:gd name="connsiteX63" fmla="*/ 46249 w 47816"/>
                  <a:gd name="connsiteY63" fmla="*/ 11953 h 54165"/>
                  <a:gd name="connsiteX64" fmla="*/ 47531 w 47816"/>
                  <a:gd name="connsiteY64" fmla="*/ 15590 h 54165"/>
                  <a:gd name="connsiteX65" fmla="*/ 47782 w 47816"/>
                  <a:gd name="connsiteY65" fmla="*/ 16776 h 54165"/>
                  <a:gd name="connsiteX66" fmla="*/ 46241 w 47816"/>
                  <a:gd name="connsiteY66" fmla="*/ 19097 h 54165"/>
                  <a:gd name="connsiteX67" fmla="*/ 44050 w 47816"/>
                  <a:gd name="connsiteY67" fmla="*/ 17945 h 54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7816" h="54165">
                    <a:moveTo>
                      <a:pt x="44050" y="17945"/>
                    </a:moveTo>
                    <a:cubicBezTo>
                      <a:pt x="44050" y="17945"/>
                      <a:pt x="43868" y="17555"/>
                      <a:pt x="43556" y="16828"/>
                    </a:cubicBezTo>
                    <a:cubicBezTo>
                      <a:pt x="43409" y="16438"/>
                      <a:pt x="43227" y="16014"/>
                      <a:pt x="42985" y="15633"/>
                    </a:cubicBezTo>
                    <a:cubicBezTo>
                      <a:pt x="42760" y="15200"/>
                      <a:pt x="42517" y="14741"/>
                      <a:pt x="42119" y="14204"/>
                    </a:cubicBezTo>
                    <a:cubicBezTo>
                      <a:pt x="40716" y="12074"/>
                      <a:pt x="38179" y="9251"/>
                      <a:pt x="34196" y="7476"/>
                    </a:cubicBezTo>
                    <a:cubicBezTo>
                      <a:pt x="32230" y="6610"/>
                      <a:pt x="29936" y="6030"/>
                      <a:pt x="27494" y="5944"/>
                    </a:cubicBezTo>
                    <a:cubicBezTo>
                      <a:pt x="26264" y="5866"/>
                      <a:pt x="25009" y="6030"/>
                      <a:pt x="23727" y="6186"/>
                    </a:cubicBezTo>
                    <a:lnTo>
                      <a:pt x="23493" y="6238"/>
                    </a:lnTo>
                    <a:lnTo>
                      <a:pt x="23433" y="6246"/>
                    </a:lnTo>
                    <a:cubicBezTo>
                      <a:pt x="23727" y="6160"/>
                      <a:pt x="23493" y="6238"/>
                      <a:pt x="23554" y="6203"/>
                    </a:cubicBezTo>
                    <a:lnTo>
                      <a:pt x="23528" y="6212"/>
                    </a:lnTo>
                    <a:lnTo>
                      <a:pt x="23381" y="6246"/>
                    </a:lnTo>
                    <a:lnTo>
                      <a:pt x="22826" y="6394"/>
                    </a:lnTo>
                    <a:lnTo>
                      <a:pt x="21718" y="6679"/>
                    </a:lnTo>
                    <a:lnTo>
                      <a:pt x="20575" y="6948"/>
                    </a:lnTo>
                    <a:lnTo>
                      <a:pt x="19623" y="7268"/>
                    </a:lnTo>
                    <a:cubicBezTo>
                      <a:pt x="17103" y="8056"/>
                      <a:pt x="14341" y="9589"/>
                      <a:pt x="12072" y="11511"/>
                    </a:cubicBezTo>
                    <a:cubicBezTo>
                      <a:pt x="9734" y="13373"/>
                      <a:pt x="7742" y="16057"/>
                      <a:pt x="6469" y="18629"/>
                    </a:cubicBezTo>
                    <a:lnTo>
                      <a:pt x="5586" y="20984"/>
                    </a:lnTo>
                    <a:cubicBezTo>
                      <a:pt x="5292" y="21764"/>
                      <a:pt x="5197" y="22448"/>
                      <a:pt x="5023" y="23175"/>
                    </a:cubicBezTo>
                    <a:cubicBezTo>
                      <a:pt x="4807" y="23876"/>
                      <a:pt x="4772" y="24682"/>
                      <a:pt x="4668" y="25435"/>
                    </a:cubicBezTo>
                    <a:cubicBezTo>
                      <a:pt x="4556" y="26197"/>
                      <a:pt x="4538" y="26950"/>
                      <a:pt x="4590" y="27730"/>
                    </a:cubicBezTo>
                    <a:cubicBezTo>
                      <a:pt x="4608" y="30743"/>
                      <a:pt x="5197" y="33696"/>
                      <a:pt x="6322" y="36328"/>
                    </a:cubicBezTo>
                    <a:cubicBezTo>
                      <a:pt x="6530" y="37003"/>
                      <a:pt x="6842" y="37618"/>
                      <a:pt x="7205" y="38233"/>
                    </a:cubicBezTo>
                    <a:cubicBezTo>
                      <a:pt x="7500" y="38805"/>
                      <a:pt x="7829" y="39575"/>
                      <a:pt x="8106" y="39974"/>
                    </a:cubicBezTo>
                    <a:cubicBezTo>
                      <a:pt x="8504" y="40580"/>
                      <a:pt x="8929" y="41342"/>
                      <a:pt x="9275" y="41705"/>
                    </a:cubicBezTo>
                    <a:cubicBezTo>
                      <a:pt x="9595" y="42173"/>
                      <a:pt x="9933" y="42623"/>
                      <a:pt x="10392" y="43065"/>
                    </a:cubicBezTo>
                    <a:cubicBezTo>
                      <a:pt x="12037" y="44875"/>
                      <a:pt x="13968" y="46243"/>
                      <a:pt x="15908" y="47178"/>
                    </a:cubicBezTo>
                    <a:cubicBezTo>
                      <a:pt x="19839" y="49048"/>
                      <a:pt x="23640" y="49161"/>
                      <a:pt x="26169" y="48832"/>
                    </a:cubicBezTo>
                    <a:cubicBezTo>
                      <a:pt x="27450" y="48693"/>
                      <a:pt x="28455" y="48425"/>
                      <a:pt x="29122" y="48217"/>
                    </a:cubicBezTo>
                    <a:cubicBezTo>
                      <a:pt x="29814" y="48009"/>
                      <a:pt x="30178" y="47905"/>
                      <a:pt x="30178" y="47905"/>
                    </a:cubicBezTo>
                    <a:lnTo>
                      <a:pt x="30403" y="47836"/>
                    </a:lnTo>
                    <a:cubicBezTo>
                      <a:pt x="31434" y="47533"/>
                      <a:pt x="32516" y="48122"/>
                      <a:pt x="32828" y="49152"/>
                    </a:cubicBezTo>
                    <a:cubicBezTo>
                      <a:pt x="33087" y="50053"/>
                      <a:pt x="32672" y="50997"/>
                      <a:pt x="31875" y="51430"/>
                    </a:cubicBezTo>
                    <a:cubicBezTo>
                      <a:pt x="31875" y="51430"/>
                      <a:pt x="31468" y="51646"/>
                      <a:pt x="30706" y="52070"/>
                    </a:cubicBezTo>
                    <a:cubicBezTo>
                      <a:pt x="30334" y="52287"/>
                      <a:pt x="29832" y="52521"/>
                      <a:pt x="29226" y="52737"/>
                    </a:cubicBezTo>
                    <a:cubicBezTo>
                      <a:pt x="28637" y="52962"/>
                      <a:pt x="27953" y="53248"/>
                      <a:pt x="27130" y="53447"/>
                    </a:cubicBezTo>
                    <a:cubicBezTo>
                      <a:pt x="25554" y="53958"/>
                      <a:pt x="23519" y="54218"/>
                      <a:pt x="21173" y="54157"/>
                    </a:cubicBezTo>
                    <a:cubicBezTo>
                      <a:pt x="18843" y="54105"/>
                      <a:pt x="16194" y="53612"/>
                      <a:pt x="13527" y="52486"/>
                    </a:cubicBezTo>
                    <a:cubicBezTo>
                      <a:pt x="10868" y="51334"/>
                      <a:pt x="8193" y="49542"/>
                      <a:pt x="5976" y="47048"/>
                    </a:cubicBezTo>
                    <a:cubicBezTo>
                      <a:pt x="5413" y="46459"/>
                      <a:pt x="4876" y="45758"/>
                      <a:pt x="4348" y="44996"/>
                    </a:cubicBezTo>
                    <a:cubicBezTo>
                      <a:pt x="3750" y="44191"/>
                      <a:pt x="3508" y="43610"/>
                      <a:pt x="3110" y="42935"/>
                    </a:cubicBezTo>
                    <a:cubicBezTo>
                      <a:pt x="2599" y="42026"/>
                      <a:pt x="2391" y="41333"/>
                      <a:pt x="2019" y="40519"/>
                    </a:cubicBezTo>
                    <a:cubicBezTo>
                      <a:pt x="1672" y="39740"/>
                      <a:pt x="1378" y="38926"/>
                      <a:pt x="1187" y="38086"/>
                    </a:cubicBezTo>
                    <a:cubicBezTo>
                      <a:pt x="148" y="34769"/>
                      <a:pt x="-215" y="31115"/>
                      <a:pt x="122" y="27530"/>
                    </a:cubicBezTo>
                    <a:lnTo>
                      <a:pt x="218" y="26197"/>
                    </a:lnTo>
                    <a:lnTo>
                      <a:pt x="451" y="24872"/>
                    </a:lnTo>
                    <a:cubicBezTo>
                      <a:pt x="633" y="23980"/>
                      <a:pt x="720" y="23088"/>
                      <a:pt x="1023" y="22171"/>
                    </a:cubicBezTo>
                    <a:cubicBezTo>
                      <a:pt x="1326" y="21305"/>
                      <a:pt x="1525" y="20326"/>
                      <a:pt x="1819" y="19530"/>
                    </a:cubicBezTo>
                    <a:lnTo>
                      <a:pt x="2772" y="17183"/>
                    </a:lnTo>
                    <a:cubicBezTo>
                      <a:pt x="4400" y="13667"/>
                      <a:pt x="6487" y="10862"/>
                      <a:pt x="9015" y="8221"/>
                    </a:cubicBezTo>
                    <a:cubicBezTo>
                      <a:pt x="11570" y="5632"/>
                      <a:pt x="14427" y="3605"/>
                      <a:pt x="17821" y="2168"/>
                    </a:cubicBezTo>
                    <a:lnTo>
                      <a:pt x="19060" y="1614"/>
                    </a:lnTo>
                    <a:lnTo>
                      <a:pt x="20151" y="1233"/>
                    </a:lnTo>
                    <a:lnTo>
                      <a:pt x="21259" y="886"/>
                    </a:lnTo>
                    <a:lnTo>
                      <a:pt x="21805" y="713"/>
                    </a:lnTo>
                    <a:lnTo>
                      <a:pt x="21943" y="670"/>
                    </a:lnTo>
                    <a:lnTo>
                      <a:pt x="22168" y="592"/>
                    </a:lnTo>
                    <a:lnTo>
                      <a:pt x="22246" y="575"/>
                    </a:lnTo>
                    <a:lnTo>
                      <a:pt x="22567" y="514"/>
                    </a:lnTo>
                    <a:cubicBezTo>
                      <a:pt x="24264" y="124"/>
                      <a:pt x="25996" y="-49"/>
                      <a:pt x="27658" y="12"/>
                    </a:cubicBezTo>
                    <a:cubicBezTo>
                      <a:pt x="30992" y="81"/>
                      <a:pt x="34101" y="921"/>
                      <a:pt x="36698" y="2229"/>
                    </a:cubicBezTo>
                    <a:cubicBezTo>
                      <a:pt x="39305" y="3510"/>
                      <a:pt x="41366" y="5207"/>
                      <a:pt x="42933" y="6948"/>
                    </a:cubicBezTo>
                    <a:cubicBezTo>
                      <a:pt x="44483" y="8688"/>
                      <a:pt x="45617" y="10412"/>
                      <a:pt x="46249" y="11953"/>
                    </a:cubicBezTo>
                    <a:cubicBezTo>
                      <a:pt x="46942" y="13408"/>
                      <a:pt x="47436" y="14897"/>
                      <a:pt x="47531" y="15590"/>
                    </a:cubicBezTo>
                    <a:cubicBezTo>
                      <a:pt x="47687" y="16369"/>
                      <a:pt x="47782" y="16776"/>
                      <a:pt x="47782" y="16776"/>
                    </a:cubicBezTo>
                    <a:cubicBezTo>
                      <a:pt x="47981" y="17841"/>
                      <a:pt x="47297" y="18854"/>
                      <a:pt x="46241" y="19097"/>
                    </a:cubicBezTo>
                    <a:cubicBezTo>
                      <a:pt x="45314" y="19278"/>
                      <a:pt x="44414" y="18793"/>
                      <a:pt x="44050" y="17945"/>
                    </a:cubicBezTo>
                    <a:close/>
                  </a:path>
                </a:pathLst>
              </a:custGeom>
              <a:grpFill/>
              <a:ln w="8653" cap="flat">
                <a:noFill/>
                <a:prstDash val="solid"/>
                <a:miter/>
              </a:ln>
            </p:spPr>
            <p:txBody>
              <a:bodyPr rtlCol="0" anchor="ctr"/>
              <a:lstStyle/>
              <a:p>
                <a:endParaRPr lang="en-IN" dirty="0"/>
              </a:p>
            </p:txBody>
          </p:sp>
          <p:sp>
            <p:nvSpPr>
              <p:cNvPr id="77" name="Freeform: Shape 52">
                <a:extLst>
                  <a:ext uri="{FF2B5EF4-FFF2-40B4-BE49-F238E27FC236}">
                    <a16:creationId xmlns:a16="http://schemas.microsoft.com/office/drawing/2014/main" id="{7CBF11A3-42EF-8349-B684-C1169A69E656}"/>
                  </a:ext>
                </a:extLst>
              </p:cNvPr>
              <p:cNvSpPr/>
              <p:nvPr/>
            </p:nvSpPr>
            <p:spPr>
              <a:xfrm>
                <a:off x="-2291671" y="2963755"/>
                <a:ext cx="51010" cy="52017"/>
              </a:xfrm>
              <a:custGeom>
                <a:avLst/>
                <a:gdLst>
                  <a:gd name="connsiteX0" fmla="*/ 46949 w 51010"/>
                  <a:gd name="connsiteY0" fmla="*/ 23059 h 52017"/>
                  <a:gd name="connsiteX1" fmla="*/ 46802 w 51010"/>
                  <a:gd name="connsiteY1" fmla="*/ 21838 h 52017"/>
                  <a:gd name="connsiteX2" fmla="*/ 46612 w 51010"/>
                  <a:gd name="connsiteY2" fmla="*/ 20522 h 52017"/>
                  <a:gd name="connsiteX3" fmla="*/ 46213 w 51010"/>
                  <a:gd name="connsiteY3" fmla="*/ 18911 h 52017"/>
                  <a:gd name="connsiteX4" fmla="*/ 40619 w 51010"/>
                  <a:gd name="connsiteY4" fmla="*/ 10148 h 52017"/>
                  <a:gd name="connsiteX5" fmla="*/ 34662 w 51010"/>
                  <a:gd name="connsiteY5" fmla="*/ 6711 h 52017"/>
                  <a:gd name="connsiteX6" fmla="*/ 30999 w 51010"/>
                  <a:gd name="connsiteY6" fmla="*/ 5845 h 52017"/>
                  <a:gd name="connsiteX7" fmla="*/ 30757 w 51010"/>
                  <a:gd name="connsiteY7" fmla="*/ 5810 h 52017"/>
                  <a:gd name="connsiteX8" fmla="*/ 30696 w 51010"/>
                  <a:gd name="connsiteY8" fmla="*/ 5801 h 52017"/>
                  <a:gd name="connsiteX9" fmla="*/ 30774 w 51010"/>
                  <a:gd name="connsiteY9" fmla="*/ 5784 h 52017"/>
                  <a:gd name="connsiteX10" fmla="*/ 30809 w 51010"/>
                  <a:gd name="connsiteY10" fmla="*/ 5784 h 52017"/>
                  <a:gd name="connsiteX11" fmla="*/ 30653 w 51010"/>
                  <a:gd name="connsiteY11" fmla="*/ 5801 h 52017"/>
                  <a:gd name="connsiteX12" fmla="*/ 30081 w 51010"/>
                  <a:gd name="connsiteY12" fmla="*/ 5749 h 52017"/>
                  <a:gd name="connsiteX13" fmla="*/ 28921 w 51010"/>
                  <a:gd name="connsiteY13" fmla="*/ 5715 h 52017"/>
                  <a:gd name="connsiteX14" fmla="*/ 27761 w 51010"/>
                  <a:gd name="connsiteY14" fmla="*/ 5611 h 52017"/>
                  <a:gd name="connsiteX15" fmla="*/ 26748 w 51010"/>
                  <a:gd name="connsiteY15" fmla="*/ 5663 h 52017"/>
                  <a:gd name="connsiteX16" fmla="*/ 18270 w 51010"/>
                  <a:gd name="connsiteY16" fmla="*/ 7473 h 52017"/>
                  <a:gd name="connsiteX17" fmla="*/ 10772 w 51010"/>
                  <a:gd name="connsiteY17" fmla="*/ 12729 h 52017"/>
                  <a:gd name="connsiteX18" fmla="*/ 9300 w 51010"/>
                  <a:gd name="connsiteY18" fmla="*/ 14625 h 52017"/>
                  <a:gd name="connsiteX19" fmla="*/ 8096 w 51010"/>
                  <a:gd name="connsiteY19" fmla="*/ 16556 h 52017"/>
                  <a:gd name="connsiteX20" fmla="*/ 7117 w 51010"/>
                  <a:gd name="connsiteY20" fmla="*/ 18600 h 52017"/>
                  <a:gd name="connsiteX21" fmla="*/ 6347 w 51010"/>
                  <a:gd name="connsiteY21" fmla="*/ 20773 h 52017"/>
                  <a:gd name="connsiteX22" fmla="*/ 5472 w 51010"/>
                  <a:gd name="connsiteY22" fmla="*/ 29493 h 52017"/>
                  <a:gd name="connsiteX23" fmla="*/ 5749 w 51010"/>
                  <a:gd name="connsiteY23" fmla="*/ 31579 h 52017"/>
                  <a:gd name="connsiteX24" fmla="*/ 6096 w 51010"/>
                  <a:gd name="connsiteY24" fmla="*/ 33502 h 52017"/>
                  <a:gd name="connsiteX25" fmla="*/ 6693 w 51010"/>
                  <a:gd name="connsiteY25" fmla="*/ 35511 h 52017"/>
                  <a:gd name="connsiteX26" fmla="*/ 7377 w 51010"/>
                  <a:gd name="connsiteY26" fmla="*/ 37139 h 52017"/>
                  <a:gd name="connsiteX27" fmla="*/ 11430 w 51010"/>
                  <a:gd name="connsiteY27" fmla="*/ 42681 h 52017"/>
                  <a:gd name="connsiteX28" fmla="*/ 20747 w 51010"/>
                  <a:gd name="connsiteY28" fmla="*/ 47304 h 52017"/>
                  <a:gd name="connsiteX29" fmla="*/ 23752 w 51010"/>
                  <a:gd name="connsiteY29" fmla="*/ 47582 h 52017"/>
                  <a:gd name="connsiteX30" fmla="*/ 24843 w 51010"/>
                  <a:gd name="connsiteY30" fmla="*/ 47590 h 52017"/>
                  <a:gd name="connsiteX31" fmla="*/ 25094 w 51010"/>
                  <a:gd name="connsiteY31" fmla="*/ 47599 h 52017"/>
                  <a:gd name="connsiteX32" fmla="*/ 26999 w 51010"/>
                  <a:gd name="connsiteY32" fmla="*/ 49565 h 52017"/>
                  <a:gd name="connsiteX33" fmla="*/ 25431 w 51010"/>
                  <a:gd name="connsiteY33" fmla="*/ 51461 h 52017"/>
                  <a:gd name="connsiteX34" fmla="*/ 24124 w 51010"/>
                  <a:gd name="connsiteY34" fmla="*/ 51729 h 52017"/>
                  <a:gd name="connsiteX35" fmla="*/ 22505 w 51010"/>
                  <a:gd name="connsiteY35" fmla="*/ 51928 h 52017"/>
                  <a:gd name="connsiteX36" fmla="*/ 20305 w 51010"/>
                  <a:gd name="connsiteY36" fmla="*/ 51998 h 52017"/>
                  <a:gd name="connsiteX37" fmla="*/ 14391 w 51010"/>
                  <a:gd name="connsiteY37" fmla="*/ 50933 h 52017"/>
                  <a:gd name="connsiteX38" fmla="*/ 7594 w 51010"/>
                  <a:gd name="connsiteY38" fmla="*/ 47062 h 52017"/>
                  <a:gd name="connsiteX39" fmla="*/ 1974 w 51010"/>
                  <a:gd name="connsiteY39" fmla="*/ 39650 h 52017"/>
                  <a:gd name="connsiteX40" fmla="*/ 1021 w 51010"/>
                  <a:gd name="connsiteY40" fmla="*/ 37199 h 52017"/>
                  <a:gd name="connsiteX41" fmla="*/ 433 w 51010"/>
                  <a:gd name="connsiteY41" fmla="*/ 34853 h 52017"/>
                  <a:gd name="connsiteX42" fmla="*/ 104 w 51010"/>
                  <a:gd name="connsiteY42" fmla="*/ 32229 h 52017"/>
                  <a:gd name="connsiteX43" fmla="*/ 17 w 51010"/>
                  <a:gd name="connsiteY43" fmla="*/ 29623 h 52017"/>
                  <a:gd name="connsiteX44" fmla="*/ 2112 w 51010"/>
                  <a:gd name="connsiteY44" fmla="*/ 19249 h 52017"/>
                  <a:gd name="connsiteX45" fmla="*/ 2606 w 51010"/>
                  <a:gd name="connsiteY45" fmla="*/ 18002 h 52017"/>
                  <a:gd name="connsiteX46" fmla="*/ 3238 w 51010"/>
                  <a:gd name="connsiteY46" fmla="*/ 16798 h 52017"/>
                  <a:gd name="connsiteX47" fmla="*/ 4580 w 51010"/>
                  <a:gd name="connsiteY47" fmla="*/ 14400 h 52017"/>
                  <a:gd name="connsiteX48" fmla="*/ 6122 w 51010"/>
                  <a:gd name="connsiteY48" fmla="*/ 12097 h 52017"/>
                  <a:gd name="connsiteX49" fmla="*/ 7793 w 51010"/>
                  <a:gd name="connsiteY49" fmla="*/ 10053 h 52017"/>
                  <a:gd name="connsiteX50" fmla="*/ 16313 w 51010"/>
                  <a:gd name="connsiteY50" fmla="*/ 3412 h 52017"/>
                  <a:gd name="connsiteX51" fmla="*/ 26522 w 51010"/>
                  <a:gd name="connsiteY51" fmla="*/ 216 h 52017"/>
                  <a:gd name="connsiteX52" fmla="*/ 27847 w 51010"/>
                  <a:gd name="connsiteY52" fmla="*/ 61 h 52017"/>
                  <a:gd name="connsiteX53" fmla="*/ 29016 w 51010"/>
                  <a:gd name="connsiteY53" fmla="*/ 26 h 52017"/>
                  <a:gd name="connsiteX54" fmla="*/ 30185 w 51010"/>
                  <a:gd name="connsiteY54" fmla="*/ 0 h 52017"/>
                  <a:gd name="connsiteX55" fmla="*/ 30757 w 51010"/>
                  <a:gd name="connsiteY55" fmla="*/ 8 h 52017"/>
                  <a:gd name="connsiteX56" fmla="*/ 30895 w 51010"/>
                  <a:gd name="connsiteY56" fmla="*/ 8 h 52017"/>
                  <a:gd name="connsiteX57" fmla="*/ 31146 w 51010"/>
                  <a:gd name="connsiteY57" fmla="*/ 0 h 52017"/>
                  <a:gd name="connsiteX58" fmla="*/ 31224 w 51010"/>
                  <a:gd name="connsiteY58" fmla="*/ 17 h 52017"/>
                  <a:gd name="connsiteX59" fmla="*/ 31545 w 51010"/>
                  <a:gd name="connsiteY59" fmla="*/ 61 h 52017"/>
                  <a:gd name="connsiteX60" fmla="*/ 36558 w 51010"/>
                  <a:gd name="connsiteY60" fmla="*/ 1065 h 52017"/>
                  <a:gd name="connsiteX61" fmla="*/ 44533 w 51010"/>
                  <a:gd name="connsiteY61" fmla="*/ 5854 h 52017"/>
                  <a:gd name="connsiteX62" fmla="*/ 49114 w 51010"/>
                  <a:gd name="connsiteY62" fmla="*/ 12201 h 52017"/>
                  <a:gd name="connsiteX63" fmla="*/ 50811 w 51010"/>
                  <a:gd name="connsiteY63" fmla="*/ 17959 h 52017"/>
                  <a:gd name="connsiteX64" fmla="*/ 50958 w 51010"/>
                  <a:gd name="connsiteY64" fmla="*/ 21812 h 52017"/>
                  <a:gd name="connsiteX65" fmla="*/ 50837 w 51010"/>
                  <a:gd name="connsiteY65" fmla="*/ 23016 h 52017"/>
                  <a:gd name="connsiteX66" fmla="*/ 48681 w 51010"/>
                  <a:gd name="connsiteY66" fmla="*/ 24774 h 52017"/>
                  <a:gd name="connsiteX67" fmla="*/ 46949 w 51010"/>
                  <a:gd name="connsiteY67" fmla="*/ 23059 h 52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1010" h="52017">
                    <a:moveTo>
                      <a:pt x="46949" y="23059"/>
                    </a:moveTo>
                    <a:cubicBezTo>
                      <a:pt x="46949" y="23059"/>
                      <a:pt x="46889" y="22635"/>
                      <a:pt x="46802" y="21838"/>
                    </a:cubicBezTo>
                    <a:cubicBezTo>
                      <a:pt x="46767" y="21431"/>
                      <a:pt x="46733" y="20964"/>
                      <a:pt x="46612" y="20522"/>
                    </a:cubicBezTo>
                    <a:cubicBezTo>
                      <a:pt x="46516" y="20063"/>
                      <a:pt x="46430" y="19561"/>
                      <a:pt x="46213" y="18911"/>
                    </a:cubicBezTo>
                    <a:cubicBezTo>
                      <a:pt x="45503" y="16461"/>
                      <a:pt x="43884" y="13015"/>
                      <a:pt x="40619" y="10148"/>
                    </a:cubicBezTo>
                    <a:cubicBezTo>
                      <a:pt x="39000" y="8746"/>
                      <a:pt x="36983" y="7516"/>
                      <a:pt x="34662" y="6711"/>
                    </a:cubicBezTo>
                    <a:cubicBezTo>
                      <a:pt x="33510" y="6269"/>
                      <a:pt x="32263" y="6061"/>
                      <a:pt x="30999" y="5845"/>
                    </a:cubicBezTo>
                    <a:lnTo>
                      <a:pt x="30757" y="5810"/>
                    </a:lnTo>
                    <a:lnTo>
                      <a:pt x="30696" y="5801"/>
                    </a:lnTo>
                    <a:cubicBezTo>
                      <a:pt x="31025" y="5801"/>
                      <a:pt x="30774" y="5784"/>
                      <a:pt x="30774" y="5784"/>
                    </a:cubicBezTo>
                    <a:lnTo>
                      <a:pt x="30809" y="5784"/>
                    </a:lnTo>
                    <a:lnTo>
                      <a:pt x="30653" y="5801"/>
                    </a:lnTo>
                    <a:lnTo>
                      <a:pt x="30081" y="5749"/>
                    </a:lnTo>
                    <a:lnTo>
                      <a:pt x="28921" y="5715"/>
                    </a:lnTo>
                    <a:lnTo>
                      <a:pt x="27761" y="5611"/>
                    </a:lnTo>
                    <a:lnTo>
                      <a:pt x="26748" y="5663"/>
                    </a:lnTo>
                    <a:cubicBezTo>
                      <a:pt x="24107" y="5663"/>
                      <a:pt x="21024" y="6295"/>
                      <a:pt x="18270" y="7473"/>
                    </a:cubicBezTo>
                    <a:cubicBezTo>
                      <a:pt x="15473" y="8624"/>
                      <a:pt x="12884" y="10469"/>
                      <a:pt x="10772" y="12729"/>
                    </a:cubicBezTo>
                    <a:lnTo>
                      <a:pt x="9300" y="14625"/>
                    </a:lnTo>
                    <a:cubicBezTo>
                      <a:pt x="8780" y="15292"/>
                      <a:pt x="8486" y="15915"/>
                      <a:pt x="8096" y="16556"/>
                    </a:cubicBezTo>
                    <a:cubicBezTo>
                      <a:pt x="7689" y="17162"/>
                      <a:pt x="7429" y="17916"/>
                      <a:pt x="7117" y="18600"/>
                    </a:cubicBezTo>
                    <a:cubicBezTo>
                      <a:pt x="6771" y="19292"/>
                      <a:pt x="6555" y="20020"/>
                      <a:pt x="6347" y="20773"/>
                    </a:cubicBezTo>
                    <a:cubicBezTo>
                      <a:pt x="5481" y="23674"/>
                      <a:pt x="5178" y="26661"/>
                      <a:pt x="5472" y="29493"/>
                    </a:cubicBezTo>
                    <a:cubicBezTo>
                      <a:pt x="5490" y="30203"/>
                      <a:pt x="5593" y="30896"/>
                      <a:pt x="5749" y="31579"/>
                    </a:cubicBezTo>
                    <a:cubicBezTo>
                      <a:pt x="5879" y="32212"/>
                      <a:pt x="5957" y="33060"/>
                      <a:pt x="6096" y="33502"/>
                    </a:cubicBezTo>
                    <a:cubicBezTo>
                      <a:pt x="6286" y="34212"/>
                      <a:pt x="6477" y="35069"/>
                      <a:pt x="6693" y="35511"/>
                    </a:cubicBezTo>
                    <a:cubicBezTo>
                      <a:pt x="6875" y="36030"/>
                      <a:pt x="7074" y="36567"/>
                      <a:pt x="7377" y="37139"/>
                    </a:cubicBezTo>
                    <a:cubicBezTo>
                      <a:pt x="8408" y="39347"/>
                      <a:pt x="9854" y="41217"/>
                      <a:pt x="11430" y="42681"/>
                    </a:cubicBezTo>
                    <a:cubicBezTo>
                      <a:pt x="14625" y="45625"/>
                      <a:pt x="18218" y="46872"/>
                      <a:pt x="20747" y="47304"/>
                    </a:cubicBezTo>
                    <a:cubicBezTo>
                      <a:pt x="22011" y="47538"/>
                      <a:pt x="23050" y="47582"/>
                      <a:pt x="23752" y="47582"/>
                    </a:cubicBezTo>
                    <a:cubicBezTo>
                      <a:pt x="24453" y="47582"/>
                      <a:pt x="24843" y="47590"/>
                      <a:pt x="24843" y="47590"/>
                    </a:cubicBezTo>
                    <a:lnTo>
                      <a:pt x="25094" y="47599"/>
                    </a:lnTo>
                    <a:cubicBezTo>
                      <a:pt x="26150" y="47616"/>
                      <a:pt x="27025" y="48499"/>
                      <a:pt x="26999" y="49565"/>
                    </a:cubicBezTo>
                    <a:cubicBezTo>
                      <a:pt x="26990" y="50508"/>
                      <a:pt x="26323" y="51270"/>
                      <a:pt x="25431" y="51461"/>
                    </a:cubicBezTo>
                    <a:cubicBezTo>
                      <a:pt x="25431" y="51461"/>
                      <a:pt x="24972" y="51565"/>
                      <a:pt x="24124" y="51729"/>
                    </a:cubicBezTo>
                    <a:cubicBezTo>
                      <a:pt x="23700" y="51833"/>
                      <a:pt x="23154" y="51885"/>
                      <a:pt x="22505" y="51928"/>
                    </a:cubicBezTo>
                    <a:cubicBezTo>
                      <a:pt x="21881" y="51989"/>
                      <a:pt x="21137" y="52050"/>
                      <a:pt x="20305" y="51998"/>
                    </a:cubicBezTo>
                    <a:cubicBezTo>
                      <a:pt x="18634" y="52015"/>
                      <a:pt x="16616" y="51660"/>
                      <a:pt x="14391" y="50933"/>
                    </a:cubicBezTo>
                    <a:cubicBezTo>
                      <a:pt x="12183" y="50171"/>
                      <a:pt x="9784" y="48941"/>
                      <a:pt x="7594" y="47062"/>
                    </a:cubicBezTo>
                    <a:cubicBezTo>
                      <a:pt x="5386" y="45200"/>
                      <a:pt x="3359" y="42681"/>
                      <a:pt x="1974" y="39650"/>
                    </a:cubicBezTo>
                    <a:cubicBezTo>
                      <a:pt x="1602" y="38914"/>
                      <a:pt x="1290" y="38065"/>
                      <a:pt x="1021" y="37199"/>
                    </a:cubicBezTo>
                    <a:cubicBezTo>
                      <a:pt x="666" y="36264"/>
                      <a:pt x="614" y="35632"/>
                      <a:pt x="433" y="34853"/>
                    </a:cubicBezTo>
                    <a:cubicBezTo>
                      <a:pt x="225" y="33840"/>
                      <a:pt x="225" y="33121"/>
                      <a:pt x="104" y="32229"/>
                    </a:cubicBezTo>
                    <a:cubicBezTo>
                      <a:pt x="17" y="31380"/>
                      <a:pt x="-26" y="30523"/>
                      <a:pt x="17" y="29623"/>
                    </a:cubicBezTo>
                    <a:cubicBezTo>
                      <a:pt x="17" y="26159"/>
                      <a:pt x="744" y="22600"/>
                      <a:pt x="2112" y="19249"/>
                    </a:cubicBezTo>
                    <a:lnTo>
                      <a:pt x="2606" y="18002"/>
                    </a:lnTo>
                    <a:lnTo>
                      <a:pt x="3238" y="16798"/>
                    </a:lnTo>
                    <a:cubicBezTo>
                      <a:pt x="3662" y="15993"/>
                      <a:pt x="4009" y="15188"/>
                      <a:pt x="4580" y="14400"/>
                    </a:cubicBezTo>
                    <a:cubicBezTo>
                      <a:pt x="5091" y="13647"/>
                      <a:pt x="5585" y="12763"/>
                      <a:pt x="6122" y="12097"/>
                    </a:cubicBezTo>
                    <a:lnTo>
                      <a:pt x="7793" y="10053"/>
                    </a:lnTo>
                    <a:cubicBezTo>
                      <a:pt x="10226" y="7360"/>
                      <a:pt x="13153" y="5152"/>
                      <a:pt x="16313" y="3412"/>
                    </a:cubicBezTo>
                    <a:cubicBezTo>
                      <a:pt x="19509" y="1714"/>
                      <a:pt x="22851" y="597"/>
                      <a:pt x="26522" y="216"/>
                    </a:cubicBezTo>
                    <a:lnTo>
                      <a:pt x="27847" y="61"/>
                    </a:lnTo>
                    <a:lnTo>
                      <a:pt x="29016" y="26"/>
                    </a:lnTo>
                    <a:lnTo>
                      <a:pt x="30185" y="0"/>
                    </a:lnTo>
                    <a:lnTo>
                      <a:pt x="30757" y="8"/>
                    </a:lnTo>
                    <a:lnTo>
                      <a:pt x="30895" y="8"/>
                    </a:lnTo>
                    <a:lnTo>
                      <a:pt x="31146" y="0"/>
                    </a:lnTo>
                    <a:lnTo>
                      <a:pt x="31224" y="17"/>
                    </a:lnTo>
                    <a:lnTo>
                      <a:pt x="31545" y="61"/>
                    </a:lnTo>
                    <a:cubicBezTo>
                      <a:pt x="33285" y="190"/>
                      <a:pt x="34974" y="520"/>
                      <a:pt x="36558" y="1065"/>
                    </a:cubicBezTo>
                    <a:cubicBezTo>
                      <a:pt x="39728" y="2113"/>
                      <a:pt x="42429" y="3845"/>
                      <a:pt x="44533" y="5854"/>
                    </a:cubicBezTo>
                    <a:cubicBezTo>
                      <a:pt x="46646" y="7845"/>
                      <a:pt x="48127" y="10079"/>
                      <a:pt x="49114" y="12201"/>
                    </a:cubicBezTo>
                    <a:cubicBezTo>
                      <a:pt x="50067" y="14313"/>
                      <a:pt x="50647" y="16288"/>
                      <a:pt x="50811" y="17959"/>
                    </a:cubicBezTo>
                    <a:cubicBezTo>
                      <a:pt x="51028" y="19543"/>
                      <a:pt x="51054" y="21128"/>
                      <a:pt x="50958" y="21812"/>
                    </a:cubicBezTo>
                    <a:cubicBezTo>
                      <a:pt x="50880" y="22600"/>
                      <a:pt x="50837" y="23016"/>
                      <a:pt x="50837" y="23016"/>
                    </a:cubicBezTo>
                    <a:cubicBezTo>
                      <a:pt x="50716" y="24098"/>
                      <a:pt x="49763" y="24895"/>
                      <a:pt x="48681" y="24774"/>
                    </a:cubicBezTo>
                    <a:cubicBezTo>
                      <a:pt x="47746" y="24722"/>
                      <a:pt x="47036" y="23977"/>
                      <a:pt x="46949" y="23059"/>
                    </a:cubicBezTo>
                    <a:close/>
                  </a:path>
                </a:pathLst>
              </a:custGeom>
              <a:grpFill/>
              <a:ln w="8653" cap="flat">
                <a:noFill/>
                <a:prstDash val="solid"/>
                <a:miter/>
              </a:ln>
            </p:spPr>
            <p:txBody>
              <a:bodyPr rtlCol="0" anchor="ctr"/>
              <a:lstStyle/>
              <a:p>
                <a:endParaRPr lang="en-IN" dirty="0"/>
              </a:p>
            </p:txBody>
          </p:sp>
          <p:sp>
            <p:nvSpPr>
              <p:cNvPr id="78" name="Freeform: Shape 53">
                <a:extLst>
                  <a:ext uri="{FF2B5EF4-FFF2-40B4-BE49-F238E27FC236}">
                    <a16:creationId xmlns:a16="http://schemas.microsoft.com/office/drawing/2014/main" id="{09B8B0F1-7F03-434B-8268-9189B9BF4DC3}"/>
                  </a:ext>
                </a:extLst>
              </p:cNvPr>
              <p:cNvSpPr/>
              <p:nvPr/>
            </p:nvSpPr>
            <p:spPr>
              <a:xfrm>
                <a:off x="-2025628" y="2744385"/>
                <a:ext cx="53546" cy="49134"/>
              </a:xfrm>
              <a:custGeom>
                <a:avLst/>
                <a:gdLst>
                  <a:gd name="connsiteX0" fmla="*/ 48056 w 53546"/>
                  <a:gd name="connsiteY0" fmla="*/ 28324 h 49134"/>
                  <a:gd name="connsiteX1" fmla="*/ 48281 w 53546"/>
                  <a:gd name="connsiteY1" fmla="*/ 27121 h 49134"/>
                  <a:gd name="connsiteX2" fmla="*/ 48472 w 53546"/>
                  <a:gd name="connsiteY2" fmla="*/ 25805 h 49134"/>
                  <a:gd name="connsiteX3" fmla="*/ 48567 w 53546"/>
                  <a:gd name="connsiteY3" fmla="*/ 24142 h 49134"/>
                  <a:gd name="connsiteX4" fmla="*/ 45831 w 53546"/>
                  <a:gd name="connsiteY4" fmla="*/ 14132 h 49134"/>
                  <a:gd name="connsiteX5" fmla="*/ 41138 w 53546"/>
                  <a:gd name="connsiteY5" fmla="*/ 9084 h 49134"/>
                  <a:gd name="connsiteX6" fmla="*/ 37891 w 53546"/>
                  <a:gd name="connsiteY6" fmla="*/ 7170 h 49134"/>
                  <a:gd name="connsiteX7" fmla="*/ 37665 w 53546"/>
                  <a:gd name="connsiteY7" fmla="*/ 7066 h 49134"/>
                  <a:gd name="connsiteX8" fmla="*/ 37613 w 53546"/>
                  <a:gd name="connsiteY8" fmla="*/ 7032 h 49134"/>
                  <a:gd name="connsiteX9" fmla="*/ 37691 w 53546"/>
                  <a:gd name="connsiteY9" fmla="*/ 7066 h 49134"/>
                  <a:gd name="connsiteX10" fmla="*/ 37709 w 53546"/>
                  <a:gd name="connsiteY10" fmla="*/ 7066 h 49134"/>
                  <a:gd name="connsiteX11" fmla="*/ 37570 w 53546"/>
                  <a:gd name="connsiteY11" fmla="*/ 7014 h 49134"/>
                  <a:gd name="connsiteX12" fmla="*/ 37033 w 53546"/>
                  <a:gd name="connsiteY12" fmla="*/ 6815 h 49134"/>
                  <a:gd name="connsiteX13" fmla="*/ 35934 w 53546"/>
                  <a:gd name="connsiteY13" fmla="*/ 6434 h 49134"/>
                  <a:gd name="connsiteX14" fmla="*/ 34860 w 53546"/>
                  <a:gd name="connsiteY14" fmla="*/ 6010 h 49134"/>
                  <a:gd name="connsiteX15" fmla="*/ 33890 w 53546"/>
                  <a:gd name="connsiteY15" fmla="*/ 5750 h 49134"/>
                  <a:gd name="connsiteX16" fmla="*/ 25240 w 53546"/>
                  <a:gd name="connsiteY16" fmla="*/ 4988 h 49134"/>
                  <a:gd name="connsiteX17" fmla="*/ 16624 w 53546"/>
                  <a:gd name="connsiteY17" fmla="*/ 7742 h 49134"/>
                  <a:gd name="connsiteX18" fmla="*/ 14554 w 53546"/>
                  <a:gd name="connsiteY18" fmla="*/ 9162 h 49134"/>
                  <a:gd name="connsiteX19" fmla="*/ 12831 w 53546"/>
                  <a:gd name="connsiteY19" fmla="*/ 10668 h 49134"/>
                  <a:gd name="connsiteX20" fmla="*/ 11307 w 53546"/>
                  <a:gd name="connsiteY20" fmla="*/ 12339 h 49134"/>
                  <a:gd name="connsiteX21" fmla="*/ 9948 w 53546"/>
                  <a:gd name="connsiteY21" fmla="*/ 14167 h 49134"/>
                  <a:gd name="connsiteX22" fmla="*/ 6519 w 53546"/>
                  <a:gd name="connsiteY22" fmla="*/ 22246 h 49134"/>
                  <a:gd name="connsiteX23" fmla="*/ 6172 w 53546"/>
                  <a:gd name="connsiteY23" fmla="*/ 24332 h 49134"/>
                  <a:gd name="connsiteX24" fmla="*/ 5938 w 53546"/>
                  <a:gd name="connsiteY24" fmla="*/ 26263 h 49134"/>
                  <a:gd name="connsiteX25" fmla="*/ 5913 w 53546"/>
                  <a:gd name="connsiteY25" fmla="*/ 28359 h 49134"/>
                  <a:gd name="connsiteX26" fmla="*/ 6094 w 53546"/>
                  <a:gd name="connsiteY26" fmla="*/ 30117 h 49134"/>
                  <a:gd name="connsiteX27" fmla="*/ 8328 w 53546"/>
                  <a:gd name="connsiteY27" fmla="*/ 36620 h 49134"/>
                  <a:gd name="connsiteX28" fmla="*/ 15879 w 53546"/>
                  <a:gd name="connsiteY28" fmla="*/ 43772 h 49134"/>
                  <a:gd name="connsiteX29" fmla="*/ 18667 w 53546"/>
                  <a:gd name="connsiteY29" fmla="*/ 44924 h 49134"/>
                  <a:gd name="connsiteX30" fmla="*/ 19706 w 53546"/>
                  <a:gd name="connsiteY30" fmla="*/ 45261 h 49134"/>
                  <a:gd name="connsiteX31" fmla="*/ 19932 w 53546"/>
                  <a:gd name="connsiteY31" fmla="*/ 45331 h 49134"/>
                  <a:gd name="connsiteX32" fmla="*/ 21187 w 53546"/>
                  <a:gd name="connsiteY32" fmla="*/ 47790 h 49134"/>
                  <a:gd name="connsiteX33" fmla="*/ 19144 w 53546"/>
                  <a:gd name="connsiteY33" fmla="*/ 49123 h 49134"/>
                  <a:gd name="connsiteX34" fmla="*/ 17801 w 53546"/>
                  <a:gd name="connsiteY34" fmla="*/ 48976 h 49134"/>
                  <a:gd name="connsiteX35" fmla="*/ 16208 w 53546"/>
                  <a:gd name="connsiteY35" fmla="*/ 48699 h 49134"/>
                  <a:gd name="connsiteX36" fmla="*/ 14069 w 53546"/>
                  <a:gd name="connsiteY36" fmla="*/ 48136 h 49134"/>
                  <a:gd name="connsiteX37" fmla="*/ 8744 w 53546"/>
                  <a:gd name="connsiteY37" fmla="*/ 45357 h 49134"/>
                  <a:gd name="connsiteX38" fmla="*/ 3384 w 53546"/>
                  <a:gd name="connsiteY38" fmla="*/ 39659 h 49134"/>
                  <a:gd name="connsiteX39" fmla="*/ 198 w 53546"/>
                  <a:gd name="connsiteY39" fmla="*/ 30913 h 49134"/>
                  <a:gd name="connsiteX40" fmla="*/ 16 w 53546"/>
                  <a:gd name="connsiteY40" fmla="*/ 28298 h 49134"/>
                  <a:gd name="connsiteX41" fmla="*/ 154 w 53546"/>
                  <a:gd name="connsiteY41" fmla="*/ 25891 h 49134"/>
                  <a:gd name="connsiteX42" fmla="*/ 613 w 53546"/>
                  <a:gd name="connsiteY42" fmla="*/ 23293 h 49134"/>
                  <a:gd name="connsiteX43" fmla="*/ 1289 w 53546"/>
                  <a:gd name="connsiteY43" fmla="*/ 20808 h 49134"/>
                  <a:gd name="connsiteX44" fmla="*/ 6354 w 53546"/>
                  <a:gd name="connsiteY44" fmla="*/ 11482 h 49134"/>
                  <a:gd name="connsiteX45" fmla="*/ 7194 w 53546"/>
                  <a:gd name="connsiteY45" fmla="*/ 10434 h 49134"/>
                  <a:gd name="connsiteX46" fmla="*/ 8138 w 53546"/>
                  <a:gd name="connsiteY46" fmla="*/ 9491 h 49134"/>
                  <a:gd name="connsiteX47" fmla="*/ 10129 w 53546"/>
                  <a:gd name="connsiteY47" fmla="*/ 7577 h 49134"/>
                  <a:gd name="connsiteX48" fmla="*/ 12277 w 53546"/>
                  <a:gd name="connsiteY48" fmla="*/ 5863 h 49134"/>
                  <a:gd name="connsiteX49" fmla="*/ 14381 w 53546"/>
                  <a:gd name="connsiteY49" fmla="*/ 4451 h 49134"/>
                  <a:gd name="connsiteX50" fmla="*/ 24590 w 53546"/>
                  <a:gd name="connsiteY50" fmla="*/ 555 h 49134"/>
                  <a:gd name="connsiteX51" fmla="*/ 35275 w 53546"/>
                  <a:gd name="connsiteY51" fmla="*/ 494 h 49134"/>
                  <a:gd name="connsiteX52" fmla="*/ 36618 w 53546"/>
                  <a:gd name="connsiteY52" fmla="*/ 736 h 49134"/>
                  <a:gd name="connsiteX53" fmla="*/ 37726 w 53546"/>
                  <a:gd name="connsiteY53" fmla="*/ 1048 h 49134"/>
                  <a:gd name="connsiteX54" fmla="*/ 38843 w 53546"/>
                  <a:gd name="connsiteY54" fmla="*/ 1395 h 49134"/>
                  <a:gd name="connsiteX55" fmla="*/ 39389 w 53546"/>
                  <a:gd name="connsiteY55" fmla="*/ 1559 h 49134"/>
                  <a:gd name="connsiteX56" fmla="*/ 39527 w 53546"/>
                  <a:gd name="connsiteY56" fmla="*/ 1594 h 49134"/>
                  <a:gd name="connsiteX57" fmla="*/ 39744 w 53546"/>
                  <a:gd name="connsiteY57" fmla="*/ 1663 h 49134"/>
                  <a:gd name="connsiteX58" fmla="*/ 39822 w 53546"/>
                  <a:gd name="connsiteY58" fmla="*/ 1698 h 49134"/>
                  <a:gd name="connsiteX59" fmla="*/ 40125 w 53546"/>
                  <a:gd name="connsiteY59" fmla="*/ 1827 h 49134"/>
                  <a:gd name="connsiteX60" fmla="*/ 44610 w 53546"/>
                  <a:gd name="connsiteY60" fmla="*/ 4287 h 49134"/>
                  <a:gd name="connsiteX61" fmla="*/ 50853 w 53546"/>
                  <a:gd name="connsiteY61" fmla="*/ 11197 h 49134"/>
                  <a:gd name="connsiteX62" fmla="*/ 53347 w 53546"/>
                  <a:gd name="connsiteY62" fmla="*/ 18617 h 49134"/>
                  <a:gd name="connsiteX63" fmla="*/ 53269 w 53546"/>
                  <a:gd name="connsiteY63" fmla="*/ 24601 h 49134"/>
                  <a:gd name="connsiteX64" fmla="*/ 52282 w 53546"/>
                  <a:gd name="connsiteY64" fmla="*/ 28333 h 49134"/>
                  <a:gd name="connsiteX65" fmla="*/ 51806 w 53546"/>
                  <a:gd name="connsiteY65" fmla="*/ 29467 h 49134"/>
                  <a:gd name="connsiteX66" fmla="*/ 49225 w 53546"/>
                  <a:gd name="connsiteY66" fmla="*/ 30515 h 49134"/>
                  <a:gd name="connsiteX67" fmla="*/ 48056 w 53546"/>
                  <a:gd name="connsiteY67" fmla="*/ 28324 h 49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3546" h="49134">
                    <a:moveTo>
                      <a:pt x="48056" y="28324"/>
                    </a:moveTo>
                    <a:cubicBezTo>
                      <a:pt x="48056" y="28324"/>
                      <a:pt x="48143" y="27900"/>
                      <a:pt x="48281" y="27121"/>
                    </a:cubicBezTo>
                    <a:cubicBezTo>
                      <a:pt x="48359" y="26714"/>
                      <a:pt x="48472" y="26255"/>
                      <a:pt x="48472" y="25805"/>
                    </a:cubicBezTo>
                    <a:cubicBezTo>
                      <a:pt x="48524" y="25328"/>
                      <a:pt x="48593" y="24826"/>
                      <a:pt x="48567" y="24142"/>
                    </a:cubicBezTo>
                    <a:cubicBezTo>
                      <a:pt x="48628" y="21596"/>
                      <a:pt x="48100" y="17838"/>
                      <a:pt x="45831" y="14132"/>
                    </a:cubicBezTo>
                    <a:cubicBezTo>
                      <a:pt x="44671" y="12296"/>
                      <a:pt x="43112" y="10530"/>
                      <a:pt x="41138" y="9084"/>
                    </a:cubicBezTo>
                    <a:cubicBezTo>
                      <a:pt x="40177" y="8322"/>
                      <a:pt x="39060" y="7750"/>
                      <a:pt x="37891" y="7170"/>
                    </a:cubicBezTo>
                    <a:lnTo>
                      <a:pt x="37665" y="7066"/>
                    </a:lnTo>
                    <a:lnTo>
                      <a:pt x="37613" y="7032"/>
                    </a:lnTo>
                    <a:cubicBezTo>
                      <a:pt x="37908" y="7144"/>
                      <a:pt x="37691" y="7066"/>
                      <a:pt x="37691" y="7066"/>
                    </a:cubicBezTo>
                    <a:lnTo>
                      <a:pt x="37709" y="7066"/>
                    </a:lnTo>
                    <a:lnTo>
                      <a:pt x="37570" y="7014"/>
                    </a:lnTo>
                    <a:lnTo>
                      <a:pt x="37033" y="6815"/>
                    </a:lnTo>
                    <a:lnTo>
                      <a:pt x="35934" y="6434"/>
                    </a:lnTo>
                    <a:lnTo>
                      <a:pt x="34860" y="6010"/>
                    </a:lnTo>
                    <a:lnTo>
                      <a:pt x="33890" y="5750"/>
                    </a:lnTo>
                    <a:cubicBezTo>
                      <a:pt x="31353" y="4979"/>
                      <a:pt x="28218" y="4668"/>
                      <a:pt x="25240" y="4988"/>
                    </a:cubicBezTo>
                    <a:cubicBezTo>
                      <a:pt x="22270" y="5222"/>
                      <a:pt x="19118" y="6313"/>
                      <a:pt x="16624" y="7742"/>
                    </a:cubicBezTo>
                    <a:lnTo>
                      <a:pt x="14554" y="9162"/>
                    </a:lnTo>
                    <a:cubicBezTo>
                      <a:pt x="13879" y="9681"/>
                      <a:pt x="13411" y="10158"/>
                      <a:pt x="12831" y="10668"/>
                    </a:cubicBezTo>
                    <a:cubicBezTo>
                      <a:pt x="12286" y="11127"/>
                      <a:pt x="11809" y="11768"/>
                      <a:pt x="11307" y="12339"/>
                    </a:cubicBezTo>
                    <a:cubicBezTo>
                      <a:pt x="10779" y="12894"/>
                      <a:pt x="10329" y="13526"/>
                      <a:pt x="9948" y="14167"/>
                    </a:cubicBezTo>
                    <a:cubicBezTo>
                      <a:pt x="8259" y="16678"/>
                      <a:pt x="7073" y="19449"/>
                      <a:pt x="6519" y="22246"/>
                    </a:cubicBezTo>
                    <a:cubicBezTo>
                      <a:pt x="6337" y="22921"/>
                      <a:pt x="6233" y="23622"/>
                      <a:pt x="6172" y="24332"/>
                    </a:cubicBezTo>
                    <a:cubicBezTo>
                      <a:pt x="6094" y="24965"/>
                      <a:pt x="5938" y="25787"/>
                      <a:pt x="5938" y="26263"/>
                    </a:cubicBezTo>
                    <a:cubicBezTo>
                      <a:pt x="5913" y="26991"/>
                      <a:pt x="5843" y="27874"/>
                      <a:pt x="5913" y="28359"/>
                    </a:cubicBezTo>
                    <a:cubicBezTo>
                      <a:pt x="5938" y="28922"/>
                      <a:pt x="5973" y="29510"/>
                      <a:pt x="6094" y="30117"/>
                    </a:cubicBezTo>
                    <a:cubicBezTo>
                      <a:pt x="6423" y="32541"/>
                      <a:pt x="7246" y="34767"/>
                      <a:pt x="8328" y="36620"/>
                    </a:cubicBezTo>
                    <a:cubicBezTo>
                      <a:pt x="10519" y="40386"/>
                      <a:pt x="13593" y="42612"/>
                      <a:pt x="15879" y="43772"/>
                    </a:cubicBezTo>
                    <a:cubicBezTo>
                      <a:pt x="17022" y="44352"/>
                      <a:pt x="17992" y="44725"/>
                      <a:pt x="18667" y="44924"/>
                    </a:cubicBezTo>
                    <a:cubicBezTo>
                      <a:pt x="19334" y="45149"/>
                      <a:pt x="19706" y="45261"/>
                      <a:pt x="19706" y="45261"/>
                    </a:cubicBezTo>
                    <a:lnTo>
                      <a:pt x="19932" y="45331"/>
                    </a:lnTo>
                    <a:cubicBezTo>
                      <a:pt x="20962" y="45660"/>
                      <a:pt x="21525" y="46777"/>
                      <a:pt x="21187" y="47790"/>
                    </a:cubicBezTo>
                    <a:cubicBezTo>
                      <a:pt x="20901" y="48690"/>
                      <a:pt x="20018" y="49219"/>
                      <a:pt x="19144" y="49123"/>
                    </a:cubicBezTo>
                    <a:cubicBezTo>
                      <a:pt x="19144" y="49123"/>
                      <a:pt x="18676" y="49071"/>
                      <a:pt x="17801" y="48976"/>
                    </a:cubicBezTo>
                    <a:cubicBezTo>
                      <a:pt x="17368" y="48950"/>
                      <a:pt x="16832" y="48864"/>
                      <a:pt x="16208" y="48699"/>
                    </a:cubicBezTo>
                    <a:cubicBezTo>
                      <a:pt x="15576" y="48561"/>
                      <a:pt x="14857" y="48422"/>
                      <a:pt x="14069" y="48136"/>
                    </a:cubicBezTo>
                    <a:cubicBezTo>
                      <a:pt x="12476" y="47651"/>
                      <a:pt x="10649" y="46708"/>
                      <a:pt x="8744" y="45357"/>
                    </a:cubicBezTo>
                    <a:cubicBezTo>
                      <a:pt x="6856" y="44015"/>
                      <a:pt x="4951" y="42110"/>
                      <a:pt x="3384" y="39659"/>
                    </a:cubicBezTo>
                    <a:cubicBezTo>
                      <a:pt x="1825" y="37226"/>
                      <a:pt x="630" y="34247"/>
                      <a:pt x="198" y="30913"/>
                    </a:cubicBezTo>
                    <a:cubicBezTo>
                      <a:pt x="68" y="30125"/>
                      <a:pt x="16" y="29234"/>
                      <a:pt x="16" y="28298"/>
                    </a:cubicBezTo>
                    <a:cubicBezTo>
                      <a:pt x="-45" y="27320"/>
                      <a:pt x="85" y="26679"/>
                      <a:pt x="154" y="25891"/>
                    </a:cubicBezTo>
                    <a:cubicBezTo>
                      <a:pt x="258" y="24843"/>
                      <a:pt x="457" y="24194"/>
                      <a:pt x="613" y="23293"/>
                    </a:cubicBezTo>
                    <a:cubicBezTo>
                      <a:pt x="769" y="22453"/>
                      <a:pt x="994" y="21622"/>
                      <a:pt x="1289" y="20808"/>
                    </a:cubicBezTo>
                    <a:cubicBezTo>
                      <a:pt x="2319" y="17474"/>
                      <a:pt x="4059" y="14271"/>
                      <a:pt x="6354" y="11482"/>
                    </a:cubicBezTo>
                    <a:lnTo>
                      <a:pt x="7194" y="10434"/>
                    </a:lnTo>
                    <a:lnTo>
                      <a:pt x="8138" y="9491"/>
                    </a:lnTo>
                    <a:cubicBezTo>
                      <a:pt x="8796" y="8841"/>
                      <a:pt x="9376" y="8175"/>
                      <a:pt x="10129" y="7577"/>
                    </a:cubicBezTo>
                    <a:cubicBezTo>
                      <a:pt x="10865" y="7023"/>
                      <a:pt x="11593" y="6313"/>
                      <a:pt x="12277" y="5863"/>
                    </a:cubicBezTo>
                    <a:lnTo>
                      <a:pt x="14381" y="4451"/>
                    </a:lnTo>
                    <a:cubicBezTo>
                      <a:pt x="17706" y="2460"/>
                      <a:pt x="21023" y="1299"/>
                      <a:pt x="24590" y="555"/>
                    </a:cubicBezTo>
                    <a:cubicBezTo>
                      <a:pt x="28158" y="-130"/>
                      <a:pt x="31673" y="-216"/>
                      <a:pt x="35275" y="494"/>
                    </a:cubicBezTo>
                    <a:lnTo>
                      <a:pt x="36618" y="736"/>
                    </a:lnTo>
                    <a:lnTo>
                      <a:pt x="37726" y="1048"/>
                    </a:lnTo>
                    <a:lnTo>
                      <a:pt x="38843" y="1395"/>
                    </a:lnTo>
                    <a:lnTo>
                      <a:pt x="39389" y="1559"/>
                    </a:lnTo>
                    <a:lnTo>
                      <a:pt x="39527" y="1594"/>
                    </a:lnTo>
                    <a:lnTo>
                      <a:pt x="39744" y="1663"/>
                    </a:lnTo>
                    <a:lnTo>
                      <a:pt x="39822" y="1698"/>
                    </a:lnTo>
                    <a:lnTo>
                      <a:pt x="40125" y="1827"/>
                    </a:lnTo>
                    <a:cubicBezTo>
                      <a:pt x="41752" y="2477"/>
                      <a:pt x="43285" y="3291"/>
                      <a:pt x="44610" y="4287"/>
                    </a:cubicBezTo>
                    <a:cubicBezTo>
                      <a:pt x="47346" y="6209"/>
                      <a:pt x="49433" y="8677"/>
                      <a:pt x="50853" y="11197"/>
                    </a:cubicBezTo>
                    <a:cubicBezTo>
                      <a:pt x="52273" y="13725"/>
                      <a:pt x="53027" y="16314"/>
                      <a:pt x="53347" y="18617"/>
                    </a:cubicBezTo>
                    <a:cubicBezTo>
                      <a:pt x="53641" y="20929"/>
                      <a:pt x="53607" y="22982"/>
                      <a:pt x="53269" y="24601"/>
                    </a:cubicBezTo>
                    <a:cubicBezTo>
                      <a:pt x="53001" y="26203"/>
                      <a:pt x="52559" y="27727"/>
                      <a:pt x="52282" y="28333"/>
                    </a:cubicBezTo>
                    <a:cubicBezTo>
                      <a:pt x="51962" y="29069"/>
                      <a:pt x="51806" y="29467"/>
                      <a:pt x="51806" y="29467"/>
                    </a:cubicBezTo>
                    <a:cubicBezTo>
                      <a:pt x="51373" y="30463"/>
                      <a:pt x="50221" y="30931"/>
                      <a:pt x="49225" y="30515"/>
                    </a:cubicBezTo>
                    <a:cubicBezTo>
                      <a:pt x="48359" y="30134"/>
                      <a:pt x="47883" y="29199"/>
                      <a:pt x="48056" y="28324"/>
                    </a:cubicBezTo>
                    <a:close/>
                  </a:path>
                </a:pathLst>
              </a:custGeom>
              <a:grpFill/>
              <a:ln w="8653" cap="flat">
                <a:noFill/>
                <a:prstDash val="solid"/>
                <a:miter/>
              </a:ln>
            </p:spPr>
            <p:txBody>
              <a:bodyPr rtlCol="0" anchor="ctr"/>
              <a:lstStyle/>
              <a:p>
                <a:endParaRPr lang="en-IN" dirty="0"/>
              </a:p>
            </p:txBody>
          </p:sp>
          <p:sp>
            <p:nvSpPr>
              <p:cNvPr id="79" name="Freeform: Shape 54">
                <a:extLst>
                  <a:ext uri="{FF2B5EF4-FFF2-40B4-BE49-F238E27FC236}">
                    <a16:creationId xmlns:a16="http://schemas.microsoft.com/office/drawing/2014/main" id="{CE6D015F-24B3-BE43-B9BC-EF43BCA8F0AB}"/>
                  </a:ext>
                </a:extLst>
              </p:cNvPr>
              <p:cNvSpPr/>
              <p:nvPr/>
            </p:nvSpPr>
            <p:spPr>
              <a:xfrm>
                <a:off x="-1673793" y="2689011"/>
                <a:ext cx="18772" cy="7828"/>
              </a:xfrm>
              <a:custGeom>
                <a:avLst/>
                <a:gdLst>
                  <a:gd name="connsiteX0" fmla="*/ 0 w 18772"/>
                  <a:gd name="connsiteY0" fmla="*/ 7828 h 7828"/>
                  <a:gd name="connsiteX1" fmla="*/ 3853 w 18772"/>
                  <a:gd name="connsiteY1" fmla="*/ 4312 h 7828"/>
                  <a:gd name="connsiteX2" fmla="*/ 7161 w 18772"/>
                  <a:gd name="connsiteY2" fmla="*/ 580 h 7828"/>
                  <a:gd name="connsiteX3" fmla="*/ 9066 w 18772"/>
                  <a:gd name="connsiteY3" fmla="*/ 113 h 7828"/>
                  <a:gd name="connsiteX4" fmla="*/ 13785 w 18772"/>
                  <a:gd name="connsiteY4" fmla="*/ 1879 h 7828"/>
                  <a:gd name="connsiteX5" fmla="*/ 18773 w 18772"/>
                  <a:gd name="connsiteY5" fmla="*/ 3187 h 7828"/>
                  <a:gd name="connsiteX6" fmla="*/ 13638 w 18772"/>
                  <a:gd name="connsiteY6" fmla="*/ 4442 h 7828"/>
                  <a:gd name="connsiteX7" fmla="*/ 8287 w 18772"/>
                  <a:gd name="connsiteY7" fmla="*/ 5187 h 7828"/>
                  <a:gd name="connsiteX8" fmla="*/ 10200 w 18772"/>
                  <a:gd name="connsiteY8" fmla="*/ 4711 h 7828"/>
                  <a:gd name="connsiteX9" fmla="*/ 5057 w 18772"/>
                  <a:gd name="connsiteY9" fmla="*/ 6573 h 7828"/>
                  <a:gd name="connsiteX10" fmla="*/ 0 w 18772"/>
                  <a:gd name="connsiteY10" fmla="*/ 7828 h 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72" h="7828">
                    <a:moveTo>
                      <a:pt x="0" y="7828"/>
                    </a:moveTo>
                    <a:lnTo>
                      <a:pt x="3853" y="4312"/>
                    </a:lnTo>
                    <a:lnTo>
                      <a:pt x="7161" y="580"/>
                    </a:lnTo>
                    <a:cubicBezTo>
                      <a:pt x="7646" y="35"/>
                      <a:pt x="8417" y="-138"/>
                      <a:pt x="9066" y="113"/>
                    </a:cubicBezTo>
                    <a:lnTo>
                      <a:pt x="13785" y="1879"/>
                    </a:lnTo>
                    <a:lnTo>
                      <a:pt x="18773" y="3187"/>
                    </a:lnTo>
                    <a:lnTo>
                      <a:pt x="13638" y="4442"/>
                    </a:lnTo>
                    <a:lnTo>
                      <a:pt x="8287" y="5187"/>
                    </a:lnTo>
                    <a:lnTo>
                      <a:pt x="10200" y="4711"/>
                    </a:lnTo>
                    <a:lnTo>
                      <a:pt x="5057" y="6573"/>
                    </a:lnTo>
                    <a:lnTo>
                      <a:pt x="0" y="7828"/>
                    </a:lnTo>
                    <a:close/>
                  </a:path>
                </a:pathLst>
              </a:custGeom>
              <a:grpFill/>
              <a:ln w="8653" cap="flat">
                <a:noFill/>
                <a:prstDash val="solid"/>
                <a:miter/>
              </a:ln>
            </p:spPr>
            <p:txBody>
              <a:bodyPr rtlCol="0" anchor="ctr"/>
              <a:lstStyle/>
              <a:p>
                <a:endParaRPr lang="en-IN" dirty="0"/>
              </a:p>
            </p:txBody>
          </p:sp>
          <p:sp>
            <p:nvSpPr>
              <p:cNvPr id="80" name="Freeform: Shape 55">
                <a:extLst>
                  <a:ext uri="{FF2B5EF4-FFF2-40B4-BE49-F238E27FC236}">
                    <a16:creationId xmlns:a16="http://schemas.microsoft.com/office/drawing/2014/main" id="{8E74D877-B92E-4C46-BE4C-BBAC250178AE}"/>
                  </a:ext>
                </a:extLst>
              </p:cNvPr>
              <p:cNvSpPr/>
              <p:nvPr/>
            </p:nvSpPr>
            <p:spPr>
              <a:xfrm>
                <a:off x="-1346532" y="2658826"/>
                <a:ext cx="19309" cy="6173"/>
              </a:xfrm>
              <a:custGeom>
                <a:avLst/>
                <a:gdLst>
                  <a:gd name="connsiteX0" fmla="*/ 0 w 19309"/>
                  <a:gd name="connsiteY0" fmla="*/ 5056 h 6173"/>
                  <a:gd name="connsiteX1" fmla="*/ 4728 w 19309"/>
                  <a:gd name="connsiteY1" fmla="*/ 2848 h 6173"/>
                  <a:gd name="connsiteX2" fmla="*/ 8988 w 19309"/>
                  <a:gd name="connsiteY2" fmla="*/ 242 h 6173"/>
                  <a:gd name="connsiteX3" fmla="*/ 10945 w 19309"/>
                  <a:gd name="connsiteY3" fmla="*/ 371 h 6173"/>
                  <a:gd name="connsiteX4" fmla="*/ 14928 w 19309"/>
                  <a:gd name="connsiteY4" fmla="*/ 3454 h 6173"/>
                  <a:gd name="connsiteX5" fmla="*/ 19310 w 19309"/>
                  <a:gd name="connsiteY5" fmla="*/ 6173 h 6173"/>
                  <a:gd name="connsiteX6" fmla="*/ 14045 w 19309"/>
                  <a:gd name="connsiteY6" fmla="*/ 5861 h 6173"/>
                  <a:gd name="connsiteX7" fmla="*/ 8711 w 19309"/>
                  <a:gd name="connsiteY7" fmla="*/ 4987 h 6173"/>
                  <a:gd name="connsiteX8" fmla="*/ 10677 w 19309"/>
                  <a:gd name="connsiteY8" fmla="*/ 5091 h 6173"/>
                  <a:gd name="connsiteX9" fmla="*/ 5222 w 19309"/>
                  <a:gd name="connsiteY9" fmla="*/ 5350 h 6173"/>
                  <a:gd name="connsiteX10" fmla="*/ 0 w 19309"/>
                  <a:gd name="connsiteY10" fmla="*/ 5056 h 6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09" h="6173">
                    <a:moveTo>
                      <a:pt x="0" y="5056"/>
                    </a:moveTo>
                    <a:lnTo>
                      <a:pt x="4728" y="2848"/>
                    </a:lnTo>
                    <a:lnTo>
                      <a:pt x="8988" y="242"/>
                    </a:lnTo>
                    <a:cubicBezTo>
                      <a:pt x="9612" y="-131"/>
                      <a:pt x="10400" y="-61"/>
                      <a:pt x="10945" y="371"/>
                    </a:cubicBezTo>
                    <a:lnTo>
                      <a:pt x="14928" y="3454"/>
                    </a:lnTo>
                    <a:lnTo>
                      <a:pt x="19310" y="6173"/>
                    </a:lnTo>
                    <a:lnTo>
                      <a:pt x="14045" y="5861"/>
                    </a:lnTo>
                    <a:lnTo>
                      <a:pt x="8711" y="4987"/>
                    </a:lnTo>
                    <a:lnTo>
                      <a:pt x="10677" y="5091"/>
                    </a:lnTo>
                    <a:lnTo>
                      <a:pt x="5222" y="5350"/>
                    </a:lnTo>
                    <a:lnTo>
                      <a:pt x="0" y="5056"/>
                    </a:lnTo>
                    <a:close/>
                  </a:path>
                </a:pathLst>
              </a:custGeom>
              <a:grpFill/>
              <a:ln w="8653" cap="flat">
                <a:noFill/>
                <a:prstDash val="solid"/>
                <a:miter/>
              </a:ln>
            </p:spPr>
            <p:txBody>
              <a:bodyPr rtlCol="0" anchor="ctr"/>
              <a:lstStyle/>
              <a:p>
                <a:endParaRPr lang="en-IN" dirty="0"/>
              </a:p>
            </p:txBody>
          </p:sp>
          <p:sp>
            <p:nvSpPr>
              <p:cNvPr id="81" name="Freeform: Shape 56">
                <a:extLst>
                  <a:ext uri="{FF2B5EF4-FFF2-40B4-BE49-F238E27FC236}">
                    <a16:creationId xmlns:a16="http://schemas.microsoft.com/office/drawing/2014/main" id="{8B1A3945-0596-4E44-9DD1-9F46502DC38E}"/>
                  </a:ext>
                </a:extLst>
              </p:cNvPr>
              <p:cNvSpPr/>
              <p:nvPr/>
            </p:nvSpPr>
            <p:spPr>
              <a:xfrm>
                <a:off x="-1024084" y="2726858"/>
                <a:ext cx="18123" cy="8773"/>
              </a:xfrm>
              <a:custGeom>
                <a:avLst/>
                <a:gdLst>
                  <a:gd name="connsiteX0" fmla="*/ 0 w 18123"/>
                  <a:gd name="connsiteY0" fmla="*/ 2011 h 8773"/>
                  <a:gd name="connsiteX1" fmla="*/ 5169 w 18123"/>
                  <a:gd name="connsiteY1" fmla="*/ 1283 h 8773"/>
                  <a:gd name="connsiteX2" fmla="*/ 9993 w 18123"/>
                  <a:gd name="connsiteY2" fmla="*/ 54 h 8773"/>
                  <a:gd name="connsiteX3" fmla="*/ 11837 w 18123"/>
                  <a:gd name="connsiteY3" fmla="*/ 729 h 8773"/>
                  <a:gd name="connsiteX4" fmla="*/ 14738 w 18123"/>
                  <a:gd name="connsiteY4" fmla="*/ 4877 h 8773"/>
                  <a:gd name="connsiteX5" fmla="*/ 18123 w 18123"/>
                  <a:gd name="connsiteY5" fmla="*/ 8773 h 8773"/>
                  <a:gd name="connsiteX6" fmla="*/ 13179 w 18123"/>
                  <a:gd name="connsiteY6" fmla="*/ 6903 h 8773"/>
                  <a:gd name="connsiteX7" fmla="*/ 8339 w 18123"/>
                  <a:gd name="connsiteY7" fmla="*/ 4513 h 8773"/>
                  <a:gd name="connsiteX8" fmla="*/ 10183 w 18123"/>
                  <a:gd name="connsiteY8" fmla="*/ 5197 h 8773"/>
                  <a:gd name="connsiteX9" fmla="*/ 4901 w 18123"/>
                  <a:gd name="connsiteY9" fmla="*/ 3838 h 8773"/>
                  <a:gd name="connsiteX10" fmla="*/ 0 w 18123"/>
                  <a:gd name="connsiteY10" fmla="*/ 2011 h 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23" h="8773">
                    <a:moveTo>
                      <a:pt x="0" y="2011"/>
                    </a:moveTo>
                    <a:lnTo>
                      <a:pt x="5169" y="1283"/>
                    </a:lnTo>
                    <a:lnTo>
                      <a:pt x="9993" y="54"/>
                    </a:lnTo>
                    <a:cubicBezTo>
                      <a:pt x="10720" y="-128"/>
                      <a:pt x="11456" y="166"/>
                      <a:pt x="11837" y="729"/>
                    </a:cubicBezTo>
                    <a:lnTo>
                      <a:pt x="14738" y="4877"/>
                    </a:lnTo>
                    <a:lnTo>
                      <a:pt x="18123" y="8773"/>
                    </a:lnTo>
                    <a:lnTo>
                      <a:pt x="13179" y="6903"/>
                    </a:lnTo>
                    <a:lnTo>
                      <a:pt x="8339" y="4513"/>
                    </a:lnTo>
                    <a:lnTo>
                      <a:pt x="10183" y="5197"/>
                    </a:lnTo>
                    <a:lnTo>
                      <a:pt x="4901" y="3838"/>
                    </a:lnTo>
                    <a:lnTo>
                      <a:pt x="0" y="2011"/>
                    </a:lnTo>
                    <a:close/>
                  </a:path>
                </a:pathLst>
              </a:custGeom>
              <a:grpFill/>
              <a:ln w="8653" cap="flat">
                <a:noFill/>
                <a:prstDash val="solid"/>
                <a:miter/>
              </a:ln>
            </p:spPr>
            <p:txBody>
              <a:bodyPr rtlCol="0" anchor="ctr"/>
              <a:lstStyle/>
              <a:p>
                <a:endParaRPr lang="en-IN" dirty="0"/>
              </a:p>
            </p:txBody>
          </p:sp>
          <p:sp>
            <p:nvSpPr>
              <p:cNvPr id="82" name="Freeform: Shape 57">
                <a:extLst>
                  <a:ext uri="{FF2B5EF4-FFF2-40B4-BE49-F238E27FC236}">
                    <a16:creationId xmlns:a16="http://schemas.microsoft.com/office/drawing/2014/main" id="{CBF0ADF4-8AF9-5B46-A817-C44D2682EFD0}"/>
                  </a:ext>
                </a:extLst>
              </p:cNvPr>
              <p:cNvSpPr/>
              <p:nvPr/>
            </p:nvSpPr>
            <p:spPr>
              <a:xfrm>
                <a:off x="-735122" y="2886014"/>
                <a:ext cx="15326" cy="11811"/>
              </a:xfrm>
              <a:custGeom>
                <a:avLst/>
                <a:gdLst>
                  <a:gd name="connsiteX0" fmla="*/ 0 w 15326"/>
                  <a:gd name="connsiteY0" fmla="*/ 0 h 11811"/>
                  <a:gd name="connsiteX1" fmla="*/ 5161 w 15326"/>
                  <a:gd name="connsiteY1" fmla="*/ 823 h 11811"/>
                  <a:gd name="connsiteX2" fmla="*/ 10131 w 15326"/>
                  <a:gd name="connsiteY2" fmla="*/ 1082 h 11811"/>
                  <a:gd name="connsiteX3" fmla="*/ 11681 w 15326"/>
                  <a:gd name="connsiteY3" fmla="*/ 2269 h 11811"/>
                  <a:gd name="connsiteX4" fmla="*/ 13240 w 15326"/>
                  <a:gd name="connsiteY4" fmla="*/ 7066 h 11811"/>
                  <a:gd name="connsiteX5" fmla="*/ 15326 w 15326"/>
                  <a:gd name="connsiteY5" fmla="*/ 11811 h 11811"/>
                  <a:gd name="connsiteX6" fmla="*/ 11153 w 15326"/>
                  <a:gd name="connsiteY6" fmla="*/ 8564 h 11811"/>
                  <a:gd name="connsiteX7" fmla="*/ 7230 w 15326"/>
                  <a:gd name="connsiteY7" fmla="*/ 4832 h 11811"/>
                  <a:gd name="connsiteX8" fmla="*/ 8798 w 15326"/>
                  <a:gd name="connsiteY8" fmla="*/ 6044 h 11811"/>
                  <a:gd name="connsiteX9" fmla="*/ 4148 w 15326"/>
                  <a:gd name="connsiteY9" fmla="*/ 3187 h 11811"/>
                  <a:gd name="connsiteX10" fmla="*/ 0 w 15326"/>
                  <a:gd name="connsiteY10" fmla="*/ 0 h 1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26" h="11811">
                    <a:moveTo>
                      <a:pt x="0" y="0"/>
                    </a:moveTo>
                    <a:lnTo>
                      <a:pt x="5161" y="823"/>
                    </a:lnTo>
                    <a:lnTo>
                      <a:pt x="10131" y="1082"/>
                    </a:lnTo>
                    <a:cubicBezTo>
                      <a:pt x="10858" y="1117"/>
                      <a:pt x="11465" y="1619"/>
                      <a:pt x="11681" y="2269"/>
                    </a:cubicBezTo>
                    <a:lnTo>
                      <a:pt x="13240" y="7066"/>
                    </a:lnTo>
                    <a:lnTo>
                      <a:pt x="15326" y="11811"/>
                    </a:lnTo>
                    <a:lnTo>
                      <a:pt x="11153" y="8564"/>
                    </a:lnTo>
                    <a:lnTo>
                      <a:pt x="7230" y="4832"/>
                    </a:lnTo>
                    <a:lnTo>
                      <a:pt x="8798" y="6044"/>
                    </a:lnTo>
                    <a:lnTo>
                      <a:pt x="4148" y="3187"/>
                    </a:lnTo>
                    <a:lnTo>
                      <a:pt x="0" y="0"/>
                    </a:lnTo>
                    <a:close/>
                  </a:path>
                </a:pathLst>
              </a:custGeom>
              <a:grpFill/>
              <a:ln w="8653" cap="flat">
                <a:noFill/>
                <a:prstDash val="solid"/>
                <a:miter/>
              </a:ln>
            </p:spPr>
            <p:txBody>
              <a:bodyPr rtlCol="0" anchor="ctr"/>
              <a:lstStyle/>
              <a:p>
                <a:endParaRPr lang="en-IN" dirty="0"/>
              </a:p>
            </p:txBody>
          </p:sp>
          <p:sp>
            <p:nvSpPr>
              <p:cNvPr id="83" name="Freeform: Shape 58">
                <a:extLst>
                  <a:ext uri="{FF2B5EF4-FFF2-40B4-BE49-F238E27FC236}">
                    <a16:creationId xmlns:a16="http://schemas.microsoft.com/office/drawing/2014/main" id="{B662891B-A1F0-3543-AA41-5D54B488289C}"/>
                  </a:ext>
                </a:extLst>
              </p:cNvPr>
              <p:cNvSpPr/>
              <p:nvPr/>
            </p:nvSpPr>
            <p:spPr>
              <a:xfrm>
                <a:off x="-505309" y="3121342"/>
                <a:ext cx="11170" cy="15785"/>
              </a:xfrm>
              <a:custGeom>
                <a:avLst/>
                <a:gdLst>
                  <a:gd name="connsiteX0" fmla="*/ 0 w 11170"/>
                  <a:gd name="connsiteY0" fmla="*/ 0 h 15785"/>
                  <a:gd name="connsiteX1" fmla="*/ 4676 w 11170"/>
                  <a:gd name="connsiteY1" fmla="*/ 2304 h 15785"/>
                  <a:gd name="connsiteX2" fmla="*/ 9369 w 11170"/>
                  <a:gd name="connsiteY2" fmla="*/ 4009 h 15785"/>
                  <a:gd name="connsiteX3" fmla="*/ 10495 w 11170"/>
                  <a:gd name="connsiteY3" fmla="*/ 5620 h 15785"/>
                  <a:gd name="connsiteX4" fmla="*/ 10564 w 11170"/>
                  <a:gd name="connsiteY4" fmla="*/ 10668 h 15785"/>
                  <a:gd name="connsiteX5" fmla="*/ 11170 w 11170"/>
                  <a:gd name="connsiteY5" fmla="*/ 15786 h 15785"/>
                  <a:gd name="connsiteX6" fmla="*/ 8122 w 11170"/>
                  <a:gd name="connsiteY6" fmla="*/ 11473 h 15785"/>
                  <a:gd name="connsiteX7" fmla="*/ 5473 w 11170"/>
                  <a:gd name="connsiteY7" fmla="*/ 6772 h 15785"/>
                  <a:gd name="connsiteX8" fmla="*/ 6598 w 11170"/>
                  <a:gd name="connsiteY8" fmla="*/ 8382 h 15785"/>
                  <a:gd name="connsiteX9" fmla="*/ 3005 w 11170"/>
                  <a:gd name="connsiteY9" fmla="*/ 4278 h 15785"/>
                  <a:gd name="connsiteX10" fmla="*/ 0 w 11170"/>
                  <a:gd name="connsiteY10" fmla="*/ 0 h 1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0" h="15785">
                    <a:moveTo>
                      <a:pt x="0" y="0"/>
                    </a:moveTo>
                    <a:lnTo>
                      <a:pt x="4676" y="2304"/>
                    </a:lnTo>
                    <a:lnTo>
                      <a:pt x="9369" y="4009"/>
                    </a:lnTo>
                    <a:cubicBezTo>
                      <a:pt x="10045" y="4269"/>
                      <a:pt x="10478" y="4927"/>
                      <a:pt x="10495" y="5620"/>
                    </a:cubicBezTo>
                    <a:lnTo>
                      <a:pt x="10564" y="10668"/>
                    </a:lnTo>
                    <a:lnTo>
                      <a:pt x="11170" y="15786"/>
                    </a:lnTo>
                    <a:lnTo>
                      <a:pt x="8122" y="11473"/>
                    </a:lnTo>
                    <a:lnTo>
                      <a:pt x="5473" y="6772"/>
                    </a:lnTo>
                    <a:lnTo>
                      <a:pt x="6598" y="8382"/>
                    </a:lnTo>
                    <a:lnTo>
                      <a:pt x="3005" y="4278"/>
                    </a:lnTo>
                    <a:lnTo>
                      <a:pt x="0" y="0"/>
                    </a:lnTo>
                    <a:close/>
                  </a:path>
                </a:pathLst>
              </a:custGeom>
              <a:grpFill/>
              <a:ln w="8653" cap="flat">
                <a:noFill/>
                <a:prstDash val="solid"/>
                <a:miter/>
              </a:ln>
            </p:spPr>
            <p:txBody>
              <a:bodyPr rtlCol="0" anchor="ctr"/>
              <a:lstStyle/>
              <a:p>
                <a:endParaRPr lang="en-IN" dirty="0"/>
              </a:p>
            </p:txBody>
          </p:sp>
          <p:sp>
            <p:nvSpPr>
              <p:cNvPr id="84" name="Freeform: Shape 59">
                <a:extLst>
                  <a:ext uri="{FF2B5EF4-FFF2-40B4-BE49-F238E27FC236}">
                    <a16:creationId xmlns:a16="http://schemas.microsoft.com/office/drawing/2014/main" id="{6DCFBB95-5733-A24A-B2A8-9C9895DCC690}"/>
                  </a:ext>
                </a:extLst>
              </p:cNvPr>
              <p:cNvSpPr/>
              <p:nvPr/>
            </p:nvSpPr>
            <p:spPr>
              <a:xfrm>
                <a:off x="-355074" y="3413941"/>
                <a:ext cx="8432" cy="18391"/>
              </a:xfrm>
              <a:custGeom>
                <a:avLst/>
                <a:gdLst>
                  <a:gd name="connsiteX0" fmla="*/ 0 w 8432"/>
                  <a:gd name="connsiteY0" fmla="*/ 0 h 18391"/>
                  <a:gd name="connsiteX1" fmla="*/ 3793 w 8432"/>
                  <a:gd name="connsiteY1" fmla="*/ 3602 h 18391"/>
                  <a:gd name="connsiteX2" fmla="*/ 7759 w 8432"/>
                  <a:gd name="connsiteY2" fmla="*/ 6616 h 18391"/>
                  <a:gd name="connsiteX3" fmla="*/ 8356 w 8432"/>
                  <a:gd name="connsiteY3" fmla="*/ 8486 h 18391"/>
                  <a:gd name="connsiteX4" fmla="*/ 6953 w 8432"/>
                  <a:gd name="connsiteY4" fmla="*/ 13335 h 18391"/>
                  <a:gd name="connsiteX5" fmla="*/ 6018 w 8432"/>
                  <a:gd name="connsiteY5" fmla="*/ 18392 h 18391"/>
                  <a:gd name="connsiteX6" fmla="*/ 4390 w 8432"/>
                  <a:gd name="connsiteY6" fmla="*/ 13387 h 18391"/>
                  <a:gd name="connsiteX7" fmla="*/ 3256 w 8432"/>
                  <a:gd name="connsiteY7" fmla="*/ 8113 h 18391"/>
                  <a:gd name="connsiteX8" fmla="*/ 3862 w 8432"/>
                  <a:gd name="connsiteY8" fmla="*/ 9958 h 18391"/>
                  <a:gd name="connsiteX9" fmla="*/ 1628 w 8432"/>
                  <a:gd name="connsiteY9" fmla="*/ 4988 h 18391"/>
                  <a:gd name="connsiteX10" fmla="*/ 0 w 8432"/>
                  <a:gd name="connsiteY10" fmla="*/ 0 h 1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32" h="18391">
                    <a:moveTo>
                      <a:pt x="0" y="0"/>
                    </a:moveTo>
                    <a:lnTo>
                      <a:pt x="3793" y="3602"/>
                    </a:lnTo>
                    <a:lnTo>
                      <a:pt x="7759" y="6616"/>
                    </a:lnTo>
                    <a:cubicBezTo>
                      <a:pt x="8339" y="7057"/>
                      <a:pt x="8564" y="7819"/>
                      <a:pt x="8356" y="8486"/>
                    </a:cubicBezTo>
                    <a:lnTo>
                      <a:pt x="6953" y="13335"/>
                    </a:lnTo>
                    <a:lnTo>
                      <a:pt x="6018" y="18392"/>
                    </a:lnTo>
                    <a:lnTo>
                      <a:pt x="4390" y="13387"/>
                    </a:lnTo>
                    <a:lnTo>
                      <a:pt x="3256" y="8113"/>
                    </a:lnTo>
                    <a:lnTo>
                      <a:pt x="3862" y="9958"/>
                    </a:lnTo>
                    <a:lnTo>
                      <a:pt x="1628" y="4988"/>
                    </a:lnTo>
                    <a:lnTo>
                      <a:pt x="0" y="0"/>
                    </a:lnTo>
                    <a:close/>
                  </a:path>
                </a:pathLst>
              </a:custGeom>
              <a:grpFill/>
              <a:ln w="8653" cap="flat">
                <a:noFill/>
                <a:prstDash val="solid"/>
                <a:miter/>
              </a:ln>
            </p:spPr>
            <p:txBody>
              <a:bodyPr rtlCol="0" anchor="ctr"/>
              <a:lstStyle/>
              <a:p>
                <a:endParaRPr lang="en-IN" dirty="0"/>
              </a:p>
            </p:txBody>
          </p:sp>
          <p:sp>
            <p:nvSpPr>
              <p:cNvPr id="85" name="Freeform: Shape 60">
                <a:extLst>
                  <a:ext uri="{FF2B5EF4-FFF2-40B4-BE49-F238E27FC236}">
                    <a16:creationId xmlns:a16="http://schemas.microsoft.com/office/drawing/2014/main" id="{564F84A8-ADD9-234A-A6CD-9D93AAB4F88C}"/>
                  </a:ext>
                </a:extLst>
              </p:cNvPr>
              <p:cNvSpPr/>
              <p:nvPr/>
            </p:nvSpPr>
            <p:spPr>
              <a:xfrm>
                <a:off x="-2500159" y="3610295"/>
                <a:ext cx="6878" cy="19171"/>
              </a:xfrm>
              <a:custGeom>
                <a:avLst/>
                <a:gdLst>
                  <a:gd name="connsiteX0" fmla="*/ 4315 w 6878"/>
                  <a:gd name="connsiteY0" fmla="*/ 19171 h 19171"/>
                  <a:gd name="connsiteX1" fmla="*/ 2454 w 6878"/>
                  <a:gd name="connsiteY1" fmla="*/ 14287 h 19171"/>
                  <a:gd name="connsiteX2" fmla="*/ 185 w 6878"/>
                  <a:gd name="connsiteY2" fmla="*/ 9854 h 19171"/>
                  <a:gd name="connsiteX3" fmla="*/ 445 w 6878"/>
                  <a:gd name="connsiteY3" fmla="*/ 7889 h 19171"/>
                  <a:gd name="connsiteX4" fmla="*/ 3822 w 6878"/>
                  <a:gd name="connsiteY4" fmla="*/ 4165 h 19171"/>
                  <a:gd name="connsiteX5" fmla="*/ 6878 w 6878"/>
                  <a:gd name="connsiteY5" fmla="*/ 0 h 19171"/>
                  <a:gd name="connsiteX6" fmla="*/ 6168 w 6878"/>
                  <a:gd name="connsiteY6" fmla="*/ 5230 h 19171"/>
                  <a:gd name="connsiteX7" fmla="*/ 4904 w 6878"/>
                  <a:gd name="connsiteY7" fmla="*/ 10460 h 19171"/>
                  <a:gd name="connsiteX8" fmla="*/ 5155 w 6878"/>
                  <a:gd name="connsiteY8" fmla="*/ 8529 h 19171"/>
                  <a:gd name="connsiteX9" fmla="*/ 5008 w 6878"/>
                  <a:gd name="connsiteY9" fmla="*/ 13984 h 19171"/>
                  <a:gd name="connsiteX10" fmla="*/ 4315 w 6878"/>
                  <a:gd name="connsiteY10" fmla="*/ 19171 h 19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78" h="19171">
                    <a:moveTo>
                      <a:pt x="4315" y="19171"/>
                    </a:moveTo>
                    <a:lnTo>
                      <a:pt x="2454" y="14287"/>
                    </a:lnTo>
                    <a:lnTo>
                      <a:pt x="185" y="9854"/>
                    </a:lnTo>
                    <a:cubicBezTo>
                      <a:pt x="-153" y="9196"/>
                      <a:pt x="-6" y="8417"/>
                      <a:pt x="445" y="7889"/>
                    </a:cubicBezTo>
                    <a:lnTo>
                      <a:pt x="3822" y="4165"/>
                    </a:lnTo>
                    <a:lnTo>
                      <a:pt x="6878" y="0"/>
                    </a:lnTo>
                    <a:lnTo>
                      <a:pt x="6168" y="5230"/>
                    </a:lnTo>
                    <a:lnTo>
                      <a:pt x="4904" y="10460"/>
                    </a:lnTo>
                    <a:lnTo>
                      <a:pt x="5155" y="8529"/>
                    </a:lnTo>
                    <a:lnTo>
                      <a:pt x="5008" y="13984"/>
                    </a:lnTo>
                    <a:lnTo>
                      <a:pt x="4315" y="19171"/>
                    </a:lnTo>
                    <a:close/>
                  </a:path>
                </a:pathLst>
              </a:custGeom>
              <a:grpFill/>
              <a:ln w="8653" cap="flat">
                <a:noFill/>
                <a:prstDash val="solid"/>
                <a:miter/>
              </a:ln>
            </p:spPr>
            <p:txBody>
              <a:bodyPr rtlCol="0" anchor="ctr"/>
              <a:lstStyle/>
              <a:p>
                <a:endParaRPr lang="en-IN" dirty="0"/>
              </a:p>
            </p:txBody>
          </p:sp>
          <p:sp>
            <p:nvSpPr>
              <p:cNvPr id="86" name="Freeform: Shape 61">
                <a:extLst>
                  <a:ext uri="{FF2B5EF4-FFF2-40B4-BE49-F238E27FC236}">
                    <a16:creationId xmlns:a16="http://schemas.microsoft.com/office/drawing/2014/main" id="{4BD32EAD-F62E-A34B-B890-3C1EC32C4D74}"/>
                  </a:ext>
                </a:extLst>
              </p:cNvPr>
              <p:cNvSpPr/>
              <p:nvPr/>
            </p:nvSpPr>
            <p:spPr>
              <a:xfrm>
                <a:off x="-2408172" y="3295225"/>
                <a:ext cx="9309" cy="17543"/>
              </a:xfrm>
              <a:custGeom>
                <a:avLst/>
                <a:gdLst>
                  <a:gd name="connsiteX0" fmla="*/ 1222 w 9309"/>
                  <a:gd name="connsiteY0" fmla="*/ 17543 h 17543"/>
                  <a:gd name="connsiteX1" fmla="*/ 884 w 9309"/>
                  <a:gd name="connsiteY1" fmla="*/ 12330 h 17543"/>
                  <a:gd name="connsiteX2" fmla="*/ 27 w 9309"/>
                  <a:gd name="connsiteY2" fmla="*/ 7430 h 17543"/>
                  <a:gd name="connsiteX3" fmla="*/ 841 w 9309"/>
                  <a:gd name="connsiteY3" fmla="*/ 5654 h 17543"/>
                  <a:gd name="connsiteX4" fmla="*/ 5171 w 9309"/>
                  <a:gd name="connsiteY4" fmla="*/ 3065 h 17543"/>
                  <a:gd name="connsiteX5" fmla="*/ 9310 w 9309"/>
                  <a:gd name="connsiteY5" fmla="*/ 0 h 17543"/>
                  <a:gd name="connsiteX6" fmla="*/ 7093 w 9309"/>
                  <a:gd name="connsiteY6" fmla="*/ 4780 h 17543"/>
                  <a:gd name="connsiteX7" fmla="*/ 4331 w 9309"/>
                  <a:gd name="connsiteY7" fmla="*/ 9421 h 17543"/>
                  <a:gd name="connsiteX8" fmla="*/ 5162 w 9309"/>
                  <a:gd name="connsiteY8" fmla="*/ 7654 h 17543"/>
                  <a:gd name="connsiteX9" fmla="*/ 3404 w 9309"/>
                  <a:gd name="connsiteY9" fmla="*/ 12815 h 17543"/>
                  <a:gd name="connsiteX10" fmla="*/ 1222 w 9309"/>
                  <a:gd name="connsiteY10" fmla="*/ 17543 h 17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09" h="17543">
                    <a:moveTo>
                      <a:pt x="1222" y="17543"/>
                    </a:moveTo>
                    <a:lnTo>
                      <a:pt x="884" y="12330"/>
                    </a:lnTo>
                    <a:lnTo>
                      <a:pt x="27" y="7430"/>
                    </a:lnTo>
                    <a:cubicBezTo>
                      <a:pt x="-103" y="6702"/>
                      <a:pt x="244" y="6009"/>
                      <a:pt x="841" y="5654"/>
                    </a:cubicBezTo>
                    <a:lnTo>
                      <a:pt x="5171" y="3065"/>
                    </a:lnTo>
                    <a:lnTo>
                      <a:pt x="9310" y="0"/>
                    </a:lnTo>
                    <a:lnTo>
                      <a:pt x="7093" y="4780"/>
                    </a:lnTo>
                    <a:lnTo>
                      <a:pt x="4331" y="9421"/>
                    </a:lnTo>
                    <a:lnTo>
                      <a:pt x="5162" y="7654"/>
                    </a:lnTo>
                    <a:lnTo>
                      <a:pt x="3404" y="12815"/>
                    </a:lnTo>
                    <a:lnTo>
                      <a:pt x="1222" y="17543"/>
                    </a:lnTo>
                    <a:close/>
                  </a:path>
                </a:pathLst>
              </a:custGeom>
              <a:grpFill/>
              <a:ln w="8653" cap="flat">
                <a:noFill/>
                <a:prstDash val="solid"/>
                <a:miter/>
              </a:ln>
            </p:spPr>
            <p:txBody>
              <a:bodyPr rtlCol="0" anchor="ctr"/>
              <a:lstStyle/>
              <a:p>
                <a:endParaRPr lang="en-IN" dirty="0"/>
              </a:p>
            </p:txBody>
          </p:sp>
          <p:sp>
            <p:nvSpPr>
              <p:cNvPr id="87" name="Freeform: Shape 62">
                <a:extLst>
                  <a:ext uri="{FF2B5EF4-FFF2-40B4-BE49-F238E27FC236}">
                    <a16:creationId xmlns:a16="http://schemas.microsoft.com/office/drawing/2014/main" id="{56C1CE9B-2F23-AC45-B2B5-7D4F0F13818A}"/>
                  </a:ext>
                </a:extLst>
              </p:cNvPr>
              <p:cNvSpPr/>
              <p:nvPr/>
            </p:nvSpPr>
            <p:spPr>
              <a:xfrm>
                <a:off x="-2228668" y="3021962"/>
                <a:ext cx="12910" cy="14391"/>
              </a:xfrm>
              <a:custGeom>
                <a:avLst/>
                <a:gdLst>
                  <a:gd name="connsiteX0" fmla="*/ 0 w 12910"/>
                  <a:gd name="connsiteY0" fmla="*/ 14391 h 14391"/>
                  <a:gd name="connsiteX1" fmla="*/ 1221 w 12910"/>
                  <a:gd name="connsiteY1" fmla="*/ 9317 h 14391"/>
                  <a:gd name="connsiteX2" fmla="*/ 1844 w 12910"/>
                  <a:gd name="connsiteY2" fmla="*/ 4382 h 14391"/>
                  <a:gd name="connsiteX3" fmla="*/ 3143 w 12910"/>
                  <a:gd name="connsiteY3" fmla="*/ 2909 h 14391"/>
                  <a:gd name="connsiteX4" fmla="*/ 8053 w 12910"/>
                  <a:gd name="connsiteY4" fmla="*/ 1732 h 14391"/>
                  <a:gd name="connsiteX5" fmla="*/ 12911 w 12910"/>
                  <a:gd name="connsiteY5" fmla="*/ 0 h 14391"/>
                  <a:gd name="connsiteX6" fmla="*/ 9395 w 12910"/>
                  <a:gd name="connsiteY6" fmla="*/ 3931 h 14391"/>
                  <a:gd name="connsiteX7" fmla="*/ 5377 w 12910"/>
                  <a:gd name="connsiteY7" fmla="*/ 7542 h 14391"/>
                  <a:gd name="connsiteX8" fmla="*/ 6685 w 12910"/>
                  <a:gd name="connsiteY8" fmla="*/ 6087 h 14391"/>
                  <a:gd name="connsiteX9" fmla="*/ 3481 w 12910"/>
                  <a:gd name="connsiteY9" fmla="*/ 10504 h 14391"/>
                  <a:gd name="connsiteX10" fmla="*/ 0 w 12910"/>
                  <a:gd name="connsiteY10" fmla="*/ 14391 h 14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10" h="14391">
                    <a:moveTo>
                      <a:pt x="0" y="14391"/>
                    </a:moveTo>
                    <a:lnTo>
                      <a:pt x="1221" y="9317"/>
                    </a:lnTo>
                    <a:lnTo>
                      <a:pt x="1844" y="4382"/>
                    </a:lnTo>
                    <a:cubicBezTo>
                      <a:pt x="1948" y="3637"/>
                      <a:pt x="2485" y="3083"/>
                      <a:pt x="3143" y="2909"/>
                    </a:cubicBezTo>
                    <a:lnTo>
                      <a:pt x="8053" y="1732"/>
                    </a:lnTo>
                    <a:lnTo>
                      <a:pt x="12911" y="0"/>
                    </a:lnTo>
                    <a:lnTo>
                      <a:pt x="9395" y="3931"/>
                    </a:lnTo>
                    <a:lnTo>
                      <a:pt x="5377" y="7542"/>
                    </a:lnTo>
                    <a:lnTo>
                      <a:pt x="6685" y="6087"/>
                    </a:lnTo>
                    <a:lnTo>
                      <a:pt x="3481" y="10504"/>
                    </a:lnTo>
                    <a:lnTo>
                      <a:pt x="0" y="14391"/>
                    </a:lnTo>
                    <a:close/>
                  </a:path>
                </a:pathLst>
              </a:custGeom>
              <a:grpFill/>
              <a:ln w="8653" cap="flat">
                <a:noFill/>
                <a:prstDash val="solid"/>
                <a:miter/>
              </a:ln>
            </p:spPr>
            <p:txBody>
              <a:bodyPr rtlCol="0" anchor="ctr"/>
              <a:lstStyle/>
              <a:p>
                <a:endParaRPr lang="en-IN" dirty="0"/>
              </a:p>
            </p:txBody>
          </p:sp>
          <p:sp>
            <p:nvSpPr>
              <p:cNvPr id="88" name="Freeform: Shape 63">
                <a:extLst>
                  <a:ext uri="{FF2B5EF4-FFF2-40B4-BE49-F238E27FC236}">
                    <a16:creationId xmlns:a16="http://schemas.microsoft.com/office/drawing/2014/main" id="{351BB6A2-F79E-E741-BD57-761F0F91A0CD}"/>
                  </a:ext>
                </a:extLst>
              </p:cNvPr>
              <p:cNvSpPr/>
              <p:nvPr/>
            </p:nvSpPr>
            <p:spPr>
              <a:xfrm>
                <a:off x="-1976818" y="2814739"/>
                <a:ext cx="16573" cy="10037"/>
              </a:xfrm>
              <a:custGeom>
                <a:avLst/>
                <a:gdLst>
                  <a:gd name="connsiteX0" fmla="*/ 0 w 16573"/>
                  <a:gd name="connsiteY0" fmla="*/ 10038 h 10037"/>
                  <a:gd name="connsiteX1" fmla="*/ 2658 w 16573"/>
                  <a:gd name="connsiteY1" fmla="*/ 5553 h 10037"/>
                  <a:gd name="connsiteX2" fmla="*/ 4711 w 16573"/>
                  <a:gd name="connsiteY2" fmla="*/ 1015 h 10037"/>
                  <a:gd name="connsiteX3" fmla="*/ 6399 w 16573"/>
                  <a:gd name="connsiteY3" fmla="*/ 2 h 10037"/>
                  <a:gd name="connsiteX4" fmla="*/ 11421 w 16573"/>
                  <a:gd name="connsiteY4" fmla="*/ 322 h 10037"/>
                  <a:gd name="connsiteX5" fmla="*/ 16574 w 16573"/>
                  <a:gd name="connsiteY5" fmla="*/ 106 h 10037"/>
                  <a:gd name="connsiteX6" fmla="*/ 12053 w 16573"/>
                  <a:gd name="connsiteY6" fmla="*/ 2808 h 10037"/>
                  <a:gd name="connsiteX7" fmla="*/ 7161 w 16573"/>
                  <a:gd name="connsiteY7" fmla="*/ 5085 h 10037"/>
                  <a:gd name="connsiteX8" fmla="*/ 8850 w 16573"/>
                  <a:gd name="connsiteY8" fmla="*/ 4081 h 10037"/>
                  <a:gd name="connsiteX9" fmla="*/ 4477 w 16573"/>
                  <a:gd name="connsiteY9" fmla="*/ 7380 h 10037"/>
                  <a:gd name="connsiteX10" fmla="*/ 0 w 16573"/>
                  <a:gd name="connsiteY10" fmla="*/ 10038 h 10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73" h="10037">
                    <a:moveTo>
                      <a:pt x="0" y="10038"/>
                    </a:moveTo>
                    <a:lnTo>
                      <a:pt x="2658" y="5553"/>
                    </a:lnTo>
                    <a:lnTo>
                      <a:pt x="4711" y="1015"/>
                    </a:lnTo>
                    <a:cubicBezTo>
                      <a:pt x="5014" y="357"/>
                      <a:pt x="5689" y="-32"/>
                      <a:pt x="6399" y="2"/>
                    </a:cubicBezTo>
                    <a:lnTo>
                      <a:pt x="11421" y="322"/>
                    </a:lnTo>
                    <a:lnTo>
                      <a:pt x="16574" y="106"/>
                    </a:lnTo>
                    <a:lnTo>
                      <a:pt x="12053" y="2808"/>
                    </a:lnTo>
                    <a:lnTo>
                      <a:pt x="7161" y="5085"/>
                    </a:lnTo>
                    <a:lnTo>
                      <a:pt x="8850" y="4081"/>
                    </a:lnTo>
                    <a:lnTo>
                      <a:pt x="4477" y="7380"/>
                    </a:lnTo>
                    <a:lnTo>
                      <a:pt x="0" y="10038"/>
                    </a:lnTo>
                    <a:close/>
                  </a:path>
                </a:pathLst>
              </a:custGeom>
              <a:grpFill/>
              <a:ln w="8653" cap="flat">
                <a:noFill/>
                <a:prstDash val="solid"/>
                <a:miter/>
              </a:ln>
            </p:spPr>
            <p:txBody>
              <a:bodyPr rtlCol="0" anchor="ctr"/>
              <a:lstStyle/>
              <a:p>
                <a:endParaRPr lang="en-IN" dirty="0"/>
              </a:p>
            </p:txBody>
          </p:sp>
          <p:sp>
            <p:nvSpPr>
              <p:cNvPr id="89" name="Freeform: Shape 64">
                <a:extLst>
                  <a:ext uri="{FF2B5EF4-FFF2-40B4-BE49-F238E27FC236}">
                    <a16:creationId xmlns:a16="http://schemas.microsoft.com/office/drawing/2014/main" id="{638EED90-5A49-9B42-B176-245F67E968C9}"/>
                  </a:ext>
                </a:extLst>
              </p:cNvPr>
              <p:cNvSpPr/>
              <p:nvPr/>
            </p:nvSpPr>
            <p:spPr>
              <a:xfrm>
                <a:off x="-1969619" y="3176378"/>
                <a:ext cx="1152718" cy="529937"/>
              </a:xfrm>
              <a:custGeom>
                <a:avLst/>
                <a:gdLst>
                  <a:gd name="connsiteX0" fmla="*/ 7253 w 1152718"/>
                  <a:gd name="connsiteY0" fmla="*/ 460206 h 529937"/>
                  <a:gd name="connsiteX1" fmla="*/ 9401 w 1152718"/>
                  <a:gd name="connsiteY1" fmla="*/ 471636 h 529937"/>
                  <a:gd name="connsiteX2" fmla="*/ 10319 w 1152718"/>
                  <a:gd name="connsiteY2" fmla="*/ 477368 h 529937"/>
                  <a:gd name="connsiteX3" fmla="*/ 11210 w 1152718"/>
                  <a:gd name="connsiteY3" fmla="*/ 483109 h 529937"/>
                  <a:gd name="connsiteX4" fmla="*/ 12994 w 1152718"/>
                  <a:gd name="connsiteY4" fmla="*/ 494565 h 529937"/>
                  <a:gd name="connsiteX5" fmla="*/ 15644 w 1152718"/>
                  <a:gd name="connsiteY5" fmla="*/ 515702 h 529937"/>
                  <a:gd name="connsiteX6" fmla="*/ 9799 w 1152718"/>
                  <a:gd name="connsiteY6" fmla="*/ 529937 h 529937"/>
                  <a:gd name="connsiteX7" fmla="*/ 22814 w 1152718"/>
                  <a:gd name="connsiteY7" fmla="*/ 529937 h 529937"/>
                  <a:gd name="connsiteX8" fmla="*/ 28295 w 1152718"/>
                  <a:gd name="connsiteY8" fmla="*/ 519261 h 529937"/>
                  <a:gd name="connsiteX9" fmla="*/ 28771 w 1152718"/>
                  <a:gd name="connsiteY9" fmla="*/ 515641 h 529937"/>
                  <a:gd name="connsiteX10" fmla="*/ 23905 w 1152718"/>
                  <a:gd name="connsiteY10" fmla="*/ 492573 h 529937"/>
                  <a:gd name="connsiteX11" fmla="*/ 21116 w 1152718"/>
                  <a:gd name="connsiteY11" fmla="*/ 481126 h 529937"/>
                  <a:gd name="connsiteX12" fmla="*/ 19740 w 1152718"/>
                  <a:gd name="connsiteY12" fmla="*/ 475403 h 529937"/>
                  <a:gd name="connsiteX13" fmla="*/ 18328 w 1152718"/>
                  <a:gd name="connsiteY13" fmla="*/ 469696 h 529937"/>
                  <a:gd name="connsiteX14" fmla="*/ 15194 w 1152718"/>
                  <a:gd name="connsiteY14" fmla="*/ 458361 h 529937"/>
                  <a:gd name="connsiteX15" fmla="*/ 12059 w 1152718"/>
                  <a:gd name="connsiteY15" fmla="*/ 447044 h 529937"/>
                  <a:gd name="connsiteX16" fmla="*/ 5573 w 1152718"/>
                  <a:gd name="connsiteY16" fmla="*/ 426184 h 529937"/>
                  <a:gd name="connsiteX17" fmla="*/ 22207 w 1152718"/>
                  <a:gd name="connsiteY17" fmla="*/ 412053 h 529937"/>
                  <a:gd name="connsiteX18" fmla="*/ 30919 w 1152718"/>
                  <a:gd name="connsiteY18" fmla="*/ 404190 h 529937"/>
                  <a:gd name="connsiteX19" fmla="*/ 39647 w 1152718"/>
                  <a:gd name="connsiteY19" fmla="*/ 396293 h 529937"/>
                  <a:gd name="connsiteX20" fmla="*/ 43890 w 1152718"/>
                  <a:gd name="connsiteY20" fmla="*/ 392215 h 529937"/>
                  <a:gd name="connsiteX21" fmla="*/ 48124 w 1152718"/>
                  <a:gd name="connsiteY21" fmla="*/ 388128 h 529937"/>
                  <a:gd name="connsiteX22" fmla="*/ 56601 w 1152718"/>
                  <a:gd name="connsiteY22" fmla="*/ 379953 h 529937"/>
                  <a:gd name="connsiteX23" fmla="*/ 73054 w 1152718"/>
                  <a:gd name="connsiteY23" fmla="*/ 363068 h 529937"/>
                  <a:gd name="connsiteX24" fmla="*/ 74578 w 1152718"/>
                  <a:gd name="connsiteY24" fmla="*/ 359778 h 529937"/>
                  <a:gd name="connsiteX25" fmla="*/ 76725 w 1152718"/>
                  <a:gd name="connsiteY25" fmla="*/ 336286 h 529937"/>
                  <a:gd name="connsiteX26" fmla="*/ 77452 w 1152718"/>
                  <a:gd name="connsiteY26" fmla="*/ 324535 h 529937"/>
                  <a:gd name="connsiteX27" fmla="*/ 77808 w 1152718"/>
                  <a:gd name="connsiteY27" fmla="*/ 318647 h 529937"/>
                  <a:gd name="connsiteX28" fmla="*/ 78145 w 1152718"/>
                  <a:gd name="connsiteY28" fmla="*/ 312776 h 529937"/>
                  <a:gd name="connsiteX29" fmla="*/ 78492 w 1152718"/>
                  <a:gd name="connsiteY29" fmla="*/ 301043 h 529937"/>
                  <a:gd name="connsiteX30" fmla="*/ 78821 w 1152718"/>
                  <a:gd name="connsiteY30" fmla="*/ 289284 h 529937"/>
                  <a:gd name="connsiteX31" fmla="*/ 78751 w 1152718"/>
                  <a:gd name="connsiteY31" fmla="*/ 267463 h 529937"/>
                  <a:gd name="connsiteX32" fmla="*/ 98814 w 1152718"/>
                  <a:gd name="connsiteY32" fmla="*/ 258856 h 529937"/>
                  <a:gd name="connsiteX33" fmla="*/ 109474 w 1152718"/>
                  <a:gd name="connsiteY33" fmla="*/ 253894 h 529937"/>
                  <a:gd name="connsiteX34" fmla="*/ 120125 w 1152718"/>
                  <a:gd name="connsiteY34" fmla="*/ 248907 h 529937"/>
                  <a:gd name="connsiteX35" fmla="*/ 125381 w 1152718"/>
                  <a:gd name="connsiteY35" fmla="*/ 246283 h 529937"/>
                  <a:gd name="connsiteX36" fmla="*/ 130628 w 1152718"/>
                  <a:gd name="connsiteY36" fmla="*/ 243625 h 529937"/>
                  <a:gd name="connsiteX37" fmla="*/ 141131 w 1152718"/>
                  <a:gd name="connsiteY37" fmla="*/ 238299 h 529937"/>
                  <a:gd name="connsiteX38" fmla="*/ 161844 w 1152718"/>
                  <a:gd name="connsiteY38" fmla="*/ 227034 h 529937"/>
                  <a:gd name="connsiteX39" fmla="*/ 164269 w 1152718"/>
                  <a:gd name="connsiteY39" fmla="*/ 224315 h 529937"/>
                  <a:gd name="connsiteX40" fmla="*/ 173239 w 1152718"/>
                  <a:gd name="connsiteY40" fmla="*/ 202520 h 529937"/>
                  <a:gd name="connsiteX41" fmla="*/ 177396 w 1152718"/>
                  <a:gd name="connsiteY41" fmla="*/ 191488 h 529937"/>
                  <a:gd name="connsiteX42" fmla="*/ 179474 w 1152718"/>
                  <a:gd name="connsiteY42" fmla="*/ 185972 h 529937"/>
                  <a:gd name="connsiteX43" fmla="*/ 181509 w 1152718"/>
                  <a:gd name="connsiteY43" fmla="*/ 180474 h 529937"/>
                  <a:gd name="connsiteX44" fmla="*/ 185301 w 1152718"/>
                  <a:gd name="connsiteY44" fmla="*/ 169330 h 529937"/>
                  <a:gd name="connsiteX45" fmla="*/ 189077 w 1152718"/>
                  <a:gd name="connsiteY45" fmla="*/ 158220 h 529937"/>
                  <a:gd name="connsiteX46" fmla="*/ 195467 w 1152718"/>
                  <a:gd name="connsiteY46" fmla="*/ 137334 h 529937"/>
                  <a:gd name="connsiteX47" fmla="*/ 217184 w 1152718"/>
                  <a:gd name="connsiteY47" fmla="*/ 135022 h 529937"/>
                  <a:gd name="connsiteX48" fmla="*/ 228805 w 1152718"/>
                  <a:gd name="connsiteY48" fmla="*/ 133438 h 529937"/>
                  <a:gd name="connsiteX49" fmla="*/ 240477 w 1152718"/>
                  <a:gd name="connsiteY49" fmla="*/ 131810 h 529937"/>
                  <a:gd name="connsiteX50" fmla="*/ 246279 w 1152718"/>
                  <a:gd name="connsiteY50" fmla="*/ 130831 h 529937"/>
                  <a:gd name="connsiteX51" fmla="*/ 252098 w 1152718"/>
                  <a:gd name="connsiteY51" fmla="*/ 129836 h 529937"/>
                  <a:gd name="connsiteX52" fmla="*/ 263770 w 1152718"/>
                  <a:gd name="connsiteY52" fmla="*/ 127853 h 529937"/>
                  <a:gd name="connsiteX53" fmla="*/ 286699 w 1152718"/>
                  <a:gd name="connsiteY53" fmla="*/ 123220 h 529937"/>
                  <a:gd name="connsiteX54" fmla="*/ 286777 w 1152718"/>
                  <a:gd name="connsiteY54" fmla="*/ 123185 h 529937"/>
                  <a:gd name="connsiteX55" fmla="*/ 289921 w 1152718"/>
                  <a:gd name="connsiteY55" fmla="*/ 121315 h 529937"/>
                  <a:gd name="connsiteX56" fmla="*/ 304901 w 1152718"/>
                  <a:gd name="connsiteY56" fmla="*/ 103122 h 529937"/>
                  <a:gd name="connsiteX57" fmla="*/ 312123 w 1152718"/>
                  <a:gd name="connsiteY57" fmla="*/ 93805 h 529937"/>
                  <a:gd name="connsiteX58" fmla="*/ 315725 w 1152718"/>
                  <a:gd name="connsiteY58" fmla="*/ 89173 h 529937"/>
                  <a:gd name="connsiteX59" fmla="*/ 319318 w 1152718"/>
                  <a:gd name="connsiteY59" fmla="*/ 84505 h 529937"/>
                  <a:gd name="connsiteX60" fmla="*/ 326228 w 1152718"/>
                  <a:gd name="connsiteY60" fmla="*/ 74980 h 529937"/>
                  <a:gd name="connsiteX61" fmla="*/ 333121 w 1152718"/>
                  <a:gd name="connsiteY61" fmla="*/ 65464 h 529937"/>
                  <a:gd name="connsiteX62" fmla="*/ 345365 w 1152718"/>
                  <a:gd name="connsiteY62" fmla="*/ 47392 h 529937"/>
                  <a:gd name="connsiteX63" fmla="*/ 366787 w 1152718"/>
                  <a:gd name="connsiteY63" fmla="*/ 51583 h 529937"/>
                  <a:gd name="connsiteX64" fmla="*/ 378382 w 1152718"/>
                  <a:gd name="connsiteY64" fmla="*/ 53480 h 529937"/>
                  <a:gd name="connsiteX65" fmla="*/ 390002 w 1152718"/>
                  <a:gd name="connsiteY65" fmla="*/ 55376 h 529937"/>
                  <a:gd name="connsiteX66" fmla="*/ 395821 w 1152718"/>
                  <a:gd name="connsiteY66" fmla="*/ 56173 h 529937"/>
                  <a:gd name="connsiteX67" fmla="*/ 401675 w 1152718"/>
                  <a:gd name="connsiteY67" fmla="*/ 56935 h 529937"/>
                  <a:gd name="connsiteX68" fmla="*/ 413347 w 1152718"/>
                  <a:gd name="connsiteY68" fmla="*/ 58441 h 529937"/>
                  <a:gd name="connsiteX69" fmla="*/ 436796 w 1152718"/>
                  <a:gd name="connsiteY69" fmla="*/ 60805 h 529937"/>
                  <a:gd name="connsiteX70" fmla="*/ 440346 w 1152718"/>
                  <a:gd name="connsiteY70" fmla="*/ 59922 h 529937"/>
                  <a:gd name="connsiteX71" fmla="*/ 460037 w 1152718"/>
                  <a:gd name="connsiteY71" fmla="*/ 46959 h 529937"/>
                  <a:gd name="connsiteX72" fmla="*/ 469666 w 1152718"/>
                  <a:gd name="connsiteY72" fmla="*/ 40197 h 529937"/>
                  <a:gd name="connsiteX73" fmla="*/ 474489 w 1152718"/>
                  <a:gd name="connsiteY73" fmla="*/ 36820 h 529937"/>
                  <a:gd name="connsiteX74" fmla="*/ 479295 w 1152718"/>
                  <a:gd name="connsiteY74" fmla="*/ 33416 h 529937"/>
                  <a:gd name="connsiteX75" fmla="*/ 488707 w 1152718"/>
                  <a:gd name="connsiteY75" fmla="*/ 26351 h 529937"/>
                  <a:gd name="connsiteX76" fmla="*/ 498085 w 1152718"/>
                  <a:gd name="connsiteY76" fmla="*/ 19302 h 529937"/>
                  <a:gd name="connsiteX77" fmla="*/ 515118 w 1152718"/>
                  <a:gd name="connsiteY77" fmla="*/ 5638 h 529937"/>
                  <a:gd name="connsiteX78" fmla="*/ 534367 w 1152718"/>
                  <a:gd name="connsiteY78" fmla="*/ 15969 h 529937"/>
                  <a:gd name="connsiteX79" fmla="*/ 544879 w 1152718"/>
                  <a:gd name="connsiteY79" fmla="*/ 21199 h 529937"/>
                  <a:gd name="connsiteX80" fmla="*/ 555426 w 1152718"/>
                  <a:gd name="connsiteY80" fmla="*/ 26429 h 529937"/>
                  <a:gd name="connsiteX81" fmla="*/ 560760 w 1152718"/>
                  <a:gd name="connsiteY81" fmla="*/ 28888 h 529937"/>
                  <a:gd name="connsiteX82" fmla="*/ 566111 w 1152718"/>
                  <a:gd name="connsiteY82" fmla="*/ 31338 h 529937"/>
                  <a:gd name="connsiteX83" fmla="*/ 576814 w 1152718"/>
                  <a:gd name="connsiteY83" fmla="*/ 36239 h 529937"/>
                  <a:gd name="connsiteX84" fmla="*/ 598539 w 1152718"/>
                  <a:gd name="connsiteY84" fmla="*/ 45392 h 529937"/>
                  <a:gd name="connsiteX85" fmla="*/ 602176 w 1152718"/>
                  <a:gd name="connsiteY85" fmla="*/ 45609 h 529937"/>
                  <a:gd name="connsiteX86" fmla="*/ 624802 w 1152718"/>
                  <a:gd name="connsiteY86" fmla="*/ 39028 h 529937"/>
                  <a:gd name="connsiteX87" fmla="*/ 636025 w 1152718"/>
                  <a:gd name="connsiteY87" fmla="*/ 35391 h 529937"/>
                  <a:gd name="connsiteX88" fmla="*/ 641618 w 1152718"/>
                  <a:gd name="connsiteY88" fmla="*/ 33581 h 529937"/>
                  <a:gd name="connsiteX89" fmla="*/ 647203 w 1152718"/>
                  <a:gd name="connsiteY89" fmla="*/ 31737 h 529937"/>
                  <a:gd name="connsiteX90" fmla="*/ 658270 w 1152718"/>
                  <a:gd name="connsiteY90" fmla="*/ 27780 h 529937"/>
                  <a:gd name="connsiteX91" fmla="*/ 669327 w 1152718"/>
                  <a:gd name="connsiteY91" fmla="*/ 23788 h 529937"/>
                  <a:gd name="connsiteX92" fmla="*/ 689633 w 1152718"/>
                  <a:gd name="connsiteY92" fmla="*/ 15752 h 529937"/>
                  <a:gd name="connsiteX93" fmla="*/ 704968 w 1152718"/>
                  <a:gd name="connsiteY93" fmla="*/ 31295 h 529937"/>
                  <a:gd name="connsiteX94" fmla="*/ 713471 w 1152718"/>
                  <a:gd name="connsiteY94" fmla="*/ 39400 h 529937"/>
                  <a:gd name="connsiteX95" fmla="*/ 721992 w 1152718"/>
                  <a:gd name="connsiteY95" fmla="*/ 47522 h 529937"/>
                  <a:gd name="connsiteX96" fmla="*/ 726365 w 1152718"/>
                  <a:gd name="connsiteY96" fmla="*/ 51445 h 529937"/>
                  <a:gd name="connsiteX97" fmla="*/ 730755 w 1152718"/>
                  <a:gd name="connsiteY97" fmla="*/ 55359 h 529937"/>
                  <a:gd name="connsiteX98" fmla="*/ 739544 w 1152718"/>
                  <a:gd name="connsiteY98" fmla="*/ 63187 h 529937"/>
                  <a:gd name="connsiteX99" fmla="*/ 757607 w 1152718"/>
                  <a:gd name="connsiteY99" fmla="*/ 78349 h 529937"/>
                  <a:gd name="connsiteX100" fmla="*/ 761036 w 1152718"/>
                  <a:gd name="connsiteY100" fmla="*/ 79630 h 529937"/>
                  <a:gd name="connsiteX101" fmla="*/ 784623 w 1152718"/>
                  <a:gd name="connsiteY101" fmla="*/ 80002 h 529937"/>
                  <a:gd name="connsiteX102" fmla="*/ 796391 w 1152718"/>
                  <a:gd name="connsiteY102" fmla="*/ 79846 h 529937"/>
                  <a:gd name="connsiteX103" fmla="*/ 802262 w 1152718"/>
                  <a:gd name="connsiteY103" fmla="*/ 79760 h 529937"/>
                  <a:gd name="connsiteX104" fmla="*/ 808150 w 1152718"/>
                  <a:gd name="connsiteY104" fmla="*/ 79665 h 529937"/>
                  <a:gd name="connsiteX105" fmla="*/ 819909 w 1152718"/>
                  <a:gd name="connsiteY105" fmla="*/ 79119 h 529937"/>
                  <a:gd name="connsiteX106" fmla="*/ 831633 w 1152718"/>
                  <a:gd name="connsiteY106" fmla="*/ 78574 h 529937"/>
                  <a:gd name="connsiteX107" fmla="*/ 853402 w 1152718"/>
                  <a:gd name="connsiteY107" fmla="*/ 76885 h 529937"/>
                  <a:gd name="connsiteX108" fmla="*/ 863482 w 1152718"/>
                  <a:gd name="connsiteY108" fmla="*/ 96256 h 529937"/>
                  <a:gd name="connsiteX109" fmla="*/ 869214 w 1152718"/>
                  <a:gd name="connsiteY109" fmla="*/ 106508 h 529937"/>
                  <a:gd name="connsiteX110" fmla="*/ 874981 w 1152718"/>
                  <a:gd name="connsiteY110" fmla="*/ 116769 h 529937"/>
                  <a:gd name="connsiteX111" fmla="*/ 878003 w 1152718"/>
                  <a:gd name="connsiteY111" fmla="*/ 121817 h 529937"/>
                  <a:gd name="connsiteX112" fmla="*/ 881042 w 1152718"/>
                  <a:gd name="connsiteY112" fmla="*/ 126848 h 529937"/>
                  <a:gd name="connsiteX113" fmla="*/ 887138 w 1152718"/>
                  <a:gd name="connsiteY113" fmla="*/ 136945 h 529937"/>
                  <a:gd name="connsiteX114" fmla="*/ 899928 w 1152718"/>
                  <a:gd name="connsiteY114" fmla="*/ 156739 h 529937"/>
                  <a:gd name="connsiteX115" fmla="*/ 902828 w 1152718"/>
                  <a:gd name="connsiteY115" fmla="*/ 158965 h 529937"/>
                  <a:gd name="connsiteX116" fmla="*/ 925238 w 1152718"/>
                  <a:gd name="connsiteY116" fmla="*/ 166273 h 529937"/>
                  <a:gd name="connsiteX117" fmla="*/ 936538 w 1152718"/>
                  <a:gd name="connsiteY117" fmla="*/ 169598 h 529937"/>
                  <a:gd name="connsiteX118" fmla="*/ 942184 w 1152718"/>
                  <a:gd name="connsiteY118" fmla="*/ 171261 h 529937"/>
                  <a:gd name="connsiteX119" fmla="*/ 947821 w 1152718"/>
                  <a:gd name="connsiteY119" fmla="*/ 172889 h 529937"/>
                  <a:gd name="connsiteX120" fmla="*/ 959208 w 1152718"/>
                  <a:gd name="connsiteY120" fmla="*/ 175833 h 529937"/>
                  <a:gd name="connsiteX121" fmla="*/ 970586 w 1152718"/>
                  <a:gd name="connsiteY121" fmla="*/ 178777 h 529937"/>
                  <a:gd name="connsiteX122" fmla="*/ 991870 w 1152718"/>
                  <a:gd name="connsiteY122" fmla="*/ 183582 h 529937"/>
                  <a:gd name="connsiteX123" fmla="*/ 995801 w 1152718"/>
                  <a:gd name="connsiteY123" fmla="*/ 205048 h 529937"/>
                  <a:gd name="connsiteX124" fmla="*/ 998260 w 1152718"/>
                  <a:gd name="connsiteY124" fmla="*/ 216548 h 529937"/>
                  <a:gd name="connsiteX125" fmla="*/ 1000745 w 1152718"/>
                  <a:gd name="connsiteY125" fmla="*/ 228038 h 529937"/>
                  <a:gd name="connsiteX126" fmla="*/ 1002140 w 1152718"/>
                  <a:gd name="connsiteY126" fmla="*/ 233745 h 529937"/>
                  <a:gd name="connsiteX127" fmla="*/ 1003551 w 1152718"/>
                  <a:gd name="connsiteY127" fmla="*/ 239477 h 529937"/>
                  <a:gd name="connsiteX128" fmla="*/ 1006400 w 1152718"/>
                  <a:gd name="connsiteY128" fmla="*/ 250898 h 529937"/>
                  <a:gd name="connsiteX129" fmla="*/ 1012782 w 1152718"/>
                  <a:gd name="connsiteY129" fmla="*/ 273594 h 529937"/>
                  <a:gd name="connsiteX130" fmla="*/ 1014894 w 1152718"/>
                  <a:gd name="connsiteY130" fmla="*/ 276564 h 529937"/>
                  <a:gd name="connsiteX131" fmla="*/ 1034152 w 1152718"/>
                  <a:gd name="connsiteY131" fmla="*/ 290159 h 529937"/>
                  <a:gd name="connsiteX132" fmla="*/ 1043972 w 1152718"/>
                  <a:gd name="connsiteY132" fmla="*/ 296653 h 529937"/>
                  <a:gd name="connsiteX133" fmla="*/ 1048873 w 1152718"/>
                  <a:gd name="connsiteY133" fmla="*/ 299909 h 529937"/>
                  <a:gd name="connsiteX134" fmla="*/ 1053800 w 1152718"/>
                  <a:gd name="connsiteY134" fmla="*/ 303130 h 529937"/>
                  <a:gd name="connsiteX135" fmla="*/ 1063792 w 1152718"/>
                  <a:gd name="connsiteY135" fmla="*/ 309304 h 529937"/>
                  <a:gd name="connsiteX136" fmla="*/ 1073811 w 1152718"/>
                  <a:gd name="connsiteY136" fmla="*/ 315461 h 529937"/>
                  <a:gd name="connsiteX137" fmla="*/ 1092740 w 1152718"/>
                  <a:gd name="connsiteY137" fmla="*/ 326328 h 529937"/>
                  <a:gd name="connsiteX138" fmla="*/ 1090159 w 1152718"/>
                  <a:gd name="connsiteY138" fmla="*/ 348001 h 529937"/>
                  <a:gd name="connsiteX139" fmla="*/ 1089129 w 1152718"/>
                  <a:gd name="connsiteY139" fmla="*/ 359726 h 529937"/>
                  <a:gd name="connsiteX140" fmla="*/ 1088116 w 1152718"/>
                  <a:gd name="connsiteY140" fmla="*/ 371450 h 529937"/>
                  <a:gd name="connsiteX141" fmla="*/ 1087769 w 1152718"/>
                  <a:gd name="connsiteY141" fmla="*/ 377330 h 529937"/>
                  <a:gd name="connsiteX142" fmla="*/ 1087440 w 1152718"/>
                  <a:gd name="connsiteY142" fmla="*/ 383201 h 529937"/>
                  <a:gd name="connsiteX143" fmla="*/ 1086791 w 1152718"/>
                  <a:gd name="connsiteY143" fmla="*/ 394951 h 529937"/>
                  <a:gd name="connsiteX144" fmla="*/ 1086211 w 1152718"/>
                  <a:gd name="connsiteY144" fmla="*/ 418521 h 529937"/>
                  <a:gd name="connsiteX145" fmla="*/ 1087345 w 1152718"/>
                  <a:gd name="connsiteY145" fmla="*/ 421985 h 529937"/>
                  <a:gd name="connsiteX146" fmla="*/ 1101745 w 1152718"/>
                  <a:gd name="connsiteY146" fmla="*/ 440654 h 529937"/>
                  <a:gd name="connsiteX147" fmla="*/ 1109201 w 1152718"/>
                  <a:gd name="connsiteY147" fmla="*/ 449772 h 529937"/>
                  <a:gd name="connsiteX148" fmla="*/ 1112950 w 1152718"/>
                  <a:gd name="connsiteY148" fmla="*/ 454300 h 529937"/>
                  <a:gd name="connsiteX149" fmla="*/ 1116699 w 1152718"/>
                  <a:gd name="connsiteY149" fmla="*/ 458838 h 529937"/>
                  <a:gd name="connsiteX150" fmla="*/ 1124441 w 1152718"/>
                  <a:gd name="connsiteY150" fmla="*/ 467687 h 529937"/>
                  <a:gd name="connsiteX151" fmla="*/ 1132191 w 1152718"/>
                  <a:gd name="connsiteY151" fmla="*/ 476528 h 529937"/>
                  <a:gd name="connsiteX152" fmla="*/ 1147093 w 1152718"/>
                  <a:gd name="connsiteY152" fmla="*/ 492487 h 529937"/>
                  <a:gd name="connsiteX153" fmla="*/ 1138235 w 1152718"/>
                  <a:gd name="connsiteY153" fmla="*/ 512464 h 529937"/>
                  <a:gd name="connsiteX154" fmla="*/ 1133784 w 1152718"/>
                  <a:gd name="connsiteY154" fmla="*/ 523322 h 529937"/>
                  <a:gd name="connsiteX155" fmla="*/ 1131108 w 1152718"/>
                  <a:gd name="connsiteY155" fmla="*/ 529929 h 529937"/>
                  <a:gd name="connsiteX156" fmla="*/ 1140261 w 1152718"/>
                  <a:gd name="connsiteY156" fmla="*/ 529929 h 529937"/>
                  <a:gd name="connsiteX157" fmla="*/ 1141464 w 1152718"/>
                  <a:gd name="connsiteY157" fmla="*/ 526084 h 529937"/>
                  <a:gd name="connsiteX158" fmla="*/ 1144928 w 1152718"/>
                  <a:gd name="connsiteY158" fmla="*/ 514992 h 529937"/>
                  <a:gd name="connsiteX159" fmla="*/ 1152574 w 1152718"/>
                  <a:gd name="connsiteY159" fmla="*/ 492989 h 529937"/>
                  <a:gd name="connsiteX160" fmla="*/ 1152106 w 1152718"/>
                  <a:gd name="connsiteY160" fmla="*/ 490253 h 529937"/>
                  <a:gd name="connsiteX161" fmla="*/ 1137715 w 1152718"/>
                  <a:gd name="connsiteY161" fmla="*/ 471965 h 529937"/>
                  <a:gd name="connsiteX162" fmla="*/ 1130788 w 1152718"/>
                  <a:gd name="connsiteY162" fmla="*/ 462604 h 529937"/>
                  <a:gd name="connsiteX163" fmla="*/ 1123904 w 1152718"/>
                  <a:gd name="connsiteY163" fmla="*/ 453253 h 529937"/>
                  <a:gd name="connsiteX164" fmla="*/ 1120587 w 1152718"/>
                  <a:gd name="connsiteY164" fmla="*/ 448482 h 529937"/>
                  <a:gd name="connsiteX165" fmla="*/ 1117288 w 1152718"/>
                  <a:gd name="connsiteY165" fmla="*/ 443693 h 529937"/>
                  <a:gd name="connsiteX166" fmla="*/ 1110707 w 1152718"/>
                  <a:gd name="connsiteY166" fmla="*/ 434125 h 529937"/>
                  <a:gd name="connsiteX167" fmla="*/ 1099156 w 1152718"/>
                  <a:gd name="connsiteY167" fmla="*/ 416218 h 529937"/>
                  <a:gd name="connsiteX168" fmla="*/ 1097892 w 1152718"/>
                  <a:gd name="connsiteY168" fmla="*/ 394960 h 529937"/>
                  <a:gd name="connsiteX169" fmla="*/ 1097563 w 1152718"/>
                  <a:gd name="connsiteY169" fmla="*/ 383357 h 529937"/>
                  <a:gd name="connsiteX170" fmla="*/ 1097390 w 1152718"/>
                  <a:gd name="connsiteY170" fmla="*/ 377555 h 529937"/>
                  <a:gd name="connsiteX171" fmla="*/ 1097234 w 1152718"/>
                  <a:gd name="connsiteY171" fmla="*/ 371736 h 529937"/>
                  <a:gd name="connsiteX172" fmla="*/ 1097268 w 1152718"/>
                  <a:gd name="connsiteY172" fmla="*/ 360115 h 529937"/>
                  <a:gd name="connsiteX173" fmla="*/ 1097320 w 1152718"/>
                  <a:gd name="connsiteY173" fmla="*/ 348478 h 529937"/>
                  <a:gd name="connsiteX174" fmla="*/ 1098126 w 1152718"/>
                  <a:gd name="connsiteY174" fmla="*/ 325202 h 529937"/>
                  <a:gd name="connsiteX175" fmla="*/ 1096896 w 1152718"/>
                  <a:gd name="connsiteY175" fmla="*/ 322751 h 529937"/>
                  <a:gd name="connsiteX176" fmla="*/ 1077725 w 1152718"/>
                  <a:gd name="connsiteY176" fmla="*/ 309512 h 529937"/>
                  <a:gd name="connsiteX177" fmla="*/ 1068364 w 1152718"/>
                  <a:gd name="connsiteY177" fmla="*/ 302593 h 529937"/>
                  <a:gd name="connsiteX178" fmla="*/ 1059021 w 1152718"/>
                  <a:gd name="connsiteY178" fmla="*/ 295683 h 529937"/>
                  <a:gd name="connsiteX179" fmla="*/ 1054449 w 1152718"/>
                  <a:gd name="connsiteY179" fmla="*/ 292098 h 529937"/>
                  <a:gd name="connsiteX180" fmla="*/ 1049895 w 1152718"/>
                  <a:gd name="connsiteY180" fmla="*/ 288487 h 529937"/>
                  <a:gd name="connsiteX181" fmla="*/ 1040785 w 1152718"/>
                  <a:gd name="connsiteY181" fmla="*/ 281292 h 529937"/>
                  <a:gd name="connsiteX182" fmla="*/ 1024454 w 1152718"/>
                  <a:gd name="connsiteY182" fmla="*/ 267576 h 529937"/>
                  <a:gd name="connsiteX183" fmla="*/ 1016990 w 1152718"/>
                  <a:gd name="connsiteY183" fmla="*/ 247625 h 529937"/>
                  <a:gd name="connsiteX184" fmla="*/ 1013249 w 1152718"/>
                  <a:gd name="connsiteY184" fmla="*/ 236654 h 529937"/>
                  <a:gd name="connsiteX185" fmla="*/ 1011370 w 1152718"/>
                  <a:gd name="connsiteY185" fmla="*/ 231138 h 529937"/>
                  <a:gd name="connsiteX186" fmla="*/ 1009526 w 1152718"/>
                  <a:gd name="connsiteY186" fmla="*/ 225622 h 529937"/>
                  <a:gd name="connsiteX187" fmla="*/ 1006131 w 1152718"/>
                  <a:gd name="connsiteY187" fmla="*/ 214504 h 529937"/>
                  <a:gd name="connsiteX188" fmla="*/ 1002746 w 1152718"/>
                  <a:gd name="connsiteY188" fmla="*/ 203377 h 529937"/>
                  <a:gd name="connsiteX189" fmla="*/ 996658 w 1152718"/>
                  <a:gd name="connsiteY189" fmla="*/ 180898 h 529937"/>
                  <a:gd name="connsiteX190" fmla="*/ 994753 w 1152718"/>
                  <a:gd name="connsiteY190" fmla="*/ 178915 h 529937"/>
                  <a:gd name="connsiteX191" fmla="*/ 972534 w 1152718"/>
                  <a:gd name="connsiteY191" fmla="*/ 171901 h 529937"/>
                  <a:gd name="connsiteX192" fmla="*/ 961537 w 1152718"/>
                  <a:gd name="connsiteY192" fmla="*/ 168065 h 529937"/>
                  <a:gd name="connsiteX193" fmla="*/ 950583 w 1152718"/>
                  <a:gd name="connsiteY193" fmla="*/ 164212 h 529937"/>
                  <a:gd name="connsiteX194" fmla="*/ 945163 w 1152718"/>
                  <a:gd name="connsiteY194" fmla="*/ 162134 h 529937"/>
                  <a:gd name="connsiteX195" fmla="*/ 939734 w 1152718"/>
                  <a:gd name="connsiteY195" fmla="*/ 160047 h 529937"/>
                  <a:gd name="connsiteX196" fmla="*/ 928927 w 1152718"/>
                  <a:gd name="connsiteY196" fmla="*/ 155856 h 529937"/>
                  <a:gd name="connsiteX197" fmla="*/ 909280 w 1152718"/>
                  <a:gd name="connsiteY197" fmla="*/ 147587 h 529937"/>
                  <a:gd name="connsiteX198" fmla="*/ 896265 w 1152718"/>
                  <a:gd name="connsiteY198" fmla="*/ 130701 h 529937"/>
                  <a:gd name="connsiteX199" fmla="*/ 889442 w 1152718"/>
                  <a:gd name="connsiteY199" fmla="*/ 121306 h 529937"/>
                  <a:gd name="connsiteX200" fmla="*/ 886030 w 1152718"/>
                  <a:gd name="connsiteY200" fmla="*/ 116613 h 529937"/>
                  <a:gd name="connsiteX201" fmla="*/ 882644 w 1152718"/>
                  <a:gd name="connsiteY201" fmla="*/ 111877 h 529937"/>
                  <a:gd name="connsiteX202" fmla="*/ 876115 w 1152718"/>
                  <a:gd name="connsiteY202" fmla="*/ 102265 h 529937"/>
                  <a:gd name="connsiteX203" fmla="*/ 869604 w 1152718"/>
                  <a:gd name="connsiteY203" fmla="*/ 92627 h 529937"/>
                  <a:gd name="connsiteX204" fmla="*/ 857152 w 1152718"/>
                  <a:gd name="connsiteY204" fmla="*/ 72963 h 529937"/>
                  <a:gd name="connsiteX205" fmla="*/ 854753 w 1152718"/>
                  <a:gd name="connsiteY205" fmla="*/ 71612 h 529937"/>
                  <a:gd name="connsiteX206" fmla="*/ 831460 w 1152718"/>
                  <a:gd name="connsiteY206" fmla="*/ 71439 h 529937"/>
                  <a:gd name="connsiteX207" fmla="*/ 819831 w 1152718"/>
                  <a:gd name="connsiteY207" fmla="*/ 71032 h 529937"/>
                  <a:gd name="connsiteX208" fmla="*/ 808219 w 1152718"/>
                  <a:gd name="connsiteY208" fmla="*/ 70555 h 529937"/>
                  <a:gd name="connsiteX209" fmla="*/ 802409 w 1152718"/>
                  <a:gd name="connsiteY209" fmla="*/ 70200 h 529937"/>
                  <a:gd name="connsiteX210" fmla="*/ 796625 w 1152718"/>
                  <a:gd name="connsiteY210" fmla="*/ 69776 h 529937"/>
                  <a:gd name="connsiteX211" fmla="*/ 785039 w 1152718"/>
                  <a:gd name="connsiteY211" fmla="*/ 68962 h 529937"/>
                  <a:gd name="connsiteX212" fmla="*/ 763859 w 1152718"/>
                  <a:gd name="connsiteY212" fmla="*/ 66849 h 529937"/>
                  <a:gd name="connsiteX213" fmla="*/ 746419 w 1152718"/>
                  <a:gd name="connsiteY213" fmla="*/ 54545 h 529937"/>
                  <a:gd name="connsiteX214" fmla="*/ 737145 w 1152718"/>
                  <a:gd name="connsiteY214" fmla="*/ 47565 h 529937"/>
                  <a:gd name="connsiteX215" fmla="*/ 732495 w 1152718"/>
                  <a:gd name="connsiteY215" fmla="*/ 44085 h 529937"/>
                  <a:gd name="connsiteX216" fmla="*/ 727880 w 1152718"/>
                  <a:gd name="connsiteY216" fmla="*/ 40578 h 529937"/>
                  <a:gd name="connsiteX217" fmla="*/ 718814 w 1152718"/>
                  <a:gd name="connsiteY217" fmla="*/ 33313 h 529937"/>
                  <a:gd name="connsiteX218" fmla="*/ 709739 w 1152718"/>
                  <a:gd name="connsiteY218" fmla="*/ 26004 h 529937"/>
                  <a:gd name="connsiteX219" fmla="*/ 692040 w 1152718"/>
                  <a:gd name="connsiteY219" fmla="*/ 10868 h 529937"/>
                  <a:gd name="connsiteX220" fmla="*/ 689339 w 1152718"/>
                  <a:gd name="connsiteY220" fmla="*/ 10323 h 529937"/>
                  <a:gd name="connsiteX221" fmla="*/ 667041 w 1152718"/>
                  <a:gd name="connsiteY221" fmla="*/ 17008 h 529937"/>
                  <a:gd name="connsiteX222" fmla="*/ 655811 w 1152718"/>
                  <a:gd name="connsiteY222" fmla="*/ 20038 h 529937"/>
                  <a:gd name="connsiteX223" fmla="*/ 644571 w 1152718"/>
                  <a:gd name="connsiteY223" fmla="*/ 23034 h 529937"/>
                  <a:gd name="connsiteX224" fmla="*/ 638925 w 1152718"/>
                  <a:gd name="connsiteY224" fmla="*/ 24368 h 529937"/>
                  <a:gd name="connsiteX225" fmla="*/ 633280 w 1152718"/>
                  <a:gd name="connsiteY225" fmla="*/ 25693 h 529937"/>
                  <a:gd name="connsiteX226" fmla="*/ 621962 w 1152718"/>
                  <a:gd name="connsiteY226" fmla="*/ 28325 h 529937"/>
                  <a:gd name="connsiteX227" fmla="*/ 601076 w 1152718"/>
                  <a:gd name="connsiteY227" fmla="*/ 32551 h 529937"/>
                  <a:gd name="connsiteX228" fmla="*/ 580805 w 1152718"/>
                  <a:gd name="connsiteY228" fmla="*/ 25935 h 529937"/>
                  <a:gd name="connsiteX229" fmla="*/ 569895 w 1152718"/>
                  <a:gd name="connsiteY229" fmla="*/ 22013 h 529937"/>
                  <a:gd name="connsiteX230" fmla="*/ 564414 w 1152718"/>
                  <a:gd name="connsiteY230" fmla="*/ 20047 h 529937"/>
                  <a:gd name="connsiteX231" fmla="*/ 558950 w 1152718"/>
                  <a:gd name="connsiteY231" fmla="*/ 18055 h 529937"/>
                  <a:gd name="connsiteX232" fmla="*/ 548152 w 1152718"/>
                  <a:gd name="connsiteY232" fmla="*/ 13795 h 529937"/>
                  <a:gd name="connsiteX233" fmla="*/ 537337 w 1152718"/>
                  <a:gd name="connsiteY233" fmla="*/ 9483 h 529937"/>
                  <a:gd name="connsiteX234" fmla="*/ 515958 w 1152718"/>
                  <a:gd name="connsiteY234" fmla="*/ 235 h 529937"/>
                  <a:gd name="connsiteX235" fmla="*/ 513221 w 1152718"/>
                  <a:gd name="connsiteY235" fmla="*/ 486 h 529937"/>
                  <a:gd name="connsiteX236" fmla="*/ 493894 w 1152718"/>
                  <a:gd name="connsiteY236" fmla="*/ 13492 h 529937"/>
                  <a:gd name="connsiteX237" fmla="*/ 484049 w 1152718"/>
                  <a:gd name="connsiteY237" fmla="*/ 19666 h 529937"/>
                  <a:gd name="connsiteX238" fmla="*/ 474186 w 1152718"/>
                  <a:gd name="connsiteY238" fmla="*/ 25840 h 529937"/>
                  <a:gd name="connsiteX239" fmla="*/ 469190 w 1152718"/>
                  <a:gd name="connsiteY239" fmla="*/ 28810 h 529937"/>
                  <a:gd name="connsiteX240" fmla="*/ 464167 w 1152718"/>
                  <a:gd name="connsiteY240" fmla="*/ 31737 h 529937"/>
                  <a:gd name="connsiteX241" fmla="*/ 454140 w 1152718"/>
                  <a:gd name="connsiteY241" fmla="*/ 37564 h 529937"/>
                  <a:gd name="connsiteX242" fmla="*/ 435428 w 1152718"/>
                  <a:gd name="connsiteY242" fmla="*/ 47765 h 529937"/>
                  <a:gd name="connsiteX243" fmla="*/ 414118 w 1152718"/>
                  <a:gd name="connsiteY243" fmla="*/ 47427 h 529937"/>
                  <a:gd name="connsiteX244" fmla="*/ 402532 w 1152718"/>
                  <a:gd name="connsiteY244" fmla="*/ 46899 h 529937"/>
                  <a:gd name="connsiteX245" fmla="*/ 396730 w 1152718"/>
                  <a:gd name="connsiteY245" fmla="*/ 46630 h 529937"/>
                  <a:gd name="connsiteX246" fmla="*/ 390912 w 1152718"/>
                  <a:gd name="connsiteY246" fmla="*/ 46327 h 529937"/>
                  <a:gd name="connsiteX247" fmla="*/ 379326 w 1152718"/>
                  <a:gd name="connsiteY247" fmla="*/ 45435 h 529937"/>
                  <a:gd name="connsiteX248" fmla="*/ 367731 w 1152718"/>
                  <a:gd name="connsiteY248" fmla="*/ 44509 h 529937"/>
                  <a:gd name="connsiteX249" fmla="*/ 344568 w 1152718"/>
                  <a:gd name="connsiteY249" fmla="*/ 41980 h 529937"/>
                  <a:gd name="connsiteX250" fmla="*/ 342031 w 1152718"/>
                  <a:gd name="connsiteY250" fmla="*/ 43028 h 529937"/>
                  <a:gd name="connsiteX251" fmla="*/ 327380 w 1152718"/>
                  <a:gd name="connsiteY251" fmla="*/ 61134 h 529937"/>
                  <a:gd name="connsiteX252" fmla="*/ 319812 w 1152718"/>
                  <a:gd name="connsiteY252" fmla="*/ 69958 h 529937"/>
                  <a:gd name="connsiteX253" fmla="*/ 312209 w 1152718"/>
                  <a:gd name="connsiteY253" fmla="*/ 78773 h 529937"/>
                  <a:gd name="connsiteX254" fmla="*/ 308287 w 1152718"/>
                  <a:gd name="connsiteY254" fmla="*/ 83068 h 529937"/>
                  <a:gd name="connsiteX255" fmla="*/ 304364 w 1152718"/>
                  <a:gd name="connsiteY255" fmla="*/ 87345 h 529937"/>
                  <a:gd name="connsiteX256" fmla="*/ 296510 w 1152718"/>
                  <a:gd name="connsiteY256" fmla="*/ 95875 h 529937"/>
                  <a:gd name="connsiteX257" fmla="*/ 281625 w 1152718"/>
                  <a:gd name="connsiteY257" fmla="*/ 111141 h 529937"/>
                  <a:gd name="connsiteX258" fmla="*/ 261077 w 1152718"/>
                  <a:gd name="connsiteY258" fmla="*/ 117098 h 529937"/>
                  <a:gd name="connsiteX259" fmla="*/ 249881 w 1152718"/>
                  <a:gd name="connsiteY259" fmla="*/ 120016 h 529937"/>
                  <a:gd name="connsiteX260" fmla="*/ 244287 w 1152718"/>
                  <a:gd name="connsiteY260" fmla="*/ 121445 h 529937"/>
                  <a:gd name="connsiteX261" fmla="*/ 238685 w 1152718"/>
                  <a:gd name="connsiteY261" fmla="*/ 122882 h 529937"/>
                  <a:gd name="connsiteX262" fmla="*/ 227350 w 1152718"/>
                  <a:gd name="connsiteY262" fmla="*/ 125445 h 529937"/>
                  <a:gd name="connsiteX263" fmla="*/ 215981 w 1152718"/>
                  <a:gd name="connsiteY263" fmla="*/ 127974 h 529937"/>
                  <a:gd name="connsiteX264" fmla="*/ 193103 w 1152718"/>
                  <a:gd name="connsiteY264" fmla="*/ 132373 h 529937"/>
                  <a:gd name="connsiteX265" fmla="*/ 190982 w 1152718"/>
                  <a:gd name="connsiteY265" fmla="*/ 134148 h 529937"/>
                  <a:gd name="connsiteX266" fmla="*/ 182383 w 1152718"/>
                  <a:gd name="connsiteY266" fmla="*/ 155726 h 529937"/>
                  <a:gd name="connsiteX267" fmla="*/ 177733 w 1152718"/>
                  <a:gd name="connsiteY267" fmla="*/ 166403 h 529937"/>
                  <a:gd name="connsiteX268" fmla="*/ 173075 w 1152718"/>
                  <a:gd name="connsiteY268" fmla="*/ 177045 h 529937"/>
                  <a:gd name="connsiteX269" fmla="*/ 170598 w 1152718"/>
                  <a:gd name="connsiteY269" fmla="*/ 182310 h 529937"/>
                  <a:gd name="connsiteX270" fmla="*/ 168096 w 1152718"/>
                  <a:gd name="connsiteY270" fmla="*/ 187540 h 529937"/>
                  <a:gd name="connsiteX271" fmla="*/ 163117 w 1152718"/>
                  <a:gd name="connsiteY271" fmla="*/ 198026 h 529937"/>
                  <a:gd name="connsiteX272" fmla="*/ 153384 w 1152718"/>
                  <a:gd name="connsiteY272" fmla="*/ 216981 h 529937"/>
                  <a:gd name="connsiteX273" fmla="*/ 135590 w 1152718"/>
                  <a:gd name="connsiteY273" fmla="*/ 228714 h 529937"/>
                  <a:gd name="connsiteX274" fmla="*/ 125701 w 1152718"/>
                  <a:gd name="connsiteY274" fmla="*/ 234792 h 529937"/>
                  <a:gd name="connsiteX275" fmla="*/ 120774 w 1152718"/>
                  <a:gd name="connsiteY275" fmla="*/ 237832 h 529937"/>
                  <a:gd name="connsiteX276" fmla="*/ 115804 w 1152718"/>
                  <a:gd name="connsiteY276" fmla="*/ 240871 h 529937"/>
                  <a:gd name="connsiteX277" fmla="*/ 105733 w 1152718"/>
                  <a:gd name="connsiteY277" fmla="*/ 246655 h 529937"/>
                  <a:gd name="connsiteX278" fmla="*/ 95628 w 1152718"/>
                  <a:gd name="connsiteY278" fmla="*/ 252431 h 529937"/>
                  <a:gd name="connsiteX279" fmla="*/ 75063 w 1152718"/>
                  <a:gd name="connsiteY279" fmla="*/ 263376 h 529937"/>
                  <a:gd name="connsiteX280" fmla="*/ 73547 w 1152718"/>
                  <a:gd name="connsiteY280" fmla="*/ 265662 h 529937"/>
                  <a:gd name="connsiteX281" fmla="*/ 71660 w 1152718"/>
                  <a:gd name="connsiteY281" fmla="*/ 288886 h 529937"/>
                  <a:gd name="connsiteX282" fmla="*/ 70361 w 1152718"/>
                  <a:gd name="connsiteY282" fmla="*/ 300463 h 529937"/>
                  <a:gd name="connsiteX283" fmla="*/ 69045 w 1152718"/>
                  <a:gd name="connsiteY283" fmla="*/ 311997 h 529937"/>
                  <a:gd name="connsiteX284" fmla="*/ 68231 w 1152718"/>
                  <a:gd name="connsiteY284" fmla="*/ 317747 h 529937"/>
                  <a:gd name="connsiteX285" fmla="*/ 67382 w 1152718"/>
                  <a:gd name="connsiteY285" fmla="*/ 323488 h 529937"/>
                  <a:gd name="connsiteX286" fmla="*/ 65719 w 1152718"/>
                  <a:gd name="connsiteY286" fmla="*/ 335004 h 529937"/>
                  <a:gd name="connsiteX287" fmla="*/ 62013 w 1152718"/>
                  <a:gd name="connsiteY287" fmla="*/ 355959 h 529937"/>
                  <a:gd name="connsiteX288" fmla="*/ 48462 w 1152718"/>
                  <a:gd name="connsiteY288" fmla="*/ 372420 h 529937"/>
                  <a:gd name="connsiteX289" fmla="*/ 40816 w 1152718"/>
                  <a:gd name="connsiteY289" fmla="*/ 381148 h 529937"/>
                  <a:gd name="connsiteX290" fmla="*/ 36989 w 1152718"/>
                  <a:gd name="connsiteY290" fmla="*/ 385538 h 529937"/>
                  <a:gd name="connsiteX291" fmla="*/ 33135 w 1152718"/>
                  <a:gd name="connsiteY291" fmla="*/ 389868 h 529937"/>
                  <a:gd name="connsiteX292" fmla="*/ 25221 w 1152718"/>
                  <a:gd name="connsiteY292" fmla="*/ 398371 h 529937"/>
                  <a:gd name="connsiteX293" fmla="*/ 17263 w 1152718"/>
                  <a:gd name="connsiteY293" fmla="*/ 406875 h 529937"/>
                  <a:gd name="connsiteX294" fmla="*/ 846 w 1152718"/>
                  <a:gd name="connsiteY294" fmla="*/ 423379 h 529937"/>
                  <a:gd name="connsiteX295" fmla="*/ 66 w 1152718"/>
                  <a:gd name="connsiteY295" fmla="*/ 426037 h 529937"/>
                  <a:gd name="connsiteX296" fmla="*/ 5097 w 1152718"/>
                  <a:gd name="connsiteY296" fmla="*/ 448767 h 529937"/>
                  <a:gd name="connsiteX297" fmla="*/ 7253 w 1152718"/>
                  <a:gd name="connsiteY297" fmla="*/ 460206 h 529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1152718" h="529937">
                    <a:moveTo>
                      <a:pt x="7253" y="460206"/>
                    </a:moveTo>
                    <a:lnTo>
                      <a:pt x="9401" y="471636"/>
                    </a:lnTo>
                    <a:cubicBezTo>
                      <a:pt x="9764" y="473532"/>
                      <a:pt x="10007" y="475454"/>
                      <a:pt x="10319" y="477368"/>
                    </a:cubicBezTo>
                    <a:lnTo>
                      <a:pt x="11210" y="483109"/>
                    </a:lnTo>
                    <a:lnTo>
                      <a:pt x="12994" y="494565"/>
                    </a:lnTo>
                    <a:lnTo>
                      <a:pt x="15644" y="515702"/>
                    </a:lnTo>
                    <a:lnTo>
                      <a:pt x="9799" y="529937"/>
                    </a:lnTo>
                    <a:lnTo>
                      <a:pt x="22814" y="529937"/>
                    </a:lnTo>
                    <a:lnTo>
                      <a:pt x="28295" y="519261"/>
                    </a:lnTo>
                    <a:cubicBezTo>
                      <a:pt x="28840" y="518187"/>
                      <a:pt x="29039" y="516914"/>
                      <a:pt x="28771" y="515641"/>
                    </a:cubicBezTo>
                    <a:lnTo>
                      <a:pt x="23905" y="492573"/>
                    </a:lnTo>
                    <a:lnTo>
                      <a:pt x="21116" y="481126"/>
                    </a:lnTo>
                    <a:lnTo>
                      <a:pt x="19740" y="475403"/>
                    </a:lnTo>
                    <a:cubicBezTo>
                      <a:pt x="19272" y="473515"/>
                      <a:pt x="18848" y="471601"/>
                      <a:pt x="18328" y="469696"/>
                    </a:cubicBezTo>
                    <a:lnTo>
                      <a:pt x="15194" y="458361"/>
                    </a:lnTo>
                    <a:cubicBezTo>
                      <a:pt x="14146" y="454577"/>
                      <a:pt x="13133" y="450802"/>
                      <a:pt x="12059" y="447044"/>
                    </a:cubicBezTo>
                    <a:lnTo>
                      <a:pt x="5573" y="426184"/>
                    </a:lnTo>
                    <a:lnTo>
                      <a:pt x="22207" y="412053"/>
                    </a:lnTo>
                    <a:cubicBezTo>
                      <a:pt x="25143" y="409455"/>
                      <a:pt x="28018" y="406814"/>
                      <a:pt x="30919" y="404190"/>
                    </a:cubicBezTo>
                    <a:lnTo>
                      <a:pt x="39647" y="396293"/>
                    </a:lnTo>
                    <a:cubicBezTo>
                      <a:pt x="41093" y="394968"/>
                      <a:pt x="42461" y="393574"/>
                      <a:pt x="43890" y="392215"/>
                    </a:cubicBezTo>
                    <a:lnTo>
                      <a:pt x="48124" y="388128"/>
                    </a:lnTo>
                    <a:lnTo>
                      <a:pt x="56601" y="379953"/>
                    </a:lnTo>
                    <a:lnTo>
                      <a:pt x="73054" y="363068"/>
                    </a:lnTo>
                    <a:cubicBezTo>
                      <a:pt x="73902" y="362202"/>
                      <a:pt x="74465" y="361068"/>
                      <a:pt x="74578" y="359778"/>
                    </a:cubicBezTo>
                    <a:lnTo>
                      <a:pt x="76725" y="336286"/>
                    </a:lnTo>
                    <a:lnTo>
                      <a:pt x="77452" y="324535"/>
                    </a:lnTo>
                    <a:lnTo>
                      <a:pt x="77808" y="318647"/>
                    </a:lnTo>
                    <a:cubicBezTo>
                      <a:pt x="77920" y="316690"/>
                      <a:pt x="78085" y="314742"/>
                      <a:pt x="78145" y="312776"/>
                    </a:cubicBezTo>
                    <a:lnTo>
                      <a:pt x="78492" y="301043"/>
                    </a:lnTo>
                    <a:cubicBezTo>
                      <a:pt x="78604" y="297112"/>
                      <a:pt x="78751" y="293198"/>
                      <a:pt x="78821" y="289284"/>
                    </a:cubicBezTo>
                    <a:lnTo>
                      <a:pt x="78751" y="267463"/>
                    </a:lnTo>
                    <a:lnTo>
                      <a:pt x="98814" y="258856"/>
                    </a:lnTo>
                    <a:cubicBezTo>
                      <a:pt x="102391" y="257228"/>
                      <a:pt x="105915" y="255557"/>
                      <a:pt x="109474" y="253894"/>
                    </a:cubicBezTo>
                    <a:lnTo>
                      <a:pt x="120125" y="248907"/>
                    </a:lnTo>
                    <a:cubicBezTo>
                      <a:pt x="121891" y="248075"/>
                      <a:pt x="123623" y="247166"/>
                      <a:pt x="125381" y="246283"/>
                    </a:cubicBezTo>
                    <a:lnTo>
                      <a:pt x="130628" y="243625"/>
                    </a:lnTo>
                    <a:lnTo>
                      <a:pt x="141131" y="238299"/>
                    </a:lnTo>
                    <a:lnTo>
                      <a:pt x="161844" y="227034"/>
                    </a:lnTo>
                    <a:cubicBezTo>
                      <a:pt x="162909" y="226445"/>
                      <a:pt x="163775" y="225510"/>
                      <a:pt x="164269" y="224315"/>
                    </a:cubicBezTo>
                    <a:lnTo>
                      <a:pt x="173239" y="202520"/>
                    </a:lnTo>
                    <a:lnTo>
                      <a:pt x="177396" y="191488"/>
                    </a:lnTo>
                    <a:lnTo>
                      <a:pt x="179474" y="185972"/>
                    </a:lnTo>
                    <a:cubicBezTo>
                      <a:pt x="180149" y="184154"/>
                      <a:pt x="180868" y="182336"/>
                      <a:pt x="181509" y="180474"/>
                    </a:cubicBezTo>
                    <a:lnTo>
                      <a:pt x="185301" y="169330"/>
                    </a:lnTo>
                    <a:cubicBezTo>
                      <a:pt x="186566" y="165615"/>
                      <a:pt x="187856" y="161935"/>
                      <a:pt x="189077" y="158220"/>
                    </a:cubicBezTo>
                    <a:lnTo>
                      <a:pt x="195467" y="137334"/>
                    </a:lnTo>
                    <a:lnTo>
                      <a:pt x="217184" y="135022"/>
                    </a:lnTo>
                    <a:cubicBezTo>
                      <a:pt x="221055" y="134537"/>
                      <a:pt x="224934" y="133966"/>
                      <a:pt x="228805" y="133438"/>
                    </a:cubicBezTo>
                    <a:lnTo>
                      <a:pt x="240477" y="131810"/>
                    </a:lnTo>
                    <a:cubicBezTo>
                      <a:pt x="242417" y="131533"/>
                      <a:pt x="244348" y="131152"/>
                      <a:pt x="246279" y="130831"/>
                    </a:cubicBezTo>
                    <a:lnTo>
                      <a:pt x="252098" y="129836"/>
                    </a:lnTo>
                    <a:lnTo>
                      <a:pt x="263770" y="127853"/>
                    </a:lnTo>
                    <a:lnTo>
                      <a:pt x="286699" y="123220"/>
                    </a:lnTo>
                    <a:lnTo>
                      <a:pt x="286777" y="123185"/>
                    </a:lnTo>
                    <a:cubicBezTo>
                      <a:pt x="287972" y="122969"/>
                      <a:pt x="289089" y="122320"/>
                      <a:pt x="289921" y="121315"/>
                    </a:cubicBezTo>
                    <a:lnTo>
                      <a:pt x="304901" y="103122"/>
                    </a:lnTo>
                    <a:lnTo>
                      <a:pt x="312123" y="93805"/>
                    </a:lnTo>
                    <a:lnTo>
                      <a:pt x="315725" y="89173"/>
                    </a:lnTo>
                    <a:cubicBezTo>
                      <a:pt x="316937" y="87605"/>
                      <a:pt x="318158" y="86081"/>
                      <a:pt x="319318" y="84505"/>
                    </a:cubicBezTo>
                    <a:lnTo>
                      <a:pt x="326228" y="74980"/>
                    </a:lnTo>
                    <a:cubicBezTo>
                      <a:pt x="328540" y="71794"/>
                      <a:pt x="330852" y="68642"/>
                      <a:pt x="333121" y="65464"/>
                    </a:cubicBezTo>
                    <a:lnTo>
                      <a:pt x="345365" y="47392"/>
                    </a:lnTo>
                    <a:lnTo>
                      <a:pt x="366787" y="51583"/>
                    </a:lnTo>
                    <a:cubicBezTo>
                      <a:pt x="370649" y="52250"/>
                      <a:pt x="374529" y="52848"/>
                      <a:pt x="378382" y="53480"/>
                    </a:cubicBezTo>
                    <a:lnTo>
                      <a:pt x="390002" y="55376"/>
                    </a:lnTo>
                    <a:cubicBezTo>
                      <a:pt x="391951" y="55697"/>
                      <a:pt x="393873" y="55904"/>
                      <a:pt x="395821" y="56173"/>
                    </a:cubicBezTo>
                    <a:lnTo>
                      <a:pt x="401675" y="56935"/>
                    </a:lnTo>
                    <a:lnTo>
                      <a:pt x="413347" y="58441"/>
                    </a:lnTo>
                    <a:lnTo>
                      <a:pt x="436796" y="60805"/>
                    </a:lnTo>
                    <a:cubicBezTo>
                      <a:pt x="438000" y="60926"/>
                      <a:pt x="439255" y="60649"/>
                      <a:pt x="440346" y="59922"/>
                    </a:cubicBezTo>
                    <a:lnTo>
                      <a:pt x="460037" y="46959"/>
                    </a:lnTo>
                    <a:lnTo>
                      <a:pt x="469666" y="40197"/>
                    </a:lnTo>
                    <a:lnTo>
                      <a:pt x="474489" y="36820"/>
                    </a:lnTo>
                    <a:cubicBezTo>
                      <a:pt x="476082" y="35685"/>
                      <a:pt x="477728" y="34594"/>
                      <a:pt x="479295" y="33416"/>
                    </a:cubicBezTo>
                    <a:lnTo>
                      <a:pt x="488707" y="26351"/>
                    </a:lnTo>
                    <a:cubicBezTo>
                      <a:pt x="491833" y="24004"/>
                      <a:pt x="494994" y="21684"/>
                      <a:pt x="498085" y="19302"/>
                    </a:cubicBezTo>
                    <a:lnTo>
                      <a:pt x="515118" y="5638"/>
                    </a:lnTo>
                    <a:lnTo>
                      <a:pt x="534367" y="15969"/>
                    </a:lnTo>
                    <a:cubicBezTo>
                      <a:pt x="537839" y="17744"/>
                      <a:pt x="541381" y="19450"/>
                      <a:pt x="544879" y="21199"/>
                    </a:cubicBezTo>
                    <a:lnTo>
                      <a:pt x="555426" y="26429"/>
                    </a:lnTo>
                    <a:cubicBezTo>
                      <a:pt x="557175" y="27286"/>
                      <a:pt x="558985" y="28065"/>
                      <a:pt x="560760" y="28888"/>
                    </a:cubicBezTo>
                    <a:lnTo>
                      <a:pt x="566111" y="31338"/>
                    </a:lnTo>
                    <a:lnTo>
                      <a:pt x="576814" y="36239"/>
                    </a:lnTo>
                    <a:lnTo>
                      <a:pt x="598539" y="45392"/>
                    </a:lnTo>
                    <a:cubicBezTo>
                      <a:pt x="599656" y="45868"/>
                      <a:pt x="600929" y="45981"/>
                      <a:pt x="602176" y="45609"/>
                    </a:cubicBezTo>
                    <a:lnTo>
                      <a:pt x="624802" y="39028"/>
                    </a:lnTo>
                    <a:lnTo>
                      <a:pt x="636025" y="35391"/>
                    </a:lnTo>
                    <a:lnTo>
                      <a:pt x="641618" y="33581"/>
                    </a:lnTo>
                    <a:cubicBezTo>
                      <a:pt x="643489" y="32975"/>
                      <a:pt x="645359" y="32412"/>
                      <a:pt x="647203" y="31737"/>
                    </a:cubicBezTo>
                    <a:lnTo>
                      <a:pt x="658270" y="27780"/>
                    </a:lnTo>
                    <a:cubicBezTo>
                      <a:pt x="661967" y="26463"/>
                      <a:pt x="665665" y="25156"/>
                      <a:pt x="669327" y="23788"/>
                    </a:cubicBezTo>
                    <a:lnTo>
                      <a:pt x="689633" y="15752"/>
                    </a:lnTo>
                    <a:lnTo>
                      <a:pt x="704968" y="31295"/>
                    </a:lnTo>
                    <a:cubicBezTo>
                      <a:pt x="707782" y="34023"/>
                      <a:pt x="710623" y="36707"/>
                      <a:pt x="713471" y="39400"/>
                    </a:cubicBezTo>
                    <a:lnTo>
                      <a:pt x="721992" y="47522"/>
                    </a:lnTo>
                    <a:cubicBezTo>
                      <a:pt x="723421" y="48856"/>
                      <a:pt x="724910" y="50129"/>
                      <a:pt x="726365" y="51445"/>
                    </a:cubicBezTo>
                    <a:lnTo>
                      <a:pt x="730755" y="55359"/>
                    </a:lnTo>
                    <a:lnTo>
                      <a:pt x="739544" y="63187"/>
                    </a:lnTo>
                    <a:lnTo>
                      <a:pt x="757607" y="78349"/>
                    </a:lnTo>
                    <a:cubicBezTo>
                      <a:pt x="758533" y="79128"/>
                      <a:pt x="759720" y="79613"/>
                      <a:pt x="761036" y="79630"/>
                    </a:cubicBezTo>
                    <a:lnTo>
                      <a:pt x="784623" y="80002"/>
                    </a:lnTo>
                    <a:lnTo>
                      <a:pt x="796391" y="79846"/>
                    </a:lnTo>
                    <a:lnTo>
                      <a:pt x="802262" y="79760"/>
                    </a:lnTo>
                    <a:cubicBezTo>
                      <a:pt x="804236" y="79725"/>
                      <a:pt x="806193" y="79725"/>
                      <a:pt x="808150" y="79665"/>
                    </a:cubicBezTo>
                    <a:lnTo>
                      <a:pt x="819909" y="79119"/>
                    </a:lnTo>
                    <a:cubicBezTo>
                      <a:pt x="823823" y="78937"/>
                      <a:pt x="827728" y="78790"/>
                      <a:pt x="831633" y="78574"/>
                    </a:cubicBezTo>
                    <a:lnTo>
                      <a:pt x="853402" y="76885"/>
                    </a:lnTo>
                    <a:lnTo>
                      <a:pt x="863482" y="96256"/>
                    </a:lnTo>
                    <a:cubicBezTo>
                      <a:pt x="865369" y="99676"/>
                      <a:pt x="867300" y="103088"/>
                      <a:pt x="869214" y="106508"/>
                    </a:cubicBezTo>
                    <a:lnTo>
                      <a:pt x="874981" y="116769"/>
                    </a:lnTo>
                    <a:cubicBezTo>
                      <a:pt x="875942" y="118466"/>
                      <a:pt x="876998" y="120137"/>
                      <a:pt x="878003" y="121817"/>
                    </a:cubicBezTo>
                    <a:lnTo>
                      <a:pt x="881042" y="126848"/>
                    </a:lnTo>
                    <a:lnTo>
                      <a:pt x="887138" y="136945"/>
                    </a:lnTo>
                    <a:lnTo>
                      <a:pt x="899928" y="156739"/>
                    </a:lnTo>
                    <a:cubicBezTo>
                      <a:pt x="900586" y="157752"/>
                      <a:pt x="901582" y="158558"/>
                      <a:pt x="902828" y="158965"/>
                    </a:cubicBezTo>
                    <a:lnTo>
                      <a:pt x="925238" y="166273"/>
                    </a:lnTo>
                    <a:lnTo>
                      <a:pt x="936538" y="169598"/>
                    </a:lnTo>
                    <a:lnTo>
                      <a:pt x="942184" y="171261"/>
                    </a:lnTo>
                    <a:cubicBezTo>
                      <a:pt x="944063" y="171798"/>
                      <a:pt x="945942" y="172404"/>
                      <a:pt x="947821" y="172889"/>
                    </a:cubicBezTo>
                    <a:lnTo>
                      <a:pt x="959208" y="175833"/>
                    </a:lnTo>
                    <a:cubicBezTo>
                      <a:pt x="963009" y="176811"/>
                      <a:pt x="966784" y="177824"/>
                      <a:pt x="970586" y="178777"/>
                    </a:cubicBezTo>
                    <a:lnTo>
                      <a:pt x="991870" y="183582"/>
                    </a:lnTo>
                    <a:lnTo>
                      <a:pt x="995801" y="205048"/>
                    </a:lnTo>
                    <a:cubicBezTo>
                      <a:pt x="996580" y="208884"/>
                      <a:pt x="997438" y="212712"/>
                      <a:pt x="998260" y="216548"/>
                    </a:cubicBezTo>
                    <a:lnTo>
                      <a:pt x="1000745" y="228038"/>
                    </a:lnTo>
                    <a:cubicBezTo>
                      <a:pt x="1001161" y="229952"/>
                      <a:pt x="1001672" y="231857"/>
                      <a:pt x="1002140" y="233745"/>
                    </a:cubicBezTo>
                    <a:lnTo>
                      <a:pt x="1003551" y="239477"/>
                    </a:lnTo>
                    <a:lnTo>
                      <a:pt x="1006400" y="250898"/>
                    </a:lnTo>
                    <a:lnTo>
                      <a:pt x="1012782" y="273594"/>
                    </a:lnTo>
                    <a:cubicBezTo>
                      <a:pt x="1013128" y="274754"/>
                      <a:pt x="1013821" y="275819"/>
                      <a:pt x="1014894" y="276564"/>
                    </a:cubicBezTo>
                    <a:lnTo>
                      <a:pt x="1034152" y="290159"/>
                    </a:lnTo>
                    <a:lnTo>
                      <a:pt x="1043972" y="296653"/>
                    </a:lnTo>
                    <a:lnTo>
                      <a:pt x="1048873" y="299909"/>
                    </a:lnTo>
                    <a:cubicBezTo>
                      <a:pt x="1050518" y="300983"/>
                      <a:pt x="1052129" y="302091"/>
                      <a:pt x="1053800" y="303130"/>
                    </a:cubicBezTo>
                    <a:lnTo>
                      <a:pt x="1063792" y="309304"/>
                    </a:lnTo>
                    <a:cubicBezTo>
                      <a:pt x="1067143" y="311365"/>
                      <a:pt x="1070460" y="313443"/>
                      <a:pt x="1073811" y="315461"/>
                    </a:cubicBezTo>
                    <a:lnTo>
                      <a:pt x="1092740" y="326328"/>
                    </a:lnTo>
                    <a:lnTo>
                      <a:pt x="1090159" y="348001"/>
                    </a:lnTo>
                    <a:cubicBezTo>
                      <a:pt x="1089787" y="351915"/>
                      <a:pt x="1089475" y="355812"/>
                      <a:pt x="1089129" y="359726"/>
                    </a:cubicBezTo>
                    <a:lnTo>
                      <a:pt x="1088116" y="371450"/>
                    </a:lnTo>
                    <a:cubicBezTo>
                      <a:pt x="1087951" y="373398"/>
                      <a:pt x="1087891" y="375364"/>
                      <a:pt x="1087769" y="377330"/>
                    </a:cubicBezTo>
                    <a:lnTo>
                      <a:pt x="1087440" y="383201"/>
                    </a:lnTo>
                    <a:lnTo>
                      <a:pt x="1086791" y="394951"/>
                    </a:lnTo>
                    <a:lnTo>
                      <a:pt x="1086211" y="418521"/>
                    </a:lnTo>
                    <a:cubicBezTo>
                      <a:pt x="1086176" y="419742"/>
                      <a:pt x="1086540" y="420963"/>
                      <a:pt x="1087345" y="421985"/>
                    </a:cubicBezTo>
                    <a:lnTo>
                      <a:pt x="1101745" y="440654"/>
                    </a:lnTo>
                    <a:lnTo>
                      <a:pt x="1109201" y="449772"/>
                    </a:lnTo>
                    <a:lnTo>
                      <a:pt x="1112950" y="454300"/>
                    </a:lnTo>
                    <a:cubicBezTo>
                      <a:pt x="1114206" y="455824"/>
                      <a:pt x="1115418" y="457366"/>
                      <a:pt x="1116699" y="458838"/>
                    </a:cubicBezTo>
                    <a:lnTo>
                      <a:pt x="1124441" y="467687"/>
                    </a:lnTo>
                    <a:cubicBezTo>
                      <a:pt x="1127030" y="470640"/>
                      <a:pt x="1129584" y="473602"/>
                      <a:pt x="1132191" y="476528"/>
                    </a:cubicBezTo>
                    <a:lnTo>
                      <a:pt x="1147093" y="492487"/>
                    </a:lnTo>
                    <a:lnTo>
                      <a:pt x="1138235" y="512464"/>
                    </a:lnTo>
                    <a:cubicBezTo>
                      <a:pt x="1136719" y="516066"/>
                      <a:pt x="1135273" y="519711"/>
                      <a:pt x="1133784" y="523322"/>
                    </a:cubicBezTo>
                    <a:lnTo>
                      <a:pt x="1131108" y="529929"/>
                    </a:lnTo>
                    <a:lnTo>
                      <a:pt x="1140261" y="529929"/>
                    </a:lnTo>
                    <a:lnTo>
                      <a:pt x="1141464" y="526084"/>
                    </a:lnTo>
                    <a:cubicBezTo>
                      <a:pt x="1142616" y="522378"/>
                      <a:pt x="1143750" y="518672"/>
                      <a:pt x="1144928" y="514992"/>
                    </a:cubicBezTo>
                    <a:lnTo>
                      <a:pt x="1152574" y="492989"/>
                    </a:lnTo>
                    <a:cubicBezTo>
                      <a:pt x="1152860" y="492089"/>
                      <a:pt x="1152730" y="491049"/>
                      <a:pt x="1152106" y="490253"/>
                    </a:cubicBezTo>
                    <a:lnTo>
                      <a:pt x="1137715" y="471965"/>
                    </a:lnTo>
                    <a:cubicBezTo>
                      <a:pt x="1135368" y="468882"/>
                      <a:pt x="1133100" y="465713"/>
                      <a:pt x="1130788" y="462604"/>
                    </a:cubicBezTo>
                    <a:lnTo>
                      <a:pt x="1123904" y="453253"/>
                    </a:lnTo>
                    <a:cubicBezTo>
                      <a:pt x="1122761" y="451694"/>
                      <a:pt x="1121696" y="450075"/>
                      <a:pt x="1120587" y="448482"/>
                    </a:cubicBezTo>
                    <a:lnTo>
                      <a:pt x="1117288" y="443693"/>
                    </a:lnTo>
                    <a:lnTo>
                      <a:pt x="1110707" y="434125"/>
                    </a:lnTo>
                    <a:lnTo>
                      <a:pt x="1099156" y="416218"/>
                    </a:lnTo>
                    <a:lnTo>
                      <a:pt x="1097892" y="394960"/>
                    </a:lnTo>
                    <a:lnTo>
                      <a:pt x="1097563" y="383357"/>
                    </a:lnTo>
                    <a:lnTo>
                      <a:pt x="1097390" y="377555"/>
                    </a:lnTo>
                    <a:cubicBezTo>
                      <a:pt x="1097329" y="375606"/>
                      <a:pt x="1097234" y="373667"/>
                      <a:pt x="1097234" y="371736"/>
                    </a:cubicBezTo>
                    <a:lnTo>
                      <a:pt x="1097268" y="360115"/>
                    </a:lnTo>
                    <a:cubicBezTo>
                      <a:pt x="1097286" y="356245"/>
                      <a:pt x="1097268" y="352348"/>
                      <a:pt x="1097320" y="348478"/>
                    </a:cubicBezTo>
                    <a:lnTo>
                      <a:pt x="1098126" y="325202"/>
                    </a:lnTo>
                    <a:cubicBezTo>
                      <a:pt x="1098160" y="324249"/>
                      <a:pt x="1097710" y="323306"/>
                      <a:pt x="1096896" y="322751"/>
                    </a:cubicBezTo>
                    <a:lnTo>
                      <a:pt x="1077725" y="309512"/>
                    </a:lnTo>
                    <a:cubicBezTo>
                      <a:pt x="1074590" y="307217"/>
                      <a:pt x="1071490" y="304905"/>
                      <a:pt x="1068364" y="302593"/>
                    </a:cubicBezTo>
                    <a:lnTo>
                      <a:pt x="1059021" y="295683"/>
                    </a:lnTo>
                    <a:cubicBezTo>
                      <a:pt x="1057471" y="294514"/>
                      <a:pt x="1055973" y="293293"/>
                      <a:pt x="1054449" y="292098"/>
                    </a:cubicBezTo>
                    <a:lnTo>
                      <a:pt x="1049895" y="288487"/>
                    </a:lnTo>
                    <a:lnTo>
                      <a:pt x="1040785" y="281292"/>
                    </a:lnTo>
                    <a:lnTo>
                      <a:pt x="1024454" y="267576"/>
                    </a:lnTo>
                    <a:lnTo>
                      <a:pt x="1016990" y="247625"/>
                    </a:lnTo>
                    <a:lnTo>
                      <a:pt x="1013249" y="236654"/>
                    </a:lnTo>
                    <a:lnTo>
                      <a:pt x="1011370" y="231138"/>
                    </a:lnTo>
                    <a:cubicBezTo>
                      <a:pt x="1010781" y="229294"/>
                      <a:pt x="1010097" y="227467"/>
                      <a:pt x="1009526" y="225622"/>
                    </a:cubicBezTo>
                    <a:lnTo>
                      <a:pt x="1006131" y="214504"/>
                    </a:lnTo>
                    <a:cubicBezTo>
                      <a:pt x="1004997" y="210807"/>
                      <a:pt x="1003837" y="207101"/>
                      <a:pt x="1002746" y="203377"/>
                    </a:cubicBezTo>
                    <a:lnTo>
                      <a:pt x="996658" y="180898"/>
                    </a:lnTo>
                    <a:cubicBezTo>
                      <a:pt x="996416" y="179998"/>
                      <a:pt x="995723" y="179218"/>
                      <a:pt x="994753" y="178915"/>
                    </a:cubicBezTo>
                    <a:lnTo>
                      <a:pt x="972534" y="171901"/>
                    </a:lnTo>
                    <a:cubicBezTo>
                      <a:pt x="968871" y="170646"/>
                      <a:pt x="965217" y="169330"/>
                      <a:pt x="961537" y="168065"/>
                    </a:cubicBezTo>
                    <a:lnTo>
                      <a:pt x="950583" y="164212"/>
                    </a:lnTo>
                    <a:cubicBezTo>
                      <a:pt x="948765" y="163571"/>
                      <a:pt x="946973" y="162835"/>
                      <a:pt x="945163" y="162134"/>
                    </a:cubicBezTo>
                    <a:lnTo>
                      <a:pt x="939734" y="160047"/>
                    </a:lnTo>
                    <a:lnTo>
                      <a:pt x="928927" y="155856"/>
                    </a:lnTo>
                    <a:lnTo>
                      <a:pt x="909280" y="147587"/>
                    </a:lnTo>
                    <a:lnTo>
                      <a:pt x="896265" y="130701"/>
                    </a:lnTo>
                    <a:lnTo>
                      <a:pt x="889442" y="121306"/>
                    </a:lnTo>
                    <a:lnTo>
                      <a:pt x="886030" y="116613"/>
                    </a:lnTo>
                    <a:cubicBezTo>
                      <a:pt x="884904" y="115020"/>
                      <a:pt x="883727" y="113487"/>
                      <a:pt x="882644" y="111877"/>
                    </a:cubicBezTo>
                    <a:lnTo>
                      <a:pt x="876115" y="102265"/>
                    </a:lnTo>
                    <a:cubicBezTo>
                      <a:pt x="873950" y="99053"/>
                      <a:pt x="871742" y="95875"/>
                      <a:pt x="869604" y="92627"/>
                    </a:cubicBezTo>
                    <a:lnTo>
                      <a:pt x="857152" y="72963"/>
                    </a:lnTo>
                    <a:cubicBezTo>
                      <a:pt x="856641" y="72157"/>
                      <a:pt x="855758" y="71612"/>
                      <a:pt x="854753" y="71612"/>
                    </a:cubicBezTo>
                    <a:lnTo>
                      <a:pt x="831460" y="71439"/>
                    </a:lnTo>
                    <a:cubicBezTo>
                      <a:pt x="827590" y="71352"/>
                      <a:pt x="823702" y="71170"/>
                      <a:pt x="819831" y="71032"/>
                    </a:cubicBezTo>
                    <a:lnTo>
                      <a:pt x="808219" y="70555"/>
                    </a:lnTo>
                    <a:cubicBezTo>
                      <a:pt x="806280" y="70504"/>
                      <a:pt x="804357" y="70322"/>
                      <a:pt x="802409" y="70200"/>
                    </a:cubicBezTo>
                    <a:lnTo>
                      <a:pt x="796625" y="69776"/>
                    </a:lnTo>
                    <a:lnTo>
                      <a:pt x="785039" y="68962"/>
                    </a:lnTo>
                    <a:lnTo>
                      <a:pt x="763859" y="66849"/>
                    </a:lnTo>
                    <a:lnTo>
                      <a:pt x="746419" y="54545"/>
                    </a:lnTo>
                    <a:lnTo>
                      <a:pt x="737145" y="47565"/>
                    </a:lnTo>
                    <a:lnTo>
                      <a:pt x="732495" y="44085"/>
                    </a:lnTo>
                    <a:cubicBezTo>
                      <a:pt x="730954" y="42933"/>
                      <a:pt x="729387" y="41781"/>
                      <a:pt x="727880" y="40578"/>
                    </a:cubicBezTo>
                    <a:lnTo>
                      <a:pt x="718814" y="33313"/>
                    </a:lnTo>
                    <a:cubicBezTo>
                      <a:pt x="715783" y="30897"/>
                      <a:pt x="712744" y="28472"/>
                      <a:pt x="709739" y="26004"/>
                    </a:cubicBezTo>
                    <a:lnTo>
                      <a:pt x="692040" y="10868"/>
                    </a:lnTo>
                    <a:cubicBezTo>
                      <a:pt x="691330" y="10279"/>
                      <a:pt x="690317" y="10002"/>
                      <a:pt x="689339" y="10323"/>
                    </a:cubicBezTo>
                    <a:lnTo>
                      <a:pt x="667041" y="17008"/>
                    </a:lnTo>
                    <a:cubicBezTo>
                      <a:pt x="663301" y="18064"/>
                      <a:pt x="659551" y="19016"/>
                      <a:pt x="655811" y="20038"/>
                    </a:cubicBezTo>
                    <a:lnTo>
                      <a:pt x="644571" y="23034"/>
                    </a:lnTo>
                    <a:cubicBezTo>
                      <a:pt x="642701" y="23536"/>
                      <a:pt x="640804" y="23935"/>
                      <a:pt x="638925" y="24368"/>
                    </a:cubicBezTo>
                    <a:lnTo>
                      <a:pt x="633280" y="25693"/>
                    </a:lnTo>
                    <a:lnTo>
                      <a:pt x="621962" y="28325"/>
                    </a:lnTo>
                    <a:lnTo>
                      <a:pt x="601076" y="32551"/>
                    </a:lnTo>
                    <a:lnTo>
                      <a:pt x="580805" y="25935"/>
                    </a:lnTo>
                    <a:lnTo>
                      <a:pt x="569895" y="22013"/>
                    </a:lnTo>
                    <a:lnTo>
                      <a:pt x="564414" y="20047"/>
                    </a:lnTo>
                    <a:cubicBezTo>
                      <a:pt x="562587" y="19380"/>
                      <a:pt x="560751" y="18765"/>
                      <a:pt x="558950" y="18055"/>
                    </a:cubicBezTo>
                    <a:lnTo>
                      <a:pt x="548152" y="13795"/>
                    </a:lnTo>
                    <a:cubicBezTo>
                      <a:pt x="544550" y="12340"/>
                      <a:pt x="540922" y="10955"/>
                      <a:pt x="537337" y="9483"/>
                    </a:cubicBezTo>
                    <a:lnTo>
                      <a:pt x="515958" y="235"/>
                    </a:lnTo>
                    <a:cubicBezTo>
                      <a:pt x="515100" y="-138"/>
                      <a:pt x="514053" y="-77"/>
                      <a:pt x="513221" y="486"/>
                    </a:cubicBezTo>
                    <a:lnTo>
                      <a:pt x="493894" y="13492"/>
                    </a:lnTo>
                    <a:cubicBezTo>
                      <a:pt x="490630" y="15579"/>
                      <a:pt x="487322" y="17605"/>
                      <a:pt x="484049" y="19666"/>
                    </a:cubicBezTo>
                    <a:lnTo>
                      <a:pt x="474186" y="25840"/>
                    </a:lnTo>
                    <a:cubicBezTo>
                      <a:pt x="472558" y="26870"/>
                      <a:pt x="470852" y="27806"/>
                      <a:pt x="469190" y="28810"/>
                    </a:cubicBezTo>
                    <a:lnTo>
                      <a:pt x="464167" y="31737"/>
                    </a:lnTo>
                    <a:lnTo>
                      <a:pt x="454140" y="37564"/>
                    </a:lnTo>
                    <a:lnTo>
                      <a:pt x="435428" y="47765"/>
                    </a:lnTo>
                    <a:lnTo>
                      <a:pt x="414118" y="47427"/>
                    </a:lnTo>
                    <a:lnTo>
                      <a:pt x="402532" y="46899"/>
                    </a:lnTo>
                    <a:lnTo>
                      <a:pt x="396730" y="46630"/>
                    </a:lnTo>
                    <a:cubicBezTo>
                      <a:pt x="394791" y="46535"/>
                      <a:pt x="392851" y="46483"/>
                      <a:pt x="390912" y="46327"/>
                    </a:cubicBezTo>
                    <a:lnTo>
                      <a:pt x="379326" y="45435"/>
                    </a:lnTo>
                    <a:cubicBezTo>
                      <a:pt x="375472" y="45115"/>
                      <a:pt x="371584" y="44873"/>
                      <a:pt x="367731" y="44509"/>
                    </a:cubicBezTo>
                    <a:lnTo>
                      <a:pt x="344568" y="41980"/>
                    </a:lnTo>
                    <a:cubicBezTo>
                      <a:pt x="343642" y="41877"/>
                      <a:pt x="342654" y="42249"/>
                      <a:pt x="342031" y="43028"/>
                    </a:cubicBezTo>
                    <a:lnTo>
                      <a:pt x="327380" y="61134"/>
                    </a:lnTo>
                    <a:cubicBezTo>
                      <a:pt x="324895" y="64104"/>
                      <a:pt x="322314" y="67022"/>
                      <a:pt x="319812" y="69958"/>
                    </a:cubicBezTo>
                    <a:lnTo>
                      <a:pt x="312209" y="78773"/>
                    </a:lnTo>
                    <a:cubicBezTo>
                      <a:pt x="310945" y="80210"/>
                      <a:pt x="309594" y="81630"/>
                      <a:pt x="308287" y="83068"/>
                    </a:cubicBezTo>
                    <a:lnTo>
                      <a:pt x="304364" y="87345"/>
                    </a:lnTo>
                    <a:lnTo>
                      <a:pt x="296510" y="95875"/>
                    </a:lnTo>
                    <a:lnTo>
                      <a:pt x="281625" y="111141"/>
                    </a:lnTo>
                    <a:lnTo>
                      <a:pt x="261077" y="117098"/>
                    </a:lnTo>
                    <a:lnTo>
                      <a:pt x="249881" y="120016"/>
                    </a:lnTo>
                    <a:lnTo>
                      <a:pt x="244287" y="121445"/>
                    </a:lnTo>
                    <a:cubicBezTo>
                      <a:pt x="242425" y="121939"/>
                      <a:pt x="240555" y="122458"/>
                      <a:pt x="238685" y="122882"/>
                    </a:cubicBezTo>
                    <a:lnTo>
                      <a:pt x="227350" y="125445"/>
                    </a:lnTo>
                    <a:cubicBezTo>
                      <a:pt x="223557" y="126285"/>
                      <a:pt x="219773" y="127177"/>
                      <a:pt x="215981" y="127974"/>
                    </a:cubicBezTo>
                    <a:lnTo>
                      <a:pt x="193103" y="132373"/>
                    </a:lnTo>
                    <a:cubicBezTo>
                      <a:pt x="192194" y="132554"/>
                      <a:pt x="191354" y="133213"/>
                      <a:pt x="190982" y="134148"/>
                    </a:cubicBezTo>
                    <a:lnTo>
                      <a:pt x="182383" y="155726"/>
                    </a:lnTo>
                    <a:cubicBezTo>
                      <a:pt x="180859" y="159320"/>
                      <a:pt x="179292" y="162835"/>
                      <a:pt x="177733" y="166403"/>
                    </a:cubicBezTo>
                    <a:lnTo>
                      <a:pt x="173075" y="177045"/>
                    </a:lnTo>
                    <a:cubicBezTo>
                      <a:pt x="172287" y="178820"/>
                      <a:pt x="171430" y="180560"/>
                      <a:pt x="170598" y="182310"/>
                    </a:cubicBezTo>
                    <a:lnTo>
                      <a:pt x="168096" y="187540"/>
                    </a:lnTo>
                    <a:lnTo>
                      <a:pt x="163117" y="198026"/>
                    </a:lnTo>
                    <a:lnTo>
                      <a:pt x="153384" y="216981"/>
                    </a:lnTo>
                    <a:lnTo>
                      <a:pt x="135590" y="228714"/>
                    </a:lnTo>
                    <a:lnTo>
                      <a:pt x="125701" y="234792"/>
                    </a:lnTo>
                    <a:lnTo>
                      <a:pt x="120774" y="237832"/>
                    </a:lnTo>
                    <a:cubicBezTo>
                      <a:pt x="119120" y="238845"/>
                      <a:pt x="117483" y="239892"/>
                      <a:pt x="115804" y="240871"/>
                    </a:cubicBezTo>
                    <a:lnTo>
                      <a:pt x="105733" y="246655"/>
                    </a:lnTo>
                    <a:cubicBezTo>
                      <a:pt x="102373" y="248578"/>
                      <a:pt x="99005" y="250543"/>
                      <a:pt x="95628" y="252431"/>
                    </a:cubicBezTo>
                    <a:lnTo>
                      <a:pt x="75063" y="263376"/>
                    </a:lnTo>
                    <a:cubicBezTo>
                      <a:pt x="74240" y="263818"/>
                      <a:pt x="73625" y="264666"/>
                      <a:pt x="73547" y="265662"/>
                    </a:cubicBezTo>
                    <a:lnTo>
                      <a:pt x="71660" y="288886"/>
                    </a:lnTo>
                    <a:cubicBezTo>
                      <a:pt x="71244" y="292756"/>
                      <a:pt x="70776" y="296618"/>
                      <a:pt x="70361" y="300463"/>
                    </a:cubicBezTo>
                    <a:lnTo>
                      <a:pt x="69045" y="311997"/>
                    </a:lnTo>
                    <a:cubicBezTo>
                      <a:pt x="68828" y="313919"/>
                      <a:pt x="68499" y="315842"/>
                      <a:pt x="68231" y="317747"/>
                    </a:cubicBezTo>
                    <a:lnTo>
                      <a:pt x="67382" y="323488"/>
                    </a:lnTo>
                    <a:lnTo>
                      <a:pt x="65719" y="335004"/>
                    </a:lnTo>
                    <a:lnTo>
                      <a:pt x="62013" y="355959"/>
                    </a:lnTo>
                    <a:lnTo>
                      <a:pt x="48462" y="372420"/>
                    </a:lnTo>
                    <a:lnTo>
                      <a:pt x="40816" y="381148"/>
                    </a:lnTo>
                    <a:lnTo>
                      <a:pt x="36989" y="385538"/>
                    </a:lnTo>
                    <a:cubicBezTo>
                      <a:pt x="35707" y="386976"/>
                      <a:pt x="34460" y="388483"/>
                      <a:pt x="33135" y="389868"/>
                    </a:cubicBezTo>
                    <a:lnTo>
                      <a:pt x="25221" y="398371"/>
                    </a:lnTo>
                    <a:cubicBezTo>
                      <a:pt x="22571" y="401194"/>
                      <a:pt x="19947" y="404069"/>
                      <a:pt x="17263" y="406875"/>
                    </a:cubicBezTo>
                    <a:lnTo>
                      <a:pt x="846" y="423379"/>
                    </a:lnTo>
                    <a:cubicBezTo>
                      <a:pt x="179" y="424037"/>
                      <a:pt x="-150" y="425033"/>
                      <a:pt x="66" y="426037"/>
                    </a:cubicBezTo>
                    <a:lnTo>
                      <a:pt x="5097" y="448767"/>
                    </a:lnTo>
                    <a:cubicBezTo>
                      <a:pt x="5850" y="452603"/>
                      <a:pt x="6535" y="456405"/>
                      <a:pt x="7253" y="460206"/>
                    </a:cubicBezTo>
                    <a:close/>
                  </a:path>
                </a:pathLst>
              </a:custGeom>
              <a:grpFill/>
              <a:ln w="8653" cap="flat">
                <a:noFill/>
                <a:prstDash val="solid"/>
                <a:miter/>
              </a:ln>
            </p:spPr>
            <p:txBody>
              <a:bodyPr rtlCol="0" anchor="ctr"/>
              <a:lstStyle/>
              <a:p>
                <a:endParaRPr lang="en-IN" dirty="0"/>
              </a:p>
            </p:txBody>
          </p:sp>
          <p:grpSp>
            <p:nvGrpSpPr>
              <p:cNvPr id="90" name="Graphic 140">
                <a:extLst>
                  <a:ext uri="{FF2B5EF4-FFF2-40B4-BE49-F238E27FC236}">
                    <a16:creationId xmlns:a16="http://schemas.microsoft.com/office/drawing/2014/main" id="{7C135B8F-7F92-7349-8DCC-9BE7F239EA86}"/>
                  </a:ext>
                </a:extLst>
              </p:cNvPr>
              <p:cNvGrpSpPr/>
              <p:nvPr/>
            </p:nvGrpSpPr>
            <p:grpSpPr>
              <a:xfrm>
                <a:off x="-2502731" y="2656182"/>
                <a:ext cx="2199074" cy="1050142"/>
                <a:chOff x="-2502731" y="2656182"/>
                <a:chExt cx="2199074" cy="1050142"/>
              </a:xfrm>
              <a:grpFill/>
            </p:grpSpPr>
            <p:sp>
              <p:nvSpPr>
                <p:cNvPr id="195" name="Freeform: Shape 170">
                  <a:extLst>
                    <a:ext uri="{FF2B5EF4-FFF2-40B4-BE49-F238E27FC236}">
                      <a16:creationId xmlns:a16="http://schemas.microsoft.com/office/drawing/2014/main" id="{D4C17CB5-2C37-294E-B840-EC11965D3AAF}"/>
                    </a:ext>
                  </a:extLst>
                </p:cNvPr>
                <p:cNvSpPr/>
                <p:nvPr/>
              </p:nvSpPr>
              <p:spPr>
                <a:xfrm>
                  <a:off x="-2085624" y="3056113"/>
                  <a:ext cx="1387836" cy="650202"/>
                </a:xfrm>
                <a:custGeom>
                  <a:avLst/>
                  <a:gdLst>
                    <a:gd name="connsiteX0" fmla="*/ 14664 w 1387836"/>
                    <a:gd name="connsiteY0" fmla="*/ 530188 h 650202"/>
                    <a:gd name="connsiteX1" fmla="*/ 21081 w 1387836"/>
                    <a:gd name="connsiteY1" fmla="*/ 536916 h 650202"/>
                    <a:gd name="connsiteX2" fmla="*/ 27229 w 1387836"/>
                    <a:gd name="connsiteY2" fmla="*/ 543878 h 650202"/>
                    <a:gd name="connsiteX3" fmla="*/ 33403 w 1387836"/>
                    <a:gd name="connsiteY3" fmla="*/ 550848 h 650202"/>
                    <a:gd name="connsiteX4" fmla="*/ 36477 w 1387836"/>
                    <a:gd name="connsiteY4" fmla="*/ 554329 h 650202"/>
                    <a:gd name="connsiteX5" fmla="*/ 37239 w 1387836"/>
                    <a:gd name="connsiteY5" fmla="*/ 555195 h 650202"/>
                    <a:gd name="connsiteX6" fmla="*/ 37343 w 1387836"/>
                    <a:gd name="connsiteY6" fmla="*/ 555299 h 650202"/>
                    <a:gd name="connsiteX7" fmla="*/ 37377 w 1387836"/>
                    <a:gd name="connsiteY7" fmla="*/ 555351 h 650202"/>
                    <a:gd name="connsiteX8" fmla="*/ 37325 w 1387836"/>
                    <a:gd name="connsiteY8" fmla="*/ 555299 h 650202"/>
                    <a:gd name="connsiteX9" fmla="*/ 37507 w 1387836"/>
                    <a:gd name="connsiteY9" fmla="*/ 555533 h 650202"/>
                    <a:gd name="connsiteX10" fmla="*/ 37879 w 1387836"/>
                    <a:gd name="connsiteY10" fmla="*/ 555992 h 650202"/>
                    <a:gd name="connsiteX11" fmla="*/ 39343 w 1387836"/>
                    <a:gd name="connsiteY11" fmla="*/ 557819 h 650202"/>
                    <a:gd name="connsiteX12" fmla="*/ 51067 w 1387836"/>
                    <a:gd name="connsiteY12" fmla="*/ 572522 h 650202"/>
                    <a:gd name="connsiteX13" fmla="*/ 53959 w 1387836"/>
                    <a:gd name="connsiteY13" fmla="*/ 576202 h 650202"/>
                    <a:gd name="connsiteX14" fmla="*/ 56644 w 1387836"/>
                    <a:gd name="connsiteY14" fmla="*/ 579978 h 650202"/>
                    <a:gd name="connsiteX15" fmla="*/ 62004 w 1387836"/>
                    <a:gd name="connsiteY15" fmla="*/ 587468 h 650202"/>
                    <a:gd name="connsiteX16" fmla="*/ 67338 w 1387836"/>
                    <a:gd name="connsiteY16" fmla="*/ 594940 h 650202"/>
                    <a:gd name="connsiteX17" fmla="*/ 72343 w 1387836"/>
                    <a:gd name="connsiteY17" fmla="*/ 602751 h 650202"/>
                    <a:gd name="connsiteX18" fmla="*/ 77304 w 1387836"/>
                    <a:gd name="connsiteY18" fmla="*/ 610561 h 650202"/>
                    <a:gd name="connsiteX19" fmla="*/ 82101 w 1387836"/>
                    <a:gd name="connsiteY19" fmla="*/ 618476 h 650202"/>
                    <a:gd name="connsiteX20" fmla="*/ 88726 w 1387836"/>
                    <a:gd name="connsiteY20" fmla="*/ 630261 h 650202"/>
                    <a:gd name="connsiteX21" fmla="*/ 79235 w 1387836"/>
                    <a:gd name="connsiteY21" fmla="*/ 639898 h 650202"/>
                    <a:gd name="connsiteX22" fmla="*/ 72542 w 1387836"/>
                    <a:gd name="connsiteY22" fmla="*/ 646272 h 650202"/>
                    <a:gd name="connsiteX23" fmla="*/ 68230 w 1387836"/>
                    <a:gd name="connsiteY23" fmla="*/ 650203 h 650202"/>
                    <a:gd name="connsiteX24" fmla="*/ 87695 w 1387836"/>
                    <a:gd name="connsiteY24" fmla="*/ 650203 h 650202"/>
                    <a:gd name="connsiteX25" fmla="*/ 88492 w 1387836"/>
                    <a:gd name="connsiteY25" fmla="*/ 649467 h 650202"/>
                    <a:gd name="connsiteX26" fmla="*/ 102078 w 1387836"/>
                    <a:gd name="connsiteY26" fmla="*/ 636054 h 650202"/>
                    <a:gd name="connsiteX27" fmla="*/ 103152 w 1387836"/>
                    <a:gd name="connsiteY27" fmla="*/ 628174 h 650202"/>
                    <a:gd name="connsiteX28" fmla="*/ 93549 w 1387836"/>
                    <a:gd name="connsiteY28" fmla="*/ 611635 h 650202"/>
                    <a:gd name="connsiteX29" fmla="*/ 88483 w 1387836"/>
                    <a:gd name="connsiteY29" fmla="*/ 603539 h 650202"/>
                    <a:gd name="connsiteX30" fmla="*/ 83244 w 1387836"/>
                    <a:gd name="connsiteY30" fmla="*/ 595581 h 650202"/>
                    <a:gd name="connsiteX31" fmla="*/ 77988 w 1387836"/>
                    <a:gd name="connsiteY31" fmla="*/ 587615 h 650202"/>
                    <a:gd name="connsiteX32" fmla="*/ 72299 w 1387836"/>
                    <a:gd name="connsiteY32" fmla="*/ 579891 h 650202"/>
                    <a:gd name="connsiteX33" fmla="*/ 66610 w 1387836"/>
                    <a:gd name="connsiteY33" fmla="*/ 572150 h 650202"/>
                    <a:gd name="connsiteX34" fmla="*/ 63761 w 1387836"/>
                    <a:gd name="connsiteY34" fmla="*/ 568296 h 650202"/>
                    <a:gd name="connsiteX35" fmla="*/ 60791 w 1387836"/>
                    <a:gd name="connsiteY35" fmla="*/ 564642 h 650202"/>
                    <a:gd name="connsiteX36" fmla="*/ 48842 w 1387836"/>
                    <a:gd name="connsiteY36" fmla="*/ 550130 h 650202"/>
                    <a:gd name="connsiteX37" fmla="*/ 47344 w 1387836"/>
                    <a:gd name="connsiteY37" fmla="*/ 548303 h 650202"/>
                    <a:gd name="connsiteX38" fmla="*/ 46972 w 1387836"/>
                    <a:gd name="connsiteY38" fmla="*/ 547826 h 650202"/>
                    <a:gd name="connsiteX39" fmla="*/ 46487 w 1387836"/>
                    <a:gd name="connsiteY39" fmla="*/ 547281 h 650202"/>
                    <a:gd name="connsiteX40" fmla="*/ 45690 w 1387836"/>
                    <a:gd name="connsiteY40" fmla="*/ 546389 h 650202"/>
                    <a:gd name="connsiteX41" fmla="*/ 42477 w 1387836"/>
                    <a:gd name="connsiteY41" fmla="*/ 542873 h 650202"/>
                    <a:gd name="connsiteX42" fmla="*/ 36078 w 1387836"/>
                    <a:gd name="connsiteY42" fmla="*/ 535851 h 650202"/>
                    <a:gd name="connsiteX43" fmla="*/ 29688 w 1387836"/>
                    <a:gd name="connsiteY43" fmla="*/ 528828 h 650202"/>
                    <a:gd name="connsiteX44" fmla="*/ 23021 w 1387836"/>
                    <a:gd name="connsiteY44" fmla="*/ 522048 h 650202"/>
                    <a:gd name="connsiteX45" fmla="*/ 17002 w 1387836"/>
                    <a:gd name="connsiteY45" fmla="*/ 516091 h 650202"/>
                    <a:gd name="connsiteX46" fmla="*/ 25358 w 1387836"/>
                    <a:gd name="connsiteY46" fmla="*/ 514264 h 650202"/>
                    <a:gd name="connsiteX47" fmla="*/ 34650 w 1387836"/>
                    <a:gd name="connsiteY47" fmla="*/ 512099 h 650202"/>
                    <a:gd name="connsiteX48" fmla="*/ 43716 w 1387836"/>
                    <a:gd name="connsiteY48" fmla="*/ 509614 h 650202"/>
                    <a:gd name="connsiteX49" fmla="*/ 52782 w 1387836"/>
                    <a:gd name="connsiteY49" fmla="*/ 507129 h 650202"/>
                    <a:gd name="connsiteX50" fmla="*/ 57319 w 1387836"/>
                    <a:gd name="connsiteY50" fmla="*/ 505899 h 650202"/>
                    <a:gd name="connsiteX51" fmla="*/ 58453 w 1387836"/>
                    <a:gd name="connsiteY51" fmla="*/ 505579 h 650202"/>
                    <a:gd name="connsiteX52" fmla="*/ 58886 w 1387836"/>
                    <a:gd name="connsiteY52" fmla="*/ 505466 h 650202"/>
                    <a:gd name="connsiteX53" fmla="*/ 59146 w 1387836"/>
                    <a:gd name="connsiteY53" fmla="*/ 505362 h 650202"/>
                    <a:gd name="connsiteX54" fmla="*/ 59718 w 1387836"/>
                    <a:gd name="connsiteY54" fmla="*/ 505180 h 650202"/>
                    <a:gd name="connsiteX55" fmla="*/ 61986 w 1387836"/>
                    <a:gd name="connsiteY55" fmla="*/ 504453 h 650202"/>
                    <a:gd name="connsiteX56" fmla="*/ 80058 w 1387836"/>
                    <a:gd name="connsiteY56" fmla="*/ 498495 h 650202"/>
                    <a:gd name="connsiteX57" fmla="*/ 89020 w 1387836"/>
                    <a:gd name="connsiteY57" fmla="*/ 495248 h 650202"/>
                    <a:gd name="connsiteX58" fmla="*/ 97904 w 1387836"/>
                    <a:gd name="connsiteY58" fmla="*/ 491785 h 650202"/>
                    <a:gd name="connsiteX59" fmla="*/ 106780 w 1387836"/>
                    <a:gd name="connsiteY59" fmla="*/ 488356 h 650202"/>
                    <a:gd name="connsiteX60" fmla="*/ 115491 w 1387836"/>
                    <a:gd name="connsiteY60" fmla="*/ 484442 h 650202"/>
                    <a:gd name="connsiteX61" fmla="*/ 124185 w 1387836"/>
                    <a:gd name="connsiteY61" fmla="*/ 480511 h 650202"/>
                    <a:gd name="connsiteX62" fmla="*/ 132792 w 1387836"/>
                    <a:gd name="connsiteY62" fmla="*/ 476380 h 650202"/>
                    <a:gd name="connsiteX63" fmla="*/ 149738 w 1387836"/>
                    <a:gd name="connsiteY63" fmla="*/ 467557 h 650202"/>
                    <a:gd name="connsiteX64" fmla="*/ 153071 w 1387836"/>
                    <a:gd name="connsiteY64" fmla="*/ 460326 h 650202"/>
                    <a:gd name="connsiteX65" fmla="*/ 148776 w 1387836"/>
                    <a:gd name="connsiteY65" fmla="*/ 441726 h 650202"/>
                    <a:gd name="connsiteX66" fmla="*/ 146335 w 1387836"/>
                    <a:gd name="connsiteY66" fmla="*/ 432505 h 650202"/>
                    <a:gd name="connsiteX67" fmla="*/ 143668 w 1387836"/>
                    <a:gd name="connsiteY67" fmla="*/ 423335 h 650202"/>
                    <a:gd name="connsiteX68" fmla="*/ 140966 w 1387836"/>
                    <a:gd name="connsiteY68" fmla="*/ 414173 h 650202"/>
                    <a:gd name="connsiteX69" fmla="*/ 137814 w 1387836"/>
                    <a:gd name="connsiteY69" fmla="*/ 405107 h 650202"/>
                    <a:gd name="connsiteX70" fmla="*/ 134636 w 1387836"/>
                    <a:gd name="connsiteY70" fmla="*/ 396059 h 650202"/>
                    <a:gd name="connsiteX71" fmla="*/ 133052 w 1387836"/>
                    <a:gd name="connsiteY71" fmla="*/ 391547 h 650202"/>
                    <a:gd name="connsiteX72" fmla="*/ 131320 w 1387836"/>
                    <a:gd name="connsiteY72" fmla="*/ 387157 h 650202"/>
                    <a:gd name="connsiteX73" fmla="*/ 124167 w 1387836"/>
                    <a:gd name="connsiteY73" fmla="*/ 369761 h 650202"/>
                    <a:gd name="connsiteX74" fmla="*/ 123275 w 1387836"/>
                    <a:gd name="connsiteY74" fmla="*/ 367579 h 650202"/>
                    <a:gd name="connsiteX75" fmla="*/ 123059 w 1387836"/>
                    <a:gd name="connsiteY75" fmla="*/ 367033 h 650202"/>
                    <a:gd name="connsiteX76" fmla="*/ 122765 w 1387836"/>
                    <a:gd name="connsiteY76" fmla="*/ 366349 h 650202"/>
                    <a:gd name="connsiteX77" fmla="*/ 122245 w 1387836"/>
                    <a:gd name="connsiteY77" fmla="*/ 365275 h 650202"/>
                    <a:gd name="connsiteX78" fmla="*/ 120227 w 1387836"/>
                    <a:gd name="connsiteY78" fmla="*/ 360980 h 650202"/>
                    <a:gd name="connsiteX79" fmla="*/ 116184 w 1387836"/>
                    <a:gd name="connsiteY79" fmla="*/ 352356 h 650202"/>
                    <a:gd name="connsiteX80" fmla="*/ 112140 w 1387836"/>
                    <a:gd name="connsiteY80" fmla="*/ 343775 h 650202"/>
                    <a:gd name="connsiteX81" fmla="*/ 107767 w 1387836"/>
                    <a:gd name="connsiteY81" fmla="*/ 335341 h 650202"/>
                    <a:gd name="connsiteX82" fmla="*/ 103767 w 1387836"/>
                    <a:gd name="connsiteY82" fmla="*/ 327868 h 650202"/>
                    <a:gd name="connsiteX83" fmla="*/ 112304 w 1387836"/>
                    <a:gd name="connsiteY83" fmla="*/ 328595 h 650202"/>
                    <a:gd name="connsiteX84" fmla="*/ 121795 w 1387836"/>
                    <a:gd name="connsiteY84" fmla="*/ 329262 h 650202"/>
                    <a:gd name="connsiteX85" fmla="*/ 131207 w 1387836"/>
                    <a:gd name="connsiteY85" fmla="*/ 329557 h 650202"/>
                    <a:gd name="connsiteX86" fmla="*/ 140602 w 1387836"/>
                    <a:gd name="connsiteY86" fmla="*/ 329851 h 650202"/>
                    <a:gd name="connsiteX87" fmla="*/ 145304 w 1387836"/>
                    <a:gd name="connsiteY87" fmla="*/ 330007 h 650202"/>
                    <a:gd name="connsiteX88" fmla="*/ 146482 w 1387836"/>
                    <a:gd name="connsiteY88" fmla="*/ 330050 h 650202"/>
                    <a:gd name="connsiteX89" fmla="*/ 146932 w 1387836"/>
                    <a:gd name="connsiteY89" fmla="*/ 330068 h 650202"/>
                    <a:gd name="connsiteX90" fmla="*/ 147218 w 1387836"/>
                    <a:gd name="connsiteY90" fmla="*/ 330050 h 650202"/>
                    <a:gd name="connsiteX91" fmla="*/ 147815 w 1387836"/>
                    <a:gd name="connsiteY91" fmla="*/ 330033 h 650202"/>
                    <a:gd name="connsiteX92" fmla="*/ 150188 w 1387836"/>
                    <a:gd name="connsiteY92" fmla="*/ 329998 h 650202"/>
                    <a:gd name="connsiteX93" fmla="*/ 169212 w 1387836"/>
                    <a:gd name="connsiteY93" fmla="*/ 329643 h 650202"/>
                    <a:gd name="connsiteX94" fmla="*/ 178737 w 1387836"/>
                    <a:gd name="connsiteY94" fmla="*/ 329184 h 650202"/>
                    <a:gd name="connsiteX95" fmla="*/ 188245 w 1387836"/>
                    <a:gd name="connsiteY95" fmla="*/ 328492 h 650202"/>
                    <a:gd name="connsiteX96" fmla="*/ 197752 w 1387836"/>
                    <a:gd name="connsiteY96" fmla="*/ 327816 h 650202"/>
                    <a:gd name="connsiteX97" fmla="*/ 207234 w 1387836"/>
                    <a:gd name="connsiteY97" fmla="*/ 326656 h 650202"/>
                    <a:gd name="connsiteX98" fmla="*/ 216698 w 1387836"/>
                    <a:gd name="connsiteY98" fmla="*/ 325461 h 650202"/>
                    <a:gd name="connsiteX99" fmla="*/ 226137 w 1387836"/>
                    <a:gd name="connsiteY99" fmla="*/ 324041 h 650202"/>
                    <a:gd name="connsiteX100" fmla="*/ 244936 w 1387836"/>
                    <a:gd name="connsiteY100" fmla="*/ 320620 h 650202"/>
                    <a:gd name="connsiteX101" fmla="*/ 250252 w 1387836"/>
                    <a:gd name="connsiteY101" fmla="*/ 314706 h 650202"/>
                    <a:gd name="connsiteX102" fmla="*/ 251620 w 1387836"/>
                    <a:gd name="connsiteY102" fmla="*/ 295639 h 650202"/>
                    <a:gd name="connsiteX103" fmla="*/ 252010 w 1387836"/>
                    <a:gd name="connsiteY103" fmla="*/ 286097 h 650202"/>
                    <a:gd name="connsiteX104" fmla="*/ 252175 w 1387836"/>
                    <a:gd name="connsiteY104" fmla="*/ 276546 h 650202"/>
                    <a:gd name="connsiteX105" fmla="*/ 252305 w 1387836"/>
                    <a:gd name="connsiteY105" fmla="*/ 266995 h 650202"/>
                    <a:gd name="connsiteX106" fmla="*/ 251941 w 1387836"/>
                    <a:gd name="connsiteY106" fmla="*/ 257426 h 650202"/>
                    <a:gd name="connsiteX107" fmla="*/ 251595 w 1387836"/>
                    <a:gd name="connsiteY107" fmla="*/ 247841 h 650202"/>
                    <a:gd name="connsiteX108" fmla="*/ 251404 w 1387836"/>
                    <a:gd name="connsiteY108" fmla="*/ 243052 h 650202"/>
                    <a:gd name="connsiteX109" fmla="*/ 251032 w 1387836"/>
                    <a:gd name="connsiteY109" fmla="*/ 238359 h 650202"/>
                    <a:gd name="connsiteX110" fmla="*/ 249334 w 1387836"/>
                    <a:gd name="connsiteY110" fmla="*/ 219612 h 650202"/>
                    <a:gd name="connsiteX111" fmla="*/ 249135 w 1387836"/>
                    <a:gd name="connsiteY111" fmla="*/ 217274 h 650202"/>
                    <a:gd name="connsiteX112" fmla="*/ 249075 w 1387836"/>
                    <a:gd name="connsiteY112" fmla="*/ 216685 h 650202"/>
                    <a:gd name="connsiteX113" fmla="*/ 248997 w 1387836"/>
                    <a:gd name="connsiteY113" fmla="*/ 215941 h 650202"/>
                    <a:gd name="connsiteX114" fmla="*/ 248824 w 1387836"/>
                    <a:gd name="connsiteY114" fmla="*/ 214754 h 650202"/>
                    <a:gd name="connsiteX115" fmla="*/ 248174 w 1387836"/>
                    <a:gd name="connsiteY115" fmla="*/ 210070 h 650202"/>
                    <a:gd name="connsiteX116" fmla="*/ 246832 w 1387836"/>
                    <a:gd name="connsiteY116" fmla="*/ 200649 h 650202"/>
                    <a:gd name="connsiteX117" fmla="*/ 245499 w 1387836"/>
                    <a:gd name="connsiteY117" fmla="*/ 191236 h 650202"/>
                    <a:gd name="connsiteX118" fmla="*/ 243827 w 1387836"/>
                    <a:gd name="connsiteY118" fmla="*/ 181876 h 650202"/>
                    <a:gd name="connsiteX119" fmla="*/ 242199 w 1387836"/>
                    <a:gd name="connsiteY119" fmla="*/ 173572 h 650202"/>
                    <a:gd name="connsiteX120" fmla="*/ 250148 w 1387836"/>
                    <a:gd name="connsiteY120" fmla="*/ 176767 h 650202"/>
                    <a:gd name="connsiteX121" fmla="*/ 259033 w 1387836"/>
                    <a:gd name="connsiteY121" fmla="*/ 180213 h 650202"/>
                    <a:gd name="connsiteX122" fmla="*/ 267908 w 1387836"/>
                    <a:gd name="connsiteY122" fmla="*/ 183279 h 650202"/>
                    <a:gd name="connsiteX123" fmla="*/ 276793 w 1387836"/>
                    <a:gd name="connsiteY123" fmla="*/ 186327 h 650202"/>
                    <a:gd name="connsiteX124" fmla="*/ 281252 w 1387836"/>
                    <a:gd name="connsiteY124" fmla="*/ 187859 h 650202"/>
                    <a:gd name="connsiteX125" fmla="*/ 282360 w 1387836"/>
                    <a:gd name="connsiteY125" fmla="*/ 188249 h 650202"/>
                    <a:gd name="connsiteX126" fmla="*/ 282785 w 1387836"/>
                    <a:gd name="connsiteY126" fmla="*/ 188388 h 650202"/>
                    <a:gd name="connsiteX127" fmla="*/ 283062 w 1387836"/>
                    <a:gd name="connsiteY127" fmla="*/ 188466 h 650202"/>
                    <a:gd name="connsiteX128" fmla="*/ 283633 w 1387836"/>
                    <a:gd name="connsiteY128" fmla="*/ 188639 h 650202"/>
                    <a:gd name="connsiteX129" fmla="*/ 285919 w 1387836"/>
                    <a:gd name="connsiteY129" fmla="*/ 189314 h 650202"/>
                    <a:gd name="connsiteX130" fmla="*/ 304207 w 1387836"/>
                    <a:gd name="connsiteY130" fmla="*/ 194587 h 650202"/>
                    <a:gd name="connsiteX131" fmla="*/ 313438 w 1387836"/>
                    <a:gd name="connsiteY131" fmla="*/ 196934 h 650202"/>
                    <a:gd name="connsiteX132" fmla="*/ 322712 w 1387836"/>
                    <a:gd name="connsiteY132" fmla="*/ 199073 h 650202"/>
                    <a:gd name="connsiteX133" fmla="*/ 332003 w 1387836"/>
                    <a:gd name="connsiteY133" fmla="*/ 201229 h 650202"/>
                    <a:gd name="connsiteX134" fmla="*/ 341459 w 1387836"/>
                    <a:gd name="connsiteY134" fmla="*/ 202917 h 650202"/>
                    <a:gd name="connsiteX135" fmla="*/ 350940 w 1387836"/>
                    <a:gd name="connsiteY135" fmla="*/ 204589 h 650202"/>
                    <a:gd name="connsiteX136" fmla="*/ 355677 w 1387836"/>
                    <a:gd name="connsiteY136" fmla="*/ 205403 h 650202"/>
                    <a:gd name="connsiteX137" fmla="*/ 360344 w 1387836"/>
                    <a:gd name="connsiteY137" fmla="*/ 206009 h 650202"/>
                    <a:gd name="connsiteX138" fmla="*/ 379022 w 1387836"/>
                    <a:gd name="connsiteY138" fmla="*/ 208243 h 650202"/>
                    <a:gd name="connsiteX139" fmla="*/ 379204 w 1387836"/>
                    <a:gd name="connsiteY139" fmla="*/ 208269 h 650202"/>
                    <a:gd name="connsiteX140" fmla="*/ 386018 w 1387836"/>
                    <a:gd name="connsiteY140" fmla="*/ 204182 h 650202"/>
                    <a:gd name="connsiteX141" fmla="*/ 392963 w 1387836"/>
                    <a:gd name="connsiteY141" fmla="*/ 186353 h 650202"/>
                    <a:gd name="connsiteX142" fmla="*/ 396123 w 1387836"/>
                    <a:gd name="connsiteY142" fmla="*/ 177356 h 650202"/>
                    <a:gd name="connsiteX143" fmla="*/ 399094 w 1387836"/>
                    <a:gd name="connsiteY143" fmla="*/ 168272 h 650202"/>
                    <a:gd name="connsiteX144" fmla="*/ 402029 w 1387836"/>
                    <a:gd name="connsiteY144" fmla="*/ 159206 h 650202"/>
                    <a:gd name="connsiteX145" fmla="*/ 404523 w 1387836"/>
                    <a:gd name="connsiteY145" fmla="*/ 149932 h 650202"/>
                    <a:gd name="connsiteX146" fmla="*/ 407008 w 1387836"/>
                    <a:gd name="connsiteY146" fmla="*/ 140658 h 650202"/>
                    <a:gd name="connsiteX147" fmla="*/ 408246 w 1387836"/>
                    <a:gd name="connsiteY147" fmla="*/ 136043 h 650202"/>
                    <a:gd name="connsiteX148" fmla="*/ 409259 w 1387836"/>
                    <a:gd name="connsiteY148" fmla="*/ 131445 h 650202"/>
                    <a:gd name="connsiteX149" fmla="*/ 413165 w 1387836"/>
                    <a:gd name="connsiteY149" fmla="*/ 113045 h 650202"/>
                    <a:gd name="connsiteX150" fmla="*/ 413667 w 1387836"/>
                    <a:gd name="connsiteY150" fmla="*/ 110733 h 650202"/>
                    <a:gd name="connsiteX151" fmla="*/ 413788 w 1387836"/>
                    <a:gd name="connsiteY151" fmla="*/ 110187 h 650202"/>
                    <a:gd name="connsiteX152" fmla="*/ 413935 w 1387836"/>
                    <a:gd name="connsiteY152" fmla="*/ 109443 h 650202"/>
                    <a:gd name="connsiteX153" fmla="*/ 414117 w 1387836"/>
                    <a:gd name="connsiteY153" fmla="*/ 108265 h 650202"/>
                    <a:gd name="connsiteX154" fmla="*/ 414870 w 1387836"/>
                    <a:gd name="connsiteY154" fmla="*/ 103563 h 650202"/>
                    <a:gd name="connsiteX155" fmla="*/ 416377 w 1387836"/>
                    <a:gd name="connsiteY155" fmla="*/ 94185 h 650202"/>
                    <a:gd name="connsiteX156" fmla="*/ 417884 w 1387836"/>
                    <a:gd name="connsiteY156" fmla="*/ 84790 h 650202"/>
                    <a:gd name="connsiteX157" fmla="*/ 419018 w 1387836"/>
                    <a:gd name="connsiteY157" fmla="*/ 75352 h 650202"/>
                    <a:gd name="connsiteX158" fmla="*/ 419927 w 1387836"/>
                    <a:gd name="connsiteY158" fmla="*/ 66935 h 650202"/>
                    <a:gd name="connsiteX159" fmla="*/ 426577 w 1387836"/>
                    <a:gd name="connsiteY159" fmla="*/ 72347 h 650202"/>
                    <a:gd name="connsiteX160" fmla="*/ 434050 w 1387836"/>
                    <a:gd name="connsiteY160" fmla="*/ 78252 h 650202"/>
                    <a:gd name="connsiteX161" fmla="*/ 441644 w 1387836"/>
                    <a:gd name="connsiteY161" fmla="*/ 83803 h 650202"/>
                    <a:gd name="connsiteX162" fmla="*/ 449238 w 1387836"/>
                    <a:gd name="connsiteY162" fmla="*/ 89336 h 650202"/>
                    <a:gd name="connsiteX163" fmla="*/ 453040 w 1387836"/>
                    <a:gd name="connsiteY163" fmla="*/ 92098 h 650202"/>
                    <a:gd name="connsiteX164" fmla="*/ 453975 w 1387836"/>
                    <a:gd name="connsiteY164" fmla="*/ 92808 h 650202"/>
                    <a:gd name="connsiteX165" fmla="*/ 454347 w 1387836"/>
                    <a:gd name="connsiteY165" fmla="*/ 93068 h 650202"/>
                    <a:gd name="connsiteX166" fmla="*/ 454590 w 1387836"/>
                    <a:gd name="connsiteY166" fmla="*/ 93215 h 650202"/>
                    <a:gd name="connsiteX167" fmla="*/ 455092 w 1387836"/>
                    <a:gd name="connsiteY167" fmla="*/ 93544 h 650202"/>
                    <a:gd name="connsiteX168" fmla="*/ 457075 w 1387836"/>
                    <a:gd name="connsiteY168" fmla="*/ 94860 h 650202"/>
                    <a:gd name="connsiteX169" fmla="*/ 473008 w 1387836"/>
                    <a:gd name="connsiteY169" fmla="*/ 105269 h 650202"/>
                    <a:gd name="connsiteX170" fmla="*/ 481121 w 1387836"/>
                    <a:gd name="connsiteY170" fmla="*/ 110265 h 650202"/>
                    <a:gd name="connsiteX171" fmla="*/ 489347 w 1387836"/>
                    <a:gd name="connsiteY171" fmla="*/ 115053 h 650202"/>
                    <a:gd name="connsiteX172" fmla="*/ 497599 w 1387836"/>
                    <a:gd name="connsiteY172" fmla="*/ 119842 h 650202"/>
                    <a:gd name="connsiteX173" fmla="*/ 506077 w 1387836"/>
                    <a:gd name="connsiteY173" fmla="*/ 124224 h 650202"/>
                    <a:gd name="connsiteX174" fmla="*/ 514563 w 1387836"/>
                    <a:gd name="connsiteY174" fmla="*/ 128570 h 650202"/>
                    <a:gd name="connsiteX175" fmla="*/ 523152 w 1387836"/>
                    <a:gd name="connsiteY175" fmla="*/ 132718 h 650202"/>
                    <a:gd name="connsiteX176" fmla="*/ 540618 w 1387836"/>
                    <a:gd name="connsiteY176" fmla="*/ 140477 h 650202"/>
                    <a:gd name="connsiteX177" fmla="*/ 548350 w 1387836"/>
                    <a:gd name="connsiteY177" fmla="*/ 138580 h 650202"/>
                    <a:gd name="connsiteX178" fmla="*/ 560222 w 1387836"/>
                    <a:gd name="connsiteY178" fmla="*/ 123609 h 650202"/>
                    <a:gd name="connsiteX179" fmla="*/ 565902 w 1387836"/>
                    <a:gd name="connsiteY179" fmla="*/ 115946 h 650202"/>
                    <a:gd name="connsiteX180" fmla="*/ 571418 w 1387836"/>
                    <a:gd name="connsiteY180" fmla="*/ 108135 h 650202"/>
                    <a:gd name="connsiteX181" fmla="*/ 576899 w 1387836"/>
                    <a:gd name="connsiteY181" fmla="*/ 100359 h 650202"/>
                    <a:gd name="connsiteX182" fmla="*/ 582008 w 1387836"/>
                    <a:gd name="connsiteY182" fmla="*/ 92211 h 650202"/>
                    <a:gd name="connsiteX183" fmla="*/ 587126 w 1387836"/>
                    <a:gd name="connsiteY183" fmla="*/ 84089 h 650202"/>
                    <a:gd name="connsiteX184" fmla="*/ 589671 w 1387836"/>
                    <a:gd name="connsiteY184" fmla="*/ 80028 h 650202"/>
                    <a:gd name="connsiteX185" fmla="*/ 592009 w 1387836"/>
                    <a:gd name="connsiteY185" fmla="*/ 75932 h 650202"/>
                    <a:gd name="connsiteX186" fmla="*/ 601162 w 1387836"/>
                    <a:gd name="connsiteY186" fmla="*/ 59506 h 650202"/>
                    <a:gd name="connsiteX187" fmla="*/ 602314 w 1387836"/>
                    <a:gd name="connsiteY187" fmla="*/ 57453 h 650202"/>
                    <a:gd name="connsiteX188" fmla="*/ 602591 w 1387836"/>
                    <a:gd name="connsiteY188" fmla="*/ 56934 h 650202"/>
                    <a:gd name="connsiteX189" fmla="*/ 602937 w 1387836"/>
                    <a:gd name="connsiteY189" fmla="*/ 56284 h 650202"/>
                    <a:gd name="connsiteX190" fmla="*/ 603465 w 1387836"/>
                    <a:gd name="connsiteY190" fmla="*/ 55202 h 650202"/>
                    <a:gd name="connsiteX191" fmla="*/ 605561 w 1387836"/>
                    <a:gd name="connsiteY191" fmla="*/ 50950 h 650202"/>
                    <a:gd name="connsiteX192" fmla="*/ 609778 w 1387836"/>
                    <a:gd name="connsiteY192" fmla="*/ 42430 h 650202"/>
                    <a:gd name="connsiteX193" fmla="*/ 613978 w 1387836"/>
                    <a:gd name="connsiteY193" fmla="*/ 33918 h 650202"/>
                    <a:gd name="connsiteX194" fmla="*/ 617848 w 1387836"/>
                    <a:gd name="connsiteY194" fmla="*/ 25233 h 650202"/>
                    <a:gd name="connsiteX195" fmla="*/ 621182 w 1387836"/>
                    <a:gd name="connsiteY195" fmla="*/ 17466 h 650202"/>
                    <a:gd name="connsiteX196" fmla="*/ 625936 w 1387836"/>
                    <a:gd name="connsiteY196" fmla="*/ 24583 h 650202"/>
                    <a:gd name="connsiteX197" fmla="*/ 631348 w 1387836"/>
                    <a:gd name="connsiteY197" fmla="*/ 32411 h 650202"/>
                    <a:gd name="connsiteX198" fmla="*/ 636959 w 1387836"/>
                    <a:gd name="connsiteY198" fmla="*/ 39945 h 650202"/>
                    <a:gd name="connsiteX199" fmla="*/ 642587 w 1387836"/>
                    <a:gd name="connsiteY199" fmla="*/ 47478 h 650202"/>
                    <a:gd name="connsiteX200" fmla="*/ 645393 w 1387836"/>
                    <a:gd name="connsiteY200" fmla="*/ 51271 h 650202"/>
                    <a:gd name="connsiteX201" fmla="*/ 646111 w 1387836"/>
                    <a:gd name="connsiteY201" fmla="*/ 52197 h 650202"/>
                    <a:gd name="connsiteX202" fmla="*/ 646363 w 1387836"/>
                    <a:gd name="connsiteY202" fmla="*/ 52535 h 650202"/>
                    <a:gd name="connsiteX203" fmla="*/ 646562 w 1387836"/>
                    <a:gd name="connsiteY203" fmla="*/ 52777 h 650202"/>
                    <a:gd name="connsiteX204" fmla="*/ 646943 w 1387836"/>
                    <a:gd name="connsiteY204" fmla="*/ 53236 h 650202"/>
                    <a:gd name="connsiteX205" fmla="*/ 648449 w 1387836"/>
                    <a:gd name="connsiteY205" fmla="*/ 55072 h 650202"/>
                    <a:gd name="connsiteX206" fmla="*/ 660589 w 1387836"/>
                    <a:gd name="connsiteY206" fmla="*/ 69723 h 650202"/>
                    <a:gd name="connsiteX207" fmla="*/ 666893 w 1387836"/>
                    <a:gd name="connsiteY207" fmla="*/ 76884 h 650202"/>
                    <a:gd name="connsiteX208" fmla="*/ 673344 w 1387836"/>
                    <a:gd name="connsiteY208" fmla="*/ 83872 h 650202"/>
                    <a:gd name="connsiteX209" fmla="*/ 679813 w 1387836"/>
                    <a:gd name="connsiteY209" fmla="*/ 90895 h 650202"/>
                    <a:gd name="connsiteX210" fmla="*/ 686619 w 1387836"/>
                    <a:gd name="connsiteY210" fmla="*/ 97571 h 650202"/>
                    <a:gd name="connsiteX211" fmla="*/ 693468 w 1387836"/>
                    <a:gd name="connsiteY211" fmla="*/ 104238 h 650202"/>
                    <a:gd name="connsiteX212" fmla="*/ 700456 w 1387836"/>
                    <a:gd name="connsiteY212" fmla="*/ 110750 h 650202"/>
                    <a:gd name="connsiteX213" fmla="*/ 714856 w 1387836"/>
                    <a:gd name="connsiteY213" fmla="*/ 123288 h 650202"/>
                    <a:gd name="connsiteX214" fmla="*/ 722788 w 1387836"/>
                    <a:gd name="connsiteY214" fmla="*/ 123765 h 650202"/>
                    <a:gd name="connsiteX215" fmla="*/ 738539 w 1387836"/>
                    <a:gd name="connsiteY215" fmla="*/ 112949 h 650202"/>
                    <a:gd name="connsiteX216" fmla="*/ 746228 w 1387836"/>
                    <a:gd name="connsiteY216" fmla="*/ 107304 h 650202"/>
                    <a:gd name="connsiteX217" fmla="*/ 753796 w 1387836"/>
                    <a:gd name="connsiteY217" fmla="*/ 101485 h 650202"/>
                    <a:gd name="connsiteX218" fmla="*/ 761338 w 1387836"/>
                    <a:gd name="connsiteY218" fmla="*/ 95631 h 650202"/>
                    <a:gd name="connsiteX219" fmla="*/ 768612 w 1387836"/>
                    <a:gd name="connsiteY219" fmla="*/ 89379 h 650202"/>
                    <a:gd name="connsiteX220" fmla="*/ 775885 w 1387836"/>
                    <a:gd name="connsiteY220" fmla="*/ 83110 h 650202"/>
                    <a:gd name="connsiteX221" fmla="*/ 779522 w 1387836"/>
                    <a:gd name="connsiteY221" fmla="*/ 79984 h 650202"/>
                    <a:gd name="connsiteX222" fmla="*/ 782960 w 1387836"/>
                    <a:gd name="connsiteY222" fmla="*/ 76755 h 650202"/>
                    <a:gd name="connsiteX223" fmla="*/ 796537 w 1387836"/>
                    <a:gd name="connsiteY223" fmla="*/ 63766 h 650202"/>
                    <a:gd name="connsiteX224" fmla="*/ 798234 w 1387836"/>
                    <a:gd name="connsiteY224" fmla="*/ 62138 h 650202"/>
                    <a:gd name="connsiteX225" fmla="*/ 798650 w 1387836"/>
                    <a:gd name="connsiteY225" fmla="*/ 61722 h 650202"/>
                    <a:gd name="connsiteX226" fmla="*/ 799196 w 1387836"/>
                    <a:gd name="connsiteY226" fmla="*/ 61185 h 650202"/>
                    <a:gd name="connsiteX227" fmla="*/ 800009 w 1387836"/>
                    <a:gd name="connsiteY227" fmla="*/ 60328 h 650202"/>
                    <a:gd name="connsiteX228" fmla="*/ 803274 w 1387836"/>
                    <a:gd name="connsiteY228" fmla="*/ 56873 h 650202"/>
                    <a:gd name="connsiteX229" fmla="*/ 809812 w 1387836"/>
                    <a:gd name="connsiteY229" fmla="*/ 49955 h 650202"/>
                    <a:gd name="connsiteX230" fmla="*/ 816341 w 1387836"/>
                    <a:gd name="connsiteY230" fmla="*/ 43053 h 650202"/>
                    <a:gd name="connsiteX231" fmla="*/ 822601 w 1387836"/>
                    <a:gd name="connsiteY231" fmla="*/ 35901 h 650202"/>
                    <a:gd name="connsiteX232" fmla="*/ 828100 w 1387836"/>
                    <a:gd name="connsiteY232" fmla="*/ 29459 h 650202"/>
                    <a:gd name="connsiteX233" fmla="*/ 830550 w 1387836"/>
                    <a:gd name="connsiteY233" fmla="*/ 37659 h 650202"/>
                    <a:gd name="connsiteX234" fmla="*/ 833390 w 1387836"/>
                    <a:gd name="connsiteY234" fmla="*/ 46777 h 650202"/>
                    <a:gd name="connsiteX235" fmla="*/ 836551 w 1387836"/>
                    <a:gd name="connsiteY235" fmla="*/ 55618 h 650202"/>
                    <a:gd name="connsiteX236" fmla="*/ 839685 w 1387836"/>
                    <a:gd name="connsiteY236" fmla="*/ 64484 h 650202"/>
                    <a:gd name="connsiteX237" fmla="*/ 841279 w 1387836"/>
                    <a:gd name="connsiteY237" fmla="*/ 68909 h 650202"/>
                    <a:gd name="connsiteX238" fmla="*/ 841668 w 1387836"/>
                    <a:gd name="connsiteY238" fmla="*/ 70009 h 650202"/>
                    <a:gd name="connsiteX239" fmla="*/ 841816 w 1387836"/>
                    <a:gd name="connsiteY239" fmla="*/ 70425 h 650202"/>
                    <a:gd name="connsiteX240" fmla="*/ 841937 w 1387836"/>
                    <a:gd name="connsiteY240" fmla="*/ 70702 h 650202"/>
                    <a:gd name="connsiteX241" fmla="*/ 842171 w 1387836"/>
                    <a:gd name="connsiteY241" fmla="*/ 71247 h 650202"/>
                    <a:gd name="connsiteX242" fmla="*/ 843071 w 1387836"/>
                    <a:gd name="connsiteY242" fmla="*/ 73447 h 650202"/>
                    <a:gd name="connsiteX243" fmla="*/ 850362 w 1387836"/>
                    <a:gd name="connsiteY243" fmla="*/ 91042 h 650202"/>
                    <a:gd name="connsiteX244" fmla="*/ 854267 w 1387836"/>
                    <a:gd name="connsiteY244" fmla="*/ 99718 h 650202"/>
                    <a:gd name="connsiteX245" fmla="*/ 858372 w 1387836"/>
                    <a:gd name="connsiteY245" fmla="*/ 108308 h 650202"/>
                    <a:gd name="connsiteX246" fmla="*/ 862493 w 1387836"/>
                    <a:gd name="connsiteY246" fmla="*/ 116915 h 650202"/>
                    <a:gd name="connsiteX247" fmla="*/ 867022 w 1387836"/>
                    <a:gd name="connsiteY247" fmla="*/ 125323 h 650202"/>
                    <a:gd name="connsiteX248" fmla="*/ 871594 w 1387836"/>
                    <a:gd name="connsiteY248" fmla="*/ 133705 h 650202"/>
                    <a:gd name="connsiteX249" fmla="*/ 876348 w 1387836"/>
                    <a:gd name="connsiteY249" fmla="*/ 141975 h 650202"/>
                    <a:gd name="connsiteX250" fmla="*/ 886419 w 1387836"/>
                    <a:gd name="connsiteY250" fmla="*/ 158210 h 650202"/>
                    <a:gd name="connsiteX251" fmla="*/ 893865 w 1387836"/>
                    <a:gd name="connsiteY251" fmla="*/ 160999 h 650202"/>
                    <a:gd name="connsiteX252" fmla="*/ 912093 w 1387836"/>
                    <a:gd name="connsiteY252" fmla="*/ 155301 h 650202"/>
                    <a:gd name="connsiteX253" fmla="*/ 921116 w 1387836"/>
                    <a:gd name="connsiteY253" fmla="*/ 152175 h 650202"/>
                    <a:gd name="connsiteX254" fmla="*/ 930043 w 1387836"/>
                    <a:gd name="connsiteY254" fmla="*/ 148859 h 650202"/>
                    <a:gd name="connsiteX255" fmla="*/ 938979 w 1387836"/>
                    <a:gd name="connsiteY255" fmla="*/ 145473 h 650202"/>
                    <a:gd name="connsiteX256" fmla="*/ 947785 w 1387836"/>
                    <a:gd name="connsiteY256" fmla="*/ 141654 h 650202"/>
                    <a:gd name="connsiteX257" fmla="*/ 956583 w 1387836"/>
                    <a:gd name="connsiteY257" fmla="*/ 137818 h 650202"/>
                    <a:gd name="connsiteX258" fmla="*/ 960973 w 1387836"/>
                    <a:gd name="connsiteY258" fmla="*/ 135896 h 650202"/>
                    <a:gd name="connsiteX259" fmla="*/ 965199 w 1387836"/>
                    <a:gd name="connsiteY259" fmla="*/ 133809 h 650202"/>
                    <a:gd name="connsiteX260" fmla="*/ 982015 w 1387836"/>
                    <a:gd name="connsiteY260" fmla="*/ 125401 h 650202"/>
                    <a:gd name="connsiteX261" fmla="*/ 984128 w 1387836"/>
                    <a:gd name="connsiteY261" fmla="*/ 124353 h 650202"/>
                    <a:gd name="connsiteX262" fmla="*/ 984647 w 1387836"/>
                    <a:gd name="connsiteY262" fmla="*/ 124102 h 650202"/>
                    <a:gd name="connsiteX263" fmla="*/ 985314 w 1387836"/>
                    <a:gd name="connsiteY263" fmla="*/ 123739 h 650202"/>
                    <a:gd name="connsiteX264" fmla="*/ 986344 w 1387836"/>
                    <a:gd name="connsiteY264" fmla="*/ 123158 h 650202"/>
                    <a:gd name="connsiteX265" fmla="*/ 990483 w 1387836"/>
                    <a:gd name="connsiteY265" fmla="*/ 120821 h 650202"/>
                    <a:gd name="connsiteX266" fmla="*/ 998753 w 1387836"/>
                    <a:gd name="connsiteY266" fmla="*/ 116153 h 650202"/>
                    <a:gd name="connsiteX267" fmla="*/ 1007031 w 1387836"/>
                    <a:gd name="connsiteY267" fmla="*/ 111469 h 650202"/>
                    <a:gd name="connsiteX268" fmla="*/ 1015136 w 1387836"/>
                    <a:gd name="connsiteY268" fmla="*/ 106481 h 650202"/>
                    <a:gd name="connsiteX269" fmla="*/ 1022271 w 1387836"/>
                    <a:gd name="connsiteY269" fmla="*/ 101935 h 650202"/>
                    <a:gd name="connsiteX270" fmla="*/ 1022202 w 1387836"/>
                    <a:gd name="connsiteY270" fmla="*/ 110508 h 650202"/>
                    <a:gd name="connsiteX271" fmla="*/ 1022245 w 1387836"/>
                    <a:gd name="connsiteY271" fmla="*/ 120033 h 650202"/>
                    <a:gd name="connsiteX272" fmla="*/ 1022643 w 1387836"/>
                    <a:gd name="connsiteY272" fmla="*/ 129428 h 650202"/>
                    <a:gd name="connsiteX273" fmla="*/ 1023042 w 1387836"/>
                    <a:gd name="connsiteY273" fmla="*/ 138823 h 650202"/>
                    <a:gd name="connsiteX274" fmla="*/ 1023241 w 1387836"/>
                    <a:gd name="connsiteY274" fmla="*/ 143507 h 650202"/>
                    <a:gd name="connsiteX275" fmla="*/ 1023284 w 1387836"/>
                    <a:gd name="connsiteY275" fmla="*/ 144702 h 650202"/>
                    <a:gd name="connsiteX276" fmla="*/ 1023310 w 1387836"/>
                    <a:gd name="connsiteY276" fmla="*/ 145135 h 650202"/>
                    <a:gd name="connsiteX277" fmla="*/ 1023336 w 1387836"/>
                    <a:gd name="connsiteY277" fmla="*/ 145430 h 650202"/>
                    <a:gd name="connsiteX278" fmla="*/ 1023388 w 1387836"/>
                    <a:gd name="connsiteY278" fmla="*/ 146027 h 650202"/>
                    <a:gd name="connsiteX279" fmla="*/ 1023613 w 1387836"/>
                    <a:gd name="connsiteY279" fmla="*/ 148391 h 650202"/>
                    <a:gd name="connsiteX280" fmla="*/ 1025380 w 1387836"/>
                    <a:gd name="connsiteY280" fmla="*/ 167346 h 650202"/>
                    <a:gd name="connsiteX281" fmla="*/ 1026566 w 1387836"/>
                    <a:gd name="connsiteY281" fmla="*/ 176793 h 650202"/>
                    <a:gd name="connsiteX282" fmla="*/ 1027951 w 1387836"/>
                    <a:gd name="connsiteY282" fmla="*/ 186223 h 650202"/>
                    <a:gd name="connsiteX283" fmla="*/ 1029337 w 1387836"/>
                    <a:gd name="connsiteY283" fmla="*/ 195644 h 650202"/>
                    <a:gd name="connsiteX284" fmla="*/ 1031199 w 1387836"/>
                    <a:gd name="connsiteY284" fmla="*/ 205004 h 650202"/>
                    <a:gd name="connsiteX285" fmla="*/ 1033112 w 1387836"/>
                    <a:gd name="connsiteY285" fmla="*/ 214356 h 650202"/>
                    <a:gd name="connsiteX286" fmla="*/ 1035216 w 1387836"/>
                    <a:gd name="connsiteY286" fmla="*/ 223673 h 650202"/>
                    <a:gd name="connsiteX287" fmla="*/ 1040039 w 1387836"/>
                    <a:gd name="connsiteY287" fmla="*/ 242169 h 650202"/>
                    <a:gd name="connsiteX288" fmla="*/ 1046343 w 1387836"/>
                    <a:gd name="connsiteY288" fmla="*/ 247027 h 650202"/>
                    <a:gd name="connsiteX289" fmla="*/ 1065454 w 1387836"/>
                    <a:gd name="connsiteY289" fmla="*/ 246957 h 650202"/>
                    <a:gd name="connsiteX290" fmla="*/ 1074996 w 1387836"/>
                    <a:gd name="connsiteY290" fmla="*/ 246637 h 650202"/>
                    <a:gd name="connsiteX291" fmla="*/ 1084530 w 1387836"/>
                    <a:gd name="connsiteY291" fmla="*/ 246083 h 650202"/>
                    <a:gd name="connsiteX292" fmla="*/ 1094055 w 1387836"/>
                    <a:gd name="connsiteY292" fmla="*/ 245494 h 650202"/>
                    <a:gd name="connsiteX293" fmla="*/ 1103606 w 1387836"/>
                    <a:gd name="connsiteY293" fmla="*/ 244446 h 650202"/>
                    <a:gd name="connsiteX294" fmla="*/ 1113131 w 1387836"/>
                    <a:gd name="connsiteY294" fmla="*/ 243364 h 650202"/>
                    <a:gd name="connsiteX295" fmla="*/ 1117902 w 1387836"/>
                    <a:gd name="connsiteY295" fmla="*/ 242818 h 650202"/>
                    <a:gd name="connsiteX296" fmla="*/ 1122552 w 1387836"/>
                    <a:gd name="connsiteY296" fmla="*/ 242074 h 650202"/>
                    <a:gd name="connsiteX297" fmla="*/ 1141108 w 1387836"/>
                    <a:gd name="connsiteY297" fmla="*/ 239008 h 650202"/>
                    <a:gd name="connsiteX298" fmla="*/ 1143438 w 1387836"/>
                    <a:gd name="connsiteY298" fmla="*/ 238628 h 650202"/>
                    <a:gd name="connsiteX299" fmla="*/ 1144009 w 1387836"/>
                    <a:gd name="connsiteY299" fmla="*/ 238523 h 650202"/>
                    <a:gd name="connsiteX300" fmla="*/ 1144745 w 1387836"/>
                    <a:gd name="connsiteY300" fmla="*/ 238368 h 650202"/>
                    <a:gd name="connsiteX301" fmla="*/ 1145914 w 1387836"/>
                    <a:gd name="connsiteY301" fmla="*/ 238134 h 650202"/>
                    <a:gd name="connsiteX302" fmla="*/ 1150547 w 1387836"/>
                    <a:gd name="connsiteY302" fmla="*/ 237103 h 650202"/>
                    <a:gd name="connsiteX303" fmla="*/ 1159829 w 1387836"/>
                    <a:gd name="connsiteY303" fmla="*/ 235095 h 650202"/>
                    <a:gd name="connsiteX304" fmla="*/ 1169121 w 1387836"/>
                    <a:gd name="connsiteY304" fmla="*/ 233060 h 650202"/>
                    <a:gd name="connsiteX305" fmla="*/ 1178325 w 1387836"/>
                    <a:gd name="connsiteY305" fmla="*/ 230661 h 650202"/>
                    <a:gd name="connsiteX306" fmla="*/ 1186482 w 1387836"/>
                    <a:gd name="connsiteY306" fmla="*/ 228436 h 650202"/>
                    <a:gd name="connsiteX307" fmla="*/ 1183876 w 1387836"/>
                    <a:gd name="connsiteY307" fmla="*/ 236601 h 650202"/>
                    <a:gd name="connsiteX308" fmla="*/ 1181113 w 1387836"/>
                    <a:gd name="connsiteY308" fmla="*/ 245719 h 650202"/>
                    <a:gd name="connsiteX309" fmla="*/ 1178732 w 1387836"/>
                    <a:gd name="connsiteY309" fmla="*/ 254820 h 650202"/>
                    <a:gd name="connsiteX310" fmla="*/ 1176351 w 1387836"/>
                    <a:gd name="connsiteY310" fmla="*/ 263903 h 650202"/>
                    <a:gd name="connsiteX311" fmla="*/ 1175165 w 1387836"/>
                    <a:gd name="connsiteY311" fmla="*/ 268467 h 650202"/>
                    <a:gd name="connsiteX312" fmla="*/ 1174853 w 1387836"/>
                    <a:gd name="connsiteY312" fmla="*/ 269601 h 650202"/>
                    <a:gd name="connsiteX313" fmla="*/ 1174740 w 1387836"/>
                    <a:gd name="connsiteY313" fmla="*/ 270025 h 650202"/>
                    <a:gd name="connsiteX314" fmla="*/ 1174688 w 1387836"/>
                    <a:gd name="connsiteY314" fmla="*/ 270311 h 650202"/>
                    <a:gd name="connsiteX315" fmla="*/ 1174559 w 1387836"/>
                    <a:gd name="connsiteY315" fmla="*/ 270891 h 650202"/>
                    <a:gd name="connsiteX316" fmla="*/ 1174074 w 1387836"/>
                    <a:gd name="connsiteY316" fmla="*/ 273238 h 650202"/>
                    <a:gd name="connsiteX317" fmla="*/ 1170168 w 1387836"/>
                    <a:gd name="connsiteY317" fmla="*/ 291872 h 650202"/>
                    <a:gd name="connsiteX318" fmla="*/ 1168514 w 1387836"/>
                    <a:gd name="connsiteY318" fmla="*/ 301233 h 650202"/>
                    <a:gd name="connsiteX319" fmla="*/ 1167068 w 1387836"/>
                    <a:gd name="connsiteY319" fmla="*/ 310654 h 650202"/>
                    <a:gd name="connsiteX320" fmla="*/ 1165614 w 1387836"/>
                    <a:gd name="connsiteY320" fmla="*/ 320092 h 650202"/>
                    <a:gd name="connsiteX321" fmla="*/ 1164644 w 1387836"/>
                    <a:gd name="connsiteY321" fmla="*/ 329574 h 650202"/>
                    <a:gd name="connsiteX322" fmla="*/ 1163700 w 1387836"/>
                    <a:gd name="connsiteY322" fmla="*/ 339073 h 650202"/>
                    <a:gd name="connsiteX323" fmla="*/ 1162981 w 1387836"/>
                    <a:gd name="connsiteY323" fmla="*/ 348589 h 650202"/>
                    <a:gd name="connsiteX324" fmla="*/ 1162124 w 1387836"/>
                    <a:gd name="connsiteY324" fmla="*/ 367683 h 650202"/>
                    <a:gd name="connsiteX325" fmla="*/ 1166713 w 1387836"/>
                    <a:gd name="connsiteY325" fmla="*/ 374186 h 650202"/>
                    <a:gd name="connsiteX326" fmla="*/ 1184975 w 1387836"/>
                    <a:gd name="connsiteY326" fmla="*/ 379762 h 650202"/>
                    <a:gd name="connsiteX327" fmla="*/ 1194206 w 1387836"/>
                    <a:gd name="connsiteY327" fmla="*/ 382247 h 650202"/>
                    <a:gd name="connsiteX328" fmla="*/ 1203463 w 1387836"/>
                    <a:gd name="connsiteY328" fmla="*/ 384551 h 650202"/>
                    <a:gd name="connsiteX329" fmla="*/ 1212745 w 1387836"/>
                    <a:gd name="connsiteY329" fmla="*/ 386793 h 650202"/>
                    <a:gd name="connsiteX330" fmla="*/ 1222158 w 1387836"/>
                    <a:gd name="connsiteY330" fmla="*/ 388594 h 650202"/>
                    <a:gd name="connsiteX331" fmla="*/ 1231587 w 1387836"/>
                    <a:gd name="connsiteY331" fmla="*/ 390352 h 650202"/>
                    <a:gd name="connsiteX332" fmla="*/ 1236298 w 1387836"/>
                    <a:gd name="connsiteY332" fmla="*/ 391253 h 650202"/>
                    <a:gd name="connsiteX333" fmla="*/ 1240974 w 1387836"/>
                    <a:gd name="connsiteY333" fmla="*/ 391937 h 650202"/>
                    <a:gd name="connsiteX334" fmla="*/ 1259599 w 1387836"/>
                    <a:gd name="connsiteY334" fmla="*/ 394448 h 650202"/>
                    <a:gd name="connsiteX335" fmla="*/ 1261929 w 1387836"/>
                    <a:gd name="connsiteY335" fmla="*/ 394759 h 650202"/>
                    <a:gd name="connsiteX336" fmla="*/ 1262509 w 1387836"/>
                    <a:gd name="connsiteY336" fmla="*/ 394837 h 650202"/>
                    <a:gd name="connsiteX337" fmla="*/ 1263254 w 1387836"/>
                    <a:gd name="connsiteY337" fmla="*/ 394924 h 650202"/>
                    <a:gd name="connsiteX338" fmla="*/ 1264440 w 1387836"/>
                    <a:gd name="connsiteY338" fmla="*/ 395019 h 650202"/>
                    <a:gd name="connsiteX339" fmla="*/ 1269176 w 1387836"/>
                    <a:gd name="connsiteY339" fmla="*/ 395435 h 650202"/>
                    <a:gd name="connsiteX340" fmla="*/ 1278658 w 1387836"/>
                    <a:gd name="connsiteY340" fmla="*/ 396232 h 650202"/>
                    <a:gd name="connsiteX341" fmla="*/ 1288122 w 1387836"/>
                    <a:gd name="connsiteY341" fmla="*/ 397028 h 650202"/>
                    <a:gd name="connsiteX342" fmla="*/ 1297630 w 1387836"/>
                    <a:gd name="connsiteY342" fmla="*/ 397470 h 650202"/>
                    <a:gd name="connsiteX343" fmla="*/ 1306090 w 1387836"/>
                    <a:gd name="connsiteY343" fmla="*/ 397738 h 650202"/>
                    <a:gd name="connsiteX344" fmla="*/ 1301215 w 1387836"/>
                    <a:gd name="connsiteY344" fmla="*/ 404778 h 650202"/>
                    <a:gd name="connsiteX345" fmla="*/ 1295881 w 1387836"/>
                    <a:gd name="connsiteY345" fmla="*/ 412675 h 650202"/>
                    <a:gd name="connsiteX346" fmla="*/ 1290911 w 1387836"/>
                    <a:gd name="connsiteY346" fmla="*/ 420659 h 650202"/>
                    <a:gd name="connsiteX347" fmla="*/ 1285958 w 1387836"/>
                    <a:gd name="connsiteY347" fmla="*/ 428651 h 650202"/>
                    <a:gd name="connsiteX348" fmla="*/ 1283481 w 1387836"/>
                    <a:gd name="connsiteY348" fmla="*/ 432643 h 650202"/>
                    <a:gd name="connsiteX349" fmla="*/ 1282858 w 1387836"/>
                    <a:gd name="connsiteY349" fmla="*/ 433630 h 650202"/>
                    <a:gd name="connsiteX350" fmla="*/ 1282641 w 1387836"/>
                    <a:gd name="connsiteY350" fmla="*/ 434037 h 650202"/>
                    <a:gd name="connsiteX351" fmla="*/ 1282485 w 1387836"/>
                    <a:gd name="connsiteY351" fmla="*/ 434288 h 650202"/>
                    <a:gd name="connsiteX352" fmla="*/ 1282200 w 1387836"/>
                    <a:gd name="connsiteY352" fmla="*/ 434799 h 650202"/>
                    <a:gd name="connsiteX353" fmla="*/ 1281048 w 1387836"/>
                    <a:gd name="connsiteY353" fmla="*/ 436886 h 650202"/>
                    <a:gd name="connsiteX354" fmla="*/ 1271843 w 1387836"/>
                    <a:gd name="connsiteY354" fmla="*/ 453538 h 650202"/>
                    <a:gd name="connsiteX355" fmla="*/ 1267479 w 1387836"/>
                    <a:gd name="connsiteY355" fmla="*/ 462015 h 650202"/>
                    <a:gd name="connsiteX356" fmla="*/ 1263314 w 1387836"/>
                    <a:gd name="connsiteY356" fmla="*/ 470579 h 650202"/>
                    <a:gd name="connsiteX357" fmla="*/ 1259149 w 1387836"/>
                    <a:gd name="connsiteY357" fmla="*/ 479168 h 650202"/>
                    <a:gd name="connsiteX358" fmla="*/ 1255426 w 1387836"/>
                    <a:gd name="connsiteY358" fmla="*/ 487940 h 650202"/>
                    <a:gd name="connsiteX359" fmla="*/ 1251720 w 1387836"/>
                    <a:gd name="connsiteY359" fmla="*/ 496755 h 650202"/>
                    <a:gd name="connsiteX360" fmla="*/ 1248221 w 1387836"/>
                    <a:gd name="connsiteY360" fmla="*/ 505613 h 650202"/>
                    <a:gd name="connsiteX361" fmla="*/ 1241796 w 1387836"/>
                    <a:gd name="connsiteY361" fmla="*/ 523607 h 650202"/>
                    <a:gd name="connsiteX362" fmla="*/ 1244256 w 1387836"/>
                    <a:gd name="connsiteY362" fmla="*/ 531184 h 650202"/>
                    <a:gd name="connsiteX363" fmla="*/ 1260084 w 1387836"/>
                    <a:gd name="connsiteY363" fmla="*/ 541886 h 650202"/>
                    <a:gd name="connsiteX364" fmla="*/ 1268146 w 1387836"/>
                    <a:gd name="connsiteY364" fmla="*/ 546978 h 650202"/>
                    <a:gd name="connsiteX365" fmla="*/ 1276346 w 1387836"/>
                    <a:gd name="connsiteY365" fmla="*/ 551905 h 650202"/>
                    <a:gd name="connsiteX366" fmla="*/ 1284529 w 1387836"/>
                    <a:gd name="connsiteY366" fmla="*/ 556780 h 650202"/>
                    <a:gd name="connsiteX367" fmla="*/ 1293015 w 1387836"/>
                    <a:gd name="connsiteY367" fmla="*/ 561265 h 650202"/>
                    <a:gd name="connsiteX368" fmla="*/ 1301492 w 1387836"/>
                    <a:gd name="connsiteY368" fmla="*/ 565751 h 650202"/>
                    <a:gd name="connsiteX369" fmla="*/ 1305735 w 1387836"/>
                    <a:gd name="connsiteY369" fmla="*/ 568002 h 650202"/>
                    <a:gd name="connsiteX370" fmla="*/ 1309995 w 1387836"/>
                    <a:gd name="connsiteY370" fmla="*/ 570011 h 650202"/>
                    <a:gd name="connsiteX371" fmla="*/ 1327062 w 1387836"/>
                    <a:gd name="connsiteY371" fmla="*/ 577908 h 650202"/>
                    <a:gd name="connsiteX372" fmla="*/ 1329193 w 1387836"/>
                    <a:gd name="connsiteY372" fmla="*/ 578895 h 650202"/>
                    <a:gd name="connsiteX373" fmla="*/ 1329721 w 1387836"/>
                    <a:gd name="connsiteY373" fmla="*/ 579129 h 650202"/>
                    <a:gd name="connsiteX374" fmla="*/ 1330413 w 1387836"/>
                    <a:gd name="connsiteY374" fmla="*/ 579441 h 650202"/>
                    <a:gd name="connsiteX375" fmla="*/ 1331522 w 1387836"/>
                    <a:gd name="connsiteY375" fmla="*/ 579900 h 650202"/>
                    <a:gd name="connsiteX376" fmla="*/ 1335929 w 1387836"/>
                    <a:gd name="connsiteY376" fmla="*/ 581666 h 650202"/>
                    <a:gd name="connsiteX377" fmla="*/ 1344744 w 1387836"/>
                    <a:gd name="connsiteY377" fmla="*/ 585208 h 650202"/>
                    <a:gd name="connsiteX378" fmla="*/ 1353559 w 1387836"/>
                    <a:gd name="connsiteY378" fmla="*/ 588775 h 650202"/>
                    <a:gd name="connsiteX379" fmla="*/ 1362513 w 1387836"/>
                    <a:gd name="connsiteY379" fmla="*/ 591970 h 650202"/>
                    <a:gd name="connsiteX380" fmla="*/ 1370531 w 1387836"/>
                    <a:gd name="connsiteY380" fmla="*/ 594724 h 650202"/>
                    <a:gd name="connsiteX381" fmla="*/ 1363786 w 1387836"/>
                    <a:gd name="connsiteY381" fmla="*/ 600015 h 650202"/>
                    <a:gd name="connsiteX382" fmla="*/ 1356365 w 1387836"/>
                    <a:gd name="connsiteY382" fmla="*/ 605981 h 650202"/>
                    <a:gd name="connsiteX383" fmla="*/ 1349273 w 1387836"/>
                    <a:gd name="connsiteY383" fmla="*/ 612137 h 650202"/>
                    <a:gd name="connsiteX384" fmla="*/ 1342173 w 1387836"/>
                    <a:gd name="connsiteY384" fmla="*/ 618320 h 650202"/>
                    <a:gd name="connsiteX385" fmla="*/ 1338631 w 1387836"/>
                    <a:gd name="connsiteY385" fmla="*/ 621403 h 650202"/>
                    <a:gd name="connsiteX386" fmla="*/ 1337748 w 1387836"/>
                    <a:gd name="connsiteY386" fmla="*/ 622182 h 650202"/>
                    <a:gd name="connsiteX387" fmla="*/ 1337401 w 1387836"/>
                    <a:gd name="connsiteY387" fmla="*/ 622468 h 650202"/>
                    <a:gd name="connsiteX388" fmla="*/ 1337194 w 1387836"/>
                    <a:gd name="connsiteY388" fmla="*/ 622667 h 650202"/>
                    <a:gd name="connsiteX389" fmla="*/ 1336761 w 1387836"/>
                    <a:gd name="connsiteY389" fmla="*/ 623065 h 650202"/>
                    <a:gd name="connsiteX390" fmla="*/ 1335055 w 1387836"/>
                    <a:gd name="connsiteY390" fmla="*/ 624728 h 650202"/>
                    <a:gd name="connsiteX391" fmla="*/ 1321339 w 1387836"/>
                    <a:gd name="connsiteY391" fmla="*/ 637933 h 650202"/>
                    <a:gd name="connsiteX392" fmla="*/ 1314680 w 1387836"/>
                    <a:gd name="connsiteY392" fmla="*/ 644748 h 650202"/>
                    <a:gd name="connsiteX393" fmla="*/ 1309606 w 1387836"/>
                    <a:gd name="connsiteY393" fmla="*/ 650168 h 650202"/>
                    <a:gd name="connsiteX394" fmla="*/ 1326933 w 1387836"/>
                    <a:gd name="connsiteY394" fmla="*/ 650168 h 650202"/>
                    <a:gd name="connsiteX395" fmla="*/ 1330232 w 1387836"/>
                    <a:gd name="connsiteY395" fmla="*/ 646696 h 650202"/>
                    <a:gd name="connsiteX396" fmla="*/ 1343402 w 1387836"/>
                    <a:gd name="connsiteY396" fmla="*/ 633629 h 650202"/>
                    <a:gd name="connsiteX397" fmla="*/ 1345047 w 1387836"/>
                    <a:gd name="connsiteY397" fmla="*/ 631993 h 650202"/>
                    <a:gd name="connsiteX398" fmla="*/ 1345463 w 1387836"/>
                    <a:gd name="connsiteY398" fmla="*/ 631577 h 650202"/>
                    <a:gd name="connsiteX399" fmla="*/ 1345601 w 1387836"/>
                    <a:gd name="connsiteY399" fmla="*/ 631438 h 650202"/>
                    <a:gd name="connsiteX400" fmla="*/ 1345619 w 1387836"/>
                    <a:gd name="connsiteY400" fmla="*/ 631430 h 650202"/>
                    <a:gd name="connsiteX401" fmla="*/ 1345619 w 1387836"/>
                    <a:gd name="connsiteY401" fmla="*/ 631421 h 650202"/>
                    <a:gd name="connsiteX402" fmla="*/ 1345671 w 1387836"/>
                    <a:gd name="connsiteY402" fmla="*/ 631369 h 650202"/>
                    <a:gd name="connsiteX403" fmla="*/ 1345628 w 1387836"/>
                    <a:gd name="connsiteY403" fmla="*/ 631413 h 650202"/>
                    <a:gd name="connsiteX404" fmla="*/ 1345662 w 1387836"/>
                    <a:gd name="connsiteY404" fmla="*/ 631369 h 650202"/>
                    <a:gd name="connsiteX405" fmla="*/ 1345775 w 1387836"/>
                    <a:gd name="connsiteY405" fmla="*/ 631274 h 650202"/>
                    <a:gd name="connsiteX406" fmla="*/ 1346658 w 1387836"/>
                    <a:gd name="connsiteY406" fmla="*/ 630486 h 650202"/>
                    <a:gd name="connsiteX407" fmla="*/ 1350156 w 1387836"/>
                    <a:gd name="connsiteY407" fmla="*/ 627352 h 650202"/>
                    <a:gd name="connsiteX408" fmla="*/ 1357161 w 1387836"/>
                    <a:gd name="connsiteY408" fmla="*/ 621065 h 650202"/>
                    <a:gd name="connsiteX409" fmla="*/ 1364167 w 1387836"/>
                    <a:gd name="connsiteY409" fmla="*/ 614804 h 650202"/>
                    <a:gd name="connsiteX410" fmla="*/ 1371302 w 1387836"/>
                    <a:gd name="connsiteY410" fmla="*/ 608881 h 650202"/>
                    <a:gd name="connsiteX411" fmla="*/ 1385685 w 1387836"/>
                    <a:gd name="connsiteY411" fmla="*/ 597270 h 650202"/>
                    <a:gd name="connsiteX412" fmla="*/ 1387494 w 1387836"/>
                    <a:gd name="connsiteY412" fmla="*/ 594733 h 650202"/>
                    <a:gd name="connsiteX413" fmla="*/ 1384005 w 1387836"/>
                    <a:gd name="connsiteY413" fmla="*/ 587303 h 650202"/>
                    <a:gd name="connsiteX414" fmla="*/ 1366531 w 1387836"/>
                    <a:gd name="connsiteY414" fmla="*/ 581008 h 650202"/>
                    <a:gd name="connsiteX415" fmla="*/ 1357837 w 1387836"/>
                    <a:gd name="connsiteY415" fmla="*/ 577744 h 650202"/>
                    <a:gd name="connsiteX416" fmla="*/ 1349264 w 1387836"/>
                    <a:gd name="connsiteY416" fmla="*/ 574133 h 650202"/>
                    <a:gd name="connsiteX417" fmla="*/ 1340692 w 1387836"/>
                    <a:gd name="connsiteY417" fmla="*/ 570522 h 650202"/>
                    <a:gd name="connsiteX418" fmla="*/ 1336414 w 1387836"/>
                    <a:gd name="connsiteY418" fmla="*/ 568729 h 650202"/>
                    <a:gd name="connsiteX419" fmla="*/ 1335340 w 1387836"/>
                    <a:gd name="connsiteY419" fmla="*/ 568271 h 650202"/>
                    <a:gd name="connsiteX420" fmla="*/ 1335202 w 1387836"/>
                    <a:gd name="connsiteY420" fmla="*/ 568219 h 650202"/>
                    <a:gd name="connsiteX421" fmla="*/ 1335211 w 1387836"/>
                    <a:gd name="connsiteY421" fmla="*/ 568236 h 650202"/>
                    <a:gd name="connsiteX422" fmla="*/ 1334960 w 1387836"/>
                    <a:gd name="connsiteY422" fmla="*/ 568115 h 650202"/>
                    <a:gd name="connsiteX423" fmla="*/ 1334423 w 1387836"/>
                    <a:gd name="connsiteY423" fmla="*/ 567846 h 650202"/>
                    <a:gd name="connsiteX424" fmla="*/ 1332301 w 1387836"/>
                    <a:gd name="connsiteY424" fmla="*/ 566816 h 650202"/>
                    <a:gd name="connsiteX425" fmla="*/ 1315347 w 1387836"/>
                    <a:gd name="connsiteY425" fmla="*/ 558668 h 650202"/>
                    <a:gd name="connsiteX426" fmla="*/ 1311156 w 1387836"/>
                    <a:gd name="connsiteY426" fmla="*/ 556607 h 650202"/>
                    <a:gd name="connsiteX427" fmla="*/ 1307112 w 1387836"/>
                    <a:gd name="connsiteY427" fmla="*/ 554390 h 650202"/>
                    <a:gd name="connsiteX428" fmla="*/ 1299033 w 1387836"/>
                    <a:gd name="connsiteY428" fmla="*/ 549956 h 650202"/>
                    <a:gd name="connsiteX429" fmla="*/ 1290963 w 1387836"/>
                    <a:gd name="connsiteY429" fmla="*/ 545523 h 650202"/>
                    <a:gd name="connsiteX430" fmla="*/ 1283083 w 1387836"/>
                    <a:gd name="connsiteY430" fmla="*/ 540674 h 650202"/>
                    <a:gd name="connsiteX431" fmla="*/ 1275212 w 1387836"/>
                    <a:gd name="connsiteY431" fmla="*/ 535782 h 650202"/>
                    <a:gd name="connsiteX432" fmla="*/ 1267462 w 1387836"/>
                    <a:gd name="connsiteY432" fmla="*/ 530742 h 650202"/>
                    <a:gd name="connsiteX433" fmla="*/ 1256378 w 1387836"/>
                    <a:gd name="connsiteY433" fmla="*/ 522983 h 650202"/>
                    <a:gd name="connsiteX434" fmla="*/ 1260751 w 1387836"/>
                    <a:gd name="connsiteY434" fmla="*/ 510177 h 650202"/>
                    <a:gd name="connsiteX435" fmla="*/ 1264007 w 1387836"/>
                    <a:gd name="connsiteY435" fmla="*/ 501517 h 650202"/>
                    <a:gd name="connsiteX436" fmla="*/ 1267479 w 1387836"/>
                    <a:gd name="connsiteY436" fmla="*/ 492936 h 650202"/>
                    <a:gd name="connsiteX437" fmla="*/ 1270952 w 1387836"/>
                    <a:gd name="connsiteY437" fmla="*/ 484355 h 650202"/>
                    <a:gd name="connsiteX438" fmla="*/ 1274891 w 1387836"/>
                    <a:gd name="connsiteY438" fmla="*/ 475965 h 650202"/>
                    <a:gd name="connsiteX439" fmla="*/ 1278814 w 1387836"/>
                    <a:gd name="connsiteY439" fmla="*/ 467557 h 650202"/>
                    <a:gd name="connsiteX440" fmla="*/ 1282936 w 1387836"/>
                    <a:gd name="connsiteY440" fmla="*/ 459235 h 650202"/>
                    <a:gd name="connsiteX441" fmla="*/ 1291681 w 1387836"/>
                    <a:gd name="connsiteY441" fmla="*/ 442869 h 650202"/>
                    <a:gd name="connsiteX442" fmla="*/ 1292772 w 1387836"/>
                    <a:gd name="connsiteY442" fmla="*/ 440817 h 650202"/>
                    <a:gd name="connsiteX443" fmla="*/ 1293041 w 1387836"/>
                    <a:gd name="connsiteY443" fmla="*/ 440298 h 650202"/>
                    <a:gd name="connsiteX444" fmla="*/ 1293127 w 1387836"/>
                    <a:gd name="connsiteY444" fmla="*/ 440125 h 650202"/>
                    <a:gd name="connsiteX445" fmla="*/ 1293145 w 1387836"/>
                    <a:gd name="connsiteY445" fmla="*/ 440099 h 650202"/>
                    <a:gd name="connsiteX446" fmla="*/ 1293162 w 1387836"/>
                    <a:gd name="connsiteY446" fmla="*/ 440081 h 650202"/>
                    <a:gd name="connsiteX447" fmla="*/ 1293179 w 1387836"/>
                    <a:gd name="connsiteY447" fmla="*/ 440029 h 650202"/>
                    <a:gd name="connsiteX448" fmla="*/ 1293171 w 1387836"/>
                    <a:gd name="connsiteY448" fmla="*/ 440064 h 650202"/>
                    <a:gd name="connsiteX449" fmla="*/ 1293179 w 1387836"/>
                    <a:gd name="connsiteY449" fmla="*/ 440047 h 650202"/>
                    <a:gd name="connsiteX450" fmla="*/ 1293257 w 1387836"/>
                    <a:gd name="connsiteY450" fmla="*/ 439925 h 650202"/>
                    <a:gd name="connsiteX451" fmla="*/ 1293855 w 1387836"/>
                    <a:gd name="connsiteY451" fmla="*/ 438912 h 650202"/>
                    <a:gd name="connsiteX452" fmla="*/ 1296279 w 1387836"/>
                    <a:gd name="connsiteY452" fmla="*/ 434869 h 650202"/>
                    <a:gd name="connsiteX453" fmla="*/ 1301128 w 1387836"/>
                    <a:gd name="connsiteY453" fmla="*/ 426807 h 650202"/>
                    <a:gd name="connsiteX454" fmla="*/ 1305960 w 1387836"/>
                    <a:gd name="connsiteY454" fmla="*/ 418745 h 650202"/>
                    <a:gd name="connsiteX455" fmla="*/ 1311052 w 1387836"/>
                    <a:gd name="connsiteY455" fmla="*/ 410987 h 650202"/>
                    <a:gd name="connsiteX456" fmla="*/ 1321356 w 1387836"/>
                    <a:gd name="connsiteY456" fmla="*/ 395669 h 650202"/>
                    <a:gd name="connsiteX457" fmla="*/ 1322335 w 1387836"/>
                    <a:gd name="connsiteY457" fmla="*/ 392699 h 650202"/>
                    <a:gd name="connsiteX458" fmla="*/ 1316819 w 1387836"/>
                    <a:gd name="connsiteY458" fmla="*/ 386655 h 650202"/>
                    <a:gd name="connsiteX459" fmla="*/ 1298262 w 1387836"/>
                    <a:gd name="connsiteY459" fmla="*/ 385754 h 650202"/>
                    <a:gd name="connsiteX460" fmla="*/ 1288997 w 1387836"/>
                    <a:gd name="connsiteY460" fmla="*/ 385209 h 650202"/>
                    <a:gd name="connsiteX461" fmla="*/ 1279749 w 1387836"/>
                    <a:gd name="connsiteY461" fmla="*/ 384299 h 650202"/>
                    <a:gd name="connsiteX462" fmla="*/ 1270493 w 1387836"/>
                    <a:gd name="connsiteY462" fmla="*/ 383390 h 650202"/>
                    <a:gd name="connsiteX463" fmla="*/ 1265860 w 1387836"/>
                    <a:gd name="connsiteY463" fmla="*/ 382914 h 650202"/>
                    <a:gd name="connsiteX464" fmla="*/ 1264700 w 1387836"/>
                    <a:gd name="connsiteY464" fmla="*/ 382793 h 650202"/>
                    <a:gd name="connsiteX465" fmla="*/ 1264561 w 1387836"/>
                    <a:gd name="connsiteY465" fmla="*/ 382793 h 650202"/>
                    <a:gd name="connsiteX466" fmla="*/ 1264492 w 1387836"/>
                    <a:gd name="connsiteY466" fmla="*/ 382784 h 650202"/>
                    <a:gd name="connsiteX467" fmla="*/ 1264275 w 1387836"/>
                    <a:gd name="connsiteY467" fmla="*/ 382749 h 650202"/>
                    <a:gd name="connsiteX468" fmla="*/ 1263704 w 1387836"/>
                    <a:gd name="connsiteY468" fmla="*/ 382646 h 650202"/>
                    <a:gd name="connsiteX469" fmla="*/ 1261383 w 1387836"/>
                    <a:gd name="connsiteY469" fmla="*/ 382317 h 650202"/>
                    <a:gd name="connsiteX470" fmla="*/ 1242783 w 1387836"/>
                    <a:gd name="connsiteY470" fmla="*/ 379528 h 650202"/>
                    <a:gd name="connsiteX471" fmla="*/ 1238160 w 1387836"/>
                    <a:gd name="connsiteY471" fmla="*/ 378775 h 650202"/>
                    <a:gd name="connsiteX472" fmla="*/ 1233639 w 1387836"/>
                    <a:gd name="connsiteY472" fmla="*/ 377857 h 650202"/>
                    <a:gd name="connsiteX473" fmla="*/ 1224625 w 1387836"/>
                    <a:gd name="connsiteY473" fmla="*/ 375987 h 650202"/>
                    <a:gd name="connsiteX474" fmla="*/ 1215611 w 1387836"/>
                    <a:gd name="connsiteY474" fmla="*/ 374151 h 650202"/>
                    <a:gd name="connsiteX475" fmla="*/ 1206649 w 1387836"/>
                    <a:gd name="connsiteY475" fmla="*/ 371822 h 650202"/>
                    <a:gd name="connsiteX476" fmla="*/ 1197687 w 1387836"/>
                    <a:gd name="connsiteY476" fmla="*/ 369484 h 650202"/>
                    <a:gd name="connsiteX477" fmla="*/ 1188811 w 1387836"/>
                    <a:gd name="connsiteY477" fmla="*/ 366921 h 650202"/>
                    <a:gd name="connsiteX478" fmla="*/ 1175927 w 1387836"/>
                    <a:gd name="connsiteY478" fmla="*/ 362773 h 650202"/>
                    <a:gd name="connsiteX479" fmla="*/ 1176325 w 1387836"/>
                    <a:gd name="connsiteY479" fmla="*/ 349265 h 650202"/>
                    <a:gd name="connsiteX480" fmla="*/ 1176888 w 1387836"/>
                    <a:gd name="connsiteY480" fmla="*/ 340043 h 650202"/>
                    <a:gd name="connsiteX481" fmla="*/ 1177676 w 1387836"/>
                    <a:gd name="connsiteY481" fmla="*/ 330804 h 650202"/>
                    <a:gd name="connsiteX482" fmla="*/ 1178481 w 1387836"/>
                    <a:gd name="connsiteY482" fmla="*/ 321582 h 650202"/>
                    <a:gd name="connsiteX483" fmla="*/ 1179745 w 1387836"/>
                    <a:gd name="connsiteY483" fmla="*/ 312394 h 650202"/>
                    <a:gd name="connsiteX484" fmla="*/ 1181027 w 1387836"/>
                    <a:gd name="connsiteY484" fmla="*/ 303216 h 650202"/>
                    <a:gd name="connsiteX485" fmla="*/ 1182508 w 1387836"/>
                    <a:gd name="connsiteY485" fmla="*/ 294054 h 650202"/>
                    <a:gd name="connsiteX486" fmla="*/ 1186040 w 1387836"/>
                    <a:gd name="connsiteY486" fmla="*/ 275827 h 650202"/>
                    <a:gd name="connsiteX487" fmla="*/ 1186482 w 1387836"/>
                    <a:gd name="connsiteY487" fmla="*/ 273532 h 650202"/>
                    <a:gd name="connsiteX488" fmla="*/ 1186595 w 1387836"/>
                    <a:gd name="connsiteY488" fmla="*/ 272969 h 650202"/>
                    <a:gd name="connsiteX489" fmla="*/ 1186655 w 1387836"/>
                    <a:gd name="connsiteY489" fmla="*/ 272684 h 650202"/>
                    <a:gd name="connsiteX490" fmla="*/ 1186681 w 1387836"/>
                    <a:gd name="connsiteY490" fmla="*/ 272545 h 650202"/>
                    <a:gd name="connsiteX491" fmla="*/ 1186958 w 1387836"/>
                    <a:gd name="connsiteY491" fmla="*/ 271394 h 650202"/>
                    <a:gd name="connsiteX492" fmla="*/ 1188084 w 1387836"/>
                    <a:gd name="connsiteY492" fmla="*/ 266847 h 650202"/>
                    <a:gd name="connsiteX493" fmla="*/ 1190344 w 1387836"/>
                    <a:gd name="connsiteY493" fmla="*/ 257712 h 650202"/>
                    <a:gd name="connsiteX494" fmla="*/ 1192604 w 1387836"/>
                    <a:gd name="connsiteY494" fmla="*/ 248586 h 650202"/>
                    <a:gd name="connsiteX495" fmla="*/ 1195167 w 1387836"/>
                    <a:gd name="connsiteY495" fmla="*/ 239684 h 650202"/>
                    <a:gd name="connsiteX496" fmla="*/ 1200501 w 1387836"/>
                    <a:gd name="connsiteY496" fmla="*/ 221985 h 650202"/>
                    <a:gd name="connsiteX497" fmla="*/ 1200570 w 1387836"/>
                    <a:gd name="connsiteY497" fmla="*/ 218885 h 650202"/>
                    <a:gd name="connsiteX498" fmla="*/ 1193522 w 1387836"/>
                    <a:gd name="connsiteY498" fmla="*/ 214711 h 650202"/>
                    <a:gd name="connsiteX499" fmla="*/ 1175520 w 1387836"/>
                    <a:gd name="connsiteY499" fmla="*/ 219335 h 650202"/>
                    <a:gd name="connsiteX500" fmla="*/ 1166514 w 1387836"/>
                    <a:gd name="connsiteY500" fmla="*/ 221535 h 650202"/>
                    <a:gd name="connsiteX501" fmla="*/ 1157379 w 1387836"/>
                    <a:gd name="connsiteY501" fmla="*/ 223388 h 650202"/>
                    <a:gd name="connsiteX502" fmla="*/ 1148261 w 1387836"/>
                    <a:gd name="connsiteY502" fmla="*/ 225249 h 650202"/>
                    <a:gd name="connsiteX503" fmla="*/ 1143715 w 1387836"/>
                    <a:gd name="connsiteY503" fmla="*/ 226176 h 650202"/>
                    <a:gd name="connsiteX504" fmla="*/ 1142580 w 1387836"/>
                    <a:gd name="connsiteY504" fmla="*/ 226392 h 650202"/>
                    <a:gd name="connsiteX505" fmla="*/ 1142425 w 1387836"/>
                    <a:gd name="connsiteY505" fmla="*/ 226427 h 650202"/>
                    <a:gd name="connsiteX506" fmla="*/ 1142355 w 1387836"/>
                    <a:gd name="connsiteY506" fmla="*/ 226427 h 650202"/>
                    <a:gd name="connsiteX507" fmla="*/ 1142269 w 1387836"/>
                    <a:gd name="connsiteY507" fmla="*/ 226444 h 650202"/>
                    <a:gd name="connsiteX508" fmla="*/ 1142442 w 1387836"/>
                    <a:gd name="connsiteY508" fmla="*/ 226427 h 650202"/>
                    <a:gd name="connsiteX509" fmla="*/ 1142148 w 1387836"/>
                    <a:gd name="connsiteY509" fmla="*/ 226479 h 650202"/>
                    <a:gd name="connsiteX510" fmla="*/ 1141576 w 1387836"/>
                    <a:gd name="connsiteY510" fmla="*/ 226565 h 650202"/>
                    <a:gd name="connsiteX511" fmla="*/ 1139255 w 1387836"/>
                    <a:gd name="connsiteY511" fmla="*/ 226903 h 650202"/>
                    <a:gd name="connsiteX512" fmla="*/ 1120664 w 1387836"/>
                    <a:gd name="connsiteY512" fmla="*/ 229726 h 650202"/>
                    <a:gd name="connsiteX513" fmla="*/ 1116032 w 1387836"/>
                    <a:gd name="connsiteY513" fmla="*/ 230384 h 650202"/>
                    <a:gd name="connsiteX514" fmla="*/ 1111434 w 1387836"/>
                    <a:gd name="connsiteY514" fmla="*/ 230826 h 650202"/>
                    <a:gd name="connsiteX515" fmla="*/ 1102264 w 1387836"/>
                    <a:gd name="connsiteY515" fmla="*/ 231718 h 650202"/>
                    <a:gd name="connsiteX516" fmla="*/ 1093102 w 1387836"/>
                    <a:gd name="connsiteY516" fmla="*/ 232609 h 650202"/>
                    <a:gd name="connsiteX517" fmla="*/ 1083854 w 1387836"/>
                    <a:gd name="connsiteY517" fmla="*/ 233025 h 650202"/>
                    <a:gd name="connsiteX518" fmla="*/ 1074607 w 1387836"/>
                    <a:gd name="connsiteY518" fmla="*/ 233441 h 650202"/>
                    <a:gd name="connsiteX519" fmla="*/ 1065359 w 1387836"/>
                    <a:gd name="connsiteY519" fmla="*/ 233623 h 650202"/>
                    <a:gd name="connsiteX520" fmla="*/ 1051833 w 1387836"/>
                    <a:gd name="connsiteY520" fmla="*/ 233449 h 650202"/>
                    <a:gd name="connsiteX521" fmla="*/ 1048231 w 1387836"/>
                    <a:gd name="connsiteY521" fmla="*/ 220417 h 650202"/>
                    <a:gd name="connsiteX522" fmla="*/ 1046049 w 1387836"/>
                    <a:gd name="connsiteY522" fmla="*/ 211429 h 650202"/>
                    <a:gd name="connsiteX523" fmla="*/ 1044075 w 1387836"/>
                    <a:gd name="connsiteY523" fmla="*/ 202381 h 650202"/>
                    <a:gd name="connsiteX524" fmla="*/ 1042118 w 1387836"/>
                    <a:gd name="connsiteY524" fmla="*/ 193323 h 650202"/>
                    <a:gd name="connsiteX525" fmla="*/ 1040628 w 1387836"/>
                    <a:gd name="connsiteY525" fmla="*/ 184162 h 650202"/>
                    <a:gd name="connsiteX526" fmla="*/ 1039139 w 1387836"/>
                    <a:gd name="connsiteY526" fmla="*/ 175018 h 650202"/>
                    <a:gd name="connsiteX527" fmla="*/ 1037866 w 1387836"/>
                    <a:gd name="connsiteY527" fmla="*/ 165822 h 650202"/>
                    <a:gd name="connsiteX528" fmla="*/ 1035866 w 1387836"/>
                    <a:gd name="connsiteY528" fmla="*/ 147369 h 650202"/>
                    <a:gd name="connsiteX529" fmla="*/ 1035615 w 1387836"/>
                    <a:gd name="connsiteY529" fmla="*/ 145049 h 650202"/>
                    <a:gd name="connsiteX530" fmla="*/ 1035545 w 1387836"/>
                    <a:gd name="connsiteY530" fmla="*/ 144468 h 650202"/>
                    <a:gd name="connsiteX531" fmla="*/ 1035528 w 1387836"/>
                    <a:gd name="connsiteY531" fmla="*/ 144278 h 650202"/>
                    <a:gd name="connsiteX532" fmla="*/ 1035528 w 1387836"/>
                    <a:gd name="connsiteY532" fmla="*/ 144269 h 650202"/>
                    <a:gd name="connsiteX533" fmla="*/ 1035519 w 1387836"/>
                    <a:gd name="connsiteY533" fmla="*/ 144192 h 650202"/>
                    <a:gd name="connsiteX534" fmla="*/ 1035511 w 1387836"/>
                    <a:gd name="connsiteY534" fmla="*/ 144044 h 650202"/>
                    <a:gd name="connsiteX535" fmla="*/ 1035441 w 1387836"/>
                    <a:gd name="connsiteY535" fmla="*/ 142867 h 650202"/>
                    <a:gd name="connsiteX536" fmla="*/ 1035182 w 1387836"/>
                    <a:gd name="connsiteY536" fmla="*/ 138182 h 650202"/>
                    <a:gd name="connsiteX537" fmla="*/ 1034636 w 1387836"/>
                    <a:gd name="connsiteY537" fmla="*/ 128778 h 650202"/>
                    <a:gd name="connsiteX538" fmla="*/ 1034091 w 1387836"/>
                    <a:gd name="connsiteY538" fmla="*/ 119409 h 650202"/>
                    <a:gd name="connsiteX539" fmla="*/ 1033917 w 1387836"/>
                    <a:gd name="connsiteY539" fmla="*/ 110126 h 650202"/>
                    <a:gd name="connsiteX540" fmla="*/ 1033796 w 1387836"/>
                    <a:gd name="connsiteY540" fmla="*/ 91657 h 650202"/>
                    <a:gd name="connsiteX541" fmla="*/ 1032948 w 1387836"/>
                    <a:gd name="connsiteY541" fmla="*/ 88643 h 650202"/>
                    <a:gd name="connsiteX542" fmla="*/ 1024973 w 1387836"/>
                    <a:gd name="connsiteY542" fmla="*/ 86747 h 650202"/>
                    <a:gd name="connsiteX543" fmla="*/ 1009135 w 1387836"/>
                    <a:gd name="connsiteY543" fmla="*/ 96471 h 650202"/>
                    <a:gd name="connsiteX544" fmla="*/ 1001160 w 1387836"/>
                    <a:gd name="connsiteY544" fmla="*/ 101242 h 650202"/>
                    <a:gd name="connsiteX545" fmla="*/ 993003 w 1387836"/>
                    <a:gd name="connsiteY545" fmla="*/ 105702 h 650202"/>
                    <a:gd name="connsiteX546" fmla="*/ 984855 w 1387836"/>
                    <a:gd name="connsiteY546" fmla="*/ 110161 h 650202"/>
                    <a:gd name="connsiteX547" fmla="*/ 980768 w 1387836"/>
                    <a:gd name="connsiteY547" fmla="*/ 112395 h 650202"/>
                    <a:gd name="connsiteX548" fmla="*/ 979746 w 1387836"/>
                    <a:gd name="connsiteY548" fmla="*/ 112941 h 650202"/>
                    <a:gd name="connsiteX549" fmla="*/ 979616 w 1387836"/>
                    <a:gd name="connsiteY549" fmla="*/ 113019 h 650202"/>
                    <a:gd name="connsiteX550" fmla="*/ 979556 w 1387836"/>
                    <a:gd name="connsiteY550" fmla="*/ 113045 h 650202"/>
                    <a:gd name="connsiteX551" fmla="*/ 979504 w 1387836"/>
                    <a:gd name="connsiteY551" fmla="*/ 113079 h 650202"/>
                    <a:gd name="connsiteX552" fmla="*/ 979634 w 1387836"/>
                    <a:gd name="connsiteY552" fmla="*/ 113027 h 650202"/>
                    <a:gd name="connsiteX553" fmla="*/ 979374 w 1387836"/>
                    <a:gd name="connsiteY553" fmla="*/ 113148 h 650202"/>
                    <a:gd name="connsiteX554" fmla="*/ 978828 w 1387836"/>
                    <a:gd name="connsiteY554" fmla="*/ 113391 h 650202"/>
                    <a:gd name="connsiteX555" fmla="*/ 976724 w 1387836"/>
                    <a:gd name="connsiteY555" fmla="*/ 114413 h 650202"/>
                    <a:gd name="connsiteX556" fmla="*/ 959787 w 1387836"/>
                    <a:gd name="connsiteY556" fmla="*/ 122578 h 650202"/>
                    <a:gd name="connsiteX557" fmla="*/ 955553 w 1387836"/>
                    <a:gd name="connsiteY557" fmla="*/ 124570 h 650202"/>
                    <a:gd name="connsiteX558" fmla="*/ 951301 w 1387836"/>
                    <a:gd name="connsiteY558" fmla="*/ 126345 h 650202"/>
                    <a:gd name="connsiteX559" fmla="*/ 942798 w 1387836"/>
                    <a:gd name="connsiteY559" fmla="*/ 129895 h 650202"/>
                    <a:gd name="connsiteX560" fmla="*/ 934312 w 1387836"/>
                    <a:gd name="connsiteY560" fmla="*/ 133454 h 650202"/>
                    <a:gd name="connsiteX561" fmla="*/ 925601 w 1387836"/>
                    <a:gd name="connsiteY561" fmla="*/ 136580 h 650202"/>
                    <a:gd name="connsiteX562" fmla="*/ 916873 w 1387836"/>
                    <a:gd name="connsiteY562" fmla="*/ 139697 h 650202"/>
                    <a:gd name="connsiteX563" fmla="*/ 908084 w 1387836"/>
                    <a:gd name="connsiteY563" fmla="*/ 142590 h 650202"/>
                    <a:gd name="connsiteX564" fmla="*/ 895104 w 1387836"/>
                    <a:gd name="connsiteY564" fmla="*/ 146426 h 650202"/>
                    <a:gd name="connsiteX565" fmla="*/ 887821 w 1387836"/>
                    <a:gd name="connsiteY565" fmla="*/ 135030 h 650202"/>
                    <a:gd name="connsiteX566" fmla="*/ 883093 w 1387836"/>
                    <a:gd name="connsiteY566" fmla="*/ 127064 h 650202"/>
                    <a:gd name="connsiteX567" fmla="*/ 878547 w 1387836"/>
                    <a:gd name="connsiteY567" fmla="*/ 119019 h 650202"/>
                    <a:gd name="connsiteX568" fmla="*/ 874019 w 1387836"/>
                    <a:gd name="connsiteY568" fmla="*/ 110941 h 650202"/>
                    <a:gd name="connsiteX569" fmla="*/ 869888 w 1387836"/>
                    <a:gd name="connsiteY569" fmla="*/ 102619 h 650202"/>
                    <a:gd name="connsiteX570" fmla="*/ 865775 w 1387836"/>
                    <a:gd name="connsiteY570" fmla="*/ 94306 h 650202"/>
                    <a:gd name="connsiteX571" fmla="*/ 861835 w 1387836"/>
                    <a:gd name="connsiteY571" fmla="*/ 85924 h 650202"/>
                    <a:gd name="connsiteX572" fmla="*/ 854484 w 1387836"/>
                    <a:gd name="connsiteY572" fmla="*/ 68866 h 650202"/>
                    <a:gd name="connsiteX573" fmla="*/ 853575 w 1387836"/>
                    <a:gd name="connsiteY573" fmla="*/ 66736 h 650202"/>
                    <a:gd name="connsiteX574" fmla="*/ 853341 w 1387836"/>
                    <a:gd name="connsiteY574" fmla="*/ 66190 h 650202"/>
                    <a:gd name="connsiteX575" fmla="*/ 853228 w 1387836"/>
                    <a:gd name="connsiteY575" fmla="*/ 65922 h 650202"/>
                    <a:gd name="connsiteX576" fmla="*/ 853159 w 1387836"/>
                    <a:gd name="connsiteY576" fmla="*/ 65809 h 650202"/>
                    <a:gd name="connsiteX577" fmla="*/ 852761 w 1387836"/>
                    <a:gd name="connsiteY577" fmla="*/ 64692 h 650202"/>
                    <a:gd name="connsiteX578" fmla="*/ 851124 w 1387836"/>
                    <a:gd name="connsiteY578" fmla="*/ 60294 h 650202"/>
                    <a:gd name="connsiteX579" fmla="*/ 847842 w 1387836"/>
                    <a:gd name="connsiteY579" fmla="*/ 51461 h 650202"/>
                    <a:gd name="connsiteX580" fmla="*/ 844561 w 1387836"/>
                    <a:gd name="connsiteY580" fmla="*/ 42672 h 650202"/>
                    <a:gd name="connsiteX581" fmla="*/ 841651 w 1387836"/>
                    <a:gd name="connsiteY581" fmla="*/ 33849 h 650202"/>
                    <a:gd name="connsiteX582" fmla="*/ 836092 w 1387836"/>
                    <a:gd name="connsiteY582" fmla="*/ 16219 h 650202"/>
                    <a:gd name="connsiteX583" fmla="*/ 834403 w 1387836"/>
                    <a:gd name="connsiteY583" fmla="*/ 13604 h 650202"/>
                    <a:gd name="connsiteX584" fmla="*/ 826229 w 1387836"/>
                    <a:gd name="connsiteY584" fmla="*/ 14141 h 650202"/>
                    <a:gd name="connsiteX585" fmla="*/ 813977 w 1387836"/>
                    <a:gd name="connsiteY585" fmla="*/ 28099 h 650202"/>
                    <a:gd name="connsiteX586" fmla="*/ 807751 w 1387836"/>
                    <a:gd name="connsiteY586" fmla="*/ 35000 h 650202"/>
                    <a:gd name="connsiteX587" fmla="*/ 801256 w 1387836"/>
                    <a:gd name="connsiteY587" fmla="*/ 41668 h 650202"/>
                    <a:gd name="connsiteX588" fmla="*/ 794779 w 1387836"/>
                    <a:gd name="connsiteY588" fmla="*/ 48335 h 650202"/>
                    <a:gd name="connsiteX589" fmla="*/ 791532 w 1387836"/>
                    <a:gd name="connsiteY589" fmla="*/ 51678 h 650202"/>
                    <a:gd name="connsiteX590" fmla="*/ 790718 w 1387836"/>
                    <a:gd name="connsiteY590" fmla="*/ 52500 h 650202"/>
                    <a:gd name="connsiteX591" fmla="*/ 790614 w 1387836"/>
                    <a:gd name="connsiteY591" fmla="*/ 52604 h 650202"/>
                    <a:gd name="connsiteX592" fmla="*/ 790588 w 1387836"/>
                    <a:gd name="connsiteY592" fmla="*/ 52639 h 650202"/>
                    <a:gd name="connsiteX593" fmla="*/ 790632 w 1387836"/>
                    <a:gd name="connsiteY593" fmla="*/ 52613 h 650202"/>
                    <a:gd name="connsiteX594" fmla="*/ 790415 w 1387836"/>
                    <a:gd name="connsiteY594" fmla="*/ 52803 h 650202"/>
                    <a:gd name="connsiteX595" fmla="*/ 789982 w 1387836"/>
                    <a:gd name="connsiteY595" fmla="*/ 53202 h 650202"/>
                    <a:gd name="connsiteX596" fmla="*/ 788268 w 1387836"/>
                    <a:gd name="connsiteY596" fmla="*/ 54804 h 650202"/>
                    <a:gd name="connsiteX597" fmla="*/ 774482 w 1387836"/>
                    <a:gd name="connsiteY597" fmla="*/ 67602 h 650202"/>
                    <a:gd name="connsiteX598" fmla="*/ 771019 w 1387836"/>
                    <a:gd name="connsiteY598" fmla="*/ 70771 h 650202"/>
                    <a:gd name="connsiteX599" fmla="*/ 767495 w 1387836"/>
                    <a:gd name="connsiteY599" fmla="*/ 73724 h 650202"/>
                    <a:gd name="connsiteX600" fmla="*/ 760403 w 1387836"/>
                    <a:gd name="connsiteY600" fmla="*/ 79603 h 650202"/>
                    <a:gd name="connsiteX601" fmla="*/ 753354 w 1387836"/>
                    <a:gd name="connsiteY601" fmla="*/ 85526 h 650202"/>
                    <a:gd name="connsiteX602" fmla="*/ 745951 w 1387836"/>
                    <a:gd name="connsiteY602" fmla="*/ 91094 h 650202"/>
                    <a:gd name="connsiteX603" fmla="*/ 738539 w 1387836"/>
                    <a:gd name="connsiteY603" fmla="*/ 96627 h 650202"/>
                    <a:gd name="connsiteX604" fmla="*/ 731005 w 1387836"/>
                    <a:gd name="connsiteY604" fmla="*/ 101987 h 650202"/>
                    <a:gd name="connsiteX605" fmla="*/ 719740 w 1387836"/>
                    <a:gd name="connsiteY605" fmla="*/ 109477 h 650202"/>
                    <a:gd name="connsiteX606" fmla="*/ 709409 w 1387836"/>
                    <a:gd name="connsiteY606" fmla="*/ 100723 h 650202"/>
                    <a:gd name="connsiteX607" fmla="*/ 702551 w 1387836"/>
                    <a:gd name="connsiteY607" fmla="*/ 94540 h 650202"/>
                    <a:gd name="connsiteX608" fmla="*/ 695832 w 1387836"/>
                    <a:gd name="connsiteY608" fmla="*/ 88184 h 650202"/>
                    <a:gd name="connsiteX609" fmla="*/ 689130 w 1387836"/>
                    <a:gd name="connsiteY609" fmla="*/ 81794 h 650202"/>
                    <a:gd name="connsiteX610" fmla="*/ 682739 w 1387836"/>
                    <a:gd name="connsiteY610" fmla="*/ 75066 h 650202"/>
                    <a:gd name="connsiteX611" fmla="*/ 676358 w 1387836"/>
                    <a:gd name="connsiteY611" fmla="*/ 68355 h 650202"/>
                    <a:gd name="connsiteX612" fmla="*/ 670123 w 1387836"/>
                    <a:gd name="connsiteY612" fmla="*/ 61471 h 650202"/>
                    <a:gd name="connsiteX613" fmla="*/ 658070 w 1387836"/>
                    <a:gd name="connsiteY613" fmla="*/ 47357 h 650202"/>
                    <a:gd name="connsiteX614" fmla="*/ 656554 w 1387836"/>
                    <a:gd name="connsiteY614" fmla="*/ 45590 h 650202"/>
                    <a:gd name="connsiteX615" fmla="*/ 656173 w 1387836"/>
                    <a:gd name="connsiteY615" fmla="*/ 45149 h 650202"/>
                    <a:gd name="connsiteX616" fmla="*/ 655991 w 1387836"/>
                    <a:gd name="connsiteY616" fmla="*/ 44941 h 650202"/>
                    <a:gd name="connsiteX617" fmla="*/ 656026 w 1387836"/>
                    <a:gd name="connsiteY617" fmla="*/ 44984 h 650202"/>
                    <a:gd name="connsiteX618" fmla="*/ 655983 w 1387836"/>
                    <a:gd name="connsiteY618" fmla="*/ 44932 h 650202"/>
                    <a:gd name="connsiteX619" fmla="*/ 655966 w 1387836"/>
                    <a:gd name="connsiteY619" fmla="*/ 44898 h 650202"/>
                    <a:gd name="connsiteX620" fmla="*/ 655905 w 1387836"/>
                    <a:gd name="connsiteY620" fmla="*/ 44811 h 650202"/>
                    <a:gd name="connsiteX621" fmla="*/ 655186 w 1387836"/>
                    <a:gd name="connsiteY621" fmla="*/ 43884 h 650202"/>
                    <a:gd name="connsiteX622" fmla="*/ 652311 w 1387836"/>
                    <a:gd name="connsiteY622" fmla="*/ 40161 h 650202"/>
                    <a:gd name="connsiteX623" fmla="*/ 646579 w 1387836"/>
                    <a:gd name="connsiteY623" fmla="*/ 32697 h 650202"/>
                    <a:gd name="connsiteX624" fmla="*/ 640847 w 1387836"/>
                    <a:gd name="connsiteY624" fmla="*/ 25267 h 650202"/>
                    <a:gd name="connsiteX625" fmla="*/ 635487 w 1387836"/>
                    <a:gd name="connsiteY625" fmla="*/ 17691 h 650202"/>
                    <a:gd name="connsiteX626" fmla="*/ 624983 w 1387836"/>
                    <a:gd name="connsiteY626" fmla="*/ 2494 h 650202"/>
                    <a:gd name="connsiteX627" fmla="*/ 622585 w 1387836"/>
                    <a:gd name="connsiteY627" fmla="*/ 511 h 650202"/>
                    <a:gd name="connsiteX628" fmla="*/ 614930 w 1387836"/>
                    <a:gd name="connsiteY628" fmla="*/ 3420 h 650202"/>
                    <a:gd name="connsiteX629" fmla="*/ 607327 w 1387836"/>
                    <a:gd name="connsiteY629" fmla="*/ 20375 h 650202"/>
                    <a:gd name="connsiteX630" fmla="*/ 603422 w 1387836"/>
                    <a:gd name="connsiteY630" fmla="*/ 28809 h 650202"/>
                    <a:gd name="connsiteX631" fmla="*/ 599188 w 1387836"/>
                    <a:gd name="connsiteY631" fmla="*/ 37096 h 650202"/>
                    <a:gd name="connsiteX632" fmla="*/ 594945 w 1387836"/>
                    <a:gd name="connsiteY632" fmla="*/ 45365 h 650202"/>
                    <a:gd name="connsiteX633" fmla="*/ 592841 w 1387836"/>
                    <a:gd name="connsiteY633" fmla="*/ 49504 h 650202"/>
                    <a:gd name="connsiteX634" fmla="*/ 592304 w 1387836"/>
                    <a:gd name="connsiteY634" fmla="*/ 50543 h 650202"/>
                    <a:gd name="connsiteX635" fmla="*/ 592243 w 1387836"/>
                    <a:gd name="connsiteY635" fmla="*/ 50665 h 650202"/>
                    <a:gd name="connsiteX636" fmla="*/ 592200 w 1387836"/>
                    <a:gd name="connsiteY636" fmla="*/ 50734 h 650202"/>
                    <a:gd name="connsiteX637" fmla="*/ 592191 w 1387836"/>
                    <a:gd name="connsiteY637" fmla="*/ 50769 h 650202"/>
                    <a:gd name="connsiteX638" fmla="*/ 592226 w 1387836"/>
                    <a:gd name="connsiteY638" fmla="*/ 50699 h 650202"/>
                    <a:gd name="connsiteX639" fmla="*/ 592113 w 1387836"/>
                    <a:gd name="connsiteY639" fmla="*/ 50924 h 650202"/>
                    <a:gd name="connsiteX640" fmla="*/ 591810 w 1387836"/>
                    <a:gd name="connsiteY640" fmla="*/ 51444 h 650202"/>
                    <a:gd name="connsiteX641" fmla="*/ 590633 w 1387836"/>
                    <a:gd name="connsiteY641" fmla="*/ 53453 h 650202"/>
                    <a:gd name="connsiteX642" fmla="*/ 581246 w 1387836"/>
                    <a:gd name="connsiteY642" fmla="*/ 69740 h 650202"/>
                    <a:gd name="connsiteX643" fmla="*/ 578865 w 1387836"/>
                    <a:gd name="connsiteY643" fmla="*/ 73793 h 650202"/>
                    <a:gd name="connsiteX644" fmla="*/ 576354 w 1387836"/>
                    <a:gd name="connsiteY644" fmla="*/ 77655 h 650202"/>
                    <a:gd name="connsiteX645" fmla="*/ 571332 w 1387836"/>
                    <a:gd name="connsiteY645" fmla="*/ 85379 h 650202"/>
                    <a:gd name="connsiteX646" fmla="*/ 566318 w 1387836"/>
                    <a:gd name="connsiteY646" fmla="*/ 93111 h 650202"/>
                    <a:gd name="connsiteX647" fmla="*/ 560871 w 1387836"/>
                    <a:gd name="connsiteY647" fmla="*/ 100602 h 650202"/>
                    <a:gd name="connsiteX648" fmla="*/ 555407 w 1387836"/>
                    <a:gd name="connsiteY648" fmla="*/ 108083 h 650202"/>
                    <a:gd name="connsiteX649" fmla="*/ 549796 w 1387836"/>
                    <a:gd name="connsiteY649" fmla="*/ 115426 h 650202"/>
                    <a:gd name="connsiteX650" fmla="*/ 541250 w 1387836"/>
                    <a:gd name="connsiteY650" fmla="*/ 125895 h 650202"/>
                    <a:gd name="connsiteX651" fmla="*/ 528807 w 1387836"/>
                    <a:gd name="connsiteY651" fmla="*/ 120604 h 650202"/>
                    <a:gd name="connsiteX652" fmla="*/ 520425 w 1387836"/>
                    <a:gd name="connsiteY652" fmla="*/ 116699 h 650202"/>
                    <a:gd name="connsiteX653" fmla="*/ 512112 w 1387836"/>
                    <a:gd name="connsiteY653" fmla="*/ 112586 h 650202"/>
                    <a:gd name="connsiteX654" fmla="*/ 503817 w 1387836"/>
                    <a:gd name="connsiteY654" fmla="*/ 108455 h 650202"/>
                    <a:gd name="connsiteX655" fmla="*/ 495729 w 1387836"/>
                    <a:gd name="connsiteY655" fmla="*/ 103909 h 650202"/>
                    <a:gd name="connsiteX656" fmla="*/ 487650 w 1387836"/>
                    <a:gd name="connsiteY656" fmla="*/ 99363 h 650202"/>
                    <a:gd name="connsiteX657" fmla="*/ 479666 w 1387836"/>
                    <a:gd name="connsiteY657" fmla="*/ 94661 h 650202"/>
                    <a:gd name="connsiteX658" fmla="*/ 463976 w 1387836"/>
                    <a:gd name="connsiteY658" fmla="*/ 84721 h 650202"/>
                    <a:gd name="connsiteX659" fmla="*/ 462002 w 1387836"/>
                    <a:gd name="connsiteY659" fmla="*/ 83465 h 650202"/>
                    <a:gd name="connsiteX660" fmla="*/ 461526 w 1387836"/>
                    <a:gd name="connsiteY660" fmla="*/ 83162 h 650202"/>
                    <a:gd name="connsiteX661" fmla="*/ 461283 w 1387836"/>
                    <a:gd name="connsiteY661" fmla="*/ 82989 h 650202"/>
                    <a:gd name="connsiteX662" fmla="*/ 461153 w 1387836"/>
                    <a:gd name="connsiteY662" fmla="*/ 82902 h 650202"/>
                    <a:gd name="connsiteX663" fmla="*/ 460209 w 1387836"/>
                    <a:gd name="connsiteY663" fmla="*/ 82244 h 650202"/>
                    <a:gd name="connsiteX664" fmla="*/ 456365 w 1387836"/>
                    <a:gd name="connsiteY664" fmla="*/ 79525 h 650202"/>
                    <a:gd name="connsiteX665" fmla="*/ 448701 w 1387836"/>
                    <a:gd name="connsiteY665" fmla="*/ 74096 h 650202"/>
                    <a:gd name="connsiteX666" fmla="*/ 441021 w 1387836"/>
                    <a:gd name="connsiteY666" fmla="*/ 68667 h 650202"/>
                    <a:gd name="connsiteX667" fmla="*/ 433661 w 1387836"/>
                    <a:gd name="connsiteY667" fmla="*/ 63013 h 650202"/>
                    <a:gd name="connsiteX668" fmla="*/ 419139 w 1387836"/>
                    <a:gd name="connsiteY668" fmla="*/ 51608 h 650202"/>
                    <a:gd name="connsiteX669" fmla="*/ 416273 w 1387836"/>
                    <a:gd name="connsiteY669" fmla="*/ 50388 h 650202"/>
                    <a:gd name="connsiteX670" fmla="*/ 409805 w 1387836"/>
                    <a:gd name="connsiteY670" fmla="*/ 55436 h 650202"/>
                    <a:gd name="connsiteX671" fmla="*/ 407536 w 1387836"/>
                    <a:gd name="connsiteY671" fmla="*/ 73888 h 650202"/>
                    <a:gd name="connsiteX672" fmla="*/ 406281 w 1387836"/>
                    <a:gd name="connsiteY672" fmla="*/ 83093 h 650202"/>
                    <a:gd name="connsiteX673" fmla="*/ 404679 w 1387836"/>
                    <a:gd name="connsiteY673" fmla="*/ 92246 h 650202"/>
                    <a:gd name="connsiteX674" fmla="*/ 403077 w 1387836"/>
                    <a:gd name="connsiteY674" fmla="*/ 101398 h 650202"/>
                    <a:gd name="connsiteX675" fmla="*/ 402263 w 1387836"/>
                    <a:gd name="connsiteY675" fmla="*/ 105979 h 650202"/>
                    <a:gd name="connsiteX676" fmla="*/ 402055 w 1387836"/>
                    <a:gd name="connsiteY676" fmla="*/ 107131 h 650202"/>
                    <a:gd name="connsiteX677" fmla="*/ 402038 w 1387836"/>
                    <a:gd name="connsiteY677" fmla="*/ 107260 h 650202"/>
                    <a:gd name="connsiteX678" fmla="*/ 401977 w 1387836"/>
                    <a:gd name="connsiteY678" fmla="*/ 107555 h 650202"/>
                    <a:gd name="connsiteX679" fmla="*/ 401838 w 1387836"/>
                    <a:gd name="connsiteY679" fmla="*/ 108118 h 650202"/>
                    <a:gd name="connsiteX680" fmla="*/ 401328 w 1387836"/>
                    <a:gd name="connsiteY680" fmla="*/ 110404 h 650202"/>
                    <a:gd name="connsiteX681" fmla="*/ 397145 w 1387836"/>
                    <a:gd name="connsiteY681" fmla="*/ 128744 h 650202"/>
                    <a:gd name="connsiteX682" fmla="*/ 396071 w 1387836"/>
                    <a:gd name="connsiteY682" fmla="*/ 133298 h 650202"/>
                    <a:gd name="connsiteX683" fmla="*/ 394799 w 1387836"/>
                    <a:gd name="connsiteY683" fmla="*/ 137723 h 650202"/>
                    <a:gd name="connsiteX684" fmla="*/ 392270 w 1387836"/>
                    <a:gd name="connsiteY684" fmla="*/ 146581 h 650202"/>
                    <a:gd name="connsiteX685" fmla="*/ 389768 w 1387836"/>
                    <a:gd name="connsiteY685" fmla="*/ 155448 h 650202"/>
                    <a:gd name="connsiteX686" fmla="*/ 386780 w 1387836"/>
                    <a:gd name="connsiteY686" fmla="*/ 164203 h 650202"/>
                    <a:gd name="connsiteX687" fmla="*/ 383776 w 1387836"/>
                    <a:gd name="connsiteY687" fmla="*/ 172966 h 650202"/>
                    <a:gd name="connsiteX688" fmla="*/ 380563 w 1387836"/>
                    <a:gd name="connsiteY688" fmla="*/ 181659 h 650202"/>
                    <a:gd name="connsiteX689" fmla="*/ 375471 w 1387836"/>
                    <a:gd name="connsiteY689" fmla="*/ 194172 h 650202"/>
                    <a:gd name="connsiteX690" fmla="*/ 361903 w 1387836"/>
                    <a:gd name="connsiteY690" fmla="*/ 192752 h 650202"/>
                    <a:gd name="connsiteX691" fmla="*/ 357253 w 1387836"/>
                    <a:gd name="connsiteY691" fmla="*/ 192223 h 650202"/>
                    <a:gd name="connsiteX692" fmla="*/ 352724 w 1387836"/>
                    <a:gd name="connsiteY692" fmla="*/ 191479 h 650202"/>
                    <a:gd name="connsiteX693" fmla="*/ 343658 w 1387836"/>
                    <a:gd name="connsiteY693" fmla="*/ 190024 h 650202"/>
                    <a:gd name="connsiteX694" fmla="*/ 334566 w 1387836"/>
                    <a:gd name="connsiteY694" fmla="*/ 188552 h 650202"/>
                    <a:gd name="connsiteX695" fmla="*/ 325509 w 1387836"/>
                    <a:gd name="connsiteY695" fmla="*/ 186578 h 650202"/>
                    <a:gd name="connsiteX696" fmla="*/ 316451 w 1387836"/>
                    <a:gd name="connsiteY696" fmla="*/ 184612 h 650202"/>
                    <a:gd name="connsiteX697" fmla="*/ 307420 w 1387836"/>
                    <a:gd name="connsiteY697" fmla="*/ 182456 h 650202"/>
                    <a:gd name="connsiteX698" fmla="*/ 289521 w 1387836"/>
                    <a:gd name="connsiteY698" fmla="*/ 177572 h 650202"/>
                    <a:gd name="connsiteX699" fmla="*/ 287279 w 1387836"/>
                    <a:gd name="connsiteY699" fmla="*/ 176975 h 650202"/>
                    <a:gd name="connsiteX700" fmla="*/ 286724 w 1387836"/>
                    <a:gd name="connsiteY700" fmla="*/ 176810 h 650202"/>
                    <a:gd name="connsiteX701" fmla="*/ 286525 w 1387836"/>
                    <a:gd name="connsiteY701" fmla="*/ 176758 h 650202"/>
                    <a:gd name="connsiteX702" fmla="*/ 286525 w 1387836"/>
                    <a:gd name="connsiteY702" fmla="*/ 176758 h 650202"/>
                    <a:gd name="connsiteX703" fmla="*/ 286439 w 1387836"/>
                    <a:gd name="connsiteY703" fmla="*/ 176741 h 650202"/>
                    <a:gd name="connsiteX704" fmla="*/ 286300 w 1387836"/>
                    <a:gd name="connsiteY704" fmla="*/ 176689 h 650202"/>
                    <a:gd name="connsiteX705" fmla="*/ 285183 w 1387836"/>
                    <a:gd name="connsiteY705" fmla="*/ 176325 h 650202"/>
                    <a:gd name="connsiteX706" fmla="*/ 280715 w 1387836"/>
                    <a:gd name="connsiteY706" fmla="*/ 174853 h 650202"/>
                    <a:gd name="connsiteX707" fmla="*/ 271779 w 1387836"/>
                    <a:gd name="connsiteY707" fmla="*/ 171935 h 650202"/>
                    <a:gd name="connsiteX708" fmla="*/ 262834 w 1387836"/>
                    <a:gd name="connsiteY708" fmla="*/ 169008 h 650202"/>
                    <a:gd name="connsiteX709" fmla="*/ 254149 w 1387836"/>
                    <a:gd name="connsiteY709" fmla="*/ 165778 h 650202"/>
                    <a:gd name="connsiteX710" fmla="*/ 236909 w 1387836"/>
                    <a:gd name="connsiteY710" fmla="*/ 159128 h 650202"/>
                    <a:gd name="connsiteX711" fmla="*/ 233817 w 1387836"/>
                    <a:gd name="connsiteY711" fmla="*/ 158843 h 650202"/>
                    <a:gd name="connsiteX712" fmla="*/ 229141 w 1387836"/>
                    <a:gd name="connsiteY712" fmla="*/ 165536 h 650202"/>
                    <a:gd name="connsiteX713" fmla="*/ 232406 w 1387836"/>
                    <a:gd name="connsiteY713" fmla="*/ 183841 h 650202"/>
                    <a:gd name="connsiteX714" fmla="*/ 233930 w 1387836"/>
                    <a:gd name="connsiteY714" fmla="*/ 193003 h 650202"/>
                    <a:gd name="connsiteX715" fmla="*/ 235082 w 1387836"/>
                    <a:gd name="connsiteY715" fmla="*/ 202233 h 650202"/>
                    <a:gd name="connsiteX716" fmla="*/ 236259 w 1387836"/>
                    <a:gd name="connsiteY716" fmla="*/ 211464 h 650202"/>
                    <a:gd name="connsiteX717" fmla="*/ 236839 w 1387836"/>
                    <a:gd name="connsiteY717" fmla="*/ 216062 h 650202"/>
                    <a:gd name="connsiteX718" fmla="*/ 236995 w 1387836"/>
                    <a:gd name="connsiteY718" fmla="*/ 217231 h 650202"/>
                    <a:gd name="connsiteX719" fmla="*/ 237013 w 1387836"/>
                    <a:gd name="connsiteY719" fmla="*/ 217369 h 650202"/>
                    <a:gd name="connsiteX720" fmla="*/ 237013 w 1387836"/>
                    <a:gd name="connsiteY720" fmla="*/ 217387 h 650202"/>
                    <a:gd name="connsiteX721" fmla="*/ 237013 w 1387836"/>
                    <a:gd name="connsiteY721" fmla="*/ 217352 h 650202"/>
                    <a:gd name="connsiteX722" fmla="*/ 237013 w 1387836"/>
                    <a:gd name="connsiteY722" fmla="*/ 217413 h 650202"/>
                    <a:gd name="connsiteX723" fmla="*/ 237021 w 1387836"/>
                    <a:gd name="connsiteY723" fmla="*/ 217439 h 650202"/>
                    <a:gd name="connsiteX724" fmla="*/ 237013 w 1387836"/>
                    <a:gd name="connsiteY724" fmla="*/ 217456 h 650202"/>
                    <a:gd name="connsiteX725" fmla="*/ 237030 w 1387836"/>
                    <a:gd name="connsiteY725" fmla="*/ 217655 h 650202"/>
                    <a:gd name="connsiteX726" fmla="*/ 237073 w 1387836"/>
                    <a:gd name="connsiteY726" fmla="*/ 218227 h 650202"/>
                    <a:gd name="connsiteX727" fmla="*/ 237255 w 1387836"/>
                    <a:gd name="connsiteY727" fmla="*/ 220573 h 650202"/>
                    <a:gd name="connsiteX728" fmla="*/ 238675 w 1387836"/>
                    <a:gd name="connsiteY728" fmla="*/ 239338 h 650202"/>
                    <a:gd name="connsiteX729" fmla="*/ 238978 w 1387836"/>
                    <a:gd name="connsiteY729" fmla="*/ 244005 h 650202"/>
                    <a:gd name="connsiteX730" fmla="*/ 239082 w 1387836"/>
                    <a:gd name="connsiteY730" fmla="*/ 248594 h 650202"/>
                    <a:gd name="connsiteX731" fmla="*/ 239281 w 1387836"/>
                    <a:gd name="connsiteY731" fmla="*/ 257799 h 650202"/>
                    <a:gd name="connsiteX732" fmla="*/ 239480 w 1387836"/>
                    <a:gd name="connsiteY732" fmla="*/ 267012 h 650202"/>
                    <a:gd name="connsiteX733" fmla="*/ 239212 w 1387836"/>
                    <a:gd name="connsiteY733" fmla="*/ 276277 h 650202"/>
                    <a:gd name="connsiteX734" fmla="*/ 238926 w 1387836"/>
                    <a:gd name="connsiteY734" fmla="*/ 285525 h 650202"/>
                    <a:gd name="connsiteX735" fmla="*/ 238415 w 1387836"/>
                    <a:gd name="connsiteY735" fmla="*/ 294756 h 650202"/>
                    <a:gd name="connsiteX736" fmla="*/ 237246 w 1387836"/>
                    <a:gd name="connsiteY736" fmla="*/ 308221 h 650202"/>
                    <a:gd name="connsiteX737" fmla="*/ 223972 w 1387836"/>
                    <a:gd name="connsiteY737" fmla="*/ 310853 h 650202"/>
                    <a:gd name="connsiteX738" fmla="*/ 214854 w 1387836"/>
                    <a:gd name="connsiteY738" fmla="*/ 312351 h 650202"/>
                    <a:gd name="connsiteX739" fmla="*/ 205675 w 1387836"/>
                    <a:gd name="connsiteY739" fmla="*/ 313641 h 650202"/>
                    <a:gd name="connsiteX740" fmla="*/ 196497 w 1387836"/>
                    <a:gd name="connsiteY740" fmla="*/ 314914 h 650202"/>
                    <a:gd name="connsiteX741" fmla="*/ 187266 w 1387836"/>
                    <a:gd name="connsiteY741" fmla="*/ 315711 h 650202"/>
                    <a:gd name="connsiteX742" fmla="*/ 178018 w 1387836"/>
                    <a:gd name="connsiteY742" fmla="*/ 316490 h 650202"/>
                    <a:gd name="connsiteX743" fmla="*/ 168770 w 1387836"/>
                    <a:gd name="connsiteY743" fmla="*/ 317096 h 650202"/>
                    <a:gd name="connsiteX744" fmla="*/ 150197 w 1387836"/>
                    <a:gd name="connsiteY744" fmla="*/ 317702 h 650202"/>
                    <a:gd name="connsiteX745" fmla="*/ 147876 w 1387836"/>
                    <a:gd name="connsiteY745" fmla="*/ 317789 h 650202"/>
                    <a:gd name="connsiteX746" fmla="*/ 147304 w 1387836"/>
                    <a:gd name="connsiteY746" fmla="*/ 317789 h 650202"/>
                    <a:gd name="connsiteX747" fmla="*/ 147010 w 1387836"/>
                    <a:gd name="connsiteY747" fmla="*/ 317815 h 650202"/>
                    <a:gd name="connsiteX748" fmla="*/ 147027 w 1387836"/>
                    <a:gd name="connsiteY748" fmla="*/ 317815 h 650202"/>
                    <a:gd name="connsiteX749" fmla="*/ 147019 w 1387836"/>
                    <a:gd name="connsiteY749" fmla="*/ 317815 h 650202"/>
                    <a:gd name="connsiteX750" fmla="*/ 146871 w 1387836"/>
                    <a:gd name="connsiteY750" fmla="*/ 317806 h 650202"/>
                    <a:gd name="connsiteX751" fmla="*/ 145694 w 1387836"/>
                    <a:gd name="connsiteY751" fmla="*/ 317789 h 650202"/>
                    <a:gd name="connsiteX752" fmla="*/ 140992 w 1387836"/>
                    <a:gd name="connsiteY752" fmla="*/ 317702 h 650202"/>
                    <a:gd name="connsiteX753" fmla="*/ 131605 w 1387836"/>
                    <a:gd name="connsiteY753" fmla="*/ 317538 h 650202"/>
                    <a:gd name="connsiteX754" fmla="*/ 122193 w 1387836"/>
                    <a:gd name="connsiteY754" fmla="*/ 317373 h 650202"/>
                    <a:gd name="connsiteX755" fmla="*/ 112936 w 1387836"/>
                    <a:gd name="connsiteY755" fmla="*/ 316845 h 650202"/>
                    <a:gd name="connsiteX756" fmla="*/ 94510 w 1387836"/>
                    <a:gd name="connsiteY756" fmla="*/ 315581 h 650202"/>
                    <a:gd name="connsiteX757" fmla="*/ 91445 w 1387836"/>
                    <a:gd name="connsiteY757" fmla="*/ 316222 h 650202"/>
                    <a:gd name="connsiteX758" fmla="*/ 88959 w 1387836"/>
                    <a:gd name="connsiteY758" fmla="*/ 324006 h 650202"/>
                    <a:gd name="connsiteX759" fmla="*/ 97480 w 1387836"/>
                    <a:gd name="connsiteY759" fmla="*/ 340528 h 650202"/>
                    <a:gd name="connsiteX760" fmla="*/ 101628 w 1387836"/>
                    <a:gd name="connsiteY760" fmla="*/ 348840 h 650202"/>
                    <a:gd name="connsiteX761" fmla="*/ 105455 w 1387836"/>
                    <a:gd name="connsiteY761" fmla="*/ 357318 h 650202"/>
                    <a:gd name="connsiteX762" fmla="*/ 109291 w 1387836"/>
                    <a:gd name="connsiteY762" fmla="*/ 365778 h 650202"/>
                    <a:gd name="connsiteX763" fmla="*/ 111205 w 1387836"/>
                    <a:gd name="connsiteY763" fmla="*/ 370029 h 650202"/>
                    <a:gd name="connsiteX764" fmla="*/ 111681 w 1387836"/>
                    <a:gd name="connsiteY764" fmla="*/ 371068 h 650202"/>
                    <a:gd name="connsiteX765" fmla="*/ 111742 w 1387836"/>
                    <a:gd name="connsiteY765" fmla="*/ 371215 h 650202"/>
                    <a:gd name="connsiteX766" fmla="*/ 111767 w 1387836"/>
                    <a:gd name="connsiteY766" fmla="*/ 371293 h 650202"/>
                    <a:gd name="connsiteX767" fmla="*/ 111785 w 1387836"/>
                    <a:gd name="connsiteY767" fmla="*/ 371311 h 650202"/>
                    <a:gd name="connsiteX768" fmla="*/ 111742 w 1387836"/>
                    <a:gd name="connsiteY768" fmla="*/ 371190 h 650202"/>
                    <a:gd name="connsiteX769" fmla="*/ 111863 w 1387836"/>
                    <a:gd name="connsiteY769" fmla="*/ 371475 h 650202"/>
                    <a:gd name="connsiteX770" fmla="*/ 112071 w 1387836"/>
                    <a:gd name="connsiteY770" fmla="*/ 372021 h 650202"/>
                    <a:gd name="connsiteX771" fmla="*/ 112928 w 1387836"/>
                    <a:gd name="connsiteY771" fmla="*/ 374220 h 650202"/>
                    <a:gd name="connsiteX772" fmla="*/ 119812 w 1387836"/>
                    <a:gd name="connsiteY772" fmla="*/ 391712 h 650202"/>
                    <a:gd name="connsiteX773" fmla="*/ 121474 w 1387836"/>
                    <a:gd name="connsiteY773" fmla="*/ 396093 h 650202"/>
                    <a:gd name="connsiteX774" fmla="*/ 122938 w 1387836"/>
                    <a:gd name="connsiteY774" fmla="*/ 400466 h 650202"/>
                    <a:gd name="connsiteX775" fmla="*/ 125839 w 1387836"/>
                    <a:gd name="connsiteY775" fmla="*/ 409220 h 650202"/>
                    <a:gd name="connsiteX776" fmla="*/ 128670 w 1387836"/>
                    <a:gd name="connsiteY776" fmla="*/ 418070 h 650202"/>
                    <a:gd name="connsiteX777" fmla="*/ 131138 w 1387836"/>
                    <a:gd name="connsiteY777" fmla="*/ 426980 h 650202"/>
                    <a:gd name="connsiteX778" fmla="*/ 133588 w 1387836"/>
                    <a:gd name="connsiteY778" fmla="*/ 435916 h 650202"/>
                    <a:gd name="connsiteX779" fmla="*/ 135822 w 1387836"/>
                    <a:gd name="connsiteY779" fmla="*/ 444896 h 650202"/>
                    <a:gd name="connsiteX780" fmla="*/ 138671 w 1387836"/>
                    <a:gd name="connsiteY780" fmla="*/ 458109 h 650202"/>
                    <a:gd name="connsiteX781" fmla="*/ 126765 w 1387836"/>
                    <a:gd name="connsiteY781" fmla="*/ 464517 h 650202"/>
                    <a:gd name="connsiteX782" fmla="*/ 118496 w 1387836"/>
                    <a:gd name="connsiteY782" fmla="*/ 468648 h 650202"/>
                    <a:gd name="connsiteX783" fmla="*/ 110114 w 1387836"/>
                    <a:gd name="connsiteY783" fmla="*/ 472596 h 650202"/>
                    <a:gd name="connsiteX784" fmla="*/ 101706 w 1387836"/>
                    <a:gd name="connsiteY784" fmla="*/ 476510 h 650202"/>
                    <a:gd name="connsiteX785" fmla="*/ 93124 w 1387836"/>
                    <a:gd name="connsiteY785" fmla="*/ 479982 h 650202"/>
                    <a:gd name="connsiteX786" fmla="*/ 84543 w 1387836"/>
                    <a:gd name="connsiteY786" fmla="*/ 483463 h 650202"/>
                    <a:gd name="connsiteX787" fmla="*/ 75858 w 1387836"/>
                    <a:gd name="connsiteY787" fmla="*/ 486762 h 650202"/>
                    <a:gd name="connsiteX788" fmla="*/ 58315 w 1387836"/>
                    <a:gd name="connsiteY788" fmla="*/ 492824 h 650202"/>
                    <a:gd name="connsiteX789" fmla="*/ 56116 w 1387836"/>
                    <a:gd name="connsiteY789" fmla="*/ 493586 h 650202"/>
                    <a:gd name="connsiteX790" fmla="*/ 55561 w 1387836"/>
                    <a:gd name="connsiteY790" fmla="*/ 493768 h 650202"/>
                    <a:gd name="connsiteX791" fmla="*/ 55302 w 1387836"/>
                    <a:gd name="connsiteY791" fmla="*/ 493863 h 650202"/>
                    <a:gd name="connsiteX792" fmla="*/ 55154 w 1387836"/>
                    <a:gd name="connsiteY792" fmla="*/ 493915 h 650202"/>
                    <a:gd name="connsiteX793" fmla="*/ 54029 w 1387836"/>
                    <a:gd name="connsiteY793" fmla="*/ 494235 h 650202"/>
                    <a:gd name="connsiteX794" fmla="*/ 49517 w 1387836"/>
                    <a:gd name="connsiteY794" fmla="*/ 495551 h 650202"/>
                    <a:gd name="connsiteX795" fmla="*/ 40486 w 1387836"/>
                    <a:gd name="connsiteY795" fmla="*/ 498175 h 650202"/>
                    <a:gd name="connsiteX796" fmla="*/ 31454 w 1387836"/>
                    <a:gd name="connsiteY796" fmla="*/ 500799 h 650202"/>
                    <a:gd name="connsiteX797" fmla="*/ 22466 w 1387836"/>
                    <a:gd name="connsiteY797" fmla="*/ 503016 h 650202"/>
                    <a:gd name="connsiteX798" fmla="*/ 4473 w 1387836"/>
                    <a:gd name="connsiteY798" fmla="*/ 507224 h 650202"/>
                    <a:gd name="connsiteX799" fmla="*/ 1745 w 1387836"/>
                    <a:gd name="connsiteY799" fmla="*/ 508731 h 650202"/>
                    <a:gd name="connsiteX800" fmla="*/ 1659 w 1387836"/>
                    <a:gd name="connsiteY800" fmla="*/ 516913 h 650202"/>
                    <a:gd name="connsiteX801" fmla="*/ 14664 w 1387836"/>
                    <a:gd name="connsiteY801" fmla="*/ 530188 h 650202"/>
                    <a:gd name="connsiteX802" fmla="*/ 55406 w 1387836"/>
                    <a:gd name="connsiteY802" fmla="*/ 493837 h 650202"/>
                    <a:gd name="connsiteX803" fmla="*/ 55371 w 1387836"/>
                    <a:gd name="connsiteY803" fmla="*/ 493854 h 650202"/>
                    <a:gd name="connsiteX804" fmla="*/ 55354 w 1387836"/>
                    <a:gd name="connsiteY804" fmla="*/ 493854 h 650202"/>
                    <a:gd name="connsiteX805" fmla="*/ 55406 w 1387836"/>
                    <a:gd name="connsiteY805" fmla="*/ 493837 h 65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Lst>
                  <a:rect l="l" t="t" r="r" b="b"/>
                  <a:pathLst>
                    <a:path w="1387836" h="650202">
                      <a:moveTo>
                        <a:pt x="14664" y="530188"/>
                      </a:moveTo>
                      <a:cubicBezTo>
                        <a:pt x="16786" y="532448"/>
                        <a:pt x="19081" y="534543"/>
                        <a:pt x="21081" y="536916"/>
                      </a:cubicBezTo>
                      <a:lnTo>
                        <a:pt x="27229" y="543878"/>
                      </a:lnTo>
                      <a:lnTo>
                        <a:pt x="33403" y="550848"/>
                      </a:lnTo>
                      <a:lnTo>
                        <a:pt x="36477" y="554329"/>
                      </a:lnTo>
                      <a:lnTo>
                        <a:pt x="37239" y="555195"/>
                      </a:lnTo>
                      <a:lnTo>
                        <a:pt x="37343" y="555299"/>
                      </a:lnTo>
                      <a:lnTo>
                        <a:pt x="37377" y="555351"/>
                      </a:lnTo>
                      <a:cubicBezTo>
                        <a:pt x="37325" y="555299"/>
                        <a:pt x="37256" y="555212"/>
                        <a:pt x="37325" y="555299"/>
                      </a:cubicBezTo>
                      <a:lnTo>
                        <a:pt x="37507" y="555533"/>
                      </a:lnTo>
                      <a:lnTo>
                        <a:pt x="37879" y="555992"/>
                      </a:lnTo>
                      <a:lnTo>
                        <a:pt x="39343" y="557819"/>
                      </a:lnTo>
                      <a:lnTo>
                        <a:pt x="51067" y="572522"/>
                      </a:lnTo>
                      <a:cubicBezTo>
                        <a:pt x="52028" y="573752"/>
                        <a:pt x="53050" y="574964"/>
                        <a:pt x="53959" y="576202"/>
                      </a:cubicBezTo>
                      <a:lnTo>
                        <a:pt x="56644" y="579978"/>
                      </a:lnTo>
                      <a:lnTo>
                        <a:pt x="62004" y="587468"/>
                      </a:lnTo>
                      <a:lnTo>
                        <a:pt x="67338" y="594940"/>
                      </a:lnTo>
                      <a:cubicBezTo>
                        <a:pt x="69044" y="597512"/>
                        <a:pt x="70663" y="600153"/>
                        <a:pt x="72343" y="602751"/>
                      </a:cubicBezTo>
                      <a:lnTo>
                        <a:pt x="77304" y="610561"/>
                      </a:lnTo>
                      <a:cubicBezTo>
                        <a:pt x="78984" y="613142"/>
                        <a:pt x="80629" y="615757"/>
                        <a:pt x="82101" y="618476"/>
                      </a:cubicBezTo>
                      <a:lnTo>
                        <a:pt x="88726" y="630261"/>
                      </a:lnTo>
                      <a:lnTo>
                        <a:pt x="79235" y="639898"/>
                      </a:lnTo>
                      <a:cubicBezTo>
                        <a:pt x="77114" y="642133"/>
                        <a:pt x="74819" y="644211"/>
                        <a:pt x="72542" y="646272"/>
                      </a:cubicBezTo>
                      <a:lnTo>
                        <a:pt x="68230" y="650203"/>
                      </a:lnTo>
                      <a:lnTo>
                        <a:pt x="87695" y="650203"/>
                      </a:lnTo>
                      <a:cubicBezTo>
                        <a:pt x="87946" y="649943"/>
                        <a:pt x="88241" y="649718"/>
                        <a:pt x="88492" y="649467"/>
                      </a:cubicBezTo>
                      <a:lnTo>
                        <a:pt x="102078" y="636054"/>
                      </a:lnTo>
                      <a:cubicBezTo>
                        <a:pt x="104148" y="634010"/>
                        <a:pt x="104667" y="630780"/>
                        <a:pt x="103152" y="628174"/>
                      </a:cubicBezTo>
                      <a:lnTo>
                        <a:pt x="93549" y="611635"/>
                      </a:lnTo>
                      <a:cubicBezTo>
                        <a:pt x="92007" y="608856"/>
                        <a:pt x="90258" y="606206"/>
                        <a:pt x="88483" y="603539"/>
                      </a:cubicBezTo>
                      <a:lnTo>
                        <a:pt x="83244" y="595581"/>
                      </a:lnTo>
                      <a:cubicBezTo>
                        <a:pt x="81487" y="592923"/>
                        <a:pt x="79781" y="590256"/>
                        <a:pt x="77988" y="587615"/>
                      </a:cubicBezTo>
                      <a:lnTo>
                        <a:pt x="72299" y="579891"/>
                      </a:lnTo>
                      <a:lnTo>
                        <a:pt x="66610" y="572150"/>
                      </a:lnTo>
                      <a:lnTo>
                        <a:pt x="63761" y="568296"/>
                      </a:lnTo>
                      <a:cubicBezTo>
                        <a:pt x="62800" y="567032"/>
                        <a:pt x="61779" y="565863"/>
                        <a:pt x="60791" y="564642"/>
                      </a:cubicBezTo>
                      <a:lnTo>
                        <a:pt x="48842" y="550130"/>
                      </a:lnTo>
                      <a:lnTo>
                        <a:pt x="47344" y="548303"/>
                      </a:lnTo>
                      <a:lnTo>
                        <a:pt x="46972" y="547826"/>
                      </a:lnTo>
                      <a:lnTo>
                        <a:pt x="46487" y="547281"/>
                      </a:lnTo>
                      <a:lnTo>
                        <a:pt x="45690" y="546389"/>
                      </a:lnTo>
                      <a:lnTo>
                        <a:pt x="42477" y="542873"/>
                      </a:lnTo>
                      <a:lnTo>
                        <a:pt x="36078" y="535851"/>
                      </a:lnTo>
                      <a:lnTo>
                        <a:pt x="29688" y="528828"/>
                      </a:lnTo>
                      <a:cubicBezTo>
                        <a:pt x="27610" y="526438"/>
                        <a:pt x="25220" y="524317"/>
                        <a:pt x="23021" y="522048"/>
                      </a:cubicBezTo>
                      <a:lnTo>
                        <a:pt x="17002" y="516091"/>
                      </a:lnTo>
                      <a:lnTo>
                        <a:pt x="25358" y="514264"/>
                      </a:lnTo>
                      <a:cubicBezTo>
                        <a:pt x="28458" y="513519"/>
                        <a:pt x="31671" y="512991"/>
                        <a:pt x="34650" y="512099"/>
                      </a:cubicBezTo>
                      <a:lnTo>
                        <a:pt x="43716" y="509614"/>
                      </a:lnTo>
                      <a:lnTo>
                        <a:pt x="52782" y="507129"/>
                      </a:lnTo>
                      <a:lnTo>
                        <a:pt x="57319" y="505899"/>
                      </a:lnTo>
                      <a:lnTo>
                        <a:pt x="58453" y="505579"/>
                      </a:lnTo>
                      <a:lnTo>
                        <a:pt x="58886" y="505466"/>
                      </a:lnTo>
                      <a:lnTo>
                        <a:pt x="59146" y="505362"/>
                      </a:lnTo>
                      <a:lnTo>
                        <a:pt x="59718" y="505180"/>
                      </a:lnTo>
                      <a:lnTo>
                        <a:pt x="61986" y="504453"/>
                      </a:lnTo>
                      <a:lnTo>
                        <a:pt x="80058" y="498495"/>
                      </a:lnTo>
                      <a:cubicBezTo>
                        <a:pt x="83115" y="497560"/>
                        <a:pt x="86076" y="496409"/>
                        <a:pt x="89020" y="495248"/>
                      </a:cubicBezTo>
                      <a:lnTo>
                        <a:pt x="97904" y="491785"/>
                      </a:lnTo>
                      <a:lnTo>
                        <a:pt x="106780" y="488356"/>
                      </a:lnTo>
                      <a:cubicBezTo>
                        <a:pt x="109707" y="487100"/>
                        <a:pt x="112581" y="485732"/>
                        <a:pt x="115491" y="484442"/>
                      </a:cubicBezTo>
                      <a:lnTo>
                        <a:pt x="124185" y="480511"/>
                      </a:lnTo>
                      <a:cubicBezTo>
                        <a:pt x="127103" y="479229"/>
                        <a:pt x="129995" y="477904"/>
                        <a:pt x="132792" y="476380"/>
                      </a:cubicBezTo>
                      <a:lnTo>
                        <a:pt x="149738" y="467557"/>
                      </a:lnTo>
                      <a:cubicBezTo>
                        <a:pt x="152309" y="466232"/>
                        <a:pt x="153755" y="463288"/>
                        <a:pt x="153071" y="460326"/>
                      </a:cubicBezTo>
                      <a:lnTo>
                        <a:pt x="148776" y="441726"/>
                      </a:lnTo>
                      <a:cubicBezTo>
                        <a:pt x="148118" y="438601"/>
                        <a:pt x="147235" y="435552"/>
                        <a:pt x="146335" y="432505"/>
                      </a:cubicBezTo>
                      <a:lnTo>
                        <a:pt x="143668" y="423335"/>
                      </a:lnTo>
                      <a:cubicBezTo>
                        <a:pt x="142767" y="420278"/>
                        <a:pt x="141927" y="417213"/>
                        <a:pt x="140966" y="414173"/>
                      </a:cubicBezTo>
                      <a:lnTo>
                        <a:pt x="137814" y="405107"/>
                      </a:lnTo>
                      <a:lnTo>
                        <a:pt x="134636" y="396059"/>
                      </a:lnTo>
                      <a:lnTo>
                        <a:pt x="133052" y="391547"/>
                      </a:lnTo>
                      <a:cubicBezTo>
                        <a:pt x="132523" y="390040"/>
                        <a:pt x="131874" y="388620"/>
                        <a:pt x="131320" y="387157"/>
                      </a:cubicBezTo>
                      <a:lnTo>
                        <a:pt x="124167" y="369761"/>
                      </a:lnTo>
                      <a:lnTo>
                        <a:pt x="123275" y="367579"/>
                      </a:lnTo>
                      <a:lnTo>
                        <a:pt x="123059" y="367033"/>
                      </a:lnTo>
                      <a:lnTo>
                        <a:pt x="122765" y="366349"/>
                      </a:lnTo>
                      <a:lnTo>
                        <a:pt x="122245" y="365275"/>
                      </a:lnTo>
                      <a:lnTo>
                        <a:pt x="120227" y="360980"/>
                      </a:lnTo>
                      <a:lnTo>
                        <a:pt x="116184" y="352356"/>
                      </a:lnTo>
                      <a:lnTo>
                        <a:pt x="112140" y="343775"/>
                      </a:lnTo>
                      <a:cubicBezTo>
                        <a:pt x="110858" y="340874"/>
                        <a:pt x="109213" y="338146"/>
                        <a:pt x="107767" y="335341"/>
                      </a:cubicBezTo>
                      <a:lnTo>
                        <a:pt x="103767" y="327868"/>
                      </a:lnTo>
                      <a:lnTo>
                        <a:pt x="112304" y="328595"/>
                      </a:lnTo>
                      <a:cubicBezTo>
                        <a:pt x="115465" y="328795"/>
                        <a:pt x="118686" y="329236"/>
                        <a:pt x="121795" y="329262"/>
                      </a:cubicBezTo>
                      <a:lnTo>
                        <a:pt x="131207" y="329557"/>
                      </a:lnTo>
                      <a:lnTo>
                        <a:pt x="140602" y="329851"/>
                      </a:lnTo>
                      <a:lnTo>
                        <a:pt x="145304" y="330007"/>
                      </a:lnTo>
                      <a:lnTo>
                        <a:pt x="146482" y="330050"/>
                      </a:lnTo>
                      <a:lnTo>
                        <a:pt x="146932" y="330068"/>
                      </a:lnTo>
                      <a:lnTo>
                        <a:pt x="147218" y="330050"/>
                      </a:lnTo>
                      <a:lnTo>
                        <a:pt x="147815" y="330033"/>
                      </a:lnTo>
                      <a:lnTo>
                        <a:pt x="150188" y="329998"/>
                      </a:lnTo>
                      <a:lnTo>
                        <a:pt x="169212" y="329643"/>
                      </a:lnTo>
                      <a:cubicBezTo>
                        <a:pt x="172381" y="329643"/>
                        <a:pt x="175559" y="329427"/>
                        <a:pt x="178737" y="329184"/>
                      </a:cubicBezTo>
                      <a:lnTo>
                        <a:pt x="188245" y="328492"/>
                      </a:lnTo>
                      <a:lnTo>
                        <a:pt x="197752" y="327816"/>
                      </a:lnTo>
                      <a:cubicBezTo>
                        <a:pt x="200913" y="327478"/>
                        <a:pt x="204065" y="327028"/>
                        <a:pt x="207234" y="326656"/>
                      </a:cubicBezTo>
                      <a:lnTo>
                        <a:pt x="216698" y="325461"/>
                      </a:lnTo>
                      <a:cubicBezTo>
                        <a:pt x="219859" y="325089"/>
                        <a:pt x="223020" y="324673"/>
                        <a:pt x="226137" y="324041"/>
                      </a:cubicBezTo>
                      <a:lnTo>
                        <a:pt x="244936" y="320620"/>
                      </a:lnTo>
                      <a:cubicBezTo>
                        <a:pt x="247793" y="320092"/>
                        <a:pt x="250045" y="317711"/>
                        <a:pt x="250252" y="314706"/>
                      </a:cubicBezTo>
                      <a:lnTo>
                        <a:pt x="251620" y="295639"/>
                      </a:lnTo>
                      <a:cubicBezTo>
                        <a:pt x="251915" y="292461"/>
                        <a:pt x="251958" y="289283"/>
                        <a:pt x="252010" y="286097"/>
                      </a:cubicBezTo>
                      <a:lnTo>
                        <a:pt x="252175" y="276546"/>
                      </a:lnTo>
                      <a:cubicBezTo>
                        <a:pt x="252209" y="273359"/>
                        <a:pt x="252313" y="270199"/>
                        <a:pt x="252305" y="266995"/>
                      </a:cubicBezTo>
                      <a:lnTo>
                        <a:pt x="251941" y="257426"/>
                      </a:lnTo>
                      <a:lnTo>
                        <a:pt x="251595" y="247841"/>
                      </a:lnTo>
                      <a:lnTo>
                        <a:pt x="251404" y="243052"/>
                      </a:lnTo>
                      <a:cubicBezTo>
                        <a:pt x="251361" y="241450"/>
                        <a:pt x="251153" y="239909"/>
                        <a:pt x="251032" y="238359"/>
                      </a:cubicBezTo>
                      <a:lnTo>
                        <a:pt x="249334" y="219612"/>
                      </a:lnTo>
                      <a:lnTo>
                        <a:pt x="249135" y="217274"/>
                      </a:lnTo>
                      <a:lnTo>
                        <a:pt x="249075" y="216685"/>
                      </a:lnTo>
                      <a:lnTo>
                        <a:pt x="248997" y="215941"/>
                      </a:lnTo>
                      <a:lnTo>
                        <a:pt x="248824" y="214754"/>
                      </a:lnTo>
                      <a:lnTo>
                        <a:pt x="248174" y="210070"/>
                      </a:lnTo>
                      <a:lnTo>
                        <a:pt x="246832" y="200649"/>
                      </a:lnTo>
                      <a:lnTo>
                        <a:pt x="245499" y="191236"/>
                      </a:lnTo>
                      <a:cubicBezTo>
                        <a:pt x="245126" y="188102"/>
                        <a:pt x="244364" y="185002"/>
                        <a:pt x="243827" y="181876"/>
                      </a:cubicBezTo>
                      <a:lnTo>
                        <a:pt x="242199" y="173572"/>
                      </a:lnTo>
                      <a:lnTo>
                        <a:pt x="250148" y="176767"/>
                      </a:lnTo>
                      <a:cubicBezTo>
                        <a:pt x="253110" y="177893"/>
                        <a:pt x="256071" y="179278"/>
                        <a:pt x="259033" y="180213"/>
                      </a:cubicBezTo>
                      <a:lnTo>
                        <a:pt x="267908" y="183279"/>
                      </a:lnTo>
                      <a:lnTo>
                        <a:pt x="276793" y="186327"/>
                      </a:lnTo>
                      <a:lnTo>
                        <a:pt x="281252" y="187859"/>
                      </a:lnTo>
                      <a:lnTo>
                        <a:pt x="282360" y="188249"/>
                      </a:lnTo>
                      <a:lnTo>
                        <a:pt x="282785" y="188388"/>
                      </a:lnTo>
                      <a:lnTo>
                        <a:pt x="283062" y="188466"/>
                      </a:lnTo>
                      <a:lnTo>
                        <a:pt x="283633" y="188639"/>
                      </a:lnTo>
                      <a:lnTo>
                        <a:pt x="285919" y="189314"/>
                      </a:lnTo>
                      <a:lnTo>
                        <a:pt x="304207" y="194587"/>
                      </a:lnTo>
                      <a:cubicBezTo>
                        <a:pt x="307238" y="195514"/>
                        <a:pt x="310347" y="196224"/>
                        <a:pt x="313438" y="196934"/>
                      </a:cubicBezTo>
                      <a:lnTo>
                        <a:pt x="322712" y="199073"/>
                      </a:lnTo>
                      <a:lnTo>
                        <a:pt x="332003" y="201229"/>
                      </a:lnTo>
                      <a:cubicBezTo>
                        <a:pt x="335129" y="201852"/>
                        <a:pt x="338307" y="202363"/>
                        <a:pt x="341459" y="202917"/>
                      </a:cubicBezTo>
                      <a:lnTo>
                        <a:pt x="350940" y="204589"/>
                      </a:lnTo>
                      <a:lnTo>
                        <a:pt x="355677" y="205403"/>
                      </a:lnTo>
                      <a:cubicBezTo>
                        <a:pt x="357253" y="205688"/>
                        <a:pt x="358785" y="205801"/>
                        <a:pt x="360344" y="206009"/>
                      </a:cubicBezTo>
                      <a:lnTo>
                        <a:pt x="379022" y="208243"/>
                      </a:lnTo>
                      <a:lnTo>
                        <a:pt x="379204" y="208269"/>
                      </a:lnTo>
                      <a:cubicBezTo>
                        <a:pt x="382078" y="208615"/>
                        <a:pt x="384919" y="206996"/>
                        <a:pt x="386018" y="204182"/>
                      </a:cubicBezTo>
                      <a:lnTo>
                        <a:pt x="392963" y="186353"/>
                      </a:lnTo>
                      <a:cubicBezTo>
                        <a:pt x="394175" y="183417"/>
                        <a:pt x="395154" y="180386"/>
                        <a:pt x="396123" y="177356"/>
                      </a:cubicBezTo>
                      <a:lnTo>
                        <a:pt x="399094" y="168272"/>
                      </a:lnTo>
                      <a:cubicBezTo>
                        <a:pt x="400072" y="165250"/>
                        <a:pt x="401094" y="162237"/>
                        <a:pt x="402029" y="159206"/>
                      </a:cubicBezTo>
                      <a:lnTo>
                        <a:pt x="404523" y="149932"/>
                      </a:lnTo>
                      <a:lnTo>
                        <a:pt x="407008" y="140658"/>
                      </a:lnTo>
                      <a:lnTo>
                        <a:pt x="408246" y="136043"/>
                      </a:lnTo>
                      <a:cubicBezTo>
                        <a:pt x="408653" y="134502"/>
                        <a:pt x="408922" y="132978"/>
                        <a:pt x="409259" y="131445"/>
                      </a:cubicBezTo>
                      <a:lnTo>
                        <a:pt x="413165" y="113045"/>
                      </a:lnTo>
                      <a:lnTo>
                        <a:pt x="413667" y="110733"/>
                      </a:lnTo>
                      <a:lnTo>
                        <a:pt x="413788" y="110187"/>
                      </a:lnTo>
                      <a:lnTo>
                        <a:pt x="413935" y="109443"/>
                      </a:lnTo>
                      <a:lnTo>
                        <a:pt x="414117" y="108265"/>
                      </a:lnTo>
                      <a:lnTo>
                        <a:pt x="414870" y="103563"/>
                      </a:lnTo>
                      <a:lnTo>
                        <a:pt x="416377" y="94185"/>
                      </a:lnTo>
                      <a:lnTo>
                        <a:pt x="417884" y="84790"/>
                      </a:lnTo>
                      <a:cubicBezTo>
                        <a:pt x="418455" y="81682"/>
                        <a:pt x="418628" y="78504"/>
                        <a:pt x="419018" y="75352"/>
                      </a:cubicBezTo>
                      <a:lnTo>
                        <a:pt x="419927" y="66935"/>
                      </a:lnTo>
                      <a:lnTo>
                        <a:pt x="426577" y="72347"/>
                      </a:lnTo>
                      <a:cubicBezTo>
                        <a:pt x="429080" y="74295"/>
                        <a:pt x="431496" y="76477"/>
                        <a:pt x="434050" y="78252"/>
                      </a:cubicBezTo>
                      <a:lnTo>
                        <a:pt x="441644" y="83803"/>
                      </a:lnTo>
                      <a:lnTo>
                        <a:pt x="449238" y="89336"/>
                      </a:lnTo>
                      <a:lnTo>
                        <a:pt x="453040" y="92098"/>
                      </a:lnTo>
                      <a:lnTo>
                        <a:pt x="453975" y="92808"/>
                      </a:lnTo>
                      <a:lnTo>
                        <a:pt x="454347" y="93068"/>
                      </a:lnTo>
                      <a:lnTo>
                        <a:pt x="454590" y="93215"/>
                      </a:lnTo>
                      <a:lnTo>
                        <a:pt x="455092" y="93544"/>
                      </a:lnTo>
                      <a:lnTo>
                        <a:pt x="457075" y="94860"/>
                      </a:lnTo>
                      <a:lnTo>
                        <a:pt x="473008" y="105269"/>
                      </a:lnTo>
                      <a:cubicBezTo>
                        <a:pt x="475623" y="107079"/>
                        <a:pt x="478359" y="108680"/>
                        <a:pt x="481121" y="110265"/>
                      </a:cubicBezTo>
                      <a:lnTo>
                        <a:pt x="489347" y="115053"/>
                      </a:lnTo>
                      <a:lnTo>
                        <a:pt x="497599" y="119842"/>
                      </a:lnTo>
                      <a:cubicBezTo>
                        <a:pt x="500396" y="121349"/>
                        <a:pt x="503254" y="122751"/>
                        <a:pt x="506077" y="124224"/>
                      </a:cubicBezTo>
                      <a:lnTo>
                        <a:pt x="514563" y="128570"/>
                      </a:lnTo>
                      <a:cubicBezTo>
                        <a:pt x="517385" y="130025"/>
                        <a:pt x="520217" y="131497"/>
                        <a:pt x="523152" y="132718"/>
                      </a:cubicBezTo>
                      <a:lnTo>
                        <a:pt x="540618" y="140477"/>
                      </a:lnTo>
                      <a:cubicBezTo>
                        <a:pt x="543267" y="141663"/>
                        <a:pt x="546454" y="140953"/>
                        <a:pt x="548350" y="138580"/>
                      </a:cubicBezTo>
                      <a:lnTo>
                        <a:pt x="560222" y="123609"/>
                      </a:lnTo>
                      <a:cubicBezTo>
                        <a:pt x="562248" y="121158"/>
                        <a:pt x="564084" y="118535"/>
                        <a:pt x="565902" y="115946"/>
                      </a:cubicBezTo>
                      <a:lnTo>
                        <a:pt x="571418" y="108135"/>
                      </a:lnTo>
                      <a:cubicBezTo>
                        <a:pt x="573237" y="105529"/>
                        <a:pt x="575116" y="102974"/>
                        <a:pt x="576899" y="100359"/>
                      </a:cubicBezTo>
                      <a:lnTo>
                        <a:pt x="582008" y="92211"/>
                      </a:lnTo>
                      <a:lnTo>
                        <a:pt x="587126" y="84089"/>
                      </a:lnTo>
                      <a:lnTo>
                        <a:pt x="589671" y="80028"/>
                      </a:lnTo>
                      <a:cubicBezTo>
                        <a:pt x="590511" y="78677"/>
                        <a:pt x="591213" y="77309"/>
                        <a:pt x="592009" y="75932"/>
                      </a:cubicBezTo>
                      <a:lnTo>
                        <a:pt x="601162" y="59506"/>
                      </a:lnTo>
                      <a:lnTo>
                        <a:pt x="602314" y="57453"/>
                      </a:lnTo>
                      <a:lnTo>
                        <a:pt x="602591" y="56934"/>
                      </a:lnTo>
                      <a:lnTo>
                        <a:pt x="602937" y="56284"/>
                      </a:lnTo>
                      <a:lnTo>
                        <a:pt x="603465" y="55202"/>
                      </a:lnTo>
                      <a:lnTo>
                        <a:pt x="605561" y="50950"/>
                      </a:lnTo>
                      <a:lnTo>
                        <a:pt x="609778" y="42430"/>
                      </a:lnTo>
                      <a:lnTo>
                        <a:pt x="613978" y="33918"/>
                      </a:lnTo>
                      <a:cubicBezTo>
                        <a:pt x="615432" y="31104"/>
                        <a:pt x="616532" y="28108"/>
                        <a:pt x="617848" y="25233"/>
                      </a:cubicBezTo>
                      <a:lnTo>
                        <a:pt x="621182" y="17466"/>
                      </a:lnTo>
                      <a:lnTo>
                        <a:pt x="625936" y="24583"/>
                      </a:lnTo>
                      <a:cubicBezTo>
                        <a:pt x="627754" y="27190"/>
                        <a:pt x="629425" y="29969"/>
                        <a:pt x="631348" y="32411"/>
                      </a:cubicBezTo>
                      <a:lnTo>
                        <a:pt x="636959" y="39945"/>
                      </a:lnTo>
                      <a:lnTo>
                        <a:pt x="642587" y="47478"/>
                      </a:lnTo>
                      <a:lnTo>
                        <a:pt x="645393" y="51271"/>
                      </a:lnTo>
                      <a:lnTo>
                        <a:pt x="646111" y="52197"/>
                      </a:lnTo>
                      <a:lnTo>
                        <a:pt x="646363" y="52535"/>
                      </a:lnTo>
                      <a:lnTo>
                        <a:pt x="646562" y="52777"/>
                      </a:lnTo>
                      <a:lnTo>
                        <a:pt x="646943" y="53236"/>
                      </a:lnTo>
                      <a:lnTo>
                        <a:pt x="648449" y="55072"/>
                      </a:lnTo>
                      <a:lnTo>
                        <a:pt x="660589" y="69723"/>
                      </a:lnTo>
                      <a:cubicBezTo>
                        <a:pt x="662564" y="72208"/>
                        <a:pt x="664728" y="74555"/>
                        <a:pt x="666893" y="76884"/>
                      </a:cubicBezTo>
                      <a:lnTo>
                        <a:pt x="673344" y="83872"/>
                      </a:lnTo>
                      <a:lnTo>
                        <a:pt x="679813" y="90895"/>
                      </a:lnTo>
                      <a:cubicBezTo>
                        <a:pt x="682038" y="93163"/>
                        <a:pt x="684341" y="95363"/>
                        <a:pt x="686619" y="97571"/>
                      </a:cubicBezTo>
                      <a:lnTo>
                        <a:pt x="693468" y="104238"/>
                      </a:lnTo>
                      <a:cubicBezTo>
                        <a:pt x="695719" y="106455"/>
                        <a:pt x="697997" y="108698"/>
                        <a:pt x="700456" y="110750"/>
                      </a:cubicBezTo>
                      <a:lnTo>
                        <a:pt x="714856" y="123288"/>
                      </a:lnTo>
                      <a:cubicBezTo>
                        <a:pt x="717021" y="125193"/>
                        <a:pt x="720294" y="125462"/>
                        <a:pt x="722788" y="123765"/>
                      </a:cubicBezTo>
                      <a:lnTo>
                        <a:pt x="738539" y="112949"/>
                      </a:lnTo>
                      <a:cubicBezTo>
                        <a:pt x="741206" y="111192"/>
                        <a:pt x="743734" y="109252"/>
                        <a:pt x="746228" y="107304"/>
                      </a:cubicBezTo>
                      <a:lnTo>
                        <a:pt x="753796" y="101485"/>
                      </a:lnTo>
                      <a:cubicBezTo>
                        <a:pt x="756316" y="99519"/>
                        <a:pt x="758861" y="97631"/>
                        <a:pt x="761338" y="95631"/>
                      </a:cubicBezTo>
                      <a:lnTo>
                        <a:pt x="768612" y="89379"/>
                      </a:lnTo>
                      <a:lnTo>
                        <a:pt x="775885" y="83110"/>
                      </a:lnTo>
                      <a:lnTo>
                        <a:pt x="779522" y="79984"/>
                      </a:lnTo>
                      <a:cubicBezTo>
                        <a:pt x="780743" y="78937"/>
                        <a:pt x="781808" y="77828"/>
                        <a:pt x="782960" y="76755"/>
                      </a:cubicBezTo>
                      <a:lnTo>
                        <a:pt x="796537" y="63766"/>
                      </a:lnTo>
                      <a:lnTo>
                        <a:pt x="798234" y="62138"/>
                      </a:lnTo>
                      <a:lnTo>
                        <a:pt x="798650" y="61722"/>
                      </a:lnTo>
                      <a:lnTo>
                        <a:pt x="799196" y="61185"/>
                      </a:lnTo>
                      <a:lnTo>
                        <a:pt x="800009" y="60328"/>
                      </a:lnTo>
                      <a:lnTo>
                        <a:pt x="803274" y="56873"/>
                      </a:lnTo>
                      <a:lnTo>
                        <a:pt x="809812" y="49955"/>
                      </a:lnTo>
                      <a:lnTo>
                        <a:pt x="816341" y="43053"/>
                      </a:lnTo>
                      <a:cubicBezTo>
                        <a:pt x="818566" y="40811"/>
                        <a:pt x="820506" y="38265"/>
                        <a:pt x="822601" y="35901"/>
                      </a:cubicBezTo>
                      <a:lnTo>
                        <a:pt x="828100" y="29459"/>
                      </a:lnTo>
                      <a:lnTo>
                        <a:pt x="830550" y="37659"/>
                      </a:lnTo>
                      <a:cubicBezTo>
                        <a:pt x="831494" y="40689"/>
                        <a:pt x="832282" y="43850"/>
                        <a:pt x="833390" y="46777"/>
                      </a:cubicBezTo>
                      <a:lnTo>
                        <a:pt x="836551" y="55618"/>
                      </a:lnTo>
                      <a:lnTo>
                        <a:pt x="839685" y="64484"/>
                      </a:lnTo>
                      <a:lnTo>
                        <a:pt x="841279" y="68909"/>
                      </a:lnTo>
                      <a:lnTo>
                        <a:pt x="841668" y="70009"/>
                      </a:lnTo>
                      <a:lnTo>
                        <a:pt x="841816" y="70425"/>
                      </a:lnTo>
                      <a:lnTo>
                        <a:pt x="841937" y="70702"/>
                      </a:lnTo>
                      <a:lnTo>
                        <a:pt x="842171" y="71247"/>
                      </a:lnTo>
                      <a:lnTo>
                        <a:pt x="843071" y="73447"/>
                      </a:lnTo>
                      <a:lnTo>
                        <a:pt x="850362" y="91042"/>
                      </a:lnTo>
                      <a:cubicBezTo>
                        <a:pt x="851514" y="93995"/>
                        <a:pt x="852882" y="96852"/>
                        <a:pt x="854267" y="99718"/>
                      </a:cubicBezTo>
                      <a:lnTo>
                        <a:pt x="858372" y="108308"/>
                      </a:lnTo>
                      <a:lnTo>
                        <a:pt x="862493" y="116915"/>
                      </a:lnTo>
                      <a:cubicBezTo>
                        <a:pt x="863948" y="119729"/>
                        <a:pt x="865515" y="122518"/>
                        <a:pt x="867022" y="125323"/>
                      </a:cubicBezTo>
                      <a:lnTo>
                        <a:pt x="871594" y="133705"/>
                      </a:lnTo>
                      <a:cubicBezTo>
                        <a:pt x="873110" y="136494"/>
                        <a:pt x="874625" y="139299"/>
                        <a:pt x="876348" y="141975"/>
                      </a:cubicBezTo>
                      <a:lnTo>
                        <a:pt x="886419" y="158210"/>
                      </a:lnTo>
                      <a:cubicBezTo>
                        <a:pt x="887925" y="160661"/>
                        <a:pt x="890973" y="161899"/>
                        <a:pt x="893865" y="160999"/>
                      </a:cubicBezTo>
                      <a:lnTo>
                        <a:pt x="912093" y="155301"/>
                      </a:lnTo>
                      <a:cubicBezTo>
                        <a:pt x="915158" y="154418"/>
                        <a:pt x="918128" y="153318"/>
                        <a:pt x="921116" y="152175"/>
                      </a:cubicBezTo>
                      <a:lnTo>
                        <a:pt x="930043" y="148859"/>
                      </a:lnTo>
                      <a:cubicBezTo>
                        <a:pt x="933022" y="147724"/>
                        <a:pt x="936009" y="146659"/>
                        <a:pt x="938979" y="145473"/>
                      </a:cubicBezTo>
                      <a:lnTo>
                        <a:pt x="947785" y="141654"/>
                      </a:lnTo>
                      <a:lnTo>
                        <a:pt x="956583" y="137818"/>
                      </a:lnTo>
                      <a:lnTo>
                        <a:pt x="960973" y="135896"/>
                      </a:lnTo>
                      <a:cubicBezTo>
                        <a:pt x="962437" y="135246"/>
                        <a:pt x="963805" y="134511"/>
                        <a:pt x="965199" y="133809"/>
                      </a:cubicBezTo>
                      <a:lnTo>
                        <a:pt x="982015" y="125401"/>
                      </a:lnTo>
                      <a:lnTo>
                        <a:pt x="984128" y="124353"/>
                      </a:lnTo>
                      <a:lnTo>
                        <a:pt x="984647" y="124102"/>
                      </a:lnTo>
                      <a:lnTo>
                        <a:pt x="985314" y="123739"/>
                      </a:lnTo>
                      <a:lnTo>
                        <a:pt x="986344" y="123158"/>
                      </a:lnTo>
                      <a:lnTo>
                        <a:pt x="990483" y="120821"/>
                      </a:lnTo>
                      <a:lnTo>
                        <a:pt x="998753" y="116153"/>
                      </a:lnTo>
                      <a:lnTo>
                        <a:pt x="1007031" y="111469"/>
                      </a:lnTo>
                      <a:cubicBezTo>
                        <a:pt x="1009819" y="109979"/>
                        <a:pt x="1012426" y="108118"/>
                        <a:pt x="1015136" y="106481"/>
                      </a:cubicBezTo>
                      <a:lnTo>
                        <a:pt x="1022271" y="101935"/>
                      </a:lnTo>
                      <a:lnTo>
                        <a:pt x="1022202" y="110508"/>
                      </a:lnTo>
                      <a:cubicBezTo>
                        <a:pt x="1022219" y="113668"/>
                        <a:pt x="1022029" y="116933"/>
                        <a:pt x="1022245" y="120033"/>
                      </a:cubicBezTo>
                      <a:lnTo>
                        <a:pt x="1022643" y="129428"/>
                      </a:lnTo>
                      <a:lnTo>
                        <a:pt x="1023042" y="138823"/>
                      </a:lnTo>
                      <a:lnTo>
                        <a:pt x="1023241" y="143507"/>
                      </a:lnTo>
                      <a:lnTo>
                        <a:pt x="1023284" y="144702"/>
                      </a:lnTo>
                      <a:lnTo>
                        <a:pt x="1023310" y="145135"/>
                      </a:lnTo>
                      <a:lnTo>
                        <a:pt x="1023336" y="145430"/>
                      </a:lnTo>
                      <a:lnTo>
                        <a:pt x="1023388" y="146027"/>
                      </a:lnTo>
                      <a:lnTo>
                        <a:pt x="1023613" y="148391"/>
                      </a:lnTo>
                      <a:lnTo>
                        <a:pt x="1025380" y="167346"/>
                      </a:lnTo>
                      <a:cubicBezTo>
                        <a:pt x="1025613" y="170507"/>
                        <a:pt x="1026072" y="173658"/>
                        <a:pt x="1026566" y="176793"/>
                      </a:cubicBezTo>
                      <a:lnTo>
                        <a:pt x="1027951" y="186223"/>
                      </a:lnTo>
                      <a:lnTo>
                        <a:pt x="1029337" y="195644"/>
                      </a:lnTo>
                      <a:cubicBezTo>
                        <a:pt x="1029908" y="198770"/>
                        <a:pt x="1030592" y="201904"/>
                        <a:pt x="1031199" y="205004"/>
                      </a:cubicBezTo>
                      <a:lnTo>
                        <a:pt x="1033112" y="214356"/>
                      </a:lnTo>
                      <a:cubicBezTo>
                        <a:pt x="1033718" y="217473"/>
                        <a:pt x="1034350" y="220608"/>
                        <a:pt x="1035216" y="223673"/>
                      </a:cubicBezTo>
                      <a:lnTo>
                        <a:pt x="1040039" y="242169"/>
                      </a:lnTo>
                      <a:cubicBezTo>
                        <a:pt x="1040776" y="244975"/>
                        <a:pt x="1043313" y="247035"/>
                        <a:pt x="1046343" y="247027"/>
                      </a:cubicBezTo>
                      <a:lnTo>
                        <a:pt x="1065454" y="246957"/>
                      </a:lnTo>
                      <a:cubicBezTo>
                        <a:pt x="1068640" y="247009"/>
                        <a:pt x="1071810" y="246836"/>
                        <a:pt x="1074996" y="246637"/>
                      </a:cubicBezTo>
                      <a:lnTo>
                        <a:pt x="1084530" y="246083"/>
                      </a:lnTo>
                      <a:cubicBezTo>
                        <a:pt x="1087708" y="245892"/>
                        <a:pt x="1090877" y="245745"/>
                        <a:pt x="1094055" y="245494"/>
                      </a:cubicBezTo>
                      <a:lnTo>
                        <a:pt x="1103606" y="244446"/>
                      </a:lnTo>
                      <a:lnTo>
                        <a:pt x="1113131" y="243364"/>
                      </a:lnTo>
                      <a:lnTo>
                        <a:pt x="1117902" y="242818"/>
                      </a:lnTo>
                      <a:cubicBezTo>
                        <a:pt x="1119487" y="242637"/>
                        <a:pt x="1120993" y="242308"/>
                        <a:pt x="1122552" y="242074"/>
                      </a:cubicBezTo>
                      <a:lnTo>
                        <a:pt x="1141108" y="239008"/>
                      </a:lnTo>
                      <a:lnTo>
                        <a:pt x="1143438" y="238628"/>
                      </a:lnTo>
                      <a:lnTo>
                        <a:pt x="1144009" y="238523"/>
                      </a:lnTo>
                      <a:lnTo>
                        <a:pt x="1144745" y="238368"/>
                      </a:lnTo>
                      <a:lnTo>
                        <a:pt x="1145914" y="238134"/>
                      </a:lnTo>
                      <a:lnTo>
                        <a:pt x="1150547" y="237103"/>
                      </a:lnTo>
                      <a:lnTo>
                        <a:pt x="1159829" y="235095"/>
                      </a:lnTo>
                      <a:lnTo>
                        <a:pt x="1169121" y="233060"/>
                      </a:lnTo>
                      <a:cubicBezTo>
                        <a:pt x="1172221" y="232462"/>
                        <a:pt x="1175251" y="231440"/>
                        <a:pt x="1178325" y="230661"/>
                      </a:cubicBezTo>
                      <a:lnTo>
                        <a:pt x="1186482" y="228436"/>
                      </a:lnTo>
                      <a:lnTo>
                        <a:pt x="1183876" y="236601"/>
                      </a:lnTo>
                      <a:cubicBezTo>
                        <a:pt x="1182966" y="239649"/>
                        <a:pt x="1181823" y="242689"/>
                        <a:pt x="1181113" y="245719"/>
                      </a:cubicBezTo>
                      <a:lnTo>
                        <a:pt x="1178732" y="254820"/>
                      </a:lnTo>
                      <a:lnTo>
                        <a:pt x="1176351" y="263903"/>
                      </a:lnTo>
                      <a:lnTo>
                        <a:pt x="1175165" y="268467"/>
                      </a:lnTo>
                      <a:lnTo>
                        <a:pt x="1174853" y="269601"/>
                      </a:lnTo>
                      <a:lnTo>
                        <a:pt x="1174740" y="270025"/>
                      </a:lnTo>
                      <a:lnTo>
                        <a:pt x="1174688" y="270311"/>
                      </a:lnTo>
                      <a:lnTo>
                        <a:pt x="1174559" y="270891"/>
                      </a:lnTo>
                      <a:lnTo>
                        <a:pt x="1174074" y="273238"/>
                      </a:lnTo>
                      <a:lnTo>
                        <a:pt x="1170168" y="291872"/>
                      </a:lnTo>
                      <a:cubicBezTo>
                        <a:pt x="1169458" y="294964"/>
                        <a:pt x="1168982" y="298098"/>
                        <a:pt x="1168514" y="301233"/>
                      </a:cubicBezTo>
                      <a:lnTo>
                        <a:pt x="1167068" y="310654"/>
                      </a:lnTo>
                      <a:lnTo>
                        <a:pt x="1165614" y="320092"/>
                      </a:lnTo>
                      <a:cubicBezTo>
                        <a:pt x="1165250" y="323227"/>
                        <a:pt x="1164964" y="326405"/>
                        <a:pt x="1164644" y="329574"/>
                      </a:cubicBezTo>
                      <a:lnTo>
                        <a:pt x="1163700" y="339073"/>
                      </a:lnTo>
                      <a:cubicBezTo>
                        <a:pt x="1163362" y="342242"/>
                        <a:pt x="1163051" y="345394"/>
                        <a:pt x="1162981" y="348589"/>
                      </a:cubicBezTo>
                      <a:lnTo>
                        <a:pt x="1162124" y="367683"/>
                      </a:lnTo>
                      <a:cubicBezTo>
                        <a:pt x="1162003" y="370557"/>
                        <a:pt x="1163830" y="373294"/>
                        <a:pt x="1166713" y="374186"/>
                      </a:cubicBezTo>
                      <a:lnTo>
                        <a:pt x="1184975" y="379762"/>
                      </a:lnTo>
                      <a:cubicBezTo>
                        <a:pt x="1188032" y="380749"/>
                        <a:pt x="1191106" y="381520"/>
                        <a:pt x="1194206" y="382247"/>
                      </a:cubicBezTo>
                      <a:lnTo>
                        <a:pt x="1203463" y="384551"/>
                      </a:lnTo>
                      <a:cubicBezTo>
                        <a:pt x="1206554" y="385278"/>
                        <a:pt x="1209628" y="386083"/>
                        <a:pt x="1212745" y="386793"/>
                      </a:cubicBezTo>
                      <a:lnTo>
                        <a:pt x="1222158" y="388594"/>
                      </a:lnTo>
                      <a:lnTo>
                        <a:pt x="1231587" y="390352"/>
                      </a:lnTo>
                      <a:lnTo>
                        <a:pt x="1236298" y="391253"/>
                      </a:lnTo>
                      <a:cubicBezTo>
                        <a:pt x="1237874" y="391538"/>
                        <a:pt x="1239398" y="391694"/>
                        <a:pt x="1240974" y="391937"/>
                      </a:cubicBezTo>
                      <a:lnTo>
                        <a:pt x="1259599" y="394448"/>
                      </a:lnTo>
                      <a:lnTo>
                        <a:pt x="1261929" y="394759"/>
                      </a:lnTo>
                      <a:lnTo>
                        <a:pt x="1262509" y="394837"/>
                      </a:lnTo>
                      <a:lnTo>
                        <a:pt x="1263254" y="394924"/>
                      </a:lnTo>
                      <a:lnTo>
                        <a:pt x="1264440" y="395019"/>
                      </a:lnTo>
                      <a:lnTo>
                        <a:pt x="1269176" y="395435"/>
                      </a:lnTo>
                      <a:lnTo>
                        <a:pt x="1278658" y="396232"/>
                      </a:lnTo>
                      <a:lnTo>
                        <a:pt x="1288122" y="397028"/>
                      </a:lnTo>
                      <a:cubicBezTo>
                        <a:pt x="1291274" y="397366"/>
                        <a:pt x="1294461" y="397297"/>
                        <a:pt x="1297630" y="397470"/>
                      </a:cubicBezTo>
                      <a:lnTo>
                        <a:pt x="1306090" y="397738"/>
                      </a:lnTo>
                      <a:lnTo>
                        <a:pt x="1301215" y="404778"/>
                      </a:lnTo>
                      <a:cubicBezTo>
                        <a:pt x="1299440" y="407419"/>
                        <a:pt x="1297440" y="410008"/>
                        <a:pt x="1295881" y="412675"/>
                      </a:cubicBezTo>
                      <a:lnTo>
                        <a:pt x="1290911" y="420659"/>
                      </a:lnTo>
                      <a:lnTo>
                        <a:pt x="1285958" y="428651"/>
                      </a:lnTo>
                      <a:lnTo>
                        <a:pt x="1283481" y="432643"/>
                      </a:lnTo>
                      <a:lnTo>
                        <a:pt x="1282858" y="433630"/>
                      </a:lnTo>
                      <a:lnTo>
                        <a:pt x="1282641" y="434037"/>
                      </a:lnTo>
                      <a:lnTo>
                        <a:pt x="1282485" y="434288"/>
                      </a:lnTo>
                      <a:lnTo>
                        <a:pt x="1282200" y="434799"/>
                      </a:lnTo>
                      <a:lnTo>
                        <a:pt x="1281048" y="436886"/>
                      </a:lnTo>
                      <a:lnTo>
                        <a:pt x="1271843" y="453538"/>
                      </a:lnTo>
                      <a:cubicBezTo>
                        <a:pt x="1270233" y="456291"/>
                        <a:pt x="1268839" y="459149"/>
                        <a:pt x="1267479" y="462015"/>
                      </a:cubicBezTo>
                      <a:lnTo>
                        <a:pt x="1263314" y="470579"/>
                      </a:lnTo>
                      <a:lnTo>
                        <a:pt x="1259149" y="479168"/>
                      </a:lnTo>
                      <a:cubicBezTo>
                        <a:pt x="1257876" y="482069"/>
                        <a:pt x="1256673" y="485013"/>
                        <a:pt x="1255426" y="487940"/>
                      </a:cubicBezTo>
                      <a:lnTo>
                        <a:pt x="1251720" y="496755"/>
                      </a:lnTo>
                      <a:cubicBezTo>
                        <a:pt x="1250473" y="499665"/>
                        <a:pt x="1249243" y="502591"/>
                        <a:pt x="1248221" y="505613"/>
                      </a:cubicBezTo>
                      <a:lnTo>
                        <a:pt x="1241796" y="523607"/>
                      </a:lnTo>
                      <a:cubicBezTo>
                        <a:pt x="1240827" y="526334"/>
                        <a:pt x="1241762" y="529469"/>
                        <a:pt x="1244256" y="531184"/>
                      </a:cubicBezTo>
                      <a:lnTo>
                        <a:pt x="1260084" y="541886"/>
                      </a:lnTo>
                      <a:cubicBezTo>
                        <a:pt x="1262699" y="543731"/>
                        <a:pt x="1265418" y="545367"/>
                        <a:pt x="1268146" y="546978"/>
                      </a:cubicBezTo>
                      <a:lnTo>
                        <a:pt x="1276346" y="551905"/>
                      </a:lnTo>
                      <a:cubicBezTo>
                        <a:pt x="1279065" y="553533"/>
                        <a:pt x="1281775" y="555204"/>
                        <a:pt x="1284529" y="556780"/>
                      </a:cubicBezTo>
                      <a:lnTo>
                        <a:pt x="1293015" y="561265"/>
                      </a:lnTo>
                      <a:lnTo>
                        <a:pt x="1301492" y="565751"/>
                      </a:lnTo>
                      <a:lnTo>
                        <a:pt x="1305735" y="568002"/>
                      </a:lnTo>
                      <a:cubicBezTo>
                        <a:pt x="1307138" y="568738"/>
                        <a:pt x="1308584" y="569344"/>
                        <a:pt x="1309995" y="570011"/>
                      </a:cubicBezTo>
                      <a:lnTo>
                        <a:pt x="1327062" y="577908"/>
                      </a:lnTo>
                      <a:lnTo>
                        <a:pt x="1329193" y="578895"/>
                      </a:lnTo>
                      <a:lnTo>
                        <a:pt x="1329721" y="579129"/>
                      </a:lnTo>
                      <a:lnTo>
                        <a:pt x="1330413" y="579441"/>
                      </a:lnTo>
                      <a:lnTo>
                        <a:pt x="1331522" y="579900"/>
                      </a:lnTo>
                      <a:lnTo>
                        <a:pt x="1335929" y="581666"/>
                      </a:lnTo>
                      <a:lnTo>
                        <a:pt x="1344744" y="585208"/>
                      </a:lnTo>
                      <a:lnTo>
                        <a:pt x="1353559" y="588775"/>
                      </a:lnTo>
                      <a:cubicBezTo>
                        <a:pt x="1356477" y="590031"/>
                        <a:pt x="1359534" y="590897"/>
                        <a:pt x="1362513" y="591970"/>
                      </a:cubicBezTo>
                      <a:lnTo>
                        <a:pt x="1370531" y="594724"/>
                      </a:lnTo>
                      <a:lnTo>
                        <a:pt x="1363786" y="600015"/>
                      </a:lnTo>
                      <a:cubicBezTo>
                        <a:pt x="1361318" y="602006"/>
                        <a:pt x="1358651" y="603877"/>
                        <a:pt x="1356365" y="605981"/>
                      </a:cubicBezTo>
                      <a:lnTo>
                        <a:pt x="1349273" y="612137"/>
                      </a:lnTo>
                      <a:lnTo>
                        <a:pt x="1342173" y="618320"/>
                      </a:lnTo>
                      <a:lnTo>
                        <a:pt x="1338631" y="621403"/>
                      </a:lnTo>
                      <a:lnTo>
                        <a:pt x="1337748" y="622182"/>
                      </a:lnTo>
                      <a:lnTo>
                        <a:pt x="1337401" y="622468"/>
                      </a:lnTo>
                      <a:lnTo>
                        <a:pt x="1337194" y="622667"/>
                      </a:lnTo>
                      <a:lnTo>
                        <a:pt x="1336761" y="623065"/>
                      </a:lnTo>
                      <a:lnTo>
                        <a:pt x="1335055" y="624728"/>
                      </a:lnTo>
                      <a:lnTo>
                        <a:pt x="1321339" y="637933"/>
                      </a:lnTo>
                      <a:cubicBezTo>
                        <a:pt x="1319001" y="640089"/>
                        <a:pt x="1316836" y="642401"/>
                        <a:pt x="1314680" y="644748"/>
                      </a:cubicBezTo>
                      <a:lnTo>
                        <a:pt x="1309606" y="650168"/>
                      </a:lnTo>
                      <a:lnTo>
                        <a:pt x="1326933" y="650168"/>
                      </a:lnTo>
                      <a:cubicBezTo>
                        <a:pt x="1328024" y="648999"/>
                        <a:pt x="1329063" y="647796"/>
                        <a:pt x="1330232" y="646696"/>
                      </a:cubicBezTo>
                      <a:lnTo>
                        <a:pt x="1343402" y="633629"/>
                      </a:lnTo>
                      <a:lnTo>
                        <a:pt x="1345047" y="631993"/>
                      </a:lnTo>
                      <a:lnTo>
                        <a:pt x="1345463" y="631577"/>
                      </a:lnTo>
                      <a:lnTo>
                        <a:pt x="1345601" y="631438"/>
                      </a:lnTo>
                      <a:lnTo>
                        <a:pt x="1345619" y="631430"/>
                      </a:lnTo>
                      <a:lnTo>
                        <a:pt x="1345619" y="631421"/>
                      </a:lnTo>
                      <a:lnTo>
                        <a:pt x="1345671" y="631369"/>
                      </a:lnTo>
                      <a:cubicBezTo>
                        <a:pt x="1345731" y="631309"/>
                        <a:pt x="1345671" y="631369"/>
                        <a:pt x="1345628" y="631413"/>
                      </a:cubicBezTo>
                      <a:lnTo>
                        <a:pt x="1345662" y="631369"/>
                      </a:lnTo>
                      <a:lnTo>
                        <a:pt x="1345775" y="631274"/>
                      </a:lnTo>
                      <a:lnTo>
                        <a:pt x="1346658" y="630486"/>
                      </a:lnTo>
                      <a:lnTo>
                        <a:pt x="1350156" y="627352"/>
                      </a:lnTo>
                      <a:lnTo>
                        <a:pt x="1357161" y="621065"/>
                      </a:lnTo>
                      <a:lnTo>
                        <a:pt x="1364167" y="614804"/>
                      </a:lnTo>
                      <a:cubicBezTo>
                        <a:pt x="1366470" y="612622"/>
                        <a:pt x="1368938" y="610864"/>
                        <a:pt x="1371302" y="608881"/>
                      </a:cubicBezTo>
                      <a:lnTo>
                        <a:pt x="1385685" y="597270"/>
                      </a:lnTo>
                      <a:cubicBezTo>
                        <a:pt x="1386472" y="596638"/>
                        <a:pt x="1387113" y="595754"/>
                        <a:pt x="1387494" y="594733"/>
                      </a:cubicBezTo>
                      <a:cubicBezTo>
                        <a:pt x="1388577" y="591711"/>
                        <a:pt x="1387009" y="588386"/>
                        <a:pt x="1384005" y="587303"/>
                      </a:cubicBezTo>
                      <a:lnTo>
                        <a:pt x="1366531" y="581008"/>
                      </a:lnTo>
                      <a:cubicBezTo>
                        <a:pt x="1363638" y="579891"/>
                        <a:pt x="1360660" y="579016"/>
                        <a:pt x="1357837" y="577744"/>
                      </a:cubicBezTo>
                      <a:lnTo>
                        <a:pt x="1349264" y="574133"/>
                      </a:lnTo>
                      <a:lnTo>
                        <a:pt x="1340692" y="570522"/>
                      </a:lnTo>
                      <a:lnTo>
                        <a:pt x="1336414" y="568729"/>
                      </a:lnTo>
                      <a:lnTo>
                        <a:pt x="1335340" y="568271"/>
                      </a:lnTo>
                      <a:lnTo>
                        <a:pt x="1335202" y="568219"/>
                      </a:lnTo>
                      <a:cubicBezTo>
                        <a:pt x="1335245" y="568236"/>
                        <a:pt x="1335280" y="568253"/>
                        <a:pt x="1335211" y="568236"/>
                      </a:cubicBezTo>
                      <a:lnTo>
                        <a:pt x="1334960" y="568115"/>
                      </a:lnTo>
                      <a:lnTo>
                        <a:pt x="1334423" y="567846"/>
                      </a:lnTo>
                      <a:lnTo>
                        <a:pt x="1332301" y="566816"/>
                      </a:lnTo>
                      <a:lnTo>
                        <a:pt x="1315347" y="558668"/>
                      </a:lnTo>
                      <a:cubicBezTo>
                        <a:pt x="1313953" y="557992"/>
                        <a:pt x="1312498" y="557351"/>
                        <a:pt x="1311156" y="556607"/>
                      </a:cubicBezTo>
                      <a:lnTo>
                        <a:pt x="1307112" y="554390"/>
                      </a:lnTo>
                      <a:lnTo>
                        <a:pt x="1299033" y="549956"/>
                      </a:lnTo>
                      <a:lnTo>
                        <a:pt x="1290963" y="545523"/>
                      </a:lnTo>
                      <a:cubicBezTo>
                        <a:pt x="1288304" y="543947"/>
                        <a:pt x="1285707" y="542285"/>
                        <a:pt x="1283083" y="540674"/>
                      </a:cubicBezTo>
                      <a:lnTo>
                        <a:pt x="1275212" y="535782"/>
                      </a:lnTo>
                      <a:cubicBezTo>
                        <a:pt x="1272579" y="534171"/>
                        <a:pt x="1269956" y="532552"/>
                        <a:pt x="1267462" y="530742"/>
                      </a:cubicBezTo>
                      <a:lnTo>
                        <a:pt x="1256378" y="522983"/>
                      </a:lnTo>
                      <a:lnTo>
                        <a:pt x="1260751" y="510177"/>
                      </a:lnTo>
                      <a:cubicBezTo>
                        <a:pt x="1261669" y="507233"/>
                        <a:pt x="1262829" y="504375"/>
                        <a:pt x="1264007" y="501517"/>
                      </a:cubicBezTo>
                      <a:lnTo>
                        <a:pt x="1267479" y="492936"/>
                      </a:lnTo>
                      <a:cubicBezTo>
                        <a:pt x="1268639" y="490070"/>
                        <a:pt x="1269757" y="487195"/>
                        <a:pt x="1270952" y="484355"/>
                      </a:cubicBezTo>
                      <a:lnTo>
                        <a:pt x="1274891" y="475965"/>
                      </a:lnTo>
                      <a:lnTo>
                        <a:pt x="1278814" y="467557"/>
                      </a:lnTo>
                      <a:cubicBezTo>
                        <a:pt x="1280104" y="464760"/>
                        <a:pt x="1281412" y="461945"/>
                        <a:pt x="1282936" y="459235"/>
                      </a:cubicBezTo>
                      <a:lnTo>
                        <a:pt x="1291681" y="442869"/>
                      </a:lnTo>
                      <a:lnTo>
                        <a:pt x="1292772" y="440817"/>
                      </a:lnTo>
                      <a:lnTo>
                        <a:pt x="1293041" y="440298"/>
                      </a:lnTo>
                      <a:lnTo>
                        <a:pt x="1293127" y="440125"/>
                      </a:lnTo>
                      <a:lnTo>
                        <a:pt x="1293145" y="440099"/>
                      </a:lnTo>
                      <a:lnTo>
                        <a:pt x="1293162" y="440081"/>
                      </a:lnTo>
                      <a:lnTo>
                        <a:pt x="1293179" y="440029"/>
                      </a:lnTo>
                      <a:cubicBezTo>
                        <a:pt x="1293223" y="439960"/>
                        <a:pt x="1293197" y="440012"/>
                        <a:pt x="1293171" y="440064"/>
                      </a:cubicBezTo>
                      <a:lnTo>
                        <a:pt x="1293179" y="440047"/>
                      </a:lnTo>
                      <a:lnTo>
                        <a:pt x="1293257" y="439925"/>
                      </a:lnTo>
                      <a:lnTo>
                        <a:pt x="1293855" y="438912"/>
                      </a:lnTo>
                      <a:lnTo>
                        <a:pt x="1296279" y="434869"/>
                      </a:lnTo>
                      <a:lnTo>
                        <a:pt x="1301128" y="426807"/>
                      </a:lnTo>
                      <a:lnTo>
                        <a:pt x="1305960" y="418745"/>
                      </a:lnTo>
                      <a:cubicBezTo>
                        <a:pt x="1307536" y="415992"/>
                        <a:pt x="1309363" y="413576"/>
                        <a:pt x="1311052" y="410987"/>
                      </a:cubicBezTo>
                      <a:lnTo>
                        <a:pt x="1321356" y="395669"/>
                      </a:lnTo>
                      <a:cubicBezTo>
                        <a:pt x="1321919" y="394829"/>
                        <a:pt x="1322283" y="393798"/>
                        <a:pt x="1322335" y="392699"/>
                      </a:cubicBezTo>
                      <a:cubicBezTo>
                        <a:pt x="1322490" y="389512"/>
                        <a:pt x="1320031" y="386793"/>
                        <a:pt x="1316819" y="386655"/>
                      </a:cubicBezTo>
                      <a:lnTo>
                        <a:pt x="1298262" y="385754"/>
                      </a:lnTo>
                      <a:cubicBezTo>
                        <a:pt x="1295171" y="385564"/>
                        <a:pt x="1292054" y="385590"/>
                        <a:pt x="1288997" y="385209"/>
                      </a:cubicBezTo>
                      <a:lnTo>
                        <a:pt x="1279749" y="384299"/>
                      </a:lnTo>
                      <a:lnTo>
                        <a:pt x="1270493" y="383390"/>
                      </a:lnTo>
                      <a:lnTo>
                        <a:pt x="1265860" y="382914"/>
                      </a:lnTo>
                      <a:lnTo>
                        <a:pt x="1264700" y="382793"/>
                      </a:lnTo>
                      <a:lnTo>
                        <a:pt x="1264561" y="382793"/>
                      </a:lnTo>
                      <a:lnTo>
                        <a:pt x="1264492" y="382784"/>
                      </a:lnTo>
                      <a:lnTo>
                        <a:pt x="1264275" y="382749"/>
                      </a:lnTo>
                      <a:lnTo>
                        <a:pt x="1263704" y="382646"/>
                      </a:lnTo>
                      <a:lnTo>
                        <a:pt x="1261383" y="382317"/>
                      </a:lnTo>
                      <a:lnTo>
                        <a:pt x="1242783" y="379528"/>
                      </a:lnTo>
                      <a:cubicBezTo>
                        <a:pt x="1241242" y="379277"/>
                        <a:pt x="1239675" y="379087"/>
                        <a:pt x="1238160" y="378775"/>
                      </a:cubicBezTo>
                      <a:lnTo>
                        <a:pt x="1233639" y="377857"/>
                      </a:lnTo>
                      <a:lnTo>
                        <a:pt x="1224625" y="375987"/>
                      </a:lnTo>
                      <a:lnTo>
                        <a:pt x="1215611" y="374151"/>
                      </a:lnTo>
                      <a:cubicBezTo>
                        <a:pt x="1212615" y="373424"/>
                        <a:pt x="1209628" y="372601"/>
                        <a:pt x="1206649" y="371822"/>
                      </a:cubicBezTo>
                      <a:lnTo>
                        <a:pt x="1197687" y="369484"/>
                      </a:lnTo>
                      <a:cubicBezTo>
                        <a:pt x="1194691" y="368713"/>
                        <a:pt x="1191721" y="367934"/>
                        <a:pt x="1188811" y="366921"/>
                      </a:cubicBezTo>
                      <a:lnTo>
                        <a:pt x="1175927" y="362773"/>
                      </a:lnTo>
                      <a:lnTo>
                        <a:pt x="1176325" y="349265"/>
                      </a:lnTo>
                      <a:cubicBezTo>
                        <a:pt x="1176351" y="346182"/>
                        <a:pt x="1176619" y="343099"/>
                        <a:pt x="1176888" y="340043"/>
                      </a:cubicBezTo>
                      <a:lnTo>
                        <a:pt x="1177676" y="330804"/>
                      </a:lnTo>
                      <a:cubicBezTo>
                        <a:pt x="1177953" y="327738"/>
                        <a:pt x="1178161" y="324656"/>
                        <a:pt x="1178481" y="321582"/>
                      </a:cubicBezTo>
                      <a:lnTo>
                        <a:pt x="1179745" y="312394"/>
                      </a:lnTo>
                      <a:lnTo>
                        <a:pt x="1181027" y="303216"/>
                      </a:lnTo>
                      <a:cubicBezTo>
                        <a:pt x="1181434" y="300150"/>
                        <a:pt x="1181875" y="297076"/>
                        <a:pt x="1182508" y="294054"/>
                      </a:cubicBezTo>
                      <a:lnTo>
                        <a:pt x="1186040" y="275827"/>
                      </a:lnTo>
                      <a:lnTo>
                        <a:pt x="1186482" y="273532"/>
                      </a:lnTo>
                      <a:lnTo>
                        <a:pt x="1186595" y="272969"/>
                      </a:lnTo>
                      <a:lnTo>
                        <a:pt x="1186655" y="272684"/>
                      </a:lnTo>
                      <a:lnTo>
                        <a:pt x="1186681" y="272545"/>
                      </a:lnTo>
                      <a:lnTo>
                        <a:pt x="1186958" y="271394"/>
                      </a:lnTo>
                      <a:lnTo>
                        <a:pt x="1188084" y="266847"/>
                      </a:lnTo>
                      <a:lnTo>
                        <a:pt x="1190344" y="257712"/>
                      </a:lnTo>
                      <a:lnTo>
                        <a:pt x="1192604" y="248586"/>
                      </a:lnTo>
                      <a:cubicBezTo>
                        <a:pt x="1193280" y="245503"/>
                        <a:pt x="1194327" y="242637"/>
                        <a:pt x="1195167" y="239684"/>
                      </a:cubicBezTo>
                      <a:lnTo>
                        <a:pt x="1200501" y="221985"/>
                      </a:lnTo>
                      <a:cubicBezTo>
                        <a:pt x="1200796" y="221006"/>
                        <a:pt x="1200839" y="219932"/>
                        <a:pt x="1200570" y="218885"/>
                      </a:cubicBezTo>
                      <a:cubicBezTo>
                        <a:pt x="1199774" y="215776"/>
                        <a:pt x="1196613" y="213906"/>
                        <a:pt x="1193522" y="214711"/>
                      </a:cubicBezTo>
                      <a:lnTo>
                        <a:pt x="1175520" y="219335"/>
                      </a:lnTo>
                      <a:cubicBezTo>
                        <a:pt x="1172515" y="220054"/>
                        <a:pt x="1169562" y="220998"/>
                        <a:pt x="1166514" y="221535"/>
                      </a:cubicBezTo>
                      <a:lnTo>
                        <a:pt x="1157379" y="223388"/>
                      </a:lnTo>
                      <a:lnTo>
                        <a:pt x="1148261" y="225249"/>
                      </a:lnTo>
                      <a:lnTo>
                        <a:pt x="1143715" y="226176"/>
                      </a:lnTo>
                      <a:lnTo>
                        <a:pt x="1142580" y="226392"/>
                      </a:lnTo>
                      <a:lnTo>
                        <a:pt x="1142425" y="226427"/>
                      </a:lnTo>
                      <a:lnTo>
                        <a:pt x="1142355" y="226427"/>
                      </a:lnTo>
                      <a:lnTo>
                        <a:pt x="1142269" y="226444"/>
                      </a:lnTo>
                      <a:cubicBezTo>
                        <a:pt x="1142269" y="226444"/>
                        <a:pt x="1142589" y="226392"/>
                        <a:pt x="1142442" y="226427"/>
                      </a:cubicBezTo>
                      <a:lnTo>
                        <a:pt x="1142148" y="226479"/>
                      </a:lnTo>
                      <a:lnTo>
                        <a:pt x="1141576" y="226565"/>
                      </a:lnTo>
                      <a:lnTo>
                        <a:pt x="1139255" y="226903"/>
                      </a:lnTo>
                      <a:lnTo>
                        <a:pt x="1120664" y="229726"/>
                      </a:lnTo>
                      <a:cubicBezTo>
                        <a:pt x="1119106" y="229925"/>
                        <a:pt x="1117556" y="230228"/>
                        <a:pt x="1116032" y="230384"/>
                      </a:cubicBezTo>
                      <a:lnTo>
                        <a:pt x="1111434" y="230826"/>
                      </a:lnTo>
                      <a:lnTo>
                        <a:pt x="1102264" y="231718"/>
                      </a:lnTo>
                      <a:lnTo>
                        <a:pt x="1093102" y="232609"/>
                      </a:lnTo>
                      <a:cubicBezTo>
                        <a:pt x="1090028" y="232791"/>
                        <a:pt x="1086920" y="232895"/>
                        <a:pt x="1083854" y="233025"/>
                      </a:cubicBezTo>
                      <a:lnTo>
                        <a:pt x="1074607" y="233441"/>
                      </a:lnTo>
                      <a:cubicBezTo>
                        <a:pt x="1071524" y="233596"/>
                        <a:pt x="1068433" y="233726"/>
                        <a:pt x="1065359" y="233623"/>
                      </a:cubicBezTo>
                      <a:lnTo>
                        <a:pt x="1051833" y="233449"/>
                      </a:lnTo>
                      <a:lnTo>
                        <a:pt x="1048231" y="220417"/>
                      </a:lnTo>
                      <a:cubicBezTo>
                        <a:pt x="1047339" y="217465"/>
                        <a:pt x="1046681" y="214460"/>
                        <a:pt x="1046049" y="211429"/>
                      </a:cubicBezTo>
                      <a:lnTo>
                        <a:pt x="1044075" y="202381"/>
                      </a:lnTo>
                      <a:cubicBezTo>
                        <a:pt x="1043425" y="199350"/>
                        <a:pt x="1042724" y="196362"/>
                        <a:pt x="1042118" y="193323"/>
                      </a:cubicBezTo>
                      <a:lnTo>
                        <a:pt x="1040628" y="184162"/>
                      </a:lnTo>
                      <a:lnTo>
                        <a:pt x="1039139" y="175018"/>
                      </a:lnTo>
                      <a:cubicBezTo>
                        <a:pt x="1038619" y="171953"/>
                        <a:pt x="1038126" y="168913"/>
                        <a:pt x="1037866" y="165822"/>
                      </a:cubicBezTo>
                      <a:lnTo>
                        <a:pt x="1035866" y="147369"/>
                      </a:lnTo>
                      <a:lnTo>
                        <a:pt x="1035615" y="145049"/>
                      </a:lnTo>
                      <a:lnTo>
                        <a:pt x="1035545" y="144468"/>
                      </a:lnTo>
                      <a:lnTo>
                        <a:pt x="1035528" y="144278"/>
                      </a:lnTo>
                      <a:lnTo>
                        <a:pt x="1035528" y="144269"/>
                      </a:lnTo>
                      <a:lnTo>
                        <a:pt x="1035519" y="144192"/>
                      </a:lnTo>
                      <a:lnTo>
                        <a:pt x="1035511" y="144044"/>
                      </a:lnTo>
                      <a:lnTo>
                        <a:pt x="1035441" y="142867"/>
                      </a:lnTo>
                      <a:lnTo>
                        <a:pt x="1035182" y="138182"/>
                      </a:lnTo>
                      <a:lnTo>
                        <a:pt x="1034636" y="128778"/>
                      </a:lnTo>
                      <a:lnTo>
                        <a:pt x="1034091" y="119409"/>
                      </a:lnTo>
                      <a:cubicBezTo>
                        <a:pt x="1033840" y="116248"/>
                        <a:pt x="1033987" y="113218"/>
                        <a:pt x="1033917" y="110126"/>
                      </a:cubicBezTo>
                      <a:lnTo>
                        <a:pt x="1033796" y="91657"/>
                      </a:lnTo>
                      <a:cubicBezTo>
                        <a:pt x="1033788" y="90635"/>
                        <a:pt x="1033528" y="89596"/>
                        <a:pt x="1032948" y="88643"/>
                      </a:cubicBezTo>
                      <a:cubicBezTo>
                        <a:pt x="1031259" y="85924"/>
                        <a:pt x="1027709" y="85093"/>
                        <a:pt x="1024973" y="86747"/>
                      </a:cubicBezTo>
                      <a:lnTo>
                        <a:pt x="1009135" y="96471"/>
                      </a:lnTo>
                      <a:cubicBezTo>
                        <a:pt x="1006477" y="98065"/>
                        <a:pt x="1003931" y="99822"/>
                        <a:pt x="1001160" y="101242"/>
                      </a:cubicBezTo>
                      <a:lnTo>
                        <a:pt x="993003" y="105702"/>
                      </a:lnTo>
                      <a:lnTo>
                        <a:pt x="984855" y="110161"/>
                      </a:lnTo>
                      <a:lnTo>
                        <a:pt x="980768" y="112395"/>
                      </a:lnTo>
                      <a:lnTo>
                        <a:pt x="979746" y="112941"/>
                      </a:lnTo>
                      <a:lnTo>
                        <a:pt x="979616" y="113019"/>
                      </a:lnTo>
                      <a:lnTo>
                        <a:pt x="979556" y="113045"/>
                      </a:lnTo>
                      <a:lnTo>
                        <a:pt x="979504" y="113079"/>
                      </a:lnTo>
                      <a:cubicBezTo>
                        <a:pt x="979478" y="113097"/>
                        <a:pt x="979764" y="112941"/>
                        <a:pt x="979634" y="113027"/>
                      </a:cubicBezTo>
                      <a:lnTo>
                        <a:pt x="979374" y="113148"/>
                      </a:lnTo>
                      <a:lnTo>
                        <a:pt x="978828" y="113391"/>
                      </a:lnTo>
                      <a:lnTo>
                        <a:pt x="976724" y="114413"/>
                      </a:lnTo>
                      <a:lnTo>
                        <a:pt x="959787" y="122578"/>
                      </a:lnTo>
                      <a:cubicBezTo>
                        <a:pt x="958367" y="123245"/>
                        <a:pt x="956964" y="123981"/>
                        <a:pt x="955553" y="124570"/>
                      </a:cubicBezTo>
                      <a:lnTo>
                        <a:pt x="951301" y="126345"/>
                      </a:lnTo>
                      <a:lnTo>
                        <a:pt x="942798" y="129895"/>
                      </a:lnTo>
                      <a:lnTo>
                        <a:pt x="934312" y="133454"/>
                      </a:lnTo>
                      <a:cubicBezTo>
                        <a:pt x="931437" y="134545"/>
                        <a:pt x="928502" y="135532"/>
                        <a:pt x="925601" y="136580"/>
                      </a:cubicBezTo>
                      <a:lnTo>
                        <a:pt x="916873" y="139697"/>
                      </a:lnTo>
                      <a:cubicBezTo>
                        <a:pt x="913972" y="140745"/>
                        <a:pt x="911062" y="141775"/>
                        <a:pt x="908084" y="142590"/>
                      </a:cubicBezTo>
                      <a:lnTo>
                        <a:pt x="895104" y="146426"/>
                      </a:lnTo>
                      <a:lnTo>
                        <a:pt x="887821" y="135030"/>
                      </a:lnTo>
                      <a:cubicBezTo>
                        <a:pt x="886115" y="132467"/>
                        <a:pt x="884600" y="129774"/>
                        <a:pt x="883093" y="127064"/>
                      </a:cubicBezTo>
                      <a:lnTo>
                        <a:pt x="878547" y="119019"/>
                      </a:lnTo>
                      <a:cubicBezTo>
                        <a:pt x="877032" y="116309"/>
                        <a:pt x="875482" y="113660"/>
                        <a:pt x="874019" y="110941"/>
                      </a:cubicBezTo>
                      <a:lnTo>
                        <a:pt x="869888" y="102619"/>
                      </a:lnTo>
                      <a:lnTo>
                        <a:pt x="865775" y="94306"/>
                      </a:lnTo>
                      <a:cubicBezTo>
                        <a:pt x="864372" y="91562"/>
                        <a:pt x="863004" y="88782"/>
                        <a:pt x="861835" y="85924"/>
                      </a:cubicBezTo>
                      <a:lnTo>
                        <a:pt x="854484" y="68866"/>
                      </a:lnTo>
                      <a:lnTo>
                        <a:pt x="853575" y="66736"/>
                      </a:lnTo>
                      <a:lnTo>
                        <a:pt x="853341" y="66190"/>
                      </a:lnTo>
                      <a:lnTo>
                        <a:pt x="853228" y="65922"/>
                      </a:lnTo>
                      <a:lnTo>
                        <a:pt x="853159" y="65809"/>
                      </a:lnTo>
                      <a:lnTo>
                        <a:pt x="852761" y="64692"/>
                      </a:lnTo>
                      <a:lnTo>
                        <a:pt x="851124" y="60294"/>
                      </a:lnTo>
                      <a:lnTo>
                        <a:pt x="847842" y="51461"/>
                      </a:lnTo>
                      <a:lnTo>
                        <a:pt x="844561" y="42672"/>
                      </a:lnTo>
                      <a:cubicBezTo>
                        <a:pt x="843374" y="39711"/>
                        <a:pt x="842638" y="36775"/>
                        <a:pt x="841651" y="33849"/>
                      </a:cubicBezTo>
                      <a:lnTo>
                        <a:pt x="836092" y="16219"/>
                      </a:lnTo>
                      <a:cubicBezTo>
                        <a:pt x="835789" y="15266"/>
                        <a:pt x="835217" y="14331"/>
                        <a:pt x="834403" y="13604"/>
                      </a:cubicBezTo>
                      <a:cubicBezTo>
                        <a:pt x="831996" y="11491"/>
                        <a:pt x="828333" y="11742"/>
                        <a:pt x="826229" y="14141"/>
                      </a:cubicBezTo>
                      <a:lnTo>
                        <a:pt x="813977" y="28099"/>
                      </a:lnTo>
                      <a:cubicBezTo>
                        <a:pt x="811881" y="30385"/>
                        <a:pt x="809967" y="32835"/>
                        <a:pt x="807751" y="35000"/>
                      </a:cubicBezTo>
                      <a:lnTo>
                        <a:pt x="801256" y="41668"/>
                      </a:lnTo>
                      <a:lnTo>
                        <a:pt x="794779" y="48335"/>
                      </a:lnTo>
                      <a:lnTo>
                        <a:pt x="791532" y="51678"/>
                      </a:lnTo>
                      <a:lnTo>
                        <a:pt x="790718" y="52500"/>
                      </a:lnTo>
                      <a:lnTo>
                        <a:pt x="790614" y="52604"/>
                      </a:lnTo>
                      <a:lnTo>
                        <a:pt x="790588" y="52639"/>
                      </a:lnTo>
                      <a:cubicBezTo>
                        <a:pt x="790640" y="52604"/>
                        <a:pt x="790701" y="52544"/>
                        <a:pt x="790632" y="52613"/>
                      </a:cubicBezTo>
                      <a:lnTo>
                        <a:pt x="790415" y="52803"/>
                      </a:lnTo>
                      <a:lnTo>
                        <a:pt x="789982" y="53202"/>
                      </a:lnTo>
                      <a:lnTo>
                        <a:pt x="788268" y="54804"/>
                      </a:lnTo>
                      <a:lnTo>
                        <a:pt x="774482" y="67602"/>
                      </a:lnTo>
                      <a:cubicBezTo>
                        <a:pt x="773322" y="68658"/>
                        <a:pt x="772196" y="69793"/>
                        <a:pt x="771019" y="70771"/>
                      </a:cubicBezTo>
                      <a:lnTo>
                        <a:pt x="767495" y="73724"/>
                      </a:lnTo>
                      <a:lnTo>
                        <a:pt x="760403" y="79603"/>
                      </a:lnTo>
                      <a:lnTo>
                        <a:pt x="753354" y="85526"/>
                      </a:lnTo>
                      <a:cubicBezTo>
                        <a:pt x="750921" y="87414"/>
                        <a:pt x="748410" y="89223"/>
                        <a:pt x="745951" y="91094"/>
                      </a:cubicBezTo>
                      <a:lnTo>
                        <a:pt x="738539" y="96627"/>
                      </a:lnTo>
                      <a:cubicBezTo>
                        <a:pt x="736079" y="98489"/>
                        <a:pt x="733612" y="100350"/>
                        <a:pt x="731005" y="101987"/>
                      </a:cubicBezTo>
                      <a:lnTo>
                        <a:pt x="719740" y="109477"/>
                      </a:lnTo>
                      <a:lnTo>
                        <a:pt x="709409" y="100723"/>
                      </a:lnTo>
                      <a:cubicBezTo>
                        <a:pt x="707028" y="98801"/>
                        <a:pt x="704777" y="96653"/>
                        <a:pt x="702551" y="94540"/>
                      </a:cubicBezTo>
                      <a:lnTo>
                        <a:pt x="695832" y="88184"/>
                      </a:lnTo>
                      <a:cubicBezTo>
                        <a:pt x="693581" y="86054"/>
                        <a:pt x="691321" y="83959"/>
                        <a:pt x="689130" y="81794"/>
                      </a:cubicBezTo>
                      <a:lnTo>
                        <a:pt x="682739" y="75066"/>
                      </a:lnTo>
                      <a:lnTo>
                        <a:pt x="676358" y="68355"/>
                      </a:lnTo>
                      <a:cubicBezTo>
                        <a:pt x="674210" y="66121"/>
                        <a:pt x="672089" y="63887"/>
                        <a:pt x="670123" y="61471"/>
                      </a:cubicBezTo>
                      <a:lnTo>
                        <a:pt x="658070" y="47357"/>
                      </a:lnTo>
                      <a:lnTo>
                        <a:pt x="656554" y="45590"/>
                      </a:lnTo>
                      <a:lnTo>
                        <a:pt x="656173" y="45149"/>
                      </a:lnTo>
                      <a:lnTo>
                        <a:pt x="655991" y="44941"/>
                      </a:lnTo>
                      <a:cubicBezTo>
                        <a:pt x="656000" y="44950"/>
                        <a:pt x="656009" y="44958"/>
                        <a:pt x="656026" y="44984"/>
                      </a:cubicBezTo>
                      <a:lnTo>
                        <a:pt x="655983" y="44932"/>
                      </a:lnTo>
                      <a:cubicBezTo>
                        <a:pt x="656000" y="44950"/>
                        <a:pt x="655974" y="44915"/>
                        <a:pt x="655966" y="44898"/>
                      </a:cubicBezTo>
                      <a:lnTo>
                        <a:pt x="655905" y="44811"/>
                      </a:lnTo>
                      <a:lnTo>
                        <a:pt x="655186" y="43884"/>
                      </a:lnTo>
                      <a:lnTo>
                        <a:pt x="652311" y="40161"/>
                      </a:lnTo>
                      <a:lnTo>
                        <a:pt x="646579" y="32697"/>
                      </a:lnTo>
                      <a:lnTo>
                        <a:pt x="640847" y="25267"/>
                      </a:lnTo>
                      <a:cubicBezTo>
                        <a:pt x="638864" y="22808"/>
                        <a:pt x="637296" y="20211"/>
                        <a:pt x="635487" y="17691"/>
                      </a:cubicBezTo>
                      <a:lnTo>
                        <a:pt x="624983" y="2494"/>
                      </a:lnTo>
                      <a:cubicBezTo>
                        <a:pt x="624403" y="1654"/>
                        <a:pt x="623580" y="944"/>
                        <a:pt x="622585" y="511"/>
                      </a:cubicBezTo>
                      <a:cubicBezTo>
                        <a:pt x="619658" y="-805"/>
                        <a:pt x="616255" y="511"/>
                        <a:pt x="614930" y="3420"/>
                      </a:cubicBezTo>
                      <a:lnTo>
                        <a:pt x="607327" y="20375"/>
                      </a:lnTo>
                      <a:cubicBezTo>
                        <a:pt x="606020" y="23189"/>
                        <a:pt x="604911" y="26081"/>
                        <a:pt x="603422" y="28809"/>
                      </a:cubicBezTo>
                      <a:lnTo>
                        <a:pt x="599188" y="37096"/>
                      </a:lnTo>
                      <a:lnTo>
                        <a:pt x="594945" y="45365"/>
                      </a:lnTo>
                      <a:lnTo>
                        <a:pt x="592841" y="49504"/>
                      </a:lnTo>
                      <a:lnTo>
                        <a:pt x="592304" y="50543"/>
                      </a:lnTo>
                      <a:lnTo>
                        <a:pt x="592243" y="50665"/>
                      </a:lnTo>
                      <a:lnTo>
                        <a:pt x="592200" y="50734"/>
                      </a:lnTo>
                      <a:lnTo>
                        <a:pt x="592191" y="50769"/>
                      </a:lnTo>
                      <a:cubicBezTo>
                        <a:pt x="592235" y="50699"/>
                        <a:pt x="592217" y="50725"/>
                        <a:pt x="592226" y="50699"/>
                      </a:cubicBezTo>
                      <a:lnTo>
                        <a:pt x="592113" y="50924"/>
                      </a:lnTo>
                      <a:lnTo>
                        <a:pt x="591810" y="51444"/>
                      </a:lnTo>
                      <a:lnTo>
                        <a:pt x="590633" y="53453"/>
                      </a:lnTo>
                      <a:lnTo>
                        <a:pt x="581246" y="69740"/>
                      </a:lnTo>
                      <a:cubicBezTo>
                        <a:pt x="580441" y="71091"/>
                        <a:pt x="579688" y="72494"/>
                        <a:pt x="578865" y="73793"/>
                      </a:cubicBezTo>
                      <a:lnTo>
                        <a:pt x="576354" y="77655"/>
                      </a:lnTo>
                      <a:lnTo>
                        <a:pt x="571332" y="85379"/>
                      </a:lnTo>
                      <a:lnTo>
                        <a:pt x="566318" y="93111"/>
                      </a:lnTo>
                      <a:cubicBezTo>
                        <a:pt x="564560" y="95623"/>
                        <a:pt x="562690" y="98090"/>
                        <a:pt x="560871" y="100602"/>
                      </a:cubicBezTo>
                      <a:lnTo>
                        <a:pt x="555407" y="108083"/>
                      </a:lnTo>
                      <a:cubicBezTo>
                        <a:pt x="553615" y="110585"/>
                        <a:pt x="551805" y="113071"/>
                        <a:pt x="549796" y="115426"/>
                      </a:cubicBezTo>
                      <a:lnTo>
                        <a:pt x="541250" y="125895"/>
                      </a:lnTo>
                      <a:lnTo>
                        <a:pt x="528807" y="120604"/>
                      </a:lnTo>
                      <a:cubicBezTo>
                        <a:pt x="525941" y="119435"/>
                        <a:pt x="523178" y="118076"/>
                        <a:pt x="520425" y="116699"/>
                      </a:cubicBezTo>
                      <a:lnTo>
                        <a:pt x="512112" y="112586"/>
                      </a:lnTo>
                      <a:cubicBezTo>
                        <a:pt x="509358" y="111218"/>
                        <a:pt x="506561" y="109893"/>
                        <a:pt x="503817" y="108455"/>
                      </a:cubicBezTo>
                      <a:lnTo>
                        <a:pt x="495729" y="103909"/>
                      </a:lnTo>
                      <a:lnTo>
                        <a:pt x="487650" y="99363"/>
                      </a:lnTo>
                      <a:cubicBezTo>
                        <a:pt x="484940" y="97882"/>
                        <a:pt x="482238" y="96359"/>
                        <a:pt x="479666" y="94661"/>
                      </a:cubicBezTo>
                      <a:lnTo>
                        <a:pt x="463976" y="84721"/>
                      </a:lnTo>
                      <a:lnTo>
                        <a:pt x="462002" y="83465"/>
                      </a:lnTo>
                      <a:lnTo>
                        <a:pt x="461526" y="83162"/>
                      </a:lnTo>
                      <a:lnTo>
                        <a:pt x="461283" y="82989"/>
                      </a:lnTo>
                      <a:lnTo>
                        <a:pt x="461153" y="82902"/>
                      </a:lnTo>
                      <a:lnTo>
                        <a:pt x="460209" y="82244"/>
                      </a:lnTo>
                      <a:lnTo>
                        <a:pt x="456365" y="79525"/>
                      </a:lnTo>
                      <a:lnTo>
                        <a:pt x="448701" y="74096"/>
                      </a:lnTo>
                      <a:lnTo>
                        <a:pt x="441021" y="68667"/>
                      </a:lnTo>
                      <a:cubicBezTo>
                        <a:pt x="438388" y="66909"/>
                        <a:pt x="436128" y="64891"/>
                        <a:pt x="433661" y="63013"/>
                      </a:cubicBezTo>
                      <a:lnTo>
                        <a:pt x="419139" y="51608"/>
                      </a:lnTo>
                      <a:cubicBezTo>
                        <a:pt x="418334" y="50968"/>
                        <a:pt x="417347" y="50526"/>
                        <a:pt x="416273" y="50388"/>
                      </a:cubicBezTo>
                      <a:cubicBezTo>
                        <a:pt x="413078" y="50015"/>
                        <a:pt x="410194" y="52267"/>
                        <a:pt x="409805" y="55436"/>
                      </a:cubicBezTo>
                      <a:lnTo>
                        <a:pt x="407536" y="73888"/>
                      </a:lnTo>
                      <a:cubicBezTo>
                        <a:pt x="407103" y="76954"/>
                        <a:pt x="406913" y="80036"/>
                        <a:pt x="406281" y="83093"/>
                      </a:cubicBezTo>
                      <a:lnTo>
                        <a:pt x="404679" y="92246"/>
                      </a:lnTo>
                      <a:lnTo>
                        <a:pt x="403077" y="101398"/>
                      </a:lnTo>
                      <a:lnTo>
                        <a:pt x="402263" y="105979"/>
                      </a:lnTo>
                      <a:lnTo>
                        <a:pt x="402055" y="107131"/>
                      </a:lnTo>
                      <a:lnTo>
                        <a:pt x="402038" y="107260"/>
                      </a:lnTo>
                      <a:lnTo>
                        <a:pt x="401977" y="107555"/>
                      </a:lnTo>
                      <a:lnTo>
                        <a:pt x="401838" y="108118"/>
                      </a:lnTo>
                      <a:lnTo>
                        <a:pt x="401328" y="110404"/>
                      </a:lnTo>
                      <a:lnTo>
                        <a:pt x="397145" y="128744"/>
                      </a:lnTo>
                      <a:cubicBezTo>
                        <a:pt x="396782" y="130268"/>
                        <a:pt x="396478" y="131809"/>
                        <a:pt x="396071" y="133298"/>
                      </a:cubicBezTo>
                      <a:lnTo>
                        <a:pt x="394799" y="137723"/>
                      </a:lnTo>
                      <a:lnTo>
                        <a:pt x="392270" y="146581"/>
                      </a:lnTo>
                      <a:lnTo>
                        <a:pt x="389768" y="155448"/>
                      </a:lnTo>
                      <a:cubicBezTo>
                        <a:pt x="388815" y="158366"/>
                        <a:pt x="387776" y="161285"/>
                        <a:pt x="386780" y="164203"/>
                      </a:cubicBezTo>
                      <a:lnTo>
                        <a:pt x="383776" y="172966"/>
                      </a:lnTo>
                      <a:cubicBezTo>
                        <a:pt x="382780" y="175892"/>
                        <a:pt x="381793" y="178819"/>
                        <a:pt x="380563" y="181659"/>
                      </a:cubicBezTo>
                      <a:lnTo>
                        <a:pt x="375471" y="194172"/>
                      </a:lnTo>
                      <a:lnTo>
                        <a:pt x="361903" y="192752"/>
                      </a:lnTo>
                      <a:cubicBezTo>
                        <a:pt x="360353" y="192570"/>
                        <a:pt x="358768" y="192466"/>
                        <a:pt x="357253" y="192223"/>
                      </a:cubicBezTo>
                      <a:lnTo>
                        <a:pt x="352724" y="191479"/>
                      </a:lnTo>
                      <a:lnTo>
                        <a:pt x="343658" y="190024"/>
                      </a:lnTo>
                      <a:cubicBezTo>
                        <a:pt x="340636" y="189530"/>
                        <a:pt x="337605" y="189098"/>
                        <a:pt x="334566" y="188552"/>
                      </a:cubicBezTo>
                      <a:lnTo>
                        <a:pt x="325509" y="186578"/>
                      </a:lnTo>
                      <a:lnTo>
                        <a:pt x="316451" y="184612"/>
                      </a:lnTo>
                      <a:cubicBezTo>
                        <a:pt x="313420" y="183997"/>
                        <a:pt x="310398" y="183339"/>
                        <a:pt x="307420" y="182456"/>
                      </a:cubicBezTo>
                      <a:lnTo>
                        <a:pt x="289521" y="177572"/>
                      </a:lnTo>
                      <a:lnTo>
                        <a:pt x="287279" y="176975"/>
                      </a:lnTo>
                      <a:lnTo>
                        <a:pt x="286724" y="176810"/>
                      </a:lnTo>
                      <a:lnTo>
                        <a:pt x="286525" y="176758"/>
                      </a:lnTo>
                      <a:lnTo>
                        <a:pt x="286525" y="176758"/>
                      </a:lnTo>
                      <a:lnTo>
                        <a:pt x="286439" y="176741"/>
                      </a:lnTo>
                      <a:lnTo>
                        <a:pt x="286300" y="176689"/>
                      </a:lnTo>
                      <a:lnTo>
                        <a:pt x="285183" y="176325"/>
                      </a:lnTo>
                      <a:lnTo>
                        <a:pt x="280715" y="174853"/>
                      </a:lnTo>
                      <a:lnTo>
                        <a:pt x="271779" y="171935"/>
                      </a:lnTo>
                      <a:lnTo>
                        <a:pt x="262834" y="169008"/>
                      </a:lnTo>
                      <a:cubicBezTo>
                        <a:pt x="259812" y="168099"/>
                        <a:pt x="257058" y="166844"/>
                        <a:pt x="254149" y="165778"/>
                      </a:cubicBezTo>
                      <a:lnTo>
                        <a:pt x="236909" y="159128"/>
                      </a:lnTo>
                      <a:cubicBezTo>
                        <a:pt x="235965" y="158773"/>
                        <a:pt x="234891" y="158644"/>
                        <a:pt x="233817" y="158843"/>
                      </a:cubicBezTo>
                      <a:cubicBezTo>
                        <a:pt x="230666" y="159414"/>
                        <a:pt x="228579" y="162402"/>
                        <a:pt x="229141" y="165536"/>
                      </a:cubicBezTo>
                      <a:lnTo>
                        <a:pt x="232406" y="183841"/>
                      </a:lnTo>
                      <a:cubicBezTo>
                        <a:pt x="232908" y="186907"/>
                        <a:pt x="233627" y="189920"/>
                        <a:pt x="233930" y="193003"/>
                      </a:cubicBezTo>
                      <a:lnTo>
                        <a:pt x="235082" y="202233"/>
                      </a:lnTo>
                      <a:lnTo>
                        <a:pt x="236259" y="211464"/>
                      </a:lnTo>
                      <a:lnTo>
                        <a:pt x="236839" y="216062"/>
                      </a:lnTo>
                      <a:lnTo>
                        <a:pt x="236995" y="217231"/>
                      </a:lnTo>
                      <a:lnTo>
                        <a:pt x="237013" y="217369"/>
                      </a:lnTo>
                      <a:lnTo>
                        <a:pt x="237013" y="217387"/>
                      </a:lnTo>
                      <a:cubicBezTo>
                        <a:pt x="237004" y="217318"/>
                        <a:pt x="237004" y="217266"/>
                        <a:pt x="237013" y="217352"/>
                      </a:cubicBezTo>
                      <a:lnTo>
                        <a:pt x="237013" y="217413"/>
                      </a:lnTo>
                      <a:lnTo>
                        <a:pt x="237021" y="217439"/>
                      </a:lnTo>
                      <a:lnTo>
                        <a:pt x="237013" y="217456"/>
                      </a:lnTo>
                      <a:lnTo>
                        <a:pt x="237030" y="217655"/>
                      </a:lnTo>
                      <a:lnTo>
                        <a:pt x="237073" y="218227"/>
                      </a:lnTo>
                      <a:lnTo>
                        <a:pt x="237255" y="220573"/>
                      </a:lnTo>
                      <a:lnTo>
                        <a:pt x="238675" y="239338"/>
                      </a:lnTo>
                      <a:cubicBezTo>
                        <a:pt x="238762" y="240879"/>
                        <a:pt x="238944" y="242455"/>
                        <a:pt x="238978" y="244005"/>
                      </a:cubicBezTo>
                      <a:lnTo>
                        <a:pt x="239082" y="248594"/>
                      </a:lnTo>
                      <a:lnTo>
                        <a:pt x="239281" y="257799"/>
                      </a:lnTo>
                      <a:lnTo>
                        <a:pt x="239480" y="267012"/>
                      </a:lnTo>
                      <a:cubicBezTo>
                        <a:pt x="239446" y="270086"/>
                        <a:pt x="239299" y="273177"/>
                        <a:pt x="239212" y="276277"/>
                      </a:cubicBezTo>
                      <a:lnTo>
                        <a:pt x="238926" y="285525"/>
                      </a:lnTo>
                      <a:cubicBezTo>
                        <a:pt x="238840" y="288599"/>
                        <a:pt x="238744" y="291690"/>
                        <a:pt x="238415" y="294756"/>
                      </a:cubicBezTo>
                      <a:lnTo>
                        <a:pt x="237246" y="308221"/>
                      </a:lnTo>
                      <a:lnTo>
                        <a:pt x="223972" y="310853"/>
                      </a:lnTo>
                      <a:cubicBezTo>
                        <a:pt x="220959" y="311502"/>
                        <a:pt x="217911" y="311927"/>
                        <a:pt x="214854" y="312351"/>
                      </a:cubicBezTo>
                      <a:lnTo>
                        <a:pt x="205675" y="313641"/>
                      </a:lnTo>
                      <a:cubicBezTo>
                        <a:pt x="202610" y="314057"/>
                        <a:pt x="199562" y="314542"/>
                        <a:pt x="196497" y="314914"/>
                      </a:cubicBezTo>
                      <a:lnTo>
                        <a:pt x="187266" y="315711"/>
                      </a:lnTo>
                      <a:lnTo>
                        <a:pt x="178018" y="316490"/>
                      </a:lnTo>
                      <a:cubicBezTo>
                        <a:pt x="174944" y="316793"/>
                        <a:pt x="171862" y="317044"/>
                        <a:pt x="168770" y="317096"/>
                      </a:cubicBezTo>
                      <a:lnTo>
                        <a:pt x="150197" y="317702"/>
                      </a:lnTo>
                      <a:lnTo>
                        <a:pt x="147876" y="317789"/>
                      </a:lnTo>
                      <a:lnTo>
                        <a:pt x="147304" y="317789"/>
                      </a:lnTo>
                      <a:lnTo>
                        <a:pt x="147010" y="317815"/>
                      </a:lnTo>
                      <a:cubicBezTo>
                        <a:pt x="146958" y="317806"/>
                        <a:pt x="147001" y="317815"/>
                        <a:pt x="147027" y="317815"/>
                      </a:cubicBezTo>
                      <a:lnTo>
                        <a:pt x="147019" y="317815"/>
                      </a:lnTo>
                      <a:lnTo>
                        <a:pt x="146871" y="317806"/>
                      </a:lnTo>
                      <a:lnTo>
                        <a:pt x="145694" y="317789"/>
                      </a:lnTo>
                      <a:lnTo>
                        <a:pt x="140992" y="317702"/>
                      </a:lnTo>
                      <a:lnTo>
                        <a:pt x="131605" y="317538"/>
                      </a:lnTo>
                      <a:lnTo>
                        <a:pt x="122193" y="317373"/>
                      </a:lnTo>
                      <a:cubicBezTo>
                        <a:pt x="119024" y="317391"/>
                        <a:pt x="116028" y="317018"/>
                        <a:pt x="112936" y="316845"/>
                      </a:cubicBezTo>
                      <a:lnTo>
                        <a:pt x="94510" y="315581"/>
                      </a:lnTo>
                      <a:cubicBezTo>
                        <a:pt x="93497" y="315512"/>
                        <a:pt x="92414" y="315719"/>
                        <a:pt x="91445" y="316222"/>
                      </a:cubicBezTo>
                      <a:cubicBezTo>
                        <a:pt x="88613" y="317676"/>
                        <a:pt x="87505" y="321183"/>
                        <a:pt x="88959" y="324006"/>
                      </a:cubicBezTo>
                      <a:lnTo>
                        <a:pt x="97480" y="340528"/>
                      </a:lnTo>
                      <a:cubicBezTo>
                        <a:pt x="98848" y="343299"/>
                        <a:pt x="100424" y="345966"/>
                        <a:pt x="101628" y="348840"/>
                      </a:cubicBezTo>
                      <a:lnTo>
                        <a:pt x="105455" y="357318"/>
                      </a:lnTo>
                      <a:lnTo>
                        <a:pt x="109291" y="365778"/>
                      </a:lnTo>
                      <a:lnTo>
                        <a:pt x="111205" y="370029"/>
                      </a:lnTo>
                      <a:lnTo>
                        <a:pt x="111681" y="371068"/>
                      </a:lnTo>
                      <a:lnTo>
                        <a:pt x="111742" y="371215"/>
                      </a:lnTo>
                      <a:lnTo>
                        <a:pt x="111767" y="371293"/>
                      </a:lnTo>
                      <a:lnTo>
                        <a:pt x="111785" y="371311"/>
                      </a:lnTo>
                      <a:cubicBezTo>
                        <a:pt x="111811" y="371363"/>
                        <a:pt x="111681" y="371077"/>
                        <a:pt x="111742" y="371190"/>
                      </a:cubicBezTo>
                      <a:lnTo>
                        <a:pt x="111863" y="371475"/>
                      </a:lnTo>
                      <a:lnTo>
                        <a:pt x="112071" y="372021"/>
                      </a:lnTo>
                      <a:lnTo>
                        <a:pt x="112928" y="374220"/>
                      </a:lnTo>
                      <a:lnTo>
                        <a:pt x="119812" y="391712"/>
                      </a:lnTo>
                      <a:cubicBezTo>
                        <a:pt x="120357" y="393166"/>
                        <a:pt x="121007" y="394621"/>
                        <a:pt x="121474" y="396093"/>
                      </a:cubicBezTo>
                      <a:lnTo>
                        <a:pt x="122938" y="400466"/>
                      </a:lnTo>
                      <a:lnTo>
                        <a:pt x="125839" y="409220"/>
                      </a:lnTo>
                      <a:lnTo>
                        <a:pt x="128670" y="418070"/>
                      </a:lnTo>
                      <a:cubicBezTo>
                        <a:pt x="129545" y="421031"/>
                        <a:pt x="130315" y="424027"/>
                        <a:pt x="131138" y="426980"/>
                      </a:cubicBezTo>
                      <a:lnTo>
                        <a:pt x="133588" y="435916"/>
                      </a:lnTo>
                      <a:cubicBezTo>
                        <a:pt x="134420" y="438886"/>
                        <a:pt x="135234" y="441865"/>
                        <a:pt x="135822" y="444896"/>
                      </a:cubicBezTo>
                      <a:lnTo>
                        <a:pt x="138671" y="458109"/>
                      </a:lnTo>
                      <a:lnTo>
                        <a:pt x="126765" y="464517"/>
                      </a:lnTo>
                      <a:cubicBezTo>
                        <a:pt x="124089" y="466059"/>
                        <a:pt x="121301" y="467357"/>
                        <a:pt x="118496" y="468648"/>
                      </a:cubicBezTo>
                      <a:lnTo>
                        <a:pt x="110114" y="472596"/>
                      </a:lnTo>
                      <a:cubicBezTo>
                        <a:pt x="107325" y="473886"/>
                        <a:pt x="104529" y="475246"/>
                        <a:pt x="101706" y="476510"/>
                      </a:cubicBezTo>
                      <a:lnTo>
                        <a:pt x="93124" y="479982"/>
                      </a:lnTo>
                      <a:lnTo>
                        <a:pt x="84543" y="483463"/>
                      </a:lnTo>
                      <a:cubicBezTo>
                        <a:pt x="81677" y="484650"/>
                        <a:pt x="78820" y="485810"/>
                        <a:pt x="75858" y="486762"/>
                      </a:cubicBezTo>
                      <a:lnTo>
                        <a:pt x="58315" y="492824"/>
                      </a:lnTo>
                      <a:lnTo>
                        <a:pt x="56116" y="493586"/>
                      </a:lnTo>
                      <a:lnTo>
                        <a:pt x="55561" y="493768"/>
                      </a:lnTo>
                      <a:lnTo>
                        <a:pt x="55302" y="493863"/>
                      </a:lnTo>
                      <a:lnTo>
                        <a:pt x="55154" y="493915"/>
                      </a:lnTo>
                      <a:lnTo>
                        <a:pt x="54029" y="494235"/>
                      </a:lnTo>
                      <a:lnTo>
                        <a:pt x="49517" y="495551"/>
                      </a:lnTo>
                      <a:lnTo>
                        <a:pt x="40486" y="498175"/>
                      </a:lnTo>
                      <a:lnTo>
                        <a:pt x="31454" y="500799"/>
                      </a:lnTo>
                      <a:cubicBezTo>
                        <a:pt x="28441" y="501725"/>
                        <a:pt x="25462" y="502253"/>
                        <a:pt x="22466" y="503016"/>
                      </a:cubicBezTo>
                      <a:lnTo>
                        <a:pt x="4473" y="507224"/>
                      </a:lnTo>
                      <a:cubicBezTo>
                        <a:pt x="3486" y="507458"/>
                        <a:pt x="2524" y="507977"/>
                        <a:pt x="1745" y="508731"/>
                      </a:cubicBezTo>
                      <a:cubicBezTo>
                        <a:pt x="-550" y="510982"/>
                        <a:pt x="-584" y="514636"/>
                        <a:pt x="1659" y="516913"/>
                      </a:cubicBezTo>
                      <a:lnTo>
                        <a:pt x="14664" y="530188"/>
                      </a:lnTo>
                      <a:close/>
                      <a:moveTo>
                        <a:pt x="55406" y="493837"/>
                      </a:moveTo>
                      <a:lnTo>
                        <a:pt x="55371" y="493854"/>
                      </a:lnTo>
                      <a:lnTo>
                        <a:pt x="55354" y="493854"/>
                      </a:lnTo>
                      <a:cubicBezTo>
                        <a:pt x="55380" y="493854"/>
                        <a:pt x="55423" y="493837"/>
                        <a:pt x="55406" y="493837"/>
                      </a:cubicBezTo>
                      <a:close/>
                    </a:path>
                  </a:pathLst>
                </a:custGeom>
                <a:grpFill/>
                <a:ln w="8653" cap="flat">
                  <a:noFill/>
                  <a:prstDash val="solid"/>
                  <a:miter/>
                </a:ln>
              </p:spPr>
              <p:txBody>
                <a:bodyPr rtlCol="0" anchor="ctr"/>
                <a:lstStyle/>
                <a:p>
                  <a:endParaRPr lang="en-IN" dirty="0"/>
                </a:p>
              </p:txBody>
            </p:sp>
            <p:sp>
              <p:nvSpPr>
                <p:cNvPr id="196" name="Freeform: Shape 171">
                  <a:extLst>
                    <a:ext uri="{FF2B5EF4-FFF2-40B4-BE49-F238E27FC236}">
                      <a16:creationId xmlns:a16="http://schemas.microsoft.com/office/drawing/2014/main" id="{788369E2-D845-824C-AB38-3B67C5366759}"/>
                    </a:ext>
                  </a:extLst>
                </p:cNvPr>
                <p:cNvSpPr/>
                <p:nvPr/>
              </p:nvSpPr>
              <p:spPr>
                <a:xfrm>
                  <a:off x="-2502731" y="2656182"/>
                  <a:ext cx="2199074" cy="1050142"/>
                </a:xfrm>
                <a:custGeom>
                  <a:avLst/>
                  <a:gdLst>
                    <a:gd name="connsiteX0" fmla="*/ 2470 w 2199074"/>
                    <a:gd name="connsiteY0" fmla="*/ 982913 h 1050142"/>
                    <a:gd name="connsiteX1" fmla="*/ 3016 w 2199074"/>
                    <a:gd name="connsiteY1" fmla="*/ 986074 h 1050142"/>
                    <a:gd name="connsiteX2" fmla="*/ 3743 w 2199074"/>
                    <a:gd name="connsiteY2" fmla="*/ 989182 h 1050142"/>
                    <a:gd name="connsiteX3" fmla="*/ 6939 w 2199074"/>
                    <a:gd name="connsiteY3" fmla="*/ 1001608 h 1050142"/>
                    <a:gd name="connsiteX4" fmla="*/ 8783 w 2199074"/>
                    <a:gd name="connsiteY4" fmla="*/ 1007739 h 1050142"/>
                    <a:gd name="connsiteX5" fmla="*/ 10904 w 2199074"/>
                    <a:gd name="connsiteY5" fmla="*/ 1013774 h 1050142"/>
                    <a:gd name="connsiteX6" fmla="*/ 13095 w 2199074"/>
                    <a:gd name="connsiteY6" fmla="*/ 1019766 h 1050142"/>
                    <a:gd name="connsiteX7" fmla="*/ 15615 w 2199074"/>
                    <a:gd name="connsiteY7" fmla="*/ 1025629 h 1050142"/>
                    <a:gd name="connsiteX8" fmla="*/ 18126 w 2199074"/>
                    <a:gd name="connsiteY8" fmla="*/ 1031517 h 1050142"/>
                    <a:gd name="connsiteX9" fmla="*/ 20958 w 2199074"/>
                    <a:gd name="connsiteY9" fmla="*/ 1037232 h 1050142"/>
                    <a:gd name="connsiteX10" fmla="*/ 23798 w 2199074"/>
                    <a:gd name="connsiteY10" fmla="*/ 1042947 h 1050142"/>
                    <a:gd name="connsiteX11" fmla="*/ 26941 w 2199074"/>
                    <a:gd name="connsiteY11" fmla="*/ 1048515 h 1050142"/>
                    <a:gd name="connsiteX12" fmla="*/ 27868 w 2199074"/>
                    <a:gd name="connsiteY12" fmla="*/ 1050142 h 1050142"/>
                    <a:gd name="connsiteX13" fmla="*/ 42337 w 2199074"/>
                    <a:gd name="connsiteY13" fmla="*/ 1050142 h 1050142"/>
                    <a:gd name="connsiteX14" fmla="*/ 40692 w 2199074"/>
                    <a:gd name="connsiteY14" fmla="*/ 1047614 h 1050142"/>
                    <a:gd name="connsiteX15" fmla="*/ 37661 w 2199074"/>
                    <a:gd name="connsiteY15" fmla="*/ 1042375 h 1050142"/>
                    <a:gd name="connsiteX16" fmla="*/ 34630 w 2199074"/>
                    <a:gd name="connsiteY16" fmla="*/ 1037145 h 1050142"/>
                    <a:gd name="connsiteX17" fmla="*/ 31877 w 2199074"/>
                    <a:gd name="connsiteY17" fmla="*/ 1031751 h 1050142"/>
                    <a:gd name="connsiteX18" fmla="*/ 29140 w 2199074"/>
                    <a:gd name="connsiteY18" fmla="*/ 1026373 h 1050142"/>
                    <a:gd name="connsiteX19" fmla="*/ 26681 w 2199074"/>
                    <a:gd name="connsiteY19" fmla="*/ 1020840 h 1050142"/>
                    <a:gd name="connsiteX20" fmla="*/ 24248 w 2199074"/>
                    <a:gd name="connsiteY20" fmla="*/ 1015324 h 1050142"/>
                    <a:gd name="connsiteX21" fmla="*/ 22127 w 2199074"/>
                    <a:gd name="connsiteY21" fmla="*/ 1009661 h 1050142"/>
                    <a:gd name="connsiteX22" fmla="*/ 20048 w 2199074"/>
                    <a:gd name="connsiteY22" fmla="*/ 1004007 h 1050142"/>
                    <a:gd name="connsiteX23" fmla="*/ 18247 w 2199074"/>
                    <a:gd name="connsiteY23" fmla="*/ 998231 h 1050142"/>
                    <a:gd name="connsiteX24" fmla="*/ 15113 w 2199074"/>
                    <a:gd name="connsiteY24" fmla="*/ 986637 h 1050142"/>
                    <a:gd name="connsiteX25" fmla="*/ 14411 w 2199074"/>
                    <a:gd name="connsiteY25" fmla="*/ 983701 h 1050142"/>
                    <a:gd name="connsiteX26" fmla="*/ 13857 w 2199074"/>
                    <a:gd name="connsiteY26" fmla="*/ 980757 h 1050142"/>
                    <a:gd name="connsiteX27" fmla="*/ 12792 w 2199074"/>
                    <a:gd name="connsiteY27" fmla="*/ 974834 h 1050142"/>
                    <a:gd name="connsiteX28" fmla="*/ 11467 w 2199074"/>
                    <a:gd name="connsiteY28" fmla="*/ 964114 h 1050142"/>
                    <a:gd name="connsiteX29" fmla="*/ 15563 w 2199074"/>
                    <a:gd name="connsiteY29" fmla="*/ 954165 h 1050142"/>
                    <a:gd name="connsiteX30" fmla="*/ 18143 w 2199074"/>
                    <a:gd name="connsiteY30" fmla="*/ 948727 h 1050142"/>
                    <a:gd name="connsiteX31" fmla="*/ 19442 w 2199074"/>
                    <a:gd name="connsiteY31" fmla="*/ 946034 h 1050142"/>
                    <a:gd name="connsiteX32" fmla="*/ 20888 w 2199074"/>
                    <a:gd name="connsiteY32" fmla="*/ 943402 h 1050142"/>
                    <a:gd name="connsiteX33" fmla="*/ 26976 w 2199074"/>
                    <a:gd name="connsiteY33" fmla="*/ 933011 h 1050142"/>
                    <a:gd name="connsiteX34" fmla="*/ 30223 w 2199074"/>
                    <a:gd name="connsiteY34" fmla="*/ 927919 h 1050142"/>
                    <a:gd name="connsiteX35" fmla="*/ 33704 w 2199074"/>
                    <a:gd name="connsiteY35" fmla="*/ 923001 h 1050142"/>
                    <a:gd name="connsiteX36" fmla="*/ 37237 w 2199074"/>
                    <a:gd name="connsiteY36" fmla="*/ 918100 h 1050142"/>
                    <a:gd name="connsiteX37" fmla="*/ 41038 w 2199074"/>
                    <a:gd name="connsiteY37" fmla="*/ 913407 h 1050142"/>
                    <a:gd name="connsiteX38" fmla="*/ 44848 w 2199074"/>
                    <a:gd name="connsiteY38" fmla="*/ 908731 h 1050142"/>
                    <a:gd name="connsiteX39" fmla="*/ 48918 w 2199074"/>
                    <a:gd name="connsiteY39" fmla="*/ 904228 h 1050142"/>
                    <a:gd name="connsiteX40" fmla="*/ 52996 w 2199074"/>
                    <a:gd name="connsiteY40" fmla="*/ 899777 h 1050142"/>
                    <a:gd name="connsiteX41" fmla="*/ 57283 w 2199074"/>
                    <a:gd name="connsiteY41" fmla="*/ 895508 h 1050142"/>
                    <a:gd name="connsiteX42" fmla="*/ 61595 w 2199074"/>
                    <a:gd name="connsiteY42" fmla="*/ 891257 h 1050142"/>
                    <a:gd name="connsiteX43" fmla="*/ 66106 w 2199074"/>
                    <a:gd name="connsiteY43" fmla="*/ 887230 h 1050142"/>
                    <a:gd name="connsiteX44" fmla="*/ 70626 w 2199074"/>
                    <a:gd name="connsiteY44" fmla="*/ 883204 h 1050142"/>
                    <a:gd name="connsiteX45" fmla="*/ 75363 w 2199074"/>
                    <a:gd name="connsiteY45" fmla="*/ 879411 h 1050142"/>
                    <a:gd name="connsiteX46" fmla="*/ 80065 w 2199074"/>
                    <a:gd name="connsiteY46" fmla="*/ 875618 h 1050142"/>
                    <a:gd name="connsiteX47" fmla="*/ 84992 w 2199074"/>
                    <a:gd name="connsiteY47" fmla="*/ 872086 h 1050142"/>
                    <a:gd name="connsiteX48" fmla="*/ 89910 w 2199074"/>
                    <a:gd name="connsiteY48" fmla="*/ 868570 h 1050142"/>
                    <a:gd name="connsiteX49" fmla="*/ 94976 w 2199074"/>
                    <a:gd name="connsiteY49" fmla="*/ 865271 h 1050142"/>
                    <a:gd name="connsiteX50" fmla="*/ 105306 w 2199074"/>
                    <a:gd name="connsiteY50" fmla="*/ 858958 h 1050142"/>
                    <a:gd name="connsiteX51" fmla="*/ 115931 w 2199074"/>
                    <a:gd name="connsiteY51" fmla="*/ 853191 h 1050142"/>
                    <a:gd name="connsiteX52" fmla="*/ 121351 w 2199074"/>
                    <a:gd name="connsiteY52" fmla="*/ 850516 h 1050142"/>
                    <a:gd name="connsiteX53" fmla="*/ 126832 w 2199074"/>
                    <a:gd name="connsiteY53" fmla="*/ 847961 h 1050142"/>
                    <a:gd name="connsiteX54" fmla="*/ 137985 w 2199074"/>
                    <a:gd name="connsiteY54" fmla="*/ 843311 h 1050142"/>
                    <a:gd name="connsiteX55" fmla="*/ 149355 w 2199074"/>
                    <a:gd name="connsiteY55" fmla="*/ 839224 h 1050142"/>
                    <a:gd name="connsiteX56" fmla="*/ 151268 w 2199074"/>
                    <a:gd name="connsiteY56" fmla="*/ 838185 h 1050142"/>
                    <a:gd name="connsiteX57" fmla="*/ 152463 w 2199074"/>
                    <a:gd name="connsiteY57" fmla="*/ 828478 h 1050142"/>
                    <a:gd name="connsiteX58" fmla="*/ 145060 w 2199074"/>
                    <a:gd name="connsiteY58" fmla="*/ 818936 h 1050142"/>
                    <a:gd name="connsiteX59" fmla="*/ 138132 w 2199074"/>
                    <a:gd name="connsiteY59" fmla="*/ 809039 h 1050142"/>
                    <a:gd name="connsiteX60" fmla="*/ 134868 w 2199074"/>
                    <a:gd name="connsiteY60" fmla="*/ 803947 h 1050142"/>
                    <a:gd name="connsiteX61" fmla="*/ 131733 w 2199074"/>
                    <a:gd name="connsiteY61" fmla="*/ 798786 h 1050142"/>
                    <a:gd name="connsiteX62" fmla="*/ 125837 w 2199074"/>
                    <a:gd name="connsiteY62" fmla="*/ 788231 h 1050142"/>
                    <a:gd name="connsiteX63" fmla="*/ 120511 w 2199074"/>
                    <a:gd name="connsiteY63" fmla="*/ 777372 h 1050142"/>
                    <a:gd name="connsiteX64" fmla="*/ 117974 w 2199074"/>
                    <a:gd name="connsiteY64" fmla="*/ 771874 h 1050142"/>
                    <a:gd name="connsiteX65" fmla="*/ 115705 w 2199074"/>
                    <a:gd name="connsiteY65" fmla="*/ 766263 h 1050142"/>
                    <a:gd name="connsiteX66" fmla="*/ 113463 w 2199074"/>
                    <a:gd name="connsiteY66" fmla="*/ 760660 h 1050142"/>
                    <a:gd name="connsiteX67" fmla="*/ 111488 w 2199074"/>
                    <a:gd name="connsiteY67" fmla="*/ 754937 h 1050142"/>
                    <a:gd name="connsiteX68" fmla="*/ 109531 w 2199074"/>
                    <a:gd name="connsiteY68" fmla="*/ 749204 h 1050142"/>
                    <a:gd name="connsiteX69" fmla="*/ 107860 w 2199074"/>
                    <a:gd name="connsiteY69" fmla="*/ 743385 h 1050142"/>
                    <a:gd name="connsiteX70" fmla="*/ 106206 w 2199074"/>
                    <a:gd name="connsiteY70" fmla="*/ 737567 h 1050142"/>
                    <a:gd name="connsiteX71" fmla="*/ 104838 w 2199074"/>
                    <a:gd name="connsiteY71" fmla="*/ 731661 h 1050142"/>
                    <a:gd name="connsiteX72" fmla="*/ 103487 w 2199074"/>
                    <a:gd name="connsiteY72" fmla="*/ 725764 h 1050142"/>
                    <a:gd name="connsiteX73" fmla="*/ 102431 w 2199074"/>
                    <a:gd name="connsiteY73" fmla="*/ 719807 h 1050142"/>
                    <a:gd name="connsiteX74" fmla="*/ 101418 w 2199074"/>
                    <a:gd name="connsiteY74" fmla="*/ 713849 h 1050142"/>
                    <a:gd name="connsiteX75" fmla="*/ 100699 w 2199074"/>
                    <a:gd name="connsiteY75" fmla="*/ 707849 h 1050142"/>
                    <a:gd name="connsiteX76" fmla="*/ 99998 w 2199074"/>
                    <a:gd name="connsiteY76" fmla="*/ 701848 h 1050142"/>
                    <a:gd name="connsiteX77" fmla="*/ 99634 w 2199074"/>
                    <a:gd name="connsiteY77" fmla="*/ 695838 h 1050142"/>
                    <a:gd name="connsiteX78" fmla="*/ 99314 w 2199074"/>
                    <a:gd name="connsiteY78" fmla="*/ 689812 h 1050142"/>
                    <a:gd name="connsiteX79" fmla="*/ 99296 w 2199074"/>
                    <a:gd name="connsiteY79" fmla="*/ 683776 h 1050142"/>
                    <a:gd name="connsiteX80" fmla="*/ 99738 w 2199074"/>
                    <a:gd name="connsiteY80" fmla="*/ 671749 h 1050142"/>
                    <a:gd name="connsiteX81" fmla="*/ 99920 w 2199074"/>
                    <a:gd name="connsiteY81" fmla="*/ 668735 h 1050142"/>
                    <a:gd name="connsiteX82" fmla="*/ 100266 w 2199074"/>
                    <a:gd name="connsiteY82" fmla="*/ 665739 h 1050142"/>
                    <a:gd name="connsiteX83" fmla="*/ 100985 w 2199074"/>
                    <a:gd name="connsiteY83" fmla="*/ 659782 h 1050142"/>
                    <a:gd name="connsiteX84" fmla="*/ 102881 w 2199074"/>
                    <a:gd name="connsiteY84" fmla="*/ 649157 h 1050142"/>
                    <a:gd name="connsiteX85" fmla="*/ 109731 w 2199074"/>
                    <a:gd name="connsiteY85" fmla="*/ 640836 h 1050142"/>
                    <a:gd name="connsiteX86" fmla="*/ 113800 w 2199074"/>
                    <a:gd name="connsiteY86" fmla="*/ 636402 h 1050142"/>
                    <a:gd name="connsiteX87" fmla="*/ 115835 w 2199074"/>
                    <a:gd name="connsiteY87" fmla="*/ 634203 h 1050142"/>
                    <a:gd name="connsiteX88" fmla="*/ 118009 w 2199074"/>
                    <a:gd name="connsiteY88" fmla="*/ 632125 h 1050142"/>
                    <a:gd name="connsiteX89" fmla="*/ 126876 w 2199074"/>
                    <a:gd name="connsiteY89" fmla="*/ 623977 h 1050142"/>
                    <a:gd name="connsiteX90" fmla="*/ 131456 w 2199074"/>
                    <a:gd name="connsiteY90" fmla="*/ 620089 h 1050142"/>
                    <a:gd name="connsiteX91" fmla="*/ 136245 w 2199074"/>
                    <a:gd name="connsiteY91" fmla="*/ 616426 h 1050142"/>
                    <a:gd name="connsiteX92" fmla="*/ 141077 w 2199074"/>
                    <a:gd name="connsiteY92" fmla="*/ 612780 h 1050142"/>
                    <a:gd name="connsiteX93" fmla="*/ 146090 w 2199074"/>
                    <a:gd name="connsiteY93" fmla="*/ 609412 h 1050142"/>
                    <a:gd name="connsiteX94" fmla="*/ 151112 w 2199074"/>
                    <a:gd name="connsiteY94" fmla="*/ 606052 h 1050142"/>
                    <a:gd name="connsiteX95" fmla="*/ 156317 w 2199074"/>
                    <a:gd name="connsiteY95" fmla="*/ 602970 h 1050142"/>
                    <a:gd name="connsiteX96" fmla="*/ 161529 w 2199074"/>
                    <a:gd name="connsiteY96" fmla="*/ 599904 h 1050142"/>
                    <a:gd name="connsiteX97" fmla="*/ 166889 w 2199074"/>
                    <a:gd name="connsiteY97" fmla="*/ 597090 h 1050142"/>
                    <a:gd name="connsiteX98" fmla="*/ 172258 w 2199074"/>
                    <a:gd name="connsiteY98" fmla="*/ 594293 h 1050142"/>
                    <a:gd name="connsiteX99" fmla="*/ 177774 w 2199074"/>
                    <a:gd name="connsiteY99" fmla="*/ 591791 h 1050142"/>
                    <a:gd name="connsiteX100" fmla="*/ 183272 w 2199074"/>
                    <a:gd name="connsiteY100" fmla="*/ 589262 h 1050142"/>
                    <a:gd name="connsiteX101" fmla="*/ 188901 w 2199074"/>
                    <a:gd name="connsiteY101" fmla="*/ 587054 h 1050142"/>
                    <a:gd name="connsiteX102" fmla="*/ 194520 w 2199074"/>
                    <a:gd name="connsiteY102" fmla="*/ 584820 h 1050142"/>
                    <a:gd name="connsiteX103" fmla="*/ 200261 w 2199074"/>
                    <a:gd name="connsiteY103" fmla="*/ 582889 h 1050142"/>
                    <a:gd name="connsiteX104" fmla="*/ 206002 w 2199074"/>
                    <a:gd name="connsiteY104" fmla="*/ 580958 h 1050142"/>
                    <a:gd name="connsiteX105" fmla="*/ 211830 w 2199074"/>
                    <a:gd name="connsiteY105" fmla="*/ 579322 h 1050142"/>
                    <a:gd name="connsiteX106" fmla="*/ 223554 w 2199074"/>
                    <a:gd name="connsiteY106" fmla="*/ 576343 h 1050142"/>
                    <a:gd name="connsiteX107" fmla="*/ 235400 w 2199074"/>
                    <a:gd name="connsiteY107" fmla="*/ 573944 h 1050142"/>
                    <a:gd name="connsiteX108" fmla="*/ 241366 w 2199074"/>
                    <a:gd name="connsiteY108" fmla="*/ 573001 h 1050142"/>
                    <a:gd name="connsiteX109" fmla="*/ 247350 w 2199074"/>
                    <a:gd name="connsiteY109" fmla="*/ 572187 h 1050142"/>
                    <a:gd name="connsiteX110" fmla="*/ 259368 w 2199074"/>
                    <a:gd name="connsiteY110" fmla="*/ 571009 h 1050142"/>
                    <a:gd name="connsiteX111" fmla="*/ 271448 w 2199074"/>
                    <a:gd name="connsiteY111" fmla="*/ 570463 h 1050142"/>
                    <a:gd name="connsiteX112" fmla="*/ 273578 w 2199074"/>
                    <a:gd name="connsiteY112" fmla="*/ 569996 h 1050142"/>
                    <a:gd name="connsiteX113" fmla="*/ 277587 w 2199074"/>
                    <a:gd name="connsiteY113" fmla="*/ 561086 h 1050142"/>
                    <a:gd name="connsiteX114" fmla="*/ 273318 w 2199074"/>
                    <a:gd name="connsiteY114" fmla="*/ 549811 h 1050142"/>
                    <a:gd name="connsiteX115" fmla="*/ 269621 w 2199074"/>
                    <a:gd name="connsiteY115" fmla="*/ 538304 h 1050142"/>
                    <a:gd name="connsiteX116" fmla="*/ 267993 w 2199074"/>
                    <a:gd name="connsiteY116" fmla="*/ 532485 h 1050142"/>
                    <a:gd name="connsiteX117" fmla="*/ 266521 w 2199074"/>
                    <a:gd name="connsiteY117" fmla="*/ 526631 h 1050142"/>
                    <a:gd name="connsiteX118" fmla="*/ 264018 w 2199074"/>
                    <a:gd name="connsiteY118" fmla="*/ 514794 h 1050142"/>
                    <a:gd name="connsiteX119" fmla="*/ 262105 w 2199074"/>
                    <a:gd name="connsiteY119" fmla="*/ 502853 h 1050142"/>
                    <a:gd name="connsiteX120" fmla="*/ 261308 w 2199074"/>
                    <a:gd name="connsiteY120" fmla="*/ 496870 h 1050142"/>
                    <a:gd name="connsiteX121" fmla="*/ 260788 w 2199074"/>
                    <a:gd name="connsiteY121" fmla="*/ 490817 h 1050142"/>
                    <a:gd name="connsiteX122" fmla="*/ 260278 w 2199074"/>
                    <a:gd name="connsiteY122" fmla="*/ 484799 h 1050142"/>
                    <a:gd name="connsiteX123" fmla="*/ 260096 w 2199074"/>
                    <a:gd name="connsiteY123" fmla="*/ 478764 h 1050142"/>
                    <a:gd name="connsiteX124" fmla="*/ 259914 w 2199074"/>
                    <a:gd name="connsiteY124" fmla="*/ 472711 h 1050142"/>
                    <a:gd name="connsiteX125" fmla="*/ 260044 w 2199074"/>
                    <a:gd name="connsiteY125" fmla="*/ 466649 h 1050142"/>
                    <a:gd name="connsiteX126" fmla="*/ 260165 w 2199074"/>
                    <a:gd name="connsiteY126" fmla="*/ 460588 h 1050142"/>
                    <a:gd name="connsiteX127" fmla="*/ 260589 w 2199074"/>
                    <a:gd name="connsiteY127" fmla="*/ 454588 h 1050142"/>
                    <a:gd name="connsiteX128" fmla="*/ 261057 w 2199074"/>
                    <a:gd name="connsiteY128" fmla="*/ 448535 h 1050142"/>
                    <a:gd name="connsiteX129" fmla="*/ 261810 w 2199074"/>
                    <a:gd name="connsiteY129" fmla="*/ 442543 h 1050142"/>
                    <a:gd name="connsiteX130" fmla="*/ 262572 w 2199074"/>
                    <a:gd name="connsiteY130" fmla="*/ 436551 h 1050142"/>
                    <a:gd name="connsiteX131" fmla="*/ 263672 w 2199074"/>
                    <a:gd name="connsiteY131" fmla="*/ 430602 h 1050142"/>
                    <a:gd name="connsiteX132" fmla="*/ 264772 w 2199074"/>
                    <a:gd name="connsiteY132" fmla="*/ 424653 h 1050142"/>
                    <a:gd name="connsiteX133" fmla="*/ 266200 w 2199074"/>
                    <a:gd name="connsiteY133" fmla="*/ 418799 h 1050142"/>
                    <a:gd name="connsiteX134" fmla="*/ 267681 w 2199074"/>
                    <a:gd name="connsiteY134" fmla="*/ 412929 h 1050142"/>
                    <a:gd name="connsiteX135" fmla="*/ 269448 w 2199074"/>
                    <a:gd name="connsiteY135" fmla="*/ 407170 h 1050142"/>
                    <a:gd name="connsiteX136" fmla="*/ 273396 w 2199074"/>
                    <a:gd name="connsiteY136" fmla="*/ 395809 h 1050142"/>
                    <a:gd name="connsiteX137" fmla="*/ 274444 w 2199074"/>
                    <a:gd name="connsiteY137" fmla="*/ 392987 h 1050142"/>
                    <a:gd name="connsiteX138" fmla="*/ 275665 w 2199074"/>
                    <a:gd name="connsiteY138" fmla="*/ 390242 h 1050142"/>
                    <a:gd name="connsiteX139" fmla="*/ 278107 w 2199074"/>
                    <a:gd name="connsiteY139" fmla="*/ 384752 h 1050142"/>
                    <a:gd name="connsiteX140" fmla="*/ 283025 w 2199074"/>
                    <a:gd name="connsiteY140" fmla="*/ 375192 h 1050142"/>
                    <a:gd name="connsiteX141" fmla="*/ 292048 w 2199074"/>
                    <a:gd name="connsiteY141" fmla="*/ 369235 h 1050142"/>
                    <a:gd name="connsiteX142" fmla="*/ 297235 w 2199074"/>
                    <a:gd name="connsiteY142" fmla="*/ 366204 h 1050142"/>
                    <a:gd name="connsiteX143" fmla="*/ 299824 w 2199074"/>
                    <a:gd name="connsiteY143" fmla="*/ 364697 h 1050142"/>
                    <a:gd name="connsiteX144" fmla="*/ 302534 w 2199074"/>
                    <a:gd name="connsiteY144" fmla="*/ 363347 h 1050142"/>
                    <a:gd name="connsiteX145" fmla="*/ 313401 w 2199074"/>
                    <a:gd name="connsiteY145" fmla="*/ 358186 h 1050142"/>
                    <a:gd name="connsiteX146" fmla="*/ 318943 w 2199074"/>
                    <a:gd name="connsiteY146" fmla="*/ 355804 h 1050142"/>
                    <a:gd name="connsiteX147" fmla="*/ 324597 w 2199074"/>
                    <a:gd name="connsiteY147" fmla="*/ 353709 h 1050142"/>
                    <a:gd name="connsiteX148" fmla="*/ 330260 w 2199074"/>
                    <a:gd name="connsiteY148" fmla="*/ 351665 h 1050142"/>
                    <a:gd name="connsiteX149" fmla="*/ 336053 w 2199074"/>
                    <a:gd name="connsiteY149" fmla="*/ 349925 h 1050142"/>
                    <a:gd name="connsiteX150" fmla="*/ 341846 w 2199074"/>
                    <a:gd name="connsiteY150" fmla="*/ 348202 h 1050142"/>
                    <a:gd name="connsiteX151" fmla="*/ 347734 w 2199074"/>
                    <a:gd name="connsiteY151" fmla="*/ 346782 h 1050142"/>
                    <a:gd name="connsiteX152" fmla="*/ 353614 w 2199074"/>
                    <a:gd name="connsiteY152" fmla="*/ 345379 h 1050142"/>
                    <a:gd name="connsiteX153" fmla="*/ 359571 w 2199074"/>
                    <a:gd name="connsiteY153" fmla="*/ 344279 h 1050142"/>
                    <a:gd name="connsiteX154" fmla="*/ 365520 w 2199074"/>
                    <a:gd name="connsiteY154" fmla="*/ 343214 h 1050142"/>
                    <a:gd name="connsiteX155" fmla="*/ 371521 w 2199074"/>
                    <a:gd name="connsiteY155" fmla="*/ 342418 h 1050142"/>
                    <a:gd name="connsiteX156" fmla="*/ 377522 w 2199074"/>
                    <a:gd name="connsiteY156" fmla="*/ 341638 h 1050142"/>
                    <a:gd name="connsiteX157" fmla="*/ 383557 w 2199074"/>
                    <a:gd name="connsiteY157" fmla="*/ 341171 h 1050142"/>
                    <a:gd name="connsiteX158" fmla="*/ 389592 w 2199074"/>
                    <a:gd name="connsiteY158" fmla="*/ 340703 h 1050142"/>
                    <a:gd name="connsiteX159" fmla="*/ 395637 w 2199074"/>
                    <a:gd name="connsiteY159" fmla="*/ 340547 h 1050142"/>
                    <a:gd name="connsiteX160" fmla="*/ 401681 w 2199074"/>
                    <a:gd name="connsiteY160" fmla="*/ 340391 h 1050142"/>
                    <a:gd name="connsiteX161" fmla="*/ 407733 w 2199074"/>
                    <a:gd name="connsiteY161" fmla="*/ 340530 h 1050142"/>
                    <a:gd name="connsiteX162" fmla="*/ 419821 w 2199074"/>
                    <a:gd name="connsiteY162" fmla="*/ 341153 h 1050142"/>
                    <a:gd name="connsiteX163" fmla="*/ 431849 w 2199074"/>
                    <a:gd name="connsiteY163" fmla="*/ 342366 h 1050142"/>
                    <a:gd name="connsiteX164" fmla="*/ 437832 w 2199074"/>
                    <a:gd name="connsiteY164" fmla="*/ 343206 h 1050142"/>
                    <a:gd name="connsiteX165" fmla="*/ 443790 w 2199074"/>
                    <a:gd name="connsiteY165" fmla="*/ 344201 h 1050142"/>
                    <a:gd name="connsiteX166" fmla="*/ 455635 w 2199074"/>
                    <a:gd name="connsiteY166" fmla="*/ 346617 h 1050142"/>
                    <a:gd name="connsiteX167" fmla="*/ 467325 w 2199074"/>
                    <a:gd name="connsiteY167" fmla="*/ 349665 h 1050142"/>
                    <a:gd name="connsiteX168" fmla="*/ 467542 w 2199074"/>
                    <a:gd name="connsiteY168" fmla="*/ 349700 h 1050142"/>
                    <a:gd name="connsiteX169" fmla="*/ 469637 w 2199074"/>
                    <a:gd name="connsiteY169" fmla="*/ 349908 h 1050142"/>
                    <a:gd name="connsiteX170" fmla="*/ 475958 w 2199074"/>
                    <a:gd name="connsiteY170" fmla="*/ 342729 h 1050142"/>
                    <a:gd name="connsiteX171" fmla="*/ 475179 w 2199074"/>
                    <a:gd name="connsiteY171" fmla="*/ 330321 h 1050142"/>
                    <a:gd name="connsiteX172" fmla="*/ 475040 w 2199074"/>
                    <a:gd name="connsiteY172" fmla="*/ 318362 h 1050142"/>
                    <a:gd name="connsiteX173" fmla="*/ 475205 w 2199074"/>
                    <a:gd name="connsiteY173" fmla="*/ 312353 h 1050142"/>
                    <a:gd name="connsiteX174" fmla="*/ 475517 w 2199074"/>
                    <a:gd name="connsiteY174" fmla="*/ 306318 h 1050142"/>
                    <a:gd name="connsiteX175" fmla="*/ 476616 w 2199074"/>
                    <a:gd name="connsiteY175" fmla="*/ 294273 h 1050142"/>
                    <a:gd name="connsiteX176" fmla="*/ 478296 w 2199074"/>
                    <a:gd name="connsiteY176" fmla="*/ 282289 h 1050142"/>
                    <a:gd name="connsiteX177" fmla="*/ 479309 w 2199074"/>
                    <a:gd name="connsiteY177" fmla="*/ 276332 h 1050142"/>
                    <a:gd name="connsiteX178" fmla="*/ 480608 w 2199074"/>
                    <a:gd name="connsiteY178" fmla="*/ 270400 h 1050142"/>
                    <a:gd name="connsiteX179" fmla="*/ 481898 w 2199074"/>
                    <a:gd name="connsiteY179" fmla="*/ 264494 h 1050142"/>
                    <a:gd name="connsiteX180" fmla="*/ 483500 w 2199074"/>
                    <a:gd name="connsiteY180" fmla="*/ 258658 h 1050142"/>
                    <a:gd name="connsiteX181" fmla="*/ 485102 w 2199074"/>
                    <a:gd name="connsiteY181" fmla="*/ 252805 h 1050142"/>
                    <a:gd name="connsiteX182" fmla="*/ 487016 w 2199074"/>
                    <a:gd name="connsiteY182" fmla="*/ 247072 h 1050142"/>
                    <a:gd name="connsiteX183" fmla="*/ 488930 w 2199074"/>
                    <a:gd name="connsiteY183" fmla="*/ 241340 h 1050142"/>
                    <a:gd name="connsiteX184" fmla="*/ 491120 w 2199074"/>
                    <a:gd name="connsiteY184" fmla="*/ 235686 h 1050142"/>
                    <a:gd name="connsiteX185" fmla="*/ 493328 w 2199074"/>
                    <a:gd name="connsiteY185" fmla="*/ 230057 h 1050142"/>
                    <a:gd name="connsiteX186" fmla="*/ 495822 w 2199074"/>
                    <a:gd name="connsiteY186" fmla="*/ 224541 h 1050142"/>
                    <a:gd name="connsiteX187" fmla="*/ 498325 w 2199074"/>
                    <a:gd name="connsiteY187" fmla="*/ 219051 h 1050142"/>
                    <a:gd name="connsiteX188" fmla="*/ 501104 w 2199074"/>
                    <a:gd name="connsiteY188" fmla="*/ 213692 h 1050142"/>
                    <a:gd name="connsiteX189" fmla="*/ 503918 w 2199074"/>
                    <a:gd name="connsiteY189" fmla="*/ 208331 h 1050142"/>
                    <a:gd name="connsiteX190" fmla="*/ 507001 w 2199074"/>
                    <a:gd name="connsiteY190" fmla="*/ 203145 h 1050142"/>
                    <a:gd name="connsiteX191" fmla="*/ 510127 w 2199074"/>
                    <a:gd name="connsiteY191" fmla="*/ 197992 h 1050142"/>
                    <a:gd name="connsiteX192" fmla="*/ 513513 w 2199074"/>
                    <a:gd name="connsiteY192" fmla="*/ 193005 h 1050142"/>
                    <a:gd name="connsiteX193" fmla="*/ 520648 w 2199074"/>
                    <a:gd name="connsiteY193" fmla="*/ 183298 h 1050142"/>
                    <a:gd name="connsiteX194" fmla="*/ 522492 w 2199074"/>
                    <a:gd name="connsiteY194" fmla="*/ 180917 h 1050142"/>
                    <a:gd name="connsiteX195" fmla="*/ 524458 w 2199074"/>
                    <a:gd name="connsiteY195" fmla="*/ 178648 h 1050142"/>
                    <a:gd name="connsiteX196" fmla="*/ 528415 w 2199074"/>
                    <a:gd name="connsiteY196" fmla="*/ 174137 h 1050142"/>
                    <a:gd name="connsiteX197" fmla="*/ 536009 w 2199074"/>
                    <a:gd name="connsiteY197" fmla="*/ 166413 h 1050142"/>
                    <a:gd name="connsiteX198" fmla="*/ 546305 w 2199074"/>
                    <a:gd name="connsiteY198" fmla="*/ 163408 h 1050142"/>
                    <a:gd name="connsiteX199" fmla="*/ 552158 w 2199074"/>
                    <a:gd name="connsiteY199" fmla="*/ 162023 h 1050142"/>
                    <a:gd name="connsiteX200" fmla="*/ 555076 w 2199074"/>
                    <a:gd name="connsiteY200" fmla="*/ 161365 h 1050142"/>
                    <a:gd name="connsiteX201" fmla="*/ 558046 w 2199074"/>
                    <a:gd name="connsiteY201" fmla="*/ 160880 h 1050142"/>
                    <a:gd name="connsiteX202" fmla="*/ 569970 w 2199074"/>
                    <a:gd name="connsiteY202" fmla="*/ 159139 h 1050142"/>
                    <a:gd name="connsiteX203" fmla="*/ 575945 w 2199074"/>
                    <a:gd name="connsiteY203" fmla="*/ 158507 h 1050142"/>
                    <a:gd name="connsiteX204" fmla="*/ 581972 w 2199074"/>
                    <a:gd name="connsiteY204" fmla="*/ 158178 h 1050142"/>
                    <a:gd name="connsiteX205" fmla="*/ 588007 w 2199074"/>
                    <a:gd name="connsiteY205" fmla="*/ 157892 h 1050142"/>
                    <a:gd name="connsiteX206" fmla="*/ 594042 w 2199074"/>
                    <a:gd name="connsiteY206" fmla="*/ 157927 h 1050142"/>
                    <a:gd name="connsiteX207" fmla="*/ 600078 w 2199074"/>
                    <a:gd name="connsiteY207" fmla="*/ 157988 h 1050142"/>
                    <a:gd name="connsiteX208" fmla="*/ 606122 w 2199074"/>
                    <a:gd name="connsiteY208" fmla="*/ 158369 h 1050142"/>
                    <a:gd name="connsiteX209" fmla="*/ 612148 w 2199074"/>
                    <a:gd name="connsiteY209" fmla="*/ 158767 h 1050142"/>
                    <a:gd name="connsiteX210" fmla="*/ 618149 w 2199074"/>
                    <a:gd name="connsiteY210" fmla="*/ 159468 h 1050142"/>
                    <a:gd name="connsiteX211" fmla="*/ 624150 w 2199074"/>
                    <a:gd name="connsiteY211" fmla="*/ 160187 h 1050142"/>
                    <a:gd name="connsiteX212" fmla="*/ 630133 w 2199074"/>
                    <a:gd name="connsiteY212" fmla="*/ 161217 h 1050142"/>
                    <a:gd name="connsiteX213" fmla="*/ 636091 w 2199074"/>
                    <a:gd name="connsiteY213" fmla="*/ 162239 h 1050142"/>
                    <a:gd name="connsiteX214" fmla="*/ 641996 w 2199074"/>
                    <a:gd name="connsiteY214" fmla="*/ 163555 h 1050142"/>
                    <a:gd name="connsiteX215" fmla="*/ 647902 w 2199074"/>
                    <a:gd name="connsiteY215" fmla="*/ 164889 h 1050142"/>
                    <a:gd name="connsiteX216" fmla="*/ 653738 w 2199074"/>
                    <a:gd name="connsiteY216" fmla="*/ 166534 h 1050142"/>
                    <a:gd name="connsiteX217" fmla="*/ 659557 w 2199074"/>
                    <a:gd name="connsiteY217" fmla="*/ 168162 h 1050142"/>
                    <a:gd name="connsiteX218" fmla="*/ 665298 w 2199074"/>
                    <a:gd name="connsiteY218" fmla="*/ 170093 h 1050142"/>
                    <a:gd name="connsiteX219" fmla="*/ 676667 w 2199074"/>
                    <a:gd name="connsiteY219" fmla="*/ 174241 h 1050142"/>
                    <a:gd name="connsiteX220" fmla="*/ 687803 w 2199074"/>
                    <a:gd name="connsiteY220" fmla="*/ 178951 h 1050142"/>
                    <a:gd name="connsiteX221" fmla="*/ 693267 w 2199074"/>
                    <a:gd name="connsiteY221" fmla="*/ 181523 h 1050142"/>
                    <a:gd name="connsiteX222" fmla="*/ 698670 w 2199074"/>
                    <a:gd name="connsiteY222" fmla="*/ 184225 h 1050142"/>
                    <a:gd name="connsiteX223" fmla="*/ 709269 w 2199074"/>
                    <a:gd name="connsiteY223" fmla="*/ 190026 h 1050142"/>
                    <a:gd name="connsiteX224" fmla="*/ 719547 w 2199074"/>
                    <a:gd name="connsiteY224" fmla="*/ 196365 h 1050142"/>
                    <a:gd name="connsiteX225" fmla="*/ 721556 w 2199074"/>
                    <a:gd name="connsiteY225" fmla="*/ 197205 h 1050142"/>
                    <a:gd name="connsiteX226" fmla="*/ 729895 w 2199074"/>
                    <a:gd name="connsiteY226" fmla="*/ 192087 h 1050142"/>
                    <a:gd name="connsiteX227" fmla="*/ 732726 w 2199074"/>
                    <a:gd name="connsiteY227" fmla="*/ 180363 h 1050142"/>
                    <a:gd name="connsiteX228" fmla="*/ 736155 w 2199074"/>
                    <a:gd name="connsiteY228" fmla="*/ 168768 h 1050142"/>
                    <a:gd name="connsiteX229" fmla="*/ 738086 w 2199074"/>
                    <a:gd name="connsiteY229" fmla="*/ 163053 h 1050142"/>
                    <a:gd name="connsiteX230" fmla="*/ 740156 w 2199074"/>
                    <a:gd name="connsiteY230" fmla="*/ 157382 h 1050142"/>
                    <a:gd name="connsiteX231" fmla="*/ 744754 w 2199074"/>
                    <a:gd name="connsiteY231" fmla="*/ 146185 h 1050142"/>
                    <a:gd name="connsiteX232" fmla="*/ 749897 w 2199074"/>
                    <a:gd name="connsiteY232" fmla="*/ 135240 h 1050142"/>
                    <a:gd name="connsiteX233" fmla="*/ 752616 w 2199074"/>
                    <a:gd name="connsiteY233" fmla="*/ 129837 h 1050142"/>
                    <a:gd name="connsiteX234" fmla="*/ 755586 w 2199074"/>
                    <a:gd name="connsiteY234" fmla="*/ 124581 h 1050142"/>
                    <a:gd name="connsiteX235" fmla="*/ 758574 w 2199074"/>
                    <a:gd name="connsiteY235" fmla="*/ 119316 h 1050142"/>
                    <a:gd name="connsiteX236" fmla="*/ 761847 w 2199074"/>
                    <a:gd name="connsiteY236" fmla="*/ 114207 h 1050142"/>
                    <a:gd name="connsiteX237" fmla="*/ 765085 w 2199074"/>
                    <a:gd name="connsiteY237" fmla="*/ 109090 h 1050142"/>
                    <a:gd name="connsiteX238" fmla="*/ 768592 w 2199074"/>
                    <a:gd name="connsiteY238" fmla="*/ 104189 h 1050142"/>
                    <a:gd name="connsiteX239" fmla="*/ 772108 w 2199074"/>
                    <a:gd name="connsiteY239" fmla="*/ 99244 h 1050142"/>
                    <a:gd name="connsiteX240" fmla="*/ 775866 w 2199074"/>
                    <a:gd name="connsiteY240" fmla="*/ 94508 h 1050142"/>
                    <a:gd name="connsiteX241" fmla="*/ 779633 w 2199074"/>
                    <a:gd name="connsiteY241" fmla="*/ 89771 h 1050142"/>
                    <a:gd name="connsiteX242" fmla="*/ 783650 w 2199074"/>
                    <a:gd name="connsiteY242" fmla="*/ 85242 h 1050142"/>
                    <a:gd name="connsiteX243" fmla="*/ 787677 w 2199074"/>
                    <a:gd name="connsiteY243" fmla="*/ 80731 h 1050142"/>
                    <a:gd name="connsiteX244" fmla="*/ 791920 w 2199074"/>
                    <a:gd name="connsiteY244" fmla="*/ 76419 h 1050142"/>
                    <a:gd name="connsiteX245" fmla="*/ 796171 w 2199074"/>
                    <a:gd name="connsiteY245" fmla="*/ 72141 h 1050142"/>
                    <a:gd name="connsiteX246" fmla="*/ 800666 w 2199074"/>
                    <a:gd name="connsiteY246" fmla="*/ 68115 h 1050142"/>
                    <a:gd name="connsiteX247" fmla="*/ 805177 w 2199074"/>
                    <a:gd name="connsiteY247" fmla="*/ 64106 h 1050142"/>
                    <a:gd name="connsiteX248" fmla="*/ 809870 w 2199074"/>
                    <a:gd name="connsiteY248" fmla="*/ 60313 h 1050142"/>
                    <a:gd name="connsiteX249" fmla="*/ 819551 w 2199074"/>
                    <a:gd name="connsiteY249" fmla="*/ 53161 h 1050142"/>
                    <a:gd name="connsiteX250" fmla="*/ 822010 w 2199074"/>
                    <a:gd name="connsiteY250" fmla="*/ 51412 h 1050142"/>
                    <a:gd name="connsiteX251" fmla="*/ 824547 w 2199074"/>
                    <a:gd name="connsiteY251" fmla="*/ 49836 h 1050142"/>
                    <a:gd name="connsiteX252" fmla="*/ 829656 w 2199074"/>
                    <a:gd name="connsiteY252" fmla="*/ 46684 h 1050142"/>
                    <a:gd name="connsiteX253" fmla="*/ 839129 w 2199074"/>
                    <a:gd name="connsiteY253" fmla="*/ 41540 h 1050142"/>
                    <a:gd name="connsiteX254" fmla="*/ 849936 w 2199074"/>
                    <a:gd name="connsiteY254" fmla="*/ 41713 h 1050142"/>
                    <a:gd name="connsiteX255" fmla="*/ 855919 w 2199074"/>
                    <a:gd name="connsiteY255" fmla="*/ 42120 h 1050142"/>
                    <a:gd name="connsiteX256" fmla="*/ 858898 w 2199074"/>
                    <a:gd name="connsiteY256" fmla="*/ 42354 h 1050142"/>
                    <a:gd name="connsiteX257" fmla="*/ 861894 w 2199074"/>
                    <a:gd name="connsiteY257" fmla="*/ 42761 h 1050142"/>
                    <a:gd name="connsiteX258" fmla="*/ 873792 w 2199074"/>
                    <a:gd name="connsiteY258" fmla="*/ 44614 h 1050142"/>
                    <a:gd name="connsiteX259" fmla="*/ 879697 w 2199074"/>
                    <a:gd name="connsiteY259" fmla="*/ 45774 h 1050142"/>
                    <a:gd name="connsiteX260" fmla="*/ 885559 w 2199074"/>
                    <a:gd name="connsiteY260" fmla="*/ 47220 h 1050142"/>
                    <a:gd name="connsiteX261" fmla="*/ 891413 w 2199074"/>
                    <a:gd name="connsiteY261" fmla="*/ 48719 h 1050142"/>
                    <a:gd name="connsiteX262" fmla="*/ 897171 w 2199074"/>
                    <a:gd name="connsiteY262" fmla="*/ 50546 h 1050142"/>
                    <a:gd name="connsiteX263" fmla="*/ 902921 w 2199074"/>
                    <a:gd name="connsiteY263" fmla="*/ 52390 h 1050142"/>
                    <a:gd name="connsiteX264" fmla="*/ 908575 w 2199074"/>
                    <a:gd name="connsiteY264" fmla="*/ 54529 h 1050142"/>
                    <a:gd name="connsiteX265" fmla="*/ 914230 w 2199074"/>
                    <a:gd name="connsiteY265" fmla="*/ 56676 h 1050142"/>
                    <a:gd name="connsiteX266" fmla="*/ 919771 w 2199074"/>
                    <a:gd name="connsiteY266" fmla="*/ 59110 h 1050142"/>
                    <a:gd name="connsiteX267" fmla="*/ 925296 w 2199074"/>
                    <a:gd name="connsiteY267" fmla="*/ 61569 h 1050142"/>
                    <a:gd name="connsiteX268" fmla="*/ 930682 w 2199074"/>
                    <a:gd name="connsiteY268" fmla="*/ 64305 h 1050142"/>
                    <a:gd name="connsiteX269" fmla="*/ 936094 w 2199074"/>
                    <a:gd name="connsiteY269" fmla="*/ 67041 h 1050142"/>
                    <a:gd name="connsiteX270" fmla="*/ 941332 w 2199074"/>
                    <a:gd name="connsiteY270" fmla="*/ 70072 h 1050142"/>
                    <a:gd name="connsiteX271" fmla="*/ 946580 w 2199074"/>
                    <a:gd name="connsiteY271" fmla="*/ 73085 h 1050142"/>
                    <a:gd name="connsiteX272" fmla="*/ 951663 w 2199074"/>
                    <a:gd name="connsiteY272" fmla="*/ 76358 h 1050142"/>
                    <a:gd name="connsiteX273" fmla="*/ 956746 w 2199074"/>
                    <a:gd name="connsiteY273" fmla="*/ 79657 h 1050142"/>
                    <a:gd name="connsiteX274" fmla="*/ 961673 w 2199074"/>
                    <a:gd name="connsiteY274" fmla="*/ 83164 h 1050142"/>
                    <a:gd name="connsiteX275" fmla="*/ 971310 w 2199074"/>
                    <a:gd name="connsiteY275" fmla="*/ 90473 h 1050142"/>
                    <a:gd name="connsiteX276" fmla="*/ 980558 w 2199074"/>
                    <a:gd name="connsiteY276" fmla="*/ 98249 h 1050142"/>
                    <a:gd name="connsiteX277" fmla="*/ 985026 w 2199074"/>
                    <a:gd name="connsiteY277" fmla="*/ 102327 h 1050142"/>
                    <a:gd name="connsiteX278" fmla="*/ 989399 w 2199074"/>
                    <a:gd name="connsiteY278" fmla="*/ 106492 h 1050142"/>
                    <a:gd name="connsiteX279" fmla="*/ 997816 w 2199074"/>
                    <a:gd name="connsiteY279" fmla="*/ 115168 h 1050142"/>
                    <a:gd name="connsiteX280" fmla="*/ 1005756 w 2199074"/>
                    <a:gd name="connsiteY280" fmla="*/ 124252 h 1050142"/>
                    <a:gd name="connsiteX281" fmla="*/ 1007445 w 2199074"/>
                    <a:gd name="connsiteY281" fmla="*/ 125655 h 1050142"/>
                    <a:gd name="connsiteX282" fmla="*/ 1016909 w 2199074"/>
                    <a:gd name="connsiteY282" fmla="*/ 123239 h 1050142"/>
                    <a:gd name="connsiteX283" fmla="*/ 1023074 w 2199074"/>
                    <a:gd name="connsiteY283" fmla="*/ 112839 h 1050142"/>
                    <a:gd name="connsiteX284" fmla="*/ 1029759 w 2199074"/>
                    <a:gd name="connsiteY284" fmla="*/ 102795 h 1050142"/>
                    <a:gd name="connsiteX285" fmla="*/ 1033309 w 2199074"/>
                    <a:gd name="connsiteY285" fmla="*/ 97902 h 1050142"/>
                    <a:gd name="connsiteX286" fmla="*/ 1036946 w 2199074"/>
                    <a:gd name="connsiteY286" fmla="*/ 93079 h 1050142"/>
                    <a:gd name="connsiteX287" fmla="*/ 1044644 w 2199074"/>
                    <a:gd name="connsiteY287" fmla="*/ 83753 h 1050142"/>
                    <a:gd name="connsiteX288" fmla="*/ 1052784 w 2199074"/>
                    <a:gd name="connsiteY288" fmla="*/ 74800 h 1050142"/>
                    <a:gd name="connsiteX289" fmla="*/ 1056975 w 2199074"/>
                    <a:gd name="connsiteY289" fmla="*/ 70444 h 1050142"/>
                    <a:gd name="connsiteX290" fmla="*/ 1061365 w 2199074"/>
                    <a:gd name="connsiteY290" fmla="*/ 66296 h 1050142"/>
                    <a:gd name="connsiteX291" fmla="*/ 1065781 w 2199074"/>
                    <a:gd name="connsiteY291" fmla="*/ 62132 h 1050142"/>
                    <a:gd name="connsiteX292" fmla="*/ 1070379 w 2199074"/>
                    <a:gd name="connsiteY292" fmla="*/ 58235 h 1050142"/>
                    <a:gd name="connsiteX293" fmla="*/ 1075003 w 2199074"/>
                    <a:gd name="connsiteY293" fmla="*/ 54295 h 1050142"/>
                    <a:gd name="connsiteX294" fmla="*/ 1079817 w 2199074"/>
                    <a:gd name="connsiteY294" fmla="*/ 50632 h 1050142"/>
                    <a:gd name="connsiteX295" fmla="*/ 1084632 w 2199074"/>
                    <a:gd name="connsiteY295" fmla="*/ 46961 h 1050142"/>
                    <a:gd name="connsiteX296" fmla="*/ 1089619 w 2199074"/>
                    <a:gd name="connsiteY296" fmla="*/ 43523 h 1050142"/>
                    <a:gd name="connsiteX297" fmla="*/ 1094616 w 2199074"/>
                    <a:gd name="connsiteY297" fmla="*/ 40129 h 1050142"/>
                    <a:gd name="connsiteX298" fmla="*/ 1099777 w 2199074"/>
                    <a:gd name="connsiteY298" fmla="*/ 36968 h 1050142"/>
                    <a:gd name="connsiteX299" fmla="*/ 1104955 w 2199074"/>
                    <a:gd name="connsiteY299" fmla="*/ 33834 h 1050142"/>
                    <a:gd name="connsiteX300" fmla="*/ 1110263 w 2199074"/>
                    <a:gd name="connsiteY300" fmla="*/ 30993 h 1050142"/>
                    <a:gd name="connsiteX301" fmla="*/ 1115605 w 2199074"/>
                    <a:gd name="connsiteY301" fmla="*/ 28136 h 1050142"/>
                    <a:gd name="connsiteX302" fmla="*/ 1121087 w 2199074"/>
                    <a:gd name="connsiteY302" fmla="*/ 25607 h 1050142"/>
                    <a:gd name="connsiteX303" fmla="*/ 1126585 w 2199074"/>
                    <a:gd name="connsiteY303" fmla="*/ 23088 h 1050142"/>
                    <a:gd name="connsiteX304" fmla="*/ 1132179 w 2199074"/>
                    <a:gd name="connsiteY304" fmla="*/ 20888 h 1050142"/>
                    <a:gd name="connsiteX305" fmla="*/ 1143540 w 2199074"/>
                    <a:gd name="connsiteY305" fmla="*/ 16896 h 1050142"/>
                    <a:gd name="connsiteX306" fmla="*/ 1146397 w 2199074"/>
                    <a:gd name="connsiteY306" fmla="*/ 15953 h 1050142"/>
                    <a:gd name="connsiteX307" fmla="*/ 1149298 w 2199074"/>
                    <a:gd name="connsiteY307" fmla="*/ 15190 h 1050142"/>
                    <a:gd name="connsiteX308" fmla="*/ 1155117 w 2199074"/>
                    <a:gd name="connsiteY308" fmla="*/ 13675 h 1050142"/>
                    <a:gd name="connsiteX309" fmla="*/ 1165707 w 2199074"/>
                    <a:gd name="connsiteY309" fmla="*/ 11571 h 1050142"/>
                    <a:gd name="connsiteX310" fmla="*/ 1175959 w 2199074"/>
                    <a:gd name="connsiteY310" fmla="*/ 14887 h 1050142"/>
                    <a:gd name="connsiteX311" fmla="*/ 1181553 w 2199074"/>
                    <a:gd name="connsiteY311" fmla="*/ 17070 h 1050142"/>
                    <a:gd name="connsiteX312" fmla="*/ 1184350 w 2199074"/>
                    <a:gd name="connsiteY312" fmla="*/ 18161 h 1050142"/>
                    <a:gd name="connsiteX313" fmla="*/ 1187069 w 2199074"/>
                    <a:gd name="connsiteY313" fmla="*/ 19434 h 1050142"/>
                    <a:gd name="connsiteX314" fmla="*/ 1197901 w 2199074"/>
                    <a:gd name="connsiteY314" fmla="*/ 24707 h 1050142"/>
                    <a:gd name="connsiteX315" fmla="*/ 1203201 w 2199074"/>
                    <a:gd name="connsiteY315" fmla="*/ 27547 h 1050142"/>
                    <a:gd name="connsiteX316" fmla="*/ 1208362 w 2199074"/>
                    <a:gd name="connsiteY316" fmla="*/ 30656 h 1050142"/>
                    <a:gd name="connsiteX317" fmla="*/ 1213505 w 2199074"/>
                    <a:gd name="connsiteY317" fmla="*/ 33799 h 1050142"/>
                    <a:gd name="connsiteX318" fmla="*/ 1218484 w 2199074"/>
                    <a:gd name="connsiteY318" fmla="*/ 37245 h 1050142"/>
                    <a:gd name="connsiteX319" fmla="*/ 1223446 w 2199074"/>
                    <a:gd name="connsiteY319" fmla="*/ 40709 h 1050142"/>
                    <a:gd name="connsiteX320" fmla="*/ 1228217 w 2199074"/>
                    <a:gd name="connsiteY320" fmla="*/ 44415 h 1050142"/>
                    <a:gd name="connsiteX321" fmla="*/ 1232971 w 2199074"/>
                    <a:gd name="connsiteY321" fmla="*/ 48156 h 1050142"/>
                    <a:gd name="connsiteX322" fmla="*/ 1237543 w 2199074"/>
                    <a:gd name="connsiteY322" fmla="*/ 52113 h 1050142"/>
                    <a:gd name="connsiteX323" fmla="*/ 1242106 w 2199074"/>
                    <a:gd name="connsiteY323" fmla="*/ 56088 h 1050142"/>
                    <a:gd name="connsiteX324" fmla="*/ 1246462 w 2199074"/>
                    <a:gd name="connsiteY324" fmla="*/ 60287 h 1050142"/>
                    <a:gd name="connsiteX325" fmla="*/ 1250808 w 2199074"/>
                    <a:gd name="connsiteY325" fmla="*/ 64487 h 1050142"/>
                    <a:gd name="connsiteX326" fmla="*/ 1254948 w 2199074"/>
                    <a:gd name="connsiteY326" fmla="*/ 68920 h 1050142"/>
                    <a:gd name="connsiteX327" fmla="*/ 1259069 w 2199074"/>
                    <a:gd name="connsiteY327" fmla="*/ 73362 h 1050142"/>
                    <a:gd name="connsiteX328" fmla="*/ 1262957 w 2199074"/>
                    <a:gd name="connsiteY328" fmla="*/ 77995 h 1050142"/>
                    <a:gd name="connsiteX329" fmla="*/ 1266845 w 2199074"/>
                    <a:gd name="connsiteY329" fmla="*/ 82636 h 1050142"/>
                    <a:gd name="connsiteX330" fmla="*/ 1270517 w 2199074"/>
                    <a:gd name="connsiteY330" fmla="*/ 87442 h 1050142"/>
                    <a:gd name="connsiteX331" fmla="*/ 1277574 w 2199074"/>
                    <a:gd name="connsiteY331" fmla="*/ 97279 h 1050142"/>
                    <a:gd name="connsiteX332" fmla="*/ 1284120 w 2199074"/>
                    <a:gd name="connsiteY332" fmla="*/ 107427 h 1050142"/>
                    <a:gd name="connsiteX333" fmla="*/ 1287185 w 2199074"/>
                    <a:gd name="connsiteY333" fmla="*/ 112657 h 1050142"/>
                    <a:gd name="connsiteX334" fmla="*/ 1290129 w 2199074"/>
                    <a:gd name="connsiteY334" fmla="*/ 117922 h 1050142"/>
                    <a:gd name="connsiteX335" fmla="*/ 1295611 w 2199074"/>
                    <a:gd name="connsiteY335" fmla="*/ 128677 h 1050142"/>
                    <a:gd name="connsiteX336" fmla="*/ 1300529 w 2199074"/>
                    <a:gd name="connsiteY336" fmla="*/ 139708 h 1050142"/>
                    <a:gd name="connsiteX337" fmla="*/ 1301724 w 2199074"/>
                    <a:gd name="connsiteY337" fmla="*/ 141544 h 1050142"/>
                    <a:gd name="connsiteX338" fmla="*/ 1311491 w 2199074"/>
                    <a:gd name="connsiteY338" fmla="*/ 142011 h 1050142"/>
                    <a:gd name="connsiteX339" fmla="*/ 1320436 w 2199074"/>
                    <a:gd name="connsiteY339" fmla="*/ 133907 h 1050142"/>
                    <a:gd name="connsiteX340" fmla="*/ 1329797 w 2199074"/>
                    <a:gd name="connsiteY340" fmla="*/ 126261 h 1050142"/>
                    <a:gd name="connsiteX341" fmla="*/ 1334620 w 2199074"/>
                    <a:gd name="connsiteY341" fmla="*/ 122624 h 1050142"/>
                    <a:gd name="connsiteX342" fmla="*/ 1339530 w 2199074"/>
                    <a:gd name="connsiteY342" fmla="*/ 119108 h 1050142"/>
                    <a:gd name="connsiteX343" fmla="*/ 1349626 w 2199074"/>
                    <a:gd name="connsiteY343" fmla="*/ 112449 h 1050142"/>
                    <a:gd name="connsiteX344" fmla="*/ 1360043 w 2199074"/>
                    <a:gd name="connsiteY344" fmla="*/ 106293 h 1050142"/>
                    <a:gd name="connsiteX345" fmla="*/ 1365334 w 2199074"/>
                    <a:gd name="connsiteY345" fmla="*/ 103366 h 1050142"/>
                    <a:gd name="connsiteX346" fmla="*/ 1370763 w 2199074"/>
                    <a:gd name="connsiteY346" fmla="*/ 100690 h 1050142"/>
                    <a:gd name="connsiteX347" fmla="*/ 1376192 w 2199074"/>
                    <a:gd name="connsiteY347" fmla="*/ 98023 h 1050142"/>
                    <a:gd name="connsiteX348" fmla="*/ 1381760 w 2199074"/>
                    <a:gd name="connsiteY348" fmla="*/ 95651 h 1050142"/>
                    <a:gd name="connsiteX349" fmla="*/ 1387328 w 2199074"/>
                    <a:gd name="connsiteY349" fmla="*/ 93269 h 1050142"/>
                    <a:gd name="connsiteX350" fmla="*/ 1392991 w 2199074"/>
                    <a:gd name="connsiteY350" fmla="*/ 91157 h 1050142"/>
                    <a:gd name="connsiteX351" fmla="*/ 1398680 w 2199074"/>
                    <a:gd name="connsiteY351" fmla="*/ 89079 h 1050142"/>
                    <a:gd name="connsiteX352" fmla="*/ 1404455 w 2199074"/>
                    <a:gd name="connsiteY352" fmla="*/ 87269 h 1050142"/>
                    <a:gd name="connsiteX353" fmla="*/ 1410240 w 2199074"/>
                    <a:gd name="connsiteY353" fmla="*/ 85485 h 1050142"/>
                    <a:gd name="connsiteX354" fmla="*/ 1416102 w 2199074"/>
                    <a:gd name="connsiteY354" fmla="*/ 83996 h 1050142"/>
                    <a:gd name="connsiteX355" fmla="*/ 1421964 w 2199074"/>
                    <a:gd name="connsiteY355" fmla="*/ 82515 h 1050142"/>
                    <a:gd name="connsiteX356" fmla="*/ 1427904 w 2199074"/>
                    <a:gd name="connsiteY356" fmla="*/ 81381 h 1050142"/>
                    <a:gd name="connsiteX357" fmla="*/ 1433844 w 2199074"/>
                    <a:gd name="connsiteY357" fmla="*/ 80212 h 1050142"/>
                    <a:gd name="connsiteX358" fmla="*/ 1439828 w 2199074"/>
                    <a:gd name="connsiteY358" fmla="*/ 79415 h 1050142"/>
                    <a:gd name="connsiteX359" fmla="*/ 1445811 w 2199074"/>
                    <a:gd name="connsiteY359" fmla="*/ 78644 h 1050142"/>
                    <a:gd name="connsiteX360" fmla="*/ 1451812 w 2199074"/>
                    <a:gd name="connsiteY360" fmla="*/ 78177 h 1050142"/>
                    <a:gd name="connsiteX361" fmla="*/ 1463839 w 2199074"/>
                    <a:gd name="connsiteY361" fmla="*/ 77692 h 1050142"/>
                    <a:gd name="connsiteX362" fmla="*/ 1466853 w 2199074"/>
                    <a:gd name="connsiteY362" fmla="*/ 77631 h 1050142"/>
                    <a:gd name="connsiteX363" fmla="*/ 1469849 w 2199074"/>
                    <a:gd name="connsiteY363" fmla="*/ 77778 h 1050142"/>
                    <a:gd name="connsiteX364" fmla="*/ 1475841 w 2199074"/>
                    <a:gd name="connsiteY364" fmla="*/ 78038 h 1050142"/>
                    <a:gd name="connsiteX365" fmla="*/ 1486552 w 2199074"/>
                    <a:gd name="connsiteY365" fmla="*/ 79129 h 1050142"/>
                    <a:gd name="connsiteX366" fmla="*/ 1495393 w 2199074"/>
                    <a:gd name="connsiteY366" fmla="*/ 85329 h 1050142"/>
                    <a:gd name="connsiteX367" fmla="*/ 1500112 w 2199074"/>
                    <a:gd name="connsiteY367" fmla="*/ 89061 h 1050142"/>
                    <a:gd name="connsiteX368" fmla="*/ 1502459 w 2199074"/>
                    <a:gd name="connsiteY368" fmla="*/ 90932 h 1050142"/>
                    <a:gd name="connsiteX369" fmla="*/ 1504693 w 2199074"/>
                    <a:gd name="connsiteY369" fmla="*/ 92940 h 1050142"/>
                    <a:gd name="connsiteX370" fmla="*/ 1513473 w 2199074"/>
                    <a:gd name="connsiteY370" fmla="*/ 101175 h 1050142"/>
                    <a:gd name="connsiteX371" fmla="*/ 1517708 w 2199074"/>
                    <a:gd name="connsiteY371" fmla="*/ 105479 h 1050142"/>
                    <a:gd name="connsiteX372" fmla="*/ 1521717 w 2199074"/>
                    <a:gd name="connsiteY372" fmla="*/ 109973 h 1050142"/>
                    <a:gd name="connsiteX373" fmla="*/ 1525726 w 2199074"/>
                    <a:gd name="connsiteY373" fmla="*/ 114493 h 1050142"/>
                    <a:gd name="connsiteX374" fmla="*/ 1529449 w 2199074"/>
                    <a:gd name="connsiteY374" fmla="*/ 119255 h 1050142"/>
                    <a:gd name="connsiteX375" fmla="*/ 1533173 w 2199074"/>
                    <a:gd name="connsiteY375" fmla="*/ 124018 h 1050142"/>
                    <a:gd name="connsiteX376" fmla="*/ 1536636 w 2199074"/>
                    <a:gd name="connsiteY376" fmla="*/ 128980 h 1050142"/>
                    <a:gd name="connsiteX377" fmla="*/ 1540083 w 2199074"/>
                    <a:gd name="connsiteY377" fmla="*/ 133933 h 1050142"/>
                    <a:gd name="connsiteX378" fmla="*/ 1543287 w 2199074"/>
                    <a:gd name="connsiteY378" fmla="*/ 139076 h 1050142"/>
                    <a:gd name="connsiteX379" fmla="*/ 1546464 w 2199074"/>
                    <a:gd name="connsiteY379" fmla="*/ 144220 h 1050142"/>
                    <a:gd name="connsiteX380" fmla="*/ 1549383 w 2199074"/>
                    <a:gd name="connsiteY380" fmla="*/ 149519 h 1050142"/>
                    <a:gd name="connsiteX381" fmla="*/ 1552301 w 2199074"/>
                    <a:gd name="connsiteY381" fmla="*/ 154818 h 1050142"/>
                    <a:gd name="connsiteX382" fmla="*/ 1554950 w 2199074"/>
                    <a:gd name="connsiteY382" fmla="*/ 160265 h 1050142"/>
                    <a:gd name="connsiteX383" fmla="*/ 1557591 w 2199074"/>
                    <a:gd name="connsiteY383" fmla="*/ 165711 h 1050142"/>
                    <a:gd name="connsiteX384" fmla="*/ 1559938 w 2199074"/>
                    <a:gd name="connsiteY384" fmla="*/ 171305 h 1050142"/>
                    <a:gd name="connsiteX385" fmla="*/ 1562285 w 2199074"/>
                    <a:gd name="connsiteY385" fmla="*/ 176882 h 1050142"/>
                    <a:gd name="connsiteX386" fmla="*/ 1564371 w 2199074"/>
                    <a:gd name="connsiteY386" fmla="*/ 182553 h 1050142"/>
                    <a:gd name="connsiteX387" fmla="*/ 1568216 w 2199074"/>
                    <a:gd name="connsiteY387" fmla="*/ 194044 h 1050142"/>
                    <a:gd name="connsiteX388" fmla="*/ 1571472 w 2199074"/>
                    <a:gd name="connsiteY388" fmla="*/ 205665 h 1050142"/>
                    <a:gd name="connsiteX389" fmla="*/ 1572875 w 2199074"/>
                    <a:gd name="connsiteY389" fmla="*/ 211536 h 1050142"/>
                    <a:gd name="connsiteX390" fmla="*/ 1574148 w 2199074"/>
                    <a:gd name="connsiteY390" fmla="*/ 217458 h 1050142"/>
                    <a:gd name="connsiteX391" fmla="*/ 1576191 w 2199074"/>
                    <a:gd name="connsiteY391" fmla="*/ 229373 h 1050142"/>
                    <a:gd name="connsiteX392" fmla="*/ 1577655 w 2199074"/>
                    <a:gd name="connsiteY392" fmla="*/ 241349 h 1050142"/>
                    <a:gd name="connsiteX393" fmla="*/ 1578243 w 2199074"/>
                    <a:gd name="connsiteY393" fmla="*/ 243436 h 1050142"/>
                    <a:gd name="connsiteX394" fmla="*/ 1587439 w 2199074"/>
                    <a:gd name="connsiteY394" fmla="*/ 246787 h 1050142"/>
                    <a:gd name="connsiteX395" fmla="*/ 1598376 w 2199074"/>
                    <a:gd name="connsiteY395" fmla="*/ 241678 h 1050142"/>
                    <a:gd name="connsiteX396" fmla="*/ 1609572 w 2199074"/>
                    <a:gd name="connsiteY396" fmla="*/ 237140 h 1050142"/>
                    <a:gd name="connsiteX397" fmla="*/ 1615252 w 2199074"/>
                    <a:gd name="connsiteY397" fmla="*/ 235097 h 1050142"/>
                    <a:gd name="connsiteX398" fmla="*/ 1620993 w 2199074"/>
                    <a:gd name="connsiteY398" fmla="*/ 233157 h 1050142"/>
                    <a:gd name="connsiteX399" fmla="*/ 1632588 w 2199074"/>
                    <a:gd name="connsiteY399" fmla="*/ 229771 h 1050142"/>
                    <a:gd name="connsiteX400" fmla="*/ 1644355 w 2199074"/>
                    <a:gd name="connsiteY400" fmla="*/ 226983 h 1050142"/>
                    <a:gd name="connsiteX401" fmla="*/ 1650278 w 2199074"/>
                    <a:gd name="connsiteY401" fmla="*/ 225745 h 1050142"/>
                    <a:gd name="connsiteX402" fmla="*/ 1656253 w 2199074"/>
                    <a:gd name="connsiteY402" fmla="*/ 224784 h 1050142"/>
                    <a:gd name="connsiteX403" fmla="*/ 1662228 w 2199074"/>
                    <a:gd name="connsiteY403" fmla="*/ 223840 h 1050142"/>
                    <a:gd name="connsiteX404" fmla="*/ 1668246 w 2199074"/>
                    <a:gd name="connsiteY404" fmla="*/ 223199 h 1050142"/>
                    <a:gd name="connsiteX405" fmla="*/ 1674264 w 2199074"/>
                    <a:gd name="connsiteY405" fmla="*/ 222567 h 1050142"/>
                    <a:gd name="connsiteX406" fmla="*/ 1680299 w 2199074"/>
                    <a:gd name="connsiteY406" fmla="*/ 222221 h 1050142"/>
                    <a:gd name="connsiteX407" fmla="*/ 1686343 w 2199074"/>
                    <a:gd name="connsiteY407" fmla="*/ 221900 h 1050142"/>
                    <a:gd name="connsiteX408" fmla="*/ 1692396 w 2199074"/>
                    <a:gd name="connsiteY408" fmla="*/ 221883 h 1050142"/>
                    <a:gd name="connsiteX409" fmla="*/ 1698440 w 2199074"/>
                    <a:gd name="connsiteY409" fmla="*/ 221883 h 1050142"/>
                    <a:gd name="connsiteX410" fmla="*/ 1704484 w 2199074"/>
                    <a:gd name="connsiteY410" fmla="*/ 222186 h 1050142"/>
                    <a:gd name="connsiteX411" fmla="*/ 1710528 w 2199074"/>
                    <a:gd name="connsiteY411" fmla="*/ 222507 h 1050142"/>
                    <a:gd name="connsiteX412" fmla="*/ 1716512 w 2199074"/>
                    <a:gd name="connsiteY412" fmla="*/ 223147 h 1050142"/>
                    <a:gd name="connsiteX413" fmla="*/ 1722530 w 2199074"/>
                    <a:gd name="connsiteY413" fmla="*/ 223805 h 1050142"/>
                    <a:gd name="connsiteX414" fmla="*/ 1728487 w 2199074"/>
                    <a:gd name="connsiteY414" fmla="*/ 224801 h 1050142"/>
                    <a:gd name="connsiteX415" fmla="*/ 1734436 w 2199074"/>
                    <a:gd name="connsiteY415" fmla="*/ 225832 h 1050142"/>
                    <a:gd name="connsiteX416" fmla="*/ 1740307 w 2199074"/>
                    <a:gd name="connsiteY416" fmla="*/ 227148 h 1050142"/>
                    <a:gd name="connsiteX417" fmla="*/ 1751945 w 2199074"/>
                    <a:gd name="connsiteY417" fmla="*/ 230248 h 1050142"/>
                    <a:gd name="connsiteX418" fmla="*/ 1754837 w 2199074"/>
                    <a:gd name="connsiteY418" fmla="*/ 231070 h 1050142"/>
                    <a:gd name="connsiteX419" fmla="*/ 1757660 w 2199074"/>
                    <a:gd name="connsiteY419" fmla="*/ 232083 h 1050142"/>
                    <a:gd name="connsiteX420" fmla="*/ 1763314 w 2199074"/>
                    <a:gd name="connsiteY420" fmla="*/ 234092 h 1050142"/>
                    <a:gd name="connsiteX421" fmla="*/ 1773237 w 2199074"/>
                    <a:gd name="connsiteY421" fmla="*/ 238301 h 1050142"/>
                    <a:gd name="connsiteX422" fmla="*/ 1779827 w 2199074"/>
                    <a:gd name="connsiteY422" fmla="*/ 246839 h 1050142"/>
                    <a:gd name="connsiteX423" fmla="*/ 1783230 w 2199074"/>
                    <a:gd name="connsiteY423" fmla="*/ 251774 h 1050142"/>
                    <a:gd name="connsiteX424" fmla="*/ 1784927 w 2199074"/>
                    <a:gd name="connsiteY424" fmla="*/ 254259 h 1050142"/>
                    <a:gd name="connsiteX425" fmla="*/ 1786477 w 2199074"/>
                    <a:gd name="connsiteY425" fmla="*/ 256831 h 1050142"/>
                    <a:gd name="connsiteX426" fmla="*/ 1792443 w 2199074"/>
                    <a:gd name="connsiteY426" fmla="*/ 267291 h 1050142"/>
                    <a:gd name="connsiteX427" fmla="*/ 1795223 w 2199074"/>
                    <a:gd name="connsiteY427" fmla="*/ 272643 h 1050142"/>
                    <a:gd name="connsiteX428" fmla="*/ 1797734 w 2199074"/>
                    <a:gd name="connsiteY428" fmla="*/ 278124 h 1050142"/>
                    <a:gd name="connsiteX429" fmla="*/ 1800202 w 2199074"/>
                    <a:gd name="connsiteY429" fmla="*/ 283640 h 1050142"/>
                    <a:gd name="connsiteX430" fmla="*/ 1802384 w 2199074"/>
                    <a:gd name="connsiteY430" fmla="*/ 289268 h 1050142"/>
                    <a:gd name="connsiteX431" fmla="*/ 1804531 w 2199074"/>
                    <a:gd name="connsiteY431" fmla="*/ 294914 h 1050142"/>
                    <a:gd name="connsiteX432" fmla="*/ 1806376 w 2199074"/>
                    <a:gd name="connsiteY432" fmla="*/ 300681 h 1050142"/>
                    <a:gd name="connsiteX433" fmla="*/ 1808211 w 2199074"/>
                    <a:gd name="connsiteY433" fmla="*/ 306439 h 1050142"/>
                    <a:gd name="connsiteX434" fmla="*/ 1809761 w 2199074"/>
                    <a:gd name="connsiteY434" fmla="*/ 312293 h 1050142"/>
                    <a:gd name="connsiteX435" fmla="*/ 1811285 w 2199074"/>
                    <a:gd name="connsiteY435" fmla="*/ 318155 h 1050142"/>
                    <a:gd name="connsiteX436" fmla="*/ 1812532 w 2199074"/>
                    <a:gd name="connsiteY436" fmla="*/ 324086 h 1050142"/>
                    <a:gd name="connsiteX437" fmla="*/ 1813745 w 2199074"/>
                    <a:gd name="connsiteY437" fmla="*/ 330009 h 1050142"/>
                    <a:gd name="connsiteX438" fmla="*/ 1814654 w 2199074"/>
                    <a:gd name="connsiteY438" fmla="*/ 335993 h 1050142"/>
                    <a:gd name="connsiteX439" fmla="*/ 1815563 w 2199074"/>
                    <a:gd name="connsiteY439" fmla="*/ 341985 h 1050142"/>
                    <a:gd name="connsiteX440" fmla="*/ 1816169 w 2199074"/>
                    <a:gd name="connsiteY440" fmla="*/ 347994 h 1050142"/>
                    <a:gd name="connsiteX441" fmla="*/ 1816775 w 2199074"/>
                    <a:gd name="connsiteY441" fmla="*/ 354004 h 1050142"/>
                    <a:gd name="connsiteX442" fmla="*/ 1817087 w 2199074"/>
                    <a:gd name="connsiteY442" fmla="*/ 360039 h 1050142"/>
                    <a:gd name="connsiteX443" fmla="*/ 1817373 w 2199074"/>
                    <a:gd name="connsiteY443" fmla="*/ 372144 h 1050142"/>
                    <a:gd name="connsiteX444" fmla="*/ 1817061 w 2199074"/>
                    <a:gd name="connsiteY444" fmla="*/ 384232 h 1050142"/>
                    <a:gd name="connsiteX445" fmla="*/ 1816671 w 2199074"/>
                    <a:gd name="connsiteY445" fmla="*/ 390250 h 1050142"/>
                    <a:gd name="connsiteX446" fmla="*/ 1816143 w 2199074"/>
                    <a:gd name="connsiteY446" fmla="*/ 396277 h 1050142"/>
                    <a:gd name="connsiteX447" fmla="*/ 1814585 w 2199074"/>
                    <a:gd name="connsiteY447" fmla="*/ 408253 h 1050142"/>
                    <a:gd name="connsiteX448" fmla="*/ 1812454 w 2199074"/>
                    <a:gd name="connsiteY448" fmla="*/ 420124 h 1050142"/>
                    <a:gd name="connsiteX449" fmla="*/ 1812385 w 2199074"/>
                    <a:gd name="connsiteY449" fmla="*/ 422324 h 1050142"/>
                    <a:gd name="connsiteX450" fmla="*/ 1820196 w 2199074"/>
                    <a:gd name="connsiteY450" fmla="*/ 428229 h 1050142"/>
                    <a:gd name="connsiteX451" fmla="*/ 1832154 w 2199074"/>
                    <a:gd name="connsiteY451" fmla="*/ 426567 h 1050142"/>
                    <a:gd name="connsiteX452" fmla="*/ 1844181 w 2199074"/>
                    <a:gd name="connsiteY452" fmla="*/ 425545 h 1050142"/>
                    <a:gd name="connsiteX453" fmla="*/ 1850217 w 2199074"/>
                    <a:gd name="connsiteY453" fmla="*/ 425242 h 1050142"/>
                    <a:gd name="connsiteX454" fmla="*/ 1856261 w 2199074"/>
                    <a:gd name="connsiteY454" fmla="*/ 425103 h 1050142"/>
                    <a:gd name="connsiteX455" fmla="*/ 1868349 w 2199074"/>
                    <a:gd name="connsiteY455" fmla="*/ 425285 h 1050142"/>
                    <a:gd name="connsiteX456" fmla="*/ 1880420 w 2199074"/>
                    <a:gd name="connsiteY456" fmla="*/ 426056 h 1050142"/>
                    <a:gd name="connsiteX457" fmla="*/ 1886438 w 2199074"/>
                    <a:gd name="connsiteY457" fmla="*/ 426636 h 1050142"/>
                    <a:gd name="connsiteX458" fmla="*/ 1898431 w 2199074"/>
                    <a:gd name="connsiteY458" fmla="*/ 428324 h 1050142"/>
                    <a:gd name="connsiteX459" fmla="*/ 1904379 w 2199074"/>
                    <a:gd name="connsiteY459" fmla="*/ 429493 h 1050142"/>
                    <a:gd name="connsiteX460" fmla="*/ 1910328 w 2199074"/>
                    <a:gd name="connsiteY460" fmla="*/ 430645 h 1050142"/>
                    <a:gd name="connsiteX461" fmla="*/ 1916208 w 2199074"/>
                    <a:gd name="connsiteY461" fmla="*/ 432126 h 1050142"/>
                    <a:gd name="connsiteX462" fmla="*/ 1922070 w 2199074"/>
                    <a:gd name="connsiteY462" fmla="*/ 433589 h 1050142"/>
                    <a:gd name="connsiteX463" fmla="*/ 1927854 w 2199074"/>
                    <a:gd name="connsiteY463" fmla="*/ 435364 h 1050142"/>
                    <a:gd name="connsiteX464" fmla="*/ 1933647 w 2199074"/>
                    <a:gd name="connsiteY464" fmla="*/ 437148 h 1050142"/>
                    <a:gd name="connsiteX465" fmla="*/ 1939319 w 2199074"/>
                    <a:gd name="connsiteY465" fmla="*/ 439217 h 1050142"/>
                    <a:gd name="connsiteX466" fmla="*/ 1944999 w 2199074"/>
                    <a:gd name="connsiteY466" fmla="*/ 441305 h 1050142"/>
                    <a:gd name="connsiteX467" fmla="*/ 1950550 w 2199074"/>
                    <a:gd name="connsiteY467" fmla="*/ 443677 h 1050142"/>
                    <a:gd name="connsiteX468" fmla="*/ 1956100 w 2199074"/>
                    <a:gd name="connsiteY468" fmla="*/ 446076 h 1050142"/>
                    <a:gd name="connsiteX469" fmla="*/ 1961495 w 2199074"/>
                    <a:gd name="connsiteY469" fmla="*/ 448769 h 1050142"/>
                    <a:gd name="connsiteX470" fmla="*/ 1966872 w 2199074"/>
                    <a:gd name="connsiteY470" fmla="*/ 451505 h 1050142"/>
                    <a:gd name="connsiteX471" fmla="*/ 1972102 w 2199074"/>
                    <a:gd name="connsiteY471" fmla="*/ 454527 h 1050142"/>
                    <a:gd name="connsiteX472" fmla="*/ 1982320 w 2199074"/>
                    <a:gd name="connsiteY472" fmla="*/ 460909 h 1050142"/>
                    <a:gd name="connsiteX473" fmla="*/ 1984822 w 2199074"/>
                    <a:gd name="connsiteY473" fmla="*/ 462545 h 1050142"/>
                    <a:gd name="connsiteX474" fmla="*/ 1987238 w 2199074"/>
                    <a:gd name="connsiteY474" fmla="*/ 464337 h 1050142"/>
                    <a:gd name="connsiteX475" fmla="*/ 1992027 w 2199074"/>
                    <a:gd name="connsiteY475" fmla="*/ 467940 h 1050142"/>
                    <a:gd name="connsiteX476" fmla="*/ 2000296 w 2199074"/>
                    <a:gd name="connsiteY476" fmla="*/ 474928 h 1050142"/>
                    <a:gd name="connsiteX477" fmla="*/ 2004080 w 2199074"/>
                    <a:gd name="connsiteY477" fmla="*/ 484989 h 1050142"/>
                    <a:gd name="connsiteX478" fmla="*/ 2005864 w 2199074"/>
                    <a:gd name="connsiteY478" fmla="*/ 490722 h 1050142"/>
                    <a:gd name="connsiteX479" fmla="*/ 2006765 w 2199074"/>
                    <a:gd name="connsiteY479" fmla="*/ 493579 h 1050142"/>
                    <a:gd name="connsiteX480" fmla="*/ 2007474 w 2199074"/>
                    <a:gd name="connsiteY480" fmla="*/ 496506 h 1050142"/>
                    <a:gd name="connsiteX481" fmla="*/ 2010098 w 2199074"/>
                    <a:gd name="connsiteY481" fmla="*/ 508248 h 1050142"/>
                    <a:gd name="connsiteX482" fmla="*/ 2011172 w 2199074"/>
                    <a:gd name="connsiteY482" fmla="*/ 514179 h 1050142"/>
                    <a:gd name="connsiteX483" fmla="*/ 2011977 w 2199074"/>
                    <a:gd name="connsiteY483" fmla="*/ 520163 h 1050142"/>
                    <a:gd name="connsiteX484" fmla="*/ 2012705 w 2199074"/>
                    <a:gd name="connsiteY484" fmla="*/ 526164 h 1050142"/>
                    <a:gd name="connsiteX485" fmla="*/ 2013120 w 2199074"/>
                    <a:gd name="connsiteY485" fmla="*/ 532182 h 1050142"/>
                    <a:gd name="connsiteX486" fmla="*/ 2013501 w 2199074"/>
                    <a:gd name="connsiteY486" fmla="*/ 538208 h 1050142"/>
                    <a:gd name="connsiteX487" fmla="*/ 2013579 w 2199074"/>
                    <a:gd name="connsiteY487" fmla="*/ 544244 h 1050142"/>
                    <a:gd name="connsiteX488" fmla="*/ 2013640 w 2199074"/>
                    <a:gd name="connsiteY488" fmla="*/ 550305 h 1050142"/>
                    <a:gd name="connsiteX489" fmla="*/ 2013389 w 2199074"/>
                    <a:gd name="connsiteY489" fmla="*/ 556349 h 1050142"/>
                    <a:gd name="connsiteX490" fmla="*/ 2013120 w 2199074"/>
                    <a:gd name="connsiteY490" fmla="*/ 562384 h 1050142"/>
                    <a:gd name="connsiteX491" fmla="*/ 2012557 w 2199074"/>
                    <a:gd name="connsiteY491" fmla="*/ 568411 h 1050142"/>
                    <a:gd name="connsiteX492" fmla="*/ 2011977 w 2199074"/>
                    <a:gd name="connsiteY492" fmla="*/ 574429 h 1050142"/>
                    <a:gd name="connsiteX493" fmla="*/ 2011085 w 2199074"/>
                    <a:gd name="connsiteY493" fmla="*/ 580413 h 1050142"/>
                    <a:gd name="connsiteX494" fmla="*/ 2010193 w 2199074"/>
                    <a:gd name="connsiteY494" fmla="*/ 586396 h 1050142"/>
                    <a:gd name="connsiteX495" fmla="*/ 2009007 w 2199074"/>
                    <a:gd name="connsiteY495" fmla="*/ 592336 h 1050142"/>
                    <a:gd name="connsiteX496" fmla="*/ 2007795 w 2199074"/>
                    <a:gd name="connsiteY496" fmla="*/ 598259 h 1050142"/>
                    <a:gd name="connsiteX497" fmla="*/ 2006306 w 2199074"/>
                    <a:gd name="connsiteY497" fmla="*/ 604130 h 1050142"/>
                    <a:gd name="connsiteX498" fmla="*/ 2003032 w 2199074"/>
                    <a:gd name="connsiteY498" fmla="*/ 615785 h 1050142"/>
                    <a:gd name="connsiteX499" fmla="*/ 1999179 w 2199074"/>
                    <a:gd name="connsiteY499" fmla="*/ 627250 h 1050142"/>
                    <a:gd name="connsiteX500" fmla="*/ 1997023 w 2199074"/>
                    <a:gd name="connsiteY500" fmla="*/ 632878 h 1050142"/>
                    <a:gd name="connsiteX501" fmla="*/ 1994728 w 2199074"/>
                    <a:gd name="connsiteY501" fmla="*/ 638472 h 1050142"/>
                    <a:gd name="connsiteX502" fmla="*/ 1989741 w 2199074"/>
                    <a:gd name="connsiteY502" fmla="*/ 649478 h 1050142"/>
                    <a:gd name="connsiteX503" fmla="*/ 1984173 w 2199074"/>
                    <a:gd name="connsiteY503" fmla="*/ 660198 h 1050142"/>
                    <a:gd name="connsiteX504" fmla="*/ 1983480 w 2199074"/>
                    <a:gd name="connsiteY504" fmla="*/ 662259 h 1050142"/>
                    <a:gd name="connsiteX505" fmla="*/ 1989195 w 2199074"/>
                    <a:gd name="connsiteY505" fmla="*/ 670208 h 1050142"/>
                    <a:gd name="connsiteX506" fmla="*/ 2001119 w 2199074"/>
                    <a:gd name="connsiteY506" fmla="*/ 672138 h 1050142"/>
                    <a:gd name="connsiteX507" fmla="*/ 2012921 w 2199074"/>
                    <a:gd name="connsiteY507" fmla="*/ 674693 h 1050142"/>
                    <a:gd name="connsiteX508" fmla="*/ 2018766 w 2199074"/>
                    <a:gd name="connsiteY508" fmla="*/ 676200 h 1050142"/>
                    <a:gd name="connsiteX509" fmla="*/ 2024594 w 2199074"/>
                    <a:gd name="connsiteY509" fmla="*/ 677836 h 1050142"/>
                    <a:gd name="connsiteX510" fmla="*/ 2036093 w 2199074"/>
                    <a:gd name="connsiteY510" fmla="*/ 681577 h 1050142"/>
                    <a:gd name="connsiteX511" fmla="*/ 2047393 w 2199074"/>
                    <a:gd name="connsiteY511" fmla="*/ 685915 h 1050142"/>
                    <a:gd name="connsiteX512" fmla="*/ 2052978 w 2199074"/>
                    <a:gd name="connsiteY512" fmla="*/ 688227 h 1050142"/>
                    <a:gd name="connsiteX513" fmla="*/ 2058459 w 2199074"/>
                    <a:gd name="connsiteY513" fmla="*/ 690799 h 1050142"/>
                    <a:gd name="connsiteX514" fmla="*/ 2063940 w 2199074"/>
                    <a:gd name="connsiteY514" fmla="*/ 693388 h 1050142"/>
                    <a:gd name="connsiteX515" fmla="*/ 2069266 w 2199074"/>
                    <a:gd name="connsiteY515" fmla="*/ 696245 h 1050142"/>
                    <a:gd name="connsiteX516" fmla="*/ 2074609 w 2199074"/>
                    <a:gd name="connsiteY516" fmla="*/ 699103 h 1050142"/>
                    <a:gd name="connsiteX517" fmla="*/ 2079778 w 2199074"/>
                    <a:gd name="connsiteY517" fmla="*/ 702229 h 1050142"/>
                    <a:gd name="connsiteX518" fmla="*/ 2084956 w 2199074"/>
                    <a:gd name="connsiteY518" fmla="*/ 705372 h 1050142"/>
                    <a:gd name="connsiteX519" fmla="*/ 2089970 w 2199074"/>
                    <a:gd name="connsiteY519" fmla="*/ 708775 h 1050142"/>
                    <a:gd name="connsiteX520" fmla="*/ 2094975 w 2199074"/>
                    <a:gd name="connsiteY520" fmla="*/ 712169 h 1050142"/>
                    <a:gd name="connsiteX521" fmla="*/ 2099798 w 2199074"/>
                    <a:gd name="connsiteY521" fmla="*/ 715832 h 1050142"/>
                    <a:gd name="connsiteX522" fmla="*/ 2104612 w 2199074"/>
                    <a:gd name="connsiteY522" fmla="*/ 719504 h 1050142"/>
                    <a:gd name="connsiteX523" fmla="*/ 2109210 w 2199074"/>
                    <a:gd name="connsiteY523" fmla="*/ 723409 h 1050142"/>
                    <a:gd name="connsiteX524" fmla="*/ 2113800 w 2199074"/>
                    <a:gd name="connsiteY524" fmla="*/ 727349 h 1050142"/>
                    <a:gd name="connsiteX525" fmla="*/ 2118164 w 2199074"/>
                    <a:gd name="connsiteY525" fmla="*/ 731505 h 1050142"/>
                    <a:gd name="connsiteX526" fmla="*/ 2122493 w 2199074"/>
                    <a:gd name="connsiteY526" fmla="*/ 735705 h 1050142"/>
                    <a:gd name="connsiteX527" fmla="*/ 2126606 w 2199074"/>
                    <a:gd name="connsiteY527" fmla="*/ 740112 h 1050142"/>
                    <a:gd name="connsiteX528" fmla="*/ 2134460 w 2199074"/>
                    <a:gd name="connsiteY528" fmla="*/ 749222 h 1050142"/>
                    <a:gd name="connsiteX529" fmla="*/ 2136391 w 2199074"/>
                    <a:gd name="connsiteY529" fmla="*/ 751551 h 1050142"/>
                    <a:gd name="connsiteX530" fmla="*/ 2138158 w 2199074"/>
                    <a:gd name="connsiteY530" fmla="*/ 753958 h 1050142"/>
                    <a:gd name="connsiteX531" fmla="*/ 2141690 w 2199074"/>
                    <a:gd name="connsiteY531" fmla="*/ 758833 h 1050142"/>
                    <a:gd name="connsiteX532" fmla="*/ 2147527 w 2199074"/>
                    <a:gd name="connsiteY532" fmla="*/ 767899 h 1050142"/>
                    <a:gd name="connsiteX533" fmla="*/ 2148168 w 2199074"/>
                    <a:gd name="connsiteY533" fmla="*/ 778654 h 1050142"/>
                    <a:gd name="connsiteX534" fmla="*/ 2148202 w 2199074"/>
                    <a:gd name="connsiteY534" fmla="*/ 784672 h 1050142"/>
                    <a:gd name="connsiteX535" fmla="*/ 2148185 w 2199074"/>
                    <a:gd name="connsiteY535" fmla="*/ 787668 h 1050142"/>
                    <a:gd name="connsiteX536" fmla="*/ 2148012 w 2199074"/>
                    <a:gd name="connsiteY536" fmla="*/ 790681 h 1050142"/>
                    <a:gd name="connsiteX537" fmla="*/ 2147059 w 2199074"/>
                    <a:gd name="connsiteY537" fmla="*/ 802674 h 1050142"/>
                    <a:gd name="connsiteX538" fmla="*/ 2146349 w 2199074"/>
                    <a:gd name="connsiteY538" fmla="*/ 808658 h 1050142"/>
                    <a:gd name="connsiteX539" fmla="*/ 2145327 w 2199074"/>
                    <a:gd name="connsiteY539" fmla="*/ 814607 h 1050142"/>
                    <a:gd name="connsiteX540" fmla="*/ 2144280 w 2199074"/>
                    <a:gd name="connsiteY540" fmla="*/ 820555 h 1050142"/>
                    <a:gd name="connsiteX541" fmla="*/ 2142894 w 2199074"/>
                    <a:gd name="connsiteY541" fmla="*/ 826444 h 1050142"/>
                    <a:gd name="connsiteX542" fmla="*/ 2141491 w 2199074"/>
                    <a:gd name="connsiteY542" fmla="*/ 832332 h 1050142"/>
                    <a:gd name="connsiteX543" fmla="*/ 2139785 w 2199074"/>
                    <a:gd name="connsiteY543" fmla="*/ 838116 h 1050142"/>
                    <a:gd name="connsiteX544" fmla="*/ 2138045 w 2199074"/>
                    <a:gd name="connsiteY544" fmla="*/ 843917 h 1050142"/>
                    <a:gd name="connsiteX545" fmla="*/ 2136019 w 2199074"/>
                    <a:gd name="connsiteY545" fmla="*/ 849632 h 1050142"/>
                    <a:gd name="connsiteX546" fmla="*/ 2133984 w 2199074"/>
                    <a:gd name="connsiteY546" fmla="*/ 855313 h 1050142"/>
                    <a:gd name="connsiteX547" fmla="*/ 2131663 w 2199074"/>
                    <a:gd name="connsiteY547" fmla="*/ 860907 h 1050142"/>
                    <a:gd name="connsiteX548" fmla="*/ 2129334 w 2199074"/>
                    <a:gd name="connsiteY548" fmla="*/ 866492 h 1050142"/>
                    <a:gd name="connsiteX549" fmla="*/ 2126719 w 2199074"/>
                    <a:gd name="connsiteY549" fmla="*/ 871947 h 1050142"/>
                    <a:gd name="connsiteX550" fmla="*/ 2124112 w 2199074"/>
                    <a:gd name="connsiteY550" fmla="*/ 877402 h 1050142"/>
                    <a:gd name="connsiteX551" fmla="*/ 2121212 w 2199074"/>
                    <a:gd name="connsiteY551" fmla="*/ 882728 h 1050142"/>
                    <a:gd name="connsiteX552" fmla="*/ 2118302 w 2199074"/>
                    <a:gd name="connsiteY552" fmla="*/ 888044 h 1050142"/>
                    <a:gd name="connsiteX553" fmla="*/ 2115176 w 2199074"/>
                    <a:gd name="connsiteY553" fmla="*/ 893214 h 1050142"/>
                    <a:gd name="connsiteX554" fmla="*/ 2108604 w 2199074"/>
                    <a:gd name="connsiteY554" fmla="*/ 903362 h 1050142"/>
                    <a:gd name="connsiteX555" fmla="*/ 2101530 w 2199074"/>
                    <a:gd name="connsiteY555" fmla="*/ 913190 h 1050142"/>
                    <a:gd name="connsiteX556" fmla="*/ 2097815 w 2199074"/>
                    <a:gd name="connsiteY556" fmla="*/ 917927 h 1050142"/>
                    <a:gd name="connsiteX557" fmla="*/ 2093987 w 2199074"/>
                    <a:gd name="connsiteY557" fmla="*/ 922611 h 1050142"/>
                    <a:gd name="connsiteX558" fmla="*/ 2085969 w 2199074"/>
                    <a:gd name="connsiteY558" fmla="*/ 931643 h 1050142"/>
                    <a:gd name="connsiteX559" fmla="*/ 2077492 w 2199074"/>
                    <a:gd name="connsiteY559" fmla="*/ 940241 h 1050142"/>
                    <a:gd name="connsiteX560" fmla="*/ 2076228 w 2199074"/>
                    <a:gd name="connsiteY560" fmla="*/ 942025 h 1050142"/>
                    <a:gd name="connsiteX561" fmla="*/ 2079336 w 2199074"/>
                    <a:gd name="connsiteY561" fmla="*/ 951299 h 1050142"/>
                    <a:gd name="connsiteX562" fmla="*/ 2090160 w 2199074"/>
                    <a:gd name="connsiteY562" fmla="*/ 956668 h 1050142"/>
                    <a:gd name="connsiteX563" fmla="*/ 2100698 w 2199074"/>
                    <a:gd name="connsiteY563" fmla="*/ 962564 h 1050142"/>
                    <a:gd name="connsiteX564" fmla="*/ 2105850 w 2199074"/>
                    <a:gd name="connsiteY564" fmla="*/ 965734 h 1050142"/>
                    <a:gd name="connsiteX565" fmla="*/ 2110916 w 2199074"/>
                    <a:gd name="connsiteY565" fmla="*/ 969033 h 1050142"/>
                    <a:gd name="connsiteX566" fmla="*/ 2120796 w 2199074"/>
                    <a:gd name="connsiteY566" fmla="*/ 976003 h 1050142"/>
                    <a:gd name="connsiteX567" fmla="*/ 2130338 w 2199074"/>
                    <a:gd name="connsiteY567" fmla="*/ 983450 h 1050142"/>
                    <a:gd name="connsiteX568" fmla="*/ 2134997 w 2199074"/>
                    <a:gd name="connsiteY568" fmla="*/ 987295 h 1050142"/>
                    <a:gd name="connsiteX569" fmla="*/ 2139465 w 2199074"/>
                    <a:gd name="connsiteY569" fmla="*/ 991390 h 1050142"/>
                    <a:gd name="connsiteX570" fmla="*/ 2143942 w 2199074"/>
                    <a:gd name="connsiteY570" fmla="*/ 995469 h 1050142"/>
                    <a:gd name="connsiteX571" fmla="*/ 2148193 w 2199074"/>
                    <a:gd name="connsiteY571" fmla="*/ 999764 h 1050142"/>
                    <a:gd name="connsiteX572" fmla="*/ 2152445 w 2199074"/>
                    <a:gd name="connsiteY572" fmla="*/ 1004076 h 1050142"/>
                    <a:gd name="connsiteX573" fmla="*/ 2156480 w 2199074"/>
                    <a:gd name="connsiteY573" fmla="*/ 1008588 h 1050142"/>
                    <a:gd name="connsiteX574" fmla="*/ 2160498 w 2199074"/>
                    <a:gd name="connsiteY574" fmla="*/ 1013125 h 1050142"/>
                    <a:gd name="connsiteX575" fmla="*/ 2164282 w 2199074"/>
                    <a:gd name="connsiteY575" fmla="*/ 1017818 h 1050142"/>
                    <a:gd name="connsiteX576" fmla="*/ 2168066 w 2199074"/>
                    <a:gd name="connsiteY576" fmla="*/ 1022572 h 1050142"/>
                    <a:gd name="connsiteX577" fmla="*/ 2171599 w 2199074"/>
                    <a:gd name="connsiteY577" fmla="*/ 1027456 h 1050142"/>
                    <a:gd name="connsiteX578" fmla="*/ 2175106 w 2199074"/>
                    <a:gd name="connsiteY578" fmla="*/ 1032400 h 1050142"/>
                    <a:gd name="connsiteX579" fmla="*/ 2178344 w 2199074"/>
                    <a:gd name="connsiteY579" fmla="*/ 1037483 h 1050142"/>
                    <a:gd name="connsiteX580" fmla="*/ 2181574 w 2199074"/>
                    <a:gd name="connsiteY580" fmla="*/ 1042592 h 1050142"/>
                    <a:gd name="connsiteX581" fmla="*/ 2184527 w 2199074"/>
                    <a:gd name="connsiteY581" fmla="*/ 1047865 h 1050142"/>
                    <a:gd name="connsiteX582" fmla="*/ 2185731 w 2199074"/>
                    <a:gd name="connsiteY582" fmla="*/ 1050056 h 1050142"/>
                    <a:gd name="connsiteX583" fmla="*/ 2199074 w 2199074"/>
                    <a:gd name="connsiteY583" fmla="*/ 1050056 h 1050142"/>
                    <a:gd name="connsiteX584" fmla="*/ 2198001 w 2199074"/>
                    <a:gd name="connsiteY584" fmla="*/ 1047778 h 1050142"/>
                    <a:gd name="connsiteX585" fmla="*/ 2194987 w 2199074"/>
                    <a:gd name="connsiteY585" fmla="*/ 1042150 h 1050142"/>
                    <a:gd name="connsiteX586" fmla="*/ 2191922 w 2199074"/>
                    <a:gd name="connsiteY586" fmla="*/ 1036513 h 1050142"/>
                    <a:gd name="connsiteX587" fmla="*/ 2188579 w 2199074"/>
                    <a:gd name="connsiteY587" fmla="*/ 1031093 h 1050142"/>
                    <a:gd name="connsiteX588" fmla="*/ 2185194 w 2199074"/>
                    <a:gd name="connsiteY588" fmla="*/ 1025672 h 1050142"/>
                    <a:gd name="connsiteX589" fmla="*/ 2181548 w 2199074"/>
                    <a:gd name="connsiteY589" fmla="*/ 1020424 h 1050142"/>
                    <a:gd name="connsiteX590" fmla="*/ 2177877 w 2199074"/>
                    <a:gd name="connsiteY590" fmla="*/ 1015194 h 1050142"/>
                    <a:gd name="connsiteX591" fmla="*/ 2173963 w 2199074"/>
                    <a:gd name="connsiteY591" fmla="*/ 1010163 h 1050142"/>
                    <a:gd name="connsiteX592" fmla="*/ 2170023 w 2199074"/>
                    <a:gd name="connsiteY592" fmla="*/ 1005150 h 1050142"/>
                    <a:gd name="connsiteX593" fmla="*/ 2165841 w 2199074"/>
                    <a:gd name="connsiteY593" fmla="*/ 1000344 h 1050142"/>
                    <a:gd name="connsiteX594" fmla="*/ 2161667 w 2199074"/>
                    <a:gd name="connsiteY594" fmla="*/ 995538 h 1050142"/>
                    <a:gd name="connsiteX595" fmla="*/ 2157199 w 2199074"/>
                    <a:gd name="connsiteY595" fmla="*/ 991027 h 1050142"/>
                    <a:gd name="connsiteX596" fmla="*/ 2152757 w 2199074"/>
                    <a:gd name="connsiteY596" fmla="*/ 986429 h 1050142"/>
                    <a:gd name="connsiteX597" fmla="*/ 2148107 w 2199074"/>
                    <a:gd name="connsiteY597" fmla="*/ 982099 h 1050142"/>
                    <a:gd name="connsiteX598" fmla="*/ 2143440 w 2199074"/>
                    <a:gd name="connsiteY598" fmla="*/ 977752 h 1050142"/>
                    <a:gd name="connsiteX599" fmla="*/ 2138565 w 2199074"/>
                    <a:gd name="connsiteY599" fmla="*/ 973605 h 1050142"/>
                    <a:gd name="connsiteX600" fmla="*/ 2128615 w 2199074"/>
                    <a:gd name="connsiteY600" fmla="*/ 965630 h 1050142"/>
                    <a:gd name="connsiteX601" fmla="*/ 2118250 w 2199074"/>
                    <a:gd name="connsiteY601" fmla="*/ 958183 h 1050142"/>
                    <a:gd name="connsiteX602" fmla="*/ 2112942 w 2199074"/>
                    <a:gd name="connsiteY602" fmla="*/ 954650 h 1050142"/>
                    <a:gd name="connsiteX603" fmla="*/ 2107548 w 2199074"/>
                    <a:gd name="connsiteY603" fmla="*/ 951230 h 1050142"/>
                    <a:gd name="connsiteX604" fmla="*/ 2096481 w 2199074"/>
                    <a:gd name="connsiteY604" fmla="*/ 944857 h 1050142"/>
                    <a:gd name="connsiteX605" fmla="*/ 2093459 w 2199074"/>
                    <a:gd name="connsiteY605" fmla="*/ 943315 h 1050142"/>
                    <a:gd name="connsiteX606" fmla="*/ 2095806 w 2199074"/>
                    <a:gd name="connsiteY606" fmla="*/ 940873 h 1050142"/>
                    <a:gd name="connsiteX607" fmla="*/ 2104179 w 2199074"/>
                    <a:gd name="connsiteY607" fmla="*/ 931236 h 1050142"/>
                    <a:gd name="connsiteX608" fmla="*/ 2108171 w 2199074"/>
                    <a:gd name="connsiteY608" fmla="*/ 926257 h 1050142"/>
                    <a:gd name="connsiteX609" fmla="*/ 2112059 w 2199074"/>
                    <a:gd name="connsiteY609" fmla="*/ 921182 h 1050142"/>
                    <a:gd name="connsiteX610" fmla="*/ 2119402 w 2199074"/>
                    <a:gd name="connsiteY610" fmla="*/ 910748 h 1050142"/>
                    <a:gd name="connsiteX611" fmla="*/ 2126199 w 2199074"/>
                    <a:gd name="connsiteY611" fmla="*/ 899950 h 1050142"/>
                    <a:gd name="connsiteX612" fmla="*/ 2129446 w 2199074"/>
                    <a:gd name="connsiteY612" fmla="*/ 894461 h 1050142"/>
                    <a:gd name="connsiteX613" fmla="*/ 2132443 w 2199074"/>
                    <a:gd name="connsiteY613" fmla="*/ 888832 h 1050142"/>
                    <a:gd name="connsiteX614" fmla="*/ 2135430 w 2199074"/>
                    <a:gd name="connsiteY614" fmla="*/ 883204 h 1050142"/>
                    <a:gd name="connsiteX615" fmla="*/ 2138123 w 2199074"/>
                    <a:gd name="connsiteY615" fmla="*/ 877420 h 1050142"/>
                    <a:gd name="connsiteX616" fmla="*/ 2140816 w 2199074"/>
                    <a:gd name="connsiteY616" fmla="*/ 871635 h 1050142"/>
                    <a:gd name="connsiteX617" fmla="*/ 2143206 w 2199074"/>
                    <a:gd name="connsiteY617" fmla="*/ 865730 h 1050142"/>
                    <a:gd name="connsiteX618" fmla="*/ 2145570 w 2199074"/>
                    <a:gd name="connsiteY618" fmla="*/ 859790 h 1050142"/>
                    <a:gd name="connsiteX619" fmla="*/ 2147656 w 2199074"/>
                    <a:gd name="connsiteY619" fmla="*/ 853771 h 1050142"/>
                    <a:gd name="connsiteX620" fmla="*/ 2149726 w 2199074"/>
                    <a:gd name="connsiteY620" fmla="*/ 847745 h 1050142"/>
                    <a:gd name="connsiteX621" fmla="*/ 2151475 w 2199074"/>
                    <a:gd name="connsiteY621" fmla="*/ 841605 h 1050142"/>
                    <a:gd name="connsiteX622" fmla="*/ 2153207 w 2199074"/>
                    <a:gd name="connsiteY622" fmla="*/ 835466 h 1050142"/>
                    <a:gd name="connsiteX623" fmla="*/ 2154627 w 2199074"/>
                    <a:gd name="connsiteY623" fmla="*/ 829232 h 1050142"/>
                    <a:gd name="connsiteX624" fmla="*/ 2156013 w 2199074"/>
                    <a:gd name="connsiteY624" fmla="*/ 822997 h 1050142"/>
                    <a:gd name="connsiteX625" fmla="*/ 2157078 w 2199074"/>
                    <a:gd name="connsiteY625" fmla="*/ 816693 h 1050142"/>
                    <a:gd name="connsiteX626" fmla="*/ 2158073 w 2199074"/>
                    <a:gd name="connsiteY626" fmla="*/ 810372 h 1050142"/>
                    <a:gd name="connsiteX627" fmla="*/ 2158749 w 2199074"/>
                    <a:gd name="connsiteY627" fmla="*/ 803999 h 1050142"/>
                    <a:gd name="connsiteX628" fmla="*/ 2159641 w 2199074"/>
                    <a:gd name="connsiteY628" fmla="*/ 791227 h 1050142"/>
                    <a:gd name="connsiteX629" fmla="*/ 2159788 w 2199074"/>
                    <a:gd name="connsiteY629" fmla="*/ 788014 h 1050142"/>
                    <a:gd name="connsiteX630" fmla="*/ 2159753 w 2199074"/>
                    <a:gd name="connsiteY630" fmla="*/ 784802 h 1050142"/>
                    <a:gd name="connsiteX631" fmla="*/ 2159658 w 2199074"/>
                    <a:gd name="connsiteY631" fmla="*/ 778377 h 1050142"/>
                    <a:gd name="connsiteX632" fmla="*/ 2158706 w 2199074"/>
                    <a:gd name="connsiteY632" fmla="*/ 765544 h 1050142"/>
                    <a:gd name="connsiteX633" fmla="*/ 2157995 w 2199074"/>
                    <a:gd name="connsiteY633" fmla="*/ 763345 h 1050142"/>
                    <a:gd name="connsiteX634" fmla="*/ 2151172 w 2199074"/>
                    <a:gd name="connsiteY634" fmla="*/ 752426 h 1050142"/>
                    <a:gd name="connsiteX635" fmla="*/ 2147458 w 2199074"/>
                    <a:gd name="connsiteY635" fmla="*/ 747195 h 1050142"/>
                    <a:gd name="connsiteX636" fmla="*/ 2145587 w 2199074"/>
                    <a:gd name="connsiteY636" fmla="*/ 744580 h 1050142"/>
                    <a:gd name="connsiteX637" fmla="*/ 2143570 w 2199074"/>
                    <a:gd name="connsiteY637" fmla="*/ 742069 h 1050142"/>
                    <a:gd name="connsiteX638" fmla="*/ 2135309 w 2199074"/>
                    <a:gd name="connsiteY638" fmla="*/ 732276 h 1050142"/>
                    <a:gd name="connsiteX639" fmla="*/ 2130988 w 2199074"/>
                    <a:gd name="connsiteY639" fmla="*/ 727557 h 1050142"/>
                    <a:gd name="connsiteX640" fmla="*/ 2126459 w 2199074"/>
                    <a:gd name="connsiteY640" fmla="*/ 723045 h 1050142"/>
                    <a:gd name="connsiteX641" fmla="*/ 2121887 w 2199074"/>
                    <a:gd name="connsiteY641" fmla="*/ 718577 h 1050142"/>
                    <a:gd name="connsiteX642" fmla="*/ 2117090 w 2199074"/>
                    <a:gd name="connsiteY642" fmla="*/ 714369 h 1050142"/>
                    <a:gd name="connsiteX643" fmla="*/ 2112267 w 2199074"/>
                    <a:gd name="connsiteY643" fmla="*/ 710195 h 1050142"/>
                    <a:gd name="connsiteX644" fmla="*/ 2107219 w 2199074"/>
                    <a:gd name="connsiteY644" fmla="*/ 706264 h 1050142"/>
                    <a:gd name="connsiteX645" fmla="*/ 2102179 w 2199074"/>
                    <a:gd name="connsiteY645" fmla="*/ 702350 h 1050142"/>
                    <a:gd name="connsiteX646" fmla="*/ 2096958 w 2199074"/>
                    <a:gd name="connsiteY646" fmla="*/ 698687 h 1050142"/>
                    <a:gd name="connsiteX647" fmla="*/ 2091719 w 2199074"/>
                    <a:gd name="connsiteY647" fmla="*/ 695050 h 1050142"/>
                    <a:gd name="connsiteX648" fmla="*/ 2080878 w 2199074"/>
                    <a:gd name="connsiteY648" fmla="*/ 688322 h 1050142"/>
                    <a:gd name="connsiteX649" fmla="*/ 2075292 w 2199074"/>
                    <a:gd name="connsiteY649" fmla="*/ 685257 h 1050142"/>
                    <a:gd name="connsiteX650" fmla="*/ 2069699 w 2199074"/>
                    <a:gd name="connsiteY650" fmla="*/ 682157 h 1050142"/>
                    <a:gd name="connsiteX651" fmla="*/ 2063966 w 2199074"/>
                    <a:gd name="connsiteY651" fmla="*/ 679386 h 1050142"/>
                    <a:gd name="connsiteX652" fmla="*/ 2058225 w 2199074"/>
                    <a:gd name="connsiteY652" fmla="*/ 676624 h 1050142"/>
                    <a:gd name="connsiteX653" fmla="*/ 2052355 w 2199074"/>
                    <a:gd name="connsiteY653" fmla="*/ 674113 h 1050142"/>
                    <a:gd name="connsiteX654" fmla="*/ 2040483 w 2199074"/>
                    <a:gd name="connsiteY654" fmla="*/ 669420 h 1050142"/>
                    <a:gd name="connsiteX655" fmla="*/ 2028404 w 2199074"/>
                    <a:gd name="connsiteY655" fmla="*/ 665341 h 1050142"/>
                    <a:gd name="connsiteX656" fmla="*/ 2022282 w 2199074"/>
                    <a:gd name="connsiteY656" fmla="*/ 663531 h 1050142"/>
                    <a:gd name="connsiteX657" fmla="*/ 2016108 w 2199074"/>
                    <a:gd name="connsiteY657" fmla="*/ 661869 h 1050142"/>
                    <a:gd name="connsiteX658" fmla="*/ 2003647 w 2199074"/>
                    <a:gd name="connsiteY658" fmla="*/ 659054 h 1050142"/>
                    <a:gd name="connsiteX659" fmla="*/ 2000313 w 2199074"/>
                    <a:gd name="connsiteY659" fmla="*/ 658466 h 1050142"/>
                    <a:gd name="connsiteX660" fmla="*/ 2001837 w 2199074"/>
                    <a:gd name="connsiteY660" fmla="*/ 655418 h 1050142"/>
                    <a:gd name="connsiteX661" fmla="*/ 2007007 w 2199074"/>
                    <a:gd name="connsiteY661" fmla="*/ 643754 h 1050142"/>
                    <a:gd name="connsiteX662" fmla="*/ 2009354 w 2199074"/>
                    <a:gd name="connsiteY662" fmla="*/ 637805 h 1050142"/>
                    <a:gd name="connsiteX663" fmla="*/ 2011570 w 2199074"/>
                    <a:gd name="connsiteY663" fmla="*/ 631805 h 1050142"/>
                    <a:gd name="connsiteX664" fmla="*/ 2015510 w 2199074"/>
                    <a:gd name="connsiteY664" fmla="*/ 619682 h 1050142"/>
                    <a:gd name="connsiteX665" fmla="*/ 2018835 w 2199074"/>
                    <a:gd name="connsiteY665" fmla="*/ 607351 h 1050142"/>
                    <a:gd name="connsiteX666" fmla="*/ 2020307 w 2199074"/>
                    <a:gd name="connsiteY666" fmla="*/ 601143 h 1050142"/>
                    <a:gd name="connsiteX667" fmla="*/ 2021528 w 2199074"/>
                    <a:gd name="connsiteY667" fmla="*/ 594882 h 1050142"/>
                    <a:gd name="connsiteX668" fmla="*/ 2022706 w 2199074"/>
                    <a:gd name="connsiteY668" fmla="*/ 588622 h 1050142"/>
                    <a:gd name="connsiteX669" fmla="*/ 2023598 w 2199074"/>
                    <a:gd name="connsiteY669" fmla="*/ 582300 h 1050142"/>
                    <a:gd name="connsiteX670" fmla="*/ 2024455 w 2199074"/>
                    <a:gd name="connsiteY670" fmla="*/ 575979 h 1050142"/>
                    <a:gd name="connsiteX671" fmla="*/ 2025000 w 2199074"/>
                    <a:gd name="connsiteY671" fmla="*/ 569641 h 1050142"/>
                    <a:gd name="connsiteX672" fmla="*/ 2025537 w 2199074"/>
                    <a:gd name="connsiteY672" fmla="*/ 563285 h 1050142"/>
                    <a:gd name="connsiteX673" fmla="*/ 2025737 w 2199074"/>
                    <a:gd name="connsiteY673" fmla="*/ 556921 h 1050142"/>
                    <a:gd name="connsiteX674" fmla="*/ 2025927 w 2199074"/>
                    <a:gd name="connsiteY674" fmla="*/ 550539 h 1050142"/>
                    <a:gd name="connsiteX675" fmla="*/ 2025797 w 2199074"/>
                    <a:gd name="connsiteY675" fmla="*/ 544166 h 1050142"/>
                    <a:gd name="connsiteX676" fmla="*/ 2025641 w 2199074"/>
                    <a:gd name="connsiteY676" fmla="*/ 537793 h 1050142"/>
                    <a:gd name="connsiteX677" fmla="*/ 2025156 w 2199074"/>
                    <a:gd name="connsiteY677" fmla="*/ 531420 h 1050142"/>
                    <a:gd name="connsiteX678" fmla="*/ 2024637 w 2199074"/>
                    <a:gd name="connsiteY678" fmla="*/ 525064 h 1050142"/>
                    <a:gd name="connsiteX679" fmla="*/ 2023780 w 2199074"/>
                    <a:gd name="connsiteY679" fmla="*/ 518725 h 1050142"/>
                    <a:gd name="connsiteX680" fmla="*/ 2022879 w 2199074"/>
                    <a:gd name="connsiteY680" fmla="*/ 512396 h 1050142"/>
                    <a:gd name="connsiteX681" fmla="*/ 2021649 w 2199074"/>
                    <a:gd name="connsiteY681" fmla="*/ 506109 h 1050142"/>
                    <a:gd name="connsiteX682" fmla="*/ 2018731 w 2199074"/>
                    <a:gd name="connsiteY682" fmla="*/ 493649 h 1050142"/>
                    <a:gd name="connsiteX683" fmla="*/ 2017935 w 2199074"/>
                    <a:gd name="connsiteY683" fmla="*/ 490540 h 1050142"/>
                    <a:gd name="connsiteX684" fmla="*/ 2016948 w 2199074"/>
                    <a:gd name="connsiteY684" fmla="*/ 487475 h 1050142"/>
                    <a:gd name="connsiteX685" fmla="*/ 2014956 w 2199074"/>
                    <a:gd name="connsiteY685" fmla="*/ 481370 h 1050142"/>
                    <a:gd name="connsiteX686" fmla="*/ 2010280 w 2199074"/>
                    <a:gd name="connsiteY686" fmla="*/ 469360 h 1050142"/>
                    <a:gd name="connsiteX687" fmla="*/ 2008947 w 2199074"/>
                    <a:gd name="connsiteY687" fmla="*/ 467464 h 1050142"/>
                    <a:gd name="connsiteX688" fmla="*/ 1999196 w 2199074"/>
                    <a:gd name="connsiteY688" fmla="*/ 459038 h 1050142"/>
                    <a:gd name="connsiteX689" fmla="*/ 1994105 w 2199074"/>
                    <a:gd name="connsiteY689" fmla="*/ 455133 h 1050142"/>
                    <a:gd name="connsiteX690" fmla="*/ 1991550 w 2199074"/>
                    <a:gd name="connsiteY690" fmla="*/ 453185 h 1050142"/>
                    <a:gd name="connsiteX691" fmla="*/ 1988892 w 2199074"/>
                    <a:gd name="connsiteY691" fmla="*/ 451410 h 1050142"/>
                    <a:gd name="connsiteX692" fmla="*/ 1978103 w 2199074"/>
                    <a:gd name="connsiteY692" fmla="*/ 444474 h 1050142"/>
                    <a:gd name="connsiteX693" fmla="*/ 1972587 w 2199074"/>
                    <a:gd name="connsiteY693" fmla="*/ 441227 h 1050142"/>
                    <a:gd name="connsiteX694" fmla="*/ 1966915 w 2199074"/>
                    <a:gd name="connsiteY694" fmla="*/ 438265 h 1050142"/>
                    <a:gd name="connsiteX695" fmla="*/ 1961226 w 2199074"/>
                    <a:gd name="connsiteY695" fmla="*/ 435338 h 1050142"/>
                    <a:gd name="connsiteX696" fmla="*/ 1955399 w 2199074"/>
                    <a:gd name="connsiteY696" fmla="*/ 432723 h 1050142"/>
                    <a:gd name="connsiteX697" fmla="*/ 1949571 w 2199074"/>
                    <a:gd name="connsiteY697" fmla="*/ 430143 h 1050142"/>
                    <a:gd name="connsiteX698" fmla="*/ 1943596 w 2199074"/>
                    <a:gd name="connsiteY698" fmla="*/ 427857 h 1050142"/>
                    <a:gd name="connsiteX699" fmla="*/ 1937639 w 2199074"/>
                    <a:gd name="connsiteY699" fmla="*/ 425605 h 1050142"/>
                    <a:gd name="connsiteX700" fmla="*/ 1931552 w 2199074"/>
                    <a:gd name="connsiteY700" fmla="*/ 423666 h 1050142"/>
                    <a:gd name="connsiteX701" fmla="*/ 1925482 w 2199074"/>
                    <a:gd name="connsiteY701" fmla="*/ 421735 h 1050142"/>
                    <a:gd name="connsiteX702" fmla="*/ 1919316 w 2199074"/>
                    <a:gd name="connsiteY702" fmla="*/ 420107 h 1050142"/>
                    <a:gd name="connsiteX703" fmla="*/ 1913134 w 2199074"/>
                    <a:gd name="connsiteY703" fmla="*/ 418505 h 1050142"/>
                    <a:gd name="connsiteX704" fmla="*/ 1906899 w 2199074"/>
                    <a:gd name="connsiteY704" fmla="*/ 417197 h 1050142"/>
                    <a:gd name="connsiteX705" fmla="*/ 1900647 w 2199074"/>
                    <a:gd name="connsiteY705" fmla="*/ 415907 h 1050142"/>
                    <a:gd name="connsiteX706" fmla="*/ 1894344 w 2199074"/>
                    <a:gd name="connsiteY706" fmla="*/ 414946 h 1050142"/>
                    <a:gd name="connsiteX707" fmla="*/ 1888031 w 2199074"/>
                    <a:gd name="connsiteY707" fmla="*/ 413994 h 1050142"/>
                    <a:gd name="connsiteX708" fmla="*/ 1881693 w 2199074"/>
                    <a:gd name="connsiteY708" fmla="*/ 413336 h 1050142"/>
                    <a:gd name="connsiteX709" fmla="*/ 1868972 w 2199074"/>
                    <a:gd name="connsiteY709" fmla="*/ 412340 h 1050142"/>
                    <a:gd name="connsiteX710" fmla="*/ 1856209 w 2199074"/>
                    <a:gd name="connsiteY710" fmla="*/ 412002 h 1050142"/>
                    <a:gd name="connsiteX711" fmla="*/ 1849818 w 2199074"/>
                    <a:gd name="connsiteY711" fmla="*/ 412089 h 1050142"/>
                    <a:gd name="connsiteX712" fmla="*/ 1843454 w 2199074"/>
                    <a:gd name="connsiteY712" fmla="*/ 412305 h 1050142"/>
                    <a:gd name="connsiteX713" fmla="*/ 1830716 w 2199074"/>
                    <a:gd name="connsiteY713" fmla="*/ 413266 h 1050142"/>
                    <a:gd name="connsiteX714" fmla="*/ 1827339 w 2199074"/>
                    <a:gd name="connsiteY714" fmla="*/ 413699 h 1050142"/>
                    <a:gd name="connsiteX715" fmla="*/ 1827902 w 2199074"/>
                    <a:gd name="connsiteY715" fmla="*/ 410374 h 1050142"/>
                    <a:gd name="connsiteX716" fmla="*/ 1829392 w 2199074"/>
                    <a:gd name="connsiteY716" fmla="*/ 397680 h 1050142"/>
                    <a:gd name="connsiteX717" fmla="*/ 1829894 w 2199074"/>
                    <a:gd name="connsiteY717" fmla="*/ 391307 h 1050142"/>
                    <a:gd name="connsiteX718" fmla="*/ 1830240 w 2199074"/>
                    <a:gd name="connsiteY718" fmla="*/ 384934 h 1050142"/>
                    <a:gd name="connsiteX719" fmla="*/ 1830422 w 2199074"/>
                    <a:gd name="connsiteY719" fmla="*/ 372170 h 1050142"/>
                    <a:gd name="connsiteX720" fmla="*/ 1829954 w 2199074"/>
                    <a:gd name="connsiteY720" fmla="*/ 359424 h 1050142"/>
                    <a:gd name="connsiteX721" fmla="*/ 1829556 w 2199074"/>
                    <a:gd name="connsiteY721" fmla="*/ 353051 h 1050142"/>
                    <a:gd name="connsiteX722" fmla="*/ 1828846 w 2199074"/>
                    <a:gd name="connsiteY722" fmla="*/ 346721 h 1050142"/>
                    <a:gd name="connsiteX723" fmla="*/ 1828136 w 2199074"/>
                    <a:gd name="connsiteY723" fmla="*/ 340400 h 1050142"/>
                    <a:gd name="connsiteX724" fmla="*/ 1827114 w 2199074"/>
                    <a:gd name="connsiteY724" fmla="*/ 334105 h 1050142"/>
                    <a:gd name="connsiteX725" fmla="*/ 1826075 w 2199074"/>
                    <a:gd name="connsiteY725" fmla="*/ 327810 h 1050142"/>
                    <a:gd name="connsiteX726" fmla="*/ 1824724 w 2199074"/>
                    <a:gd name="connsiteY726" fmla="*/ 321558 h 1050142"/>
                    <a:gd name="connsiteX727" fmla="*/ 1823356 w 2199074"/>
                    <a:gd name="connsiteY727" fmla="*/ 315332 h 1050142"/>
                    <a:gd name="connsiteX728" fmla="*/ 1821685 w 2199074"/>
                    <a:gd name="connsiteY728" fmla="*/ 309167 h 1050142"/>
                    <a:gd name="connsiteX729" fmla="*/ 1819979 w 2199074"/>
                    <a:gd name="connsiteY729" fmla="*/ 303019 h 1050142"/>
                    <a:gd name="connsiteX730" fmla="*/ 1817996 w 2199074"/>
                    <a:gd name="connsiteY730" fmla="*/ 296957 h 1050142"/>
                    <a:gd name="connsiteX731" fmla="*/ 1815961 w 2199074"/>
                    <a:gd name="connsiteY731" fmla="*/ 290931 h 1050142"/>
                    <a:gd name="connsiteX732" fmla="*/ 1813632 w 2199074"/>
                    <a:gd name="connsiteY732" fmla="*/ 284982 h 1050142"/>
                    <a:gd name="connsiteX733" fmla="*/ 1811268 w 2199074"/>
                    <a:gd name="connsiteY733" fmla="*/ 279024 h 1050142"/>
                    <a:gd name="connsiteX734" fmla="*/ 1808575 w 2199074"/>
                    <a:gd name="connsiteY734" fmla="*/ 273232 h 1050142"/>
                    <a:gd name="connsiteX735" fmla="*/ 1805848 w 2199074"/>
                    <a:gd name="connsiteY735" fmla="*/ 267439 h 1050142"/>
                    <a:gd name="connsiteX736" fmla="*/ 1802843 w 2199074"/>
                    <a:gd name="connsiteY736" fmla="*/ 261793 h 1050142"/>
                    <a:gd name="connsiteX737" fmla="*/ 1796357 w 2199074"/>
                    <a:gd name="connsiteY737" fmla="*/ 250735 h 1050142"/>
                    <a:gd name="connsiteX738" fmla="*/ 1794686 w 2199074"/>
                    <a:gd name="connsiteY738" fmla="*/ 248016 h 1050142"/>
                    <a:gd name="connsiteX739" fmla="*/ 1792850 w 2199074"/>
                    <a:gd name="connsiteY739" fmla="*/ 245375 h 1050142"/>
                    <a:gd name="connsiteX740" fmla="*/ 1789144 w 2199074"/>
                    <a:gd name="connsiteY740" fmla="*/ 240119 h 1050142"/>
                    <a:gd name="connsiteX741" fmla="*/ 1781126 w 2199074"/>
                    <a:gd name="connsiteY741" fmla="*/ 230040 h 1050142"/>
                    <a:gd name="connsiteX742" fmla="*/ 1779290 w 2199074"/>
                    <a:gd name="connsiteY742" fmla="*/ 228637 h 1050142"/>
                    <a:gd name="connsiteX743" fmla="*/ 1767496 w 2199074"/>
                    <a:gd name="connsiteY743" fmla="*/ 223468 h 1050142"/>
                    <a:gd name="connsiteX744" fmla="*/ 1761478 w 2199074"/>
                    <a:gd name="connsiteY744" fmla="*/ 221207 h 1050142"/>
                    <a:gd name="connsiteX745" fmla="*/ 1758465 w 2199074"/>
                    <a:gd name="connsiteY745" fmla="*/ 220125 h 1050142"/>
                    <a:gd name="connsiteX746" fmla="*/ 1755400 w 2199074"/>
                    <a:gd name="connsiteY746" fmla="*/ 219181 h 1050142"/>
                    <a:gd name="connsiteX747" fmla="*/ 1743035 w 2199074"/>
                    <a:gd name="connsiteY747" fmla="*/ 215752 h 1050142"/>
                    <a:gd name="connsiteX748" fmla="*/ 1736817 w 2199074"/>
                    <a:gd name="connsiteY748" fmla="*/ 214272 h 1050142"/>
                    <a:gd name="connsiteX749" fmla="*/ 1730531 w 2199074"/>
                    <a:gd name="connsiteY749" fmla="*/ 213103 h 1050142"/>
                    <a:gd name="connsiteX750" fmla="*/ 1724218 w 2199074"/>
                    <a:gd name="connsiteY750" fmla="*/ 211986 h 1050142"/>
                    <a:gd name="connsiteX751" fmla="*/ 1717889 w 2199074"/>
                    <a:gd name="connsiteY751" fmla="*/ 211215 h 1050142"/>
                    <a:gd name="connsiteX752" fmla="*/ 1711550 w 2199074"/>
                    <a:gd name="connsiteY752" fmla="*/ 210479 h 1050142"/>
                    <a:gd name="connsiteX753" fmla="*/ 1705177 w 2199074"/>
                    <a:gd name="connsiteY753" fmla="*/ 210055 h 1050142"/>
                    <a:gd name="connsiteX754" fmla="*/ 1698821 w 2199074"/>
                    <a:gd name="connsiteY754" fmla="*/ 209665 h 1050142"/>
                    <a:gd name="connsiteX755" fmla="*/ 1692448 w 2199074"/>
                    <a:gd name="connsiteY755" fmla="*/ 209596 h 1050142"/>
                    <a:gd name="connsiteX756" fmla="*/ 1686066 w 2199074"/>
                    <a:gd name="connsiteY756" fmla="*/ 209544 h 1050142"/>
                    <a:gd name="connsiteX757" fmla="*/ 1679702 w 2199074"/>
                    <a:gd name="connsiteY757" fmla="*/ 209795 h 1050142"/>
                    <a:gd name="connsiteX758" fmla="*/ 1673337 w 2199074"/>
                    <a:gd name="connsiteY758" fmla="*/ 210081 h 1050142"/>
                    <a:gd name="connsiteX759" fmla="*/ 1666982 w 2199074"/>
                    <a:gd name="connsiteY759" fmla="*/ 210687 h 1050142"/>
                    <a:gd name="connsiteX760" fmla="*/ 1660643 w 2199074"/>
                    <a:gd name="connsiteY760" fmla="*/ 211276 h 1050142"/>
                    <a:gd name="connsiteX761" fmla="*/ 1654331 w 2199074"/>
                    <a:gd name="connsiteY761" fmla="*/ 212219 h 1050142"/>
                    <a:gd name="connsiteX762" fmla="*/ 1648027 w 2199074"/>
                    <a:gd name="connsiteY762" fmla="*/ 213129 h 1050142"/>
                    <a:gd name="connsiteX763" fmla="*/ 1641766 w 2199074"/>
                    <a:gd name="connsiteY763" fmla="*/ 214376 h 1050142"/>
                    <a:gd name="connsiteX764" fmla="*/ 1629315 w 2199074"/>
                    <a:gd name="connsiteY764" fmla="*/ 217190 h 1050142"/>
                    <a:gd name="connsiteX765" fmla="*/ 1617027 w 2199074"/>
                    <a:gd name="connsiteY765" fmla="*/ 220619 h 1050142"/>
                    <a:gd name="connsiteX766" fmla="*/ 1610949 w 2199074"/>
                    <a:gd name="connsiteY766" fmla="*/ 222585 h 1050142"/>
                    <a:gd name="connsiteX767" fmla="*/ 1604922 w 2199074"/>
                    <a:gd name="connsiteY767" fmla="*/ 224697 h 1050142"/>
                    <a:gd name="connsiteX768" fmla="*/ 1593024 w 2199074"/>
                    <a:gd name="connsiteY768" fmla="*/ 229373 h 1050142"/>
                    <a:gd name="connsiteX769" fmla="*/ 1589959 w 2199074"/>
                    <a:gd name="connsiteY769" fmla="*/ 230767 h 1050142"/>
                    <a:gd name="connsiteX770" fmla="*/ 1589509 w 2199074"/>
                    <a:gd name="connsiteY770" fmla="*/ 227399 h 1050142"/>
                    <a:gd name="connsiteX771" fmla="*/ 1587188 w 2199074"/>
                    <a:gd name="connsiteY771" fmla="*/ 214852 h 1050142"/>
                    <a:gd name="connsiteX772" fmla="*/ 1585777 w 2199074"/>
                    <a:gd name="connsiteY772" fmla="*/ 208617 h 1050142"/>
                    <a:gd name="connsiteX773" fmla="*/ 1584227 w 2199074"/>
                    <a:gd name="connsiteY773" fmla="*/ 202426 h 1050142"/>
                    <a:gd name="connsiteX774" fmla="*/ 1580642 w 2199074"/>
                    <a:gd name="connsiteY774" fmla="*/ 190165 h 1050142"/>
                    <a:gd name="connsiteX775" fmla="*/ 1576451 w 2199074"/>
                    <a:gd name="connsiteY775" fmla="*/ 178111 h 1050142"/>
                    <a:gd name="connsiteX776" fmla="*/ 1574200 w 2199074"/>
                    <a:gd name="connsiteY776" fmla="*/ 172154 h 1050142"/>
                    <a:gd name="connsiteX777" fmla="*/ 1571662 w 2199074"/>
                    <a:gd name="connsiteY777" fmla="*/ 166300 h 1050142"/>
                    <a:gd name="connsiteX778" fmla="*/ 1569099 w 2199074"/>
                    <a:gd name="connsiteY778" fmla="*/ 160464 h 1050142"/>
                    <a:gd name="connsiteX779" fmla="*/ 1566259 w 2199074"/>
                    <a:gd name="connsiteY779" fmla="*/ 154732 h 1050142"/>
                    <a:gd name="connsiteX780" fmla="*/ 1563410 w 2199074"/>
                    <a:gd name="connsiteY780" fmla="*/ 149043 h 1050142"/>
                    <a:gd name="connsiteX781" fmla="*/ 1560284 w 2199074"/>
                    <a:gd name="connsiteY781" fmla="*/ 143484 h 1050142"/>
                    <a:gd name="connsiteX782" fmla="*/ 1557141 w 2199074"/>
                    <a:gd name="connsiteY782" fmla="*/ 137933 h 1050142"/>
                    <a:gd name="connsiteX783" fmla="*/ 1553721 w 2199074"/>
                    <a:gd name="connsiteY783" fmla="*/ 132538 h 1050142"/>
                    <a:gd name="connsiteX784" fmla="*/ 1550292 w 2199074"/>
                    <a:gd name="connsiteY784" fmla="*/ 127170 h 1050142"/>
                    <a:gd name="connsiteX785" fmla="*/ 1546594 w 2199074"/>
                    <a:gd name="connsiteY785" fmla="*/ 121966 h 1050142"/>
                    <a:gd name="connsiteX786" fmla="*/ 1542871 w 2199074"/>
                    <a:gd name="connsiteY786" fmla="*/ 116770 h 1050142"/>
                    <a:gd name="connsiteX787" fmla="*/ 1538888 w 2199074"/>
                    <a:gd name="connsiteY787" fmla="*/ 111783 h 1050142"/>
                    <a:gd name="connsiteX788" fmla="*/ 1534879 w 2199074"/>
                    <a:gd name="connsiteY788" fmla="*/ 106830 h 1050142"/>
                    <a:gd name="connsiteX789" fmla="*/ 1530610 w 2199074"/>
                    <a:gd name="connsiteY789" fmla="*/ 102059 h 1050142"/>
                    <a:gd name="connsiteX790" fmla="*/ 1526289 w 2199074"/>
                    <a:gd name="connsiteY790" fmla="*/ 97322 h 1050142"/>
                    <a:gd name="connsiteX791" fmla="*/ 1521751 w 2199074"/>
                    <a:gd name="connsiteY791" fmla="*/ 92819 h 1050142"/>
                    <a:gd name="connsiteX792" fmla="*/ 1512296 w 2199074"/>
                    <a:gd name="connsiteY792" fmla="*/ 84169 h 1050142"/>
                    <a:gd name="connsiteX793" fmla="*/ 1509888 w 2199074"/>
                    <a:gd name="connsiteY793" fmla="*/ 82047 h 1050142"/>
                    <a:gd name="connsiteX794" fmla="*/ 1507360 w 2199074"/>
                    <a:gd name="connsiteY794" fmla="*/ 80082 h 1050142"/>
                    <a:gd name="connsiteX795" fmla="*/ 1502277 w 2199074"/>
                    <a:gd name="connsiteY795" fmla="*/ 76142 h 1050142"/>
                    <a:gd name="connsiteX796" fmla="*/ 1491635 w 2199074"/>
                    <a:gd name="connsiteY796" fmla="*/ 68859 h 1050142"/>
                    <a:gd name="connsiteX797" fmla="*/ 1489470 w 2199074"/>
                    <a:gd name="connsiteY797" fmla="*/ 68063 h 1050142"/>
                    <a:gd name="connsiteX798" fmla="*/ 1476681 w 2199074"/>
                    <a:gd name="connsiteY798" fmla="*/ 66582 h 1050142"/>
                    <a:gd name="connsiteX799" fmla="*/ 1470264 w 2199074"/>
                    <a:gd name="connsiteY799" fmla="*/ 66227 h 1050142"/>
                    <a:gd name="connsiteX800" fmla="*/ 1467052 w 2199074"/>
                    <a:gd name="connsiteY800" fmla="*/ 66054 h 1050142"/>
                    <a:gd name="connsiteX801" fmla="*/ 1463857 w 2199074"/>
                    <a:gd name="connsiteY801" fmla="*/ 66071 h 1050142"/>
                    <a:gd name="connsiteX802" fmla="*/ 1451050 w 2199074"/>
                    <a:gd name="connsiteY802" fmla="*/ 66426 h 1050142"/>
                    <a:gd name="connsiteX803" fmla="*/ 1444660 w 2199074"/>
                    <a:gd name="connsiteY803" fmla="*/ 66859 h 1050142"/>
                    <a:gd name="connsiteX804" fmla="*/ 1438321 w 2199074"/>
                    <a:gd name="connsiteY804" fmla="*/ 67595 h 1050142"/>
                    <a:gd name="connsiteX805" fmla="*/ 1431965 w 2199074"/>
                    <a:gd name="connsiteY805" fmla="*/ 68383 h 1050142"/>
                    <a:gd name="connsiteX806" fmla="*/ 1425679 w 2199074"/>
                    <a:gd name="connsiteY806" fmla="*/ 69526 h 1050142"/>
                    <a:gd name="connsiteX807" fmla="*/ 1419392 w 2199074"/>
                    <a:gd name="connsiteY807" fmla="*/ 70687 h 1050142"/>
                    <a:gd name="connsiteX808" fmla="*/ 1413184 w 2199074"/>
                    <a:gd name="connsiteY808" fmla="*/ 72167 h 1050142"/>
                    <a:gd name="connsiteX809" fmla="*/ 1406975 w 2199074"/>
                    <a:gd name="connsiteY809" fmla="*/ 73674 h 1050142"/>
                    <a:gd name="connsiteX810" fmla="*/ 1400862 w 2199074"/>
                    <a:gd name="connsiteY810" fmla="*/ 75484 h 1050142"/>
                    <a:gd name="connsiteX811" fmla="*/ 1394757 w 2199074"/>
                    <a:gd name="connsiteY811" fmla="*/ 77311 h 1050142"/>
                    <a:gd name="connsiteX812" fmla="*/ 1388765 w 2199074"/>
                    <a:gd name="connsiteY812" fmla="*/ 79441 h 1050142"/>
                    <a:gd name="connsiteX813" fmla="*/ 1382747 w 2199074"/>
                    <a:gd name="connsiteY813" fmla="*/ 81588 h 1050142"/>
                    <a:gd name="connsiteX814" fmla="*/ 1376842 w 2199074"/>
                    <a:gd name="connsiteY814" fmla="*/ 84039 h 1050142"/>
                    <a:gd name="connsiteX815" fmla="*/ 1370962 w 2199074"/>
                    <a:gd name="connsiteY815" fmla="*/ 86481 h 1050142"/>
                    <a:gd name="connsiteX816" fmla="*/ 1365212 w 2199074"/>
                    <a:gd name="connsiteY816" fmla="*/ 89234 h 1050142"/>
                    <a:gd name="connsiteX817" fmla="*/ 1359454 w 2199074"/>
                    <a:gd name="connsiteY817" fmla="*/ 91979 h 1050142"/>
                    <a:gd name="connsiteX818" fmla="*/ 1353852 w 2199074"/>
                    <a:gd name="connsiteY818" fmla="*/ 95001 h 1050142"/>
                    <a:gd name="connsiteX819" fmla="*/ 1342785 w 2199074"/>
                    <a:gd name="connsiteY819" fmla="*/ 101349 h 1050142"/>
                    <a:gd name="connsiteX820" fmla="*/ 1332057 w 2199074"/>
                    <a:gd name="connsiteY820" fmla="*/ 108259 h 1050142"/>
                    <a:gd name="connsiteX821" fmla="*/ 1326827 w 2199074"/>
                    <a:gd name="connsiteY821" fmla="*/ 111930 h 1050142"/>
                    <a:gd name="connsiteX822" fmla="*/ 1321674 w 2199074"/>
                    <a:gd name="connsiteY822" fmla="*/ 115723 h 1050142"/>
                    <a:gd name="connsiteX823" fmla="*/ 1311699 w 2199074"/>
                    <a:gd name="connsiteY823" fmla="*/ 123680 h 1050142"/>
                    <a:gd name="connsiteX824" fmla="*/ 1309171 w 2199074"/>
                    <a:gd name="connsiteY824" fmla="*/ 125932 h 1050142"/>
                    <a:gd name="connsiteX825" fmla="*/ 1307759 w 2199074"/>
                    <a:gd name="connsiteY825" fmla="*/ 122858 h 1050142"/>
                    <a:gd name="connsiteX826" fmla="*/ 1301819 w 2199074"/>
                    <a:gd name="connsiteY826" fmla="*/ 111532 h 1050142"/>
                    <a:gd name="connsiteX827" fmla="*/ 1298659 w 2199074"/>
                    <a:gd name="connsiteY827" fmla="*/ 105990 h 1050142"/>
                    <a:gd name="connsiteX828" fmla="*/ 1295334 w 2199074"/>
                    <a:gd name="connsiteY828" fmla="*/ 100526 h 1050142"/>
                    <a:gd name="connsiteX829" fmla="*/ 1288311 w 2199074"/>
                    <a:gd name="connsiteY829" fmla="*/ 89884 h 1050142"/>
                    <a:gd name="connsiteX830" fmla="*/ 1280743 w 2199074"/>
                    <a:gd name="connsiteY830" fmla="*/ 79623 h 1050142"/>
                    <a:gd name="connsiteX831" fmla="*/ 1276829 w 2199074"/>
                    <a:gd name="connsiteY831" fmla="*/ 74575 h 1050142"/>
                    <a:gd name="connsiteX832" fmla="*/ 1272681 w 2199074"/>
                    <a:gd name="connsiteY832" fmla="*/ 69717 h 1050142"/>
                    <a:gd name="connsiteX833" fmla="*/ 1268516 w 2199074"/>
                    <a:gd name="connsiteY833" fmla="*/ 64885 h 1050142"/>
                    <a:gd name="connsiteX834" fmla="*/ 1264117 w 2199074"/>
                    <a:gd name="connsiteY834" fmla="*/ 60278 h 1050142"/>
                    <a:gd name="connsiteX835" fmla="*/ 1259710 w 2199074"/>
                    <a:gd name="connsiteY835" fmla="*/ 55654 h 1050142"/>
                    <a:gd name="connsiteX836" fmla="*/ 1255095 w 2199074"/>
                    <a:gd name="connsiteY836" fmla="*/ 51273 h 1050142"/>
                    <a:gd name="connsiteX837" fmla="*/ 1250445 w 2199074"/>
                    <a:gd name="connsiteY837" fmla="*/ 46883 h 1050142"/>
                    <a:gd name="connsiteX838" fmla="*/ 1245587 w 2199074"/>
                    <a:gd name="connsiteY838" fmla="*/ 42735 h 1050142"/>
                    <a:gd name="connsiteX839" fmla="*/ 1240712 w 2199074"/>
                    <a:gd name="connsiteY839" fmla="*/ 38622 h 1050142"/>
                    <a:gd name="connsiteX840" fmla="*/ 1235655 w 2199074"/>
                    <a:gd name="connsiteY840" fmla="*/ 34734 h 1050142"/>
                    <a:gd name="connsiteX841" fmla="*/ 1230581 w 2199074"/>
                    <a:gd name="connsiteY841" fmla="*/ 30881 h 1050142"/>
                    <a:gd name="connsiteX842" fmla="*/ 1225290 w 2199074"/>
                    <a:gd name="connsiteY842" fmla="*/ 27287 h 1050142"/>
                    <a:gd name="connsiteX843" fmla="*/ 1220008 w 2199074"/>
                    <a:gd name="connsiteY843" fmla="*/ 23711 h 1050142"/>
                    <a:gd name="connsiteX844" fmla="*/ 1214510 w 2199074"/>
                    <a:gd name="connsiteY844" fmla="*/ 20429 h 1050142"/>
                    <a:gd name="connsiteX845" fmla="*/ 1209002 w 2199074"/>
                    <a:gd name="connsiteY845" fmla="*/ 17191 h 1050142"/>
                    <a:gd name="connsiteX846" fmla="*/ 1203331 w 2199074"/>
                    <a:gd name="connsiteY846" fmla="*/ 14229 h 1050142"/>
                    <a:gd name="connsiteX847" fmla="*/ 1191736 w 2199074"/>
                    <a:gd name="connsiteY847" fmla="*/ 8748 h 1050142"/>
                    <a:gd name="connsiteX848" fmla="*/ 1188818 w 2199074"/>
                    <a:gd name="connsiteY848" fmla="*/ 7441 h 1050142"/>
                    <a:gd name="connsiteX849" fmla="*/ 1185822 w 2199074"/>
                    <a:gd name="connsiteY849" fmla="*/ 6298 h 1050142"/>
                    <a:gd name="connsiteX850" fmla="*/ 1179795 w 2199074"/>
                    <a:gd name="connsiteY850" fmla="*/ 4046 h 1050142"/>
                    <a:gd name="connsiteX851" fmla="*/ 1167491 w 2199074"/>
                    <a:gd name="connsiteY851" fmla="*/ 219 h 1050142"/>
                    <a:gd name="connsiteX852" fmla="*/ 1165187 w 2199074"/>
                    <a:gd name="connsiteY852" fmla="*/ 72 h 1050142"/>
                    <a:gd name="connsiteX853" fmla="*/ 1152528 w 2199074"/>
                    <a:gd name="connsiteY853" fmla="*/ 2444 h 1050142"/>
                    <a:gd name="connsiteX854" fmla="*/ 1146293 w 2199074"/>
                    <a:gd name="connsiteY854" fmla="*/ 3986 h 1050142"/>
                    <a:gd name="connsiteX855" fmla="*/ 1143176 w 2199074"/>
                    <a:gd name="connsiteY855" fmla="*/ 4774 h 1050142"/>
                    <a:gd name="connsiteX856" fmla="*/ 1140111 w 2199074"/>
                    <a:gd name="connsiteY856" fmla="*/ 5743 h 1050142"/>
                    <a:gd name="connsiteX857" fmla="*/ 1127971 w 2199074"/>
                    <a:gd name="connsiteY857" fmla="*/ 9848 h 1050142"/>
                    <a:gd name="connsiteX858" fmla="*/ 1122005 w 2199074"/>
                    <a:gd name="connsiteY858" fmla="*/ 12143 h 1050142"/>
                    <a:gd name="connsiteX859" fmla="*/ 1116151 w 2199074"/>
                    <a:gd name="connsiteY859" fmla="*/ 14723 h 1050142"/>
                    <a:gd name="connsiteX860" fmla="*/ 1110306 w 2199074"/>
                    <a:gd name="connsiteY860" fmla="*/ 17364 h 1050142"/>
                    <a:gd name="connsiteX861" fmla="*/ 1104643 w 2199074"/>
                    <a:gd name="connsiteY861" fmla="*/ 20291 h 1050142"/>
                    <a:gd name="connsiteX862" fmla="*/ 1098989 w 2199074"/>
                    <a:gd name="connsiteY862" fmla="*/ 23243 h 1050142"/>
                    <a:gd name="connsiteX863" fmla="*/ 1093481 w 2199074"/>
                    <a:gd name="connsiteY863" fmla="*/ 26499 h 1050142"/>
                    <a:gd name="connsiteX864" fmla="*/ 1088018 w 2199074"/>
                    <a:gd name="connsiteY864" fmla="*/ 29755 h 1050142"/>
                    <a:gd name="connsiteX865" fmla="*/ 1082692 w 2199074"/>
                    <a:gd name="connsiteY865" fmla="*/ 33305 h 1050142"/>
                    <a:gd name="connsiteX866" fmla="*/ 1077402 w 2199074"/>
                    <a:gd name="connsiteY866" fmla="*/ 36838 h 1050142"/>
                    <a:gd name="connsiteX867" fmla="*/ 1072284 w 2199074"/>
                    <a:gd name="connsiteY867" fmla="*/ 40639 h 1050142"/>
                    <a:gd name="connsiteX868" fmla="*/ 1067184 w 2199074"/>
                    <a:gd name="connsiteY868" fmla="*/ 44467 h 1050142"/>
                    <a:gd name="connsiteX869" fmla="*/ 1062283 w 2199074"/>
                    <a:gd name="connsiteY869" fmla="*/ 48554 h 1050142"/>
                    <a:gd name="connsiteX870" fmla="*/ 1057382 w 2199074"/>
                    <a:gd name="connsiteY870" fmla="*/ 52624 h 1050142"/>
                    <a:gd name="connsiteX871" fmla="*/ 1052680 w 2199074"/>
                    <a:gd name="connsiteY871" fmla="*/ 56936 h 1050142"/>
                    <a:gd name="connsiteX872" fmla="*/ 1048013 w 2199074"/>
                    <a:gd name="connsiteY872" fmla="*/ 61274 h 1050142"/>
                    <a:gd name="connsiteX873" fmla="*/ 1043518 w 2199074"/>
                    <a:gd name="connsiteY873" fmla="*/ 65812 h 1050142"/>
                    <a:gd name="connsiteX874" fmla="*/ 1034816 w 2199074"/>
                    <a:gd name="connsiteY874" fmla="*/ 75155 h 1050142"/>
                    <a:gd name="connsiteX875" fmla="*/ 1026607 w 2199074"/>
                    <a:gd name="connsiteY875" fmla="*/ 84896 h 1050142"/>
                    <a:gd name="connsiteX876" fmla="*/ 1022693 w 2199074"/>
                    <a:gd name="connsiteY876" fmla="*/ 89936 h 1050142"/>
                    <a:gd name="connsiteX877" fmla="*/ 1018892 w 2199074"/>
                    <a:gd name="connsiteY877" fmla="*/ 95079 h 1050142"/>
                    <a:gd name="connsiteX878" fmla="*/ 1011705 w 2199074"/>
                    <a:gd name="connsiteY878" fmla="*/ 105635 h 1050142"/>
                    <a:gd name="connsiteX879" fmla="*/ 1009947 w 2199074"/>
                    <a:gd name="connsiteY879" fmla="*/ 108527 h 1050142"/>
                    <a:gd name="connsiteX880" fmla="*/ 1007696 w 2199074"/>
                    <a:gd name="connsiteY880" fmla="*/ 106007 h 1050142"/>
                    <a:gd name="connsiteX881" fmla="*/ 998690 w 2199074"/>
                    <a:gd name="connsiteY881" fmla="*/ 96941 h 1050142"/>
                    <a:gd name="connsiteX882" fmla="*/ 994032 w 2199074"/>
                    <a:gd name="connsiteY882" fmla="*/ 92594 h 1050142"/>
                    <a:gd name="connsiteX883" fmla="*/ 989261 w 2199074"/>
                    <a:gd name="connsiteY883" fmla="*/ 88334 h 1050142"/>
                    <a:gd name="connsiteX884" fmla="*/ 979398 w 2199074"/>
                    <a:gd name="connsiteY884" fmla="*/ 80229 h 1050142"/>
                    <a:gd name="connsiteX885" fmla="*/ 969137 w 2199074"/>
                    <a:gd name="connsiteY885" fmla="*/ 72635 h 1050142"/>
                    <a:gd name="connsiteX886" fmla="*/ 963907 w 2199074"/>
                    <a:gd name="connsiteY886" fmla="*/ 68989 h 1050142"/>
                    <a:gd name="connsiteX887" fmla="*/ 958503 w 2199074"/>
                    <a:gd name="connsiteY887" fmla="*/ 65578 h 1050142"/>
                    <a:gd name="connsiteX888" fmla="*/ 953109 w 2199074"/>
                    <a:gd name="connsiteY888" fmla="*/ 62183 h 1050142"/>
                    <a:gd name="connsiteX889" fmla="*/ 947541 w 2199074"/>
                    <a:gd name="connsiteY889" fmla="*/ 59057 h 1050142"/>
                    <a:gd name="connsiteX890" fmla="*/ 941982 w 2199074"/>
                    <a:gd name="connsiteY890" fmla="*/ 55949 h 1050142"/>
                    <a:gd name="connsiteX891" fmla="*/ 936258 w 2199074"/>
                    <a:gd name="connsiteY891" fmla="*/ 53135 h 1050142"/>
                    <a:gd name="connsiteX892" fmla="*/ 930543 w 2199074"/>
                    <a:gd name="connsiteY892" fmla="*/ 50320 h 1050142"/>
                    <a:gd name="connsiteX893" fmla="*/ 924681 w 2199074"/>
                    <a:gd name="connsiteY893" fmla="*/ 47792 h 1050142"/>
                    <a:gd name="connsiteX894" fmla="*/ 918819 w 2199074"/>
                    <a:gd name="connsiteY894" fmla="*/ 45290 h 1050142"/>
                    <a:gd name="connsiteX895" fmla="*/ 912835 w 2199074"/>
                    <a:gd name="connsiteY895" fmla="*/ 43073 h 1050142"/>
                    <a:gd name="connsiteX896" fmla="*/ 906843 w 2199074"/>
                    <a:gd name="connsiteY896" fmla="*/ 40899 h 1050142"/>
                    <a:gd name="connsiteX897" fmla="*/ 900730 w 2199074"/>
                    <a:gd name="connsiteY897" fmla="*/ 39003 h 1050142"/>
                    <a:gd name="connsiteX898" fmla="*/ 894617 w 2199074"/>
                    <a:gd name="connsiteY898" fmla="*/ 37141 h 1050142"/>
                    <a:gd name="connsiteX899" fmla="*/ 888417 w 2199074"/>
                    <a:gd name="connsiteY899" fmla="*/ 35626 h 1050142"/>
                    <a:gd name="connsiteX900" fmla="*/ 882182 w 2199074"/>
                    <a:gd name="connsiteY900" fmla="*/ 34171 h 1050142"/>
                    <a:gd name="connsiteX901" fmla="*/ 875896 w 2199074"/>
                    <a:gd name="connsiteY901" fmla="*/ 33002 h 1050142"/>
                    <a:gd name="connsiteX902" fmla="*/ 863201 w 2199074"/>
                    <a:gd name="connsiteY902" fmla="*/ 31158 h 1050142"/>
                    <a:gd name="connsiteX903" fmla="*/ 860015 w 2199074"/>
                    <a:gd name="connsiteY903" fmla="*/ 30768 h 1050142"/>
                    <a:gd name="connsiteX904" fmla="*/ 856811 w 2199074"/>
                    <a:gd name="connsiteY904" fmla="*/ 30560 h 1050142"/>
                    <a:gd name="connsiteX905" fmla="*/ 850395 w 2199074"/>
                    <a:gd name="connsiteY905" fmla="*/ 30179 h 1050142"/>
                    <a:gd name="connsiteX906" fmla="*/ 837519 w 2199074"/>
                    <a:gd name="connsiteY906" fmla="*/ 30162 h 1050142"/>
                    <a:gd name="connsiteX907" fmla="*/ 835285 w 2199074"/>
                    <a:gd name="connsiteY907" fmla="*/ 30707 h 1050142"/>
                    <a:gd name="connsiteX908" fmla="*/ 823881 w 2199074"/>
                    <a:gd name="connsiteY908" fmla="*/ 36717 h 1050142"/>
                    <a:gd name="connsiteX909" fmla="*/ 818365 w 2199074"/>
                    <a:gd name="connsiteY909" fmla="*/ 40025 h 1050142"/>
                    <a:gd name="connsiteX910" fmla="*/ 815646 w 2199074"/>
                    <a:gd name="connsiteY910" fmla="*/ 41687 h 1050142"/>
                    <a:gd name="connsiteX911" fmla="*/ 812987 w 2199074"/>
                    <a:gd name="connsiteY911" fmla="*/ 43506 h 1050142"/>
                    <a:gd name="connsiteX912" fmla="*/ 802614 w 2199074"/>
                    <a:gd name="connsiteY912" fmla="*/ 51013 h 1050142"/>
                    <a:gd name="connsiteX913" fmla="*/ 797566 w 2199074"/>
                    <a:gd name="connsiteY913" fmla="*/ 54962 h 1050142"/>
                    <a:gd name="connsiteX914" fmla="*/ 792743 w 2199074"/>
                    <a:gd name="connsiteY914" fmla="*/ 59144 h 1050142"/>
                    <a:gd name="connsiteX915" fmla="*/ 787937 w 2199074"/>
                    <a:gd name="connsiteY915" fmla="*/ 63387 h 1050142"/>
                    <a:gd name="connsiteX916" fmla="*/ 783391 w 2199074"/>
                    <a:gd name="connsiteY916" fmla="*/ 67855 h 1050142"/>
                    <a:gd name="connsiteX917" fmla="*/ 778862 w 2199074"/>
                    <a:gd name="connsiteY917" fmla="*/ 72358 h 1050142"/>
                    <a:gd name="connsiteX918" fmla="*/ 774558 w 2199074"/>
                    <a:gd name="connsiteY918" fmla="*/ 77068 h 1050142"/>
                    <a:gd name="connsiteX919" fmla="*/ 770281 w 2199074"/>
                    <a:gd name="connsiteY919" fmla="*/ 81814 h 1050142"/>
                    <a:gd name="connsiteX920" fmla="*/ 766254 w 2199074"/>
                    <a:gd name="connsiteY920" fmla="*/ 86767 h 1050142"/>
                    <a:gd name="connsiteX921" fmla="*/ 762228 w 2199074"/>
                    <a:gd name="connsiteY921" fmla="*/ 91711 h 1050142"/>
                    <a:gd name="connsiteX922" fmla="*/ 758461 w 2199074"/>
                    <a:gd name="connsiteY922" fmla="*/ 96854 h 1050142"/>
                    <a:gd name="connsiteX923" fmla="*/ 754703 w 2199074"/>
                    <a:gd name="connsiteY923" fmla="*/ 102024 h 1050142"/>
                    <a:gd name="connsiteX924" fmla="*/ 751222 w 2199074"/>
                    <a:gd name="connsiteY924" fmla="*/ 107358 h 1050142"/>
                    <a:gd name="connsiteX925" fmla="*/ 747741 w 2199074"/>
                    <a:gd name="connsiteY925" fmla="*/ 112692 h 1050142"/>
                    <a:gd name="connsiteX926" fmla="*/ 744529 w 2199074"/>
                    <a:gd name="connsiteY926" fmla="*/ 118208 h 1050142"/>
                    <a:gd name="connsiteX927" fmla="*/ 741325 w 2199074"/>
                    <a:gd name="connsiteY927" fmla="*/ 123732 h 1050142"/>
                    <a:gd name="connsiteX928" fmla="*/ 738381 w 2199074"/>
                    <a:gd name="connsiteY928" fmla="*/ 129395 h 1050142"/>
                    <a:gd name="connsiteX929" fmla="*/ 732822 w 2199074"/>
                    <a:gd name="connsiteY929" fmla="*/ 140869 h 1050142"/>
                    <a:gd name="connsiteX930" fmla="*/ 727860 w 2199074"/>
                    <a:gd name="connsiteY930" fmla="*/ 152619 h 1050142"/>
                    <a:gd name="connsiteX931" fmla="*/ 725591 w 2199074"/>
                    <a:gd name="connsiteY931" fmla="*/ 158585 h 1050142"/>
                    <a:gd name="connsiteX932" fmla="*/ 723478 w 2199074"/>
                    <a:gd name="connsiteY932" fmla="*/ 164612 h 1050142"/>
                    <a:gd name="connsiteX933" fmla="*/ 719720 w 2199074"/>
                    <a:gd name="connsiteY933" fmla="*/ 176812 h 1050142"/>
                    <a:gd name="connsiteX934" fmla="*/ 718889 w 2199074"/>
                    <a:gd name="connsiteY934" fmla="*/ 180103 h 1050142"/>
                    <a:gd name="connsiteX935" fmla="*/ 715971 w 2199074"/>
                    <a:gd name="connsiteY935" fmla="*/ 178354 h 1050142"/>
                    <a:gd name="connsiteX936" fmla="*/ 704705 w 2199074"/>
                    <a:gd name="connsiteY936" fmla="*/ 172327 h 1050142"/>
                    <a:gd name="connsiteX937" fmla="*/ 698973 w 2199074"/>
                    <a:gd name="connsiteY937" fmla="*/ 169548 h 1050142"/>
                    <a:gd name="connsiteX938" fmla="*/ 693154 w 2199074"/>
                    <a:gd name="connsiteY938" fmla="*/ 166898 h 1050142"/>
                    <a:gd name="connsiteX939" fmla="*/ 681352 w 2199074"/>
                    <a:gd name="connsiteY939" fmla="*/ 162049 h 1050142"/>
                    <a:gd name="connsiteX940" fmla="*/ 669316 w 2199074"/>
                    <a:gd name="connsiteY940" fmla="*/ 157823 h 1050142"/>
                    <a:gd name="connsiteX941" fmla="*/ 663237 w 2199074"/>
                    <a:gd name="connsiteY941" fmla="*/ 155875 h 1050142"/>
                    <a:gd name="connsiteX942" fmla="*/ 657072 w 2199074"/>
                    <a:gd name="connsiteY942" fmla="*/ 154212 h 1050142"/>
                    <a:gd name="connsiteX943" fmla="*/ 650933 w 2199074"/>
                    <a:gd name="connsiteY943" fmla="*/ 152567 h 1050142"/>
                    <a:gd name="connsiteX944" fmla="*/ 644681 w 2199074"/>
                    <a:gd name="connsiteY944" fmla="*/ 151233 h 1050142"/>
                    <a:gd name="connsiteX945" fmla="*/ 638446 w 2199074"/>
                    <a:gd name="connsiteY945" fmla="*/ 149917 h 1050142"/>
                    <a:gd name="connsiteX946" fmla="*/ 632142 w 2199074"/>
                    <a:gd name="connsiteY946" fmla="*/ 148887 h 1050142"/>
                    <a:gd name="connsiteX947" fmla="*/ 625847 w 2199074"/>
                    <a:gd name="connsiteY947" fmla="*/ 147891 h 1050142"/>
                    <a:gd name="connsiteX948" fmla="*/ 619509 w 2199074"/>
                    <a:gd name="connsiteY948" fmla="*/ 147207 h 1050142"/>
                    <a:gd name="connsiteX949" fmla="*/ 613170 w 2199074"/>
                    <a:gd name="connsiteY949" fmla="*/ 146540 h 1050142"/>
                    <a:gd name="connsiteX950" fmla="*/ 606797 w 2199074"/>
                    <a:gd name="connsiteY950" fmla="*/ 146185 h 1050142"/>
                    <a:gd name="connsiteX951" fmla="*/ 600424 w 2199074"/>
                    <a:gd name="connsiteY951" fmla="*/ 145865 h 1050142"/>
                    <a:gd name="connsiteX952" fmla="*/ 594051 w 2199074"/>
                    <a:gd name="connsiteY952" fmla="*/ 145865 h 1050142"/>
                    <a:gd name="connsiteX953" fmla="*/ 587661 w 2199074"/>
                    <a:gd name="connsiteY953" fmla="*/ 145899 h 1050142"/>
                    <a:gd name="connsiteX954" fmla="*/ 581279 w 2199074"/>
                    <a:gd name="connsiteY954" fmla="*/ 146280 h 1050142"/>
                    <a:gd name="connsiteX955" fmla="*/ 574906 w 2199074"/>
                    <a:gd name="connsiteY955" fmla="*/ 146705 h 1050142"/>
                    <a:gd name="connsiteX956" fmla="*/ 568541 w 2199074"/>
                    <a:gd name="connsiteY956" fmla="*/ 147441 h 1050142"/>
                    <a:gd name="connsiteX957" fmla="*/ 555890 w 2199074"/>
                    <a:gd name="connsiteY957" fmla="*/ 149433 h 1050142"/>
                    <a:gd name="connsiteX958" fmla="*/ 552738 w 2199074"/>
                    <a:gd name="connsiteY958" fmla="*/ 149995 h 1050142"/>
                    <a:gd name="connsiteX959" fmla="*/ 549604 w 2199074"/>
                    <a:gd name="connsiteY959" fmla="*/ 150749 h 1050142"/>
                    <a:gd name="connsiteX960" fmla="*/ 543361 w 2199074"/>
                    <a:gd name="connsiteY960" fmla="*/ 152272 h 1050142"/>
                    <a:gd name="connsiteX961" fmla="*/ 531039 w 2199074"/>
                    <a:gd name="connsiteY961" fmla="*/ 156057 h 1050142"/>
                    <a:gd name="connsiteX962" fmla="*/ 529073 w 2199074"/>
                    <a:gd name="connsiteY962" fmla="*/ 157243 h 1050142"/>
                    <a:gd name="connsiteX963" fmla="*/ 519946 w 2199074"/>
                    <a:gd name="connsiteY963" fmla="*/ 166335 h 1050142"/>
                    <a:gd name="connsiteX964" fmla="*/ 515652 w 2199074"/>
                    <a:gd name="connsiteY964" fmla="*/ 171132 h 1050142"/>
                    <a:gd name="connsiteX965" fmla="*/ 513521 w 2199074"/>
                    <a:gd name="connsiteY965" fmla="*/ 173522 h 1050142"/>
                    <a:gd name="connsiteX966" fmla="*/ 511530 w 2199074"/>
                    <a:gd name="connsiteY966" fmla="*/ 176042 h 1050142"/>
                    <a:gd name="connsiteX967" fmla="*/ 503815 w 2199074"/>
                    <a:gd name="connsiteY967" fmla="*/ 186294 h 1050142"/>
                    <a:gd name="connsiteX968" fmla="*/ 500178 w 2199074"/>
                    <a:gd name="connsiteY968" fmla="*/ 191524 h 1050142"/>
                    <a:gd name="connsiteX969" fmla="*/ 496801 w 2199074"/>
                    <a:gd name="connsiteY969" fmla="*/ 196962 h 1050142"/>
                    <a:gd name="connsiteX970" fmla="*/ 493458 w 2199074"/>
                    <a:gd name="connsiteY970" fmla="*/ 202426 h 1050142"/>
                    <a:gd name="connsiteX971" fmla="*/ 490410 w 2199074"/>
                    <a:gd name="connsiteY971" fmla="*/ 208029 h 1050142"/>
                    <a:gd name="connsiteX972" fmla="*/ 487397 w 2199074"/>
                    <a:gd name="connsiteY972" fmla="*/ 213683 h 1050142"/>
                    <a:gd name="connsiteX973" fmla="*/ 484687 w 2199074"/>
                    <a:gd name="connsiteY973" fmla="*/ 219441 h 1050142"/>
                    <a:gd name="connsiteX974" fmla="*/ 481994 w 2199074"/>
                    <a:gd name="connsiteY974" fmla="*/ 225225 h 1050142"/>
                    <a:gd name="connsiteX975" fmla="*/ 479595 w 2199074"/>
                    <a:gd name="connsiteY975" fmla="*/ 231148 h 1050142"/>
                    <a:gd name="connsiteX976" fmla="*/ 477214 w 2199074"/>
                    <a:gd name="connsiteY976" fmla="*/ 237062 h 1050142"/>
                    <a:gd name="connsiteX977" fmla="*/ 475144 w 2199074"/>
                    <a:gd name="connsiteY977" fmla="*/ 243098 h 1050142"/>
                    <a:gd name="connsiteX978" fmla="*/ 473083 w 2199074"/>
                    <a:gd name="connsiteY978" fmla="*/ 249133 h 1050142"/>
                    <a:gd name="connsiteX979" fmla="*/ 471317 w 2199074"/>
                    <a:gd name="connsiteY979" fmla="*/ 255255 h 1050142"/>
                    <a:gd name="connsiteX980" fmla="*/ 469559 w 2199074"/>
                    <a:gd name="connsiteY980" fmla="*/ 261377 h 1050142"/>
                    <a:gd name="connsiteX981" fmla="*/ 468122 w 2199074"/>
                    <a:gd name="connsiteY981" fmla="*/ 267603 h 1050142"/>
                    <a:gd name="connsiteX982" fmla="*/ 466693 w 2199074"/>
                    <a:gd name="connsiteY982" fmla="*/ 273829 h 1050142"/>
                    <a:gd name="connsiteX983" fmla="*/ 465550 w 2199074"/>
                    <a:gd name="connsiteY983" fmla="*/ 280089 h 1050142"/>
                    <a:gd name="connsiteX984" fmla="*/ 463619 w 2199074"/>
                    <a:gd name="connsiteY984" fmla="*/ 292706 h 1050142"/>
                    <a:gd name="connsiteX985" fmla="*/ 462329 w 2199074"/>
                    <a:gd name="connsiteY985" fmla="*/ 305400 h 1050142"/>
                    <a:gd name="connsiteX986" fmla="*/ 461931 w 2199074"/>
                    <a:gd name="connsiteY986" fmla="*/ 311782 h 1050142"/>
                    <a:gd name="connsiteX987" fmla="*/ 461679 w 2199074"/>
                    <a:gd name="connsiteY987" fmla="*/ 318189 h 1050142"/>
                    <a:gd name="connsiteX988" fmla="*/ 461714 w 2199074"/>
                    <a:gd name="connsiteY988" fmla="*/ 331074 h 1050142"/>
                    <a:gd name="connsiteX989" fmla="*/ 461870 w 2199074"/>
                    <a:gd name="connsiteY989" fmla="*/ 334304 h 1050142"/>
                    <a:gd name="connsiteX990" fmla="*/ 458579 w 2199074"/>
                    <a:gd name="connsiteY990" fmla="*/ 333490 h 1050142"/>
                    <a:gd name="connsiteX991" fmla="*/ 446058 w 2199074"/>
                    <a:gd name="connsiteY991" fmla="*/ 331074 h 1050142"/>
                    <a:gd name="connsiteX992" fmla="*/ 439746 w 2199074"/>
                    <a:gd name="connsiteY992" fmla="*/ 330096 h 1050142"/>
                    <a:gd name="connsiteX993" fmla="*/ 433408 w 2199074"/>
                    <a:gd name="connsiteY993" fmla="*/ 329282 h 1050142"/>
                    <a:gd name="connsiteX994" fmla="*/ 420696 w 2199074"/>
                    <a:gd name="connsiteY994" fmla="*/ 328147 h 1050142"/>
                    <a:gd name="connsiteX995" fmla="*/ 407950 w 2199074"/>
                    <a:gd name="connsiteY995" fmla="*/ 327637 h 1050142"/>
                    <a:gd name="connsiteX996" fmla="*/ 401577 w 2199074"/>
                    <a:gd name="connsiteY996" fmla="*/ 327550 h 1050142"/>
                    <a:gd name="connsiteX997" fmla="*/ 395212 w 2199074"/>
                    <a:gd name="connsiteY997" fmla="*/ 327784 h 1050142"/>
                    <a:gd name="connsiteX998" fmla="*/ 388839 w 2199074"/>
                    <a:gd name="connsiteY998" fmla="*/ 328000 h 1050142"/>
                    <a:gd name="connsiteX999" fmla="*/ 382483 w 2199074"/>
                    <a:gd name="connsiteY999" fmla="*/ 328589 h 1050142"/>
                    <a:gd name="connsiteX1000" fmla="*/ 376136 w 2199074"/>
                    <a:gd name="connsiteY1000" fmla="*/ 329135 h 1050142"/>
                    <a:gd name="connsiteX1001" fmla="*/ 369824 w 2199074"/>
                    <a:gd name="connsiteY1001" fmla="*/ 330009 h 1050142"/>
                    <a:gd name="connsiteX1002" fmla="*/ 363511 w 2199074"/>
                    <a:gd name="connsiteY1002" fmla="*/ 330918 h 1050142"/>
                    <a:gd name="connsiteX1003" fmla="*/ 357251 w 2199074"/>
                    <a:gd name="connsiteY1003" fmla="*/ 332139 h 1050142"/>
                    <a:gd name="connsiteX1004" fmla="*/ 350982 w 2199074"/>
                    <a:gd name="connsiteY1004" fmla="*/ 333369 h 1050142"/>
                    <a:gd name="connsiteX1005" fmla="*/ 344790 w 2199074"/>
                    <a:gd name="connsiteY1005" fmla="*/ 334919 h 1050142"/>
                    <a:gd name="connsiteX1006" fmla="*/ 338608 w 2199074"/>
                    <a:gd name="connsiteY1006" fmla="*/ 336477 h 1050142"/>
                    <a:gd name="connsiteX1007" fmla="*/ 332503 w 2199074"/>
                    <a:gd name="connsiteY1007" fmla="*/ 338365 h 1050142"/>
                    <a:gd name="connsiteX1008" fmla="*/ 326398 w 2199074"/>
                    <a:gd name="connsiteY1008" fmla="*/ 340287 h 1050142"/>
                    <a:gd name="connsiteX1009" fmla="*/ 320415 w 2199074"/>
                    <a:gd name="connsiteY1009" fmla="*/ 342539 h 1050142"/>
                    <a:gd name="connsiteX1010" fmla="*/ 314458 w 2199074"/>
                    <a:gd name="connsiteY1010" fmla="*/ 344825 h 1050142"/>
                    <a:gd name="connsiteX1011" fmla="*/ 308578 w 2199074"/>
                    <a:gd name="connsiteY1011" fmla="*/ 347414 h 1050142"/>
                    <a:gd name="connsiteX1012" fmla="*/ 297079 w 2199074"/>
                    <a:gd name="connsiteY1012" fmla="*/ 353042 h 1050142"/>
                    <a:gd name="connsiteX1013" fmla="*/ 294230 w 2199074"/>
                    <a:gd name="connsiteY1013" fmla="*/ 354514 h 1050142"/>
                    <a:gd name="connsiteX1014" fmla="*/ 291468 w 2199074"/>
                    <a:gd name="connsiteY1014" fmla="*/ 356151 h 1050142"/>
                    <a:gd name="connsiteX1015" fmla="*/ 285960 w 2199074"/>
                    <a:gd name="connsiteY1015" fmla="*/ 359441 h 1050142"/>
                    <a:gd name="connsiteX1016" fmla="*/ 275292 w 2199074"/>
                    <a:gd name="connsiteY1016" fmla="*/ 366680 h 1050142"/>
                    <a:gd name="connsiteX1017" fmla="*/ 273751 w 2199074"/>
                    <a:gd name="connsiteY1017" fmla="*/ 368395 h 1050142"/>
                    <a:gd name="connsiteX1018" fmla="*/ 267716 w 2199074"/>
                    <a:gd name="connsiteY1018" fmla="*/ 379764 h 1050142"/>
                    <a:gd name="connsiteX1019" fmla="*/ 265031 w 2199074"/>
                    <a:gd name="connsiteY1019" fmla="*/ 385600 h 1050142"/>
                    <a:gd name="connsiteX1020" fmla="*/ 263707 w 2199074"/>
                    <a:gd name="connsiteY1020" fmla="*/ 388562 h 1050142"/>
                    <a:gd name="connsiteX1021" fmla="*/ 262538 w 2199074"/>
                    <a:gd name="connsiteY1021" fmla="*/ 391541 h 1050142"/>
                    <a:gd name="connsiteX1022" fmla="*/ 258191 w 2199074"/>
                    <a:gd name="connsiteY1022" fmla="*/ 403594 h 1050142"/>
                    <a:gd name="connsiteX1023" fmla="*/ 256242 w 2199074"/>
                    <a:gd name="connsiteY1023" fmla="*/ 409690 h 1050142"/>
                    <a:gd name="connsiteX1024" fmla="*/ 254632 w 2199074"/>
                    <a:gd name="connsiteY1024" fmla="*/ 415881 h 1050142"/>
                    <a:gd name="connsiteX1025" fmla="*/ 253021 w 2199074"/>
                    <a:gd name="connsiteY1025" fmla="*/ 422090 h 1050142"/>
                    <a:gd name="connsiteX1026" fmla="*/ 251783 w 2199074"/>
                    <a:gd name="connsiteY1026" fmla="*/ 428333 h 1050142"/>
                    <a:gd name="connsiteX1027" fmla="*/ 250562 w 2199074"/>
                    <a:gd name="connsiteY1027" fmla="*/ 434611 h 1050142"/>
                    <a:gd name="connsiteX1028" fmla="*/ 249662 w 2199074"/>
                    <a:gd name="connsiteY1028" fmla="*/ 440932 h 1050142"/>
                    <a:gd name="connsiteX1029" fmla="*/ 248813 w 2199074"/>
                    <a:gd name="connsiteY1029" fmla="*/ 447244 h 1050142"/>
                    <a:gd name="connsiteX1030" fmla="*/ 248259 w 2199074"/>
                    <a:gd name="connsiteY1030" fmla="*/ 453609 h 1050142"/>
                    <a:gd name="connsiteX1031" fmla="*/ 247731 w 2199074"/>
                    <a:gd name="connsiteY1031" fmla="*/ 459956 h 1050142"/>
                    <a:gd name="connsiteX1032" fmla="*/ 247523 w 2199074"/>
                    <a:gd name="connsiteY1032" fmla="*/ 466329 h 1050142"/>
                    <a:gd name="connsiteX1033" fmla="*/ 247332 w 2199074"/>
                    <a:gd name="connsiteY1033" fmla="*/ 472711 h 1050142"/>
                    <a:gd name="connsiteX1034" fmla="*/ 247436 w 2199074"/>
                    <a:gd name="connsiteY1034" fmla="*/ 479075 h 1050142"/>
                    <a:gd name="connsiteX1035" fmla="*/ 247592 w 2199074"/>
                    <a:gd name="connsiteY1035" fmla="*/ 485448 h 1050142"/>
                    <a:gd name="connsiteX1036" fmla="*/ 248051 w 2199074"/>
                    <a:gd name="connsiteY1036" fmla="*/ 491796 h 1050142"/>
                    <a:gd name="connsiteX1037" fmla="*/ 248519 w 2199074"/>
                    <a:gd name="connsiteY1037" fmla="*/ 498169 h 1050142"/>
                    <a:gd name="connsiteX1038" fmla="*/ 249281 w 2199074"/>
                    <a:gd name="connsiteY1038" fmla="*/ 504498 h 1050142"/>
                    <a:gd name="connsiteX1039" fmla="*/ 251151 w 2199074"/>
                    <a:gd name="connsiteY1039" fmla="*/ 517097 h 1050142"/>
                    <a:gd name="connsiteX1040" fmla="*/ 253671 w 2199074"/>
                    <a:gd name="connsiteY1040" fmla="*/ 529618 h 1050142"/>
                    <a:gd name="connsiteX1041" fmla="*/ 255160 w 2199074"/>
                    <a:gd name="connsiteY1041" fmla="*/ 535810 h 1050142"/>
                    <a:gd name="connsiteX1042" fmla="*/ 256797 w 2199074"/>
                    <a:gd name="connsiteY1042" fmla="*/ 541984 h 1050142"/>
                    <a:gd name="connsiteX1043" fmla="*/ 260581 w 2199074"/>
                    <a:gd name="connsiteY1043" fmla="*/ 554193 h 1050142"/>
                    <a:gd name="connsiteX1044" fmla="*/ 261750 w 2199074"/>
                    <a:gd name="connsiteY1044" fmla="*/ 557380 h 1050142"/>
                    <a:gd name="connsiteX1045" fmla="*/ 258364 w 2199074"/>
                    <a:gd name="connsiteY1045" fmla="*/ 557570 h 1050142"/>
                    <a:gd name="connsiteX1046" fmla="*/ 245652 w 2199074"/>
                    <a:gd name="connsiteY1046" fmla="*/ 558947 h 1050142"/>
                    <a:gd name="connsiteX1047" fmla="*/ 239340 w 2199074"/>
                    <a:gd name="connsiteY1047" fmla="*/ 559865 h 1050142"/>
                    <a:gd name="connsiteX1048" fmla="*/ 233045 w 2199074"/>
                    <a:gd name="connsiteY1048" fmla="*/ 560947 h 1050142"/>
                    <a:gd name="connsiteX1049" fmla="*/ 220567 w 2199074"/>
                    <a:gd name="connsiteY1049" fmla="*/ 563623 h 1050142"/>
                    <a:gd name="connsiteX1050" fmla="*/ 208236 w 2199074"/>
                    <a:gd name="connsiteY1050" fmla="*/ 566904 h 1050142"/>
                    <a:gd name="connsiteX1051" fmla="*/ 202132 w 2199074"/>
                    <a:gd name="connsiteY1051" fmla="*/ 568714 h 1050142"/>
                    <a:gd name="connsiteX1052" fmla="*/ 196096 w 2199074"/>
                    <a:gd name="connsiteY1052" fmla="*/ 570792 h 1050142"/>
                    <a:gd name="connsiteX1053" fmla="*/ 190087 w 2199074"/>
                    <a:gd name="connsiteY1053" fmla="*/ 572905 h 1050142"/>
                    <a:gd name="connsiteX1054" fmla="*/ 184182 w 2199074"/>
                    <a:gd name="connsiteY1054" fmla="*/ 575312 h 1050142"/>
                    <a:gd name="connsiteX1055" fmla="*/ 178276 w 2199074"/>
                    <a:gd name="connsiteY1055" fmla="*/ 577711 h 1050142"/>
                    <a:gd name="connsiteX1056" fmla="*/ 172500 w 2199074"/>
                    <a:gd name="connsiteY1056" fmla="*/ 580421 h 1050142"/>
                    <a:gd name="connsiteX1057" fmla="*/ 166733 w 2199074"/>
                    <a:gd name="connsiteY1057" fmla="*/ 583149 h 1050142"/>
                    <a:gd name="connsiteX1058" fmla="*/ 161105 w 2199074"/>
                    <a:gd name="connsiteY1058" fmla="*/ 586136 h 1050142"/>
                    <a:gd name="connsiteX1059" fmla="*/ 155485 w 2199074"/>
                    <a:gd name="connsiteY1059" fmla="*/ 589167 h 1050142"/>
                    <a:gd name="connsiteX1060" fmla="*/ 150030 w 2199074"/>
                    <a:gd name="connsiteY1060" fmla="*/ 592466 h 1050142"/>
                    <a:gd name="connsiteX1061" fmla="*/ 144575 w 2199074"/>
                    <a:gd name="connsiteY1061" fmla="*/ 595783 h 1050142"/>
                    <a:gd name="connsiteX1062" fmla="*/ 139293 w 2199074"/>
                    <a:gd name="connsiteY1062" fmla="*/ 599402 h 1050142"/>
                    <a:gd name="connsiteX1063" fmla="*/ 134045 w 2199074"/>
                    <a:gd name="connsiteY1063" fmla="*/ 603022 h 1050142"/>
                    <a:gd name="connsiteX1064" fmla="*/ 128980 w 2199074"/>
                    <a:gd name="connsiteY1064" fmla="*/ 606927 h 1050142"/>
                    <a:gd name="connsiteX1065" fmla="*/ 123958 w 2199074"/>
                    <a:gd name="connsiteY1065" fmla="*/ 610884 h 1050142"/>
                    <a:gd name="connsiteX1066" fmla="*/ 119117 w 2199074"/>
                    <a:gd name="connsiteY1066" fmla="*/ 615058 h 1050142"/>
                    <a:gd name="connsiteX1067" fmla="*/ 109783 w 2199074"/>
                    <a:gd name="connsiteY1067" fmla="*/ 623838 h 1050142"/>
                    <a:gd name="connsiteX1068" fmla="*/ 107497 w 2199074"/>
                    <a:gd name="connsiteY1068" fmla="*/ 626090 h 1050142"/>
                    <a:gd name="connsiteX1069" fmla="*/ 105332 w 2199074"/>
                    <a:gd name="connsiteY1069" fmla="*/ 628453 h 1050142"/>
                    <a:gd name="connsiteX1070" fmla="*/ 101037 w 2199074"/>
                    <a:gd name="connsiteY1070" fmla="*/ 633242 h 1050142"/>
                    <a:gd name="connsiteX1071" fmla="*/ 92993 w 2199074"/>
                    <a:gd name="connsiteY1071" fmla="*/ 643321 h 1050142"/>
                    <a:gd name="connsiteX1072" fmla="*/ 92023 w 2199074"/>
                    <a:gd name="connsiteY1072" fmla="*/ 645382 h 1050142"/>
                    <a:gd name="connsiteX1073" fmla="*/ 89616 w 2199074"/>
                    <a:gd name="connsiteY1073" fmla="*/ 658050 h 1050142"/>
                    <a:gd name="connsiteX1074" fmla="*/ 88767 w 2199074"/>
                    <a:gd name="connsiteY1074" fmla="*/ 664415 h 1050142"/>
                    <a:gd name="connsiteX1075" fmla="*/ 88351 w 2199074"/>
                    <a:gd name="connsiteY1075" fmla="*/ 667601 h 1050142"/>
                    <a:gd name="connsiteX1076" fmla="*/ 88135 w 2199074"/>
                    <a:gd name="connsiteY1076" fmla="*/ 670796 h 1050142"/>
                    <a:gd name="connsiteX1077" fmla="*/ 87529 w 2199074"/>
                    <a:gd name="connsiteY1077" fmla="*/ 683594 h 1050142"/>
                    <a:gd name="connsiteX1078" fmla="*/ 87477 w 2199074"/>
                    <a:gd name="connsiteY1078" fmla="*/ 690011 h 1050142"/>
                    <a:gd name="connsiteX1079" fmla="*/ 87754 w 2199074"/>
                    <a:gd name="connsiteY1079" fmla="*/ 696393 h 1050142"/>
                    <a:gd name="connsiteX1080" fmla="*/ 88074 w 2199074"/>
                    <a:gd name="connsiteY1080" fmla="*/ 702774 h 1050142"/>
                    <a:gd name="connsiteX1081" fmla="*/ 88724 w 2199074"/>
                    <a:gd name="connsiteY1081" fmla="*/ 709121 h 1050142"/>
                    <a:gd name="connsiteX1082" fmla="*/ 89408 w 2199074"/>
                    <a:gd name="connsiteY1082" fmla="*/ 715477 h 1050142"/>
                    <a:gd name="connsiteX1083" fmla="*/ 90412 w 2199074"/>
                    <a:gd name="connsiteY1083" fmla="*/ 721764 h 1050142"/>
                    <a:gd name="connsiteX1084" fmla="*/ 91451 w 2199074"/>
                    <a:gd name="connsiteY1084" fmla="*/ 728076 h 1050142"/>
                    <a:gd name="connsiteX1085" fmla="*/ 92793 w 2199074"/>
                    <a:gd name="connsiteY1085" fmla="*/ 734302 h 1050142"/>
                    <a:gd name="connsiteX1086" fmla="*/ 94179 w 2199074"/>
                    <a:gd name="connsiteY1086" fmla="*/ 740537 h 1050142"/>
                    <a:gd name="connsiteX1087" fmla="*/ 95841 w 2199074"/>
                    <a:gd name="connsiteY1087" fmla="*/ 746685 h 1050142"/>
                    <a:gd name="connsiteX1088" fmla="*/ 97539 w 2199074"/>
                    <a:gd name="connsiteY1088" fmla="*/ 752850 h 1050142"/>
                    <a:gd name="connsiteX1089" fmla="*/ 99539 w 2199074"/>
                    <a:gd name="connsiteY1089" fmla="*/ 758894 h 1050142"/>
                    <a:gd name="connsiteX1090" fmla="*/ 101539 w 2199074"/>
                    <a:gd name="connsiteY1090" fmla="*/ 764955 h 1050142"/>
                    <a:gd name="connsiteX1091" fmla="*/ 103851 w 2199074"/>
                    <a:gd name="connsiteY1091" fmla="*/ 770904 h 1050142"/>
                    <a:gd name="connsiteX1092" fmla="*/ 106163 w 2199074"/>
                    <a:gd name="connsiteY1092" fmla="*/ 776853 h 1050142"/>
                    <a:gd name="connsiteX1093" fmla="*/ 108761 w 2199074"/>
                    <a:gd name="connsiteY1093" fmla="*/ 782680 h 1050142"/>
                    <a:gd name="connsiteX1094" fmla="*/ 114268 w 2199074"/>
                    <a:gd name="connsiteY1094" fmla="*/ 794162 h 1050142"/>
                    <a:gd name="connsiteX1095" fmla="*/ 120347 w 2199074"/>
                    <a:gd name="connsiteY1095" fmla="*/ 805393 h 1050142"/>
                    <a:gd name="connsiteX1096" fmla="*/ 123611 w 2199074"/>
                    <a:gd name="connsiteY1096" fmla="*/ 810892 h 1050142"/>
                    <a:gd name="connsiteX1097" fmla="*/ 127006 w 2199074"/>
                    <a:gd name="connsiteY1097" fmla="*/ 816295 h 1050142"/>
                    <a:gd name="connsiteX1098" fmla="*/ 134210 w 2199074"/>
                    <a:gd name="connsiteY1098" fmla="*/ 826851 h 1050142"/>
                    <a:gd name="connsiteX1099" fmla="*/ 136253 w 2199074"/>
                    <a:gd name="connsiteY1099" fmla="*/ 829552 h 1050142"/>
                    <a:gd name="connsiteX1100" fmla="*/ 133084 w 2199074"/>
                    <a:gd name="connsiteY1100" fmla="*/ 830721 h 1050142"/>
                    <a:gd name="connsiteX1101" fmla="*/ 121360 w 2199074"/>
                    <a:gd name="connsiteY1101" fmla="*/ 835787 h 1050142"/>
                    <a:gd name="connsiteX1102" fmla="*/ 115601 w 2199074"/>
                    <a:gd name="connsiteY1102" fmla="*/ 838549 h 1050142"/>
                    <a:gd name="connsiteX1103" fmla="*/ 109904 w 2199074"/>
                    <a:gd name="connsiteY1103" fmla="*/ 841432 h 1050142"/>
                    <a:gd name="connsiteX1104" fmla="*/ 98760 w 2199074"/>
                    <a:gd name="connsiteY1104" fmla="*/ 847649 h 1050142"/>
                    <a:gd name="connsiteX1105" fmla="*/ 87944 w 2199074"/>
                    <a:gd name="connsiteY1105" fmla="*/ 854430 h 1050142"/>
                    <a:gd name="connsiteX1106" fmla="*/ 82636 w 2199074"/>
                    <a:gd name="connsiteY1106" fmla="*/ 857963 h 1050142"/>
                    <a:gd name="connsiteX1107" fmla="*/ 77510 w 2199074"/>
                    <a:gd name="connsiteY1107" fmla="*/ 861720 h 1050142"/>
                    <a:gd name="connsiteX1108" fmla="*/ 72358 w 2199074"/>
                    <a:gd name="connsiteY1108" fmla="*/ 865513 h 1050142"/>
                    <a:gd name="connsiteX1109" fmla="*/ 67422 w 2199074"/>
                    <a:gd name="connsiteY1109" fmla="*/ 869557 h 1050142"/>
                    <a:gd name="connsiteX1110" fmla="*/ 62504 w 2199074"/>
                    <a:gd name="connsiteY1110" fmla="*/ 873618 h 1050142"/>
                    <a:gd name="connsiteX1111" fmla="*/ 57785 w 2199074"/>
                    <a:gd name="connsiteY1111" fmla="*/ 877896 h 1050142"/>
                    <a:gd name="connsiteX1112" fmla="*/ 53083 w 2199074"/>
                    <a:gd name="connsiteY1112" fmla="*/ 882208 h 1050142"/>
                    <a:gd name="connsiteX1113" fmla="*/ 48580 w 2199074"/>
                    <a:gd name="connsiteY1113" fmla="*/ 886719 h 1050142"/>
                    <a:gd name="connsiteX1114" fmla="*/ 44112 w 2199074"/>
                    <a:gd name="connsiteY1114" fmla="*/ 891265 h 1050142"/>
                    <a:gd name="connsiteX1115" fmla="*/ 39860 w 2199074"/>
                    <a:gd name="connsiteY1115" fmla="*/ 896028 h 1050142"/>
                    <a:gd name="connsiteX1116" fmla="*/ 35635 w 2199074"/>
                    <a:gd name="connsiteY1116" fmla="*/ 900825 h 1050142"/>
                    <a:gd name="connsiteX1117" fmla="*/ 31652 w 2199074"/>
                    <a:gd name="connsiteY1117" fmla="*/ 905804 h 1050142"/>
                    <a:gd name="connsiteX1118" fmla="*/ 27694 w 2199074"/>
                    <a:gd name="connsiteY1118" fmla="*/ 910809 h 1050142"/>
                    <a:gd name="connsiteX1119" fmla="*/ 24014 w 2199074"/>
                    <a:gd name="connsiteY1119" fmla="*/ 916039 h 1050142"/>
                    <a:gd name="connsiteX1120" fmla="*/ 20369 w 2199074"/>
                    <a:gd name="connsiteY1120" fmla="*/ 921287 h 1050142"/>
                    <a:gd name="connsiteX1121" fmla="*/ 16983 w 2199074"/>
                    <a:gd name="connsiteY1121" fmla="*/ 926742 h 1050142"/>
                    <a:gd name="connsiteX1122" fmla="*/ 10653 w 2199074"/>
                    <a:gd name="connsiteY1122" fmla="*/ 937851 h 1050142"/>
                    <a:gd name="connsiteX1123" fmla="*/ 9121 w 2199074"/>
                    <a:gd name="connsiteY1123" fmla="*/ 940674 h 1050142"/>
                    <a:gd name="connsiteX1124" fmla="*/ 7761 w 2199074"/>
                    <a:gd name="connsiteY1124" fmla="*/ 943601 h 1050142"/>
                    <a:gd name="connsiteX1125" fmla="*/ 5068 w 2199074"/>
                    <a:gd name="connsiteY1125" fmla="*/ 949437 h 1050142"/>
                    <a:gd name="connsiteX1126" fmla="*/ 332 w 2199074"/>
                    <a:gd name="connsiteY1126" fmla="*/ 961413 h 1050142"/>
                    <a:gd name="connsiteX1127" fmla="*/ 29 w 2199074"/>
                    <a:gd name="connsiteY1127" fmla="*/ 963699 h 1050142"/>
                    <a:gd name="connsiteX1128" fmla="*/ 1440 w 2199074"/>
                    <a:gd name="connsiteY1128" fmla="*/ 976505 h 1050142"/>
                    <a:gd name="connsiteX1129" fmla="*/ 2470 w 2199074"/>
                    <a:gd name="connsiteY1129" fmla="*/ 982913 h 1050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Lst>
                  <a:rect l="l" t="t" r="r" b="b"/>
                  <a:pathLst>
                    <a:path w="2199074" h="1050142">
                      <a:moveTo>
                        <a:pt x="2470" y="982913"/>
                      </a:moveTo>
                      <a:lnTo>
                        <a:pt x="3016" y="986074"/>
                      </a:lnTo>
                      <a:lnTo>
                        <a:pt x="3743" y="989182"/>
                      </a:lnTo>
                      <a:cubicBezTo>
                        <a:pt x="4730" y="993356"/>
                        <a:pt x="5622" y="997539"/>
                        <a:pt x="6939" y="1001608"/>
                      </a:cubicBezTo>
                      <a:lnTo>
                        <a:pt x="8783" y="1007739"/>
                      </a:lnTo>
                      <a:cubicBezTo>
                        <a:pt x="9424" y="1009774"/>
                        <a:pt x="10203" y="1011765"/>
                        <a:pt x="10904" y="1013774"/>
                      </a:cubicBezTo>
                      <a:lnTo>
                        <a:pt x="13095" y="1019766"/>
                      </a:lnTo>
                      <a:lnTo>
                        <a:pt x="15615" y="1025629"/>
                      </a:lnTo>
                      <a:lnTo>
                        <a:pt x="18126" y="1031517"/>
                      </a:lnTo>
                      <a:lnTo>
                        <a:pt x="20958" y="1037232"/>
                      </a:lnTo>
                      <a:cubicBezTo>
                        <a:pt x="21901" y="1039145"/>
                        <a:pt x="22828" y="1041068"/>
                        <a:pt x="23798" y="1042947"/>
                      </a:cubicBezTo>
                      <a:lnTo>
                        <a:pt x="26941" y="1048515"/>
                      </a:lnTo>
                      <a:cubicBezTo>
                        <a:pt x="27253" y="1049060"/>
                        <a:pt x="27565" y="1049597"/>
                        <a:pt x="27868" y="1050142"/>
                      </a:cubicBezTo>
                      <a:lnTo>
                        <a:pt x="42337" y="1050142"/>
                      </a:lnTo>
                      <a:lnTo>
                        <a:pt x="40692" y="1047614"/>
                      </a:lnTo>
                      <a:cubicBezTo>
                        <a:pt x="39644" y="1045891"/>
                        <a:pt x="38674" y="1044133"/>
                        <a:pt x="37661" y="1042375"/>
                      </a:cubicBezTo>
                      <a:lnTo>
                        <a:pt x="34630" y="1037145"/>
                      </a:lnTo>
                      <a:cubicBezTo>
                        <a:pt x="33661" y="1035370"/>
                        <a:pt x="32786" y="1033552"/>
                        <a:pt x="31877" y="1031751"/>
                      </a:cubicBezTo>
                      <a:lnTo>
                        <a:pt x="29140" y="1026373"/>
                      </a:lnTo>
                      <a:lnTo>
                        <a:pt x="26681" y="1020840"/>
                      </a:lnTo>
                      <a:lnTo>
                        <a:pt x="24248" y="1015324"/>
                      </a:lnTo>
                      <a:lnTo>
                        <a:pt x="22127" y="1009661"/>
                      </a:lnTo>
                      <a:cubicBezTo>
                        <a:pt x="21434" y="1007765"/>
                        <a:pt x="20672" y="1005903"/>
                        <a:pt x="20048" y="1004007"/>
                      </a:cubicBezTo>
                      <a:lnTo>
                        <a:pt x="18247" y="998231"/>
                      </a:lnTo>
                      <a:cubicBezTo>
                        <a:pt x="16948" y="994439"/>
                        <a:pt x="16091" y="990507"/>
                        <a:pt x="15113" y="986637"/>
                      </a:cubicBezTo>
                      <a:lnTo>
                        <a:pt x="14411" y="983701"/>
                      </a:lnTo>
                      <a:lnTo>
                        <a:pt x="13857" y="980757"/>
                      </a:lnTo>
                      <a:lnTo>
                        <a:pt x="12792" y="974834"/>
                      </a:lnTo>
                      <a:cubicBezTo>
                        <a:pt x="12186" y="971267"/>
                        <a:pt x="11892" y="967682"/>
                        <a:pt x="11467" y="964114"/>
                      </a:cubicBezTo>
                      <a:cubicBezTo>
                        <a:pt x="12818" y="960780"/>
                        <a:pt x="14039" y="957412"/>
                        <a:pt x="15563" y="954165"/>
                      </a:cubicBezTo>
                      <a:lnTo>
                        <a:pt x="18143" y="948727"/>
                      </a:lnTo>
                      <a:lnTo>
                        <a:pt x="19442" y="946034"/>
                      </a:lnTo>
                      <a:lnTo>
                        <a:pt x="20888" y="943402"/>
                      </a:lnTo>
                      <a:cubicBezTo>
                        <a:pt x="22854" y="939877"/>
                        <a:pt x="24724" y="936345"/>
                        <a:pt x="26976" y="933011"/>
                      </a:cubicBezTo>
                      <a:lnTo>
                        <a:pt x="30223" y="927919"/>
                      </a:lnTo>
                      <a:cubicBezTo>
                        <a:pt x="31314" y="926248"/>
                        <a:pt x="32535" y="924638"/>
                        <a:pt x="33704" y="923001"/>
                      </a:cubicBezTo>
                      <a:lnTo>
                        <a:pt x="37237" y="918100"/>
                      </a:lnTo>
                      <a:lnTo>
                        <a:pt x="41038" y="913407"/>
                      </a:lnTo>
                      <a:lnTo>
                        <a:pt x="44848" y="908731"/>
                      </a:lnTo>
                      <a:lnTo>
                        <a:pt x="48918" y="904228"/>
                      </a:lnTo>
                      <a:cubicBezTo>
                        <a:pt x="50269" y="902756"/>
                        <a:pt x="51602" y="901215"/>
                        <a:pt x="52996" y="899777"/>
                      </a:cubicBezTo>
                      <a:lnTo>
                        <a:pt x="57283" y="895508"/>
                      </a:lnTo>
                      <a:cubicBezTo>
                        <a:pt x="58720" y="894097"/>
                        <a:pt x="60123" y="892642"/>
                        <a:pt x="61595" y="891257"/>
                      </a:cubicBezTo>
                      <a:lnTo>
                        <a:pt x="66106" y="887230"/>
                      </a:lnTo>
                      <a:lnTo>
                        <a:pt x="70626" y="883204"/>
                      </a:lnTo>
                      <a:lnTo>
                        <a:pt x="75363" y="879411"/>
                      </a:lnTo>
                      <a:lnTo>
                        <a:pt x="80065" y="875618"/>
                      </a:lnTo>
                      <a:lnTo>
                        <a:pt x="84992" y="872086"/>
                      </a:lnTo>
                      <a:lnTo>
                        <a:pt x="89910" y="868570"/>
                      </a:lnTo>
                      <a:cubicBezTo>
                        <a:pt x="91564" y="867401"/>
                        <a:pt x="93296" y="866371"/>
                        <a:pt x="94976" y="865271"/>
                      </a:cubicBezTo>
                      <a:cubicBezTo>
                        <a:pt x="98379" y="863097"/>
                        <a:pt x="101738" y="860872"/>
                        <a:pt x="105306" y="858958"/>
                      </a:cubicBezTo>
                      <a:cubicBezTo>
                        <a:pt x="108830" y="857027"/>
                        <a:pt x="112268" y="854863"/>
                        <a:pt x="115931" y="853191"/>
                      </a:cubicBezTo>
                      <a:lnTo>
                        <a:pt x="121351" y="850516"/>
                      </a:lnTo>
                      <a:cubicBezTo>
                        <a:pt x="123161" y="849607"/>
                        <a:pt x="124962" y="848715"/>
                        <a:pt x="126832" y="847961"/>
                      </a:cubicBezTo>
                      <a:cubicBezTo>
                        <a:pt x="130556" y="846420"/>
                        <a:pt x="134227" y="844732"/>
                        <a:pt x="137985" y="843311"/>
                      </a:cubicBezTo>
                      <a:lnTo>
                        <a:pt x="149355" y="839224"/>
                      </a:lnTo>
                      <a:cubicBezTo>
                        <a:pt x="150013" y="838999"/>
                        <a:pt x="150662" y="838627"/>
                        <a:pt x="151268" y="838185"/>
                      </a:cubicBezTo>
                      <a:cubicBezTo>
                        <a:pt x="154273" y="835830"/>
                        <a:pt x="154819" y="831483"/>
                        <a:pt x="152463" y="828478"/>
                      </a:cubicBezTo>
                      <a:lnTo>
                        <a:pt x="145060" y="818936"/>
                      </a:lnTo>
                      <a:cubicBezTo>
                        <a:pt x="142652" y="815724"/>
                        <a:pt x="140453" y="812320"/>
                        <a:pt x="138132" y="809039"/>
                      </a:cubicBezTo>
                      <a:cubicBezTo>
                        <a:pt x="136946" y="807402"/>
                        <a:pt x="135907" y="805670"/>
                        <a:pt x="134868" y="803947"/>
                      </a:cubicBezTo>
                      <a:lnTo>
                        <a:pt x="131733" y="798786"/>
                      </a:lnTo>
                      <a:cubicBezTo>
                        <a:pt x="129543" y="795401"/>
                        <a:pt x="127802" y="791746"/>
                        <a:pt x="125837" y="788231"/>
                      </a:cubicBezTo>
                      <a:cubicBezTo>
                        <a:pt x="123862" y="784698"/>
                        <a:pt x="122208" y="781018"/>
                        <a:pt x="120511" y="777372"/>
                      </a:cubicBezTo>
                      <a:cubicBezTo>
                        <a:pt x="119654" y="775537"/>
                        <a:pt x="118745" y="773736"/>
                        <a:pt x="117974" y="771874"/>
                      </a:cubicBezTo>
                      <a:lnTo>
                        <a:pt x="115705" y="766263"/>
                      </a:lnTo>
                      <a:lnTo>
                        <a:pt x="113463" y="760660"/>
                      </a:lnTo>
                      <a:lnTo>
                        <a:pt x="111488" y="754937"/>
                      </a:lnTo>
                      <a:lnTo>
                        <a:pt x="109531" y="749204"/>
                      </a:lnTo>
                      <a:lnTo>
                        <a:pt x="107860" y="743385"/>
                      </a:lnTo>
                      <a:lnTo>
                        <a:pt x="106206" y="737567"/>
                      </a:lnTo>
                      <a:cubicBezTo>
                        <a:pt x="105713" y="735601"/>
                        <a:pt x="105289" y="733627"/>
                        <a:pt x="104838" y="731661"/>
                      </a:cubicBezTo>
                      <a:lnTo>
                        <a:pt x="103487" y="725764"/>
                      </a:lnTo>
                      <a:cubicBezTo>
                        <a:pt x="103115" y="723781"/>
                        <a:pt x="102786" y="721790"/>
                        <a:pt x="102431" y="719807"/>
                      </a:cubicBezTo>
                      <a:lnTo>
                        <a:pt x="101418" y="713849"/>
                      </a:lnTo>
                      <a:lnTo>
                        <a:pt x="100699" y="707849"/>
                      </a:lnTo>
                      <a:lnTo>
                        <a:pt x="99998" y="701848"/>
                      </a:lnTo>
                      <a:lnTo>
                        <a:pt x="99634" y="695838"/>
                      </a:lnTo>
                      <a:cubicBezTo>
                        <a:pt x="99539" y="693830"/>
                        <a:pt x="99348" y="691803"/>
                        <a:pt x="99314" y="689812"/>
                      </a:cubicBezTo>
                      <a:lnTo>
                        <a:pt x="99296" y="683776"/>
                      </a:lnTo>
                      <a:cubicBezTo>
                        <a:pt x="99184" y="679767"/>
                        <a:pt x="99504" y="675758"/>
                        <a:pt x="99738" y="671749"/>
                      </a:cubicBezTo>
                      <a:lnTo>
                        <a:pt x="99920" y="668735"/>
                      </a:lnTo>
                      <a:lnTo>
                        <a:pt x="100266" y="665739"/>
                      </a:lnTo>
                      <a:lnTo>
                        <a:pt x="100985" y="659782"/>
                      </a:lnTo>
                      <a:cubicBezTo>
                        <a:pt x="101453" y="656215"/>
                        <a:pt x="102232" y="652699"/>
                        <a:pt x="102881" y="649157"/>
                      </a:cubicBezTo>
                      <a:cubicBezTo>
                        <a:pt x="105150" y="646378"/>
                        <a:pt x="107306" y="643503"/>
                        <a:pt x="109731" y="640836"/>
                      </a:cubicBezTo>
                      <a:lnTo>
                        <a:pt x="113800" y="636402"/>
                      </a:lnTo>
                      <a:lnTo>
                        <a:pt x="115835" y="634203"/>
                      </a:lnTo>
                      <a:lnTo>
                        <a:pt x="118009" y="632125"/>
                      </a:lnTo>
                      <a:cubicBezTo>
                        <a:pt x="120910" y="629363"/>
                        <a:pt x="123732" y="626514"/>
                        <a:pt x="126876" y="623977"/>
                      </a:cubicBezTo>
                      <a:lnTo>
                        <a:pt x="131456" y="620089"/>
                      </a:lnTo>
                      <a:cubicBezTo>
                        <a:pt x="133006" y="618824"/>
                        <a:pt x="134660" y="617656"/>
                        <a:pt x="136245" y="616426"/>
                      </a:cubicBezTo>
                      <a:lnTo>
                        <a:pt x="141077" y="612780"/>
                      </a:lnTo>
                      <a:lnTo>
                        <a:pt x="146090" y="609412"/>
                      </a:lnTo>
                      <a:lnTo>
                        <a:pt x="151112" y="606052"/>
                      </a:lnTo>
                      <a:lnTo>
                        <a:pt x="156317" y="602970"/>
                      </a:lnTo>
                      <a:cubicBezTo>
                        <a:pt x="158066" y="601948"/>
                        <a:pt x="159772" y="600892"/>
                        <a:pt x="161529" y="599904"/>
                      </a:cubicBezTo>
                      <a:lnTo>
                        <a:pt x="166889" y="597090"/>
                      </a:lnTo>
                      <a:cubicBezTo>
                        <a:pt x="168690" y="596172"/>
                        <a:pt x="170457" y="595185"/>
                        <a:pt x="172258" y="594293"/>
                      </a:cubicBezTo>
                      <a:lnTo>
                        <a:pt x="177774" y="591791"/>
                      </a:lnTo>
                      <a:lnTo>
                        <a:pt x="183272" y="589262"/>
                      </a:lnTo>
                      <a:lnTo>
                        <a:pt x="188901" y="587054"/>
                      </a:lnTo>
                      <a:lnTo>
                        <a:pt x="194520" y="584820"/>
                      </a:lnTo>
                      <a:lnTo>
                        <a:pt x="200261" y="582889"/>
                      </a:lnTo>
                      <a:lnTo>
                        <a:pt x="206002" y="580958"/>
                      </a:lnTo>
                      <a:cubicBezTo>
                        <a:pt x="207925" y="580352"/>
                        <a:pt x="209882" y="579876"/>
                        <a:pt x="211830" y="579322"/>
                      </a:cubicBezTo>
                      <a:cubicBezTo>
                        <a:pt x="215709" y="578248"/>
                        <a:pt x="219589" y="577105"/>
                        <a:pt x="223554" y="576343"/>
                      </a:cubicBezTo>
                      <a:cubicBezTo>
                        <a:pt x="227512" y="575520"/>
                        <a:pt x="231400" y="574481"/>
                        <a:pt x="235400" y="573944"/>
                      </a:cubicBezTo>
                      <a:lnTo>
                        <a:pt x="241366" y="573001"/>
                      </a:lnTo>
                      <a:cubicBezTo>
                        <a:pt x="243349" y="572654"/>
                        <a:pt x="245349" y="572343"/>
                        <a:pt x="247350" y="572187"/>
                      </a:cubicBezTo>
                      <a:cubicBezTo>
                        <a:pt x="251350" y="571797"/>
                        <a:pt x="255359" y="571269"/>
                        <a:pt x="259368" y="571009"/>
                      </a:cubicBezTo>
                      <a:lnTo>
                        <a:pt x="271448" y="570463"/>
                      </a:lnTo>
                      <a:cubicBezTo>
                        <a:pt x="272149" y="570420"/>
                        <a:pt x="272885" y="570282"/>
                        <a:pt x="273578" y="569996"/>
                      </a:cubicBezTo>
                      <a:cubicBezTo>
                        <a:pt x="277146" y="568671"/>
                        <a:pt x="278947" y="564670"/>
                        <a:pt x="277587" y="561086"/>
                      </a:cubicBezTo>
                      <a:lnTo>
                        <a:pt x="273318" y="549811"/>
                      </a:lnTo>
                      <a:cubicBezTo>
                        <a:pt x="271959" y="546019"/>
                        <a:pt x="270859" y="542140"/>
                        <a:pt x="269621" y="538304"/>
                      </a:cubicBezTo>
                      <a:cubicBezTo>
                        <a:pt x="268963" y="536390"/>
                        <a:pt x="268478" y="534450"/>
                        <a:pt x="267993" y="532485"/>
                      </a:cubicBezTo>
                      <a:lnTo>
                        <a:pt x="266521" y="526631"/>
                      </a:lnTo>
                      <a:cubicBezTo>
                        <a:pt x="265421" y="522743"/>
                        <a:pt x="264832" y="518751"/>
                        <a:pt x="264018" y="514794"/>
                      </a:cubicBezTo>
                      <a:cubicBezTo>
                        <a:pt x="263144" y="510854"/>
                        <a:pt x="262668" y="506845"/>
                        <a:pt x="262105" y="502853"/>
                      </a:cubicBezTo>
                      <a:cubicBezTo>
                        <a:pt x="261845" y="500870"/>
                        <a:pt x="261490" y="498861"/>
                        <a:pt x="261308" y="496870"/>
                      </a:cubicBezTo>
                      <a:lnTo>
                        <a:pt x="260788" y="490817"/>
                      </a:lnTo>
                      <a:lnTo>
                        <a:pt x="260278" y="484799"/>
                      </a:lnTo>
                      <a:lnTo>
                        <a:pt x="260096" y="478764"/>
                      </a:lnTo>
                      <a:lnTo>
                        <a:pt x="259914" y="472711"/>
                      </a:lnTo>
                      <a:lnTo>
                        <a:pt x="260044" y="466649"/>
                      </a:lnTo>
                      <a:lnTo>
                        <a:pt x="260165" y="460588"/>
                      </a:lnTo>
                      <a:cubicBezTo>
                        <a:pt x="260278" y="458597"/>
                        <a:pt x="260459" y="456588"/>
                        <a:pt x="260589" y="454588"/>
                      </a:cubicBezTo>
                      <a:lnTo>
                        <a:pt x="261057" y="448535"/>
                      </a:lnTo>
                      <a:cubicBezTo>
                        <a:pt x="261265" y="446534"/>
                        <a:pt x="261559" y="444543"/>
                        <a:pt x="261810" y="442543"/>
                      </a:cubicBezTo>
                      <a:lnTo>
                        <a:pt x="262572" y="436551"/>
                      </a:lnTo>
                      <a:lnTo>
                        <a:pt x="263672" y="430602"/>
                      </a:lnTo>
                      <a:lnTo>
                        <a:pt x="264772" y="424653"/>
                      </a:lnTo>
                      <a:lnTo>
                        <a:pt x="266200" y="418799"/>
                      </a:lnTo>
                      <a:cubicBezTo>
                        <a:pt x="266703" y="416851"/>
                        <a:pt x="267118" y="414877"/>
                        <a:pt x="267681" y="412929"/>
                      </a:cubicBezTo>
                      <a:lnTo>
                        <a:pt x="269448" y="407170"/>
                      </a:lnTo>
                      <a:cubicBezTo>
                        <a:pt x="270513" y="403308"/>
                        <a:pt x="272011" y="399568"/>
                        <a:pt x="273396" y="395809"/>
                      </a:cubicBezTo>
                      <a:lnTo>
                        <a:pt x="274444" y="392987"/>
                      </a:lnTo>
                      <a:lnTo>
                        <a:pt x="275665" y="390242"/>
                      </a:lnTo>
                      <a:lnTo>
                        <a:pt x="278107" y="384752"/>
                      </a:lnTo>
                      <a:cubicBezTo>
                        <a:pt x="279605" y="381487"/>
                        <a:pt x="281363" y="378370"/>
                        <a:pt x="283025" y="375192"/>
                      </a:cubicBezTo>
                      <a:cubicBezTo>
                        <a:pt x="286030" y="373192"/>
                        <a:pt x="288939" y="371088"/>
                        <a:pt x="292048" y="369235"/>
                      </a:cubicBezTo>
                      <a:lnTo>
                        <a:pt x="297235" y="366204"/>
                      </a:lnTo>
                      <a:lnTo>
                        <a:pt x="299824" y="364697"/>
                      </a:lnTo>
                      <a:lnTo>
                        <a:pt x="302534" y="363347"/>
                      </a:lnTo>
                      <a:cubicBezTo>
                        <a:pt x="306110" y="361545"/>
                        <a:pt x="309643" y="359684"/>
                        <a:pt x="313401" y="358186"/>
                      </a:cubicBezTo>
                      <a:lnTo>
                        <a:pt x="318943" y="355804"/>
                      </a:lnTo>
                      <a:cubicBezTo>
                        <a:pt x="320787" y="355043"/>
                        <a:pt x="322718" y="354411"/>
                        <a:pt x="324597" y="353709"/>
                      </a:cubicBezTo>
                      <a:lnTo>
                        <a:pt x="330260" y="351665"/>
                      </a:lnTo>
                      <a:lnTo>
                        <a:pt x="336053" y="349925"/>
                      </a:lnTo>
                      <a:lnTo>
                        <a:pt x="341846" y="348202"/>
                      </a:lnTo>
                      <a:lnTo>
                        <a:pt x="347734" y="346782"/>
                      </a:lnTo>
                      <a:cubicBezTo>
                        <a:pt x="349691" y="346323"/>
                        <a:pt x="351631" y="345821"/>
                        <a:pt x="353614" y="345379"/>
                      </a:cubicBezTo>
                      <a:lnTo>
                        <a:pt x="359571" y="344279"/>
                      </a:lnTo>
                      <a:cubicBezTo>
                        <a:pt x="361554" y="343924"/>
                        <a:pt x="363520" y="343526"/>
                        <a:pt x="365520" y="343214"/>
                      </a:cubicBezTo>
                      <a:lnTo>
                        <a:pt x="371521" y="342418"/>
                      </a:lnTo>
                      <a:lnTo>
                        <a:pt x="377522" y="341638"/>
                      </a:lnTo>
                      <a:lnTo>
                        <a:pt x="383557" y="341171"/>
                      </a:lnTo>
                      <a:lnTo>
                        <a:pt x="389592" y="340703"/>
                      </a:lnTo>
                      <a:lnTo>
                        <a:pt x="395637" y="340547"/>
                      </a:lnTo>
                      <a:lnTo>
                        <a:pt x="401681" y="340391"/>
                      </a:lnTo>
                      <a:cubicBezTo>
                        <a:pt x="403689" y="340374"/>
                        <a:pt x="405707" y="340495"/>
                        <a:pt x="407733" y="340530"/>
                      </a:cubicBezTo>
                      <a:cubicBezTo>
                        <a:pt x="411768" y="340668"/>
                        <a:pt x="415804" y="340703"/>
                        <a:pt x="419821" y="341153"/>
                      </a:cubicBezTo>
                      <a:cubicBezTo>
                        <a:pt x="423822" y="341543"/>
                        <a:pt x="427883" y="341699"/>
                        <a:pt x="431849" y="342366"/>
                      </a:cubicBezTo>
                      <a:lnTo>
                        <a:pt x="437832" y="343206"/>
                      </a:lnTo>
                      <a:cubicBezTo>
                        <a:pt x="439815" y="343474"/>
                        <a:pt x="441833" y="343751"/>
                        <a:pt x="443790" y="344201"/>
                      </a:cubicBezTo>
                      <a:cubicBezTo>
                        <a:pt x="447747" y="345007"/>
                        <a:pt x="451730" y="345691"/>
                        <a:pt x="455635" y="346617"/>
                      </a:cubicBezTo>
                      <a:lnTo>
                        <a:pt x="467325" y="349665"/>
                      </a:lnTo>
                      <a:lnTo>
                        <a:pt x="467542" y="349700"/>
                      </a:lnTo>
                      <a:cubicBezTo>
                        <a:pt x="468200" y="349873"/>
                        <a:pt x="468918" y="349951"/>
                        <a:pt x="469637" y="349908"/>
                      </a:cubicBezTo>
                      <a:cubicBezTo>
                        <a:pt x="473361" y="349682"/>
                        <a:pt x="476201" y="346453"/>
                        <a:pt x="475958" y="342729"/>
                      </a:cubicBezTo>
                      <a:lnTo>
                        <a:pt x="475179" y="330321"/>
                      </a:lnTo>
                      <a:cubicBezTo>
                        <a:pt x="474997" y="326216"/>
                        <a:pt x="475101" y="322346"/>
                        <a:pt x="475040" y="318362"/>
                      </a:cubicBezTo>
                      <a:cubicBezTo>
                        <a:pt x="474980" y="316380"/>
                        <a:pt x="475092" y="314362"/>
                        <a:pt x="475205" y="312353"/>
                      </a:cubicBezTo>
                      <a:lnTo>
                        <a:pt x="475517" y="306318"/>
                      </a:lnTo>
                      <a:cubicBezTo>
                        <a:pt x="475621" y="302283"/>
                        <a:pt x="476227" y="298291"/>
                        <a:pt x="476616" y="294273"/>
                      </a:cubicBezTo>
                      <a:cubicBezTo>
                        <a:pt x="476945" y="290255"/>
                        <a:pt x="477664" y="286272"/>
                        <a:pt x="478296" y="282289"/>
                      </a:cubicBezTo>
                      <a:cubicBezTo>
                        <a:pt x="478643" y="280306"/>
                        <a:pt x="478902" y="278297"/>
                        <a:pt x="479309" y="276332"/>
                      </a:cubicBezTo>
                      <a:lnTo>
                        <a:pt x="480608" y="270400"/>
                      </a:lnTo>
                      <a:lnTo>
                        <a:pt x="481898" y="264494"/>
                      </a:lnTo>
                      <a:lnTo>
                        <a:pt x="483500" y="258658"/>
                      </a:lnTo>
                      <a:lnTo>
                        <a:pt x="485102" y="252805"/>
                      </a:lnTo>
                      <a:lnTo>
                        <a:pt x="487016" y="247072"/>
                      </a:lnTo>
                      <a:lnTo>
                        <a:pt x="488930" y="241340"/>
                      </a:lnTo>
                      <a:cubicBezTo>
                        <a:pt x="489622" y="239426"/>
                        <a:pt x="490384" y="237573"/>
                        <a:pt x="491120" y="235686"/>
                      </a:cubicBezTo>
                      <a:lnTo>
                        <a:pt x="493328" y="230057"/>
                      </a:lnTo>
                      <a:cubicBezTo>
                        <a:pt x="494125" y="228222"/>
                        <a:pt x="494982" y="226386"/>
                        <a:pt x="495822" y="224541"/>
                      </a:cubicBezTo>
                      <a:lnTo>
                        <a:pt x="498325" y="219051"/>
                      </a:lnTo>
                      <a:lnTo>
                        <a:pt x="501104" y="213692"/>
                      </a:lnTo>
                      <a:lnTo>
                        <a:pt x="503918" y="208331"/>
                      </a:lnTo>
                      <a:lnTo>
                        <a:pt x="507001" y="203145"/>
                      </a:lnTo>
                      <a:cubicBezTo>
                        <a:pt x="508057" y="201430"/>
                        <a:pt x="509045" y="199655"/>
                        <a:pt x="510127" y="197992"/>
                      </a:cubicBezTo>
                      <a:lnTo>
                        <a:pt x="513513" y="193005"/>
                      </a:lnTo>
                      <a:cubicBezTo>
                        <a:pt x="515695" y="189602"/>
                        <a:pt x="518215" y="186502"/>
                        <a:pt x="520648" y="183298"/>
                      </a:cubicBezTo>
                      <a:lnTo>
                        <a:pt x="522492" y="180917"/>
                      </a:lnTo>
                      <a:lnTo>
                        <a:pt x="524458" y="178648"/>
                      </a:lnTo>
                      <a:lnTo>
                        <a:pt x="528415" y="174137"/>
                      </a:lnTo>
                      <a:cubicBezTo>
                        <a:pt x="530822" y="171435"/>
                        <a:pt x="533455" y="168967"/>
                        <a:pt x="536009" y="166413"/>
                      </a:cubicBezTo>
                      <a:cubicBezTo>
                        <a:pt x="539438" y="165382"/>
                        <a:pt x="542824" y="164248"/>
                        <a:pt x="546305" y="163408"/>
                      </a:cubicBezTo>
                      <a:lnTo>
                        <a:pt x="552158" y="162023"/>
                      </a:lnTo>
                      <a:lnTo>
                        <a:pt x="555076" y="161365"/>
                      </a:lnTo>
                      <a:lnTo>
                        <a:pt x="558046" y="160880"/>
                      </a:lnTo>
                      <a:cubicBezTo>
                        <a:pt x="562004" y="160230"/>
                        <a:pt x="565944" y="159468"/>
                        <a:pt x="569970" y="159139"/>
                      </a:cubicBezTo>
                      <a:lnTo>
                        <a:pt x="575945" y="158507"/>
                      </a:lnTo>
                      <a:cubicBezTo>
                        <a:pt x="577936" y="158334"/>
                        <a:pt x="579963" y="158291"/>
                        <a:pt x="581972" y="158178"/>
                      </a:cubicBezTo>
                      <a:lnTo>
                        <a:pt x="588007" y="157892"/>
                      </a:lnTo>
                      <a:lnTo>
                        <a:pt x="594042" y="157927"/>
                      </a:lnTo>
                      <a:lnTo>
                        <a:pt x="600078" y="157988"/>
                      </a:lnTo>
                      <a:lnTo>
                        <a:pt x="606122" y="158369"/>
                      </a:lnTo>
                      <a:cubicBezTo>
                        <a:pt x="608122" y="158499"/>
                        <a:pt x="610148" y="158585"/>
                        <a:pt x="612148" y="158767"/>
                      </a:cubicBezTo>
                      <a:lnTo>
                        <a:pt x="618149" y="159468"/>
                      </a:lnTo>
                      <a:cubicBezTo>
                        <a:pt x="620158" y="159711"/>
                        <a:pt x="622167" y="159910"/>
                        <a:pt x="624150" y="160187"/>
                      </a:cubicBezTo>
                      <a:lnTo>
                        <a:pt x="630133" y="161217"/>
                      </a:lnTo>
                      <a:lnTo>
                        <a:pt x="636091" y="162239"/>
                      </a:lnTo>
                      <a:lnTo>
                        <a:pt x="641996" y="163555"/>
                      </a:lnTo>
                      <a:lnTo>
                        <a:pt x="647902" y="164889"/>
                      </a:lnTo>
                      <a:lnTo>
                        <a:pt x="653738" y="166534"/>
                      </a:lnTo>
                      <a:lnTo>
                        <a:pt x="659557" y="168162"/>
                      </a:lnTo>
                      <a:cubicBezTo>
                        <a:pt x="661497" y="168733"/>
                        <a:pt x="663393" y="169461"/>
                        <a:pt x="665298" y="170093"/>
                      </a:cubicBezTo>
                      <a:cubicBezTo>
                        <a:pt x="669108" y="171401"/>
                        <a:pt x="672953" y="172639"/>
                        <a:pt x="676667" y="174241"/>
                      </a:cubicBezTo>
                      <a:cubicBezTo>
                        <a:pt x="680382" y="175799"/>
                        <a:pt x="684192" y="177133"/>
                        <a:pt x="687803" y="178951"/>
                      </a:cubicBezTo>
                      <a:lnTo>
                        <a:pt x="693267" y="181523"/>
                      </a:lnTo>
                      <a:cubicBezTo>
                        <a:pt x="695103" y="182354"/>
                        <a:pt x="696930" y="183203"/>
                        <a:pt x="698670" y="184225"/>
                      </a:cubicBezTo>
                      <a:cubicBezTo>
                        <a:pt x="702186" y="186173"/>
                        <a:pt x="705797" y="187991"/>
                        <a:pt x="709269" y="190026"/>
                      </a:cubicBezTo>
                      <a:lnTo>
                        <a:pt x="719547" y="196365"/>
                      </a:lnTo>
                      <a:cubicBezTo>
                        <a:pt x="720153" y="196720"/>
                        <a:pt x="720829" y="197023"/>
                        <a:pt x="721556" y="197205"/>
                      </a:cubicBezTo>
                      <a:cubicBezTo>
                        <a:pt x="725280" y="198097"/>
                        <a:pt x="729003" y="195811"/>
                        <a:pt x="729895" y="192087"/>
                      </a:cubicBezTo>
                      <a:lnTo>
                        <a:pt x="732726" y="180363"/>
                      </a:lnTo>
                      <a:cubicBezTo>
                        <a:pt x="733748" y="176457"/>
                        <a:pt x="735021" y="172630"/>
                        <a:pt x="736155" y="168768"/>
                      </a:cubicBezTo>
                      <a:cubicBezTo>
                        <a:pt x="736683" y="166828"/>
                        <a:pt x="737376" y="164941"/>
                        <a:pt x="738086" y="163053"/>
                      </a:cubicBezTo>
                      <a:lnTo>
                        <a:pt x="740156" y="157382"/>
                      </a:lnTo>
                      <a:cubicBezTo>
                        <a:pt x="741437" y="153563"/>
                        <a:pt x="743212" y="149917"/>
                        <a:pt x="744754" y="146185"/>
                      </a:cubicBezTo>
                      <a:cubicBezTo>
                        <a:pt x="746252" y="142436"/>
                        <a:pt x="748105" y="138851"/>
                        <a:pt x="749897" y="135240"/>
                      </a:cubicBezTo>
                      <a:cubicBezTo>
                        <a:pt x="750807" y="133456"/>
                        <a:pt x="751655" y="131612"/>
                        <a:pt x="752616" y="129837"/>
                      </a:cubicBezTo>
                      <a:lnTo>
                        <a:pt x="755586" y="124581"/>
                      </a:lnTo>
                      <a:lnTo>
                        <a:pt x="758574" y="119316"/>
                      </a:lnTo>
                      <a:lnTo>
                        <a:pt x="761847" y="114207"/>
                      </a:lnTo>
                      <a:lnTo>
                        <a:pt x="765085" y="109090"/>
                      </a:lnTo>
                      <a:lnTo>
                        <a:pt x="768592" y="104189"/>
                      </a:lnTo>
                      <a:lnTo>
                        <a:pt x="772108" y="99244"/>
                      </a:lnTo>
                      <a:cubicBezTo>
                        <a:pt x="773320" y="97634"/>
                        <a:pt x="774628" y="96075"/>
                        <a:pt x="775866" y="94508"/>
                      </a:cubicBezTo>
                      <a:lnTo>
                        <a:pt x="779633" y="89771"/>
                      </a:lnTo>
                      <a:cubicBezTo>
                        <a:pt x="780949" y="88239"/>
                        <a:pt x="782326" y="86749"/>
                        <a:pt x="783650" y="85242"/>
                      </a:cubicBezTo>
                      <a:lnTo>
                        <a:pt x="787677" y="80731"/>
                      </a:lnTo>
                      <a:lnTo>
                        <a:pt x="791920" y="76419"/>
                      </a:lnTo>
                      <a:lnTo>
                        <a:pt x="796171" y="72141"/>
                      </a:lnTo>
                      <a:lnTo>
                        <a:pt x="800666" y="68115"/>
                      </a:lnTo>
                      <a:cubicBezTo>
                        <a:pt x="802172" y="66773"/>
                        <a:pt x="803618" y="65379"/>
                        <a:pt x="805177" y="64106"/>
                      </a:cubicBezTo>
                      <a:lnTo>
                        <a:pt x="809870" y="60313"/>
                      </a:lnTo>
                      <a:cubicBezTo>
                        <a:pt x="812944" y="57724"/>
                        <a:pt x="816269" y="55490"/>
                        <a:pt x="819551" y="53161"/>
                      </a:cubicBezTo>
                      <a:lnTo>
                        <a:pt x="822010" y="51412"/>
                      </a:lnTo>
                      <a:lnTo>
                        <a:pt x="824547" y="49836"/>
                      </a:lnTo>
                      <a:lnTo>
                        <a:pt x="829656" y="46684"/>
                      </a:lnTo>
                      <a:cubicBezTo>
                        <a:pt x="832722" y="44831"/>
                        <a:pt x="835951" y="43246"/>
                        <a:pt x="839129" y="41540"/>
                      </a:cubicBezTo>
                      <a:cubicBezTo>
                        <a:pt x="842731" y="41575"/>
                        <a:pt x="846334" y="41471"/>
                        <a:pt x="849936" y="41713"/>
                      </a:cubicBezTo>
                      <a:lnTo>
                        <a:pt x="855919" y="42120"/>
                      </a:lnTo>
                      <a:lnTo>
                        <a:pt x="858898" y="42354"/>
                      </a:lnTo>
                      <a:lnTo>
                        <a:pt x="861894" y="42761"/>
                      </a:lnTo>
                      <a:cubicBezTo>
                        <a:pt x="865860" y="43289"/>
                        <a:pt x="869860" y="43739"/>
                        <a:pt x="873792" y="44614"/>
                      </a:cubicBezTo>
                      <a:lnTo>
                        <a:pt x="879697" y="45774"/>
                      </a:lnTo>
                      <a:cubicBezTo>
                        <a:pt x="881671" y="46190"/>
                        <a:pt x="883594" y="46736"/>
                        <a:pt x="885559" y="47220"/>
                      </a:cubicBezTo>
                      <a:lnTo>
                        <a:pt x="891413" y="48719"/>
                      </a:lnTo>
                      <a:lnTo>
                        <a:pt x="897171" y="50546"/>
                      </a:lnTo>
                      <a:lnTo>
                        <a:pt x="902921" y="52390"/>
                      </a:lnTo>
                      <a:lnTo>
                        <a:pt x="908575" y="54529"/>
                      </a:lnTo>
                      <a:cubicBezTo>
                        <a:pt x="910454" y="55247"/>
                        <a:pt x="912368" y="55923"/>
                        <a:pt x="914230" y="56676"/>
                      </a:cubicBezTo>
                      <a:lnTo>
                        <a:pt x="919771" y="59110"/>
                      </a:lnTo>
                      <a:cubicBezTo>
                        <a:pt x="921616" y="59949"/>
                        <a:pt x="923477" y="60720"/>
                        <a:pt x="925296" y="61569"/>
                      </a:cubicBezTo>
                      <a:lnTo>
                        <a:pt x="930682" y="64305"/>
                      </a:lnTo>
                      <a:lnTo>
                        <a:pt x="936094" y="67041"/>
                      </a:lnTo>
                      <a:lnTo>
                        <a:pt x="941332" y="70072"/>
                      </a:lnTo>
                      <a:lnTo>
                        <a:pt x="946580" y="73085"/>
                      </a:lnTo>
                      <a:lnTo>
                        <a:pt x="951663" y="76358"/>
                      </a:lnTo>
                      <a:lnTo>
                        <a:pt x="956746" y="79657"/>
                      </a:lnTo>
                      <a:cubicBezTo>
                        <a:pt x="958417" y="80774"/>
                        <a:pt x="960027" y="82004"/>
                        <a:pt x="961673" y="83164"/>
                      </a:cubicBezTo>
                      <a:cubicBezTo>
                        <a:pt x="964937" y="85546"/>
                        <a:pt x="968245" y="87858"/>
                        <a:pt x="971310" y="90473"/>
                      </a:cubicBezTo>
                      <a:cubicBezTo>
                        <a:pt x="974402" y="93062"/>
                        <a:pt x="977649" y="95460"/>
                        <a:pt x="980558" y="98249"/>
                      </a:cubicBezTo>
                      <a:lnTo>
                        <a:pt x="985026" y="102327"/>
                      </a:lnTo>
                      <a:cubicBezTo>
                        <a:pt x="986542" y="103678"/>
                        <a:pt x="988022" y="105020"/>
                        <a:pt x="989399" y="106492"/>
                      </a:cubicBezTo>
                      <a:cubicBezTo>
                        <a:pt x="992187" y="109401"/>
                        <a:pt x="995106" y="112172"/>
                        <a:pt x="997816" y="115168"/>
                      </a:cubicBezTo>
                      <a:lnTo>
                        <a:pt x="1005756" y="124252"/>
                      </a:lnTo>
                      <a:cubicBezTo>
                        <a:pt x="1006224" y="124771"/>
                        <a:pt x="1006813" y="125265"/>
                        <a:pt x="1007445" y="125655"/>
                      </a:cubicBezTo>
                      <a:cubicBezTo>
                        <a:pt x="1010735" y="127594"/>
                        <a:pt x="1014961" y="126512"/>
                        <a:pt x="1016909" y="123239"/>
                      </a:cubicBezTo>
                      <a:lnTo>
                        <a:pt x="1023074" y="112839"/>
                      </a:lnTo>
                      <a:cubicBezTo>
                        <a:pt x="1025196" y="109427"/>
                        <a:pt x="1027560" y="106154"/>
                        <a:pt x="1029759" y="102795"/>
                      </a:cubicBezTo>
                      <a:cubicBezTo>
                        <a:pt x="1030850" y="101097"/>
                        <a:pt x="1032062" y="99487"/>
                        <a:pt x="1033309" y="97902"/>
                      </a:cubicBezTo>
                      <a:lnTo>
                        <a:pt x="1036946" y="93079"/>
                      </a:lnTo>
                      <a:cubicBezTo>
                        <a:pt x="1039301" y="89815"/>
                        <a:pt x="1042064" y="86836"/>
                        <a:pt x="1044644" y="83753"/>
                      </a:cubicBezTo>
                      <a:cubicBezTo>
                        <a:pt x="1047190" y="80619"/>
                        <a:pt x="1050013" y="77744"/>
                        <a:pt x="1052784" y="74800"/>
                      </a:cubicBezTo>
                      <a:cubicBezTo>
                        <a:pt x="1054178" y="73371"/>
                        <a:pt x="1055529" y="71856"/>
                        <a:pt x="1056975" y="70444"/>
                      </a:cubicBezTo>
                      <a:lnTo>
                        <a:pt x="1061365" y="66296"/>
                      </a:lnTo>
                      <a:lnTo>
                        <a:pt x="1065781" y="62132"/>
                      </a:lnTo>
                      <a:lnTo>
                        <a:pt x="1070379" y="58235"/>
                      </a:lnTo>
                      <a:lnTo>
                        <a:pt x="1075003" y="54295"/>
                      </a:lnTo>
                      <a:lnTo>
                        <a:pt x="1079817" y="50632"/>
                      </a:lnTo>
                      <a:lnTo>
                        <a:pt x="1084632" y="46961"/>
                      </a:lnTo>
                      <a:cubicBezTo>
                        <a:pt x="1086260" y="45783"/>
                        <a:pt x="1087957" y="44657"/>
                        <a:pt x="1089619" y="43523"/>
                      </a:cubicBezTo>
                      <a:lnTo>
                        <a:pt x="1094616" y="40129"/>
                      </a:lnTo>
                      <a:cubicBezTo>
                        <a:pt x="1096304" y="39029"/>
                        <a:pt x="1098045" y="38016"/>
                        <a:pt x="1099777" y="36968"/>
                      </a:cubicBezTo>
                      <a:lnTo>
                        <a:pt x="1104955" y="33834"/>
                      </a:lnTo>
                      <a:lnTo>
                        <a:pt x="1110263" y="30993"/>
                      </a:lnTo>
                      <a:lnTo>
                        <a:pt x="1115605" y="28136"/>
                      </a:lnTo>
                      <a:lnTo>
                        <a:pt x="1121087" y="25607"/>
                      </a:lnTo>
                      <a:cubicBezTo>
                        <a:pt x="1122914" y="24776"/>
                        <a:pt x="1124723" y="23876"/>
                        <a:pt x="1126585" y="23088"/>
                      </a:cubicBezTo>
                      <a:lnTo>
                        <a:pt x="1132179" y="20888"/>
                      </a:lnTo>
                      <a:cubicBezTo>
                        <a:pt x="1135885" y="19295"/>
                        <a:pt x="1139730" y="18152"/>
                        <a:pt x="1143540" y="16896"/>
                      </a:cubicBezTo>
                      <a:lnTo>
                        <a:pt x="1146397" y="15953"/>
                      </a:lnTo>
                      <a:lnTo>
                        <a:pt x="1149298" y="15190"/>
                      </a:lnTo>
                      <a:lnTo>
                        <a:pt x="1155117" y="13675"/>
                      </a:lnTo>
                      <a:cubicBezTo>
                        <a:pt x="1158606" y="12809"/>
                        <a:pt x="1162157" y="12246"/>
                        <a:pt x="1165707" y="11571"/>
                      </a:cubicBezTo>
                      <a:cubicBezTo>
                        <a:pt x="1169127" y="12653"/>
                        <a:pt x="1172591" y="13623"/>
                        <a:pt x="1175959" y="14887"/>
                      </a:cubicBezTo>
                      <a:lnTo>
                        <a:pt x="1181553" y="17070"/>
                      </a:lnTo>
                      <a:lnTo>
                        <a:pt x="1184350" y="18161"/>
                      </a:lnTo>
                      <a:lnTo>
                        <a:pt x="1187069" y="19434"/>
                      </a:lnTo>
                      <a:cubicBezTo>
                        <a:pt x="1190706" y="21113"/>
                        <a:pt x="1194395" y="22707"/>
                        <a:pt x="1197901" y="24707"/>
                      </a:cubicBezTo>
                      <a:lnTo>
                        <a:pt x="1203201" y="27547"/>
                      </a:lnTo>
                      <a:cubicBezTo>
                        <a:pt x="1204959" y="28526"/>
                        <a:pt x="1206630" y="29643"/>
                        <a:pt x="1208362" y="30656"/>
                      </a:cubicBezTo>
                      <a:lnTo>
                        <a:pt x="1213505" y="33799"/>
                      </a:lnTo>
                      <a:lnTo>
                        <a:pt x="1218484" y="37245"/>
                      </a:lnTo>
                      <a:lnTo>
                        <a:pt x="1223446" y="40709"/>
                      </a:lnTo>
                      <a:lnTo>
                        <a:pt x="1228217" y="44415"/>
                      </a:lnTo>
                      <a:cubicBezTo>
                        <a:pt x="1229810" y="45671"/>
                        <a:pt x="1231412" y="46866"/>
                        <a:pt x="1232971" y="48156"/>
                      </a:cubicBezTo>
                      <a:lnTo>
                        <a:pt x="1237543" y="52113"/>
                      </a:lnTo>
                      <a:cubicBezTo>
                        <a:pt x="1239058" y="53438"/>
                        <a:pt x="1240608" y="54737"/>
                        <a:pt x="1242106" y="56088"/>
                      </a:cubicBezTo>
                      <a:lnTo>
                        <a:pt x="1246462" y="60287"/>
                      </a:lnTo>
                      <a:lnTo>
                        <a:pt x="1250808" y="64487"/>
                      </a:lnTo>
                      <a:lnTo>
                        <a:pt x="1254948" y="68920"/>
                      </a:lnTo>
                      <a:lnTo>
                        <a:pt x="1259069" y="73362"/>
                      </a:lnTo>
                      <a:lnTo>
                        <a:pt x="1262957" y="77995"/>
                      </a:lnTo>
                      <a:lnTo>
                        <a:pt x="1266845" y="82636"/>
                      </a:lnTo>
                      <a:cubicBezTo>
                        <a:pt x="1268109" y="84203"/>
                        <a:pt x="1269278" y="85849"/>
                        <a:pt x="1270517" y="87442"/>
                      </a:cubicBezTo>
                      <a:cubicBezTo>
                        <a:pt x="1272932" y="90672"/>
                        <a:pt x="1275409" y="93867"/>
                        <a:pt x="1277574" y="97279"/>
                      </a:cubicBezTo>
                      <a:cubicBezTo>
                        <a:pt x="1279764" y="100656"/>
                        <a:pt x="1282163" y="103903"/>
                        <a:pt x="1284120" y="107427"/>
                      </a:cubicBezTo>
                      <a:lnTo>
                        <a:pt x="1287185" y="112657"/>
                      </a:lnTo>
                      <a:cubicBezTo>
                        <a:pt x="1288224" y="114354"/>
                        <a:pt x="1289246" y="116095"/>
                        <a:pt x="1290129" y="117922"/>
                      </a:cubicBezTo>
                      <a:cubicBezTo>
                        <a:pt x="1291956" y="121507"/>
                        <a:pt x="1293905" y="125031"/>
                        <a:pt x="1295611" y="128677"/>
                      </a:cubicBezTo>
                      <a:lnTo>
                        <a:pt x="1300529" y="139708"/>
                      </a:lnTo>
                      <a:cubicBezTo>
                        <a:pt x="1300823" y="140349"/>
                        <a:pt x="1301213" y="140981"/>
                        <a:pt x="1301724" y="141544"/>
                      </a:cubicBezTo>
                      <a:cubicBezTo>
                        <a:pt x="1304278" y="144350"/>
                        <a:pt x="1308651" y="144592"/>
                        <a:pt x="1311491" y="142011"/>
                      </a:cubicBezTo>
                      <a:lnTo>
                        <a:pt x="1320436" y="133907"/>
                      </a:lnTo>
                      <a:cubicBezTo>
                        <a:pt x="1323484" y="131257"/>
                        <a:pt x="1326679" y="128824"/>
                        <a:pt x="1329797" y="126261"/>
                      </a:cubicBezTo>
                      <a:cubicBezTo>
                        <a:pt x="1331338" y="124953"/>
                        <a:pt x="1332966" y="123793"/>
                        <a:pt x="1334620" y="122624"/>
                      </a:cubicBezTo>
                      <a:lnTo>
                        <a:pt x="1339530" y="119108"/>
                      </a:lnTo>
                      <a:cubicBezTo>
                        <a:pt x="1342742" y="116666"/>
                        <a:pt x="1346240" y="114640"/>
                        <a:pt x="1349626" y="112449"/>
                      </a:cubicBezTo>
                      <a:cubicBezTo>
                        <a:pt x="1352977" y="110207"/>
                        <a:pt x="1356536" y="108284"/>
                        <a:pt x="1360043" y="106293"/>
                      </a:cubicBezTo>
                      <a:cubicBezTo>
                        <a:pt x="1361818" y="105332"/>
                        <a:pt x="1363541" y="104284"/>
                        <a:pt x="1365334" y="103366"/>
                      </a:cubicBezTo>
                      <a:lnTo>
                        <a:pt x="1370763" y="100690"/>
                      </a:lnTo>
                      <a:lnTo>
                        <a:pt x="1376192" y="98023"/>
                      </a:lnTo>
                      <a:lnTo>
                        <a:pt x="1381760" y="95651"/>
                      </a:lnTo>
                      <a:lnTo>
                        <a:pt x="1387328" y="93269"/>
                      </a:lnTo>
                      <a:lnTo>
                        <a:pt x="1392991" y="91157"/>
                      </a:lnTo>
                      <a:lnTo>
                        <a:pt x="1398680" y="89079"/>
                      </a:lnTo>
                      <a:cubicBezTo>
                        <a:pt x="1400593" y="88438"/>
                        <a:pt x="1402524" y="87875"/>
                        <a:pt x="1404455" y="87269"/>
                      </a:cubicBezTo>
                      <a:lnTo>
                        <a:pt x="1410240" y="85485"/>
                      </a:lnTo>
                      <a:cubicBezTo>
                        <a:pt x="1412188" y="84948"/>
                        <a:pt x="1414145" y="84498"/>
                        <a:pt x="1416102" y="83996"/>
                      </a:cubicBezTo>
                      <a:lnTo>
                        <a:pt x="1421964" y="82515"/>
                      </a:lnTo>
                      <a:lnTo>
                        <a:pt x="1427904" y="81381"/>
                      </a:lnTo>
                      <a:lnTo>
                        <a:pt x="1433844" y="80212"/>
                      </a:lnTo>
                      <a:lnTo>
                        <a:pt x="1439828" y="79415"/>
                      </a:lnTo>
                      <a:cubicBezTo>
                        <a:pt x="1441811" y="79164"/>
                        <a:pt x="1443802" y="78826"/>
                        <a:pt x="1445811" y="78644"/>
                      </a:cubicBezTo>
                      <a:lnTo>
                        <a:pt x="1451812" y="78177"/>
                      </a:lnTo>
                      <a:cubicBezTo>
                        <a:pt x="1455812" y="77752"/>
                        <a:pt x="1459830" y="77787"/>
                        <a:pt x="1463839" y="77692"/>
                      </a:cubicBezTo>
                      <a:lnTo>
                        <a:pt x="1466853" y="77631"/>
                      </a:lnTo>
                      <a:lnTo>
                        <a:pt x="1469849" y="77778"/>
                      </a:lnTo>
                      <a:lnTo>
                        <a:pt x="1475841" y="78038"/>
                      </a:lnTo>
                      <a:cubicBezTo>
                        <a:pt x="1479434" y="78229"/>
                        <a:pt x="1482985" y="78748"/>
                        <a:pt x="1486552" y="79129"/>
                      </a:cubicBezTo>
                      <a:cubicBezTo>
                        <a:pt x="1489522" y="81181"/>
                        <a:pt x="1492544" y="83130"/>
                        <a:pt x="1495393" y="85329"/>
                      </a:cubicBezTo>
                      <a:lnTo>
                        <a:pt x="1500112" y="89061"/>
                      </a:lnTo>
                      <a:lnTo>
                        <a:pt x="1502459" y="90932"/>
                      </a:lnTo>
                      <a:lnTo>
                        <a:pt x="1504693" y="92940"/>
                      </a:lnTo>
                      <a:cubicBezTo>
                        <a:pt x="1507672" y="95633"/>
                        <a:pt x="1510720" y="98249"/>
                        <a:pt x="1513473" y="101175"/>
                      </a:cubicBezTo>
                      <a:lnTo>
                        <a:pt x="1517708" y="105479"/>
                      </a:lnTo>
                      <a:cubicBezTo>
                        <a:pt x="1519102" y="106908"/>
                        <a:pt x="1520392" y="108475"/>
                        <a:pt x="1521717" y="109973"/>
                      </a:cubicBezTo>
                      <a:lnTo>
                        <a:pt x="1525726" y="114493"/>
                      </a:lnTo>
                      <a:lnTo>
                        <a:pt x="1529449" y="119255"/>
                      </a:lnTo>
                      <a:lnTo>
                        <a:pt x="1533173" y="124018"/>
                      </a:lnTo>
                      <a:lnTo>
                        <a:pt x="1536636" y="128980"/>
                      </a:lnTo>
                      <a:cubicBezTo>
                        <a:pt x="1537788" y="130616"/>
                        <a:pt x="1538974" y="132253"/>
                        <a:pt x="1540083" y="133933"/>
                      </a:cubicBezTo>
                      <a:lnTo>
                        <a:pt x="1543287" y="139076"/>
                      </a:lnTo>
                      <a:cubicBezTo>
                        <a:pt x="1544343" y="140782"/>
                        <a:pt x="1545443" y="142496"/>
                        <a:pt x="1546464" y="144220"/>
                      </a:cubicBezTo>
                      <a:lnTo>
                        <a:pt x="1549383" y="149519"/>
                      </a:lnTo>
                      <a:lnTo>
                        <a:pt x="1552301" y="154818"/>
                      </a:lnTo>
                      <a:lnTo>
                        <a:pt x="1554950" y="160265"/>
                      </a:lnTo>
                      <a:lnTo>
                        <a:pt x="1557591" y="165711"/>
                      </a:lnTo>
                      <a:lnTo>
                        <a:pt x="1559938" y="171305"/>
                      </a:lnTo>
                      <a:lnTo>
                        <a:pt x="1562285" y="176882"/>
                      </a:lnTo>
                      <a:cubicBezTo>
                        <a:pt x="1563055" y="178743"/>
                        <a:pt x="1563679" y="180674"/>
                        <a:pt x="1564371" y="182553"/>
                      </a:cubicBezTo>
                      <a:cubicBezTo>
                        <a:pt x="1565722" y="186363"/>
                        <a:pt x="1567160" y="190139"/>
                        <a:pt x="1568216" y="194044"/>
                      </a:cubicBezTo>
                      <a:cubicBezTo>
                        <a:pt x="1569316" y="197897"/>
                        <a:pt x="1570649" y="201725"/>
                        <a:pt x="1571472" y="205665"/>
                      </a:cubicBezTo>
                      <a:lnTo>
                        <a:pt x="1572875" y="211536"/>
                      </a:lnTo>
                      <a:cubicBezTo>
                        <a:pt x="1573368" y="213501"/>
                        <a:pt x="1573827" y="215475"/>
                        <a:pt x="1574148" y="217458"/>
                      </a:cubicBezTo>
                      <a:cubicBezTo>
                        <a:pt x="1574814" y="221415"/>
                        <a:pt x="1575637" y="225373"/>
                        <a:pt x="1576191" y="229373"/>
                      </a:cubicBezTo>
                      <a:lnTo>
                        <a:pt x="1577655" y="241349"/>
                      </a:lnTo>
                      <a:cubicBezTo>
                        <a:pt x="1577732" y="242050"/>
                        <a:pt x="1577932" y="242778"/>
                        <a:pt x="1578243" y="243436"/>
                      </a:cubicBezTo>
                      <a:cubicBezTo>
                        <a:pt x="1579863" y="246899"/>
                        <a:pt x="1583967" y="248388"/>
                        <a:pt x="1587439" y="246787"/>
                      </a:cubicBezTo>
                      <a:lnTo>
                        <a:pt x="1598376" y="241678"/>
                      </a:lnTo>
                      <a:cubicBezTo>
                        <a:pt x="1602056" y="240032"/>
                        <a:pt x="1605840" y="238656"/>
                        <a:pt x="1609572" y="237140"/>
                      </a:cubicBezTo>
                      <a:cubicBezTo>
                        <a:pt x="1611425" y="236335"/>
                        <a:pt x="1613330" y="235712"/>
                        <a:pt x="1615252" y="235097"/>
                      </a:cubicBezTo>
                      <a:lnTo>
                        <a:pt x="1620993" y="233157"/>
                      </a:lnTo>
                      <a:cubicBezTo>
                        <a:pt x="1624777" y="231789"/>
                        <a:pt x="1628717" y="230888"/>
                        <a:pt x="1632588" y="229771"/>
                      </a:cubicBezTo>
                      <a:cubicBezTo>
                        <a:pt x="1636450" y="228620"/>
                        <a:pt x="1640416" y="227841"/>
                        <a:pt x="1644355" y="226983"/>
                      </a:cubicBezTo>
                      <a:cubicBezTo>
                        <a:pt x="1646338" y="226576"/>
                        <a:pt x="1648295" y="226083"/>
                        <a:pt x="1650278" y="225745"/>
                      </a:cubicBezTo>
                      <a:lnTo>
                        <a:pt x="1656253" y="224784"/>
                      </a:lnTo>
                      <a:lnTo>
                        <a:pt x="1662228" y="223840"/>
                      </a:lnTo>
                      <a:lnTo>
                        <a:pt x="1668246" y="223199"/>
                      </a:lnTo>
                      <a:lnTo>
                        <a:pt x="1674264" y="222567"/>
                      </a:lnTo>
                      <a:lnTo>
                        <a:pt x="1680299" y="222221"/>
                      </a:lnTo>
                      <a:lnTo>
                        <a:pt x="1686343" y="221900"/>
                      </a:lnTo>
                      <a:cubicBezTo>
                        <a:pt x="1688361" y="221866"/>
                        <a:pt x="1690379" y="221900"/>
                        <a:pt x="1692396" y="221883"/>
                      </a:cubicBezTo>
                      <a:lnTo>
                        <a:pt x="1698440" y="221883"/>
                      </a:lnTo>
                      <a:cubicBezTo>
                        <a:pt x="1700458" y="221952"/>
                        <a:pt x="1702475" y="222082"/>
                        <a:pt x="1704484" y="222186"/>
                      </a:cubicBezTo>
                      <a:lnTo>
                        <a:pt x="1710528" y="222507"/>
                      </a:lnTo>
                      <a:lnTo>
                        <a:pt x="1716512" y="223147"/>
                      </a:lnTo>
                      <a:lnTo>
                        <a:pt x="1722530" y="223805"/>
                      </a:lnTo>
                      <a:lnTo>
                        <a:pt x="1728487" y="224801"/>
                      </a:lnTo>
                      <a:cubicBezTo>
                        <a:pt x="1730461" y="225148"/>
                        <a:pt x="1732462" y="225416"/>
                        <a:pt x="1734436" y="225832"/>
                      </a:cubicBezTo>
                      <a:lnTo>
                        <a:pt x="1740307" y="227148"/>
                      </a:lnTo>
                      <a:cubicBezTo>
                        <a:pt x="1744264" y="227927"/>
                        <a:pt x="1748065" y="229131"/>
                        <a:pt x="1751945" y="230248"/>
                      </a:cubicBezTo>
                      <a:lnTo>
                        <a:pt x="1754837" y="231070"/>
                      </a:lnTo>
                      <a:lnTo>
                        <a:pt x="1757660" y="232083"/>
                      </a:lnTo>
                      <a:lnTo>
                        <a:pt x="1763314" y="234092"/>
                      </a:lnTo>
                      <a:cubicBezTo>
                        <a:pt x="1766691" y="235348"/>
                        <a:pt x="1769938" y="236898"/>
                        <a:pt x="1773237" y="238301"/>
                      </a:cubicBezTo>
                      <a:cubicBezTo>
                        <a:pt x="1775446" y="241141"/>
                        <a:pt x="1777757" y="243886"/>
                        <a:pt x="1779827" y="246839"/>
                      </a:cubicBezTo>
                      <a:lnTo>
                        <a:pt x="1783230" y="251774"/>
                      </a:lnTo>
                      <a:lnTo>
                        <a:pt x="1784927" y="254259"/>
                      </a:lnTo>
                      <a:lnTo>
                        <a:pt x="1786477" y="256831"/>
                      </a:lnTo>
                      <a:cubicBezTo>
                        <a:pt x="1788521" y="260269"/>
                        <a:pt x="1790668" y="263681"/>
                        <a:pt x="1792443" y="267291"/>
                      </a:cubicBezTo>
                      <a:lnTo>
                        <a:pt x="1795223" y="272643"/>
                      </a:lnTo>
                      <a:cubicBezTo>
                        <a:pt x="1796123" y="274435"/>
                        <a:pt x="1796885" y="276305"/>
                        <a:pt x="1797734" y="278124"/>
                      </a:cubicBezTo>
                      <a:lnTo>
                        <a:pt x="1800202" y="283640"/>
                      </a:lnTo>
                      <a:lnTo>
                        <a:pt x="1802384" y="289268"/>
                      </a:lnTo>
                      <a:lnTo>
                        <a:pt x="1804531" y="294914"/>
                      </a:lnTo>
                      <a:lnTo>
                        <a:pt x="1806376" y="300681"/>
                      </a:lnTo>
                      <a:cubicBezTo>
                        <a:pt x="1806990" y="302612"/>
                        <a:pt x="1807649" y="304499"/>
                        <a:pt x="1808211" y="306439"/>
                      </a:cubicBezTo>
                      <a:lnTo>
                        <a:pt x="1809761" y="312293"/>
                      </a:lnTo>
                      <a:cubicBezTo>
                        <a:pt x="1810264" y="314250"/>
                        <a:pt x="1810818" y="316189"/>
                        <a:pt x="1811285" y="318155"/>
                      </a:cubicBezTo>
                      <a:lnTo>
                        <a:pt x="1812532" y="324086"/>
                      </a:lnTo>
                      <a:lnTo>
                        <a:pt x="1813745" y="330009"/>
                      </a:lnTo>
                      <a:lnTo>
                        <a:pt x="1814654" y="335993"/>
                      </a:lnTo>
                      <a:lnTo>
                        <a:pt x="1815563" y="341985"/>
                      </a:lnTo>
                      <a:lnTo>
                        <a:pt x="1816169" y="347994"/>
                      </a:lnTo>
                      <a:lnTo>
                        <a:pt x="1816775" y="354004"/>
                      </a:lnTo>
                      <a:cubicBezTo>
                        <a:pt x="1816940" y="356021"/>
                        <a:pt x="1816957" y="358030"/>
                        <a:pt x="1817087" y="360039"/>
                      </a:cubicBezTo>
                      <a:cubicBezTo>
                        <a:pt x="1817252" y="364082"/>
                        <a:pt x="1817511" y="368109"/>
                        <a:pt x="1817373" y="372144"/>
                      </a:cubicBezTo>
                      <a:cubicBezTo>
                        <a:pt x="1817295" y="376171"/>
                        <a:pt x="1817433" y="380206"/>
                        <a:pt x="1817061" y="384232"/>
                      </a:cubicBezTo>
                      <a:lnTo>
                        <a:pt x="1816671" y="390250"/>
                      </a:lnTo>
                      <a:cubicBezTo>
                        <a:pt x="1816559" y="392268"/>
                        <a:pt x="1816438" y="394285"/>
                        <a:pt x="1816143" y="396277"/>
                      </a:cubicBezTo>
                      <a:cubicBezTo>
                        <a:pt x="1815606" y="400286"/>
                        <a:pt x="1815234" y="404287"/>
                        <a:pt x="1814585" y="408253"/>
                      </a:cubicBezTo>
                      <a:lnTo>
                        <a:pt x="1812454" y="420124"/>
                      </a:lnTo>
                      <a:cubicBezTo>
                        <a:pt x="1812333" y="420817"/>
                        <a:pt x="1812299" y="421579"/>
                        <a:pt x="1812385" y="422324"/>
                      </a:cubicBezTo>
                      <a:cubicBezTo>
                        <a:pt x="1812913" y="426116"/>
                        <a:pt x="1816412" y="428740"/>
                        <a:pt x="1820196" y="428229"/>
                      </a:cubicBezTo>
                      <a:lnTo>
                        <a:pt x="1832154" y="426567"/>
                      </a:lnTo>
                      <a:cubicBezTo>
                        <a:pt x="1836146" y="426090"/>
                        <a:pt x="1840172" y="425900"/>
                        <a:pt x="1844181" y="425545"/>
                      </a:cubicBezTo>
                      <a:cubicBezTo>
                        <a:pt x="1846190" y="425311"/>
                        <a:pt x="1848216" y="425276"/>
                        <a:pt x="1850217" y="425242"/>
                      </a:cubicBezTo>
                      <a:lnTo>
                        <a:pt x="1856261" y="425103"/>
                      </a:lnTo>
                      <a:cubicBezTo>
                        <a:pt x="1860296" y="424887"/>
                        <a:pt x="1864331" y="425207"/>
                        <a:pt x="1868349" y="425285"/>
                      </a:cubicBezTo>
                      <a:cubicBezTo>
                        <a:pt x="1872384" y="425302"/>
                        <a:pt x="1876402" y="425727"/>
                        <a:pt x="1880420" y="426056"/>
                      </a:cubicBezTo>
                      <a:cubicBezTo>
                        <a:pt x="1882420" y="426264"/>
                        <a:pt x="1884446" y="426385"/>
                        <a:pt x="1886438" y="426636"/>
                      </a:cubicBezTo>
                      <a:lnTo>
                        <a:pt x="1898431" y="428324"/>
                      </a:lnTo>
                      <a:lnTo>
                        <a:pt x="1904379" y="429493"/>
                      </a:lnTo>
                      <a:lnTo>
                        <a:pt x="1910328" y="430645"/>
                      </a:lnTo>
                      <a:lnTo>
                        <a:pt x="1916208" y="432126"/>
                      </a:lnTo>
                      <a:lnTo>
                        <a:pt x="1922070" y="433589"/>
                      </a:lnTo>
                      <a:cubicBezTo>
                        <a:pt x="1924001" y="434143"/>
                        <a:pt x="1925915" y="434784"/>
                        <a:pt x="1927854" y="435364"/>
                      </a:cubicBezTo>
                      <a:lnTo>
                        <a:pt x="1933647" y="437148"/>
                      </a:lnTo>
                      <a:cubicBezTo>
                        <a:pt x="1935552" y="437797"/>
                        <a:pt x="1937440" y="438525"/>
                        <a:pt x="1939319" y="439217"/>
                      </a:cubicBezTo>
                      <a:lnTo>
                        <a:pt x="1944999" y="441305"/>
                      </a:lnTo>
                      <a:lnTo>
                        <a:pt x="1950550" y="443677"/>
                      </a:lnTo>
                      <a:lnTo>
                        <a:pt x="1956100" y="446076"/>
                      </a:lnTo>
                      <a:lnTo>
                        <a:pt x="1961495" y="448769"/>
                      </a:lnTo>
                      <a:cubicBezTo>
                        <a:pt x="1963279" y="449695"/>
                        <a:pt x="1965114" y="450544"/>
                        <a:pt x="1966872" y="451505"/>
                      </a:cubicBezTo>
                      <a:lnTo>
                        <a:pt x="1972102" y="454527"/>
                      </a:lnTo>
                      <a:cubicBezTo>
                        <a:pt x="1975652" y="456415"/>
                        <a:pt x="1978951" y="458709"/>
                        <a:pt x="1982320" y="460909"/>
                      </a:cubicBezTo>
                      <a:lnTo>
                        <a:pt x="1984822" y="462545"/>
                      </a:lnTo>
                      <a:lnTo>
                        <a:pt x="1987238" y="464337"/>
                      </a:lnTo>
                      <a:lnTo>
                        <a:pt x="1992027" y="467940"/>
                      </a:lnTo>
                      <a:cubicBezTo>
                        <a:pt x="1994901" y="470139"/>
                        <a:pt x="1997560" y="472590"/>
                        <a:pt x="2000296" y="474928"/>
                      </a:cubicBezTo>
                      <a:cubicBezTo>
                        <a:pt x="2001578" y="478279"/>
                        <a:pt x="2002972" y="481578"/>
                        <a:pt x="2004080" y="484989"/>
                      </a:cubicBezTo>
                      <a:lnTo>
                        <a:pt x="2005864" y="490722"/>
                      </a:lnTo>
                      <a:lnTo>
                        <a:pt x="2006765" y="493579"/>
                      </a:lnTo>
                      <a:lnTo>
                        <a:pt x="2007474" y="496506"/>
                      </a:lnTo>
                      <a:cubicBezTo>
                        <a:pt x="2008418" y="500403"/>
                        <a:pt x="2009475" y="504282"/>
                        <a:pt x="2010098" y="508248"/>
                      </a:cubicBezTo>
                      <a:lnTo>
                        <a:pt x="2011172" y="514179"/>
                      </a:lnTo>
                      <a:cubicBezTo>
                        <a:pt x="2011510" y="516162"/>
                        <a:pt x="2011692" y="518171"/>
                        <a:pt x="2011977" y="520163"/>
                      </a:cubicBezTo>
                      <a:lnTo>
                        <a:pt x="2012705" y="526164"/>
                      </a:lnTo>
                      <a:lnTo>
                        <a:pt x="2013120" y="532182"/>
                      </a:lnTo>
                      <a:lnTo>
                        <a:pt x="2013501" y="538208"/>
                      </a:lnTo>
                      <a:lnTo>
                        <a:pt x="2013579" y="544244"/>
                      </a:lnTo>
                      <a:cubicBezTo>
                        <a:pt x="2013596" y="546261"/>
                        <a:pt x="2013666" y="548287"/>
                        <a:pt x="2013640" y="550305"/>
                      </a:cubicBezTo>
                      <a:lnTo>
                        <a:pt x="2013389" y="556349"/>
                      </a:lnTo>
                      <a:cubicBezTo>
                        <a:pt x="2013293" y="558358"/>
                        <a:pt x="2013259" y="560384"/>
                        <a:pt x="2013120" y="562384"/>
                      </a:cubicBezTo>
                      <a:lnTo>
                        <a:pt x="2012557" y="568411"/>
                      </a:lnTo>
                      <a:lnTo>
                        <a:pt x="2011977" y="574429"/>
                      </a:lnTo>
                      <a:lnTo>
                        <a:pt x="2011085" y="580413"/>
                      </a:lnTo>
                      <a:lnTo>
                        <a:pt x="2010193" y="586396"/>
                      </a:lnTo>
                      <a:lnTo>
                        <a:pt x="2009007" y="592336"/>
                      </a:lnTo>
                      <a:lnTo>
                        <a:pt x="2007795" y="598259"/>
                      </a:lnTo>
                      <a:cubicBezTo>
                        <a:pt x="2007371" y="600242"/>
                        <a:pt x="2006799" y="602173"/>
                        <a:pt x="2006306" y="604130"/>
                      </a:cubicBezTo>
                      <a:cubicBezTo>
                        <a:pt x="2005292" y="608035"/>
                        <a:pt x="2004349" y="611958"/>
                        <a:pt x="2003032" y="615785"/>
                      </a:cubicBezTo>
                      <a:cubicBezTo>
                        <a:pt x="2001768" y="619604"/>
                        <a:pt x="2000703" y="623500"/>
                        <a:pt x="1999179" y="627250"/>
                      </a:cubicBezTo>
                      <a:lnTo>
                        <a:pt x="1997023" y="632878"/>
                      </a:lnTo>
                      <a:cubicBezTo>
                        <a:pt x="1996313" y="634792"/>
                        <a:pt x="1995594" y="636662"/>
                        <a:pt x="1994728" y="638472"/>
                      </a:cubicBezTo>
                      <a:cubicBezTo>
                        <a:pt x="1993057" y="642135"/>
                        <a:pt x="1991516" y="645867"/>
                        <a:pt x="1989741" y="649478"/>
                      </a:cubicBezTo>
                      <a:lnTo>
                        <a:pt x="1984173" y="660198"/>
                      </a:lnTo>
                      <a:cubicBezTo>
                        <a:pt x="1983852" y="660821"/>
                        <a:pt x="1983601" y="661540"/>
                        <a:pt x="1983480" y="662259"/>
                      </a:cubicBezTo>
                      <a:cubicBezTo>
                        <a:pt x="1982874" y="666034"/>
                        <a:pt x="1985428" y="669601"/>
                        <a:pt x="1989195" y="670208"/>
                      </a:cubicBezTo>
                      <a:lnTo>
                        <a:pt x="2001119" y="672138"/>
                      </a:lnTo>
                      <a:cubicBezTo>
                        <a:pt x="2005076" y="672866"/>
                        <a:pt x="2008981" y="673862"/>
                        <a:pt x="2012921" y="674693"/>
                      </a:cubicBezTo>
                      <a:cubicBezTo>
                        <a:pt x="2014904" y="675091"/>
                        <a:pt x="2016835" y="675637"/>
                        <a:pt x="2018766" y="676200"/>
                      </a:cubicBezTo>
                      <a:lnTo>
                        <a:pt x="2024594" y="677836"/>
                      </a:lnTo>
                      <a:cubicBezTo>
                        <a:pt x="2028499" y="678832"/>
                        <a:pt x="2032257" y="680321"/>
                        <a:pt x="2036093" y="681577"/>
                      </a:cubicBezTo>
                      <a:cubicBezTo>
                        <a:pt x="2039937" y="682806"/>
                        <a:pt x="2043652" y="684391"/>
                        <a:pt x="2047393" y="685915"/>
                      </a:cubicBezTo>
                      <a:cubicBezTo>
                        <a:pt x="2049255" y="686686"/>
                        <a:pt x="2051151" y="687379"/>
                        <a:pt x="2052978" y="688227"/>
                      </a:cubicBezTo>
                      <a:lnTo>
                        <a:pt x="2058459" y="690799"/>
                      </a:lnTo>
                      <a:lnTo>
                        <a:pt x="2063940" y="693388"/>
                      </a:lnTo>
                      <a:lnTo>
                        <a:pt x="2069266" y="696245"/>
                      </a:lnTo>
                      <a:lnTo>
                        <a:pt x="2074609" y="699103"/>
                      </a:lnTo>
                      <a:lnTo>
                        <a:pt x="2079778" y="702229"/>
                      </a:lnTo>
                      <a:lnTo>
                        <a:pt x="2084956" y="705372"/>
                      </a:lnTo>
                      <a:cubicBezTo>
                        <a:pt x="2086653" y="706472"/>
                        <a:pt x="2088290" y="707641"/>
                        <a:pt x="2089970" y="708775"/>
                      </a:cubicBezTo>
                      <a:lnTo>
                        <a:pt x="2094975" y="712169"/>
                      </a:lnTo>
                      <a:cubicBezTo>
                        <a:pt x="2096602" y="713356"/>
                        <a:pt x="2098170" y="714611"/>
                        <a:pt x="2099798" y="715832"/>
                      </a:cubicBezTo>
                      <a:lnTo>
                        <a:pt x="2104612" y="719504"/>
                      </a:lnTo>
                      <a:lnTo>
                        <a:pt x="2109210" y="723409"/>
                      </a:lnTo>
                      <a:lnTo>
                        <a:pt x="2113800" y="727349"/>
                      </a:lnTo>
                      <a:lnTo>
                        <a:pt x="2118164" y="731505"/>
                      </a:lnTo>
                      <a:cubicBezTo>
                        <a:pt x="2119601" y="732908"/>
                        <a:pt x="2121099" y="734259"/>
                        <a:pt x="2122493" y="735705"/>
                      </a:cubicBezTo>
                      <a:lnTo>
                        <a:pt x="2126606" y="740112"/>
                      </a:lnTo>
                      <a:cubicBezTo>
                        <a:pt x="2129429" y="742987"/>
                        <a:pt x="2131906" y="746148"/>
                        <a:pt x="2134460" y="749222"/>
                      </a:cubicBezTo>
                      <a:lnTo>
                        <a:pt x="2136391" y="751551"/>
                      </a:lnTo>
                      <a:lnTo>
                        <a:pt x="2138158" y="753958"/>
                      </a:lnTo>
                      <a:lnTo>
                        <a:pt x="2141690" y="758833"/>
                      </a:lnTo>
                      <a:cubicBezTo>
                        <a:pt x="2143769" y="761760"/>
                        <a:pt x="2145587" y="764851"/>
                        <a:pt x="2147527" y="767899"/>
                      </a:cubicBezTo>
                      <a:cubicBezTo>
                        <a:pt x="2147761" y="771484"/>
                        <a:pt x="2148124" y="775069"/>
                        <a:pt x="2148168" y="778654"/>
                      </a:cubicBezTo>
                      <a:lnTo>
                        <a:pt x="2148202" y="784672"/>
                      </a:lnTo>
                      <a:lnTo>
                        <a:pt x="2148185" y="787668"/>
                      </a:lnTo>
                      <a:lnTo>
                        <a:pt x="2148012" y="790681"/>
                      </a:lnTo>
                      <a:cubicBezTo>
                        <a:pt x="2147778" y="794673"/>
                        <a:pt x="2147639" y="798682"/>
                        <a:pt x="2147059" y="802674"/>
                      </a:cubicBezTo>
                      <a:lnTo>
                        <a:pt x="2146349" y="808658"/>
                      </a:lnTo>
                      <a:cubicBezTo>
                        <a:pt x="2146072" y="810641"/>
                        <a:pt x="2145648" y="812632"/>
                        <a:pt x="2145327" y="814607"/>
                      </a:cubicBezTo>
                      <a:lnTo>
                        <a:pt x="2144280" y="820555"/>
                      </a:lnTo>
                      <a:lnTo>
                        <a:pt x="2142894" y="826444"/>
                      </a:lnTo>
                      <a:lnTo>
                        <a:pt x="2141491" y="832332"/>
                      </a:lnTo>
                      <a:lnTo>
                        <a:pt x="2139785" y="838116"/>
                      </a:lnTo>
                      <a:cubicBezTo>
                        <a:pt x="2139197" y="840064"/>
                        <a:pt x="2138660" y="841986"/>
                        <a:pt x="2138045" y="843917"/>
                      </a:cubicBezTo>
                      <a:lnTo>
                        <a:pt x="2136019" y="849632"/>
                      </a:lnTo>
                      <a:cubicBezTo>
                        <a:pt x="2135352" y="851520"/>
                        <a:pt x="2134720" y="853425"/>
                        <a:pt x="2133984" y="855313"/>
                      </a:cubicBezTo>
                      <a:lnTo>
                        <a:pt x="2131663" y="860907"/>
                      </a:lnTo>
                      <a:lnTo>
                        <a:pt x="2129334" y="866492"/>
                      </a:lnTo>
                      <a:lnTo>
                        <a:pt x="2126719" y="871947"/>
                      </a:lnTo>
                      <a:lnTo>
                        <a:pt x="2124112" y="877402"/>
                      </a:lnTo>
                      <a:lnTo>
                        <a:pt x="2121212" y="882728"/>
                      </a:lnTo>
                      <a:lnTo>
                        <a:pt x="2118302" y="888044"/>
                      </a:lnTo>
                      <a:cubicBezTo>
                        <a:pt x="2117324" y="889793"/>
                        <a:pt x="2116215" y="891482"/>
                        <a:pt x="2115176" y="893214"/>
                      </a:cubicBezTo>
                      <a:cubicBezTo>
                        <a:pt x="2113046" y="896643"/>
                        <a:pt x="2110994" y="900115"/>
                        <a:pt x="2108604" y="903362"/>
                      </a:cubicBezTo>
                      <a:cubicBezTo>
                        <a:pt x="2106266" y="906644"/>
                        <a:pt x="2104101" y="910073"/>
                        <a:pt x="2101530" y="913190"/>
                      </a:cubicBezTo>
                      <a:lnTo>
                        <a:pt x="2097815" y="917927"/>
                      </a:lnTo>
                      <a:cubicBezTo>
                        <a:pt x="2096585" y="919537"/>
                        <a:pt x="2095356" y="921122"/>
                        <a:pt x="2093987" y="922611"/>
                      </a:cubicBezTo>
                      <a:cubicBezTo>
                        <a:pt x="2091294" y="925633"/>
                        <a:pt x="2088740" y="928725"/>
                        <a:pt x="2085969" y="931643"/>
                      </a:cubicBezTo>
                      <a:lnTo>
                        <a:pt x="2077492" y="940241"/>
                      </a:lnTo>
                      <a:cubicBezTo>
                        <a:pt x="2076998" y="940761"/>
                        <a:pt x="2076565" y="941358"/>
                        <a:pt x="2076228" y="942025"/>
                      </a:cubicBezTo>
                      <a:cubicBezTo>
                        <a:pt x="2074539" y="945445"/>
                        <a:pt x="2075925" y="949593"/>
                        <a:pt x="2079336" y="951299"/>
                      </a:cubicBezTo>
                      <a:lnTo>
                        <a:pt x="2090160" y="956668"/>
                      </a:lnTo>
                      <a:cubicBezTo>
                        <a:pt x="2093736" y="958512"/>
                        <a:pt x="2097165" y="960616"/>
                        <a:pt x="2100698" y="962564"/>
                      </a:cubicBezTo>
                      <a:cubicBezTo>
                        <a:pt x="2102473" y="963534"/>
                        <a:pt x="2104153" y="964625"/>
                        <a:pt x="2105850" y="965734"/>
                      </a:cubicBezTo>
                      <a:lnTo>
                        <a:pt x="2110916" y="969033"/>
                      </a:lnTo>
                      <a:cubicBezTo>
                        <a:pt x="2114362" y="971128"/>
                        <a:pt x="2117514" y="973639"/>
                        <a:pt x="2120796" y="976003"/>
                      </a:cubicBezTo>
                      <a:cubicBezTo>
                        <a:pt x="2124121" y="978289"/>
                        <a:pt x="2127195" y="980904"/>
                        <a:pt x="2130338" y="983450"/>
                      </a:cubicBezTo>
                      <a:cubicBezTo>
                        <a:pt x="2131880" y="984740"/>
                        <a:pt x="2133482" y="985961"/>
                        <a:pt x="2134997" y="987295"/>
                      </a:cubicBezTo>
                      <a:lnTo>
                        <a:pt x="2139465" y="991390"/>
                      </a:lnTo>
                      <a:lnTo>
                        <a:pt x="2143942" y="995469"/>
                      </a:lnTo>
                      <a:lnTo>
                        <a:pt x="2148193" y="999764"/>
                      </a:lnTo>
                      <a:lnTo>
                        <a:pt x="2152445" y="1004076"/>
                      </a:lnTo>
                      <a:lnTo>
                        <a:pt x="2156480" y="1008588"/>
                      </a:lnTo>
                      <a:lnTo>
                        <a:pt x="2160498" y="1013125"/>
                      </a:lnTo>
                      <a:cubicBezTo>
                        <a:pt x="2161780" y="1014657"/>
                        <a:pt x="2163009" y="1016259"/>
                        <a:pt x="2164282" y="1017818"/>
                      </a:cubicBezTo>
                      <a:lnTo>
                        <a:pt x="2168066" y="1022572"/>
                      </a:lnTo>
                      <a:cubicBezTo>
                        <a:pt x="2169278" y="1024165"/>
                        <a:pt x="2170413" y="1025836"/>
                        <a:pt x="2171599" y="1027456"/>
                      </a:cubicBezTo>
                      <a:lnTo>
                        <a:pt x="2175106" y="1032400"/>
                      </a:lnTo>
                      <a:lnTo>
                        <a:pt x="2178344" y="1037483"/>
                      </a:lnTo>
                      <a:lnTo>
                        <a:pt x="2181574" y="1042592"/>
                      </a:lnTo>
                      <a:lnTo>
                        <a:pt x="2184527" y="1047865"/>
                      </a:lnTo>
                      <a:cubicBezTo>
                        <a:pt x="2184925" y="1048593"/>
                        <a:pt x="2185315" y="1049328"/>
                        <a:pt x="2185731" y="1050056"/>
                      </a:cubicBezTo>
                      <a:lnTo>
                        <a:pt x="2199074" y="1050056"/>
                      </a:lnTo>
                      <a:lnTo>
                        <a:pt x="2198001" y="1047778"/>
                      </a:lnTo>
                      <a:cubicBezTo>
                        <a:pt x="2197065" y="1045865"/>
                        <a:pt x="2195992" y="1044012"/>
                        <a:pt x="2194987" y="1042150"/>
                      </a:cubicBezTo>
                      <a:lnTo>
                        <a:pt x="2191922" y="1036513"/>
                      </a:lnTo>
                      <a:lnTo>
                        <a:pt x="2188579" y="1031093"/>
                      </a:lnTo>
                      <a:lnTo>
                        <a:pt x="2185194" y="1025672"/>
                      </a:lnTo>
                      <a:lnTo>
                        <a:pt x="2181548" y="1020424"/>
                      </a:lnTo>
                      <a:cubicBezTo>
                        <a:pt x="2180319" y="1018693"/>
                        <a:pt x="2179132" y="1016926"/>
                        <a:pt x="2177877" y="1015194"/>
                      </a:cubicBezTo>
                      <a:lnTo>
                        <a:pt x="2173963" y="1010163"/>
                      </a:lnTo>
                      <a:cubicBezTo>
                        <a:pt x="2172655" y="1008501"/>
                        <a:pt x="2171365" y="1006804"/>
                        <a:pt x="2170023" y="1005150"/>
                      </a:cubicBezTo>
                      <a:lnTo>
                        <a:pt x="2165841" y="1000344"/>
                      </a:lnTo>
                      <a:lnTo>
                        <a:pt x="2161667" y="995538"/>
                      </a:lnTo>
                      <a:lnTo>
                        <a:pt x="2157199" y="991027"/>
                      </a:lnTo>
                      <a:lnTo>
                        <a:pt x="2152757" y="986429"/>
                      </a:lnTo>
                      <a:lnTo>
                        <a:pt x="2148107" y="982099"/>
                      </a:lnTo>
                      <a:lnTo>
                        <a:pt x="2143440" y="977752"/>
                      </a:lnTo>
                      <a:cubicBezTo>
                        <a:pt x="2141855" y="976315"/>
                        <a:pt x="2140192" y="974999"/>
                        <a:pt x="2138565" y="973605"/>
                      </a:cubicBezTo>
                      <a:cubicBezTo>
                        <a:pt x="2135291" y="970894"/>
                        <a:pt x="2132079" y="968106"/>
                        <a:pt x="2128615" y="965630"/>
                      </a:cubicBezTo>
                      <a:cubicBezTo>
                        <a:pt x="2125186" y="963127"/>
                        <a:pt x="2121878" y="960426"/>
                        <a:pt x="2118250" y="958183"/>
                      </a:cubicBezTo>
                      <a:lnTo>
                        <a:pt x="2112942" y="954650"/>
                      </a:lnTo>
                      <a:cubicBezTo>
                        <a:pt x="2111176" y="953455"/>
                        <a:pt x="2109409" y="952286"/>
                        <a:pt x="2107548" y="951230"/>
                      </a:cubicBezTo>
                      <a:cubicBezTo>
                        <a:pt x="2103850" y="949126"/>
                        <a:pt x="2100231" y="946865"/>
                        <a:pt x="2096481" y="944857"/>
                      </a:cubicBezTo>
                      <a:lnTo>
                        <a:pt x="2093459" y="943315"/>
                      </a:lnTo>
                      <a:lnTo>
                        <a:pt x="2095806" y="940873"/>
                      </a:lnTo>
                      <a:cubicBezTo>
                        <a:pt x="2098707" y="937747"/>
                        <a:pt x="2101400" y="934440"/>
                        <a:pt x="2104179" y="931236"/>
                      </a:cubicBezTo>
                      <a:cubicBezTo>
                        <a:pt x="2105599" y="929643"/>
                        <a:pt x="2106890" y="927945"/>
                        <a:pt x="2108171" y="926257"/>
                      </a:cubicBezTo>
                      <a:lnTo>
                        <a:pt x="2112059" y="921182"/>
                      </a:lnTo>
                      <a:cubicBezTo>
                        <a:pt x="2114717" y="917866"/>
                        <a:pt x="2116960" y="914238"/>
                        <a:pt x="2119402" y="910748"/>
                      </a:cubicBezTo>
                      <a:cubicBezTo>
                        <a:pt x="2121861" y="907267"/>
                        <a:pt x="2124009" y="903596"/>
                        <a:pt x="2126199" y="899950"/>
                      </a:cubicBezTo>
                      <a:cubicBezTo>
                        <a:pt x="2127273" y="898115"/>
                        <a:pt x="2128433" y="896331"/>
                        <a:pt x="2129446" y="894461"/>
                      </a:cubicBezTo>
                      <a:lnTo>
                        <a:pt x="2132443" y="888832"/>
                      </a:lnTo>
                      <a:lnTo>
                        <a:pt x="2135430" y="883204"/>
                      </a:lnTo>
                      <a:lnTo>
                        <a:pt x="2138123" y="877420"/>
                      </a:lnTo>
                      <a:lnTo>
                        <a:pt x="2140816" y="871635"/>
                      </a:lnTo>
                      <a:lnTo>
                        <a:pt x="2143206" y="865730"/>
                      </a:lnTo>
                      <a:lnTo>
                        <a:pt x="2145570" y="859790"/>
                      </a:lnTo>
                      <a:cubicBezTo>
                        <a:pt x="2146297" y="857807"/>
                        <a:pt x="2146973" y="855781"/>
                        <a:pt x="2147656" y="853771"/>
                      </a:cubicBezTo>
                      <a:lnTo>
                        <a:pt x="2149726" y="847745"/>
                      </a:lnTo>
                      <a:cubicBezTo>
                        <a:pt x="2150350" y="845701"/>
                        <a:pt x="2150878" y="843640"/>
                        <a:pt x="2151475" y="841605"/>
                      </a:cubicBezTo>
                      <a:lnTo>
                        <a:pt x="2153207" y="835466"/>
                      </a:lnTo>
                      <a:lnTo>
                        <a:pt x="2154627" y="829232"/>
                      </a:lnTo>
                      <a:lnTo>
                        <a:pt x="2156013" y="822997"/>
                      </a:lnTo>
                      <a:lnTo>
                        <a:pt x="2157078" y="816693"/>
                      </a:lnTo>
                      <a:cubicBezTo>
                        <a:pt x="2157390" y="814580"/>
                        <a:pt x="2157805" y="812485"/>
                        <a:pt x="2158073" y="810372"/>
                      </a:cubicBezTo>
                      <a:lnTo>
                        <a:pt x="2158749" y="803999"/>
                      </a:lnTo>
                      <a:cubicBezTo>
                        <a:pt x="2159312" y="799791"/>
                        <a:pt x="2159424" y="795496"/>
                        <a:pt x="2159641" y="791227"/>
                      </a:cubicBezTo>
                      <a:lnTo>
                        <a:pt x="2159788" y="788014"/>
                      </a:lnTo>
                      <a:lnTo>
                        <a:pt x="2159753" y="784802"/>
                      </a:lnTo>
                      <a:lnTo>
                        <a:pt x="2159658" y="778377"/>
                      </a:lnTo>
                      <a:cubicBezTo>
                        <a:pt x="2159546" y="774099"/>
                        <a:pt x="2159026" y="769822"/>
                        <a:pt x="2158706" y="765544"/>
                      </a:cubicBezTo>
                      <a:cubicBezTo>
                        <a:pt x="2158654" y="764799"/>
                        <a:pt x="2158420" y="764020"/>
                        <a:pt x="2157995" y="763345"/>
                      </a:cubicBezTo>
                      <a:cubicBezTo>
                        <a:pt x="2155727" y="759708"/>
                        <a:pt x="2153614" y="755941"/>
                        <a:pt x="2151172" y="752426"/>
                      </a:cubicBezTo>
                      <a:lnTo>
                        <a:pt x="2147458" y="747195"/>
                      </a:lnTo>
                      <a:lnTo>
                        <a:pt x="2145587" y="744580"/>
                      </a:lnTo>
                      <a:lnTo>
                        <a:pt x="2143570" y="742069"/>
                      </a:lnTo>
                      <a:cubicBezTo>
                        <a:pt x="2140885" y="738753"/>
                        <a:pt x="2138261" y="735367"/>
                        <a:pt x="2135309" y="732276"/>
                      </a:cubicBezTo>
                      <a:lnTo>
                        <a:pt x="2130988" y="727557"/>
                      </a:lnTo>
                      <a:cubicBezTo>
                        <a:pt x="2129524" y="725998"/>
                        <a:pt x="2127957" y="724543"/>
                        <a:pt x="2126459" y="723045"/>
                      </a:cubicBezTo>
                      <a:lnTo>
                        <a:pt x="2121887" y="718577"/>
                      </a:lnTo>
                      <a:lnTo>
                        <a:pt x="2117090" y="714369"/>
                      </a:lnTo>
                      <a:lnTo>
                        <a:pt x="2112267" y="710195"/>
                      </a:lnTo>
                      <a:lnTo>
                        <a:pt x="2107219" y="706264"/>
                      </a:lnTo>
                      <a:cubicBezTo>
                        <a:pt x="2105548" y="704948"/>
                        <a:pt x="2103894" y="703588"/>
                        <a:pt x="2102179" y="702350"/>
                      </a:cubicBezTo>
                      <a:lnTo>
                        <a:pt x="2096958" y="698687"/>
                      </a:lnTo>
                      <a:cubicBezTo>
                        <a:pt x="2095200" y="697466"/>
                        <a:pt x="2093477" y="696245"/>
                        <a:pt x="2091719" y="695050"/>
                      </a:cubicBezTo>
                      <a:lnTo>
                        <a:pt x="2080878" y="688322"/>
                      </a:lnTo>
                      <a:lnTo>
                        <a:pt x="2075292" y="685257"/>
                      </a:lnTo>
                      <a:lnTo>
                        <a:pt x="2069699" y="682157"/>
                      </a:lnTo>
                      <a:lnTo>
                        <a:pt x="2063966" y="679386"/>
                      </a:lnTo>
                      <a:lnTo>
                        <a:pt x="2058225" y="676624"/>
                      </a:lnTo>
                      <a:cubicBezTo>
                        <a:pt x="2056294" y="675715"/>
                        <a:pt x="2054320" y="674953"/>
                        <a:pt x="2052355" y="674113"/>
                      </a:cubicBezTo>
                      <a:cubicBezTo>
                        <a:pt x="2048441" y="672485"/>
                        <a:pt x="2044535" y="670753"/>
                        <a:pt x="2040483" y="669420"/>
                      </a:cubicBezTo>
                      <a:cubicBezTo>
                        <a:pt x="2036474" y="668051"/>
                        <a:pt x="2032517" y="666441"/>
                        <a:pt x="2028404" y="665341"/>
                      </a:cubicBezTo>
                      <a:lnTo>
                        <a:pt x="2022282" y="663531"/>
                      </a:lnTo>
                      <a:cubicBezTo>
                        <a:pt x="2020238" y="662908"/>
                        <a:pt x="2018194" y="662310"/>
                        <a:pt x="2016108" y="661869"/>
                      </a:cubicBezTo>
                      <a:cubicBezTo>
                        <a:pt x="2011960" y="660934"/>
                        <a:pt x="2007829" y="659842"/>
                        <a:pt x="2003647" y="659054"/>
                      </a:cubicBezTo>
                      <a:lnTo>
                        <a:pt x="2000313" y="658466"/>
                      </a:lnTo>
                      <a:lnTo>
                        <a:pt x="2001837" y="655418"/>
                      </a:lnTo>
                      <a:cubicBezTo>
                        <a:pt x="2003682" y="651599"/>
                        <a:pt x="2005275" y="647625"/>
                        <a:pt x="2007007" y="643754"/>
                      </a:cubicBezTo>
                      <a:cubicBezTo>
                        <a:pt x="2007899" y="641806"/>
                        <a:pt x="2008626" y="639805"/>
                        <a:pt x="2009354" y="637805"/>
                      </a:cubicBezTo>
                      <a:lnTo>
                        <a:pt x="2011570" y="631805"/>
                      </a:lnTo>
                      <a:cubicBezTo>
                        <a:pt x="2013146" y="627847"/>
                        <a:pt x="2014229" y="623717"/>
                        <a:pt x="2015510" y="619682"/>
                      </a:cubicBezTo>
                      <a:cubicBezTo>
                        <a:pt x="2016844" y="615638"/>
                        <a:pt x="2017813" y="611499"/>
                        <a:pt x="2018835" y="607351"/>
                      </a:cubicBezTo>
                      <a:cubicBezTo>
                        <a:pt x="2019320" y="605299"/>
                        <a:pt x="2019900" y="603229"/>
                        <a:pt x="2020307" y="601143"/>
                      </a:cubicBezTo>
                      <a:lnTo>
                        <a:pt x="2021528" y="594882"/>
                      </a:lnTo>
                      <a:lnTo>
                        <a:pt x="2022706" y="588622"/>
                      </a:lnTo>
                      <a:lnTo>
                        <a:pt x="2023598" y="582300"/>
                      </a:lnTo>
                      <a:lnTo>
                        <a:pt x="2024455" y="575979"/>
                      </a:lnTo>
                      <a:lnTo>
                        <a:pt x="2025000" y="569641"/>
                      </a:lnTo>
                      <a:lnTo>
                        <a:pt x="2025537" y="563285"/>
                      </a:lnTo>
                      <a:cubicBezTo>
                        <a:pt x="2025650" y="561163"/>
                        <a:pt x="2025676" y="559042"/>
                        <a:pt x="2025737" y="556921"/>
                      </a:cubicBezTo>
                      <a:lnTo>
                        <a:pt x="2025927" y="550539"/>
                      </a:lnTo>
                      <a:cubicBezTo>
                        <a:pt x="2025927" y="548426"/>
                        <a:pt x="2025840" y="546296"/>
                        <a:pt x="2025797" y="544166"/>
                      </a:cubicBezTo>
                      <a:lnTo>
                        <a:pt x="2025641" y="537793"/>
                      </a:lnTo>
                      <a:lnTo>
                        <a:pt x="2025156" y="531420"/>
                      </a:lnTo>
                      <a:lnTo>
                        <a:pt x="2024637" y="525064"/>
                      </a:lnTo>
                      <a:lnTo>
                        <a:pt x="2023780" y="518725"/>
                      </a:lnTo>
                      <a:cubicBezTo>
                        <a:pt x="2023485" y="516613"/>
                        <a:pt x="2023251" y="514500"/>
                        <a:pt x="2022879" y="512396"/>
                      </a:cubicBezTo>
                      <a:lnTo>
                        <a:pt x="2021649" y="506109"/>
                      </a:lnTo>
                      <a:cubicBezTo>
                        <a:pt x="2020931" y="501892"/>
                        <a:pt x="2019796" y="497770"/>
                        <a:pt x="2018731" y="493649"/>
                      </a:cubicBezTo>
                      <a:lnTo>
                        <a:pt x="2017935" y="490540"/>
                      </a:lnTo>
                      <a:lnTo>
                        <a:pt x="2016948" y="487475"/>
                      </a:lnTo>
                      <a:lnTo>
                        <a:pt x="2014956" y="481370"/>
                      </a:lnTo>
                      <a:cubicBezTo>
                        <a:pt x="2013596" y="477300"/>
                        <a:pt x="2011821" y="473360"/>
                        <a:pt x="2010280" y="469360"/>
                      </a:cubicBezTo>
                      <a:cubicBezTo>
                        <a:pt x="2010012" y="468667"/>
                        <a:pt x="2009553" y="467992"/>
                        <a:pt x="2008947" y="467464"/>
                      </a:cubicBezTo>
                      <a:cubicBezTo>
                        <a:pt x="2005708" y="464675"/>
                        <a:pt x="2002573" y="461705"/>
                        <a:pt x="1999196" y="459038"/>
                      </a:cubicBezTo>
                      <a:lnTo>
                        <a:pt x="1994105" y="455133"/>
                      </a:lnTo>
                      <a:lnTo>
                        <a:pt x="1991550" y="453185"/>
                      </a:lnTo>
                      <a:lnTo>
                        <a:pt x="1988892" y="451410"/>
                      </a:lnTo>
                      <a:cubicBezTo>
                        <a:pt x="1985351" y="449028"/>
                        <a:pt x="1981835" y="446534"/>
                        <a:pt x="1978103" y="444474"/>
                      </a:cubicBezTo>
                      <a:lnTo>
                        <a:pt x="1972587" y="441227"/>
                      </a:lnTo>
                      <a:cubicBezTo>
                        <a:pt x="1970725" y="440161"/>
                        <a:pt x="1968803" y="439244"/>
                        <a:pt x="1966915" y="438265"/>
                      </a:cubicBezTo>
                      <a:lnTo>
                        <a:pt x="1961226" y="435338"/>
                      </a:lnTo>
                      <a:lnTo>
                        <a:pt x="1955399" y="432723"/>
                      </a:lnTo>
                      <a:lnTo>
                        <a:pt x="1949571" y="430143"/>
                      </a:lnTo>
                      <a:lnTo>
                        <a:pt x="1943596" y="427857"/>
                      </a:lnTo>
                      <a:cubicBezTo>
                        <a:pt x="1941613" y="427112"/>
                        <a:pt x="1939631" y="426324"/>
                        <a:pt x="1937639" y="425605"/>
                      </a:cubicBezTo>
                      <a:lnTo>
                        <a:pt x="1931552" y="423666"/>
                      </a:lnTo>
                      <a:cubicBezTo>
                        <a:pt x="1929534" y="423017"/>
                        <a:pt x="1927508" y="422332"/>
                        <a:pt x="1925482" y="421735"/>
                      </a:cubicBezTo>
                      <a:lnTo>
                        <a:pt x="1919316" y="420107"/>
                      </a:lnTo>
                      <a:lnTo>
                        <a:pt x="1913134" y="418505"/>
                      </a:lnTo>
                      <a:lnTo>
                        <a:pt x="1906899" y="417197"/>
                      </a:lnTo>
                      <a:lnTo>
                        <a:pt x="1900647" y="415907"/>
                      </a:lnTo>
                      <a:lnTo>
                        <a:pt x="1894344" y="414946"/>
                      </a:lnTo>
                      <a:lnTo>
                        <a:pt x="1888031" y="413994"/>
                      </a:lnTo>
                      <a:cubicBezTo>
                        <a:pt x="1885927" y="413690"/>
                        <a:pt x="1883823" y="413552"/>
                        <a:pt x="1881693" y="413336"/>
                      </a:cubicBezTo>
                      <a:cubicBezTo>
                        <a:pt x="1877458" y="412902"/>
                        <a:pt x="1873224" y="412426"/>
                        <a:pt x="1868972" y="412340"/>
                      </a:cubicBezTo>
                      <a:cubicBezTo>
                        <a:pt x="1864721" y="412193"/>
                        <a:pt x="1860469" y="411829"/>
                        <a:pt x="1856209" y="412002"/>
                      </a:cubicBezTo>
                      <a:lnTo>
                        <a:pt x="1849818" y="412089"/>
                      </a:lnTo>
                      <a:cubicBezTo>
                        <a:pt x="1847697" y="412106"/>
                        <a:pt x="1845567" y="412123"/>
                        <a:pt x="1843454" y="412305"/>
                      </a:cubicBezTo>
                      <a:cubicBezTo>
                        <a:pt x="1839220" y="412634"/>
                        <a:pt x="1834942" y="412816"/>
                        <a:pt x="1830716" y="413266"/>
                      </a:cubicBezTo>
                      <a:lnTo>
                        <a:pt x="1827339" y="413699"/>
                      </a:lnTo>
                      <a:lnTo>
                        <a:pt x="1827902" y="410374"/>
                      </a:lnTo>
                      <a:cubicBezTo>
                        <a:pt x="1828526" y="406148"/>
                        <a:pt x="1828898" y="401897"/>
                        <a:pt x="1829392" y="397680"/>
                      </a:cubicBezTo>
                      <a:cubicBezTo>
                        <a:pt x="1829677" y="395558"/>
                        <a:pt x="1829799" y="393446"/>
                        <a:pt x="1829894" y="391307"/>
                      </a:cubicBezTo>
                      <a:lnTo>
                        <a:pt x="1830240" y="384934"/>
                      </a:lnTo>
                      <a:cubicBezTo>
                        <a:pt x="1830569" y="380682"/>
                        <a:pt x="1830396" y="376431"/>
                        <a:pt x="1830422" y="372170"/>
                      </a:cubicBezTo>
                      <a:cubicBezTo>
                        <a:pt x="1830509" y="367927"/>
                        <a:pt x="1830206" y="363676"/>
                        <a:pt x="1829954" y="359424"/>
                      </a:cubicBezTo>
                      <a:cubicBezTo>
                        <a:pt x="1829807" y="357303"/>
                        <a:pt x="1829764" y="355172"/>
                        <a:pt x="1829556" y="353051"/>
                      </a:cubicBezTo>
                      <a:lnTo>
                        <a:pt x="1828846" y="346721"/>
                      </a:lnTo>
                      <a:lnTo>
                        <a:pt x="1828136" y="340400"/>
                      </a:lnTo>
                      <a:lnTo>
                        <a:pt x="1827114" y="334105"/>
                      </a:lnTo>
                      <a:lnTo>
                        <a:pt x="1826075" y="327810"/>
                      </a:lnTo>
                      <a:lnTo>
                        <a:pt x="1824724" y="321558"/>
                      </a:lnTo>
                      <a:lnTo>
                        <a:pt x="1823356" y="315332"/>
                      </a:lnTo>
                      <a:cubicBezTo>
                        <a:pt x="1822828" y="313280"/>
                        <a:pt x="1822231" y="311228"/>
                        <a:pt x="1821685" y="309167"/>
                      </a:cubicBezTo>
                      <a:lnTo>
                        <a:pt x="1819979" y="303019"/>
                      </a:lnTo>
                      <a:cubicBezTo>
                        <a:pt x="1819364" y="300984"/>
                        <a:pt x="1818663" y="298984"/>
                        <a:pt x="1817996" y="296957"/>
                      </a:cubicBezTo>
                      <a:lnTo>
                        <a:pt x="1815961" y="290931"/>
                      </a:lnTo>
                      <a:lnTo>
                        <a:pt x="1813632" y="284982"/>
                      </a:lnTo>
                      <a:lnTo>
                        <a:pt x="1811268" y="279024"/>
                      </a:lnTo>
                      <a:lnTo>
                        <a:pt x="1808575" y="273232"/>
                      </a:lnTo>
                      <a:cubicBezTo>
                        <a:pt x="1807666" y="271292"/>
                        <a:pt x="1806835" y="269352"/>
                        <a:pt x="1805848" y="267439"/>
                      </a:cubicBezTo>
                      <a:lnTo>
                        <a:pt x="1802843" y="261793"/>
                      </a:lnTo>
                      <a:cubicBezTo>
                        <a:pt x="1800903" y="257983"/>
                        <a:pt x="1798600" y="254389"/>
                        <a:pt x="1796357" y="250735"/>
                      </a:cubicBezTo>
                      <a:lnTo>
                        <a:pt x="1794686" y="248016"/>
                      </a:lnTo>
                      <a:lnTo>
                        <a:pt x="1792850" y="245375"/>
                      </a:lnTo>
                      <a:lnTo>
                        <a:pt x="1789144" y="240119"/>
                      </a:lnTo>
                      <a:cubicBezTo>
                        <a:pt x="1786642" y="236664"/>
                        <a:pt x="1783793" y="233408"/>
                        <a:pt x="1781126" y="230040"/>
                      </a:cubicBezTo>
                      <a:cubicBezTo>
                        <a:pt x="1780650" y="229468"/>
                        <a:pt x="1780035" y="228966"/>
                        <a:pt x="1779290" y="228637"/>
                      </a:cubicBezTo>
                      <a:cubicBezTo>
                        <a:pt x="1775368" y="226931"/>
                        <a:pt x="1771514" y="225000"/>
                        <a:pt x="1767496" y="223468"/>
                      </a:cubicBezTo>
                      <a:lnTo>
                        <a:pt x="1761478" y="221207"/>
                      </a:lnTo>
                      <a:lnTo>
                        <a:pt x="1758465" y="220125"/>
                      </a:lnTo>
                      <a:lnTo>
                        <a:pt x="1755400" y="219181"/>
                      </a:lnTo>
                      <a:cubicBezTo>
                        <a:pt x="1751287" y="217952"/>
                        <a:pt x="1747234" y="216618"/>
                        <a:pt x="1743035" y="215752"/>
                      </a:cubicBezTo>
                      <a:lnTo>
                        <a:pt x="1736817" y="214272"/>
                      </a:lnTo>
                      <a:cubicBezTo>
                        <a:pt x="1734739" y="213795"/>
                        <a:pt x="1732635" y="213501"/>
                        <a:pt x="1730531" y="213103"/>
                      </a:cubicBezTo>
                      <a:lnTo>
                        <a:pt x="1724218" y="211986"/>
                      </a:lnTo>
                      <a:lnTo>
                        <a:pt x="1717889" y="211215"/>
                      </a:lnTo>
                      <a:lnTo>
                        <a:pt x="1711550" y="210479"/>
                      </a:lnTo>
                      <a:lnTo>
                        <a:pt x="1705177" y="210055"/>
                      </a:lnTo>
                      <a:cubicBezTo>
                        <a:pt x="1703064" y="209916"/>
                        <a:pt x="1700943" y="209752"/>
                        <a:pt x="1698821" y="209665"/>
                      </a:cubicBezTo>
                      <a:lnTo>
                        <a:pt x="1692448" y="209596"/>
                      </a:lnTo>
                      <a:cubicBezTo>
                        <a:pt x="1690318" y="209570"/>
                        <a:pt x="1688196" y="209526"/>
                        <a:pt x="1686066" y="209544"/>
                      </a:cubicBezTo>
                      <a:lnTo>
                        <a:pt x="1679702" y="209795"/>
                      </a:lnTo>
                      <a:lnTo>
                        <a:pt x="1673337" y="210081"/>
                      </a:lnTo>
                      <a:lnTo>
                        <a:pt x="1666982" y="210687"/>
                      </a:lnTo>
                      <a:lnTo>
                        <a:pt x="1660643" y="211276"/>
                      </a:lnTo>
                      <a:lnTo>
                        <a:pt x="1654331" y="212219"/>
                      </a:lnTo>
                      <a:lnTo>
                        <a:pt x="1648027" y="213129"/>
                      </a:lnTo>
                      <a:cubicBezTo>
                        <a:pt x="1645931" y="213484"/>
                        <a:pt x="1643853" y="213977"/>
                        <a:pt x="1641766" y="214376"/>
                      </a:cubicBezTo>
                      <a:cubicBezTo>
                        <a:pt x="1637593" y="215233"/>
                        <a:pt x="1633419" y="216012"/>
                        <a:pt x="1629315" y="217190"/>
                      </a:cubicBezTo>
                      <a:cubicBezTo>
                        <a:pt x="1625202" y="218307"/>
                        <a:pt x="1621045" y="219216"/>
                        <a:pt x="1617027" y="220619"/>
                      </a:cubicBezTo>
                      <a:lnTo>
                        <a:pt x="1610949" y="222585"/>
                      </a:lnTo>
                      <a:cubicBezTo>
                        <a:pt x="1608922" y="223234"/>
                        <a:pt x="1606888" y="223883"/>
                        <a:pt x="1604922" y="224697"/>
                      </a:cubicBezTo>
                      <a:cubicBezTo>
                        <a:pt x="1600965" y="226265"/>
                        <a:pt x="1596930" y="227685"/>
                        <a:pt x="1593024" y="229373"/>
                      </a:cubicBezTo>
                      <a:lnTo>
                        <a:pt x="1589959" y="230767"/>
                      </a:lnTo>
                      <a:lnTo>
                        <a:pt x="1589509" y="227399"/>
                      </a:lnTo>
                      <a:cubicBezTo>
                        <a:pt x="1588868" y="223182"/>
                        <a:pt x="1587950" y="219017"/>
                        <a:pt x="1587188" y="214852"/>
                      </a:cubicBezTo>
                      <a:cubicBezTo>
                        <a:pt x="1586833" y="212730"/>
                        <a:pt x="1586305" y="210670"/>
                        <a:pt x="1585777" y="208617"/>
                      </a:cubicBezTo>
                      <a:lnTo>
                        <a:pt x="1584227" y="202426"/>
                      </a:lnTo>
                      <a:cubicBezTo>
                        <a:pt x="1583300" y="198252"/>
                        <a:pt x="1581863" y="194243"/>
                        <a:pt x="1580642" y="190165"/>
                      </a:cubicBezTo>
                      <a:cubicBezTo>
                        <a:pt x="1579473" y="186069"/>
                        <a:pt x="1577932" y="182094"/>
                        <a:pt x="1576451" y="178111"/>
                      </a:cubicBezTo>
                      <a:cubicBezTo>
                        <a:pt x="1575689" y="176128"/>
                        <a:pt x="1575013" y="174111"/>
                        <a:pt x="1574200" y="172154"/>
                      </a:cubicBezTo>
                      <a:lnTo>
                        <a:pt x="1571662" y="166300"/>
                      </a:lnTo>
                      <a:lnTo>
                        <a:pt x="1569099" y="160464"/>
                      </a:lnTo>
                      <a:lnTo>
                        <a:pt x="1566259" y="154732"/>
                      </a:lnTo>
                      <a:lnTo>
                        <a:pt x="1563410" y="149043"/>
                      </a:lnTo>
                      <a:lnTo>
                        <a:pt x="1560284" y="143484"/>
                      </a:lnTo>
                      <a:lnTo>
                        <a:pt x="1557141" y="137933"/>
                      </a:lnTo>
                      <a:cubicBezTo>
                        <a:pt x="1556041" y="136123"/>
                        <a:pt x="1554855" y="134348"/>
                        <a:pt x="1553721" y="132538"/>
                      </a:cubicBezTo>
                      <a:lnTo>
                        <a:pt x="1550292" y="127170"/>
                      </a:lnTo>
                      <a:cubicBezTo>
                        <a:pt x="1549097" y="125403"/>
                        <a:pt x="1547824" y="123715"/>
                        <a:pt x="1546594" y="121966"/>
                      </a:cubicBezTo>
                      <a:lnTo>
                        <a:pt x="1542871" y="116770"/>
                      </a:lnTo>
                      <a:lnTo>
                        <a:pt x="1538888" y="111783"/>
                      </a:lnTo>
                      <a:lnTo>
                        <a:pt x="1534879" y="106830"/>
                      </a:lnTo>
                      <a:lnTo>
                        <a:pt x="1530610" y="102059"/>
                      </a:lnTo>
                      <a:cubicBezTo>
                        <a:pt x="1529164" y="100491"/>
                        <a:pt x="1527787" y="98846"/>
                        <a:pt x="1526289" y="97322"/>
                      </a:cubicBezTo>
                      <a:lnTo>
                        <a:pt x="1521751" y="92819"/>
                      </a:lnTo>
                      <a:cubicBezTo>
                        <a:pt x="1518799" y="89754"/>
                        <a:pt x="1515508" y="86983"/>
                        <a:pt x="1512296" y="84169"/>
                      </a:cubicBezTo>
                      <a:lnTo>
                        <a:pt x="1509888" y="82047"/>
                      </a:lnTo>
                      <a:lnTo>
                        <a:pt x="1507360" y="80082"/>
                      </a:lnTo>
                      <a:lnTo>
                        <a:pt x="1502277" y="76142"/>
                      </a:lnTo>
                      <a:cubicBezTo>
                        <a:pt x="1498848" y="73570"/>
                        <a:pt x="1495177" y="71293"/>
                        <a:pt x="1491635" y="68859"/>
                      </a:cubicBezTo>
                      <a:cubicBezTo>
                        <a:pt x="1491012" y="68453"/>
                        <a:pt x="1490276" y="68158"/>
                        <a:pt x="1489470" y="68063"/>
                      </a:cubicBezTo>
                      <a:cubicBezTo>
                        <a:pt x="1485210" y="67578"/>
                        <a:pt x="1480967" y="66868"/>
                        <a:pt x="1476681" y="66582"/>
                      </a:cubicBezTo>
                      <a:lnTo>
                        <a:pt x="1470264" y="66227"/>
                      </a:lnTo>
                      <a:lnTo>
                        <a:pt x="1467052" y="66054"/>
                      </a:lnTo>
                      <a:lnTo>
                        <a:pt x="1463857" y="66071"/>
                      </a:lnTo>
                      <a:cubicBezTo>
                        <a:pt x="1459579" y="66106"/>
                        <a:pt x="1455293" y="66037"/>
                        <a:pt x="1451050" y="66426"/>
                      </a:cubicBezTo>
                      <a:lnTo>
                        <a:pt x="1444660" y="66859"/>
                      </a:lnTo>
                      <a:cubicBezTo>
                        <a:pt x="1442538" y="67024"/>
                        <a:pt x="1440434" y="67361"/>
                        <a:pt x="1438321" y="67595"/>
                      </a:cubicBezTo>
                      <a:lnTo>
                        <a:pt x="1431965" y="68383"/>
                      </a:lnTo>
                      <a:lnTo>
                        <a:pt x="1425679" y="69526"/>
                      </a:lnTo>
                      <a:lnTo>
                        <a:pt x="1419392" y="70687"/>
                      </a:lnTo>
                      <a:lnTo>
                        <a:pt x="1413184" y="72167"/>
                      </a:lnTo>
                      <a:cubicBezTo>
                        <a:pt x="1411123" y="72678"/>
                        <a:pt x="1409036" y="73111"/>
                        <a:pt x="1406975" y="73674"/>
                      </a:cubicBezTo>
                      <a:lnTo>
                        <a:pt x="1400862" y="75484"/>
                      </a:lnTo>
                      <a:cubicBezTo>
                        <a:pt x="1398836" y="76090"/>
                        <a:pt x="1396775" y="76661"/>
                        <a:pt x="1394757" y="77311"/>
                      </a:cubicBezTo>
                      <a:lnTo>
                        <a:pt x="1388765" y="79441"/>
                      </a:lnTo>
                      <a:lnTo>
                        <a:pt x="1382747" y="81588"/>
                      </a:lnTo>
                      <a:lnTo>
                        <a:pt x="1376842" y="84039"/>
                      </a:lnTo>
                      <a:lnTo>
                        <a:pt x="1370962" y="86481"/>
                      </a:lnTo>
                      <a:lnTo>
                        <a:pt x="1365212" y="89234"/>
                      </a:lnTo>
                      <a:lnTo>
                        <a:pt x="1359454" y="91979"/>
                      </a:lnTo>
                      <a:cubicBezTo>
                        <a:pt x="1357558" y="92923"/>
                        <a:pt x="1355713" y="93988"/>
                        <a:pt x="1353852" y="95001"/>
                      </a:cubicBezTo>
                      <a:cubicBezTo>
                        <a:pt x="1350111" y="97036"/>
                        <a:pt x="1346353" y="99028"/>
                        <a:pt x="1342785" y="101349"/>
                      </a:cubicBezTo>
                      <a:cubicBezTo>
                        <a:pt x="1339200" y="103635"/>
                        <a:pt x="1335477" y="105730"/>
                        <a:pt x="1332057" y="108259"/>
                      </a:cubicBezTo>
                      <a:lnTo>
                        <a:pt x="1326827" y="111930"/>
                      </a:lnTo>
                      <a:cubicBezTo>
                        <a:pt x="1325077" y="113142"/>
                        <a:pt x="1323328" y="114354"/>
                        <a:pt x="1321674" y="115723"/>
                      </a:cubicBezTo>
                      <a:cubicBezTo>
                        <a:pt x="1318358" y="118372"/>
                        <a:pt x="1314929" y="120927"/>
                        <a:pt x="1311699" y="123680"/>
                      </a:cubicBezTo>
                      <a:lnTo>
                        <a:pt x="1309171" y="125932"/>
                      </a:lnTo>
                      <a:lnTo>
                        <a:pt x="1307759" y="122858"/>
                      </a:lnTo>
                      <a:cubicBezTo>
                        <a:pt x="1305898" y="119039"/>
                        <a:pt x="1303793" y="115316"/>
                        <a:pt x="1301819" y="111532"/>
                      </a:cubicBezTo>
                      <a:cubicBezTo>
                        <a:pt x="1300875" y="109627"/>
                        <a:pt x="1299776" y="107808"/>
                        <a:pt x="1298659" y="105990"/>
                      </a:cubicBezTo>
                      <a:lnTo>
                        <a:pt x="1295334" y="100526"/>
                      </a:lnTo>
                      <a:cubicBezTo>
                        <a:pt x="1293221" y="96837"/>
                        <a:pt x="1290675" y="93425"/>
                        <a:pt x="1288311" y="89884"/>
                      </a:cubicBezTo>
                      <a:cubicBezTo>
                        <a:pt x="1285973" y="86316"/>
                        <a:pt x="1283341" y="82974"/>
                        <a:pt x="1280743" y="79623"/>
                      </a:cubicBezTo>
                      <a:cubicBezTo>
                        <a:pt x="1279444" y="77926"/>
                        <a:pt x="1278188" y="76194"/>
                        <a:pt x="1276829" y="74575"/>
                      </a:cubicBezTo>
                      <a:lnTo>
                        <a:pt x="1272681" y="69717"/>
                      </a:lnTo>
                      <a:lnTo>
                        <a:pt x="1268516" y="64885"/>
                      </a:lnTo>
                      <a:lnTo>
                        <a:pt x="1264117" y="60278"/>
                      </a:lnTo>
                      <a:lnTo>
                        <a:pt x="1259710" y="55654"/>
                      </a:lnTo>
                      <a:lnTo>
                        <a:pt x="1255095" y="51273"/>
                      </a:lnTo>
                      <a:lnTo>
                        <a:pt x="1250445" y="46883"/>
                      </a:lnTo>
                      <a:cubicBezTo>
                        <a:pt x="1248852" y="45480"/>
                        <a:pt x="1247206" y="44146"/>
                        <a:pt x="1245587" y="42735"/>
                      </a:cubicBezTo>
                      <a:lnTo>
                        <a:pt x="1240712" y="38622"/>
                      </a:lnTo>
                      <a:cubicBezTo>
                        <a:pt x="1239067" y="37288"/>
                        <a:pt x="1237335" y="36024"/>
                        <a:pt x="1235655" y="34734"/>
                      </a:cubicBezTo>
                      <a:lnTo>
                        <a:pt x="1230581" y="30881"/>
                      </a:lnTo>
                      <a:lnTo>
                        <a:pt x="1225290" y="27287"/>
                      </a:lnTo>
                      <a:lnTo>
                        <a:pt x="1220008" y="23711"/>
                      </a:lnTo>
                      <a:lnTo>
                        <a:pt x="1214510" y="20429"/>
                      </a:lnTo>
                      <a:cubicBezTo>
                        <a:pt x="1212674" y="19364"/>
                        <a:pt x="1210881" y="18212"/>
                        <a:pt x="1209002" y="17191"/>
                      </a:cubicBezTo>
                      <a:lnTo>
                        <a:pt x="1203331" y="14229"/>
                      </a:lnTo>
                      <a:cubicBezTo>
                        <a:pt x="1199590" y="12160"/>
                        <a:pt x="1195641" y="10497"/>
                        <a:pt x="1191736" y="8748"/>
                      </a:cubicBezTo>
                      <a:lnTo>
                        <a:pt x="1188818" y="7441"/>
                      </a:lnTo>
                      <a:lnTo>
                        <a:pt x="1185822" y="6298"/>
                      </a:lnTo>
                      <a:lnTo>
                        <a:pt x="1179795" y="4046"/>
                      </a:lnTo>
                      <a:cubicBezTo>
                        <a:pt x="1175777" y="2565"/>
                        <a:pt x="1171586" y="1500"/>
                        <a:pt x="1167491" y="219"/>
                      </a:cubicBezTo>
                      <a:cubicBezTo>
                        <a:pt x="1166763" y="2"/>
                        <a:pt x="1165984" y="-67"/>
                        <a:pt x="1165187" y="72"/>
                      </a:cubicBezTo>
                      <a:cubicBezTo>
                        <a:pt x="1160979" y="877"/>
                        <a:pt x="1156701" y="1466"/>
                        <a:pt x="1152528" y="2444"/>
                      </a:cubicBezTo>
                      <a:lnTo>
                        <a:pt x="1146293" y="3986"/>
                      </a:lnTo>
                      <a:lnTo>
                        <a:pt x="1143176" y="4774"/>
                      </a:lnTo>
                      <a:lnTo>
                        <a:pt x="1140111" y="5743"/>
                      </a:lnTo>
                      <a:cubicBezTo>
                        <a:pt x="1136023" y="7025"/>
                        <a:pt x="1131919" y="8211"/>
                        <a:pt x="1127971" y="9848"/>
                      </a:cubicBezTo>
                      <a:lnTo>
                        <a:pt x="1122005" y="12143"/>
                      </a:lnTo>
                      <a:cubicBezTo>
                        <a:pt x="1120022" y="12931"/>
                        <a:pt x="1118108" y="13866"/>
                        <a:pt x="1116151" y="14723"/>
                      </a:cubicBezTo>
                      <a:lnTo>
                        <a:pt x="1110306" y="17364"/>
                      </a:lnTo>
                      <a:lnTo>
                        <a:pt x="1104643" y="20291"/>
                      </a:lnTo>
                      <a:lnTo>
                        <a:pt x="1098989" y="23243"/>
                      </a:lnTo>
                      <a:lnTo>
                        <a:pt x="1093481" y="26499"/>
                      </a:lnTo>
                      <a:cubicBezTo>
                        <a:pt x="1091672" y="27582"/>
                        <a:pt x="1089819" y="28638"/>
                        <a:pt x="1088018" y="29755"/>
                      </a:cubicBezTo>
                      <a:lnTo>
                        <a:pt x="1082692" y="33305"/>
                      </a:lnTo>
                      <a:cubicBezTo>
                        <a:pt x="1080943" y="34474"/>
                        <a:pt x="1079159" y="35634"/>
                        <a:pt x="1077402" y="36838"/>
                      </a:cubicBezTo>
                      <a:lnTo>
                        <a:pt x="1072284" y="40639"/>
                      </a:lnTo>
                      <a:lnTo>
                        <a:pt x="1067184" y="44467"/>
                      </a:lnTo>
                      <a:lnTo>
                        <a:pt x="1062283" y="48554"/>
                      </a:lnTo>
                      <a:lnTo>
                        <a:pt x="1057382" y="52624"/>
                      </a:lnTo>
                      <a:lnTo>
                        <a:pt x="1052680" y="56936"/>
                      </a:lnTo>
                      <a:lnTo>
                        <a:pt x="1048013" y="61274"/>
                      </a:lnTo>
                      <a:cubicBezTo>
                        <a:pt x="1046463" y="62737"/>
                        <a:pt x="1045016" y="64305"/>
                        <a:pt x="1043518" y="65812"/>
                      </a:cubicBezTo>
                      <a:cubicBezTo>
                        <a:pt x="1040557" y="68859"/>
                        <a:pt x="1037544" y="71873"/>
                        <a:pt x="1034816" y="75155"/>
                      </a:cubicBezTo>
                      <a:cubicBezTo>
                        <a:pt x="1032071" y="78367"/>
                        <a:pt x="1029136" y="81476"/>
                        <a:pt x="1026607" y="84896"/>
                      </a:cubicBezTo>
                      <a:lnTo>
                        <a:pt x="1022693" y="89936"/>
                      </a:lnTo>
                      <a:cubicBezTo>
                        <a:pt x="1021377" y="91607"/>
                        <a:pt x="1020070" y="93296"/>
                        <a:pt x="1018892" y="95079"/>
                      </a:cubicBezTo>
                      <a:cubicBezTo>
                        <a:pt x="1016511" y="98595"/>
                        <a:pt x="1013991" y="102041"/>
                        <a:pt x="1011705" y="105635"/>
                      </a:cubicBezTo>
                      <a:lnTo>
                        <a:pt x="1009947" y="108527"/>
                      </a:lnTo>
                      <a:lnTo>
                        <a:pt x="1007696" y="106007"/>
                      </a:lnTo>
                      <a:cubicBezTo>
                        <a:pt x="1004786" y="102898"/>
                        <a:pt x="1001686" y="99963"/>
                        <a:pt x="998690" y="96941"/>
                      </a:cubicBezTo>
                      <a:cubicBezTo>
                        <a:pt x="997210" y="95400"/>
                        <a:pt x="995625" y="93997"/>
                        <a:pt x="994032" y="92594"/>
                      </a:cubicBezTo>
                      <a:lnTo>
                        <a:pt x="989261" y="88334"/>
                      </a:lnTo>
                      <a:cubicBezTo>
                        <a:pt x="986152" y="85433"/>
                        <a:pt x="982697" y="82913"/>
                        <a:pt x="979398" y="80229"/>
                      </a:cubicBezTo>
                      <a:cubicBezTo>
                        <a:pt x="976116" y="77510"/>
                        <a:pt x="972618" y="75085"/>
                        <a:pt x="969137" y="72635"/>
                      </a:cubicBezTo>
                      <a:cubicBezTo>
                        <a:pt x="967396" y="71414"/>
                        <a:pt x="965699" y="70141"/>
                        <a:pt x="963907" y="68989"/>
                      </a:cubicBezTo>
                      <a:lnTo>
                        <a:pt x="958503" y="65578"/>
                      </a:lnTo>
                      <a:lnTo>
                        <a:pt x="953109" y="62183"/>
                      </a:lnTo>
                      <a:lnTo>
                        <a:pt x="947541" y="59057"/>
                      </a:lnTo>
                      <a:lnTo>
                        <a:pt x="941982" y="55949"/>
                      </a:lnTo>
                      <a:lnTo>
                        <a:pt x="936258" y="53135"/>
                      </a:lnTo>
                      <a:lnTo>
                        <a:pt x="930543" y="50320"/>
                      </a:lnTo>
                      <a:cubicBezTo>
                        <a:pt x="928604" y="49437"/>
                        <a:pt x="926638" y="48641"/>
                        <a:pt x="924681" y="47792"/>
                      </a:cubicBezTo>
                      <a:lnTo>
                        <a:pt x="918819" y="45290"/>
                      </a:lnTo>
                      <a:cubicBezTo>
                        <a:pt x="916836" y="44510"/>
                        <a:pt x="914827" y="43817"/>
                        <a:pt x="912835" y="43073"/>
                      </a:cubicBezTo>
                      <a:lnTo>
                        <a:pt x="906843" y="40899"/>
                      </a:lnTo>
                      <a:lnTo>
                        <a:pt x="900730" y="39003"/>
                      </a:lnTo>
                      <a:lnTo>
                        <a:pt x="894617" y="37141"/>
                      </a:lnTo>
                      <a:lnTo>
                        <a:pt x="888417" y="35626"/>
                      </a:lnTo>
                      <a:cubicBezTo>
                        <a:pt x="886339" y="35141"/>
                        <a:pt x="884269" y="34570"/>
                        <a:pt x="882182" y="34171"/>
                      </a:cubicBezTo>
                      <a:lnTo>
                        <a:pt x="875896" y="33002"/>
                      </a:lnTo>
                      <a:cubicBezTo>
                        <a:pt x="871713" y="32102"/>
                        <a:pt x="867444" y="31686"/>
                        <a:pt x="863201" y="31158"/>
                      </a:cubicBezTo>
                      <a:lnTo>
                        <a:pt x="860015" y="30768"/>
                      </a:lnTo>
                      <a:lnTo>
                        <a:pt x="856811" y="30560"/>
                      </a:lnTo>
                      <a:lnTo>
                        <a:pt x="850395" y="30179"/>
                      </a:lnTo>
                      <a:cubicBezTo>
                        <a:pt x="846117" y="29972"/>
                        <a:pt x="841814" y="30171"/>
                        <a:pt x="837519" y="30162"/>
                      </a:cubicBezTo>
                      <a:cubicBezTo>
                        <a:pt x="836783" y="30162"/>
                        <a:pt x="835986" y="30344"/>
                        <a:pt x="835285" y="30707"/>
                      </a:cubicBezTo>
                      <a:cubicBezTo>
                        <a:pt x="831492" y="32717"/>
                        <a:pt x="827578" y="34544"/>
                        <a:pt x="823881" y="36717"/>
                      </a:cubicBezTo>
                      <a:lnTo>
                        <a:pt x="818365" y="40025"/>
                      </a:lnTo>
                      <a:lnTo>
                        <a:pt x="815646" y="41687"/>
                      </a:lnTo>
                      <a:lnTo>
                        <a:pt x="812987" y="43506"/>
                      </a:lnTo>
                      <a:cubicBezTo>
                        <a:pt x="809472" y="45956"/>
                        <a:pt x="805904" y="48294"/>
                        <a:pt x="802614" y="51013"/>
                      </a:cubicBezTo>
                      <a:lnTo>
                        <a:pt x="797566" y="54962"/>
                      </a:lnTo>
                      <a:cubicBezTo>
                        <a:pt x="795912" y="56304"/>
                        <a:pt x="794353" y="57776"/>
                        <a:pt x="792743" y="59144"/>
                      </a:cubicBezTo>
                      <a:lnTo>
                        <a:pt x="787937" y="63387"/>
                      </a:lnTo>
                      <a:lnTo>
                        <a:pt x="783391" y="67855"/>
                      </a:lnTo>
                      <a:lnTo>
                        <a:pt x="778862" y="72358"/>
                      </a:lnTo>
                      <a:lnTo>
                        <a:pt x="774558" y="77068"/>
                      </a:lnTo>
                      <a:cubicBezTo>
                        <a:pt x="773130" y="78670"/>
                        <a:pt x="771675" y="80203"/>
                        <a:pt x="770281" y="81814"/>
                      </a:cubicBezTo>
                      <a:lnTo>
                        <a:pt x="766254" y="86767"/>
                      </a:lnTo>
                      <a:cubicBezTo>
                        <a:pt x="764912" y="88420"/>
                        <a:pt x="763544" y="90031"/>
                        <a:pt x="762228" y="91711"/>
                      </a:cubicBezTo>
                      <a:lnTo>
                        <a:pt x="758461" y="96854"/>
                      </a:lnTo>
                      <a:lnTo>
                        <a:pt x="754703" y="102024"/>
                      </a:lnTo>
                      <a:lnTo>
                        <a:pt x="751222" y="107358"/>
                      </a:lnTo>
                      <a:lnTo>
                        <a:pt x="747741" y="112692"/>
                      </a:lnTo>
                      <a:lnTo>
                        <a:pt x="744529" y="118208"/>
                      </a:lnTo>
                      <a:lnTo>
                        <a:pt x="741325" y="123732"/>
                      </a:lnTo>
                      <a:cubicBezTo>
                        <a:pt x="740294" y="125585"/>
                        <a:pt x="739385" y="127516"/>
                        <a:pt x="738381" y="129395"/>
                      </a:cubicBezTo>
                      <a:cubicBezTo>
                        <a:pt x="736450" y="133171"/>
                        <a:pt x="734484" y="136946"/>
                        <a:pt x="732822" y="140869"/>
                      </a:cubicBezTo>
                      <a:cubicBezTo>
                        <a:pt x="731150" y="144782"/>
                        <a:pt x="729271" y="148592"/>
                        <a:pt x="727860" y="152619"/>
                      </a:cubicBezTo>
                      <a:lnTo>
                        <a:pt x="725591" y="158585"/>
                      </a:lnTo>
                      <a:cubicBezTo>
                        <a:pt x="724821" y="160568"/>
                        <a:pt x="724076" y="162560"/>
                        <a:pt x="723478" y="164612"/>
                      </a:cubicBezTo>
                      <a:cubicBezTo>
                        <a:pt x="722223" y="168664"/>
                        <a:pt x="720837" y="172708"/>
                        <a:pt x="719720" y="176812"/>
                      </a:cubicBezTo>
                      <a:lnTo>
                        <a:pt x="718889" y="180103"/>
                      </a:lnTo>
                      <a:lnTo>
                        <a:pt x="715971" y="178354"/>
                      </a:lnTo>
                      <a:cubicBezTo>
                        <a:pt x="712282" y="176224"/>
                        <a:pt x="708464" y="174345"/>
                        <a:pt x="704705" y="172327"/>
                      </a:cubicBezTo>
                      <a:cubicBezTo>
                        <a:pt x="702852" y="171305"/>
                        <a:pt x="700913" y="170405"/>
                        <a:pt x="698973" y="169548"/>
                      </a:cubicBezTo>
                      <a:lnTo>
                        <a:pt x="693154" y="166898"/>
                      </a:lnTo>
                      <a:cubicBezTo>
                        <a:pt x="689327" y="165045"/>
                        <a:pt x="685292" y="163642"/>
                        <a:pt x="681352" y="162049"/>
                      </a:cubicBezTo>
                      <a:cubicBezTo>
                        <a:pt x="677412" y="160421"/>
                        <a:pt x="673351" y="159157"/>
                        <a:pt x="669316" y="157823"/>
                      </a:cubicBezTo>
                      <a:cubicBezTo>
                        <a:pt x="667281" y="157191"/>
                        <a:pt x="665298" y="156464"/>
                        <a:pt x="663237" y="155875"/>
                      </a:cubicBezTo>
                      <a:lnTo>
                        <a:pt x="657072" y="154212"/>
                      </a:lnTo>
                      <a:lnTo>
                        <a:pt x="650933" y="152567"/>
                      </a:lnTo>
                      <a:lnTo>
                        <a:pt x="644681" y="151233"/>
                      </a:lnTo>
                      <a:lnTo>
                        <a:pt x="638446" y="149917"/>
                      </a:lnTo>
                      <a:lnTo>
                        <a:pt x="632142" y="148887"/>
                      </a:lnTo>
                      <a:lnTo>
                        <a:pt x="625847" y="147891"/>
                      </a:lnTo>
                      <a:cubicBezTo>
                        <a:pt x="623734" y="147614"/>
                        <a:pt x="621622" y="147432"/>
                        <a:pt x="619509" y="147207"/>
                      </a:cubicBezTo>
                      <a:lnTo>
                        <a:pt x="613170" y="146540"/>
                      </a:lnTo>
                      <a:cubicBezTo>
                        <a:pt x="611049" y="146367"/>
                        <a:pt x="608910" y="146306"/>
                        <a:pt x="606797" y="146185"/>
                      </a:cubicBezTo>
                      <a:lnTo>
                        <a:pt x="600424" y="145865"/>
                      </a:lnTo>
                      <a:lnTo>
                        <a:pt x="594051" y="145865"/>
                      </a:lnTo>
                      <a:lnTo>
                        <a:pt x="587661" y="145899"/>
                      </a:lnTo>
                      <a:lnTo>
                        <a:pt x="581279" y="146280"/>
                      </a:lnTo>
                      <a:cubicBezTo>
                        <a:pt x="579149" y="146428"/>
                        <a:pt x="577019" y="146471"/>
                        <a:pt x="574906" y="146705"/>
                      </a:cubicBezTo>
                      <a:lnTo>
                        <a:pt x="568541" y="147441"/>
                      </a:lnTo>
                      <a:cubicBezTo>
                        <a:pt x="564290" y="147848"/>
                        <a:pt x="560090" y="148696"/>
                        <a:pt x="555890" y="149433"/>
                      </a:cubicBezTo>
                      <a:lnTo>
                        <a:pt x="552738" y="149995"/>
                      </a:lnTo>
                      <a:lnTo>
                        <a:pt x="549604" y="150749"/>
                      </a:lnTo>
                      <a:lnTo>
                        <a:pt x="543361" y="152272"/>
                      </a:lnTo>
                      <a:cubicBezTo>
                        <a:pt x="539213" y="153338"/>
                        <a:pt x="535152" y="154792"/>
                        <a:pt x="531039" y="156057"/>
                      </a:cubicBezTo>
                      <a:cubicBezTo>
                        <a:pt x="530329" y="156282"/>
                        <a:pt x="529636" y="156680"/>
                        <a:pt x="529073" y="157243"/>
                      </a:cubicBezTo>
                      <a:cubicBezTo>
                        <a:pt x="526025" y="160291"/>
                        <a:pt x="522821" y="163174"/>
                        <a:pt x="519946" y="166335"/>
                      </a:cubicBezTo>
                      <a:lnTo>
                        <a:pt x="515652" y="171132"/>
                      </a:lnTo>
                      <a:lnTo>
                        <a:pt x="513521" y="173522"/>
                      </a:lnTo>
                      <a:lnTo>
                        <a:pt x="511530" y="176042"/>
                      </a:lnTo>
                      <a:cubicBezTo>
                        <a:pt x="508906" y="179410"/>
                        <a:pt x="506179" y="182718"/>
                        <a:pt x="503815" y="186294"/>
                      </a:cubicBezTo>
                      <a:lnTo>
                        <a:pt x="500178" y="191524"/>
                      </a:lnTo>
                      <a:cubicBezTo>
                        <a:pt x="498974" y="193308"/>
                        <a:pt x="497926" y="195170"/>
                        <a:pt x="496801" y="196962"/>
                      </a:cubicBezTo>
                      <a:lnTo>
                        <a:pt x="493458" y="202426"/>
                      </a:lnTo>
                      <a:lnTo>
                        <a:pt x="490410" y="208029"/>
                      </a:lnTo>
                      <a:lnTo>
                        <a:pt x="487397" y="213683"/>
                      </a:lnTo>
                      <a:lnTo>
                        <a:pt x="484687" y="219441"/>
                      </a:lnTo>
                      <a:cubicBezTo>
                        <a:pt x="483795" y="221381"/>
                        <a:pt x="482851" y="223268"/>
                        <a:pt x="481994" y="225225"/>
                      </a:cubicBezTo>
                      <a:lnTo>
                        <a:pt x="479595" y="231148"/>
                      </a:lnTo>
                      <a:cubicBezTo>
                        <a:pt x="478798" y="233122"/>
                        <a:pt x="477967" y="235088"/>
                        <a:pt x="477214" y="237062"/>
                      </a:cubicBezTo>
                      <a:lnTo>
                        <a:pt x="475144" y="243098"/>
                      </a:lnTo>
                      <a:lnTo>
                        <a:pt x="473083" y="249133"/>
                      </a:lnTo>
                      <a:lnTo>
                        <a:pt x="471317" y="255255"/>
                      </a:lnTo>
                      <a:lnTo>
                        <a:pt x="469559" y="261377"/>
                      </a:lnTo>
                      <a:lnTo>
                        <a:pt x="468122" y="267603"/>
                      </a:lnTo>
                      <a:lnTo>
                        <a:pt x="466693" y="273829"/>
                      </a:lnTo>
                      <a:cubicBezTo>
                        <a:pt x="466234" y="275898"/>
                        <a:pt x="465940" y="278003"/>
                        <a:pt x="465550" y="280089"/>
                      </a:cubicBezTo>
                      <a:cubicBezTo>
                        <a:pt x="464823" y="284281"/>
                        <a:pt x="464026" y="288480"/>
                        <a:pt x="463619" y="292706"/>
                      </a:cubicBezTo>
                      <a:cubicBezTo>
                        <a:pt x="463160" y="296931"/>
                        <a:pt x="462476" y="301157"/>
                        <a:pt x="462329" y="305400"/>
                      </a:cubicBezTo>
                      <a:lnTo>
                        <a:pt x="461931" y="311782"/>
                      </a:lnTo>
                      <a:cubicBezTo>
                        <a:pt x="461783" y="313903"/>
                        <a:pt x="461662" y="316016"/>
                        <a:pt x="461679" y="318189"/>
                      </a:cubicBezTo>
                      <a:cubicBezTo>
                        <a:pt x="461697" y="322484"/>
                        <a:pt x="461558" y="326883"/>
                        <a:pt x="461714" y="331074"/>
                      </a:cubicBezTo>
                      <a:lnTo>
                        <a:pt x="461870" y="334304"/>
                      </a:lnTo>
                      <a:lnTo>
                        <a:pt x="458579" y="333490"/>
                      </a:lnTo>
                      <a:cubicBezTo>
                        <a:pt x="454432" y="332564"/>
                        <a:pt x="450232" y="331871"/>
                        <a:pt x="446058" y="331074"/>
                      </a:cubicBezTo>
                      <a:cubicBezTo>
                        <a:pt x="443954" y="330624"/>
                        <a:pt x="441850" y="330347"/>
                        <a:pt x="439746" y="330096"/>
                      </a:cubicBezTo>
                      <a:lnTo>
                        <a:pt x="433408" y="329282"/>
                      </a:lnTo>
                      <a:cubicBezTo>
                        <a:pt x="429216" y="328632"/>
                        <a:pt x="424939" y="328485"/>
                        <a:pt x="420696" y="328147"/>
                      </a:cubicBezTo>
                      <a:cubicBezTo>
                        <a:pt x="416462" y="327723"/>
                        <a:pt x="412201" y="327723"/>
                        <a:pt x="407950" y="327637"/>
                      </a:cubicBezTo>
                      <a:cubicBezTo>
                        <a:pt x="405837" y="327611"/>
                        <a:pt x="403698" y="327506"/>
                        <a:pt x="401577" y="327550"/>
                      </a:cubicBezTo>
                      <a:lnTo>
                        <a:pt x="395212" y="327784"/>
                      </a:lnTo>
                      <a:lnTo>
                        <a:pt x="388839" y="328000"/>
                      </a:lnTo>
                      <a:lnTo>
                        <a:pt x="382483" y="328589"/>
                      </a:lnTo>
                      <a:lnTo>
                        <a:pt x="376136" y="329135"/>
                      </a:lnTo>
                      <a:lnTo>
                        <a:pt x="369824" y="330009"/>
                      </a:lnTo>
                      <a:lnTo>
                        <a:pt x="363511" y="330918"/>
                      </a:lnTo>
                      <a:cubicBezTo>
                        <a:pt x="361433" y="331273"/>
                        <a:pt x="359338" y="331732"/>
                        <a:pt x="357251" y="332139"/>
                      </a:cubicBezTo>
                      <a:lnTo>
                        <a:pt x="350982" y="333369"/>
                      </a:lnTo>
                      <a:cubicBezTo>
                        <a:pt x="348912" y="333836"/>
                        <a:pt x="346843" y="334391"/>
                        <a:pt x="344790" y="334919"/>
                      </a:cubicBezTo>
                      <a:lnTo>
                        <a:pt x="338608" y="336477"/>
                      </a:lnTo>
                      <a:lnTo>
                        <a:pt x="332503" y="338365"/>
                      </a:lnTo>
                      <a:lnTo>
                        <a:pt x="326398" y="340287"/>
                      </a:lnTo>
                      <a:lnTo>
                        <a:pt x="320415" y="342539"/>
                      </a:lnTo>
                      <a:cubicBezTo>
                        <a:pt x="318432" y="343301"/>
                        <a:pt x="316406" y="343994"/>
                        <a:pt x="314458" y="344825"/>
                      </a:cubicBezTo>
                      <a:lnTo>
                        <a:pt x="308578" y="347414"/>
                      </a:lnTo>
                      <a:cubicBezTo>
                        <a:pt x="304638" y="349033"/>
                        <a:pt x="300871" y="351085"/>
                        <a:pt x="297079" y="353042"/>
                      </a:cubicBezTo>
                      <a:lnTo>
                        <a:pt x="294230" y="354514"/>
                      </a:lnTo>
                      <a:lnTo>
                        <a:pt x="291468" y="356151"/>
                      </a:lnTo>
                      <a:lnTo>
                        <a:pt x="285960" y="359441"/>
                      </a:lnTo>
                      <a:cubicBezTo>
                        <a:pt x="282298" y="361684"/>
                        <a:pt x="278843" y="364290"/>
                        <a:pt x="275292" y="366680"/>
                      </a:cubicBezTo>
                      <a:cubicBezTo>
                        <a:pt x="274686" y="367113"/>
                        <a:pt x="274123" y="367694"/>
                        <a:pt x="273751" y="368395"/>
                      </a:cubicBezTo>
                      <a:cubicBezTo>
                        <a:pt x="271751" y="372187"/>
                        <a:pt x="269543" y="375902"/>
                        <a:pt x="267716" y="379764"/>
                      </a:cubicBezTo>
                      <a:lnTo>
                        <a:pt x="265031" y="385600"/>
                      </a:lnTo>
                      <a:lnTo>
                        <a:pt x="263707" y="388562"/>
                      </a:lnTo>
                      <a:lnTo>
                        <a:pt x="262538" y="391541"/>
                      </a:lnTo>
                      <a:cubicBezTo>
                        <a:pt x="261014" y="395524"/>
                        <a:pt x="259386" y="399490"/>
                        <a:pt x="258191" y="403594"/>
                      </a:cubicBezTo>
                      <a:lnTo>
                        <a:pt x="256242" y="409690"/>
                      </a:lnTo>
                      <a:cubicBezTo>
                        <a:pt x="255636" y="411734"/>
                        <a:pt x="255160" y="413820"/>
                        <a:pt x="254632" y="415881"/>
                      </a:cubicBezTo>
                      <a:lnTo>
                        <a:pt x="253021" y="422090"/>
                      </a:lnTo>
                      <a:lnTo>
                        <a:pt x="251783" y="428333"/>
                      </a:lnTo>
                      <a:lnTo>
                        <a:pt x="250562" y="434611"/>
                      </a:lnTo>
                      <a:lnTo>
                        <a:pt x="249662" y="440932"/>
                      </a:lnTo>
                      <a:cubicBezTo>
                        <a:pt x="249393" y="443045"/>
                        <a:pt x="249055" y="445140"/>
                        <a:pt x="248813" y="447244"/>
                      </a:cubicBezTo>
                      <a:lnTo>
                        <a:pt x="248259" y="453609"/>
                      </a:lnTo>
                      <a:cubicBezTo>
                        <a:pt x="248086" y="455722"/>
                        <a:pt x="247860" y="457835"/>
                        <a:pt x="247731" y="459956"/>
                      </a:cubicBezTo>
                      <a:lnTo>
                        <a:pt x="247523" y="466329"/>
                      </a:lnTo>
                      <a:lnTo>
                        <a:pt x="247332" y="472711"/>
                      </a:lnTo>
                      <a:lnTo>
                        <a:pt x="247436" y="479075"/>
                      </a:lnTo>
                      <a:lnTo>
                        <a:pt x="247592" y="485448"/>
                      </a:lnTo>
                      <a:lnTo>
                        <a:pt x="248051" y="491796"/>
                      </a:lnTo>
                      <a:lnTo>
                        <a:pt x="248519" y="498169"/>
                      </a:lnTo>
                      <a:cubicBezTo>
                        <a:pt x="248700" y="500281"/>
                        <a:pt x="249038" y="502377"/>
                        <a:pt x="249281" y="504498"/>
                      </a:cubicBezTo>
                      <a:cubicBezTo>
                        <a:pt x="249817" y="508698"/>
                        <a:pt x="250285" y="512941"/>
                        <a:pt x="251151" y="517097"/>
                      </a:cubicBezTo>
                      <a:cubicBezTo>
                        <a:pt x="251965" y="521280"/>
                        <a:pt x="252554" y="525514"/>
                        <a:pt x="253671" y="529618"/>
                      </a:cubicBezTo>
                      <a:lnTo>
                        <a:pt x="255160" y="535810"/>
                      </a:lnTo>
                      <a:cubicBezTo>
                        <a:pt x="255636" y="537888"/>
                        <a:pt x="256130" y="539957"/>
                        <a:pt x="256797" y="541984"/>
                      </a:cubicBezTo>
                      <a:cubicBezTo>
                        <a:pt x="258070" y="546062"/>
                        <a:pt x="259187" y="550184"/>
                        <a:pt x="260581" y="554193"/>
                      </a:cubicBezTo>
                      <a:lnTo>
                        <a:pt x="261750" y="557380"/>
                      </a:lnTo>
                      <a:lnTo>
                        <a:pt x="258364" y="557570"/>
                      </a:lnTo>
                      <a:cubicBezTo>
                        <a:pt x="254112" y="557882"/>
                        <a:pt x="249887" y="558479"/>
                        <a:pt x="245652" y="558947"/>
                      </a:cubicBezTo>
                      <a:cubicBezTo>
                        <a:pt x="243531" y="559137"/>
                        <a:pt x="241444" y="559492"/>
                        <a:pt x="239340" y="559865"/>
                      </a:cubicBezTo>
                      <a:lnTo>
                        <a:pt x="233045" y="560947"/>
                      </a:lnTo>
                      <a:cubicBezTo>
                        <a:pt x="228828" y="561588"/>
                        <a:pt x="224706" y="562705"/>
                        <a:pt x="220567" y="563623"/>
                      </a:cubicBezTo>
                      <a:cubicBezTo>
                        <a:pt x="216402" y="564489"/>
                        <a:pt x="212332" y="565718"/>
                        <a:pt x="208236" y="566904"/>
                      </a:cubicBezTo>
                      <a:cubicBezTo>
                        <a:pt x="206202" y="567511"/>
                        <a:pt x="204132" y="568030"/>
                        <a:pt x="202132" y="568714"/>
                      </a:cubicBezTo>
                      <a:lnTo>
                        <a:pt x="196096" y="570792"/>
                      </a:lnTo>
                      <a:lnTo>
                        <a:pt x="190087" y="572905"/>
                      </a:lnTo>
                      <a:lnTo>
                        <a:pt x="184182" y="575312"/>
                      </a:lnTo>
                      <a:lnTo>
                        <a:pt x="178276" y="577711"/>
                      </a:lnTo>
                      <a:lnTo>
                        <a:pt x="172500" y="580421"/>
                      </a:lnTo>
                      <a:lnTo>
                        <a:pt x="166733" y="583149"/>
                      </a:lnTo>
                      <a:cubicBezTo>
                        <a:pt x="164854" y="584102"/>
                        <a:pt x="162984" y="585149"/>
                        <a:pt x="161105" y="586136"/>
                      </a:cubicBezTo>
                      <a:lnTo>
                        <a:pt x="155485" y="589167"/>
                      </a:lnTo>
                      <a:cubicBezTo>
                        <a:pt x="153650" y="590232"/>
                        <a:pt x="151848" y="591384"/>
                        <a:pt x="150030" y="592466"/>
                      </a:cubicBezTo>
                      <a:lnTo>
                        <a:pt x="144575" y="595783"/>
                      </a:lnTo>
                      <a:lnTo>
                        <a:pt x="139293" y="599402"/>
                      </a:lnTo>
                      <a:lnTo>
                        <a:pt x="134045" y="603022"/>
                      </a:lnTo>
                      <a:lnTo>
                        <a:pt x="128980" y="606927"/>
                      </a:lnTo>
                      <a:cubicBezTo>
                        <a:pt x="127300" y="608243"/>
                        <a:pt x="125585" y="609499"/>
                        <a:pt x="123958" y="610884"/>
                      </a:cubicBezTo>
                      <a:lnTo>
                        <a:pt x="119117" y="615058"/>
                      </a:lnTo>
                      <a:cubicBezTo>
                        <a:pt x="115835" y="617777"/>
                        <a:pt x="112831" y="620851"/>
                        <a:pt x="109783" y="623838"/>
                      </a:cubicBezTo>
                      <a:lnTo>
                        <a:pt x="107497" y="626090"/>
                      </a:lnTo>
                      <a:lnTo>
                        <a:pt x="105332" y="628453"/>
                      </a:lnTo>
                      <a:lnTo>
                        <a:pt x="101037" y="633242"/>
                      </a:lnTo>
                      <a:cubicBezTo>
                        <a:pt x="98205" y="636454"/>
                        <a:pt x="95668" y="639970"/>
                        <a:pt x="92993" y="643321"/>
                      </a:cubicBezTo>
                      <a:cubicBezTo>
                        <a:pt x="92516" y="643893"/>
                        <a:pt x="92179" y="644603"/>
                        <a:pt x="92023" y="645382"/>
                      </a:cubicBezTo>
                      <a:cubicBezTo>
                        <a:pt x="91243" y="649599"/>
                        <a:pt x="90222" y="653807"/>
                        <a:pt x="89616" y="658050"/>
                      </a:cubicBezTo>
                      <a:lnTo>
                        <a:pt x="88767" y="664415"/>
                      </a:lnTo>
                      <a:lnTo>
                        <a:pt x="88351" y="667601"/>
                      </a:lnTo>
                      <a:lnTo>
                        <a:pt x="88135" y="670796"/>
                      </a:lnTo>
                      <a:cubicBezTo>
                        <a:pt x="87849" y="675057"/>
                        <a:pt x="87468" y="679334"/>
                        <a:pt x="87529" y="683594"/>
                      </a:cubicBezTo>
                      <a:lnTo>
                        <a:pt x="87477" y="690011"/>
                      </a:lnTo>
                      <a:cubicBezTo>
                        <a:pt x="87485" y="692141"/>
                        <a:pt x="87676" y="694245"/>
                        <a:pt x="87754" y="696393"/>
                      </a:cubicBezTo>
                      <a:lnTo>
                        <a:pt x="88074" y="702774"/>
                      </a:lnTo>
                      <a:lnTo>
                        <a:pt x="88724" y="709121"/>
                      </a:lnTo>
                      <a:lnTo>
                        <a:pt x="89408" y="715477"/>
                      </a:lnTo>
                      <a:lnTo>
                        <a:pt x="90412" y="721764"/>
                      </a:lnTo>
                      <a:cubicBezTo>
                        <a:pt x="90776" y="723859"/>
                        <a:pt x="91062" y="725981"/>
                        <a:pt x="91451" y="728076"/>
                      </a:cubicBezTo>
                      <a:lnTo>
                        <a:pt x="92793" y="734302"/>
                      </a:lnTo>
                      <a:cubicBezTo>
                        <a:pt x="93252" y="736380"/>
                        <a:pt x="93677" y="738458"/>
                        <a:pt x="94179" y="740537"/>
                      </a:cubicBezTo>
                      <a:lnTo>
                        <a:pt x="95841" y="746685"/>
                      </a:lnTo>
                      <a:lnTo>
                        <a:pt x="97539" y="752850"/>
                      </a:lnTo>
                      <a:lnTo>
                        <a:pt x="99539" y="758894"/>
                      </a:lnTo>
                      <a:lnTo>
                        <a:pt x="101539" y="764955"/>
                      </a:lnTo>
                      <a:lnTo>
                        <a:pt x="103851" y="770904"/>
                      </a:lnTo>
                      <a:lnTo>
                        <a:pt x="106163" y="776853"/>
                      </a:lnTo>
                      <a:cubicBezTo>
                        <a:pt x="106960" y="778827"/>
                        <a:pt x="107904" y="780732"/>
                        <a:pt x="108761" y="782680"/>
                      </a:cubicBezTo>
                      <a:cubicBezTo>
                        <a:pt x="110527" y="786551"/>
                        <a:pt x="112216" y="790456"/>
                        <a:pt x="114268" y="794162"/>
                      </a:cubicBezTo>
                      <a:cubicBezTo>
                        <a:pt x="116277" y="797938"/>
                        <a:pt x="118087" y="801791"/>
                        <a:pt x="120347" y="805393"/>
                      </a:cubicBezTo>
                      <a:lnTo>
                        <a:pt x="123611" y="810892"/>
                      </a:lnTo>
                      <a:cubicBezTo>
                        <a:pt x="124685" y="812736"/>
                        <a:pt x="125776" y="814563"/>
                        <a:pt x="127006" y="816295"/>
                      </a:cubicBezTo>
                      <a:cubicBezTo>
                        <a:pt x="129404" y="819811"/>
                        <a:pt x="131707" y="823404"/>
                        <a:pt x="134210" y="826851"/>
                      </a:cubicBezTo>
                      <a:lnTo>
                        <a:pt x="136253" y="829552"/>
                      </a:lnTo>
                      <a:lnTo>
                        <a:pt x="133084" y="830721"/>
                      </a:lnTo>
                      <a:cubicBezTo>
                        <a:pt x="129110" y="832306"/>
                        <a:pt x="125274" y="834107"/>
                        <a:pt x="121360" y="835787"/>
                      </a:cubicBezTo>
                      <a:cubicBezTo>
                        <a:pt x="119386" y="836609"/>
                        <a:pt x="117498" y="837571"/>
                        <a:pt x="115601" y="838549"/>
                      </a:cubicBezTo>
                      <a:lnTo>
                        <a:pt x="109904" y="841432"/>
                      </a:lnTo>
                      <a:cubicBezTo>
                        <a:pt x="106059" y="843268"/>
                        <a:pt x="102474" y="845554"/>
                        <a:pt x="98760" y="847649"/>
                      </a:cubicBezTo>
                      <a:cubicBezTo>
                        <a:pt x="95027" y="849693"/>
                        <a:pt x="91503" y="852100"/>
                        <a:pt x="87944" y="854430"/>
                      </a:cubicBezTo>
                      <a:cubicBezTo>
                        <a:pt x="86169" y="855616"/>
                        <a:pt x="84368" y="856716"/>
                        <a:pt x="82636" y="857963"/>
                      </a:cubicBezTo>
                      <a:lnTo>
                        <a:pt x="77510" y="861720"/>
                      </a:lnTo>
                      <a:lnTo>
                        <a:pt x="72358" y="865513"/>
                      </a:lnTo>
                      <a:lnTo>
                        <a:pt x="67422" y="869557"/>
                      </a:lnTo>
                      <a:lnTo>
                        <a:pt x="62504" y="873618"/>
                      </a:lnTo>
                      <a:lnTo>
                        <a:pt x="57785" y="877896"/>
                      </a:lnTo>
                      <a:lnTo>
                        <a:pt x="53083" y="882208"/>
                      </a:lnTo>
                      <a:cubicBezTo>
                        <a:pt x="51559" y="883680"/>
                        <a:pt x="50087" y="885221"/>
                        <a:pt x="48580" y="886719"/>
                      </a:cubicBezTo>
                      <a:lnTo>
                        <a:pt x="44112" y="891265"/>
                      </a:lnTo>
                      <a:cubicBezTo>
                        <a:pt x="42657" y="892824"/>
                        <a:pt x="41281" y="894443"/>
                        <a:pt x="39860" y="896028"/>
                      </a:cubicBezTo>
                      <a:lnTo>
                        <a:pt x="35635" y="900825"/>
                      </a:lnTo>
                      <a:lnTo>
                        <a:pt x="31652" y="905804"/>
                      </a:lnTo>
                      <a:lnTo>
                        <a:pt x="27694" y="910809"/>
                      </a:lnTo>
                      <a:lnTo>
                        <a:pt x="24014" y="916039"/>
                      </a:lnTo>
                      <a:cubicBezTo>
                        <a:pt x="22802" y="917797"/>
                        <a:pt x="21520" y="919485"/>
                        <a:pt x="20369" y="921287"/>
                      </a:cubicBezTo>
                      <a:lnTo>
                        <a:pt x="16983" y="926742"/>
                      </a:lnTo>
                      <a:cubicBezTo>
                        <a:pt x="14645" y="930301"/>
                        <a:pt x="12688" y="934102"/>
                        <a:pt x="10653" y="937851"/>
                      </a:cubicBezTo>
                      <a:lnTo>
                        <a:pt x="9121" y="940674"/>
                      </a:lnTo>
                      <a:lnTo>
                        <a:pt x="7761" y="943601"/>
                      </a:lnTo>
                      <a:lnTo>
                        <a:pt x="5068" y="949437"/>
                      </a:lnTo>
                      <a:cubicBezTo>
                        <a:pt x="3302" y="953325"/>
                        <a:pt x="1916" y="957412"/>
                        <a:pt x="332" y="961413"/>
                      </a:cubicBezTo>
                      <a:cubicBezTo>
                        <a:pt x="55" y="962097"/>
                        <a:pt x="-58" y="962902"/>
                        <a:pt x="29" y="963699"/>
                      </a:cubicBezTo>
                      <a:cubicBezTo>
                        <a:pt x="505" y="967959"/>
                        <a:pt x="773" y="972254"/>
                        <a:pt x="1440" y="976505"/>
                      </a:cubicBezTo>
                      <a:lnTo>
                        <a:pt x="2470" y="982913"/>
                      </a:lnTo>
                      <a:close/>
                    </a:path>
                  </a:pathLst>
                </a:custGeom>
                <a:grpFill/>
                <a:ln w="8653" cap="flat">
                  <a:noFill/>
                  <a:prstDash val="solid"/>
                  <a:miter/>
                </a:ln>
              </p:spPr>
              <p:txBody>
                <a:bodyPr rtlCol="0" anchor="ctr"/>
                <a:lstStyle/>
                <a:p>
                  <a:endParaRPr lang="en-IN" dirty="0"/>
                </a:p>
              </p:txBody>
            </p:sp>
          </p:grpSp>
          <p:sp>
            <p:nvSpPr>
              <p:cNvPr id="91" name="Freeform: Shape 66">
                <a:extLst>
                  <a:ext uri="{FF2B5EF4-FFF2-40B4-BE49-F238E27FC236}">
                    <a16:creationId xmlns:a16="http://schemas.microsoft.com/office/drawing/2014/main" id="{A6A99347-5AA2-C848-8146-4B1ADCC92F55}"/>
                  </a:ext>
                </a:extLst>
              </p:cNvPr>
              <p:cNvSpPr/>
              <p:nvPr/>
            </p:nvSpPr>
            <p:spPr>
              <a:xfrm>
                <a:off x="-1611318" y="2998226"/>
                <a:ext cx="89138" cy="187004"/>
              </a:xfrm>
              <a:custGeom>
                <a:avLst/>
                <a:gdLst>
                  <a:gd name="connsiteX0" fmla="*/ 66433 w 89138"/>
                  <a:gd name="connsiteY0" fmla="*/ 186743 h 187004"/>
                  <a:gd name="connsiteX1" fmla="*/ 55791 w 89138"/>
                  <a:gd name="connsiteY1" fmla="*/ 179279 h 187004"/>
                  <a:gd name="connsiteX2" fmla="*/ 45737 w 89138"/>
                  <a:gd name="connsiteY2" fmla="*/ 170966 h 187004"/>
                  <a:gd name="connsiteX3" fmla="*/ 36308 w 89138"/>
                  <a:gd name="connsiteY3" fmla="*/ 161891 h 187004"/>
                  <a:gd name="connsiteX4" fmla="*/ 31909 w 89138"/>
                  <a:gd name="connsiteY4" fmla="*/ 157051 h 187004"/>
                  <a:gd name="connsiteX5" fmla="*/ 27735 w 89138"/>
                  <a:gd name="connsiteY5" fmla="*/ 152011 h 187004"/>
                  <a:gd name="connsiteX6" fmla="*/ 20054 w 89138"/>
                  <a:gd name="connsiteY6" fmla="*/ 141361 h 187004"/>
                  <a:gd name="connsiteX7" fmla="*/ 16617 w 89138"/>
                  <a:gd name="connsiteY7" fmla="*/ 135750 h 187004"/>
                  <a:gd name="connsiteX8" fmla="*/ 13465 w 89138"/>
                  <a:gd name="connsiteY8" fmla="*/ 129965 h 187004"/>
                  <a:gd name="connsiteX9" fmla="*/ 8044 w 89138"/>
                  <a:gd name="connsiteY9" fmla="*/ 117938 h 187004"/>
                  <a:gd name="connsiteX10" fmla="*/ 3957 w 89138"/>
                  <a:gd name="connsiteY10" fmla="*/ 105347 h 187004"/>
                  <a:gd name="connsiteX11" fmla="*/ 2433 w 89138"/>
                  <a:gd name="connsiteY11" fmla="*/ 98896 h 187004"/>
                  <a:gd name="connsiteX12" fmla="*/ 1264 w 89138"/>
                  <a:gd name="connsiteY12" fmla="*/ 92359 h 187004"/>
                  <a:gd name="connsiteX13" fmla="*/ 502 w 89138"/>
                  <a:gd name="connsiteY13" fmla="*/ 85752 h 187004"/>
                  <a:gd name="connsiteX14" fmla="*/ 61 w 89138"/>
                  <a:gd name="connsiteY14" fmla="*/ 79136 h 187004"/>
                  <a:gd name="connsiteX15" fmla="*/ 0 w 89138"/>
                  <a:gd name="connsiteY15" fmla="*/ 72495 h 187004"/>
                  <a:gd name="connsiteX16" fmla="*/ 268 w 89138"/>
                  <a:gd name="connsiteY16" fmla="*/ 65853 h 187004"/>
                  <a:gd name="connsiteX17" fmla="*/ 1810 w 89138"/>
                  <a:gd name="connsiteY17" fmla="*/ 52666 h 187004"/>
                  <a:gd name="connsiteX18" fmla="*/ 3057 w 89138"/>
                  <a:gd name="connsiteY18" fmla="*/ 46154 h 187004"/>
                  <a:gd name="connsiteX19" fmla="*/ 4546 w 89138"/>
                  <a:gd name="connsiteY19" fmla="*/ 39686 h 187004"/>
                  <a:gd name="connsiteX20" fmla="*/ 8313 w 89138"/>
                  <a:gd name="connsiteY20" fmla="*/ 26974 h 187004"/>
                  <a:gd name="connsiteX21" fmla="*/ 13084 w 89138"/>
                  <a:gd name="connsiteY21" fmla="*/ 14661 h 187004"/>
                  <a:gd name="connsiteX22" fmla="*/ 18591 w 89138"/>
                  <a:gd name="connsiteY22" fmla="*/ 2651 h 187004"/>
                  <a:gd name="connsiteX23" fmla="*/ 24670 w 89138"/>
                  <a:gd name="connsiteY23" fmla="*/ 417 h 187004"/>
                  <a:gd name="connsiteX24" fmla="*/ 25536 w 89138"/>
                  <a:gd name="connsiteY24" fmla="*/ 927 h 187004"/>
                  <a:gd name="connsiteX25" fmla="*/ 35970 w 89138"/>
                  <a:gd name="connsiteY25" fmla="*/ 9032 h 187004"/>
                  <a:gd name="connsiteX26" fmla="*/ 45919 w 89138"/>
                  <a:gd name="connsiteY26" fmla="*/ 17744 h 187004"/>
                  <a:gd name="connsiteX27" fmla="*/ 55132 w 89138"/>
                  <a:gd name="connsiteY27" fmla="*/ 27268 h 187004"/>
                  <a:gd name="connsiteX28" fmla="*/ 59445 w 89138"/>
                  <a:gd name="connsiteY28" fmla="*/ 32265 h 187004"/>
                  <a:gd name="connsiteX29" fmla="*/ 63566 w 89138"/>
                  <a:gd name="connsiteY29" fmla="*/ 37478 h 187004"/>
                  <a:gd name="connsiteX30" fmla="*/ 71039 w 89138"/>
                  <a:gd name="connsiteY30" fmla="*/ 48457 h 187004"/>
                  <a:gd name="connsiteX31" fmla="*/ 74364 w 89138"/>
                  <a:gd name="connsiteY31" fmla="*/ 54198 h 187004"/>
                  <a:gd name="connsiteX32" fmla="*/ 77395 w 89138"/>
                  <a:gd name="connsiteY32" fmla="*/ 60130 h 187004"/>
                  <a:gd name="connsiteX33" fmla="*/ 80097 w 89138"/>
                  <a:gd name="connsiteY33" fmla="*/ 66200 h 187004"/>
                  <a:gd name="connsiteX34" fmla="*/ 82452 w 89138"/>
                  <a:gd name="connsiteY34" fmla="*/ 72400 h 187004"/>
                  <a:gd name="connsiteX35" fmla="*/ 84452 w 89138"/>
                  <a:gd name="connsiteY35" fmla="*/ 78721 h 187004"/>
                  <a:gd name="connsiteX36" fmla="*/ 86115 w 89138"/>
                  <a:gd name="connsiteY36" fmla="*/ 85128 h 187004"/>
                  <a:gd name="connsiteX37" fmla="*/ 88331 w 89138"/>
                  <a:gd name="connsiteY37" fmla="*/ 98186 h 187004"/>
                  <a:gd name="connsiteX38" fmla="*/ 89119 w 89138"/>
                  <a:gd name="connsiteY38" fmla="*/ 111357 h 187004"/>
                  <a:gd name="connsiteX39" fmla="*/ 88998 w 89138"/>
                  <a:gd name="connsiteY39" fmla="*/ 117938 h 187004"/>
                  <a:gd name="connsiteX40" fmla="*/ 88539 w 89138"/>
                  <a:gd name="connsiteY40" fmla="*/ 124501 h 187004"/>
                  <a:gd name="connsiteX41" fmla="*/ 86686 w 89138"/>
                  <a:gd name="connsiteY41" fmla="*/ 137525 h 187004"/>
                  <a:gd name="connsiteX42" fmla="*/ 85335 w 89138"/>
                  <a:gd name="connsiteY42" fmla="*/ 143915 h 187004"/>
                  <a:gd name="connsiteX43" fmla="*/ 83664 w 89138"/>
                  <a:gd name="connsiteY43" fmla="*/ 150253 h 187004"/>
                  <a:gd name="connsiteX44" fmla="*/ 79542 w 89138"/>
                  <a:gd name="connsiteY44" fmla="*/ 162671 h 187004"/>
                  <a:gd name="connsiteX45" fmla="*/ 74460 w 89138"/>
                  <a:gd name="connsiteY45" fmla="*/ 174672 h 187004"/>
                  <a:gd name="connsiteX46" fmla="*/ 68502 w 89138"/>
                  <a:gd name="connsiteY46" fmla="*/ 186267 h 187004"/>
                  <a:gd name="connsiteX47" fmla="*/ 66545 w 89138"/>
                  <a:gd name="connsiteY47" fmla="*/ 186821 h 187004"/>
                  <a:gd name="connsiteX48" fmla="*/ 66441 w 89138"/>
                  <a:gd name="connsiteY48" fmla="*/ 186751 h 187004"/>
                  <a:gd name="connsiteX49" fmla="*/ 66433 w 89138"/>
                  <a:gd name="connsiteY49" fmla="*/ 186743 h 187004"/>
                  <a:gd name="connsiteX50" fmla="*/ 66710 w 89138"/>
                  <a:gd name="connsiteY50" fmla="*/ 183375 h 187004"/>
                  <a:gd name="connsiteX51" fmla="*/ 71472 w 89138"/>
                  <a:gd name="connsiteY51" fmla="*/ 173330 h 187004"/>
                  <a:gd name="connsiteX52" fmla="*/ 76044 w 89138"/>
                  <a:gd name="connsiteY52" fmla="*/ 161424 h 187004"/>
                  <a:gd name="connsiteX53" fmla="*/ 79690 w 89138"/>
                  <a:gd name="connsiteY53" fmla="*/ 149197 h 187004"/>
                  <a:gd name="connsiteX54" fmla="*/ 81101 w 89138"/>
                  <a:gd name="connsiteY54" fmla="*/ 142989 h 187004"/>
                  <a:gd name="connsiteX55" fmla="*/ 82235 w 89138"/>
                  <a:gd name="connsiteY55" fmla="*/ 136737 h 187004"/>
                  <a:gd name="connsiteX56" fmla="*/ 83612 w 89138"/>
                  <a:gd name="connsiteY56" fmla="*/ 124129 h 187004"/>
                  <a:gd name="connsiteX57" fmla="*/ 83837 w 89138"/>
                  <a:gd name="connsiteY57" fmla="*/ 117808 h 187004"/>
                  <a:gd name="connsiteX58" fmla="*/ 83759 w 89138"/>
                  <a:gd name="connsiteY58" fmla="*/ 111495 h 187004"/>
                  <a:gd name="connsiteX59" fmla="*/ 82599 w 89138"/>
                  <a:gd name="connsiteY59" fmla="*/ 98940 h 187004"/>
                  <a:gd name="connsiteX60" fmla="*/ 80088 w 89138"/>
                  <a:gd name="connsiteY60" fmla="*/ 86609 h 187004"/>
                  <a:gd name="connsiteX61" fmla="*/ 78339 w 89138"/>
                  <a:gd name="connsiteY61" fmla="*/ 80591 h 187004"/>
                  <a:gd name="connsiteX62" fmla="*/ 76235 w 89138"/>
                  <a:gd name="connsiteY62" fmla="*/ 74677 h 187004"/>
                  <a:gd name="connsiteX63" fmla="*/ 73827 w 89138"/>
                  <a:gd name="connsiteY63" fmla="*/ 68884 h 187004"/>
                  <a:gd name="connsiteX64" fmla="*/ 71100 w 89138"/>
                  <a:gd name="connsiteY64" fmla="*/ 63247 h 187004"/>
                  <a:gd name="connsiteX65" fmla="*/ 68069 w 89138"/>
                  <a:gd name="connsiteY65" fmla="*/ 57757 h 187004"/>
                  <a:gd name="connsiteX66" fmla="*/ 64753 w 89138"/>
                  <a:gd name="connsiteY66" fmla="*/ 52440 h 187004"/>
                  <a:gd name="connsiteX67" fmla="*/ 57358 w 89138"/>
                  <a:gd name="connsiteY67" fmla="*/ 42318 h 187004"/>
                  <a:gd name="connsiteX68" fmla="*/ 53305 w 89138"/>
                  <a:gd name="connsiteY68" fmla="*/ 37521 h 187004"/>
                  <a:gd name="connsiteX69" fmla="*/ 49054 w 89138"/>
                  <a:gd name="connsiteY69" fmla="*/ 32897 h 187004"/>
                  <a:gd name="connsiteX70" fmla="*/ 40022 w 89138"/>
                  <a:gd name="connsiteY70" fmla="*/ 24160 h 187004"/>
                  <a:gd name="connsiteX71" fmla="*/ 30298 w 89138"/>
                  <a:gd name="connsiteY71" fmla="*/ 16167 h 187004"/>
                  <a:gd name="connsiteX72" fmla="*/ 20072 w 89138"/>
                  <a:gd name="connsiteY72" fmla="*/ 8773 h 187004"/>
                  <a:gd name="connsiteX73" fmla="*/ 26999 w 89138"/>
                  <a:gd name="connsiteY73" fmla="*/ 7067 h 187004"/>
                  <a:gd name="connsiteX74" fmla="*/ 21405 w 89138"/>
                  <a:gd name="connsiteY74" fmla="*/ 18349 h 187004"/>
                  <a:gd name="connsiteX75" fmla="*/ 16461 w 89138"/>
                  <a:gd name="connsiteY75" fmla="*/ 29953 h 187004"/>
                  <a:gd name="connsiteX76" fmla="*/ 12521 w 89138"/>
                  <a:gd name="connsiteY76" fmla="*/ 41876 h 187004"/>
                  <a:gd name="connsiteX77" fmla="*/ 10893 w 89138"/>
                  <a:gd name="connsiteY77" fmla="*/ 47946 h 187004"/>
                  <a:gd name="connsiteX78" fmla="*/ 9542 w 89138"/>
                  <a:gd name="connsiteY78" fmla="*/ 54086 h 187004"/>
                  <a:gd name="connsiteX79" fmla="*/ 7681 w 89138"/>
                  <a:gd name="connsiteY79" fmla="*/ 66477 h 187004"/>
                  <a:gd name="connsiteX80" fmla="*/ 7213 w 89138"/>
                  <a:gd name="connsiteY80" fmla="*/ 72729 h 187004"/>
                  <a:gd name="connsiteX81" fmla="*/ 7083 w 89138"/>
                  <a:gd name="connsiteY81" fmla="*/ 78998 h 187004"/>
                  <a:gd name="connsiteX82" fmla="*/ 7265 w 89138"/>
                  <a:gd name="connsiteY82" fmla="*/ 85258 h 187004"/>
                  <a:gd name="connsiteX83" fmla="*/ 7819 w 89138"/>
                  <a:gd name="connsiteY83" fmla="*/ 91510 h 187004"/>
                  <a:gd name="connsiteX84" fmla="*/ 8720 w 89138"/>
                  <a:gd name="connsiteY84" fmla="*/ 97728 h 187004"/>
                  <a:gd name="connsiteX85" fmla="*/ 9949 w 89138"/>
                  <a:gd name="connsiteY85" fmla="*/ 103884 h 187004"/>
                  <a:gd name="connsiteX86" fmla="*/ 13439 w 89138"/>
                  <a:gd name="connsiteY86" fmla="*/ 115972 h 187004"/>
                  <a:gd name="connsiteX87" fmla="*/ 18245 w 89138"/>
                  <a:gd name="connsiteY87" fmla="*/ 127627 h 187004"/>
                  <a:gd name="connsiteX88" fmla="*/ 21085 w 89138"/>
                  <a:gd name="connsiteY88" fmla="*/ 133256 h 187004"/>
                  <a:gd name="connsiteX89" fmla="*/ 24228 w 89138"/>
                  <a:gd name="connsiteY89" fmla="*/ 138763 h 187004"/>
                  <a:gd name="connsiteX90" fmla="*/ 31303 w 89138"/>
                  <a:gd name="connsiteY90" fmla="*/ 149292 h 187004"/>
                  <a:gd name="connsiteX91" fmla="*/ 35191 w 89138"/>
                  <a:gd name="connsiteY91" fmla="*/ 154297 h 187004"/>
                  <a:gd name="connsiteX92" fmla="*/ 39330 w 89138"/>
                  <a:gd name="connsiteY92" fmla="*/ 159146 h 187004"/>
                  <a:gd name="connsiteX93" fmla="*/ 48205 w 89138"/>
                  <a:gd name="connsiteY93" fmla="*/ 168273 h 187004"/>
                  <a:gd name="connsiteX94" fmla="*/ 57808 w 89138"/>
                  <a:gd name="connsiteY94" fmla="*/ 176724 h 187004"/>
                  <a:gd name="connsiteX95" fmla="*/ 66710 w 89138"/>
                  <a:gd name="connsiteY95" fmla="*/ 183375 h 1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9138" h="187004">
                    <a:moveTo>
                      <a:pt x="66433" y="186743"/>
                    </a:moveTo>
                    <a:cubicBezTo>
                      <a:pt x="62865" y="184379"/>
                      <a:pt x="59246" y="181911"/>
                      <a:pt x="55791" y="179279"/>
                    </a:cubicBezTo>
                    <a:cubicBezTo>
                      <a:pt x="52336" y="176638"/>
                      <a:pt x="48976" y="173884"/>
                      <a:pt x="45737" y="170966"/>
                    </a:cubicBezTo>
                    <a:cubicBezTo>
                      <a:pt x="42456" y="168091"/>
                      <a:pt x="39356" y="165017"/>
                      <a:pt x="36308" y="161891"/>
                    </a:cubicBezTo>
                    <a:lnTo>
                      <a:pt x="31909" y="157051"/>
                    </a:lnTo>
                    <a:cubicBezTo>
                      <a:pt x="30523" y="155380"/>
                      <a:pt x="29069" y="153734"/>
                      <a:pt x="27735" y="152011"/>
                    </a:cubicBezTo>
                    <a:cubicBezTo>
                      <a:pt x="25025" y="148582"/>
                      <a:pt x="22418" y="145058"/>
                      <a:pt x="20054" y="141361"/>
                    </a:cubicBezTo>
                    <a:cubicBezTo>
                      <a:pt x="18851" y="139533"/>
                      <a:pt x="17682" y="137672"/>
                      <a:pt x="16617" y="135750"/>
                    </a:cubicBezTo>
                    <a:cubicBezTo>
                      <a:pt x="15474" y="133879"/>
                      <a:pt x="14435" y="131940"/>
                      <a:pt x="13465" y="129965"/>
                    </a:cubicBezTo>
                    <a:cubicBezTo>
                      <a:pt x="11421" y="126077"/>
                      <a:pt x="9629" y="122042"/>
                      <a:pt x="8044" y="117938"/>
                    </a:cubicBezTo>
                    <a:cubicBezTo>
                      <a:pt x="6442" y="113825"/>
                      <a:pt x="5118" y="109599"/>
                      <a:pt x="3957" y="105347"/>
                    </a:cubicBezTo>
                    <a:cubicBezTo>
                      <a:pt x="3386" y="103226"/>
                      <a:pt x="2953" y="101044"/>
                      <a:pt x="2433" y="98896"/>
                    </a:cubicBezTo>
                    <a:cubicBezTo>
                      <a:pt x="2000" y="96714"/>
                      <a:pt x="1671" y="94532"/>
                      <a:pt x="1264" y="92359"/>
                    </a:cubicBezTo>
                    <a:cubicBezTo>
                      <a:pt x="978" y="90168"/>
                      <a:pt x="753" y="87951"/>
                      <a:pt x="502" y="85752"/>
                    </a:cubicBezTo>
                    <a:cubicBezTo>
                      <a:pt x="312" y="83552"/>
                      <a:pt x="208" y="81336"/>
                      <a:pt x="61" y="79136"/>
                    </a:cubicBezTo>
                    <a:cubicBezTo>
                      <a:pt x="0" y="76911"/>
                      <a:pt x="17" y="74703"/>
                      <a:pt x="0" y="72495"/>
                    </a:cubicBezTo>
                    <a:cubicBezTo>
                      <a:pt x="9" y="70269"/>
                      <a:pt x="191" y="68061"/>
                      <a:pt x="268" y="65853"/>
                    </a:cubicBezTo>
                    <a:cubicBezTo>
                      <a:pt x="597" y="61437"/>
                      <a:pt x="1056" y="57012"/>
                      <a:pt x="1810" y="52666"/>
                    </a:cubicBezTo>
                    <a:cubicBezTo>
                      <a:pt x="2113" y="50466"/>
                      <a:pt x="2580" y="48319"/>
                      <a:pt x="3057" y="46154"/>
                    </a:cubicBezTo>
                    <a:cubicBezTo>
                      <a:pt x="3481" y="43981"/>
                      <a:pt x="3957" y="41816"/>
                      <a:pt x="4546" y="39686"/>
                    </a:cubicBezTo>
                    <a:cubicBezTo>
                      <a:pt x="5576" y="35399"/>
                      <a:pt x="6962" y="31208"/>
                      <a:pt x="8313" y="26974"/>
                    </a:cubicBezTo>
                    <a:cubicBezTo>
                      <a:pt x="9845" y="22844"/>
                      <a:pt x="11300" y="18687"/>
                      <a:pt x="13084" y="14661"/>
                    </a:cubicBezTo>
                    <a:cubicBezTo>
                      <a:pt x="14720" y="10556"/>
                      <a:pt x="16729" y="6642"/>
                      <a:pt x="18591" y="2651"/>
                    </a:cubicBezTo>
                    <a:cubicBezTo>
                      <a:pt x="19656" y="365"/>
                      <a:pt x="22384" y="-631"/>
                      <a:pt x="24670" y="417"/>
                    </a:cubicBezTo>
                    <a:cubicBezTo>
                      <a:pt x="24981" y="564"/>
                      <a:pt x="25267" y="754"/>
                      <a:pt x="25536" y="927"/>
                    </a:cubicBezTo>
                    <a:cubicBezTo>
                      <a:pt x="29025" y="3620"/>
                      <a:pt x="32627" y="6149"/>
                      <a:pt x="35970" y="9032"/>
                    </a:cubicBezTo>
                    <a:cubicBezTo>
                      <a:pt x="39416" y="11760"/>
                      <a:pt x="42646" y="14791"/>
                      <a:pt x="45919" y="17744"/>
                    </a:cubicBezTo>
                    <a:cubicBezTo>
                      <a:pt x="49045" y="20852"/>
                      <a:pt x="52232" y="23917"/>
                      <a:pt x="55132" y="27268"/>
                    </a:cubicBezTo>
                    <a:cubicBezTo>
                      <a:pt x="56648" y="28862"/>
                      <a:pt x="58068" y="30559"/>
                      <a:pt x="59445" y="32265"/>
                    </a:cubicBezTo>
                    <a:cubicBezTo>
                      <a:pt x="60865" y="33979"/>
                      <a:pt x="62285" y="35676"/>
                      <a:pt x="63566" y="37478"/>
                    </a:cubicBezTo>
                    <a:cubicBezTo>
                      <a:pt x="66259" y="41002"/>
                      <a:pt x="68710" y="44699"/>
                      <a:pt x="71039" y="48457"/>
                    </a:cubicBezTo>
                    <a:cubicBezTo>
                      <a:pt x="72139" y="50362"/>
                      <a:pt x="73325" y="52250"/>
                      <a:pt x="74364" y="54198"/>
                    </a:cubicBezTo>
                    <a:cubicBezTo>
                      <a:pt x="75377" y="56181"/>
                      <a:pt x="76442" y="58121"/>
                      <a:pt x="77395" y="60130"/>
                    </a:cubicBezTo>
                    <a:cubicBezTo>
                      <a:pt x="78295" y="62147"/>
                      <a:pt x="79239" y="64165"/>
                      <a:pt x="80097" y="66200"/>
                    </a:cubicBezTo>
                    <a:cubicBezTo>
                      <a:pt x="80885" y="68261"/>
                      <a:pt x="81707" y="70313"/>
                      <a:pt x="82452" y="72400"/>
                    </a:cubicBezTo>
                    <a:cubicBezTo>
                      <a:pt x="83119" y="74513"/>
                      <a:pt x="83846" y="76591"/>
                      <a:pt x="84452" y="78721"/>
                    </a:cubicBezTo>
                    <a:cubicBezTo>
                      <a:pt x="85006" y="80851"/>
                      <a:pt x="85630" y="82981"/>
                      <a:pt x="86115" y="85128"/>
                    </a:cubicBezTo>
                    <a:cubicBezTo>
                      <a:pt x="87067" y="89449"/>
                      <a:pt x="87820" y="93805"/>
                      <a:pt x="88331" y="98186"/>
                    </a:cubicBezTo>
                    <a:cubicBezTo>
                      <a:pt x="88816" y="102568"/>
                      <a:pt x="89111" y="106958"/>
                      <a:pt x="89119" y="111357"/>
                    </a:cubicBezTo>
                    <a:cubicBezTo>
                      <a:pt x="89163" y="113548"/>
                      <a:pt x="89137" y="115747"/>
                      <a:pt x="88998" y="117938"/>
                    </a:cubicBezTo>
                    <a:cubicBezTo>
                      <a:pt x="88937" y="120146"/>
                      <a:pt x="88773" y="122328"/>
                      <a:pt x="88539" y="124501"/>
                    </a:cubicBezTo>
                    <a:cubicBezTo>
                      <a:pt x="88149" y="128883"/>
                      <a:pt x="87500" y="133221"/>
                      <a:pt x="86686" y="137525"/>
                    </a:cubicBezTo>
                    <a:cubicBezTo>
                      <a:pt x="86297" y="139655"/>
                      <a:pt x="85777" y="141785"/>
                      <a:pt x="85335" y="143915"/>
                    </a:cubicBezTo>
                    <a:lnTo>
                      <a:pt x="83664" y="150253"/>
                    </a:lnTo>
                    <a:cubicBezTo>
                      <a:pt x="82426" y="154427"/>
                      <a:pt x="81101" y="158592"/>
                      <a:pt x="79542" y="162671"/>
                    </a:cubicBezTo>
                    <a:cubicBezTo>
                      <a:pt x="78010" y="166732"/>
                      <a:pt x="76321" y="170758"/>
                      <a:pt x="74460" y="174672"/>
                    </a:cubicBezTo>
                    <a:cubicBezTo>
                      <a:pt x="72632" y="178621"/>
                      <a:pt x="70606" y="182465"/>
                      <a:pt x="68502" y="186267"/>
                    </a:cubicBezTo>
                    <a:cubicBezTo>
                      <a:pt x="68138" y="186959"/>
                      <a:pt x="67246" y="187210"/>
                      <a:pt x="66545" y="186821"/>
                    </a:cubicBezTo>
                    <a:cubicBezTo>
                      <a:pt x="66545" y="186821"/>
                      <a:pt x="66476" y="186786"/>
                      <a:pt x="66441" y="186751"/>
                    </a:cubicBezTo>
                    <a:lnTo>
                      <a:pt x="66433" y="186743"/>
                    </a:lnTo>
                    <a:close/>
                    <a:moveTo>
                      <a:pt x="66710" y="183375"/>
                    </a:moveTo>
                    <a:cubicBezTo>
                      <a:pt x="68364" y="180058"/>
                      <a:pt x="70026" y="176724"/>
                      <a:pt x="71472" y="173330"/>
                    </a:cubicBezTo>
                    <a:cubicBezTo>
                      <a:pt x="73161" y="169407"/>
                      <a:pt x="74693" y="165441"/>
                      <a:pt x="76044" y="161424"/>
                    </a:cubicBezTo>
                    <a:cubicBezTo>
                      <a:pt x="77447" y="157380"/>
                      <a:pt x="78607" y="153302"/>
                      <a:pt x="79690" y="149197"/>
                    </a:cubicBezTo>
                    <a:lnTo>
                      <a:pt x="81101" y="142989"/>
                    </a:lnTo>
                    <a:cubicBezTo>
                      <a:pt x="81473" y="140910"/>
                      <a:pt x="81924" y="138832"/>
                      <a:pt x="82235" y="136737"/>
                    </a:cubicBezTo>
                    <a:cubicBezTo>
                      <a:pt x="82867" y="132537"/>
                      <a:pt x="83378" y="128337"/>
                      <a:pt x="83612" y="124129"/>
                    </a:cubicBezTo>
                    <a:cubicBezTo>
                      <a:pt x="83751" y="122016"/>
                      <a:pt x="83846" y="119921"/>
                      <a:pt x="83837" y="117808"/>
                    </a:cubicBezTo>
                    <a:cubicBezTo>
                      <a:pt x="83907" y="115704"/>
                      <a:pt x="83855" y="113591"/>
                      <a:pt x="83759" y="111495"/>
                    </a:cubicBezTo>
                    <a:cubicBezTo>
                      <a:pt x="83612" y="107278"/>
                      <a:pt x="83197" y="103096"/>
                      <a:pt x="82599" y="98940"/>
                    </a:cubicBezTo>
                    <a:cubicBezTo>
                      <a:pt x="81984" y="94783"/>
                      <a:pt x="81110" y="90679"/>
                      <a:pt x="80088" y="86609"/>
                    </a:cubicBezTo>
                    <a:cubicBezTo>
                      <a:pt x="79551" y="84600"/>
                      <a:pt x="78910" y="82600"/>
                      <a:pt x="78339" y="80591"/>
                    </a:cubicBezTo>
                    <a:cubicBezTo>
                      <a:pt x="77681" y="78608"/>
                      <a:pt x="76927" y="76651"/>
                      <a:pt x="76235" y="74677"/>
                    </a:cubicBezTo>
                    <a:cubicBezTo>
                      <a:pt x="75464" y="72729"/>
                      <a:pt x="74624" y="70815"/>
                      <a:pt x="73827" y="68884"/>
                    </a:cubicBezTo>
                    <a:lnTo>
                      <a:pt x="71100" y="63247"/>
                    </a:lnTo>
                    <a:cubicBezTo>
                      <a:pt x="70130" y="61394"/>
                      <a:pt x="69074" y="59584"/>
                      <a:pt x="68069" y="57757"/>
                    </a:cubicBezTo>
                    <a:cubicBezTo>
                      <a:pt x="67021" y="55947"/>
                      <a:pt x="65861" y="54224"/>
                      <a:pt x="64753" y="52440"/>
                    </a:cubicBezTo>
                    <a:cubicBezTo>
                      <a:pt x="62432" y="48959"/>
                      <a:pt x="60008" y="45548"/>
                      <a:pt x="57358" y="42318"/>
                    </a:cubicBezTo>
                    <a:cubicBezTo>
                      <a:pt x="56094" y="40655"/>
                      <a:pt x="54691" y="39088"/>
                      <a:pt x="53305" y="37521"/>
                    </a:cubicBezTo>
                    <a:cubicBezTo>
                      <a:pt x="51946" y="35936"/>
                      <a:pt x="50543" y="34369"/>
                      <a:pt x="49054" y="32897"/>
                    </a:cubicBezTo>
                    <a:cubicBezTo>
                      <a:pt x="46205" y="29823"/>
                      <a:pt x="43088" y="27009"/>
                      <a:pt x="40022" y="24160"/>
                    </a:cubicBezTo>
                    <a:cubicBezTo>
                      <a:pt x="36810" y="21449"/>
                      <a:pt x="33675" y="18687"/>
                      <a:pt x="30298" y="16167"/>
                    </a:cubicBezTo>
                    <a:cubicBezTo>
                      <a:pt x="27016" y="13527"/>
                      <a:pt x="23483" y="11214"/>
                      <a:pt x="20072" y="8773"/>
                    </a:cubicBezTo>
                    <a:lnTo>
                      <a:pt x="26999" y="7067"/>
                    </a:lnTo>
                    <a:cubicBezTo>
                      <a:pt x="25111" y="10807"/>
                      <a:pt x="23076" y="14488"/>
                      <a:pt x="21405" y="18349"/>
                    </a:cubicBezTo>
                    <a:cubicBezTo>
                      <a:pt x="19552" y="22151"/>
                      <a:pt x="18046" y="26056"/>
                      <a:pt x="16461" y="29953"/>
                    </a:cubicBezTo>
                    <a:cubicBezTo>
                      <a:pt x="15075" y="33893"/>
                      <a:pt x="13629" y="37832"/>
                      <a:pt x="12521" y="41876"/>
                    </a:cubicBezTo>
                    <a:cubicBezTo>
                      <a:pt x="11880" y="43868"/>
                      <a:pt x="11369" y="45903"/>
                      <a:pt x="10893" y="47946"/>
                    </a:cubicBezTo>
                    <a:cubicBezTo>
                      <a:pt x="10382" y="49981"/>
                      <a:pt x="9871" y="52025"/>
                      <a:pt x="9542" y="54086"/>
                    </a:cubicBezTo>
                    <a:cubicBezTo>
                      <a:pt x="8694" y="58173"/>
                      <a:pt x="8131" y="62303"/>
                      <a:pt x="7681" y="66477"/>
                    </a:cubicBezTo>
                    <a:cubicBezTo>
                      <a:pt x="7533" y="68564"/>
                      <a:pt x="7308" y="70633"/>
                      <a:pt x="7213" y="72729"/>
                    </a:cubicBezTo>
                    <a:cubicBezTo>
                      <a:pt x="7170" y="74807"/>
                      <a:pt x="7083" y="76894"/>
                      <a:pt x="7083" y="78998"/>
                    </a:cubicBezTo>
                    <a:lnTo>
                      <a:pt x="7265" y="85258"/>
                    </a:lnTo>
                    <a:cubicBezTo>
                      <a:pt x="7455" y="87345"/>
                      <a:pt x="7594" y="89423"/>
                      <a:pt x="7819" y="91510"/>
                    </a:cubicBezTo>
                    <a:cubicBezTo>
                      <a:pt x="8105" y="93571"/>
                      <a:pt x="8365" y="95658"/>
                      <a:pt x="8720" y="97728"/>
                    </a:cubicBezTo>
                    <a:cubicBezTo>
                      <a:pt x="9135" y="99780"/>
                      <a:pt x="9464" y="101849"/>
                      <a:pt x="9949" y="103884"/>
                    </a:cubicBezTo>
                    <a:cubicBezTo>
                      <a:pt x="10902" y="107971"/>
                      <a:pt x="12053" y="111998"/>
                      <a:pt x="13439" y="115972"/>
                    </a:cubicBezTo>
                    <a:cubicBezTo>
                      <a:pt x="14833" y="119912"/>
                      <a:pt x="16409" y="123835"/>
                      <a:pt x="18245" y="127627"/>
                    </a:cubicBezTo>
                    <a:cubicBezTo>
                      <a:pt x="19128" y="129524"/>
                      <a:pt x="20063" y="131429"/>
                      <a:pt x="21085" y="133256"/>
                    </a:cubicBezTo>
                    <a:cubicBezTo>
                      <a:pt x="22055" y="135135"/>
                      <a:pt x="23128" y="136944"/>
                      <a:pt x="24228" y="138763"/>
                    </a:cubicBezTo>
                    <a:cubicBezTo>
                      <a:pt x="26393" y="142374"/>
                      <a:pt x="28791" y="145872"/>
                      <a:pt x="31303" y="149292"/>
                    </a:cubicBezTo>
                    <a:cubicBezTo>
                      <a:pt x="32550" y="150998"/>
                      <a:pt x="33909" y="152626"/>
                      <a:pt x="35191" y="154297"/>
                    </a:cubicBezTo>
                    <a:lnTo>
                      <a:pt x="39330" y="159146"/>
                    </a:lnTo>
                    <a:cubicBezTo>
                      <a:pt x="42187" y="162281"/>
                      <a:pt x="45114" y="165381"/>
                      <a:pt x="48205" y="168273"/>
                    </a:cubicBezTo>
                    <a:cubicBezTo>
                      <a:pt x="51279" y="171217"/>
                      <a:pt x="54492" y="174040"/>
                      <a:pt x="57808" y="176724"/>
                    </a:cubicBezTo>
                    <a:cubicBezTo>
                      <a:pt x="60700" y="179028"/>
                      <a:pt x="63670" y="181192"/>
                      <a:pt x="66710" y="183375"/>
                    </a:cubicBezTo>
                    <a:close/>
                  </a:path>
                </a:pathLst>
              </a:custGeom>
              <a:grpFill/>
              <a:ln w="8653" cap="flat">
                <a:noFill/>
                <a:prstDash val="solid"/>
                <a:miter/>
              </a:ln>
            </p:spPr>
            <p:txBody>
              <a:bodyPr rtlCol="0" anchor="ctr"/>
              <a:lstStyle/>
              <a:p>
                <a:endParaRPr lang="en-IN" dirty="0"/>
              </a:p>
            </p:txBody>
          </p:sp>
          <p:sp>
            <p:nvSpPr>
              <p:cNvPr id="92" name="Freeform: Shape 67">
                <a:extLst>
                  <a:ext uri="{FF2B5EF4-FFF2-40B4-BE49-F238E27FC236}">
                    <a16:creationId xmlns:a16="http://schemas.microsoft.com/office/drawing/2014/main" id="{10718CD5-7214-3945-A081-8A6CD780B06B}"/>
                  </a:ext>
                </a:extLst>
              </p:cNvPr>
              <p:cNvSpPr/>
              <p:nvPr/>
            </p:nvSpPr>
            <p:spPr>
              <a:xfrm>
                <a:off x="-1403017" y="2976812"/>
                <a:ext cx="84887" cy="192090"/>
              </a:xfrm>
              <a:custGeom>
                <a:avLst/>
                <a:gdLst>
                  <a:gd name="connsiteX0" fmla="*/ 35790 w 84887"/>
                  <a:gd name="connsiteY0" fmla="*/ 191523 h 192090"/>
                  <a:gd name="connsiteX1" fmla="*/ 27823 w 84887"/>
                  <a:gd name="connsiteY1" fmla="*/ 181236 h 192090"/>
                  <a:gd name="connsiteX2" fmla="*/ 20654 w 84887"/>
                  <a:gd name="connsiteY2" fmla="*/ 170343 h 192090"/>
                  <a:gd name="connsiteX3" fmla="*/ 14341 w 84887"/>
                  <a:gd name="connsiteY3" fmla="*/ 158896 h 192090"/>
                  <a:gd name="connsiteX4" fmla="*/ 11562 w 84887"/>
                  <a:gd name="connsiteY4" fmla="*/ 152973 h 192090"/>
                  <a:gd name="connsiteX5" fmla="*/ 9033 w 84887"/>
                  <a:gd name="connsiteY5" fmla="*/ 146920 h 192090"/>
                  <a:gd name="connsiteX6" fmla="*/ 4860 w 84887"/>
                  <a:gd name="connsiteY6" fmla="*/ 134468 h 192090"/>
                  <a:gd name="connsiteX7" fmla="*/ 3223 w 84887"/>
                  <a:gd name="connsiteY7" fmla="*/ 128095 h 192090"/>
                  <a:gd name="connsiteX8" fmla="*/ 1907 w 84887"/>
                  <a:gd name="connsiteY8" fmla="*/ 121644 h 192090"/>
                  <a:gd name="connsiteX9" fmla="*/ 279 w 84887"/>
                  <a:gd name="connsiteY9" fmla="*/ 108560 h 192090"/>
                  <a:gd name="connsiteX10" fmla="*/ 97 w 84887"/>
                  <a:gd name="connsiteY10" fmla="*/ 95321 h 192090"/>
                  <a:gd name="connsiteX11" fmla="*/ 539 w 84887"/>
                  <a:gd name="connsiteY11" fmla="*/ 88705 h 192090"/>
                  <a:gd name="connsiteX12" fmla="*/ 1370 w 84887"/>
                  <a:gd name="connsiteY12" fmla="*/ 82116 h 192090"/>
                  <a:gd name="connsiteX13" fmla="*/ 2573 w 84887"/>
                  <a:gd name="connsiteY13" fmla="*/ 75578 h 192090"/>
                  <a:gd name="connsiteX14" fmla="*/ 4115 w 84887"/>
                  <a:gd name="connsiteY14" fmla="*/ 69136 h 192090"/>
                  <a:gd name="connsiteX15" fmla="*/ 6011 w 84887"/>
                  <a:gd name="connsiteY15" fmla="*/ 62754 h 192090"/>
                  <a:gd name="connsiteX16" fmla="*/ 8228 w 84887"/>
                  <a:gd name="connsiteY16" fmla="*/ 56493 h 192090"/>
                  <a:gd name="connsiteX17" fmla="*/ 13597 w 84887"/>
                  <a:gd name="connsiteY17" fmla="*/ 44362 h 192090"/>
                  <a:gd name="connsiteX18" fmla="*/ 16679 w 84887"/>
                  <a:gd name="connsiteY18" fmla="*/ 38465 h 192090"/>
                  <a:gd name="connsiteX19" fmla="*/ 20022 w 84887"/>
                  <a:gd name="connsiteY19" fmla="*/ 32759 h 192090"/>
                  <a:gd name="connsiteX20" fmla="*/ 27356 w 84887"/>
                  <a:gd name="connsiteY20" fmla="*/ 21736 h 192090"/>
                  <a:gd name="connsiteX21" fmla="*/ 35547 w 84887"/>
                  <a:gd name="connsiteY21" fmla="*/ 11371 h 192090"/>
                  <a:gd name="connsiteX22" fmla="*/ 44354 w 84887"/>
                  <a:gd name="connsiteY22" fmla="*/ 1508 h 192090"/>
                  <a:gd name="connsiteX23" fmla="*/ 50822 w 84887"/>
                  <a:gd name="connsiteY23" fmla="*/ 1179 h 192090"/>
                  <a:gd name="connsiteX24" fmla="*/ 51480 w 84887"/>
                  <a:gd name="connsiteY24" fmla="*/ 1932 h 192090"/>
                  <a:gd name="connsiteX25" fmla="*/ 59083 w 84887"/>
                  <a:gd name="connsiteY25" fmla="*/ 12722 h 192090"/>
                  <a:gd name="connsiteX26" fmla="*/ 66019 w 84887"/>
                  <a:gd name="connsiteY26" fmla="*/ 23970 h 192090"/>
                  <a:gd name="connsiteX27" fmla="*/ 72019 w 84887"/>
                  <a:gd name="connsiteY27" fmla="*/ 35790 h 192090"/>
                  <a:gd name="connsiteX28" fmla="*/ 74678 w 84887"/>
                  <a:gd name="connsiteY28" fmla="*/ 41859 h 192090"/>
                  <a:gd name="connsiteX29" fmla="*/ 77068 w 84887"/>
                  <a:gd name="connsiteY29" fmla="*/ 48051 h 192090"/>
                  <a:gd name="connsiteX30" fmla="*/ 80982 w 84887"/>
                  <a:gd name="connsiteY30" fmla="*/ 60728 h 192090"/>
                  <a:gd name="connsiteX31" fmla="*/ 82462 w 84887"/>
                  <a:gd name="connsiteY31" fmla="*/ 67213 h 192090"/>
                  <a:gd name="connsiteX32" fmla="*/ 83605 w 84887"/>
                  <a:gd name="connsiteY32" fmla="*/ 73742 h 192090"/>
                  <a:gd name="connsiteX33" fmla="*/ 84402 w 84887"/>
                  <a:gd name="connsiteY33" fmla="*/ 80358 h 192090"/>
                  <a:gd name="connsiteX34" fmla="*/ 84818 w 84887"/>
                  <a:gd name="connsiteY34" fmla="*/ 86973 h 192090"/>
                  <a:gd name="connsiteX35" fmla="*/ 84878 w 84887"/>
                  <a:gd name="connsiteY35" fmla="*/ 93615 h 192090"/>
                  <a:gd name="connsiteX36" fmla="*/ 84575 w 84887"/>
                  <a:gd name="connsiteY36" fmla="*/ 100248 h 192090"/>
                  <a:gd name="connsiteX37" fmla="*/ 82861 w 84887"/>
                  <a:gd name="connsiteY37" fmla="*/ 113349 h 192090"/>
                  <a:gd name="connsiteX38" fmla="*/ 79726 w 84887"/>
                  <a:gd name="connsiteY38" fmla="*/ 126182 h 192090"/>
                  <a:gd name="connsiteX39" fmla="*/ 77665 w 84887"/>
                  <a:gd name="connsiteY39" fmla="*/ 132433 h 192090"/>
                  <a:gd name="connsiteX40" fmla="*/ 75301 w 84887"/>
                  <a:gd name="connsiteY40" fmla="*/ 138573 h 192090"/>
                  <a:gd name="connsiteX41" fmla="*/ 69707 w 84887"/>
                  <a:gd name="connsiteY41" fmla="*/ 150470 h 192090"/>
                  <a:gd name="connsiteX42" fmla="*/ 66512 w 84887"/>
                  <a:gd name="connsiteY42" fmla="*/ 156185 h 192090"/>
                  <a:gd name="connsiteX43" fmla="*/ 63066 w 84887"/>
                  <a:gd name="connsiteY43" fmla="*/ 161745 h 192090"/>
                  <a:gd name="connsiteX44" fmla="*/ 55455 w 84887"/>
                  <a:gd name="connsiteY44" fmla="*/ 172387 h 192090"/>
                  <a:gd name="connsiteX45" fmla="*/ 47073 w 84887"/>
                  <a:gd name="connsiteY45" fmla="*/ 182371 h 192090"/>
                  <a:gd name="connsiteX46" fmla="*/ 37972 w 84887"/>
                  <a:gd name="connsiteY46" fmla="*/ 191688 h 192090"/>
                  <a:gd name="connsiteX47" fmla="*/ 35920 w 84887"/>
                  <a:gd name="connsiteY47" fmla="*/ 191636 h 192090"/>
                  <a:gd name="connsiteX48" fmla="*/ 35850 w 84887"/>
                  <a:gd name="connsiteY48" fmla="*/ 191549 h 192090"/>
                  <a:gd name="connsiteX49" fmla="*/ 35790 w 84887"/>
                  <a:gd name="connsiteY49" fmla="*/ 191523 h 192090"/>
                  <a:gd name="connsiteX50" fmla="*/ 37054 w 84887"/>
                  <a:gd name="connsiteY50" fmla="*/ 188371 h 192090"/>
                  <a:gd name="connsiteX51" fmla="*/ 44553 w 84887"/>
                  <a:gd name="connsiteY51" fmla="*/ 180180 h 192090"/>
                  <a:gd name="connsiteX52" fmla="*/ 52450 w 84887"/>
                  <a:gd name="connsiteY52" fmla="*/ 170153 h 192090"/>
                  <a:gd name="connsiteX53" fmla="*/ 59524 w 84887"/>
                  <a:gd name="connsiteY53" fmla="*/ 159545 h 192090"/>
                  <a:gd name="connsiteX54" fmla="*/ 62694 w 84887"/>
                  <a:gd name="connsiteY54" fmla="*/ 154029 h 192090"/>
                  <a:gd name="connsiteX55" fmla="*/ 65612 w 84887"/>
                  <a:gd name="connsiteY55" fmla="*/ 148392 h 192090"/>
                  <a:gd name="connsiteX56" fmla="*/ 70660 w 84887"/>
                  <a:gd name="connsiteY56" fmla="*/ 136746 h 192090"/>
                  <a:gd name="connsiteX57" fmla="*/ 72738 w 84887"/>
                  <a:gd name="connsiteY57" fmla="*/ 130771 h 192090"/>
                  <a:gd name="connsiteX58" fmla="*/ 74513 w 84887"/>
                  <a:gd name="connsiteY58" fmla="*/ 124718 h 192090"/>
                  <a:gd name="connsiteX59" fmla="*/ 77111 w 84887"/>
                  <a:gd name="connsiteY59" fmla="*/ 112379 h 192090"/>
                  <a:gd name="connsiteX60" fmla="*/ 78358 w 84887"/>
                  <a:gd name="connsiteY60" fmla="*/ 99867 h 192090"/>
                  <a:gd name="connsiteX61" fmla="*/ 78453 w 84887"/>
                  <a:gd name="connsiteY61" fmla="*/ 93589 h 192090"/>
                  <a:gd name="connsiteX62" fmla="*/ 78202 w 84887"/>
                  <a:gd name="connsiteY62" fmla="*/ 87311 h 192090"/>
                  <a:gd name="connsiteX63" fmla="*/ 77596 w 84887"/>
                  <a:gd name="connsiteY63" fmla="*/ 81068 h 192090"/>
                  <a:gd name="connsiteX64" fmla="*/ 76669 w 84887"/>
                  <a:gd name="connsiteY64" fmla="*/ 74859 h 192090"/>
                  <a:gd name="connsiteX65" fmla="*/ 75379 w 84887"/>
                  <a:gd name="connsiteY65" fmla="*/ 68737 h 192090"/>
                  <a:gd name="connsiteX66" fmla="*/ 73803 w 84887"/>
                  <a:gd name="connsiteY66" fmla="*/ 62676 h 192090"/>
                  <a:gd name="connsiteX67" fmla="*/ 69707 w 84887"/>
                  <a:gd name="connsiteY67" fmla="*/ 50830 h 192090"/>
                  <a:gd name="connsiteX68" fmla="*/ 67257 w 84887"/>
                  <a:gd name="connsiteY68" fmla="*/ 45046 h 192090"/>
                  <a:gd name="connsiteX69" fmla="*/ 64564 w 84887"/>
                  <a:gd name="connsiteY69" fmla="*/ 39383 h 192090"/>
                  <a:gd name="connsiteX70" fmla="*/ 58503 w 84887"/>
                  <a:gd name="connsiteY70" fmla="*/ 28377 h 192090"/>
                  <a:gd name="connsiteX71" fmla="*/ 51541 w 84887"/>
                  <a:gd name="connsiteY71" fmla="*/ 17856 h 192090"/>
                  <a:gd name="connsiteX72" fmla="*/ 43964 w 84887"/>
                  <a:gd name="connsiteY72" fmla="*/ 7777 h 192090"/>
                  <a:gd name="connsiteX73" fmla="*/ 51099 w 84887"/>
                  <a:gd name="connsiteY73" fmla="*/ 8210 h 192090"/>
                  <a:gd name="connsiteX74" fmla="*/ 42414 w 84887"/>
                  <a:gd name="connsiteY74" fmla="*/ 17337 h 192090"/>
                  <a:gd name="connsiteX75" fmla="*/ 34274 w 84887"/>
                  <a:gd name="connsiteY75" fmla="*/ 26957 h 192090"/>
                  <a:gd name="connsiteX76" fmla="*/ 26992 w 84887"/>
                  <a:gd name="connsiteY76" fmla="*/ 37210 h 192090"/>
                  <a:gd name="connsiteX77" fmla="*/ 23650 w 84887"/>
                  <a:gd name="connsiteY77" fmla="*/ 42535 h 192090"/>
                  <a:gd name="connsiteX78" fmla="*/ 20550 w 84887"/>
                  <a:gd name="connsiteY78" fmla="*/ 47964 h 192090"/>
                  <a:gd name="connsiteX79" fmla="*/ 15129 w 84887"/>
                  <a:gd name="connsiteY79" fmla="*/ 59281 h 192090"/>
                  <a:gd name="connsiteX80" fmla="*/ 12834 w 84887"/>
                  <a:gd name="connsiteY80" fmla="*/ 65118 h 192090"/>
                  <a:gd name="connsiteX81" fmla="*/ 10852 w 84887"/>
                  <a:gd name="connsiteY81" fmla="*/ 71075 h 192090"/>
                  <a:gd name="connsiteX82" fmla="*/ 9198 w 84887"/>
                  <a:gd name="connsiteY82" fmla="*/ 77111 h 192090"/>
                  <a:gd name="connsiteX83" fmla="*/ 7882 w 84887"/>
                  <a:gd name="connsiteY83" fmla="*/ 83250 h 192090"/>
                  <a:gd name="connsiteX84" fmla="*/ 6912 w 84887"/>
                  <a:gd name="connsiteY84" fmla="*/ 89441 h 192090"/>
                  <a:gd name="connsiteX85" fmla="*/ 6271 w 84887"/>
                  <a:gd name="connsiteY85" fmla="*/ 95684 h 192090"/>
                  <a:gd name="connsiteX86" fmla="*/ 6054 w 84887"/>
                  <a:gd name="connsiteY86" fmla="*/ 108266 h 192090"/>
                  <a:gd name="connsiteX87" fmla="*/ 7215 w 84887"/>
                  <a:gd name="connsiteY87" fmla="*/ 120796 h 192090"/>
                  <a:gd name="connsiteX88" fmla="*/ 8271 w 84887"/>
                  <a:gd name="connsiteY88" fmla="*/ 127030 h 192090"/>
                  <a:gd name="connsiteX89" fmla="*/ 9648 w 84887"/>
                  <a:gd name="connsiteY89" fmla="*/ 133213 h 192090"/>
                  <a:gd name="connsiteX90" fmla="*/ 13311 w 84887"/>
                  <a:gd name="connsiteY90" fmla="*/ 145370 h 192090"/>
                  <a:gd name="connsiteX91" fmla="*/ 15554 w 84887"/>
                  <a:gd name="connsiteY91" fmla="*/ 151310 h 192090"/>
                  <a:gd name="connsiteX92" fmla="*/ 18082 w 84887"/>
                  <a:gd name="connsiteY92" fmla="*/ 157147 h 192090"/>
                  <a:gd name="connsiteX93" fmla="*/ 23875 w 84887"/>
                  <a:gd name="connsiteY93" fmla="*/ 168516 h 192090"/>
                  <a:gd name="connsiteX94" fmla="*/ 30560 w 84887"/>
                  <a:gd name="connsiteY94" fmla="*/ 179392 h 192090"/>
                  <a:gd name="connsiteX95" fmla="*/ 37054 w 84887"/>
                  <a:gd name="connsiteY95" fmla="*/ 188371 h 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4887" h="192090">
                    <a:moveTo>
                      <a:pt x="35790" y="191523"/>
                    </a:moveTo>
                    <a:cubicBezTo>
                      <a:pt x="33080" y="188224"/>
                      <a:pt x="30360" y="184795"/>
                      <a:pt x="27823" y="181236"/>
                    </a:cubicBezTo>
                    <a:cubicBezTo>
                      <a:pt x="25286" y="177712"/>
                      <a:pt x="22905" y="174066"/>
                      <a:pt x="20654" y="170343"/>
                    </a:cubicBezTo>
                    <a:cubicBezTo>
                      <a:pt x="18385" y="166620"/>
                      <a:pt x="16324" y="162792"/>
                      <a:pt x="14341" y="158896"/>
                    </a:cubicBezTo>
                    <a:lnTo>
                      <a:pt x="11562" y="152973"/>
                    </a:lnTo>
                    <a:cubicBezTo>
                      <a:pt x="10722" y="150947"/>
                      <a:pt x="9812" y="148964"/>
                      <a:pt x="9033" y="146920"/>
                    </a:cubicBezTo>
                    <a:cubicBezTo>
                      <a:pt x="7475" y="142842"/>
                      <a:pt x="6020" y="138703"/>
                      <a:pt x="4860" y="134468"/>
                    </a:cubicBezTo>
                    <a:cubicBezTo>
                      <a:pt x="4253" y="132356"/>
                      <a:pt x="3673" y="130251"/>
                      <a:pt x="3223" y="128095"/>
                    </a:cubicBezTo>
                    <a:cubicBezTo>
                      <a:pt x="2695" y="125965"/>
                      <a:pt x="2279" y="123818"/>
                      <a:pt x="1907" y="121644"/>
                    </a:cubicBezTo>
                    <a:cubicBezTo>
                      <a:pt x="1101" y="117323"/>
                      <a:pt x="608" y="112950"/>
                      <a:pt x="279" y="108560"/>
                    </a:cubicBezTo>
                    <a:cubicBezTo>
                      <a:pt x="-33" y="104144"/>
                      <a:pt x="-67" y="99728"/>
                      <a:pt x="97" y="95321"/>
                    </a:cubicBezTo>
                    <a:cubicBezTo>
                      <a:pt x="175" y="93104"/>
                      <a:pt x="383" y="90905"/>
                      <a:pt x="539" y="88705"/>
                    </a:cubicBezTo>
                    <a:cubicBezTo>
                      <a:pt x="764" y="86497"/>
                      <a:pt x="1084" y="84306"/>
                      <a:pt x="1370" y="82116"/>
                    </a:cubicBezTo>
                    <a:cubicBezTo>
                      <a:pt x="1725" y="79942"/>
                      <a:pt x="2167" y="77760"/>
                      <a:pt x="2573" y="75578"/>
                    </a:cubicBezTo>
                    <a:cubicBezTo>
                      <a:pt x="3032" y="73430"/>
                      <a:pt x="3604" y="71274"/>
                      <a:pt x="4115" y="69136"/>
                    </a:cubicBezTo>
                    <a:cubicBezTo>
                      <a:pt x="4695" y="66971"/>
                      <a:pt x="5379" y="64875"/>
                      <a:pt x="6011" y="62754"/>
                    </a:cubicBezTo>
                    <a:cubicBezTo>
                      <a:pt x="6687" y="60650"/>
                      <a:pt x="7492" y="58580"/>
                      <a:pt x="8228" y="56493"/>
                    </a:cubicBezTo>
                    <a:cubicBezTo>
                      <a:pt x="9856" y="52372"/>
                      <a:pt x="11596" y="48302"/>
                      <a:pt x="13597" y="44362"/>
                    </a:cubicBezTo>
                    <a:cubicBezTo>
                      <a:pt x="14514" y="42336"/>
                      <a:pt x="15605" y="40422"/>
                      <a:pt x="16679" y="38465"/>
                    </a:cubicBezTo>
                    <a:cubicBezTo>
                      <a:pt x="17727" y="36525"/>
                      <a:pt x="18827" y="34612"/>
                      <a:pt x="20022" y="32759"/>
                    </a:cubicBezTo>
                    <a:cubicBezTo>
                      <a:pt x="22282" y="28957"/>
                      <a:pt x="24836" y="25355"/>
                      <a:pt x="27356" y="21736"/>
                    </a:cubicBezTo>
                    <a:cubicBezTo>
                      <a:pt x="30031" y="18229"/>
                      <a:pt x="32655" y="14678"/>
                      <a:pt x="35547" y="11371"/>
                    </a:cubicBezTo>
                    <a:cubicBezTo>
                      <a:pt x="38327" y="7942"/>
                      <a:pt x="41401" y="4773"/>
                      <a:pt x="44354" y="1508"/>
                    </a:cubicBezTo>
                    <a:cubicBezTo>
                      <a:pt x="46042" y="-371"/>
                      <a:pt x="48952" y="-510"/>
                      <a:pt x="50822" y="1179"/>
                    </a:cubicBezTo>
                    <a:cubicBezTo>
                      <a:pt x="51073" y="1395"/>
                      <a:pt x="51290" y="1664"/>
                      <a:pt x="51480" y="1932"/>
                    </a:cubicBezTo>
                    <a:cubicBezTo>
                      <a:pt x="54026" y="5517"/>
                      <a:pt x="56710" y="8998"/>
                      <a:pt x="59083" y="12722"/>
                    </a:cubicBezTo>
                    <a:cubicBezTo>
                      <a:pt x="61559" y="16358"/>
                      <a:pt x="63750" y="20195"/>
                      <a:pt x="66019" y="23970"/>
                    </a:cubicBezTo>
                    <a:cubicBezTo>
                      <a:pt x="68088" y="27875"/>
                      <a:pt x="70227" y="31746"/>
                      <a:pt x="72019" y="35790"/>
                    </a:cubicBezTo>
                    <a:cubicBezTo>
                      <a:pt x="72989" y="37772"/>
                      <a:pt x="73855" y="39816"/>
                      <a:pt x="74678" y="41859"/>
                    </a:cubicBezTo>
                    <a:cubicBezTo>
                      <a:pt x="75535" y="43894"/>
                      <a:pt x="76384" y="45938"/>
                      <a:pt x="77068" y="48051"/>
                    </a:cubicBezTo>
                    <a:cubicBezTo>
                      <a:pt x="78609" y="52181"/>
                      <a:pt x="79847" y="56459"/>
                      <a:pt x="80982" y="60728"/>
                    </a:cubicBezTo>
                    <a:cubicBezTo>
                      <a:pt x="81484" y="62875"/>
                      <a:pt x="82029" y="65031"/>
                      <a:pt x="82462" y="67213"/>
                    </a:cubicBezTo>
                    <a:cubicBezTo>
                      <a:pt x="82852" y="69387"/>
                      <a:pt x="83285" y="71552"/>
                      <a:pt x="83605" y="73742"/>
                    </a:cubicBezTo>
                    <a:cubicBezTo>
                      <a:pt x="83856" y="75942"/>
                      <a:pt x="84159" y="78141"/>
                      <a:pt x="84402" y="80358"/>
                    </a:cubicBezTo>
                    <a:cubicBezTo>
                      <a:pt x="84540" y="82557"/>
                      <a:pt x="84722" y="84757"/>
                      <a:pt x="84818" y="86973"/>
                    </a:cubicBezTo>
                    <a:cubicBezTo>
                      <a:pt x="84844" y="89190"/>
                      <a:pt x="84913" y="91389"/>
                      <a:pt x="84878" y="93615"/>
                    </a:cubicBezTo>
                    <a:cubicBezTo>
                      <a:pt x="84766" y="95823"/>
                      <a:pt x="84748" y="98031"/>
                      <a:pt x="84575" y="100248"/>
                    </a:cubicBezTo>
                    <a:cubicBezTo>
                      <a:pt x="84203" y="104638"/>
                      <a:pt x="83674" y="109019"/>
                      <a:pt x="82861" y="113349"/>
                    </a:cubicBezTo>
                    <a:cubicBezTo>
                      <a:pt x="82021" y="117687"/>
                      <a:pt x="81016" y="121973"/>
                      <a:pt x="79726" y="126182"/>
                    </a:cubicBezTo>
                    <a:cubicBezTo>
                      <a:pt x="79120" y="128286"/>
                      <a:pt x="78436" y="130381"/>
                      <a:pt x="77665" y="132433"/>
                    </a:cubicBezTo>
                    <a:cubicBezTo>
                      <a:pt x="76964" y="134521"/>
                      <a:pt x="76150" y="136555"/>
                      <a:pt x="75301" y="138573"/>
                    </a:cubicBezTo>
                    <a:cubicBezTo>
                      <a:pt x="73665" y="142643"/>
                      <a:pt x="71734" y="146582"/>
                      <a:pt x="69707" y="150470"/>
                    </a:cubicBezTo>
                    <a:cubicBezTo>
                      <a:pt x="68712" y="152401"/>
                      <a:pt x="67577" y="154263"/>
                      <a:pt x="66512" y="156185"/>
                    </a:cubicBezTo>
                    <a:lnTo>
                      <a:pt x="63066" y="161745"/>
                    </a:lnTo>
                    <a:cubicBezTo>
                      <a:pt x="60650" y="165373"/>
                      <a:pt x="58148" y="168958"/>
                      <a:pt x="55455" y="172387"/>
                    </a:cubicBezTo>
                    <a:cubicBezTo>
                      <a:pt x="52805" y="175833"/>
                      <a:pt x="49999" y="179158"/>
                      <a:pt x="47073" y="182371"/>
                    </a:cubicBezTo>
                    <a:cubicBezTo>
                      <a:pt x="44163" y="185600"/>
                      <a:pt x="41089" y="188666"/>
                      <a:pt x="37972" y="191688"/>
                    </a:cubicBezTo>
                    <a:cubicBezTo>
                      <a:pt x="37392" y="192233"/>
                      <a:pt x="36474" y="192233"/>
                      <a:pt x="35920" y="191636"/>
                    </a:cubicBezTo>
                    <a:cubicBezTo>
                      <a:pt x="35894" y="191619"/>
                      <a:pt x="35876" y="191584"/>
                      <a:pt x="35850" y="191549"/>
                    </a:cubicBezTo>
                    <a:lnTo>
                      <a:pt x="35790" y="191523"/>
                    </a:lnTo>
                    <a:close/>
                    <a:moveTo>
                      <a:pt x="37054" y="188371"/>
                    </a:moveTo>
                    <a:cubicBezTo>
                      <a:pt x="39617" y="185687"/>
                      <a:pt x="42171" y="183020"/>
                      <a:pt x="44553" y="180180"/>
                    </a:cubicBezTo>
                    <a:cubicBezTo>
                      <a:pt x="47324" y="176950"/>
                      <a:pt x="49965" y="173599"/>
                      <a:pt x="52450" y="170153"/>
                    </a:cubicBezTo>
                    <a:cubicBezTo>
                      <a:pt x="54978" y="166724"/>
                      <a:pt x="57308" y="163139"/>
                      <a:pt x="59524" y="159545"/>
                    </a:cubicBezTo>
                    <a:lnTo>
                      <a:pt x="62694" y="154029"/>
                    </a:lnTo>
                    <a:cubicBezTo>
                      <a:pt x="63672" y="152142"/>
                      <a:pt x="64702" y="150289"/>
                      <a:pt x="65612" y="148392"/>
                    </a:cubicBezTo>
                    <a:cubicBezTo>
                      <a:pt x="67465" y="144582"/>
                      <a:pt x="69188" y="140694"/>
                      <a:pt x="70660" y="136746"/>
                    </a:cubicBezTo>
                    <a:cubicBezTo>
                      <a:pt x="71422" y="134772"/>
                      <a:pt x="72132" y="132789"/>
                      <a:pt x="72738" y="130771"/>
                    </a:cubicBezTo>
                    <a:cubicBezTo>
                      <a:pt x="73422" y="128788"/>
                      <a:pt x="74002" y="126753"/>
                      <a:pt x="74513" y="124718"/>
                    </a:cubicBezTo>
                    <a:cubicBezTo>
                      <a:pt x="75630" y="120648"/>
                      <a:pt x="76462" y="116527"/>
                      <a:pt x="77111" y="112379"/>
                    </a:cubicBezTo>
                    <a:cubicBezTo>
                      <a:pt x="77778" y="108231"/>
                      <a:pt x="78150" y="104049"/>
                      <a:pt x="78358" y="99867"/>
                    </a:cubicBezTo>
                    <a:cubicBezTo>
                      <a:pt x="78462" y="97780"/>
                      <a:pt x="78427" y="95693"/>
                      <a:pt x="78453" y="93589"/>
                    </a:cubicBezTo>
                    <a:cubicBezTo>
                      <a:pt x="78418" y="91493"/>
                      <a:pt x="78271" y="89424"/>
                      <a:pt x="78202" y="87311"/>
                    </a:cubicBezTo>
                    <a:cubicBezTo>
                      <a:pt x="78020" y="85233"/>
                      <a:pt x="77804" y="83155"/>
                      <a:pt x="77596" y="81068"/>
                    </a:cubicBezTo>
                    <a:lnTo>
                      <a:pt x="76669" y="74859"/>
                    </a:lnTo>
                    <a:cubicBezTo>
                      <a:pt x="76288" y="72825"/>
                      <a:pt x="75812" y="70781"/>
                      <a:pt x="75379" y="68737"/>
                    </a:cubicBezTo>
                    <a:cubicBezTo>
                      <a:pt x="74920" y="66711"/>
                      <a:pt x="74323" y="64693"/>
                      <a:pt x="73803" y="62676"/>
                    </a:cubicBezTo>
                    <a:cubicBezTo>
                      <a:pt x="72608" y="58658"/>
                      <a:pt x="71283" y="54701"/>
                      <a:pt x="69707" y="50830"/>
                    </a:cubicBezTo>
                    <a:cubicBezTo>
                      <a:pt x="68997" y="48847"/>
                      <a:pt x="68114" y="46960"/>
                      <a:pt x="67257" y="45046"/>
                    </a:cubicBezTo>
                    <a:cubicBezTo>
                      <a:pt x="66426" y="43132"/>
                      <a:pt x="65560" y="41245"/>
                      <a:pt x="64564" y="39383"/>
                    </a:cubicBezTo>
                    <a:cubicBezTo>
                      <a:pt x="62728" y="35625"/>
                      <a:pt x="60589" y="32005"/>
                      <a:pt x="58503" y="28377"/>
                    </a:cubicBezTo>
                    <a:cubicBezTo>
                      <a:pt x="56234" y="24836"/>
                      <a:pt x="54035" y="21251"/>
                      <a:pt x="51541" y="17856"/>
                    </a:cubicBezTo>
                    <a:cubicBezTo>
                      <a:pt x="49194" y="14384"/>
                      <a:pt x="46501" y="11163"/>
                      <a:pt x="43964" y="7777"/>
                    </a:cubicBezTo>
                    <a:lnTo>
                      <a:pt x="51099" y="8210"/>
                    </a:lnTo>
                    <a:cubicBezTo>
                      <a:pt x="48190" y="11232"/>
                      <a:pt x="45142" y="14159"/>
                      <a:pt x="42414" y="17337"/>
                    </a:cubicBezTo>
                    <a:cubicBezTo>
                      <a:pt x="39548" y="20411"/>
                      <a:pt x="36941" y="23719"/>
                      <a:pt x="34274" y="26957"/>
                    </a:cubicBezTo>
                    <a:cubicBezTo>
                      <a:pt x="31789" y="30343"/>
                      <a:pt x="29252" y="33668"/>
                      <a:pt x="26992" y="37210"/>
                    </a:cubicBezTo>
                    <a:cubicBezTo>
                      <a:pt x="25788" y="38933"/>
                      <a:pt x="24698" y="40708"/>
                      <a:pt x="23650" y="42535"/>
                    </a:cubicBezTo>
                    <a:cubicBezTo>
                      <a:pt x="22585" y="44327"/>
                      <a:pt x="21485" y="46103"/>
                      <a:pt x="20550" y="47964"/>
                    </a:cubicBezTo>
                    <a:cubicBezTo>
                      <a:pt x="18532" y="51653"/>
                      <a:pt x="16766" y="55437"/>
                      <a:pt x="15129" y="59281"/>
                    </a:cubicBezTo>
                    <a:cubicBezTo>
                      <a:pt x="14367" y="61230"/>
                      <a:pt x="13536" y="63144"/>
                      <a:pt x="12834" y="65118"/>
                    </a:cubicBezTo>
                    <a:cubicBezTo>
                      <a:pt x="12176" y="67092"/>
                      <a:pt x="11475" y="69058"/>
                      <a:pt x="10852" y="71075"/>
                    </a:cubicBezTo>
                    <a:lnTo>
                      <a:pt x="9198" y="77111"/>
                    </a:lnTo>
                    <a:cubicBezTo>
                      <a:pt x="8765" y="79154"/>
                      <a:pt x="8288" y="81189"/>
                      <a:pt x="7882" y="83250"/>
                    </a:cubicBezTo>
                    <a:cubicBezTo>
                      <a:pt x="7552" y="85311"/>
                      <a:pt x="7189" y="87380"/>
                      <a:pt x="6912" y="89441"/>
                    </a:cubicBezTo>
                    <a:cubicBezTo>
                      <a:pt x="6695" y="91519"/>
                      <a:pt x="6410" y="93598"/>
                      <a:pt x="6271" y="95684"/>
                    </a:cubicBezTo>
                    <a:cubicBezTo>
                      <a:pt x="6002" y="99875"/>
                      <a:pt x="5899" y="104075"/>
                      <a:pt x="6054" y="108266"/>
                    </a:cubicBezTo>
                    <a:cubicBezTo>
                      <a:pt x="6228" y="112457"/>
                      <a:pt x="6583" y="116657"/>
                      <a:pt x="7215" y="120796"/>
                    </a:cubicBezTo>
                    <a:cubicBezTo>
                      <a:pt x="7492" y="122909"/>
                      <a:pt x="7830" y="124969"/>
                      <a:pt x="8271" y="127030"/>
                    </a:cubicBezTo>
                    <a:cubicBezTo>
                      <a:pt x="8644" y="129117"/>
                      <a:pt x="9137" y="131178"/>
                      <a:pt x="9648" y="133213"/>
                    </a:cubicBezTo>
                    <a:cubicBezTo>
                      <a:pt x="10652" y="137309"/>
                      <a:pt x="11925" y="141361"/>
                      <a:pt x="13311" y="145370"/>
                    </a:cubicBezTo>
                    <a:cubicBezTo>
                      <a:pt x="13995" y="147353"/>
                      <a:pt x="14800" y="149310"/>
                      <a:pt x="15554" y="151310"/>
                    </a:cubicBezTo>
                    <a:lnTo>
                      <a:pt x="18082" y="157147"/>
                    </a:lnTo>
                    <a:cubicBezTo>
                      <a:pt x="19883" y="160983"/>
                      <a:pt x="21779" y="164810"/>
                      <a:pt x="23875" y="168516"/>
                    </a:cubicBezTo>
                    <a:cubicBezTo>
                      <a:pt x="25944" y="172239"/>
                      <a:pt x="28178" y="175859"/>
                      <a:pt x="30560" y="179392"/>
                    </a:cubicBezTo>
                    <a:cubicBezTo>
                      <a:pt x="32586" y="182440"/>
                      <a:pt x="34794" y="185393"/>
                      <a:pt x="37054" y="188371"/>
                    </a:cubicBezTo>
                    <a:close/>
                  </a:path>
                </a:pathLst>
              </a:custGeom>
              <a:grpFill/>
              <a:ln w="8653" cap="flat">
                <a:noFill/>
                <a:prstDash val="solid"/>
                <a:miter/>
              </a:ln>
            </p:spPr>
            <p:txBody>
              <a:bodyPr rtlCol="0" anchor="ctr"/>
              <a:lstStyle/>
              <a:p>
                <a:endParaRPr lang="en-IN" dirty="0"/>
              </a:p>
            </p:txBody>
          </p:sp>
          <p:sp>
            <p:nvSpPr>
              <p:cNvPr id="93" name="Freeform: Shape 68">
                <a:extLst>
                  <a:ext uri="{FF2B5EF4-FFF2-40B4-BE49-F238E27FC236}">
                    <a16:creationId xmlns:a16="http://schemas.microsoft.com/office/drawing/2014/main" id="{A50CB894-062A-3A4C-A3A6-A96BE043AFF1}"/>
                  </a:ext>
                </a:extLst>
              </p:cNvPr>
              <p:cNvSpPr/>
              <p:nvPr/>
            </p:nvSpPr>
            <p:spPr>
              <a:xfrm>
                <a:off x="-1205346" y="3025088"/>
                <a:ext cx="94683" cy="180641"/>
              </a:xfrm>
              <a:custGeom>
                <a:avLst/>
                <a:gdLst>
                  <a:gd name="connsiteX0" fmla="*/ 12790 w 94683"/>
                  <a:gd name="connsiteY0" fmla="*/ 179728 h 180641"/>
                  <a:gd name="connsiteX1" fmla="*/ 8227 w 94683"/>
                  <a:gd name="connsiteY1" fmla="*/ 167544 h 180641"/>
                  <a:gd name="connsiteX2" fmla="*/ 4573 w 94683"/>
                  <a:gd name="connsiteY2" fmla="*/ 155014 h 180641"/>
                  <a:gd name="connsiteX3" fmla="*/ 1897 w 94683"/>
                  <a:gd name="connsiteY3" fmla="*/ 142234 h 180641"/>
                  <a:gd name="connsiteX4" fmla="*/ 996 w 94683"/>
                  <a:gd name="connsiteY4" fmla="*/ 135739 h 180641"/>
                  <a:gd name="connsiteX5" fmla="*/ 373 w 94683"/>
                  <a:gd name="connsiteY5" fmla="*/ 129219 h 180641"/>
                  <a:gd name="connsiteX6" fmla="*/ 44 w 94683"/>
                  <a:gd name="connsiteY6" fmla="*/ 116101 h 180641"/>
                  <a:gd name="connsiteX7" fmla="*/ 356 w 94683"/>
                  <a:gd name="connsiteY7" fmla="*/ 109520 h 180641"/>
                  <a:gd name="connsiteX8" fmla="*/ 996 w 94683"/>
                  <a:gd name="connsiteY8" fmla="*/ 102947 h 180641"/>
                  <a:gd name="connsiteX9" fmla="*/ 3300 w 94683"/>
                  <a:gd name="connsiteY9" fmla="*/ 89959 h 180641"/>
                  <a:gd name="connsiteX10" fmla="*/ 7023 w 94683"/>
                  <a:gd name="connsiteY10" fmla="*/ 77247 h 180641"/>
                  <a:gd name="connsiteX11" fmla="*/ 9404 w 94683"/>
                  <a:gd name="connsiteY11" fmla="*/ 71056 h 180641"/>
                  <a:gd name="connsiteX12" fmla="*/ 12123 w 94683"/>
                  <a:gd name="connsiteY12" fmla="*/ 65029 h 180641"/>
                  <a:gd name="connsiteX13" fmla="*/ 15189 w 94683"/>
                  <a:gd name="connsiteY13" fmla="*/ 59124 h 180641"/>
                  <a:gd name="connsiteX14" fmla="*/ 18583 w 94683"/>
                  <a:gd name="connsiteY14" fmla="*/ 53409 h 180641"/>
                  <a:gd name="connsiteX15" fmla="*/ 22254 w 94683"/>
                  <a:gd name="connsiteY15" fmla="*/ 47876 h 180641"/>
                  <a:gd name="connsiteX16" fmla="*/ 26229 w 94683"/>
                  <a:gd name="connsiteY16" fmla="*/ 42559 h 180641"/>
                  <a:gd name="connsiteX17" fmla="*/ 34923 w 94683"/>
                  <a:gd name="connsiteY17" fmla="*/ 32532 h 180641"/>
                  <a:gd name="connsiteX18" fmla="*/ 39607 w 94683"/>
                  <a:gd name="connsiteY18" fmla="*/ 27830 h 180641"/>
                  <a:gd name="connsiteX19" fmla="*/ 44500 w 94683"/>
                  <a:gd name="connsiteY19" fmla="*/ 23344 h 180641"/>
                  <a:gd name="connsiteX20" fmla="*/ 54769 w 94683"/>
                  <a:gd name="connsiteY20" fmla="*/ 14962 h 180641"/>
                  <a:gd name="connsiteX21" fmla="*/ 65637 w 94683"/>
                  <a:gd name="connsiteY21" fmla="*/ 7481 h 180641"/>
                  <a:gd name="connsiteX22" fmla="*/ 76954 w 94683"/>
                  <a:gd name="connsiteY22" fmla="*/ 649 h 180641"/>
                  <a:gd name="connsiteX23" fmla="*/ 83232 w 94683"/>
                  <a:gd name="connsiteY23" fmla="*/ 2251 h 180641"/>
                  <a:gd name="connsiteX24" fmla="*/ 83647 w 94683"/>
                  <a:gd name="connsiteY24" fmla="*/ 3151 h 180641"/>
                  <a:gd name="connsiteX25" fmla="*/ 87726 w 94683"/>
                  <a:gd name="connsiteY25" fmla="*/ 15707 h 180641"/>
                  <a:gd name="connsiteX26" fmla="*/ 91051 w 94683"/>
                  <a:gd name="connsiteY26" fmla="*/ 28505 h 180641"/>
                  <a:gd name="connsiteX27" fmla="*/ 93311 w 94683"/>
                  <a:gd name="connsiteY27" fmla="*/ 41554 h 180641"/>
                  <a:gd name="connsiteX28" fmla="*/ 94064 w 94683"/>
                  <a:gd name="connsiteY28" fmla="*/ 48161 h 180641"/>
                  <a:gd name="connsiteX29" fmla="*/ 94523 w 94683"/>
                  <a:gd name="connsiteY29" fmla="*/ 54777 h 180641"/>
                  <a:gd name="connsiteX30" fmla="*/ 94523 w 94683"/>
                  <a:gd name="connsiteY30" fmla="*/ 68034 h 180641"/>
                  <a:gd name="connsiteX31" fmla="*/ 94030 w 94683"/>
                  <a:gd name="connsiteY31" fmla="*/ 74667 h 180641"/>
                  <a:gd name="connsiteX32" fmla="*/ 93198 w 94683"/>
                  <a:gd name="connsiteY32" fmla="*/ 81256 h 180641"/>
                  <a:gd name="connsiteX33" fmla="*/ 91995 w 94683"/>
                  <a:gd name="connsiteY33" fmla="*/ 87803 h 180641"/>
                  <a:gd name="connsiteX34" fmla="*/ 90453 w 94683"/>
                  <a:gd name="connsiteY34" fmla="*/ 94271 h 180641"/>
                  <a:gd name="connsiteX35" fmla="*/ 88540 w 94683"/>
                  <a:gd name="connsiteY35" fmla="*/ 100609 h 180641"/>
                  <a:gd name="connsiteX36" fmla="*/ 86288 w 94683"/>
                  <a:gd name="connsiteY36" fmla="*/ 106835 h 180641"/>
                  <a:gd name="connsiteX37" fmla="*/ 80773 w 94683"/>
                  <a:gd name="connsiteY37" fmla="*/ 118889 h 180641"/>
                  <a:gd name="connsiteX38" fmla="*/ 73993 w 94683"/>
                  <a:gd name="connsiteY38" fmla="*/ 130232 h 180641"/>
                  <a:gd name="connsiteX39" fmla="*/ 70200 w 94683"/>
                  <a:gd name="connsiteY39" fmla="*/ 135592 h 180641"/>
                  <a:gd name="connsiteX40" fmla="*/ 66130 w 94683"/>
                  <a:gd name="connsiteY40" fmla="*/ 140753 h 180641"/>
                  <a:gd name="connsiteX41" fmla="*/ 57272 w 94683"/>
                  <a:gd name="connsiteY41" fmla="*/ 150477 h 180641"/>
                  <a:gd name="connsiteX42" fmla="*/ 52527 w 94683"/>
                  <a:gd name="connsiteY42" fmla="*/ 154989 h 180641"/>
                  <a:gd name="connsiteX43" fmla="*/ 47600 w 94683"/>
                  <a:gd name="connsiteY43" fmla="*/ 159275 h 180641"/>
                  <a:gd name="connsiteX44" fmla="*/ 37209 w 94683"/>
                  <a:gd name="connsiteY44" fmla="*/ 167198 h 180641"/>
                  <a:gd name="connsiteX45" fmla="*/ 26238 w 94683"/>
                  <a:gd name="connsiteY45" fmla="*/ 174281 h 180641"/>
                  <a:gd name="connsiteX46" fmla="*/ 14790 w 94683"/>
                  <a:gd name="connsiteY46" fmla="*/ 180489 h 180641"/>
                  <a:gd name="connsiteX47" fmla="*/ 12851 w 94683"/>
                  <a:gd name="connsiteY47" fmla="*/ 179840 h 180641"/>
                  <a:gd name="connsiteX48" fmla="*/ 12790 w 94683"/>
                  <a:gd name="connsiteY48" fmla="*/ 179745 h 180641"/>
                  <a:gd name="connsiteX49" fmla="*/ 12790 w 94683"/>
                  <a:gd name="connsiteY49" fmla="*/ 179728 h 180641"/>
                  <a:gd name="connsiteX50" fmla="*/ 14929 w 94683"/>
                  <a:gd name="connsiteY50" fmla="*/ 177078 h 180641"/>
                  <a:gd name="connsiteX51" fmla="*/ 24497 w 94683"/>
                  <a:gd name="connsiteY51" fmla="*/ 171458 h 180641"/>
                  <a:gd name="connsiteX52" fmla="*/ 35009 w 94683"/>
                  <a:gd name="connsiteY52" fmla="*/ 164202 h 180641"/>
                  <a:gd name="connsiteX53" fmla="*/ 44907 w 94683"/>
                  <a:gd name="connsiteY53" fmla="*/ 156149 h 180641"/>
                  <a:gd name="connsiteX54" fmla="*/ 49574 w 94683"/>
                  <a:gd name="connsiteY54" fmla="*/ 151811 h 180641"/>
                  <a:gd name="connsiteX55" fmla="*/ 54025 w 94683"/>
                  <a:gd name="connsiteY55" fmla="*/ 147282 h 180641"/>
                  <a:gd name="connsiteX56" fmla="*/ 62268 w 94683"/>
                  <a:gd name="connsiteY56" fmla="*/ 137653 h 180641"/>
                  <a:gd name="connsiteX57" fmla="*/ 66017 w 94683"/>
                  <a:gd name="connsiteY57" fmla="*/ 132570 h 180641"/>
                  <a:gd name="connsiteX58" fmla="*/ 69499 w 94683"/>
                  <a:gd name="connsiteY58" fmla="*/ 127297 h 180641"/>
                  <a:gd name="connsiteX59" fmla="*/ 75612 w 94683"/>
                  <a:gd name="connsiteY59" fmla="*/ 116274 h 180641"/>
                  <a:gd name="connsiteX60" fmla="*/ 80487 w 94683"/>
                  <a:gd name="connsiteY60" fmla="*/ 104688 h 180641"/>
                  <a:gd name="connsiteX61" fmla="*/ 82435 w 94683"/>
                  <a:gd name="connsiteY61" fmla="*/ 98713 h 180641"/>
                  <a:gd name="connsiteX62" fmla="*/ 84046 w 94683"/>
                  <a:gd name="connsiteY62" fmla="*/ 92660 h 180641"/>
                  <a:gd name="connsiteX63" fmla="*/ 85310 w 94683"/>
                  <a:gd name="connsiteY63" fmla="*/ 86504 h 180641"/>
                  <a:gd name="connsiteX64" fmla="*/ 86237 w 94683"/>
                  <a:gd name="connsiteY64" fmla="*/ 80304 h 180641"/>
                  <a:gd name="connsiteX65" fmla="*/ 86817 w 94683"/>
                  <a:gd name="connsiteY65" fmla="*/ 74052 h 180641"/>
                  <a:gd name="connsiteX66" fmla="*/ 87068 w 94683"/>
                  <a:gd name="connsiteY66" fmla="*/ 67809 h 180641"/>
                  <a:gd name="connsiteX67" fmla="*/ 86670 w 94683"/>
                  <a:gd name="connsiteY67" fmla="*/ 55270 h 180641"/>
                  <a:gd name="connsiteX68" fmla="*/ 86020 w 94683"/>
                  <a:gd name="connsiteY68" fmla="*/ 49036 h 180641"/>
                  <a:gd name="connsiteX69" fmla="*/ 85120 w 94683"/>
                  <a:gd name="connsiteY69" fmla="*/ 42810 h 180641"/>
                  <a:gd name="connsiteX70" fmla="*/ 82582 w 94683"/>
                  <a:gd name="connsiteY70" fmla="*/ 30497 h 180641"/>
                  <a:gd name="connsiteX71" fmla="*/ 79015 w 94683"/>
                  <a:gd name="connsiteY71" fmla="*/ 18426 h 180641"/>
                  <a:gd name="connsiteX72" fmla="*/ 74763 w 94683"/>
                  <a:gd name="connsiteY72" fmla="*/ 6546 h 180641"/>
                  <a:gd name="connsiteX73" fmla="*/ 81448 w 94683"/>
                  <a:gd name="connsiteY73" fmla="*/ 9039 h 180641"/>
                  <a:gd name="connsiteX74" fmla="*/ 70442 w 94683"/>
                  <a:gd name="connsiteY74" fmla="*/ 15222 h 180641"/>
                  <a:gd name="connsiteX75" fmla="*/ 59852 w 94683"/>
                  <a:gd name="connsiteY75" fmla="*/ 22011 h 180641"/>
                  <a:gd name="connsiteX76" fmla="*/ 49860 w 94683"/>
                  <a:gd name="connsiteY76" fmla="*/ 29648 h 180641"/>
                  <a:gd name="connsiteX77" fmla="*/ 45106 w 94683"/>
                  <a:gd name="connsiteY77" fmla="*/ 33761 h 180641"/>
                  <a:gd name="connsiteX78" fmla="*/ 40542 w 94683"/>
                  <a:gd name="connsiteY78" fmla="*/ 38039 h 180641"/>
                  <a:gd name="connsiteX79" fmla="*/ 32022 w 94683"/>
                  <a:gd name="connsiteY79" fmla="*/ 47243 h 180641"/>
                  <a:gd name="connsiteX80" fmla="*/ 28125 w 94683"/>
                  <a:gd name="connsiteY80" fmla="*/ 52144 h 180641"/>
                  <a:gd name="connsiteX81" fmla="*/ 24489 w 94683"/>
                  <a:gd name="connsiteY81" fmla="*/ 57253 h 180641"/>
                  <a:gd name="connsiteX82" fmla="*/ 21112 w 94683"/>
                  <a:gd name="connsiteY82" fmla="*/ 62544 h 180641"/>
                  <a:gd name="connsiteX83" fmla="*/ 18037 w 94683"/>
                  <a:gd name="connsiteY83" fmla="*/ 68008 h 180641"/>
                  <a:gd name="connsiteX84" fmla="*/ 15275 w 94683"/>
                  <a:gd name="connsiteY84" fmla="*/ 73645 h 180641"/>
                  <a:gd name="connsiteX85" fmla="*/ 12842 w 94683"/>
                  <a:gd name="connsiteY85" fmla="*/ 79421 h 180641"/>
                  <a:gd name="connsiteX86" fmla="*/ 8937 w 94683"/>
                  <a:gd name="connsiteY86" fmla="*/ 91361 h 180641"/>
                  <a:gd name="connsiteX87" fmla="*/ 6322 w 94683"/>
                  <a:gd name="connsiteY87" fmla="*/ 103709 h 180641"/>
                  <a:gd name="connsiteX88" fmla="*/ 5508 w 94683"/>
                  <a:gd name="connsiteY88" fmla="*/ 109970 h 180641"/>
                  <a:gd name="connsiteX89" fmla="*/ 5006 w 94683"/>
                  <a:gd name="connsiteY89" fmla="*/ 116282 h 180641"/>
                  <a:gd name="connsiteX90" fmla="*/ 4919 w 94683"/>
                  <a:gd name="connsiteY90" fmla="*/ 128959 h 180641"/>
                  <a:gd name="connsiteX91" fmla="*/ 5300 w 94683"/>
                  <a:gd name="connsiteY91" fmla="*/ 135298 h 180641"/>
                  <a:gd name="connsiteX92" fmla="*/ 5993 w 94683"/>
                  <a:gd name="connsiteY92" fmla="*/ 141636 h 180641"/>
                  <a:gd name="connsiteX93" fmla="*/ 8192 w 94683"/>
                  <a:gd name="connsiteY93" fmla="*/ 154166 h 180641"/>
                  <a:gd name="connsiteX94" fmla="*/ 11361 w 94683"/>
                  <a:gd name="connsiteY94" fmla="*/ 166548 h 180641"/>
                  <a:gd name="connsiteX95" fmla="*/ 14929 w 94683"/>
                  <a:gd name="connsiteY95" fmla="*/ 177078 h 18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4683" h="180641">
                    <a:moveTo>
                      <a:pt x="12790" y="179728"/>
                    </a:moveTo>
                    <a:cubicBezTo>
                      <a:pt x="11162" y="175770"/>
                      <a:pt x="9595" y="171692"/>
                      <a:pt x="8227" y="167544"/>
                    </a:cubicBezTo>
                    <a:cubicBezTo>
                      <a:pt x="6841" y="163440"/>
                      <a:pt x="5620" y="159257"/>
                      <a:pt x="4573" y="155014"/>
                    </a:cubicBezTo>
                    <a:cubicBezTo>
                      <a:pt x="3499" y="150815"/>
                      <a:pt x="2659" y="146537"/>
                      <a:pt x="1897" y="142234"/>
                    </a:cubicBezTo>
                    <a:lnTo>
                      <a:pt x="996" y="135739"/>
                    </a:lnTo>
                    <a:cubicBezTo>
                      <a:pt x="797" y="133557"/>
                      <a:pt x="503" y="131410"/>
                      <a:pt x="373" y="129219"/>
                    </a:cubicBezTo>
                    <a:cubicBezTo>
                      <a:pt x="87" y="124846"/>
                      <a:pt x="-86" y="120482"/>
                      <a:pt x="44" y="116101"/>
                    </a:cubicBezTo>
                    <a:cubicBezTo>
                      <a:pt x="87" y="113893"/>
                      <a:pt x="174" y="111684"/>
                      <a:pt x="356" y="109520"/>
                    </a:cubicBezTo>
                    <a:cubicBezTo>
                      <a:pt x="477" y="107320"/>
                      <a:pt x="711" y="105138"/>
                      <a:pt x="996" y="102947"/>
                    </a:cubicBezTo>
                    <a:cubicBezTo>
                      <a:pt x="1507" y="98583"/>
                      <a:pt x="2304" y="94245"/>
                      <a:pt x="3300" y="89959"/>
                    </a:cubicBezTo>
                    <a:cubicBezTo>
                      <a:pt x="4304" y="85664"/>
                      <a:pt x="5568" y="81430"/>
                      <a:pt x="7023" y="77247"/>
                    </a:cubicBezTo>
                    <a:cubicBezTo>
                      <a:pt x="7759" y="75178"/>
                      <a:pt x="8616" y="73134"/>
                      <a:pt x="9404" y="71056"/>
                    </a:cubicBezTo>
                    <a:cubicBezTo>
                      <a:pt x="10279" y="69030"/>
                      <a:pt x="11231" y="67029"/>
                      <a:pt x="12123" y="65029"/>
                    </a:cubicBezTo>
                    <a:cubicBezTo>
                      <a:pt x="13119" y="63046"/>
                      <a:pt x="14167" y="61107"/>
                      <a:pt x="15189" y="59124"/>
                    </a:cubicBezTo>
                    <a:cubicBezTo>
                      <a:pt x="16280" y="57193"/>
                      <a:pt x="17440" y="55331"/>
                      <a:pt x="18583" y="53409"/>
                    </a:cubicBezTo>
                    <a:cubicBezTo>
                      <a:pt x="19769" y="51538"/>
                      <a:pt x="21034" y="49729"/>
                      <a:pt x="22254" y="47876"/>
                    </a:cubicBezTo>
                    <a:cubicBezTo>
                      <a:pt x="23527" y="46066"/>
                      <a:pt x="24913" y="44334"/>
                      <a:pt x="26229" y="42559"/>
                    </a:cubicBezTo>
                    <a:cubicBezTo>
                      <a:pt x="28983" y="39095"/>
                      <a:pt x="31840" y="35710"/>
                      <a:pt x="34923" y="32532"/>
                    </a:cubicBezTo>
                    <a:cubicBezTo>
                      <a:pt x="36421" y="30886"/>
                      <a:pt x="38014" y="29363"/>
                      <a:pt x="39607" y="27830"/>
                    </a:cubicBezTo>
                    <a:cubicBezTo>
                      <a:pt x="41192" y="26288"/>
                      <a:pt x="42794" y="24764"/>
                      <a:pt x="44500" y="23344"/>
                    </a:cubicBezTo>
                    <a:cubicBezTo>
                      <a:pt x="47773" y="20374"/>
                      <a:pt x="51271" y="17699"/>
                      <a:pt x="54769" y="14962"/>
                    </a:cubicBezTo>
                    <a:cubicBezTo>
                      <a:pt x="58346" y="12399"/>
                      <a:pt x="61896" y="9793"/>
                      <a:pt x="65637" y="7481"/>
                    </a:cubicBezTo>
                    <a:cubicBezTo>
                      <a:pt x="69317" y="4996"/>
                      <a:pt x="73161" y="2900"/>
                      <a:pt x="76954" y="649"/>
                    </a:cubicBezTo>
                    <a:cubicBezTo>
                      <a:pt x="79136" y="-650"/>
                      <a:pt x="81933" y="60"/>
                      <a:pt x="83232" y="2251"/>
                    </a:cubicBezTo>
                    <a:cubicBezTo>
                      <a:pt x="83414" y="2528"/>
                      <a:pt x="83552" y="2848"/>
                      <a:pt x="83647" y="3151"/>
                    </a:cubicBezTo>
                    <a:cubicBezTo>
                      <a:pt x="85042" y="7325"/>
                      <a:pt x="86574" y="11438"/>
                      <a:pt x="87726" y="15707"/>
                    </a:cubicBezTo>
                    <a:cubicBezTo>
                      <a:pt x="89033" y="19907"/>
                      <a:pt x="90012" y="24219"/>
                      <a:pt x="91051" y="28505"/>
                    </a:cubicBezTo>
                    <a:cubicBezTo>
                      <a:pt x="91891" y="32852"/>
                      <a:pt x="92765" y="37182"/>
                      <a:pt x="93311" y="41554"/>
                    </a:cubicBezTo>
                    <a:cubicBezTo>
                      <a:pt x="93657" y="43745"/>
                      <a:pt x="93874" y="45944"/>
                      <a:pt x="94064" y="48161"/>
                    </a:cubicBezTo>
                    <a:cubicBezTo>
                      <a:pt x="94264" y="50361"/>
                      <a:pt x="94471" y="52578"/>
                      <a:pt x="94523" y="54777"/>
                    </a:cubicBezTo>
                    <a:cubicBezTo>
                      <a:pt x="94766" y="59184"/>
                      <a:pt x="94705" y="63627"/>
                      <a:pt x="94523" y="68034"/>
                    </a:cubicBezTo>
                    <a:cubicBezTo>
                      <a:pt x="94367" y="70251"/>
                      <a:pt x="94272" y="72476"/>
                      <a:pt x="94030" y="74667"/>
                    </a:cubicBezTo>
                    <a:cubicBezTo>
                      <a:pt x="93761" y="76866"/>
                      <a:pt x="93502" y="79074"/>
                      <a:pt x="93198" y="81256"/>
                    </a:cubicBezTo>
                    <a:cubicBezTo>
                      <a:pt x="92791" y="83447"/>
                      <a:pt x="92419" y="85629"/>
                      <a:pt x="91995" y="87803"/>
                    </a:cubicBezTo>
                    <a:cubicBezTo>
                      <a:pt x="91475" y="89950"/>
                      <a:pt x="91008" y="92106"/>
                      <a:pt x="90453" y="94271"/>
                    </a:cubicBezTo>
                    <a:cubicBezTo>
                      <a:pt x="89813" y="96384"/>
                      <a:pt x="89224" y="98514"/>
                      <a:pt x="88540" y="100609"/>
                    </a:cubicBezTo>
                    <a:cubicBezTo>
                      <a:pt x="87787" y="102688"/>
                      <a:pt x="87102" y="104783"/>
                      <a:pt x="86288" y="106835"/>
                    </a:cubicBezTo>
                    <a:cubicBezTo>
                      <a:pt x="84652" y="110948"/>
                      <a:pt x="82842" y="114984"/>
                      <a:pt x="80773" y="118889"/>
                    </a:cubicBezTo>
                    <a:cubicBezTo>
                      <a:pt x="78712" y="122777"/>
                      <a:pt x="76469" y="126578"/>
                      <a:pt x="73993" y="130232"/>
                    </a:cubicBezTo>
                    <a:cubicBezTo>
                      <a:pt x="72789" y="132059"/>
                      <a:pt x="71533" y="133852"/>
                      <a:pt x="70200" y="135592"/>
                    </a:cubicBezTo>
                    <a:cubicBezTo>
                      <a:pt x="68910" y="137384"/>
                      <a:pt x="67524" y="139073"/>
                      <a:pt x="66130" y="140753"/>
                    </a:cubicBezTo>
                    <a:cubicBezTo>
                      <a:pt x="63350" y="144165"/>
                      <a:pt x="60346" y="147369"/>
                      <a:pt x="57272" y="150477"/>
                    </a:cubicBezTo>
                    <a:cubicBezTo>
                      <a:pt x="55748" y="152027"/>
                      <a:pt x="54111" y="153473"/>
                      <a:pt x="52527" y="154989"/>
                    </a:cubicBezTo>
                    <a:lnTo>
                      <a:pt x="47600" y="159275"/>
                    </a:lnTo>
                    <a:cubicBezTo>
                      <a:pt x="44214" y="162037"/>
                      <a:pt x="40785" y="164730"/>
                      <a:pt x="37209" y="167198"/>
                    </a:cubicBezTo>
                    <a:cubicBezTo>
                      <a:pt x="33650" y="169700"/>
                      <a:pt x="29987" y="172073"/>
                      <a:pt x="26238" y="174281"/>
                    </a:cubicBezTo>
                    <a:cubicBezTo>
                      <a:pt x="22497" y="176498"/>
                      <a:pt x="18661" y="178524"/>
                      <a:pt x="14790" y="180489"/>
                    </a:cubicBezTo>
                    <a:cubicBezTo>
                      <a:pt x="14080" y="180845"/>
                      <a:pt x="13214" y="180559"/>
                      <a:pt x="12851" y="179840"/>
                    </a:cubicBezTo>
                    <a:cubicBezTo>
                      <a:pt x="12825" y="179814"/>
                      <a:pt x="12807" y="179762"/>
                      <a:pt x="12790" y="179745"/>
                    </a:cubicBezTo>
                    <a:lnTo>
                      <a:pt x="12790" y="179728"/>
                    </a:lnTo>
                    <a:close/>
                    <a:moveTo>
                      <a:pt x="14929" y="177078"/>
                    </a:moveTo>
                    <a:cubicBezTo>
                      <a:pt x="18167" y="175277"/>
                      <a:pt x="21397" y="173458"/>
                      <a:pt x="24497" y="171458"/>
                    </a:cubicBezTo>
                    <a:cubicBezTo>
                      <a:pt x="28117" y="169172"/>
                      <a:pt x="31615" y="166756"/>
                      <a:pt x="35009" y="164202"/>
                    </a:cubicBezTo>
                    <a:cubicBezTo>
                      <a:pt x="38438" y="161647"/>
                      <a:pt x="41703" y="158937"/>
                      <a:pt x="44907" y="156149"/>
                    </a:cubicBezTo>
                    <a:lnTo>
                      <a:pt x="49574" y="151811"/>
                    </a:lnTo>
                    <a:cubicBezTo>
                      <a:pt x="51046" y="150304"/>
                      <a:pt x="52587" y="148840"/>
                      <a:pt x="54025" y="147282"/>
                    </a:cubicBezTo>
                    <a:cubicBezTo>
                      <a:pt x="56891" y="144199"/>
                      <a:pt x="59696" y="141013"/>
                      <a:pt x="62268" y="137653"/>
                    </a:cubicBezTo>
                    <a:cubicBezTo>
                      <a:pt x="63558" y="135999"/>
                      <a:pt x="64831" y="134302"/>
                      <a:pt x="66017" y="132570"/>
                    </a:cubicBezTo>
                    <a:cubicBezTo>
                      <a:pt x="67264" y="130856"/>
                      <a:pt x="68399" y="129098"/>
                      <a:pt x="69499" y="127297"/>
                    </a:cubicBezTo>
                    <a:cubicBezTo>
                      <a:pt x="71767" y="123738"/>
                      <a:pt x="73767" y="120049"/>
                      <a:pt x="75612" y="116274"/>
                    </a:cubicBezTo>
                    <a:cubicBezTo>
                      <a:pt x="77465" y="112498"/>
                      <a:pt x="79067" y="108610"/>
                      <a:pt x="80487" y="104688"/>
                    </a:cubicBezTo>
                    <a:cubicBezTo>
                      <a:pt x="81206" y="102713"/>
                      <a:pt x="81768" y="100696"/>
                      <a:pt x="82435" y="98713"/>
                    </a:cubicBezTo>
                    <a:cubicBezTo>
                      <a:pt x="83007" y="96704"/>
                      <a:pt x="83500" y="94669"/>
                      <a:pt x="84046" y="92660"/>
                    </a:cubicBezTo>
                    <a:cubicBezTo>
                      <a:pt x="84496" y="90600"/>
                      <a:pt x="84877" y="88556"/>
                      <a:pt x="85310" y="86504"/>
                    </a:cubicBezTo>
                    <a:lnTo>
                      <a:pt x="86237" y="80304"/>
                    </a:lnTo>
                    <a:cubicBezTo>
                      <a:pt x="86470" y="78234"/>
                      <a:pt x="86609" y="76147"/>
                      <a:pt x="86817" y="74052"/>
                    </a:cubicBezTo>
                    <a:cubicBezTo>
                      <a:pt x="86972" y="71983"/>
                      <a:pt x="86990" y="69896"/>
                      <a:pt x="87068" y="67809"/>
                    </a:cubicBezTo>
                    <a:cubicBezTo>
                      <a:pt x="87120" y="63627"/>
                      <a:pt x="87025" y="59444"/>
                      <a:pt x="86670" y="55270"/>
                    </a:cubicBezTo>
                    <a:cubicBezTo>
                      <a:pt x="86557" y="53192"/>
                      <a:pt x="86288" y="51105"/>
                      <a:pt x="86020" y="49036"/>
                    </a:cubicBezTo>
                    <a:cubicBezTo>
                      <a:pt x="85804" y="46966"/>
                      <a:pt x="85518" y="44871"/>
                      <a:pt x="85120" y="42810"/>
                    </a:cubicBezTo>
                    <a:cubicBezTo>
                      <a:pt x="84479" y="38662"/>
                      <a:pt x="83492" y="34592"/>
                      <a:pt x="82582" y="30497"/>
                    </a:cubicBezTo>
                    <a:cubicBezTo>
                      <a:pt x="81457" y="26453"/>
                      <a:pt x="80400" y="22392"/>
                      <a:pt x="79015" y="18426"/>
                    </a:cubicBezTo>
                    <a:cubicBezTo>
                      <a:pt x="77811" y="14391"/>
                      <a:pt x="76192" y="10503"/>
                      <a:pt x="74763" y="6546"/>
                    </a:cubicBezTo>
                    <a:lnTo>
                      <a:pt x="81448" y="9039"/>
                    </a:lnTo>
                    <a:cubicBezTo>
                      <a:pt x="77768" y="11075"/>
                      <a:pt x="74010" y="12971"/>
                      <a:pt x="70442" y="15222"/>
                    </a:cubicBezTo>
                    <a:cubicBezTo>
                      <a:pt x="66805" y="17300"/>
                      <a:pt x="63359" y="19690"/>
                      <a:pt x="59852" y="22011"/>
                    </a:cubicBezTo>
                    <a:cubicBezTo>
                      <a:pt x="56475" y="24487"/>
                      <a:pt x="53063" y="26938"/>
                      <a:pt x="49860" y="29648"/>
                    </a:cubicBezTo>
                    <a:cubicBezTo>
                      <a:pt x="48223" y="30947"/>
                      <a:pt x="46647" y="32341"/>
                      <a:pt x="45106" y="33761"/>
                    </a:cubicBezTo>
                    <a:cubicBezTo>
                      <a:pt x="43547" y="35147"/>
                      <a:pt x="41989" y="36532"/>
                      <a:pt x="40542" y="38039"/>
                    </a:cubicBezTo>
                    <a:cubicBezTo>
                      <a:pt x="37529" y="40948"/>
                      <a:pt x="34724" y="44057"/>
                      <a:pt x="32022" y="47243"/>
                    </a:cubicBezTo>
                    <a:cubicBezTo>
                      <a:pt x="30732" y="48871"/>
                      <a:pt x="29364" y="50473"/>
                      <a:pt x="28125" y="52144"/>
                    </a:cubicBezTo>
                    <a:cubicBezTo>
                      <a:pt x="26913" y="53859"/>
                      <a:pt x="25657" y="55530"/>
                      <a:pt x="24489" y="57253"/>
                    </a:cubicBezTo>
                    <a:lnTo>
                      <a:pt x="21112" y="62544"/>
                    </a:lnTo>
                    <a:cubicBezTo>
                      <a:pt x="20098" y="64371"/>
                      <a:pt x="19033" y="66164"/>
                      <a:pt x="18037" y="68008"/>
                    </a:cubicBezTo>
                    <a:cubicBezTo>
                      <a:pt x="17137" y="69887"/>
                      <a:pt x="16158" y="71749"/>
                      <a:pt x="15275" y="73645"/>
                    </a:cubicBezTo>
                    <a:cubicBezTo>
                      <a:pt x="14470" y="75585"/>
                      <a:pt x="13595" y="77481"/>
                      <a:pt x="12842" y="79421"/>
                    </a:cubicBezTo>
                    <a:cubicBezTo>
                      <a:pt x="11344" y="83326"/>
                      <a:pt x="10010" y="87300"/>
                      <a:pt x="8937" y="91361"/>
                    </a:cubicBezTo>
                    <a:cubicBezTo>
                      <a:pt x="7863" y="95431"/>
                      <a:pt x="6954" y="99527"/>
                      <a:pt x="6322" y="103709"/>
                    </a:cubicBezTo>
                    <a:cubicBezTo>
                      <a:pt x="5993" y="105788"/>
                      <a:pt x="5698" y="107874"/>
                      <a:pt x="5508" y="109970"/>
                    </a:cubicBezTo>
                    <a:cubicBezTo>
                      <a:pt x="5257" y="112083"/>
                      <a:pt x="5118" y="114178"/>
                      <a:pt x="5006" y="116282"/>
                    </a:cubicBezTo>
                    <a:cubicBezTo>
                      <a:pt x="4737" y="120491"/>
                      <a:pt x="4763" y="124734"/>
                      <a:pt x="4919" y="128959"/>
                    </a:cubicBezTo>
                    <a:cubicBezTo>
                      <a:pt x="4980" y="131072"/>
                      <a:pt x="5170" y="133185"/>
                      <a:pt x="5300" y="135298"/>
                    </a:cubicBezTo>
                    <a:lnTo>
                      <a:pt x="5993" y="141636"/>
                    </a:lnTo>
                    <a:cubicBezTo>
                      <a:pt x="6573" y="145836"/>
                      <a:pt x="7257" y="150027"/>
                      <a:pt x="8192" y="154166"/>
                    </a:cubicBezTo>
                    <a:cubicBezTo>
                      <a:pt x="9084" y="158331"/>
                      <a:pt x="10140" y="162470"/>
                      <a:pt x="11361" y="166548"/>
                    </a:cubicBezTo>
                    <a:cubicBezTo>
                      <a:pt x="12400" y="170099"/>
                      <a:pt x="13656" y="173554"/>
                      <a:pt x="14929" y="177078"/>
                    </a:cubicBezTo>
                    <a:close/>
                  </a:path>
                </a:pathLst>
              </a:custGeom>
              <a:grpFill/>
              <a:ln w="8653" cap="flat">
                <a:noFill/>
                <a:prstDash val="solid"/>
                <a:miter/>
              </a:ln>
            </p:spPr>
            <p:txBody>
              <a:bodyPr rtlCol="0" anchor="ctr"/>
              <a:lstStyle/>
              <a:p>
                <a:endParaRPr lang="en-IN" dirty="0"/>
              </a:p>
            </p:txBody>
          </p:sp>
          <p:sp>
            <p:nvSpPr>
              <p:cNvPr id="94" name="Freeform: Shape 69">
                <a:extLst>
                  <a:ext uri="{FF2B5EF4-FFF2-40B4-BE49-F238E27FC236}">
                    <a16:creationId xmlns:a16="http://schemas.microsoft.com/office/drawing/2014/main" id="{129DB393-8E3B-6B40-BDD5-C50837C823C5}"/>
                  </a:ext>
                </a:extLst>
              </p:cNvPr>
              <p:cNvSpPr/>
              <p:nvPr/>
            </p:nvSpPr>
            <p:spPr>
              <a:xfrm>
                <a:off x="-1037216" y="3138828"/>
                <a:ext cx="120818" cy="153683"/>
              </a:xfrm>
              <a:custGeom>
                <a:avLst/>
                <a:gdLst>
                  <a:gd name="connsiteX0" fmla="*/ 828 w 120818"/>
                  <a:gd name="connsiteY0" fmla="*/ 152311 h 153683"/>
                  <a:gd name="connsiteX1" fmla="*/ 57 w 120818"/>
                  <a:gd name="connsiteY1" fmla="*/ 139339 h 153683"/>
                  <a:gd name="connsiteX2" fmla="*/ 239 w 120818"/>
                  <a:gd name="connsiteY2" fmla="*/ 126299 h 153683"/>
                  <a:gd name="connsiteX3" fmla="*/ 1477 w 120818"/>
                  <a:gd name="connsiteY3" fmla="*/ 113284 h 153683"/>
                  <a:gd name="connsiteX4" fmla="*/ 2525 w 120818"/>
                  <a:gd name="connsiteY4" fmla="*/ 106833 h 153683"/>
                  <a:gd name="connsiteX5" fmla="*/ 3858 w 120818"/>
                  <a:gd name="connsiteY5" fmla="*/ 100408 h 153683"/>
                  <a:gd name="connsiteX6" fmla="*/ 7391 w 120818"/>
                  <a:gd name="connsiteY6" fmla="*/ 87766 h 153683"/>
                  <a:gd name="connsiteX7" fmla="*/ 9643 w 120818"/>
                  <a:gd name="connsiteY7" fmla="*/ 81566 h 153683"/>
                  <a:gd name="connsiteX8" fmla="*/ 12180 w 120818"/>
                  <a:gd name="connsiteY8" fmla="*/ 75487 h 153683"/>
                  <a:gd name="connsiteX9" fmla="*/ 18224 w 120818"/>
                  <a:gd name="connsiteY9" fmla="*/ 63745 h 153683"/>
                  <a:gd name="connsiteX10" fmla="*/ 25523 w 120818"/>
                  <a:gd name="connsiteY10" fmla="*/ 52722 h 153683"/>
                  <a:gd name="connsiteX11" fmla="*/ 29619 w 120818"/>
                  <a:gd name="connsiteY11" fmla="*/ 47510 h 153683"/>
                  <a:gd name="connsiteX12" fmla="*/ 34018 w 120818"/>
                  <a:gd name="connsiteY12" fmla="*/ 42539 h 153683"/>
                  <a:gd name="connsiteX13" fmla="*/ 38676 w 120818"/>
                  <a:gd name="connsiteY13" fmla="*/ 37811 h 153683"/>
                  <a:gd name="connsiteX14" fmla="*/ 43586 w 120818"/>
                  <a:gd name="connsiteY14" fmla="*/ 33335 h 153683"/>
                  <a:gd name="connsiteX15" fmla="*/ 48756 w 120818"/>
                  <a:gd name="connsiteY15" fmla="*/ 29135 h 153683"/>
                  <a:gd name="connsiteX16" fmla="*/ 54107 w 120818"/>
                  <a:gd name="connsiteY16" fmla="*/ 25221 h 153683"/>
                  <a:gd name="connsiteX17" fmla="*/ 65390 w 120818"/>
                  <a:gd name="connsiteY17" fmla="*/ 18216 h 153683"/>
                  <a:gd name="connsiteX18" fmla="*/ 71235 w 120818"/>
                  <a:gd name="connsiteY18" fmla="*/ 15125 h 153683"/>
                  <a:gd name="connsiteX19" fmla="*/ 77218 w 120818"/>
                  <a:gd name="connsiteY19" fmla="*/ 12267 h 153683"/>
                  <a:gd name="connsiteX20" fmla="*/ 89497 w 120818"/>
                  <a:gd name="connsiteY20" fmla="*/ 7279 h 153683"/>
                  <a:gd name="connsiteX21" fmla="*/ 102113 w 120818"/>
                  <a:gd name="connsiteY21" fmla="*/ 3314 h 153683"/>
                  <a:gd name="connsiteX22" fmla="*/ 114928 w 120818"/>
                  <a:gd name="connsiteY22" fmla="*/ 127 h 153683"/>
                  <a:gd name="connsiteX23" fmla="*/ 120462 w 120818"/>
                  <a:gd name="connsiteY23" fmla="*/ 3522 h 153683"/>
                  <a:gd name="connsiteX24" fmla="*/ 120583 w 120818"/>
                  <a:gd name="connsiteY24" fmla="*/ 4509 h 153683"/>
                  <a:gd name="connsiteX25" fmla="*/ 120765 w 120818"/>
                  <a:gd name="connsiteY25" fmla="*/ 17714 h 153683"/>
                  <a:gd name="connsiteX26" fmla="*/ 120176 w 120818"/>
                  <a:gd name="connsiteY26" fmla="*/ 30901 h 153683"/>
                  <a:gd name="connsiteX27" fmla="*/ 118479 w 120818"/>
                  <a:gd name="connsiteY27" fmla="*/ 44046 h 153683"/>
                  <a:gd name="connsiteX28" fmla="*/ 117240 w 120818"/>
                  <a:gd name="connsiteY28" fmla="*/ 50557 h 153683"/>
                  <a:gd name="connsiteX29" fmla="*/ 115742 w 120818"/>
                  <a:gd name="connsiteY29" fmla="*/ 57035 h 153683"/>
                  <a:gd name="connsiteX30" fmla="*/ 111828 w 120818"/>
                  <a:gd name="connsiteY30" fmla="*/ 69703 h 153683"/>
                  <a:gd name="connsiteX31" fmla="*/ 109413 w 120818"/>
                  <a:gd name="connsiteY31" fmla="*/ 75877 h 153683"/>
                  <a:gd name="connsiteX32" fmla="*/ 106676 w 120818"/>
                  <a:gd name="connsiteY32" fmla="*/ 81947 h 153683"/>
                  <a:gd name="connsiteX33" fmla="*/ 103611 w 120818"/>
                  <a:gd name="connsiteY33" fmla="*/ 87844 h 153683"/>
                  <a:gd name="connsiteX34" fmla="*/ 100225 w 120818"/>
                  <a:gd name="connsiteY34" fmla="*/ 93550 h 153683"/>
                  <a:gd name="connsiteX35" fmla="*/ 96545 w 120818"/>
                  <a:gd name="connsiteY35" fmla="*/ 99066 h 153683"/>
                  <a:gd name="connsiteX36" fmla="*/ 92545 w 120818"/>
                  <a:gd name="connsiteY36" fmla="*/ 104357 h 153683"/>
                  <a:gd name="connsiteX37" fmla="*/ 83721 w 120818"/>
                  <a:gd name="connsiteY37" fmla="*/ 114228 h 153683"/>
                  <a:gd name="connsiteX38" fmla="*/ 73902 w 120818"/>
                  <a:gd name="connsiteY38" fmla="*/ 123060 h 153683"/>
                  <a:gd name="connsiteX39" fmla="*/ 68680 w 120818"/>
                  <a:gd name="connsiteY39" fmla="*/ 127087 h 153683"/>
                  <a:gd name="connsiteX40" fmla="*/ 63260 w 120818"/>
                  <a:gd name="connsiteY40" fmla="*/ 130819 h 153683"/>
                  <a:gd name="connsiteX41" fmla="*/ 51942 w 120818"/>
                  <a:gd name="connsiteY41" fmla="*/ 137486 h 153683"/>
                  <a:gd name="connsiteX42" fmla="*/ 46080 w 120818"/>
                  <a:gd name="connsiteY42" fmla="*/ 140413 h 153683"/>
                  <a:gd name="connsiteX43" fmla="*/ 40088 w 120818"/>
                  <a:gd name="connsiteY43" fmla="*/ 143063 h 153683"/>
                  <a:gd name="connsiteX44" fmla="*/ 27818 w 120818"/>
                  <a:gd name="connsiteY44" fmla="*/ 147574 h 153683"/>
                  <a:gd name="connsiteX45" fmla="*/ 15262 w 120818"/>
                  <a:gd name="connsiteY45" fmla="*/ 151098 h 153683"/>
                  <a:gd name="connsiteX46" fmla="*/ 2499 w 120818"/>
                  <a:gd name="connsiteY46" fmla="*/ 153661 h 153683"/>
                  <a:gd name="connsiteX47" fmla="*/ 828 w 120818"/>
                  <a:gd name="connsiteY47" fmla="*/ 152492 h 153683"/>
                  <a:gd name="connsiteX48" fmla="*/ 819 w 120818"/>
                  <a:gd name="connsiteY48" fmla="*/ 152371 h 153683"/>
                  <a:gd name="connsiteX49" fmla="*/ 828 w 120818"/>
                  <a:gd name="connsiteY49" fmla="*/ 152311 h 153683"/>
                  <a:gd name="connsiteX50" fmla="*/ 3642 w 120818"/>
                  <a:gd name="connsiteY50" fmla="*/ 150414 h 153683"/>
                  <a:gd name="connsiteX51" fmla="*/ 14474 w 120818"/>
                  <a:gd name="connsiteY51" fmla="*/ 147860 h 153683"/>
                  <a:gd name="connsiteX52" fmla="*/ 26640 w 120818"/>
                  <a:gd name="connsiteY52" fmla="*/ 144041 h 153683"/>
                  <a:gd name="connsiteX53" fmla="*/ 38443 w 120818"/>
                  <a:gd name="connsiteY53" fmla="*/ 139270 h 153683"/>
                  <a:gd name="connsiteX54" fmla="*/ 44192 w 120818"/>
                  <a:gd name="connsiteY54" fmla="*/ 136499 h 153683"/>
                  <a:gd name="connsiteX55" fmla="*/ 49777 w 120818"/>
                  <a:gd name="connsiteY55" fmla="*/ 133468 h 153683"/>
                  <a:gd name="connsiteX56" fmla="*/ 60489 w 120818"/>
                  <a:gd name="connsiteY56" fmla="*/ 126688 h 153683"/>
                  <a:gd name="connsiteX57" fmla="*/ 65580 w 120818"/>
                  <a:gd name="connsiteY57" fmla="*/ 122930 h 153683"/>
                  <a:gd name="connsiteX58" fmla="*/ 70473 w 120818"/>
                  <a:gd name="connsiteY58" fmla="*/ 118921 h 153683"/>
                  <a:gd name="connsiteX59" fmla="*/ 79573 w 120818"/>
                  <a:gd name="connsiteY59" fmla="*/ 110184 h 153683"/>
                  <a:gd name="connsiteX60" fmla="*/ 87644 w 120818"/>
                  <a:gd name="connsiteY60" fmla="*/ 100555 h 153683"/>
                  <a:gd name="connsiteX61" fmla="*/ 91263 w 120818"/>
                  <a:gd name="connsiteY61" fmla="*/ 95429 h 153683"/>
                  <a:gd name="connsiteX62" fmla="*/ 94580 w 120818"/>
                  <a:gd name="connsiteY62" fmla="*/ 90104 h 153683"/>
                  <a:gd name="connsiteX63" fmla="*/ 97602 w 120818"/>
                  <a:gd name="connsiteY63" fmla="*/ 84605 h 153683"/>
                  <a:gd name="connsiteX64" fmla="*/ 100312 w 120818"/>
                  <a:gd name="connsiteY64" fmla="*/ 78959 h 153683"/>
                  <a:gd name="connsiteX65" fmla="*/ 102710 w 120818"/>
                  <a:gd name="connsiteY65" fmla="*/ 73158 h 153683"/>
                  <a:gd name="connsiteX66" fmla="*/ 104797 w 120818"/>
                  <a:gd name="connsiteY66" fmla="*/ 67252 h 153683"/>
                  <a:gd name="connsiteX67" fmla="*/ 108105 w 120818"/>
                  <a:gd name="connsiteY67" fmla="*/ 55147 h 153683"/>
                  <a:gd name="connsiteX68" fmla="*/ 109326 w 120818"/>
                  <a:gd name="connsiteY68" fmla="*/ 48990 h 153683"/>
                  <a:gd name="connsiteX69" fmla="*/ 110304 w 120818"/>
                  <a:gd name="connsiteY69" fmla="*/ 42816 h 153683"/>
                  <a:gd name="connsiteX70" fmla="*/ 111499 w 120818"/>
                  <a:gd name="connsiteY70" fmla="*/ 30304 h 153683"/>
                  <a:gd name="connsiteX71" fmla="*/ 111681 w 120818"/>
                  <a:gd name="connsiteY71" fmla="*/ 17705 h 153683"/>
                  <a:gd name="connsiteX72" fmla="*/ 111092 w 120818"/>
                  <a:gd name="connsiteY72" fmla="*/ 5106 h 153683"/>
                  <a:gd name="connsiteX73" fmla="*/ 116755 w 120818"/>
                  <a:gd name="connsiteY73" fmla="*/ 9479 h 153683"/>
                  <a:gd name="connsiteX74" fmla="*/ 104434 w 120818"/>
                  <a:gd name="connsiteY74" fmla="*/ 12111 h 153683"/>
                  <a:gd name="connsiteX75" fmla="*/ 92285 w 120818"/>
                  <a:gd name="connsiteY75" fmla="*/ 15497 h 153683"/>
                  <a:gd name="connsiteX76" fmla="*/ 80500 w 120818"/>
                  <a:gd name="connsiteY76" fmla="*/ 19861 h 153683"/>
                  <a:gd name="connsiteX77" fmla="*/ 74759 w 120818"/>
                  <a:gd name="connsiteY77" fmla="*/ 22372 h 153683"/>
                  <a:gd name="connsiteX78" fmla="*/ 69122 w 120818"/>
                  <a:gd name="connsiteY78" fmla="*/ 25126 h 153683"/>
                  <a:gd name="connsiteX79" fmla="*/ 58263 w 120818"/>
                  <a:gd name="connsiteY79" fmla="*/ 31404 h 153683"/>
                  <a:gd name="connsiteX80" fmla="*/ 53085 w 120818"/>
                  <a:gd name="connsiteY80" fmla="*/ 34945 h 153683"/>
                  <a:gd name="connsiteX81" fmla="*/ 48097 w 120818"/>
                  <a:gd name="connsiteY81" fmla="*/ 38738 h 153683"/>
                  <a:gd name="connsiteX82" fmla="*/ 43335 w 120818"/>
                  <a:gd name="connsiteY82" fmla="*/ 42808 h 153683"/>
                  <a:gd name="connsiteX83" fmla="*/ 38789 w 120818"/>
                  <a:gd name="connsiteY83" fmla="*/ 47120 h 153683"/>
                  <a:gd name="connsiteX84" fmla="*/ 34485 w 120818"/>
                  <a:gd name="connsiteY84" fmla="*/ 51674 h 153683"/>
                  <a:gd name="connsiteX85" fmla="*/ 30450 w 120818"/>
                  <a:gd name="connsiteY85" fmla="*/ 56498 h 153683"/>
                  <a:gd name="connsiteX86" fmla="*/ 23185 w 120818"/>
                  <a:gd name="connsiteY86" fmla="*/ 66759 h 153683"/>
                  <a:gd name="connsiteX87" fmla="*/ 17046 w 120818"/>
                  <a:gd name="connsiteY87" fmla="*/ 77782 h 153683"/>
                  <a:gd name="connsiteX88" fmla="*/ 14431 w 120818"/>
                  <a:gd name="connsiteY88" fmla="*/ 83514 h 153683"/>
                  <a:gd name="connsiteX89" fmla="*/ 12084 w 120818"/>
                  <a:gd name="connsiteY89" fmla="*/ 89402 h 153683"/>
                  <a:gd name="connsiteX90" fmla="*/ 8274 w 120818"/>
                  <a:gd name="connsiteY90" fmla="*/ 101490 h 153683"/>
                  <a:gd name="connsiteX91" fmla="*/ 6776 w 120818"/>
                  <a:gd name="connsiteY91" fmla="*/ 107682 h 153683"/>
                  <a:gd name="connsiteX92" fmla="*/ 5573 w 120818"/>
                  <a:gd name="connsiteY92" fmla="*/ 113916 h 153683"/>
                  <a:gd name="connsiteX93" fmla="*/ 3954 w 120818"/>
                  <a:gd name="connsiteY93" fmla="*/ 126567 h 153683"/>
                  <a:gd name="connsiteX94" fmla="*/ 3347 w 120818"/>
                  <a:gd name="connsiteY94" fmla="*/ 139305 h 153683"/>
                  <a:gd name="connsiteX95" fmla="*/ 3642 w 120818"/>
                  <a:gd name="connsiteY95" fmla="*/ 150414 h 153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20818" h="153683">
                    <a:moveTo>
                      <a:pt x="828" y="152311"/>
                    </a:moveTo>
                    <a:cubicBezTo>
                      <a:pt x="447" y="148068"/>
                      <a:pt x="135" y="143686"/>
                      <a:pt x="57" y="139339"/>
                    </a:cubicBezTo>
                    <a:cubicBezTo>
                      <a:pt x="-64" y="134992"/>
                      <a:pt x="14" y="130646"/>
                      <a:pt x="239" y="126299"/>
                    </a:cubicBezTo>
                    <a:cubicBezTo>
                      <a:pt x="464" y="121943"/>
                      <a:pt x="914" y="117605"/>
                      <a:pt x="1477" y="113284"/>
                    </a:cubicBezTo>
                    <a:lnTo>
                      <a:pt x="2525" y="106833"/>
                    </a:lnTo>
                    <a:cubicBezTo>
                      <a:pt x="2966" y="104686"/>
                      <a:pt x="3347" y="102521"/>
                      <a:pt x="3858" y="100408"/>
                    </a:cubicBezTo>
                    <a:cubicBezTo>
                      <a:pt x="4854" y="96156"/>
                      <a:pt x="5988" y="91931"/>
                      <a:pt x="7391" y="87766"/>
                    </a:cubicBezTo>
                    <a:cubicBezTo>
                      <a:pt x="8075" y="85679"/>
                      <a:pt x="8803" y="83618"/>
                      <a:pt x="9643" y="81566"/>
                    </a:cubicBezTo>
                    <a:cubicBezTo>
                      <a:pt x="10396" y="79522"/>
                      <a:pt x="11270" y="77496"/>
                      <a:pt x="12180" y="75487"/>
                    </a:cubicBezTo>
                    <a:cubicBezTo>
                      <a:pt x="13972" y="71469"/>
                      <a:pt x="16016" y="67564"/>
                      <a:pt x="18224" y="63745"/>
                    </a:cubicBezTo>
                    <a:cubicBezTo>
                      <a:pt x="20440" y="59953"/>
                      <a:pt x="22899" y="56273"/>
                      <a:pt x="25523" y="52722"/>
                    </a:cubicBezTo>
                    <a:cubicBezTo>
                      <a:pt x="26831" y="50947"/>
                      <a:pt x="28251" y="49242"/>
                      <a:pt x="29619" y="47510"/>
                    </a:cubicBezTo>
                    <a:cubicBezTo>
                      <a:pt x="31048" y="45821"/>
                      <a:pt x="32554" y="44193"/>
                      <a:pt x="34018" y="42539"/>
                    </a:cubicBezTo>
                    <a:cubicBezTo>
                      <a:pt x="35542" y="40920"/>
                      <a:pt x="37109" y="39379"/>
                      <a:pt x="38676" y="37811"/>
                    </a:cubicBezTo>
                    <a:cubicBezTo>
                      <a:pt x="40287" y="36296"/>
                      <a:pt x="41958" y="34824"/>
                      <a:pt x="43586" y="33335"/>
                    </a:cubicBezTo>
                    <a:cubicBezTo>
                      <a:pt x="45275" y="31915"/>
                      <a:pt x="47015" y="30546"/>
                      <a:pt x="48756" y="29135"/>
                    </a:cubicBezTo>
                    <a:cubicBezTo>
                      <a:pt x="50487" y="27793"/>
                      <a:pt x="52314" y="26520"/>
                      <a:pt x="54107" y="25221"/>
                    </a:cubicBezTo>
                    <a:cubicBezTo>
                      <a:pt x="57752" y="22736"/>
                      <a:pt x="61493" y="20346"/>
                      <a:pt x="65390" y="18216"/>
                    </a:cubicBezTo>
                    <a:cubicBezTo>
                      <a:pt x="67277" y="17064"/>
                      <a:pt x="69243" y="16103"/>
                      <a:pt x="71235" y="15125"/>
                    </a:cubicBezTo>
                    <a:cubicBezTo>
                      <a:pt x="73209" y="14094"/>
                      <a:pt x="75183" y="13133"/>
                      <a:pt x="77218" y="12267"/>
                    </a:cubicBezTo>
                    <a:cubicBezTo>
                      <a:pt x="81236" y="10388"/>
                      <a:pt x="85366" y="8864"/>
                      <a:pt x="89497" y="7279"/>
                    </a:cubicBezTo>
                    <a:cubicBezTo>
                      <a:pt x="93662" y="5903"/>
                      <a:pt x="97844" y="4439"/>
                      <a:pt x="102113" y="3314"/>
                    </a:cubicBezTo>
                    <a:cubicBezTo>
                      <a:pt x="106330" y="2049"/>
                      <a:pt x="110642" y="1175"/>
                      <a:pt x="114928" y="127"/>
                    </a:cubicBezTo>
                    <a:cubicBezTo>
                      <a:pt x="117370" y="-462"/>
                      <a:pt x="119855" y="1054"/>
                      <a:pt x="120462" y="3522"/>
                    </a:cubicBezTo>
                    <a:cubicBezTo>
                      <a:pt x="120531" y="3833"/>
                      <a:pt x="120583" y="4188"/>
                      <a:pt x="120583" y="4509"/>
                    </a:cubicBezTo>
                    <a:cubicBezTo>
                      <a:pt x="120669" y="8907"/>
                      <a:pt x="120929" y="13298"/>
                      <a:pt x="120765" y="17714"/>
                    </a:cubicBezTo>
                    <a:cubicBezTo>
                      <a:pt x="120773" y="22112"/>
                      <a:pt x="120436" y="26494"/>
                      <a:pt x="120176" y="30901"/>
                    </a:cubicBezTo>
                    <a:cubicBezTo>
                      <a:pt x="119682" y="35300"/>
                      <a:pt x="119267" y="39690"/>
                      <a:pt x="118479" y="44046"/>
                    </a:cubicBezTo>
                    <a:cubicBezTo>
                      <a:pt x="118167" y="46228"/>
                      <a:pt x="117725" y="48401"/>
                      <a:pt x="117240" y="50557"/>
                    </a:cubicBezTo>
                    <a:cubicBezTo>
                      <a:pt x="116790" y="52722"/>
                      <a:pt x="116348" y="54879"/>
                      <a:pt x="115742" y="57035"/>
                    </a:cubicBezTo>
                    <a:cubicBezTo>
                      <a:pt x="114660" y="61312"/>
                      <a:pt x="113318" y="65520"/>
                      <a:pt x="111828" y="69703"/>
                    </a:cubicBezTo>
                    <a:cubicBezTo>
                      <a:pt x="111023" y="71764"/>
                      <a:pt x="110287" y="73850"/>
                      <a:pt x="109413" y="75877"/>
                    </a:cubicBezTo>
                    <a:cubicBezTo>
                      <a:pt x="108503" y="77912"/>
                      <a:pt x="107637" y="79938"/>
                      <a:pt x="106676" y="81947"/>
                    </a:cubicBezTo>
                    <a:cubicBezTo>
                      <a:pt x="105646" y="83912"/>
                      <a:pt x="104667" y="85887"/>
                      <a:pt x="103611" y="87844"/>
                    </a:cubicBezTo>
                    <a:cubicBezTo>
                      <a:pt x="102477" y="89749"/>
                      <a:pt x="101394" y="91671"/>
                      <a:pt x="100225" y="93550"/>
                    </a:cubicBezTo>
                    <a:cubicBezTo>
                      <a:pt x="98987" y="95377"/>
                      <a:pt x="97809" y="97265"/>
                      <a:pt x="96545" y="99066"/>
                    </a:cubicBezTo>
                    <a:cubicBezTo>
                      <a:pt x="95203" y="100832"/>
                      <a:pt x="93930" y="102625"/>
                      <a:pt x="92545" y="104357"/>
                    </a:cubicBezTo>
                    <a:cubicBezTo>
                      <a:pt x="89774" y="107786"/>
                      <a:pt x="86847" y="111102"/>
                      <a:pt x="83721" y="114228"/>
                    </a:cubicBezTo>
                    <a:cubicBezTo>
                      <a:pt x="80595" y="117354"/>
                      <a:pt x="77348" y="120324"/>
                      <a:pt x="73902" y="123060"/>
                    </a:cubicBezTo>
                    <a:cubicBezTo>
                      <a:pt x="72204" y="124463"/>
                      <a:pt x="70481" y="125822"/>
                      <a:pt x="68680" y="127087"/>
                    </a:cubicBezTo>
                    <a:cubicBezTo>
                      <a:pt x="66931" y="128394"/>
                      <a:pt x="65095" y="129624"/>
                      <a:pt x="63260" y="130819"/>
                    </a:cubicBezTo>
                    <a:cubicBezTo>
                      <a:pt x="59606" y="133235"/>
                      <a:pt x="55804" y="135425"/>
                      <a:pt x="51942" y="137486"/>
                    </a:cubicBezTo>
                    <a:cubicBezTo>
                      <a:pt x="50011" y="138525"/>
                      <a:pt x="48028" y="139452"/>
                      <a:pt x="46080" y="140413"/>
                    </a:cubicBezTo>
                    <a:lnTo>
                      <a:pt x="40088" y="143063"/>
                    </a:lnTo>
                    <a:cubicBezTo>
                      <a:pt x="36044" y="144699"/>
                      <a:pt x="31983" y="146267"/>
                      <a:pt x="27818" y="147574"/>
                    </a:cubicBezTo>
                    <a:cubicBezTo>
                      <a:pt x="23679" y="148925"/>
                      <a:pt x="19505" y="150111"/>
                      <a:pt x="15262" y="151098"/>
                    </a:cubicBezTo>
                    <a:cubicBezTo>
                      <a:pt x="11045" y="152137"/>
                      <a:pt x="6785" y="152951"/>
                      <a:pt x="2499" y="153661"/>
                    </a:cubicBezTo>
                    <a:cubicBezTo>
                      <a:pt x="1711" y="153800"/>
                      <a:pt x="966" y="153272"/>
                      <a:pt x="828" y="152492"/>
                    </a:cubicBezTo>
                    <a:cubicBezTo>
                      <a:pt x="819" y="152441"/>
                      <a:pt x="819" y="152388"/>
                      <a:pt x="819" y="152371"/>
                    </a:cubicBezTo>
                    <a:lnTo>
                      <a:pt x="828" y="152311"/>
                    </a:lnTo>
                    <a:close/>
                    <a:moveTo>
                      <a:pt x="3642" y="150414"/>
                    </a:moveTo>
                    <a:cubicBezTo>
                      <a:pt x="7279" y="149670"/>
                      <a:pt x="10898" y="148873"/>
                      <a:pt x="14474" y="147860"/>
                    </a:cubicBezTo>
                    <a:cubicBezTo>
                      <a:pt x="18579" y="146760"/>
                      <a:pt x="22631" y="145478"/>
                      <a:pt x="26640" y="144041"/>
                    </a:cubicBezTo>
                    <a:cubicBezTo>
                      <a:pt x="30649" y="142630"/>
                      <a:pt x="34572" y="140976"/>
                      <a:pt x="38443" y="139270"/>
                    </a:cubicBezTo>
                    <a:lnTo>
                      <a:pt x="44192" y="136499"/>
                    </a:lnTo>
                    <a:cubicBezTo>
                      <a:pt x="46054" y="135486"/>
                      <a:pt x="47950" y="134551"/>
                      <a:pt x="49777" y="133468"/>
                    </a:cubicBezTo>
                    <a:cubicBezTo>
                      <a:pt x="53457" y="131373"/>
                      <a:pt x="57060" y="129156"/>
                      <a:pt x="60489" y="126688"/>
                    </a:cubicBezTo>
                    <a:cubicBezTo>
                      <a:pt x="62238" y="125485"/>
                      <a:pt x="63944" y="124255"/>
                      <a:pt x="65580" y="122930"/>
                    </a:cubicBezTo>
                    <a:cubicBezTo>
                      <a:pt x="67277" y="121666"/>
                      <a:pt x="68888" y="120324"/>
                      <a:pt x="70473" y="118921"/>
                    </a:cubicBezTo>
                    <a:cubicBezTo>
                      <a:pt x="73677" y="116202"/>
                      <a:pt x="76699" y="113258"/>
                      <a:pt x="79573" y="110184"/>
                    </a:cubicBezTo>
                    <a:cubicBezTo>
                      <a:pt x="82431" y="107136"/>
                      <a:pt x="85106" y="103898"/>
                      <a:pt x="87644" y="100555"/>
                    </a:cubicBezTo>
                    <a:cubicBezTo>
                      <a:pt x="88899" y="98901"/>
                      <a:pt x="90051" y="97126"/>
                      <a:pt x="91263" y="95429"/>
                    </a:cubicBezTo>
                    <a:cubicBezTo>
                      <a:pt x="92397" y="93671"/>
                      <a:pt x="93462" y="91879"/>
                      <a:pt x="94580" y="90104"/>
                    </a:cubicBezTo>
                    <a:cubicBezTo>
                      <a:pt x="95610" y="88285"/>
                      <a:pt x="96588" y="86432"/>
                      <a:pt x="97602" y="84605"/>
                    </a:cubicBezTo>
                    <a:lnTo>
                      <a:pt x="100312" y="78959"/>
                    </a:lnTo>
                    <a:cubicBezTo>
                      <a:pt x="101143" y="77028"/>
                      <a:pt x="101905" y="75089"/>
                      <a:pt x="102710" y="73158"/>
                    </a:cubicBezTo>
                    <a:cubicBezTo>
                      <a:pt x="103464" y="71210"/>
                      <a:pt x="104096" y="69235"/>
                      <a:pt x="104797" y="67252"/>
                    </a:cubicBezTo>
                    <a:cubicBezTo>
                      <a:pt x="106070" y="63260"/>
                      <a:pt x="107222" y="59243"/>
                      <a:pt x="108105" y="55147"/>
                    </a:cubicBezTo>
                    <a:cubicBezTo>
                      <a:pt x="108633" y="53138"/>
                      <a:pt x="108980" y="51060"/>
                      <a:pt x="109326" y="48990"/>
                    </a:cubicBezTo>
                    <a:cubicBezTo>
                      <a:pt x="109733" y="46964"/>
                      <a:pt x="110088" y="44886"/>
                      <a:pt x="110304" y="42816"/>
                    </a:cubicBezTo>
                    <a:cubicBezTo>
                      <a:pt x="110911" y="38660"/>
                      <a:pt x="111188" y="34460"/>
                      <a:pt x="111499" y="30304"/>
                    </a:cubicBezTo>
                    <a:cubicBezTo>
                      <a:pt x="111612" y="26113"/>
                      <a:pt x="111811" y="21913"/>
                      <a:pt x="111681" y="17705"/>
                    </a:cubicBezTo>
                    <a:cubicBezTo>
                      <a:pt x="111699" y="13497"/>
                      <a:pt x="111309" y="9297"/>
                      <a:pt x="111092" y="5106"/>
                    </a:cubicBezTo>
                    <a:lnTo>
                      <a:pt x="116755" y="9479"/>
                    </a:lnTo>
                    <a:cubicBezTo>
                      <a:pt x="112642" y="10319"/>
                      <a:pt x="108486" y="11020"/>
                      <a:pt x="104434" y="12111"/>
                    </a:cubicBezTo>
                    <a:cubicBezTo>
                      <a:pt x="100312" y="13038"/>
                      <a:pt x="96311" y="14319"/>
                      <a:pt x="92285" y="15497"/>
                    </a:cubicBezTo>
                    <a:cubicBezTo>
                      <a:pt x="88328" y="16882"/>
                      <a:pt x="84344" y="18216"/>
                      <a:pt x="80500" y="19861"/>
                    </a:cubicBezTo>
                    <a:cubicBezTo>
                      <a:pt x="78543" y="20588"/>
                      <a:pt x="76646" y="21472"/>
                      <a:pt x="74759" y="22372"/>
                    </a:cubicBezTo>
                    <a:cubicBezTo>
                      <a:pt x="72837" y="23247"/>
                      <a:pt x="70940" y="24104"/>
                      <a:pt x="69122" y="25126"/>
                    </a:cubicBezTo>
                    <a:cubicBezTo>
                      <a:pt x="65390" y="27013"/>
                      <a:pt x="61796" y="29161"/>
                      <a:pt x="58263" y="31404"/>
                    </a:cubicBezTo>
                    <a:cubicBezTo>
                      <a:pt x="56549" y="32581"/>
                      <a:pt x="54774" y="33707"/>
                      <a:pt x="53085" y="34945"/>
                    </a:cubicBezTo>
                    <a:cubicBezTo>
                      <a:pt x="51431" y="36210"/>
                      <a:pt x="49734" y="37448"/>
                      <a:pt x="48097" y="38738"/>
                    </a:cubicBezTo>
                    <a:lnTo>
                      <a:pt x="43335" y="42808"/>
                    </a:lnTo>
                    <a:cubicBezTo>
                      <a:pt x="41820" y="44245"/>
                      <a:pt x="40270" y="45648"/>
                      <a:pt x="38789" y="47120"/>
                    </a:cubicBezTo>
                    <a:cubicBezTo>
                      <a:pt x="37360" y="48644"/>
                      <a:pt x="35888" y="50133"/>
                      <a:pt x="34485" y="51674"/>
                    </a:cubicBezTo>
                    <a:cubicBezTo>
                      <a:pt x="33152" y="53285"/>
                      <a:pt x="31741" y="54844"/>
                      <a:pt x="30450" y="56498"/>
                    </a:cubicBezTo>
                    <a:cubicBezTo>
                      <a:pt x="27861" y="59797"/>
                      <a:pt x="25411" y="63183"/>
                      <a:pt x="23185" y="66759"/>
                    </a:cubicBezTo>
                    <a:cubicBezTo>
                      <a:pt x="20951" y="70309"/>
                      <a:pt x="18873" y="73980"/>
                      <a:pt x="17046" y="77782"/>
                    </a:cubicBezTo>
                    <a:cubicBezTo>
                      <a:pt x="16120" y="79661"/>
                      <a:pt x="15219" y="81574"/>
                      <a:pt x="14431" y="83514"/>
                    </a:cubicBezTo>
                    <a:cubicBezTo>
                      <a:pt x="13565" y="85445"/>
                      <a:pt x="12803" y="87428"/>
                      <a:pt x="12084" y="89402"/>
                    </a:cubicBezTo>
                    <a:cubicBezTo>
                      <a:pt x="10595" y="93351"/>
                      <a:pt x="9374" y="97386"/>
                      <a:pt x="8274" y="101490"/>
                    </a:cubicBezTo>
                    <a:cubicBezTo>
                      <a:pt x="7711" y="103525"/>
                      <a:pt x="7287" y="105621"/>
                      <a:pt x="6776" y="107682"/>
                    </a:cubicBezTo>
                    <a:lnTo>
                      <a:pt x="5573" y="113916"/>
                    </a:lnTo>
                    <a:cubicBezTo>
                      <a:pt x="4880" y="118107"/>
                      <a:pt x="4309" y="122316"/>
                      <a:pt x="3954" y="126567"/>
                    </a:cubicBezTo>
                    <a:cubicBezTo>
                      <a:pt x="3572" y="130801"/>
                      <a:pt x="3382" y="135053"/>
                      <a:pt x="3347" y="139305"/>
                    </a:cubicBezTo>
                    <a:cubicBezTo>
                      <a:pt x="3295" y="143011"/>
                      <a:pt x="3460" y="146682"/>
                      <a:pt x="3642" y="150414"/>
                    </a:cubicBezTo>
                    <a:close/>
                  </a:path>
                </a:pathLst>
              </a:custGeom>
              <a:grpFill/>
              <a:ln w="8653" cap="flat">
                <a:noFill/>
                <a:prstDash val="solid"/>
                <a:miter/>
              </a:ln>
            </p:spPr>
            <p:txBody>
              <a:bodyPr rtlCol="0" anchor="ctr"/>
              <a:lstStyle/>
              <a:p>
                <a:endParaRPr lang="en-IN" dirty="0"/>
              </a:p>
            </p:txBody>
          </p:sp>
          <p:sp>
            <p:nvSpPr>
              <p:cNvPr id="95" name="Freeform: Shape 70">
                <a:extLst>
                  <a:ext uri="{FF2B5EF4-FFF2-40B4-BE49-F238E27FC236}">
                    <a16:creationId xmlns:a16="http://schemas.microsoft.com/office/drawing/2014/main" id="{8C63B898-4D98-9348-9B31-7F8FD5E0BD37}"/>
                  </a:ext>
                </a:extLst>
              </p:cNvPr>
              <p:cNvSpPr/>
              <p:nvPr/>
            </p:nvSpPr>
            <p:spPr>
              <a:xfrm>
                <a:off x="-912705" y="3307049"/>
                <a:ext cx="158239" cy="116074"/>
              </a:xfrm>
              <a:custGeom>
                <a:avLst/>
                <a:gdLst>
                  <a:gd name="connsiteX0" fmla="*/ 80 w 158239"/>
                  <a:gd name="connsiteY0" fmla="*/ 112624 h 116074"/>
                  <a:gd name="connsiteX1" fmla="*/ 3171 w 158239"/>
                  <a:gd name="connsiteY1" fmla="*/ 100000 h 116074"/>
                  <a:gd name="connsiteX2" fmla="*/ 7206 w 158239"/>
                  <a:gd name="connsiteY2" fmla="*/ 87591 h 116074"/>
                  <a:gd name="connsiteX3" fmla="*/ 12220 w 158239"/>
                  <a:gd name="connsiteY3" fmla="*/ 75520 h 116074"/>
                  <a:gd name="connsiteX4" fmla="*/ 15112 w 158239"/>
                  <a:gd name="connsiteY4" fmla="*/ 69632 h 116074"/>
                  <a:gd name="connsiteX5" fmla="*/ 18281 w 158239"/>
                  <a:gd name="connsiteY5" fmla="*/ 63900 h 116074"/>
                  <a:gd name="connsiteX6" fmla="*/ 25399 w 158239"/>
                  <a:gd name="connsiteY6" fmla="*/ 52859 h 116074"/>
                  <a:gd name="connsiteX7" fmla="*/ 29348 w 158239"/>
                  <a:gd name="connsiteY7" fmla="*/ 47629 h 116074"/>
                  <a:gd name="connsiteX8" fmla="*/ 33573 w 158239"/>
                  <a:gd name="connsiteY8" fmla="*/ 42555 h 116074"/>
                  <a:gd name="connsiteX9" fmla="*/ 42804 w 158239"/>
                  <a:gd name="connsiteY9" fmla="*/ 33116 h 116074"/>
                  <a:gd name="connsiteX10" fmla="*/ 53030 w 158239"/>
                  <a:gd name="connsiteY10" fmla="*/ 24726 h 116074"/>
                  <a:gd name="connsiteX11" fmla="*/ 58486 w 158239"/>
                  <a:gd name="connsiteY11" fmla="*/ 20950 h 116074"/>
                  <a:gd name="connsiteX12" fmla="*/ 64157 w 158239"/>
                  <a:gd name="connsiteY12" fmla="*/ 17504 h 116074"/>
                  <a:gd name="connsiteX13" fmla="*/ 69985 w 158239"/>
                  <a:gd name="connsiteY13" fmla="*/ 14352 h 116074"/>
                  <a:gd name="connsiteX14" fmla="*/ 76003 w 158239"/>
                  <a:gd name="connsiteY14" fmla="*/ 11538 h 116074"/>
                  <a:gd name="connsiteX15" fmla="*/ 82168 w 158239"/>
                  <a:gd name="connsiteY15" fmla="*/ 9036 h 116074"/>
                  <a:gd name="connsiteX16" fmla="*/ 88455 w 158239"/>
                  <a:gd name="connsiteY16" fmla="*/ 6871 h 116074"/>
                  <a:gd name="connsiteX17" fmla="*/ 101270 w 158239"/>
                  <a:gd name="connsiteY17" fmla="*/ 3502 h 116074"/>
                  <a:gd name="connsiteX18" fmla="*/ 107791 w 158239"/>
                  <a:gd name="connsiteY18" fmla="*/ 2247 h 116074"/>
                  <a:gd name="connsiteX19" fmla="*/ 114363 w 158239"/>
                  <a:gd name="connsiteY19" fmla="*/ 1303 h 116074"/>
                  <a:gd name="connsiteX20" fmla="*/ 127551 w 158239"/>
                  <a:gd name="connsiteY20" fmla="*/ 151 h 116074"/>
                  <a:gd name="connsiteX21" fmla="*/ 140764 w 158239"/>
                  <a:gd name="connsiteY21" fmla="*/ 82 h 116074"/>
                  <a:gd name="connsiteX22" fmla="*/ 153952 w 158239"/>
                  <a:gd name="connsiteY22" fmla="*/ 827 h 116074"/>
                  <a:gd name="connsiteX23" fmla="*/ 158230 w 158239"/>
                  <a:gd name="connsiteY23" fmla="*/ 5693 h 116074"/>
                  <a:gd name="connsiteX24" fmla="*/ 158057 w 158239"/>
                  <a:gd name="connsiteY24" fmla="*/ 6663 h 116074"/>
                  <a:gd name="connsiteX25" fmla="*/ 154350 w 158239"/>
                  <a:gd name="connsiteY25" fmla="*/ 19331 h 116074"/>
                  <a:gd name="connsiteX26" fmla="*/ 149882 w 158239"/>
                  <a:gd name="connsiteY26" fmla="*/ 31783 h 116074"/>
                  <a:gd name="connsiteX27" fmla="*/ 144392 w 158239"/>
                  <a:gd name="connsiteY27" fmla="*/ 43828 h 116074"/>
                  <a:gd name="connsiteX28" fmla="*/ 141301 w 158239"/>
                  <a:gd name="connsiteY28" fmla="*/ 49716 h 116074"/>
                  <a:gd name="connsiteX29" fmla="*/ 137959 w 158239"/>
                  <a:gd name="connsiteY29" fmla="*/ 55431 h 116074"/>
                  <a:gd name="connsiteX30" fmla="*/ 130477 w 158239"/>
                  <a:gd name="connsiteY30" fmla="*/ 66385 h 116074"/>
                  <a:gd name="connsiteX31" fmla="*/ 126347 w 158239"/>
                  <a:gd name="connsiteY31" fmla="*/ 71606 h 116074"/>
                  <a:gd name="connsiteX32" fmla="*/ 121939 w 158239"/>
                  <a:gd name="connsiteY32" fmla="*/ 76577 h 116074"/>
                  <a:gd name="connsiteX33" fmla="*/ 117272 w 158239"/>
                  <a:gd name="connsiteY33" fmla="*/ 81313 h 116074"/>
                  <a:gd name="connsiteX34" fmla="*/ 112363 w 158239"/>
                  <a:gd name="connsiteY34" fmla="*/ 85790 h 116074"/>
                  <a:gd name="connsiteX35" fmla="*/ 107202 w 158239"/>
                  <a:gd name="connsiteY35" fmla="*/ 89946 h 116074"/>
                  <a:gd name="connsiteX36" fmla="*/ 101824 w 158239"/>
                  <a:gd name="connsiteY36" fmla="*/ 93843 h 116074"/>
                  <a:gd name="connsiteX37" fmla="*/ 90498 w 158239"/>
                  <a:gd name="connsiteY37" fmla="*/ 100675 h 116074"/>
                  <a:gd name="connsiteX38" fmla="*/ 78514 w 158239"/>
                  <a:gd name="connsiteY38" fmla="*/ 106208 h 116074"/>
                  <a:gd name="connsiteX39" fmla="*/ 72340 w 158239"/>
                  <a:gd name="connsiteY39" fmla="*/ 108520 h 116074"/>
                  <a:gd name="connsiteX40" fmla="*/ 66062 w 158239"/>
                  <a:gd name="connsiteY40" fmla="*/ 110486 h 116074"/>
                  <a:gd name="connsiteX41" fmla="*/ 53281 w 158239"/>
                  <a:gd name="connsiteY41" fmla="*/ 113516 h 116074"/>
                  <a:gd name="connsiteX42" fmla="*/ 46813 w 158239"/>
                  <a:gd name="connsiteY42" fmla="*/ 114590 h 116074"/>
                  <a:gd name="connsiteX43" fmla="*/ 40310 w 158239"/>
                  <a:gd name="connsiteY43" fmla="*/ 115361 h 116074"/>
                  <a:gd name="connsiteX44" fmla="*/ 27261 w 158239"/>
                  <a:gd name="connsiteY44" fmla="*/ 116062 h 116074"/>
                  <a:gd name="connsiteX45" fmla="*/ 14220 w 158239"/>
                  <a:gd name="connsiteY45" fmla="*/ 115724 h 116074"/>
                  <a:gd name="connsiteX46" fmla="*/ 1249 w 158239"/>
                  <a:gd name="connsiteY46" fmla="*/ 114408 h 116074"/>
                  <a:gd name="connsiteX47" fmla="*/ 11 w 158239"/>
                  <a:gd name="connsiteY47" fmla="*/ 112780 h 116074"/>
                  <a:gd name="connsiteX48" fmla="*/ 28 w 158239"/>
                  <a:gd name="connsiteY48" fmla="*/ 112676 h 116074"/>
                  <a:gd name="connsiteX49" fmla="*/ 28 w 158239"/>
                  <a:gd name="connsiteY49" fmla="*/ 112624 h 116074"/>
                  <a:gd name="connsiteX50" fmla="*/ 3344 w 158239"/>
                  <a:gd name="connsiteY50" fmla="*/ 111646 h 116074"/>
                  <a:gd name="connsiteX51" fmla="*/ 14428 w 158239"/>
                  <a:gd name="connsiteY51" fmla="*/ 112399 h 116074"/>
                  <a:gd name="connsiteX52" fmla="*/ 27192 w 158239"/>
                  <a:gd name="connsiteY52" fmla="*/ 112313 h 116074"/>
                  <a:gd name="connsiteX53" fmla="*/ 39895 w 158239"/>
                  <a:gd name="connsiteY53" fmla="*/ 111213 h 116074"/>
                  <a:gd name="connsiteX54" fmla="*/ 46190 w 158239"/>
                  <a:gd name="connsiteY54" fmla="*/ 110286 h 116074"/>
                  <a:gd name="connsiteX55" fmla="*/ 52433 w 158239"/>
                  <a:gd name="connsiteY55" fmla="*/ 109031 h 116074"/>
                  <a:gd name="connsiteX56" fmla="*/ 64677 w 158239"/>
                  <a:gd name="connsiteY56" fmla="*/ 105723 h 116074"/>
                  <a:gd name="connsiteX57" fmla="*/ 70634 w 158239"/>
                  <a:gd name="connsiteY57" fmla="*/ 103636 h 116074"/>
                  <a:gd name="connsiteX58" fmla="*/ 76488 w 158239"/>
                  <a:gd name="connsiteY58" fmla="*/ 101238 h 116074"/>
                  <a:gd name="connsiteX59" fmla="*/ 87753 w 158239"/>
                  <a:gd name="connsiteY59" fmla="*/ 95592 h 116074"/>
                  <a:gd name="connsiteX60" fmla="*/ 98317 w 158239"/>
                  <a:gd name="connsiteY60" fmla="*/ 88743 h 116074"/>
                  <a:gd name="connsiteX61" fmla="*/ 103279 w 158239"/>
                  <a:gd name="connsiteY61" fmla="*/ 84907 h 116074"/>
                  <a:gd name="connsiteX62" fmla="*/ 108016 w 158239"/>
                  <a:gd name="connsiteY62" fmla="*/ 80811 h 116074"/>
                  <a:gd name="connsiteX63" fmla="*/ 112518 w 158239"/>
                  <a:gd name="connsiteY63" fmla="*/ 76429 h 116074"/>
                  <a:gd name="connsiteX64" fmla="*/ 116779 w 158239"/>
                  <a:gd name="connsiteY64" fmla="*/ 71849 h 116074"/>
                  <a:gd name="connsiteX65" fmla="*/ 120788 w 158239"/>
                  <a:gd name="connsiteY65" fmla="*/ 67000 h 116074"/>
                  <a:gd name="connsiteX66" fmla="*/ 124529 w 158239"/>
                  <a:gd name="connsiteY66" fmla="*/ 61995 h 116074"/>
                  <a:gd name="connsiteX67" fmla="*/ 131257 w 158239"/>
                  <a:gd name="connsiteY67" fmla="*/ 51405 h 116074"/>
                  <a:gd name="connsiteX68" fmla="*/ 134244 w 158239"/>
                  <a:gd name="connsiteY68" fmla="*/ 45880 h 116074"/>
                  <a:gd name="connsiteX69" fmla="*/ 136980 w 158239"/>
                  <a:gd name="connsiteY69" fmla="*/ 40252 h 116074"/>
                  <a:gd name="connsiteX70" fmla="*/ 141838 w 158239"/>
                  <a:gd name="connsiteY70" fmla="*/ 28631 h 116074"/>
                  <a:gd name="connsiteX71" fmla="*/ 145691 w 158239"/>
                  <a:gd name="connsiteY71" fmla="*/ 16673 h 116074"/>
                  <a:gd name="connsiteX72" fmla="*/ 148852 w 158239"/>
                  <a:gd name="connsiteY72" fmla="*/ 4464 h 116074"/>
                  <a:gd name="connsiteX73" fmla="*/ 152982 w 158239"/>
                  <a:gd name="connsiteY73" fmla="*/ 10282 h 116074"/>
                  <a:gd name="connsiteX74" fmla="*/ 140427 w 158239"/>
                  <a:gd name="connsiteY74" fmla="*/ 9183 h 116074"/>
                  <a:gd name="connsiteX75" fmla="*/ 127819 w 158239"/>
                  <a:gd name="connsiteY75" fmla="*/ 8828 h 116074"/>
                  <a:gd name="connsiteX76" fmla="*/ 115281 w 158239"/>
                  <a:gd name="connsiteY76" fmla="*/ 9521 h 116074"/>
                  <a:gd name="connsiteX77" fmla="*/ 109046 w 158239"/>
                  <a:gd name="connsiteY77" fmla="*/ 10222 h 116074"/>
                  <a:gd name="connsiteX78" fmla="*/ 102820 w 158239"/>
                  <a:gd name="connsiteY78" fmla="*/ 11192 h 116074"/>
                  <a:gd name="connsiteX79" fmla="*/ 90628 w 158239"/>
                  <a:gd name="connsiteY79" fmla="*/ 14006 h 116074"/>
                  <a:gd name="connsiteX80" fmla="*/ 84627 w 158239"/>
                  <a:gd name="connsiteY80" fmla="*/ 15842 h 116074"/>
                  <a:gd name="connsiteX81" fmla="*/ 78757 w 158239"/>
                  <a:gd name="connsiteY81" fmla="*/ 18015 h 116074"/>
                  <a:gd name="connsiteX82" fmla="*/ 72998 w 158239"/>
                  <a:gd name="connsiteY82" fmla="*/ 20492 h 116074"/>
                  <a:gd name="connsiteX83" fmla="*/ 67379 w 158239"/>
                  <a:gd name="connsiteY83" fmla="*/ 23263 h 116074"/>
                  <a:gd name="connsiteX84" fmla="*/ 61932 w 158239"/>
                  <a:gd name="connsiteY84" fmla="*/ 26371 h 116074"/>
                  <a:gd name="connsiteX85" fmla="*/ 56641 w 158239"/>
                  <a:gd name="connsiteY85" fmla="*/ 29765 h 116074"/>
                  <a:gd name="connsiteX86" fmla="*/ 46683 w 158239"/>
                  <a:gd name="connsiteY86" fmla="*/ 37446 h 116074"/>
                  <a:gd name="connsiteX87" fmla="*/ 37574 w 158239"/>
                  <a:gd name="connsiteY87" fmla="*/ 46166 h 116074"/>
                  <a:gd name="connsiteX88" fmla="*/ 33374 w 158239"/>
                  <a:gd name="connsiteY88" fmla="*/ 50868 h 116074"/>
                  <a:gd name="connsiteX89" fmla="*/ 29417 w 158239"/>
                  <a:gd name="connsiteY89" fmla="*/ 55821 h 116074"/>
                  <a:gd name="connsiteX90" fmla="*/ 22213 w 158239"/>
                  <a:gd name="connsiteY90" fmla="*/ 66238 h 116074"/>
                  <a:gd name="connsiteX91" fmla="*/ 18948 w 158239"/>
                  <a:gd name="connsiteY91" fmla="*/ 71702 h 116074"/>
                  <a:gd name="connsiteX92" fmla="*/ 15952 w 158239"/>
                  <a:gd name="connsiteY92" fmla="*/ 77312 h 116074"/>
                  <a:gd name="connsiteX93" fmla="*/ 10696 w 158239"/>
                  <a:gd name="connsiteY93" fmla="*/ 88916 h 116074"/>
                  <a:gd name="connsiteX94" fmla="*/ 6358 w 158239"/>
                  <a:gd name="connsiteY94" fmla="*/ 100934 h 116074"/>
                  <a:gd name="connsiteX95" fmla="*/ 3344 w 158239"/>
                  <a:gd name="connsiteY95" fmla="*/ 111646 h 1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58239" h="116074">
                    <a:moveTo>
                      <a:pt x="80" y="112624"/>
                    </a:moveTo>
                    <a:cubicBezTo>
                      <a:pt x="981" y="108433"/>
                      <a:pt x="1976" y="104173"/>
                      <a:pt x="3171" y="100000"/>
                    </a:cubicBezTo>
                    <a:cubicBezTo>
                      <a:pt x="4340" y="95826"/>
                      <a:pt x="5700" y="91669"/>
                      <a:pt x="7206" y="87591"/>
                    </a:cubicBezTo>
                    <a:cubicBezTo>
                      <a:pt x="8687" y="83487"/>
                      <a:pt x="10410" y="79477"/>
                      <a:pt x="12220" y="75520"/>
                    </a:cubicBezTo>
                    <a:lnTo>
                      <a:pt x="15112" y="69632"/>
                    </a:lnTo>
                    <a:cubicBezTo>
                      <a:pt x="16169" y="67736"/>
                      <a:pt x="17164" y="65787"/>
                      <a:pt x="18281" y="63900"/>
                    </a:cubicBezTo>
                    <a:cubicBezTo>
                      <a:pt x="20490" y="60133"/>
                      <a:pt x="22819" y="56418"/>
                      <a:pt x="25399" y="52859"/>
                    </a:cubicBezTo>
                    <a:cubicBezTo>
                      <a:pt x="26664" y="51093"/>
                      <a:pt x="27962" y="49309"/>
                      <a:pt x="29348" y="47629"/>
                    </a:cubicBezTo>
                    <a:cubicBezTo>
                      <a:pt x="30681" y="45871"/>
                      <a:pt x="32119" y="44200"/>
                      <a:pt x="33573" y="42555"/>
                    </a:cubicBezTo>
                    <a:cubicBezTo>
                      <a:pt x="36448" y="39238"/>
                      <a:pt x="39557" y="36113"/>
                      <a:pt x="42804" y="33116"/>
                    </a:cubicBezTo>
                    <a:cubicBezTo>
                      <a:pt x="46042" y="30129"/>
                      <a:pt x="49480" y="27367"/>
                      <a:pt x="53030" y="24726"/>
                    </a:cubicBezTo>
                    <a:cubicBezTo>
                      <a:pt x="54814" y="23410"/>
                      <a:pt x="56667" y="22206"/>
                      <a:pt x="58486" y="20950"/>
                    </a:cubicBezTo>
                    <a:cubicBezTo>
                      <a:pt x="60347" y="19747"/>
                      <a:pt x="62261" y="18630"/>
                      <a:pt x="64157" y="17504"/>
                    </a:cubicBezTo>
                    <a:cubicBezTo>
                      <a:pt x="66062" y="16422"/>
                      <a:pt x="68045" y="15400"/>
                      <a:pt x="69985" y="14352"/>
                    </a:cubicBezTo>
                    <a:cubicBezTo>
                      <a:pt x="71977" y="13391"/>
                      <a:pt x="74003" y="12473"/>
                      <a:pt x="76003" y="11538"/>
                    </a:cubicBezTo>
                    <a:cubicBezTo>
                      <a:pt x="78038" y="10655"/>
                      <a:pt x="80116" y="9876"/>
                      <a:pt x="82168" y="9036"/>
                    </a:cubicBezTo>
                    <a:cubicBezTo>
                      <a:pt x="84238" y="8248"/>
                      <a:pt x="86342" y="7616"/>
                      <a:pt x="88455" y="6871"/>
                    </a:cubicBezTo>
                    <a:cubicBezTo>
                      <a:pt x="92672" y="5581"/>
                      <a:pt x="96949" y="4386"/>
                      <a:pt x="101270" y="3502"/>
                    </a:cubicBezTo>
                    <a:cubicBezTo>
                      <a:pt x="103435" y="2974"/>
                      <a:pt x="105617" y="2619"/>
                      <a:pt x="107791" y="2247"/>
                    </a:cubicBezTo>
                    <a:cubicBezTo>
                      <a:pt x="109973" y="1875"/>
                      <a:pt x="112155" y="1502"/>
                      <a:pt x="114363" y="1303"/>
                    </a:cubicBezTo>
                    <a:cubicBezTo>
                      <a:pt x="118736" y="697"/>
                      <a:pt x="123143" y="437"/>
                      <a:pt x="127551" y="151"/>
                    </a:cubicBezTo>
                    <a:cubicBezTo>
                      <a:pt x="131967" y="65"/>
                      <a:pt x="136374" y="-100"/>
                      <a:pt x="140764" y="82"/>
                    </a:cubicBezTo>
                    <a:cubicBezTo>
                      <a:pt x="145189" y="117"/>
                      <a:pt x="149553" y="558"/>
                      <a:pt x="153952" y="827"/>
                    </a:cubicBezTo>
                    <a:cubicBezTo>
                      <a:pt x="156481" y="983"/>
                      <a:pt x="158394" y="3156"/>
                      <a:pt x="158230" y="5693"/>
                    </a:cubicBezTo>
                    <a:cubicBezTo>
                      <a:pt x="158221" y="6014"/>
                      <a:pt x="158152" y="6369"/>
                      <a:pt x="158057" y="6663"/>
                    </a:cubicBezTo>
                    <a:cubicBezTo>
                      <a:pt x="156853" y="10889"/>
                      <a:pt x="155805" y="15166"/>
                      <a:pt x="154350" y="19331"/>
                    </a:cubicBezTo>
                    <a:cubicBezTo>
                      <a:pt x="153069" y="23548"/>
                      <a:pt x="151432" y="27653"/>
                      <a:pt x="149882" y="31783"/>
                    </a:cubicBezTo>
                    <a:cubicBezTo>
                      <a:pt x="148133" y="35862"/>
                      <a:pt x="146419" y="39905"/>
                      <a:pt x="144392" y="43828"/>
                    </a:cubicBezTo>
                    <a:cubicBezTo>
                      <a:pt x="143457" y="45837"/>
                      <a:pt x="142392" y="47768"/>
                      <a:pt x="141301" y="49716"/>
                    </a:cubicBezTo>
                    <a:cubicBezTo>
                      <a:pt x="140236" y="51638"/>
                      <a:pt x="139180" y="53569"/>
                      <a:pt x="137959" y="55431"/>
                    </a:cubicBezTo>
                    <a:cubicBezTo>
                      <a:pt x="135664" y="59224"/>
                      <a:pt x="133118" y="62834"/>
                      <a:pt x="130477" y="66385"/>
                    </a:cubicBezTo>
                    <a:cubicBezTo>
                      <a:pt x="129109" y="68117"/>
                      <a:pt x="127767" y="69892"/>
                      <a:pt x="126347" y="71606"/>
                    </a:cubicBezTo>
                    <a:cubicBezTo>
                      <a:pt x="124875" y="73260"/>
                      <a:pt x="123437" y="74957"/>
                      <a:pt x="121939" y="76577"/>
                    </a:cubicBezTo>
                    <a:cubicBezTo>
                      <a:pt x="120381" y="78153"/>
                      <a:pt x="118857" y="79754"/>
                      <a:pt x="117272" y="81313"/>
                    </a:cubicBezTo>
                    <a:cubicBezTo>
                      <a:pt x="115636" y="82785"/>
                      <a:pt x="114016" y="84309"/>
                      <a:pt x="112363" y="85790"/>
                    </a:cubicBezTo>
                    <a:cubicBezTo>
                      <a:pt x="110657" y="87175"/>
                      <a:pt x="108959" y="88604"/>
                      <a:pt x="107202" y="89946"/>
                    </a:cubicBezTo>
                    <a:cubicBezTo>
                      <a:pt x="105418" y="91236"/>
                      <a:pt x="103669" y="92587"/>
                      <a:pt x="101824" y="93843"/>
                    </a:cubicBezTo>
                    <a:cubicBezTo>
                      <a:pt x="98170" y="96293"/>
                      <a:pt x="94412" y="98597"/>
                      <a:pt x="90498" y="100675"/>
                    </a:cubicBezTo>
                    <a:cubicBezTo>
                      <a:pt x="86602" y="102718"/>
                      <a:pt x="82610" y="104606"/>
                      <a:pt x="78514" y="106208"/>
                    </a:cubicBezTo>
                    <a:cubicBezTo>
                      <a:pt x="76479" y="107056"/>
                      <a:pt x="74418" y="107844"/>
                      <a:pt x="72340" y="108520"/>
                    </a:cubicBezTo>
                    <a:cubicBezTo>
                      <a:pt x="70279" y="109256"/>
                      <a:pt x="68184" y="109879"/>
                      <a:pt x="66062" y="110486"/>
                    </a:cubicBezTo>
                    <a:cubicBezTo>
                      <a:pt x="61871" y="111732"/>
                      <a:pt x="57576" y="112702"/>
                      <a:pt x="53281" y="113516"/>
                    </a:cubicBezTo>
                    <a:cubicBezTo>
                      <a:pt x="51134" y="113949"/>
                      <a:pt x="48969" y="114235"/>
                      <a:pt x="46813" y="114590"/>
                    </a:cubicBezTo>
                    <a:lnTo>
                      <a:pt x="40310" y="115361"/>
                    </a:lnTo>
                    <a:cubicBezTo>
                      <a:pt x="35963" y="115742"/>
                      <a:pt x="31616" y="116010"/>
                      <a:pt x="27261" y="116062"/>
                    </a:cubicBezTo>
                    <a:cubicBezTo>
                      <a:pt x="22905" y="116114"/>
                      <a:pt x="18550" y="116010"/>
                      <a:pt x="14220" y="115724"/>
                    </a:cubicBezTo>
                    <a:cubicBezTo>
                      <a:pt x="9873" y="115456"/>
                      <a:pt x="5561" y="114971"/>
                      <a:pt x="1249" y="114408"/>
                    </a:cubicBezTo>
                    <a:cubicBezTo>
                      <a:pt x="461" y="114304"/>
                      <a:pt x="-84" y="113577"/>
                      <a:pt x="11" y="112780"/>
                    </a:cubicBezTo>
                    <a:cubicBezTo>
                      <a:pt x="11" y="112746"/>
                      <a:pt x="20" y="112694"/>
                      <a:pt x="28" y="112676"/>
                    </a:cubicBezTo>
                    <a:lnTo>
                      <a:pt x="28" y="112624"/>
                    </a:lnTo>
                    <a:close/>
                    <a:moveTo>
                      <a:pt x="3344" y="111646"/>
                    </a:moveTo>
                    <a:cubicBezTo>
                      <a:pt x="7033" y="111975"/>
                      <a:pt x="10739" y="112295"/>
                      <a:pt x="14428" y="112399"/>
                    </a:cubicBezTo>
                    <a:cubicBezTo>
                      <a:pt x="18688" y="112538"/>
                      <a:pt x="22949" y="112520"/>
                      <a:pt x="27192" y="112313"/>
                    </a:cubicBezTo>
                    <a:cubicBezTo>
                      <a:pt x="31452" y="112148"/>
                      <a:pt x="35678" y="111741"/>
                      <a:pt x="39895" y="111213"/>
                    </a:cubicBezTo>
                    <a:lnTo>
                      <a:pt x="46190" y="110286"/>
                    </a:lnTo>
                    <a:cubicBezTo>
                      <a:pt x="48268" y="109871"/>
                      <a:pt x="50363" y="109524"/>
                      <a:pt x="52433" y="109031"/>
                    </a:cubicBezTo>
                    <a:cubicBezTo>
                      <a:pt x="56563" y="108113"/>
                      <a:pt x="60659" y="107065"/>
                      <a:pt x="64677" y="105723"/>
                    </a:cubicBezTo>
                    <a:cubicBezTo>
                      <a:pt x="66668" y="105091"/>
                      <a:pt x="68686" y="104415"/>
                      <a:pt x="70634" y="103636"/>
                    </a:cubicBezTo>
                    <a:cubicBezTo>
                      <a:pt x="72617" y="102935"/>
                      <a:pt x="74566" y="102095"/>
                      <a:pt x="76488" y="101238"/>
                    </a:cubicBezTo>
                    <a:cubicBezTo>
                      <a:pt x="80359" y="99584"/>
                      <a:pt x="84099" y="97661"/>
                      <a:pt x="87753" y="95592"/>
                    </a:cubicBezTo>
                    <a:cubicBezTo>
                      <a:pt x="91399" y="93505"/>
                      <a:pt x="94897" y="91210"/>
                      <a:pt x="98317" y="88743"/>
                    </a:cubicBezTo>
                    <a:cubicBezTo>
                      <a:pt x="100006" y="87522"/>
                      <a:pt x="101617" y="86188"/>
                      <a:pt x="103279" y="84907"/>
                    </a:cubicBezTo>
                    <a:cubicBezTo>
                      <a:pt x="104881" y="83590"/>
                      <a:pt x="106422" y="82188"/>
                      <a:pt x="108016" y="80811"/>
                    </a:cubicBezTo>
                    <a:cubicBezTo>
                      <a:pt x="109548" y="79373"/>
                      <a:pt x="111020" y="77884"/>
                      <a:pt x="112518" y="76429"/>
                    </a:cubicBezTo>
                    <a:lnTo>
                      <a:pt x="116779" y="71849"/>
                    </a:lnTo>
                    <a:cubicBezTo>
                      <a:pt x="118138" y="70264"/>
                      <a:pt x="119463" y="68619"/>
                      <a:pt x="120788" y="67000"/>
                    </a:cubicBezTo>
                    <a:cubicBezTo>
                      <a:pt x="122078" y="65380"/>
                      <a:pt x="123273" y="63648"/>
                      <a:pt x="124529" y="61995"/>
                    </a:cubicBezTo>
                    <a:cubicBezTo>
                      <a:pt x="126918" y="58557"/>
                      <a:pt x="129196" y="55059"/>
                      <a:pt x="131257" y="51405"/>
                    </a:cubicBezTo>
                    <a:cubicBezTo>
                      <a:pt x="132339" y="49621"/>
                      <a:pt x="133274" y="47759"/>
                      <a:pt x="134244" y="45880"/>
                    </a:cubicBezTo>
                    <a:cubicBezTo>
                      <a:pt x="135214" y="44036"/>
                      <a:pt x="136166" y="42174"/>
                      <a:pt x="136980" y="40252"/>
                    </a:cubicBezTo>
                    <a:cubicBezTo>
                      <a:pt x="138807" y="36468"/>
                      <a:pt x="140279" y="32536"/>
                      <a:pt x="141838" y="28631"/>
                    </a:cubicBezTo>
                    <a:cubicBezTo>
                      <a:pt x="143172" y="24674"/>
                      <a:pt x="144600" y="20734"/>
                      <a:pt x="145691" y="16673"/>
                    </a:cubicBezTo>
                    <a:cubicBezTo>
                      <a:pt x="146956" y="12646"/>
                      <a:pt x="147822" y="8525"/>
                      <a:pt x="148852" y="4464"/>
                    </a:cubicBezTo>
                    <a:lnTo>
                      <a:pt x="152982" y="10282"/>
                    </a:lnTo>
                    <a:cubicBezTo>
                      <a:pt x="148800" y="9893"/>
                      <a:pt x="144609" y="9339"/>
                      <a:pt x="140427" y="9183"/>
                    </a:cubicBezTo>
                    <a:cubicBezTo>
                      <a:pt x="136218" y="8862"/>
                      <a:pt x="132019" y="8897"/>
                      <a:pt x="127819" y="8828"/>
                    </a:cubicBezTo>
                    <a:cubicBezTo>
                      <a:pt x="123645" y="8966"/>
                      <a:pt x="119437" y="9070"/>
                      <a:pt x="115281" y="9521"/>
                    </a:cubicBezTo>
                    <a:cubicBezTo>
                      <a:pt x="113194" y="9659"/>
                      <a:pt x="111107" y="9928"/>
                      <a:pt x="109046" y="10222"/>
                    </a:cubicBezTo>
                    <a:cubicBezTo>
                      <a:pt x="106968" y="10482"/>
                      <a:pt x="104890" y="10767"/>
                      <a:pt x="102820" y="11192"/>
                    </a:cubicBezTo>
                    <a:cubicBezTo>
                      <a:pt x="98707" y="11902"/>
                      <a:pt x="94646" y="12880"/>
                      <a:pt x="90628" y="14006"/>
                    </a:cubicBezTo>
                    <a:cubicBezTo>
                      <a:pt x="88628" y="14604"/>
                      <a:pt x="86602" y="15166"/>
                      <a:pt x="84627" y="15842"/>
                    </a:cubicBezTo>
                    <a:cubicBezTo>
                      <a:pt x="82679" y="16552"/>
                      <a:pt x="80688" y="17245"/>
                      <a:pt x="78757" y="18015"/>
                    </a:cubicBezTo>
                    <a:lnTo>
                      <a:pt x="72998" y="20492"/>
                    </a:lnTo>
                    <a:cubicBezTo>
                      <a:pt x="71111" y="21418"/>
                      <a:pt x="69232" y="22310"/>
                      <a:pt x="67379" y="23263"/>
                    </a:cubicBezTo>
                    <a:cubicBezTo>
                      <a:pt x="65560" y="24310"/>
                      <a:pt x="63707" y="25289"/>
                      <a:pt x="61932" y="26371"/>
                    </a:cubicBezTo>
                    <a:cubicBezTo>
                      <a:pt x="60166" y="27506"/>
                      <a:pt x="58364" y="28570"/>
                      <a:pt x="56641" y="29765"/>
                    </a:cubicBezTo>
                    <a:cubicBezTo>
                      <a:pt x="53212" y="32155"/>
                      <a:pt x="49861" y="34684"/>
                      <a:pt x="46683" y="37446"/>
                    </a:cubicBezTo>
                    <a:cubicBezTo>
                      <a:pt x="43505" y="40182"/>
                      <a:pt x="40440" y="43075"/>
                      <a:pt x="37574" y="46166"/>
                    </a:cubicBezTo>
                    <a:cubicBezTo>
                      <a:pt x="36119" y="47699"/>
                      <a:pt x="34708" y="49240"/>
                      <a:pt x="33374" y="50868"/>
                    </a:cubicBezTo>
                    <a:cubicBezTo>
                      <a:pt x="31989" y="52470"/>
                      <a:pt x="30681" y="54132"/>
                      <a:pt x="29417" y="55821"/>
                    </a:cubicBezTo>
                    <a:cubicBezTo>
                      <a:pt x="26819" y="59146"/>
                      <a:pt x="24464" y="62653"/>
                      <a:pt x="22213" y="66238"/>
                    </a:cubicBezTo>
                    <a:cubicBezTo>
                      <a:pt x="21061" y="68013"/>
                      <a:pt x="20031" y="69875"/>
                      <a:pt x="18948" y="71702"/>
                    </a:cubicBezTo>
                    <a:lnTo>
                      <a:pt x="15952" y="77312"/>
                    </a:lnTo>
                    <a:cubicBezTo>
                      <a:pt x="14073" y="81114"/>
                      <a:pt x="12263" y="84976"/>
                      <a:pt x="10696" y="88916"/>
                    </a:cubicBezTo>
                    <a:cubicBezTo>
                      <a:pt x="9077" y="92856"/>
                      <a:pt x="7631" y="96865"/>
                      <a:pt x="6358" y="100934"/>
                    </a:cubicBezTo>
                    <a:cubicBezTo>
                      <a:pt x="5198" y="104450"/>
                      <a:pt x="4262" y="108018"/>
                      <a:pt x="3344" y="111646"/>
                    </a:cubicBezTo>
                    <a:close/>
                  </a:path>
                </a:pathLst>
              </a:custGeom>
              <a:grpFill/>
              <a:ln w="8653" cap="flat">
                <a:noFill/>
                <a:prstDash val="solid"/>
                <a:miter/>
              </a:ln>
            </p:spPr>
            <p:txBody>
              <a:bodyPr rtlCol="0" anchor="ctr"/>
              <a:lstStyle/>
              <a:p>
                <a:endParaRPr lang="en-IN" dirty="0"/>
              </a:p>
            </p:txBody>
          </p:sp>
          <p:sp>
            <p:nvSpPr>
              <p:cNvPr id="96" name="Freeform: Shape 71">
                <a:extLst>
                  <a:ext uri="{FF2B5EF4-FFF2-40B4-BE49-F238E27FC236}">
                    <a16:creationId xmlns:a16="http://schemas.microsoft.com/office/drawing/2014/main" id="{11E456CB-31C0-B44E-914F-462D6E86177D}"/>
                  </a:ext>
                </a:extLst>
              </p:cNvPr>
              <p:cNvSpPr/>
              <p:nvPr/>
            </p:nvSpPr>
            <p:spPr>
              <a:xfrm>
                <a:off x="-832415" y="3504005"/>
                <a:ext cx="183173" cy="92426"/>
              </a:xfrm>
              <a:custGeom>
                <a:avLst/>
                <a:gdLst>
                  <a:gd name="connsiteX0" fmla="*/ 198 w 183173"/>
                  <a:gd name="connsiteY0" fmla="*/ 74970 h 92426"/>
                  <a:gd name="connsiteX1" fmla="*/ 6875 w 183173"/>
                  <a:gd name="connsiteY1" fmla="*/ 63809 h 92426"/>
                  <a:gd name="connsiteX2" fmla="*/ 14382 w 183173"/>
                  <a:gd name="connsiteY2" fmla="*/ 53150 h 92426"/>
                  <a:gd name="connsiteX3" fmla="*/ 22721 w 183173"/>
                  <a:gd name="connsiteY3" fmla="*/ 43105 h 92426"/>
                  <a:gd name="connsiteX4" fmla="*/ 27232 w 183173"/>
                  <a:gd name="connsiteY4" fmla="*/ 38334 h 92426"/>
                  <a:gd name="connsiteX5" fmla="*/ 31943 w 183173"/>
                  <a:gd name="connsiteY5" fmla="*/ 33796 h 92426"/>
                  <a:gd name="connsiteX6" fmla="*/ 42004 w 183173"/>
                  <a:gd name="connsiteY6" fmla="*/ 25328 h 92426"/>
                  <a:gd name="connsiteX7" fmla="*/ 47330 w 183173"/>
                  <a:gd name="connsiteY7" fmla="*/ 21492 h 92426"/>
                  <a:gd name="connsiteX8" fmla="*/ 52872 w 183173"/>
                  <a:gd name="connsiteY8" fmla="*/ 17890 h 92426"/>
                  <a:gd name="connsiteX9" fmla="*/ 64466 w 183173"/>
                  <a:gd name="connsiteY9" fmla="*/ 11594 h 92426"/>
                  <a:gd name="connsiteX10" fmla="*/ 76701 w 183173"/>
                  <a:gd name="connsiteY10" fmla="*/ 6589 h 92426"/>
                  <a:gd name="connsiteX11" fmla="*/ 83040 w 183173"/>
                  <a:gd name="connsiteY11" fmla="*/ 4598 h 92426"/>
                  <a:gd name="connsiteX12" fmla="*/ 89456 w 183173"/>
                  <a:gd name="connsiteY12" fmla="*/ 2970 h 92426"/>
                  <a:gd name="connsiteX13" fmla="*/ 95968 w 183173"/>
                  <a:gd name="connsiteY13" fmla="*/ 1680 h 92426"/>
                  <a:gd name="connsiteX14" fmla="*/ 102558 w 183173"/>
                  <a:gd name="connsiteY14" fmla="*/ 779 h 92426"/>
                  <a:gd name="connsiteX15" fmla="*/ 109182 w 183173"/>
                  <a:gd name="connsiteY15" fmla="*/ 208 h 92426"/>
                  <a:gd name="connsiteX16" fmla="*/ 115823 w 183173"/>
                  <a:gd name="connsiteY16" fmla="*/ 0 h 92426"/>
                  <a:gd name="connsiteX17" fmla="*/ 129080 w 183173"/>
                  <a:gd name="connsiteY17" fmla="*/ 545 h 92426"/>
                  <a:gd name="connsiteX18" fmla="*/ 135679 w 183173"/>
                  <a:gd name="connsiteY18" fmla="*/ 1290 h 92426"/>
                  <a:gd name="connsiteX19" fmla="*/ 142225 w 183173"/>
                  <a:gd name="connsiteY19" fmla="*/ 2303 h 92426"/>
                  <a:gd name="connsiteX20" fmla="*/ 155170 w 183173"/>
                  <a:gd name="connsiteY20" fmla="*/ 5091 h 92426"/>
                  <a:gd name="connsiteX21" fmla="*/ 167812 w 183173"/>
                  <a:gd name="connsiteY21" fmla="*/ 8936 h 92426"/>
                  <a:gd name="connsiteX22" fmla="*/ 180212 w 183173"/>
                  <a:gd name="connsiteY22" fmla="*/ 13534 h 92426"/>
                  <a:gd name="connsiteX23" fmla="*/ 182879 w 183173"/>
                  <a:gd name="connsiteY23" fmla="*/ 19431 h 92426"/>
                  <a:gd name="connsiteX24" fmla="*/ 182429 w 183173"/>
                  <a:gd name="connsiteY24" fmla="*/ 20314 h 92426"/>
                  <a:gd name="connsiteX25" fmla="*/ 175147 w 183173"/>
                  <a:gd name="connsiteY25" fmla="*/ 31337 h 92426"/>
                  <a:gd name="connsiteX26" fmla="*/ 167206 w 183173"/>
                  <a:gd name="connsiteY26" fmla="*/ 41910 h 92426"/>
                  <a:gd name="connsiteX27" fmla="*/ 158400 w 183173"/>
                  <a:gd name="connsiteY27" fmla="*/ 51816 h 92426"/>
                  <a:gd name="connsiteX28" fmla="*/ 153724 w 183173"/>
                  <a:gd name="connsiteY28" fmla="*/ 56501 h 92426"/>
                  <a:gd name="connsiteX29" fmla="*/ 148849 w 183173"/>
                  <a:gd name="connsiteY29" fmla="*/ 60995 h 92426"/>
                  <a:gd name="connsiteX30" fmla="*/ 138458 w 183173"/>
                  <a:gd name="connsiteY30" fmla="*/ 69281 h 92426"/>
                  <a:gd name="connsiteX31" fmla="*/ 132986 w 183173"/>
                  <a:gd name="connsiteY31" fmla="*/ 73022 h 92426"/>
                  <a:gd name="connsiteX32" fmla="*/ 127297 w 183173"/>
                  <a:gd name="connsiteY32" fmla="*/ 76486 h 92426"/>
                  <a:gd name="connsiteX33" fmla="*/ 121452 w 183173"/>
                  <a:gd name="connsiteY33" fmla="*/ 79612 h 92426"/>
                  <a:gd name="connsiteX34" fmla="*/ 115451 w 183173"/>
                  <a:gd name="connsiteY34" fmla="*/ 82417 h 92426"/>
                  <a:gd name="connsiteX35" fmla="*/ 109294 w 183173"/>
                  <a:gd name="connsiteY35" fmla="*/ 84911 h 92426"/>
                  <a:gd name="connsiteX36" fmla="*/ 103008 w 183173"/>
                  <a:gd name="connsiteY36" fmla="*/ 87032 h 92426"/>
                  <a:gd name="connsiteX37" fmla="*/ 90166 w 183173"/>
                  <a:gd name="connsiteY37" fmla="*/ 90219 h 92426"/>
                  <a:gd name="connsiteX38" fmla="*/ 77091 w 183173"/>
                  <a:gd name="connsiteY38" fmla="*/ 91985 h 92426"/>
                  <a:gd name="connsiteX39" fmla="*/ 70510 w 183173"/>
                  <a:gd name="connsiteY39" fmla="*/ 92341 h 92426"/>
                  <a:gd name="connsiteX40" fmla="*/ 63912 w 183173"/>
                  <a:gd name="connsiteY40" fmla="*/ 92375 h 92426"/>
                  <a:gd name="connsiteX41" fmla="*/ 50811 w 183173"/>
                  <a:gd name="connsiteY41" fmla="*/ 91527 h 92426"/>
                  <a:gd name="connsiteX42" fmla="*/ 44325 w 183173"/>
                  <a:gd name="connsiteY42" fmla="*/ 90635 h 92426"/>
                  <a:gd name="connsiteX43" fmla="*/ 37891 w 183173"/>
                  <a:gd name="connsiteY43" fmla="*/ 89440 h 92426"/>
                  <a:gd name="connsiteX44" fmla="*/ 25206 w 183173"/>
                  <a:gd name="connsiteY44" fmla="*/ 86279 h 92426"/>
                  <a:gd name="connsiteX45" fmla="*/ 12841 w 183173"/>
                  <a:gd name="connsiteY45" fmla="*/ 82105 h 92426"/>
                  <a:gd name="connsiteX46" fmla="*/ 856 w 183173"/>
                  <a:gd name="connsiteY46" fmla="*/ 77031 h 92426"/>
                  <a:gd name="connsiteX47" fmla="*/ 129 w 183173"/>
                  <a:gd name="connsiteY47" fmla="*/ 75118 h 92426"/>
                  <a:gd name="connsiteX48" fmla="*/ 181 w 183173"/>
                  <a:gd name="connsiteY48" fmla="*/ 75005 h 92426"/>
                  <a:gd name="connsiteX49" fmla="*/ 198 w 183173"/>
                  <a:gd name="connsiteY49" fmla="*/ 74970 h 92426"/>
                  <a:gd name="connsiteX50" fmla="*/ 3601 w 183173"/>
                  <a:gd name="connsiteY50" fmla="*/ 74988 h 92426"/>
                  <a:gd name="connsiteX51" fmla="*/ 13958 w 183173"/>
                  <a:gd name="connsiteY51" fmla="*/ 78988 h 92426"/>
                  <a:gd name="connsiteX52" fmla="*/ 26184 w 183173"/>
                  <a:gd name="connsiteY52" fmla="*/ 82668 h 92426"/>
                  <a:gd name="connsiteX53" fmla="*/ 38645 w 183173"/>
                  <a:gd name="connsiteY53" fmla="*/ 85379 h 92426"/>
                  <a:gd name="connsiteX54" fmla="*/ 44940 w 183173"/>
                  <a:gd name="connsiteY54" fmla="*/ 86322 h 92426"/>
                  <a:gd name="connsiteX55" fmla="*/ 51252 w 183173"/>
                  <a:gd name="connsiteY55" fmla="*/ 86972 h 92426"/>
                  <a:gd name="connsiteX56" fmla="*/ 63938 w 183173"/>
                  <a:gd name="connsiteY56" fmla="*/ 87414 h 92426"/>
                  <a:gd name="connsiteX57" fmla="*/ 70250 w 183173"/>
                  <a:gd name="connsiteY57" fmla="*/ 87188 h 92426"/>
                  <a:gd name="connsiteX58" fmla="*/ 76554 w 183173"/>
                  <a:gd name="connsiteY58" fmla="*/ 86626 h 92426"/>
                  <a:gd name="connsiteX59" fmla="*/ 88971 w 183173"/>
                  <a:gd name="connsiteY59" fmla="*/ 84547 h 92426"/>
                  <a:gd name="connsiteX60" fmla="*/ 101077 w 183173"/>
                  <a:gd name="connsiteY60" fmla="*/ 81118 h 92426"/>
                  <a:gd name="connsiteX61" fmla="*/ 106965 w 183173"/>
                  <a:gd name="connsiteY61" fmla="*/ 78919 h 92426"/>
                  <a:gd name="connsiteX62" fmla="*/ 112697 w 183173"/>
                  <a:gd name="connsiteY62" fmla="*/ 76399 h 92426"/>
                  <a:gd name="connsiteX63" fmla="*/ 118291 w 183173"/>
                  <a:gd name="connsiteY63" fmla="*/ 73559 h 92426"/>
                  <a:gd name="connsiteX64" fmla="*/ 123720 w 183173"/>
                  <a:gd name="connsiteY64" fmla="*/ 70407 h 92426"/>
                  <a:gd name="connsiteX65" fmla="*/ 128950 w 183173"/>
                  <a:gd name="connsiteY65" fmla="*/ 66978 h 92426"/>
                  <a:gd name="connsiteX66" fmla="*/ 134016 w 183173"/>
                  <a:gd name="connsiteY66" fmla="*/ 63272 h 92426"/>
                  <a:gd name="connsiteX67" fmla="*/ 143567 w 183173"/>
                  <a:gd name="connsiteY67" fmla="*/ 55150 h 92426"/>
                  <a:gd name="connsiteX68" fmla="*/ 148052 w 183173"/>
                  <a:gd name="connsiteY68" fmla="*/ 50760 h 92426"/>
                  <a:gd name="connsiteX69" fmla="*/ 152339 w 183173"/>
                  <a:gd name="connsiteY69" fmla="*/ 46179 h 92426"/>
                  <a:gd name="connsiteX70" fmla="*/ 160392 w 183173"/>
                  <a:gd name="connsiteY70" fmla="*/ 36524 h 92426"/>
                  <a:gd name="connsiteX71" fmla="*/ 167622 w 183173"/>
                  <a:gd name="connsiteY71" fmla="*/ 26202 h 92426"/>
                  <a:gd name="connsiteX72" fmla="*/ 174246 w 183173"/>
                  <a:gd name="connsiteY72" fmla="*/ 15465 h 92426"/>
                  <a:gd name="connsiteX73" fmla="*/ 176463 w 183173"/>
                  <a:gd name="connsiteY73" fmla="*/ 22271 h 92426"/>
                  <a:gd name="connsiteX74" fmla="*/ 164773 w 183173"/>
                  <a:gd name="connsiteY74" fmla="*/ 17517 h 92426"/>
                  <a:gd name="connsiteX75" fmla="*/ 152850 w 183173"/>
                  <a:gd name="connsiteY75" fmla="*/ 13474 h 92426"/>
                  <a:gd name="connsiteX76" fmla="*/ 140658 w 183173"/>
                  <a:gd name="connsiteY76" fmla="*/ 10408 h 92426"/>
                  <a:gd name="connsiteX77" fmla="*/ 134475 w 183173"/>
                  <a:gd name="connsiteY77" fmla="*/ 9265 h 92426"/>
                  <a:gd name="connsiteX78" fmla="*/ 128275 w 183173"/>
                  <a:gd name="connsiteY78" fmla="*/ 8365 h 92426"/>
                  <a:gd name="connsiteX79" fmla="*/ 115771 w 183173"/>
                  <a:gd name="connsiteY79" fmla="*/ 7455 h 92426"/>
                  <a:gd name="connsiteX80" fmla="*/ 109502 w 183173"/>
                  <a:gd name="connsiteY80" fmla="*/ 7447 h 92426"/>
                  <a:gd name="connsiteX81" fmla="*/ 103242 w 183173"/>
                  <a:gd name="connsiteY81" fmla="*/ 7767 h 92426"/>
                  <a:gd name="connsiteX82" fmla="*/ 97007 w 183173"/>
                  <a:gd name="connsiteY82" fmla="*/ 8443 h 92426"/>
                  <a:gd name="connsiteX83" fmla="*/ 90816 w 183173"/>
                  <a:gd name="connsiteY83" fmla="*/ 9456 h 92426"/>
                  <a:gd name="connsiteX84" fmla="*/ 84694 w 183173"/>
                  <a:gd name="connsiteY84" fmla="*/ 10789 h 92426"/>
                  <a:gd name="connsiteX85" fmla="*/ 78641 w 183173"/>
                  <a:gd name="connsiteY85" fmla="*/ 12495 h 92426"/>
                  <a:gd name="connsiteX86" fmla="*/ 66856 w 183173"/>
                  <a:gd name="connsiteY86" fmla="*/ 16877 h 92426"/>
                  <a:gd name="connsiteX87" fmla="*/ 55608 w 183173"/>
                  <a:gd name="connsiteY87" fmla="*/ 22531 h 92426"/>
                  <a:gd name="connsiteX88" fmla="*/ 50196 w 183173"/>
                  <a:gd name="connsiteY88" fmla="*/ 25804 h 92426"/>
                  <a:gd name="connsiteX89" fmla="*/ 44949 w 183173"/>
                  <a:gd name="connsiteY89" fmla="*/ 29346 h 92426"/>
                  <a:gd name="connsiteX90" fmla="*/ 34999 w 183173"/>
                  <a:gd name="connsiteY90" fmla="*/ 37173 h 92426"/>
                  <a:gd name="connsiteX91" fmla="*/ 30280 w 183173"/>
                  <a:gd name="connsiteY91" fmla="*/ 41442 h 92426"/>
                  <a:gd name="connsiteX92" fmla="*/ 25751 w 183173"/>
                  <a:gd name="connsiteY92" fmla="*/ 45928 h 92426"/>
                  <a:gd name="connsiteX93" fmla="*/ 17300 w 183173"/>
                  <a:gd name="connsiteY93" fmla="*/ 55470 h 92426"/>
                  <a:gd name="connsiteX94" fmla="*/ 9620 w 183173"/>
                  <a:gd name="connsiteY94" fmla="*/ 65670 h 92426"/>
                  <a:gd name="connsiteX95" fmla="*/ 3601 w 183173"/>
                  <a:gd name="connsiteY95" fmla="*/ 74988 h 92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83173" h="92426">
                    <a:moveTo>
                      <a:pt x="198" y="74970"/>
                    </a:moveTo>
                    <a:cubicBezTo>
                      <a:pt x="2285" y="71238"/>
                      <a:pt x="4485" y="67454"/>
                      <a:pt x="6875" y="63809"/>
                    </a:cubicBezTo>
                    <a:cubicBezTo>
                      <a:pt x="9213" y="60155"/>
                      <a:pt x="11741" y="56596"/>
                      <a:pt x="14382" y="53150"/>
                    </a:cubicBezTo>
                    <a:cubicBezTo>
                      <a:pt x="17006" y="49686"/>
                      <a:pt x="19829" y="46352"/>
                      <a:pt x="22721" y="43105"/>
                    </a:cubicBezTo>
                    <a:lnTo>
                      <a:pt x="27232" y="38334"/>
                    </a:lnTo>
                    <a:cubicBezTo>
                      <a:pt x="28799" y="36810"/>
                      <a:pt x="30315" y="35243"/>
                      <a:pt x="31943" y="33796"/>
                    </a:cubicBezTo>
                    <a:cubicBezTo>
                      <a:pt x="35172" y="30844"/>
                      <a:pt x="38498" y="27977"/>
                      <a:pt x="42004" y="25328"/>
                    </a:cubicBezTo>
                    <a:cubicBezTo>
                      <a:pt x="43736" y="23994"/>
                      <a:pt x="45503" y="22704"/>
                      <a:pt x="47330" y="21492"/>
                    </a:cubicBezTo>
                    <a:cubicBezTo>
                      <a:pt x="49122" y="20228"/>
                      <a:pt x="50975" y="19033"/>
                      <a:pt x="52872" y="17890"/>
                    </a:cubicBezTo>
                    <a:cubicBezTo>
                      <a:pt x="56604" y="15569"/>
                      <a:pt x="60483" y="13508"/>
                      <a:pt x="64466" y="11594"/>
                    </a:cubicBezTo>
                    <a:cubicBezTo>
                      <a:pt x="68441" y="9698"/>
                      <a:pt x="72536" y="8053"/>
                      <a:pt x="76701" y="6589"/>
                    </a:cubicBezTo>
                    <a:cubicBezTo>
                      <a:pt x="78797" y="5854"/>
                      <a:pt x="80927" y="5256"/>
                      <a:pt x="83040" y="4598"/>
                    </a:cubicBezTo>
                    <a:cubicBezTo>
                      <a:pt x="85161" y="3992"/>
                      <a:pt x="87317" y="3516"/>
                      <a:pt x="89456" y="2970"/>
                    </a:cubicBezTo>
                    <a:cubicBezTo>
                      <a:pt x="91621" y="2485"/>
                      <a:pt x="93803" y="2104"/>
                      <a:pt x="95968" y="1680"/>
                    </a:cubicBezTo>
                    <a:cubicBezTo>
                      <a:pt x="98150" y="1342"/>
                      <a:pt x="100358" y="1091"/>
                      <a:pt x="102558" y="779"/>
                    </a:cubicBezTo>
                    <a:cubicBezTo>
                      <a:pt x="104766" y="537"/>
                      <a:pt x="106965" y="398"/>
                      <a:pt x="109182" y="208"/>
                    </a:cubicBezTo>
                    <a:cubicBezTo>
                      <a:pt x="111381" y="61"/>
                      <a:pt x="113598" y="78"/>
                      <a:pt x="115823" y="0"/>
                    </a:cubicBezTo>
                    <a:cubicBezTo>
                      <a:pt x="120248" y="0"/>
                      <a:pt x="124673" y="121"/>
                      <a:pt x="129080" y="545"/>
                    </a:cubicBezTo>
                    <a:cubicBezTo>
                      <a:pt x="131288" y="701"/>
                      <a:pt x="133470" y="1004"/>
                      <a:pt x="135679" y="1290"/>
                    </a:cubicBezTo>
                    <a:cubicBezTo>
                      <a:pt x="137869" y="1559"/>
                      <a:pt x="140060" y="1862"/>
                      <a:pt x="142225" y="2303"/>
                    </a:cubicBezTo>
                    <a:cubicBezTo>
                      <a:pt x="146589" y="3013"/>
                      <a:pt x="150875" y="4079"/>
                      <a:pt x="155170" y="5091"/>
                    </a:cubicBezTo>
                    <a:cubicBezTo>
                      <a:pt x="159396" y="6330"/>
                      <a:pt x="163673" y="7473"/>
                      <a:pt x="167812" y="8936"/>
                    </a:cubicBezTo>
                    <a:cubicBezTo>
                      <a:pt x="172029" y="10252"/>
                      <a:pt x="176082" y="11975"/>
                      <a:pt x="180212" y="13534"/>
                    </a:cubicBezTo>
                    <a:cubicBezTo>
                      <a:pt x="182568" y="14417"/>
                      <a:pt x="183771" y="17067"/>
                      <a:pt x="182879" y="19431"/>
                    </a:cubicBezTo>
                    <a:cubicBezTo>
                      <a:pt x="182758" y="19734"/>
                      <a:pt x="182611" y="20037"/>
                      <a:pt x="182429" y="20314"/>
                    </a:cubicBezTo>
                    <a:cubicBezTo>
                      <a:pt x="180022" y="24003"/>
                      <a:pt x="177762" y="27778"/>
                      <a:pt x="175147" y="31337"/>
                    </a:cubicBezTo>
                    <a:cubicBezTo>
                      <a:pt x="172670" y="34974"/>
                      <a:pt x="169908" y="38420"/>
                      <a:pt x="167206" y="41910"/>
                    </a:cubicBezTo>
                    <a:cubicBezTo>
                      <a:pt x="164340" y="45270"/>
                      <a:pt x="161517" y="48647"/>
                      <a:pt x="158400" y="51816"/>
                    </a:cubicBezTo>
                    <a:cubicBezTo>
                      <a:pt x="156919" y="53444"/>
                      <a:pt x="155326" y="54994"/>
                      <a:pt x="153724" y="56501"/>
                    </a:cubicBezTo>
                    <a:cubicBezTo>
                      <a:pt x="152113" y="58042"/>
                      <a:pt x="150555" y="59566"/>
                      <a:pt x="148849" y="60995"/>
                    </a:cubicBezTo>
                    <a:cubicBezTo>
                      <a:pt x="145533" y="63939"/>
                      <a:pt x="142034" y="66658"/>
                      <a:pt x="138458" y="69281"/>
                    </a:cubicBezTo>
                    <a:cubicBezTo>
                      <a:pt x="136631" y="70519"/>
                      <a:pt x="134856" y="71819"/>
                      <a:pt x="132986" y="73022"/>
                    </a:cubicBezTo>
                    <a:cubicBezTo>
                      <a:pt x="131081" y="74156"/>
                      <a:pt x="129219" y="75369"/>
                      <a:pt x="127297" y="76486"/>
                    </a:cubicBezTo>
                    <a:cubicBezTo>
                      <a:pt x="125357" y="77516"/>
                      <a:pt x="123435" y="78599"/>
                      <a:pt x="121452" y="79612"/>
                    </a:cubicBezTo>
                    <a:cubicBezTo>
                      <a:pt x="119460" y="80547"/>
                      <a:pt x="117469" y="81525"/>
                      <a:pt x="115451" y="82417"/>
                    </a:cubicBezTo>
                    <a:cubicBezTo>
                      <a:pt x="113381" y="83266"/>
                      <a:pt x="111364" y="84123"/>
                      <a:pt x="109294" y="84911"/>
                    </a:cubicBezTo>
                    <a:cubicBezTo>
                      <a:pt x="107199" y="85612"/>
                      <a:pt x="105138" y="86392"/>
                      <a:pt x="103008" y="87032"/>
                    </a:cubicBezTo>
                    <a:cubicBezTo>
                      <a:pt x="98782" y="88297"/>
                      <a:pt x="94505" y="89397"/>
                      <a:pt x="90166" y="90219"/>
                    </a:cubicBezTo>
                    <a:cubicBezTo>
                      <a:pt x="85837" y="91042"/>
                      <a:pt x="81473" y="91665"/>
                      <a:pt x="77091" y="91985"/>
                    </a:cubicBezTo>
                    <a:cubicBezTo>
                      <a:pt x="74900" y="92185"/>
                      <a:pt x="72692" y="92323"/>
                      <a:pt x="70510" y="92341"/>
                    </a:cubicBezTo>
                    <a:cubicBezTo>
                      <a:pt x="68311" y="92453"/>
                      <a:pt x="66120" y="92444"/>
                      <a:pt x="63912" y="92375"/>
                    </a:cubicBezTo>
                    <a:cubicBezTo>
                      <a:pt x="59539" y="92341"/>
                      <a:pt x="55166" y="92003"/>
                      <a:pt x="50811" y="91527"/>
                    </a:cubicBezTo>
                    <a:cubicBezTo>
                      <a:pt x="48646" y="91293"/>
                      <a:pt x="46481" y="90929"/>
                      <a:pt x="44325" y="90635"/>
                    </a:cubicBezTo>
                    <a:lnTo>
                      <a:pt x="37891" y="89440"/>
                    </a:lnTo>
                    <a:cubicBezTo>
                      <a:pt x="33614" y="88539"/>
                      <a:pt x="29388" y="87491"/>
                      <a:pt x="25206" y="86279"/>
                    </a:cubicBezTo>
                    <a:cubicBezTo>
                      <a:pt x="21024" y="85041"/>
                      <a:pt x="16910" y="83655"/>
                      <a:pt x="12841" y="82105"/>
                    </a:cubicBezTo>
                    <a:cubicBezTo>
                      <a:pt x="8771" y="80582"/>
                      <a:pt x="4796" y="78841"/>
                      <a:pt x="856" y="77031"/>
                    </a:cubicBezTo>
                    <a:cubicBezTo>
                      <a:pt x="121" y="76694"/>
                      <a:pt x="-200" y="75828"/>
                      <a:pt x="129" y="75118"/>
                    </a:cubicBezTo>
                    <a:cubicBezTo>
                      <a:pt x="146" y="75066"/>
                      <a:pt x="172" y="75048"/>
                      <a:pt x="181" y="75005"/>
                    </a:cubicBezTo>
                    <a:lnTo>
                      <a:pt x="198" y="74970"/>
                    </a:lnTo>
                    <a:close/>
                    <a:moveTo>
                      <a:pt x="3601" y="74988"/>
                    </a:moveTo>
                    <a:cubicBezTo>
                      <a:pt x="7030" y="76399"/>
                      <a:pt x="10459" y="77802"/>
                      <a:pt x="13958" y="78988"/>
                    </a:cubicBezTo>
                    <a:cubicBezTo>
                      <a:pt x="17984" y="80374"/>
                      <a:pt x="22080" y="81612"/>
                      <a:pt x="26184" y="82668"/>
                    </a:cubicBezTo>
                    <a:cubicBezTo>
                      <a:pt x="30297" y="83777"/>
                      <a:pt x="34462" y="84608"/>
                      <a:pt x="38645" y="85379"/>
                    </a:cubicBezTo>
                    <a:lnTo>
                      <a:pt x="44940" y="86322"/>
                    </a:lnTo>
                    <a:cubicBezTo>
                      <a:pt x="47035" y="86539"/>
                      <a:pt x="49140" y="86825"/>
                      <a:pt x="51252" y="86972"/>
                    </a:cubicBezTo>
                    <a:cubicBezTo>
                      <a:pt x="55478" y="87301"/>
                      <a:pt x="59712" y="87517"/>
                      <a:pt x="63938" y="87414"/>
                    </a:cubicBezTo>
                    <a:cubicBezTo>
                      <a:pt x="66042" y="87405"/>
                      <a:pt x="68146" y="87344"/>
                      <a:pt x="70250" y="87188"/>
                    </a:cubicBezTo>
                    <a:cubicBezTo>
                      <a:pt x="72355" y="87093"/>
                      <a:pt x="74450" y="86885"/>
                      <a:pt x="76554" y="86626"/>
                    </a:cubicBezTo>
                    <a:cubicBezTo>
                      <a:pt x="80737" y="86184"/>
                      <a:pt x="84876" y="85448"/>
                      <a:pt x="88971" y="84547"/>
                    </a:cubicBezTo>
                    <a:cubicBezTo>
                      <a:pt x="93084" y="83638"/>
                      <a:pt x="97102" y="82469"/>
                      <a:pt x="101077" y="81118"/>
                    </a:cubicBezTo>
                    <a:cubicBezTo>
                      <a:pt x="103060" y="80460"/>
                      <a:pt x="104991" y="79638"/>
                      <a:pt x="106965" y="78919"/>
                    </a:cubicBezTo>
                    <a:cubicBezTo>
                      <a:pt x="108896" y="78122"/>
                      <a:pt x="110792" y="77239"/>
                      <a:pt x="112697" y="76399"/>
                    </a:cubicBezTo>
                    <a:cubicBezTo>
                      <a:pt x="114594" y="75473"/>
                      <a:pt x="116429" y="74485"/>
                      <a:pt x="118291" y="73559"/>
                    </a:cubicBezTo>
                    <a:lnTo>
                      <a:pt x="123720" y="70407"/>
                    </a:lnTo>
                    <a:cubicBezTo>
                      <a:pt x="125504" y="69299"/>
                      <a:pt x="127210" y="68112"/>
                      <a:pt x="128950" y="66978"/>
                    </a:cubicBezTo>
                    <a:cubicBezTo>
                      <a:pt x="130682" y="65800"/>
                      <a:pt x="132336" y="64519"/>
                      <a:pt x="134016" y="63272"/>
                    </a:cubicBezTo>
                    <a:cubicBezTo>
                      <a:pt x="137324" y="60700"/>
                      <a:pt x="140536" y="58033"/>
                      <a:pt x="143567" y="55150"/>
                    </a:cubicBezTo>
                    <a:cubicBezTo>
                      <a:pt x="145143" y="53773"/>
                      <a:pt x="146598" y="52249"/>
                      <a:pt x="148052" y="50760"/>
                    </a:cubicBezTo>
                    <a:cubicBezTo>
                      <a:pt x="149533" y="49287"/>
                      <a:pt x="150979" y="47763"/>
                      <a:pt x="152339" y="46179"/>
                    </a:cubicBezTo>
                    <a:cubicBezTo>
                      <a:pt x="155187" y="43105"/>
                      <a:pt x="157759" y="39806"/>
                      <a:pt x="160392" y="36524"/>
                    </a:cubicBezTo>
                    <a:cubicBezTo>
                      <a:pt x="162842" y="33104"/>
                      <a:pt x="165371" y="29761"/>
                      <a:pt x="167622" y="26202"/>
                    </a:cubicBezTo>
                    <a:cubicBezTo>
                      <a:pt x="170003" y="22747"/>
                      <a:pt x="172055" y="19059"/>
                      <a:pt x="174246" y="15465"/>
                    </a:cubicBezTo>
                    <a:lnTo>
                      <a:pt x="176463" y="22271"/>
                    </a:lnTo>
                    <a:cubicBezTo>
                      <a:pt x="172592" y="20660"/>
                      <a:pt x="168730" y="18903"/>
                      <a:pt x="164773" y="17517"/>
                    </a:cubicBezTo>
                    <a:cubicBezTo>
                      <a:pt x="160859" y="15959"/>
                      <a:pt x="156850" y="14772"/>
                      <a:pt x="152850" y="13474"/>
                    </a:cubicBezTo>
                    <a:cubicBezTo>
                      <a:pt x="148806" y="12357"/>
                      <a:pt x="144771" y="11213"/>
                      <a:pt x="140658" y="10408"/>
                    </a:cubicBezTo>
                    <a:cubicBezTo>
                      <a:pt x="138623" y="9940"/>
                      <a:pt x="136553" y="9577"/>
                      <a:pt x="134475" y="9265"/>
                    </a:cubicBezTo>
                    <a:cubicBezTo>
                      <a:pt x="132431" y="8910"/>
                      <a:pt x="130362" y="8538"/>
                      <a:pt x="128275" y="8365"/>
                    </a:cubicBezTo>
                    <a:cubicBezTo>
                      <a:pt x="124127" y="7828"/>
                      <a:pt x="119962" y="7568"/>
                      <a:pt x="115771" y="7455"/>
                    </a:cubicBezTo>
                    <a:cubicBezTo>
                      <a:pt x="113693" y="7447"/>
                      <a:pt x="111606" y="7377"/>
                      <a:pt x="109502" y="7447"/>
                    </a:cubicBezTo>
                    <a:cubicBezTo>
                      <a:pt x="107415" y="7568"/>
                      <a:pt x="105337" y="7620"/>
                      <a:pt x="103242" y="7767"/>
                    </a:cubicBezTo>
                    <a:lnTo>
                      <a:pt x="97007" y="8443"/>
                    </a:lnTo>
                    <a:cubicBezTo>
                      <a:pt x="94955" y="8780"/>
                      <a:pt x="92877" y="9083"/>
                      <a:pt x="90816" y="9456"/>
                    </a:cubicBezTo>
                    <a:cubicBezTo>
                      <a:pt x="88790" y="9915"/>
                      <a:pt x="86711" y="10313"/>
                      <a:pt x="84694" y="10789"/>
                    </a:cubicBezTo>
                    <a:cubicBezTo>
                      <a:pt x="82685" y="11361"/>
                      <a:pt x="80633" y="11863"/>
                      <a:pt x="78641" y="12495"/>
                    </a:cubicBezTo>
                    <a:cubicBezTo>
                      <a:pt x="74658" y="13750"/>
                      <a:pt x="70701" y="15205"/>
                      <a:pt x="66856" y="16877"/>
                    </a:cubicBezTo>
                    <a:cubicBezTo>
                      <a:pt x="63029" y="18574"/>
                      <a:pt x="59245" y="20418"/>
                      <a:pt x="55608" y="22531"/>
                    </a:cubicBezTo>
                    <a:cubicBezTo>
                      <a:pt x="53755" y="23553"/>
                      <a:pt x="51936" y="24635"/>
                      <a:pt x="50196" y="25804"/>
                    </a:cubicBezTo>
                    <a:cubicBezTo>
                      <a:pt x="48395" y="26904"/>
                      <a:pt x="46663" y="28116"/>
                      <a:pt x="44949" y="29346"/>
                    </a:cubicBezTo>
                    <a:cubicBezTo>
                      <a:pt x="41494" y="31762"/>
                      <a:pt x="38203" y="34428"/>
                      <a:pt x="34999" y="37173"/>
                    </a:cubicBezTo>
                    <a:cubicBezTo>
                      <a:pt x="33371" y="38533"/>
                      <a:pt x="31847" y="40022"/>
                      <a:pt x="30280" y="41442"/>
                    </a:cubicBezTo>
                    <a:lnTo>
                      <a:pt x="25751" y="45928"/>
                    </a:lnTo>
                    <a:cubicBezTo>
                      <a:pt x="22833" y="48993"/>
                      <a:pt x="19976" y="52171"/>
                      <a:pt x="17300" y="55470"/>
                    </a:cubicBezTo>
                    <a:cubicBezTo>
                      <a:pt x="14598" y="58752"/>
                      <a:pt x="12044" y="62163"/>
                      <a:pt x="9620" y="65670"/>
                    </a:cubicBezTo>
                    <a:cubicBezTo>
                      <a:pt x="7481" y="68658"/>
                      <a:pt x="5541" y="71792"/>
                      <a:pt x="3601" y="74988"/>
                    </a:cubicBezTo>
                    <a:close/>
                  </a:path>
                </a:pathLst>
              </a:custGeom>
              <a:grpFill/>
              <a:ln w="8653" cap="flat">
                <a:noFill/>
                <a:prstDash val="solid"/>
                <a:miter/>
              </a:ln>
            </p:spPr>
            <p:txBody>
              <a:bodyPr rtlCol="0" anchor="ctr"/>
              <a:lstStyle/>
              <a:p>
                <a:endParaRPr lang="en-IN" dirty="0"/>
              </a:p>
            </p:txBody>
          </p:sp>
          <p:sp>
            <p:nvSpPr>
              <p:cNvPr id="97" name="Freeform: Shape 72">
                <a:extLst>
                  <a:ext uri="{FF2B5EF4-FFF2-40B4-BE49-F238E27FC236}">
                    <a16:creationId xmlns:a16="http://schemas.microsoft.com/office/drawing/2014/main" id="{039258AF-6C53-4C47-A023-7B6BE435C3F4}"/>
                  </a:ext>
                </a:extLst>
              </p:cNvPr>
              <p:cNvSpPr/>
              <p:nvPr/>
            </p:nvSpPr>
            <p:spPr>
              <a:xfrm>
                <a:off x="-2184450" y="3631016"/>
                <a:ext cx="190745" cy="75308"/>
              </a:xfrm>
              <a:custGeom>
                <a:avLst/>
                <a:gdLst>
                  <a:gd name="connsiteX0" fmla="*/ 10421 w 190745"/>
                  <a:gd name="connsiteY0" fmla="*/ 43564 h 75308"/>
                  <a:gd name="connsiteX1" fmla="*/ 20154 w 190745"/>
                  <a:gd name="connsiteY1" fmla="*/ 52517 h 75308"/>
                  <a:gd name="connsiteX2" fmla="*/ 30606 w 190745"/>
                  <a:gd name="connsiteY2" fmla="*/ 60657 h 75308"/>
                  <a:gd name="connsiteX3" fmla="*/ 36069 w 190745"/>
                  <a:gd name="connsiteY3" fmla="*/ 64406 h 75308"/>
                  <a:gd name="connsiteX4" fmla="*/ 41680 w 190745"/>
                  <a:gd name="connsiteY4" fmla="*/ 67939 h 75308"/>
                  <a:gd name="connsiteX5" fmla="*/ 53405 w 190745"/>
                  <a:gd name="connsiteY5" fmla="*/ 74200 h 75308"/>
                  <a:gd name="connsiteX6" fmla="*/ 55916 w 190745"/>
                  <a:gd name="connsiteY6" fmla="*/ 75308 h 75308"/>
                  <a:gd name="connsiteX7" fmla="*/ 75919 w 190745"/>
                  <a:gd name="connsiteY7" fmla="*/ 75308 h 75308"/>
                  <a:gd name="connsiteX8" fmla="*/ 74014 w 190745"/>
                  <a:gd name="connsiteY8" fmla="*/ 74745 h 75308"/>
                  <a:gd name="connsiteX9" fmla="*/ 68091 w 190745"/>
                  <a:gd name="connsiteY9" fmla="*/ 72632 h 75308"/>
                  <a:gd name="connsiteX10" fmla="*/ 62306 w 190745"/>
                  <a:gd name="connsiteY10" fmla="*/ 70234 h 75308"/>
                  <a:gd name="connsiteX11" fmla="*/ 56669 w 190745"/>
                  <a:gd name="connsiteY11" fmla="*/ 67515 h 75308"/>
                  <a:gd name="connsiteX12" fmla="*/ 45794 w 190745"/>
                  <a:gd name="connsiteY12" fmla="*/ 61263 h 75308"/>
                  <a:gd name="connsiteX13" fmla="*/ 40589 w 190745"/>
                  <a:gd name="connsiteY13" fmla="*/ 57765 h 75308"/>
                  <a:gd name="connsiteX14" fmla="*/ 35541 w 190745"/>
                  <a:gd name="connsiteY14" fmla="*/ 54033 h 75308"/>
                  <a:gd name="connsiteX15" fmla="*/ 25886 w 190745"/>
                  <a:gd name="connsiteY15" fmla="*/ 45997 h 75308"/>
                  <a:gd name="connsiteX16" fmla="*/ 16890 w 190745"/>
                  <a:gd name="connsiteY16" fmla="*/ 37182 h 75308"/>
                  <a:gd name="connsiteX17" fmla="*/ 12084 w 190745"/>
                  <a:gd name="connsiteY17" fmla="*/ 31865 h 75308"/>
                  <a:gd name="connsiteX18" fmla="*/ 18084 w 190745"/>
                  <a:gd name="connsiteY18" fmla="*/ 28090 h 75308"/>
                  <a:gd name="connsiteX19" fmla="*/ 29090 w 190745"/>
                  <a:gd name="connsiteY19" fmla="*/ 21951 h 75308"/>
                  <a:gd name="connsiteX20" fmla="*/ 40520 w 190745"/>
                  <a:gd name="connsiteY20" fmla="*/ 16729 h 75308"/>
                  <a:gd name="connsiteX21" fmla="*/ 46374 w 190745"/>
                  <a:gd name="connsiteY21" fmla="*/ 14452 h 75308"/>
                  <a:gd name="connsiteX22" fmla="*/ 52323 w 190745"/>
                  <a:gd name="connsiteY22" fmla="*/ 12452 h 75308"/>
                  <a:gd name="connsiteX23" fmla="*/ 64437 w 190745"/>
                  <a:gd name="connsiteY23" fmla="*/ 9265 h 75308"/>
                  <a:gd name="connsiteX24" fmla="*/ 70611 w 190745"/>
                  <a:gd name="connsiteY24" fmla="*/ 8140 h 75308"/>
                  <a:gd name="connsiteX25" fmla="*/ 76828 w 190745"/>
                  <a:gd name="connsiteY25" fmla="*/ 7300 h 75308"/>
                  <a:gd name="connsiteX26" fmla="*/ 83080 w 190745"/>
                  <a:gd name="connsiteY26" fmla="*/ 6823 h 75308"/>
                  <a:gd name="connsiteX27" fmla="*/ 89366 w 190745"/>
                  <a:gd name="connsiteY27" fmla="*/ 6694 h 75308"/>
                  <a:gd name="connsiteX28" fmla="*/ 95635 w 190745"/>
                  <a:gd name="connsiteY28" fmla="*/ 6893 h 75308"/>
                  <a:gd name="connsiteX29" fmla="*/ 101878 w 190745"/>
                  <a:gd name="connsiteY29" fmla="*/ 7455 h 75308"/>
                  <a:gd name="connsiteX30" fmla="*/ 114270 w 190745"/>
                  <a:gd name="connsiteY30" fmla="*/ 9620 h 75308"/>
                  <a:gd name="connsiteX31" fmla="*/ 126366 w 190745"/>
                  <a:gd name="connsiteY31" fmla="*/ 13127 h 75308"/>
                  <a:gd name="connsiteX32" fmla="*/ 132289 w 190745"/>
                  <a:gd name="connsiteY32" fmla="*/ 15370 h 75308"/>
                  <a:gd name="connsiteX33" fmla="*/ 138091 w 190745"/>
                  <a:gd name="connsiteY33" fmla="*/ 17898 h 75308"/>
                  <a:gd name="connsiteX34" fmla="*/ 149313 w 190745"/>
                  <a:gd name="connsiteY34" fmla="*/ 23787 h 75308"/>
                  <a:gd name="connsiteX35" fmla="*/ 154742 w 190745"/>
                  <a:gd name="connsiteY35" fmla="*/ 27120 h 75308"/>
                  <a:gd name="connsiteX36" fmla="*/ 159990 w 190745"/>
                  <a:gd name="connsiteY36" fmla="*/ 30705 h 75308"/>
                  <a:gd name="connsiteX37" fmla="*/ 170026 w 190745"/>
                  <a:gd name="connsiteY37" fmla="*/ 38550 h 75308"/>
                  <a:gd name="connsiteX38" fmla="*/ 179447 w 190745"/>
                  <a:gd name="connsiteY38" fmla="*/ 47183 h 75308"/>
                  <a:gd name="connsiteX39" fmla="*/ 187049 w 190745"/>
                  <a:gd name="connsiteY39" fmla="*/ 55271 h 75308"/>
                  <a:gd name="connsiteX40" fmla="*/ 177585 w 190745"/>
                  <a:gd name="connsiteY40" fmla="*/ 61099 h 75308"/>
                  <a:gd name="connsiteX41" fmla="*/ 166233 w 190745"/>
                  <a:gd name="connsiteY41" fmla="*/ 66935 h 75308"/>
                  <a:gd name="connsiteX42" fmla="*/ 154482 w 190745"/>
                  <a:gd name="connsiteY42" fmla="*/ 71870 h 75308"/>
                  <a:gd name="connsiteX43" fmla="*/ 148482 w 190745"/>
                  <a:gd name="connsiteY43" fmla="*/ 73949 h 75308"/>
                  <a:gd name="connsiteX44" fmla="*/ 143901 w 190745"/>
                  <a:gd name="connsiteY44" fmla="*/ 75291 h 75308"/>
                  <a:gd name="connsiteX45" fmla="*/ 156924 w 190745"/>
                  <a:gd name="connsiteY45" fmla="*/ 75291 h 75308"/>
                  <a:gd name="connsiteX46" fmla="*/ 167878 w 190745"/>
                  <a:gd name="connsiteY46" fmla="*/ 70277 h 75308"/>
                  <a:gd name="connsiteX47" fmla="*/ 179265 w 190745"/>
                  <a:gd name="connsiteY47" fmla="*/ 63930 h 75308"/>
                  <a:gd name="connsiteX48" fmla="*/ 190106 w 190745"/>
                  <a:gd name="connsiteY48" fmla="*/ 56778 h 75308"/>
                  <a:gd name="connsiteX49" fmla="*/ 190132 w 190745"/>
                  <a:gd name="connsiteY49" fmla="*/ 56752 h 75308"/>
                  <a:gd name="connsiteX50" fmla="*/ 190219 w 190745"/>
                  <a:gd name="connsiteY50" fmla="*/ 56682 h 75308"/>
                  <a:gd name="connsiteX51" fmla="*/ 190409 w 190745"/>
                  <a:gd name="connsiteY51" fmla="*/ 54648 h 75308"/>
                  <a:gd name="connsiteX52" fmla="*/ 181802 w 190745"/>
                  <a:gd name="connsiteY52" fmla="*/ 44871 h 75308"/>
                  <a:gd name="connsiteX53" fmla="*/ 172476 w 190745"/>
                  <a:gd name="connsiteY53" fmla="*/ 35745 h 75308"/>
                  <a:gd name="connsiteX54" fmla="*/ 162449 w 190745"/>
                  <a:gd name="connsiteY54" fmla="*/ 27389 h 75308"/>
                  <a:gd name="connsiteX55" fmla="*/ 157158 w 190745"/>
                  <a:gd name="connsiteY55" fmla="*/ 23518 h 75308"/>
                  <a:gd name="connsiteX56" fmla="*/ 151686 w 190745"/>
                  <a:gd name="connsiteY56" fmla="*/ 19925 h 75308"/>
                  <a:gd name="connsiteX57" fmla="*/ 140273 w 190745"/>
                  <a:gd name="connsiteY57" fmla="*/ 13448 h 75308"/>
                  <a:gd name="connsiteX58" fmla="*/ 134315 w 190745"/>
                  <a:gd name="connsiteY58" fmla="*/ 10633 h 75308"/>
                  <a:gd name="connsiteX59" fmla="*/ 128228 w 190745"/>
                  <a:gd name="connsiteY59" fmla="*/ 8096 h 75308"/>
                  <a:gd name="connsiteX60" fmla="*/ 115681 w 190745"/>
                  <a:gd name="connsiteY60" fmla="*/ 4026 h 75308"/>
                  <a:gd name="connsiteX61" fmla="*/ 102710 w 190745"/>
                  <a:gd name="connsiteY61" fmla="*/ 1325 h 75308"/>
                  <a:gd name="connsiteX62" fmla="*/ 96146 w 190745"/>
                  <a:gd name="connsiteY62" fmla="*/ 494 h 75308"/>
                  <a:gd name="connsiteX63" fmla="*/ 89513 w 190745"/>
                  <a:gd name="connsiteY63" fmla="*/ 69 h 75308"/>
                  <a:gd name="connsiteX64" fmla="*/ 82872 w 190745"/>
                  <a:gd name="connsiteY64" fmla="*/ 0 h 75308"/>
                  <a:gd name="connsiteX65" fmla="*/ 76239 w 190745"/>
                  <a:gd name="connsiteY65" fmla="*/ 286 h 75308"/>
                  <a:gd name="connsiteX66" fmla="*/ 69623 w 190745"/>
                  <a:gd name="connsiteY66" fmla="*/ 944 h 75308"/>
                  <a:gd name="connsiteX67" fmla="*/ 63060 w 190745"/>
                  <a:gd name="connsiteY67" fmla="*/ 1931 h 75308"/>
                  <a:gd name="connsiteX68" fmla="*/ 50114 w 190745"/>
                  <a:gd name="connsiteY68" fmla="*/ 4884 h 75308"/>
                  <a:gd name="connsiteX69" fmla="*/ 43776 w 190745"/>
                  <a:gd name="connsiteY69" fmla="*/ 6806 h 75308"/>
                  <a:gd name="connsiteX70" fmla="*/ 37515 w 190745"/>
                  <a:gd name="connsiteY70" fmla="*/ 9014 h 75308"/>
                  <a:gd name="connsiteX71" fmla="*/ 25306 w 190745"/>
                  <a:gd name="connsiteY71" fmla="*/ 14123 h 75308"/>
                  <a:gd name="connsiteX72" fmla="*/ 13564 w 190745"/>
                  <a:gd name="connsiteY72" fmla="*/ 20193 h 75308"/>
                  <a:gd name="connsiteX73" fmla="*/ 2221 w 190745"/>
                  <a:gd name="connsiteY73" fmla="*/ 26956 h 75308"/>
                  <a:gd name="connsiteX74" fmla="*/ 1416 w 190745"/>
                  <a:gd name="connsiteY74" fmla="*/ 27562 h 75308"/>
                  <a:gd name="connsiteX75" fmla="*/ 1269 w 190745"/>
                  <a:gd name="connsiteY75" fmla="*/ 34030 h 75308"/>
                  <a:gd name="connsiteX76" fmla="*/ 10421 w 190745"/>
                  <a:gd name="connsiteY76" fmla="*/ 43564 h 7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90745" h="75308">
                    <a:moveTo>
                      <a:pt x="10421" y="43564"/>
                    </a:moveTo>
                    <a:cubicBezTo>
                      <a:pt x="13504" y="46707"/>
                      <a:pt x="16872" y="49591"/>
                      <a:pt x="20154" y="52517"/>
                    </a:cubicBezTo>
                    <a:cubicBezTo>
                      <a:pt x="23583" y="55306"/>
                      <a:pt x="26977" y="58111"/>
                      <a:pt x="30606" y="60657"/>
                    </a:cubicBezTo>
                    <a:cubicBezTo>
                      <a:pt x="32355" y="61999"/>
                      <a:pt x="34208" y="63220"/>
                      <a:pt x="36069" y="64406"/>
                    </a:cubicBezTo>
                    <a:cubicBezTo>
                      <a:pt x="37905" y="65636"/>
                      <a:pt x="39750" y="66857"/>
                      <a:pt x="41680" y="67939"/>
                    </a:cubicBezTo>
                    <a:cubicBezTo>
                      <a:pt x="45473" y="70225"/>
                      <a:pt x="49404" y="72269"/>
                      <a:pt x="53405" y="74200"/>
                    </a:cubicBezTo>
                    <a:cubicBezTo>
                      <a:pt x="54236" y="74563"/>
                      <a:pt x="55076" y="74927"/>
                      <a:pt x="55916" y="75308"/>
                    </a:cubicBezTo>
                    <a:lnTo>
                      <a:pt x="75919" y="75308"/>
                    </a:lnTo>
                    <a:cubicBezTo>
                      <a:pt x="75286" y="75118"/>
                      <a:pt x="74646" y="74927"/>
                      <a:pt x="74014" y="74745"/>
                    </a:cubicBezTo>
                    <a:lnTo>
                      <a:pt x="68091" y="72632"/>
                    </a:lnTo>
                    <a:cubicBezTo>
                      <a:pt x="66151" y="71870"/>
                      <a:pt x="64255" y="71039"/>
                      <a:pt x="62306" y="70234"/>
                    </a:cubicBezTo>
                    <a:cubicBezTo>
                      <a:pt x="60401" y="69394"/>
                      <a:pt x="58540" y="68424"/>
                      <a:pt x="56669" y="67515"/>
                    </a:cubicBezTo>
                    <a:cubicBezTo>
                      <a:pt x="52955" y="65584"/>
                      <a:pt x="49309" y="63558"/>
                      <a:pt x="45794" y="61263"/>
                    </a:cubicBezTo>
                    <a:cubicBezTo>
                      <a:pt x="44018" y="60198"/>
                      <a:pt x="42313" y="58968"/>
                      <a:pt x="40589" y="57765"/>
                    </a:cubicBezTo>
                    <a:cubicBezTo>
                      <a:pt x="38875" y="56570"/>
                      <a:pt x="37160" y="55375"/>
                      <a:pt x="35541" y="54033"/>
                    </a:cubicBezTo>
                    <a:cubicBezTo>
                      <a:pt x="32190" y="51530"/>
                      <a:pt x="29047" y="48742"/>
                      <a:pt x="25886" y="45997"/>
                    </a:cubicBezTo>
                    <a:cubicBezTo>
                      <a:pt x="22830" y="43105"/>
                      <a:pt x="19738" y="40265"/>
                      <a:pt x="16890" y="37182"/>
                    </a:cubicBezTo>
                    <a:cubicBezTo>
                      <a:pt x="15201" y="35494"/>
                      <a:pt x="13660" y="33667"/>
                      <a:pt x="12084" y="31865"/>
                    </a:cubicBezTo>
                    <a:cubicBezTo>
                      <a:pt x="14058" y="30558"/>
                      <a:pt x="16041" y="29268"/>
                      <a:pt x="18084" y="28090"/>
                    </a:cubicBezTo>
                    <a:cubicBezTo>
                      <a:pt x="21661" y="25865"/>
                      <a:pt x="25393" y="23942"/>
                      <a:pt x="29090" y="21951"/>
                    </a:cubicBezTo>
                    <a:cubicBezTo>
                      <a:pt x="32874" y="20132"/>
                      <a:pt x="36632" y="18279"/>
                      <a:pt x="40520" y="16729"/>
                    </a:cubicBezTo>
                    <a:cubicBezTo>
                      <a:pt x="42443" y="15863"/>
                      <a:pt x="44399" y="15153"/>
                      <a:pt x="46374" y="14452"/>
                    </a:cubicBezTo>
                    <a:cubicBezTo>
                      <a:pt x="48348" y="13725"/>
                      <a:pt x="50296" y="12989"/>
                      <a:pt x="52323" y="12452"/>
                    </a:cubicBezTo>
                    <a:cubicBezTo>
                      <a:pt x="56306" y="11170"/>
                      <a:pt x="60375" y="10148"/>
                      <a:pt x="64437" y="9265"/>
                    </a:cubicBezTo>
                    <a:cubicBezTo>
                      <a:pt x="66489" y="8884"/>
                      <a:pt x="68550" y="8443"/>
                      <a:pt x="70611" y="8140"/>
                    </a:cubicBezTo>
                    <a:cubicBezTo>
                      <a:pt x="72680" y="7854"/>
                      <a:pt x="74758" y="7542"/>
                      <a:pt x="76828" y="7300"/>
                    </a:cubicBezTo>
                    <a:lnTo>
                      <a:pt x="83080" y="6823"/>
                    </a:lnTo>
                    <a:cubicBezTo>
                      <a:pt x="85166" y="6780"/>
                      <a:pt x="87262" y="6694"/>
                      <a:pt x="89366" y="6694"/>
                    </a:cubicBezTo>
                    <a:cubicBezTo>
                      <a:pt x="91436" y="6763"/>
                      <a:pt x="93540" y="6780"/>
                      <a:pt x="95635" y="6893"/>
                    </a:cubicBezTo>
                    <a:cubicBezTo>
                      <a:pt x="97713" y="7092"/>
                      <a:pt x="99800" y="7204"/>
                      <a:pt x="101878" y="7455"/>
                    </a:cubicBezTo>
                    <a:cubicBezTo>
                      <a:pt x="106044" y="7975"/>
                      <a:pt x="110174" y="8676"/>
                      <a:pt x="114270" y="9620"/>
                    </a:cubicBezTo>
                    <a:cubicBezTo>
                      <a:pt x="118365" y="10581"/>
                      <a:pt x="122409" y="11733"/>
                      <a:pt x="126366" y="13127"/>
                    </a:cubicBezTo>
                    <a:cubicBezTo>
                      <a:pt x="128367" y="13820"/>
                      <a:pt x="130341" y="14547"/>
                      <a:pt x="132289" y="15370"/>
                    </a:cubicBezTo>
                    <a:cubicBezTo>
                      <a:pt x="134264" y="16132"/>
                      <a:pt x="136177" y="16998"/>
                      <a:pt x="138091" y="17898"/>
                    </a:cubicBezTo>
                    <a:cubicBezTo>
                      <a:pt x="141935" y="19647"/>
                      <a:pt x="145668" y="21665"/>
                      <a:pt x="149313" y="23787"/>
                    </a:cubicBezTo>
                    <a:cubicBezTo>
                      <a:pt x="151157" y="24843"/>
                      <a:pt x="152924" y="26012"/>
                      <a:pt x="154742" y="27120"/>
                    </a:cubicBezTo>
                    <a:lnTo>
                      <a:pt x="159990" y="30705"/>
                    </a:lnTo>
                    <a:cubicBezTo>
                      <a:pt x="163419" y="33190"/>
                      <a:pt x="166804" y="35771"/>
                      <a:pt x="170026" y="38550"/>
                    </a:cubicBezTo>
                    <a:cubicBezTo>
                      <a:pt x="173273" y="41287"/>
                      <a:pt x="176416" y="44161"/>
                      <a:pt x="179447" y="47183"/>
                    </a:cubicBezTo>
                    <a:cubicBezTo>
                      <a:pt x="182088" y="49764"/>
                      <a:pt x="184581" y="52500"/>
                      <a:pt x="187049" y="55271"/>
                    </a:cubicBezTo>
                    <a:cubicBezTo>
                      <a:pt x="183923" y="57306"/>
                      <a:pt x="180815" y="59289"/>
                      <a:pt x="177585" y="61099"/>
                    </a:cubicBezTo>
                    <a:cubicBezTo>
                      <a:pt x="173879" y="63194"/>
                      <a:pt x="170103" y="65160"/>
                      <a:pt x="166233" y="66935"/>
                    </a:cubicBezTo>
                    <a:cubicBezTo>
                      <a:pt x="162397" y="68762"/>
                      <a:pt x="158448" y="70364"/>
                      <a:pt x="154482" y="71870"/>
                    </a:cubicBezTo>
                    <a:lnTo>
                      <a:pt x="148482" y="73949"/>
                    </a:lnTo>
                    <a:cubicBezTo>
                      <a:pt x="146940" y="74390"/>
                      <a:pt x="145416" y="74849"/>
                      <a:pt x="143901" y="75291"/>
                    </a:cubicBezTo>
                    <a:lnTo>
                      <a:pt x="156924" y="75291"/>
                    </a:lnTo>
                    <a:cubicBezTo>
                      <a:pt x="160630" y="73715"/>
                      <a:pt x="164319" y="72104"/>
                      <a:pt x="167878" y="70277"/>
                    </a:cubicBezTo>
                    <a:cubicBezTo>
                      <a:pt x="171749" y="68312"/>
                      <a:pt x="175567" y="66181"/>
                      <a:pt x="179265" y="63930"/>
                    </a:cubicBezTo>
                    <a:cubicBezTo>
                      <a:pt x="183006" y="61687"/>
                      <a:pt x="186616" y="59237"/>
                      <a:pt x="190106" y="56778"/>
                    </a:cubicBezTo>
                    <a:lnTo>
                      <a:pt x="190132" y="56752"/>
                    </a:lnTo>
                    <a:cubicBezTo>
                      <a:pt x="190175" y="56734"/>
                      <a:pt x="190201" y="56700"/>
                      <a:pt x="190219" y="56682"/>
                    </a:cubicBezTo>
                    <a:cubicBezTo>
                      <a:pt x="190842" y="56172"/>
                      <a:pt x="190920" y="55262"/>
                      <a:pt x="190409" y="54648"/>
                    </a:cubicBezTo>
                    <a:cubicBezTo>
                      <a:pt x="187647" y="51305"/>
                      <a:pt x="184815" y="48023"/>
                      <a:pt x="181802" y="44871"/>
                    </a:cubicBezTo>
                    <a:cubicBezTo>
                      <a:pt x="178823" y="41711"/>
                      <a:pt x="175715" y="38654"/>
                      <a:pt x="172476" y="35745"/>
                    </a:cubicBezTo>
                    <a:cubicBezTo>
                      <a:pt x="169272" y="32835"/>
                      <a:pt x="165878" y="30073"/>
                      <a:pt x="162449" y="27389"/>
                    </a:cubicBezTo>
                    <a:lnTo>
                      <a:pt x="157158" y="23518"/>
                    </a:lnTo>
                    <a:cubicBezTo>
                      <a:pt x="155322" y="22314"/>
                      <a:pt x="153547" y="21067"/>
                      <a:pt x="151686" y="19925"/>
                    </a:cubicBezTo>
                    <a:cubicBezTo>
                      <a:pt x="147962" y="17595"/>
                      <a:pt x="144187" y="15387"/>
                      <a:pt x="140273" y="13448"/>
                    </a:cubicBezTo>
                    <a:cubicBezTo>
                      <a:pt x="138307" y="12443"/>
                      <a:pt x="136350" y="11491"/>
                      <a:pt x="134315" y="10633"/>
                    </a:cubicBezTo>
                    <a:cubicBezTo>
                      <a:pt x="132333" y="9707"/>
                      <a:pt x="130280" y="8876"/>
                      <a:pt x="128228" y="8096"/>
                    </a:cubicBezTo>
                    <a:cubicBezTo>
                      <a:pt x="124141" y="6494"/>
                      <a:pt x="119924" y="5178"/>
                      <a:pt x="115681" y="4026"/>
                    </a:cubicBezTo>
                    <a:cubicBezTo>
                      <a:pt x="111429" y="2884"/>
                      <a:pt x="107083" y="2009"/>
                      <a:pt x="102710" y="1325"/>
                    </a:cubicBezTo>
                    <a:cubicBezTo>
                      <a:pt x="100536" y="987"/>
                      <a:pt x="98337" y="779"/>
                      <a:pt x="96146" y="494"/>
                    </a:cubicBezTo>
                    <a:cubicBezTo>
                      <a:pt x="93938" y="312"/>
                      <a:pt x="91713" y="225"/>
                      <a:pt x="89513" y="69"/>
                    </a:cubicBezTo>
                    <a:cubicBezTo>
                      <a:pt x="87297" y="17"/>
                      <a:pt x="85097" y="17"/>
                      <a:pt x="82872" y="0"/>
                    </a:cubicBezTo>
                    <a:cubicBezTo>
                      <a:pt x="80664" y="52"/>
                      <a:pt x="78438" y="182"/>
                      <a:pt x="76239" y="286"/>
                    </a:cubicBezTo>
                    <a:cubicBezTo>
                      <a:pt x="74031" y="459"/>
                      <a:pt x="71831" y="727"/>
                      <a:pt x="69623" y="944"/>
                    </a:cubicBezTo>
                    <a:cubicBezTo>
                      <a:pt x="67433" y="1204"/>
                      <a:pt x="65251" y="1602"/>
                      <a:pt x="63060" y="1931"/>
                    </a:cubicBezTo>
                    <a:cubicBezTo>
                      <a:pt x="58704" y="2736"/>
                      <a:pt x="54366" y="3663"/>
                      <a:pt x="50114" y="4884"/>
                    </a:cubicBezTo>
                    <a:cubicBezTo>
                      <a:pt x="47958" y="5421"/>
                      <a:pt x="45872" y="6105"/>
                      <a:pt x="43776" y="6806"/>
                    </a:cubicBezTo>
                    <a:cubicBezTo>
                      <a:pt x="41663" y="7464"/>
                      <a:pt x="39576" y="8174"/>
                      <a:pt x="37515" y="9014"/>
                    </a:cubicBezTo>
                    <a:cubicBezTo>
                      <a:pt x="33350" y="10503"/>
                      <a:pt x="29333" y="12330"/>
                      <a:pt x="25306" y="14123"/>
                    </a:cubicBezTo>
                    <a:cubicBezTo>
                      <a:pt x="21358" y="16089"/>
                      <a:pt x="17357" y="17994"/>
                      <a:pt x="13564" y="20193"/>
                    </a:cubicBezTo>
                    <a:cubicBezTo>
                      <a:pt x="9668" y="22262"/>
                      <a:pt x="5988" y="24678"/>
                      <a:pt x="2221" y="26956"/>
                    </a:cubicBezTo>
                    <a:cubicBezTo>
                      <a:pt x="1953" y="27120"/>
                      <a:pt x="1667" y="27337"/>
                      <a:pt x="1416" y="27562"/>
                    </a:cubicBezTo>
                    <a:cubicBezTo>
                      <a:pt x="-420" y="29311"/>
                      <a:pt x="-472" y="32203"/>
                      <a:pt x="1269" y="34030"/>
                    </a:cubicBezTo>
                    <a:cubicBezTo>
                      <a:pt x="4291" y="37251"/>
                      <a:pt x="7217" y="40550"/>
                      <a:pt x="10421" y="43564"/>
                    </a:cubicBezTo>
                    <a:close/>
                  </a:path>
                </a:pathLst>
              </a:custGeom>
              <a:grpFill/>
              <a:ln w="8653" cap="flat">
                <a:noFill/>
                <a:prstDash val="solid"/>
                <a:miter/>
              </a:ln>
            </p:spPr>
            <p:txBody>
              <a:bodyPr rtlCol="0" anchor="ctr"/>
              <a:lstStyle/>
              <a:p>
                <a:endParaRPr lang="en-IN" dirty="0"/>
              </a:p>
            </p:txBody>
          </p:sp>
          <p:sp>
            <p:nvSpPr>
              <p:cNvPr id="98" name="Freeform: Shape 73">
                <a:extLst>
                  <a:ext uri="{FF2B5EF4-FFF2-40B4-BE49-F238E27FC236}">
                    <a16:creationId xmlns:a16="http://schemas.microsoft.com/office/drawing/2014/main" id="{438BA3E2-FC18-0E4A-9858-79D94110BFEA}"/>
                  </a:ext>
                </a:extLst>
              </p:cNvPr>
              <p:cNvSpPr/>
              <p:nvPr/>
            </p:nvSpPr>
            <p:spPr>
              <a:xfrm>
                <a:off x="-2119180" y="3425462"/>
                <a:ext cx="175247" cy="99492"/>
              </a:xfrm>
              <a:custGeom>
                <a:avLst/>
                <a:gdLst>
                  <a:gd name="connsiteX0" fmla="*/ 174245 w 175247"/>
                  <a:gd name="connsiteY0" fmla="*/ 90882 h 99492"/>
                  <a:gd name="connsiteX1" fmla="*/ 161776 w 175247"/>
                  <a:gd name="connsiteY1" fmla="*/ 94536 h 99492"/>
                  <a:gd name="connsiteX2" fmla="*/ 149012 w 175247"/>
                  <a:gd name="connsiteY2" fmla="*/ 97246 h 99492"/>
                  <a:gd name="connsiteX3" fmla="*/ 136050 w 175247"/>
                  <a:gd name="connsiteY3" fmla="*/ 98926 h 99492"/>
                  <a:gd name="connsiteX4" fmla="*/ 129521 w 175247"/>
                  <a:gd name="connsiteY4" fmla="*/ 99368 h 99492"/>
                  <a:gd name="connsiteX5" fmla="*/ 122966 w 175247"/>
                  <a:gd name="connsiteY5" fmla="*/ 99489 h 99492"/>
                  <a:gd name="connsiteX6" fmla="*/ 109839 w 175247"/>
                  <a:gd name="connsiteY6" fmla="*/ 98839 h 99492"/>
                  <a:gd name="connsiteX7" fmla="*/ 103318 w 175247"/>
                  <a:gd name="connsiteY7" fmla="*/ 98025 h 99492"/>
                  <a:gd name="connsiteX8" fmla="*/ 96824 w 175247"/>
                  <a:gd name="connsiteY8" fmla="*/ 96908 h 99492"/>
                  <a:gd name="connsiteX9" fmla="*/ 84034 w 175247"/>
                  <a:gd name="connsiteY9" fmla="*/ 93627 h 99492"/>
                  <a:gd name="connsiteX10" fmla="*/ 71635 w 175247"/>
                  <a:gd name="connsiteY10" fmla="*/ 88985 h 99492"/>
                  <a:gd name="connsiteX11" fmla="*/ 65651 w 175247"/>
                  <a:gd name="connsiteY11" fmla="*/ 86136 h 99492"/>
                  <a:gd name="connsiteX12" fmla="*/ 59824 w 175247"/>
                  <a:gd name="connsiteY12" fmla="*/ 82976 h 99492"/>
                  <a:gd name="connsiteX13" fmla="*/ 54187 w 175247"/>
                  <a:gd name="connsiteY13" fmla="*/ 79478 h 99492"/>
                  <a:gd name="connsiteX14" fmla="*/ 48740 w 175247"/>
                  <a:gd name="connsiteY14" fmla="*/ 75685 h 99492"/>
                  <a:gd name="connsiteX15" fmla="*/ 43501 w 175247"/>
                  <a:gd name="connsiteY15" fmla="*/ 71589 h 99492"/>
                  <a:gd name="connsiteX16" fmla="*/ 38488 w 175247"/>
                  <a:gd name="connsiteY16" fmla="*/ 67234 h 99492"/>
                  <a:gd name="connsiteX17" fmla="*/ 29144 w 175247"/>
                  <a:gd name="connsiteY17" fmla="*/ 57813 h 99492"/>
                  <a:gd name="connsiteX18" fmla="*/ 24806 w 175247"/>
                  <a:gd name="connsiteY18" fmla="*/ 52773 h 99492"/>
                  <a:gd name="connsiteX19" fmla="*/ 20685 w 175247"/>
                  <a:gd name="connsiteY19" fmla="*/ 47577 h 99492"/>
                  <a:gd name="connsiteX20" fmla="*/ 13108 w 175247"/>
                  <a:gd name="connsiteY20" fmla="*/ 36728 h 99492"/>
                  <a:gd name="connsiteX21" fmla="*/ 6440 w 175247"/>
                  <a:gd name="connsiteY21" fmla="*/ 25306 h 99492"/>
                  <a:gd name="connsiteX22" fmla="*/ 483 w 175247"/>
                  <a:gd name="connsiteY22" fmla="*/ 13521 h 99492"/>
                  <a:gd name="connsiteX23" fmla="*/ 2544 w 175247"/>
                  <a:gd name="connsiteY23" fmla="*/ 7382 h 99492"/>
                  <a:gd name="connsiteX24" fmla="*/ 3453 w 175247"/>
                  <a:gd name="connsiteY24" fmla="*/ 7044 h 99492"/>
                  <a:gd name="connsiteX25" fmla="*/ 16286 w 175247"/>
                  <a:gd name="connsiteY25" fmla="*/ 3918 h 99492"/>
                  <a:gd name="connsiteX26" fmla="*/ 29309 w 175247"/>
                  <a:gd name="connsiteY26" fmla="*/ 1572 h 99492"/>
                  <a:gd name="connsiteX27" fmla="*/ 42488 w 175247"/>
                  <a:gd name="connsiteY27" fmla="*/ 308 h 99492"/>
                  <a:gd name="connsiteX28" fmla="*/ 49112 w 175247"/>
                  <a:gd name="connsiteY28" fmla="*/ 48 h 99492"/>
                  <a:gd name="connsiteX29" fmla="*/ 55745 w 175247"/>
                  <a:gd name="connsiteY29" fmla="*/ 82 h 99492"/>
                  <a:gd name="connsiteX30" fmla="*/ 68968 w 175247"/>
                  <a:gd name="connsiteY30" fmla="*/ 1078 h 99492"/>
                  <a:gd name="connsiteX31" fmla="*/ 75549 w 175247"/>
                  <a:gd name="connsiteY31" fmla="*/ 2048 h 99492"/>
                  <a:gd name="connsiteX32" fmla="*/ 82060 w 175247"/>
                  <a:gd name="connsiteY32" fmla="*/ 3373 h 99492"/>
                  <a:gd name="connsiteX33" fmla="*/ 88485 w 175247"/>
                  <a:gd name="connsiteY33" fmla="*/ 5070 h 99492"/>
                  <a:gd name="connsiteX34" fmla="*/ 94798 w 175247"/>
                  <a:gd name="connsiteY34" fmla="*/ 7079 h 99492"/>
                  <a:gd name="connsiteX35" fmla="*/ 100998 w 175247"/>
                  <a:gd name="connsiteY35" fmla="*/ 9443 h 99492"/>
                  <a:gd name="connsiteX36" fmla="*/ 107042 w 175247"/>
                  <a:gd name="connsiteY36" fmla="*/ 12153 h 99492"/>
                  <a:gd name="connsiteX37" fmla="*/ 118628 w 175247"/>
                  <a:gd name="connsiteY37" fmla="*/ 18552 h 99492"/>
                  <a:gd name="connsiteX38" fmla="*/ 129425 w 175247"/>
                  <a:gd name="connsiteY38" fmla="*/ 26164 h 99492"/>
                  <a:gd name="connsiteX39" fmla="*/ 134500 w 175247"/>
                  <a:gd name="connsiteY39" fmla="*/ 30355 h 99492"/>
                  <a:gd name="connsiteX40" fmla="*/ 139357 w 175247"/>
                  <a:gd name="connsiteY40" fmla="*/ 34797 h 99492"/>
                  <a:gd name="connsiteX41" fmla="*/ 148372 w 175247"/>
                  <a:gd name="connsiteY41" fmla="*/ 44339 h 99492"/>
                  <a:gd name="connsiteX42" fmla="*/ 152519 w 175247"/>
                  <a:gd name="connsiteY42" fmla="*/ 49431 h 99492"/>
                  <a:gd name="connsiteX43" fmla="*/ 156442 w 175247"/>
                  <a:gd name="connsiteY43" fmla="*/ 54669 h 99492"/>
                  <a:gd name="connsiteX44" fmla="*/ 163568 w 175247"/>
                  <a:gd name="connsiteY44" fmla="*/ 65614 h 99492"/>
                  <a:gd name="connsiteX45" fmla="*/ 169803 w 175247"/>
                  <a:gd name="connsiteY45" fmla="*/ 77079 h 99492"/>
                  <a:gd name="connsiteX46" fmla="*/ 175137 w 175247"/>
                  <a:gd name="connsiteY46" fmla="*/ 88959 h 99492"/>
                  <a:gd name="connsiteX47" fmla="*/ 174357 w 175247"/>
                  <a:gd name="connsiteY47" fmla="*/ 90847 h 99492"/>
                  <a:gd name="connsiteX48" fmla="*/ 174262 w 175247"/>
                  <a:gd name="connsiteY48" fmla="*/ 90882 h 99492"/>
                  <a:gd name="connsiteX49" fmla="*/ 174245 w 175247"/>
                  <a:gd name="connsiteY49" fmla="*/ 90882 h 99492"/>
                  <a:gd name="connsiteX50" fmla="*/ 171768 w 175247"/>
                  <a:gd name="connsiteY50" fmla="*/ 88553 h 99492"/>
                  <a:gd name="connsiteX51" fmla="*/ 166885 w 175247"/>
                  <a:gd name="connsiteY51" fmla="*/ 78560 h 99492"/>
                  <a:gd name="connsiteX52" fmla="*/ 160442 w 175247"/>
                  <a:gd name="connsiteY52" fmla="*/ 67554 h 99492"/>
                  <a:gd name="connsiteX53" fmla="*/ 153143 w 175247"/>
                  <a:gd name="connsiteY53" fmla="*/ 57085 h 99492"/>
                  <a:gd name="connsiteX54" fmla="*/ 149194 w 175247"/>
                  <a:gd name="connsiteY54" fmla="*/ 52115 h 99492"/>
                  <a:gd name="connsiteX55" fmla="*/ 144995 w 175247"/>
                  <a:gd name="connsiteY55" fmla="*/ 47344 h 99492"/>
                  <a:gd name="connsiteX56" fmla="*/ 135998 w 175247"/>
                  <a:gd name="connsiteY56" fmla="*/ 38416 h 99492"/>
                  <a:gd name="connsiteX57" fmla="*/ 131201 w 175247"/>
                  <a:gd name="connsiteY57" fmla="*/ 34286 h 99492"/>
                  <a:gd name="connsiteX58" fmla="*/ 126213 w 175247"/>
                  <a:gd name="connsiteY58" fmla="*/ 30398 h 99492"/>
                  <a:gd name="connsiteX59" fmla="*/ 115666 w 175247"/>
                  <a:gd name="connsiteY59" fmla="*/ 23479 h 99492"/>
                  <a:gd name="connsiteX60" fmla="*/ 104479 w 175247"/>
                  <a:gd name="connsiteY60" fmla="*/ 17747 h 99492"/>
                  <a:gd name="connsiteX61" fmla="*/ 98660 w 175247"/>
                  <a:gd name="connsiteY61" fmla="*/ 15383 h 99492"/>
                  <a:gd name="connsiteX62" fmla="*/ 92728 w 175247"/>
                  <a:gd name="connsiteY62" fmla="*/ 13322 h 99492"/>
                  <a:gd name="connsiteX63" fmla="*/ 86719 w 175247"/>
                  <a:gd name="connsiteY63" fmla="*/ 11616 h 99492"/>
                  <a:gd name="connsiteX64" fmla="*/ 80588 w 175247"/>
                  <a:gd name="connsiteY64" fmla="*/ 10231 h 99492"/>
                  <a:gd name="connsiteX65" fmla="*/ 74423 w 175247"/>
                  <a:gd name="connsiteY65" fmla="*/ 9183 h 99492"/>
                  <a:gd name="connsiteX66" fmla="*/ 68197 w 175247"/>
                  <a:gd name="connsiteY66" fmla="*/ 8438 h 99492"/>
                  <a:gd name="connsiteX67" fmla="*/ 55659 w 175247"/>
                  <a:gd name="connsiteY67" fmla="*/ 7910 h 99492"/>
                  <a:gd name="connsiteX68" fmla="*/ 49389 w 175247"/>
                  <a:gd name="connsiteY68" fmla="*/ 8084 h 99492"/>
                  <a:gd name="connsiteX69" fmla="*/ 43129 w 175247"/>
                  <a:gd name="connsiteY69" fmla="*/ 8516 h 99492"/>
                  <a:gd name="connsiteX70" fmla="*/ 30668 w 175247"/>
                  <a:gd name="connsiteY70" fmla="*/ 10144 h 99492"/>
                  <a:gd name="connsiteX71" fmla="*/ 18347 w 175247"/>
                  <a:gd name="connsiteY71" fmla="*/ 12785 h 99492"/>
                  <a:gd name="connsiteX72" fmla="*/ 6189 w 175247"/>
                  <a:gd name="connsiteY72" fmla="*/ 16154 h 99492"/>
                  <a:gd name="connsiteX73" fmla="*/ 9194 w 175247"/>
                  <a:gd name="connsiteY73" fmla="*/ 9677 h 99492"/>
                  <a:gd name="connsiteX74" fmla="*/ 14519 w 175247"/>
                  <a:gd name="connsiteY74" fmla="*/ 21089 h 99492"/>
                  <a:gd name="connsiteX75" fmla="*/ 20511 w 175247"/>
                  <a:gd name="connsiteY75" fmla="*/ 32164 h 99492"/>
                  <a:gd name="connsiteX76" fmla="*/ 27369 w 175247"/>
                  <a:gd name="connsiteY76" fmla="*/ 42702 h 99492"/>
                  <a:gd name="connsiteX77" fmla="*/ 31110 w 175247"/>
                  <a:gd name="connsiteY77" fmla="*/ 47742 h 99492"/>
                  <a:gd name="connsiteX78" fmla="*/ 35050 w 175247"/>
                  <a:gd name="connsiteY78" fmla="*/ 52626 h 99492"/>
                  <a:gd name="connsiteX79" fmla="*/ 43588 w 175247"/>
                  <a:gd name="connsiteY79" fmla="*/ 61813 h 99492"/>
                  <a:gd name="connsiteX80" fmla="*/ 48186 w 175247"/>
                  <a:gd name="connsiteY80" fmla="*/ 66056 h 99492"/>
                  <a:gd name="connsiteX81" fmla="*/ 52992 w 175247"/>
                  <a:gd name="connsiteY81" fmla="*/ 70065 h 99492"/>
                  <a:gd name="connsiteX82" fmla="*/ 58023 w 175247"/>
                  <a:gd name="connsiteY82" fmla="*/ 73815 h 99492"/>
                  <a:gd name="connsiteX83" fmla="*/ 63244 w 175247"/>
                  <a:gd name="connsiteY83" fmla="*/ 77304 h 99492"/>
                  <a:gd name="connsiteX84" fmla="*/ 68656 w 175247"/>
                  <a:gd name="connsiteY84" fmla="*/ 80482 h 99492"/>
                  <a:gd name="connsiteX85" fmla="*/ 74250 w 175247"/>
                  <a:gd name="connsiteY85" fmla="*/ 83340 h 99492"/>
                  <a:gd name="connsiteX86" fmla="*/ 85870 w 175247"/>
                  <a:gd name="connsiteY86" fmla="*/ 88154 h 99492"/>
                  <a:gd name="connsiteX87" fmla="*/ 97967 w 175247"/>
                  <a:gd name="connsiteY87" fmla="*/ 91661 h 99492"/>
                  <a:gd name="connsiteX88" fmla="*/ 104150 w 175247"/>
                  <a:gd name="connsiteY88" fmla="*/ 92943 h 99492"/>
                  <a:gd name="connsiteX89" fmla="*/ 110410 w 175247"/>
                  <a:gd name="connsiteY89" fmla="*/ 93904 h 99492"/>
                  <a:gd name="connsiteX90" fmla="*/ 123052 w 175247"/>
                  <a:gd name="connsiteY90" fmla="*/ 94951 h 99492"/>
                  <a:gd name="connsiteX91" fmla="*/ 129399 w 175247"/>
                  <a:gd name="connsiteY91" fmla="*/ 95021 h 99492"/>
                  <a:gd name="connsiteX92" fmla="*/ 135764 w 175247"/>
                  <a:gd name="connsiteY92" fmla="*/ 94822 h 99492"/>
                  <a:gd name="connsiteX93" fmla="*/ 148441 w 175247"/>
                  <a:gd name="connsiteY93" fmla="*/ 93566 h 99492"/>
                  <a:gd name="connsiteX94" fmla="*/ 161022 w 175247"/>
                  <a:gd name="connsiteY94" fmla="*/ 91315 h 99492"/>
                  <a:gd name="connsiteX95" fmla="*/ 171768 w 175247"/>
                  <a:gd name="connsiteY95" fmla="*/ 88553 h 99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75247" h="99492">
                    <a:moveTo>
                      <a:pt x="174245" y="90882"/>
                    </a:moveTo>
                    <a:cubicBezTo>
                      <a:pt x="170175" y="92189"/>
                      <a:pt x="166001" y="93488"/>
                      <a:pt x="161776" y="94536"/>
                    </a:cubicBezTo>
                    <a:cubicBezTo>
                      <a:pt x="157567" y="95618"/>
                      <a:pt x="153299" y="96510"/>
                      <a:pt x="149012" y="97246"/>
                    </a:cubicBezTo>
                    <a:cubicBezTo>
                      <a:pt x="144726" y="98000"/>
                      <a:pt x="140388" y="98510"/>
                      <a:pt x="136050" y="98926"/>
                    </a:cubicBezTo>
                    <a:lnTo>
                      <a:pt x="129521" y="99368"/>
                    </a:lnTo>
                    <a:cubicBezTo>
                      <a:pt x="127339" y="99394"/>
                      <a:pt x="125148" y="99515"/>
                      <a:pt x="122966" y="99489"/>
                    </a:cubicBezTo>
                    <a:cubicBezTo>
                      <a:pt x="118593" y="99454"/>
                      <a:pt x="114203" y="99290"/>
                      <a:pt x="109839" y="98839"/>
                    </a:cubicBezTo>
                    <a:cubicBezTo>
                      <a:pt x="107665" y="98658"/>
                      <a:pt x="105474" y="98407"/>
                      <a:pt x="103318" y="98025"/>
                    </a:cubicBezTo>
                    <a:cubicBezTo>
                      <a:pt x="101136" y="97757"/>
                      <a:pt x="98971" y="97350"/>
                      <a:pt x="96824" y="96908"/>
                    </a:cubicBezTo>
                    <a:cubicBezTo>
                      <a:pt x="92494" y="96060"/>
                      <a:pt x="88243" y="94943"/>
                      <a:pt x="84034" y="93627"/>
                    </a:cubicBezTo>
                    <a:cubicBezTo>
                      <a:pt x="79818" y="92328"/>
                      <a:pt x="75696" y="90734"/>
                      <a:pt x="71635" y="88985"/>
                    </a:cubicBezTo>
                    <a:cubicBezTo>
                      <a:pt x="69608" y="88093"/>
                      <a:pt x="67643" y="87080"/>
                      <a:pt x="65651" y="86136"/>
                    </a:cubicBezTo>
                    <a:cubicBezTo>
                      <a:pt x="63686" y="85123"/>
                      <a:pt x="61763" y="84024"/>
                      <a:pt x="59824" y="82976"/>
                    </a:cubicBezTo>
                    <a:cubicBezTo>
                      <a:pt x="57919" y="81841"/>
                      <a:pt x="56057" y="80638"/>
                      <a:pt x="54187" y="79478"/>
                    </a:cubicBezTo>
                    <a:cubicBezTo>
                      <a:pt x="52342" y="78239"/>
                      <a:pt x="50550" y="76941"/>
                      <a:pt x="48740" y="75685"/>
                    </a:cubicBezTo>
                    <a:cubicBezTo>
                      <a:pt x="46965" y="74360"/>
                      <a:pt x="45242" y="72957"/>
                      <a:pt x="43501" y="71589"/>
                    </a:cubicBezTo>
                    <a:cubicBezTo>
                      <a:pt x="41778" y="70195"/>
                      <a:pt x="40168" y="68688"/>
                      <a:pt x="38488" y="67234"/>
                    </a:cubicBezTo>
                    <a:cubicBezTo>
                      <a:pt x="35240" y="64212"/>
                      <a:pt x="32080" y="61121"/>
                      <a:pt x="29144" y="57813"/>
                    </a:cubicBezTo>
                    <a:cubicBezTo>
                      <a:pt x="27603" y="56211"/>
                      <a:pt x="26209" y="54496"/>
                      <a:pt x="24806" y="52773"/>
                    </a:cubicBezTo>
                    <a:cubicBezTo>
                      <a:pt x="23386" y="51102"/>
                      <a:pt x="21983" y="49387"/>
                      <a:pt x="20685" y="47577"/>
                    </a:cubicBezTo>
                    <a:cubicBezTo>
                      <a:pt x="17974" y="44097"/>
                      <a:pt x="15558" y="40408"/>
                      <a:pt x="13108" y="36728"/>
                    </a:cubicBezTo>
                    <a:cubicBezTo>
                      <a:pt x="10822" y="32935"/>
                      <a:pt x="8475" y="29212"/>
                      <a:pt x="6440" y="25306"/>
                    </a:cubicBezTo>
                    <a:cubicBezTo>
                      <a:pt x="4250" y="21470"/>
                      <a:pt x="2449" y="17479"/>
                      <a:pt x="483" y="13521"/>
                    </a:cubicBezTo>
                    <a:cubicBezTo>
                      <a:pt x="-651" y="11253"/>
                      <a:pt x="284" y="8516"/>
                      <a:pt x="2544" y="7382"/>
                    </a:cubicBezTo>
                    <a:cubicBezTo>
                      <a:pt x="2830" y="7244"/>
                      <a:pt x="3150" y="7131"/>
                      <a:pt x="3453" y="7044"/>
                    </a:cubicBezTo>
                    <a:cubicBezTo>
                      <a:pt x="7739" y="5979"/>
                      <a:pt x="11948" y="4741"/>
                      <a:pt x="16286" y="3918"/>
                    </a:cubicBezTo>
                    <a:cubicBezTo>
                      <a:pt x="20572" y="2940"/>
                      <a:pt x="24954" y="2291"/>
                      <a:pt x="29309" y="1572"/>
                    </a:cubicBezTo>
                    <a:cubicBezTo>
                      <a:pt x="33691" y="1061"/>
                      <a:pt x="38063" y="507"/>
                      <a:pt x="42488" y="308"/>
                    </a:cubicBezTo>
                    <a:cubicBezTo>
                      <a:pt x="44679" y="117"/>
                      <a:pt x="46887" y="74"/>
                      <a:pt x="49112" y="48"/>
                    </a:cubicBezTo>
                    <a:cubicBezTo>
                      <a:pt x="51320" y="5"/>
                      <a:pt x="53537" y="-48"/>
                      <a:pt x="55745" y="82"/>
                    </a:cubicBezTo>
                    <a:cubicBezTo>
                      <a:pt x="60170" y="195"/>
                      <a:pt x="64586" y="550"/>
                      <a:pt x="68968" y="1078"/>
                    </a:cubicBezTo>
                    <a:cubicBezTo>
                      <a:pt x="71167" y="1407"/>
                      <a:pt x="73366" y="1658"/>
                      <a:pt x="75549" y="2048"/>
                    </a:cubicBezTo>
                    <a:cubicBezTo>
                      <a:pt x="77731" y="2490"/>
                      <a:pt x="79904" y="2888"/>
                      <a:pt x="82060" y="3373"/>
                    </a:cubicBezTo>
                    <a:cubicBezTo>
                      <a:pt x="84199" y="3918"/>
                      <a:pt x="86346" y="4464"/>
                      <a:pt x="88485" y="5070"/>
                    </a:cubicBezTo>
                    <a:cubicBezTo>
                      <a:pt x="90589" y="5728"/>
                      <a:pt x="92702" y="6369"/>
                      <a:pt x="94798" y="7079"/>
                    </a:cubicBezTo>
                    <a:cubicBezTo>
                      <a:pt x="96867" y="7876"/>
                      <a:pt x="98945" y="8612"/>
                      <a:pt x="100998" y="9443"/>
                    </a:cubicBezTo>
                    <a:cubicBezTo>
                      <a:pt x="103015" y="10352"/>
                      <a:pt x="105059" y="11201"/>
                      <a:pt x="107042" y="12153"/>
                    </a:cubicBezTo>
                    <a:cubicBezTo>
                      <a:pt x="111008" y="14110"/>
                      <a:pt x="114904" y="16197"/>
                      <a:pt x="118628" y="18552"/>
                    </a:cubicBezTo>
                    <a:cubicBezTo>
                      <a:pt x="122360" y="20899"/>
                      <a:pt x="125988" y="23401"/>
                      <a:pt x="129425" y="26164"/>
                    </a:cubicBezTo>
                    <a:cubicBezTo>
                      <a:pt x="131166" y="27480"/>
                      <a:pt x="132872" y="28874"/>
                      <a:pt x="134500" y="30355"/>
                    </a:cubicBezTo>
                    <a:cubicBezTo>
                      <a:pt x="136171" y="31766"/>
                      <a:pt x="137773" y="33273"/>
                      <a:pt x="139357" y="34797"/>
                    </a:cubicBezTo>
                    <a:cubicBezTo>
                      <a:pt x="142535" y="37828"/>
                      <a:pt x="145514" y="41040"/>
                      <a:pt x="148372" y="44339"/>
                    </a:cubicBezTo>
                    <a:cubicBezTo>
                      <a:pt x="149818" y="45993"/>
                      <a:pt x="151134" y="47733"/>
                      <a:pt x="152519" y="49431"/>
                    </a:cubicBezTo>
                    <a:lnTo>
                      <a:pt x="156442" y="54669"/>
                    </a:lnTo>
                    <a:cubicBezTo>
                      <a:pt x="158953" y="58237"/>
                      <a:pt x="161360" y="61874"/>
                      <a:pt x="163568" y="65614"/>
                    </a:cubicBezTo>
                    <a:cubicBezTo>
                      <a:pt x="165802" y="69373"/>
                      <a:pt x="167889" y="73191"/>
                      <a:pt x="169803" y="77079"/>
                    </a:cubicBezTo>
                    <a:cubicBezTo>
                      <a:pt x="171751" y="80958"/>
                      <a:pt x="173483" y="84933"/>
                      <a:pt x="175137" y="88959"/>
                    </a:cubicBezTo>
                    <a:cubicBezTo>
                      <a:pt x="175440" y="89695"/>
                      <a:pt x="175102" y="90544"/>
                      <a:pt x="174357" y="90847"/>
                    </a:cubicBezTo>
                    <a:cubicBezTo>
                      <a:pt x="174323" y="90864"/>
                      <a:pt x="174288" y="90890"/>
                      <a:pt x="174262" y="90882"/>
                    </a:cubicBezTo>
                    <a:lnTo>
                      <a:pt x="174245" y="90882"/>
                    </a:lnTo>
                    <a:close/>
                    <a:moveTo>
                      <a:pt x="171768" y="88553"/>
                    </a:moveTo>
                    <a:cubicBezTo>
                      <a:pt x="170218" y="85167"/>
                      <a:pt x="168660" y="81824"/>
                      <a:pt x="166885" y="78560"/>
                    </a:cubicBezTo>
                    <a:cubicBezTo>
                      <a:pt x="164902" y="74810"/>
                      <a:pt x="162737" y="71156"/>
                      <a:pt x="160442" y="67554"/>
                    </a:cubicBezTo>
                    <a:cubicBezTo>
                      <a:pt x="158165" y="63952"/>
                      <a:pt x="155697" y="60497"/>
                      <a:pt x="153143" y="57085"/>
                    </a:cubicBezTo>
                    <a:lnTo>
                      <a:pt x="149194" y="52115"/>
                    </a:lnTo>
                    <a:cubicBezTo>
                      <a:pt x="147791" y="50522"/>
                      <a:pt x="146441" y="48885"/>
                      <a:pt x="144995" y="47344"/>
                    </a:cubicBezTo>
                    <a:cubicBezTo>
                      <a:pt x="142128" y="44244"/>
                      <a:pt x="139150" y="41213"/>
                      <a:pt x="135998" y="38416"/>
                    </a:cubicBezTo>
                    <a:cubicBezTo>
                      <a:pt x="134439" y="36979"/>
                      <a:pt x="132863" y="35576"/>
                      <a:pt x="131201" y="34286"/>
                    </a:cubicBezTo>
                    <a:cubicBezTo>
                      <a:pt x="129581" y="32901"/>
                      <a:pt x="127919" y="31628"/>
                      <a:pt x="126213" y="30398"/>
                    </a:cubicBezTo>
                    <a:cubicBezTo>
                      <a:pt x="122827" y="27887"/>
                      <a:pt x="119303" y="25592"/>
                      <a:pt x="115666" y="23479"/>
                    </a:cubicBezTo>
                    <a:cubicBezTo>
                      <a:pt x="112055" y="21367"/>
                      <a:pt x="108280" y="19470"/>
                      <a:pt x="104479" y="17747"/>
                    </a:cubicBezTo>
                    <a:cubicBezTo>
                      <a:pt x="102565" y="16890"/>
                      <a:pt x="100608" y="16171"/>
                      <a:pt x="98660" y="15383"/>
                    </a:cubicBezTo>
                    <a:cubicBezTo>
                      <a:pt x="96711" y="14638"/>
                      <a:pt x="94720" y="14023"/>
                      <a:pt x="92728" y="13322"/>
                    </a:cubicBezTo>
                    <a:cubicBezTo>
                      <a:pt x="90728" y="12733"/>
                      <a:pt x="88719" y="12179"/>
                      <a:pt x="86719" y="11616"/>
                    </a:cubicBezTo>
                    <a:lnTo>
                      <a:pt x="80588" y="10231"/>
                    </a:lnTo>
                    <a:cubicBezTo>
                      <a:pt x="78545" y="9833"/>
                      <a:pt x="76475" y="9521"/>
                      <a:pt x="74423" y="9183"/>
                    </a:cubicBezTo>
                    <a:cubicBezTo>
                      <a:pt x="72362" y="8863"/>
                      <a:pt x="70267" y="8681"/>
                      <a:pt x="68197" y="8438"/>
                    </a:cubicBezTo>
                    <a:cubicBezTo>
                      <a:pt x="64032" y="8101"/>
                      <a:pt x="59850" y="7867"/>
                      <a:pt x="55659" y="7910"/>
                    </a:cubicBezTo>
                    <a:cubicBezTo>
                      <a:pt x="53580" y="7858"/>
                      <a:pt x="51485" y="7962"/>
                      <a:pt x="49389" y="8084"/>
                    </a:cubicBezTo>
                    <a:cubicBezTo>
                      <a:pt x="47311" y="8162"/>
                      <a:pt x="45216" y="8274"/>
                      <a:pt x="43129" y="8516"/>
                    </a:cubicBezTo>
                    <a:cubicBezTo>
                      <a:pt x="38947" y="8845"/>
                      <a:pt x="34808" y="9521"/>
                      <a:pt x="30668" y="10144"/>
                    </a:cubicBezTo>
                    <a:cubicBezTo>
                      <a:pt x="26538" y="10967"/>
                      <a:pt x="22416" y="11686"/>
                      <a:pt x="18347" y="12785"/>
                    </a:cubicBezTo>
                    <a:cubicBezTo>
                      <a:pt x="14242" y="13694"/>
                      <a:pt x="10233" y="15002"/>
                      <a:pt x="6189" y="16154"/>
                    </a:cubicBezTo>
                    <a:lnTo>
                      <a:pt x="9194" y="9677"/>
                    </a:lnTo>
                    <a:cubicBezTo>
                      <a:pt x="10934" y="13478"/>
                      <a:pt x="12554" y="17392"/>
                      <a:pt x="14519" y="21089"/>
                    </a:cubicBezTo>
                    <a:cubicBezTo>
                      <a:pt x="16329" y="24891"/>
                      <a:pt x="18459" y="28502"/>
                      <a:pt x="20511" y="32164"/>
                    </a:cubicBezTo>
                    <a:cubicBezTo>
                      <a:pt x="22737" y="35723"/>
                      <a:pt x="24910" y="39317"/>
                      <a:pt x="27369" y="42702"/>
                    </a:cubicBezTo>
                    <a:cubicBezTo>
                      <a:pt x="28547" y="44443"/>
                      <a:pt x="29803" y="46123"/>
                      <a:pt x="31110" y="47742"/>
                    </a:cubicBezTo>
                    <a:cubicBezTo>
                      <a:pt x="32374" y="49396"/>
                      <a:pt x="33647" y="51076"/>
                      <a:pt x="35050" y="52626"/>
                    </a:cubicBezTo>
                    <a:cubicBezTo>
                      <a:pt x="37734" y="55838"/>
                      <a:pt x="40635" y="58869"/>
                      <a:pt x="43588" y="61813"/>
                    </a:cubicBezTo>
                    <a:cubicBezTo>
                      <a:pt x="45121" y="63216"/>
                      <a:pt x="46601" y="64697"/>
                      <a:pt x="48186" y="66056"/>
                    </a:cubicBezTo>
                    <a:cubicBezTo>
                      <a:pt x="49788" y="67390"/>
                      <a:pt x="51355" y="68766"/>
                      <a:pt x="52992" y="70065"/>
                    </a:cubicBezTo>
                    <a:lnTo>
                      <a:pt x="58023" y="73815"/>
                    </a:lnTo>
                    <a:cubicBezTo>
                      <a:pt x="59754" y="74992"/>
                      <a:pt x="61478" y="76170"/>
                      <a:pt x="63244" y="77304"/>
                    </a:cubicBezTo>
                    <a:cubicBezTo>
                      <a:pt x="65045" y="78352"/>
                      <a:pt x="66820" y="79460"/>
                      <a:pt x="68656" y="80482"/>
                    </a:cubicBezTo>
                    <a:cubicBezTo>
                      <a:pt x="70526" y="81426"/>
                      <a:pt x="72353" y="82456"/>
                      <a:pt x="74250" y="83340"/>
                    </a:cubicBezTo>
                    <a:cubicBezTo>
                      <a:pt x="78042" y="85132"/>
                      <a:pt x="81896" y="86769"/>
                      <a:pt x="85870" y="88154"/>
                    </a:cubicBezTo>
                    <a:cubicBezTo>
                      <a:pt x="89836" y="89514"/>
                      <a:pt x="93880" y="90734"/>
                      <a:pt x="97967" y="91661"/>
                    </a:cubicBezTo>
                    <a:cubicBezTo>
                      <a:pt x="100011" y="92155"/>
                      <a:pt x="102071" y="92605"/>
                      <a:pt x="104150" y="92943"/>
                    </a:cubicBezTo>
                    <a:cubicBezTo>
                      <a:pt x="106236" y="93341"/>
                      <a:pt x="108315" y="93635"/>
                      <a:pt x="110410" y="93904"/>
                    </a:cubicBezTo>
                    <a:cubicBezTo>
                      <a:pt x="114592" y="94475"/>
                      <a:pt x="118809" y="94778"/>
                      <a:pt x="123052" y="94951"/>
                    </a:cubicBezTo>
                    <a:cubicBezTo>
                      <a:pt x="125165" y="95047"/>
                      <a:pt x="127278" y="95003"/>
                      <a:pt x="129399" y="95021"/>
                    </a:cubicBezTo>
                    <a:lnTo>
                      <a:pt x="135764" y="94822"/>
                    </a:lnTo>
                    <a:cubicBezTo>
                      <a:pt x="139990" y="94544"/>
                      <a:pt x="144241" y="94181"/>
                      <a:pt x="148441" y="93566"/>
                    </a:cubicBezTo>
                    <a:cubicBezTo>
                      <a:pt x="152658" y="92995"/>
                      <a:pt x="156866" y="92241"/>
                      <a:pt x="161022" y="91315"/>
                    </a:cubicBezTo>
                    <a:cubicBezTo>
                      <a:pt x="164616" y="90561"/>
                      <a:pt x="168175" y="89557"/>
                      <a:pt x="171768" y="88553"/>
                    </a:cubicBezTo>
                    <a:close/>
                  </a:path>
                </a:pathLst>
              </a:custGeom>
              <a:grpFill/>
              <a:ln w="8653" cap="flat">
                <a:noFill/>
                <a:prstDash val="solid"/>
                <a:miter/>
              </a:ln>
            </p:spPr>
            <p:txBody>
              <a:bodyPr rtlCol="0" anchor="ctr"/>
              <a:lstStyle/>
              <a:p>
                <a:endParaRPr lang="en-IN" dirty="0"/>
              </a:p>
            </p:txBody>
          </p:sp>
          <p:sp>
            <p:nvSpPr>
              <p:cNvPr id="99" name="Freeform: Shape 74">
                <a:extLst>
                  <a:ext uri="{FF2B5EF4-FFF2-40B4-BE49-F238E27FC236}">
                    <a16:creationId xmlns:a16="http://schemas.microsoft.com/office/drawing/2014/main" id="{D74779D3-5F57-624A-AD4A-5DBDFF39D6CA}"/>
                  </a:ext>
                </a:extLst>
              </p:cNvPr>
              <p:cNvSpPr/>
              <p:nvPr/>
            </p:nvSpPr>
            <p:spPr>
              <a:xfrm>
                <a:off x="-1990471" y="3236583"/>
                <a:ext cx="144757" cy="130510"/>
              </a:xfrm>
              <a:custGeom>
                <a:avLst/>
                <a:gdLst>
                  <a:gd name="connsiteX0" fmla="*/ 143314 w 144757"/>
                  <a:gd name="connsiteY0" fmla="*/ 130469 h 130510"/>
                  <a:gd name="connsiteX1" fmla="*/ 130291 w 144757"/>
                  <a:gd name="connsiteY1" fmla="*/ 130287 h 130510"/>
                  <a:gd name="connsiteX2" fmla="*/ 117320 w 144757"/>
                  <a:gd name="connsiteY2" fmla="*/ 129118 h 130510"/>
                  <a:gd name="connsiteX3" fmla="*/ 104435 w 144757"/>
                  <a:gd name="connsiteY3" fmla="*/ 126910 h 130510"/>
                  <a:gd name="connsiteX4" fmla="*/ 98062 w 144757"/>
                  <a:gd name="connsiteY4" fmla="*/ 125378 h 130510"/>
                  <a:gd name="connsiteX5" fmla="*/ 91767 w 144757"/>
                  <a:gd name="connsiteY5" fmla="*/ 123577 h 130510"/>
                  <a:gd name="connsiteX6" fmla="*/ 79419 w 144757"/>
                  <a:gd name="connsiteY6" fmla="*/ 119083 h 130510"/>
                  <a:gd name="connsiteX7" fmla="*/ 73418 w 144757"/>
                  <a:gd name="connsiteY7" fmla="*/ 116390 h 130510"/>
                  <a:gd name="connsiteX8" fmla="*/ 67539 w 144757"/>
                  <a:gd name="connsiteY8" fmla="*/ 113411 h 130510"/>
                  <a:gd name="connsiteX9" fmla="*/ 56299 w 144757"/>
                  <a:gd name="connsiteY9" fmla="*/ 106492 h 130510"/>
                  <a:gd name="connsiteX10" fmla="*/ 45830 w 144757"/>
                  <a:gd name="connsiteY10" fmla="*/ 98387 h 130510"/>
                  <a:gd name="connsiteX11" fmla="*/ 40938 w 144757"/>
                  <a:gd name="connsiteY11" fmla="*/ 93919 h 130510"/>
                  <a:gd name="connsiteX12" fmla="*/ 36314 w 144757"/>
                  <a:gd name="connsiteY12" fmla="*/ 89166 h 130510"/>
                  <a:gd name="connsiteX13" fmla="*/ 31933 w 144757"/>
                  <a:gd name="connsiteY13" fmla="*/ 84152 h 130510"/>
                  <a:gd name="connsiteX14" fmla="*/ 27854 w 144757"/>
                  <a:gd name="connsiteY14" fmla="*/ 78930 h 130510"/>
                  <a:gd name="connsiteX15" fmla="*/ 24053 w 144757"/>
                  <a:gd name="connsiteY15" fmla="*/ 73458 h 130510"/>
                  <a:gd name="connsiteX16" fmla="*/ 20537 w 144757"/>
                  <a:gd name="connsiteY16" fmla="*/ 67847 h 130510"/>
                  <a:gd name="connsiteX17" fmla="*/ 14398 w 144757"/>
                  <a:gd name="connsiteY17" fmla="*/ 56070 h 130510"/>
                  <a:gd name="connsiteX18" fmla="*/ 11731 w 144757"/>
                  <a:gd name="connsiteY18" fmla="*/ 50000 h 130510"/>
                  <a:gd name="connsiteX19" fmla="*/ 9341 w 144757"/>
                  <a:gd name="connsiteY19" fmla="*/ 43818 h 130510"/>
                  <a:gd name="connsiteX20" fmla="*/ 5297 w 144757"/>
                  <a:gd name="connsiteY20" fmla="*/ 31227 h 130510"/>
                  <a:gd name="connsiteX21" fmla="*/ 2292 w 144757"/>
                  <a:gd name="connsiteY21" fmla="*/ 18334 h 130510"/>
                  <a:gd name="connsiteX22" fmla="*/ 58 w 144757"/>
                  <a:gd name="connsiteY22" fmla="*/ 5319 h 130510"/>
                  <a:gd name="connsiteX23" fmla="*/ 3851 w 144757"/>
                  <a:gd name="connsiteY23" fmla="*/ 63 h 130510"/>
                  <a:gd name="connsiteX24" fmla="*/ 4830 w 144757"/>
                  <a:gd name="connsiteY24" fmla="*/ 3 h 130510"/>
                  <a:gd name="connsiteX25" fmla="*/ 18026 w 144757"/>
                  <a:gd name="connsiteY25" fmla="*/ 791 h 130510"/>
                  <a:gd name="connsiteX26" fmla="*/ 31136 w 144757"/>
                  <a:gd name="connsiteY26" fmla="*/ 2393 h 130510"/>
                  <a:gd name="connsiteX27" fmla="*/ 44107 w 144757"/>
                  <a:gd name="connsiteY27" fmla="*/ 5060 h 130510"/>
                  <a:gd name="connsiteX28" fmla="*/ 50515 w 144757"/>
                  <a:gd name="connsiteY28" fmla="*/ 6765 h 130510"/>
                  <a:gd name="connsiteX29" fmla="*/ 56836 w 144757"/>
                  <a:gd name="connsiteY29" fmla="*/ 8757 h 130510"/>
                  <a:gd name="connsiteX30" fmla="*/ 69193 w 144757"/>
                  <a:gd name="connsiteY30" fmla="*/ 13615 h 130510"/>
                  <a:gd name="connsiteX31" fmla="*/ 75176 w 144757"/>
                  <a:gd name="connsiteY31" fmla="*/ 16490 h 130510"/>
                  <a:gd name="connsiteX32" fmla="*/ 81012 w 144757"/>
                  <a:gd name="connsiteY32" fmla="*/ 19668 h 130510"/>
                  <a:gd name="connsiteX33" fmla="*/ 86658 w 144757"/>
                  <a:gd name="connsiteY33" fmla="*/ 23166 h 130510"/>
                  <a:gd name="connsiteX34" fmla="*/ 92105 w 144757"/>
                  <a:gd name="connsiteY34" fmla="*/ 26958 h 130510"/>
                  <a:gd name="connsiteX35" fmla="*/ 97326 w 144757"/>
                  <a:gd name="connsiteY35" fmla="*/ 31054 h 130510"/>
                  <a:gd name="connsiteX36" fmla="*/ 102305 w 144757"/>
                  <a:gd name="connsiteY36" fmla="*/ 35436 h 130510"/>
                  <a:gd name="connsiteX37" fmla="*/ 111501 w 144757"/>
                  <a:gd name="connsiteY37" fmla="*/ 44978 h 130510"/>
                  <a:gd name="connsiteX38" fmla="*/ 119580 w 144757"/>
                  <a:gd name="connsiteY38" fmla="*/ 55412 h 130510"/>
                  <a:gd name="connsiteX39" fmla="*/ 123182 w 144757"/>
                  <a:gd name="connsiteY39" fmla="*/ 60911 h 130510"/>
                  <a:gd name="connsiteX40" fmla="*/ 126507 w 144757"/>
                  <a:gd name="connsiteY40" fmla="*/ 66600 h 130510"/>
                  <a:gd name="connsiteX41" fmla="*/ 132309 w 144757"/>
                  <a:gd name="connsiteY41" fmla="*/ 78376 h 130510"/>
                  <a:gd name="connsiteX42" fmla="*/ 134785 w 144757"/>
                  <a:gd name="connsiteY42" fmla="*/ 84437 h 130510"/>
                  <a:gd name="connsiteX43" fmla="*/ 136985 w 144757"/>
                  <a:gd name="connsiteY43" fmla="*/ 90612 h 130510"/>
                  <a:gd name="connsiteX44" fmla="*/ 140569 w 144757"/>
                  <a:gd name="connsiteY44" fmla="*/ 103184 h 130510"/>
                  <a:gd name="connsiteX45" fmla="*/ 143141 w 144757"/>
                  <a:gd name="connsiteY45" fmla="*/ 115983 h 130510"/>
                  <a:gd name="connsiteX46" fmla="*/ 144752 w 144757"/>
                  <a:gd name="connsiteY46" fmla="*/ 128911 h 130510"/>
                  <a:gd name="connsiteX47" fmla="*/ 143444 w 144757"/>
                  <a:gd name="connsiteY47" fmla="*/ 130469 h 130510"/>
                  <a:gd name="connsiteX48" fmla="*/ 143366 w 144757"/>
                  <a:gd name="connsiteY48" fmla="*/ 130487 h 130510"/>
                  <a:gd name="connsiteX49" fmla="*/ 143314 w 144757"/>
                  <a:gd name="connsiteY49" fmla="*/ 130469 h 130510"/>
                  <a:gd name="connsiteX50" fmla="*/ 141617 w 144757"/>
                  <a:gd name="connsiteY50" fmla="*/ 127525 h 130510"/>
                  <a:gd name="connsiteX51" fmla="*/ 139885 w 144757"/>
                  <a:gd name="connsiteY51" fmla="*/ 116571 h 130510"/>
                  <a:gd name="connsiteX52" fmla="*/ 136976 w 144757"/>
                  <a:gd name="connsiteY52" fmla="*/ 104137 h 130510"/>
                  <a:gd name="connsiteX53" fmla="*/ 133088 w 144757"/>
                  <a:gd name="connsiteY53" fmla="*/ 91980 h 130510"/>
                  <a:gd name="connsiteX54" fmla="*/ 130767 w 144757"/>
                  <a:gd name="connsiteY54" fmla="*/ 86057 h 130510"/>
                  <a:gd name="connsiteX55" fmla="*/ 128161 w 144757"/>
                  <a:gd name="connsiteY55" fmla="*/ 80255 h 130510"/>
                  <a:gd name="connsiteX56" fmla="*/ 122204 w 144757"/>
                  <a:gd name="connsiteY56" fmla="*/ 69059 h 130510"/>
                  <a:gd name="connsiteX57" fmla="*/ 118844 w 144757"/>
                  <a:gd name="connsiteY57" fmla="*/ 63716 h 130510"/>
                  <a:gd name="connsiteX58" fmla="*/ 115207 w 144757"/>
                  <a:gd name="connsiteY58" fmla="*/ 58521 h 130510"/>
                  <a:gd name="connsiteX59" fmla="*/ 107180 w 144757"/>
                  <a:gd name="connsiteY59" fmla="*/ 48797 h 130510"/>
                  <a:gd name="connsiteX60" fmla="*/ 98157 w 144757"/>
                  <a:gd name="connsiteY60" fmla="*/ 40034 h 130510"/>
                  <a:gd name="connsiteX61" fmla="*/ 93308 w 144757"/>
                  <a:gd name="connsiteY61" fmla="*/ 36051 h 130510"/>
                  <a:gd name="connsiteX62" fmla="*/ 88243 w 144757"/>
                  <a:gd name="connsiteY62" fmla="*/ 32336 h 130510"/>
                  <a:gd name="connsiteX63" fmla="*/ 82995 w 144757"/>
                  <a:gd name="connsiteY63" fmla="*/ 28907 h 130510"/>
                  <a:gd name="connsiteX64" fmla="*/ 77557 w 144757"/>
                  <a:gd name="connsiteY64" fmla="*/ 25798 h 130510"/>
                  <a:gd name="connsiteX65" fmla="*/ 71964 w 144757"/>
                  <a:gd name="connsiteY65" fmla="*/ 22967 h 130510"/>
                  <a:gd name="connsiteX66" fmla="*/ 66231 w 144757"/>
                  <a:gd name="connsiteY66" fmla="*/ 20447 h 130510"/>
                  <a:gd name="connsiteX67" fmla="*/ 54420 w 144757"/>
                  <a:gd name="connsiteY67" fmla="*/ 16230 h 130510"/>
                  <a:gd name="connsiteX68" fmla="*/ 48385 w 144757"/>
                  <a:gd name="connsiteY68" fmla="*/ 14559 h 130510"/>
                  <a:gd name="connsiteX69" fmla="*/ 42263 w 144757"/>
                  <a:gd name="connsiteY69" fmla="*/ 13139 h 130510"/>
                  <a:gd name="connsiteX70" fmla="*/ 29880 w 144757"/>
                  <a:gd name="connsiteY70" fmla="*/ 11009 h 130510"/>
                  <a:gd name="connsiteX71" fmla="*/ 17333 w 144757"/>
                  <a:gd name="connsiteY71" fmla="*/ 9909 h 130510"/>
                  <a:gd name="connsiteX72" fmla="*/ 4726 w 144757"/>
                  <a:gd name="connsiteY72" fmla="*/ 9536 h 130510"/>
                  <a:gd name="connsiteX73" fmla="*/ 9497 w 144757"/>
                  <a:gd name="connsiteY73" fmla="*/ 4211 h 130510"/>
                  <a:gd name="connsiteX74" fmla="*/ 11229 w 144757"/>
                  <a:gd name="connsiteY74" fmla="*/ 16706 h 130510"/>
                  <a:gd name="connsiteX75" fmla="*/ 13679 w 144757"/>
                  <a:gd name="connsiteY75" fmla="*/ 29054 h 130510"/>
                  <a:gd name="connsiteX76" fmla="*/ 17134 w 144757"/>
                  <a:gd name="connsiteY76" fmla="*/ 41142 h 130510"/>
                  <a:gd name="connsiteX77" fmla="*/ 19212 w 144757"/>
                  <a:gd name="connsiteY77" fmla="*/ 47065 h 130510"/>
                  <a:gd name="connsiteX78" fmla="*/ 21542 w 144757"/>
                  <a:gd name="connsiteY78" fmla="*/ 52893 h 130510"/>
                  <a:gd name="connsiteX79" fmla="*/ 26988 w 144757"/>
                  <a:gd name="connsiteY79" fmla="*/ 64175 h 130510"/>
                  <a:gd name="connsiteX80" fmla="*/ 30131 w 144757"/>
                  <a:gd name="connsiteY80" fmla="*/ 69622 h 130510"/>
                  <a:gd name="connsiteX81" fmla="*/ 33534 w 144757"/>
                  <a:gd name="connsiteY81" fmla="*/ 74869 h 130510"/>
                  <a:gd name="connsiteX82" fmla="*/ 37249 w 144757"/>
                  <a:gd name="connsiteY82" fmla="*/ 79944 h 130510"/>
                  <a:gd name="connsiteX83" fmla="*/ 41215 w 144757"/>
                  <a:gd name="connsiteY83" fmla="*/ 84784 h 130510"/>
                  <a:gd name="connsiteX84" fmla="*/ 45458 w 144757"/>
                  <a:gd name="connsiteY84" fmla="*/ 89417 h 130510"/>
                  <a:gd name="connsiteX85" fmla="*/ 49943 w 144757"/>
                  <a:gd name="connsiteY85" fmla="*/ 93807 h 130510"/>
                  <a:gd name="connsiteX86" fmla="*/ 59633 w 144757"/>
                  <a:gd name="connsiteY86" fmla="*/ 101816 h 130510"/>
                  <a:gd name="connsiteX87" fmla="*/ 70171 w 144757"/>
                  <a:gd name="connsiteY87" fmla="*/ 108761 h 130510"/>
                  <a:gd name="connsiteX88" fmla="*/ 75696 w 144757"/>
                  <a:gd name="connsiteY88" fmla="*/ 111800 h 130510"/>
                  <a:gd name="connsiteX89" fmla="*/ 81385 w 144757"/>
                  <a:gd name="connsiteY89" fmla="*/ 114571 h 130510"/>
                  <a:gd name="connsiteX90" fmla="*/ 93170 w 144757"/>
                  <a:gd name="connsiteY90" fmla="*/ 119273 h 130510"/>
                  <a:gd name="connsiteX91" fmla="*/ 99205 w 144757"/>
                  <a:gd name="connsiteY91" fmla="*/ 121230 h 130510"/>
                  <a:gd name="connsiteX92" fmla="*/ 105344 w 144757"/>
                  <a:gd name="connsiteY92" fmla="*/ 122910 h 130510"/>
                  <a:gd name="connsiteX93" fmla="*/ 117822 w 144757"/>
                  <a:gd name="connsiteY93" fmla="*/ 125447 h 130510"/>
                  <a:gd name="connsiteX94" fmla="*/ 130499 w 144757"/>
                  <a:gd name="connsiteY94" fmla="*/ 127023 h 130510"/>
                  <a:gd name="connsiteX95" fmla="*/ 141617 w 144757"/>
                  <a:gd name="connsiteY95" fmla="*/ 127525 h 130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44757" h="130510">
                    <a:moveTo>
                      <a:pt x="143314" y="130469"/>
                    </a:moveTo>
                    <a:cubicBezTo>
                      <a:pt x="139028" y="130547"/>
                      <a:pt x="134664" y="130530"/>
                      <a:pt x="130291" y="130287"/>
                    </a:cubicBezTo>
                    <a:cubicBezTo>
                      <a:pt x="125953" y="130088"/>
                      <a:pt x="121623" y="129681"/>
                      <a:pt x="117320" y="129118"/>
                    </a:cubicBezTo>
                    <a:cubicBezTo>
                      <a:pt x="112990" y="128573"/>
                      <a:pt x="108704" y="127785"/>
                      <a:pt x="104435" y="126910"/>
                    </a:cubicBezTo>
                    <a:lnTo>
                      <a:pt x="98062" y="125378"/>
                    </a:lnTo>
                    <a:cubicBezTo>
                      <a:pt x="95966" y="124789"/>
                      <a:pt x="93836" y="124252"/>
                      <a:pt x="91767" y="123577"/>
                    </a:cubicBezTo>
                    <a:cubicBezTo>
                      <a:pt x="87593" y="122252"/>
                      <a:pt x="83454" y="120814"/>
                      <a:pt x="79419" y="119083"/>
                    </a:cubicBezTo>
                    <a:cubicBezTo>
                      <a:pt x="77393" y="118251"/>
                      <a:pt x="75375" y="117377"/>
                      <a:pt x="73418" y="116390"/>
                    </a:cubicBezTo>
                    <a:cubicBezTo>
                      <a:pt x="71427" y="115480"/>
                      <a:pt x="69478" y="114450"/>
                      <a:pt x="67539" y="113411"/>
                    </a:cubicBezTo>
                    <a:cubicBezTo>
                      <a:pt x="63668" y="111333"/>
                      <a:pt x="59927" y="108986"/>
                      <a:pt x="56299" y="106492"/>
                    </a:cubicBezTo>
                    <a:cubicBezTo>
                      <a:pt x="52645" y="104007"/>
                      <a:pt x="49190" y="101279"/>
                      <a:pt x="45830" y="98387"/>
                    </a:cubicBezTo>
                    <a:cubicBezTo>
                      <a:pt x="44142" y="96967"/>
                      <a:pt x="42566" y="95409"/>
                      <a:pt x="40938" y="93919"/>
                    </a:cubicBezTo>
                    <a:cubicBezTo>
                      <a:pt x="39353" y="92361"/>
                      <a:pt x="37855" y="90742"/>
                      <a:pt x="36314" y="89166"/>
                    </a:cubicBezTo>
                    <a:cubicBezTo>
                      <a:pt x="34825" y="87537"/>
                      <a:pt x="33396" y="85832"/>
                      <a:pt x="31933" y="84152"/>
                    </a:cubicBezTo>
                    <a:cubicBezTo>
                      <a:pt x="30556" y="82437"/>
                      <a:pt x="29222" y="80671"/>
                      <a:pt x="27854" y="78930"/>
                    </a:cubicBezTo>
                    <a:cubicBezTo>
                      <a:pt x="26547" y="77129"/>
                      <a:pt x="25317" y="75276"/>
                      <a:pt x="24053" y="73458"/>
                    </a:cubicBezTo>
                    <a:cubicBezTo>
                      <a:pt x="22823" y="71622"/>
                      <a:pt x="21715" y="69708"/>
                      <a:pt x="20537" y="67847"/>
                    </a:cubicBezTo>
                    <a:cubicBezTo>
                      <a:pt x="18338" y="64019"/>
                      <a:pt x="16242" y="60097"/>
                      <a:pt x="14398" y="56070"/>
                    </a:cubicBezTo>
                    <a:cubicBezTo>
                      <a:pt x="13411" y="54088"/>
                      <a:pt x="12588" y="52044"/>
                      <a:pt x="11731" y="50000"/>
                    </a:cubicBezTo>
                    <a:cubicBezTo>
                      <a:pt x="10874" y="47966"/>
                      <a:pt x="10051" y="45922"/>
                      <a:pt x="9341" y="43818"/>
                    </a:cubicBezTo>
                    <a:cubicBezTo>
                      <a:pt x="7774" y="39679"/>
                      <a:pt x="6561" y="35444"/>
                      <a:pt x="5297" y="31227"/>
                    </a:cubicBezTo>
                    <a:cubicBezTo>
                      <a:pt x="4223" y="26933"/>
                      <a:pt x="3089" y="22655"/>
                      <a:pt x="2292" y="18334"/>
                    </a:cubicBezTo>
                    <a:cubicBezTo>
                      <a:pt x="1331" y="14013"/>
                      <a:pt x="777" y="9658"/>
                      <a:pt x="58" y="5319"/>
                    </a:cubicBezTo>
                    <a:cubicBezTo>
                      <a:pt x="-340" y="2826"/>
                      <a:pt x="1340" y="462"/>
                      <a:pt x="3851" y="63"/>
                    </a:cubicBezTo>
                    <a:cubicBezTo>
                      <a:pt x="4171" y="3"/>
                      <a:pt x="4518" y="-6"/>
                      <a:pt x="4830" y="3"/>
                    </a:cubicBezTo>
                    <a:cubicBezTo>
                      <a:pt x="9237" y="245"/>
                      <a:pt x="13636" y="306"/>
                      <a:pt x="18026" y="791"/>
                    </a:cubicBezTo>
                    <a:cubicBezTo>
                      <a:pt x="22408" y="1111"/>
                      <a:pt x="26772" y="1795"/>
                      <a:pt x="31136" y="2393"/>
                    </a:cubicBezTo>
                    <a:cubicBezTo>
                      <a:pt x="35483" y="3198"/>
                      <a:pt x="39838" y="3943"/>
                      <a:pt x="44107" y="5060"/>
                    </a:cubicBezTo>
                    <a:cubicBezTo>
                      <a:pt x="46263" y="5519"/>
                      <a:pt x="48402" y="6125"/>
                      <a:pt x="50515" y="6765"/>
                    </a:cubicBezTo>
                    <a:cubicBezTo>
                      <a:pt x="52636" y="7380"/>
                      <a:pt x="54767" y="7987"/>
                      <a:pt x="56836" y="8757"/>
                    </a:cubicBezTo>
                    <a:cubicBezTo>
                      <a:pt x="61044" y="10143"/>
                      <a:pt x="65149" y="11822"/>
                      <a:pt x="69193" y="13615"/>
                    </a:cubicBezTo>
                    <a:cubicBezTo>
                      <a:pt x="71184" y="14559"/>
                      <a:pt x="73219" y="15459"/>
                      <a:pt x="75176" y="16490"/>
                    </a:cubicBezTo>
                    <a:cubicBezTo>
                      <a:pt x="77124" y="17529"/>
                      <a:pt x="79081" y="18559"/>
                      <a:pt x="81012" y="19668"/>
                    </a:cubicBezTo>
                    <a:cubicBezTo>
                      <a:pt x="82900" y="20836"/>
                      <a:pt x="84805" y="21954"/>
                      <a:pt x="86658" y="23166"/>
                    </a:cubicBezTo>
                    <a:cubicBezTo>
                      <a:pt x="88476" y="24430"/>
                      <a:pt x="90312" y="25651"/>
                      <a:pt x="92105" y="26958"/>
                    </a:cubicBezTo>
                    <a:cubicBezTo>
                      <a:pt x="93836" y="28327"/>
                      <a:pt x="95620" y="29651"/>
                      <a:pt x="97326" y="31054"/>
                    </a:cubicBezTo>
                    <a:cubicBezTo>
                      <a:pt x="98980" y="32526"/>
                      <a:pt x="100712" y="33920"/>
                      <a:pt x="102305" y="35436"/>
                    </a:cubicBezTo>
                    <a:cubicBezTo>
                      <a:pt x="105535" y="38449"/>
                      <a:pt x="108626" y="41610"/>
                      <a:pt x="111501" y="44978"/>
                    </a:cubicBezTo>
                    <a:cubicBezTo>
                      <a:pt x="114367" y="48295"/>
                      <a:pt x="117095" y="51776"/>
                      <a:pt x="119580" y="55412"/>
                    </a:cubicBezTo>
                    <a:cubicBezTo>
                      <a:pt x="120844" y="57205"/>
                      <a:pt x="122056" y="59032"/>
                      <a:pt x="123182" y="60911"/>
                    </a:cubicBezTo>
                    <a:cubicBezTo>
                      <a:pt x="124377" y="62764"/>
                      <a:pt x="125459" y="64669"/>
                      <a:pt x="126507" y="66600"/>
                    </a:cubicBezTo>
                    <a:cubicBezTo>
                      <a:pt x="128655" y="70427"/>
                      <a:pt x="130542" y="74384"/>
                      <a:pt x="132309" y="78376"/>
                    </a:cubicBezTo>
                    <a:cubicBezTo>
                      <a:pt x="133201" y="80368"/>
                      <a:pt x="133945" y="82429"/>
                      <a:pt x="134785" y="84437"/>
                    </a:cubicBezTo>
                    <a:lnTo>
                      <a:pt x="136985" y="90612"/>
                    </a:lnTo>
                    <a:cubicBezTo>
                      <a:pt x="138309" y="94759"/>
                      <a:pt x="139556" y="98942"/>
                      <a:pt x="140569" y="103184"/>
                    </a:cubicBezTo>
                    <a:cubicBezTo>
                      <a:pt x="141591" y="107393"/>
                      <a:pt x="142457" y="111670"/>
                      <a:pt x="143141" y="115983"/>
                    </a:cubicBezTo>
                    <a:cubicBezTo>
                      <a:pt x="143851" y="120269"/>
                      <a:pt x="144328" y="124581"/>
                      <a:pt x="144752" y="128911"/>
                    </a:cubicBezTo>
                    <a:cubicBezTo>
                      <a:pt x="144821" y="129707"/>
                      <a:pt x="144232" y="130400"/>
                      <a:pt x="143444" y="130469"/>
                    </a:cubicBezTo>
                    <a:cubicBezTo>
                      <a:pt x="143410" y="130478"/>
                      <a:pt x="143366" y="130487"/>
                      <a:pt x="143366" y="130487"/>
                    </a:cubicBezTo>
                    <a:lnTo>
                      <a:pt x="143314" y="130469"/>
                    </a:lnTo>
                    <a:close/>
                    <a:moveTo>
                      <a:pt x="141617" y="127525"/>
                    </a:moveTo>
                    <a:cubicBezTo>
                      <a:pt x="141124" y="123845"/>
                      <a:pt x="140621" y="120174"/>
                      <a:pt x="139885" y="116571"/>
                    </a:cubicBezTo>
                    <a:cubicBezTo>
                      <a:pt x="139097" y="112381"/>
                      <a:pt x="138119" y="108215"/>
                      <a:pt x="136976" y="104137"/>
                    </a:cubicBezTo>
                    <a:cubicBezTo>
                      <a:pt x="135850" y="100007"/>
                      <a:pt x="134517" y="95989"/>
                      <a:pt x="133088" y="91980"/>
                    </a:cubicBezTo>
                    <a:lnTo>
                      <a:pt x="130767" y="86057"/>
                    </a:lnTo>
                    <a:cubicBezTo>
                      <a:pt x="129893" y="84117"/>
                      <a:pt x="129105" y="82160"/>
                      <a:pt x="128161" y="80255"/>
                    </a:cubicBezTo>
                    <a:cubicBezTo>
                      <a:pt x="126343" y="76437"/>
                      <a:pt x="124394" y="72678"/>
                      <a:pt x="122204" y="69059"/>
                    </a:cubicBezTo>
                    <a:cubicBezTo>
                      <a:pt x="121139" y="67223"/>
                      <a:pt x="120030" y="65439"/>
                      <a:pt x="118844" y="63716"/>
                    </a:cubicBezTo>
                    <a:cubicBezTo>
                      <a:pt x="117701" y="61924"/>
                      <a:pt x="116471" y="60235"/>
                      <a:pt x="115207" y="58521"/>
                    </a:cubicBezTo>
                    <a:cubicBezTo>
                      <a:pt x="112722" y="55135"/>
                      <a:pt x="110012" y="51888"/>
                      <a:pt x="107180" y="48797"/>
                    </a:cubicBezTo>
                    <a:cubicBezTo>
                      <a:pt x="104331" y="45705"/>
                      <a:pt x="101301" y="42813"/>
                      <a:pt x="98157" y="40034"/>
                    </a:cubicBezTo>
                    <a:cubicBezTo>
                      <a:pt x="96590" y="38657"/>
                      <a:pt x="94919" y="37384"/>
                      <a:pt x="93308" y="36051"/>
                    </a:cubicBezTo>
                    <a:cubicBezTo>
                      <a:pt x="91654" y="34760"/>
                      <a:pt x="89940" y="33574"/>
                      <a:pt x="88243" y="32336"/>
                    </a:cubicBezTo>
                    <a:cubicBezTo>
                      <a:pt x="86519" y="31167"/>
                      <a:pt x="84744" y="30041"/>
                      <a:pt x="82995" y="28907"/>
                    </a:cubicBezTo>
                    <a:lnTo>
                      <a:pt x="77557" y="25798"/>
                    </a:lnTo>
                    <a:cubicBezTo>
                      <a:pt x="75730" y="24802"/>
                      <a:pt x="73825" y="23911"/>
                      <a:pt x="71964" y="22967"/>
                    </a:cubicBezTo>
                    <a:cubicBezTo>
                      <a:pt x="70076" y="22066"/>
                      <a:pt x="68145" y="21287"/>
                      <a:pt x="66231" y="20447"/>
                    </a:cubicBezTo>
                    <a:cubicBezTo>
                      <a:pt x="62361" y="18880"/>
                      <a:pt x="58429" y="17407"/>
                      <a:pt x="54420" y="16230"/>
                    </a:cubicBezTo>
                    <a:cubicBezTo>
                      <a:pt x="52437" y="15572"/>
                      <a:pt x="50402" y="15078"/>
                      <a:pt x="48385" y="14559"/>
                    </a:cubicBezTo>
                    <a:cubicBezTo>
                      <a:pt x="46359" y="14013"/>
                      <a:pt x="44324" y="13511"/>
                      <a:pt x="42263" y="13139"/>
                    </a:cubicBezTo>
                    <a:cubicBezTo>
                      <a:pt x="38184" y="12229"/>
                      <a:pt x="34019" y="11632"/>
                      <a:pt x="29880" y="11009"/>
                    </a:cubicBezTo>
                    <a:cubicBezTo>
                      <a:pt x="25707" y="10567"/>
                      <a:pt x="21524" y="10056"/>
                      <a:pt x="17333" y="9909"/>
                    </a:cubicBezTo>
                    <a:cubicBezTo>
                      <a:pt x="13151" y="9571"/>
                      <a:pt x="8925" y="9649"/>
                      <a:pt x="4726" y="9536"/>
                    </a:cubicBezTo>
                    <a:lnTo>
                      <a:pt x="9497" y="4211"/>
                    </a:lnTo>
                    <a:cubicBezTo>
                      <a:pt x="10042" y="8385"/>
                      <a:pt x="10415" y="12593"/>
                      <a:pt x="11229" y="16706"/>
                    </a:cubicBezTo>
                    <a:cubicBezTo>
                      <a:pt x="11843" y="20854"/>
                      <a:pt x="12813" y="24958"/>
                      <a:pt x="13679" y="29054"/>
                    </a:cubicBezTo>
                    <a:cubicBezTo>
                      <a:pt x="14753" y="33107"/>
                      <a:pt x="15775" y="37185"/>
                      <a:pt x="17134" y="41142"/>
                    </a:cubicBezTo>
                    <a:cubicBezTo>
                      <a:pt x="17723" y="43151"/>
                      <a:pt x="18442" y="45108"/>
                      <a:pt x="19212" y="47065"/>
                    </a:cubicBezTo>
                    <a:cubicBezTo>
                      <a:pt x="19940" y="49031"/>
                      <a:pt x="20650" y="50988"/>
                      <a:pt x="21542" y="52893"/>
                    </a:cubicBezTo>
                    <a:cubicBezTo>
                      <a:pt x="23170" y="56754"/>
                      <a:pt x="25005" y="60495"/>
                      <a:pt x="26988" y="64175"/>
                    </a:cubicBezTo>
                    <a:cubicBezTo>
                      <a:pt x="28045" y="65985"/>
                      <a:pt x="29014" y="67847"/>
                      <a:pt x="30131" y="69622"/>
                    </a:cubicBezTo>
                    <a:cubicBezTo>
                      <a:pt x="31274" y="71371"/>
                      <a:pt x="32365" y="73137"/>
                      <a:pt x="33534" y="74869"/>
                    </a:cubicBezTo>
                    <a:lnTo>
                      <a:pt x="37249" y="79944"/>
                    </a:lnTo>
                    <a:cubicBezTo>
                      <a:pt x="38565" y="81537"/>
                      <a:pt x="39864" y="83191"/>
                      <a:pt x="41215" y="84784"/>
                    </a:cubicBezTo>
                    <a:cubicBezTo>
                      <a:pt x="42627" y="86325"/>
                      <a:pt x="44003" y="87910"/>
                      <a:pt x="45458" y="89417"/>
                    </a:cubicBezTo>
                    <a:cubicBezTo>
                      <a:pt x="46947" y="90871"/>
                      <a:pt x="48402" y="92413"/>
                      <a:pt x="49943" y="93807"/>
                    </a:cubicBezTo>
                    <a:cubicBezTo>
                      <a:pt x="53035" y="96630"/>
                      <a:pt x="56256" y="99340"/>
                      <a:pt x="59633" y="101816"/>
                    </a:cubicBezTo>
                    <a:cubicBezTo>
                      <a:pt x="63027" y="104293"/>
                      <a:pt x="66500" y="106657"/>
                      <a:pt x="70171" y="108761"/>
                    </a:cubicBezTo>
                    <a:cubicBezTo>
                      <a:pt x="71972" y="109817"/>
                      <a:pt x="73791" y="110857"/>
                      <a:pt x="75696" y="111800"/>
                    </a:cubicBezTo>
                    <a:cubicBezTo>
                      <a:pt x="77566" y="112813"/>
                      <a:pt x="79471" y="113714"/>
                      <a:pt x="81385" y="114571"/>
                    </a:cubicBezTo>
                    <a:cubicBezTo>
                      <a:pt x="85212" y="116355"/>
                      <a:pt x="89160" y="117879"/>
                      <a:pt x="93170" y="119273"/>
                    </a:cubicBezTo>
                    <a:cubicBezTo>
                      <a:pt x="95153" y="120001"/>
                      <a:pt x="97196" y="120581"/>
                      <a:pt x="99205" y="121230"/>
                    </a:cubicBezTo>
                    <a:lnTo>
                      <a:pt x="105344" y="122910"/>
                    </a:lnTo>
                    <a:cubicBezTo>
                      <a:pt x="109483" y="123906"/>
                      <a:pt x="113622" y="124789"/>
                      <a:pt x="117822" y="125447"/>
                    </a:cubicBezTo>
                    <a:cubicBezTo>
                      <a:pt x="122022" y="126148"/>
                      <a:pt x="126247" y="126668"/>
                      <a:pt x="130499" y="127023"/>
                    </a:cubicBezTo>
                    <a:cubicBezTo>
                      <a:pt x="134188" y="127326"/>
                      <a:pt x="137885" y="127430"/>
                      <a:pt x="141617" y="127525"/>
                    </a:cubicBezTo>
                    <a:close/>
                  </a:path>
                </a:pathLst>
              </a:custGeom>
              <a:grpFill/>
              <a:ln w="8653" cap="flat">
                <a:noFill/>
                <a:prstDash val="solid"/>
                <a:miter/>
              </a:ln>
            </p:spPr>
            <p:txBody>
              <a:bodyPr rtlCol="0" anchor="ctr"/>
              <a:lstStyle/>
              <a:p>
                <a:endParaRPr lang="en-IN" dirty="0"/>
              </a:p>
            </p:txBody>
          </p:sp>
          <p:sp>
            <p:nvSpPr>
              <p:cNvPr id="100" name="Freeform: Shape 75">
                <a:extLst>
                  <a:ext uri="{FF2B5EF4-FFF2-40B4-BE49-F238E27FC236}">
                    <a16:creationId xmlns:a16="http://schemas.microsoft.com/office/drawing/2014/main" id="{B52F9992-0992-AB49-8385-058E75AA1B00}"/>
                  </a:ext>
                </a:extLst>
              </p:cNvPr>
              <p:cNvSpPr/>
              <p:nvPr/>
            </p:nvSpPr>
            <p:spPr>
              <a:xfrm>
                <a:off x="-1812428" y="3087471"/>
                <a:ext cx="108397" cy="165824"/>
              </a:xfrm>
              <a:custGeom>
                <a:avLst/>
                <a:gdLst>
                  <a:gd name="connsiteX0" fmla="*/ 102664 w 108397"/>
                  <a:gd name="connsiteY0" fmla="*/ 165766 h 165824"/>
                  <a:gd name="connsiteX1" fmla="*/ 90308 w 108397"/>
                  <a:gd name="connsiteY1" fmla="*/ 161739 h 165824"/>
                  <a:gd name="connsiteX2" fmla="*/ 78237 w 108397"/>
                  <a:gd name="connsiteY2" fmla="*/ 156787 h 165824"/>
                  <a:gd name="connsiteX3" fmla="*/ 66573 w 108397"/>
                  <a:gd name="connsiteY3" fmla="*/ 150898 h 165824"/>
                  <a:gd name="connsiteX4" fmla="*/ 60936 w 108397"/>
                  <a:gd name="connsiteY4" fmla="*/ 147573 h 165824"/>
                  <a:gd name="connsiteX5" fmla="*/ 55438 w 108397"/>
                  <a:gd name="connsiteY5" fmla="*/ 143988 h 165824"/>
                  <a:gd name="connsiteX6" fmla="*/ 44978 w 108397"/>
                  <a:gd name="connsiteY6" fmla="*/ 136057 h 165824"/>
                  <a:gd name="connsiteX7" fmla="*/ 40042 w 108397"/>
                  <a:gd name="connsiteY7" fmla="*/ 131719 h 165824"/>
                  <a:gd name="connsiteX8" fmla="*/ 35305 w 108397"/>
                  <a:gd name="connsiteY8" fmla="*/ 127129 h 165824"/>
                  <a:gd name="connsiteX9" fmla="*/ 26586 w 108397"/>
                  <a:gd name="connsiteY9" fmla="*/ 117206 h 165824"/>
                  <a:gd name="connsiteX10" fmla="*/ 18974 w 108397"/>
                  <a:gd name="connsiteY10" fmla="*/ 106399 h 165824"/>
                  <a:gd name="connsiteX11" fmla="*/ 15615 w 108397"/>
                  <a:gd name="connsiteY11" fmla="*/ 100684 h 165824"/>
                  <a:gd name="connsiteX12" fmla="*/ 12575 w 108397"/>
                  <a:gd name="connsiteY12" fmla="*/ 94762 h 165824"/>
                  <a:gd name="connsiteX13" fmla="*/ 9891 w 108397"/>
                  <a:gd name="connsiteY13" fmla="*/ 88692 h 165824"/>
                  <a:gd name="connsiteX14" fmla="*/ 7527 w 108397"/>
                  <a:gd name="connsiteY14" fmla="*/ 82474 h 165824"/>
                  <a:gd name="connsiteX15" fmla="*/ 5509 w 108397"/>
                  <a:gd name="connsiteY15" fmla="*/ 76162 h 165824"/>
                  <a:gd name="connsiteX16" fmla="*/ 3821 w 108397"/>
                  <a:gd name="connsiteY16" fmla="*/ 69745 h 165824"/>
                  <a:gd name="connsiteX17" fmla="*/ 1422 w 108397"/>
                  <a:gd name="connsiteY17" fmla="*/ 56687 h 165824"/>
                  <a:gd name="connsiteX18" fmla="*/ 660 w 108397"/>
                  <a:gd name="connsiteY18" fmla="*/ 50098 h 165824"/>
                  <a:gd name="connsiteX19" fmla="*/ 184 w 108397"/>
                  <a:gd name="connsiteY19" fmla="*/ 43482 h 165824"/>
                  <a:gd name="connsiteX20" fmla="*/ 46 w 108397"/>
                  <a:gd name="connsiteY20" fmla="*/ 30234 h 165824"/>
                  <a:gd name="connsiteX21" fmla="*/ 963 w 108397"/>
                  <a:gd name="connsiteY21" fmla="*/ 17055 h 165824"/>
                  <a:gd name="connsiteX22" fmla="*/ 2678 w 108397"/>
                  <a:gd name="connsiteY22" fmla="*/ 3954 h 165824"/>
                  <a:gd name="connsiteX23" fmla="*/ 7847 w 108397"/>
                  <a:gd name="connsiteY23" fmla="*/ 40 h 165824"/>
                  <a:gd name="connsiteX24" fmla="*/ 8800 w 108397"/>
                  <a:gd name="connsiteY24" fmla="*/ 291 h 165824"/>
                  <a:gd name="connsiteX25" fmla="*/ 21165 w 108397"/>
                  <a:gd name="connsiteY25" fmla="*/ 4923 h 165824"/>
                  <a:gd name="connsiteX26" fmla="*/ 33245 w 108397"/>
                  <a:gd name="connsiteY26" fmla="*/ 10318 h 165824"/>
                  <a:gd name="connsiteX27" fmla="*/ 44865 w 108397"/>
                  <a:gd name="connsiteY27" fmla="*/ 16691 h 165824"/>
                  <a:gd name="connsiteX28" fmla="*/ 50467 w 108397"/>
                  <a:gd name="connsiteY28" fmla="*/ 20207 h 165824"/>
                  <a:gd name="connsiteX29" fmla="*/ 55940 w 108397"/>
                  <a:gd name="connsiteY29" fmla="*/ 23965 h 165824"/>
                  <a:gd name="connsiteX30" fmla="*/ 66305 w 108397"/>
                  <a:gd name="connsiteY30" fmla="*/ 32252 h 165824"/>
                  <a:gd name="connsiteX31" fmla="*/ 71180 w 108397"/>
                  <a:gd name="connsiteY31" fmla="*/ 36763 h 165824"/>
                  <a:gd name="connsiteX32" fmla="*/ 75804 w 108397"/>
                  <a:gd name="connsiteY32" fmla="*/ 41517 h 165824"/>
                  <a:gd name="connsiteX33" fmla="*/ 80168 w 108397"/>
                  <a:gd name="connsiteY33" fmla="*/ 46522 h 165824"/>
                  <a:gd name="connsiteX34" fmla="*/ 84264 w 108397"/>
                  <a:gd name="connsiteY34" fmla="*/ 51752 h 165824"/>
                  <a:gd name="connsiteX35" fmla="*/ 88057 w 108397"/>
                  <a:gd name="connsiteY35" fmla="*/ 57233 h 165824"/>
                  <a:gd name="connsiteX36" fmla="*/ 91520 w 108397"/>
                  <a:gd name="connsiteY36" fmla="*/ 62862 h 165824"/>
                  <a:gd name="connsiteX37" fmla="*/ 97478 w 108397"/>
                  <a:gd name="connsiteY37" fmla="*/ 74664 h 165824"/>
                  <a:gd name="connsiteX38" fmla="*/ 102128 w 108397"/>
                  <a:gd name="connsiteY38" fmla="*/ 87029 h 165824"/>
                  <a:gd name="connsiteX39" fmla="*/ 103963 w 108397"/>
                  <a:gd name="connsiteY39" fmla="*/ 93367 h 165824"/>
                  <a:gd name="connsiteX40" fmla="*/ 105461 w 108397"/>
                  <a:gd name="connsiteY40" fmla="*/ 99758 h 165824"/>
                  <a:gd name="connsiteX41" fmla="*/ 107505 w 108397"/>
                  <a:gd name="connsiteY41" fmla="*/ 112729 h 165824"/>
                  <a:gd name="connsiteX42" fmla="*/ 108094 w 108397"/>
                  <a:gd name="connsiteY42" fmla="*/ 119258 h 165824"/>
                  <a:gd name="connsiteX43" fmla="*/ 108379 w 108397"/>
                  <a:gd name="connsiteY43" fmla="*/ 125796 h 165824"/>
                  <a:gd name="connsiteX44" fmla="*/ 108085 w 108397"/>
                  <a:gd name="connsiteY44" fmla="*/ 138880 h 165824"/>
                  <a:gd name="connsiteX45" fmla="*/ 106778 w 108397"/>
                  <a:gd name="connsiteY45" fmla="*/ 151851 h 165824"/>
                  <a:gd name="connsiteX46" fmla="*/ 104509 w 108397"/>
                  <a:gd name="connsiteY46" fmla="*/ 164666 h 165824"/>
                  <a:gd name="connsiteX47" fmla="*/ 102794 w 108397"/>
                  <a:gd name="connsiteY47" fmla="*/ 165801 h 165824"/>
                  <a:gd name="connsiteX48" fmla="*/ 102690 w 108397"/>
                  <a:gd name="connsiteY48" fmla="*/ 165766 h 165824"/>
                  <a:gd name="connsiteX49" fmla="*/ 102664 w 108397"/>
                  <a:gd name="connsiteY49" fmla="*/ 165766 h 165824"/>
                  <a:gd name="connsiteX50" fmla="*/ 101937 w 108397"/>
                  <a:gd name="connsiteY50" fmla="*/ 162441 h 165824"/>
                  <a:gd name="connsiteX51" fmla="*/ 103530 w 108397"/>
                  <a:gd name="connsiteY51" fmla="*/ 151444 h 165824"/>
                  <a:gd name="connsiteX52" fmla="*/ 104414 w 108397"/>
                  <a:gd name="connsiteY52" fmla="*/ 138698 h 165824"/>
                  <a:gd name="connsiteX53" fmla="*/ 104266 w 108397"/>
                  <a:gd name="connsiteY53" fmla="*/ 125951 h 165824"/>
                  <a:gd name="connsiteX54" fmla="*/ 103790 w 108397"/>
                  <a:gd name="connsiteY54" fmla="*/ 119604 h 165824"/>
                  <a:gd name="connsiteX55" fmla="*/ 103037 w 108397"/>
                  <a:gd name="connsiteY55" fmla="*/ 113301 h 165824"/>
                  <a:gd name="connsiteX56" fmla="*/ 100638 w 108397"/>
                  <a:gd name="connsiteY56" fmla="*/ 100858 h 165824"/>
                  <a:gd name="connsiteX57" fmla="*/ 99002 w 108397"/>
                  <a:gd name="connsiteY57" fmla="*/ 94727 h 165824"/>
                  <a:gd name="connsiteX58" fmla="*/ 97053 w 108397"/>
                  <a:gd name="connsiteY58" fmla="*/ 88735 h 165824"/>
                  <a:gd name="connsiteX59" fmla="*/ 92248 w 108397"/>
                  <a:gd name="connsiteY59" fmla="*/ 77062 h 165824"/>
                  <a:gd name="connsiteX60" fmla="*/ 86230 w 108397"/>
                  <a:gd name="connsiteY60" fmla="*/ 66057 h 165824"/>
                  <a:gd name="connsiteX61" fmla="*/ 82766 w 108397"/>
                  <a:gd name="connsiteY61" fmla="*/ 60801 h 165824"/>
                  <a:gd name="connsiteX62" fmla="*/ 79025 w 108397"/>
                  <a:gd name="connsiteY62" fmla="*/ 55761 h 165824"/>
                  <a:gd name="connsiteX63" fmla="*/ 74999 w 108397"/>
                  <a:gd name="connsiteY63" fmla="*/ 50955 h 165824"/>
                  <a:gd name="connsiteX64" fmla="*/ 70730 w 108397"/>
                  <a:gd name="connsiteY64" fmla="*/ 46357 h 165824"/>
                  <a:gd name="connsiteX65" fmla="*/ 66218 w 108397"/>
                  <a:gd name="connsiteY65" fmla="*/ 41993 h 165824"/>
                  <a:gd name="connsiteX66" fmla="*/ 61482 w 108397"/>
                  <a:gd name="connsiteY66" fmla="*/ 37897 h 165824"/>
                  <a:gd name="connsiteX67" fmla="*/ 51437 w 108397"/>
                  <a:gd name="connsiteY67" fmla="*/ 30407 h 165824"/>
                  <a:gd name="connsiteX68" fmla="*/ 46147 w 108397"/>
                  <a:gd name="connsiteY68" fmla="*/ 27004 h 165824"/>
                  <a:gd name="connsiteX69" fmla="*/ 40743 w 108397"/>
                  <a:gd name="connsiteY69" fmla="*/ 23844 h 165824"/>
                  <a:gd name="connsiteX70" fmla="*/ 29530 w 108397"/>
                  <a:gd name="connsiteY70" fmla="*/ 18154 h 165824"/>
                  <a:gd name="connsiteX71" fmla="*/ 17866 w 108397"/>
                  <a:gd name="connsiteY71" fmla="*/ 13392 h 165824"/>
                  <a:gd name="connsiteX72" fmla="*/ 5925 w 108397"/>
                  <a:gd name="connsiteY72" fmla="*/ 9331 h 165824"/>
                  <a:gd name="connsiteX73" fmla="*/ 12047 w 108397"/>
                  <a:gd name="connsiteY73" fmla="*/ 5659 h 165824"/>
                  <a:gd name="connsiteX74" fmla="*/ 10021 w 108397"/>
                  <a:gd name="connsiteY74" fmla="*/ 18094 h 165824"/>
                  <a:gd name="connsiteX75" fmla="*/ 8722 w 108397"/>
                  <a:gd name="connsiteY75" fmla="*/ 30641 h 165824"/>
                  <a:gd name="connsiteX76" fmla="*/ 8471 w 108397"/>
                  <a:gd name="connsiteY76" fmla="*/ 43205 h 165824"/>
                  <a:gd name="connsiteX77" fmla="*/ 8705 w 108397"/>
                  <a:gd name="connsiteY77" fmla="*/ 49474 h 165824"/>
                  <a:gd name="connsiteX78" fmla="*/ 9216 w 108397"/>
                  <a:gd name="connsiteY78" fmla="*/ 55744 h 165824"/>
                  <a:gd name="connsiteX79" fmla="*/ 11103 w 108397"/>
                  <a:gd name="connsiteY79" fmla="*/ 68143 h 165824"/>
                  <a:gd name="connsiteX80" fmla="*/ 12497 w 108397"/>
                  <a:gd name="connsiteY80" fmla="*/ 74248 h 165824"/>
                  <a:gd name="connsiteX81" fmla="*/ 14220 w 108397"/>
                  <a:gd name="connsiteY81" fmla="*/ 80266 h 165824"/>
                  <a:gd name="connsiteX82" fmla="*/ 16255 w 108397"/>
                  <a:gd name="connsiteY82" fmla="*/ 86198 h 165824"/>
                  <a:gd name="connsiteX83" fmla="*/ 18602 w 108397"/>
                  <a:gd name="connsiteY83" fmla="*/ 92008 h 165824"/>
                  <a:gd name="connsiteX84" fmla="*/ 21304 w 108397"/>
                  <a:gd name="connsiteY84" fmla="*/ 97680 h 165824"/>
                  <a:gd name="connsiteX85" fmla="*/ 24300 w 108397"/>
                  <a:gd name="connsiteY85" fmla="*/ 103204 h 165824"/>
                  <a:gd name="connsiteX86" fmla="*/ 31201 w 108397"/>
                  <a:gd name="connsiteY86" fmla="*/ 113716 h 165824"/>
                  <a:gd name="connsiteX87" fmla="*/ 39219 w 108397"/>
                  <a:gd name="connsiteY87" fmla="*/ 123432 h 165824"/>
                  <a:gd name="connsiteX88" fmla="*/ 43609 w 108397"/>
                  <a:gd name="connsiteY88" fmla="*/ 127986 h 165824"/>
                  <a:gd name="connsiteX89" fmla="*/ 48225 w 108397"/>
                  <a:gd name="connsiteY89" fmla="*/ 132299 h 165824"/>
                  <a:gd name="connsiteX90" fmla="*/ 58087 w 108397"/>
                  <a:gd name="connsiteY90" fmla="*/ 140274 h 165824"/>
                  <a:gd name="connsiteX91" fmla="*/ 63300 w 108397"/>
                  <a:gd name="connsiteY91" fmla="*/ 143928 h 165824"/>
                  <a:gd name="connsiteX92" fmla="*/ 68678 w 108397"/>
                  <a:gd name="connsiteY92" fmla="*/ 147339 h 165824"/>
                  <a:gd name="connsiteX93" fmla="*/ 79865 w 108397"/>
                  <a:gd name="connsiteY93" fmla="*/ 153453 h 165824"/>
                  <a:gd name="connsiteX94" fmla="*/ 91512 w 108397"/>
                  <a:gd name="connsiteY94" fmla="*/ 158683 h 165824"/>
                  <a:gd name="connsiteX95" fmla="*/ 101937 w 108397"/>
                  <a:gd name="connsiteY95" fmla="*/ 162441 h 16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08397" h="165824">
                    <a:moveTo>
                      <a:pt x="102664" y="165766"/>
                    </a:moveTo>
                    <a:cubicBezTo>
                      <a:pt x="98569" y="164554"/>
                      <a:pt x="94404" y="163255"/>
                      <a:pt x="90308" y="161739"/>
                    </a:cubicBezTo>
                    <a:cubicBezTo>
                      <a:pt x="86221" y="160268"/>
                      <a:pt x="82203" y="158614"/>
                      <a:pt x="78237" y="156787"/>
                    </a:cubicBezTo>
                    <a:cubicBezTo>
                      <a:pt x="74263" y="155012"/>
                      <a:pt x="70401" y="152994"/>
                      <a:pt x="66573" y="150898"/>
                    </a:cubicBezTo>
                    <a:lnTo>
                      <a:pt x="60936" y="147573"/>
                    </a:lnTo>
                    <a:cubicBezTo>
                      <a:pt x="59109" y="146378"/>
                      <a:pt x="57239" y="145244"/>
                      <a:pt x="55438" y="143988"/>
                    </a:cubicBezTo>
                    <a:cubicBezTo>
                      <a:pt x="51870" y="141495"/>
                      <a:pt x="48329" y="138897"/>
                      <a:pt x="44978" y="136057"/>
                    </a:cubicBezTo>
                    <a:cubicBezTo>
                      <a:pt x="43289" y="134671"/>
                      <a:pt x="41618" y="133243"/>
                      <a:pt x="40042" y="131719"/>
                    </a:cubicBezTo>
                    <a:cubicBezTo>
                      <a:pt x="38405" y="130264"/>
                      <a:pt x="36838" y="128714"/>
                      <a:pt x="35305" y="127129"/>
                    </a:cubicBezTo>
                    <a:cubicBezTo>
                      <a:pt x="32214" y="124012"/>
                      <a:pt x="29331" y="120678"/>
                      <a:pt x="26586" y="117206"/>
                    </a:cubicBezTo>
                    <a:cubicBezTo>
                      <a:pt x="23858" y="113768"/>
                      <a:pt x="21338" y="110140"/>
                      <a:pt x="18974" y="106399"/>
                    </a:cubicBezTo>
                    <a:cubicBezTo>
                      <a:pt x="17788" y="104538"/>
                      <a:pt x="16740" y="102581"/>
                      <a:pt x="15615" y="100684"/>
                    </a:cubicBezTo>
                    <a:cubicBezTo>
                      <a:pt x="14567" y="98719"/>
                      <a:pt x="13606" y="96736"/>
                      <a:pt x="12575" y="94762"/>
                    </a:cubicBezTo>
                    <a:cubicBezTo>
                      <a:pt x="11657" y="92761"/>
                      <a:pt x="10791" y="90709"/>
                      <a:pt x="9891" y="88692"/>
                    </a:cubicBezTo>
                    <a:cubicBezTo>
                      <a:pt x="9060" y="86639"/>
                      <a:pt x="8306" y="84552"/>
                      <a:pt x="7527" y="82474"/>
                    </a:cubicBezTo>
                    <a:cubicBezTo>
                      <a:pt x="6817" y="80405"/>
                      <a:pt x="6194" y="78275"/>
                      <a:pt x="5509" y="76162"/>
                    </a:cubicBezTo>
                    <a:cubicBezTo>
                      <a:pt x="4877" y="74049"/>
                      <a:pt x="4392" y="71893"/>
                      <a:pt x="3821" y="69745"/>
                    </a:cubicBezTo>
                    <a:cubicBezTo>
                      <a:pt x="2834" y="65425"/>
                      <a:pt x="1977" y="61078"/>
                      <a:pt x="1422" y="56687"/>
                    </a:cubicBezTo>
                    <a:cubicBezTo>
                      <a:pt x="1050" y="54497"/>
                      <a:pt x="860" y="52315"/>
                      <a:pt x="660" y="50098"/>
                    </a:cubicBezTo>
                    <a:cubicBezTo>
                      <a:pt x="444" y="47899"/>
                      <a:pt x="253" y="45682"/>
                      <a:pt x="184" y="43482"/>
                    </a:cubicBezTo>
                    <a:cubicBezTo>
                      <a:pt x="-76" y="39066"/>
                      <a:pt x="2" y="34650"/>
                      <a:pt x="46" y="30234"/>
                    </a:cubicBezTo>
                    <a:cubicBezTo>
                      <a:pt x="271" y="25844"/>
                      <a:pt x="444" y="21436"/>
                      <a:pt x="963" y="17055"/>
                    </a:cubicBezTo>
                    <a:cubicBezTo>
                      <a:pt x="1318" y="12656"/>
                      <a:pt x="2089" y="8327"/>
                      <a:pt x="2678" y="3954"/>
                    </a:cubicBezTo>
                    <a:cubicBezTo>
                      <a:pt x="3016" y="1460"/>
                      <a:pt x="5336" y="-289"/>
                      <a:pt x="7847" y="40"/>
                    </a:cubicBezTo>
                    <a:cubicBezTo>
                      <a:pt x="8176" y="83"/>
                      <a:pt x="8514" y="196"/>
                      <a:pt x="8800" y="291"/>
                    </a:cubicBezTo>
                    <a:cubicBezTo>
                      <a:pt x="12939" y="1815"/>
                      <a:pt x="17104" y="3174"/>
                      <a:pt x="21165" y="4923"/>
                    </a:cubicBezTo>
                    <a:cubicBezTo>
                      <a:pt x="25270" y="6534"/>
                      <a:pt x="29235" y="8456"/>
                      <a:pt x="33245" y="10318"/>
                    </a:cubicBezTo>
                    <a:cubicBezTo>
                      <a:pt x="37158" y="12353"/>
                      <a:pt x="41090" y="14362"/>
                      <a:pt x="44865" y="16691"/>
                    </a:cubicBezTo>
                    <a:cubicBezTo>
                      <a:pt x="46779" y="17756"/>
                      <a:pt x="48640" y="18977"/>
                      <a:pt x="50467" y="20207"/>
                    </a:cubicBezTo>
                    <a:cubicBezTo>
                      <a:pt x="52312" y="21428"/>
                      <a:pt x="54174" y="22623"/>
                      <a:pt x="55940" y="23965"/>
                    </a:cubicBezTo>
                    <a:cubicBezTo>
                      <a:pt x="59534" y="26537"/>
                      <a:pt x="62963" y="29359"/>
                      <a:pt x="66305" y="32252"/>
                    </a:cubicBezTo>
                    <a:cubicBezTo>
                      <a:pt x="67933" y="33758"/>
                      <a:pt x="69604" y="35204"/>
                      <a:pt x="71180" y="36763"/>
                    </a:cubicBezTo>
                    <a:cubicBezTo>
                      <a:pt x="72713" y="38347"/>
                      <a:pt x="74297" y="39898"/>
                      <a:pt x="75804" y="41517"/>
                    </a:cubicBezTo>
                    <a:cubicBezTo>
                      <a:pt x="77259" y="43196"/>
                      <a:pt x="78748" y="44833"/>
                      <a:pt x="80168" y="46522"/>
                    </a:cubicBezTo>
                    <a:cubicBezTo>
                      <a:pt x="81536" y="48262"/>
                      <a:pt x="82922" y="49968"/>
                      <a:pt x="84264" y="51752"/>
                    </a:cubicBezTo>
                    <a:cubicBezTo>
                      <a:pt x="85519" y="53579"/>
                      <a:pt x="86827" y="55363"/>
                      <a:pt x="88057" y="57233"/>
                    </a:cubicBezTo>
                    <a:cubicBezTo>
                      <a:pt x="89208" y="59095"/>
                      <a:pt x="90421" y="60948"/>
                      <a:pt x="91520" y="62862"/>
                    </a:cubicBezTo>
                    <a:cubicBezTo>
                      <a:pt x="93702" y="66697"/>
                      <a:pt x="95720" y="70637"/>
                      <a:pt x="97478" y="74664"/>
                    </a:cubicBezTo>
                    <a:cubicBezTo>
                      <a:pt x="99244" y="78716"/>
                      <a:pt x="100829" y="82829"/>
                      <a:pt x="102128" y="87029"/>
                    </a:cubicBezTo>
                    <a:cubicBezTo>
                      <a:pt x="102803" y="89124"/>
                      <a:pt x="103426" y="91220"/>
                      <a:pt x="103963" y="93367"/>
                    </a:cubicBezTo>
                    <a:cubicBezTo>
                      <a:pt x="104526" y="95480"/>
                      <a:pt x="105011" y="97593"/>
                      <a:pt x="105461" y="99758"/>
                    </a:cubicBezTo>
                    <a:cubicBezTo>
                      <a:pt x="106371" y="104035"/>
                      <a:pt x="107011" y="108382"/>
                      <a:pt x="107505" y="112729"/>
                    </a:cubicBezTo>
                    <a:cubicBezTo>
                      <a:pt x="107782" y="114911"/>
                      <a:pt x="107895" y="117093"/>
                      <a:pt x="108094" y="119258"/>
                    </a:cubicBezTo>
                    <a:lnTo>
                      <a:pt x="108379" y="125796"/>
                    </a:lnTo>
                    <a:cubicBezTo>
                      <a:pt x="108431" y="130160"/>
                      <a:pt x="108379" y="134515"/>
                      <a:pt x="108085" y="138880"/>
                    </a:cubicBezTo>
                    <a:cubicBezTo>
                      <a:pt x="107825" y="143209"/>
                      <a:pt x="107401" y="147556"/>
                      <a:pt x="106778" y="151851"/>
                    </a:cubicBezTo>
                    <a:cubicBezTo>
                      <a:pt x="106215" y="156154"/>
                      <a:pt x="105392" y="160423"/>
                      <a:pt x="104509" y="164666"/>
                    </a:cubicBezTo>
                    <a:cubicBezTo>
                      <a:pt x="104344" y="165454"/>
                      <a:pt x="103582" y="165939"/>
                      <a:pt x="102794" y="165801"/>
                    </a:cubicBezTo>
                    <a:cubicBezTo>
                      <a:pt x="102794" y="165801"/>
                      <a:pt x="102725" y="165783"/>
                      <a:pt x="102690" y="165766"/>
                    </a:cubicBezTo>
                    <a:lnTo>
                      <a:pt x="102664" y="165766"/>
                    </a:lnTo>
                    <a:close/>
                    <a:moveTo>
                      <a:pt x="101937" y="162441"/>
                    </a:moveTo>
                    <a:cubicBezTo>
                      <a:pt x="102543" y="158795"/>
                      <a:pt x="103158" y="155133"/>
                      <a:pt x="103530" y="151444"/>
                    </a:cubicBezTo>
                    <a:cubicBezTo>
                      <a:pt x="103998" y="147210"/>
                      <a:pt x="104284" y="142967"/>
                      <a:pt x="104414" y="138698"/>
                    </a:cubicBezTo>
                    <a:cubicBezTo>
                      <a:pt x="104569" y="134446"/>
                      <a:pt x="104466" y="130212"/>
                      <a:pt x="104266" y="125951"/>
                    </a:cubicBezTo>
                    <a:lnTo>
                      <a:pt x="103790" y="119604"/>
                    </a:lnTo>
                    <a:cubicBezTo>
                      <a:pt x="103530" y="117526"/>
                      <a:pt x="103357" y="115396"/>
                      <a:pt x="103037" y="113301"/>
                    </a:cubicBezTo>
                    <a:cubicBezTo>
                      <a:pt x="102413" y="109118"/>
                      <a:pt x="101660" y="104962"/>
                      <a:pt x="100638" y="100858"/>
                    </a:cubicBezTo>
                    <a:cubicBezTo>
                      <a:pt x="100153" y="98788"/>
                      <a:pt x="99634" y="96744"/>
                      <a:pt x="99002" y="94727"/>
                    </a:cubicBezTo>
                    <a:cubicBezTo>
                      <a:pt x="98430" y="92709"/>
                      <a:pt x="97763" y="90709"/>
                      <a:pt x="97053" y="88735"/>
                    </a:cubicBezTo>
                    <a:cubicBezTo>
                      <a:pt x="95685" y="84743"/>
                      <a:pt x="94049" y="80872"/>
                      <a:pt x="92248" y="77062"/>
                    </a:cubicBezTo>
                    <a:cubicBezTo>
                      <a:pt x="90438" y="73278"/>
                      <a:pt x="88412" y="69616"/>
                      <a:pt x="86230" y="66057"/>
                    </a:cubicBezTo>
                    <a:cubicBezTo>
                      <a:pt x="85130" y="64264"/>
                      <a:pt x="83909" y="62550"/>
                      <a:pt x="82766" y="60801"/>
                    </a:cubicBezTo>
                    <a:cubicBezTo>
                      <a:pt x="81545" y="59095"/>
                      <a:pt x="80263" y="57450"/>
                      <a:pt x="79025" y="55761"/>
                    </a:cubicBezTo>
                    <a:cubicBezTo>
                      <a:pt x="77709" y="54133"/>
                      <a:pt x="76341" y="52548"/>
                      <a:pt x="74999" y="50955"/>
                    </a:cubicBezTo>
                    <a:lnTo>
                      <a:pt x="70730" y="46357"/>
                    </a:lnTo>
                    <a:cubicBezTo>
                      <a:pt x="69249" y="44868"/>
                      <a:pt x="67725" y="43457"/>
                      <a:pt x="66218" y="41993"/>
                    </a:cubicBezTo>
                    <a:cubicBezTo>
                      <a:pt x="64686" y="40590"/>
                      <a:pt x="63066" y="39274"/>
                      <a:pt x="61482" y="37897"/>
                    </a:cubicBezTo>
                    <a:cubicBezTo>
                      <a:pt x="58235" y="35265"/>
                      <a:pt x="54927" y="32719"/>
                      <a:pt x="51437" y="30407"/>
                    </a:cubicBezTo>
                    <a:cubicBezTo>
                      <a:pt x="49749" y="29186"/>
                      <a:pt x="47948" y="28104"/>
                      <a:pt x="46147" y="27004"/>
                    </a:cubicBezTo>
                    <a:cubicBezTo>
                      <a:pt x="44397" y="25904"/>
                      <a:pt x="42596" y="24822"/>
                      <a:pt x="40743" y="23844"/>
                    </a:cubicBezTo>
                    <a:cubicBezTo>
                      <a:pt x="37098" y="21765"/>
                      <a:pt x="33314" y="19990"/>
                      <a:pt x="29530" y="18154"/>
                    </a:cubicBezTo>
                    <a:cubicBezTo>
                      <a:pt x="25668" y="16509"/>
                      <a:pt x="21832" y="14795"/>
                      <a:pt x="17866" y="13392"/>
                    </a:cubicBezTo>
                    <a:cubicBezTo>
                      <a:pt x="13961" y="11842"/>
                      <a:pt x="9900" y="10682"/>
                      <a:pt x="5925" y="9331"/>
                    </a:cubicBezTo>
                    <a:lnTo>
                      <a:pt x="12047" y="5659"/>
                    </a:lnTo>
                    <a:cubicBezTo>
                      <a:pt x="11337" y="9790"/>
                      <a:pt x="10462" y="13929"/>
                      <a:pt x="10021" y="18094"/>
                    </a:cubicBezTo>
                    <a:cubicBezTo>
                      <a:pt x="9380" y="22268"/>
                      <a:pt x="9103" y="26467"/>
                      <a:pt x="8722" y="30641"/>
                    </a:cubicBezTo>
                    <a:cubicBezTo>
                      <a:pt x="8557" y="34815"/>
                      <a:pt x="8350" y="39014"/>
                      <a:pt x="8471" y="43205"/>
                    </a:cubicBezTo>
                    <a:cubicBezTo>
                      <a:pt x="8445" y="45284"/>
                      <a:pt x="8557" y="47379"/>
                      <a:pt x="8705" y="49474"/>
                    </a:cubicBezTo>
                    <a:cubicBezTo>
                      <a:pt x="8843" y="51561"/>
                      <a:pt x="8947" y="53657"/>
                      <a:pt x="9216" y="55744"/>
                    </a:cubicBezTo>
                    <a:cubicBezTo>
                      <a:pt x="9631" y="59891"/>
                      <a:pt x="10307" y="64022"/>
                      <a:pt x="11103" y="68143"/>
                    </a:cubicBezTo>
                    <a:cubicBezTo>
                      <a:pt x="11571" y="70152"/>
                      <a:pt x="11978" y="72222"/>
                      <a:pt x="12497" y="74248"/>
                    </a:cubicBezTo>
                    <a:cubicBezTo>
                      <a:pt x="13077" y="76240"/>
                      <a:pt x="13606" y="78275"/>
                      <a:pt x="14220" y="80266"/>
                    </a:cubicBezTo>
                    <a:lnTo>
                      <a:pt x="16255" y="86198"/>
                    </a:lnTo>
                    <a:cubicBezTo>
                      <a:pt x="17043" y="88129"/>
                      <a:pt x="17805" y="90094"/>
                      <a:pt x="18602" y="92008"/>
                    </a:cubicBezTo>
                    <a:cubicBezTo>
                      <a:pt x="19503" y="93896"/>
                      <a:pt x="20351" y="95809"/>
                      <a:pt x="21304" y="97680"/>
                    </a:cubicBezTo>
                    <a:cubicBezTo>
                      <a:pt x="22299" y="99524"/>
                      <a:pt x="23243" y="101377"/>
                      <a:pt x="24300" y="103204"/>
                    </a:cubicBezTo>
                    <a:cubicBezTo>
                      <a:pt x="26412" y="106806"/>
                      <a:pt x="28698" y="110322"/>
                      <a:pt x="31201" y="113716"/>
                    </a:cubicBezTo>
                    <a:cubicBezTo>
                      <a:pt x="33703" y="117093"/>
                      <a:pt x="36353" y="120358"/>
                      <a:pt x="39219" y="123432"/>
                    </a:cubicBezTo>
                    <a:cubicBezTo>
                      <a:pt x="40622" y="124990"/>
                      <a:pt x="42085" y="126523"/>
                      <a:pt x="43609" y="127986"/>
                    </a:cubicBezTo>
                    <a:cubicBezTo>
                      <a:pt x="45099" y="129485"/>
                      <a:pt x="46649" y="130896"/>
                      <a:pt x="48225" y="132299"/>
                    </a:cubicBezTo>
                    <a:cubicBezTo>
                      <a:pt x="51368" y="135130"/>
                      <a:pt x="54693" y="137763"/>
                      <a:pt x="58087" y="140274"/>
                    </a:cubicBezTo>
                    <a:cubicBezTo>
                      <a:pt x="59776" y="141546"/>
                      <a:pt x="61560" y="142707"/>
                      <a:pt x="63300" y="143928"/>
                    </a:cubicBezTo>
                    <a:lnTo>
                      <a:pt x="68678" y="147339"/>
                    </a:lnTo>
                    <a:cubicBezTo>
                      <a:pt x="72323" y="149487"/>
                      <a:pt x="76038" y="151565"/>
                      <a:pt x="79865" y="153453"/>
                    </a:cubicBezTo>
                    <a:cubicBezTo>
                      <a:pt x="83658" y="155341"/>
                      <a:pt x="87554" y="157090"/>
                      <a:pt x="91512" y="158683"/>
                    </a:cubicBezTo>
                    <a:cubicBezTo>
                      <a:pt x="94897" y="160060"/>
                      <a:pt x="98396" y="161263"/>
                      <a:pt x="101937" y="162441"/>
                    </a:cubicBezTo>
                    <a:close/>
                  </a:path>
                </a:pathLst>
              </a:custGeom>
              <a:grpFill/>
              <a:ln w="8653" cap="flat">
                <a:noFill/>
                <a:prstDash val="solid"/>
                <a:miter/>
              </a:ln>
            </p:spPr>
            <p:txBody>
              <a:bodyPr rtlCol="0" anchor="ctr"/>
              <a:lstStyle/>
              <a:p>
                <a:endParaRPr lang="en-IN" dirty="0"/>
              </a:p>
            </p:txBody>
          </p:sp>
          <p:grpSp>
            <p:nvGrpSpPr>
              <p:cNvPr id="101" name="Graphic 140">
                <a:extLst>
                  <a:ext uri="{FF2B5EF4-FFF2-40B4-BE49-F238E27FC236}">
                    <a16:creationId xmlns:a16="http://schemas.microsoft.com/office/drawing/2014/main" id="{5BDCF95E-A57D-2844-8099-EDD127D3A6C5}"/>
                  </a:ext>
                </a:extLst>
              </p:cNvPr>
              <p:cNvGrpSpPr/>
              <p:nvPr/>
            </p:nvGrpSpPr>
            <p:grpSpPr>
              <a:xfrm>
                <a:off x="-1905716" y="3257634"/>
                <a:ext cx="988953" cy="448724"/>
                <a:chOff x="-1905716" y="3257634"/>
                <a:chExt cx="988953" cy="448724"/>
              </a:xfrm>
              <a:grpFill/>
            </p:grpSpPr>
            <p:sp>
              <p:nvSpPr>
                <p:cNvPr id="193" name="Freeform: Shape 168">
                  <a:extLst>
                    <a:ext uri="{FF2B5EF4-FFF2-40B4-BE49-F238E27FC236}">
                      <a16:creationId xmlns:a16="http://schemas.microsoft.com/office/drawing/2014/main" id="{88BB573E-963C-2D46-9E76-65DE624ED22D}"/>
                    </a:ext>
                  </a:extLst>
                </p:cNvPr>
                <p:cNvSpPr/>
                <p:nvPr/>
              </p:nvSpPr>
              <p:spPr>
                <a:xfrm>
                  <a:off x="-1905716" y="3257634"/>
                  <a:ext cx="988953" cy="448689"/>
                </a:xfrm>
                <a:custGeom>
                  <a:avLst/>
                  <a:gdLst>
                    <a:gd name="connsiteX0" fmla="*/ 2267 w 988953"/>
                    <a:gd name="connsiteY0" fmla="*/ 448690 h 448689"/>
                    <a:gd name="connsiteX1" fmla="*/ 10831 w 988953"/>
                    <a:gd name="connsiteY1" fmla="*/ 448690 h 448689"/>
                    <a:gd name="connsiteX2" fmla="*/ 10103 w 988953"/>
                    <a:gd name="connsiteY2" fmla="*/ 446620 h 448689"/>
                    <a:gd name="connsiteX3" fmla="*/ 8709 w 988953"/>
                    <a:gd name="connsiteY3" fmla="*/ 442092 h 448689"/>
                    <a:gd name="connsiteX4" fmla="*/ 11246 w 988953"/>
                    <a:gd name="connsiteY4" fmla="*/ 438082 h 448689"/>
                    <a:gd name="connsiteX5" fmla="*/ 14944 w 988953"/>
                    <a:gd name="connsiteY5" fmla="*/ 432714 h 448689"/>
                    <a:gd name="connsiteX6" fmla="*/ 18849 w 988953"/>
                    <a:gd name="connsiteY6" fmla="*/ 427484 h 448689"/>
                    <a:gd name="connsiteX7" fmla="*/ 22997 w 988953"/>
                    <a:gd name="connsiteY7" fmla="*/ 422470 h 448689"/>
                    <a:gd name="connsiteX8" fmla="*/ 27395 w 988953"/>
                    <a:gd name="connsiteY8" fmla="*/ 417690 h 448689"/>
                    <a:gd name="connsiteX9" fmla="*/ 32080 w 988953"/>
                    <a:gd name="connsiteY9" fmla="*/ 413214 h 448689"/>
                    <a:gd name="connsiteX10" fmla="*/ 36998 w 988953"/>
                    <a:gd name="connsiteY10" fmla="*/ 409023 h 448689"/>
                    <a:gd name="connsiteX11" fmla="*/ 42194 w 988953"/>
                    <a:gd name="connsiteY11" fmla="*/ 405187 h 448689"/>
                    <a:gd name="connsiteX12" fmla="*/ 47606 w 988953"/>
                    <a:gd name="connsiteY12" fmla="*/ 401723 h 448689"/>
                    <a:gd name="connsiteX13" fmla="*/ 53251 w 988953"/>
                    <a:gd name="connsiteY13" fmla="*/ 398658 h 448689"/>
                    <a:gd name="connsiteX14" fmla="*/ 59105 w 988953"/>
                    <a:gd name="connsiteY14" fmla="*/ 396086 h 448689"/>
                    <a:gd name="connsiteX15" fmla="*/ 65166 w 988953"/>
                    <a:gd name="connsiteY15" fmla="*/ 394025 h 448689"/>
                    <a:gd name="connsiteX16" fmla="*/ 71366 w 988953"/>
                    <a:gd name="connsiteY16" fmla="*/ 392553 h 448689"/>
                    <a:gd name="connsiteX17" fmla="*/ 77679 w 988953"/>
                    <a:gd name="connsiteY17" fmla="*/ 391626 h 448689"/>
                    <a:gd name="connsiteX18" fmla="*/ 80857 w 988953"/>
                    <a:gd name="connsiteY18" fmla="*/ 391349 h 448689"/>
                    <a:gd name="connsiteX19" fmla="*/ 84035 w 988953"/>
                    <a:gd name="connsiteY19" fmla="*/ 391289 h 448689"/>
                    <a:gd name="connsiteX20" fmla="*/ 90408 w 988953"/>
                    <a:gd name="connsiteY20" fmla="*/ 391557 h 448689"/>
                    <a:gd name="connsiteX21" fmla="*/ 93447 w 988953"/>
                    <a:gd name="connsiteY21" fmla="*/ 389886 h 448689"/>
                    <a:gd name="connsiteX22" fmla="*/ 92243 w 988953"/>
                    <a:gd name="connsiteY22" fmla="*/ 385201 h 448689"/>
                    <a:gd name="connsiteX23" fmla="*/ 86719 w 988953"/>
                    <a:gd name="connsiteY23" fmla="*/ 382032 h 448689"/>
                    <a:gd name="connsiteX24" fmla="*/ 84061 w 988953"/>
                    <a:gd name="connsiteY24" fmla="*/ 380283 h 448689"/>
                    <a:gd name="connsiteX25" fmla="*/ 81523 w 988953"/>
                    <a:gd name="connsiteY25" fmla="*/ 378343 h 448689"/>
                    <a:gd name="connsiteX26" fmla="*/ 76692 w 988953"/>
                    <a:gd name="connsiteY26" fmla="*/ 374196 h 448689"/>
                    <a:gd name="connsiteX27" fmla="*/ 72232 w 988953"/>
                    <a:gd name="connsiteY27" fmla="*/ 369615 h 448689"/>
                    <a:gd name="connsiteX28" fmla="*/ 68223 w 988953"/>
                    <a:gd name="connsiteY28" fmla="*/ 364627 h 448689"/>
                    <a:gd name="connsiteX29" fmla="*/ 64664 w 988953"/>
                    <a:gd name="connsiteY29" fmla="*/ 359319 h 448689"/>
                    <a:gd name="connsiteX30" fmla="*/ 61512 w 988953"/>
                    <a:gd name="connsiteY30" fmla="*/ 353725 h 448689"/>
                    <a:gd name="connsiteX31" fmla="*/ 58793 w 988953"/>
                    <a:gd name="connsiteY31" fmla="*/ 347889 h 448689"/>
                    <a:gd name="connsiteX32" fmla="*/ 56481 w 988953"/>
                    <a:gd name="connsiteY32" fmla="*/ 341871 h 448689"/>
                    <a:gd name="connsiteX33" fmla="*/ 54550 w 988953"/>
                    <a:gd name="connsiteY33" fmla="*/ 335715 h 448689"/>
                    <a:gd name="connsiteX34" fmla="*/ 53000 w 988953"/>
                    <a:gd name="connsiteY34" fmla="*/ 329420 h 448689"/>
                    <a:gd name="connsiteX35" fmla="*/ 51849 w 988953"/>
                    <a:gd name="connsiteY35" fmla="*/ 323012 h 448689"/>
                    <a:gd name="connsiteX36" fmla="*/ 51026 w 988953"/>
                    <a:gd name="connsiteY36" fmla="*/ 316569 h 448689"/>
                    <a:gd name="connsiteX37" fmla="*/ 50524 w 988953"/>
                    <a:gd name="connsiteY37" fmla="*/ 310093 h 448689"/>
                    <a:gd name="connsiteX38" fmla="*/ 50273 w 988953"/>
                    <a:gd name="connsiteY38" fmla="*/ 303563 h 448689"/>
                    <a:gd name="connsiteX39" fmla="*/ 50273 w 988953"/>
                    <a:gd name="connsiteY39" fmla="*/ 298810 h 448689"/>
                    <a:gd name="connsiteX40" fmla="*/ 53875 w 988953"/>
                    <a:gd name="connsiteY40" fmla="*/ 295736 h 448689"/>
                    <a:gd name="connsiteX41" fmla="*/ 58992 w 988953"/>
                    <a:gd name="connsiteY41" fmla="*/ 291692 h 448689"/>
                    <a:gd name="connsiteX42" fmla="*/ 64266 w 988953"/>
                    <a:gd name="connsiteY42" fmla="*/ 287856 h 448689"/>
                    <a:gd name="connsiteX43" fmla="*/ 69704 w 988953"/>
                    <a:gd name="connsiteY43" fmla="*/ 284271 h 448689"/>
                    <a:gd name="connsiteX44" fmla="*/ 75315 w 988953"/>
                    <a:gd name="connsiteY44" fmla="*/ 281024 h 448689"/>
                    <a:gd name="connsiteX45" fmla="*/ 81099 w 988953"/>
                    <a:gd name="connsiteY45" fmla="*/ 278106 h 448689"/>
                    <a:gd name="connsiteX46" fmla="*/ 87039 w 988953"/>
                    <a:gd name="connsiteY46" fmla="*/ 275551 h 448689"/>
                    <a:gd name="connsiteX47" fmla="*/ 93127 w 988953"/>
                    <a:gd name="connsiteY47" fmla="*/ 273412 h 448689"/>
                    <a:gd name="connsiteX48" fmla="*/ 99335 w 988953"/>
                    <a:gd name="connsiteY48" fmla="*/ 271689 h 448689"/>
                    <a:gd name="connsiteX49" fmla="*/ 105630 w 988953"/>
                    <a:gd name="connsiteY49" fmla="*/ 270442 h 448689"/>
                    <a:gd name="connsiteX50" fmla="*/ 111995 w 988953"/>
                    <a:gd name="connsiteY50" fmla="*/ 269707 h 448689"/>
                    <a:gd name="connsiteX51" fmla="*/ 118385 w 988953"/>
                    <a:gd name="connsiteY51" fmla="*/ 269524 h 448689"/>
                    <a:gd name="connsiteX52" fmla="*/ 124750 w 988953"/>
                    <a:gd name="connsiteY52" fmla="*/ 269923 h 448689"/>
                    <a:gd name="connsiteX53" fmla="*/ 131062 w 988953"/>
                    <a:gd name="connsiteY53" fmla="*/ 270901 h 448689"/>
                    <a:gd name="connsiteX54" fmla="*/ 134171 w 988953"/>
                    <a:gd name="connsiteY54" fmla="*/ 271577 h 448689"/>
                    <a:gd name="connsiteX55" fmla="*/ 137236 w 988953"/>
                    <a:gd name="connsiteY55" fmla="*/ 272460 h 448689"/>
                    <a:gd name="connsiteX56" fmla="*/ 143219 w 988953"/>
                    <a:gd name="connsiteY56" fmla="*/ 274590 h 448689"/>
                    <a:gd name="connsiteX57" fmla="*/ 146640 w 988953"/>
                    <a:gd name="connsiteY57" fmla="*/ 273897 h 448689"/>
                    <a:gd name="connsiteX58" fmla="*/ 146848 w 988953"/>
                    <a:gd name="connsiteY58" fmla="*/ 269074 h 448689"/>
                    <a:gd name="connsiteX59" fmla="*/ 142527 w 988953"/>
                    <a:gd name="connsiteY59" fmla="*/ 264407 h 448689"/>
                    <a:gd name="connsiteX60" fmla="*/ 140500 w 988953"/>
                    <a:gd name="connsiteY60" fmla="*/ 261939 h 448689"/>
                    <a:gd name="connsiteX61" fmla="*/ 138639 w 988953"/>
                    <a:gd name="connsiteY61" fmla="*/ 259350 h 448689"/>
                    <a:gd name="connsiteX62" fmla="*/ 135244 w 988953"/>
                    <a:gd name="connsiteY62" fmla="*/ 253956 h 448689"/>
                    <a:gd name="connsiteX63" fmla="*/ 132344 w 988953"/>
                    <a:gd name="connsiteY63" fmla="*/ 248275 h 448689"/>
                    <a:gd name="connsiteX64" fmla="*/ 129980 w 988953"/>
                    <a:gd name="connsiteY64" fmla="*/ 242352 h 448689"/>
                    <a:gd name="connsiteX65" fmla="*/ 128144 w 988953"/>
                    <a:gd name="connsiteY65" fmla="*/ 236178 h 448689"/>
                    <a:gd name="connsiteX66" fmla="*/ 126793 w 988953"/>
                    <a:gd name="connsiteY66" fmla="*/ 229918 h 448689"/>
                    <a:gd name="connsiteX67" fmla="*/ 125919 w 988953"/>
                    <a:gd name="connsiteY67" fmla="*/ 223528 h 448689"/>
                    <a:gd name="connsiteX68" fmla="*/ 125460 w 988953"/>
                    <a:gd name="connsiteY68" fmla="*/ 217111 h 448689"/>
                    <a:gd name="connsiteX69" fmla="*/ 125442 w 988953"/>
                    <a:gd name="connsiteY69" fmla="*/ 210660 h 448689"/>
                    <a:gd name="connsiteX70" fmla="*/ 125823 w 988953"/>
                    <a:gd name="connsiteY70" fmla="*/ 204183 h 448689"/>
                    <a:gd name="connsiteX71" fmla="*/ 126594 w 988953"/>
                    <a:gd name="connsiteY71" fmla="*/ 197749 h 448689"/>
                    <a:gd name="connsiteX72" fmla="*/ 127728 w 988953"/>
                    <a:gd name="connsiteY72" fmla="*/ 191324 h 448689"/>
                    <a:gd name="connsiteX73" fmla="*/ 129148 w 988953"/>
                    <a:gd name="connsiteY73" fmla="*/ 184977 h 448689"/>
                    <a:gd name="connsiteX74" fmla="*/ 130854 w 988953"/>
                    <a:gd name="connsiteY74" fmla="*/ 178665 h 448689"/>
                    <a:gd name="connsiteX75" fmla="*/ 132240 w 988953"/>
                    <a:gd name="connsiteY75" fmla="*/ 174153 h 448689"/>
                    <a:gd name="connsiteX76" fmla="*/ 136587 w 988953"/>
                    <a:gd name="connsiteY76" fmla="*/ 172274 h 448689"/>
                    <a:gd name="connsiteX77" fmla="*/ 142674 w 988953"/>
                    <a:gd name="connsiteY77" fmla="*/ 169902 h 448689"/>
                    <a:gd name="connsiteX78" fmla="*/ 148848 w 988953"/>
                    <a:gd name="connsiteY78" fmla="*/ 167798 h 448689"/>
                    <a:gd name="connsiteX79" fmla="*/ 155091 w 988953"/>
                    <a:gd name="connsiteY79" fmla="*/ 165988 h 448689"/>
                    <a:gd name="connsiteX80" fmla="*/ 161429 w 988953"/>
                    <a:gd name="connsiteY80" fmla="*/ 164507 h 448689"/>
                    <a:gd name="connsiteX81" fmla="*/ 167811 w 988953"/>
                    <a:gd name="connsiteY81" fmla="*/ 163451 h 448689"/>
                    <a:gd name="connsiteX82" fmla="*/ 174228 w 988953"/>
                    <a:gd name="connsiteY82" fmla="*/ 162775 h 448689"/>
                    <a:gd name="connsiteX83" fmla="*/ 180679 w 988953"/>
                    <a:gd name="connsiteY83" fmla="*/ 162507 h 448689"/>
                    <a:gd name="connsiteX84" fmla="*/ 187104 w 988953"/>
                    <a:gd name="connsiteY84" fmla="*/ 162689 h 448689"/>
                    <a:gd name="connsiteX85" fmla="*/ 193485 w 988953"/>
                    <a:gd name="connsiteY85" fmla="*/ 163347 h 448689"/>
                    <a:gd name="connsiteX86" fmla="*/ 199798 w 988953"/>
                    <a:gd name="connsiteY86" fmla="*/ 164516 h 448689"/>
                    <a:gd name="connsiteX87" fmla="*/ 205946 w 988953"/>
                    <a:gd name="connsiteY87" fmla="*/ 166230 h 448689"/>
                    <a:gd name="connsiteX88" fmla="*/ 211903 w 988953"/>
                    <a:gd name="connsiteY88" fmla="*/ 168508 h 448689"/>
                    <a:gd name="connsiteX89" fmla="*/ 217644 w 988953"/>
                    <a:gd name="connsiteY89" fmla="*/ 171287 h 448689"/>
                    <a:gd name="connsiteX90" fmla="*/ 220415 w 988953"/>
                    <a:gd name="connsiteY90" fmla="*/ 172854 h 448689"/>
                    <a:gd name="connsiteX91" fmla="*/ 223082 w 988953"/>
                    <a:gd name="connsiteY91" fmla="*/ 174612 h 448689"/>
                    <a:gd name="connsiteX92" fmla="*/ 228191 w 988953"/>
                    <a:gd name="connsiteY92" fmla="*/ 178405 h 448689"/>
                    <a:gd name="connsiteX93" fmla="*/ 231655 w 988953"/>
                    <a:gd name="connsiteY93" fmla="*/ 178743 h 448689"/>
                    <a:gd name="connsiteX94" fmla="*/ 233283 w 988953"/>
                    <a:gd name="connsiteY94" fmla="*/ 174214 h 448689"/>
                    <a:gd name="connsiteX95" fmla="*/ 230520 w 988953"/>
                    <a:gd name="connsiteY95" fmla="*/ 168482 h 448689"/>
                    <a:gd name="connsiteX96" fmla="*/ 229308 w 988953"/>
                    <a:gd name="connsiteY96" fmla="*/ 165538 h 448689"/>
                    <a:gd name="connsiteX97" fmla="*/ 228304 w 988953"/>
                    <a:gd name="connsiteY97" fmla="*/ 162498 h 448689"/>
                    <a:gd name="connsiteX98" fmla="*/ 226658 w 988953"/>
                    <a:gd name="connsiteY98" fmla="*/ 156350 h 448689"/>
                    <a:gd name="connsiteX99" fmla="*/ 225567 w 988953"/>
                    <a:gd name="connsiteY99" fmla="*/ 150055 h 448689"/>
                    <a:gd name="connsiteX100" fmla="*/ 225048 w 988953"/>
                    <a:gd name="connsiteY100" fmla="*/ 143682 h 448689"/>
                    <a:gd name="connsiteX101" fmla="*/ 225108 w 988953"/>
                    <a:gd name="connsiteY101" fmla="*/ 137266 h 448689"/>
                    <a:gd name="connsiteX102" fmla="*/ 225654 w 988953"/>
                    <a:gd name="connsiteY102" fmla="*/ 130884 h 448689"/>
                    <a:gd name="connsiteX103" fmla="*/ 226684 w 988953"/>
                    <a:gd name="connsiteY103" fmla="*/ 124545 h 448689"/>
                    <a:gd name="connsiteX104" fmla="*/ 228174 w 988953"/>
                    <a:gd name="connsiteY104" fmla="*/ 118250 h 448689"/>
                    <a:gd name="connsiteX105" fmla="*/ 230061 w 988953"/>
                    <a:gd name="connsiteY105" fmla="*/ 112076 h 448689"/>
                    <a:gd name="connsiteX106" fmla="*/ 232322 w 988953"/>
                    <a:gd name="connsiteY106" fmla="*/ 105989 h 448689"/>
                    <a:gd name="connsiteX107" fmla="*/ 234980 w 988953"/>
                    <a:gd name="connsiteY107" fmla="*/ 100066 h 448689"/>
                    <a:gd name="connsiteX108" fmla="*/ 237941 w 988953"/>
                    <a:gd name="connsiteY108" fmla="*/ 94282 h 448689"/>
                    <a:gd name="connsiteX109" fmla="*/ 241145 w 988953"/>
                    <a:gd name="connsiteY109" fmla="*/ 88671 h 448689"/>
                    <a:gd name="connsiteX110" fmla="*/ 244617 w 988953"/>
                    <a:gd name="connsiteY110" fmla="*/ 83138 h 448689"/>
                    <a:gd name="connsiteX111" fmla="*/ 247310 w 988953"/>
                    <a:gd name="connsiteY111" fmla="*/ 79180 h 448689"/>
                    <a:gd name="connsiteX112" fmla="*/ 252030 w 988953"/>
                    <a:gd name="connsiteY112" fmla="*/ 78652 h 448689"/>
                    <a:gd name="connsiteX113" fmla="*/ 258541 w 988953"/>
                    <a:gd name="connsiteY113" fmla="*/ 78202 h 448689"/>
                    <a:gd name="connsiteX114" fmla="*/ 265044 w 988953"/>
                    <a:gd name="connsiteY114" fmla="*/ 78003 h 448689"/>
                    <a:gd name="connsiteX115" fmla="*/ 271565 w 988953"/>
                    <a:gd name="connsiteY115" fmla="*/ 78098 h 448689"/>
                    <a:gd name="connsiteX116" fmla="*/ 278042 w 988953"/>
                    <a:gd name="connsiteY116" fmla="*/ 78566 h 448689"/>
                    <a:gd name="connsiteX117" fmla="*/ 284449 w 988953"/>
                    <a:gd name="connsiteY117" fmla="*/ 79440 h 448689"/>
                    <a:gd name="connsiteX118" fmla="*/ 290805 w 988953"/>
                    <a:gd name="connsiteY118" fmla="*/ 80696 h 448689"/>
                    <a:gd name="connsiteX119" fmla="*/ 297040 w 988953"/>
                    <a:gd name="connsiteY119" fmla="*/ 82332 h 448689"/>
                    <a:gd name="connsiteX120" fmla="*/ 303127 w 988953"/>
                    <a:gd name="connsiteY120" fmla="*/ 84410 h 448689"/>
                    <a:gd name="connsiteX121" fmla="*/ 309032 w 988953"/>
                    <a:gd name="connsiteY121" fmla="*/ 86913 h 448689"/>
                    <a:gd name="connsiteX122" fmla="*/ 314704 w 988953"/>
                    <a:gd name="connsiteY122" fmla="*/ 89892 h 448689"/>
                    <a:gd name="connsiteX123" fmla="*/ 320090 w 988953"/>
                    <a:gd name="connsiteY123" fmla="*/ 93355 h 448689"/>
                    <a:gd name="connsiteX124" fmla="*/ 325130 w 988953"/>
                    <a:gd name="connsiteY124" fmla="*/ 97261 h 448689"/>
                    <a:gd name="connsiteX125" fmla="*/ 329780 w 988953"/>
                    <a:gd name="connsiteY125" fmla="*/ 101634 h 448689"/>
                    <a:gd name="connsiteX126" fmla="*/ 331970 w 988953"/>
                    <a:gd name="connsiteY126" fmla="*/ 103945 h 448689"/>
                    <a:gd name="connsiteX127" fmla="*/ 333997 w 988953"/>
                    <a:gd name="connsiteY127" fmla="*/ 106396 h 448689"/>
                    <a:gd name="connsiteX128" fmla="*/ 337763 w 988953"/>
                    <a:gd name="connsiteY128" fmla="*/ 111539 h 448689"/>
                    <a:gd name="connsiteX129" fmla="*/ 340976 w 988953"/>
                    <a:gd name="connsiteY129" fmla="*/ 112873 h 448689"/>
                    <a:gd name="connsiteX130" fmla="*/ 343868 w 988953"/>
                    <a:gd name="connsiteY130" fmla="*/ 109037 h 448689"/>
                    <a:gd name="connsiteX131" fmla="*/ 342907 w 988953"/>
                    <a:gd name="connsiteY131" fmla="*/ 102724 h 448689"/>
                    <a:gd name="connsiteX132" fmla="*/ 342630 w 988953"/>
                    <a:gd name="connsiteY132" fmla="*/ 99564 h 448689"/>
                    <a:gd name="connsiteX133" fmla="*/ 342560 w 988953"/>
                    <a:gd name="connsiteY133" fmla="*/ 96377 h 448689"/>
                    <a:gd name="connsiteX134" fmla="*/ 342786 w 988953"/>
                    <a:gd name="connsiteY134" fmla="*/ 90004 h 448689"/>
                    <a:gd name="connsiteX135" fmla="*/ 343608 w 988953"/>
                    <a:gd name="connsiteY135" fmla="*/ 83675 h 448689"/>
                    <a:gd name="connsiteX136" fmla="*/ 344985 w 988953"/>
                    <a:gd name="connsiteY136" fmla="*/ 77431 h 448689"/>
                    <a:gd name="connsiteX137" fmla="*/ 346933 w 988953"/>
                    <a:gd name="connsiteY137" fmla="*/ 71327 h 448689"/>
                    <a:gd name="connsiteX138" fmla="*/ 349332 w 988953"/>
                    <a:gd name="connsiteY138" fmla="*/ 65369 h 448689"/>
                    <a:gd name="connsiteX139" fmla="*/ 352198 w 988953"/>
                    <a:gd name="connsiteY139" fmla="*/ 59619 h 448689"/>
                    <a:gd name="connsiteX140" fmla="*/ 355454 w 988953"/>
                    <a:gd name="connsiteY140" fmla="*/ 54043 h 448689"/>
                    <a:gd name="connsiteX141" fmla="*/ 359091 w 988953"/>
                    <a:gd name="connsiteY141" fmla="*/ 48675 h 448689"/>
                    <a:gd name="connsiteX142" fmla="*/ 363039 w 988953"/>
                    <a:gd name="connsiteY142" fmla="*/ 43565 h 448689"/>
                    <a:gd name="connsiteX143" fmla="*/ 367325 w 988953"/>
                    <a:gd name="connsiteY143" fmla="*/ 38656 h 448689"/>
                    <a:gd name="connsiteX144" fmla="*/ 371863 w 988953"/>
                    <a:gd name="connsiteY144" fmla="*/ 34014 h 448689"/>
                    <a:gd name="connsiteX145" fmla="*/ 376625 w 988953"/>
                    <a:gd name="connsiteY145" fmla="*/ 29564 h 448689"/>
                    <a:gd name="connsiteX146" fmla="*/ 381570 w 988953"/>
                    <a:gd name="connsiteY146" fmla="*/ 25304 h 448689"/>
                    <a:gd name="connsiteX147" fmla="*/ 385284 w 988953"/>
                    <a:gd name="connsiteY147" fmla="*/ 22342 h 448689"/>
                    <a:gd name="connsiteX148" fmla="*/ 389917 w 988953"/>
                    <a:gd name="connsiteY148" fmla="*/ 23251 h 448689"/>
                    <a:gd name="connsiteX149" fmla="*/ 396273 w 988953"/>
                    <a:gd name="connsiteY149" fmla="*/ 24723 h 448689"/>
                    <a:gd name="connsiteX150" fmla="*/ 402568 w 988953"/>
                    <a:gd name="connsiteY150" fmla="*/ 26464 h 448689"/>
                    <a:gd name="connsiteX151" fmla="*/ 408750 w 988953"/>
                    <a:gd name="connsiteY151" fmla="*/ 28473 h 448689"/>
                    <a:gd name="connsiteX152" fmla="*/ 414803 w 988953"/>
                    <a:gd name="connsiteY152" fmla="*/ 30819 h 448689"/>
                    <a:gd name="connsiteX153" fmla="*/ 420674 w 988953"/>
                    <a:gd name="connsiteY153" fmla="*/ 33530 h 448689"/>
                    <a:gd name="connsiteX154" fmla="*/ 426372 w 988953"/>
                    <a:gd name="connsiteY154" fmla="*/ 36595 h 448689"/>
                    <a:gd name="connsiteX155" fmla="*/ 431853 w 988953"/>
                    <a:gd name="connsiteY155" fmla="*/ 40007 h 448689"/>
                    <a:gd name="connsiteX156" fmla="*/ 437074 w 988953"/>
                    <a:gd name="connsiteY156" fmla="*/ 43791 h 448689"/>
                    <a:gd name="connsiteX157" fmla="*/ 441967 w 988953"/>
                    <a:gd name="connsiteY157" fmla="*/ 47938 h 448689"/>
                    <a:gd name="connsiteX158" fmla="*/ 446504 w 988953"/>
                    <a:gd name="connsiteY158" fmla="*/ 52450 h 448689"/>
                    <a:gd name="connsiteX159" fmla="*/ 450635 w 988953"/>
                    <a:gd name="connsiteY159" fmla="*/ 57334 h 448689"/>
                    <a:gd name="connsiteX160" fmla="*/ 454297 w 988953"/>
                    <a:gd name="connsiteY160" fmla="*/ 62572 h 448689"/>
                    <a:gd name="connsiteX161" fmla="*/ 457441 w 988953"/>
                    <a:gd name="connsiteY161" fmla="*/ 68097 h 448689"/>
                    <a:gd name="connsiteX162" fmla="*/ 458869 w 988953"/>
                    <a:gd name="connsiteY162" fmla="*/ 70946 h 448689"/>
                    <a:gd name="connsiteX163" fmla="*/ 460082 w 988953"/>
                    <a:gd name="connsiteY163" fmla="*/ 73898 h 448689"/>
                    <a:gd name="connsiteX164" fmla="*/ 462160 w 988953"/>
                    <a:gd name="connsiteY164" fmla="*/ 79917 h 448689"/>
                    <a:gd name="connsiteX165" fmla="*/ 464835 w 988953"/>
                    <a:gd name="connsiteY165" fmla="*/ 82151 h 448689"/>
                    <a:gd name="connsiteX166" fmla="*/ 468732 w 988953"/>
                    <a:gd name="connsiteY166" fmla="*/ 79310 h 448689"/>
                    <a:gd name="connsiteX167" fmla="*/ 469684 w 988953"/>
                    <a:gd name="connsiteY167" fmla="*/ 73015 h 448689"/>
                    <a:gd name="connsiteX168" fmla="*/ 470351 w 988953"/>
                    <a:gd name="connsiteY168" fmla="*/ 69889 h 448689"/>
                    <a:gd name="connsiteX169" fmla="*/ 471209 w 988953"/>
                    <a:gd name="connsiteY169" fmla="*/ 66833 h 448689"/>
                    <a:gd name="connsiteX170" fmla="*/ 473313 w 988953"/>
                    <a:gd name="connsiteY170" fmla="*/ 60806 h 448689"/>
                    <a:gd name="connsiteX171" fmla="*/ 475954 w 988953"/>
                    <a:gd name="connsiteY171" fmla="*/ 55004 h 448689"/>
                    <a:gd name="connsiteX172" fmla="*/ 479123 w 988953"/>
                    <a:gd name="connsiteY172" fmla="*/ 49454 h 448689"/>
                    <a:gd name="connsiteX173" fmla="*/ 482768 w 988953"/>
                    <a:gd name="connsiteY173" fmla="*/ 44180 h 448689"/>
                    <a:gd name="connsiteX174" fmla="*/ 486855 w 988953"/>
                    <a:gd name="connsiteY174" fmla="*/ 39210 h 448689"/>
                    <a:gd name="connsiteX175" fmla="*/ 491280 w 988953"/>
                    <a:gd name="connsiteY175" fmla="*/ 34560 h 448689"/>
                    <a:gd name="connsiteX176" fmla="*/ 496034 w 988953"/>
                    <a:gd name="connsiteY176" fmla="*/ 30196 h 448689"/>
                    <a:gd name="connsiteX177" fmla="*/ 501065 w 988953"/>
                    <a:gd name="connsiteY177" fmla="*/ 26152 h 448689"/>
                    <a:gd name="connsiteX178" fmla="*/ 506364 w 988953"/>
                    <a:gd name="connsiteY178" fmla="*/ 22394 h 448689"/>
                    <a:gd name="connsiteX179" fmla="*/ 511889 w 988953"/>
                    <a:gd name="connsiteY179" fmla="*/ 18991 h 448689"/>
                    <a:gd name="connsiteX180" fmla="*/ 517604 w 988953"/>
                    <a:gd name="connsiteY180" fmla="*/ 15882 h 448689"/>
                    <a:gd name="connsiteX181" fmla="*/ 523475 w 988953"/>
                    <a:gd name="connsiteY181" fmla="*/ 13042 h 448689"/>
                    <a:gd name="connsiteX182" fmla="*/ 529441 w 988953"/>
                    <a:gd name="connsiteY182" fmla="*/ 10419 h 448689"/>
                    <a:gd name="connsiteX183" fmla="*/ 533874 w 988953"/>
                    <a:gd name="connsiteY183" fmla="*/ 8687 h 448689"/>
                    <a:gd name="connsiteX184" fmla="*/ 538031 w 988953"/>
                    <a:gd name="connsiteY184" fmla="*/ 10912 h 448689"/>
                    <a:gd name="connsiteX185" fmla="*/ 543676 w 988953"/>
                    <a:gd name="connsiteY185" fmla="*/ 14211 h 448689"/>
                    <a:gd name="connsiteX186" fmla="*/ 549166 w 988953"/>
                    <a:gd name="connsiteY186" fmla="*/ 17709 h 448689"/>
                    <a:gd name="connsiteX187" fmla="*/ 554483 w 988953"/>
                    <a:gd name="connsiteY187" fmla="*/ 21468 h 448689"/>
                    <a:gd name="connsiteX188" fmla="*/ 559583 w 988953"/>
                    <a:gd name="connsiteY188" fmla="*/ 25494 h 448689"/>
                    <a:gd name="connsiteX189" fmla="*/ 564406 w 988953"/>
                    <a:gd name="connsiteY189" fmla="*/ 29841 h 448689"/>
                    <a:gd name="connsiteX190" fmla="*/ 568935 w 988953"/>
                    <a:gd name="connsiteY190" fmla="*/ 34430 h 448689"/>
                    <a:gd name="connsiteX191" fmla="*/ 573152 w 988953"/>
                    <a:gd name="connsiteY191" fmla="*/ 39305 h 448689"/>
                    <a:gd name="connsiteX192" fmla="*/ 577023 w 988953"/>
                    <a:gd name="connsiteY192" fmla="*/ 44458 h 448689"/>
                    <a:gd name="connsiteX193" fmla="*/ 580478 w 988953"/>
                    <a:gd name="connsiteY193" fmla="*/ 49843 h 448689"/>
                    <a:gd name="connsiteX194" fmla="*/ 583482 w 988953"/>
                    <a:gd name="connsiteY194" fmla="*/ 55498 h 448689"/>
                    <a:gd name="connsiteX195" fmla="*/ 585993 w 988953"/>
                    <a:gd name="connsiteY195" fmla="*/ 61395 h 448689"/>
                    <a:gd name="connsiteX196" fmla="*/ 587933 w 988953"/>
                    <a:gd name="connsiteY196" fmla="*/ 67473 h 448689"/>
                    <a:gd name="connsiteX197" fmla="*/ 589336 w 988953"/>
                    <a:gd name="connsiteY197" fmla="*/ 73690 h 448689"/>
                    <a:gd name="connsiteX198" fmla="*/ 589847 w 988953"/>
                    <a:gd name="connsiteY198" fmla="*/ 76834 h 448689"/>
                    <a:gd name="connsiteX199" fmla="*/ 590141 w 988953"/>
                    <a:gd name="connsiteY199" fmla="*/ 80003 h 448689"/>
                    <a:gd name="connsiteX200" fmla="*/ 590349 w 988953"/>
                    <a:gd name="connsiteY200" fmla="*/ 86350 h 448689"/>
                    <a:gd name="connsiteX201" fmla="*/ 592254 w 988953"/>
                    <a:gd name="connsiteY201" fmla="*/ 89277 h 448689"/>
                    <a:gd name="connsiteX202" fmla="*/ 596809 w 988953"/>
                    <a:gd name="connsiteY202" fmla="*/ 87718 h 448689"/>
                    <a:gd name="connsiteX203" fmla="*/ 599562 w 988953"/>
                    <a:gd name="connsiteY203" fmla="*/ 81995 h 448689"/>
                    <a:gd name="connsiteX204" fmla="*/ 601121 w 988953"/>
                    <a:gd name="connsiteY204" fmla="*/ 79215 h 448689"/>
                    <a:gd name="connsiteX205" fmla="*/ 602861 w 988953"/>
                    <a:gd name="connsiteY205" fmla="*/ 76522 h 448689"/>
                    <a:gd name="connsiteX206" fmla="*/ 606645 w 988953"/>
                    <a:gd name="connsiteY206" fmla="*/ 71396 h 448689"/>
                    <a:gd name="connsiteX207" fmla="*/ 610871 w 988953"/>
                    <a:gd name="connsiteY207" fmla="*/ 66625 h 448689"/>
                    <a:gd name="connsiteX208" fmla="*/ 615530 w 988953"/>
                    <a:gd name="connsiteY208" fmla="*/ 62226 h 448689"/>
                    <a:gd name="connsiteX209" fmla="*/ 620578 w 988953"/>
                    <a:gd name="connsiteY209" fmla="*/ 58286 h 448689"/>
                    <a:gd name="connsiteX210" fmla="*/ 625929 w 988953"/>
                    <a:gd name="connsiteY210" fmla="*/ 54744 h 448689"/>
                    <a:gd name="connsiteX211" fmla="*/ 631540 w 988953"/>
                    <a:gd name="connsiteY211" fmla="*/ 51575 h 448689"/>
                    <a:gd name="connsiteX212" fmla="*/ 637359 w 988953"/>
                    <a:gd name="connsiteY212" fmla="*/ 48839 h 448689"/>
                    <a:gd name="connsiteX213" fmla="*/ 643377 w 988953"/>
                    <a:gd name="connsiteY213" fmla="*/ 46458 h 448689"/>
                    <a:gd name="connsiteX214" fmla="*/ 649534 w 988953"/>
                    <a:gd name="connsiteY214" fmla="*/ 44449 h 448689"/>
                    <a:gd name="connsiteX215" fmla="*/ 655812 w 988953"/>
                    <a:gd name="connsiteY215" fmla="*/ 42821 h 448689"/>
                    <a:gd name="connsiteX216" fmla="*/ 662194 w 988953"/>
                    <a:gd name="connsiteY216" fmla="*/ 41539 h 448689"/>
                    <a:gd name="connsiteX217" fmla="*/ 668627 w 988953"/>
                    <a:gd name="connsiteY217" fmla="*/ 40535 h 448689"/>
                    <a:gd name="connsiteX218" fmla="*/ 675122 w 988953"/>
                    <a:gd name="connsiteY218" fmla="*/ 39807 h 448689"/>
                    <a:gd name="connsiteX219" fmla="*/ 679841 w 988953"/>
                    <a:gd name="connsiteY219" fmla="*/ 39444 h 448689"/>
                    <a:gd name="connsiteX220" fmla="*/ 683183 w 988953"/>
                    <a:gd name="connsiteY220" fmla="*/ 42821 h 448689"/>
                    <a:gd name="connsiteX221" fmla="*/ 687599 w 988953"/>
                    <a:gd name="connsiteY221" fmla="*/ 47609 h 448689"/>
                    <a:gd name="connsiteX222" fmla="*/ 691825 w 988953"/>
                    <a:gd name="connsiteY222" fmla="*/ 52580 h 448689"/>
                    <a:gd name="connsiteX223" fmla="*/ 695791 w 988953"/>
                    <a:gd name="connsiteY223" fmla="*/ 57741 h 448689"/>
                    <a:gd name="connsiteX224" fmla="*/ 699480 w 988953"/>
                    <a:gd name="connsiteY224" fmla="*/ 63100 h 448689"/>
                    <a:gd name="connsiteX225" fmla="*/ 702805 w 988953"/>
                    <a:gd name="connsiteY225" fmla="*/ 68660 h 448689"/>
                    <a:gd name="connsiteX226" fmla="*/ 705783 w 988953"/>
                    <a:gd name="connsiteY226" fmla="*/ 74392 h 448689"/>
                    <a:gd name="connsiteX227" fmla="*/ 708381 w 988953"/>
                    <a:gd name="connsiteY227" fmla="*/ 80280 h 448689"/>
                    <a:gd name="connsiteX228" fmla="*/ 710563 w 988953"/>
                    <a:gd name="connsiteY228" fmla="*/ 86350 h 448689"/>
                    <a:gd name="connsiteX229" fmla="*/ 712278 w 988953"/>
                    <a:gd name="connsiteY229" fmla="*/ 92524 h 448689"/>
                    <a:gd name="connsiteX230" fmla="*/ 713499 w 988953"/>
                    <a:gd name="connsiteY230" fmla="*/ 98819 h 448689"/>
                    <a:gd name="connsiteX231" fmla="*/ 714148 w 988953"/>
                    <a:gd name="connsiteY231" fmla="*/ 105184 h 448689"/>
                    <a:gd name="connsiteX232" fmla="*/ 714209 w 988953"/>
                    <a:gd name="connsiteY232" fmla="*/ 111566 h 448689"/>
                    <a:gd name="connsiteX233" fmla="*/ 713706 w 988953"/>
                    <a:gd name="connsiteY233" fmla="*/ 117921 h 448689"/>
                    <a:gd name="connsiteX234" fmla="*/ 713273 w 988953"/>
                    <a:gd name="connsiteY234" fmla="*/ 121064 h 448689"/>
                    <a:gd name="connsiteX235" fmla="*/ 712624 w 988953"/>
                    <a:gd name="connsiteY235" fmla="*/ 124190 h 448689"/>
                    <a:gd name="connsiteX236" fmla="*/ 710944 w 988953"/>
                    <a:gd name="connsiteY236" fmla="*/ 130330 h 448689"/>
                    <a:gd name="connsiteX237" fmla="*/ 711897 w 988953"/>
                    <a:gd name="connsiteY237" fmla="*/ 133681 h 448689"/>
                    <a:gd name="connsiteX238" fmla="*/ 716720 w 988953"/>
                    <a:gd name="connsiteY238" fmla="*/ 133525 h 448689"/>
                    <a:gd name="connsiteX239" fmla="*/ 721049 w 988953"/>
                    <a:gd name="connsiteY239" fmla="*/ 128858 h 448689"/>
                    <a:gd name="connsiteX240" fmla="*/ 723353 w 988953"/>
                    <a:gd name="connsiteY240" fmla="*/ 126658 h 448689"/>
                    <a:gd name="connsiteX241" fmla="*/ 725803 w 988953"/>
                    <a:gd name="connsiteY241" fmla="*/ 124623 h 448689"/>
                    <a:gd name="connsiteX242" fmla="*/ 730929 w 988953"/>
                    <a:gd name="connsiteY242" fmla="*/ 120831 h 448689"/>
                    <a:gd name="connsiteX243" fmla="*/ 736376 w 988953"/>
                    <a:gd name="connsiteY243" fmla="*/ 117532 h 448689"/>
                    <a:gd name="connsiteX244" fmla="*/ 742134 w 988953"/>
                    <a:gd name="connsiteY244" fmla="*/ 114700 h 448689"/>
                    <a:gd name="connsiteX245" fmla="*/ 748100 w 988953"/>
                    <a:gd name="connsiteY245" fmla="*/ 112423 h 448689"/>
                    <a:gd name="connsiteX246" fmla="*/ 754266 w 988953"/>
                    <a:gd name="connsiteY246" fmla="*/ 110604 h 448689"/>
                    <a:gd name="connsiteX247" fmla="*/ 760552 w 988953"/>
                    <a:gd name="connsiteY247" fmla="*/ 109245 h 448689"/>
                    <a:gd name="connsiteX248" fmla="*/ 766934 w 988953"/>
                    <a:gd name="connsiteY248" fmla="*/ 108336 h 448689"/>
                    <a:gd name="connsiteX249" fmla="*/ 773385 w 988953"/>
                    <a:gd name="connsiteY249" fmla="*/ 107842 h 448689"/>
                    <a:gd name="connsiteX250" fmla="*/ 779853 w 988953"/>
                    <a:gd name="connsiteY250" fmla="*/ 107712 h 448689"/>
                    <a:gd name="connsiteX251" fmla="*/ 786348 w 988953"/>
                    <a:gd name="connsiteY251" fmla="*/ 108007 h 448689"/>
                    <a:gd name="connsiteX252" fmla="*/ 792825 w 988953"/>
                    <a:gd name="connsiteY252" fmla="*/ 108665 h 448689"/>
                    <a:gd name="connsiteX253" fmla="*/ 799258 w 988953"/>
                    <a:gd name="connsiteY253" fmla="*/ 109591 h 448689"/>
                    <a:gd name="connsiteX254" fmla="*/ 805683 w 988953"/>
                    <a:gd name="connsiteY254" fmla="*/ 110829 h 448689"/>
                    <a:gd name="connsiteX255" fmla="*/ 810307 w 988953"/>
                    <a:gd name="connsiteY255" fmla="*/ 111877 h 448689"/>
                    <a:gd name="connsiteX256" fmla="*/ 812498 w 988953"/>
                    <a:gd name="connsiteY256" fmla="*/ 116068 h 448689"/>
                    <a:gd name="connsiteX257" fmla="*/ 815304 w 988953"/>
                    <a:gd name="connsiteY257" fmla="*/ 121965 h 448689"/>
                    <a:gd name="connsiteX258" fmla="*/ 817867 w 988953"/>
                    <a:gd name="connsiteY258" fmla="*/ 127940 h 448689"/>
                    <a:gd name="connsiteX259" fmla="*/ 820144 w 988953"/>
                    <a:gd name="connsiteY259" fmla="*/ 134053 h 448689"/>
                    <a:gd name="connsiteX260" fmla="*/ 822084 w 988953"/>
                    <a:gd name="connsiteY260" fmla="*/ 140253 h 448689"/>
                    <a:gd name="connsiteX261" fmla="*/ 823634 w 988953"/>
                    <a:gd name="connsiteY261" fmla="*/ 146548 h 448689"/>
                    <a:gd name="connsiteX262" fmla="*/ 824785 w 988953"/>
                    <a:gd name="connsiteY262" fmla="*/ 152886 h 448689"/>
                    <a:gd name="connsiteX263" fmla="*/ 825539 w 988953"/>
                    <a:gd name="connsiteY263" fmla="*/ 159303 h 448689"/>
                    <a:gd name="connsiteX264" fmla="*/ 825824 w 988953"/>
                    <a:gd name="connsiteY264" fmla="*/ 165719 h 448689"/>
                    <a:gd name="connsiteX265" fmla="*/ 825642 w 988953"/>
                    <a:gd name="connsiteY265" fmla="*/ 172136 h 448689"/>
                    <a:gd name="connsiteX266" fmla="*/ 824958 w 988953"/>
                    <a:gd name="connsiteY266" fmla="*/ 178509 h 448689"/>
                    <a:gd name="connsiteX267" fmla="*/ 823703 w 988953"/>
                    <a:gd name="connsiteY267" fmla="*/ 184769 h 448689"/>
                    <a:gd name="connsiteX268" fmla="*/ 821876 w 988953"/>
                    <a:gd name="connsiteY268" fmla="*/ 190900 h 448689"/>
                    <a:gd name="connsiteX269" fmla="*/ 819529 w 988953"/>
                    <a:gd name="connsiteY269" fmla="*/ 196823 h 448689"/>
                    <a:gd name="connsiteX270" fmla="*/ 818178 w 988953"/>
                    <a:gd name="connsiteY270" fmla="*/ 199724 h 448689"/>
                    <a:gd name="connsiteX271" fmla="*/ 816637 w 988953"/>
                    <a:gd name="connsiteY271" fmla="*/ 202503 h 448689"/>
                    <a:gd name="connsiteX272" fmla="*/ 813208 w 988953"/>
                    <a:gd name="connsiteY272" fmla="*/ 207880 h 448689"/>
                    <a:gd name="connsiteX273" fmla="*/ 813147 w 988953"/>
                    <a:gd name="connsiteY273" fmla="*/ 211353 h 448689"/>
                    <a:gd name="connsiteX274" fmla="*/ 817797 w 988953"/>
                    <a:gd name="connsiteY274" fmla="*/ 212634 h 448689"/>
                    <a:gd name="connsiteX275" fmla="*/ 823304 w 988953"/>
                    <a:gd name="connsiteY275" fmla="*/ 209448 h 448689"/>
                    <a:gd name="connsiteX276" fmla="*/ 826153 w 988953"/>
                    <a:gd name="connsiteY276" fmla="*/ 208019 h 448689"/>
                    <a:gd name="connsiteX277" fmla="*/ 829089 w 988953"/>
                    <a:gd name="connsiteY277" fmla="*/ 206798 h 448689"/>
                    <a:gd name="connsiteX278" fmla="*/ 835107 w 988953"/>
                    <a:gd name="connsiteY278" fmla="*/ 204677 h 448689"/>
                    <a:gd name="connsiteX279" fmla="*/ 841307 w 988953"/>
                    <a:gd name="connsiteY279" fmla="*/ 203118 h 448689"/>
                    <a:gd name="connsiteX280" fmla="*/ 847619 w 988953"/>
                    <a:gd name="connsiteY280" fmla="*/ 202140 h 448689"/>
                    <a:gd name="connsiteX281" fmla="*/ 854010 w 988953"/>
                    <a:gd name="connsiteY281" fmla="*/ 201698 h 448689"/>
                    <a:gd name="connsiteX282" fmla="*/ 860426 w 988953"/>
                    <a:gd name="connsiteY282" fmla="*/ 201784 h 448689"/>
                    <a:gd name="connsiteX283" fmla="*/ 866842 w 988953"/>
                    <a:gd name="connsiteY283" fmla="*/ 202339 h 448689"/>
                    <a:gd name="connsiteX284" fmla="*/ 873207 w 988953"/>
                    <a:gd name="connsiteY284" fmla="*/ 203343 h 448689"/>
                    <a:gd name="connsiteX285" fmla="*/ 879511 w 988953"/>
                    <a:gd name="connsiteY285" fmla="*/ 204772 h 448689"/>
                    <a:gd name="connsiteX286" fmla="*/ 885737 w 988953"/>
                    <a:gd name="connsiteY286" fmla="*/ 206547 h 448689"/>
                    <a:gd name="connsiteX287" fmla="*/ 891859 w 988953"/>
                    <a:gd name="connsiteY287" fmla="*/ 208764 h 448689"/>
                    <a:gd name="connsiteX288" fmla="*/ 897842 w 988953"/>
                    <a:gd name="connsiteY288" fmla="*/ 211292 h 448689"/>
                    <a:gd name="connsiteX289" fmla="*/ 903713 w 988953"/>
                    <a:gd name="connsiteY289" fmla="*/ 214106 h 448689"/>
                    <a:gd name="connsiteX290" fmla="*/ 909497 w 988953"/>
                    <a:gd name="connsiteY290" fmla="*/ 217137 h 448689"/>
                    <a:gd name="connsiteX291" fmla="*/ 913610 w 988953"/>
                    <a:gd name="connsiteY291" fmla="*/ 219501 h 448689"/>
                    <a:gd name="connsiteX292" fmla="*/ 914467 w 988953"/>
                    <a:gd name="connsiteY292" fmla="*/ 224168 h 448689"/>
                    <a:gd name="connsiteX293" fmla="*/ 915411 w 988953"/>
                    <a:gd name="connsiteY293" fmla="*/ 230611 h 448689"/>
                    <a:gd name="connsiteX294" fmla="*/ 916104 w 988953"/>
                    <a:gd name="connsiteY294" fmla="*/ 237105 h 448689"/>
                    <a:gd name="connsiteX295" fmla="*/ 916476 w 988953"/>
                    <a:gd name="connsiteY295" fmla="*/ 243608 h 448689"/>
                    <a:gd name="connsiteX296" fmla="*/ 916511 w 988953"/>
                    <a:gd name="connsiteY296" fmla="*/ 250094 h 448689"/>
                    <a:gd name="connsiteX297" fmla="*/ 916113 w 988953"/>
                    <a:gd name="connsiteY297" fmla="*/ 256562 h 448689"/>
                    <a:gd name="connsiteX298" fmla="*/ 915359 w 988953"/>
                    <a:gd name="connsiteY298" fmla="*/ 262978 h 448689"/>
                    <a:gd name="connsiteX299" fmla="*/ 914182 w 988953"/>
                    <a:gd name="connsiteY299" fmla="*/ 269308 h 448689"/>
                    <a:gd name="connsiteX300" fmla="*/ 912554 w 988953"/>
                    <a:gd name="connsiteY300" fmla="*/ 275543 h 448689"/>
                    <a:gd name="connsiteX301" fmla="*/ 910493 w 988953"/>
                    <a:gd name="connsiteY301" fmla="*/ 281613 h 448689"/>
                    <a:gd name="connsiteX302" fmla="*/ 907956 w 988953"/>
                    <a:gd name="connsiteY302" fmla="*/ 287501 h 448689"/>
                    <a:gd name="connsiteX303" fmla="*/ 904908 w 988953"/>
                    <a:gd name="connsiteY303" fmla="*/ 293138 h 448689"/>
                    <a:gd name="connsiteX304" fmla="*/ 901375 w 988953"/>
                    <a:gd name="connsiteY304" fmla="*/ 298437 h 448689"/>
                    <a:gd name="connsiteX305" fmla="*/ 897366 w 988953"/>
                    <a:gd name="connsiteY305" fmla="*/ 303390 h 448689"/>
                    <a:gd name="connsiteX306" fmla="*/ 895227 w 988953"/>
                    <a:gd name="connsiteY306" fmla="*/ 305754 h 448689"/>
                    <a:gd name="connsiteX307" fmla="*/ 892932 w 988953"/>
                    <a:gd name="connsiteY307" fmla="*/ 307962 h 448689"/>
                    <a:gd name="connsiteX308" fmla="*/ 888083 w 988953"/>
                    <a:gd name="connsiteY308" fmla="*/ 312101 h 448689"/>
                    <a:gd name="connsiteX309" fmla="*/ 886992 w 988953"/>
                    <a:gd name="connsiteY309" fmla="*/ 315418 h 448689"/>
                    <a:gd name="connsiteX310" fmla="*/ 891053 w 988953"/>
                    <a:gd name="connsiteY310" fmla="*/ 318007 h 448689"/>
                    <a:gd name="connsiteX311" fmla="*/ 897262 w 988953"/>
                    <a:gd name="connsiteY311" fmla="*/ 316604 h 448689"/>
                    <a:gd name="connsiteX312" fmla="*/ 900388 w 988953"/>
                    <a:gd name="connsiteY312" fmla="*/ 316059 h 448689"/>
                    <a:gd name="connsiteX313" fmla="*/ 903566 w 988953"/>
                    <a:gd name="connsiteY313" fmla="*/ 315756 h 448689"/>
                    <a:gd name="connsiteX314" fmla="*/ 909939 w 988953"/>
                    <a:gd name="connsiteY314" fmla="*/ 315522 h 448689"/>
                    <a:gd name="connsiteX315" fmla="*/ 916312 w 988953"/>
                    <a:gd name="connsiteY315" fmla="*/ 315851 h 448689"/>
                    <a:gd name="connsiteX316" fmla="*/ 922633 w 988953"/>
                    <a:gd name="connsiteY316" fmla="*/ 316751 h 448689"/>
                    <a:gd name="connsiteX317" fmla="*/ 928859 w 988953"/>
                    <a:gd name="connsiteY317" fmla="*/ 318232 h 448689"/>
                    <a:gd name="connsiteX318" fmla="*/ 934981 w 988953"/>
                    <a:gd name="connsiteY318" fmla="*/ 320206 h 448689"/>
                    <a:gd name="connsiteX319" fmla="*/ 940938 w 988953"/>
                    <a:gd name="connsiteY319" fmla="*/ 322639 h 448689"/>
                    <a:gd name="connsiteX320" fmla="*/ 946731 w 988953"/>
                    <a:gd name="connsiteY320" fmla="*/ 325471 h 448689"/>
                    <a:gd name="connsiteX321" fmla="*/ 952325 w 988953"/>
                    <a:gd name="connsiteY321" fmla="*/ 328683 h 448689"/>
                    <a:gd name="connsiteX322" fmla="*/ 957746 w 988953"/>
                    <a:gd name="connsiteY322" fmla="*/ 332225 h 448689"/>
                    <a:gd name="connsiteX323" fmla="*/ 962950 w 988953"/>
                    <a:gd name="connsiteY323" fmla="*/ 336139 h 448689"/>
                    <a:gd name="connsiteX324" fmla="*/ 967920 w 988953"/>
                    <a:gd name="connsiteY324" fmla="*/ 340321 h 448689"/>
                    <a:gd name="connsiteX325" fmla="*/ 972726 w 988953"/>
                    <a:gd name="connsiteY325" fmla="*/ 344720 h 448689"/>
                    <a:gd name="connsiteX326" fmla="*/ 977332 w 988953"/>
                    <a:gd name="connsiteY326" fmla="*/ 349353 h 448689"/>
                    <a:gd name="connsiteX327" fmla="*/ 980554 w 988953"/>
                    <a:gd name="connsiteY327" fmla="*/ 352834 h 448689"/>
                    <a:gd name="connsiteX328" fmla="*/ 980008 w 988953"/>
                    <a:gd name="connsiteY328" fmla="*/ 357527 h 448689"/>
                    <a:gd name="connsiteX329" fmla="*/ 979021 w 988953"/>
                    <a:gd name="connsiteY329" fmla="*/ 363961 h 448689"/>
                    <a:gd name="connsiteX330" fmla="*/ 977757 w 988953"/>
                    <a:gd name="connsiteY330" fmla="*/ 370351 h 448689"/>
                    <a:gd name="connsiteX331" fmla="*/ 976198 w 988953"/>
                    <a:gd name="connsiteY331" fmla="*/ 376681 h 448689"/>
                    <a:gd name="connsiteX332" fmla="*/ 974310 w 988953"/>
                    <a:gd name="connsiteY332" fmla="*/ 382889 h 448689"/>
                    <a:gd name="connsiteX333" fmla="*/ 972042 w 988953"/>
                    <a:gd name="connsiteY333" fmla="*/ 388951 h 448689"/>
                    <a:gd name="connsiteX334" fmla="*/ 969418 w 988953"/>
                    <a:gd name="connsiteY334" fmla="*/ 394856 h 448689"/>
                    <a:gd name="connsiteX335" fmla="*/ 966422 w 988953"/>
                    <a:gd name="connsiteY335" fmla="*/ 400580 h 448689"/>
                    <a:gd name="connsiteX336" fmla="*/ 963036 w 988953"/>
                    <a:gd name="connsiteY336" fmla="*/ 406044 h 448689"/>
                    <a:gd name="connsiteX337" fmla="*/ 959270 w 988953"/>
                    <a:gd name="connsiteY337" fmla="*/ 411248 h 448689"/>
                    <a:gd name="connsiteX338" fmla="*/ 955105 w 988953"/>
                    <a:gd name="connsiteY338" fmla="*/ 416123 h 448689"/>
                    <a:gd name="connsiteX339" fmla="*/ 950541 w 988953"/>
                    <a:gd name="connsiteY339" fmla="*/ 420600 h 448689"/>
                    <a:gd name="connsiteX340" fmla="*/ 945606 w 988953"/>
                    <a:gd name="connsiteY340" fmla="*/ 424652 h 448689"/>
                    <a:gd name="connsiteX341" fmla="*/ 940315 w 988953"/>
                    <a:gd name="connsiteY341" fmla="*/ 428202 h 448689"/>
                    <a:gd name="connsiteX342" fmla="*/ 937579 w 988953"/>
                    <a:gd name="connsiteY342" fmla="*/ 429830 h 448689"/>
                    <a:gd name="connsiteX343" fmla="*/ 934738 w 988953"/>
                    <a:gd name="connsiteY343" fmla="*/ 431259 h 448689"/>
                    <a:gd name="connsiteX344" fmla="*/ 928885 w 988953"/>
                    <a:gd name="connsiteY344" fmla="*/ 433787 h 448689"/>
                    <a:gd name="connsiteX345" fmla="*/ 926876 w 988953"/>
                    <a:gd name="connsiteY345" fmla="*/ 436619 h 448689"/>
                    <a:gd name="connsiteX346" fmla="*/ 929985 w 988953"/>
                    <a:gd name="connsiteY346" fmla="*/ 440299 h 448689"/>
                    <a:gd name="connsiteX347" fmla="*/ 936332 w 988953"/>
                    <a:gd name="connsiteY347" fmla="*/ 440758 h 448689"/>
                    <a:gd name="connsiteX348" fmla="*/ 939475 w 988953"/>
                    <a:gd name="connsiteY348" fmla="*/ 441200 h 448689"/>
                    <a:gd name="connsiteX349" fmla="*/ 942601 w 988953"/>
                    <a:gd name="connsiteY349" fmla="*/ 441823 h 448689"/>
                    <a:gd name="connsiteX350" fmla="*/ 948757 w 988953"/>
                    <a:gd name="connsiteY350" fmla="*/ 443477 h 448689"/>
                    <a:gd name="connsiteX351" fmla="*/ 954741 w 988953"/>
                    <a:gd name="connsiteY351" fmla="*/ 445676 h 448689"/>
                    <a:gd name="connsiteX352" fmla="*/ 960525 w 988953"/>
                    <a:gd name="connsiteY352" fmla="*/ 448421 h 448689"/>
                    <a:gd name="connsiteX353" fmla="*/ 960932 w 988953"/>
                    <a:gd name="connsiteY353" fmla="*/ 448655 h 448689"/>
                    <a:gd name="connsiteX354" fmla="*/ 974553 w 988953"/>
                    <a:gd name="connsiteY354" fmla="*/ 448655 h 448689"/>
                    <a:gd name="connsiteX355" fmla="*/ 969920 w 988953"/>
                    <a:gd name="connsiteY355" fmla="*/ 445512 h 448689"/>
                    <a:gd name="connsiteX356" fmla="*/ 963842 w 988953"/>
                    <a:gd name="connsiteY356" fmla="*/ 442057 h 448689"/>
                    <a:gd name="connsiteX357" fmla="*/ 957468 w 988953"/>
                    <a:gd name="connsiteY357" fmla="*/ 439139 h 448689"/>
                    <a:gd name="connsiteX358" fmla="*/ 950836 w 988953"/>
                    <a:gd name="connsiteY358" fmla="*/ 436809 h 448689"/>
                    <a:gd name="connsiteX359" fmla="*/ 944012 w 988953"/>
                    <a:gd name="connsiteY359" fmla="*/ 435086 h 448689"/>
                    <a:gd name="connsiteX360" fmla="*/ 942609 w 988953"/>
                    <a:gd name="connsiteY360" fmla="*/ 434818 h 448689"/>
                    <a:gd name="connsiteX361" fmla="*/ 943865 w 988953"/>
                    <a:gd name="connsiteY361" fmla="*/ 434108 h 448689"/>
                    <a:gd name="connsiteX362" fmla="*/ 949736 w 988953"/>
                    <a:gd name="connsiteY362" fmla="*/ 430272 h 448689"/>
                    <a:gd name="connsiteX363" fmla="*/ 955252 w 988953"/>
                    <a:gd name="connsiteY363" fmla="*/ 425899 h 448689"/>
                    <a:gd name="connsiteX364" fmla="*/ 960326 w 988953"/>
                    <a:gd name="connsiteY364" fmla="*/ 421059 h 448689"/>
                    <a:gd name="connsiteX365" fmla="*/ 964941 w 988953"/>
                    <a:gd name="connsiteY365" fmla="*/ 415794 h 448689"/>
                    <a:gd name="connsiteX366" fmla="*/ 969132 w 988953"/>
                    <a:gd name="connsiteY366" fmla="*/ 410200 h 448689"/>
                    <a:gd name="connsiteX367" fmla="*/ 972873 w 988953"/>
                    <a:gd name="connsiteY367" fmla="*/ 404312 h 448689"/>
                    <a:gd name="connsiteX368" fmla="*/ 976198 w 988953"/>
                    <a:gd name="connsiteY368" fmla="*/ 398190 h 448689"/>
                    <a:gd name="connsiteX369" fmla="*/ 979099 w 988953"/>
                    <a:gd name="connsiteY369" fmla="*/ 391877 h 448689"/>
                    <a:gd name="connsiteX370" fmla="*/ 981619 w 988953"/>
                    <a:gd name="connsiteY370" fmla="*/ 385418 h 448689"/>
                    <a:gd name="connsiteX371" fmla="*/ 983723 w 988953"/>
                    <a:gd name="connsiteY371" fmla="*/ 378820 h 448689"/>
                    <a:gd name="connsiteX372" fmla="*/ 985463 w 988953"/>
                    <a:gd name="connsiteY372" fmla="*/ 372152 h 448689"/>
                    <a:gd name="connsiteX373" fmla="*/ 986892 w 988953"/>
                    <a:gd name="connsiteY373" fmla="*/ 365389 h 448689"/>
                    <a:gd name="connsiteX374" fmla="*/ 988026 w 988953"/>
                    <a:gd name="connsiteY374" fmla="*/ 358609 h 448689"/>
                    <a:gd name="connsiteX375" fmla="*/ 988927 w 988953"/>
                    <a:gd name="connsiteY375" fmla="*/ 351803 h 448689"/>
                    <a:gd name="connsiteX376" fmla="*/ 987897 w 988953"/>
                    <a:gd name="connsiteY376" fmla="*/ 348686 h 448689"/>
                    <a:gd name="connsiteX377" fmla="*/ 983169 w 988953"/>
                    <a:gd name="connsiteY377" fmla="*/ 343698 h 448689"/>
                    <a:gd name="connsiteX378" fmla="*/ 978224 w 988953"/>
                    <a:gd name="connsiteY378" fmla="*/ 338910 h 448689"/>
                    <a:gd name="connsiteX379" fmla="*/ 973098 w 988953"/>
                    <a:gd name="connsiteY379" fmla="*/ 334312 h 448689"/>
                    <a:gd name="connsiteX380" fmla="*/ 967747 w 988953"/>
                    <a:gd name="connsiteY380" fmla="*/ 329948 h 448689"/>
                    <a:gd name="connsiteX381" fmla="*/ 962153 w 988953"/>
                    <a:gd name="connsiteY381" fmla="*/ 325869 h 448689"/>
                    <a:gd name="connsiteX382" fmla="*/ 956300 w 988953"/>
                    <a:gd name="connsiteY382" fmla="*/ 322146 h 448689"/>
                    <a:gd name="connsiteX383" fmla="*/ 950221 w 988953"/>
                    <a:gd name="connsiteY383" fmla="*/ 318778 h 448689"/>
                    <a:gd name="connsiteX384" fmla="*/ 943926 w 988953"/>
                    <a:gd name="connsiteY384" fmla="*/ 315781 h 448689"/>
                    <a:gd name="connsiteX385" fmla="*/ 937431 w 988953"/>
                    <a:gd name="connsiteY385" fmla="*/ 313244 h 448689"/>
                    <a:gd name="connsiteX386" fmla="*/ 930755 w 988953"/>
                    <a:gd name="connsiteY386" fmla="*/ 311201 h 448689"/>
                    <a:gd name="connsiteX387" fmla="*/ 923914 w 988953"/>
                    <a:gd name="connsiteY387" fmla="*/ 309677 h 448689"/>
                    <a:gd name="connsiteX388" fmla="*/ 916970 w 988953"/>
                    <a:gd name="connsiteY388" fmla="*/ 308768 h 448689"/>
                    <a:gd name="connsiteX389" fmla="*/ 909947 w 988953"/>
                    <a:gd name="connsiteY389" fmla="*/ 308508 h 448689"/>
                    <a:gd name="connsiteX390" fmla="*/ 902916 w 988953"/>
                    <a:gd name="connsiteY390" fmla="*/ 308854 h 448689"/>
                    <a:gd name="connsiteX391" fmla="*/ 901513 w 988953"/>
                    <a:gd name="connsiteY391" fmla="*/ 309027 h 448689"/>
                    <a:gd name="connsiteX392" fmla="*/ 902475 w 988953"/>
                    <a:gd name="connsiteY392" fmla="*/ 307988 h 448689"/>
                    <a:gd name="connsiteX393" fmla="*/ 906960 w 988953"/>
                    <a:gd name="connsiteY393" fmla="*/ 302568 h 448689"/>
                    <a:gd name="connsiteX394" fmla="*/ 910926 w 988953"/>
                    <a:gd name="connsiteY394" fmla="*/ 296775 h 448689"/>
                    <a:gd name="connsiteX395" fmla="*/ 914346 w 988953"/>
                    <a:gd name="connsiteY395" fmla="*/ 290661 h 448689"/>
                    <a:gd name="connsiteX396" fmla="*/ 917212 w 988953"/>
                    <a:gd name="connsiteY396" fmla="*/ 284271 h 448689"/>
                    <a:gd name="connsiteX397" fmla="*/ 919559 w 988953"/>
                    <a:gd name="connsiteY397" fmla="*/ 277699 h 448689"/>
                    <a:gd name="connsiteX398" fmla="*/ 921403 w 988953"/>
                    <a:gd name="connsiteY398" fmla="*/ 270962 h 448689"/>
                    <a:gd name="connsiteX399" fmla="*/ 922771 w 988953"/>
                    <a:gd name="connsiteY399" fmla="*/ 264130 h 448689"/>
                    <a:gd name="connsiteX400" fmla="*/ 923681 w 988953"/>
                    <a:gd name="connsiteY400" fmla="*/ 257263 h 448689"/>
                    <a:gd name="connsiteX401" fmla="*/ 924200 w 988953"/>
                    <a:gd name="connsiteY401" fmla="*/ 250336 h 448689"/>
                    <a:gd name="connsiteX402" fmla="*/ 924252 w 988953"/>
                    <a:gd name="connsiteY402" fmla="*/ 243426 h 448689"/>
                    <a:gd name="connsiteX403" fmla="*/ 923949 w 988953"/>
                    <a:gd name="connsiteY403" fmla="*/ 236525 h 448689"/>
                    <a:gd name="connsiteX404" fmla="*/ 923334 w 988953"/>
                    <a:gd name="connsiteY404" fmla="*/ 229649 h 448689"/>
                    <a:gd name="connsiteX405" fmla="*/ 922425 w 988953"/>
                    <a:gd name="connsiteY405" fmla="*/ 222835 h 448689"/>
                    <a:gd name="connsiteX406" fmla="*/ 921256 w 988953"/>
                    <a:gd name="connsiteY406" fmla="*/ 216063 h 448689"/>
                    <a:gd name="connsiteX407" fmla="*/ 919369 w 988953"/>
                    <a:gd name="connsiteY407" fmla="*/ 213388 h 448689"/>
                    <a:gd name="connsiteX408" fmla="*/ 913376 w 988953"/>
                    <a:gd name="connsiteY408" fmla="*/ 210019 h 448689"/>
                    <a:gd name="connsiteX409" fmla="*/ 907246 w 988953"/>
                    <a:gd name="connsiteY409" fmla="*/ 206893 h 448689"/>
                    <a:gd name="connsiteX410" fmla="*/ 900985 w 988953"/>
                    <a:gd name="connsiteY410" fmla="*/ 203992 h 448689"/>
                    <a:gd name="connsiteX411" fmla="*/ 894577 w 988953"/>
                    <a:gd name="connsiteY411" fmla="*/ 201412 h 448689"/>
                    <a:gd name="connsiteX412" fmla="*/ 888040 w 988953"/>
                    <a:gd name="connsiteY412" fmla="*/ 199152 h 448689"/>
                    <a:gd name="connsiteX413" fmla="*/ 881355 w 988953"/>
                    <a:gd name="connsiteY413" fmla="*/ 197316 h 448689"/>
                    <a:gd name="connsiteX414" fmla="*/ 874566 w 988953"/>
                    <a:gd name="connsiteY414" fmla="*/ 195896 h 448689"/>
                    <a:gd name="connsiteX415" fmla="*/ 867665 w 988953"/>
                    <a:gd name="connsiteY415" fmla="*/ 194901 h 448689"/>
                    <a:gd name="connsiteX416" fmla="*/ 860703 w 988953"/>
                    <a:gd name="connsiteY416" fmla="*/ 194407 h 448689"/>
                    <a:gd name="connsiteX417" fmla="*/ 853724 w 988953"/>
                    <a:gd name="connsiteY417" fmla="*/ 194407 h 448689"/>
                    <a:gd name="connsiteX418" fmla="*/ 846736 w 988953"/>
                    <a:gd name="connsiteY418" fmla="*/ 194970 h 448689"/>
                    <a:gd name="connsiteX419" fmla="*/ 839817 w 988953"/>
                    <a:gd name="connsiteY419" fmla="*/ 196147 h 448689"/>
                    <a:gd name="connsiteX420" fmla="*/ 833037 w 988953"/>
                    <a:gd name="connsiteY420" fmla="*/ 197957 h 448689"/>
                    <a:gd name="connsiteX421" fmla="*/ 826422 w 988953"/>
                    <a:gd name="connsiteY421" fmla="*/ 200373 h 448689"/>
                    <a:gd name="connsiteX422" fmla="*/ 825132 w 988953"/>
                    <a:gd name="connsiteY422" fmla="*/ 200945 h 448689"/>
                    <a:gd name="connsiteX423" fmla="*/ 825746 w 988953"/>
                    <a:gd name="connsiteY423" fmla="*/ 199663 h 448689"/>
                    <a:gd name="connsiteX424" fmla="*/ 828448 w 988953"/>
                    <a:gd name="connsiteY424" fmla="*/ 193169 h 448689"/>
                    <a:gd name="connsiteX425" fmla="*/ 830535 w 988953"/>
                    <a:gd name="connsiteY425" fmla="*/ 186458 h 448689"/>
                    <a:gd name="connsiteX426" fmla="*/ 831981 w 988953"/>
                    <a:gd name="connsiteY426" fmla="*/ 179600 h 448689"/>
                    <a:gd name="connsiteX427" fmla="*/ 832856 w 988953"/>
                    <a:gd name="connsiteY427" fmla="*/ 172655 h 448689"/>
                    <a:gd name="connsiteX428" fmla="*/ 833141 w 988953"/>
                    <a:gd name="connsiteY428" fmla="*/ 165667 h 448689"/>
                    <a:gd name="connsiteX429" fmla="*/ 832925 w 988953"/>
                    <a:gd name="connsiteY429" fmla="*/ 158679 h 448689"/>
                    <a:gd name="connsiteX430" fmla="*/ 832223 w 988953"/>
                    <a:gd name="connsiteY430" fmla="*/ 151769 h 448689"/>
                    <a:gd name="connsiteX431" fmla="*/ 831072 w 988953"/>
                    <a:gd name="connsiteY431" fmla="*/ 144912 h 448689"/>
                    <a:gd name="connsiteX432" fmla="*/ 829504 w 988953"/>
                    <a:gd name="connsiteY432" fmla="*/ 138166 h 448689"/>
                    <a:gd name="connsiteX433" fmla="*/ 827539 w 988953"/>
                    <a:gd name="connsiteY433" fmla="*/ 131525 h 448689"/>
                    <a:gd name="connsiteX434" fmla="*/ 825201 w 988953"/>
                    <a:gd name="connsiteY434" fmla="*/ 125030 h 448689"/>
                    <a:gd name="connsiteX435" fmla="*/ 822586 w 988953"/>
                    <a:gd name="connsiteY435" fmla="*/ 118649 h 448689"/>
                    <a:gd name="connsiteX436" fmla="*/ 819694 w 988953"/>
                    <a:gd name="connsiteY436" fmla="*/ 112405 h 448689"/>
                    <a:gd name="connsiteX437" fmla="*/ 816594 w 988953"/>
                    <a:gd name="connsiteY437" fmla="*/ 106266 h 448689"/>
                    <a:gd name="connsiteX438" fmla="*/ 813996 w 988953"/>
                    <a:gd name="connsiteY438" fmla="*/ 104274 h 448689"/>
                    <a:gd name="connsiteX439" fmla="*/ 807277 w 988953"/>
                    <a:gd name="connsiteY439" fmla="*/ 102820 h 448689"/>
                    <a:gd name="connsiteX440" fmla="*/ 800497 w 988953"/>
                    <a:gd name="connsiteY440" fmla="*/ 101634 h 448689"/>
                    <a:gd name="connsiteX441" fmla="*/ 793682 w 988953"/>
                    <a:gd name="connsiteY441" fmla="*/ 100733 h 448689"/>
                    <a:gd name="connsiteX442" fmla="*/ 786781 w 988953"/>
                    <a:gd name="connsiteY442" fmla="*/ 100144 h 448689"/>
                    <a:gd name="connsiteX443" fmla="*/ 779879 w 988953"/>
                    <a:gd name="connsiteY443" fmla="*/ 99936 h 448689"/>
                    <a:gd name="connsiteX444" fmla="*/ 772943 w 988953"/>
                    <a:gd name="connsiteY444" fmla="*/ 100153 h 448689"/>
                    <a:gd name="connsiteX445" fmla="*/ 766016 w 988953"/>
                    <a:gd name="connsiteY445" fmla="*/ 100776 h 448689"/>
                    <a:gd name="connsiteX446" fmla="*/ 759141 w 988953"/>
                    <a:gd name="connsiteY446" fmla="*/ 101859 h 448689"/>
                    <a:gd name="connsiteX447" fmla="*/ 752352 w 988953"/>
                    <a:gd name="connsiteY447" fmla="*/ 103434 h 448689"/>
                    <a:gd name="connsiteX448" fmla="*/ 745676 w 988953"/>
                    <a:gd name="connsiteY448" fmla="*/ 105495 h 448689"/>
                    <a:gd name="connsiteX449" fmla="*/ 739164 w 988953"/>
                    <a:gd name="connsiteY449" fmla="*/ 108102 h 448689"/>
                    <a:gd name="connsiteX450" fmla="*/ 732904 w 988953"/>
                    <a:gd name="connsiteY450" fmla="*/ 111262 h 448689"/>
                    <a:gd name="connsiteX451" fmla="*/ 726946 w 988953"/>
                    <a:gd name="connsiteY451" fmla="*/ 115003 h 448689"/>
                    <a:gd name="connsiteX452" fmla="*/ 721352 w 988953"/>
                    <a:gd name="connsiteY452" fmla="*/ 119246 h 448689"/>
                    <a:gd name="connsiteX453" fmla="*/ 720270 w 988953"/>
                    <a:gd name="connsiteY453" fmla="*/ 120173 h 448689"/>
                    <a:gd name="connsiteX454" fmla="*/ 720486 w 988953"/>
                    <a:gd name="connsiteY454" fmla="*/ 118770 h 448689"/>
                    <a:gd name="connsiteX455" fmla="*/ 721136 w 988953"/>
                    <a:gd name="connsiteY455" fmla="*/ 111756 h 448689"/>
                    <a:gd name="connsiteX456" fmla="*/ 721162 w 988953"/>
                    <a:gd name="connsiteY456" fmla="*/ 104725 h 448689"/>
                    <a:gd name="connsiteX457" fmla="*/ 720538 w 988953"/>
                    <a:gd name="connsiteY457" fmla="*/ 97737 h 448689"/>
                    <a:gd name="connsiteX458" fmla="*/ 719292 w 988953"/>
                    <a:gd name="connsiteY458" fmla="*/ 90853 h 448689"/>
                    <a:gd name="connsiteX459" fmla="*/ 717534 w 988953"/>
                    <a:gd name="connsiteY459" fmla="*/ 84090 h 448689"/>
                    <a:gd name="connsiteX460" fmla="*/ 715265 w 988953"/>
                    <a:gd name="connsiteY460" fmla="*/ 77500 h 448689"/>
                    <a:gd name="connsiteX461" fmla="*/ 712546 w 988953"/>
                    <a:gd name="connsiteY461" fmla="*/ 71084 h 448689"/>
                    <a:gd name="connsiteX462" fmla="*/ 709420 w 988953"/>
                    <a:gd name="connsiteY462" fmla="*/ 64876 h 448689"/>
                    <a:gd name="connsiteX463" fmla="*/ 705957 w 988953"/>
                    <a:gd name="connsiteY463" fmla="*/ 58875 h 448689"/>
                    <a:gd name="connsiteX464" fmla="*/ 702103 w 988953"/>
                    <a:gd name="connsiteY464" fmla="*/ 53134 h 448689"/>
                    <a:gd name="connsiteX465" fmla="*/ 697973 w 988953"/>
                    <a:gd name="connsiteY465" fmla="*/ 47601 h 448689"/>
                    <a:gd name="connsiteX466" fmla="*/ 693583 w 988953"/>
                    <a:gd name="connsiteY466" fmla="*/ 42284 h 448689"/>
                    <a:gd name="connsiteX467" fmla="*/ 688993 w 988953"/>
                    <a:gd name="connsiteY467" fmla="*/ 37158 h 448689"/>
                    <a:gd name="connsiteX468" fmla="*/ 684222 w 988953"/>
                    <a:gd name="connsiteY468" fmla="*/ 32205 h 448689"/>
                    <a:gd name="connsiteX469" fmla="*/ 681157 w 988953"/>
                    <a:gd name="connsiteY469" fmla="*/ 31079 h 448689"/>
                    <a:gd name="connsiteX470" fmla="*/ 674299 w 988953"/>
                    <a:gd name="connsiteY470" fmla="*/ 31677 h 448689"/>
                    <a:gd name="connsiteX471" fmla="*/ 667467 w 988953"/>
                    <a:gd name="connsiteY471" fmla="*/ 32525 h 448689"/>
                    <a:gd name="connsiteX472" fmla="*/ 660678 w 988953"/>
                    <a:gd name="connsiteY472" fmla="*/ 33685 h 448689"/>
                    <a:gd name="connsiteX473" fmla="*/ 653941 w 988953"/>
                    <a:gd name="connsiteY473" fmla="*/ 35149 h 448689"/>
                    <a:gd name="connsiteX474" fmla="*/ 647265 w 988953"/>
                    <a:gd name="connsiteY474" fmla="*/ 36976 h 448689"/>
                    <a:gd name="connsiteX475" fmla="*/ 640702 w 988953"/>
                    <a:gd name="connsiteY475" fmla="*/ 39227 h 448689"/>
                    <a:gd name="connsiteX476" fmla="*/ 634285 w 988953"/>
                    <a:gd name="connsiteY476" fmla="*/ 41886 h 448689"/>
                    <a:gd name="connsiteX477" fmla="*/ 628016 w 988953"/>
                    <a:gd name="connsiteY477" fmla="*/ 44951 h 448689"/>
                    <a:gd name="connsiteX478" fmla="*/ 621998 w 988953"/>
                    <a:gd name="connsiteY478" fmla="*/ 48449 h 448689"/>
                    <a:gd name="connsiteX479" fmla="*/ 616222 w 988953"/>
                    <a:gd name="connsiteY479" fmla="*/ 52372 h 448689"/>
                    <a:gd name="connsiteX480" fmla="*/ 610784 w 988953"/>
                    <a:gd name="connsiteY480" fmla="*/ 56788 h 448689"/>
                    <a:gd name="connsiteX481" fmla="*/ 605727 w 988953"/>
                    <a:gd name="connsiteY481" fmla="*/ 61672 h 448689"/>
                    <a:gd name="connsiteX482" fmla="*/ 601147 w 988953"/>
                    <a:gd name="connsiteY482" fmla="*/ 66971 h 448689"/>
                    <a:gd name="connsiteX483" fmla="*/ 597060 w 988953"/>
                    <a:gd name="connsiteY483" fmla="*/ 72678 h 448689"/>
                    <a:gd name="connsiteX484" fmla="*/ 596289 w 988953"/>
                    <a:gd name="connsiteY484" fmla="*/ 73898 h 448689"/>
                    <a:gd name="connsiteX485" fmla="*/ 596090 w 988953"/>
                    <a:gd name="connsiteY485" fmla="*/ 72470 h 448689"/>
                    <a:gd name="connsiteX486" fmla="*/ 594661 w 988953"/>
                    <a:gd name="connsiteY486" fmla="*/ 65603 h 448689"/>
                    <a:gd name="connsiteX487" fmla="*/ 592592 w 988953"/>
                    <a:gd name="connsiteY487" fmla="*/ 58883 h 448689"/>
                    <a:gd name="connsiteX488" fmla="*/ 589942 w 988953"/>
                    <a:gd name="connsiteY488" fmla="*/ 52398 h 448689"/>
                    <a:gd name="connsiteX489" fmla="*/ 586729 w 988953"/>
                    <a:gd name="connsiteY489" fmla="*/ 46163 h 448689"/>
                    <a:gd name="connsiteX490" fmla="*/ 583049 w 988953"/>
                    <a:gd name="connsiteY490" fmla="*/ 40223 h 448689"/>
                    <a:gd name="connsiteX491" fmla="*/ 578936 w 988953"/>
                    <a:gd name="connsiteY491" fmla="*/ 34604 h 448689"/>
                    <a:gd name="connsiteX492" fmla="*/ 574442 w 988953"/>
                    <a:gd name="connsiteY492" fmla="*/ 29278 h 448689"/>
                    <a:gd name="connsiteX493" fmla="*/ 569619 w 988953"/>
                    <a:gd name="connsiteY493" fmla="*/ 24265 h 448689"/>
                    <a:gd name="connsiteX494" fmla="*/ 564545 w 988953"/>
                    <a:gd name="connsiteY494" fmla="*/ 19554 h 448689"/>
                    <a:gd name="connsiteX495" fmla="*/ 559168 w 988953"/>
                    <a:gd name="connsiteY495" fmla="*/ 15199 h 448689"/>
                    <a:gd name="connsiteX496" fmla="*/ 553574 w 988953"/>
                    <a:gd name="connsiteY496" fmla="*/ 11120 h 448689"/>
                    <a:gd name="connsiteX497" fmla="*/ 547833 w 988953"/>
                    <a:gd name="connsiteY497" fmla="*/ 7336 h 448689"/>
                    <a:gd name="connsiteX498" fmla="*/ 541910 w 988953"/>
                    <a:gd name="connsiteY498" fmla="*/ 3794 h 448689"/>
                    <a:gd name="connsiteX499" fmla="*/ 535909 w 988953"/>
                    <a:gd name="connsiteY499" fmla="*/ 478 h 448689"/>
                    <a:gd name="connsiteX500" fmla="*/ 532636 w 988953"/>
                    <a:gd name="connsiteY500" fmla="*/ 279 h 448689"/>
                    <a:gd name="connsiteX501" fmla="*/ 526280 w 988953"/>
                    <a:gd name="connsiteY501" fmla="*/ 2885 h 448689"/>
                    <a:gd name="connsiteX502" fmla="*/ 519994 w 988953"/>
                    <a:gd name="connsiteY502" fmla="*/ 5725 h 448689"/>
                    <a:gd name="connsiteX503" fmla="*/ 513846 w 988953"/>
                    <a:gd name="connsiteY503" fmla="*/ 8817 h 448689"/>
                    <a:gd name="connsiteX504" fmla="*/ 507828 w 988953"/>
                    <a:gd name="connsiteY504" fmla="*/ 12202 h 448689"/>
                    <a:gd name="connsiteX505" fmla="*/ 501983 w 988953"/>
                    <a:gd name="connsiteY505" fmla="*/ 15926 h 448689"/>
                    <a:gd name="connsiteX506" fmla="*/ 496389 w 988953"/>
                    <a:gd name="connsiteY506" fmla="*/ 20021 h 448689"/>
                    <a:gd name="connsiteX507" fmla="*/ 491038 w 988953"/>
                    <a:gd name="connsiteY507" fmla="*/ 24420 h 448689"/>
                    <a:gd name="connsiteX508" fmla="*/ 485955 w 988953"/>
                    <a:gd name="connsiteY508" fmla="*/ 29209 h 448689"/>
                    <a:gd name="connsiteX509" fmla="*/ 481227 w 988953"/>
                    <a:gd name="connsiteY509" fmla="*/ 34335 h 448689"/>
                    <a:gd name="connsiteX510" fmla="*/ 476880 w 988953"/>
                    <a:gd name="connsiteY510" fmla="*/ 39799 h 448689"/>
                    <a:gd name="connsiteX511" fmla="*/ 472975 w 988953"/>
                    <a:gd name="connsiteY511" fmla="*/ 45618 h 448689"/>
                    <a:gd name="connsiteX512" fmla="*/ 469572 w 988953"/>
                    <a:gd name="connsiteY512" fmla="*/ 51748 h 448689"/>
                    <a:gd name="connsiteX513" fmla="*/ 466749 w 988953"/>
                    <a:gd name="connsiteY513" fmla="*/ 58182 h 448689"/>
                    <a:gd name="connsiteX514" fmla="*/ 464524 w 988953"/>
                    <a:gd name="connsiteY514" fmla="*/ 64867 h 448689"/>
                    <a:gd name="connsiteX515" fmla="*/ 464160 w 988953"/>
                    <a:gd name="connsiteY515" fmla="*/ 66218 h 448689"/>
                    <a:gd name="connsiteX516" fmla="*/ 463554 w 988953"/>
                    <a:gd name="connsiteY516" fmla="*/ 64945 h 448689"/>
                    <a:gd name="connsiteX517" fmla="*/ 460151 w 988953"/>
                    <a:gd name="connsiteY517" fmla="*/ 58788 h 448689"/>
                    <a:gd name="connsiteX518" fmla="*/ 456194 w 988953"/>
                    <a:gd name="connsiteY518" fmla="*/ 52987 h 448689"/>
                    <a:gd name="connsiteX519" fmla="*/ 451743 w 988953"/>
                    <a:gd name="connsiteY519" fmla="*/ 47558 h 448689"/>
                    <a:gd name="connsiteX520" fmla="*/ 446851 w 988953"/>
                    <a:gd name="connsiteY520" fmla="*/ 42553 h 448689"/>
                    <a:gd name="connsiteX521" fmla="*/ 441594 w 988953"/>
                    <a:gd name="connsiteY521" fmla="*/ 37963 h 448689"/>
                    <a:gd name="connsiteX522" fmla="*/ 436001 w 988953"/>
                    <a:gd name="connsiteY522" fmla="*/ 33798 h 448689"/>
                    <a:gd name="connsiteX523" fmla="*/ 430156 w 988953"/>
                    <a:gd name="connsiteY523" fmla="*/ 30023 h 448689"/>
                    <a:gd name="connsiteX524" fmla="*/ 424077 w 988953"/>
                    <a:gd name="connsiteY524" fmla="*/ 26654 h 448689"/>
                    <a:gd name="connsiteX525" fmla="*/ 417808 w 988953"/>
                    <a:gd name="connsiteY525" fmla="*/ 23658 h 448689"/>
                    <a:gd name="connsiteX526" fmla="*/ 411400 w 988953"/>
                    <a:gd name="connsiteY526" fmla="*/ 21060 h 448689"/>
                    <a:gd name="connsiteX527" fmla="*/ 404863 w 988953"/>
                    <a:gd name="connsiteY527" fmla="*/ 18818 h 448689"/>
                    <a:gd name="connsiteX528" fmla="*/ 398238 w 988953"/>
                    <a:gd name="connsiteY528" fmla="*/ 16904 h 448689"/>
                    <a:gd name="connsiteX529" fmla="*/ 391562 w 988953"/>
                    <a:gd name="connsiteY529" fmla="*/ 15250 h 448689"/>
                    <a:gd name="connsiteX530" fmla="*/ 384843 w 988953"/>
                    <a:gd name="connsiteY530" fmla="*/ 13865 h 448689"/>
                    <a:gd name="connsiteX531" fmla="*/ 381656 w 988953"/>
                    <a:gd name="connsiteY531" fmla="*/ 14653 h 448689"/>
                    <a:gd name="connsiteX532" fmla="*/ 376331 w 988953"/>
                    <a:gd name="connsiteY532" fmla="*/ 19008 h 448689"/>
                    <a:gd name="connsiteX533" fmla="*/ 371187 w 988953"/>
                    <a:gd name="connsiteY533" fmla="*/ 23555 h 448689"/>
                    <a:gd name="connsiteX534" fmla="*/ 366217 w 988953"/>
                    <a:gd name="connsiteY534" fmla="*/ 28334 h 448689"/>
                    <a:gd name="connsiteX535" fmla="*/ 361455 w 988953"/>
                    <a:gd name="connsiteY535" fmla="*/ 33357 h 448689"/>
                    <a:gd name="connsiteX536" fmla="*/ 356969 w 988953"/>
                    <a:gd name="connsiteY536" fmla="*/ 38621 h 448689"/>
                    <a:gd name="connsiteX537" fmla="*/ 352821 w 988953"/>
                    <a:gd name="connsiteY537" fmla="*/ 44172 h 448689"/>
                    <a:gd name="connsiteX538" fmla="*/ 349003 w 988953"/>
                    <a:gd name="connsiteY538" fmla="*/ 49991 h 448689"/>
                    <a:gd name="connsiteX539" fmla="*/ 345574 w 988953"/>
                    <a:gd name="connsiteY539" fmla="*/ 56026 h 448689"/>
                    <a:gd name="connsiteX540" fmla="*/ 342534 w 988953"/>
                    <a:gd name="connsiteY540" fmla="*/ 62321 h 448689"/>
                    <a:gd name="connsiteX541" fmla="*/ 339997 w 988953"/>
                    <a:gd name="connsiteY541" fmla="*/ 68833 h 448689"/>
                    <a:gd name="connsiteX542" fmla="*/ 337980 w 988953"/>
                    <a:gd name="connsiteY542" fmla="*/ 75544 h 448689"/>
                    <a:gd name="connsiteX543" fmla="*/ 336560 w 988953"/>
                    <a:gd name="connsiteY543" fmla="*/ 82410 h 448689"/>
                    <a:gd name="connsiteX544" fmla="*/ 335754 w 988953"/>
                    <a:gd name="connsiteY544" fmla="*/ 89381 h 448689"/>
                    <a:gd name="connsiteX545" fmla="*/ 335590 w 988953"/>
                    <a:gd name="connsiteY545" fmla="*/ 96403 h 448689"/>
                    <a:gd name="connsiteX546" fmla="*/ 335650 w 988953"/>
                    <a:gd name="connsiteY546" fmla="*/ 97841 h 448689"/>
                    <a:gd name="connsiteX547" fmla="*/ 334681 w 988953"/>
                    <a:gd name="connsiteY547" fmla="*/ 96793 h 448689"/>
                    <a:gd name="connsiteX548" fmla="*/ 329624 w 988953"/>
                    <a:gd name="connsiteY548" fmla="*/ 91918 h 448689"/>
                    <a:gd name="connsiteX549" fmla="*/ 324142 w 988953"/>
                    <a:gd name="connsiteY549" fmla="*/ 87528 h 448689"/>
                    <a:gd name="connsiteX550" fmla="*/ 318289 w 988953"/>
                    <a:gd name="connsiteY550" fmla="*/ 83657 h 448689"/>
                    <a:gd name="connsiteX551" fmla="*/ 312132 w 988953"/>
                    <a:gd name="connsiteY551" fmla="*/ 80332 h 448689"/>
                    <a:gd name="connsiteX552" fmla="*/ 305733 w 988953"/>
                    <a:gd name="connsiteY552" fmla="*/ 77500 h 448689"/>
                    <a:gd name="connsiteX553" fmla="*/ 299161 w 988953"/>
                    <a:gd name="connsiteY553" fmla="*/ 75154 h 448689"/>
                    <a:gd name="connsiteX554" fmla="*/ 292468 w 988953"/>
                    <a:gd name="connsiteY554" fmla="*/ 73284 h 448689"/>
                    <a:gd name="connsiteX555" fmla="*/ 285670 w 988953"/>
                    <a:gd name="connsiteY555" fmla="*/ 71838 h 448689"/>
                    <a:gd name="connsiteX556" fmla="*/ 278821 w 988953"/>
                    <a:gd name="connsiteY556" fmla="*/ 70816 h 448689"/>
                    <a:gd name="connsiteX557" fmla="*/ 271911 w 988953"/>
                    <a:gd name="connsiteY557" fmla="*/ 70244 h 448689"/>
                    <a:gd name="connsiteX558" fmla="*/ 265010 w 988953"/>
                    <a:gd name="connsiteY558" fmla="*/ 70045 h 448689"/>
                    <a:gd name="connsiteX559" fmla="*/ 258117 w 988953"/>
                    <a:gd name="connsiteY559" fmla="*/ 70149 h 448689"/>
                    <a:gd name="connsiteX560" fmla="*/ 251233 w 988953"/>
                    <a:gd name="connsiteY560" fmla="*/ 70556 h 448689"/>
                    <a:gd name="connsiteX561" fmla="*/ 244401 w 988953"/>
                    <a:gd name="connsiteY561" fmla="*/ 71197 h 448689"/>
                    <a:gd name="connsiteX562" fmla="*/ 241587 w 988953"/>
                    <a:gd name="connsiteY562" fmla="*/ 72894 h 448689"/>
                    <a:gd name="connsiteX563" fmla="*/ 241535 w 988953"/>
                    <a:gd name="connsiteY563" fmla="*/ 72972 h 448689"/>
                    <a:gd name="connsiteX564" fmla="*/ 237820 w 988953"/>
                    <a:gd name="connsiteY564" fmla="*/ 78566 h 448689"/>
                    <a:gd name="connsiteX565" fmla="*/ 234244 w 988953"/>
                    <a:gd name="connsiteY565" fmla="*/ 84445 h 448689"/>
                    <a:gd name="connsiteX566" fmla="*/ 230875 w 988953"/>
                    <a:gd name="connsiteY566" fmla="*/ 90524 h 448689"/>
                    <a:gd name="connsiteX567" fmla="*/ 227819 w 988953"/>
                    <a:gd name="connsiteY567" fmla="*/ 96698 h 448689"/>
                    <a:gd name="connsiteX568" fmla="*/ 225074 w 988953"/>
                    <a:gd name="connsiteY568" fmla="*/ 103054 h 448689"/>
                    <a:gd name="connsiteX569" fmla="*/ 222745 w 988953"/>
                    <a:gd name="connsiteY569" fmla="*/ 109600 h 448689"/>
                    <a:gd name="connsiteX570" fmla="*/ 220796 w 988953"/>
                    <a:gd name="connsiteY570" fmla="*/ 116267 h 448689"/>
                    <a:gd name="connsiteX571" fmla="*/ 219290 w 988953"/>
                    <a:gd name="connsiteY571" fmla="*/ 123065 h 448689"/>
                    <a:gd name="connsiteX572" fmla="*/ 218268 w 988953"/>
                    <a:gd name="connsiteY572" fmla="*/ 129966 h 448689"/>
                    <a:gd name="connsiteX573" fmla="*/ 217766 w 988953"/>
                    <a:gd name="connsiteY573" fmla="*/ 136945 h 448689"/>
                    <a:gd name="connsiteX574" fmla="*/ 217800 w 988953"/>
                    <a:gd name="connsiteY574" fmla="*/ 143942 h 448689"/>
                    <a:gd name="connsiteX575" fmla="*/ 218458 w 988953"/>
                    <a:gd name="connsiteY575" fmla="*/ 150930 h 448689"/>
                    <a:gd name="connsiteX576" fmla="*/ 219757 w 988953"/>
                    <a:gd name="connsiteY576" fmla="*/ 157848 h 448689"/>
                    <a:gd name="connsiteX577" fmla="*/ 221671 w 988953"/>
                    <a:gd name="connsiteY577" fmla="*/ 164611 h 448689"/>
                    <a:gd name="connsiteX578" fmla="*/ 222147 w 988953"/>
                    <a:gd name="connsiteY578" fmla="*/ 165945 h 448689"/>
                    <a:gd name="connsiteX579" fmla="*/ 220917 w 988953"/>
                    <a:gd name="connsiteY579" fmla="*/ 165235 h 448689"/>
                    <a:gd name="connsiteX580" fmla="*/ 214640 w 988953"/>
                    <a:gd name="connsiteY580" fmla="*/ 162065 h 448689"/>
                    <a:gd name="connsiteX581" fmla="*/ 208102 w 988953"/>
                    <a:gd name="connsiteY581" fmla="*/ 159467 h 448689"/>
                    <a:gd name="connsiteX582" fmla="*/ 201374 w 988953"/>
                    <a:gd name="connsiteY582" fmla="*/ 157493 h 448689"/>
                    <a:gd name="connsiteX583" fmla="*/ 194490 w 988953"/>
                    <a:gd name="connsiteY583" fmla="*/ 156134 h 448689"/>
                    <a:gd name="connsiteX584" fmla="*/ 187554 w 988953"/>
                    <a:gd name="connsiteY584" fmla="*/ 155303 h 448689"/>
                    <a:gd name="connsiteX585" fmla="*/ 180592 w 988953"/>
                    <a:gd name="connsiteY585" fmla="*/ 154999 h 448689"/>
                    <a:gd name="connsiteX586" fmla="*/ 173630 w 988953"/>
                    <a:gd name="connsiteY586" fmla="*/ 155190 h 448689"/>
                    <a:gd name="connsiteX587" fmla="*/ 166712 w 988953"/>
                    <a:gd name="connsiteY587" fmla="*/ 155822 h 448689"/>
                    <a:gd name="connsiteX588" fmla="*/ 159862 w 988953"/>
                    <a:gd name="connsiteY588" fmla="*/ 156870 h 448689"/>
                    <a:gd name="connsiteX589" fmla="*/ 153091 w 988953"/>
                    <a:gd name="connsiteY589" fmla="*/ 158342 h 448689"/>
                    <a:gd name="connsiteX590" fmla="*/ 146432 w 988953"/>
                    <a:gd name="connsiteY590" fmla="*/ 160186 h 448689"/>
                    <a:gd name="connsiteX591" fmla="*/ 139886 w 988953"/>
                    <a:gd name="connsiteY591" fmla="*/ 162316 h 448689"/>
                    <a:gd name="connsiteX592" fmla="*/ 133435 w 988953"/>
                    <a:gd name="connsiteY592" fmla="*/ 164706 h 448689"/>
                    <a:gd name="connsiteX593" fmla="*/ 127088 w 988953"/>
                    <a:gd name="connsiteY593" fmla="*/ 167356 h 448689"/>
                    <a:gd name="connsiteX594" fmla="*/ 124905 w 988953"/>
                    <a:gd name="connsiteY594" fmla="*/ 169798 h 448689"/>
                    <a:gd name="connsiteX595" fmla="*/ 122966 w 988953"/>
                    <a:gd name="connsiteY595" fmla="*/ 176396 h 448689"/>
                    <a:gd name="connsiteX596" fmla="*/ 121277 w 988953"/>
                    <a:gd name="connsiteY596" fmla="*/ 183072 h 448689"/>
                    <a:gd name="connsiteX597" fmla="*/ 119866 w 988953"/>
                    <a:gd name="connsiteY597" fmla="*/ 189800 h 448689"/>
                    <a:gd name="connsiteX598" fmla="*/ 118749 w 988953"/>
                    <a:gd name="connsiteY598" fmla="*/ 196624 h 448689"/>
                    <a:gd name="connsiteX599" fmla="*/ 118004 w 988953"/>
                    <a:gd name="connsiteY599" fmla="*/ 203499 h 448689"/>
                    <a:gd name="connsiteX600" fmla="*/ 117718 w 988953"/>
                    <a:gd name="connsiteY600" fmla="*/ 210435 h 448689"/>
                    <a:gd name="connsiteX601" fmla="*/ 117831 w 988953"/>
                    <a:gd name="connsiteY601" fmla="*/ 217371 h 448689"/>
                    <a:gd name="connsiteX602" fmla="*/ 118403 w 988953"/>
                    <a:gd name="connsiteY602" fmla="*/ 224324 h 448689"/>
                    <a:gd name="connsiteX603" fmla="*/ 119450 w 988953"/>
                    <a:gd name="connsiteY603" fmla="*/ 231208 h 448689"/>
                    <a:gd name="connsiteX604" fmla="*/ 121018 w 988953"/>
                    <a:gd name="connsiteY604" fmla="*/ 238031 h 448689"/>
                    <a:gd name="connsiteX605" fmla="*/ 123130 w 988953"/>
                    <a:gd name="connsiteY605" fmla="*/ 244708 h 448689"/>
                    <a:gd name="connsiteX606" fmla="*/ 125815 w 988953"/>
                    <a:gd name="connsiteY606" fmla="*/ 251185 h 448689"/>
                    <a:gd name="connsiteX607" fmla="*/ 129088 w 988953"/>
                    <a:gd name="connsiteY607" fmla="*/ 257402 h 448689"/>
                    <a:gd name="connsiteX608" fmla="*/ 132915 w 988953"/>
                    <a:gd name="connsiteY608" fmla="*/ 263307 h 448689"/>
                    <a:gd name="connsiteX609" fmla="*/ 133755 w 988953"/>
                    <a:gd name="connsiteY609" fmla="*/ 264442 h 448689"/>
                    <a:gd name="connsiteX610" fmla="*/ 132378 w 988953"/>
                    <a:gd name="connsiteY610" fmla="*/ 264121 h 448689"/>
                    <a:gd name="connsiteX611" fmla="*/ 125451 w 988953"/>
                    <a:gd name="connsiteY611" fmla="*/ 262944 h 448689"/>
                    <a:gd name="connsiteX612" fmla="*/ 118428 w 988953"/>
                    <a:gd name="connsiteY612" fmla="*/ 262398 h 448689"/>
                    <a:gd name="connsiteX613" fmla="*/ 111423 w 988953"/>
                    <a:gd name="connsiteY613" fmla="*/ 262519 h 448689"/>
                    <a:gd name="connsiteX614" fmla="*/ 104453 w 988953"/>
                    <a:gd name="connsiteY614" fmla="*/ 263212 h 448689"/>
                    <a:gd name="connsiteX615" fmla="*/ 97569 w 988953"/>
                    <a:gd name="connsiteY615" fmla="*/ 264494 h 448689"/>
                    <a:gd name="connsiteX616" fmla="*/ 90832 w 988953"/>
                    <a:gd name="connsiteY616" fmla="*/ 266251 h 448689"/>
                    <a:gd name="connsiteX617" fmla="*/ 84242 w 988953"/>
                    <a:gd name="connsiteY617" fmla="*/ 268477 h 448689"/>
                    <a:gd name="connsiteX618" fmla="*/ 77817 w 988953"/>
                    <a:gd name="connsiteY618" fmla="*/ 271127 h 448689"/>
                    <a:gd name="connsiteX619" fmla="*/ 71574 w 988953"/>
                    <a:gd name="connsiteY619" fmla="*/ 274157 h 448689"/>
                    <a:gd name="connsiteX620" fmla="*/ 65547 w 988953"/>
                    <a:gd name="connsiteY620" fmla="*/ 277560 h 448689"/>
                    <a:gd name="connsiteX621" fmla="*/ 59729 w 988953"/>
                    <a:gd name="connsiteY621" fmla="*/ 281284 h 448689"/>
                    <a:gd name="connsiteX622" fmla="*/ 54091 w 988953"/>
                    <a:gd name="connsiteY622" fmla="*/ 285249 h 448689"/>
                    <a:gd name="connsiteX623" fmla="*/ 48654 w 988953"/>
                    <a:gd name="connsiteY623" fmla="*/ 289432 h 448689"/>
                    <a:gd name="connsiteX624" fmla="*/ 43363 w 988953"/>
                    <a:gd name="connsiteY624" fmla="*/ 293848 h 448689"/>
                    <a:gd name="connsiteX625" fmla="*/ 41986 w 988953"/>
                    <a:gd name="connsiteY625" fmla="*/ 296827 h 448689"/>
                    <a:gd name="connsiteX626" fmla="*/ 42090 w 988953"/>
                    <a:gd name="connsiteY626" fmla="*/ 303693 h 448689"/>
                    <a:gd name="connsiteX627" fmla="*/ 42428 w 988953"/>
                    <a:gd name="connsiteY627" fmla="*/ 310569 h 448689"/>
                    <a:gd name="connsiteX628" fmla="*/ 43068 w 988953"/>
                    <a:gd name="connsiteY628" fmla="*/ 317427 h 448689"/>
                    <a:gd name="connsiteX629" fmla="*/ 44012 w 988953"/>
                    <a:gd name="connsiteY629" fmla="*/ 324276 h 448689"/>
                    <a:gd name="connsiteX630" fmla="*/ 45346 w 988953"/>
                    <a:gd name="connsiteY630" fmla="*/ 331056 h 448689"/>
                    <a:gd name="connsiteX631" fmla="*/ 47095 w 988953"/>
                    <a:gd name="connsiteY631" fmla="*/ 337767 h 448689"/>
                    <a:gd name="connsiteX632" fmla="*/ 49242 w 988953"/>
                    <a:gd name="connsiteY632" fmla="*/ 344365 h 448689"/>
                    <a:gd name="connsiteX633" fmla="*/ 51840 w 988953"/>
                    <a:gd name="connsiteY633" fmla="*/ 350842 h 448689"/>
                    <a:gd name="connsiteX634" fmla="*/ 54871 w 988953"/>
                    <a:gd name="connsiteY634" fmla="*/ 357120 h 448689"/>
                    <a:gd name="connsiteX635" fmla="*/ 58386 w 988953"/>
                    <a:gd name="connsiteY635" fmla="*/ 363155 h 448689"/>
                    <a:gd name="connsiteX636" fmla="*/ 62370 w 988953"/>
                    <a:gd name="connsiteY636" fmla="*/ 368914 h 448689"/>
                    <a:gd name="connsiteX637" fmla="*/ 66846 w 988953"/>
                    <a:gd name="connsiteY637" fmla="*/ 374308 h 448689"/>
                    <a:gd name="connsiteX638" fmla="*/ 71799 w 988953"/>
                    <a:gd name="connsiteY638" fmla="*/ 379287 h 448689"/>
                    <a:gd name="connsiteX639" fmla="*/ 77203 w 988953"/>
                    <a:gd name="connsiteY639" fmla="*/ 383799 h 448689"/>
                    <a:gd name="connsiteX640" fmla="*/ 78346 w 988953"/>
                    <a:gd name="connsiteY640" fmla="*/ 384638 h 448689"/>
                    <a:gd name="connsiteX641" fmla="*/ 76925 w 988953"/>
                    <a:gd name="connsiteY641" fmla="*/ 384742 h 448689"/>
                    <a:gd name="connsiteX642" fmla="*/ 69955 w 988953"/>
                    <a:gd name="connsiteY642" fmla="*/ 385660 h 448689"/>
                    <a:gd name="connsiteX643" fmla="*/ 63106 w 988953"/>
                    <a:gd name="connsiteY643" fmla="*/ 387202 h 448689"/>
                    <a:gd name="connsiteX644" fmla="*/ 56429 w 988953"/>
                    <a:gd name="connsiteY644" fmla="*/ 389366 h 448689"/>
                    <a:gd name="connsiteX645" fmla="*/ 49987 w 988953"/>
                    <a:gd name="connsiteY645" fmla="*/ 392103 h 448689"/>
                    <a:gd name="connsiteX646" fmla="*/ 43787 w 988953"/>
                    <a:gd name="connsiteY646" fmla="*/ 395333 h 448689"/>
                    <a:gd name="connsiteX647" fmla="*/ 37873 w 988953"/>
                    <a:gd name="connsiteY647" fmla="*/ 399004 h 448689"/>
                    <a:gd name="connsiteX648" fmla="*/ 32210 w 988953"/>
                    <a:gd name="connsiteY648" fmla="*/ 403091 h 448689"/>
                    <a:gd name="connsiteX649" fmla="*/ 26859 w 988953"/>
                    <a:gd name="connsiteY649" fmla="*/ 407516 h 448689"/>
                    <a:gd name="connsiteX650" fmla="*/ 21793 w 988953"/>
                    <a:gd name="connsiteY650" fmla="*/ 412244 h 448689"/>
                    <a:gd name="connsiteX651" fmla="*/ 17031 w 988953"/>
                    <a:gd name="connsiteY651" fmla="*/ 417283 h 448689"/>
                    <a:gd name="connsiteX652" fmla="*/ 12554 w 988953"/>
                    <a:gd name="connsiteY652" fmla="*/ 422531 h 448689"/>
                    <a:gd name="connsiteX653" fmla="*/ 8354 w 988953"/>
                    <a:gd name="connsiteY653" fmla="*/ 427995 h 448689"/>
                    <a:gd name="connsiteX654" fmla="*/ 4371 w 988953"/>
                    <a:gd name="connsiteY654" fmla="*/ 433588 h 448689"/>
                    <a:gd name="connsiteX655" fmla="*/ 622 w 988953"/>
                    <a:gd name="connsiteY655" fmla="*/ 439355 h 448689"/>
                    <a:gd name="connsiteX656" fmla="*/ 180 w 988953"/>
                    <a:gd name="connsiteY656" fmla="*/ 442602 h 448689"/>
                    <a:gd name="connsiteX657" fmla="*/ 2267 w 988953"/>
                    <a:gd name="connsiteY657" fmla="*/ 448690 h 44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Lst>
                  <a:rect l="l" t="t" r="r" b="b"/>
                  <a:pathLst>
                    <a:path w="988953" h="448689">
                      <a:moveTo>
                        <a:pt x="2267" y="448690"/>
                      </a:moveTo>
                      <a:lnTo>
                        <a:pt x="10831" y="448690"/>
                      </a:lnTo>
                      <a:cubicBezTo>
                        <a:pt x="10597" y="447997"/>
                        <a:pt x="10294" y="447322"/>
                        <a:pt x="10103" y="446620"/>
                      </a:cubicBezTo>
                      <a:lnTo>
                        <a:pt x="8709" y="442092"/>
                      </a:lnTo>
                      <a:lnTo>
                        <a:pt x="11246" y="438082"/>
                      </a:lnTo>
                      <a:cubicBezTo>
                        <a:pt x="12372" y="436212"/>
                        <a:pt x="13679" y="434480"/>
                        <a:pt x="14944" y="432714"/>
                      </a:cubicBezTo>
                      <a:cubicBezTo>
                        <a:pt x="16208" y="430947"/>
                        <a:pt x="17429" y="429138"/>
                        <a:pt x="18849" y="427484"/>
                      </a:cubicBezTo>
                      <a:cubicBezTo>
                        <a:pt x="20234" y="425821"/>
                        <a:pt x="21542" y="424072"/>
                        <a:pt x="22997" y="422470"/>
                      </a:cubicBezTo>
                      <a:lnTo>
                        <a:pt x="27395" y="417690"/>
                      </a:lnTo>
                      <a:lnTo>
                        <a:pt x="32080" y="413214"/>
                      </a:lnTo>
                      <a:cubicBezTo>
                        <a:pt x="33647" y="411724"/>
                        <a:pt x="35370" y="410425"/>
                        <a:pt x="36998" y="409023"/>
                      </a:cubicBezTo>
                      <a:cubicBezTo>
                        <a:pt x="38626" y="407620"/>
                        <a:pt x="40445" y="406485"/>
                        <a:pt x="42194" y="405187"/>
                      </a:cubicBezTo>
                      <a:cubicBezTo>
                        <a:pt x="43891" y="403888"/>
                        <a:pt x="45796" y="402875"/>
                        <a:pt x="47606" y="401723"/>
                      </a:cubicBezTo>
                      <a:cubicBezTo>
                        <a:pt x="49416" y="400571"/>
                        <a:pt x="51372" y="399697"/>
                        <a:pt x="53251" y="398658"/>
                      </a:cubicBezTo>
                      <a:cubicBezTo>
                        <a:pt x="55165" y="397714"/>
                        <a:pt x="57148" y="396952"/>
                        <a:pt x="59105" y="396086"/>
                      </a:cubicBezTo>
                      <a:cubicBezTo>
                        <a:pt x="61114" y="395367"/>
                        <a:pt x="63132" y="394648"/>
                        <a:pt x="65166" y="394025"/>
                      </a:cubicBezTo>
                      <a:cubicBezTo>
                        <a:pt x="67236" y="393557"/>
                        <a:pt x="69271" y="392847"/>
                        <a:pt x="71366" y="392553"/>
                      </a:cubicBezTo>
                      <a:cubicBezTo>
                        <a:pt x="73462" y="392163"/>
                        <a:pt x="75557" y="391756"/>
                        <a:pt x="77679" y="391626"/>
                      </a:cubicBezTo>
                      <a:cubicBezTo>
                        <a:pt x="78744" y="391540"/>
                        <a:pt x="79800" y="391367"/>
                        <a:pt x="80857" y="391349"/>
                      </a:cubicBezTo>
                      <a:lnTo>
                        <a:pt x="84035" y="391289"/>
                      </a:lnTo>
                      <a:cubicBezTo>
                        <a:pt x="86165" y="391185"/>
                        <a:pt x="88269" y="391488"/>
                        <a:pt x="90408" y="391557"/>
                      </a:cubicBezTo>
                      <a:cubicBezTo>
                        <a:pt x="91603" y="391592"/>
                        <a:pt x="92780" y="390994"/>
                        <a:pt x="93447" y="389886"/>
                      </a:cubicBezTo>
                      <a:cubicBezTo>
                        <a:pt x="94408" y="388249"/>
                        <a:pt x="93863" y="386162"/>
                        <a:pt x="92243" y="385201"/>
                      </a:cubicBezTo>
                      <a:cubicBezTo>
                        <a:pt x="90408" y="384128"/>
                        <a:pt x="88468" y="383236"/>
                        <a:pt x="86719" y="382032"/>
                      </a:cubicBezTo>
                      <a:lnTo>
                        <a:pt x="84061" y="380283"/>
                      </a:lnTo>
                      <a:cubicBezTo>
                        <a:pt x="83186" y="379686"/>
                        <a:pt x="82381" y="378993"/>
                        <a:pt x="81523" y="378343"/>
                      </a:cubicBezTo>
                      <a:cubicBezTo>
                        <a:pt x="79809" y="377096"/>
                        <a:pt x="78242" y="375642"/>
                        <a:pt x="76692" y="374196"/>
                      </a:cubicBezTo>
                      <a:cubicBezTo>
                        <a:pt x="75072" y="372801"/>
                        <a:pt x="73739" y="371130"/>
                        <a:pt x="72232" y="369615"/>
                      </a:cubicBezTo>
                      <a:cubicBezTo>
                        <a:pt x="70864" y="367987"/>
                        <a:pt x="69522" y="366316"/>
                        <a:pt x="68223" y="364627"/>
                      </a:cubicBezTo>
                      <a:cubicBezTo>
                        <a:pt x="67037" y="362861"/>
                        <a:pt x="65755" y="361164"/>
                        <a:pt x="64664" y="359319"/>
                      </a:cubicBezTo>
                      <a:cubicBezTo>
                        <a:pt x="63616" y="357449"/>
                        <a:pt x="62421" y="355665"/>
                        <a:pt x="61512" y="353725"/>
                      </a:cubicBezTo>
                      <a:cubicBezTo>
                        <a:pt x="60612" y="351760"/>
                        <a:pt x="59538" y="349907"/>
                        <a:pt x="58793" y="347889"/>
                      </a:cubicBezTo>
                      <a:cubicBezTo>
                        <a:pt x="58031" y="345889"/>
                        <a:pt x="57122" y="343941"/>
                        <a:pt x="56481" y="341871"/>
                      </a:cubicBezTo>
                      <a:cubicBezTo>
                        <a:pt x="55849" y="339810"/>
                        <a:pt x="55122" y="337793"/>
                        <a:pt x="54550" y="335715"/>
                      </a:cubicBezTo>
                      <a:lnTo>
                        <a:pt x="53000" y="329420"/>
                      </a:lnTo>
                      <a:lnTo>
                        <a:pt x="51849" y="323012"/>
                      </a:lnTo>
                      <a:cubicBezTo>
                        <a:pt x="51476" y="320899"/>
                        <a:pt x="51312" y="318717"/>
                        <a:pt x="51026" y="316569"/>
                      </a:cubicBezTo>
                      <a:cubicBezTo>
                        <a:pt x="50723" y="314413"/>
                        <a:pt x="50645" y="312249"/>
                        <a:pt x="50524" y="310093"/>
                      </a:cubicBezTo>
                      <a:cubicBezTo>
                        <a:pt x="50403" y="307910"/>
                        <a:pt x="50221" y="305737"/>
                        <a:pt x="50273" y="303563"/>
                      </a:cubicBezTo>
                      <a:lnTo>
                        <a:pt x="50273" y="298810"/>
                      </a:lnTo>
                      <a:lnTo>
                        <a:pt x="53875" y="295736"/>
                      </a:lnTo>
                      <a:cubicBezTo>
                        <a:pt x="55503" y="294290"/>
                        <a:pt x="57269" y="293017"/>
                        <a:pt x="58992" y="291692"/>
                      </a:cubicBezTo>
                      <a:cubicBezTo>
                        <a:pt x="60724" y="290376"/>
                        <a:pt x="62439" y="289016"/>
                        <a:pt x="64266" y="287856"/>
                      </a:cubicBezTo>
                      <a:cubicBezTo>
                        <a:pt x="66076" y="286678"/>
                        <a:pt x="67842" y="285397"/>
                        <a:pt x="69704" y="284271"/>
                      </a:cubicBezTo>
                      <a:lnTo>
                        <a:pt x="75315" y="281024"/>
                      </a:lnTo>
                      <a:lnTo>
                        <a:pt x="81099" y="278106"/>
                      </a:lnTo>
                      <a:cubicBezTo>
                        <a:pt x="83047" y="277171"/>
                        <a:pt x="85065" y="276417"/>
                        <a:pt x="87039" y="275551"/>
                      </a:cubicBezTo>
                      <a:cubicBezTo>
                        <a:pt x="89022" y="274694"/>
                        <a:pt x="91109" y="274140"/>
                        <a:pt x="93127" y="273412"/>
                      </a:cubicBezTo>
                      <a:cubicBezTo>
                        <a:pt x="95153" y="272668"/>
                        <a:pt x="97266" y="272278"/>
                        <a:pt x="99335" y="271689"/>
                      </a:cubicBezTo>
                      <a:cubicBezTo>
                        <a:pt x="101405" y="271135"/>
                        <a:pt x="103526" y="270884"/>
                        <a:pt x="105630" y="270442"/>
                      </a:cubicBezTo>
                      <a:cubicBezTo>
                        <a:pt x="107743" y="270096"/>
                        <a:pt x="109882" y="269958"/>
                        <a:pt x="111995" y="269707"/>
                      </a:cubicBezTo>
                      <a:cubicBezTo>
                        <a:pt x="114116" y="269620"/>
                        <a:pt x="116264" y="269524"/>
                        <a:pt x="118385" y="269524"/>
                      </a:cubicBezTo>
                      <a:cubicBezTo>
                        <a:pt x="120489" y="269689"/>
                        <a:pt x="122637" y="269620"/>
                        <a:pt x="124750" y="269923"/>
                      </a:cubicBezTo>
                      <a:cubicBezTo>
                        <a:pt x="126862" y="270191"/>
                        <a:pt x="128975" y="270425"/>
                        <a:pt x="131062" y="270901"/>
                      </a:cubicBezTo>
                      <a:cubicBezTo>
                        <a:pt x="132092" y="271118"/>
                        <a:pt x="133140" y="271308"/>
                        <a:pt x="134171" y="271577"/>
                      </a:cubicBezTo>
                      <a:lnTo>
                        <a:pt x="137236" y="272460"/>
                      </a:lnTo>
                      <a:cubicBezTo>
                        <a:pt x="139280" y="273005"/>
                        <a:pt x="141219" y="273897"/>
                        <a:pt x="143219" y="274590"/>
                      </a:cubicBezTo>
                      <a:cubicBezTo>
                        <a:pt x="144380" y="274980"/>
                        <a:pt x="145679" y="274763"/>
                        <a:pt x="146640" y="273897"/>
                      </a:cubicBezTo>
                      <a:cubicBezTo>
                        <a:pt x="148034" y="272633"/>
                        <a:pt x="148129" y="270468"/>
                        <a:pt x="146848" y="269074"/>
                      </a:cubicBezTo>
                      <a:cubicBezTo>
                        <a:pt x="145428" y="267507"/>
                        <a:pt x="143826" y="266095"/>
                        <a:pt x="142527" y="264407"/>
                      </a:cubicBezTo>
                      <a:lnTo>
                        <a:pt x="140500" y="261939"/>
                      </a:lnTo>
                      <a:cubicBezTo>
                        <a:pt x="139842" y="261125"/>
                        <a:pt x="139271" y="260216"/>
                        <a:pt x="138639" y="259350"/>
                      </a:cubicBezTo>
                      <a:cubicBezTo>
                        <a:pt x="137375" y="257662"/>
                        <a:pt x="136327" y="255800"/>
                        <a:pt x="135244" y="253956"/>
                      </a:cubicBezTo>
                      <a:cubicBezTo>
                        <a:pt x="134119" y="252163"/>
                        <a:pt x="133322" y="250154"/>
                        <a:pt x="132344" y="248275"/>
                      </a:cubicBezTo>
                      <a:cubicBezTo>
                        <a:pt x="131512" y="246309"/>
                        <a:pt x="130742" y="244335"/>
                        <a:pt x="129980" y="242352"/>
                      </a:cubicBezTo>
                      <a:cubicBezTo>
                        <a:pt x="129374" y="240283"/>
                        <a:pt x="128646" y="238274"/>
                        <a:pt x="128144" y="236178"/>
                      </a:cubicBezTo>
                      <a:cubicBezTo>
                        <a:pt x="127711" y="234100"/>
                        <a:pt x="127088" y="232031"/>
                        <a:pt x="126793" y="229918"/>
                      </a:cubicBezTo>
                      <a:cubicBezTo>
                        <a:pt x="126516" y="227788"/>
                        <a:pt x="126040" y="225692"/>
                        <a:pt x="125919" y="223528"/>
                      </a:cubicBezTo>
                      <a:cubicBezTo>
                        <a:pt x="125763" y="221406"/>
                        <a:pt x="125468" y="219258"/>
                        <a:pt x="125460" y="217111"/>
                      </a:cubicBezTo>
                      <a:cubicBezTo>
                        <a:pt x="125477" y="214955"/>
                        <a:pt x="125356" y="212807"/>
                        <a:pt x="125442" y="210660"/>
                      </a:cubicBezTo>
                      <a:lnTo>
                        <a:pt x="125823" y="204183"/>
                      </a:lnTo>
                      <a:lnTo>
                        <a:pt x="126594" y="197749"/>
                      </a:lnTo>
                      <a:cubicBezTo>
                        <a:pt x="126880" y="195593"/>
                        <a:pt x="127365" y="193455"/>
                        <a:pt x="127728" y="191324"/>
                      </a:cubicBezTo>
                      <a:cubicBezTo>
                        <a:pt x="128075" y="189186"/>
                        <a:pt x="128638" y="187090"/>
                        <a:pt x="129148" y="184977"/>
                      </a:cubicBezTo>
                      <a:cubicBezTo>
                        <a:pt x="129685" y="182864"/>
                        <a:pt x="130153" y="180743"/>
                        <a:pt x="130854" y="178665"/>
                      </a:cubicBezTo>
                      <a:lnTo>
                        <a:pt x="132240" y="174153"/>
                      </a:lnTo>
                      <a:lnTo>
                        <a:pt x="136587" y="172274"/>
                      </a:lnTo>
                      <a:cubicBezTo>
                        <a:pt x="138570" y="171348"/>
                        <a:pt x="140639" y="170646"/>
                        <a:pt x="142674" y="169902"/>
                      </a:cubicBezTo>
                      <a:cubicBezTo>
                        <a:pt x="144709" y="169166"/>
                        <a:pt x="146752" y="168369"/>
                        <a:pt x="148848" y="167798"/>
                      </a:cubicBezTo>
                      <a:cubicBezTo>
                        <a:pt x="150926" y="167209"/>
                        <a:pt x="152987" y="166490"/>
                        <a:pt x="155091" y="165988"/>
                      </a:cubicBezTo>
                      <a:lnTo>
                        <a:pt x="161429" y="164507"/>
                      </a:lnTo>
                      <a:lnTo>
                        <a:pt x="167811" y="163451"/>
                      </a:lnTo>
                      <a:cubicBezTo>
                        <a:pt x="169924" y="163130"/>
                        <a:pt x="172089" y="162992"/>
                        <a:pt x="174228" y="162775"/>
                      </a:cubicBezTo>
                      <a:cubicBezTo>
                        <a:pt x="176375" y="162542"/>
                        <a:pt x="178514" y="162602"/>
                        <a:pt x="180679" y="162507"/>
                      </a:cubicBezTo>
                      <a:cubicBezTo>
                        <a:pt x="182817" y="162403"/>
                        <a:pt x="184948" y="162654"/>
                        <a:pt x="187104" y="162689"/>
                      </a:cubicBezTo>
                      <a:cubicBezTo>
                        <a:pt x="189243" y="162758"/>
                        <a:pt x="191347" y="163139"/>
                        <a:pt x="193485" y="163347"/>
                      </a:cubicBezTo>
                      <a:cubicBezTo>
                        <a:pt x="195598" y="163633"/>
                        <a:pt x="197676" y="164143"/>
                        <a:pt x="199798" y="164516"/>
                      </a:cubicBezTo>
                      <a:cubicBezTo>
                        <a:pt x="201850" y="165061"/>
                        <a:pt x="203911" y="165598"/>
                        <a:pt x="205946" y="166230"/>
                      </a:cubicBezTo>
                      <a:cubicBezTo>
                        <a:pt x="207929" y="167001"/>
                        <a:pt x="210016" y="167572"/>
                        <a:pt x="211903" y="168508"/>
                      </a:cubicBezTo>
                      <a:cubicBezTo>
                        <a:pt x="213852" y="169374"/>
                        <a:pt x="215817" y="170196"/>
                        <a:pt x="217644" y="171287"/>
                      </a:cubicBezTo>
                      <a:cubicBezTo>
                        <a:pt x="218562" y="171807"/>
                        <a:pt x="219523" y="172292"/>
                        <a:pt x="220415" y="172854"/>
                      </a:cubicBezTo>
                      <a:lnTo>
                        <a:pt x="223082" y="174612"/>
                      </a:lnTo>
                      <a:cubicBezTo>
                        <a:pt x="224892" y="175712"/>
                        <a:pt x="226485" y="177149"/>
                        <a:pt x="228191" y="178405"/>
                      </a:cubicBezTo>
                      <a:cubicBezTo>
                        <a:pt x="229170" y="179115"/>
                        <a:pt x="230503" y="179297"/>
                        <a:pt x="231655" y="178743"/>
                      </a:cubicBezTo>
                      <a:cubicBezTo>
                        <a:pt x="233352" y="177929"/>
                        <a:pt x="234079" y="175920"/>
                        <a:pt x="233283" y="174214"/>
                      </a:cubicBezTo>
                      <a:cubicBezTo>
                        <a:pt x="232382" y="172292"/>
                        <a:pt x="231282" y="170456"/>
                        <a:pt x="230520" y="168482"/>
                      </a:cubicBezTo>
                      <a:lnTo>
                        <a:pt x="229308" y="165538"/>
                      </a:lnTo>
                      <a:cubicBezTo>
                        <a:pt x="228927" y="164542"/>
                        <a:pt x="228650" y="163511"/>
                        <a:pt x="228304" y="162498"/>
                      </a:cubicBezTo>
                      <a:cubicBezTo>
                        <a:pt x="227585" y="160498"/>
                        <a:pt x="227143" y="158420"/>
                        <a:pt x="226658" y="156350"/>
                      </a:cubicBezTo>
                      <a:cubicBezTo>
                        <a:pt x="226113" y="154272"/>
                        <a:pt x="225948" y="152142"/>
                        <a:pt x="225567" y="150055"/>
                      </a:cubicBezTo>
                      <a:cubicBezTo>
                        <a:pt x="225342" y="147934"/>
                        <a:pt x="225195" y="145795"/>
                        <a:pt x="225048" y="143682"/>
                      </a:cubicBezTo>
                      <a:cubicBezTo>
                        <a:pt x="225083" y="141543"/>
                        <a:pt x="224961" y="139413"/>
                        <a:pt x="225108" y="137266"/>
                      </a:cubicBezTo>
                      <a:cubicBezTo>
                        <a:pt x="225290" y="135144"/>
                        <a:pt x="225316" y="132988"/>
                        <a:pt x="225654" y="130884"/>
                      </a:cubicBezTo>
                      <a:cubicBezTo>
                        <a:pt x="226018" y="128762"/>
                        <a:pt x="226182" y="126624"/>
                        <a:pt x="226684" y="124545"/>
                      </a:cubicBezTo>
                      <a:cubicBezTo>
                        <a:pt x="227195" y="122450"/>
                        <a:pt x="227533" y="120303"/>
                        <a:pt x="228174" y="118250"/>
                      </a:cubicBezTo>
                      <a:cubicBezTo>
                        <a:pt x="228806" y="116189"/>
                        <a:pt x="229343" y="114103"/>
                        <a:pt x="230061" y="112076"/>
                      </a:cubicBezTo>
                      <a:lnTo>
                        <a:pt x="232322" y="105989"/>
                      </a:lnTo>
                      <a:lnTo>
                        <a:pt x="234980" y="100066"/>
                      </a:lnTo>
                      <a:cubicBezTo>
                        <a:pt x="235880" y="98083"/>
                        <a:pt x="236954" y="96195"/>
                        <a:pt x="237941" y="94282"/>
                      </a:cubicBezTo>
                      <a:cubicBezTo>
                        <a:pt x="238894" y="92308"/>
                        <a:pt x="240037" y="90507"/>
                        <a:pt x="241145" y="88671"/>
                      </a:cubicBezTo>
                      <a:cubicBezTo>
                        <a:pt x="242253" y="86818"/>
                        <a:pt x="243301" y="84982"/>
                        <a:pt x="244617" y="83138"/>
                      </a:cubicBezTo>
                      <a:lnTo>
                        <a:pt x="247310" y="79180"/>
                      </a:lnTo>
                      <a:lnTo>
                        <a:pt x="252030" y="78652"/>
                      </a:lnTo>
                      <a:cubicBezTo>
                        <a:pt x="254194" y="78375"/>
                        <a:pt x="256368" y="78306"/>
                        <a:pt x="258541" y="78202"/>
                      </a:cubicBezTo>
                      <a:cubicBezTo>
                        <a:pt x="260706" y="78081"/>
                        <a:pt x="262871" y="77916"/>
                        <a:pt x="265044" y="78003"/>
                      </a:cubicBezTo>
                      <a:cubicBezTo>
                        <a:pt x="267226" y="78046"/>
                        <a:pt x="269400" y="77977"/>
                        <a:pt x="271565" y="78098"/>
                      </a:cubicBezTo>
                      <a:lnTo>
                        <a:pt x="278042" y="78566"/>
                      </a:lnTo>
                      <a:lnTo>
                        <a:pt x="284449" y="79440"/>
                      </a:lnTo>
                      <a:cubicBezTo>
                        <a:pt x="286597" y="79743"/>
                        <a:pt x="288684" y="80271"/>
                        <a:pt x="290805" y="80696"/>
                      </a:cubicBezTo>
                      <a:cubicBezTo>
                        <a:pt x="292918" y="81103"/>
                        <a:pt x="294944" y="81795"/>
                        <a:pt x="297040" y="82332"/>
                      </a:cubicBezTo>
                      <a:cubicBezTo>
                        <a:pt x="299118" y="82878"/>
                        <a:pt x="301092" y="83718"/>
                        <a:pt x="303127" y="84410"/>
                      </a:cubicBezTo>
                      <a:cubicBezTo>
                        <a:pt x="305144" y="85103"/>
                        <a:pt x="307049" y="86082"/>
                        <a:pt x="309032" y="86913"/>
                      </a:cubicBezTo>
                      <a:cubicBezTo>
                        <a:pt x="310972" y="87814"/>
                        <a:pt x="312825" y="88905"/>
                        <a:pt x="314704" y="89892"/>
                      </a:cubicBezTo>
                      <a:cubicBezTo>
                        <a:pt x="316523" y="91026"/>
                        <a:pt x="318332" y="92143"/>
                        <a:pt x="320090" y="93355"/>
                      </a:cubicBezTo>
                      <a:cubicBezTo>
                        <a:pt x="321735" y="94671"/>
                        <a:pt x="323562" y="95823"/>
                        <a:pt x="325130" y="97261"/>
                      </a:cubicBezTo>
                      <a:cubicBezTo>
                        <a:pt x="326723" y="98663"/>
                        <a:pt x="328342" y="100049"/>
                        <a:pt x="329780" y="101634"/>
                      </a:cubicBezTo>
                      <a:cubicBezTo>
                        <a:pt x="330498" y="102404"/>
                        <a:pt x="331295" y="103140"/>
                        <a:pt x="331970" y="103945"/>
                      </a:cubicBezTo>
                      <a:lnTo>
                        <a:pt x="333997" y="106396"/>
                      </a:lnTo>
                      <a:cubicBezTo>
                        <a:pt x="335391" y="108007"/>
                        <a:pt x="336490" y="109825"/>
                        <a:pt x="337763" y="111539"/>
                      </a:cubicBezTo>
                      <a:cubicBezTo>
                        <a:pt x="338473" y="112501"/>
                        <a:pt x="339694" y="113055"/>
                        <a:pt x="340976" y="112873"/>
                      </a:cubicBezTo>
                      <a:cubicBezTo>
                        <a:pt x="342846" y="112605"/>
                        <a:pt x="344128" y="110890"/>
                        <a:pt x="343868" y="109037"/>
                      </a:cubicBezTo>
                      <a:cubicBezTo>
                        <a:pt x="343574" y="106915"/>
                        <a:pt x="343045" y="104881"/>
                        <a:pt x="342907" y="102724"/>
                      </a:cubicBezTo>
                      <a:lnTo>
                        <a:pt x="342630" y="99564"/>
                      </a:lnTo>
                      <a:cubicBezTo>
                        <a:pt x="342543" y="98481"/>
                        <a:pt x="342595" y="97434"/>
                        <a:pt x="342560" y="96377"/>
                      </a:cubicBezTo>
                      <a:cubicBezTo>
                        <a:pt x="342457" y="94239"/>
                        <a:pt x="342647" y="92126"/>
                        <a:pt x="342786" y="90004"/>
                      </a:cubicBezTo>
                      <a:cubicBezTo>
                        <a:pt x="342881" y="87874"/>
                        <a:pt x="343340" y="85787"/>
                        <a:pt x="343608" y="83675"/>
                      </a:cubicBezTo>
                      <a:cubicBezTo>
                        <a:pt x="344006" y="81579"/>
                        <a:pt x="344491" y="79509"/>
                        <a:pt x="344985" y="77431"/>
                      </a:cubicBezTo>
                      <a:cubicBezTo>
                        <a:pt x="345634" y="75405"/>
                        <a:pt x="346180" y="73318"/>
                        <a:pt x="346933" y="71327"/>
                      </a:cubicBezTo>
                      <a:cubicBezTo>
                        <a:pt x="347747" y="69344"/>
                        <a:pt x="348397" y="67292"/>
                        <a:pt x="349332" y="65369"/>
                      </a:cubicBezTo>
                      <a:cubicBezTo>
                        <a:pt x="350319" y="63438"/>
                        <a:pt x="351107" y="61464"/>
                        <a:pt x="352198" y="59619"/>
                      </a:cubicBezTo>
                      <a:cubicBezTo>
                        <a:pt x="353306" y="57749"/>
                        <a:pt x="354250" y="55827"/>
                        <a:pt x="355454" y="54043"/>
                      </a:cubicBezTo>
                      <a:cubicBezTo>
                        <a:pt x="356692" y="52259"/>
                        <a:pt x="357800" y="50415"/>
                        <a:pt x="359091" y="48675"/>
                      </a:cubicBezTo>
                      <a:lnTo>
                        <a:pt x="363039" y="43565"/>
                      </a:lnTo>
                      <a:lnTo>
                        <a:pt x="367325" y="38656"/>
                      </a:lnTo>
                      <a:cubicBezTo>
                        <a:pt x="368745" y="37045"/>
                        <a:pt x="370347" y="35573"/>
                        <a:pt x="371863" y="34014"/>
                      </a:cubicBezTo>
                      <a:cubicBezTo>
                        <a:pt x="373335" y="32439"/>
                        <a:pt x="375006" y="31019"/>
                        <a:pt x="376625" y="29564"/>
                      </a:cubicBezTo>
                      <a:cubicBezTo>
                        <a:pt x="378245" y="28118"/>
                        <a:pt x="379821" y="26620"/>
                        <a:pt x="381570" y="25304"/>
                      </a:cubicBezTo>
                      <a:lnTo>
                        <a:pt x="385284" y="22342"/>
                      </a:lnTo>
                      <a:lnTo>
                        <a:pt x="389917" y="23251"/>
                      </a:lnTo>
                      <a:cubicBezTo>
                        <a:pt x="392073" y="23598"/>
                        <a:pt x="394169" y="24178"/>
                        <a:pt x="396273" y="24723"/>
                      </a:cubicBezTo>
                      <a:cubicBezTo>
                        <a:pt x="398386" y="25260"/>
                        <a:pt x="400498" y="25736"/>
                        <a:pt x="402568" y="26464"/>
                      </a:cubicBezTo>
                      <a:cubicBezTo>
                        <a:pt x="404611" y="27139"/>
                        <a:pt x="406716" y="27719"/>
                        <a:pt x="408750" y="28473"/>
                      </a:cubicBezTo>
                      <a:lnTo>
                        <a:pt x="414803" y="30819"/>
                      </a:lnTo>
                      <a:lnTo>
                        <a:pt x="420674" y="33530"/>
                      </a:lnTo>
                      <a:cubicBezTo>
                        <a:pt x="422640" y="34465"/>
                        <a:pt x="424467" y="35573"/>
                        <a:pt x="426372" y="36595"/>
                      </a:cubicBezTo>
                      <a:cubicBezTo>
                        <a:pt x="428277" y="37608"/>
                        <a:pt x="430009" y="38890"/>
                        <a:pt x="431853" y="40007"/>
                      </a:cubicBezTo>
                      <a:cubicBezTo>
                        <a:pt x="433697" y="41132"/>
                        <a:pt x="435308" y="42544"/>
                        <a:pt x="437074" y="43791"/>
                      </a:cubicBezTo>
                      <a:cubicBezTo>
                        <a:pt x="438789" y="45064"/>
                        <a:pt x="440313" y="46562"/>
                        <a:pt x="441967" y="47938"/>
                      </a:cubicBezTo>
                      <a:cubicBezTo>
                        <a:pt x="443551" y="49367"/>
                        <a:pt x="444989" y="50960"/>
                        <a:pt x="446504" y="52450"/>
                      </a:cubicBezTo>
                      <a:cubicBezTo>
                        <a:pt x="447907" y="54060"/>
                        <a:pt x="449301" y="55662"/>
                        <a:pt x="450635" y="57334"/>
                      </a:cubicBezTo>
                      <a:cubicBezTo>
                        <a:pt x="451838" y="59083"/>
                        <a:pt x="453232" y="60719"/>
                        <a:pt x="454297" y="62572"/>
                      </a:cubicBezTo>
                      <a:cubicBezTo>
                        <a:pt x="455397" y="64382"/>
                        <a:pt x="456557" y="66166"/>
                        <a:pt x="457441" y="68097"/>
                      </a:cubicBezTo>
                      <a:cubicBezTo>
                        <a:pt x="457908" y="69058"/>
                        <a:pt x="458454" y="69985"/>
                        <a:pt x="458869" y="70946"/>
                      </a:cubicBezTo>
                      <a:lnTo>
                        <a:pt x="460082" y="73898"/>
                      </a:lnTo>
                      <a:cubicBezTo>
                        <a:pt x="460956" y="75847"/>
                        <a:pt x="461450" y="77907"/>
                        <a:pt x="462160" y="79917"/>
                      </a:cubicBezTo>
                      <a:cubicBezTo>
                        <a:pt x="462567" y="81034"/>
                        <a:pt x="463563" y="81934"/>
                        <a:pt x="464835" y="82151"/>
                      </a:cubicBezTo>
                      <a:cubicBezTo>
                        <a:pt x="466697" y="82419"/>
                        <a:pt x="468455" y="81172"/>
                        <a:pt x="468732" y="79310"/>
                      </a:cubicBezTo>
                      <a:cubicBezTo>
                        <a:pt x="469070" y="77215"/>
                        <a:pt x="469174" y="75085"/>
                        <a:pt x="469684" y="73015"/>
                      </a:cubicBezTo>
                      <a:lnTo>
                        <a:pt x="470351" y="69889"/>
                      </a:lnTo>
                      <a:cubicBezTo>
                        <a:pt x="470559" y="68876"/>
                        <a:pt x="470914" y="67863"/>
                        <a:pt x="471209" y="66833"/>
                      </a:cubicBezTo>
                      <a:cubicBezTo>
                        <a:pt x="471754" y="64780"/>
                        <a:pt x="472542" y="62797"/>
                        <a:pt x="473313" y="60806"/>
                      </a:cubicBezTo>
                      <a:cubicBezTo>
                        <a:pt x="474014" y="58814"/>
                        <a:pt x="475088" y="56935"/>
                        <a:pt x="475954" y="55004"/>
                      </a:cubicBezTo>
                      <a:cubicBezTo>
                        <a:pt x="476967" y="53125"/>
                        <a:pt x="478040" y="51272"/>
                        <a:pt x="479123" y="49454"/>
                      </a:cubicBezTo>
                      <a:cubicBezTo>
                        <a:pt x="480361" y="47696"/>
                        <a:pt x="481470" y="45869"/>
                        <a:pt x="482768" y="44180"/>
                      </a:cubicBezTo>
                      <a:cubicBezTo>
                        <a:pt x="484145" y="42535"/>
                        <a:pt x="485357" y="40769"/>
                        <a:pt x="486855" y="39210"/>
                      </a:cubicBezTo>
                      <a:cubicBezTo>
                        <a:pt x="488328" y="37651"/>
                        <a:pt x="489661" y="35997"/>
                        <a:pt x="491280" y="34560"/>
                      </a:cubicBezTo>
                      <a:cubicBezTo>
                        <a:pt x="492882" y="33105"/>
                        <a:pt x="494346" y="31529"/>
                        <a:pt x="496034" y="30196"/>
                      </a:cubicBezTo>
                      <a:cubicBezTo>
                        <a:pt x="497731" y="28845"/>
                        <a:pt x="499342" y="27425"/>
                        <a:pt x="501065" y="26152"/>
                      </a:cubicBezTo>
                      <a:lnTo>
                        <a:pt x="506364" y="22394"/>
                      </a:lnTo>
                      <a:lnTo>
                        <a:pt x="511889" y="18991"/>
                      </a:lnTo>
                      <a:cubicBezTo>
                        <a:pt x="513751" y="17874"/>
                        <a:pt x="515699" y="16913"/>
                        <a:pt x="517604" y="15882"/>
                      </a:cubicBezTo>
                      <a:cubicBezTo>
                        <a:pt x="519500" y="14800"/>
                        <a:pt x="521492" y="13934"/>
                        <a:pt x="523475" y="13042"/>
                      </a:cubicBezTo>
                      <a:cubicBezTo>
                        <a:pt x="525440" y="12133"/>
                        <a:pt x="527389" y="11172"/>
                        <a:pt x="529441" y="10419"/>
                      </a:cubicBezTo>
                      <a:lnTo>
                        <a:pt x="533874" y="8687"/>
                      </a:lnTo>
                      <a:lnTo>
                        <a:pt x="538031" y="10912"/>
                      </a:lnTo>
                      <a:cubicBezTo>
                        <a:pt x="539979" y="11891"/>
                        <a:pt x="541815" y="13077"/>
                        <a:pt x="543676" y="14211"/>
                      </a:cubicBezTo>
                      <a:cubicBezTo>
                        <a:pt x="545530" y="15346"/>
                        <a:pt x="547417" y="16437"/>
                        <a:pt x="549166" y="17709"/>
                      </a:cubicBezTo>
                      <a:cubicBezTo>
                        <a:pt x="550933" y="18974"/>
                        <a:pt x="552777" y="20134"/>
                        <a:pt x="554483" y="21468"/>
                      </a:cubicBezTo>
                      <a:lnTo>
                        <a:pt x="559583" y="25494"/>
                      </a:lnTo>
                      <a:lnTo>
                        <a:pt x="564406" y="29841"/>
                      </a:lnTo>
                      <a:cubicBezTo>
                        <a:pt x="565982" y="31296"/>
                        <a:pt x="567411" y="32906"/>
                        <a:pt x="568935" y="34430"/>
                      </a:cubicBezTo>
                      <a:cubicBezTo>
                        <a:pt x="570459" y="35963"/>
                        <a:pt x="571732" y="37686"/>
                        <a:pt x="573152" y="39305"/>
                      </a:cubicBezTo>
                      <a:cubicBezTo>
                        <a:pt x="574563" y="40916"/>
                        <a:pt x="575724" y="42734"/>
                        <a:pt x="577023" y="44458"/>
                      </a:cubicBezTo>
                      <a:cubicBezTo>
                        <a:pt x="578304" y="46172"/>
                        <a:pt x="579317" y="48051"/>
                        <a:pt x="580478" y="49843"/>
                      </a:cubicBezTo>
                      <a:cubicBezTo>
                        <a:pt x="581569" y="51679"/>
                        <a:pt x="582461" y="53636"/>
                        <a:pt x="583482" y="55498"/>
                      </a:cubicBezTo>
                      <a:cubicBezTo>
                        <a:pt x="584348" y="57455"/>
                        <a:pt x="585205" y="59403"/>
                        <a:pt x="585993" y="61395"/>
                      </a:cubicBezTo>
                      <a:cubicBezTo>
                        <a:pt x="586626" y="63412"/>
                        <a:pt x="587474" y="65404"/>
                        <a:pt x="587933" y="67473"/>
                      </a:cubicBezTo>
                      <a:cubicBezTo>
                        <a:pt x="588479" y="69517"/>
                        <a:pt x="589041" y="71578"/>
                        <a:pt x="589336" y="73690"/>
                      </a:cubicBezTo>
                      <a:cubicBezTo>
                        <a:pt x="589509" y="74747"/>
                        <a:pt x="589743" y="75769"/>
                        <a:pt x="589847" y="76834"/>
                      </a:cubicBezTo>
                      <a:lnTo>
                        <a:pt x="590141" y="80003"/>
                      </a:lnTo>
                      <a:cubicBezTo>
                        <a:pt x="590392" y="82124"/>
                        <a:pt x="590271" y="84255"/>
                        <a:pt x="590349" y="86350"/>
                      </a:cubicBezTo>
                      <a:cubicBezTo>
                        <a:pt x="590392" y="87571"/>
                        <a:pt x="591085" y="88705"/>
                        <a:pt x="592254" y="89277"/>
                      </a:cubicBezTo>
                      <a:cubicBezTo>
                        <a:pt x="593934" y="90108"/>
                        <a:pt x="595986" y="89424"/>
                        <a:pt x="596809" y="87718"/>
                      </a:cubicBezTo>
                      <a:cubicBezTo>
                        <a:pt x="597744" y="85813"/>
                        <a:pt x="598471" y="83813"/>
                        <a:pt x="599562" y="81995"/>
                      </a:cubicBezTo>
                      <a:lnTo>
                        <a:pt x="601121" y="79215"/>
                      </a:lnTo>
                      <a:cubicBezTo>
                        <a:pt x="601649" y="78288"/>
                        <a:pt x="602272" y="77431"/>
                        <a:pt x="602861" y="76522"/>
                      </a:cubicBezTo>
                      <a:cubicBezTo>
                        <a:pt x="603970" y="74712"/>
                        <a:pt x="605321" y="73076"/>
                        <a:pt x="606645" y="71396"/>
                      </a:cubicBezTo>
                      <a:cubicBezTo>
                        <a:pt x="607910" y="69673"/>
                        <a:pt x="609468" y="68218"/>
                        <a:pt x="610871" y="66625"/>
                      </a:cubicBezTo>
                      <a:cubicBezTo>
                        <a:pt x="612386" y="65118"/>
                        <a:pt x="613962" y="63672"/>
                        <a:pt x="615530" y="62226"/>
                      </a:cubicBezTo>
                      <a:cubicBezTo>
                        <a:pt x="617218" y="60936"/>
                        <a:pt x="618829" y="59516"/>
                        <a:pt x="620578" y="58286"/>
                      </a:cubicBezTo>
                      <a:cubicBezTo>
                        <a:pt x="622379" y="57108"/>
                        <a:pt x="624059" y="55792"/>
                        <a:pt x="625929" y="54744"/>
                      </a:cubicBezTo>
                      <a:cubicBezTo>
                        <a:pt x="627808" y="53705"/>
                        <a:pt x="629575" y="52502"/>
                        <a:pt x="631540" y="51575"/>
                      </a:cubicBezTo>
                      <a:cubicBezTo>
                        <a:pt x="633489" y="50675"/>
                        <a:pt x="635350" y="49610"/>
                        <a:pt x="637359" y="48839"/>
                      </a:cubicBezTo>
                      <a:cubicBezTo>
                        <a:pt x="639359" y="48042"/>
                        <a:pt x="641334" y="47168"/>
                        <a:pt x="643377" y="46458"/>
                      </a:cubicBezTo>
                      <a:lnTo>
                        <a:pt x="649534" y="44449"/>
                      </a:lnTo>
                      <a:lnTo>
                        <a:pt x="655812" y="42821"/>
                      </a:lnTo>
                      <a:cubicBezTo>
                        <a:pt x="657907" y="42293"/>
                        <a:pt x="660063" y="41955"/>
                        <a:pt x="662194" y="41539"/>
                      </a:cubicBezTo>
                      <a:cubicBezTo>
                        <a:pt x="664306" y="41046"/>
                        <a:pt x="666462" y="40812"/>
                        <a:pt x="668627" y="40535"/>
                      </a:cubicBezTo>
                      <a:cubicBezTo>
                        <a:pt x="670792" y="40258"/>
                        <a:pt x="672931" y="39920"/>
                        <a:pt x="675122" y="39807"/>
                      </a:cubicBezTo>
                      <a:lnTo>
                        <a:pt x="679841" y="39444"/>
                      </a:lnTo>
                      <a:lnTo>
                        <a:pt x="683183" y="42821"/>
                      </a:lnTo>
                      <a:cubicBezTo>
                        <a:pt x="684759" y="44328"/>
                        <a:pt x="686153" y="45999"/>
                        <a:pt x="687599" y="47609"/>
                      </a:cubicBezTo>
                      <a:cubicBezTo>
                        <a:pt x="689045" y="49237"/>
                        <a:pt x="690526" y="50848"/>
                        <a:pt x="691825" y="52580"/>
                      </a:cubicBezTo>
                      <a:cubicBezTo>
                        <a:pt x="693132" y="54294"/>
                        <a:pt x="694553" y="55957"/>
                        <a:pt x="695791" y="57741"/>
                      </a:cubicBezTo>
                      <a:lnTo>
                        <a:pt x="699480" y="63100"/>
                      </a:lnTo>
                      <a:lnTo>
                        <a:pt x="702805" y="68660"/>
                      </a:lnTo>
                      <a:cubicBezTo>
                        <a:pt x="703878" y="70530"/>
                        <a:pt x="704788" y="72478"/>
                        <a:pt x="705783" y="74392"/>
                      </a:cubicBezTo>
                      <a:cubicBezTo>
                        <a:pt x="706779" y="76306"/>
                        <a:pt x="707498" y="78332"/>
                        <a:pt x="708381" y="80280"/>
                      </a:cubicBezTo>
                      <a:cubicBezTo>
                        <a:pt x="709273" y="82263"/>
                        <a:pt x="709819" y="84333"/>
                        <a:pt x="710563" y="86350"/>
                      </a:cubicBezTo>
                      <a:cubicBezTo>
                        <a:pt x="711282" y="88376"/>
                        <a:pt x="711680" y="90472"/>
                        <a:pt x="712278" y="92524"/>
                      </a:cubicBezTo>
                      <a:cubicBezTo>
                        <a:pt x="712780" y="94602"/>
                        <a:pt x="713083" y="96732"/>
                        <a:pt x="713499" y="98819"/>
                      </a:cubicBezTo>
                      <a:cubicBezTo>
                        <a:pt x="713741" y="100949"/>
                        <a:pt x="713983" y="103062"/>
                        <a:pt x="714148" y="105184"/>
                      </a:cubicBezTo>
                      <a:cubicBezTo>
                        <a:pt x="714157" y="107305"/>
                        <a:pt x="714373" y="109435"/>
                        <a:pt x="714209" y="111566"/>
                      </a:cubicBezTo>
                      <a:cubicBezTo>
                        <a:pt x="714113" y="113687"/>
                        <a:pt x="714044" y="115826"/>
                        <a:pt x="713706" y="117921"/>
                      </a:cubicBezTo>
                      <a:cubicBezTo>
                        <a:pt x="713551" y="118952"/>
                        <a:pt x="713481" y="120034"/>
                        <a:pt x="713273" y="121064"/>
                      </a:cubicBezTo>
                      <a:lnTo>
                        <a:pt x="712624" y="124190"/>
                      </a:lnTo>
                      <a:cubicBezTo>
                        <a:pt x="712252" y="126269"/>
                        <a:pt x="711472" y="128269"/>
                        <a:pt x="710944" y="130330"/>
                      </a:cubicBezTo>
                      <a:cubicBezTo>
                        <a:pt x="710650" y="131507"/>
                        <a:pt x="710970" y="132789"/>
                        <a:pt x="711897" y="133681"/>
                      </a:cubicBezTo>
                      <a:cubicBezTo>
                        <a:pt x="713265" y="134962"/>
                        <a:pt x="715430" y="134919"/>
                        <a:pt x="716720" y="133525"/>
                      </a:cubicBezTo>
                      <a:cubicBezTo>
                        <a:pt x="718183" y="132001"/>
                        <a:pt x="719465" y="130295"/>
                        <a:pt x="721049" y="128858"/>
                      </a:cubicBezTo>
                      <a:lnTo>
                        <a:pt x="723353" y="126658"/>
                      </a:lnTo>
                      <a:cubicBezTo>
                        <a:pt x="724132" y="125939"/>
                        <a:pt x="724981" y="125307"/>
                        <a:pt x="725803" y="124623"/>
                      </a:cubicBezTo>
                      <a:cubicBezTo>
                        <a:pt x="727396" y="123229"/>
                        <a:pt x="729172" y="122043"/>
                        <a:pt x="730929" y="120831"/>
                      </a:cubicBezTo>
                      <a:cubicBezTo>
                        <a:pt x="732635" y="119575"/>
                        <a:pt x="734566" y="118631"/>
                        <a:pt x="736376" y="117532"/>
                      </a:cubicBezTo>
                      <a:cubicBezTo>
                        <a:pt x="738272" y="116536"/>
                        <a:pt x="740195" y="115635"/>
                        <a:pt x="742134" y="114700"/>
                      </a:cubicBezTo>
                      <a:cubicBezTo>
                        <a:pt x="744117" y="113947"/>
                        <a:pt x="746083" y="113081"/>
                        <a:pt x="748100" y="112423"/>
                      </a:cubicBezTo>
                      <a:cubicBezTo>
                        <a:pt x="750170" y="111842"/>
                        <a:pt x="752179" y="111063"/>
                        <a:pt x="754266" y="110604"/>
                      </a:cubicBezTo>
                      <a:cubicBezTo>
                        <a:pt x="756361" y="110163"/>
                        <a:pt x="758422" y="109530"/>
                        <a:pt x="760552" y="109245"/>
                      </a:cubicBezTo>
                      <a:cubicBezTo>
                        <a:pt x="762700" y="108959"/>
                        <a:pt x="764786" y="108491"/>
                        <a:pt x="766934" y="108336"/>
                      </a:cubicBezTo>
                      <a:cubicBezTo>
                        <a:pt x="769090" y="108180"/>
                        <a:pt x="771229" y="107911"/>
                        <a:pt x="773385" y="107842"/>
                      </a:cubicBezTo>
                      <a:lnTo>
                        <a:pt x="779853" y="107712"/>
                      </a:lnTo>
                      <a:lnTo>
                        <a:pt x="786348" y="108007"/>
                      </a:lnTo>
                      <a:cubicBezTo>
                        <a:pt x="788512" y="108128"/>
                        <a:pt x="790668" y="108448"/>
                        <a:pt x="792825" y="108665"/>
                      </a:cubicBezTo>
                      <a:cubicBezTo>
                        <a:pt x="794981" y="108838"/>
                        <a:pt x="797119" y="109236"/>
                        <a:pt x="799258" y="109591"/>
                      </a:cubicBezTo>
                      <a:cubicBezTo>
                        <a:pt x="801414" y="109964"/>
                        <a:pt x="803562" y="110266"/>
                        <a:pt x="805683" y="110829"/>
                      </a:cubicBezTo>
                      <a:lnTo>
                        <a:pt x="810307" y="111877"/>
                      </a:lnTo>
                      <a:lnTo>
                        <a:pt x="812498" y="116068"/>
                      </a:lnTo>
                      <a:cubicBezTo>
                        <a:pt x="813554" y="117982"/>
                        <a:pt x="814403" y="119965"/>
                        <a:pt x="815304" y="121965"/>
                      </a:cubicBezTo>
                      <a:cubicBezTo>
                        <a:pt x="816204" y="123948"/>
                        <a:pt x="817148" y="125905"/>
                        <a:pt x="817867" y="127940"/>
                      </a:cubicBezTo>
                      <a:cubicBezTo>
                        <a:pt x="818620" y="129966"/>
                        <a:pt x="819495" y="131984"/>
                        <a:pt x="820144" y="134053"/>
                      </a:cubicBezTo>
                      <a:lnTo>
                        <a:pt x="822084" y="140253"/>
                      </a:lnTo>
                      <a:lnTo>
                        <a:pt x="823634" y="146548"/>
                      </a:lnTo>
                      <a:cubicBezTo>
                        <a:pt x="824119" y="148644"/>
                        <a:pt x="824404" y="150774"/>
                        <a:pt x="824785" y="152886"/>
                      </a:cubicBezTo>
                      <a:cubicBezTo>
                        <a:pt x="825184" y="155025"/>
                        <a:pt x="825279" y="157147"/>
                        <a:pt x="825539" y="159303"/>
                      </a:cubicBezTo>
                      <a:cubicBezTo>
                        <a:pt x="825807" y="161442"/>
                        <a:pt x="825720" y="163589"/>
                        <a:pt x="825824" y="165719"/>
                      </a:cubicBezTo>
                      <a:cubicBezTo>
                        <a:pt x="825920" y="167876"/>
                        <a:pt x="825686" y="170014"/>
                        <a:pt x="825642" y="172136"/>
                      </a:cubicBezTo>
                      <a:cubicBezTo>
                        <a:pt x="825513" y="174292"/>
                        <a:pt x="825166" y="176387"/>
                        <a:pt x="824958" y="178509"/>
                      </a:cubicBezTo>
                      <a:cubicBezTo>
                        <a:pt x="824560" y="180596"/>
                        <a:pt x="824170" y="182691"/>
                        <a:pt x="823703" y="184769"/>
                      </a:cubicBezTo>
                      <a:cubicBezTo>
                        <a:pt x="823079" y="186804"/>
                        <a:pt x="822655" y="188917"/>
                        <a:pt x="821876" y="190900"/>
                      </a:cubicBezTo>
                      <a:cubicBezTo>
                        <a:pt x="821157" y="192900"/>
                        <a:pt x="820473" y="194909"/>
                        <a:pt x="819529" y="196823"/>
                      </a:cubicBezTo>
                      <a:cubicBezTo>
                        <a:pt x="819070" y="197784"/>
                        <a:pt x="818672" y="198780"/>
                        <a:pt x="818178" y="199724"/>
                      </a:cubicBezTo>
                      <a:lnTo>
                        <a:pt x="816637" y="202503"/>
                      </a:lnTo>
                      <a:cubicBezTo>
                        <a:pt x="815667" y="204391"/>
                        <a:pt x="814351" y="206071"/>
                        <a:pt x="813208" y="207880"/>
                      </a:cubicBezTo>
                      <a:cubicBezTo>
                        <a:pt x="812593" y="208894"/>
                        <a:pt x="812515" y="210227"/>
                        <a:pt x="813147" y="211353"/>
                      </a:cubicBezTo>
                      <a:cubicBezTo>
                        <a:pt x="814074" y="212981"/>
                        <a:pt x="816161" y="213561"/>
                        <a:pt x="817797" y="212634"/>
                      </a:cubicBezTo>
                      <a:cubicBezTo>
                        <a:pt x="819642" y="211578"/>
                        <a:pt x="821365" y="210340"/>
                        <a:pt x="823304" y="209448"/>
                      </a:cubicBezTo>
                      <a:lnTo>
                        <a:pt x="826153" y="208019"/>
                      </a:lnTo>
                      <a:cubicBezTo>
                        <a:pt x="827114" y="207551"/>
                        <a:pt x="828110" y="207214"/>
                        <a:pt x="829089" y="206798"/>
                      </a:cubicBezTo>
                      <a:cubicBezTo>
                        <a:pt x="831037" y="205915"/>
                        <a:pt x="833072" y="205317"/>
                        <a:pt x="835107" y="204677"/>
                      </a:cubicBezTo>
                      <a:cubicBezTo>
                        <a:pt x="837107" y="203984"/>
                        <a:pt x="839237" y="203664"/>
                        <a:pt x="841307" y="203118"/>
                      </a:cubicBezTo>
                      <a:cubicBezTo>
                        <a:pt x="843385" y="202728"/>
                        <a:pt x="845498" y="202434"/>
                        <a:pt x="847619" y="202140"/>
                      </a:cubicBezTo>
                      <a:cubicBezTo>
                        <a:pt x="849749" y="202001"/>
                        <a:pt x="851862" y="201750"/>
                        <a:pt x="854010" y="201698"/>
                      </a:cubicBezTo>
                      <a:cubicBezTo>
                        <a:pt x="856140" y="201733"/>
                        <a:pt x="858287" y="201594"/>
                        <a:pt x="860426" y="201784"/>
                      </a:cubicBezTo>
                      <a:cubicBezTo>
                        <a:pt x="862565" y="201984"/>
                        <a:pt x="864721" y="202001"/>
                        <a:pt x="866842" y="202339"/>
                      </a:cubicBezTo>
                      <a:cubicBezTo>
                        <a:pt x="868955" y="202676"/>
                        <a:pt x="871103" y="202867"/>
                        <a:pt x="873207" y="203343"/>
                      </a:cubicBezTo>
                      <a:cubicBezTo>
                        <a:pt x="875302" y="203837"/>
                        <a:pt x="877433" y="204200"/>
                        <a:pt x="879511" y="204772"/>
                      </a:cubicBezTo>
                      <a:lnTo>
                        <a:pt x="885737" y="206547"/>
                      </a:lnTo>
                      <a:lnTo>
                        <a:pt x="891859" y="208764"/>
                      </a:lnTo>
                      <a:cubicBezTo>
                        <a:pt x="893867" y="209508"/>
                        <a:pt x="895842" y="210452"/>
                        <a:pt x="897842" y="211292"/>
                      </a:cubicBezTo>
                      <a:cubicBezTo>
                        <a:pt x="899860" y="212080"/>
                        <a:pt x="901791" y="213119"/>
                        <a:pt x="903713" y="214106"/>
                      </a:cubicBezTo>
                      <a:cubicBezTo>
                        <a:pt x="905661" y="215067"/>
                        <a:pt x="907635" y="216003"/>
                        <a:pt x="909497" y="217137"/>
                      </a:cubicBezTo>
                      <a:lnTo>
                        <a:pt x="913610" y="219501"/>
                      </a:lnTo>
                      <a:lnTo>
                        <a:pt x="914467" y="224168"/>
                      </a:lnTo>
                      <a:cubicBezTo>
                        <a:pt x="914926" y="226307"/>
                        <a:pt x="915134" y="228463"/>
                        <a:pt x="915411" y="230611"/>
                      </a:cubicBezTo>
                      <a:cubicBezTo>
                        <a:pt x="915688" y="232758"/>
                        <a:pt x="916017" y="234940"/>
                        <a:pt x="916104" y="237105"/>
                      </a:cubicBezTo>
                      <a:cubicBezTo>
                        <a:pt x="916225" y="239270"/>
                        <a:pt x="916459" y="241434"/>
                        <a:pt x="916476" y="243608"/>
                      </a:cubicBezTo>
                      <a:lnTo>
                        <a:pt x="916511" y="250094"/>
                      </a:lnTo>
                      <a:lnTo>
                        <a:pt x="916113" y="256562"/>
                      </a:lnTo>
                      <a:cubicBezTo>
                        <a:pt x="915957" y="258718"/>
                        <a:pt x="915602" y="260831"/>
                        <a:pt x="915359" y="262978"/>
                      </a:cubicBezTo>
                      <a:cubicBezTo>
                        <a:pt x="915108" y="265108"/>
                        <a:pt x="914554" y="267204"/>
                        <a:pt x="914182" y="269308"/>
                      </a:cubicBezTo>
                      <a:cubicBezTo>
                        <a:pt x="913792" y="271429"/>
                        <a:pt x="913073" y="273456"/>
                        <a:pt x="912554" y="275543"/>
                      </a:cubicBezTo>
                      <a:cubicBezTo>
                        <a:pt x="912000" y="277603"/>
                        <a:pt x="911160" y="279586"/>
                        <a:pt x="910493" y="281613"/>
                      </a:cubicBezTo>
                      <a:cubicBezTo>
                        <a:pt x="909748" y="283613"/>
                        <a:pt x="908787" y="285535"/>
                        <a:pt x="907956" y="287501"/>
                      </a:cubicBezTo>
                      <a:cubicBezTo>
                        <a:pt x="906960" y="289397"/>
                        <a:pt x="905973" y="291293"/>
                        <a:pt x="904908" y="293138"/>
                      </a:cubicBezTo>
                      <a:cubicBezTo>
                        <a:pt x="903704" y="294878"/>
                        <a:pt x="902691" y="296783"/>
                        <a:pt x="901375" y="298437"/>
                      </a:cubicBezTo>
                      <a:cubicBezTo>
                        <a:pt x="900093" y="300134"/>
                        <a:pt x="898838" y="301866"/>
                        <a:pt x="897366" y="303390"/>
                      </a:cubicBezTo>
                      <a:cubicBezTo>
                        <a:pt x="896656" y="304187"/>
                        <a:pt x="895989" y="305018"/>
                        <a:pt x="895227" y="305754"/>
                      </a:cubicBezTo>
                      <a:lnTo>
                        <a:pt x="892932" y="307962"/>
                      </a:lnTo>
                      <a:cubicBezTo>
                        <a:pt x="891443" y="309478"/>
                        <a:pt x="889694" y="310698"/>
                        <a:pt x="888083" y="312101"/>
                      </a:cubicBezTo>
                      <a:cubicBezTo>
                        <a:pt x="887174" y="312898"/>
                        <a:pt x="886715" y="314145"/>
                        <a:pt x="886992" y="315418"/>
                      </a:cubicBezTo>
                      <a:cubicBezTo>
                        <a:pt x="887399" y="317245"/>
                        <a:pt x="889217" y="318414"/>
                        <a:pt x="891053" y="318007"/>
                      </a:cubicBezTo>
                      <a:cubicBezTo>
                        <a:pt x="893123" y="317539"/>
                        <a:pt x="895158" y="316855"/>
                        <a:pt x="897262" y="316604"/>
                      </a:cubicBezTo>
                      <a:lnTo>
                        <a:pt x="900388" y="316059"/>
                      </a:lnTo>
                      <a:cubicBezTo>
                        <a:pt x="901453" y="315885"/>
                        <a:pt x="902509" y="315859"/>
                        <a:pt x="903566" y="315756"/>
                      </a:cubicBezTo>
                      <a:cubicBezTo>
                        <a:pt x="905678" y="315504"/>
                        <a:pt x="907809" y="315530"/>
                        <a:pt x="909939" y="315522"/>
                      </a:cubicBezTo>
                      <a:cubicBezTo>
                        <a:pt x="912060" y="315435"/>
                        <a:pt x="914182" y="315756"/>
                        <a:pt x="916312" y="315851"/>
                      </a:cubicBezTo>
                      <a:cubicBezTo>
                        <a:pt x="918425" y="316093"/>
                        <a:pt x="920537" y="316431"/>
                        <a:pt x="922633" y="316751"/>
                      </a:cubicBezTo>
                      <a:cubicBezTo>
                        <a:pt x="924702" y="317262"/>
                        <a:pt x="926807" y="317652"/>
                        <a:pt x="928859" y="318232"/>
                      </a:cubicBezTo>
                      <a:cubicBezTo>
                        <a:pt x="930902" y="318916"/>
                        <a:pt x="932989" y="319392"/>
                        <a:pt x="934981" y="320206"/>
                      </a:cubicBezTo>
                      <a:cubicBezTo>
                        <a:pt x="936964" y="321037"/>
                        <a:pt x="939025" y="321678"/>
                        <a:pt x="940938" y="322639"/>
                      </a:cubicBezTo>
                      <a:cubicBezTo>
                        <a:pt x="942861" y="323592"/>
                        <a:pt x="944852" y="324380"/>
                        <a:pt x="946731" y="325471"/>
                      </a:cubicBezTo>
                      <a:cubicBezTo>
                        <a:pt x="948593" y="326545"/>
                        <a:pt x="950515" y="327523"/>
                        <a:pt x="952325" y="328683"/>
                      </a:cubicBezTo>
                      <a:lnTo>
                        <a:pt x="957746" y="332225"/>
                      </a:lnTo>
                      <a:lnTo>
                        <a:pt x="962950" y="336139"/>
                      </a:lnTo>
                      <a:cubicBezTo>
                        <a:pt x="964664" y="337447"/>
                        <a:pt x="966266" y="338918"/>
                        <a:pt x="967920" y="340321"/>
                      </a:cubicBezTo>
                      <a:cubicBezTo>
                        <a:pt x="969609" y="341672"/>
                        <a:pt x="971150" y="343231"/>
                        <a:pt x="972726" y="344720"/>
                      </a:cubicBezTo>
                      <a:cubicBezTo>
                        <a:pt x="974302" y="346235"/>
                        <a:pt x="975895" y="347708"/>
                        <a:pt x="977332" y="349353"/>
                      </a:cubicBezTo>
                      <a:lnTo>
                        <a:pt x="980554" y="352834"/>
                      </a:lnTo>
                      <a:lnTo>
                        <a:pt x="980008" y="357527"/>
                      </a:lnTo>
                      <a:cubicBezTo>
                        <a:pt x="979818" y="359692"/>
                        <a:pt x="979393" y="361813"/>
                        <a:pt x="979021" y="363961"/>
                      </a:cubicBezTo>
                      <a:cubicBezTo>
                        <a:pt x="978649" y="366091"/>
                        <a:pt x="978320" y="368255"/>
                        <a:pt x="977757" y="370351"/>
                      </a:cubicBezTo>
                      <a:cubicBezTo>
                        <a:pt x="977228" y="372464"/>
                        <a:pt x="976830" y="374594"/>
                        <a:pt x="976198" y="376681"/>
                      </a:cubicBezTo>
                      <a:lnTo>
                        <a:pt x="974310" y="382889"/>
                      </a:lnTo>
                      <a:lnTo>
                        <a:pt x="972042" y="388951"/>
                      </a:lnTo>
                      <a:cubicBezTo>
                        <a:pt x="971245" y="390977"/>
                        <a:pt x="970284" y="392891"/>
                        <a:pt x="969418" y="394856"/>
                      </a:cubicBezTo>
                      <a:cubicBezTo>
                        <a:pt x="968535" y="396839"/>
                        <a:pt x="967409" y="398666"/>
                        <a:pt x="966422" y="400580"/>
                      </a:cubicBezTo>
                      <a:cubicBezTo>
                        <a:pt x="965426" y="402502"/>
                        <a:pt x="964145" y="404225"/>
                        <a:pt x="963036" y="406044"/>
                      </a:cubicBezTo>
                      <a:cubicBezTo>
                        <a:pt x="961893" y="407880"/>
                        <a:pt x="960517" y="409499"/>
                        <a:pt x="959270" y="411248"/>
                      </a:cubicBezTo>
                      <a:cubicBezTo>
                        <a:pt x="957962" y="412954"/>
                        <a:pt x="956473" y="414487"/>
                        <a:pt x="955105" y="416123"/>
                      </a:cubicBezTo>
                      <a:cubicBezTo>
                        <a:pt x="953607" y="417638"/>
                        <a:pt x="952091" y="419154"/>
                        <a:pt x="950541" y="420600"/>
                      </a:cubicBezTo>
                      <a:cubicBezTo>
                        <a:pt x="948896" y="421933"/>
                        <a:pt x="947355" y="423448"/>
                        <a:pt x="945606" y="424652"/>
                      </a:cubicBezTo>
                      <a:cubicBezTo>
                        <a:pt x="943865" y="425899"/>
                        <a:pt x="942177" y="427172"/>
                        <a:pt x="940315" y="428202"/>
                      </a:cubicBezTo>
                      <a:cubicBezTo>
                        <a:pt x="939406" y="428748"/>
                        <a:pt x="938522" y="429354"/>
                        <a:pt x="937579" y="429830"/>
                      </a:cubicBezTo>
                      <a:lnTo>
                        <a:pt x="934738" y="431259"/>
                      </a:lnTo>
                      <a:cubicBezTo>
                        <a:pt x="932859" y="432281"/>
                        <a:pt x="930842" y="432922"/>
                        <a:pt x="928885" y="433787"/>
                      </a:cubicBezTo>
                      <a:cubicBezTo>
                        <a:pt x="927785" y="434264"/>
                        <a:pt x="926971" y="435329"/>
                        <a:pt x="926876" y="436619"/>
                      </a:cubicBezTo>
                      <a:cubicBezTo>
                        <a:pt x="926720" y="438507"/>
                        <a:pt x="928123" y="440135"/>
                        <a:pt x="929985" y="440299"/>
                      </a:cubicBezTo>
                      <a:cubicBezTo>
                        <a:pt x="932106" y="440481"/>
                        <a:pt x="934228" y="440420"/>
                        <a:pt x="936332" y="440758"/>
                      </a:cubicBezTo>
                      <a:lnTo>
                        <a:pt x="939475" y="441200"/>
                      </a:lnTo>
                      <a:cubicBezTo>
                        <a:pt x="940540" y="441356"/>
                        <a:pt x="941562" y="441624"/>
                        <a:pt x="942601" y="441823"/>
                      </a:cubicBezTo>
                      <a:cubicBezTo>
                        <a:pt x="944688" y="442221"/>
                        <a:pt x="946723" y="442862"/>
                        <a:pt x="948757" y="443477"/>
                      </a:cubicBezTo>
                      <a:cubicBezTo>
                        <a:pt x="950818" y="444048"/>
                        <a:pt x="952758" y="444958"/>
                        <a:pt x="954741" y="445676"/>
                      </a:cubicBezTo>
                      <a:cubicBezTo>
                        <a:pt x="956698" y="446534"/>
                        <a:pt x="958620" y="447469"/>
                        <a:pt x="960525" y="448421"/>
                      </a:cubicBezTo>
                      <a:cubicBezTo>
                        <a:pt x="960664" y="448499"/>
                        <a:pt x="960794" y="448586"/>
                        <a:pt x="960932" y="448655"/>
                      </a:cubicBezTo>
                      <a:lnTo>
                        <a:pt x="974553" y="448655"/>
                      </a:lnTo>
                      <a:cubicBezTo>
                        <a:pt x="973029" y="447564"/>
                        <a:pt x="971470" y="446551"/>
                        <a:pt x="969920" y="445512"/>
                      </a:cubicBezTo>
                      <a:cubicBezTo>
                        <a:pt x="967963" y="444256"/>
                        <a:pt x="965877" y="443217"/>
                        <a:pt x="963842" y="442057"/>
                      </a:cubicBezTo>
                      <a:cubicBezTo>
                        <a:pt x="961737" y="441061"/>
                        <a:pt x="959625" y="440057"/>
                        <a:pt x="957468" y="439139"/>
                      </a:cubicBezTo>
                      <a:cubicBezTo>
                        <a:pt x="955260" y="438368"/>
                        <a:pt x="953113" y="437398"/>
                        <a:pt x="950836" y="436809"/>
                      </a:cubicBezTo>
                      <a:cubicBezTo>
                        <a:pt x="948576" y="436151"/>
                        <a:pt x="946341" y="435476"/>
                        <a:pt x="944012" y="435086"/>
                      </a:cubicBezTo>
                      <a:cubicBezTo>
                        <a:pt x="943553" y="435000"/>
                        <a:pt x="943086" y="434913"/>
                        <a:pt x="942609" y="434818"/>
                      </a:cubicBezTo>
                      <a:cubicBezTo>
                        <a:pt x="943025" y="434584"/>
                        <a:pt x="943449" y="434342"/>
                        <a:pt x="943865" y="434108"/>
                      </a:cubicBezTo>
                      <a:cubicBezTo>
                        <a:pt x="945926" y="432991"/>
                        <a:pt x="947822" y="431605"/>
                        <a:pt x="949736" y="430272"/>
                      </a:cubicBezTo>
                      <a:cubicBezTo>
                        <a:pt x="951702" y="428956"/>
                        <a:pt x="953416" y="427354"/>
                        <a:pt x="955252" y="425899"/>
                      </a:cubicBezTo>
                      <a:cubicBezTo>
                        <a:pt x="956992" y="424332"/>
                        <a:pt x="958663" y="422704"/>
                        <a:pt x="960326" y="421059"/>
                      </a:cubicBezTo>
                      <a:cubicBezTo>
                        <a:pt x="961876" y="419292"/>
                        <a:pt x="963504" y="417621"/>
                        <a:pt x="964941" y="415794"/>
                      </a:cubicBezTo>
                      <a:cubicBezTo>
                        <a:pt x="966327" y="413915"/>
                        <a:pt x="967868" y="412166"/>
                        <a:pt x="969132" y="410200"/>
                      </a:cubicBezTo>
                      <a:cubicBezTo>
                        <a:pt x="970379" y="408235"/>
                        <a:pt x="971773" y="406364"/>
                        <a:pt x="972873" y="404312"/>
                      </a:cubicBezTo>
                      <a:cubicBezTo>
                        <a:pt x="973973" y="402260"/>
                        <a:pt x="975220" y="400303"/>
                        <a:pt x="976198" y="398190"/>
                      </a:cubicBezTo>
                      <a:cubicBezTo>
                        <a:pt x="977151" y="396086"/>
                        <a:pt x="978216" y="394016"/>
                        <a:pt x="979099" y="391877"/>
                      </a:cubicBezTo>
                      <a:lnTo>
                        <a:pt x="981619" y="385418"/>
                      </a:lnTo>
                      <a:lnTo>
                        <a:pt x="983723" y="378820"/>
                      </a:lnTo>
                      <a:cubicBezTo>
                        <a:pt x="984398" y="376620"/>
                        <a:pt x="984875" y="374352"/>
                        <a:pt x="985463" y="372152"/>
                      </a:cubicBezTo>
                      <a:cubicBezTo>
                        <a:pt x="986078" y="369901"/>
                        <a:pt x="986459" y="367658"/>
                        <a:pt x="986892" y="365389"/>
                      </a:cubicBezTo>
                      <a:cubicBezTo>
                        <a:pt x="987308" y="363121"/>
                        <a:pt x="987793" y="360887"/>
                        <a:pt x="988026" y="358609"/>
                      </a:cubicBezTo>
                      <a:lnTo>
                        <a:pt x="988927" y="351803"/>
                      </a:lnTo>
                      <a:cubicBezTo>
                        <a:pt x="989057" y="350695"/>
                        <a:pt x="988719" y="349543"/>
                        <a:pt x="987897" y="348686"/>
                      </a:cubicBezTo>
                      <a:lnTo>
                        <a:pt x="983169" y="343698"/>
                      </a:lnTo>
                      <a:cubicBezTo>
                        <a:pt x="981619" y="342010"/>
                        <a:pt x="979895" y="340477"/>
                        <a:pt x="978224" y="338910"/>
                      </a:cubicBezTo>
                      <a:cubicBezTo>
                        <a:pt x="976562" y="337334"/>
                        <a:pt x="974908" y="335741"/>
                        <a:pt x="973098" y="334312"/>
                      </a:cubicBezTo>
                      <a:cubicBezTo>
                        <a:pt x="971314" y="332866"/>
                        <a:pt x="969600" y="331316"/>
                        <a:pt x="967747" y="329948"/>
                      </a:cubicBezTo>
                      <a:lnTo>
                        <a:pt x="962153" y="325869"/>
                      </a:lnTo>
                      <a:lnTo>
                        <a:pt x="956300" y="322146"/>
                      </a:lnTo>
                      <a:cubicBezTo>
                        <a:pt x="954325" y="320925"/>
                        <a:pt x="952247" y="319877"/>
                        <a:pt x="950221" y="318778"/>
                      </a:cubicBezTo>
                      <a:cubicBezTo>
                        <a:pt x="948203" y="317626"/>
                        <a:pt x="946021" y="316795"/>
                        <a:pt x="943926" y="315781"/>
                      </a:cubicBezTo>
                      <a:cubicBezTo>
                        <a:pt x="941839" y="314786"/>
                        <a:pt x="939596" y="314093"/>
                        <a:pt x="937431" y="313244"/>
                      </a:cubicBezTo>
                      <a:cubicBezTo>
                        <a:pt x="935258" y="312413"/>
                        <a:pt x="932972" y="311885"/>
                        <a:pt x="930755" y="311201"/>
                      </a:cubicBezTo>
                      <a:cubicBezTo>
                        <a:pt x="928495" y="310595"/>
                        <a:pt x="926201" y="310196"/>
                        <a:pt x="923914" y="309677"/>
                      </a:cubicBezTo>
                      <a:cubicBezTo>
                        <a:pt x="921603" y="309339"/>
                        <a:pt x="919299" y="309019"/>
                        <a:pt x="916970" y="308768"/>
                      </a:cubicBezTo>
                      <a:cubicBezTo>
                        <a:pt x="914623" y="308681"/>
                        <a:pt x="912285" y="308395"/>
                        <a:pt x="909947" y="308508"/>
                      </a:cubicBezTo>
                      <a:cubicBezTo>
                        <a:pt x="907592" y="308551"/>
                        <a:pt x="905246" y="308560"/>
                        <a:pt x="902916" y="308854"/>
                      </a:cubicBezTo>
                      <a:cubicBezTo>
                        <a:pt x="902440" y="308923"/>
                        <a:pt x="901990" y="308975"/>
                        <a:pt x="901513" y="309027"/>
                      </a:cubicBezTo>
                      <a:cubicBezTo>
                        <a:pt x="901825" y="308672"/>
                        <a:pt x="902154" y="308335"/>
                        <a:pt x="902475" y="307988"/>
                      </a:cubicBezTo>
                      <a:cubicBezTo>
                        <a:pt x="904103" y="306308"/>
                        <a:pt x="905523" y="304438"/>
                        <a:pt x="906960" y="302568"/>
                      </a:cubicBezTo>
                      <a:cubicBezTo>
                        <a:pt x="908441" y="300758"/>
                        <a:pt x="909601" y="298706"/>
                        <a:pt x="910926" y="296775"/>
                      </a:cubicBezTo>
                      <a:cubicBezTo>
                        <a:pt x="912130" y="294783"/>
                        <a:pt x="913238" y="292714"/>
                        <a:pt x="914346" y="290661"/>
                      </a:cubicBezTo>
                      <a:cubicBezTo>
                        <a:pt x="915299" y="288531"/>
                        <a:pt x="916364" y="286453"/>
                        <a:pt x="917212" y="284271"/>
                      </a:cubicBezTo>
                      <a:cubicBezTo>
                        <a:pt x="917992" y="282072"/>
                        <a:pt x="918927" y="279924"/>
                        <a:pt x="919559" y="277699"/>
                      </a:cubicBezTo>
                      <a:cubicBezTo>
                        <a:pt x="920165" y="275456"/>
                        <a:pt x="920944" y="273239"/>
                        <a:pt x="921403" y="270962"/>
                      </a:cubicBezTo>
                      <a:cubicBezTo>
                        <a:pt x="921854" y="268693"/>
                        <a:pt x="922468" y="266451"/>
                        <a:pt x="922771" y="264130"/>
                      </a:cubicBezTo>
                      <a:cubicBezTo>
                        <a:pt x="923066" y="261844"/>
                        <a:pt x="923482" y="259567"/>
                        <a:pt x="923681" y="257263"/>
                      </a:cubicBezTo>
                      <a:lnTo>
                        <a:pt x="924200" y="250336"/>
                      </a:lnTo>
                      <a:lnTo>
                        <a:pt x="924252" y="243426"/>
                      </a:lnTo>
                      <a:cubicBezTo>
                        <a:pt x="924270" y="241105"/>
                        <a:pt x="924053" y="238811"/>
                        <a:pt x="923949" y="236525"/>
                      </a:cubicBezTo>
                      <a:cubicBezTo>
                        <a:pt x="923889" y="234204"/>
                        <a:pt x="923594" y="231927"/>
                        <a:pt x="923334" y="229649"/>
                      </a:cubicBezTo>
                      <a:cubicBezTo>
                        <a:pt x="923066" y="227355"/>
                        <a:pt x="922858" y="225077"/>
                        <a:pt x="922425" y="222835"/>
                      </a:cubicBezTo>
                      <a:lnTo>
                        <a:pt x="921256" y="216063"/>
                      </a:lnTo>
                      <a:cubicBezTo>
                        <a:pt x="921074" y="214964"/>
                        <a:pt x="920408" y="213950"/>
                        <a:pt x="919369" y="213388"/>
                      </a:cubicBezTo>
                      <a:lnTo>
                        <a:pt x="913376" y="210019"/>
                      </a:lnTo>
                      <a:cubicBezTo>
                        <a:pt x="911402" y="208842"/>
                        <a:pt x="909307" y="207889"/>
                        <a:pt x="907246" y="206893"/>
                      </a:cubicBezTo>
                      <a:cubicBezTo>
                        <a:pt x="905176" y="205880"/>
                        <a:pt x="903141" y="204841"/>
                        <a:pt x="900985" y="203992"/>
                      </a:cubicBezTo>
                      <a:cubicBezTo>
                        <a:pt x="898846" y="203135"/>
                        <a:pt x="896760" y="202183"/>
                        <a:pt x="894577" y="201412"/>
                      </a:cubicBezTo>
                      <a:lnTo>
                        <a:pt x="888040" y="199152"/>
                      </a:lnTo>
                      <a:lnTo>
                        <a:pt x="881355" y="197316"/>
                      </a:lnTo>
                      <a:cubicBezTo>
                        <a:pt x="879112" y="196754"/>
                        <a:pt x="876835" y="196372"/>
                        <a:pt x="874566" y="195896"/>
                      </a:cubicBezTo>
                      <a:cubicBezTo>
                        <a:pt x="872289" y="195403"/>
                        <a:pt x="869968" y="195247"/>
                        <a:pt x="867665" y="194901"/>
                      </a:cubicBezTo>
                      <a:cubicBezTo>
                        <a:pt x="865379" y="194563"/>
                        <a:pt x="863032" y="194563"/>
                        <a:pt x="860703" y="194407"/>
                      </a:cubicBezTo>
                      <a:cubicBezTo>
                        <a:pt x="858383" y="194225"/>
                        <a:pt x="856045" y="194407"/>
                        <a:pt x="853724" y="194407"/>
                      </a:cubicBezTo>
                      <a:cubicBezTo>
                        <a:pt x="851386" y="194476"/>
                        <a:pt x="849074" y="194779"/>
                        <a:pt x="846736" y="194970"/>
                      </a:cubicBezTo>
                      <a:cubicBezTo>
                        <a:pt x="844433" y="195316"/>
                        <a:pt x="842121" y="195680"/>
                        <a:pt x="839817" y="196147"/>
                      </a:cubicBezTo>
                      <a:cubicBezTo>
                        <a:pt x="837557" y="196754"/>
                        <a:pt x="835245" y="197160"/>
                        <a:pt x="833037" y="197957"/>
                      </a:cubicBezTo>
                      <a:cubicBezTo>
                        <a:pt x="830803" y="198702"/>
                        <a:pt x="828569" y="199394"/>
                        <a:pt x="826422" y="200373"/>
                      </a:cubicBezTo>
                      <a:cubicBezTo>
                        <a:pt x="825989" y="200555"/>
                        <a:pt x="825556" y="200763"/>
                        <a:pt x="825132" y="200945"/>
                      </a:cubicBezTo>
                      <a:cubicBezTo>
                        <a:pt x="825331" y="200503"/>
                        <a:pt x="825547" y="200079"/>
                        <a:pt x="825746" y="199663"/>
                      </a:cubicBezTo>
                      <a:cubicBezTo>
                        <a:pt x="826820" y="197567"/>
                        <a:pt x="827617" y="195368"/>
                        <a:pt x="828448" y="193169"/>
                      </a:cubicBezTo>
                      <a:cubicBezTo>
                        <a:pt x="829331" y="190978"/>
                        <a:pt x="829825" y="188701"/>
                        <a:pt x="830535" y="186458"/>
                      </a:cubicBezTo>
                      <a:cubicBezTo>
                        <a:pt x="831080" y="184189"/>
                        <a:pt x="831548" y="181894"/>
                        <a:pt x="831981" y="179600"/>
                      </a:cubicBezTo>
                      <a:cubicBezTo>
                        <a:pt x="832275" y="177288"/>
                        <a:pt x="832674" y="174984"/>
                        <a:pt x="832856" y="172655"/>
                      </a:cubicBezTo>
                      <a:cubicBezTo>
                        <a:pt x="832951" y="170317"/>
                        <a:pt x="833211" y="168005"/>
                        <a:pt x="833141" y="165667"/>
                      </a:cubicBezTo>
                      <a:cubicBezTo>
                        <a:pt x="833063" y="163330"/>
                        <a:pt x="833176" y="161000"/>
                        <a:pt x="832925" y="158679"/>
                      </a:cubicBezTo>
                      <a:cubicBezTo>
                        <a:pt x="832691" y="156376"/>
                        <a:pt x="832604" y="154064"/>
                        <a:pt x="832223" y="151769"/>
                      </a:cubicBezTo>
                      <a:cubicBezTo>
                        <a:pt x="831834" y="149492"/>
                        <a:pt x="831557" y="147172"/>
                        <a:pt x="831072" y="144912"/>
                      </a:cubicBezTo>
                      <a:lnTo>
                        <a:pt x="829504" y="138166"/>
                      </a:lnTo>
                      <a:lnTo>
                        <a:pt x="827539" y="131525"/>
                      </a:lnTo>
                      <a:cubicBezTo>
                        <a:pt x="826855" y="129308"/>
                        <a:pt x="825980" y="127186"/>
                        <a:pt x="825201" y="125030"/>
                      </a:cubicBezTo>
                      <a:cubicBezTo>
                        <a:pt x="824456" y="122822"/>
                        <a:pt x="823504" y="120761"/>
                        <a:pt x="822586" y="118649"/>
                      </a:cubicBezTo>
                      <a:cubicBezTo>
                        <a:pt x="821668" y="116553"/>
                        <a:pt x="820785" y="114423"/>
                        <a:pt x="819694" y="112405"/>
                      </a:cubicBezTo>
                      <a:lnTo>
                        <a:pt x="816594" y="106266"/>
                      </a:lnTo>
                      <a:cubicBezTo>
                        <a:pt x="816092" y="105288"/>
                        <a:pt x="815174" y="104517"/>
                        <a:pt x="813996" y="104274"/>
                      </a:cubicBezTo>
                      <a:lnTo>
                        <a:pt x="807277" y="102820"/>
                      </a:lnTo>
                      <a:cubicBezTo>
                        <a:pt x="805051" y="102292"/>
                        <a:pt x="802774" y="102006"/>
                        <a:pt x="800497" y="101634"/>
                      </a:cubicBezTo>
                      <a:cubicBezTo>
                        <a:pt x="798236" y="101296"/>
                        <a:pt x="795976" y="100889"/>
                        <a:pt x="793682" y="100733"/>
                      </a:cubicBezTo>
                      <a:cubicBezTo>
                        <a:pt x="791361" y="100542"/>
                        <a:pt x="789101" y="100231"/>
                        <a:pt x="786781" y="100144"/>
                      </a:cubicBezTo>
                      <a:lnTo>
                        <a:pt x="779879" y="99936"/>
                      </a:lnTo>
                      <a:lnTo>
                        <a:pt x="772943" y="100153"/>
                      </a:lnTo>
                      <a:cubicBezTo>
                        <a:pt x="770631" y="100257"/>
                        <a:pt x="768328" y="100577"/>
                        <a:pt x="766016" y="100776"/>
                      </a:cubicBezTo>
                      <a:cubicBezTo>
                        <a:pt x="763713" y="100993"/>
                        <a:pt x="761435" y="101504"/>
                        <a:pt x="759141" y="101859"/>
                      </a:cubicBezTo>
                      <a:cubicBezTo>
                        <a:pt x="756846" y="102205"/>
                        <a:pt x="754612" y="102924"/>
                        <a:pt x="752352" y="103434"/>
                      </a:cubicBezTo>
                      <a:cubicBezTo>
                        <a:pt x="750083" y="103980"/>
                        <a:pt x="747901" y="104820"/>
                        <a:pt x="745676" y="105495"/>
                      </a:cubicBezTo>
                      <a:cubicBezTo>
                        <a:pt x="743459" y="106257"/>
                        <a:pt x="741329" y="107236"/>
                        <a:pt x="739164" y="108102"/>
                      </a:cubicBezTo>
                      <a:cubicBezTo>
                        <a:pt x="737077" y="109115"/>
                        <a:pt x="734956" y="110154"/>
                        <a:pt x="732904" y="111262"/>
                      </a:cubicBezTo>
                      <a:cubicBezTo>
                        <a:pt x="730921" y="112518"/>
                        <a:pt x="728834" y="113583"/>
                        <a:pt x="726946" y="115003"/>
                      </a:cubicBezTo>
                      <a:cubicBezTo>
                        <a:pt x="725032" y="116354"/>
                        <a:pt x="723102" y="117679"/>
                        <a:pt x="721352" y="119246"/>
                      </a:cubicBezTo>
                      <a:cubicBezTo>
                        <a:pt x="720989" y="119566"/>
                        <a:pt x="720634" y="119869"/>
                        <a:pt x="720270" y="120173"/>
                      </a:cubicBezTo>
                      <a:cubicBezTo>
                        <a:pt x="720331" y="119696"/>
                        <a:pt x="720417" y="119246"/>
                        <a:pt x="720486" y="118770"/>
                      </a:cubicBezTo>
                      <a:cubicBezTo>
                        <a:pt x="720885" y="116449"/>
                        <a:pt x="721006" y="114103"/>
                        <a:pt x="721136" y="111756"/>
                      </a:cubicBezTo>
                      <a:cubicBezTo>
                        <a:pt x="721326" y="109427"/>
                        <a:pt x="721136" y="107080"/>
                        <a:pt x="721162" y="104725"/>
                      </a:cubicBezTo>
                      <a:cubicBezTo>
                        <a:pt x="721015" y="102422"/>
                        <a:pt x="720772" y="100075"/>
                        <a:pt x="720538" y="97737"/>
                      </a:cubicBezTo>
                      <a:cubicBezTo>
                        <a:pt x="720114" y="95451"/>
                        <a:pt x="719837" y="93139"/>
                        <a:pt x="719292" y="90853"/>
                      </a:cubicBezTo>
                      <a:cubicBezTo>
                        <a:pt x="718703" y="88602"/>
                        <a:pt x="718261" y="86307"/>
                        <a:pt x="717534" y="84090"/>
                      </a:cubicBezTo>
                      <a:cubicBezTo>
                        <a:pt x="716772" y="81891"/>
                        <a:pt x="716174" y="79622"/>
                        <a:pt x="715265" y="77500"/>
                      </a:cubicBezTo>
                      <a:cubicBezTo>
                        <a:pt x="714356" y="75379"/>
                        <a:pt x="713585" y="73162"/>
                        <a:pt x="712546" y="71084"/>
                      </a:cubicBezTo>
                      <a:cubicBezTo>
                        <a:pt x="711498" y="69032"/>
                        <a:pt x="710554" y="66893"/>
                        <a:pt x="709420" y="64876"/>
                      </a:cubicBezTo>
                      <a:lnTo>
                        <a:pt x="705957" y="58875"/>
                      </a:lnTo>
                      <a:lnTo>
                        <a:pt x="702103" y="53134"/>
                      </a:lnTo>
                      <a:cubicBezTo>
                        <a:pt x="700804" y="51229"/>
                        <a:pt x="699341" y="49454"/>
                        <a:pt x="697973" y="47601"/>
                      </a:cubicBezTo>
                      <a:cubicBezTo>
                        <a:pt x="696613" y="45730"/>
                        <a:pt x="695081" y="44016"/>
                        <a:pt x="693583" y="42284"/>
                      </a:cubicBezTo>
                      <a:cubicBezTo>
                        <a:pt x="692076" y="40543"/>
                        <a:pt x="690613" y="38768"/>
                        <a:pt x="688993" y="37158"/>
                      </a:cubicBezTo>
                      <a:lnTo>
                        <a:pt x="684222" y="32205"/>
                      </a:lnTo>
                      <a:cubicBezTo>
                        <a:pt x="683443" y="31426"/>
                        <a:pt x="682326" y="30967"/>
                        <a:pt x="681157" y="31079"/>
                      </a:cubicBezTo>
                      <a:lnTo>
                        <a:pt x="674299" y="31677"/>
                      </a:lnTo>
                      <a:cubicBezTo>
                        <a:pt x="672013" y="31815"/>
                        <a:pt x="669744" y="32205"/>
                        <a:pt x="667467" y="32525"/>
                      </a:cubicBezTo>
                      <a:cubicBezTo>
                        <a:pt x="665198" y="32880"/>
                        <a:pt x="662938" y="33149"/>
                        <a:pt x="660678" y="33685"/>
                      </a:cubicBezTo>
                      <a:cubicBezTo>
                        <a:pt x="658444" y="34179"/>
                        <a:pt x="656167" y="34551"/>
                        <a:pt x="653941" y="35149"/>
                      </a:cubicBezTo>
                      <a:lnTo>
                        <a:pt x="647265" y="36976"/>
                      </a:lnTo>
                      <a:lnTo>
                        <a:pt x="640702" y="39227"/>
                      </a:lnTo>
                      <a:cubicBezTo>
                        <a:pt x="638537" y="40024"/>
                        <a:pt x="636424" y="41002"/>
                        <a:pt x="634285" y="41886"/>
                      </a:cubicBezTo>
                      <a:cubicBezTo>
                        <a:pt x="632138" y="42769"/>
                        <a:pt x="630120" y="43929"/>
                        <a:pt x="628016" y="44951"/>
                      </a:cubicBezTo>
                      <a:cubicBezTo>
                        <a:pt x="625929" y="45947"/>
                        <a:pt x="623998" y="47289"/>
                        <a:pt x="621998" y="48449"/>
                      </a:cubicBezTo>
                      <a:cubicBezTo>
                        <a:pt x="619989" y="49618"/>
                        <a:pt x="618162" y="51090"/>
                        <a:pt x="616222" y="52372"/>
                      </a:cubicBezTo>
                      <a:cubicBezTo>
                        <a:pt x="614343" y="53757"/>
                        <a:pt x="612594" y="55351"/>
                        <a:pt x="610784" y="56788"/>
                      </a:cubicBezTo>
                      <a:cubicBezTo>
                        <a:pt x="609070" y="58390"/>
                        <a:pt x="607364" y="59983"/>
                        <a:pt x="605727" y="61672"/>
                      </a:cubicBezTo>
                      <a:cubicBezTo>
                        <a:pt x="604204" y="63429"/>
                        <a:pt x="602524" y="65083"/>
                        <a:pt x="601147" y="66971"/>
                      </a:cubicBezTo>
                      <a:cubicBezTo>
                        <a:pt x="599718" y="68841"/>
                        <a:pt x="598272" y="70668"/>
                        <a:pt x="597060" y="72678"/>
                      </a:cubicBezTo>
                      <a:cubicBezTo>
                        <a:pt x="596800" y="73085"/>
                        <a:pt x="596549" y="73491"/>
                        <a:pt x="596289" y="73898"/>
                      </a:cubicBezTo>
                      <a:cubicBezTo>
                        <a:pt x="596211" y="73422"/>
                        <a:pt x="596151" y="72955"/>
                        <a:pt x="596090" y="72470"/>
                      </a:cubicBezTo>
                      <a:cubicBezTo>
                        <a:pt x="595796" y="70158"/>
                        <a:pt x="595207" y="67880"/>
                        <a:pt x="594661" y="65603"/>
                      </a:cubicBezTo>
                      <a:cubicBezTo>
                        <a:pt x="594142" y="63317"/>
                        <a:pt x="593276" y="61126"/>
                        <a:pt x="592592" y="58883"/>
                      </a:cubicBezTo>
                      <a:cubicBezTo>
                        <a:pt x="591769" y="56702"/>
                        <a:pt x="590869" y="54554"/>
                        <a:pt x="589942" y="52398"/>
                      </a:cubicBezTo>
                      <a:cubicBezTo>
                        <a:pt x="588868" y="50337"/>
                        <a:pt x="587898" y="48198"/>
                        <a:pt x="586729" y="46163"/>
                      </a:cubicBezTo>
                      <a:cubicBezTo>
                        <a:pt x="585500" y="44198"/>
                        <a:pt x="584400" y="42128"/>
                        <a:pt x="583049" y="40223"/>
                      </a:cubicBezTo>
                      <a:cubicBezTo>
                        <a:pt x="581673" y="38344"/>
                        <a:pt x="580443" y="36370"/>
                        <a:pt x="578936" y="34604"/>
                      </a:cubicBezTo>
                      <a:cubicBezTo>
                        <a:pt x="577421" y="32837"/>
                        <a:pt x="576044" y="30941"/>
                        <a:pt x="574442" y="29278"/>
                      </a:cubicBezTo>
                      <a:cubicBezTo>
                        <a:pt x="572840" y="27616"/>
                        <a:pt x="571308" y="25849"/>
                        <a:pt x="569619" y="24265"/>
                      </a:cubicBezTo>
                      <a:lnTo>
                        <a:pt x="564545" y="19554"/>
                      </a:lnTo>
                      <a:lnTo>
                        <a:pt x="559168" y="15199"/>
                      </a:lnTo>
                      <a:cubicBezTo>
                        <a:pt x="557367" y="13761"/>
                        <a:pt x="555435" y="12488"/>
                        <a:pt x="553574" y="11120"/>
                      </a:cubicBezTo>
                      <a:cubicBezTo>
                        <a:pt x="551747" y="9735"/>
                        <a:pt x="549773" y="8557"/>
                        <a:pt x="547833" y="7336"/>
                      </a:cubicBezTo>
                      <a:cubicBezTo>
                        <a:pt x="545876" y="6124"/>
                        <a:pt x="543962" y="4842"/>
                        <a:pt x="541910" y="3794"/>
                      </a:cubicBezTo>
                      <a:lnTo>
                        <a:pt x="535909" y="478"/>
                      </a:lnTo>
                      <a:cubicBezTo>
                        <a:pt x="534940" y="-67"/>
                        <a:pt x="533719" y="-163"/>
                        <a:pt x="532636" y="279"/>
                      </a:cubicBezTo>
                      <a:lnTo>
                        <a:pt x="526280" y="2885"/>
                      </a:lnTo>
                      <a:cubicBezTo>
                        <a:pt x="524133" y="3699"/>
                        <a:pt x="522081" y="4747"/>
                        <a:pt x="519994" y="5725"/>
                      </a:cubicBezTo>
                      <a:cubicBezTo>
                        <a:pt x="517933" y="6704"/>
                        <a:pt x="515829" y="7656"/>
                        <a:pt x="513846" y="8817"/>
                      </a:cubicBezTo>
                      <a:cubicBezTo>
                        <a:pt x="511828" y="9960"/>
                        <a:pt x="509767" y="10982"/>
                        <a:pt x="507828" y="12202"/>
                      </a:cubicBezTo>
                      <a:lnTo>
                        <a:pt x="501983" y="15926"/>
                      </a:lnTo>
                      <a:lnTo>
                        <a:pt x="496389" y="20021"/>
                      </a:lnTo>
                      <a:cubicBezTo>
                        <a:pt x="494536" y="21407"/>
                        <a:pt x="492822" y="22965"/>
                        <a:pt x="491038" y="24420"/>
                      </a:cubicBezTo>
                      <a:cubicBezTo>
                        <a:pt x="489245" y="25901"/>
                        <a:pt x="487643" y="27607"/>
                        <a:pt x="485955" y="29209"/>
                      </a:cubicBezTo>
                      <a:cubicBezTo>
                        <a:pt x="484266" y="30802"/>
                        <a:pt x="482803" y="32629"/>
                        <a:pt x="481227" y="34335"/>
                      </a:cubicBezTo>
                      <a:cubicBezTo>
                        <a:pt x="479651" y="36041"/>
                        <a:pt x="478326" y="37998"/>
                        <a:pt x="476880" y="39799"/>
                      </a:cubicBezTo>
                      <a:cubicBezTo>
                        <a:pt x="475477" y="41678"/>
                        <a:pt x="474265" y="43687"/>
                        <a:pt x="472975" y="45618"/>
                      </a:cubicBezTo>
                      <a:cubicBezTo>
                        <a:pt x="471797" y="47635"/>
                        <a:pt x="470637" y="49687"/>
                        <a:pt x="469572" y="51748"/>
                      </a:cubicBezTo>
                      <a:cubicBezTo>
                        <a:pt x="468645" y="53896"/>
                        <a:pt x="467511" y="55965"/>
                        <a:pt x="466749" y="58182"/>
                      </a:cubicBezTo>
                      <a:cubicBezTo>
                        <a:pt x="465935" y="60382"/>
                        <a:pt x="465104" y="62581"/>
                        <a:pt x="464524" y="64867"/>
                      </a:cubicBezTo>
                      <a:cubicBezTo>
                        <a:pt x="464394" y="65317"/>
                        <a:pt x="464290" y="65768"/>
                        <a:pt x="464160" y="66218"/>
                      </a:cubicBezTo>
                      <a:cubicBezTo>
                        <a:pt x="463952" y="65793"/>
                        <a:pt x="463753" y="65369"/>
                        <a:pt x="463554" y="64945"/>
                      </a:cubicBezTo>
                      <a:cubicBezTo>
                        <a:pt x="462593" y="62815"/>
                        <a:pt x="461363" y="60797"/>
                        <a:pt x="460151" y="58788"/>
                      </a:cubicBezTo>
                      <a:cubicBezTo>
                        <a:pt x="458991" y="56736"/>
                        <a:pt x="457510" y="54918"/>
                        <a:pt x="456194" y="52987"/>
                      </a:cubicBezTo>
                      <a:cubicBezTo>
                        <a:pt x="454774" y="51125"/>
                        <a:pt x="453276" y="49333"/>
                        <a:pt x="451743" y="47558"/>
                      </a:cubicBezTo>
                      <a:cubicBezTo>
                        <a:pt x="450115" y="45886"/>
                        <a:pt x="448556" y="44128"/>
                        <a:pt x="446851" y="42553"/>
                      </a:cubicBezTo>
                      <a:cubicBezTo>
                        <a:pt x="445101" y="41046"/>
                        <a:pt x="443430" y="39375"/>
                        <a:pt x="441594" y="37963"/>
                      </a:cubicBezTo>
                      <a:cubicBezTo>
                        <a:pt x="439715" y="36586"/>
                        <a:pt x="437949" y="35036"/>
                        <a:pt x="436001" y="33798"/>
                      </a:cubicBezTo>
                      <a:cubicBezTo>
                        <a:pt x="434052" y="32560"/>
                        <a:pt x="432182" y="31157"/>
                        <a:pt x="430156" y="30023"/>
                      </a:cubicBezTo>
                      <a:cubicBezTo>
                        <a:pt x="428130" y="28914"/>
                        <a:pt x="426129" y="27685"/>
                        <a:pt x="424077" y="26654"/>
                      </a:cubicBezTo>
                      <a:lnTo>
                        <a:pt x="417808" y="23658"/>
                      </a:lnTo>
                      <a:lnTo>
                        <a:pt x="411400" y="21060"/>
                      </a:lnTo>
                      <a:cubicBezTo>
                        <a:pt x="409253" y="20221"/>
                        <a:pt x="407045" y="19580"/>
                        <a:pt x="404863" y="18818"/>
                      </a:cubicBezTo>
                      <a:cubicBezTo>
                        <a:pt x="402689" y="18038"/>
                        <a:pt x="400464" y="17493"/>
                        <a:pt x="398238" y="16904"/>
                      </a:cubicBezTo>
                      <a:cubicBezTo>
                        <a:pt x="396022" y="16316"/>
                        <a:pt x="393814" y="15666"/>
                        <a:pt x="391562" y="15250"/>
                      </a:cubicBezTo>
                      <a:lnTo>
                        <a:pt x="384843" y="13865"/>
                      </a:lnTo>
                      <a:cubicBezTo>
                        <a:pt x="383752" y="13648"/>
                        <a:pt x="382574" y="13899"/>
                        <a:pt x="381656" y="14653"/>
                      </a:cubicBezTo>
                      <a:lnTo>
                        <a:pt x="376331" y="19008"/>
                      </a:lnTo>
                      <a:cubicBezTo>
                        <a:pt x="374530" y="20420"/>
                        <a:pt x="372885" y="22022"/>
                        <a:pt x="371187" y="23555"/>
                      </a:cubicBezTo>
                      <a:cubicBezTo>
                        <a:pt x="369499" y="25122"/>
                        <a:pt x="367767" y="26646"/>
                        <a:pt x="366217" y="28334"/>
                      </a:cubicBezTo>
                      <a:cubicBezTo>
                        <a:pt x="364632" y="30005"/>
                        <a:pt x="362979" y="31607"/>
                        <a:pt x="361455" y="33357"/>
                      </a:cubicBezTo>
                      <a:lnTo>
                        <a:pt x="356969" y="38621"/>
                      </a:lnTo>
                      <a:lnTo>
                        <a:pt x="352821" y="44172"/>
                      </a:lnTo>
                      <a:cubicBezTo>
                        <a:pt x="351471" y="46051"/>
                        <a:pt x="350276" y="48042"/>
                        <a:pt x="349003" y="49991"/>
                      </a:cubicBezTo>
                      <a:cubicBezTo>
                        <a:pt x="347730" y="51922"/>
                        <a:pt x="346717" y="54017"/>
                        <a:pt x="345574" y="56026"/>
                      </a:cubicBezTo>
                      <a:cubicBezTo>
                        <a:pt x="344396" y="58052"/>
                        <a:pt x="343556" y="60217"/>
                        <a:pt x="342534" y="62321"/>
                      </a:cubicBezTo>
                      <a:cubicBezTo>
                        <a:pt x="341547" y="64425"/>
                        <a:pt x="340863" y="66677"/>
                        <a:pt x="339997" y="68833"/>
                      </a:cubicBezTo>
                      <a:cubicBezTo>
                        <a:pt x="339201" y="71032"/>
                        <a:pt x="338655" y="73301"/>
                        <a:pt x="337980" y="75544"/>
                      </a:cubicBezTo>
                      <a:cubicBezTo>
                        <a:pt x="337469" y="77829"/>
                        <a:pt x="336967" y="80098"/>
                        <a:pt x="336560" y="82410"/>
                      </a:cubicBezTo>
                      <a:cubicBezTo>
                        <a:pt x="336300" y="84731"/>
                        <a:pt x="335832" y="87026"/>
                        <a:pt x="335754" y="89381"/>
                      </a:cubicBezTo>
                      <a:cubicBezTo>
                        <a:pt x="335624" y="91745"/>
                        <a:pt x="335477" y="94065"/>
                        <a:pt x="335590" y="96403"/>
                      </a:cubicBezTo>
                      <a:cubicBezTo>
                        <a:pt x="335616" y="96897"/>
                        <a:pt x="335642" y="97364"/>
                        <a:pt x="335650" y="97841"/>
                      </a:cubicBezTo>
                      <a:cubicBezTo>
                        <a:pt x="335321" y="97503"/>
                        <a:pt x="335010" y="97148"/>
                        <a:pt x="334681" y="96793"/>
                      </a:cubicBezTo>
                      <a:cubicBezTo>
                        <a:pt x="333122" y="95035"/>
                        <a:pt x="331364" y="93494"/>
                        <a:pt x="329624" y="91918"/>
                      </a:cubicBezTo>
                      <a:cubicBezTo>
                        <a:pt x="327918" y="90290"/>
                        <a:pt x="325970" y="89000"/>
                        <a:pt x="324142" y="87528"/>
                      </a:cubicBezTo>
                      <a:cubicBezTo>
                        <a:pt x="322229" y="86177"/>
                        <a:pt x="320272" y="84904"/>
                        <a:pt x="318289" y="83657"/>
                      </a:cubicBezTo>
                      <a:cubicBezTo>
                        <a:pt x="316228" y="82540"/>
                        <a:pt x="314237" y="81319"/>
                        <a:pt x="312132" y="80332"/>
                      </a:cubicBezTo>
                      <a:cubicBezTo>
                        <a:pt x="310002" y="79397"/>
                        <a:pt x="307924" y="78297"/>
                        <a:pt x="305733" y="77500"/>
                      </a:cubicBezTo>
                      <a:cubicBezTo>
                        <a:pt x="303543" y="76721"/>
                        <a:pt x="301412" y="75760"/>
                        <a:pt x="299161" y="75154"/>
                      </a:cubicBezTo>
                      <a:cubicBezTo>
                        <a:pt x="296927" y="74539"/>
                        <a:pt x="294719" y="73760"/>
                        <a:pt x="292468" y="73284"/>
                      </a:cubicBezTo>
                      <a:cubicBezTo>
                        <a:pt x="290199" y="72807"/>
                        <a:pt x="287956" y="72227"/>
                        <a:pt x="285670" y="71838"/>
                      </a:cubicBezTo>
                      <a:lnTo>
                        <a:pt x="278821" y="70816"/>
                      </a:lnTo>
                      <a:lnTo>
                        <a:pt x="271911" y="70244"/>
                      </a:lnTo>
                      <a:cubicBezTo>
                        <a:pt x="269599" y="70071"/>
                        <a:pt x="267322" y="70106"/>
                        <a:pt x="265010" y="70045"/>
                      </a:cubicBezTo>
                      <a:cubicBezTo>
                        <a:pt x="262706" y="69924"/>
                        <a:pt x="260420" y="70071"/>
                        <a:pt x="258117" y="70149"/>
                      </a:cubicBezTo>
                      <a:cubicBezTo>
                        <a:pt x="255814" y="70253"/>
                        <a:pt x="253536" y="70270"/>
                        <a:pt x="251233" y="70556"/>
                      </a:cubicBezTo>
                      <a:lnTo>
                        <a:pt x="244401" y="71197"/>
                      </a:lnTo>
                      <a:cubicBezTo>
                        <a:pt x="243301" y="71318"/>
                        <a:pt x="242236" y="71890"/>
                        <a:pt x="241587" y="72894"/>
                      </a:cubicBezTo>
                      <a:lnTo>
                        <a:pt x="241535" y="72972"/>
                      </a:lnTo>
                      <a:lnTo>
                        <a:pt x="237820" y="78566"/>
                      </a:lnTo>
                      <a:cubicBezTo>
                        <a:pt x="236564" y="80375"/>
                        <a:pt x="235421" y="82436"/>
                        <a:pt x="234244" y="84445"/>
                      </a:cubicBezTo>
                      <a:cubicBezTo>
                        <a:pt x="233066" y="86454"/>
                        <a:pt x="231871" y="88446"/>
                        <a:pt x="230875" y="90524"/>
                      </a:cubicBezTo>
                      <a:cubicBezTo>
                        <a:pt x="229854" y="92576"/>
                        <a:pt x="228737" y="94602"/>
                        <a:pt x="227819" y="96698"/>
                      </a:cubicBezTo>
                      <a:lnTo>
                        <a:pt x="225074" y="103054"/>
                      </a:lnTo>
                      <a:lnTo>
                        <a:pt x="222745" y="109600"/>
                      </a:lnTo>
                      <a:cubicBezTo>
                        <a:pt x="222000" y="111791"/>
                        <a:pt x="221446" y="114042"/>
                        <a:pt x="220796" y="116267"/>
                      </a:cubicBezTo>
                      <a:cubicBezTo>
                        <a:pt x="220156" y="118484"/>
                        <a:pt x="219818" y="120796"/>
                        <a:pt x="219290" y="123065"/>
                      </a:cubicBezTo>
                      <a:cubicBezTo>
                        <a:pt x="218779" y="125333"/>
                        <a:pt x="218631" y="127663"/>
                        <a:pt x="218268" y="129966"/>
                      </a:cubicBezTo>
                      <a:cubicBezTo>
                        <a:pt x="217939" y="132287"/>
                        <a:pt x="217939" y="134616"/>
                        <a:pt x="217766" y="136945"/>
                      </a:cubicBezTo>
                      <a:cubicBezTo>
                        <a:pt x="217653" y="139257"/>
                        <a:pt x="217800" y="141604"/>
                        <a:pt x="217800" y="143942"/>
                      </a:cubicBezTo>
                      <a:cubicBezTo>
                        <a:pt x="217982" y="146280"/>
                        <a:pt x="218190" y="148609"/>
                        <a:pt x="218458" y="150930"/>
                      </a:cubicBezTo>
                      <a:cubicBezTo>
                        <a:pt x="218909" y="153233"/>
                        <a:pt x="219134" y="155562"/>
                        <a:pt x="219757" y="157848"/>
                      </a:cubicBezTo>
                      <a:cubicBezTo>
                        <a:pt x="220329" y="160108"/>
                        <a:pt x="220857" y="162377"/>
                        <a:pt x="221671" y="164611"/>
                      </a:cubicBezTo>
                      <a:cubicBezTo>
                        <a:pt x="221835" y="165053"/>
                        <a:pt x="221991" y="165494"/>
                        <a:pt x="222147" y="165945"/>
                      </a:cubicBezTo>
                      <a:cubicBezTo>
                        <a:pt x="221731" y="165711"/>
                        <a:pt x="221333" y="165460"/>
                        <a:pt x="220917" y="165235"/>
                      </a:cubicBezTo>
                      <a:cubicBezTo>
                        <a:pt x="218917" y="163996"/>
                        <a:pt x="216770" y="163035"/>
                        <a:pt x="214640" y="162065"/>
                      </a:cubicBezTo>
                      <a:cubicBezTo>
                        <a:pt x="212527" y="161026"/>
                        <a:pt x="210284" y="160342"/>
                        <a:pt x="208102" y="159467"/>
                      </a:cubicBezTo>
                      <a:cubicBezTo>
                        <a:pt x="205877" y="158749"/>
                        <a:pt x="203617" y="158117"/>
                        <a:pt x="201374" y="157493"/>
                      </a:cubicBezTo>
                      <a:cubicBezTo>
                        <a:pt x="199071" y="157026"/>
                        <a:pt x="196811" y="156471"/>
                        <a:pt x="194490" y="156134"/>
                      </a:cubicBezTo>
                      <a:cubicBezTo>
                        <a:pt x="192187" y="155848"/>
                        <a:pt x="189901" y="155424"/>
                        <a:pt x="187554" y="155303"/>
                      </a:cubicBezTo>
                      <a:cubicBezTo>
                        <a:pt x="185242" y="155216"/>
                        <a:pt x="182921" y="154930"/>
                        <a:pt x="180592" y="154999"/>
                      </a:cubicBezTo>
                      <a:cubicBezTo>
                        <a:pt x="178263" y="155077"/>
                        <a:pt x="175951" y="154982"/>
                        <a:pt x="173630" y="155190"/>
                      </a:cubicBezTo>
                      <a:cubicBezTo>
                        <a:pt x="171318" y="155398"/>
                        <a:pt x="169006" y="155519"/>
                        <a:pt x="166712" y="155822"/>
                      </a:cubicBezTo>
                      <a:lnTo>
                        <a:pt x="159862" y="156870"/>
                      </a:lnTo>
                      <a:lnTo>
                        <a:pt x="153091" y="158342"/>
                      </a:lnTo>
                      <a:cubicBezTo>
                        <a:pt x="150848" y="158853"/>
                        <a:pt x="148657" y="159571"/>
                        <a:pt x="146432" y="160186"/>
                      </a:cubicBezTo>
                      <a:cubicBezTo>
                        <a:pt x="144207" y="160740"/>
                        <a:pt x="142050" y="161554"/>
                        <a:pt x="139886" y="162316"/>
                      </a:cubicBezTo>
                      <a:cubicBezTo>
                        <a:pt x="137712" y="163078"/>
                        <a:pt x="135530" y="163788"/>
                        <a:pt x="133435" y="164706"/>
                      </a:cubicBezTo>
                      <a:lnTo>
                        <a:pt x="127088" y="167356"/>
                      </a:lnTo>
                      <a:cubicBezTo>
                        <a:pt x="126074" y="167798"/>
                        <a:pt x="125243" y="168655"/>
                        <a:pt x="124905" y="169798"/>
                      </a:cubicBezTo>
                      <a:lnTo>
                        <a:pt x="122966" y="176396"/>
                      </a:lnTo>
                      <a:cubicBezTo>
                        <a:pt x="122273" y="178578"/>
                        <a:pt x="121788" y="180838"/>
                        <a:pt x="121277" y="183072"/>
                      </a:cubicBezTo>
                      <a:cubicBezTo>
                        <a:pt x="120740" y="185315"/>
                        <a:pt x="120195" y="187523"/>
                        <a:pt x="119866" y="189800"/>
                      </a:cubicBezTo>
                      <a:cubicBezTo>
                        <a:pt x="119502" y="192095"/>
                        <a:pt x="119017" y="194338"/>
                        <a:pt x="118749" y="196624"/>
                      </a:cubicBezTo>
                      <a:lnTo>
                        <a:pt x="118004" y="203499"/>
                      </a:lnTo>
                      <a:lnTo>
                        <a:pt x="117718" y="210435"/>
                      </a:lnTo>
                      <a:cubicBezTo>
                        <a:pt x="117649" y="212764"/>
                        <a:pt x="117796" y="215067"/>
                        <a:pt x="117831" y="217371"/>
                      </a:cubicBezTo>
                      <a:cubicBezTo>
                        <a:pt x="117874" y="219709"/>
                        <a:pt x="118221" y="222021"/>
                        <a:pt x="118403" y="224324"/>
                      </a:cubicBezTo>
                      <a:cubicBezTo>
                        <a:pt x="118567" y="226653"/>
                        <a:pt x="119095" y="228914"/>
                        <a:pt x="119450" y="231208"/>
                      </a:cubicBezTo>
                      <a:cubicBezTo>
                        <a:pt x="119814" y="233529"/>
                        <a:pt x="120507" y="235763"/>
                        <a:pt x="121018" y="238031"/>
                      </a:cubicBezTo>
                      <a:cubicBezTo>
                        <a:pt x="121606" y="240292"/>
                        <a:pt x="122429" y="242482"/>
                        <a:pt x="123130" y="244708"/>
                      </a:cubicBezTo>
                      <a:cubicBezTo>
                        <a:pt x="123988" y="246881"/>
                        <a:pt x="124854" y="249046"/>
                        <a:pt x="125815" y="251185"/>
                      </a:cubicBezTo>
                      <a:cubicBezTo>
                        <a:pt x="126914" y="253254"/>
                        <a:pt x="127824" y="255428"/>
                        <a:pt x="129088" y="257402"/>
                      </a:cubicBezTo>
                      <a:cubicBezTo>
                        <a:pt x="130300" y="259411"/>
                        <a:pt x="131478" y="261437"/>
                        <a:pt x="132915" y="263307"/>
                      </a:cubicBezTo>
                      <a:cubicBezTo>
                        <a:pt x="133192" y="263680"/>
                        <a:pt x="133478" y="264061"/>
                        <a:pt x="133755" y="264442"/>
                      </a:cubicBezTo>
                      <a:cubicBezTo>
                        <a:pt x="133287" y="264338"/>
                        <a:pt x="132837" y="264234"/>
                        <a:pt x="132378" y="264121"/>
                      </a:cubicBezTo>
                      <a:cubicBezTo>
                        <a:pt x="130101" y="263567"/>
                        <a:pt x="127763" y="263273"/>
                        <a:pt x="125451" y="262944"/>
                      </a:cubicBezTo>
                      <a:cubicBezTo>
                        <a:pt x="123122" y="262580"/>
                        <a:pt x="120775" y="262597"/>
                        <a:pt x="118428" y="262398"/>
                      </a:cubicBezTo>
                      <a:cubicBezTo>
                        <a:pt x="116090" y="262372"/>
                        <a:pt x="113753" y="262433"/>
                        <a:pt x="111423" y="262519"/>
                      </a:cubicBezTo>
                      <a:cubicBezTo>
                        <a:pt x="109103" y="262753"/>
                        <a:pt x="106756" y="262874"/>
                        <a:pt x="104453" y="263212"/>
                      </a:cubicBezTo>
                      <a:cubicBezTo>
                        <a:pt x="102158" y="263654"/>
                        <a:pt x="99837" y="263922"/>
                        <a:pt x="97569" y="264494"/>
                      </a:cubicBezTo>
                      <a:cubicBezTo>
                        <a:pt x="95335" y="265082"/>
                        <a:pt x="93031" y="265490"/>
                        <a:pt x="90832" y="266251"/>
                      </a:cubicBezTo>
                      <a:cubicBezTo>
                        <a:pt x="88641" y="266996"/>
                        <a:pt x="86372" y="267585"/>
                        <a:pt x="84242" y="268477"/>
                      </a:cubicBezTo>
                      <a:cubicBezTo>
                        <a:pt x="82104" y="269351"/>
                        <a:pt x="79904" y="270139"/>
                        <a:pt x="77817" y="271127"/>
                      </a:cubicBezTo>
                      <a:lnTo>
                        <a:pt x="71574" y="274157"/>
                      </a:lnTo>
                      <a:lnTo>
                        <a:pt x="65547" y="277560"/>
                      </a:lnTo>
                      <a:cubicBezTo>
                        <a:pt x="63547" y="278721"/>
                        <a:pt x="61677" y="280045"/>
                        <a:pt x="59729" y="281284"/>
                      </a:cubicBezTo>
                      <a:cubicBezTo>
                        <a:pt x="57754" y="282496"/>
                        <a:pt x="55936" y="283890"/>
                        <a:pt x="54091" y="285249"/>
                      </a:cubicBezTo>
                      <a:cubicBezTo>
                        <a:pt x="52256" y="286600"/>
                        <a:pt x="50368" y="287934"/>
                        <a:pt x="48654" y="289432"/>
                      </a:cubicBezTo>
                      <a:lnTo>
                        <a:pt x="43363" y="293848"/>
                      </a:lnTo>
                      <a:cubicBezTo>
                        <a:pt x="42514" y="294558"/>
                        <a:pt x="41969" y="295623"/>
                        <a:pt x="41986" y="296827"/>
                      </a:cubicBezTo>
                      <a:lnTo>
                        <a:pt x="42090" y="303693"/>
                      </a:lnTo>
                      <a:cubicBezTo>
                        <a:pt x="42055" y="305988"/>
                        <a:pt x="42272" y="308274"/>
                        <a:pt x="42428" y="310569"/>
                      </a:cubicBezTo>
                      <a:cubicBezTo>
                        <a:pt x="42583" y="312863"/>
                        <a:pt x="42713" y="315149"/>
                        <a:pt x="43068" y="317427"/>
                      </a:cubicBezTo>
                      <a:cubicBezTo>
                        <a:pt x="43389" y="319713"/>
                        <a:pt x="43605" y="322007"/>
                        <a:pt x="44012" y="324276"/>
                      </a:cubicBezTo>
                      <a:lnTo>
                        <a:pt x="45346" y="331056"/>
                      </a:lnTo>
                      <a:lnTo>
                        <a:pt x="47095" y="337767"/>
                      </a:lnTo>
                      <a:cubicBezTo>
                        <a:pt x="47710" y="339984"/>
                        <a:pt x="48541" y="342183"/>
                        <a:pt x="49242" y="344365"/>
                      </a:cubicBezTo>
                      <a:cubicBezTo>
                        <a:pt x="49961" y="346564"/>
                        <a:pt x="50974" y="348677"/>
                        <a:pt x="51840" y="350842"/>
                      </a:cubicBezTo>
                      <a:cubicBezTo>
                        <a:pt x="52689" y="352998"/>
                        <a:pt x="53866" y="355007"/>
                        <a:pt x="54871" y="357120"/>
                      </a:cubicBezTo>
                      <a:cubicBezTo>
                        <a:pt x="55901" y="359198"/>
                        <a:pt x="57217" y="361146"/>
                        <a:pt x="58386" y="363155"/>
                      </a:cubicBezTo>
                      <a:cubicBezTo>
                        <a:pt x="59616" y="365147"/>
                        <a:pt x="61045" y="366991"/>
                        <a:pt x="62370" y="368914"/>
                      </a:cubicBezTo>
                      <a:cubicBezTo>
                        <a:pt x="63824" y="370732"/>
                        <a:pt x="65314" y="372550"/>
                        <a:pt x="66846" y="374308"/>
                      </a:cubicBezTo>
                      <a:cubicBezTo>
                        <a:pt x="68500" y="375971"/>
                        <a:pt x="70007" y="377763"/>
                        <a:pt x="71799" y="379287"/>
                      </a:cubicBezTo>
                      <a:cubicBezTo>
                        <a:pt x="73548" y="380846"/>
                        <a:pt x="75280" y="382422"/>
                        <a:pt x="77203" y="383799"/>
                      </a:cubicBezTo>
                      <a:cubicBezTo>
                        <a:pt x="77584" y="384067"/>
                        <a:pt x="77965" y="384344"/>
                        <a:pt x="78346" y="384638"/>
                      </a:cubicBezTo>
                      <a:cubicBezTo>
                        <a:pt x="77869" y="384682"/>
                        <a:pt x="77402" y="384716"/>
                        <a:pt x="76925" y="384742"/>
                      </a:cubicBezTo>
                      <a:cubicBezTo>
                        <a:pt x="74587" y="384872"/>
                        <a:pt x="72276" y="385279"/>
                        <a:pt x="69955" y="385660"/>
                      </a:cubicBezTo>
                      <a:cubicBezTo>
                        <a:pt x="67617" y="385998"/>
                        <a:pt x="65383" y="386691"/>
                        <a:pt x="63106" y="387202"/>
                      </a:cubicBezTo>
                      <a:cubicBezTo>
                        <a:pt x="60854" y="387877"/>
                        <a:pt x="58629" y="388622"/>
                        <a:pt x="56429" y="389366"/>
                      </a:cubicBezTo>
                      <a:cubicBezTo>
                        <a:pt x="54291" y="390276"/>
                        <a:pt x="52082" y="391089"/>
                        <a:pt x="49987" y="392103"/>
                      </a:cubicBezTo>
                      <a:cubicBezTo>
                        <a:pt x="47935" y="393185"/>
                        <a:pt x="45779" y="394111"/>
                        <a:pt x="43787" y="395333"/>
                      </a:cubicBezTo>
                      <a:cubicBezTo>
                        <a:pt x="41813" y="396562"/>
                        <a:pt x="39743" y="397636"/>
                        <a:pt x="37873" y="399004"/>
                      </a:cubicBezTo>
                      <a:cubicBezTo>
                        <a:pt x="35994" y="400372"/>
                        <a:pt x="34002" y="401610"/>
                        <a:pt x="32210" y="403091"/>
                      </a:cubicBezTo>
                      <a:cubicBezTo>
                        <a:pt x="30435" y="404572"/>
                        <a:pt x="28582" y="405957"/>
                        <a:pt x="26859" y="407516"/>
                      </a:cubicBezTo>
                      <a:lnTo>
                        <a:pt x="21793" y="412244"/>
                      </a:lnTo>
                      <a:lnTo>
                        <a:pt x="17031" y="417283"/>
                      </a:lnTo>
                      <a:cubicBezTo>
                        <a:pt x="15463" y="418963"/>
                        <a:pt x="14060" y="420782"/>
                        <a:pt x="12554" y="422531"/>
                      </a:cubicBezTo>
                      <a:cubicBezTo>
                        <a:pt x="11030" y="424271"/>
                        <a:pt x="9714" y="426133"/>
                        <a:pt x="8354" y="427995"/>
                      </a:cubicBezTo>
                      <a:cubicBezTo>
                        <a:pt x="6995" y="429830"/>
                        <a:pt x="5583" y="431666"/>
                        <a:pt x="4371" y="433588"/>
                      </a:cubicBezTo>
                      <a:lnTo>
                        <a:pt x="622" y="439355"/>
                      </a:lnTo>
                      <a:cubicBezTo>
                        <a:pt x="24" y="440282"/>
                        <a:pt x="-184" y="441468"/>
                        <a:pt x="180" y="442602"/>
                      </a:cubicBezTo>
                      <a:lnTo>
                        <a:pt x="2267" y="448690"/>
                      </a:lnTo>
                      <a:close/>
                    </a:path>
                  </a:pathLst>
                </a:custGeom>
                <a:grpFill/>
                <a:ln w="8653" cap="flat">
                  <a:noFill/>
                  <a:prstDash val="solid"/>
                  <a:miter/>
                </a:ln>
              </p:spPr>
              <p:txBody>
                <a:bodyPr rtlCol="0" anchor="ctr"/>
                <a:lstStyle/>
                <a:p>
                  <a:endParaRPr lang="en-IN" dirty="0"/>
                </a:p>
              </p:txBody>
            </p:sp>
            <p:sp>
              <p:nvSpPr>
                <p:cNvPr id="194" name="Freeform: Shape 169">
                  <a:extLst>
                    <a:ext uri="{FF2B5EF4-FFF2-40B4-BE49-F238E27FC236}">
                      <a16:creationId xmlns:a16="http://schemas.microsoft.com/office/drawing/2014/main" id="{7BE76015-B6F6-F947-9E1E-8EABE838BEB9}"/>
                    </a:ext>
                  </a:extLst>
                </p:cNvPr>
                <p:cNvSpPr/>
                <p:nvPr/>
              </p:nvSpPr>
              <p:spPr>
                <a:xfrm>
                  <a:off x="-1797485" y="3354923"/>
                  <a:ext cx="803793" cy="351435"/>
                </a:xfrm>
                <a:custGeom>
                  <a:avLst/>
                  <a:gdLst>
                    <a:gd name="connsiteX0" fmla="*/ 2092 w 803793"/>
                    <a:gd name="connsiteY0" fmla="*/ 300798 h 351435"/>
                    <a:gd name="connsiteX1" fmla="*/ 5919 w 803793"/>
                    <a:gd name="connsiteY1" fmla="*/ 302954 h 351435"/>
                    <a:gd name="connsiteX2" fmla="*/ 9530 w 803793"/>
                    <a:gd name="connsiteY2" fmla="*/ 305474 h 351435"/>
                    <a:gd name="connsiteX3" fmla="*/ 12916 w 803793"/>
                    <a:gd name="connsiteY3" fmla="*/ 308340 h 351435"/>
                    <a:gd name="connsiteX4" fmla="*/ 16059 w 803793"/>
                    <a:gd name="connsiteY4" fmla="*/ 311526 h 351435"/>
                    <a:gd name="connsiteX5" fmla="*/ 18934 w 803793"/>
                    <a:gd name="connsiteY5" fmla="*/ 314955 h 351435"/>
                    <a:gd name="connsiteX6" fmla="*/ 21549 w 803793"/>
                    <a:gd name="connsiteY6" fmla="*/ 318618 h 351435"/>
                    <a:gd name="connsiteX7" fmla="*/ 23869 w 803793"/>
                    <a:gd name="connsiteY7" fmla="*/ 322454 h 351435"/>
                    <a:gd name="connsiteX8" fmla="*/ 25878 w 803793"/>
                    <a:gd name="connsiteY8" fmla="*/ 326472 h 351435"/>
                    <a:gd name="connsiteX9" fmla="*/ 27558 w 803793"/>
                    <a:gd name="connsiteY9" fmla="*/ 330645 h 351435"/>
                    <a:gd name="connsiteX10" fmla="*/ 28883 w 803793"/>
                    <a:gd name="connsiteY10" fmla="*/ 334923 h 351435"/>
                    <a:gd name="connsiteX11" fmla="*/ 29836 w 803793"/>
                    <a:gd name="connsiteY11" fmla="*/ 339270 h 351435"/>
                    <a:gd name="connsiteX12" fmla="*/ 30372 w 803793"/>
                    <a:gd name="connsiteY12" fmla="*/ 343677 h 351435"/>
                    <a:gd name="connsiteX13" fmla="*/ 30468 w 803793"/>
                    <a:gd name="connsiteY13" fmla="*/ 348111 h 351435"/>
                    <a:gd name="connsiteX14" fmla="*/ 30173 w 803793"/>
                    <a:gd name="connsiteY14" fmla="*/ 351401 h 351435"/>
                    <a:gd name="connsiteX15" fmla="*/ 37127 w 803793"/>
                    <a:gd name="connsiteY15" fmla="*/ 351401 h 351435"/>
                    <a:gd name="connsiteX16" fmla="*/ 37447 w 803793"/>
                    <a:gd name="connsiteY16" fmla="*/ 348423 h 351435"/>
                    <a:gd name="connsiteX17" fmla="*/ 37456 w 803793"/>
                    <a:gd name="connsiteY17" fmla="*/ 343253 h 351435"/>
                    <a:gd name="connsiteX18" fmla="*/ 36927 w 803793"/>
                    <a:gd name="connsiteY18" fmla="*/ 338144 h 351435"/>
                    <a:gd name="connsiteX19" fmla="*/ 35932 w 803793"/>
                    <a:gd name="connsiteY19" fmla="*/ 333139 h 351435"/>
                    <a:gd name="connsiteX20" fmla="*/ 34503 w 803793"/>
                    <a:gd name="connsiteY20" fmla="*/ 328238 h 351435"/>
                    <a:gd name="connsiteX21" fmla="*/ 32684 w 803793"/>
                    <a:gd name="connsiteY21" fmla="*/ 323467 h 351435"/>
                    <a:gd name="connsiteX22" fmla="*/ 30520 w 803793"/>
                    <a:gd name="connsiteY22" fmla="*/ 318886 h 351435"/>
                    <a:gd name="connsiteX23" fmla="*/ 27965 w 803793"/>
                    <a:gd name="connsiteY23" fmla="*/ 314470 h 351435"/>
                    <a:gd name="connsiteX24" fmla="*/ 25082 w 803793"/>
                    <a:gd name="connsiteY24" fmla="*/ 310279 h 351435"/>
                    <a:gd name="connsiteX25" fmla="*/ 21878 w 803793"/>
                    <a:gd name="connsiteY25" fmla="*/ 306305 h 351435"/>
                    <a:gd name="connsiteX26" fmla="*/ 18345 w 803793"/>
                    <a:gd name="connsiteY26" fmla="*/ 302607 h 351435"/>
                    <a:gd name="connsiteX27" fmla="*/ 16180 w 803793"/>
                    <a:gd name="connsiteY27" fmla="*/ 300685 h 351435"/>
                    <a:gd name="connsiteX28" fmla="*/ 19038 w 803793"/>
                    <a:gd name="connsiteY28" fmla="*/ 300235 h 351435"/>
                    <a:gd name="connsiteX29" fmla="*/ 24008 w 803793"/>
                    <a:gd name="connsiteY29" fmla="*/ 299005 h 351435"/>
                    <a:gd name="connsiteX30" fmla="*/ 28840 w 803793"/>
                    <a:gd name="connsiteY30" fmla="*/ 297351 h 351435"/>
                    <a:gd name="connsiteX31" fmla="*/ 33516 w 803793"/>
                    <a:gd name="connsiteY31" fmla="*/ 295342 h 351435"/>
                    <a:gd name="connsiteX32" fmla="*/ 38018 w 803793"/>
                    <a:gd name="connsiteY32" fmla="*/ 292996 h 351435"/>
                    <a:gd name="connsiteX33" fmla="*/ 42348 w 803793"/>
                    <a:gd name="connsiteY33" fmla="*/ 290286 h 351435"/>
                    <a:gd name="connsiteX34" fmla="*/ 46426 w 803793"/>
                    <a:gd name="connsiteY34" fmla="*/ 287237 h 351435"/>
                    <a:gd name="connsiteX35" fmla="*/ 50245 w 803793"/>
                    <a:gd name="connsiteY35" fmla="*/ 283843 h 351435"/>
                    <a:gd name="connsiteX36" fmla="*/ 53761 w 803793"/>
                    <a:gd name="connsiteY36" fmla="*/ 280154 h 351435"/>
                    <a:gd name="connsiteX37" fmla="*/ 56939 w 803793"/>
                    <a:gd name="connsiteY37" fmla="*/ 276110 h 351435"/>
                    <a:gd name="connsiteX38" fmla="*/ 59692 w 803793"/>
                    <a:gd name="connsiteY38" fmla="*/ 271738 h 351435"/>
                    <a:gd name="connsiteX39" fmla="*/ 61978 w 803793"/>
                    <a:gd name="connsiteY39" fmla="*/ 267079 h 351435"/>
                    <a:gd name="connsiteX40" fmla="*/ 63693 w 803793"/>
                    <a:gd name="connsiteY40" fmla="*/ 262178 h 351435"/>
                    <a:gd name="connsiteX41" fmla="*/ 64593 w 803793"/>
                    <a:gd name="connsiteY41" fmla="*/ 257978 h 351435"/>
                    <a:gd name="connsiteX42" fmla="*/ 67200 w 803793"/>
                    <a:gd name="connsiteY42" fmla="*/ 254584 h 351435"/>
                    <a:gd name="connsiteX43" fmla="*/ 69832 w 803793"/>
                    <a:gd name="connsiteY43" fmla="*/ 250090 h 351435"/>
                    <a:gd name="connsiteX44" fmla="*/ 71884 w 803793"/>
                    <a:gd name="connsiteY44" fmla="*/ 245327 h 351435"/>
                    <a:gd name="connsiteX45" fmla="*/ 73399 w 803793"/>
                    <a:gd name="connsiteY45" fmla="*/ 240383 h 351435"/>
                    <a:gd name="connsiteX46" fmla="*/ 74395 w 803793"/>
                    <a:gd name="connsiteY46" fmla="*/ 235344 h 351435"/>
                    <a:gd name="connsiteX47" fmla="*/ 74941 w 803793"/>
                    <a:gd name="connsiteY47" fmla="*/ 230269 h 351435"/>
                    <a:gd name="connsiteX48" fmla="*/ 75027 w 803793"/>
                    <a:gd name="connsiteY48" fmla="*/ 225178 h 351435"/>
                    <a:gd name="connsiteX49" fmla="*/ 74707 w 803793"/>
                    <a:gd name="connsiteY49" fmla="*/ 220086 h 351435"/>
                    <a:gd name="connsiteX50" fmla="*/ 73962 w 803793"/>
                    <a:gd name="connsiteY50" fmla="*/ 215046 h 351435"/>
                    <a:gd name="connsiteX51" fmla="*/ 72828 w 803793"/>
                    <a:gd name="connsiteY51" fmla="*/ 210094 h 351435"/>
                    <a:gd name="connsiteX52" fmla="*/ 71330 w 803793"/>
                    <a:gd name="connsiteY52" fmla="*/ 205227 h 351435"/>
                    <a:gd name="connsiteX53" fmla="*/ 69425 w 803793"/>
                    <a:gd name="connsiteY53" fmla="*/ 200482 h 351435"/>
                    <a:gd name="connsiteX54" fmla="*/ 67130 w 803793"/>
                    <a:gd name="connsiteY54" fmla="*/ 195901 h 351435"/>
                    <a:gd name="connsiteX55" fmla="*/ 65624 w 803793"/>
                    <a:gd name="connsiteY55" fmla="*/ 193442 h 351435"/>
                    <a:gd name="connsiteX56" fmla="*/ 68481 w 803793"/>
                    <a:gd name="connsiteY56" fmla="*/ 193849 h 351435"/>
                    <a:gd name="connsiteX57" fmla="*/ 73599 w 803793"/>
                    <a:gd name="connsiteY57" fmla="*/ 194126 h 351435"/>
                    <a:gd name="connsiteX58" fmla="*/ 78707 w 803793"/>
                    <a:gd name="connsiteY58" fmla="*/ 194005 h 351435"/>
                    <a:gd name="connsiteX59" fmla="*/ 83764 w 803793"/>
                    <a:gd name="connsiteY59" fmla="*/ 193451 h 351435"/>
                    <a:gd name="connsiteX60" fmla="*/ 88769 w 803793"/>
                    <a:gd name="connsiteY60" fmla="*/ 192524 h 351435"/>
                    <a:gd name="connsiteX61" fmla="*/ 93679 w 803793"/>
                    <a:gd name="connsiteY61" fmla="*/ 191217 h 351435"/>
                    <a:gd name="connsiteX62" fmla="*/ 98459 w 803793"/>
                    <a:gd name="connsiteY62" fmla="*/ 189519 h 351435"/>
                    <a:gd name="connsiteX63" fmla="*/ 103126 w 803793"/>
                    <a:gd name="connsiteY63" fmla="*/ 187407 h 351435"/>
                    <a:gd name="connsiteX64" fmla="*/ 107586 w 803793"/>
                    <a:gd name="connsiteY64" fmla="*/ 184904 h 351435"/>
                    <a:gd name="connsiteX65" fmla="*/ 111803 w 803793"/>
                    <a:gd name="connsiteY65" fmla="*/ 181995 h 351435"/>
                    <a:gd name="connsiteX66" fmla="*/ 115725 w 803793"/>
                    <a:gd name="connsiteY66" fmla="*/ 178635 h 351435"/>
                    <a:gd name="connsiteX67" fmla="*/ 119284 w 803793"/>
                    <a:gd name="connsiteY67" fmla="*/ 174851 h 351435"/>
                    <a:gd name="connsiteX68" fmla="*/ 122375 w 803793"/>
                    <a:gd name="connsiteY68" fmla="*/ 170669 h 351435"/>
                    <a:gd name="connsiteX69" fmla="*/ 124471 w 803793"/>
                    <a:gd name="connsiteY69" fmla="*/ 166902 h 351435"/>
                    <a:gd name="connsiteX70" fmla="*/ 127943 w 803793"/>
                    <a:gd name="connsiteY70" fmla="*/ 164452 h 351435"/>
                    <a:gd name="connsiteX71" fmla="*/ 131779 w 803793"/>
                    <a:gd name="connsiteY71" fmla="*/ 160919 h 351435"/>
                    <a:gd name="connsiteX72" fmla="*/ 135139 w 803793"/>
                    <a:gd name="connsiteY72" fmla="*/ 156970 h 351435"/>
                    <a:gd name="connsiteX73" fmla="*/ 138048 w 803793"/>
                    <a:gd name="connsiteY73" fmla="*/ 152701 h 351435"/>
                    <a:gd name="connsiteX74" fmla="*/ 140490 w 803793"/>
                    <a:gd name="connsiteY74" fmla="*/ 148198 h 351435"/>
                    <a:gd name="connsiteX75" fmla="*/ 142508 w 803793"/>
                    <a:gd name="connsiteY75" fmla="*/ 143488 h 351435"/>
                    <a:gd name="connsiteX76" fmla="*/ 144101 w 803793"/>
                    <a:gd name="connsiteY76" fmla="*/ 138639 h 351435"/>
                    <a:gd name="connsiteX77" fmla="*/ 145270 w 803793"/>
                    <a:gd name="connsiteY77" fmla="*/ 133669 h 351435"/>
                    <a:gd name="connsiteX78" fmla="*/ 146058 w 803793"/>
                    <a:gd name="connsiteY78" fmla="*/ 128664 h 351435"/>
                    <a:gd name="connsiteX79" fmla="*/ 146448 w 803793"/>
                    <a:gd name="connsiteY79" fmla="*/ 123589 h 351435"/>
                    <a:gd name="connsiteX80" fmla="*/ 146422 w 803793"/>
                    <a:gd name="connsiteY80" fmla="*/ 118498 h 351435"/>
                    <a:gd name="connsiteX81" fmla="*/ 146023 w 803793"/>
                    <a:gd name="connsiteY81" fmla="*/ 113406 h 351435"/>
                    <a:gd name="connsiteX82" fmla="*/ 145166 w 803793"/>
                    <a:gd name="connsiteY82" fmla="*/ 108349 h 351435"/>
                    <a:gd name="connsiteX83" fmla="*/ 144456 w 803793"/>
                    <a:gd name="connsiteY83" fmla="*/ 105561 h 351435"/>
                    <a:gd name="connsiteX84" fmla="*/ 147071 w 803793"/>
                    <a:gd name="connsiteY84" fmla="*/ 106791 h 351435"/>
                    <a:gd name="connsiteX85" fmla="*/ 151885 w 803793"/>
                    <a:gd name="connsiteY85" fmla="*/ 108557 h 351435"/>
                    <a:gd name="connsiteX86" fmla="*/ 156813 w 803793"/>
                    <a:gd name="connsiteY86" fmla="*/ 109942 h 351435"/>
                    <a:gd name="connsiteX87" fmla="*/ 161791 w 803793"/>
                    <a:gd name="connsiteY87" fmla="*/ 110921 h 351435"/>
                    <a:gd name="connsiteX88" fmla="*/ 166848 w 803793"/>
                    <a:gd name="connsiteY88" fmla="*/ 111493 h 351435"/>
                    <a:gd name="connsiteX89" fmla="*/ 171923 w 803793"/>
                    <a:gd name="connsiteY89" fmla="*/ 111674 h 351435"/>
                    <a:gd name="connsiteX90" fmla="*/ 177014 w 803793"/>
                    <a:gd name="connsiteY90" fmla="*/ 111475 h 351435"/>
                    <a:gd name="connsiteX91" fmla="*/ 182071 w 803793"/>
                    <a:gd name="connsiteY91" fmla="*/ 110835 h 351435"/>
                    <a:gd name="connsiteX92" fmla="*/ 187076 w 803793"/>
                    <a:gd name="connsiteY92" fmla="*/ 109743 h 351435"/>
                    <a:gd name="connsiteX93" fmla="*/ 191968 w 803793"/>
                    <a:gd name="connsiteY93" fmla="*/ 108202 h 351435"/>
                    <a:gd name="connsiteX94" fmla="*/ 196714 w 803793"/>
                    <a:gd name="connsiteY94" fmla="*/ 106159 h 351435"/>
                    <a:gd name="connsiteX95" fmla="*/ 201216 w 803793"/>
                    <a:gd name="connsiteY95" fmla="*/ 103596 h 351435"/>
                    <a:gd name="connsiteX96" fmla="*/ 205416 w 803793"/>
                    <a:gd name="connsiteY96" fmla="*/ 100504 h 351435"/>
                    <a:gd name="connsiteX97" fmla="*/ 208507 w 803793"/>
                    <a:gd name="connsiteY97" fmla="*/ 97543 h 351435"/>
                    <a:gd name="connsiteX98" fmla="*/ 212577 w 803793"/>
                    <a:gd name="connsiteY98" fmla="*/ 96218 h 351435"/>
                    <a:gd name="connsiteX99" fmla="*/ 217279 w 803793"/>
                    <a:gd name="connsiteY99" fmla="*/ 93966 h 351435"/>
                    <a:gd name="connsiteX100" fmla="*/ 221660 w 803793"/>
                    <a:gd name="connsiteY100" fmla="*/ 91204 h 351435"/>
                    <a:gd name="connsiteX101" fmla="*/ 225696 w 803793"/>
                    <a:gd name="connsiteY101" fmla="*/ 87974 h 351435"/>
                    <a:gd name="connsiteX102" fmla="*/ 229367 w 803793"/>
                    <a:gd name="connsiteY102" fmla="*/ 84390 h 351435"/>
                    <a:gd name="connsiteX103" fmla="*/ 232666 w 803793"/>
                    <a:gd name="connsiteY103" fmla="*/ 80484 h 351435"/>
                    <a:gd name="connsiteX104" fmla="*/ 235619 w 803793"/>
                    <a:gd name="connsiteY104" fmla="*/ 76328 h 351435"/>
                    <a:gd name="connsiteX105" fmla="*/ 238208 w 803793"/>
                    <a:gd name="connsiteY105" fmla="*/ 71946 h 351435"/>
                    <a:gd name="connsiteX106" fmla="*/ 240433 w 803793"/>
                    <a:gd name="connsiteY106" fmla="*/ 67366 h 351435"/>
                    <a:gd name="connsiteX107" fmla="*/ 242312 w 803793"/>
                    <a:gd name="connsiteY107" fmla="*/ 62629 h 351435"/>
                    <a:gd name="connsiteX108" fmla="*/ 243793 w 803793"/>
                    <a:gd name="connsiteY108" fmla="*/ 57746 h 351435"/>
                    <a:gd name="connsiteX109" fmla="*/ 244893 w 803793"/>
                    <a:gd name="connsiteY109" fmla="*/ 52775 h 351435"/>
                    <a:gd name="connsiteX110" fmla="*/ 245594 w 803793"/>
                    <a:gd name="connsiteY110" fmla="*/ 47710 h 351435"/>
                    <a:gd name="connsiteX111" fmla="*/ 245733 w 803793"/>
                    <a:gd name="connsiteY111" fmla="*/ 44826 h 351435"/>
                    <a:gd name="connsiteX112" fmla="*/ 247872 w 803793"/>
                    <a:gd name="connsiteY112" fmla="*/ 46792 h 351435"/>
                    <a:gd name="connsiteX113" fmla="*/ 251941 w 803793"/>
                    <a:gd name="connsiteY113" fmla="*/ 49883 h 351435"/>
                    <a:gd name="connsiteX114" fmla="*/ 256228 w 803793"/>
                    <a:gd name="connsiteY114" fmla="*/ 52654 h 351435"/>
                    <a:gd name="connsiteX115" fmla="*/ 260722 w 803793"/>
                    <a:gd name="connsiteY115" fmla="*/ 55053 h 351435"/>
                    <a:gd name="connsiteX116" fmla="*/ 265380 w 803793"/>
                    <a:gd name="connsiteY116" fmla="*/ 57088 h 351435"/>
                    <a:gd name="connsiteX117" fmla="*/ 270186 w 803793"/>
                    <a:gd name="connsiteY117" fmla="*/ 58767 h 351435"/>
                    <a:gd name="connsiteX118" fmla="*/ 275096 w 803793"/>
                    <a:gd name="connsiteY118" fmla="*/ 60066 h 351435"/>
                    <a:gd name="connsiteX119" fmla="*/ 280127 w 803793"/>
                    <a:gd name="connsiteY119" fmla="*/ 60932 h 351435"/>
                    <a:gd name="connsiteX120" fmla="*/ 285210 w 803793"/>
                    <a:gd name="connsiteY120" fmla="*/ 61374 h 351435"/>
                    <a:gd name="connsiteX121" fmla="*/ 290362 w 803793"/>
                    <a:gd name="connsiteY121" fmla="*/ 61348 h 351435"/>
                    <a:gd name="connsiteX122" fmla="*/ 295488 w 803793"/>
                    <a:gd name="connsiteY122" fmla="*/ 60802 h 351435"/>
                    <a:gd name="connsiteX123" fmla="*/ 300553 w 803793"/>
                    <a:gd name="connsiteY123" fmla="*/ 59676 h 351435"/>
                    <a:gd name="connsiteX124" fmla="*/ 305472 w 803793"/>
                    <a:gd name="connsiteY124" fmla="*/ 57962 h 351435"/>
                    <a:gd name="connsiteX125" fmla="*/ 309290 w 803793"/>
                    <a:gd name="connsiteY125" fmla="*/ 56048 h 351435"/>
                    <a:gd name="connsiteX126" fmla="*/ 313568 w 803793"/>
                    <a:gd name="connsiteY126" fmla="*/ 55962 h 351435"/>
                    <a:gd name="connsiteX127" fmla="*/ 318729 w 803793"/>
                    <a:gd name="connsiteY127" fmla="*/ 55191 h 351435"/>
                    <a:gd name="connsiteX128" fmla="*/ 323734 w 803793"/>
                    <a:gd name="connsiteY128" fmla="*/ 53832 h 351435"/>
                    <a:gd name="connsiteX129" fmla="*/ 328540 w 803793"/>
                    <a:gd name="connsiteY129" fmla="*/ 51961 h 351435"/>
                    <a:gd name="connsiteX130" fmla="*/ 333112 w 803793"/>
                    <a:gd name="connsiteY130" fmla="*/ 49615 h 351435"/>
                    <a:gd name="connsiteX131" fmla="*/ 337415 w 803793"/>
                    <a:gd name="connsiteY131" fmla="*/ 46861 h 351435"/>
                    <a:gd name="connsiteX132" fmla="*/ 341459 w 803793"/>
                    <a:gd name="connsiteY132" fmla="*/ 43761 h 351435"/>
                    <a:gd name="connsiteX133" fmla="*/ 345217 w 803793"/>
                    <a:gd name="connsiteY133" fmla="*/ 40332 h 351435"/>
                    <a:gd name="connsiteX134" fmla="*/ 348689 w 803793"/>
                    <a:gd name="connsiteY134" fmla="*/ 36609 h 351435"/>
                    <a:gd name="connsiteX135" fmla="*/ 351867 w 803793"/>
                    <a:gd name="connsiteY135" fmla="*/ 32634 h 351435"/>
                    <a:gd name="connsiteX136" fmla="*/ 354733 w 803793"/>
                    <a:gd name="connsiteY136" fmla="*/ 28409 h 351435"/>
                    <a:gd name="connsiteX137" fmla="*/ 357253 w 803793"/>
                    <a:gd name="connsiteY137" fmla="*/ 23984 h 351435"/>
                    <a:gd name="connsiteX138" fmla="*/ 359418 w 803793"/>
                    <a:gd name="connsiteY138" fmla="*/ 19342 h 351435"/>
                    <a:gd name="connsiteX139" fmla="*/ 360388 w 803793"/>
                    <a:gd name="connsiteY139" fmla="*/ 16624 h 351435"/>
                    <a:gd name="connsiteX140" fmla="*/ 361860 w 803793"/>
                    <a:gd name="connsiteY140" fmla="*/ 19109 h 351435"/>
                    <a:gd name="connsiteX141" fmla="*/ 364830 w 803793"/>
                    <a:gd name="connsiteY141" fmla="*/ 23300 h 351435"/>
                    <a:gd name="connsiteX142" fmla="*/ 368112 w 803793"/>
                    <a:gd name="connsiteY142" fmla="*/ 27188 h 351435"/>
                    <a:gd name="connsiteX143" fmla="*/ 371696 w 803793"/>
                    <a:gd name="connsiteY143" fmla="*/ 30807 h 351435"/>
                    <a:gd name="connsiteX144" fmla="*/ 375533 w 803793"/>
                    <a:gd name="connsiteY144" fmla="*/ 34149 h 351435"/>
                    <a:gd name="connsiteX145" fmla="*/ 379637 w 803793"/>
                    <a:gd name="connsiteY145" fmla="*/ 37154 h 351435"/>
                    <a:gd name="connsiteX146" fmla="*/ 383958 w 803793"/>
                    <a:gd name="connsiteY146" fmla="*/ 39865 h 351435"/>
                    <a:gd name="connsiteX147" fmla="*/ 388495 w 803793"/>
                    <a:gd name="connsiteY147" fmla="*/ 42185 h 351435"/>
                    <a:gd name="connsiteX148" fmla="*/ 393232 w 803793"/>
                    <a:gd name="connsiteY148" fmla="*/ 44116 h 351435"/>
                    <a:gd name="connsiteX149" fmla="*/ 398159 w 803793"/>
                    <a:gd name="connsiteY149" fmla="*/ 45588 h 351435"/>
                    <a:gd name="connsiteX150" fmla="*/ 403216 w 803793"/>
                    <a:gd name="connsiteY150" fmla="*/ 46567 h 351435"/>
                    <a:gd name="connsiteX151" fmla="*/ 408394 w 803793"/>
                    <a:gd name="connsiteY151" fmla="*/ 46991 h 351435"/>
                    <a:gd name="connsiteX152" fmla="*/ 413607 w 803793"/>
                    <a:gd name="connsiteY152" fmla="*/ 46809 h 351435"/>
                    <a:gd name="connsiteX153" fmla="*/ 417841 w 803793"/>
                    <a:gd name="connsiteY153" fmla="*/ 46116 h 351435"/>
                    <a:gd name="connsiteX154" fmla="*/ 421928 w 803793"/>
                    <a:gd name="connsiteY154" fmla="*/ 47285 h 351435"/>
                    <a:gd name="connsiteX155" fmla="*/ 427097 w 803793"/>
                    <a:gd name="connsiteY155" fmla="*/ 48082 h 351435"/>
                    <a:gd name="connsiteX156" fmla="*/ 432284 w 803793"/>
                    <a:gd name="connsiteY156" fmla="*/ 48255 h 351435"/>
                    <a:gd name="connsiteX157" fmla="*/ 437428 w 803793"/>
                    <a:gd name="connsiteY157" fmla="*/ 47883 h 351435"/>
                    <a:gd name="connsiteX158" fmla="*/ 442485 w 803793"/>
                    <a:gd name="connsiteY158" fmla="*/ 46982 h 351435"/>
                    <a:gd name="connsiteX159" fmla="*/ 447412 w 803793"/>
                    <a:gd name="connsiteY159" fmla="*/ 45614 h 351435"/>
                    <a:gd name="connsiteX160" fmla="*/ 452183 w 803793"/>
                    <a:gd name="connsiteY160" fmla="*/ 43848 h 351435"/>
                    <a:gd name="connsiteX161" fmla="*/ 456789 w 803793"/>
                    <a:gd name="connsiteY161" fmla="*/ 41657 h 351435"/>
                    <a:gd name="connsiteX162" fmla="*/ 461206 w 803793"/>
                    <a:gd name="connsiteY162" fmla="*/ 39137 h 351435"/>
                    <a:gd name="connsiteX163" fmla="*/ 465414 w 803793"/>
                    <a:gd name="connsiteY163" fmla="*/ 36280 h 351435"/>
                    <a:gd name="connsiteX164" fmla="*/ 469380 w 803793"/>
                    <a:gd name="connsiteY164" fmla="*/ 33102 h 351435"/>
                    <a:gd name="connsiteX165" fmla="*/ 473103 w 803793"/>
                    <a:gd name="connsiteY165" fmla="*/ 29603 h 351435"/>
                    <a:gd name="connsiteX166" fmla="*/ 476532 w 803793"/>
                    <a:gd name="connsiteY166" fmla="*/ 25802 h 351435"/>
                    <a:gd name="connsiteX167" fmla="*/ 478281 w 803793"/>
                    <a:gd name="connsiteY167" fmla="*/ 23499 h 351435"/>
                    <a:gd name="connsiteX168" fmla="*/ 478957 w 803793"/>
                    <a:gd name="connsiteY168" fmla="*/ 26304 h 351435"/>
                    <a:gd name="connsiteX169" fmla="*/ 480567 w 803793"/>
                    <a:gd name="connsiteY169" fmla="*/ 31180 h 351435"/>
                    <a:gd name="connsiteX170" fmla="*/ 482542 w 803793"/>
                    <a:gd name="connsiteY170" fmla="*/ 35881 h 351435"/>
                    <a:gd name="connsiteX171" fmla="*/ 484897 w 803793"/>
                    <a:gd name="connsiteY171" fmla="*/ 40393 h 351435"/>
                    <a:gd name="connsiteX172" fmla="*/ 487590 w 803793"/>
                    <a:gd name="connsiteY172" fmla="*/ 44705 h 351435"/>
                    <a:gd name="connsiteX173" fmla="*/ 490612 w 803793"/>
                    <a:gd name="connsiteY173" fmla="*/ 48809 h 351435"/>
                    <a:gd name="connsiteX174" fmla="*/ 493963 w 803793"/>
                    <a:gd name="connsiteY174" fmla="*/ 52637 h 351435"/>
                    <a:gd name="connsiteX175" fmla="*/ 497634 w 803793"/>
                    <a:gd name="connsiteY175" fmla="*/ 56187 h 351435"/>
                    <a:gd name="connsiteX176" fmla="*/ 501583 w 803793"/>
                    <a:gd name="connsiteY176" fmla="*/ 59425 h 351435"/>
                    <a:gd name="connsiteX177" fmla="*/ 505843 w 803793"/>
                    <a:gd name="connsiteY177" fmla="*/ 62292 h 351435"/>
                    <a:gd name="connsiteX178" fmla="*/ 510389 w 803793"/>
                    <a:gd name="connsiteY178" fmla="*/ 64725 h 351435"/>
                    <a:gd name="connsiteX179" fmla="*/ 515204 w 803793"/>
                    <a:gd name="connsiteY179" fmla="*/ 66656 h 351435"/>
                    <a:gd name="connsiteX180" fmla="*/ 520243 w 803793"/>
                    <a:gd name="connsiteY180" fmla="*/ 67998 h 351435"/>
                    <a:gd name="connsiteX181" fmla="*/ 524477 w 803793"/>
                    <a:gd name="connsiteY181" fmla="*/ 68578 h 351435"/>
                    <a:gd name="connsiteX182" fmla="*/ 528062 w 803793"/>
                    <a:gd name="connsiteY182" fmla="*/ 70925 h 351435"/>
                    <a:gd name="connsiteX183" fmla="*/ 532747 w 803793"/>
                    <a:gd name="connsiteY183" fmla="*/ 73211 h 351435"/>
                    <a:gd name="connsiteX184" fmla="*/ 537648 w 803793"/>
                    <a:gd name="connsiteY184" fmla="*/ 74891 h 351435"/>
                    <a:gd name="connsiteX185" fmla="*/ 542688 w 803793"/>
                    <a:gd name="connsiteY185" fmla="*/ 76034 h 351435"/>
                    <a:gd name="connsiteX186" fmla="*/ 547770 w 803793"/>
                    <a:gd name="connsiteY186" fmla="*/ 76666 h 351435"/>
                    <a:gd name="connsiteX187" fmla="*/ 552888 w 803793"/>
                    <a:gd name="connsiteY187" fmla="*/ 76830 h 351435"/>
                    <a:gd name="connsiteX188" fmla="*/ 557980 w 803793"/>
                    <a:gd name="connsiteY188" fmla="*/ 76527 h 351435"/>
                    <a:gd name="connsiteX189" fmla="*/ 563028 w 803793"/>
                    <a:gd name="connsiteY189" fmla="*/ 75817 h 351435"/>
                    <a:gd name="connsiteX190" fmla="*/ 567990 w 803793"/>
                    <a:gd name="connsiteY190" fmla="*/ 74691 h 351435"/>
                    <a:gd name="connsiteX191" fmla="*/ 572847 w 803793"/>
                    <a:gd name="connsiteY191" fmla="*/ 73202 h 351435"/>
                    <a:gd name="connsiteX192" fmla="*/ 577592 w 803793"/>
                    <a:gd name="connsiteY192" fmla="*/ 71332 h 351435"/>
                    <a:gd name="connsiteX193" fmla="*/ 582182 w 803793"/>
                    <a:gd name="connsiteY193" fmla="*/ 69080 h 351435"/>
                    <a:gd name="connsiteX194" fmla="*/ 586563 w 803793"/>
                    <a:gd name="connsiteY194" fmla="*/ 66457 h 351435"/>
                    <a:gd name="connsiteX195" fmla="*/ 588910 w 803793"/>
                    <a:gd name="connsiteY195" fmla="*/ 64768 h 351435"/>
                    <a:gd name="connsiteX196" fmla="*/ 588728 w 803793"/>
                    <a:gd name="connsiteY196" fmla="*/ 67660 h 351435"/>
                    <a:gd name="connsiteX197" fmla="*/ 588832 w 803793"/>
                    <a:gd name="connsiteY197" fmla="*/ 72778 h 351435"/>
                    <a:gd name="connsiteX198" fmla="*/ 589351 w 803793"/>
                    <a:gd name="connsiteY198" fmla="*/ 77861 h 351435"/>
                    <a:gd name="connsiteX199" fmla="*/ 590269 w 803793"/>
                    <a:gd name="connsiteY199" fmla="*/ 82866 h 351435"/>
                    <a:gd name="connsiteX200" fmla="*/ 591560 w 803793"/>
                    <a:gd name="connsiteY200" fmla="*/ 87784 h 351435"/>
                    <a:gd name="connsiteX201" fmla="*/ 593239 w 803793"/>
                    <a:gd name="connsiteY201" fmla="*/ 92590 h 351435"/>
                    <a:gd name="connsiteX202" fmla="*/ 595300 w 803793"/>
                    <a:gd name="connsiteY202" fmla="*/ 97240 h 351435"/>
                    <a:gd name="connsiteX203" fmla="*/ 597733 w 803793"/>
                    <a:gd name="connsiteY203" fmla="*/ 101725 h 351435"/>
                    <a:gd name="connsiteX204" fmla="*/ 600565 w 803793"/>
                    <a:gd name="connsiteY204" fmla="*/ 105985 h 351435"/>
                    <a:gd name="connsiteX205" fmla="*/ 603804 w 803793"/>
                    <a:gd name="connsiteY205" fmla="*/ 109977 h 351435"/>
                    <a:gd name="connsiteX206" fmla="*/ 607440 w 803793"/>
                    <a:gd name="connsiteY206" fmla="*/ 113631 h 351435"/>
                    <a:gd name="connsiteX207" fmla="*/ 611467 w 803793"/>
                    <a:gd name="connsiteY207" fmla="*/ 116904 h 351435"/>
                    <a:gd name="connsiteX208" fmla="*/ 615883 w 803793"/>
                    <a:gd name="connsiteY208" fmla="*/ 119684 h 351435"/>
                    <a:gd name="connsiteX209" fmla="*/ 619736 w 803793"/>
                    <a:gd name="connsiteY209" fmla="*/ 121459 h 351435"/>
                    <a:gd name="connsiteX210" fmla="*/ 622481 w 803793"/>
                    <a:gd name="connsiteY210" fmla="*/ 124776 h 351435"/>
                    <a:gd name="connsiteX211" fmla="*/ 626291 w 803793"/>
                    <a:gd name="connsiteY211" fmla="*/ 128326 h 351435"/>
                    <a:gd name="connsiteX212" fmla="*/ 630465 w 803793"/>
                    <a:gd name="connsiteY212" fmla="*/ 131391 h 351435"/>
                    <a:gd name="connsiteX213" fmla="*/ 634933 w 803793"/>
                    <a:gd name="connsiteY213" fmla="*/ 133980 h 351435"/>
                    <a:gd name="connsiteX214" fmla="*/ 639626 w 803793"/>
                    <a:gd name="connsiteY214" fmla="*/ 136084 h 351435"/>
                    <a:gd name="connsiteX215" fmla="*/ 644475 w 803793"/>
                    <a:gd name="connsiteY215" fmla="*/ 137730 h 351435"/>
                    <a:gd name="connsiteX216" fmla="*/ 649428 w 803793"/>
                    <a:gd name="connsiteY216" fmla="*/ 138950 h 351435"/>
                    <a:gd name="connsiteX217" fmla="*/ 654451 w 803793"/>
                    <a:gd name="connsiteY217" fmla="*/ 139764 h 351435"/>
                    <a:gd name="connsiteX218" fmla="*/ 659516 w 803793"/>
                    <a:gd name="connsiteY218" fmla="*/ 140172 h 351435"/>
                    <a:gd name="connsiteX219" fmla="*/ 664608 w 803793"/>
                    <a:gd name="connsiteY219" fmla="*/ 140163 h 351435"/>
                    <a:gd name="connsiteX220" fmla="*/ 669690 w 803793"/>
                    <a:gd name="connsiteY220" fmla="*/ 139773 h 351435"/>
                    <a:gd name="connsiteX221" fmla="*/ 674713 w 803793"/>
                    <a:gd name="connsiteY221" fmla="*/ 138968 h 351435"/>
                    <a:gd name="connsiteX222" fmla="*/ 679700 w 803793"/>
                    <a:gd name="connsiteY222" fmla="*/ 137747 h 351435"/>
                    <a:gd name="connsiteX223" fmla="*/ 682445 w 803793"/>
                    <a:gd name="connsiteY223" fmla="*/ 136838 h 351435"/>
                    <a:gd name="connsiteX224" fmla="*/ 681406 w 803793"/>
                    <a:gd name="connsiteY224" fmla="*/ 139548 h 351435"/>
                    <a:gd name="connsiteX225" fmla="*/ 679995 w 803793"/>
                    <a:gd name="connsiteY225" fmla="*/ 144475 h 351435"/>
                    <a:gd name="connsiteX226" fmla="*/ 678990 w 803793"/>
                    <a:gd name="connsiteY226" fmla="*/ 149471 h 351435"/>
                    <a:gd name="connsiteX227" fmla="*/ 678393 w 803793"/>
                    <a:gd name="connsiteY227" fmla="*/ 154537 h 351435"/>
                    <a:gd name="connsiteX228" fmla="*/ 678185 w 803793"/>
                    <a:gd name="connsiteY228" fmla="*/ 159620 h 351435"/>
                    <a:gd name="connsiteX229" fmla="*/ 678376 w 803793"/>
                    <a:gd name="connsiteY229" fmla="*/ 164694 h 351435"/>
                    <a:gd name="connsiteX230" fmla="*/ 678973 w 803793"/>
                    <a:gd name="connsiteY230" fmla="*/ 169751 h 351435"/>
                    <a:gd name="connsiteX231" fmla="*/ 679986 w 803793"/>
                    <a:gd name="connsiteY231" fmla="*/ 174738 h 351435"/>
                    <a:gd name="connsiteX232" fmla="*/ 681441 w 803793"/>
                    <a:gd name="connsiteY232" fmla="*/ 179657 h 351435"/>
                    <a:gd name="connsiteX233" fmla="*/ 683355 w 803793"/>
                    <a:gd name="connsiteY233" fmla="*/ 184428 h 351435"/>
                    <a:gd name="connsiteX234" fmla="*/ 685744 w 803793"/>
                    <a:gd name="connsiteY234" fmla="*/ 188992 h 351435"/>
                    <a:gd name="connsiteX235" fmla="*/ 688628 w 803793"/>
                    <a:gd name="connsiteY235" fmla="*/ 193286 h 351435"/>
                    <a:gd name="connsiteX236" fmla="*/ 692031 w 803793"/>
                    <a:gd name="connsiteY236" fmla="*/ 197243 h 351435"/>
                    <a:gd name="connsiteX237" fmla="*/ 695209 w 803793"/>
                    <a:gd name="connsiteY237" fmla="*/ 200110 h 351435"/>
                    <a:gd name="connsiteX238" fmla="*/ 696845 w 803793"/>
                    <a:gd name="connsiteY238" fmla="*/ 204058 h 351435"/>
                    <a:gd name="connsiteX239" fmla="*/ 699434 w 803793"/>
                    <a:gd name="connsiteY239" fmla="*/ 208587 h 351435"/>
                    <a:gd name="connsiteX240" fmla="*/ 702517 w 803793"/>
                    <a:gd name="connsiteY240" fmla="*/ 212743 h 351435"/>
                    <a:gd name="connsiteX241" fmla="*/ 706024 w 803793"/>
                    <a:gd name="connsiteY241" fmla="*/ 216519 h 351435"/>
                    <a:gd name="connsiteX242" fmla="*/ 709895 w 803793"/>
                    <a:gd name="connsiteY242" fmla="*/ 219922 h 351435"/>
                    <a:gd name="connsiteX243" fmla="*/ 714025 w 803793"/>
                    <a:gd name="connsiteY243" fmla="*/ 222935 h 351435"/>
                    <a:gd name="connsiteX244" fmla="*/ 718407 w 803793"/>
                    <a:gd name="connsiteY244" fmla="*/ 225559 h 351435"/>
                    <a:gd name="connsiteX245" fmla="*/ 722961 w 803793"/>
                    <a:gd name="connsiteY245" fmla="*/ 227802 h 351435"/>
                    <a:gd name="connsiteX246" fmla="*/ 727689 w 803793"/>
                    <a:gd name="connsiteY246" fmla="*/ 229698 h 351435"/>
                    <a:gd name="connsiteX247" fmla="*/ 732564 w 803793"/>
                    <a:gd name="connsiteY247" fmla="*/ 231187 h 351435"/>
                    <a:gd name="connsiteX248" fmla="*/ 737517 w 803793"/>
                    <a:gd name="connsiteY248" fmla="*/ 232313 h 351435"/>
                    <a:gd name="connsiteX249" fmla="*/ 742574 w 803793"/>
                    <a:gd name="connsiteY249" fmla="*/ 233040 h 351435"/>
                    <a:gd name="connsiteX250" fmla="*/ 747692 w 803793"/>
                    <a:gd name="connsiteY250" fmla="*/ 233343 h 351435"/>
                    <a:gd name="connsiteX251" fmla="*/ 750592 w 803793"/>
                    <a:gd name="connsiteY251" fmla="*/ 233274 h 351435"/>
                    <a:gd name="connsiteX252" fmla="*/ 748800 w 803793"/>
                    <a:gd name="connsiteY252" fmla="*/ 235560 h 351435"/>
                    <a:gd name="connsiteX253" fmla="*/ 746003 w 803793"/>
                    <a:gd name="connsiteY253" fmla="*/ 239855 h 351435"/>
                    <a:gd name="connsiteX254" fmla="*/ 743561 w 803793"/>
                    <a:gd name="connsiteY254" fmla="*/ 244340 h 351435"/>
                    <a:gd name="connsiteX255" fmla="*/ 741509 w 803793"/>
                    <a:gd name="connsiteY255" fmla="*/ 248999 h 351435"/>
                    <a:gd name="connsiteX256" fmla="*/ 739812 w 803793"/>
                    <a:gd name="connsiteY256" fmla="*/ 253787 h 351435"/>
                    <a:gd name="connsiteX257" fmla="*/ 738504 w 803793"/>
                    <a:gd name="connsiteY257" fmla="*/ 258697 h 351435"/>
                    <a:gd name="connsiteX258" fmla="*/ 737586 w 803793"/>
                    <a:gd name="connsiteY258" fmla="*/ 263711 h 351435"/>
                    <a:gd name="connsiteX259" fmla="*/ 737084 w 803793"/>
                    <a:gd name="connsiteY259" fmla="*/ 268793 h 351435"/>
                    <a:gd name="connsiteX260" fmla="*/ 737024 w 803793"/>
                    <a:gd name="connsiteY260" fmla="*/ 273894 h 351435"/>
                    <a:gd name="connsiteX261" fmla="*/ 737439 w 803793"/>
                    <a:gd name="connsiteY261" fmla="*/ 279011 h 351435"/>
                    <a:gd name="connsiteX262" fmla="*/ 738374 w 803793"/>
                    <a:gd name="connsiteY262" fmla="*/ 284094 h 351435"/>
                    <a:gd name="connsiteX263" fmla="*/ 739864 w 803793"/>
                    <a:gd name="connsiteY263" fmla="*/ 289064 h 351435"/>
                    <a:gd name="connsiteX264" fmla="*/ 741951 w 803793"/>
                    <a:gd name="connsiteY264" fmla="*/ 293844 h 351435"/>
                    <a:gd name="connsiteX265" fmla="*/ 744141 w 803793"/>
                    <a:gd name="connsiteY265" fmla="*/ 297525 h 351435"/>
                    <a:gd name="connsiteX266" fmla="*/ 744540 w 803793"/>
                    <a:gd name="connsiteY266" fmla="*/ 301776 h 351435"/>
                    <a:gd name="connsiteX267" fmla="*/ 745683 w 803793"/>
                    <a:gd name="connsiteY267" fmla="*/ 306850 h 351435"/>
                    <a:gd name="connsiteX268" fmla="*/ 747406 w 803793"/>
                    <a:gd name="connsiteY268" fmla="*/ 311751 h 351435"/>
                    <a:gd name="connsiteX269" fmla="*/ 749649 w 803793"/>
                    <a:gd name="connsiteY269" fmla="*/ 316384 h 351435"/>
                    <a:gd name="connsiteX270" fmla="*/ 752350 w 803793"/>
                    <a:gd name="connsiteY270" fmla="*/ 320774 h 351435"/>
                    <a:gd name="connsiteX271" fmla="*/ 755416 w 803793"/>
                    <a:gd name="connsiteY271" fmla="*/ 324879 h 351435"/>
                    <a:gd name="connsiteX272" fmla="*/ 758827 w 803793"/>
                    <a:gd name="connsiteY272" fmla="*/ 328671 h 351435"/>
                    <a:gd name="connsiteX273" fmla="*/ 762533 w 803793"/>
                    <a:gd name="connsiteY273" fmla="*/ 332152 h 351435"/>
                    <a:gd name="connsiteX274" fmla="*/ 766482 w 803793"/>
                    <a:gd name="connsiteY274" fmla="*/ 335347 h 351435"/>
                    <a:gd name="connsiteX275" fmla="*/ 770690 w 803793"/>
                    <a:gd name="connsiteY275" fmla="*/ 338205 h 351435"/>
                    <a:gd name="connsiteX276" fmla="*/ 775115 w 803793"/>
                    <a:gd name="connsiteY276" fmla="*/ 340742 h 351435"/>
                    <a:gd name="connsiteX277" fmla="*/ 779722 w 803793"/>
                    <a:gd name="connsiteY277" fmla="*/ 342924 h 351435"/>
                    <a:gd name="connsiteX278" fmla="*/ 784510 w 803793"/>
                    <a:gd name="connsiteY278" fmla="*/ 344734 h 351435"/>
                    <a:gd name="connsiteX279" fmla="*/ 787307 w 803793"/>
                    <a:gd name="connsiteY279" fmla="*/ 345522 h 351435"/>
                    <a:gd name="connsiteX280" fmla="*/ 784917 w 803793"/>
                    <a:gd name="connsiteY280" fmla="*/ 347167 h 351435"/>
                    <a:gd name="connsiteX281" fmla="*/ 780977 w 803793"/>
                    <a:gd name="connsiteY281" fmla="*/ 350449 h 351435"/>
                    <a:gd name="connsiteX282" fmla="*/ 779973 w 803793"/>
                    <a:gd name="connsiteY282" fmla="*/ 351436 h 351435"/>
                    <a:gd name="connsiteX283" fmla="*/ 792779 w 803793"/>
                    <a:gd name="connsiteY283" fmla="*/ 351436 h 351435"/>
                    <a:gd name="connsiteX284" fmla="*/ 793351 w 803793"/>
                    <a:gd name="connsiteY284" fmla="*/ 351055 h 351435"/>
                    <a:gd name="connsiteX285" fmla="*/ 797230 w 803793"/>
                    <a:gd name="connsiteY285" fmla="*/ 348942 h 351435"/>
                    <a:gd name="connsiteX286" fmla="*/ 801265 w 803793"/>
                    <a:gd name="connsiteY286" fmla="*/ 347254 h 351435"/>
                    <a:gd name="connsiteX287" fmla="*/ 803785 w 803793"/>
                    <a:gd name="connsiteY287" fmla="*/ 343721 h 351435"/>
                    <a:gd name="connsiteX288" fmla="*/ 799932 w 803793"/>
                    <a:gd name="connsiteY288" fmla="*/ 339322 h 351435"/>
                    <a:gd name="connsiteX289" fmla="*/ 795568 w 803793"/>
                    <a:gd name="connsiteY289" fmla="*/ 339019 h 351435"/>
                    <a:gd name="connsiteX290" fmla="*/ 791204 w 803793"/>
                    <a:gd name="connsiteY290" fmla="*/ 338326 h 351435"/>
                    <a:gd name="connsiteX291" fmla="*/ 786917 w 803793"/>
                    <a:gd name="connsiteY291" fmla="*/ 337209 h 351435"/>
                    <a:gd name="connsiteX292" fmla="*/ 782700 w 803793"/>
                    <a:gd name="connsiteY292" fmla="*/ 335702 h 351435"/>
                    <a:gd name="connsiteX293" fmla="*/ 778613 w 803793"/>
                    <a:gd name="connsiteY293" fmla="*/ 333875 h 351435"/>
                    <a:gd name="connsiteX294" fmla="*/ 774691 w 803793"/>
                    <a:gd name="connsiteY294" fmla="*/ 331711 h 351435"/>
                    <a:gd name="connsiteX295" fmla="*/ 770915 w 803793"/>
                    <a:gd name="connsiteY295" fmla="*/ 329243 h 351435"/>
                    <a:gd name="connsiteX296" fmla="*/ 767365 w 803793"/>
                    <a:gd name="connsiteY296" fmla="*/ 326489 h 351435"/>
                    <a:gd name="connsiteX297" fmla="*/ 764040 w 803793"/>
                    <a:gd name="connsiteY297" fmla="*/ 323493 h 351435"/>
                    <a:gd name="connsiteX298" fmla="*/ 760983 w 803793"/>
                    <a:gd name="connsiteY298" fmla="*/ 320203 h 351435"/>
                    <a:gd name="connsiteX299" fmla="*/ 758238 w 803793"/>
                    <a:gd name="connsiteY299" fmla="*/ 316687 h 351435"/>
                    <a:gd name="connsiteX300" fmla="*/ 755848 w 803793"/>
                    <a:gd name="connsiteY300" fmla="*/ 312938 h 351435"/>
                    <a:gd name="connsiteX301" fmla="*/ 753857 w 803793"/>
                    <a:gd name="connsiteY301" fmla="*/ 308998 h 351435"/>
                    <a:gd name="connsiteX302" fmla="*/ 752307 w 803793"/>
                    <a:gd name="connsiteY302" fmla="*/ 304885 h 351435"/>
                    <a:gd name="connsiteX303" fmla="*/ 751268 w 803793"/>
                    <a:gd name="connsiteY303" fmla="*/ 300642 h 351435"/>
                    <a:gd name="connsiteX304" fmla="*/ 750774 w 803793"/>
                    <a:gd name="connsiteY304" fmla="*/ 296330 h 351435"/>
                    <a:gd name="connsiteX305" fmla="*/ 750194 w 803793"/>
                    <a:gd name="connsiteY305" fmla="*/ 294554 h 351435"/>
                    <a:gd name="connsiteX306" fmla="*/ 748038 w 803793"/>
                    <a:gd name="connsiteY306" fmla="*/ 290762 h 351435"/>
                    <a:gd name="connsiteX307" fmla="*/ 746375 w 803793"/>
                    <a:gd name="connsiteY307" fmla="*/ 286735 h 351435"/>
                    <a:gd name="connsiteX308" fmla="*/ 745198 w 803793"/>
                    <a:gd name="connsiteY308" fmla="*/ 282510 h 351435"/>
                    <a:gd name="connsiteX309" fmla="*/ 744470 w 803793"/>
                    <a:gd name="connsiteY309" fmla="*/ 278145 h 351435"/>
                    <a:gd name="connsiteX310" fmla="*/ 744211 w 803793"/>
                    <a:gd name="connsiteY310" fmla="*/ 273720 h 351435"/>
                    <a:gd name="connsiteX311" fmla="*/ 744341 w 803793"/>
                    <a:gd name="connsiteY311" fmla="*/ 269252 h 351435"/>
                    <a:gd name="connsiteX312" fmla="*/ 744877 w 803793"/>
                    <a:gd name="connsiteY312" fmla="*/ 264793 h 351435"/>
                    <a:gd name="connsiteX313" fmla="*/ 745778 w 803793"/>
                    <a:gd name="connsiteY313" fmla="*/ 260412 h 351435"/>
                    <a:gd name="connsiteX314" fmla="*/ 747034 w 803793"/>
                    <a:gd name="connsiteY314" fmla="*/ 256082 h 351435"/>
                    <a:gd name="connsiteX315" fmla="*/ 748601 w 803793"/>
                    <a:gd name="connsiteY315" fmla="*/ 251874 h 351435"/>
                    <a:gd name="connsiteX316" fmla="*/ 750514 w 803793"/>
                    <a:gd name="connsiteY316" fmla="*/ 247795 h 351435"/>
                    <a:gd name="connsiteX317" fmla="*/ 752723 w 803793"/>
                    <a:gd name="connsiteY317" fmla="*/ 243925 h 351435"/>
                    <a:gd name="connsiteX318" fmla="*/ 755234 w 803793"/>
                    <a:gd name="connsiteY318" fmla="*/ 240219 h 351435"/>
                    <a:gd name="connsiteX319" fmla="*/ 758031 w 803793"/>
                    <a:gd name="connsiteY319" fmla="*/ 236772 h 351435"/>
                    <a:gd name="connsiteX320" fmla="*/ 761122 w 803793"/>
                    <a:gd name="connsiteY320" fmla="*/ 233629 h 351435"/>
                    <a:gd name="connsiteX321" fmla="*/ 764482 w 803793"/>
                    <a:gd name="connsiteY321" fmla="*/ 230815 h 351435"/>
                    <a:gd name="connsiteX322" fmla="*/ 765858 w 803793"/>
                    <a:gd name="connsiteY322" fmla="*/ 226684 h 351435"/>
                    <a:gd name="connsiteX323" fmla="*/ 760871 w 803793"/>
                    <a:gd name="connsiteY323" fmla="*/ 223628 h 351435"/>
                    <a:gd name="connsiteX324" fmla="*/ 756619 w 803793"/>
                    <a:gd name="connsiteY324" fmla="*/ 224641 h 351435"/>
                    <a:gd name="connsiteX325" fmla="*/ 752246 w 803793"/>
                    <a:gd name="connsiteY325" fmla="*/ 225221 h 351435"/>
                    <a:gd name="connsiteX326" fmla="*/ 747813 w 803793"/>
                    <a:gd name="connsiteY326" fmla="*/ 225412 h 351435"/>
                    <a:gd name="connsiteX327" fmla="*/ 743336 w 803793"/>
                    <a:gd name="connsiteY327" fmla="*/ 225230 h 351435"/>
                    <a:gd name="connsiteX328" fmla="*/ 738903 w 803793"/>
                    <a:gd name="connsiteY328" fmla="*/ 224702 h 351435"/>
                    <a:gd name="connsiteX329" fmla="*/ 734486 w 803793"/>
                    <a:gd name="connsiteY329" fmla="*/ 223775 h 351435"/>
                    <a:gd name="connsiteX330" fmla="*/ 730183 w 803793"/>
                    <a:gd name="connsiteY330" fmla="*/ 222537 h 351435"/>
                    <a:gd name="connsiteX331" fmla="*/ 725975 w 803793"/>
                    <a:gd name="connsiteY331" fmla="*/ 220961 h 351435"/>
                    <a:gd name="connsiteX332" fmla="*/ 721896 w 803793"/>
                    <a:gd name="connsiteY332" fmla="*/ 219047 h 351435"/>
                    <a:gd name="connsiteX333" fmla="*/ 718026 w 803793"/>
                    <a:gd name="connsiteY333" fmla="*/ 216813 h 351435"/>
                    <a:gd name="connsiteX334" fmla="*/ 714354 w 803793"/>
                    <a:gd name="connsiteY334" fmla="*/ 214276 h 351435"/>
                    <a:gd name="connsiteX335" fmla="*/ 710968 w 803793"/>
                    <a:gd name="connsiteY335" fmla="*/ 211410 h 351435"/>
                    <a:gd name="connsiteX336" fmla="*/ 707894 w 803793"/>
                    <a:gd name="connsiteY336" fmla="*/ 208223 h 351435"/>
                    <a:gd name="connsiteX337" fmla="*/ 705210 w 803793"/>
                    <a:gd name="connsiteY337" fmla="*/ 204742 h 351435"/>
                    <a:gd name="connsiteX338" fmla="*/ 702950 w 803793"/>
                    <a:gd name="connsiteY338" fmla="*/ 201002 h 351435"/>
                    <a:gd name="connsiteX339" fmla="*/ 701210 w 803793"/>
                    <a:gd name="connsiteY339" fmla="*/ 197018 h 351435"/>
                    <a:gd name="connsiteX340" fmla="*/ 700136 w 803793"/>
                    <a:gd name="connsiteY340" fmla="*/ 195494 h 351435"/>
                    <a:gd name="connsiteX341" fmla="*/ 696967 w 803793"/>
                    <a:gd name="connsiteY341" fmla="*/ 192524 h 351435"/>
                    <a:gd name="connsiteX342" fmla="*/ 694187 w 803793"/>
                    <a:gd name="connsiteY342" fmla="*/ 189139 h 351435"/>
                    <a:gd name="connsiteX343" fmla="*/ 691815 w 803793"/>
                    <a:gd name="connsiteY343" fmla="*/ 185450 h 351435"/>
                    <a:gd name="connsiteX344" fmla="*/ 689849 w 803793"/>
                    <a:gd name="connsiteY344" fmla="*/ 181501 h 351435"/>
                    <a:gd name="connsiteX345" fmla="*/ 688264 w 803793"/>
                    <a:gd name="connsiteY345" fmla="*/ 177353 h 351435"/>
                    <a:gd name="connsiteX346" fmla="*/ 687087 w 803793"/>
                    <a:gd name="connsiteY346" fmla="*/ 173059 h 351435"/>
                    <a:gd name="connsiteX347" fmla="*/ 686281 w 803793"/>
                    <a:gd name="connsiteY347" fmla="*/ 168625 h 351435"/>
                    <a:gd name="connsiteX348" fmla="*/ 685840 w 803793"/>
                    <a:gd name="connsiteY348" fmla="*/ 164166 h 351435"/>
                    <a:gd name="connsiteX349" fmla="*/ 685744 w 803793"/>
                    <a:gd name="connsiteY349" fmla="*/ 159654 h 351435"/>
                    <a:gd name="connsiteX350" fmla="*/ 686022 w 803793"/>
                    <a:gd name="connsiteY350" fmla="*/ 155178 h 351435"/>
                    <a:gd name="connsiteX351" fmla="*/ 686636 w 803793"/>
                    <a:gd name="connsiteY351" fmla="*/ 150718 h 351435"/>
                    <a:gd name="connsiteX352" fmla="*/ 687598 w 803793"/>
                    <a:gd name="connsiteY352" fmla="*/ 146345 h 351435"/>
                    <a:gd name="connsiteX353" fmla="*/ 688896 w 803793"/>
                    <a:gd name="connsiteY353" fmla="*/ 142077 h 351435"/>
                    <a:gd name="connsiteX354" fmla="*/ 690568 w 803793"/>
                    <a:gd name="connsiteY354" fmla="*/ 137963 h 351435"/>
                    <a:gd name="connsiteX355" fmla="*/ 692594 w 803793"/>
                    <a:gd name="connsiteY355" fmla="*/ 134041 h 351435"/>
                    <a:gd name="connsiteX356" fmla="*/ 694958 w 803793"/>
                    <a:gd name="connsiteY356" fmla="*/ 130361 h 351435"/>
                    <a:gd name="connsiteX357" fmla="*/ 695053 w 803793"/>
                    <a:gd name="connsiteY357" fmla="*/ 126023 h 351435"/>
                    <a:gd name="connsiteX358" fmla="*/ 689399 w 803793"/>
                    <a:gd name="connsiteY358" fmla="*/ 124559 h 351435"/>
                    <a:gd name="connsiteX359" fmla="*/ 685623 w 803793"/>
                    <a:gd name="connsiteY359" fmla="*/ 126784 h 351435"/>
                    <a:gd name="connsiteX360" fmla="*/ 681623 w 803793"/>
                    <a:gd name="connsiteY360" fmla="*/ 128646 h 351435"/>
                    <a:gd name="connsiteX361" fmla="*/ 677440 w 803793"/>
                    <a:gd name="connsiteY361" fmla="*/ 130144 h 351435"/>
                    <a:gd name="connsiteX362" fmla="*/ 673119 w 803793"/>
                    <a:gd name="connsiteY362" fmla="*/ 131296 h 351435"/>
                    <a:gd name="connsiteX363" fmla="*/ 668712 w 803793"/>
                    <a:gd name="connsiteY363" fmla="*/ 132075 h 351435"/>
                    <a:gd name="connsiteX364" fmla="*/ 664244 w 803793"/>
                    <a:gd name="connsiteY364" fmla="*/ 132508 h 351435"/>
                    <a:gd name="connsiteX365" fmla="*/ 659733 w 803793"/>
                    <a:gd name="connsiteY365" fmla="*/ 132595 h 351435"/>
                    <a:gd name="connsiteX366" fmla="*/ 655256 w 803793"/>
                    <a:gd name="connsiteY366" fmla="*/ 132318 h 351435"/>
                    <a:gd name="connsiteX367" fmla="*/ 650805 w 803793"/>
                    <a:gd name="connsiteY367" fmla="*/ 131694 h 351435"/>
                    <a:gd name="connsiteX368" fmla="*/ 646441 w 803793"/>
                    <a:gd name="connsiteY368" fmla="*/ 130724 h 351435"/>
                    <a:gd name="connsiteX369" fmla="*/ 642181 w 803793"/>
                    <a:gd name="connsiteY369" fmla="*/ 129356 h 351435"/>
                    <a:gd name="connsiteX370" fmla="*/ 638085 w 803793"/>
                    <a:gd name="connsiteY370" fmla="*/ 127616 h 351435"/>
                    <a:gd name="connsiteX371" fmla="*/ 634232 w 803793"/>
                    <a:gd name="connsiteY371" fmla="*/ 125486 h 351435"/>
                    <a:gd name="connsiteX372" fmla="*/ 630629 w 803793"/>
                    <a:gd name="connsiteY372" fmla="*/ 122966 h 351435"/>
                    <a:gd name="connsiteX373" fmla="*/ 627382 w 803793"/>
                    <a:gd name="connsiteY373" fmla="*/ 120048 h 351435"/>
                    <a:gd name="connsiteX374" fmla="*/ 624542 w 803793"/>
                    <a:gd name="connsiteY374" fmla="*/ 116749 h 351435"/>
                    <a:gd name="connsiteX375" fmla="*/ 623070 w 803793"/>
                    <a:gd name="connsiteY375" fmla="*/ 115623 h 351435"/>
                    <a:gd name="connsiteX376" fmla="*/ 619165 w 803793"/>
                    <a:gd name="connsiteY376" fmla="*/ 113709 h 351435"/>
                    <a:gd name="connsiteX377" fmla="*/ 615511 w 803793"/>
                    <a:gd name="connsiteY377" fmla="*/ 111311 h 351435"/>
                    <a:gd name="connsiteX378" fmla="*/ 612142 w 803793"/>
                    <a:gd name="connsiteY378" fmla="*/ 108479 h 351435"/>
                    <a:gd name="connsiteX379" fmla="*/ 609094 w 803793"/>
                    <a:gd name="connsiteY379" fmla="*/ 105293 h 351435"/>
                    <a:gd name="connsiteX380" fmla="*/ 606367 w 803793"/>
                    <a:gd name="connsiteY380" fmla="*/ 101777 h 351435"/>
                    <a:gd name="connsiteX381" fmla="*/ 603985 w 803793"/>
                    <a:gd name="connsiteY381" fmla="*/ 98002 h 351435"/>
                    <a:gd name="connsiteX382" fmla="*/ 601916 w 803793"/>
                    <a:gd name="connsiteY382" fmla="*/ 94044 h 351435"/>
                    <a:gd name="connsiteX383" fmla="*/ 600175 w 803793"/>
                    <a:gd name="connsiteY383" fmla="*/ 89905 h 351435"/>
                    <a:gd name="connsiteX384" fmla="*/ 598773 w 803793"/>
                    <a:gd name="connsiteY384" fmla="*/ 85637 h 351435"/>
                    <a:gd name="connsiteX385" fmla="*/ 597707 w 803793"/>
                    <a:gd name="connsiteY385" fmla="*/ 81272 h 351435"/>
                    <a:gd name="connsiteX386" fmla="*/ 596989 w 803793"/>
                    <a:gd name="connsiteY386" fmla="*/ 76822 h 351435"/>
                    <a:gd name="connsiteX387" fmla="*/ 596625 w 803793"/>
                    <a:gd name="connsiteY387" fmla="*/ 72354 h 351435"/>
                    <a:gd name="connsiteX388" fmla="*/ 596625 w 803793"/>
                    <a:gd name="connsiteY388" fmla="*/ 67885 h 351435"/>
                    <a:gd name="connsiteX389" fmla="*/ 596997 w 803793"/>
                    <a:gd name="connsiteY389" fmla="*/ 63452 h 351435"/>
                    <a:gd name="connsiteX390" fmla="*/ 597777 w 803793"/>
                    <a:gd name="connsiteY390" fmla="*/ 59122 h 351435"/>
                    <a:gd name="connsiteX391" fmla="*/ 598963 w 803793"/>
                    <a:gd name="connsiteY391" fmla="*/ 54905 h 351435"/>
                    <a:gd name="connsiteX392" fmla="*/ 597768 w 803793"/>
                    <a:gd name="connsiteY392" fmla="*/ 50732 h 351435"/>
                    <a:gd name="connsiteX393" fmla="*/ 591932 w 803793"/>
                    <a:gd name="connsiteY393" fmla="*/ 51009 h 351435"/>
                    <a:gd name="connsiteX394" fmla="*/ 588979 w 803793"/>
                    <a:gd name="connsiteY394" fmla="*/ 54239 h 351435"/>
                    <a:gd name="connsiteX395" fmla="*/ 585706 w 803793"/>
                    <a:gd name="connsiteY395" fmla="*/ 57200 h 351435"/>
                    <a:gd name="connsiteX396" fmla="*/ 582147 w 803793"/>
                    <a:gd name="connsiteY396" fmla="*/ 59876 h 351435"/>
                    <a:gd name="connsiteX397" fmla="*/ 578354 w 803793"/>
                    <a:gd name="connsiteY397" fmla="*/ 62214 h 351435"/>
                    <a:gd name="connsiteX398" fmla="*/ 574363 w 803793"/>
                    <a:gd name="connsiteY398" fmla="*/ 64274 h 351435"/>
                    <a:gd name="connsiteX399" fmla="*/ 570215 w 803793"/>
                    <a:gd name="connsiteY399" fmla="*/ 65998 h 351435"/>
                    <a:gd name="connsiteX400" fmla="*/ 565963 w 803793"/>
                    <a:gd name="connsiteY400" fmla="*/ 67400 h 351435"/>
                    <a:gd name="connsiteX401" fmla="*/ 561590 w 803793"/>
                    <a:gd name="connsiteY401" fmla="*/ 68483 h 351435"/>
                    <a:gd name="connsiteX402" fmla="*/ 557148 w 803793"/>
                    <a:gd name="connsiteY402" fmla="*/ 69193 h 351435"/>
                    <a:gd name="connsiteX403" fmla="*/ 552689 w 803793"/>
                    <a:gd name="connsiteY403" fmla="*/ 69522 h 351435"/>
                    <a:gd name="connsiteX404" fmla="*/ 548221 w 803793"/>
                    <a:gd name="connsiteY404" fmla="*/ 69496 h 351435"/>
                    <a:gd name="connsiteX405" fmla="*/ 543787 w 803793"/>
                    <a:gd name="connsiteY405" fmla="*/ 69028 h 351435"/>
                    <a:gd name="connsiteX406" fmla="*/ 539475 w 803793"/>
                    <a:gd name="connsiteY406" fmla="*/ 68128 h 351435"/>
                    <a:gd name="connsiteX407" fmla="*/ 535301 w 803793"/>
                    <a:gd name="connsiteY407" fmla="*/ 66768 h 351435"/>
                    <a:gd name="connsiteX408" fmla="*/ 531336 w 803793"/>
                    <a:gd name="connsiteY408" fmla="*/ 64941 h 351435"/>
                    <a:gd name="connsiteX409" fmla="*/ 527655 w 803793"/>
                    <a:gd name="connsiteY409" fmla="*/ 62621 h 351435"/>
                    <a:gd name="connsiteX410" fmla="*/ 525889 w 803793"/>
                    <a:gd name="connsiteY410" fmla="*/ 61980 h 351435"/>
                    <a:gd name="connsiteX411" fmla="*/ 521603 w 803793"/>
                    <a:gd name="connsiteY411" fmla="*/ 61322 h 351435"/>
                    <a:gd name="connsiteX412" fmla="*/ 517412 w 803793"/>
                    <a:gd name="connsiteY412" fmla="*/ 60092 h 351435"/>
                    <a:gd name="connsiteX413" fmla="*/ 513377 w 803793"/>
                    <a:gd name="connsiteY413" fmla="*/ 58378 h 351435"/>
                    <a:gd name="connsiteX414" fmla="*/ 509515 w 803793"/>
                    <a:gd name="connsiteY414" fmla="*/ 56213 h 351435"/>
                    <a:gd name="connsiteX415" fmla="*/ 505887 w 803793"/>
                    <a:gd name="connsiteY415" fmla="*/ 53676 h 351435"/>
                    <a:gd name="connsiteX416" fmla="*/ 502475 w 803793"/>
                    <a:gd name="connsiteY416" fmla="*/ 50792 h 351435"/>
                    <a:gd name="connsiteX417" fmla="*/ 499332 w 803793"/>
                    <a:gd name="connsiteY417" fmla="*/ 47588 h 351435"/>
                    <a:gd name="connsiteX418" fmla="*/ 496439 w 803793"/>
                    <a:gd name="connsiteY418" fmla="*/ 44159 h 351435"/>
                    <a:gd name="connsiteX419" fmla="*/ 493850 w 803793"/>
                    <a:gd name="connsiteY419" fmla="*/ 40479 h 351435"/>
                    <a:gd name="connsiteX420" fmla="*/ 491538 w 803793"/>
                    <a:gd name="connsiteY420" fmla="*/ 36626 h 351435"/>
                    <a:gd name="connsiteX421" fmla="*/ 489538 w 803793"/>
                    <a:gd name="connsiteY421" fmla="*/ 32600 h 351435"/>
                    <a:gd name="connsiteX422" fmla="*/ 487884 w 803793"/>
                    <a:gd name="connsiteY422" fmla="*/ 28452 h 351435"/>
                    <a:gd name="connsiteX423" fmla="*/ 486568 w 803793"/>
                    <a:gd name="connsiteY423" fmla="*/ 24192 h 351435"/>
                    <a:gd name="connsiteX424" fmla="*/ 485624 w 803793"/>
                    <a:gd name="connsiteY424" fmla="*/ 19845 h 351435"/>
                    <a:gd name="connsiteX425" fmla="*/ 485079 w 803793"/>
                    <a:gd name="connsiteY425" fmla="*/ 15472 h 351435"/>
                    <a:gd name="connsiteX426" fmla="*/ 484983 w 803793"/>
                    <a:gd name="connsiteY426" fmla="*/ 11073 h 351435"/>
                    <a:gd name="connsiteX427" fmla="*/ 482611 w 803793"/>
                    <a:gd name="connsiteY427" fmla="*/ 7453 h 351435"/>
                    <a:gd name="connsiteX428" fmla="*/ 477121 w 803793"/>
                    <a:gd name="connsiteY428" fmla="*/ 9419 h 351435"/>
                    <a:gd name="connsiteX429" fmla="*/ 475242 w 803793"/>
                    <a:gd name="connsiteY429" fmla="*/ 13394 h 351435"/>
                    <a:gd name="connsiteX430" fmla="*/ 472982 w 803793"/>
                    <a:gd name="connsiteY430" fmla="*/ 17186 h 351435"/>
                    <a:gd name="connsiteX431" fmla="*/ 470376 w 803793"/>
                    <a:gd name="connsiteY431" fmla="*/ 20771 h 351435"/>
                    <a:gd name="connsiteX432" fmla="*/ 467440 w 803793"/>
                    <a:gd name="connsiteY432" fmla="*/ 24140 h 351435"/>
                    <a:gd name="connsiteX433" fmla="*/ 464236 w 803793"/>
                    <a:gd name="connsiteY433" fmla="*/ 27274 h 351435"/>
                    <a:gd name="connsiteX434" fmla="*/ 460790 w 803793"/>
                    <a:gd name="connsiteY434" fmla="*/ 30149 h 351435"/>
                    <a:gd name="connsiteX435" fmla="*/ 457118 w 803793"/>
                    <a:gd name="connsiteY435" fmla="*/ 32738 h 351435"/>
                    <a:gd name="connsiteX436" fmla="*/ 453274 w 803793"/>
                    <a:gd name="connsiteY436" fmla="*/ 35050 h 351435"/>
                    <a:gd name="connsiteX437" fmla="*/ 449239 w 803793"/>
                    <a:gd name="connsiteY437" fmla="*/ 37033 h 351435"/>
                    <a:gd name="connsiteX438" fmla="*/ 445074 w 803793"/>
                    <a:gd name="connsiteY438" fmla="*/ 38678 h 351435"/>
                    <a:gd name="connsiteX439" fmla="*/ 440805 w 803793"/>
                    <a:gd name="connsiteY439" fmla="*/ 39968 h 351435"/>
                    <a:gd name="connsiteX440" fmla="*/ 436441 w 803793"/>
                    <a:gd name="connsiteY440" fmla="*/ 40817 h 351435"/>
                    <a:gd name="connsiteX441" fmla="*/ 432050 w 803793"/>
                    <a:gd name="connsiteY441" fmla="*/ 41241 h 351435"/>
                    <a:gd name="connsiteX442" fmla="*/ 427660 w 803793"/>
                    <a:gd name="connsiteY442" fmla="*/ 41163 h 351435"/>
                    <a:gd name="connsiteX443" fmla="*/ 423331 w 803793"/>
                    <a:gd name="connsiteY443" fmla="*/ 40600 h 351435"/>
                    <a:gd name="connsiteX444" fmla="*/ 419122 w 803793"/>
                    <a:gd name="connsiteY444" fmla="*/ 39483 h 351435"/>
                    <a:gd name="connsiteX445" fmla="*/ 417261 w 803793"/>
                    <a:gd name="connsiteY445" fmla="*/ 39362 h 351435"/>
                    <a:gd name="connsiteX446" fmla="*/ 412966 w 803793"/>
                    <a:gd name="connsiteY446" fmla="*/ 39986 h 351435"/>
                    <a:gd name="connsiteX447" fmla="*/ 408593 w 803793"/>
                    <a:gd name="connsiteY447" fmla="*/ 40072 h 351435"/>
                    <a:gd name="connsiteX448" fmla="*/ 404220 w 803793"/>
                    <a:gd name="connsiteY448" fmla="*/ 39631 h 351435"/>
                    <a:gd name="connsiteX449" fmla="*/ 399908 w 803793"/>
                    <a:gd name="connsiteY449" fmla="*/ 38704 h 351435"/>
                    <a:gd name="connsiteX450" fmla="*/ 395682 w 803793"/>
                    <a:gd name="connsiteY450" fmla="*/ 37345 h 351435"/>
                    <a:gd name="connsiteX451" fmla="*/ 391578 w 803793"/>
                    <a:gd name="connsiteY451" fmla="*/ 35578 h 351435"/>
                    <a:gd name="connsiteX452" fmla="*/ 387621 w 803793"/>
                    <a:gd name="connsiteY452" fmla="*/ 33465 h 351435"/>
                    <a:gd name="connsiteX453" fmla="*/ 383863 w 803793"/>
                    <a:gd name="connsiteY453" fmla="*/ 31015 h 351435"/>
                    <a:gd name="connsiteX454" fmla="*/ 380295 w 803793"/>
                    <a:gd name="connsiteY454" fmla="*/ 28279 h 351435"/>
                    <a:gd name="connsiteX455" fmla="*/ 376953 w 803793"/>
                    <a:gd name="connsiteY455" fmla="*/ 25283 h 351435"/>
                    <a:gd name="connsiteX456" fmla="*/ 373853 w 803793"/>
                    <a:gd name="connsiteY456" fmla="*/ 22036 h 351435"/>
                    <a:gd name="connsiteX457" fmla="*/ 371038 w 803793"/>
                    <a:gd name="connsiteY457" fmla="*/ 18554 h 351435"/>
                    <a:gd name="connsiteX458" fmla="*/ 368527 w 803793"/>
                    <a:gd name="connsiteY458" fmla="*/ 14866 h 351435"/>
                    <a:gd name="connsiteX459" fmla="*/ 366345 w 803793"/>
                    <a:gd name="connsiteY459" fmla="*/ 10978 h 351435"/>
                    <a:gd name="connsiteX460" fmla="*/ 364544 w 803793"/>
                    <a:gd name="connsiteY460" fmla="*/ 6951 h 351435"/>
                    <a:gd name="connsiteX461" fmla="*/ 363150 w 803793"/>
                    <a:gd name="connsiteY461" fmla="*/ 2804 h 351435"/>
                    <a:gd name="connsiteX462" fmla="*/ 359825 w 803793"/>
                    <a:gd name="connsiteY462" fmla="*/ 41 h 351435"/>
                    <a:gd name="connsiteX463" fmla="*/ 355140 w 803793"/>
                    <a:gd name="connsiteY463" fmla="*/ 3540 h 351435"/>
                    <a:gd name="connsiteX464" fmla="*/ 354517 w 803793"/>
                    <a:gd name="connsiteY464" fmla="*/ 7895 h 351435"/>
                    <a:gd name="connsiteX465" fmla="*/ 353486 w 803793"/>
                    <a:gd name="connsiteY465" fmla="*/ 12164 h 351435"/>
                    <a:gd name="connsiteX466" fmla="*/ 352049 w 803793"/>
                    <a:gd name="connsiteY466" fmla="*/ 16372 h 351435"/>
                    <a:gd name="connsiteX467" fmla="*/ 350257 w 803793"/>
                    <a:gd name="connsiteY467" fmla="*/ 20451 h 351435"/>
                    <a:gd name="connsiteX468" fmla="*/ 348118 w 803793"/>
                    <a:gd name="connsiteY468" fmla="*/ 24391 h 351435"/>
                    <a:gd name="connsiteX469" fmla="*/ 345676 w 803793"/>
                    <a:gd name="connsiteY469" fmla="*/ 28166 h 351435"/>
                    <a:gd name="connsiteX470" fmla="*/ 342940 w 803793"/>
                    <a:gd name="connsiteY470" fmla="*/ 31734 h 351435"/>
                    <a:gd name="connsiteX471" fmla="*/ 339935 w 803793"/>
                    <a:gd name="connsiteY471" fmla="*/ 35067 h 351435"/>
                    <a:gd name="connsiteX472" fmla="*/ 336670 w 803793"/>
                    <a:gd name="connsiteY472" fmla="*/ 38150 h 351435"/>
                    <a:gd name="connsiteX473" fmla="*/ 333172 w 803793"/>
                    <a:gd name="connsiteY473" fmla="*/ 40947 h 351435"/>
                    <a:gd name="connsiteX474" fmla="*/ 329458 w 803793"/>
                    <a:gd name="connsiteY474" fmla="*/ 43432 h 351435"/>
                    <a:gd name="connsiteX475" fmla="*/ 325544 w 803793"/>
                    <a:gd name="connsiteY475" fmla="*/ 45527 h 351435"/>
                    <a:gd name="connsiteX476" fmla="*/ 321456 w 803793"/>
                    <a:gd name="connsiteY476" fmla="*/ 47234 h 351435"/>
                    <a:gd name="connsiteX477" fmla="*/ 317248 w 803793"/>
                    <a:gd name="connsiteY477" fmla="*/ 48472 h 351435"/>
                    <a:gd name="connsiteX478" fmla="*/ 312953 w 803793"/>
                    <a:gd name="connsiteY478" fmla="*/ 49182 h 351435"/>
                    <a:gd name="connsiteX479" fmla="*/ 308606 w 803793"/>
                    <a:gd name="connsiteY479" fmla="*/ 49355 h 351435"/>
                    <a:gd name="connsiteX480" fmla="*/ 306779 w 803793"/>
                    <a:gd name="connsiteY480" fmla="*/ 49814 h 351435"/>
                    <a:gd name="connsiteX481" fmla="*/ 302865 w 803793"/>
                    <a:gd name="connsiteY481" fmla="*/ 51684 h 351435"/>
                    <a:gd name="connsiteX482" fmla="*/ 298718 w 803793"/>
                    <a:gd name="connsiteY482" fmla="*/ 53026 h 351435"/>
                    <a:gd name="connsiteX483" fmla="*/ 294414 w 803793"/>
                    <a:gd name="connsiteY483" fmla="*/ 53901 h 351435"/>
                    <a:gd name="connsiteX484" fmla="*/ 290024 w 803793"/>
                    <a:gd name="connsiteY484" fmla="*/ 54282 h 351435"/>
                    <a:gd name="connsiteX485" fmla="*/ 285556 w 803793"/>
                    <a:gd name="connsiteY485" fmla="*/ 54230 h 351435"/>
                    <a:gd name="connsiteX486" fmla="*/ 281131 w 803793"/>
                    <a:gd name="connsiteY486" fmla="*/ 53754 h 351435"/>
                    <a:gd name="connsiteX487" fmla="*/ 276732 w 803793"/>
                    <a:gd name="connsiteY487" fmla="*/ 52888 h 351435"/>
                    <a:gd name="connsiteX488" fmla="*/ 272411 w 803793"/>
                    <a:gd name="connsiteY488" fmla="*/ 51658 h 351435"/>
                    <a:gd name="connsiteX489" fmla="*/ 268203 w 803793"/>
                    <a:gd name="connsiteY489" fmla="*/ 50091 h 351435"/>
                    <a:gd name="connsiteX490" fmla="*/ 264125 w 803793"/>
                    <a:gd name="connsiteY490" fmla="*/ 48203 h 351435"/>
                    <a:gd name="connsiteX491" fmla="*/ 260211 w 803793"/>
                    <a:gd name="connsiteY491" fmla="*/ 45995 h 351435"/>
                    <a:gd name="connsiteX492" fmla="*/ 256470 w 803793"/>
                    <a:gd name="connsiteY492" fmla="*/ 43527 h 351435"/>
                    <a:gd name="connsiteX493" fmla="*/ 252998 w 803793"/>
                    <a:gd name="connsiteY493" fmla="*/ 40722 h 351435"/>
                    <a:gd name="connsiteX494" fmla="*/ 249768 w 803793"/>
                    <a:gd name="connsiteY494" fmla="*/ 37674 h 351435"/>
                    <a:gd name="connsiteX495" fmla="*/ 246858 w 803793"/>
                    <a:gd name="connsiteY495" fmla="*/ 34357 h 351435"/>
                    <a:gd name="connsiteX496" fmla="*/ 244304 w 803793"/>
                    <a:gd name="connsiteY496" fmla="*/ 30790 h 351435"/>
                    <a:gd name="connsiteX497" fmla="*/ 240295 w 803793"/>
                    <a:gd name="connsiteY497" fmla="*/ 29119 h 351435"/>
                    <a:gd name="connsiteX498" fmla="*/ 236866 w 803793"/>
                    <a:gd name="connsiteY498" fmla="*/ 33873 h 351435"/>
                    <a:gd name="connsiteX499" fmla="*/ 237550 w 803793"/>
                    <a:gd name="connsiteY499" fmla="*/ 38185 h 351435"/>
                    <a:gd name="connsiteX500" fmla="*/ 237818 w 803793"/>
                    <a:gd name="connsiteY500" fmla="*/ 42592 h 351435"/>
                    <a:gd name="connsiteX501" fmla="*/ 237671 w 803793"/>
                    <a:gd name="connsiteY501" fmla="*/ 47034 h 351435"/>
                    <a:gd name="connsiteX502" fmla="*/ 237160 w 803793"/>
                    <a:gd name="connsiteY502" fmla="*/ 51485 h 351435"/>
                    <a:gd name="connsiteX503" fmla="*/ 236268 w 803793"/>
                    <a:gd name="connsiteY503" fmla="*/ 55866 h 351435"/>
                    <a:gd name="connsiteX504" fmla="*/ 235030 w 803793"/>
                    <a:gd name="connsiteY504" fmla="*/ 60179 h 351435"/>
                    <a:gd name="connsiteX505" fmla="*/ 233471 w 803793"/>
                    <a:gd name="connsiteY505" fmla="*/ 64404 h 351435"/>
                    <a:gd name="connsiteX506" fmla="*/ 231575 w 803793"/>
                    <a:gd name="connsiteY506" fmla="*/ 68483 h 351435"/>
                    <a:gd name="connsiteX507" fmla="*/ 229384 w 803793"/>
                    <a:gd name="connsiteY507" fmla="*/ 72388 h 351435"/>
                    <a:gd name="connsiteX508" fmla="*/ 226856 w 803793"/>
                    <a:gd name="connsiteY508" fmla="*/ 76094 h 351435"/>
                    <a:gd name="connsiteX509" fmla="*/ 224050 w 803793"/>
                    <a:gd name="connsiteY509" fmla="*/ 79558 h 351435"/>
                    <a:gd name="connsiteX510" fmla="*/ 220933 w 803793"/>
                    <a:gd name="connsiteY510" fmla="*/ 82727 h 351435"/>
                    <a:gd name="connsiteX511" fmla="*/ 217539 w 803793"/>
                    <a:gd name="connsiteY511" fmla="*/ 85550 h 351435"/>
                    <a:gd name="connsiteX512" fmla="*/ 213867 w 803793"/>
                    <a:gd name="connsiteY512" fmla="*/ 87966 h 351435"/>
                    <a:gd name="connsiteX513" fmla="*/ 209962 w 803793"/>
                    <a:gd name="connsiteY513" fmla="*/ 89923 h 351435"/>
                    <a:gd name="connsiteX514" fmla="*/ 205849 w 803793"/>
                    <a:gd name="connsiteY514" fmla="*/ 91377 h 351435"/>
                    <a:gd name="connsiteX515" fmla="*/ 204256 w 803793"/>
                    <a:gd name="connsiteY515" fmla="*/ 92321 h 351435"/>
                    <a:gd name="connsiteX516" fmla="*/ 201052 w 803793"/>
                    <a:gd name="connsiteY516" fmla="*/ 95265 h 351435"/>
                    <a:gd name="connsiteX517" fmla="*/ 197493 w 803793"/>
                    <a:gd name="connsiteY517" fmla="*/ 97785 h 351435"/>
                    <a:gd name="connsiteX518" fmla="*/ 193640 w 803793"/>
                    <a:gd name="connsiteY518" fmla="*/ 99881 h 351435"/>
                    <a:gd name="connsiteX519" fmla="*/ 189535 w 803793"/>
                    <a:gd name="connsiteY519" fmla="*/ 101552 h 351435"/>
                    <a:gd name="connsiteX520" fmla="*/ 185284 w 803793"/>
                    <a:gd name="connsiteY520" fmla="*/ 102808 h 351435"/>
                    <a:gd name="connsiteX521" fmla="*/ 180893 w 803793"/>
                    <a:gd name="connsiteY521" fmla="*/ 103673 h 351435"/>
                    <a:gd name="connsiteX522" fmla="*/ 176434 w 803793"/>
                    <a:gd name="connsiteY522" fmla="*/ 104141 h 351435"/>
                    <a:gd name="connsiteX523" fmla="*/ 171949 w 803793"/>
                    <a:gd name="connsiteY523" fmla="*/ 104245 h 351435"/>
                    <a:gd name="connsiteX524" fmla="*/ 167463 w 803793"/>
                    <a:gd name="connsiteY524" fmla="*/ 104003 h 351435"/>
                    <a:gd name="connsiteX525" fmla="*/ 163004 w 803793"/>
                    <a:gd name="connsiteY525" fmla="*/ 103413 h 351435"/>
                    <a:gd name="connsiteX526" fmla="*/ 158614 w 803793"/>
                    <a:gd name="connsiteY526" fmla="*/ 102452 h 351435"/>
                    <a:gd name="connsiteX527" fmla="*/ 154319 w 803793"/>
                    <a:gd name="connsiteY527" fmla="*/ 101171 h 351435"/>
                    <a:gd name="connsiteX528" fmla="*/ 150162 w 803793"/>
                    <a:gd name="connsiteY528" fmla="*/ 99543 h 351435"/>
                    <a:gd name="connsiteX529" fmla="*/ 146188 w 803793"/>
                    <a:gd name="connsiteY529" fmla="*/ 97560 h 351435"/>
                    <a:gd name="connsiteX530" fmla="*/ 142603 w 803793"/>
                    <a:gd name="connsiteY530" fmla="*/ 95361 h 351435"/>
                    <a:gd name="connsiteX531" fmla="*/ 138776 w 803793"/>
                    <a:gd name="connsiteY531" fmla="*/ 92477 h 351435"/>
                    <a:gd name="connsiteX532" fmla="*/ 134507 w 803793"/>
                    <a:gd name="connsiteY532" fmla="*/ 92062 h 351435"/>
                    <a:gd name="connsiteX533" fmla="*/ 132654 w 803793"/>
                    <a:gd name="connsiteY533" fmla="*/ 97525 h 351435"/>
                    <a:gd name="connsiteX534" fmla="*/ 132740 w 803793"/>
                    <a:gd name="connsiteY534" fmla="*/ 97725 h 351435"/>
                    <a:gd name="connsiteX535" fmla="*/ 134680 w 803793"/>
                    <a:gd name="connsiteY535" fmla="*/ 101647 h 351435"/>
                    <a:gd name="connsiteX536" fmla="*/ 136230 w 803793"/>
                    <a:gd name="connsiteY536" fmla="*/ 105777 h 351435"/>
                    <a:gd name="connsiteX537" fmla="*/ 137425 w 803793"/>
                    <a:gd name="connsiteY537" fmla="*/ 110055 h 351435"/>
                    <a:gd name="connsiteX538" fmla="*/ 138239 w 803793"/>
                    <a:gd name="connsiteY538" fmla="*/ 114454 h 351435"/>
                    <a:gd name="connsiteX539" fmla="*/ 138698 w 803793"/>
                    <a:gd name="connsiteY539" fmla="*/ 118905 h 351435"/>
                    <a:gd name="connsiteX540" fmla="*/ 138802 w 803793"/>
                    <a:gd name="connsiteY540" fmla="*/ 123390 h 351435"/>
                    <a:gd name="connsiteX541" fmla="*/ 138533 w 803793"/>
                    <a:gd name="connsiteY541" fmla="*/ 127893 h 351435"/>
                    <a:gd name="connsiteX542" fmla="*/ 137944 w 803793"/>
                    <a:gd name="connsiteY542" fmla="*/ 132344 h 351435"/>
                    <a:gd name="connsiteX543" fmla="*/ 136992 w 803793"/>
                    <a:gd name="connsiteY543" fmla="*/ 136751 h 351435"/>
                    <a:gd name="connsiteX544" fmla="*/ 135684 w 803793"/>
                    <a:gd name="connsiteY544" fmla="*/ 141020 h 351435"/>
                    <a:gd name="connsiteX545" fmla="*/ 134004 w 803793"/>
                    <a:gd name="connsiteY545" fmla="*/ 145168 h 351435"/>
                    <a:gd name="connsiteX546" fmla="*/ 131970 w 803793"/>
                    <a:gd name="connsiteY546" fmla="*/ 149108 h 351435"/>
                    <a:gd name="connsiteX547" fmla="*/ 129554 w 803793"/>
                    <a:gd name="connsiteY547" fmla="*/ 152814 h 351435"/>
                    <a:gd name="connsiteX548" fmla="*/ 126774 w 803793"/>
                    <a:gd name="connsiteY548" fmla="*/ 156217 h 351435"/>
                    <a:gd name="connsiteX549" fmla="*/ 123622 w 803793"/>
                    <a:gd name="connsiteY549" fmla="*/ 159239 h 351435"/>
                    <a:gd name="connsiteX550" fmla="*/ 120141 w 803793"/>
                    <a:gd name="connsiteY550" fmla="*/ 161819 h 351435"/>
                    <a:gd name="connsiteX551" fmla="*/ 118894 w 803793"/>
                    <a:gd name="connsiteY551" fmla="*/ 163204 h 351435"/>
                    <a:gd name="connsiteX552" fmla="*/ 116704 w 803793"/>
                    <a:gd name="connsiteY552" fmla="*/ 166980 h 351435"/>
                    <a:gd name="connsiteX553" fmla="*/ 114028 w 803793"/>
                    <a:gd name="connsiteY553" fmla="*/ 170409 h 351435"/>
                    <a:gd name="connsiteX554" fmla="*/ 110954 w 803793"/>
                    <a:gd name="connsiteY554" fmla="*/ 173570 h 351435"/>
                    <a:gd name="connsiteX555" fmla="*/ 107525 w 803793"/>
                    <a:gd name="connsiteY555" fmla="*/ 176358 h 351435"/>
                    <a:gd name="connsiteX556" fmla="*/ 103836 w 803793"/>
                    <a:gd name="connsiteY556" fmla="*/ 178817 h 351435"/>
                    <a:gd name="connsiteX557" fmla="*/ 99888 w 803793"/>
                    <a:gd name="connsiteY557" fmla="*/ 180921 h 351435"/>
                    <a:gd name="connsiteX558" fmla="*/ 95792 w 803793"/>
                    <a:gd name="connsiteY558" fmla="*/ 182679 h 351435"/>
                    <a:gd name="connsiteX559" fmla="*/ 91532 w 803793"/>
                    <a:gd name="connsiteY559" fmla="*/ 184099 h 351435"/>
                    <a:gd name="connsiteX560" fmla="*/ 87167 w 803793"/>
                    <a:gd name="connsiteY560" fmla="*/ 185181 h 351435"/>
                    <a:gd name="connsiteX561" fmla="*/ 82717 w 803793"/>
                    <a:gd name="connsiteY561" fmla="*/ 185926 h 351435"/>
                    <a:gd name="connsiteX562" fmla="*/ 78249 w 803793"/>
                    <a:gd name="connsiteY562" fmla="*/ 186307 h 351435"/>
                    <a:gd name="connsiteX563" fmla="*/ 73780 w 803793"/>
                    <a:gd name="connsiteY563" fmla="*/ 186342 h 351435"/>
                    <a:gd name="connsiteX564" fmla="*/ 69321 w 803793"/>
                    <a:gd name="connsiteY564" fmla="*/ 186013 h 351435"/>
                    <a:gd name="connsiteX565" fmla="*/ 64922 w 803793"/>
                    <a:gd name="connsiteY565" fmla="*/ 185303 h 351435"/>
                    <a:gd name="connsiteX566" fmla="*/ 60645 w 803793"/>
                    <a:gd name="connsiteY566" fmla="*/ 184212 h 351435"/>
                    <a:gd name="connsiteX567" fmla="*/ 56523 w 803793"/>
                    <a:gd name="connsiteY567" fmla="*/ 182714 h 351435"/>
                    <a:gd name="connsiteX568" fmla="*/ 52280 w 803793"/>
                    <a:gd name="connsiteY568" fmla="*/ 183597 h 351435"/>
                    <a:gd name="connsiteX569" fmla="*/ 52107 w 803793"/>
                    <a:gd name="connsiteY569" fmla="*/ 189433 h 351435"/>
                    <a:gd name="connsiteX570" fmla="*/ 55120 w 803793"/>
                    <a:gd name="connsiteY570" fmla="*/ 192628 h 351435"/>
                    <a:gd name="connsiteX571" fmla="*/ 57830 w 803793"/>
                    <a:gd name="connsiteY571" fmla="*/ 196109 h 351435"/>
                    <a:gd name="connsiteX572" fmla="*/ 60212 w 803793"/>
                    <a:gd name="connsiteY572" fmla="*/ 199867 h 351435"/>
                    <a:gd name="connsiteX573" fmla="*/ 62281 w 803793"/>
                    <a:gd name="connsiteY573" fmla="*/ 203816 h 351435"/>
                    <a:gd name="connsiteX574" fmla="*/ 64013 w 803793"/>
                    <a:gd name="connsiteY574" fmla="*/ 207937 h 351435"/>
                    <a:gd name="connsiteX575" fmla="*/ 65442 w 803793"/>
                    <a:gd name="connsiteY575" fmla="*/ 212198 h 351435"/>
                    <a:gd name="connsiteX576" fmla="*/ 66515 w 803793"/>
                    <a:gd name="connsiteY576" fmla="*/ 216562 h 351435"/>
                    <a:gd name="connsiteX577" fmla="*/ 67260 w 803793"/>
                    <a:gd name="connsiteY577" fmla="*/ 220995 h 351435"/>
                    <a:gd name="connsiteX578" fmla="*/ 67641 w 803793"/>
                    <a:gd name="connsiteY578" fmla="*/ 225463 h 351435"/>
                    <a:gd name="connsiteX579" fmla="*/ 67659 w 803793"/>
                    <a:gd name="connsiteY579" fmla="*/ 229958 h 351435"/>
                    <a:gd name="connsiteX580" fmla="*/ 67277 w 803793"/>
                    <a:gd name="connsiteY580" fmla="*/ 234400 h 351435"/>
                    <a:gd name="connsiteX581" fmla="*/ 66490 w 803793"/>
                    <a:gd name="connsiteY581" fmla="*/ 238781 h 351435"/>
                    <a:gd name="connsiteX582" fmla="*/ 65269 w 803793"/>
                    <a:gd name="connsiteY582" fmla="*/ 243024 h 351435"/>
                    <a:gd name="connsiteX583" fmla="*/ 63615 w 803793"/>
                    <a:gd name="connsiteY583" fmla="*/ 247085 h 351435"/>
                    <a:gd name="connsiteX584" fmla="*/ 61485 w 803793"/>
                    <a:gd name="connsiteY584" fmla="*/ 250895 h 351435"/>
                    <a:gd name="connsiteX585" fmla="*/ 58904 w 803793"/>
                    <a:gd name="connsiteY585" fmla="*/ 254393 h 351435"/>
                    <a:gd name="connsiteX586" fmla="*/ 58116 w 803793"/>
                    <a:gd name="connsiteY586" fmla="*/ 256108 h 351435"/>
                    <a:gd name="connsiteX587" fmla="*/ 57129 w 803793"/>
                    <a:gd name="connsiteY587" fmla="*/ 260334 h 351435"/>
                    <a:gd name="connsiteX588" fmla="*/ 55605 w 803793"/>
                    <a:gd name="connsiteY588" fmla="*/ 264412 h 351435"/>
                    <a:gd name="connsiteX589" fmla="*/ 53605 w 803793"/>
                    <a:gd name="connsiteY589" fmla="*/ 268326 h 351435"/>
                    <a:gd name="connsiteX590" fmla="*/ 51163 w 803793"/>
                    <a:gd name="connsiteY590" fmla="*/ 272006 h 351435"/>
                    <a:gd name="connsiteX591" fmla="*/ 48357 w 803793"/>
                    <a:gd name="connsiteY591" fmla="*/ 275435 h 351435"/>
                    <a:gd name="connsiteX592" fmla="*/ 45223 w 803793"/>
                    <a:gd name="connsiteY592" fmla="*/ 278613 h 351435"/>
                    <a:gd name="connsiteX593" fmla="*/ 41794 w 803793"/>
                    <a:gd name="connsiteY593" fmla="*/ 281514 h 351435"/>
                    <a:gd name="connsiteX594" fmla="*/ 38157 w 803793"/>
                    <a:gd name="connsiteY594" fmla="*/ 284129 h 351435"/>
                    <a:gd name="connsiteX595" fmla="*/ 34304 w 803793"/>
                    <a:gd name="connsiteY595" fmla="*/ 286449 h 351435"/>
                    <a:gd name="connsiteX596" fmla="*/ 30286 w 803793"/>
                    <a:gd name="connsiteY596" fmla="*/ 288458 h 351435"/>
                    <a:gd name="connsiteX597" fmla="*/ 26129 w 803793"/>
                    <a:gd name="connsiteY597" fmla="*/ 290156 h 351435"/>
                    <a:gd name="connsiteX598" fmla="*/ 21861 w 803793"/>
                    <a:gd name="connsiteY598" fmla="*/ 291498 h 351435"/>
                    <a:gd name="connsiteX599" fmla="*/ 17514 w 803793"/>
                    <a:gd name="connsiteY599" fmla="*/ 292493 h 351435"/>
                    <a:gd name="connsiteX600" fmla="*/ 13106 w 803793"/>
                    <a:gd name="connsiteY600" fmla="*/ 293091 h 351435"/>
                    <a:gd name="connsiteX601" fmla="*/ 8699 w 803793"/>
                    <a:gd name="connsiteY601" fmla="*/ 293299 h 351435"/>
                    <a:gd name="connsiteX602" fmla="*/ 4317 w 803793"/>
                    <a:gd name="connsiteY602" fmla="*/ 293091 h 351435"/>
                    <a:gd name="connsiteX603" fmla="*/ 516 w 803793"/>
                    <a:gd name="connsiteY603" fmla="*/ 295178 h 351435"/>
                    <a:gd name="connsiteX604" fmla="*/ 2092 w 803793"/>
                    <a:gd name="connsiteY604" fmla="*/ 300798 h 3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Lst>
                  <a:rect l="l" t="t" r="r" b="b"/>
                  <a:pathLst>
                    <a:path w="803793" h="351435">
                      <a:moveTo>
                        <a:pt x="2092" y="300798"/>
                      </a:moveTo>
                      <a:lnTo>
                        <a:pt x="5919" y="302954"/>
                      </a:lnTo>
                      <a:lnTo>
                        <a:pt x="9530" y="305474"/>
                      </a:lnTo>
                      <a:lnTo>
                        <a:pt x="12916" y="308340"/>
                      </a:lnTo>
                      <a:lnTo>
                        <a:pt x="16059" y="311526"/>
                      </a:lnTo>
                      <a:lnTo>
                        <a:pt x="18934" y="314955"/>
                      </a:lnTo>
                      <a:cubicBezTo>
                        <a:pt x="19834" y="316167"/>
                        <a:pt x="20666" y="317380"/>
                        <a:pt x="21549" y="318618"/>
                      </a:cubicBezTo>
                      <a:cubicBezTo>
                        <a:pt x="22363" y="319865"/>
                        <a:pt x="23081" y="321181"/>
                        <a:pt x="23869" y="322454"/>
                      </a:cubicBezTo>
                      <a:cubicBezTo>
                        <a:pt x="24606" y="323770"/>
                        <a:pt x="25212" y="325147"/>
                        <a:pt x="25878" y="326472"/>
                      </a:cubicBezTo>
                      <a:cubicBezTo>
                        <a:pt x="26510" y="327831"/>
                        <a:pt x="26987" y="329251"/>
                        <a:pt x="27558" y="330645"/>
                      </a:cubicBezTo>
                      <a:cubicBezTo>
                        <a:pt x="28104" y="332040"/>
                        <a:pt x="28441" y="333486"/>
                        <a:pt x="28883" y="334923"/>
                      </a:cubicBezTo>
                      <a:cubicBezTo>
                        <a:pt x="29307" y="336352"/>
                        <a:pt x="29498" y="337824"/>
                        <a:pt x="29836" y="339270"/>
                      </a:cubicBezTo>
                      <a:cubicBezTo>
                        <a:pt x="30130" y="340733"/>
                        <a:pt x="30165" y="342223"/>
                        <a:pt x="30372" y="343677"/>
                      </a:cubicBezTo>
                      <a:cubicBezTo>
                        <a:pt x="30520" y="345167"/>
                        <a:pt x="30416" y="346639"/>
                        <a:pt x="30468" y="348111"/>
                      </a:cubicBezTo>
                      <a:cubicBezTo>
                        <a:pt x="30433" y="349211"/>
                        <a:pt x="30286" y="350310"/>
                        <a:pt x="30173" y="351401"/>
                      </a:cubicBezTo>
                      <a:lnTo>
                        <a:pt x="37127" y="351401"/>
                      </a:lnTo>
                      <a:cubicBezTo>
                        <a:pt x="37256" y="350414"/>
                        <a:pt x="37404" y="349418"/>
                        <a:pt x="37447" y="348423"/>
                      </a:cubicBezTo>
                      <a:cubicBezTo>
                        <a:pt x="37456" y="346708"/>
                        <a:pt x="37577" y="344968"/>
                        <a:pt x="37456" y="343253"/>
                      </a:cubicBezTo>
                      <a:cubicBezTo>
                        <a:pt x="37274" y="341565"/>
                        <a:pt x="37230" y="339824"/>
                        <a:pt x="36927" y="338144"/>
                      </a:cubicBezTo>
                      <a:cubicBezTo>
                        <a:pt x="36590" y="336482"/>
                        <a:pt x="36382" y="334759"/>
                        <a:pt x="35932" y="333139"/>
                      </a:cubicBezTo>
                      <a:cubicBezTo>
                        <a:pt x="35455" y="331511"/>
                        <a:pt x="35074" y="329814"/>
                        <a:pt x="34503" y="328238"/>
                      </a:cubicBezTo>
                      <a:cubicBezTo>
                        <a:pt x="33905" y="326636"/>
                        <a:pt x="33386" y="325026"/>
                        <a:pt x="32684" y="323467"/>
                      </a:cubicBezTo>
                      <a:cubicBezTo>
                        <a:pt x="31966" y="321943"/>
                        <a:pt x="31308" y="320376"/>
                        <a:pt x="30520" y="318886"/>
                      </a:cubicBezTo>
                      <a:cubicBezTo>
                        <a:pt x="29654" y="317414"/>
                        <a:pt x="28866" y="315916"/>
                        <a:pt x="27965" y="314470"/>
                      </a:cubicBezTo>
                      <a:cubicBezTo>
                        <a:pt x="27004" y="313076"/>
                        <a:pt x="26086" y="311647"/>
                        <a:pt x="25082" y="310279"/>
                      </a:cubicBezTo>
                      <a:lnTo>
                        <a:pt x="21878" y="306305"/>
                      </a:lnTo>
                      <a:lnTo>
                        <a:pt x="18345" y="302607"/>
                      </a:lnTo>
                      <a:lnTo>
                        <a:pt x="16180" y="300685"/>
                      </a:lnTo>
                      <a:lnTo>
                        <a:pt x="19038" y="300235"/>
                      </a:lnTo>
                      <a:lnTo>
                        <a:pt x="24008" y="299005"/>
                      </a:lnTo>
                      <a:lnTo>
                        <a:pt x="28840" y="297351"/>
                      </a:lnTo>
                      <a:cubicBezTo>
                        <a:pt x="30416" y="296728"/>
                        <a:pt x="31957" y="296018"/>
                        <a:pt x="33516" y="295342"/>
                      </a:cubicBezTo>
                      <a:cubicBezTo>
                        <a:pt x="35057" y="294632"/>
                        <a:pt x="36529" y="293766"/>
                        <a:pt x="38018" y="292996"/>
                      </a:cubicBezTo>
                      <a:cubicBezTo>
                        <a:pt x="39508" y="292147"/>
                        <a:pt x="40902" y="291195"/>
                        <a:pt x="42348" y="290286"/>
                      </a:cubicBezTo>
                      <a:cubicBezTo>
                        <a:pt x="43751" y="289333"/>
                        <a:pt x="45067" y="288259"/>
                        <a:pt x="46426" y="287237"/>
                      </a:cubicBezTo>
                      <a:cubicBezTo>
                        <a:pt x="47751" y="286190"/>
                        <a:pt x="48964" y="284977"/>
                        <a:pt x="50245" y="283843"/>
                      </a:cubicBezTo>
                      <a:cubicBezTo>
                        <a:pt x="51492" y="282700"/>
                        <a:pt x="52592" y="281367"/>
                        <a:pt x="53761" y="280154"/>
                      </a:cubicBezTo>
                      <a:cubicBezTo>
                        <a:pt x="54912" y="278890"/>
                        <a:pt x="55874" y="277444"/>
                        <a:pt x="56939" y="276110"/>
                      </a:cubicBezTo>
                      <a:cubicBezTo>
                        <a:pt x="57934" y="274725"/>
                        <a:pt x="58783" y="273193"/>
                        <a:pt x="59692" y="271738"/>
                      </a:cubicBezTo>
                      <a:cubicBezTo>
                        <a:pt x="60541" y="270240"/>
                        <a:pt x="61216" y="268638"/>
                        <a:pt x="61978" y="267079"/>
                      </a:cubicBezTo>
                      <a:cubicBezTo>
                        <a:pt x="62636" y="265469"/>
                        <a:pt x="63130" y="263806"/>
                        <a:pt x="63693" y="262178"/>
                      </a:cubicBezTo>
                      <a:cubicBezTo>
                        <a:pt x="64030" y="260784"/>
                        <a:pt x="64307" y="259381"/>
                        <a:pt x="64593" y="257978"/>
                      </a:cubicBezTo>
                      <a:cubicBezTo>
                        <a:pt x="65476" y="256861"/>
                        <a:pt x="66360" y="255744"/>
                        <a:pt x="67200" y="254584"/>
                      </a:cubicBezTo>
                      <a:cubicBezTo>
                        <a:pt x="68074" y="253103"/>
                        <a:pt x="69035" y="251622"/>
                        <a:pt x="69832" y="250090"/>
                      </a:cubicBezTo>
                      <a:cubicBezTo>
                        <a:pt x="70516" y="248497"/>
                        <a:pt x="71295" y="246947"/>
                        <a:pt x="71884" y="245327"/>
                      </a:cubicBezTo>
                      <a:cubicBezTo>
                        <a:pt x="72378" y="243682"/>
                        <a:pt x="73010" y="242054"/>
                        <a:pt x="73399" y="240383"/>
                      </a:cubicBezTo>
                      <a:cubicBezTo>
                        <a:pt x="73729" y="238712"/>
                        <a:pt x="74196" y="237049"/>
                        <a:pt x="74395" y="235344"/>
                      </a:cubicBezTo>
                      <a:cubicBezTo>
                        <a:pt x="74577" y="233672"/>
                        <a:pt x="74880" y="231958"/>
                        <a:pt x="74941" y="230269"/>
                      </a:cubicBezTo>
                      <a:cubicBezTo>
                        <a:pt x="74975" y="228581"/>
                        <a:pt x="75123" y="226866"/>
                        <a:pt x="75027" y="225178"/>
                      </a:cubicBezTo>
                      <a:cubicBezTo>
                        <a:pt x="74915" y="223480"/>
                        <a:pt x="74906" y="221775"/>
                        <a:pt x="74707" y="220086"/>
                      </a:cubicBezTo>
                      <a:cubicBezTo>
                        <a:pt x="74456" y="218415"/>
                        <a:pt x="74291" y="216700"/>
                        <a:pt x="73962" y="215046"/>
                      </a:cubicBezTo>
                      <a:cubicBezTo>
                        <a:pt x="73590" y="213410"/>
                        <a:pt x="73270" y="211730"/>
                        <a:pt x="72828" y="210094"/>
                      </a:cubicBezTo>
                      <a:cubicBezTo>
                        <a:pt x="72334" y="208474"/>
                        <a:pt x="71875" y="206838"/>
                        <a:pt x="71330" y="205227"/>
                      </a:cubicBezTo>
                      <a:lnTo>
                        <a:pt x="69425" y="200482"/>
                      </a:lnTo>
                      <a:lnTo>
                        <a:pt x="67130" y="195901"/>
                      </a:lnTo>
                      <a:lnTo>
                        <a:pt x="65624" y="193442"/>
                      </a:lnTo>
                      <a:lnTo>
                        <a:pt x="68481" y="193849"/>
                      </a:lnTo>
                      <a:lnTo>
                        <a:pt x="73599" y="194126"/>
                      </a:lnTo>
                      <a:lnTo>
                        <a:pt x="78707" y="194005"/>
                      </a:lnTo>
                      <a:cubicBezTo>
                        <a:pt x="80379" y="193849"/>
                        <a:pt x="82076" y="193650"/>
                        <a:pt x="83764" y="193451"/>
                      </a:cubicBezTo>
                      <a:cubicBezTo>
                        <a:pt x="85444" y="193200"/>
                        <a:pt x="87098" y="192845"/>
                        <a:pt x="88769" y="192524"/>
                      </a:cubicBezTo>
                      <a:cubicBezTo>
                        <a:pt x="90415" y="192169"/>
                        <a:pt x="92042" y="191641"/>
                        <a:pt x="93679" y="191217"/>
                      </a:cubicBezTo>
                      <a:cubicBezTo>
                        <a:pt x="95298" y="190723"/>
                        <a:pt x="96874" y="190082"/>
                        <a:pt x="98459" y="189519"/>
                      </a:cubicBezTo>
                      <a:cubicBezTo>
                        <a:pt x="100061" y="188922"/>
                        <a:pt x="101576" y="188099"/>
                        <a:pt x="103126" y="187407"/>
                      </a:cubicBezTo>
                      <a:cubicBezTo>
                        <a:pt x="104667" y="186697"/>
                        <a:pt x="106088" y="185744"/>
                        <a:pt x="107586" y="184904"/>
                      </a:cubicBezTo>
                      <a:cubicBezTo>
                        <a:pt x="109058" y="184038"/>
                        <a:pt x="110400" y="182956"/>
                        <a:pt x="111803" y="181995"/>
                      </a:cubicBezTo>
                      <a:cubicBezTo>
                        <a:pt x="113171" y="180965"/>
                        <a:pt x="114426" y="179743"/>
                        <a:pt x="115725" y="178635"/>
                      </a:cubicBezTo>
                      <a:cubicBezTo>
                        <a:pt x="116989" y="177440"/>
                        <a:pt x="118106" y="176107"/>
                        <a:pt x="119284" y="174851"/>
                      </a:cubicBezTo>
                      <a:cubicBezTo>
                        <a:pt x="120375" y="173500"/>
                        <a:pt x="121354" y="172046"/>
                        <a:pt x="122375" y="170669"/>
                      </a:cubicBezTo>
                      <a:cubicBezTo>
                        <a:pt x="123103" y="169439"/>
                        <a:pt x="123778" y="168166"/>
                        <a:pt x="124471" y="166902"/>
                      </a:cubicBezTo>
                      <a:cubicBezTo>
                        <a:pt x="125640" y="166105"/>
                        <a:pt x="126817" y="165292"/>
                        <a:pt x="127943" y="164452"/>
                      </a:cubicBezTo>
                      <a:cubicBezTo>
                        <a:pt x="129225" y="163265"/>
                        <a:pt x="130567" y="162148"/>
                        <a:pt x="131779" y="160919"/>
                      </a:cubicBezTo>
                      <a:cubicBezTo>
                        <a:pt x="132896" y="159602"/>
                        <a:pt x="134117" y="158347"/>
                        <a:pt x="135139" y="156970"/>
                      </a:cubicBezTo>
                      <a:cubicBezTo>
                        <a:pt x="136109" y="155559"/>
                        <a:pt x="137182" y="154208"/>
                        <a:pt x="138048" y="152701"/>
                      </a:cubicBezTo>
                      <a:cubicBezTo>
                        <a:pt x="138871" y="151221"/>
                        <a:pt x="139789" y="149766"/>
                        <a:pt x="140490" y="148198"/>
                      </a:cubicBezTo>
                      <a:cubicBezTo>
                        <a:pt x="141157" y="146623"/>
                        <a:pt x="141953" y="145090"/>
                        <a:pt x="142508" y="143488"/>
                      </a:cubicBezTo>
                      <a:cubicBezTo>
                        <a:pt x="143027" y="141869"/>
                        <a:pt x="143668" y="140293"/>
                        <a:pt x="144101" y="138639"/>
                      </a:cubicBezTo>
                      <a:cubicBezTo>
                        <a:pt x="144482" y="136985"/>
                        <a:pt x="144975" y="135357"/>
                        <a:pt x="145270" y="133669"/>
                      </a:cubicBezTo>
                      <a:cubicBezTo>
                        <a:pt x="145530" y="132015"/>
                        <a:pt x="145867" y="130352"/>
                        <a:pt x="146058" y="128664"/>
                      </a:cubicBezTo>
                      <a:cubicBezTo>
                        <a:pt x="146179" y="126975"/>
                        <a:pt x="146378" y="125286"/>
                        <a:pt x="146448" y="123589"/>
                      </a:cubicBezTo>
                      <a:cubicBezTo>
                        <a:pt x="146439" y="121901"/>
                        <a:pt x="146474" y="120195"/>
                        <a:pt x="146422" y="118498"/>
                      </a:cubicBezTo>
                      <a:lnTo>
                        <a:pt x="146023" y="113406"/>
                      </a:lnTo>
                      <a:lnTo>
                        <a:pt x="145166" y="108349"/>
                      </a:lnTo>
                      <a:lnTo>
                        <a:pt x="144456" y="105561"/>
                      </a:lnTo>
                      <a:lnTo>
                        <a:pt x="147071" y="106791"/>
                      </a:lnTo>
                      <a:lnTo>
                        <a:pt x="151885" y="108557"/>
                      </a:lnTo>
                      <a:lnTo>
                        <a:pt x="156813" y="109942"/>
                      </a:lnTo>
                      <a:cubicBezTo>
                        <a:pt x="158458" y="110315"/>
                        <a:pt x="160129" y="110592"/>
                        <a:pt x="161791" y="110921"/>
                      </a:cubicBezTo>
                      <a:cubicBezTo>
                        <a:pt x="163471" y="111155"/>
                        <a:pt x="165160" y="111302"/>
                        <a:pt x="166848" y="111493"/>
                      </a:cubicBezTo>
                      <a:cubicBezTo>
                        <a:pt x="168528" y="111648"/>
                        <a:pt x="170234" y="111631"/>
                        <a:pt x="171923" y="111674"/>
                      </a:cubicBezTo>
                      <a:cubicBezTo>
                        <a:pt x="173611" y="111709"/>
                        <a:pt x="175334" y="111536"/>
                        <a:pt x="177014" y="111475"/>
                      </a:cubicBezTo>
                      <a:cubicBezTo>
                        <a:pt x="178711" y="111371"/>
                        <a:pt x="180391" y="111034"/>
                        <a:pt x="182071" y="110835"/>
                      </a:cubicBezTo>
                      <a:cubicBezTo>
                        <a:pt x="183768" y="110592"/>
                        <a:pt x="185414" y="110107"/>
                        <a:pt x="187076" y="109743"/>
                      </a:cubicBezTo>
                      <a:cubicBezTo>
                        <a:pt x="188730" y="109362"/>
                        <a:pt x="190349" y="108722"/>
                        <a:pt x="191968" y="108202"/>
                      </a:cubicBezTo>
                      <a:cubicBezTo>
                        <a:pt x="193596" y="107630"/>
                        <a:pt x="195129" y="106825"/>
                        <a:pt x="196714" y="106159"/>
                      </a:cubicBezTo>
                      <a:cubicBezTo>
                        <a:pt x="198264" y="105405"/>
                        <a:pt x="199718" y="104461"/>
                        <a:pt x="201216" y="103596"/>
                      </a:cubicBezTo>
                      <a:cubicBezTo>
                        <a:pt x="202662" y="102652"/>
                        <a:pt x="204013" y="101535"/>
                        <a:pt x="205416" y="100504"/>
                      </a:cubicBezTo>
                      <a:cubicBezTo>
                        <a:pt x="206472" y="99552"/>
                        <a:pt x="207485" y="98539"/>
                        <a:pt x="208507" y="97543"/>
                      </a:cubicBezTo>
                      <a:cubicBezTo>
                        <a:pt x="209858" y="97110"/>
                        <a:pt x="211226" y="96694"/>
                        <a:pt x="212577" y="96218"/>
                      </a:cubicBezTo>
                      <a:cubicBezTo>
                        <a:pt x="214153" y="95464"/>
                        <a:pt x="215746" y="94781"/>
                        <a:pt x="217279" y="93966"/>
                      </a:cubicBezTo>
                      <a:cubicBezTo>
                        <a:pt x="218734" y="93031"/>
                        <a:pt x="220266" y="92209"/>
                        <a:pt x="221660" y="91204"/>
                      </a:cubicBezTo>
                      <a:cubicBezTo>
                        <a:pt x="223003" y="90122"/>
                        <a:pt x="224431" y="89143"/>
                        <a:pt x="225696" y="87974"/>
                      </a:cubicBezTo>
                      <a:cubicBezTo>
                        <a:pt x="226917" y="86788"/>
                        <a:pt x="228233" y="85654"/>
                        <a:pt x="229367" y="84390"/>
                      </a:cubicBezTo>
                      <a:cubicBezTo>
                        <a:pt x="230467" y="83082"/>
                        <a:pt x="231670" y="81870"/>
                        <a:pt x="232666" y="80484"/>
                      </a:cubicBezTo>
                      <a:cubicBezTo>
                        <a:pt x="233653" y="79108"/>
                        <a:pt x="234736" y="77765"/>
                        <a:pt x="235619" y="76328"/>
                      </a:cubicBezTo>
                      <a:cubicBezTo>
                        <a:pt x="236485" y="74856"/>
                        <a:pt x="237429" y="73436"/>
                        <a:pt x="238208" y="71946"/>
                      </a:cubicBezTo>
                      <a:cubicBezTo>
                        <a:pt x="238944" y="70405"/>
                        <a:pt x="239758" y="68916"/>
                        <a:pt x="240433" y="67366"/>
                      </a:cubicBezTo>
                      <a:cubicBezTo>
                        <a:pt x="241048" y="65790"/>
                        <a:pt x="241732" y="64240"/>
                        <a:pt x="242312" y="62629"/>
                      </a:cubicBezTo>
                      <a:cubicBezTo>
                        <a:pt x="242789" y="61001"/>
                        <a:pt x="243325" y="59391"/>
                        <a:pt x="243793" y="57746"/>
                      </a:cubicBezTo>
                      <a:lnTo>
                        <a:pt x="244893" y="52775"/>
                      </a:lnTo>
                      <a:lnTo>
                        <a:pt x="245594" y="47710"/>
                      </a:lnTo>
                      <a:lnTo>
                        <a:pt x="245733" y="44826"/>
                      </a:lnTo>
                      <a:lnTo>
                        <a:pt x="247872" y="46792"/>
                      </a:lnTo>
                      <a:lnTo>
                        <a:pt x="251941" y="49883"/>
                      </a:lnTo>
                      <a:lnTo>
                        <a:pt x="256228" y="52654"/>
                      </a:lnTo>
                      <a:cubicBezTo>
                        <a:pt x="257700" y="53485"/>
                        <a:pt x="259215" y="54247"/>
                        <a:pt x="260722" y="55053"/>
                      </a:cubicBezTo>
                      <a:cubicBezTo>
                        <a:pt x="262246" y="55780"/>
                        <a:pt x="263822" y="56403"/>
                        <a:pt x="265380" y="57088"/>
                      </a:cubicBezTo>
                      <a:cubicBezTo>
                        <a:pt x="266947" y="57720"/>
                        <a:pt x="268584" y="58213"/>
                        <a:pt x="270186" y="58767"/>
                      </a:cubicBezTo>
                      <a:cubicBezTo>
                        <a:pt x="271805" y="59278"/>
                        <a:pt x="273468" y="59642"/>
                        <a:pt x="275096" y="60066"/>
                      </a:cubicBezTo>
                      <a:cubicBezTo>
                        <a:pt x="276741" y="60456"/>
                        <a:pt x="278447" y="60638"/>
                        <a:pt x="280127" y="60932"/>
                      </a:cubicBezTo>
                      <a:cubicBezTo>
                        <a:pt x="281798" y="61200"/>
                        <a:pt x="283530" y="61235"/>
                        <a:pt x="285210" y="61374"/>
                      </a:cubicBezTo>
                      <a:cubicBezTo>
                        <a:pt x="286915" y="61495"/>
                        <a:pt x="288647" y="61356"/>
                        <a:pt x="290362" y="61348"/>
                      </a:cubicBezTo>
                      <a:cubicBezTo>
                        <a:pt x="292067" y="61287"/>
                        <a:pt x="293782" y="60975"/>
                        <a:pt x="295488" y="60802"/>
                      </a:cubicBezTo>
                      <a:cubicBezTo>
                        <a:pt x="297176" y="60551"/>
                        <a:pt x="298882" y="60058"/>
                        <a:pt x="300553" y="59676"/>
                      </a:cubicBezTo>
                      <a:cubicBezTo>
                        <a:pt x="302207" y="59174"/>
                        <a:pt x="303844" y="58534"/>
                        <a:pt x="305472" y="57962"/>
                      </a:cubicBezTo>
                      <a:cubicBezTo>
                        <a:pt x="306762" y="57356"/>
                        <a:pt x="308026" y="56698"/>
                        <a:pt x="309290" y="56048"/>
                      </a:cubicBezTo>
                      <a:cubicBezTo>
                        <a:pt x="310711" y="56031"/>
                        <a:pt x="312148" y="56031"/>
                        <a:pt x="313568" y="55962"/>
                      </a:cubicBezTo>
                      <a:cubicBezTo>
                        <a:pt x="315283" y="55711"/>
                        <a:pt x="317032" y="55537"/>
                        <a:pt x="318729" y="55191"/>
                      </a:cubicBezTo>
                      <a:cubicBezTo>
                        <a:pt x="320383" y="54741"/>
                        <a:pt x="322106" y="54403"/>
                        <a:pt x="323734" y="53832"/>
                      </a:cubicBezTo>
                      <a:cubicBezTo>
                        <a:pt x="325344" y="53208"/>
                        <a:pt x="326998" y="52689"/>
                        <a:pt x="328540" y="51961"/>
                      </a:cubicBezTo>
                      <a:cubicBezTo>
                        <a:pt x="330055" y="51173"/>
                        <a:pt x="331648" y="50498"/>
                        <a:pt x="333112" y="49615"/>
                      </a:cubicBezTo>
                      <a:cubicBezTo>
                        <a:pt x="334540" y="48697"/>
                        <a:pt x="336047" y="47874"/>
                        <a:pt x="337415" y="46861"/>
                      </a:cubicBezTo>
                      <a:cubicBezTo>
                        <a:pt x="338749" y="45822"/>
                        <a:pt x="340177" y="44869"/>
                        <a:pt x="341459" y="43761"/>
                      </a:cubicBezTo>
                      <a:cubicBezTo>
                        <a:pt x="342715" y="42609"/>
                        <a:pt x="344031" y="41527"/>
                        <a:pt x="345217" y="40332"/>
                      </a:cubicBezTo>
                      <a:cubicBezTo>
                        <a:pt x="346386" y="39094"/>
                        <a:pt x="347590" y="37899"/>
                        <a:pt x="348689" y="36609"/>
                      </a:cubicBezTo>
                      <a:cubicBezTo>
                        <a:pt x="349746" y="35284"/>
                        <a:pt x="350854" y="33985"/>
                        <a:pt x="351867" y="32634"/>
                      </a:cubicBezTo>
                      <a:cubicBezTo>
                        <a:pt x="352820" y="31231"/>
                        <a:pt x="353824" y="29846"/>
                        <a:pt x="354733" y="28409"/>
                      </a:cubicBezTo>
                      <a:lnTo>
                        <a:pt x="357253" y="23984"/>
                      </a:lnTo>
                      <a:lnTo>
                        <a:pt x="359418" y="19342"/>
                      </a:lnTo>
                      <a:lnTo>
                        <a:pt x="360388" y="16624"/>
                      </a:lnTo>
                      <a:lnTo>
                        <a:pt x="361860" y="19109"/>
                      </a:lnTo>
                      <a:lnTo>
                        <a:pt x="364830" y="23300"/>
                      </a:lnTo>
                      <a:lnTo>
                        <a:pt x="368112" y="27188"/>
                      </a:lnTo>
                      <a:cubicBezTo>
                        <a:pt x="369281" y="28426"/>
                        <a:pt x="370510" y="29603"/>
                        <a:pt x="371696" y="30807"/>
                      </a:cubicBezTo>
                      <a:cubicBezTo>
                        <a:pt x="372943" y="31976"/>
                        <a:pt x="374251" y="33032"/>
                        <a:pt x="375533" y="34149"/>
                      </a:cubicBezTo>
                      <a:cubicBezTo>
                        <a:pt x="376849" y="35223"/>
                        <a:pt x="378269" y="36158"/>
                        <a:pt x="379637" y="37154"/>
                      </a:cubicBezTo>
                      <a:cubicBezTo>
                        <a:pt x="381031" y="38133"/>
                        <a:pt x="382520" y="38964"/>
                        <a:pt x="383958" y="39865"/>
                      </a:cubicBezTo>
                      <a:cubicBezTo>
                        <a:pt x="385421" y="40730"/>
                        <a:pt x="386989" y="41397"/>
                        <a:pt x="388495" y="42185"/>
                      </a:cubicBezTo>
                      <a:cubicBezTo>
                        <a:pt x="390028" y="42930"/>
                        <a:pt x="391656" y="43458"/>
                        <a:pt x="393232" y="44116"/>
                      </a:cubicBezTo>
                      <a:cubicBezTo>
                        <a:pt x="394834" y="44722"/>
                        <a:pt x="396531" y="45095"/>
                        <a:pt x="398159" y="45588"/>
                      </a:cubicBezTo>
                      <a:cubicBezTo>
                        <a:pt x="399795" y="46047"/>
                        <a:pt x="401544" y="46238"/>
                        <a:pt x="403216" y="46567"/>
                      </a:cubicBezTo>
                      <a:cubicBezTo>
                        <a:pt x="404921" y="46809"/>
                        <a:pt x="406662" y="46844"/>
                        <a:pt x="408394" y="46991"/>
                      </a:cubicBezTo>
                      <a:cubicBezTo>
                        <a:pt x="410117" y="47017"/>
                        <a:pt x="411857" y="46861"/>
                        <a:pt x="413607" y="46809"/>
                      </a:cubicBezTo>
                      <a:cubicBezTo>
                        <a:pt x="415009" y="46627"/>
                        <a:pt x="416429" y="46350"/>
                        <a:pt x="417841" y="46116"/>
                      </a:cubicBezTo>
                      <a:cubicBezTo>
                        <a:pt x="419200" y="46515"/>
                        <a:pt x="420551" y="46948"/>
                        <a:pt x="421928" y="47285"/>
                      </a:cubicBezTo>
                      <a:cubicBezTo>
                        <a:pt x="423642" y="47562"/>
                        <a:pt x="425357" y="47909"/>
                        <a:pt x="427097" y="48082"/>
                      </a:cubicBezTo>
                      <a:cubicBezTo>
                        <a:pt x="428821" y="48151"/>
                        <a:pt x="430552" y="48316"/>
                        <a:pt x="432284" y="48255"/>
                      </a:cubicBezTo>
                      <a:cubicBezTo>
                        <a:pt x="433990" y="48134"/>
                        <a:pt x="435722" y="48125"/>
                        <a:pt x="437428" y="47883"/>
                      </a:cubicBezTo>
                      <a:cubicBezTo>
                        <a:pt x="439099" y="47588"/>
                        <a:pt x="440831" y="47407"/>
                        <a:pt x="442485" y="46982"/>
                      </a:cubicBezTo>
                      <a:cubicBezTo>
                        <a:pt x="444121" y="46506"/>
                        <a:pt x="445801" y="46186"/>
                        <a:pt x="447412" y="45614"/>
                      </a:cubicBezTo>
                      <a:cubicBezTo>
                        <a:pt x="449005" y="45025"/>
                        <a:pt x="450650" y="44514"/>
                        <a:pt x="452183" y="43848"/>
                      </a:cubicBezTo>
                      <a:cubicBezTo>
                        <a:pt x="453733" y="43112"/>
                        <a:pt x="455300" y="42488"/>
                        <a:pt x="456789" y="41657"/>
                      </a:cubicBezTo>
                      <a:cubicBezTo>
                        <a:pt x="458262" y="40826"/>
                        <a:pt x="459785" y="40055"/>
                        <a:pt x="461206" y="39137"/>
                      </a:cubicBezTo>
                      <a:cubicBezTo>
                        <a:pt x="462617" y="38193"/>
                        <a:pt x="464063" y="37293"/>
                        <a:pt x="465414" y="36280"/>
                      </a:cubicBezTo>
                      <a:cubicBezTo>
                        <a:pt x="466739" y="35215"/>
                        <a:pt x="468098" y="34193"/>
                        <a:pt x="469380" y="33102"/>
                      </a:cubicBezTo>
                      <a:lnTo>
                        <a:pt x="473103" y="29603"/>
                      </a:lnTo>
                      <a:lnTo>
                        <a:pt x="476532" y="25802"/>
                      </a:lnTo>
                      <a:lnTo>
                        <a:pt x="478281" y="23499"/>
                      </a:lnTo>
                      <a:lnTo>
                        <a:pt x="478957" y="26304"/>
                      </a:lnTo>
                      <a:lnTo>
                        <a:pt x="480567" y="31180"/>
                      </a:lnTo>
                      <a:lnTo>
                        <a:pt x="482542" y="35881"/>
                      </a:lnTo>
                      <a:cubicBezTo>
                        <a:pt x="483304" y="37397"/>
                        <a:pt x="484126" y="38895"/>
                        <a:pt x="484897" y="40393"/>
                      </a:cubicBezTo>
                      <a:cubicBezTo>
                        <a:pt x="485754" y="41865"/>
                        <a:pt x="486689" y="43259"/>
                        <a:pt x="487590" y="44705"/>
                      </a:cubicBezTo>
                      <a:cubicBezTo>
                        <a:pt x="488534" y="46108"/>
                        <a:pt x="489607" y="47424"/>
                        <a:pt x="490612" y="48809"/>
                      </a:cubicBezTo>
                      <a:cubicBezTo>
                        <a:pt x="491660" y="50134"/>
                        <a:pt x="492863" y="51355"/>
                        <a:pt x="493963" y="52637"/>
                      </a:cubicBezTo>
                      <a:cubicBezTo>
                        <a:pt x="495106" y="53901"/>
                        <a:pt x="496405" y="55000"/>
                        <a:pt x="497634" y="56187"/>
                      </a:cubicBezTo>
                      <a:cubicBezTo>
                        <a:pt x="498864" y="57356"/>
                        <a:pt x="500267" y="58334"/>
                        <a:pt x="501583" y="59425"/>
                      </a:cubicBezTo>
                      <a:cubicBezTo>
                        <a:pt x="502925" y="60482"/>
                        <a:pt x="504423" y="61348"/>
                        <a:pt x="505843" y="62292"/>
                      </a:cubicBezTo>
                      <a:cubicBezTo>
                        <a:pt x="507298" y="63201"/>
                        <a:pt x="508874" y="63920"/>
                        <a:pt x="510389" y="64725"/>
                      </a:cubicBezTo>
                      <a:cubicBezTo>
                        <a:pt x="511948" y="65469"/>
                        <a:pt x="513610" y="66015"/>
                        <a:pt x="515204" y="66656"/>
                      </a:cubicBezTo>
                      <a:cubicBezTo>
                        <a:pt x="516849" y="67201"/>
                        <a:pt x="518572" y="67556"/>
                        <a:pt x="520243" y="67998"/>
                      </a:cubicBezTo>
                      <a:cubicBezTo>
                        <a:pt x="521655" y="68232"/>
                        <a:pt x="523066" y="68396"/>
                        <a:pt x="524477" y="68578"/>
                      </a:cubicBezTo>
                      <a:cubicBezTo>
                        <a:pt x="525664" y="69375"/>
                        <a:pt x="526842" y="70180"/>
                        <a:pt x="528062" y="70925"/>
                      </a:cubicBezTo>
                      <a:cubicBezTo>
                        <a:pt x="529621" y="71687"/>
                        <a:pt x="531136" y="72518"/>
                        <a:pt x="532747" y="73211"/>
                      </a:cubicBezTo>
                      <a:cubicBezTo>
                        <a:pt x="534375" y="73756"/>
                        <a:pt x="535994" y="74432"/>
                        <a:pt x="537648" y="74891"/>
                      </a:cubicBezTo>
                      <a:cubicBezTo>
                        <a:pt x="539319" y="75271"/>
                        <a:pt x="540982" y="75783"/>
                        <a:pt x="542688" y="76034"/>
                      </a:cubicBezTo>
                      <a:cubicBezTo>
                        <a:pt x="544368" y="76241"/>
                        <a:pt x="546073" y="76579"/>
                        <a:pt x="547770" y="76666"/>
                      </a:cubicBezTo>
                      <a:cubicBezTo>
                        <a:pt x="549468" y="76709"/>
                        <a:pt x="551200" y="76873"/>
                        <a:pt x="552888" y="76830"/>
                      </a:cubicBezTo>
                      <a:cubicBezTo>
                        <a:pt x="554585" y="76726"/>
                        <a:pt x="556300" y="76726"/>
                        <a:pt x="557980" y="76527"/>
                      </a:cubicBezTo>
                      <a:cubicBezTo>
                        <a:pt x="559668" y="76285"/>
                        <a:pt x="561357" y="76137"/>
                        <a:pt x="563028" y="75817"/>
                      </a:cubicBezTo>
                      <a:cubicBezTo>
                        <a:pt x="564664" y="75454"/>
                        <a:pt x="566344" y="75159"/>
                        <a:pt x="567990" y="74691"/>
                      </a:cubicBezTo>
                      <a:cubicBezTo>
                        <a:pt x="569609" y="74206"/>
                        <a:pt x="571245" y="73765"/>
                        <a:pt x="572847" y="73202"/>
                      </a:cubicBezTo>
                      <a:cubicBezTo>
                        <a:pt x="574432" y="72596"/>
                        <a:pt x="576025" y="71990"/>
                        <a:pt x="577592" y="71332"/>
                      </a:cubicBezTo>
                      <a:lnTo>
                        <a:pt x="582182" y="69080"/>
                      </a:lnTo>
                      <a:lnTo>
                        <a:pt x="586563" y="66457"/>
                      </a:lnTo>
                      <a:lnTo>
                        <a:pt x="588910" y="64768"/>
                      </a:lnTo>
                      <a:lnTo>
                        <a:pt x="588728" y="67660"/>
                      </a:lnTo>
                      <a:lnTo>
                        <a:pt x="588832" y="72778"/>
                      </a:lnTo>
                      <a:lnTo>
                        <a:pt x="589351" y="77861"/>
                      </a:lnTo>
                      <a:cubicBezTo>
                        <a:pt x="589620" y="79532"/>
                        <a:pt x="589958" y="81194"/>
                        <a:pt x="590269" y="82866"/>
                      </a:cubicBezTo>
                      <a:cubicBezTo>
                        <a:pt x="590633" y="84520"/>
                        <a:pt x="591135" y="86156"/>
                        <a:pt x="591560" y="87784"/>
                      </a:cubicBezTo>
                      <a:cubicBezTo>
                        <a:pt x="592044" y="89412"/>
                        <a:pt x="592668" y="90979"/>
                        <a:pt x="593239" y="92590"/>
                      </a:cubicBezTo>
                      <a:cubicBezTo>
                        <a:pt x="593845" y="94174"/>
                        <a:pt x="594608" y="95681"/>
                        <a:pt x="595300" y="97240"/>
                      </a:cubicBezTo>
                      <a:cubicBezTo>
                        <a:pt x="596010" y="98781"/>
                        <a:pt x="596928" y="100236"/>
                        <a:pt x="597733" y="101725"/>
                      </a:cubicBezTo>
                      <a:cubicBezTo>
                        <a:pt x="598582" y="103197"/>
                        <a:pt x="599647" y="104557"/>
                        <a:pt x="600565" y="105985"/>
                      </a:cubicBezTo>
                      <a:cubicBezTo>
                        <a:pt x="601535" y="107388"/>
                        <a:pt x="602730" y="108644"/>
                        <a:pt x="603804" y="109977"/>
                      </a:cubicBezTo>
                      <a:cubicBezTo>
                        <a:pt x="604912" y="111276"/>
                        <a:pt x="606219" y="112428"/>
                        <a:pt x="607440" y="113631"/>
                      </a:cubicBezTo>
                      <a:cubicBezTo>
                        <a:pt x="608705" y="114818"/>
                        <a:pt x="610133" y="115813"/>
                        <a:pt x="611467" y="116904"/>
                      </a:cubicBezTo>
                      <a:cubicBezTo>
                        <a:pt x="612887" y="117909"/>
                        <a:pt x="614411" y="118766"/>
                        <a:pt x="615883" y="119684"/>
                      </a:cubicBezTo>
                      <a:cubicBezTo>
                        <a:pt x="617147" y="120308"/>
                        <a:pt x="618455" y="120888"/>
                        <a:pt x="619736" y="121459"/>
                      </a:cubicBezTo>
                      <a:cubicBezTo>
                        <a:pt x="620637" y="122576"/>
                        <a:pt x="621537" y="123711"/>
                        <a:pt x="622481" y="124776"/>
                      </a:cubicBezTo>
                      <a:cubicBezTo>
                        <a:pt x="623745" y="125962"/>
                        <a:pt x="624958" y="127191"/>
                        <a:pt x="626291" y="128326"/>
                      </a:cubicBezTo>
                      <a:cubicBezTo>
                        <a:pt x="627677" y="129339"/>
                        <a:pt x="629010" y="130473"/>
                        <a:pt x="630465" y="131391"/>
                      </a:cubicBezTo>
                      <a:cubicBezTo>
                        <a:pt x="631954" y="132257"/>
                        <a:pt x="633400" y="133235"/>
                        <a:pt x="634933" y="133980"/>
                      </a:cubicBezTo>
                      <a:cubicBezTo>
                        <a:pt x="636509" y="134673"/>
                        <a:pt x="638024" y="135504"/>
                        <a:pt x="639626" y="136084"/>
                      </a:cubicBezTo>
                      <a:cubicBezTo>
                        <a:pt x="641228" y="136630"/>
                        <a:pt x="642813" y="137297"/>
                        <a:pt x="644475" y="137730"/>
                      </a:cubicBezTo>
                      <a:cubicBezTo>
                        <a:pt x="646120" y="138128"/>
                        <a:pt x="647748" y="138656"/>
                        <a:pt x="649428" y="138950"/>
                      </a:cubicBezTo>
                      <a:cubicBezTo>
                        <a:pt x="651099" y="139219"/>
                        <a:pt x="652771" y="139574"/>
                        <a:pt x="654451" y="139764"/>
                      </a:cubicBezTo>
                      <a:cubicBezTo>
                        <a:pt x="656139" y="139894"/>
                        <a:pt x="657828" y="140102"/>
                        <a:pt x="659516" y="140172"/>
                      </a:cubicBezTo>
                      <a:cubicBezTo>
                        <a:pt x="661213" y="140154"/>
                        <a:pt x="662919" y="140232"/>
                        <a:pt x="664608" y="140163"/>
                      </a:cubicBezTo>
                      <a:cubicBezTo>
                        <a:pt x="666296" y="140033"/>
                        <a:pt x="667993" y="139955"/>
                        <a:pt x="669690" y="139773"/>
                      </a:cubicBezTo>
                      <a:lnTo>
                        <a:pt x="674713" y="138968"/>
                      </a:lnTo>
                      <a:lnTo>
                        <a:pt x="679700" y="137747"/>
                      </a:lnTo>
                      <a:lnTo>
                        <a:pt x="682445" y="136838"/>
                      </a:lnTo>
                      <a:lnTo>
                        <a:pt x="681406" y="139548"/>
                      </a:lnTo>
                      <a:lnTo>
                        <a:pt x="679995" y="144475"/>
                      </a:lnTo>
                      <a:lnTo>
                        <a:pt x="678990" y="149471"/>
                      </a:lnTo>
                      <a:cubicBezTo>
                        <a:pt x="678757" y="151160"/>
                        <a:pt x="678592" y="152840"/>
                        <a:pt x="678393" y="154537"/>
                      </a:cubicBezTo>
                      <a:cubicBezTo>
                        <a:pt x="678272" y="156217"/>
                        <a:pt x="678254" y="157931"/>
                        <a:pt x="678185" y="159620"/>
                      </a:cubicBezTo>
                      <a:cubicBezTo>
                        <a:pt x="678176" y="161291"/>
                        <a:pt x="678332" y="163006"/>
                        <a:pt x="678376" y="164694"/>
                      </a:cubicBezTo>
                      <a:cubicBezTo>
                        <a:pt x="678488" y="166374"/>
                        <a:pt x="678774" y="168062"/>
                        <a:pt x="678973" y="169751"/>
                      </a:cubicBezTo>
                      <a:cubicBezTo>
                        <a:pt x="679190" y="171431"/>
                        <a:pt x="679649" y="173093"/>
                        <a:pt x="679986" y="174738"/>
                      </a:cubicBezTo>
                      <a:cubicBezTo>
                        <a:pt x="680350" y="176410"/>
                        <a:pt x="680947" y="178038"/>
                        <a:pt x="681441" y="179657"/>
                      </a:cubicBezTo>
                      <a:cubicBezTo>
                        <a:pt x="681969" y="181285"/>
                        <a:pt x="682705" y="182835"/>
                        <a:pt x="683355" y="184428"/>
                      </a:cubicBezTo>
                      <a:cubicBezTo>
                        <a:pt x="684030" y="185987"/>
                        <a:pt x="684948" y="187476"/>
                        <a:pt x="685744" y="188992"/>
                      </a:cubicBezTo>
                      <a:cubicBezTo>
                        <a:pt x="686610" y="190463"/>
                        <a:pt x="687667" y="191866"/>
                        <a:pt x="688628" y="193286"/>
                      </a:cubicBezTo>
                      <a:cubicBezTo>
                        <a:pt x="689693" y="194654"/>
                        <a:pt x="690897" y="195927"/>
                        <a:pt x="692031" y="197243"/>
                      </a:cubicBezTo>
                      <a:cubicBezTo>
                        <a:pt x="693061" y="198222"/>
                        <a:pt x="694144" y="199175"/>
                        <a:pt x="695209" y="200110"/>
                      </a:cubicBezTo>
                      <a:cubicBezTo>
                        <a:pt x="695746" y="201426"/>
                        <a:pt x="696257" y="202768"/>
                        <a:pt x="696845" y="204058"/>
                      </a:cubicBezTo>
                      <a:cubicBezTo>
                        <a:pt x="697703" y="205565"/>
                        <a:pt x="698499" y="207124"/>
                        <a:pt x="699434" y="208587"/>
                      </a:cubicBezTo>
                      <a:cubicBezTo>
                        <a:pt x="700456" y="209972"/>
                        <a:pt x="701417" y="211427"/>
                        <a:pt x="702517" y="212743"/>
                      </a:cubicBezTo>
                      <a:cubicBezTo>
                        <a:pt x="703695" y="214007"/>
                        <a:pt x="704777" y="215358"/>
                        <a:pt x="706024" y="216519"/>
                      </a:cubicBezTo>
                      <a:cubicBezTo>
                        <a:pt x="707306" y="217653"/>
                        <a:pt x="708527" y="218883"/>
                        <a:pt x="709895" y="219922"/>
                      </a:cubicBezTo>
                      <a:cubicBezTo>
                        <a:pt x="711263" y="220926"/>
                        <a:pt x="712579" y="222026"/>
                        <a:pt x="714025" y="222935"/>
                      </a:cubicBezTo>
                      <a:cubicBezTo>
                        <a:pt x="715488" y="223810"/>
                        <a:pt x="716900" y="224788"/>
                        <a:pt x="718407" y="225559"/>
                      </a:cubicBezTo>
                      <a:cubicBezTo>
                        <a:pt x="719922" y="226321"/>
                        <a:pt x="721403" y="227152"/>
                        <a:pt x="722961" y="227802"/>
                      </a:cubicBezTo>
                      <a:cubicBezTo>
                        <a:pt x="724537" y="228434"/>
                        <a:pt x="726087" y="229126"/>
                        <a:pt x="727689" y="229698"/>
                      </a:cubicBezTo>
                      <a:cubicBezTo>
                        <a:pt x="729317" y="230209"/>
                        <a:pt x="730919" y="230754"/>
                        <a:pt x="732564" y="231187"/>
                      </a:cubicBezTo>
                      <a:cubicBezTo>
                        <a:pt x="734218" y="231568"/>
                        <a:pt x="735863" y="231975"/>
                        <a:pt x="737517" y="232313"/>
                      </a:cubicBezTo>
                      <a:lnTo>
                        <a:pt x="742574" y="233040"/>
                      </a:lnTo>
                      <a:lnTo>
                        <a:pt x="747692" y="233343"/>
                      </a:lnTo>
                      <a:lnTo>
                        <a:pt x="750592" y="233274"/>
                      </a:lnTo>
                      <a:lnTo>
                        <a:pt x="748800" y="235560"/>
                      </a:lnTo>
                      <a:lnTo>
                        <a:pt x="746003" y="239855"/>
                      </a:lnTo>
                      <a:lnTo>
                        <a:pt x="743561" y="244340"/>
                      </a:lnTo>
                      <a:cubicBezTo>
                        <a:pt x="742834" y="245882"/>
                        <a:pt x="742193" y="247449"/>
                        <a:pt x="741509" y="248999"/>
                      </a:cubicBezTo>
                      <a:cubicBezTo>
                        <a:pt x="740886" y="250583"/>
                        <a:pt x="740383" y="252194"/>
                        <a:pt x="739812" y="253787"/>
                      </a:cubicBezTo>
                      <a:cubicBezTo>
                        <a:pt x="739301" y="255407"/>
                        <a:pt x="738920" y="257061"/>
                        <a:pt x="738504" y="258697"/>
                      </a:cubicBezTo>
                      <a:cubicBezTo>
                        <a:pt x="738097" y="260334"/>
                        <a:pt x="737890" y="262048"/>
                        <a:pt x="737586" y="263711"/>
                      </a:cubicBezTo>
                      <a:cubicBezTo>
                        <a:pt x="737309" y="265373"/>
                        <a:pt x="737249" y="267096"/>
                        <a:pt x="737084" y="268793"/>
                      </a:cubicBezTo>
                      <a:cubicBezTo>
                        <a:pt x="736937" y="270465"/>
                        <a:pt x="737041" y="272197"/>
                        <a:pt x="737024" y="273894"/>
                      </a:cubicBezTo>
                      <a:cubicBezTo>
                        <a:pt x="737032" y="275591"/>
                        <a:pt x="737301" y="277323"/>
                        <a:pt x="737439" y="279011"/>
                      </a:cubicBezTo>
                      <a:cubicBezTo>
                        <a:pt x="737621" y="280717"/>
                        <a:pt x="738063" y="282414"/>
                        <a:pt x="738374" y="284094"/>
                      </a:cubicBezTo>
                      <a:cubicBezTo>
                        <a:pt x="738764" y="285757"/>
                        <a:pt x="739362" y="287419"/>
                        <a:pt x="739864" y="289064"/>
                      </a:cubicBezTo>
                      <a:cubicBezTo>
                        <a:pt x="740470" y="290675"/>
                        <a:pt x="741249" y="292251"/>
                        <a:pt x="741951" y="293844"/>
                      </a:cubicBezTo>
                      <a:cubicBezTo>
                        <a:pt x="742643" y="295083"/>
                        <a:pt x="743405" y="296303"/>
                        <a:pt x="744141" y="297525"/>
                      </a:cubicBezTo>
                      <a:cubicBezTo>
                        <a:pt x="744271" y="298936"/>
                        <a:pt x="744358" y="300356"/>
                        <a:pt x="744540" y="301776"/>
                      </a:cubicBezTo>
                      <a:cubicBezTo>
                        <a:pt x="744921" y="303464"/>
                        <a:pt x="745224" y="305179"/>
                        <a:pt x="745683" y="306850"/>
                      </a:cubicBezTo>
                      <a:cubicBezTo>
                        <a:pt x="746263" y="308478"/>
                        <a:pt x="746748" y="310158"/>
                        <a:pt x="747406" y="311751"/>
                      </a:cubicBezTo>
                      <a:cubicBezTo>
                        <a:pt x="748151" y="313293"/>
                        <a:pt x="748809" y="314912"/>
                        <a:pt x="749649" y="316384"/>
                      </a:cubicBezTo>
                      <a:cubicBezTo>
                        <a:pt x="750549" y="317856"/>
                        <a:pt x="751337" y="319397"/>
                        <a:pt x="752350" y="320774"/>
                      </a:cubicBezTo>
                      <a:cubicBezTo>
                        <a:pt x="753363" y="322133"/>
                        <a:pt x="754307" y="323580"/>
                        <a:pt x="755416" y="324879"/>
                      </a:cubicBezTo>
                      <a:cubicBezTo>
                        <a:pt x="756558" y="326134"/>
                        <a:pt x="757598" y="327485"/>
                        <a:pt x="758827" y="328671"/>
                      </a:cubicBezTo>
                      <a:cubicBezTo>
                        <a:pt x="760057" y="329840"/>
                        <a:pt x="761234" y="331079"/>
                        <a:pt x="762533" y="332152"/>
                      </a:cubicBezTo>
                      <a:cubicBezTo>
                        <a:pt x="763850" y="333217"/>
                        <a:pt x="765131" y="334343"/>
                        <a:pt x="766482" y="335347"/>
                      </a:cubicBezTo>
                      <a:cubicBezTo>
                        <a:pt x="767902" y="336291"/>
                        <a:pt x="769261" y="337313"/>
                        <a:pt x="770690" y="338205"/>
                      </a:cubicBezTo>
                      <a:cubicBezTo>
                        <a:pt x="772162" y="339071"/>
                        <a:pt x="773626" y="339945"/>
                        <a:pt x="775115" y="340742"/>
                      </a:cubicBezTo>
                      <a:lnTo>
                        <a:pt x="779722" y="342924"/>
                      </a:lnTo>
                      <a:lnTo>
                        <a:pt x="784510" y="344734"/>
                      </a:lnTo>
                      <a:lnTo>
                        <a:pt x="787307" y="345522"/>
                      </a:lnTo>
                      <a:lnTo>
                        <a:pt x="784917" y="347167"/>
                      </a:lnTo>
                      <a:lnTo>
                        <a:pt x="780977" y="350449"/>
                      </a:lnTo>
                      <a:lnTo>
                        <a:pt x="779973" y="351436"/>
                      </a:lnTo>
                      <a:lnTo>
                        <a:pt x="792779" y="351436"/>
                      </a:lnTo>
                      <a:lnTo>
                        <a:pt x="793351" y="351055"/>
                      </a:lnTo>
                      <a:lnTo>
                        <a:pt x="797230" y="348942"/>
                      </a:lnTo>
                      <a:lnTo>
                        <a:pt x="801265" y="347254"/>
                      </a:lnTo>
                      <a:cubicBezTo>
                        <a:pt x="802668" y="346648"/>
                        <a:pt x="803681" y="345323"/>
                        <a:pt x="803785" y="343721"/>
                      </a:cubicBezTo>
                      <a:cubicBezTo>
                        <a:pt x="803932" y="341443"/>
                        <a:pt x="802201" y="339486"/>
                        <a:pt x="799932" y="339322"/>
                      </a:cubicBezTo>
                      <a:lnTo>
                        <a:pt x="795568" y="339019"/>
                      </a:lnTo>
                      <a:lnTo>
                        <a:pt x="791204" y="338326"/>
                      </a:lnTo>
                      <a:lnTo>
                        <a:pt x="786917" y="337209"/>
                      </a:lnTo>
                      <a:lnTo>
                        <a:pt x="782700" y="335702"/>
                      </a:lnTo>
                      <a:lnTo>
                        <a:pt x="778613" y="333875"/>
                      </a:lnTo>
                      <a:cubicBezTo>
                        <a:pt x="777297" y="333182"/>
                        <a:pt x="775998" y="332421"/>
                        <a:pt x="774691" y="331711"/>
                      </a:cubicBezTo>
                      <a:cubicBezTo>
                        <a:pt x="773409" y="330931"/>
                        <a:pt x="772188" y="330074"/>
                        <a:pt x="770915" y="329243"/>
                      </a:cubicBezTo>
                      <a:cubicBezTo>
                        <a:pt x="769694" y="328377"/>
                        <a:pt x="768551" y="327416"/>
                        <a:pt x="767365" y="326489"/>
                      </a:cubicBezTo>
                      <a:cubicBezTo>
                        <a:pt x="766196" y="325571"/>
                        <a:pt x="765157" y="324489"/>
                        <a:pt x="764040" y="323493"/>
                      </a:cubicBezTo>
                      <a:cubicBezTo>
                        <a:pt x="762949" y="322462"/>
                        <a:pt x="762014" y="321276"/>
                        <a:pt x="760983" y="320203"/>
                      </a:cubicBezTo>
                      <a:cubicBezTo>
                        <a:pt x="759979" y="319094"/>
                        <a:pt x="759165" y="317847"/>
                        <a:pt x="758238" y="316687"/>
                      </a:cubicBezTo>
                      <a:cubicBezTo>
                        <a:pt x="757346" y="315509"/>
                        <a:pt x="756654" y="314176"/>
                        <a:pt x="755848" y="312938"/>
                      </a:cubicBezTo>
                      <a:cubicBezTo>
                        <a:pt x="755078" y="311674"/>
                        <a:pt x="754541" y="310314"/>
                        <a:pt x="753857" y="308998"/>
                      </a:cubicBezTo>
                      <a:cubicBezTo>
                        <a:pt x="753259" y="307673"/>
                        <a:pt x="752844" y="306253"/>
                        <a:pt x="752307" y="304885"/>
                      </a:cubicBezTo>
                      <a:cubicBezTo>
                        <a:pt x="751900" y="303499"/>
                        <a:pt x="751631" y="302062"/>
                        <a:pt x="751268" y="300642"/>
                      </a:cubicBezTo>
                      <a:lnTo>
                        <a:pt x="750774" y="296330"/>
                      </a:lnTo>
                      <a:cubicBezTo>
                        <a:pt x="750696" y="295741"/>
                        <a:pt x="750506" y="295117"/>
                        <a:pt x="750194" y="294554"/>
                      </a:cubicBezTo>
                      <a:lnTo>
                        <a:pt x="748038" y="290762"/>
                      </a:lnTo>
                      <a:cubicBezTo>
                        <a:pt x="747492" y="289437"/>
                        <a:pt x="746869" y="288103"/>
                        <a:pt x="746375" y="286735"/>
                      </a:cubicBezTo>
                      <a:cubicBezTo>
                        <a:pt x="745986" y="285332"/>
                        <a:pt x="745492" y="283947"/>
                        <a:pt x="745198" y="282510"/>
                      </a:cubicBezTo>
                      <a:cubicBezTo>
                        <a:pt x="744973" y="281072"/>
                        <a:pt x="744618" y="279635"/>
                        <a:pt x="744470" y="278145"/>
                      </a:cubicBezTo>
                      <a:cubicBezTo>
                        <a:pt x="744392" y="276673"/>
                        <a:pt x="744185" y="275201"/>
                        <a:pt x="744211" y="273720"/>
                      </a:cubicBezTo>
                      <a:cubicBezTo>
                        <a:pt x="744263" y="272240"/>
                        <a:pt x="744176" y="270751"/>
                        <a:pt x="744341" y="269252"/>
                      </a:cubicBezTo>
                      <a:cubicBezTo>
                        <a:pt x="744522" y="267763"/>
                        <a:pt x="744592" y="266274"/>
                        <a:pt x="744877" y="264793"/>
                      </a:cubicBezTo>
                      <a:cubicBezTo>
                        <a:pt x="745180" y="263330"/>
                        <a:pt x="745388" y="261840"/>
                        <a:pt x="745778" y="260412"/>
                      </a:cubicBezTo>
                      <a:cubicBezTo>
                        <a:pt x="746202" y="258974"/>
                        <a:pt x="746549" y="257502"/>
                        <a:pt x="747034" y="256082"/>
                      </a:cubicBezTo>
                      <a:cubicBezTo>
                        <a:pt x="747570" y="254679"/>
                        <a:pt x="748038" y="253259"/>
                        <a:pt x="748601" y="251874"/>
                      </a:cubicBezTo>
                      <a:cubicBezTo>
                        <a:pt x="749250" y="250523"/>
                        <a:pt x="749865" y="249155"/>
                        <a:pt x="750514" y="247795"/>
                      </a:cubicBezTo>
                      <a:lnTo>
                        <a:pt x="752723" y="243925"/>
                      </a:lnTo>
                      <a:lnTo>
                        <a:pt x="755234" y="240219"/>
                      </a:lnTo>
                      <a:lnTo>
                        <a:pt x="758031" y="236772"/>
                      </a:lnTo>
                      <a:lnTo>
                        <a:pt x="761122" y="233629"/>
                      </a:lnTo>
                      <a:lnTo>
                        <a:pt x="764482" y="230815"/>
                      </a:lnTo>
                      <a:cubicBezTo>
                        <a:pt x="765642" y="229845"/>
                        <a:pt x="766222" y="228269"/>
                        <a:pt x="765858" y="226684"/>
                      </a:cubicBezTo>
                      <a:cubicBezTo>
                        <a:pt x="765322" y="224476"/>
                        <a:pt x="763096" y="223108"/>
                        <a:pt x="760871" y="223628"/>
                      </a:cubicBezTo>
                      <a:lnTo>
                        <a:pt x="756619" y="224641"/>
                      </a:lnTo>
                      <a:lnTo>
                        <a:pt x="752246" y="225221"/>
                      </a:lnTo>
                      <a:lnTo>
                        <a:pt x="747813" y="225412"/>
                      </a:lnTo>
                      <a:lnTo>
                        <a:pt x="743336" y="225230"/>
                      </a:lnTo>
                      <a:lnTo>
                        <a:pt x="738903" y="224702"/>
                      </a:lnTo>
                      <a:cubicBezTo>
                        <a:pt x="737422" y="224416"/>
                        <a:pt x="735950" y="224078"/>
                        <a:pt x="734486" y="223775"/>
                      </a:cubicBezTo>
                      <a:cubicBezTo>
                        <a:pt x="733040" y="223411"/>
                        <a:pt x="731620" y="222944"/>
                        <a:pt x="730183" y="222537"/>
                      </a:cubicBezTo>
                      <a:cubicBezTo>
                        <a:pt x="728746" y="222078"/>
                        <a:pt x="727377" y="221489"/>
                        <a:pt x="725975" y="220961"/>
                      </a:cubicBezTo>
                      <a:cubicBezTo>
                        <a:pt x="724598" y="220398"/>
                        <a:pt x="723264" y="219697"/>
                        <a:pt x="721896" y="219047"/>
                      </a:cubicBezTo>
                      <a:cubicBezTo>
                        <a:pt x="720563" y="218406"/>
                        <a:pt x="719316" y="217558"/>
                        <a:pt x="718026" y="216813"/>
                      </a:cubicBezTo>
                      <a:cubicBezTo>
                        <a:pt x="716744" y="216068"/>
                        <a:pt x="715575" y="215124"/>
                        <a:pt x="714354" y="214276"/>
                      </a:cubicBezTo>
                      <a:cubicBezTo>
                        <a:pt x="713150" y="213384"/>
                        <a:pt x="712103" y="212345"/>
                        <a:pt x="710968" y="211410"/>
                      </a:cubicBezTo>
                      <a:cubicBezTo>
                        <a:pt x="709860" y="210423"/>
                        <a:pt x="708933" y="209271"/>
                        <a:pt x="707894" y="208223"/>
                      </a:cubicBezTo>
                      <a:cubicBezTo>
                        <a:pt x="706933" y="207124"/>
                        <a:pt x="706119" y="205902"/>
                        <a:pt x="705210" y="204742"/>
                      </a:cubicBezTo>
                      <a:cubicBezTo>
                        <a:pt x="704396" y="203521"/>
                        <a:pt x="703721" y="202240"/>
                        <a:pt x="702950" y="201002"/>
                      </a:cubicBezTo>
                      <a:lnTo>
                        <a:pt x="701210" y="197018"/>
                      </a:lnTo>
                      <a:cubicBezTo>
                        <a:pt x="700976" y="196473"/>
                        <a:pt x="700604" y="195927"/>
                        <a:pt x="700136" y="195494"/>
                      </a:cubicBezTo>
                      <a:lnTo>
                        <a:pt x="696967" y="192524"/>
                      </a:lnTo>
                      <a:cubicBezTo>
                        <a:pt x="696049" y="191390"/>
                        <a:pt x="695053" y="190307"/>
                        <a:pt x="694187" y="189139"/>
                      </a:cubicBezTo>
                      <a:cubicBezTo>
                        <a:pt x="693408" y="187900"/>
                        <a:pt x="692533" y="186740"/>
                        <a:pt x="691815" y="185450"/>
                      </a:cubicBezTo>
                      <a:cubicBezTo>
                        <a:pt x="691182" y="184151"/>
                        <a:pt x="690403" y="182861"/>
                        <a:pt x="689849" y="181501"/>
                      </a:cubicBezTo>
                      <a:cubicBezTo>
                        <a:pt x="689321" y="180107"/>
                        <a:pt x="688680" y="178774"/>
                        <a:pt x="688264" y="177353"/>
                      </a:cubicBezTo>
                      <a:cubicBezTo>
                        <a:pt x="687883" y="175916"/>
                        <a:pt x="687372" y="174513"/>
                        <a:pt x="687087" y="173059"/>
                      </a:cubicBezTo>
                      <a:cubicBezTo>
                        <a:pt x="686818" y="171569"/>
                        <a:pt x="686455" y="170123"/>
                        <a:pt x="686281" y="168625"/>
                      </a:cubicBezTo>
                      <a:cubicBezTo>
                        <a:pt x="686143" y="167153"/>
                        <a:pt x="685900" y="165672"/>
                        <a:pt x="685840" y="164166"/>
                      </a:cubicBezTo>
                      <a:cubicBezTo>
                        <a:pt x="685814" y="162668"/>
                        <a:pt x="685710" y="161170"/>
                        <a:pt x="685744" y="159654"/>
                      </a:cubicBezTo>
                      <a:cubicBezTo>
                        <a:pt x="685840" y="158182"/>
                        <a:pt x="685883" y="156658"/>
                        <a:pt x="686022" y="155178"/>
                      </a:cubicBezTo>
                      <a:cubicBezTo>
                        <a:pt x="686229" y="153697"/>
                        <a:pt x="686403" y="152199"/>
                        <a:pt x="686636" y="150718"/>
                      </a:cubicBezTo>
                      <a:lnTo>
                        <a:pt x="687598" y="146345"/>
                      </a:lnTo>
                      <a:lnTo>
                        <a:pt x="688896" y="142077"/>
                      </a:lnTo>
                      <a:lnTo>
                        <a:pt x="690568" y="137963"/>
                      </a:lnTo>
                      <a:lnTo>
                        <a:pt x="692594" y="134041"/>
                      </a:lnTo>
                      <a:lnTo>
                        <a:pt x="694958" y="130361"/>
                      </a:lnTo>
                      <a:cubicBezTo>
                        <a:pt x="695789" y="129096"/>
                        <a:pt x="695876" y="127408"/>
                        <a:pt x="695053" y="126023"/>
                      </a:cubicBezTo>
                      <a:cubicBezTo>
                        <a:pt x="693893" y="124057"/>
                        <a:pt x="691364" y="123416"/>
                        <a:pt x="689399" y="124559"/>
                      </a:cubicBezTo>
                      <a:lnTo>
                        <a:pt x="685623" y="126784"/>
                      </a:lnTo>
                      <a:lnTo>
                        <a:pt x="681623" y="128646"/>
                      </a:lnTo>
                      <a:lnTo>
                        <a:pt x="677440" y="130144"/>
                      </a:lnTo>
                      <a:lnTo>
                        <a:pt x="673119" y="131296"/>
                      </a:lnTo>
                      <a:lnTo>
                        <a:pt x="668712" y="132075"/>
                      </a:lnTo>
                      <a:cubicBezTo>
                        <a:pt x="667223" y="132248"/>
                        <a:pt x="665733" y="132335"/>
                        <a:pt x="664244" y="132508"/>
                      </a:cubicBezTo>
                      <a:cubicBezTo>
                        <a:pt x="662737" y="132569"/>
                        <a:pt x="661239" y="132543"/>
                        <a:pt x="659733" y="132595"/>
                      </a:cubicBezTo>
                      <a:cubicBezTo>
                        <a:pt x="658235" y="132560"/>
                        <a:pt x="656754" y="132396"/>
                        <a:pt x="655256" y="132318"/>
                      </a:cubicBezTo>
                      <a:cubicBezTo>
                        <a:pt x="653767" y="132205"/>
                        <a:pt x="652277" y="131885"/>
                        <a:pt x="650805" y="131694"/>
                      </a:cubicBezTo>
                      <a:cubicBezTo>
                        <a:pt x="649324" y="131486"/>
                        <a:pt x="647896" y="131045"/>
                        <a:pt x="646441" y="130724"/>
                      </a:cubicBezTo>
                      <a:cubicBezTo>
                        <a:pt x="644977" y="130387"/>
                        <a:pt x="643618" y="129781"/>
                        <a:pt x="642181" y="129356"/>
                      </a:cubicBezTo>
                      <a:cubicBezTo>
                        <a:pt x="640778" y="128889"/>
                        <a:pt x="639462" y="128187"/>
                        <a:pt x="638085" y="127616"/>
                      </a:cubicBezTo>
                      <a:cubicBezTo>
                        <a:pt x="636743" y="127010"/>
                        <a:pt x="635522" y="126196"/>
                        <a:pt x="634232" y="125486"/>
                      </a:cubicBezTo>
                      <a:cubicBezTo>
                        <a:pt x="632976" y="124723"/>
                        <a:pt x="631842" y="123788"/>
                        <a:pt x="630629" y="122966"/>
                      </a:cubicBezTo>
                      <a:cubicBezTo>
                        <a:pt x="629495" y="122057"/>
                        <a:pt x="628482" y="121000"/>
                        <a:pt x="627382" y="120048"/>
                      </a:cubicBezTo>
                      <a:lnTo>
                        <a:pt x="624542" y="116749"/>
                      </a:lnTo>
                      <a:cubicBezTo>
                        <a:pt x="624152" y="116298"/>
                        <a:pt x="623642" y="115900"/>
                        <a:pt x="623070" y="115623"/>
                      </a:cubicBezTo>
                      <a:lnTo>
                        <a:pt x="619165" y="113709"/>
                      </a:lnTo>
                      <a:cubicBezTo>
                        <a:pt x="617944" y="112878"/>
                        <a:pt x="616697" y="112151"/>
                        <a:pt x="615511" y="111311"/>
                      </a:cubicBezTo>
                      <a:cubicBezTo>
                        <a:pt x="614394" y="110350"/>
                        <a:pt x="613207" y="109484"/>
                        <a:pt x="612142" y="108479"/>
                      </a:cubicBezTo>
                      <a:cubicBezTo>
                        <a:pt x="611146" y="107397"/>
                        <a:pt x="610038" y="106427"/>
                        <a:pt x="609094" y="105293"/>
                      </a:cubicBezTo>
                      <a:cubicBezTo>
                        <a:pt x="608194" y="104115"/>
                        <a:pt x="607198" y="103015"/>
                        <a:pt x="606367" y="101777"/>
                      </a:cubicBezTo>
                      <a:cubicBezTo>
                        <a:pt x="605579" y="100513"/>
                        <a:pt x="604687" y="99335"/>
                        <a:pt x="603985" y="98002"/>
                      </a:cubicBezTo>
                      <a:cubicBezTo>
                        <a:pt x="603310" y="96668"/>
                        <a:pt x="602522" y="95413"/>
                        <a:pt x="601916" y="94044"/>
                      </a:cubicBezTo>
                      <a:cubicBezTo>
                        <a:pt x="601344" y="92659"/>
                        <a:pt x="600678" y="91308"/>
                        <a:pt x="600175" y="89905"/>
                      </a:cubicBezTo>
                      <a:cubicBezTo>
                        <a:pt x="599708" y="88477"/>
                        <a:pt x="599180" y="87074"/>
                        <a:pt x="598773" y="85637"/>
                      </a:cubicBezTo>
                      <a:cubicBezTo>
                        <a:pt x="598426" y="84173"/>
                        <a:pt x="598011" y="82727"/>
                        <a:pt x="597707" y="81272"/>
                      </a:cubicBezTo>
                      <a:cubicBezTo>
                        <a:pt x="597482" y="79783"/>
                        <a:pt x="597197" y="78311"/>
                        <a:pt x="596989" y="76822"/>
                      </a:cubicBezTo>
                      <a:lnTo>
                        <a:pt x="596625" y="72354"/>
                      </a:lnTo>
                      <a:lnTo>
                        <a:pt x="596625" y="67885"/>
                      </a:lnTo>
                      <a:lnTo>
                        <a:pt x="596997" y="63452"/>
                      </a:lnTo>
                      <a:lnTo>
                        <a:pt x="597777" y="59122"/>
                      </a:lnTo>
                      <a:lnTo>
                        <a:pt x="598963" y="54905"/>
                      </a:lnTo>
                      <a:cubicBezTo>
                        <a:pt x="599379" y="53442"/>
                        <a:pt x="598980" y="51805"/>
                        <a:pt x="597768" y="50732"/>
                      </a:cubicBezTo>
                      <a:cubicBezTo>
                        <a:pt x="596088" y="49199"/>
                        <a:pt x="593465" y="49312"/>
                        <a:pt x="591932" y="51009"/>
                      </a:cubicBezTo>
                      <a:lnTo>
                        <a:pt x="588979" y="54239"/>
                      </a:lnTo>
                      <a:lnTo>
                        <a:pt x="585706" y="57200"/>
                      </a:lnTo>
                      <a:lnTo>
                        <a:pt x="582147" y="59876"/>
                      </a:lnTo>
                      <a:lnTo>
                        <a:pt x="578354" y="62214"/>
                      </a:lnTo>
                      <a:lnTo>
                        <a:pt x="574363" y="64274"/>
                      </a:lnTo>
                      <a:cubicBezTo>
                        <a:pt x="573012" y="64872"/>
                        <a:pt x="571618" y="65417"/>
                        <a:pt x="570215" y="65998"/>
                      </a:cubicBezTo>
                      <a:cubicBezTo>
                        <a:pt x="568821" y="66526"/>
                        <a:pt x="567383" y="66915"/>
                        <a:pt x="565963" y="67400"/>
                      </a:cubicBezTo>
                      <a:cubicBezTo>
                        <a:pt x="564517" y="67833"/>
                        <a:pt x="563045" y="68110"/>
                        <a:pt x="561590" y="68483"/>
                      </a:cubicBezTo>
                      <a:cubicBezTo>
                        <a:pt x="560118" y="68786"/>
                        <a:pt x="558629" y="68933"/>
                        <a:pt x="557148" y="69193"/>
                      </a:cubicBezTo>
                      <a:cubicBezTo>
                        <a:pt x="555668" y="69392"/>
                        <a:pt x="554178" y="69401"/>
                        <a:pt x="552689" y="69522"/>
                      </a:cubicBezTo>
                      <a:cubicBezTo>
                        <a:pt x="551200" y="69634"/>
                        <a:pt x="549693" y="69487"/>
                        <a:pt x="548221" y="69496"/>
                      </a:cubicBezTo>
                      <a:cubicBezTo>
                        <a:pt x="546723" y="69444"/>
                        <a:pt x="545277" y="69176"/>
                        <a:pt x="543787" y="69028"/>
                      </a:cubicBezTo>
                      <a:cubicBezTo>
                        <a:pt x="542333" y="68820"/>
                        <a:pt x="540913" y="68414"/>
                        <a:pt x="539475" y="68128"/>
                      </a:cubicBezTo>
                      <a:cubicBezTo>
                        <a:pt x="538055" y="67773"/>
                        <a:pt x="536696" y="67210"/>
                        <a:pt x="535301" y="66768"/>
                      </a:cubicBezTo>
                      <a:cubicBezTo>
                        <a:pt x="533951" y="66223"/>
                        <a:pt x="532669" y="65539"/>
                        <a:pt x="531336" y="64941"/>
                      </a:cubicBezTo>
                      <a:lnTo>
                        <a:pt x="527655" y="62621"/>
                      </a:lnTo>
                      <a:cubicBezTo>
                        <a:pt x="527127" y="62326"/>
                        <a:pt x="526530" y="62075"/>
                        <a:pt x="525889" y="61980"/>
                      </a:cubicBezTo>
                      <a:lnTo>
                        <a:pt x="521603" y="61322"/>
                      </a:lnTo>
                      <a:cubicBezTo>
                        <a:pt x="520217" y="60880"/>
                        <a:pt x="518780" y="60568"/>
                        <a:pt x="517412" y="60092"/>
                      </a:cubicBezTo>
                      <a:cubicBezTo>
                        <a:pt x="516070" y="59495"/>
                        <a:pt x="514684" y="59036"/>
                        <a:pt x="513377" y="58378"/>
                      </a:cubicBezTo>
                      <a:cubicBezTo>
                        <a:pt x="512086" y="57642"/>
                        <a:pt x="510736" y="57044"/>
                        <a:pt x="509515" y="56213"/>
                      </a:cubicBezTo>
                      <a:cubicBezTo>
                        <a:pt x="508311" y="55364"/>
                        <a:pt x="507029" y="54620"/>
                        <a:pt x="505887" y="53676"/>
                      </a:cubicBezTo>
                      <a:cubicBezTo>
                        <a:pt x="504743" y="52697"/>
                        <a:pt x="503540" y="51831"/>
                        <a:pt x="502475" y="50792"/>
                      </a:cubicBezTo>
                      <a:cubicBezTo>
                        <a:pt x="501436" y="49719"/>
                        <a:pt x="500301" y="48723"/>
                        <a:pt x="499332" y="47588"/>
                      </a:cubicBezTo>
                      <a:cubicBezTo>
                        <a:pt x="498379" y="46437"/>
                        <a:pt x="497340" y="45337"/>
                        <a:pt x="496439" y="44159"/>
                      </a:cubicBezTo>
                      <a:cubicBezTo>
                        <a:pt x="495582" y="42930"/>
                        <a:pt x="494664" y="41744"/>
                        <a:pt x="493850" y="40479"/>
                      </a:cubicBezTo>
                      <a:cubicBezTo>
                        <a:pt x="493088" y="39198"/>
                        <a:pt x="492266" y="37925"/>
                        <a:pt x="491538" y="36626"/>
                      </a:cubicBezTo>
                      <a:cubicBezTo>
                        <a:pt x="490872" y="35275"/>
                        <a:pt x="490179" y="33950"/>
                        <a:pt x="489538" y="32600"/>
                      </a:cubicBezTo>
                      <a:lnTo>
                        <a:pt x="487884" y="28452"/>
                      </a:lnTo>
                      <a:lnTo>
                        <a:pt x="486568" y="24192"/>
                      </a:lnTo>
                      <a:lnTo>
                        <a:pt x="485624" y="19845"/>
                      </a:lnTo>
                      <a:lnTo>
                        <a:pt x="485079" y="15472"/>
                      </a:lnTo>
                      <a:lnTo>
                        <a:pt x="484983" y="11073"/>
                      </a:lnTo>
                      <a:cubicBezTo>
                        <a:pt x="484940" y="9584"/>
                        <a:pt x="484066" y="8146"/>
                        <a:pt x="482611" y="7453"/>
                      </a:cubicBezTo>
                      <a:cubicBezTo>
                        <a:pt x="480550" y="6475"/>
                        <a:pt x="478091" y="7367"/>
                        <a:pt x="477121" y="9419"/>
                      </a:cubicBezTo>
                      <a:lnTo>
                        <a:pt x="475242" y="13394"/>
                      </a:lnTo>
                      <a:lnTo>
                        <a:pt x="472982" y="17186"/>
                      </a:lnTo>
                      <a:lnTo>
                        <a:pt x="470376" y="20771"/>
                      </a:lnTo>
                      <a:lnTo>
                        <a:pt x="467440" y="24140"/>
                      </a:lnTo>
                      <a:lnTo>
                        <a:pt x="464236" y="27274"/>
                      </a:lnTo>
                      <a:cubicBezTo>
                        <a:pt x="463102" y="28253"/>
                        <a:pt x="461933" y="29188"/>
                        <a:pt x="460790" y="30149"/>
                      </a:cubicBezTo>
                      <a:cubicBezTo>
                        <a:pt x="459604" y="31058"/>
                        <a:pt x="458339" y="31872"/>
                        <a:pt x="457118" y="32738"/>
                      </a:cubicBezTo>
                      <a:cubicBezTo>
                        <a:pt x="455863" y="33578"/>
                        <a:pt x="454555" y="34279"/>
                        <a:pt x="453274" y="35050"/>
                      </a:cubicBezTo>
                      <a:cubicBezTo>
                        <a:pt x="451966" y="35795"/>
                        <a:pt x="450564" y="36375"/>
                        <a:pt x="449239" y="37033"/>
                      </a:cubicBezTo>
                      <a:cubicBezTo>
                        <a:pt x="447897" y="37691"/>
                        <a:pt x="446459" y="38133"/>
                        <a:pt x="445074" y="38678"/>
                      </a:cubicBezTo>
                      <a:cubicBezTo>
                        <a:pt x="443680" y="39215"/>
                        <a:pt x="442234" y="39518"/>
                        <a:pt x="440805" y="39968"/>
                      </a:cubicBezTo>
                      <a:cubicBezTo>
                        <a:pt x="439367" y="40358"/>
                        <a:pt x="437895" y="40514"/>
                        <a:pt x="436441" y="40817"/>
                      </a:cubicBezTo>
                      <a:cubicBezTo>
                        <a:pt x="434994" y="41068"/>
                        <a:pt x="433514" y="41085"/>
                        <a:pt x="432050" y="41241"/>
                      </a:cubicBezTo>
                      <a:cubicBezTo>
                        <a:pt x="430578" y="41319"/>
                        <a:pt x="429124" y="41189"/>
                        <a:pt x="427660" y="41163"/>
                      </a:cubicBezTo>
                      <a:cubicBezTo>
                        <a:pt x="426205" y="41051"/>
                        <a:pt x="424768" y="40782"/>
                        <a:pt x="423331" y="40600"/>
                      </a:cubicBezTo>
                      <a:lnTo>
                        <a:pt x="419122" y="39483"/>
                      </a:lnTo>
                      <a:cubicBezTo>
                        <a:pt x="418551" y="39328"/>
                        <a:pt x="417893" y="39293"/>
                        <a:pt x="417261" y="39362"/>
                      </a:cubicBezTo>
                      <a:lnTo>
                        <a:pt x="412966" y="39986"/>
                      </a:lnTo>
                      <a:cubicBezTo>
                        <a:pt x="411502" y="40003"/>
                        <a:pt x="410048" y="40107"/>
                        <a:pt x="408593" y="40072"/>
                      </a:cubicBezTo>
                      <a:cubicBezTo>
                        <a:pt x="407147" y="39899"/>
                        <a:pt x="405675" y="39865"/>
                        <a:pt x="404220" y="39631"/>
                      </a:cubicBezTo>
                      <a:cubicBezTo>
                        <a:pt x="402791" y="39293"/>
                        <a:pt x="401319" y="39102"/>
                        <a:pt x="399908" y="38704"/>
                      </a:cubicBezTo>
                      <a:cubicBezTo>
                        <a:pt x="398488" y="38228"/>
                        <a:pt x="397068" y="37890"/>
                        <a:pt x="395682" y="37345"/>
                      </a:cubicBezTo>
                      <a:cubicBezTo>
                        <a:pt x="394323" y="36747"/>
                        <a:pt x="392903" y="36271"/>
                        <a:pt x="391578" y="35578"/>
                      </a:cubicBezTo>
                      <a:cubicBezTo>
                        <a:pt x="390270" y="34860"/>
                        <a:pt x="388894" y="34253"/>
                        <a:pt x="387621" y="33465"/>
                      </a:cubicBezTo>
                      <a:cubicBezTo>
                        <a:pt x="386356" y="32634"/>
                        <a:pt x="385075" y="31907"/>
                        <a:pt x="383863" y="31015"/>
                      </a:cubicBezTo>
                      <a:cubicBezTo>
                        <a:pt x="382676" y="30114"/>
                        <a:pt x="381429" y="29257"/>
                        <a:pt x="380295" y="28279"/>
                      </a:cubicBezTo>
                      <a:cubicBezTo>
                        <a:pt x="379178" y="27283"/>
                        <a:pt x="378026" y="26330"/>
                        <a:pt x="376953" y="25283"/>
                      </a:cubicBezTo>
                      <a:cubicBezTo>
                        <a:pt x="375922" y="24200"/>
                        <a:pt x="374857" y="23126"/>
                        <a:pt x="373853" y="22036"/>
                      </a:cubicBezTo>
                      <a:lnTo>
                        <a:pt x="371038" y="18554"/>
                      </a:lnTo>
                      <a:lnTo>
                        <a:pt x="368527" y="14866"/>
                      </a:lnTo>
                      <a:lnTo>
                        <a:pt x="366345" y="10978"/>
                      </a:lnTo>
                      <a:lnTo>
                        <a:pt x="364544" y="6951"/>
                      </a:lnTo>
                      <a:lnTo>
                        <a:pt x="363150" y="2804"/>
                      </a:lnTo>
                      <a:cubicBezTo>
                        <a:pt x="362665" y="1383"/>
                        <a:pt x="361418" y="258"/>
                        <a:pt x="359825" y="41"/>
                      </a:cubicBezTo>
                      <a:cubicBezTo>
                        <a:pt x="357539" y="-279"/>
                        <a:pt x="355461" y="1297"/>
                        <a:pt x="355140" y="3540"/>
                      </a:cubicBezTo>
                      <a:lnTo>
                        <a:pt x="354517" y="7895"/>
                      </a:lnTo>
                      <a:lnTo>
                        <a:pt x="353486" y="12164"/>
                      </a:lnTo>
                      <a:lnTo>
                        <a:pt x="352049" y="16372"/>
                      </a:lnTo>
                      <a:lnTo>
                        <a:pt x="350257" y="20451"/>
                      </a:lnTo>
                      <a:lnTo>
                        <a:pt x="348118" y="24391"/>
                      </a:lnTo>
                      <a:cubicBezTo>
                        <a:pt x="347321" y="25655"/>
                        <a:pt x="346490" y="26893"/>
                        <a:pt x="345676" y="28166"/>
                      </a:cubicBezTo>
                      <a:cubicBezTo>
                        <a:pt x="344784" y="29387"/>
                        <a:pt x="343832" y="30530"/>
                        <a:pt x="342940" y="31734"/>
                      </a:cubicBezTo>
                      <a:cubicBezTo>
                        <a:pt x="341996" y="32894"/>
                        <a:pt x="340931" y="33942"/>
                        <a:pt x="339935" y="35067"/>
                      </a:cubicBezTo>
                      <a:cubicBezTo>
                        <a:pt x="338904" y="36167"/>
                        <a:pt x="337744" y="37111"/>
                        <a:pt x="336670" y="38150"/>
                      </a:cubicBezTo>
                      <a:cubicBezTo>
                        <a:pt x="335562" y="39172"/>
                        <a:pt x="334332" y="40003"/>
                        <a:pt x="333172" y="40947"/>
                      </a:cubicBezTo>
                      <a:cubicBezTo>
                        <a:pt x="331995" y="41856"/>
                        <a:pt x="330696" y="42592"/>
                        <a:pt x="329458" y="43432"/>
                      </a:cubicBezTo>
                      <a:cubicBezTo>
                        <a:pt x="328193" y="44237"/>
                        <a:pt x="326842" y="44817"/>
                        <a:pt x="325544" y="45527"/>
                      </a:cubicBezTo>
                      <a:cubicBezTo>
                        <a:pt x="324236" y="46203"/>
                        <a:pt x="322816" y="46653"/>
                        <a:pt x="321456" y="47234"/>
                      </a:cubicBezTo>
                      <a:cubicBezTo>
                        <a:pt x="320071" y="47727"/>
                        <a:pt x="318660" y="48039"/>
                        <a:pt x="317248" y="48472"/>
                      </a:cubicBezTo>
                      <a:cubicBezTo>
                        <a:pt x="315828" y="48775"/>
                        <a:pt x="314382" y="48931"/>
                        <a:pt x="312953" y="49182"/>
                      </a:cubicBezTo>
                      <a:lnTo>
                        <a:pt x="308606" y="49355"/>
                      </a:lnTo>
                      <a:cubicBezTo>
                        <a:pt x="308000" y="49390"/>
                        <a:pt x="307351" y="49528"/>
                        <a:pt x="306779" y="49814"/>
                      </a:cubicBezTo>
                      <a:lnTo>
                        <a:pt x="302865" y="51684"/>
                      </a:lnTo>
                      <a:cubicBezTo>
                        <a:pt x="301471" y="52100"/>
                        <a:pt x="300121" y="52645"/>
                        <a:pt x="298718" y="53026"/>
                      </a:cubicBezTo>
                      <a:cubicBezTo>
                        <a:pt x="297272" y="53303"/>
                        <a:pt x="295869" y="53702"/>
                        <a:pt x="294414" y="53901"/>
                      </a:cubicBezTo>
                      <a:cubicBezTo>
                        <a:pt x="292933" y="54013"/>
                        <a:pt x="291496" y="54265"/>
                        <a:pt x="290024" y="54282"/>
                      </a:cubicBezTo>
                      <a:cubicBezTo>
                        <a:pt x="288535" y="54247"/>
                        <a:pt x="287063" y="54368"/>
                        <a:pt x="285556" y="54230"/>
                      </a:cubicBezTo>
                      <a:cubicBezTo>
                        <a:pt x="284075" y="54057"/>
                        <a:pt x="282586" y="54031"/>
                        <a:pt x="281131" y="53754"/>
                      </a:cubicBezTo>
                      <a:cubicBezTo>
                        <a:pt x="279659" y="53451"/>
                        <a:pt x="278178" y="53278"/>
                        <a:pt x="276732" y="52888"/>
                      </a:cubicBezTo>
                      <a:cubicBezTo>
                        <a:pt x="275286" y="52481"/>
                        <a:pt x="273831" y="52161"/>
                        <a:pt x="272411" y="51658"/>
                      </a:cubicBezTo>
                      <a:cubicBezTo>
                        <a:pt x="271017" y="51139"/>
                        <a:pt x="269580" y="50680"/>
                        <a:pt x="268203" y="50091"/>
                      </a:cubicBezTo>
                      <a:cubicBezTo>
                        <a:pt x="266835" y="49459"/>
                        <a:pt x="265467" y="48870"/>
                        <a:pt x="264125" y="48203"/>
                      </a:cubicBezTo>
                      <a:cubicBezTo>
                        <a:pt x="262817" y="47467"/>
                        <a:pt x="261484" y="46774"/>
                        <a:pt x="260211" y="45995"/>
                      </a:cubicBezTo>
                      <a:lnTo>
                        <a:pt x="256470" y="43527"/>
                      </a:lnTo>
                      <a:lnTo>
                        <a:pt x="252998" y="40722"/>
                      </a:lnTo>
                      <a:lnTo>
                        <a:pt x="249768" y="37674"/>
                      </a:lnTo>
                      <a:lnTo>
                        <a:pt x="246858" y="34357"/>
                      </a:lnTo>
                      <a:lnTo>
                        <a:pt x="244304" y="30790"/>
                      </a:lnTo>
                      <a:cubicBezTo>
                        <a:pt x="243412" y="29560"/>
                        <a:pt x="241888" y="28876"/>
                        <a:pt x="240295" y="29119"/>
                      </a:cubicBezTo>
                      <a:cubicBezTo>
                        <a:pt x="238026" y="29500"/>
                        <a:pt x="236502" y="31612"/>
                        <a:pt x="236866" y="33873"/>
                      </a:cubicBezTo>
                      <a:lnTo>
                        <a:pt x="237550" y="38185"/>
                      </a:lnTo>
                      <a:lnTo>
                        <a:pt x="237818" y="42592"/>
                      </a:lnTo>
                      <a:lnTo>
                        <a:pt x="237671" y="47034"/>
                      </a:lnTo>
                      <a:lnTo>
                        <a:pt x="237160" y="51485"/>
                      </a:lnTo>
                      <a:lnTo>
                        <a:pt x="236268" y="55866"/>
                      </a:lnTo>
                      <a:cubicBezTo>
                        <a:pt x="235887" y="57313"/>
                        <a:pt x="235437" y="58741"/>
                        <a:pt x="235030" y="60179"/>
                      </a:cubicBezTo>
                      <a:cubicBezTo>
                        <a:pt x="234562" y="61616"/>
                        <a:pt x="233991" y="62984"/>
                        <a:pt x="233471" y="64404"/>
                      </a:cubicBezTo>
                      <a:cubicBezTo>
                        <a:pt x="232909" y="65798"/>
                        <a:pt x="232199" y="67115"/>
                        <a:pt x="231575" y="68483"/>
                      </a:cubicBezTo>
                      <a:cubicBezTo>
                        <a:pt x="230926" y="69816"/>
                        <a:pt x="230112" y="71089"/>
                        <a:pt x="229384" y="72388"/>
                      </a:cubicBezTo>
                      <a:cubicBezTo>
                        <a:pt x="228622" y="73678"/>
                        <a:pt x="227704" y="74830"/>
                        <a:pt x="226856" y="76094"/>
                      </a:cubicBezTo>
                      <a:cubicBezTo>
                        <a:pt x="225999" y="77324"/>
                        <a:pt x="224977" y="78398"/>
                        <a:pt x="224050" y="79558"/>
                      </a:cubicBezTo>
                      <a:cubicBezTo>
                        <a:pt x="223098" y="80692"/>
                        <a:pt x="221955" y="81653"/>
                        <a:pt x="220933" y="82727"/>
                      </a:cubicBezTo>
                      <a:cubicBezTo>
                        <a:pt x="219859" y="83749"/>
                        <a:pt x="218664" y="84598"/>
                        <a:pt x="217539" y="85550"/>
                      </a:cubicBezTo>
                      <a:cubicBezTo>
                        <a:pt x="216370" y="86433"/>
                        <a:pt x="215088" y="87152"/>
                        <a:pt x="213867" y="87966"/>
                      </a:cubicBezTo>
                      <a:cubicBezTo>
                        <a:pt x="212603" y="88676"/>
                        <a:pt x="211270" y="89256"/>
                        <a:pt x="209962" y="89923"/>
                      </a:cubicBezTo>
                      <a:lnTo>
                        <a:pt x="205849" y="91377"/>
                      </a:lnTo>
                      <a:cubicBezTo>
                        <a:pt x="205295" y="91559"/>
                        <a:pt x="204732" y="91906"/>
                        <a:pt x="204256" y="92321"/>
                      </a:cubicBezTo>
                      <a:lnTo>
                        <a:pt x="201052" y="95265"/>
                      </a:lnTo>
                      <a:cubicBezTo>
                        <a:pt x="199857" y="96097"/>
                        <a:pt x="198722" y="96997"/>
                        <a:pt x="197493" y="97785"/>
                      </a:cubicBezTo>
                      <a:cubicBezTo>
                        <a:pt x="196194" y="98469"/>
                        <a:pt x="194964" y="99266"/>
                        <a:pt x="193640" y="99881"/>
                      </a:cubicBezTo>
                      <a:cubicBezTo>
                        <a:pt x="192272" y="100426"/>
                        <a:pt x="190955" y="101093"/>
                        <a:pt x="189535" y="101552"/>
                      </a:cubicBezTo>
                      <a:cubicBezTo>
                        <a:pt x="188106" y="101959"/>
                        <a:pt x="186738" y="102496"/>
                        <a:pt x="185284" y="102808"/>
                      </a:cubicBezTo>
                      <a:cubicBezTo>
                        <a:pt x="183812" y="103076"/>
                        <a:pt x="182391" y="103466"/>
                        <a:pt x="180893" y="103673"/>
                      </a:cubicBezTo>
                      <a:cubicBezTo>
                        <a:pt x="179421" y="103820"/>
                        <a:pt x="177941" y="104072"/>
                        <a:pt x="176434" y="104141"/>
                      </a:cubicBezTo>
                      <a:cubicBezTo>
                        <a:pt x="174945" y="104176"/>
                        <a:pt x="173455" y="104297"/>
                        <a:pt x="171949" y="104245"/>
                      </a:cubicBezTo>
                      <a:cubicBezTo>
                        <a:pt x="170459" y="104167"/>
                        <a:pt x="168953" y="104141"/>
                        <a:pt x="167463" y="104003"/>
                      </a:cubicBezTo>
                      <a:cubicBezTo>
                        <a:pt x="165965" y="103795"/>
                        <a:pt x="164476" y="103647"/>
                        <a:pt x="163004" y="103413"/>
                      </a:cubicBezTo>
                      <a:cubicBezTo>
                        <a:pt x="161540" y="103084"/>
                        <a:pt x="160068" y="102808"/>
                        <a:pt x="158614" y="102452"/>
                      </a:cubicBezTo>
                      <a:lnTo>
                        <a:pt x="154319" y="101171"/>
                      </a:lnTo>
                      <a:lnTo>
                        <a:pt x="150162" y="99543"/>
                      </a:lnTo>
                      <a:lnTo>
                        <a:pt x="146188" y="97560"/>
                      </a:lnTo>
                      <a:lnTo>
                        <a:pt x="142603" y="95361"/>
                      </a:lnTo>
                      <a:lnTo>
                        <a:pt x="138776" y="92477"/>
                      </a:lnTo>
                      <a:cubicBezTo>
                        <a:pt x="137589" y="91577"/>
                        <a:pt x="135944" y="91369"/>
                        <a:pt x="134507" y="92062"/>
                      </a:cubicBezTo>
                      <a:cubicBezTo>
                        <a:pt x="132480" y="93057"/>
                        <a:pt x="131649" y="95516"/>
                        <a:pt x="132654" y="97525"/>
                      </a:cubicBezTo>
                      <a:lnTo>
                        <a:pt x="132740" y="97725"/>
                      </a:lnTo>
                      <a:lnTo>
                        <a:pt x="134680" y="101647"/>
                      </a:lnTo>
                      <a:lnTo>
                        <a:pt x="136230" y="105777"/>
                      </a:lnTo>
                      <a:lnTo>
                        <a:pt x="137425" y="110055"/>
                      </a:lnTo>
                      <a:lnTo>
                        <a:pt x="138239" y="114454"/>
                      </a:lnTo>
                      <a:lnTo>
                        <a:pt x="138698" y="118905"/>
                      </a:lnTo>
                      <a:cubicBezTo>
                        <a:pt x="138758" y="120411"/>
                        <a:pt x="138750" y="121918"/>
                        <a:pt x="138802" y="123390"/>
                      </a:cubicBezTo>
                      <a:cubicBezTo>
                        <a:pt x="138750" y="124906"/>
                        <a:pt x="138620" y="126386"/>
                        <a:pt x="138533" y="127893"/>
                      </a:cubicBezTo>
                      <a:cubicBezTo>
                        <a:pt x="138395" y="129399"/>
                        <a:pt x="138126" y="130854"/>
                        <a:pt x="137944" y="132344"/>
                      </a:cubicBezTo>
                      <a:cubicBezTo>
                        <a:pt x="137702" y="133842"/>
                        <a:pt x="137295" y="135270"/>
                        <a:pt x="136992" y="136751"/>
                      </a:cubicBezTo>
                      <a:cubicBezTo>
                        <a:pt x="136645" y="138197"/>
                        <a:pt x="136091" y="139600"/>
                        <a:pt x="135684" y="141020"/>
                      </a:cubicBezTo>
                      <a:cubicBezTo>
                        <a:pt x="135217" y="142440"/>
                        <a:pt x="134550" y="143774"/>
                        <a:pt x="134004" y="145168"/>
                      </a:cubicBezTo>
                      <a:cubicBezTo>
                        <a:pt x="133433" y="146536"/>
                        <a:pt x="132645" y="147791"/>
                        <a:pt x="131970" y="149108"/>
                      </a:cubicBezTo>
                      <a:cubicBezTo>
                        <a:pt x="131260" y="150389"/>
                        <a:pt x="130350" y="151558"/>
                        <a:pt x="129554" y="152814"/>
                      </a:cubicBezTo>
                      <a:cubicBezTo>
                        <a:pt x="128705" y="154009"/>
                        <a:pt x="127692" y="155065"/>
                        <a:pt x="126774" y="156217"/>
                      </a:cubicBezTo>
                      <a:cubicBezTo>
                        <a:pt x="125778" y="157282"/>
                        <a:pt x="124653" y="158217"/>
                        <a:pt x="123622" y="159239"/>
                      </a:cubicBezTo>
                      <a:lnTo>
                        <a:pt x="120141" y="161819"/>
                      </a:lnTo>
                      <a:cubicBezTo>
                        <a:pt x="119656" y="162192"/>
                        <a:pt x="119215" y="162650"/>
                        <a:pt x="118894" y="163204"/>
                      </a:cubicBezTo>
                      <a:lnTo>
                        <a:pt x="116704" y="166980"/>
                      </a:lnTo>
                      <a:cubicBezTo>
                        <a:pt x="115794" y="168114"/>
                        <a:pt x="114972" y="169318"/>
                        <a:pt x="114028" y="170409"/>
                      </a:cubicBezTo>
                      <a:cubicBezTo>
                        <a:pt x="112989" y="171465"/>
                        <a:pt x="112045" y="172574"/>
                        <a:pt x="110954" y="173570"/>
                      </a:cubicBezTo>
                      <a:cubicBezTo>
                        <a:pt x="109802" y="174487"/>
                        <a:pt x="108755" y="175518"/>
                        <a:pt x="107525" y="176358"/>
                      </a:cubicBezTo>
                      <a:cubicBezTo>
                        <a:pt x="106287" y="177172"/>
                        <a:pt x="105135" y="178081"/>
                        <a:pt x="103836" y="178817"/>
                      </a:cubicBezTo>
                      <a:cubicBezTo>
                        <a:pt x="102520" y="179510"/>
                        <a:pt x="101264" y="180332"/>
                        <a:pt x="99888" y="180921"/>
                      </a:cubicBezTo>
                      <a:cubicBezTo>
                        <a:pt x="98519" y="181501"/>
                        <a:pt x="97195" y="182194"/>
                        <a:pt x="95792" y="182679"/>
                      </a:cubicBezTo>
                      <a:cubicBezTo>
                        <a:pt x="94363" y="183155"/>
                        <a:pt x="92969" y="183709"/>
                        <a:pt x="91532" y="184099"/>
                      </a:cubicBezTo>
                      <a:cubicBezTo>
                        <a:pt x="90068" y="184454"/>
                        <a:pt x="88639" y="184896"/>
                        <a:pt x="87167" y="185181"/>
                      </a:cubicBezTo>
                      <a:cubicBezTo>
                        <a:pt x="85678" y="185415"/>
                        <a:pt x="84206" y="185736"/>
                        <a:pt x="82717" y="185926"/>
                      </a:cubicBezTo>
                      <a:cubicBezTo>
                        <a:pt x="81227" y="186047"/>
                        <a:pt x="79738" y="186212"/>
                        <a:pt x="78249" y="186307"/>
                      </a:cubicBezTo>
                      <a:lnTo>
                        <a:pt x="73780" y="186342"/>
                      </a:lnTo>
                      <a:lnTo>
                        <a:pt x="69321" y="186013"/>
                      </a:lnTo>
                      <a:lnTo>
                        <a:pt x="64922" y="185303"/>
                      </a:lnTo>
                      <a:lnTo>
                        <a:pt x="60645" y="184212"/>
                      </a:lnTo>
                      <a:lnTo>
                        <a:pt x="56523" y="182714"/>
                      </a:lnTo>
                      <a:cubicBezTo>
                        <a:pt x="55111" y="182194"/>
                        <a:pt x="53458" y="182480"/>
                        <a:pt x="52280" y="183597"/>
                      </a:cubicBezTo>
                      <a:cubicBezTo>
                        <a:pt x="50626" y="185155"/>
                        <a:pt x="50548" y="187762"/>
                        <a:pt x="52107" y="189433"/>
                      </a:cubicBezTo>
                      <a:lnTo>
                        <a:pt x="55120" y="192628"/>
                      </a:lnTo>
                      <a:lnTo>
                        <a:pt x="57830" y="196109"/>
                      </a:lnTo>
                      <a:lnTo>
                        <a:pt x="60212" y="199867"/>
                      </a:lnTo>
                      <a:lnTo>
                        <a:pt x="62281" y="203816"/>
                      </a:lnTo>
                      <a:lnTo>
                        <a:pt x="64013" y="207937"/>
                      </a:lnTo>
                      <a:cubicBezTo>
                        <a:pt x="64524" y="209340"/>
                        <a:pt x="64966" y="210778"/>
                        <a:pt x="65442" y="212198"/>
                      </a:cubicBezTo>
                      <a:cubicBezTo>
                        <a:pt x="65857" y="213635"/>
                        <a:pt x="66160" y="215099"/>
                        <a:pt x="66515" y="216562"/>
                      </a:cubicBezTo>
                      <a:cubicBezTo>
                        <a:pt x="66819" y="218017"/>
                        <a:pt x="67009" y="219506"/>
                        <a:pt x="67260" y="220995"/>
                      </a:cubicBezTo>
                      <a:cubicBezTo>
                        <a:pt x="67468" y="222485"/>
                        <a:pt x="67503" y="223983"/>
                        <a:pt x="67641" y="225463"/>
                      </a:cubicBezTo>
                      <a:cubicBezTo>
                        <a:pt x="67754" y="226970"/>
                        <a:pt x="67632" y="228468"/>
                        <a:pt x="67659" y="229958"/>
                      </a:cubicBezTo>
                      <a:cubicBezTo>
                        <a:pt x="67641" y="231438"/>
                        <a:pt x="67390" y="232928"/>
                        <a:pt x="67277" y="234400"/>
                      </a:cubicBezTo>
                      <a:cubicBezTo>
                        <a:pt x="67130" y="235872"/>
                        <a:pt x="66732" y="237318"/>
                        <a:pt x="66490" y="238781"/>
                      </a:cubicBezTo>
                      <a:cubicBezTo>
                        <a:pt x="66186" y="240227"/>
                        <a:pt x="65667" y="241604"/>
                        <a:pt x="65269" y="243024"/>
                      </a:cubicBezTo>
                      <a:cubicBezTo>
                        <a:pt x="64801" y="244410"/>
                        <a:pt x="64143" y="245717"/>
                        <a:pt x="63615" y="247085"/>
                      </a:cubicBezTo>
                      <a:cubicBezTo>
                        <a:pt x="62948" y="248375"/>
                        <a:pt x="62177" y="249622"/>
                        <a:pt x="61485" y="250895"/>
                      </a:cubicBezTo>
                      <a:lnTo>
                        <a:pt x="58904" y="254393"/>
                      </a:lnTo>
                      <a:cubicBezTo>
                        <a:pt x="58549" y="254896"/>
                        <a:pt x="58263" y="255485"/>
                        <a:pt x="58116" y="256108"/>
                      </a:cubicBezTo>
                      <a:lnTo>
                        <a:pt x="57129" y="260334"/>
                      </a:lnTo>
                      <a:cubicBezTo>
                        <a:pt x="56601" y="261676"/>
                        <a:pt x="56185" y="263061"/>
                        <a:pt x="55605" y="264412"/>
                      </a:cubicBezTo>
                      <a:cubicBezTo>
                        <a:pt x="54921" y="265693"/>
                        <a:pt x="54349" y="267053"/>
                        <a:pt x="53605" y="268326"/>
                      </a:cubicBezTo>
                      <a:cubicBezTo>
                        <a:pt x="52774" y="269547"/>
                        <a:pt x="52072" y="270837"/>
                        <a:pt x="51163" y="272006"/>
                      </a:cubicBezTo>
                      <a:cubicBezTo>
                        <a:pt x="50210" y="273140"/>
                        <a:pt x="49370" y="274353"/>
                        <a:pt x="48357" y="275435"/>
                      </a:cubicBezTo>
                      <a:cubicBezTo>
                        <a:pt x="47301" y="276483"/>
                        <a:pt x="46348" y="277635"/>
                        <a:pt x="45223" y="278613"/>
                      </a:cubicBezTo>
                      <a:cubicBezTo>
                        <a:pt x="44062" y="279557"/>
                        <a:pt x="43006" y="280622"/>
                        <a:pt x="41794" y="281514"/>
                      </a:cubicBezTo>
                      <a:cubicBezTo>
                        <a:pt x="40573" y="282388"/>
                        <a:pt x="39413" y="283323"/>
                        <a:pt x="38157" y="284129"/>
                      </a:cubicBezTo>
                      <a:cubicBezTo>
                        <a:pt x="36858" y="284900"/>
                        <a:pt x="35620" y="285739"/>
                        <a:pt x="34304" y="286449"/>
                      </a:cubicBezTo>
                      <a:cubicBezTo>
                        <a:pt x="32962" y="287108"/>
                        <a:pt x="31637" y="287826"/>
                        <a:pt x="30286" y="288458"/>
                      </a:cubicBezTo>
                      <a:cubicBezTo>
                        <a:pt x="28900" y="289013"/>
                        <a:pt x="27515" y="289610"/>
                        <a:pt x="26129" y="290156"/>
                      </a:cubicBezTo>
                      <a:lnTo>
                        <a:pt x="21861" y="291498"/>
                      </a:lnTo>
                      <a:lnTo>
                        <a:pt x="17514" y="292493"/>
                      </a:lnTo>
                      <a:lnTo>
                        <a:pt x="13106" y="293091"/>
                      </a:lnTo>
                      <a:lnTo>
                        <a:pt x="8699" y="293299"/>
                      </a:lnTo>
                      <a:lnTo>
                        <a:pt x="4317" y="293091"/>
                      </a:lnTo>
                      <a:cubicBezTo>
                        <a:pt x="2802" y="293013"/>
                        <a:pt x="1304" y="293775"/>
                        <a:pt x="516" y="295178"/>
                      </a:cubicBezTo>
                      <a:cubicBezTo>
                        <a:pt x="-575" y="297152"/>
                        <a:pt x="118" y="299663"/>
                        <a:pt x="2092" y="300798"/>
                      </a:cubicBezTo>
                      <a:close/>
                    </a:path>
                  </a:pathLst>
                </a:custGeom>
                <a:grpFill/>
                <a:ln w="8653" cap="flat">
                  <a:noFill/>
                  <a:prstDash val="solid"/>
                  <a:miter/>
                </a:ln>
              </p:spPr>
              <p:txBody>
                <a:bodyPr rtlCol="0" anchor="ctr"/>
                <a:lstStyle/>
                <a:p>
                  <a:endParaRPr lang="en-IN" dirty="0"/>
                </a:p>
              </p:txBody>
            </p:sp>
          </p:grpSp>
          <p:sp>
            <p:nvSpPr>
              <p:cNvPr id="102" name="Freeform: Shape 77">
                <a:extLst>
                  <a:ext uri="{FF2B5EF4-FFF2-40B4-BE49-F238E27FC236}">
                    <a16:creationId xmlns:a16="http://schemas.microsoft.com/office/drawing/2014/main" id="{A89E99D9-B7B5-5B41-8E77-7CD1CE39D04D}"/>
                  </a:ext>
                </a:extLst>
              </p:cNvPr>
              <p:cNvSpPr/>
              <p:nvPr/>
            </p:nvSpPr>
            <p:spPr>
              <a:xfrm>
                <a:off x="-1567409" y="3229570"/>
                <a:ext cx="81596" cy="52052"/>
              </a:xfrm>
              <a:custGeom>
                <a:avLst/>
                <a:gdLst>
                  <a:gd name="connsiteX0" fmla="*/ 45938 w 81596"/>
                  <a:gd name="connsiteY0" fmla="*/ 46077 h 52052"/>
                  <a:gd name="connsiteX1" fmla="*/ 44249 w 81596"/>
                  <a:gd name="connsiteY1" fmla="*/ 46856 h 52052"/>
                  <a:gd name="connsiteX2" fmla="*/ 38283 w 81596"/>
                  <a:gd name="connsiteY2" fmla="*/ 49176 h 52052"/>
                  <a:gd name="connsiteX3" fmla="*/ 28464 w 81596"/>
                  <a:gd name="connsiteY3" fmla="*/ 51627 h 52052"/>
                  <a:gd name="connsiteX4" fmla="*/ 14687 w 81596"/>
                  <a:gd name="connsiteY4" fmla="*/ 50882 h 52052"/>
                  <a:gd name="connsiteX5" fmla="*/ 7370 w 81596"/>
                  <a:gd name="connsiteY5" fmla="*/ 46657 h 52052"/>
                  <a:gd name="connsiteX6" fmla="*/ 2270 w 81596"/>
                  <a:gd name="connsiteY6" fmla="*/ 39418 h 52052"/>
                  <a:gd name="connsiteX7" fmla="*/ 1802 w 81596"/>
                  <a:gd name="connsiteY7" fmla="*/ 38405 h 52052"/>
                  <a:gd name="connsiteX8" fmla="*/ 1577 w 81596"/>
                  <a:gd name="connsiteY8" fmla="*/ 37894 h 52052"/>
                  <a:gd name="connsiteX9" fmla="*/ 1551 w 81596"/>
                  <a:gd name="connsiteY9" fmla="*/ 37824 h 52052"/>
                  <a:gd name="connsiteX10" fmla="*/ 1456 w 81596"/>
                  <a:gd name="connsiteY10" fmla="*/ 37573 h 52052"/>
                  <a:gd name="connsiteX11" fmla="*/ 1412 w 81596"/>
                  <a:gd name="connsiteY11" fmla="*/ 37452 h 52052"/>
                  <a:gd name="connsiteX12" fmla="*/ 1352 w 81596"/>
                  <a:gd name="connsiteY12" fmla="*/ 37218 h 52052"/>
                  <a:gd name="connsiteX13" fmla="*/ 754 w 81596"/>
                  <a:gd name="connsiteY13" fmla="*/ 35287 h 52052"/>
                  <a:gd name="connsiteX14" fmla="*/ 269 w 81596"/>
                  <a:gd name="connsiteY14" fmla="*/ 32967 h 52052"/>
                  <a:gd name="connsiteX15" fmla="*/ 27 w 81596"/>
                  <a:gd name="connsiteY15" fmla="*/ 30447 h 52052"/>
                  <a:gd name="connsiteX16" fmla="*/ 2512 w 81596"/>
                  <a:gd name="connsiteY16" fmla="*/ 20775 h 52052"/>
                  <a:gd name="connsiteX17" fmla="*/ 9301 w 81596"/>
                  <a:gd name="connsiteY17" fmla="*/ 13605 h 52052"/>
                  <a:gd name="connsiteX18" fmla="*/ 17657 w 81596"/>
                  <a:gd name="connsiteY18" fmla="*/ 9059 h 52052"/>
                  <a:gd name="connsiteX19" fmla="*/ 35555 w 81596"/>
                  <a:gd name="connsiteY19" fmla="*/ 3630 h 52052"/>
                  <a:gd name="connsiteX20" fmla="*/ 39893 w 81596"/>
                  <a:gd name="connsiteY20" fmla="*/ 2478 h 52052"/>
                  <a:gd name="connsiteX21" fmla="*/ 44491 w 81596"/>
                  <a:gd name="connsiteY21" fmla="*/ 1465 h 52052"/>
                  <a:gd name="connsiteX22" fmla="*/ 53817 w 81596"/>
                  <a:gd name="connsiteY22" fmla="*/ 183 h 52052"/>
                  <a:gd name="connsiteX23" fmla="*/ 63325 w 81596"/>
                  <a:gd name="connsiteY23" fmla="*/ 339 h 52052"/>
                  <a:gd name="connsiteX24" fmla="*/ 72651 w 81596"/>
                  <a:gd name="connsiteY24" fmla="*/ 3500 h 52052"/>
                  <a:gd name="connsiteX25" fmla="*/ 79344 w 81596"/>
                  <a:gd name="connsiteY25" fmla="*/ 10955 h 52052"/>
                  <a:gd name="connsiteX26" fmla="*/ 81518 w 81596"/>
                  <a:gd name="connsiteY26" fmla="*/ 19935 h 52052"/>
                  <a:gd name="connsiteX27" fmla="*/ 81578 w 81596"/>
                  <a:gd name="connsiteY27" fmla="*/ 21961 h 52052"/>
                  <a:gd name="connsiteX28" fmla="*/ 81388 w 81596"/>
                  <a:gd name="connsiteY28" fmla="*/ 24342 h 52052"/>
                  <a:gd name="connsiteX29" fmla="*/ 80964 w 81596"/>
                  <a:gd name="connsiteY29" fmla="*/ 26576 h 52052"/>
                  <a:gd name="connsiteX30" fmla="*/ 80357 w 81596"/>
                  <a:gd name="connsiteY30" fmla="*/ 28707 h 52052"/>
                  <a:gd name="connsiteX31" fmla="*/ 75846 w 81596"/>
                  <a:gd name="connsiteY31" fmla="*/ 35841 h 52052"/>
                  <a:gd name="connsiteX32" fmla="*/ 63974 w 81596"/>
                  <a:gd name="connsiteY32" fmla="*/ 42864 h 52052"/>
                  <a:gd name="connsiteX33" fmla="*/ 54146 w 81596"/>
                  <a:gd name="connsiteY33" fmla="*/ 45263 h 52052"/>
                  <a:gd name="connsiteX34" fmla="*/ 47808 w 81596"/>
                  <a:gd name="connsiteY34" fmla="*/ 45973 h 52052"/>
                  <a:gd name="connsiteX35" fmla="*/ 45938 w 81596"/>
                  <a:gd name="connsiteY35" fmla="*/ 46077 h 52052"/>
                  <a:gd name="connsiteX36" fmla="*/ 45063 w 81596"/>
                  <a:gd name="connsiteY36" fmla="*/ 41011 h 52052"/>
                  <a:gd name="connsiteX37" fmla="*/ 47176 w 81596"/>
                  <a:gd name="connsiteY37" fmla="*/ 40665 h 52052"/>
                  <a:gd name="connsiteX38" fmla="*/ 53081 w 81596"/>
                  <a:gd name="connsiteY38" fmla="*/ 39530 h 52052"/>
                  <a:gd name="connsiteX39" fmla="*/ 61827 w 81596"/>
                  <a:gd name="connsiteY39" fmla="*/ 36976 h 52052"/>
                  <a:gd name="connsiteX40" fmla="*/ 71170 w 81596"/>
                  <a:gd name="connsiteY40" fmla="*/ 31295 h 52052"/>
                  <a:gd name="connsiteX41" fmla="*/ 74235 w 81596"/>
                  <a:gd name="connsiteY41" fmla="*/ 26455 h 52052"/>
                  <a:gd name="connsiteX42" fmla="*/ 74651 w 81596"/>
                  <a:gd name="connsiteY42" fmla="*/ 25009 h 52052"/>
                  <a:gd name="connsiteX43" fmla="*/ 74972 w 81596"/>
                  <a:gd name="connsiteY43" fmla="*/ 23537 h 52052"/>
                  <a:gd name="connsiteX44" fmla="*/ 75127 w 81596"/>
                  <a:gd name="connsiteY44" fmla="*/ 22091 h 52052"/>
                  <a:gd name="connsiteX45" fmla="*/ 75093 w 81596"/>
                  <a:gd name="connsiteY45" fmla="*/ 20229 h 52052"/>
                  <a:gd name="connsiteX46" fmla="*/ 69412 w 81596"/>
                  <a:gd name="connsiteY46" fmla="*/ 8609 h 52052"/>
                  <a:gd name="connsiteX47" fmla="*/ 54172 w 81596"/>
                  <a:gd name="connsiteY47" fmla="*/ 5673 h 52052"/>
                  <a:gd name="connsiteX48" fmla="*/ 45522 w 81596"/>
                  <a:gd name="connsiteY48" fmla="*/ 6721 h 52052"/>
                  <a:gd name="connsiteX49" fmla="*/ 41218 w 81596"/>
                  <a:gd name="connsiteY49" fmla="*/ 7621 h 52052"/>
                  <a:gd name="connsiteX50" fmla="*/ 36681 w 81596"/>
                  <a:gd name="connsiteY50" fmla="*/ 8756 h 52052"/>
                  <a:gd name="connsiteX51" fmla="*/ 19908 w 81596"/>
                  <a:gd name="connsiteY51" fmla="*/ 14081 h 52052"/>
                  <a:gd name="connsiteX52" fmla="*/ 7760 w 81596"/>
                  <a:gd name="connsiteY52" fmla="*/ 23762 h 52052"/>
                  <a:gd name="connsiteX53" fmla="*/ 6340 w 81596"/>
                  <a:gd name="connsiteY53" fmla="*/ 30170 h 52052"/>
                  <a:gd name="connsiteX54" fmla="*/ 6539 w 81596"/>
                  <a:gd name="connsiteY54" fmla="*/ 31737 h 52052"/>
                  <a:gd name="connsiteX55" fmla="*/ 6868 w 81596"/>
                  <a:gd name="connsiteY55" fmla="*/ 33365 h 52052"/>
                  <a:gd name="connsiteX56" fmla="*/ 7482 w 81596"/>
                  <a:gd name="connsiteY56" fmla="*/ 35279 h 52052"/>
                  <a:gd name="connsiteX57" fmla="*/ 7552 w 81596"/>
                  <a:gd name="connsiteY57" fmla="*/ 35504 h 52052"/>
                  <a:gd name="connsiteX58" fmla="*/ 7595 w 81596"/>
                  <a:gd name="connsiteY58" fmla="*/ 35625 h 52052"/>
                  <a:gd name="connsiteX59" fmla="*/ 7552 w 81596"/>
                  <a:gd name="connsiteY59" fmla="*/ 35478 h 52052"/>
                  <a:gd name="connsiteX60" fmla="*/ 7578 w 81596"/>
                  <a:gd name="connsiteY60" fmla="*/ 35538 h 52052"/>
                  <a:gd name="connsiteX61" fmla="*/ 7760 w 81596"/>
                  <a:gd name="connsiteY61" fmla="*/ 35911 h 52052"/>
                  <a:gd name="connsiteX62" fmla="*/ 8123 w 81596"/>
                  <a:gd name="connsiteY62" fmla="*/ 36690 h 52052"/>
                  <a:gd name="connsiteX63" fmla="*/ 11769 w 81596"/>
                  <a:gd name="connsiteY63" fmla="*/ 41807 h 52052"/>
                  <a:gd name="connsiteX64" fmla="*/ 16704 w 81596"/>
                  <a:gd name="connsiteY64" fmla="*/ 44674 h 52052"/>
                  <a:gd name="connsiteX65" fmla="*/ 27641 w 81596"/>
                  <a:gd name="connsiteY65" fmla="*/ 45384 h 52052"/>
                  <a:gd name="connsiteX66" fmla="*/ 36568 w 81596"/>
                  <a:gd name="connsiteY66" fmla="*/ 43574 h 52052"/>
                  <a:gd name="connsiteX67" fmla="*/ 42301 w 81596"/>
                  <a:gd name="connsiteY67" fmla="*/ 41851 h 52052"/>
                  <a:gd name="connsiteX68" fmla="*/ 44388 w 81596"/>
                  <a:gd name="connsiteY68" fmla="*/ 41158 h 52052"/>
                  <a:gd name="connsiteX69" fmla="*/ 44959 w 81596"/>
                  <a:gd name="connsiteY69" fmla="*/ 41020 h 52052"/>
                  <a:gd name="connsiteX70" fmla="*/ 45063 w 81596"/>
                  <a:gd name="connsiteY70" fmla="*/ 41011 h 52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1596" h="52052">
                    <a:moveTo>
                      <a:pt x="45938" y="46077"/>
                    </a:moveTo>
                    <a:cubicBezTo>
                      <a:pt x="45608" y="46232"/>
                      <a:pt x="45046" y="46483"/>
                      <a:pt x="44249" y="46856"/>
                    </a:cubicBezTo>
                    <a:cubicBezTo>
                      <a:pt x="42976" y="47410"/>
                      <a:pt x="40872" y="48267"/>
                      <a:pt x="38283" y="49176"/>
                    </a:cubicBezTo>
                    <a:cubicBezTo>
                      <a:pt x="35659" y="50077"/>
                      <a:pt x="32403" y="50986"/>
                      <a:pt x="28464" y="51627"/>
                    </a:cubicBezTo>
                    <a:cubicBezTo>
                      <a:pt x="24541" y="52181"/>
                      <a:pt x="19839" y="52424"/>
                      <a:pt x="14687" y="50882"/>
                    </a:cubicBezTo>
                    <a:cubicBezTo>
                      <a:pt x="12176" y="49999"/>
                      <a:pt x="9535" y="48709"/>
                      <a:pt x="7370" y="46657"/>
                    </a:cubicBezTo>
                    <a:cubicBezTo>
                      <a:pt x="5257" y="44631"/>
                      <a:pt x="3413" y="42154"/>
                      <a:pt x="2270" y="39418"/>
                    </a:cubicBezTo>
                    <a:lnTo>
                      <a:pt x="1802" y="38405"/>
                    </a:lnTo>
                    <a:lnTo>
                      <a:pt x="1577" y="37894"/>
                    </a:lnTo>
                    <a:lnTo>
                      <a:pt x="1551" y="37824"/>
                    </a:lnTo>
                    <a:lnTo>
                      <a:pt x="1456" y="37573"/>
                    </a:lnTo>
                    <a:lnTo>
                      <a:pt x="1412" y="37452"/>
                    </a:lnTo>
                    <a:lnTo>
                      <a:pt x="1352" y="37218"/>
                    </a:lnTo>
                    <a:cubicBezTo>
                      <a:pt x="1153" y="36578"/>
                      <a:pt x="954" y="35946"/>
                      <a:pt x="754" y="35287"/>
                    </a:cubicBezTo>
                    <a:cubicBezTo>
                      <a:pt x="538" y="34742"/>
                      <a:pt x="408" y="33746"/>
                      <a:pt x="269" y="32967"/>
                    </a:cubicBezTo>
                    <a:cubicBezTo>
                      <a:pt x="140" y="32109"/>
                      <a:pt x="-25" y="31270"/>
                      <a:pt x="27" y="30447"/>
                    </a:cubicBezTo>
                    <a:cubicBezTo>
                      <a:pt x="-172" y="27191"/>
                      <a:pt x="737" y="23632"/>
                      <a:pt x="2512" y="20775"/>
                    </a:cubicBezTo>
                    <a:cubicBezTo>
                      <a:pt x="4279" y="17848"/>
                      <a:pt x="6677" y="15484"/>
                      <a:pt x="9301" y="13605"/>
                    </a:cubicBezTo>
                    <a:cubicBezTo>
                      <a:pt x="11951" y="11812"/>
                      <a:pt x="14739" y="10236"/>
                      <a:pt x="17657" y="9059"/>
                    </a:cubicBezTo>
                    <a:cubicBezTo>
                      <a:pt x="23433" y="6565"/>
                      <a:pt x="29485" y="4902"/>
                      <a:pt x="35555" y="3630"/>
                    </a:cubicBezTo>
                    <a:lnTo>
                      <a:pt x="39893" y="2478"/>
                    </a:lnTo>
                    <a:lnTo>
                      <a:pt x="44491" y="1465"/>
                    </a:lnTo>
                    <a:cubicBezTo>
                      <a:pt x="47565" y="876"/>
                      <a:pt x="50657" y="400"/>
                      <a:pt x="53817" y="183"/>
                    </a:cubicBezTo>
                    <a:cubicBezTo>
                      <a:pt x="56926" y="-120"/>
                      <a:pt x="60130" y="-33"/>
                      <a:pt x="63325" y="339"/>
                    </a:cubicBezTo>
                    <a:cubicBezTo>
                      <a:pt x="66503" y="781"/>
                      <a:pt x="69733" y="1759"/>
                      <a:pt x="72651" y="3500"/>
                    </a:cubicBezTo>
                    <a:cubicBezTo>
                      <a:pt x="75552" y="5249"/>
                      <a:pt x="78011" y="7977"/>
                      <a:pt x="79344" y="10955"/>
                    </a:cubicBezTo>
                    <a:cubicBezTo>
                      <a:pt x="80738" y="13917"/>
                      <a:pt x="81396" y="16965"/>
                      <a:pt x="81518" y="19935"/>
                    </a:cubicBezTo>
                    <a:cubicBezTo>
                      <a:pt x="81526" y="20627"/>
                      <a:pt x="81639" y="21147"/>
                      <a:pt x="81578" y="21961"/>
                    </a:cubicBezTo>
                    <a:cubicBezTo>
                      <a:pt x="81500" y="22775"/>
                      <a:pt x="81449" y="23563"/>
                      <a:pt x="81388" y="24342"/>
                    </a:cubicBezTo>
                    <a:cubicBezTo>
                      <a:pt x="81353" y="25139"/>
                      <a:pt x="81119" y="25849"/>
                      <a:pt x="80964" y="26576"/>
                    </a:cubicBezTo>
                    <a:cubicBezTo>
                      <a:pt x="80756" y="27286"/>
                      <a:pt x="80669" y="28031"/>
                      <a:pt x="80357" y="28707"/>
                    </a:cubicBezTo>
                    <a:cubicBezTo>
                      <a:pt x="79388" y="31529"/>
                      <a:pt x="77673" y="33902"/>
                      <a:pt x="75846" y="35841"/>
                    </a:cubicBezTo>
                    <a:cubicBezTo>
                      <a:pt x="71993" y="39582"/>
                      <a:pt x="67706" y="41556"/>
                      <a:pt x="63974" y="42864"/>
                    </a:cubicBezTo>
                    <a:cubicBezTo>
                      <a:pt x="60208" y="44146"/>
                      <a:pt x="56874" y="44838"/>
                      <a:pt x="54146" y="45263"/>
                    </a:cubicBezTo>
                    <a:cubicBezTo>
                      <a:pt x="51410" y="45670"/>
                      <a:pt x="49263" y="45851"/>
                      <a:pt x="47808" y="45973"/>
                    </a:cubicBezTo>
                    <a:cubicBezTo>
                      <a:pt x="46907" y="46016"/>
                      <a:pt x="46292" y="46068"/>
                      <a:pt x="45938" y="46077"/>
                    </a:cubicBezTo>
                    <a:close/>
                    <a:moveTo>
                      <a:pt x="45063" y="41011"/>
                    </a:moveTo>
                    <a:cubicBezTo>
                      <a:pt x="45063" y="41011"/>
                      <a:pt x="45799" y="40881"/>
                      <a:pt x="47176" y="40665"/>
                    </a:cubicBezTo>
                    <a:cubicBezTo>
                      <a:pt x="48561" y="40483"/>
                      <a:pt x="50562" y="40110"/>
                      <a:pt x="53081" y="39530"/>
                    </a:cubicBezTo>
                    <a:cubicBezTo>
                      <a:pt x="55584" y="39019"/>
                      <a:pt x="58597" y="38249"/>
                      <a:pt x="61827" y="36976"/>
                    </a:cubicBezTo>
                    <a:cubicBezTo>
                      <a:pt x="65022" y="35746"/>
                      <a:pt x="68503" y="34014"/>
                      <a:pt x="71170" y="31295"/>
                    </a:cubicBezTo>
                    <a:cubicBezTo>
                      <a:pt x="72400" y="29867"/>
                      <a:pt x="73577" y="28334"/>
                      <a:pt x="74235" y="26455"/>
                    </a:cubicBezTo>
                    <a:cubicBezTo>
                      <a:pt x="74478" y="26031"/>
                      <a:pt x="74504" y="25502"/>
                      <a:pt x="74651" y="25009"/>
                    </a:cubicBezTo>
                    <a:cubicBezTo>
                      <a:pt x="74755" y="24524"/>
                      <a:pt x="74963" y="24022"/>
                      <a:pt x="74972" y="23537"/>
                    </a:cubicBezTo>
                    <a:lnTo>
                      <a:pt x="75127" y="22091"/>
                    </a:lnTo>
                    <a:cubicBezTo>
                      <a:pt x="75214" y="21632"/>
                      <a:pt x="75093" y="20844"/>
                      <a:pt x="75093" y="20229"/>
                    </a:cubicBezTo>
                    <a:cubicBezTo>
                      <a:pt x="74894" y="15648"/>
                      <a:pt x="73378" y="11042"/>
                      <a:pt x="69412" y="8609"/>
                    </a:cubicBezTo>
                    <a:cubicBezTo>
                      <a:pt x="65533" y="6028"/>
                      <a:pt x="59827" y="5361"/>
                      <a:pt x="54172" y="5673"/>
                    </a:cubicBezTo>
                    <a:cubicBezTo>
                      <a:pt x="51315" y="5786"/>
                      <a:pt x="48423" y="6227"/>
                      <a:pt x="45522" y="6721"/>
                    </a:cubicBezTo>
                    <a:lnTo>
                      <a:pt x="41218" y="7621"/>
                    </a:lnTo>
                    <a:lnTo>
                      <a:pt x="36681" y="8756"/>
                    </a:lnTo>
                    <a:cubicBezTo>
                      <a:pt x="30871" y="10055"/>
                      <a:pt x="25112" y="11717"/>
                      <a:pt x="19908" y="14081"/>
                    </a:cubicBezTo>
                    <a:cubicBezTo>
                      <a:pt x="14739" y="16436"/>
                      <a:pt x="10011" y="19666"/>
                      <a:pt x="7760" y="23762"/>
                    </a:cubicBezTo>
                    <a:cubicBezTo>
                      <a:pt x="6625" y="25780"/>
                      <a:pt x="6132" y="27953"/>
                      <a:pt x="6340" y="30170"/>
                    </a:cubicBezTo>
                    <a:cubicBezTo>
                      <a:pt x="6305" y="30733"/>
                      <a:pt x="6435" y="31235"/>
                      <a:pt x="6539" y="31737"/>
                    </a:cubicBezTo>
                    <a:cubicBezTo>
                      <a:pt x="6669" y="32283"/>
                      <a:pt x="6599" y="32663"/>
                      <a:pt x="6868" y="33365"/>
                    </a:cubicBezTo>
                    <a:cubicBezTo>
                      <a:pt x="7076" y="33988"/>
                      <a:pt x="7292" y="34638"/>
                      <a:pt x="7482" y="35279"/>
                    </a:cubicBezTo>
                    <a:lnTo>
                      <a:pt x="7552" y="35504"/>
                    </a:lnTo>
                    <a:lnTo>
                      <a:pt x="7595" y="35625"/>
                    </a:lnTo>
                    <a:cubicBezTo>
                      <a:pt x="7578" y="35556"/>
                      <a:pt x="7682" y="35859"/>
                      <a:pt x="7552" y="35478"/>
                    </a:cubicBezTo>
                    <a:lnTo>
                      <a:pt x="7578" y="35538"/>
                    </a:lnTo>
                    <a:lnTo>
                      <a:pt x="7760" y="35911"/>
                    </a:lnTo>
                    <a:lnTo>
                      <a:pt x="8123" y="36690"/>
                    </a:lnTo>
                    <a:cubicBezTo>
                      <a:pt x="9015" y="38785"/>
                      <a:pt x="10349" y="40448"/>
                      <a:pt x="11769" y="41807"/>
                    </a:cubicBezTo>
                    <a:cubicBezTo>
                      <a:pt x="13215" y="43150"/>
                      <a:pt x="14973" y="43981"/>
                      <a:pt x="16704" y="44674"/>
                    </a:cubicBezTo>
                    <a:cubicBezTo>
                      <a:pt x="20341" y="45843"/>
                      <a:pt x="24220" y="45765"/>
                      <a:pt x="27641" y="45384"/>
                    </a:cubicBezTo>
                    <a:cubicBezTo>
                      <a:pt x="31070" y="45003"/>
                      <a:pt x="34109" y="44293"/>
                      <a:pt x="36568" y="43574"/>
                    </a:cubicBezTo>
                    <a:cubicBezTo>
                      <a:pt x="39071" y="42933"/>
                      <a:pt x="40907" y="42336"/>
                      <a:pt x="42301" y="41851"/>
                    </a:cubicBezTo>
                    <a:cubicBezTo>
                      <a:pt x="43660" y="41392"/>
                      <a:pt x="44388" y="41158"/>
                      <a:pt x="44388" y="41158"/>
                    </a:cubicBezTo>
                    <a:cubicBezTo>
                      <a:pt x="44569" y="41106"/>
                      <a:pt x="44769" y="41037"/>
                      <a:pt x="44959" y="41020"/>
                    </a:cubicBezTo>
                    <a:lnTo>
                      <a:pt x="45063" y="41011"/>
                    </a:lnTo>
                    <a:close/>
                  </a:path>
                </a:pathLst>
              </a:custGeom>
              <a:grpFill/>
              <a:ln w="8653" cap="flat">
                <a:noFill/>
                <a:prstDash val="solid"/>
                <a:miter/>
              </a:ln>
            </p:spPr>
            <p:txBody>
              <a:bodyPr rtlCol="0" anchor="ctr"/>
              <a:lstStyle/>
              <a:p>
                <a:endParaRPr lang="en-IN" dirty="0"/>
              </a:p>
            </p:txBody>
          </p:sp>
          <p:sp>
            <p:nvSpPr>
              <p:cNvPr id="103" name="Freeform: Shape 78">
                <a:extLst>
                  <a:ext uri="{FF2B5EF4-FFF2-40B4-BE49-F238E27FC236}">
                    <a16:creationId xmlns:a16="http://schemas.microsoft.com/office/drawing/2014/main" id="{F7C605CE-D979-3340-A12E-E795CCD1C876}"/>
                  </a:ext>
                </a:extLst>
              </p:cNvPr>
              <p:cNvSpPr/>
              <p:nvPr/>
            </p:nvSpPr>
            <p:spPr>
              <a:xfrm>
                <a:off x="-1411571" y="3217753"/>
                <a:ext cx="82510" cy="46431"/>
              </a:xfrm>
              <a:custGeom>
                <a:avLst/>
                <a:gdLst>
                  <a:gd name="connsiteX0" fmla="*/ 39997 w 82510"/>
                  <a:gd name="connsiteY0" fmla="*/ 44126 h 46431"/>
                  <a:gd name="connsiteX1" fmla="*/ 38153 w 82510"/>
                  <a:gd name="connsiteY1" fmla="*/ 44368 h 46431"/>
                  <a:gd name="connsiteX2" fmla="*/ 31771 w 82510"/>
                  <a:gd name="connsiteY2" fmla="*/ 44818 h 46431"/>
                  <a:gd name="connsiteX3" fmla="*/ 21675 w 82510"/>
                  <a:gd name="connsiteY3" fmla="*/ 44273 h 46431"/>
                  <a:gd name="connsiteX4" fmla="*/ 8712 w 82510"/>
                  <a:gd name="connsiteY4" fmla="*/ 39528 h 46431"/>
                  <a:gd name="connsiteX5" fmla="*/ 2980 w 82510"/>
                  <a:gd name="connsiteY5" fmla="*/ 33311 h 46431"/>
                  <a:gd name="connsiteX6" fmla="*/ 252 w 82510"/>
                  <a:gd name="connsiteY6" fmla="*/ 24894 h 46431"/>
                  <a:gd name="connsiteX7" fmla="*/ 96 w 82510"/>
                  <a:gd name="connsiteY7" fmla="*/ 23794 h 46431"/>
                  <a:gd name="connsiteX8" fmla="*/ 36 w 82510"/>
                  <a:gd name="connsiteY8" fmla="*/ 23240 h 46431"/>
                  <a:gd name="connsiteX9" fmla="*/ 10 w 82510"/>
                  <a:gd name="connsiteY9" fmla="*/ 23171 h 46431"/>
                  <a:gd name="connsiteX10" fmla="*/ 10 w 82510"/>
                  <a:gd name="connsiteY10" fmla="*/ 22885 h 46431"/>
                  <a:gd name="connsiteX11" fmla="*/ 1 w 82510"/>
                  <a:gd name="connsiteY11" fmla="*/ 22764 h 46431"/>
                  <a:gd name="connsiteX12" fmla="*/ 10 w 82510"/>
                  <a:gd name="connsiteY12" fmla="*/ 22513 h 46431"/>
                  <a:gd name="connsiteX13" fmla="*/ 10 w 82510"/>
                  <a:gd name="connsiteY13" fmla="*/ 20513 h 46431"/>
                  <a:gd name="connsiteX14" fmla="*/ 226 w 82510"/>
                  <a:gd name="connsiteY14" fmla="*/ 18131 h 46431"/>
                  <a:gd name="connsiteX15" fmla="*/ 737 w 82510"/>
                  <a:gd name="connsiteY15" fmla="*/ 15672 h 46431"/>
                  <a:gd name="connsiteX16" fmla="*/ 5976 w 82510"/>
                  <a:gd name="connsiteY16" fmla="*/ 7152 h 46431"/>
                  <a:gd name="connsiteX17" fmla="*/ 14557 w 82510"/>
                  <a:gd name="connsiteY17" fmla="*/ 2320 h 46431"/>
                  <a:gd name="connsiteX18" fmla="*/ 23883 w 82510"/>
                  <a:gd name="connsiteY18" fmla="*/ 432 h 46431"/>
                  <a:gd name="connsiteX19" fmla="*/ 42586 w 82510"/>
                  <a:gd name="connsiteY19" fmla="*/ 527 h 46431"/>
                  <a:gd name="connsiteX20" fmla="*/ 47063 w 82510"/>
                  <a:gd name="connsiteY20" fmla="*/ 692 h 46431"/>
                  <a:gd name="connsiteX21" fmla="*/ 51774 w 82510"/>
                  <a:gd name="connsiteY21" fmla="*/ 1081 h 46431"/>
                  <a:gd name="connsiteX22" fmla="*/ 61039 w 82510"/>
                  <a:gd name="connsiteY22" fmla="*/ 2588 h 46431"/>
                  <a:gd name="connsiteX23" fmla="*/ 70096 w 82510"/>
                  <a:gd name="connsiteY23" fmla="*/ 5567 h 46431"/>
                  <a:gd name="connsiteX24" fmla="*/ 78071 w 82510"/>
                  <a:gd name="connsiteY24" fmla="*/ 11334 h 46431"/>
                  <a:gd name="connsiteX25" fmla="*/ 82279 w 82510"/>
                  <a:gd name="connsiteY25" fmla="*/ 20417 h 46431"/>
                  <a:gd name="connsiteX26" fmla="*/ 81708 w 82510"/>
                  <a:gd name="connsiteY26" fmla="*/ 29630 h 46431"/>
                  <a:gd name="connsiteX27" fmla="*/ 81162 w 82510"/>
                  <a:gd name="connsiteY27" fmla="*/ 31613 h 46431"/>
                  <a:gd name="connsiteX28" fmla="*/ 80279 w 82510"/>
                  <a:gd name="connsiteY28" fmla="*/ 33847 h 46431"/>
                  <a:gd name="connsiteX29" fmla="*/ 79206 w 82510"/>
                  <a:gd name="connsiteY29" fmla="*/ 35839 h 46431"/>
                  <a:gd name="connsiteX30" fmla="*/ 77993 w 82510"/>
                  <a:gd name="connsiteY30" fmla="*/ 37701 h 46431"/>
                  <a:gd name="connsiteX31" fmla="*/ 71577 w 82510"/>
                  <a:gd name="connsiteY31" fmla="*/ 43199 h 46431"/>
                  <a:gd name="connsiteX32" fmla="*/ 58173 w 82510"/>
                  <a:gd name="connsiteY32" fmla="*/ 46412 h 46431"/>
                  <a:gd name="connsiteX33" fmla="*/ 48076 w 82510"/>
                  <a:gd name="connsiteY33" fmla="*/ 45788 h 46431"/>
                  <a:gd name="connsiteX34" fmla="*/ 41798 w 82510"/>
                  <a:gd name="connsiteY34" fmla="*/ 44585 h 46431"/>
                  <a:gd name="connsiteX35" fmla="*/ 39997 w 82510"/>
                  <a:gd name="connsiteY35" fmla="*/ 44126 h 46431"/>
                  <a:gd name="connsiteX36" fmla="*/ 40655 w 82510"/>
                  <a:gd name="connsiteY36" fmla="*/ 39043 h 46431"/>
                  <a:gd name="connsiteX37" fmla="*/ 42785 w 82510"/>
                  <a:gd name="connsiteY37" fmla="*/ 39320 h 46431"/>
                  <a:gd name="connsiteX38" fmla="*/ 48743 w 82510"/>
                  <a:gd name="connsiteY38" fmla="*/ 39987 h 46431"/>
                  <a:gd name="connsiteX39" fmla="*/ 57861 w 82510"/>
                  <a:gd name="connsiteY39" fmla="*/ 40125 h 46431"/>
                  <a:gd name="connsiteX40" fmla="*/ 68477 w 82510"/>
                  <a:gd name="connsiteY40" fmla="*/ 37441 h 46431"/>
                  <a:gd name="connsiteX41" fmla="*/ 72806 w 82510"/>
                  <a:gd name="connsiteY41" fmla="*/ 33726 h 46431"/>
                  <a:gd name="connsiteX42" fmla="*/ 73646 w 82510"/>
                  <a:gd name="connsiteY42" fmla="*/ 32471 h 46431"/>
                  <a:gd name="connsiteX43" fmla="*/ 74374 w 82510"/>
                  <a:gd name="connsiteY43" fmla="*/ 31155 h 46431"/>
                  <a:gd name="connsiteX44" fmla="*/ 74945 w 82510"/>
                  <a:gd name="connsiteY44" fmla="*/ 29812 h 46431"/>
                  <a:gd name="connsiteX45" fmla="*/ 75473 w 82510"/>
                  <a:gd name="connsiteY45" fmla="*/ 28028 h 46431"/>
                  <a:gd name="connsiteX46" fmla="*/ 73473 w 82510"/>
                  <a:gd name="connsiteY46" fmla="*/ 15239 h 46431"/>
                  <a:gd name="connsiteX47" fmla="*/ 59775 w 82510"/>
                  <a:gd name="connsiteY47" fmla="*/ 7940 h 46431"/>
                  <a:gd name="connsiteX48" fmla="*/ 51202 w 82510"/>
                  <a:gd name="connsiteY48" fmla="*/ 6415 h 46431"/>
                  <a:gd name="connsiteX49" fmla="*/ 46829 w 82510"/>
                  <a:gd name="connsiteY49" fmla="*/ 5991 h 46431"/>
                  <a:gd name="connsiteX50" fmla="*/ 42162 w 82510"/>
                  <a:gd name="connsiteY50" fmla="*/ 5740 h 46431"/>
                  <a:gd name="connsiteX51" fmla="*/ 24549 w 82510"/>
                  <a:gd name="connsiteY51" fmla="*/ 5905 h 46431"/>
                  <a:gd name="connsiteX52" fmla="*/ 10097 w 82510"/>
                  <a:gd name="connsiteY52" fmla="*/ 11550 h 46431"/>
                  <a:gd name="connsiteX53" fmla="*/ 6850 w 82510"/>
                  <a:gd name="connsiteY53" fmla="*/ 17239 h 46431"/>
                  <a:gd name="connsiteX54" fmla="*/ 6556 w 82510"/>
                  <a:gd name="connsiteY54" fmla="*/ 18824 h 46431"/>
                  <a:gd name="connsiteX55" fmla="*/ 6400 w 82510"/>
                  <a:gd name="connsiteY55" fmla="*/ 20452 h 46431"/>
                  <a:gd name="connsiteX56" fmla="*/ 6426 w 82510"/>
                  <a:gd name="connsiteY56" fmla="*/ 22461 h 46431"/>
                  <a:gd name="connsiteX57" fmla="*/ 6452 w 82510"/>
                  <a:gd name="connsiteY57" fmla="*/ 22712 h 46431"/>
                  <a:gd name="connsiteX58" fmla="*/ 6443 w 82510"/>
                  <a:gd name="connsiteY58" fmla="*/ 22833 h 46431"/>
                  <a:gd name="connsiteX59" fmla="*/ 6435 w 82510"/>
                  <a:gd name="connsiteY59" fmla="*/ 22686 h 46431"/>
                  <a:gd name="connsiteX60" fmla="*/ 6443 w 82510"/>
                  <a:gd name="connsiteY60" fmla="*/ 22738 h 46431"/>
                  <a:gd name="connsiteX61" fmla="*/ 6504 w 82510"/>
                  <a:gd name="connsiteY61" fmla="*/ 23162 h 46431"/>
                  <a:gd name="connsiteX62" fmla="*/ 6634 w 82510"/>
                  <a:gd name="connsiteY62" fmla="*/ 24002 h 46431"/>
                  <a:gd name="connsiteX63" fmla="*/ 8617 w 82510"/>
                  <a:gd name="connsiteY63" fmla="*/ 29986 h 46431"/>
                  <a:gd name="connsiteX64" fmla="*/ 12487 w 82510"/>
                  <a:gd name="connsiteY64" fmla="*/ 34177 h 46431"/>
                  <a:gd name="connsiteX65" fmla="*/ 22731 w 82510"/>
                  <a:gd name="connsiteY65" fmla="*/ 38047 h 46431"/>
                  <a:gd name="connsiteX66" fmla="*/ 31797 w 82510"/>
                  <a:gd name="connsiteY66" fmla="*/ 38974 h 46431"/>
                  <a:gd name="connsiteX67" fmla="*/ 37780 w 82510"/>
                  <a:gd name="connsiteY67" fmla="*/ 38991 h 46431"/>
                  <a:gd name="connsiteX68" fmla="*/ 39971 w 82510"/>
                  <a:gd name="connsiteY68" fmla="*/ 38965 h 46431"/>
                  <a:gd name="connsiteX69" fmla="*/ 40577 w 82510"/>
                  <a:gd name="connsiteY69" fmla="*/ 39008 h 46431"/>
                  <a:gd name="connsiteX70" fmla="*/ 40655 w 82510"/>
                  <a:gd name="connsiteY70" fmla="*/ 39043 h 4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510" h="46431">
                    <a:moveTo>
                      <a:pt x="39997" y="44126"/>
                    </a:moveTo>
                    <a:cubicBezTo>
                      <a:pt x="39651" y="44178"/>
                      <a:pt x="39027" y="44256"/>
                      <a:pt x="38153" y="44368"/>
                    </a:cubicBezTo>
                    <a:cubicBezTo>
                      <a:pt x="36776" y="44524"/>
                      <a:pt x="34507" y="44723"/>
                      <a:pt x="31771" y="44818"/>
                    </a:cubicBezTo>
                    <a:cubicBezTo>
                      <a:pt x="29018" y="44905"/>
                      <a:pt x="25606" y="44836"/>
                      <a:pt x="21675" y="44273"/>
                    </a:cubicBezTo>
                    <a:cubicBezTo>
                      <a:pt x="17761" y="43658"/>
                      <a:pt x="13189" y="42506"/>
                      <a:pt x="8712" y="39528"/>
                    </a:cubicBezTo>
                    <a:cubicBezTo>
                      <a:pt x="6564" y="37917"/>
                      <a:pt x="4452" y="35917"/>
                      <a:pt x="2980" y="33311"/>
                    </a:cubicBezTo>
                    <a:cubicBezTo>
                      <a:pt x="1551" y="30765"/>
                      <a:pt x="529" y="27838"/>
                      <a:pt x="252" y="24894"/>
                    </a:cubicBezTo>
                    <a:lnTo>
                      <a:pt x="96" y="23794"/>
                    </a:lnTo>
                    <a:lnTo>
                      <a:pt x="36" y="23240"/>
                    </a:lnTo>
                    <a:lnTo>
                      <a:pt x="10" y="23171"/>
                    </a:lnTo>
                    <a:lnTo>
                      <a:pt x="10" y="22885"/>
                    </a:lnTo>
                    <a:lnTo>
                      <a:pt x="1" y="22764"/>
                    </a:lnTo>
                    <a:lnTo>
                      <a:pt x="10" y="22513"/>
                    </a:lnTo>
                    <a:cubicBezTo>
                      <a:pt x="10" y="21855"/>
                      <a:pt x="10" y="21188"/>
                      <a:pt x="10" y="20513"/>
                    </a:cubicBezTo>
                    <a:cubicBezTo>
                      <a:pt x="-42" y="19915"/>
                      <a:pt x="131" y="18945"/>
                      <a:pt x="226" y="18131"/>
                    </a:cubicBezTo>
                    <a:cubicBezTo>
                      <a:pt x="347" y="17291"/>
                      <a:pt x="442" y="16434"/>
                      <a:pt x="737" y="15672"/>
                    </a:cubicBezTo>
                    <a:cubicBezTo>
                      <a:pt x="1516" y="12494"/>
                      <a:pt x="3421" y="9377"/>
                      <a:pt x="5976" y="7152"/>
                    </a:cubicBezTo>
                    <a:cubicBezTo>
                      <a:pt x="8495" y="4900"/>
                      <a:pt x="11517" y="3350"/>
                      <a:pt x="14557" y="2320"/>
                    </a:cubicBezTo>
                    <a:cubicBezTo>
                      <a:pt x="17622" y="1393"/>
                      <a:pt x="20757" y="700"/>
                      <a:pt x="23883" y="432"/>
                    </a:cubicBezTo>
                    <a:cubicBezTo>
                      <a:pt x="30143" y="-243"/>
                      <a:pt x="36412" y="-62"/>
                      <a:pt x="42586" y="527"/>
                    </a:cubicBezTo>
                    <a:lnTo>
                      <a:pt x="47063" y="692"/>
                    </a:lnTo>
                    <a:lnTo>
                      <a:pt x="51774" y="1081"/>
                    </a:lnTo>
                    <a:cubicBezTo>
                      <a:pt x="54891" y="1445"/>
                      <a:pt x="57982" y="1878"/>
                      <a:pt x="61039" y="2588"/>
                    </a:cubicBezTo>
                    <a:cubicBezTo>
                      <a:pt x="64121" y="3220"/>
                      <a:pt x="67161" y="4259"/>
                      <a:pt x="70096" y="5567"/>
                    </a:cubicBezTo>
                    <a:cubicBezTo>
                      <a:pt x="73014" y="6909"/>
                      <a:pt x="75811" y="8814"/>
                      <a:pt x="78071" y="11334"/>
                    </a:cubicBezTo>
                    <a:cubicBezTo>
                      <a:pt x="80349" y="13854"/>
                      <a:pt x="81881" y="17179"/>
                      <a:pt x="82279" y="20417"/>
                    </a:cubicBezTo>
                    <a:cubicBezTo>
                      <a:pt x="82747" y="23690"/>
                      <a:pt x="82479" y="26773"/>
                      <a:pt x="81708" y="29630"/>
                    </a:cubicBezTo>
                    <a:cubicBezTo>
                      <a:pt x="81526" y="30289"/>
                      <a:pt x="81466" y="30852"/>
                      <a:pt x="81162" y="31613"/>
                    </a:cubicBezTo>
                    <a:cubicBezTo>
                      <a:pt x="80868" y="32358"/>
                      <a:pt x="80574" y="33094"/>
                      <a:pt x="80279" y="33847"/>
                    </a:cubicBezTo>
                    <a:cubicBezTo>
                      <a:pt x="80011" y="34601"/>
                      <a:pt x="79578" y="35198"/>
                      <a:pt x="79206" y="35839"/>
                    </a:cubicBezTo>
                    <a:cubicBezTo>
                      <a:pt x="78807" y="36462"/>
                      <a:pt x="78504" y="37138"/>
                      <a:pt x="77993" y="37701"/>
                    </a:cubicBezTo>
                    <a:cubicBezTo>
                      <a:pt x="76253" y="40099"/>
                      <a:pt x="73915" y="41848"/>
                      <a:pt x="71577" y="43199"/>
                    </a:cubicBezTo>
                    <a:cubicBezTo>
                      <a:pt x="66797" y="45633"/>
                      <a:pt x="62121" y="46265"/>
                      <a:pt x="58173" y="46412"/>
                    </a:cubicBezTo>
                    <a:cubicBezTo>
                      <a:pt x="54189" y="46516"/>
                      <a:pt x="50804" y="46195"/>
                      <a:pt x="48076" y="45788"/>
                    </a:cubicBezTo>
                    <a:cubicBezTo>
                      <a:pt x="45340" y="45381"/>
                      <a:pt x="43218" y="44931"/>
                      <a:pt x="41798" y="44585"/>
                    </a:cubicBezTo>
                    <a:cubicBezTo>
                      <a:pt x="40950" y="44377"/>
                      <a:pt x="40352" y="44230"/>
                      <a:pt x="39997" y="44126"/>
                    </a:cubicBezTo>
                    <a:close/>
                    <a:moveTo>
                      <a:pt x="40655" y="39043"/>
                    </a:moveTo>
                    <a:cubicBezTo>
                      <a:pt x="40655" y="39043"/>
                      <a:pt x="41400" y="39138"/>
                      <a:pt x="42785" y="39320"/>
                    </a:cubicBezTo>
                    <a:cubicBezTo>
                      <a:pt x="44162" y="39537"/>
                      <a:pt x="46197" y="39805"/>
                      <a:pt x="48743" y="39987"/>
                    </a:cubicBezTo>
                    <a:cubicBezTo>
                      <a:pt x="51297" y="40229"/>
                      <a:pt x="54406" y="40385"/>
                      <a:pt x="57861" y="40125"/>
                    </a:cubicBezTo>
                    <a:cubicBezTo>
                      <a:pt x="61273" y="39883"/>
                      <a:pt x="65109" y="39242"/>
                      <a:pt x="68477" y="37441"/>
                    </a:cubicBezTo>
                    <a:cubicBezTo>
                      <a:pt x="70062" y="36437"/>
                      <a:pt x="71638" y="35302"/>
                      <a:pt x="72806" y="33726"/>
                    </a:cubicBezTo>
                    <a:cubicBezTo>
                      <a:pt x="73188" y="33380"/>
                      <a:pt x="73352" y="32869"/>
                      <a:pt x="73646" y="32471"/>
                    </a:cubicBezTo>
                    <a:cubicBezTo>
                      <a:pt x="73898" y="32029"/>
                      <a:pt x="74227" y="31596"/>
                      <a:pt x="74374" y="31155"/>
                    </a:cubicBezTo>
                    <a:lnTo>
                      <a:pt x="74945" y="29812"/>
                    </a:lnTo>
                    <a:cubicBezTo>
                      <a:pt x="75162" y="29371"/>
                      <a:pt x="75300" y="28618"/>
                      <a:pt x="75473" y="28028"/>
                    </a:cubicBezTo>
                    <a:cubicBezTo>
                      <a:pt x="76625" y="23604"/>
                      <a:pt x="76547" y="18737"/>
                      <a:pt x="73473" y="15239"/>
                    </a:cubicBezTo>
                    <a:cubicBezTo>
                      <a:pt x="70521" y="11628"/>
                      <a:pt x="65282" y="9316"/>
                      <a:pt x="59775" y="7940"/>
                    </a:cubicBezTo>
                    <a:cubicBezTo>
                      <a:pt x="57021" y="7212"/>
                      <a:pt x="54112" y="6788"/>
                      <a:pt x="51202" y="6415"/>
                    </a:cubicBezTo>
                    <a:lnTo>
                      <a:pt x="46829" y="5991"/>
                    </a:lnTo>
                    <a:lnTo>
                      <a:pt x="42162" y="5740"/>
                    </a:lnTo>
                    <a:cubicBezTo>
                      <a:pt x="36196" y="5264"/>
                      <a:pt x="30221" y="5151"/>
                      <a:pt x="24549" y="5905"/>
                    </a:cubicBezTo>
                    <a:cubicBezTo>
                      <a:pt x="18930" y="6623"/>
                      <a:pt x="13448" y="8312"/>
                      <a:pt x="10097" y="11550"/>
                    </a:cubicBezTo>
                    <a:cubicBezTo>
                      <a:pt x="8400" y="13135"/>
                      <a:pt x="7300" y="15066"/>
                      <a:pt x="6850" y="17239"/>
                    </a:cubicBezTo>
                    <a:cubicBezTo>
                      <a:pt x="6642" y="17794"/>
                      <a:pt x="6634" y="18304"/>
                      <a:pt x="6556" y="18824"/>
                    </a:cubicBezTo>
                    <a:cubicBezTo>
                      <a:pt x="6538" y="19369"/>
                      <a:pt x="6357" y="19725"/>
                      <a:pt x="6400" y="20452"/>
                    </a:cubicBezTo>
                    <a:cubicBezTo>
                      <a:pt x="6417" y="21145"/>
                      <a:pt x="6426" y="21803"/>
                      <a:pt x="6426" y="22461"/>
                    </a:cubicBezTo>
                    <a:lnTo>
                      <a:pt x="6452" y="22712"/>
                    </a:lnTo>
                    <a:lnTo>
                      <a:pt x="6443" y="22833"/>
                    </a:lnTo>
                    <a:cubicBezTo>
                      <a:pt x="6460" y="23032"/>
                      <a:pt x="6443" y="22634"/>
                      <a:pt x="6435" y="22686"/>
                    </a:cubicBezTo>
                    <a:lnTo>
                      <a:pt x="6443" y="22738"/>
                    </a:lnTo>
                    <a:lnTo>
                      <a:pt x="6504" y="23162"/>
                    </a:lnTo>
                    <a:lnTo>
                      <a:pt x="6634" y="24002"/>
                    </a:lnTo>
                    <a:cubicBezTo>
                      <a:pt x="6867" y="26305"/>
                      <a:pt x="7638" y="28262"/>
                      <a:pt x="8617" y="29986"/>
                    </a:cubicBezTo>
                    <a:cubicBezTo>
                      <a:pt x="9612" y="31709"/>
                      <a:pt x="11032" y="32990"/>
                      <a:pt x="12487" y="34177"/>
                    </a:cubicBezTo>
                    <a:cubicBezTo>
                      <a:pt x="15613" y="36359"/>
                      <a:pt x="19354" y="37415"/>
                      <a:pt x="22731" y="38047"/>
                    </a:cubicBezTo>
                    <a:cubicBezTo>
                      <a:pt x="26125" y="38714"/>
                      <a:pt x="29234" y="38930"/>
                      <a:pt x="31797" y="38974"/>
                    </a:cubicBezTo>
                    <a:cubicBezTo>
                      <a:pt x="34386" y="39086"/>
                      <a:pt x="36308" y="39069"/>
                      <a:pt x="37780" y="38991"/>
                    </a:cubicBezTo>
                    <a:cubicBezTo>
                      <a:pt x="39218" y="38991"/>
                      <a:pt x="39971" y="38965"/>
                      <a:pt x="39971" y="38965"/>
                    </a:cubicBezTo>
                    <a:cubicBezTo>
                      <a:pt x="40179" y="38956"/>
                      <a:pt x="40378" y="38974"/>
                      <a:pt x="40577" y="39008"/>
                    </a:cubicBezTo>
                    <a:lnTo>
                      <a:pt x="40655" y="39043"/>
                    </a:lnTo>
                    <a:close/>
                  </a:path>
                </a:pathLst>
              </a:custGeom>
              <a:grpFill/>
              <a:ln w="8653" cap="flat">
                <a:noFill/>
                <a:prstDash val="solid"/>
                <a:miter/>
              </a:ln>
            </p:spPr>
            <p:txBody>
              <a:bodyPr rtlCol="0" anchor="ctr"/>
              <a:lstStyle/>
              <a:p>
                <a:endParaRPr lang="en-IN" dirty="0"/>
              </a:p>
            </p:txBody>
          </p:sp>
          <p:sp>
            <p:nvSpPr>
              <p:cNvPr id="104" name="Freeform: Shape 79">
                <a:extLst>
                  <a:ext uri="{FF2B5EF4-FFF2-40B4-BE49-F238E27FC236}">
                    <a16:creationId xmlns:a16="http://schemas.microsoft.com/office/drawing/2014/main" id="{B06B6AA7-EEEC-3E44-8300-3AC3ED77B8C3}"/>
                  </a:ext>
                </a:extLst>
              </p:cNvPr>
              <p:cNvSpPr/>
              <p:nvPr/>
            </p:nvSpPr>
            <p:spPr>
              <a:xfrm>
                <a:off x="-1257013" y="3245461"/>
                <a:ext cx="80345" cy="56251"/>
              </a:xfrm>
              <a:custGeom>
                <a:avLst/>
                <a:gdLst>
                  <a:gd name="connsiteX0" fmla="*/ 32721 w 80345"/>
                  <a:gd name="connsiteY0" fmla="*/ 47469 h 56251"/>
                  <a:gd name="connsiteX1" fmla="*/ 30886 w 80345"/>
                  <a:gd name="connsiteY1" fmla="*/ 47149 h 56251"/>
                  <a:gd name="connsiteX2" fmla="*/ 24660 w 80345"/>
                  <a:gd name="connsiteY2" fmla="*/ 45685 h 56251"/>
                  <a:gd name="connsiteX3" fmla="*/ 15161 w 80345"/>
                  <a:gd name="connsiteY3" fmla="*/ 42187 h 56251"/>
                  <a:gd name="connsiteX4" fmla="*/ 4181 w 80345"/>
                  <a:gd name="connsiteY4" fmla="*/ 33814 h 56251"/>
                  <a:gd name="connsiteX5" fmla="*/ 518 w 80345"/>
                  <a:gd name="connsiteY5" fmla="*/ 26211 h 56251"/>
                  <a:gd name="connsiteX6" fmla="*/ 388 w 80345"/>
                  <a:gd name="connsiteY6" fmla="*/ 17362 h 56251"/>
                  <a:gd name="connsiteX7" fmla="*/ 579 w 80345"/>
                  <a:gd name="connsiteY7" fmla="*/ 16270 h 56251"/>
                  <a:gd name="connsiteX8" fmla="*/ 683 w 80345"/>
                  <a:gd name="connsiteY8" fmla="*/ 15699 h 56251"/>
                  <a:gd name="connsiteX9" fmla="*/ 683 w 80345"/>
                  <a:gd name="connsiteY9" fmla="*/ 15638 h 56251"/>
                  <a:gd name="connsiteX10" fmla="*/ 752 w 80345"/>
                  <a:gd name="connsiteY10" fmla="*/ 15370 h 56251"/>
                  <a:gd name="connsiteX11" fmla="*/ 787 w 80345"/>
                  <a:gd name="connsiteY11" fmla="*/ 15257 h 56251"/>
                  <a:gd name="connsiteX12" fmla="*/ 873 w 80345"/>
                  <a:gd name="connsiteY12" fmla="*/ 15023 h 56251"/>
                  <a:gd name="connsiteX13" fmla="*/ 1462 w 80345"/>
                  <a:gd name="connsiteY13" fmla="*/ 13092 h 56251"/>
                  <a:gd name="connsiteX14" fmla="*/ 2371 w 80345"/>
                  <a:gd name="connsiteY14" fmla="*/ 10893 h 56251"/>
                  <a:gd name="connsiteX15" fmla="*/ 3566 w 80345"/>
                  <a:gd name="connsiteY15" fmla="*/ 8694 h 56251"/>
                  <a:gd name="connsiteX16" fmla="*/ 11091 w 80345"/>
                  <a:gd name="connsiteY16" fmla="*/ 2061 h 56251"/>
                  <a:gd name="connsiteX17" fmla="*/ 20720 w 80345"/>
                  <a:gd name="connsiteY17" fmla="*/ 0 h 56251"/>
                  <a:gd name="connsiteX18" fmla="*/ 30193 w 80345"/>
                  <a:gd name="connsiteY18" fmla="*/ 944 h 56251"/>
                  <a:gd name="connsiteX19" fmla="*/ 48057 w 80345"/>
                  <a:gd name="connsiteY19" fmla="*/ 6538 h 56251"/>
                  <a:gd name="connsiteX20" fmla="*/ 52274 w 80345"/>
                  <a:gd name="connsiteY20" fmla="*/ 8027 h 56251"/>
                  <a:gd name="connsiteX21" fmla="*/ 56664 w 80345"/>
                  <a:gd name="connsiteY21" fmla="*/ 9776 h 56251"/>
                  <a:gd name="connsiteX22" fmla="*/ 65063 w 80345"/>
                  <a:gd name="connsiteY22" fmla="*/ 13958 h 56251"/>
                  <a:gd name="connsiteX23" fmla="*/ 72839 w 80345"/>
                  <a:gd name="connsiteY23" fmla="*/ 19448 h 56251"/>
                  <a:gd name="connsiteX24" fmla="*/ 78753 w 80345"/>
                  <a:gd name="connsiteY24" fmla="*/ 27319 h 56251"/>
                  <a:gd name="connsiteX25" fmla="*/ 80113 w 80345"/>
                  <a:gd name="connsiteY25" fmla="*/ 37243 h 56251"/>
                  <a:gd name="connsiteX26" fmla="*/ 76839 w 80345"/>
                  <a:gd name="connsiteY26" fmla="*/ 45885 h 56251"/>
                  <a:gd name="connsiteX27" fmla="*/ 75740 w 80345"/>
                  <a:gd name="connsiteY27" fmla="*/ 47590 h 56251"/>
                  <a:gd name="connsiteX28" fmla="*/ 74250 w 80345"/>
                  <a:gd name="connsiteY28" fmla="*/ 49443 h 56251"/>
                  <a:gd name="connsiteX29" fmla="*/ 72631 w 80345"/>
                  <a:gd name="connsiteY29" fmla="*/ 51063 h 56251"/>
                  <a:gd name="connsiteX30" fmla="*/ 70925 w 80345"/>
                  <a:gd name="connsiteY30" fmla="*/ 52474 h 56251"/>
                  <a:gd name="connsiteX31" fmla="*/ 63175 w 80345"/>
                  <a:gd name="connsiteY31" fmla="*/ 55851 h 56251"/>
                  <a:gd name="connsiteX32" fmla="*/ 49408 w 80345"/>
                  <a:gd name="connsiteY32" fmla="*/ 54968 h 56251"/>
                  <a:gd name="connsiteX33" fmla="*/ 39935 w 80345"/>
                  <a:gd name="connsiteY33" fmla="*/ 51400 h 56251"/>
                  <a:gd name="connsiteX34" fmla="*/ 34289 w 80345"/>
                  <a:gd name="connsiteY34" fmla="*/ 48404 h 56251"/>
                  <a:gd name="connsiteX35" fmla="*/ 32721 w 80345"/>
                  <a:gd name="connsiteY35" fmla="*/ 47469 h 56251"/>
                  <a:gd name="connsiteX36" fmla="*/ 34852 w 80345"/>
                  <a:gd name="connsiteY36" fmla="*/ 42776 h 56251"/>
                  <a:gd name="connsiteX37" fmla="*/ 36800 w 80345"/>
                  <a:gd name="connsiteY37" fmla="*/ 43685 h 56251"/>
                  <a:gd name="connsiteX38" fmla="*/ 42316 w 80345"/>
                  <a:gd name="connsiteY38" fmla="*/ 46075 h 56251"/>
                  <a:gd name="connsiteX39" fmla="*/ 50983 w 80345"/>
                  <a:gd name="connsiteY39" fmla="*/ 48880 h 56251"/>
                  <a:gd name="connsiteX40" fmla="*/ 61911 w 80345"/>
                  <a:gd name="connsiteY40" fmla="*/ 49452 h 56251"/>
                  <a:gd name="connsiteX41" fmla="*/ 67159 w 80345"/>
                  <a:gd name="connsiteY41" fmla="*/ 47166 h 56251"/>
                  <a:gd name="connsiteX42" fmla="*/ 68319 w 80345"/>
                  <a:gd name="connsiteY42" fmla="*/ 46205 h 56251"/>
                  <a:gd name="connsiteX43" fmla="*/ 69410 w 80345"/>
                  <a:gd name="connsiteY43" fmla="*/ 45175 h 56251"/>
                  <a:gd name="connsiteX44" fmla="*/ 70345 w 80345"/>
                  <a:gd name="connsiteY44" fmla="*/ 44057 h 56251"/>
                  <a:gd name="connsiteX45" fmla="*/ 71376 w 80345"/>
                  <a:gd name="connsiteY45" fmla="*/ 42499 h 56251"/>
                  <a:gd name="connsiteX46" fmla="*/ 73237 w 80345"/>
                  <a:gd name="connsiteY46" fmla="*/ 29709 h 56251"/>
                  <a:gd name="connsiteX47" fmla="*/ 62292 w 80345"/>
                  <a:gd name="connsiteY47" fmla="*/ 18686 h 56251"/>
                  <a:gd name="connsiteX48" fmla="*/ 54534 w 80345"/>
                  <a:gd name="connsiteY48" fmla="*/ 14694 h 56251"/>
                  <a:gd name="connsiteX49" fmla="*/ 50481 w 80345"/>
                  <a:gd name="connsiteY49" fmla="*/ 13006 h 56251"/>
                  <a:gd name="connsiteX50" fmla="*/ 46082 w 80345"/>
                  <a:gd name="connsiteY50" fmla="*/ 11413 h 56251"/>
                  <a:gd name="connsiteX51" fmla="*/ 29223 w 80345"/>
                  <a:gd name="connsiteY51" fmla="*/ 6338 h 56251"/>
                  <a:gd name="connsiteX52" fmla="*/ 13732 w 80345"/>
                  <a:gd name="connsiteY52" fmla="*/ 7507 h 56251"/>
                  <a:gd name="connsiteX53" fmla="*/ 8944 w 80345"/>
                  <a:gd name="connsiteY53" fmla="*/ 12010 h 56251"/>
                  <a:gd name="connsiteX54" fmla="*/ 8225 w 80345"/>
                  <a:gd name="connsiteY54" fmla="*/ 13404 h 56251"/>
                  <a:gd name="connsiteX55" fmla="*/ 7593 w 80345"/>
                  <a:gd name="connsiteY55" fmla="*/ 14937 h 56251"/>
                  <a:gd name="connsiteX56" fmla="*/ 7021 w 80345"/>
                  <a:gd name="connsiteY56" fmla="*/ 16868 h 56251"/>
                  <a:gd name="connsiteX57" fmla="*/ 6952 w 80345"/>
                  <a:gd name="connsiteY57" fmla="*/ 17093 h 56251"/>
                  <a:gd name="connsiteX58" fmla="*/ 6917 w 80345"/>
                  <a:gd name="connsiteY58" fmla="*/ 17223 h 56251"/>
                  <a:gd name="connsiteX59" fmla="*/ 6952 w 80345"/>
                  <a:gd name="connsiteY59" fmla="*/ 17084 h 56251"/>
                  <a:gd name="connsiteX60" fmla="*/ 6952 w 80345"/>
                  <a:gd name="connsiteY60" fmla="*/ 17119 h 56251"/>
                  <a:gd name="connsiteX61" fmla="*/ 6883 w 80345"/>
                  <a:gd name="connsiteY61" fmla="*/ 17561 h 56251"/>
                  <a:gd name="connsiteX62" fmla="*/ 6744 w 80345"/>
                  <a:gd name="connsiteY62" fmla="*/ 18409 h 56251"/>
                  <a:gd name="connsiteX63" fmla="*/ 6883 w 80345"/>
                  <a:gd name="connsiteY63" fmla="*/ 24696 h 56251"/>
                  <a:gd name="connsiteX64" fmla="*/ 9350 w 80345"/>
                  <a:gd name="connsiteY64" fmla="*/ 29848 h 56251"/>
                  <a:gd name="connsiteX65" fmla="*/ 17992 w 80345"/>
                  <a:gd name="connsiteY65" fmla="*/ 36576 h 56251"/>
                  <a:gd name="connsiteX66" fmla="*/ 26383 w 80345"/>
                  <a:gd name="connsiteY66" fmla="*/ 40126 h 56251"/>
                  <a:gd name="connsiteX67" fmla="*/ 32089 w 80345"/>
                  <a:gd name="connsiteY67" fmla="*/ 41919 h 56251"/>
                  <a:gd name="connsiteX68" fmla="*/ 34202 w 80345"/>
                  <a:gd name="connsiteY68" fmla="*/ 42525 h 56251"/>
                  <a:gd name="connsiteX69" fmla="*/ 34765 w 80345"/>
                  <a:gd name="connsiteY69" fmla="*/ 42724 h 56251"/>
                  <a:gd name="connsiteX70" fmla="*/ 34852 w 80345"/>
                  <a:gd name="connsiteY70" fmla="*/ 42776 h 56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0345" h="56251">
                    <a:moveTo>
                      <a:pt x="32721" y="47469"/>
                    </a:moveTo>
                    <a:cubicBezTo>
                      <a:pt x="32358" y="47382"/>
                      <a:pt x="31769" y="47287"/>
                      <a:pt x="30886" y="47149"/>
                    </a:cubicBezTo>
                    <a:cubicBezTo>
                      <a:pt x="29535" y="46880"/>
                      <a:pt x="27301" y="46404"/>
                      <a:pt x="24660" y="45685"/>
                    </a:cubicBezTo>
                    <a:cubicBezTo>
                      <a:pt x="21976" y="44967"/>
                      <a:pt x="18754" y="43884"/>
                      <a:pt x="15161" y="42187"/>
                    </a:cubicBezTo>
                    <a:cubicBezTo>
                      <a:pt x="11619" y="40438"/>
                      <a:pt x="7575" y="38005"/>
                      <a:pt x="4181" y="33814"/>
                    </a:cubicBezTo>
                    <a:cubicBezTo>
                      <a:pt x="2588" y="31658"/>
                      <a:pt x="1150" y="29121"/>
                      <a:pt x="518" y="26211"/>
                    </a:cubicBezTo>
                    <a:cubicBezTo>
                      <a:pt x="-79" y="23353"/>
                      <a:pt x="-209" y="20254"/>
                      <a:pt x="388" y="17362"/>
                    </a:cubicBezTo>
                    <a:lnTo>
                      <a:pt x="579" y="16270"/>
                    </a:lnTo>
                    <a:lnTo>
                      <a:pt x="683" y="15699"/>
                    </a:lnTo>
                    <a:lnTo>
                      <a:pt x="683" y="15638"/>
                    </a:lnTo>
                    <a:lnTo>
                      <a:pt x="752" y="15370"/>
                    </a:lnTo>
                    <a:lnTo>
                      <a:pt x="787" y="15257"/>
                    </a:lnTo>
                    <a:lnTo>
                      <a:pt x="873" y="15023"/>
                    </a:lnTo>
                    <a:cubicBezTo>
                      <a:pt x="1072" y="14383"/>
                      <a:pt x="1263" y="13742"/>
                      <a:pt x="1462" y="13092"/>
                    </a:cubicBezTo>
                    <a:cubicBezTo>
                      <a:pt x="1583" y="12521"/>
                      <a:pt x="2034" y="11638"/>
                      <a:pt x="2371" y="10893"/>
                    </a:cubicBezTo>
                    <a:cubicBezTo>
                      <a:pt x="2726" y="10114"/>
                      <a:pt x="3081" y="9335"/>
                      <a:pt x="3566" y="8694"/>
                    </a:cubicBezTo>
                    <a:cubicBezTo>
                      <a:pt x="5263" y="5871"/>
                      <a:pt x="8000" y="3464"/>
                      <a:pt x="11091" y="2061"/>
                    </a:cubicBezTo>
                    <a:cubicBezTo>
                      <a:pt x="14182" y="658"/>
                      <a:pt x="17516" y="69"/>
                      <a:pt x="20720" y="0"/>
                    </a:cubicBezTo>
                    <a:cubicBezTo>
                      <a:pt x="23932" y="0"/>
                      <a:pt x="27128" y="286"/>
                      <a:pt x="30193" y="944"/>
                    </a:cubicBezTo>
                    <a:cubicBezTo>
                      <a:pt x="36376" y="2139"/>
                      <a:pt x="42307" y="4174"/>
                      <a:pt x="48057" y="6538"/>
                    </a:cubicBezTo>
                    <a:lnTo>
                      <a:pt x="52274" y="8027"/>
                    </a:lnTo>
                    <a:lnTo>
                      <a:pt x="56664" y="9776"/>
                    </a:lnTo>
                    <a:cubicBezTo>
                      <a:pt x="59513" y="11040"/>
                      <a:pt x="62353" y="12374"/>
                      <a:pt x="65063" y="13958"/>
                    </a:cubicBezTo>
                    <a:cubicBezTo>
                      <a:pt x="67817" y="15457"/>
                      <a:pt x="70414" y="17344"/>
                      <a:pt x="72839" y="19448"/>
                    </a:cubicBezTo>
                    <a:cubicBezTo>
                      <a:pt x="75220" y="21604"/>
                      <a:pt x="77350" y="24228"/>
                      <a:pt x="78753" y="27319"/>
                    </a:cubicBezTo>
                    <a:cubicBezTo>
                      <a:pt x="80191" y="30393"/>
                      <a:pt x="80684" y="34013"/>
                      <a:pt x="80113" y="37243"/>
                    </a:cubicBezTo>
                    <a:cubicBezTo>
                      <a:pt x="79584" y="40490"/>
                      <a:pt x="78424" y="43382"/>
                      <a:pt x="76839" y="45885"/>
                    </a:cubicBezTo>
                    <a:cubicBezTo>
                      <a:pt x="76458" y="46456"/>
                      <a:pt x="76268" y="46950"/>
                      <a:pt x="75740" y="47590"/>
                    </a:cubicBezTo>
                    <a:cubicBezTo>
                      <a:pt x="75229" y="48214"/>
                      <a:pt x="74744" y="48846"/>
                      <a:pt x="74250" y="49443"/>
                    </a:cubicBezTo>
                    <a:cubicBezTo>
                      <a:pt x="73766" y="50110"/>
                      <a:pt x="73185" y="50543"/>
                      <a:pt x="72631" y="51063"/>
                    </a:cubicBezTo>
                    <a:cubicBezTo>
                      <a:pt x="72060" y="51539"/>
                      <a:pt x="71566" y="52110"/>
                      <a:pt x="70925" y="52474"/>
                    </a:cubicBezTo>
                    <a:cubicBezTo>
                      <a:pt x="68544" y="54258"/>
                      <a:pt x="65782" y="55245"/>
                      <a:pt x="63175" y="55851"/>
                    </a:cubicBezTo>
                    <a:cubicBezTo>
                      <a:pt x="57893" y="56760"/>
                      <a:pt x="53235" y="55972"/>
                      <a:pt x="49408" y="54968"/>
                    </a:cubicBezTo>
                    <a:cubicBezTo>
                      <a:pt x="45571" y="53885"/>
                      <a:pt x="42437" y="52587"/>
                      <a:pt x="39935" y="51400"/>
                    </a:cubicBezTo>
                    <a:cubicBezTo>
                      <a:pt x="37441" y="50197"/>
                      <a:pt x="35553" y="49149"/>
                      <a:pt x="34289" y="48404"/>
                    </a:cubicBezTo>
                    <a:cubicBezTo>
                      <a:pt x="33579" y="47971"/>
                      <a:pt x="33033" y="47651"/>
                      <a:pt x="32721" y="47469"/>
                    </a:cubicBezTo>
                    <a:close/>
                    <a:moveTo>
                      <a:pt x="34852" y="42776"/>
                    </a:moveTo>
                    <a:cubicBezTo>
                      <a:pt x="34852" y="42776"/>
                      <a:pt x="35536" y="43105"/>
                      <a:pt x="36800" y="43685"/>
                    </a:cubicBezTo>
                    <a:cubicBezTo>
                      <a:pt x="38064" y="44282"/>
                      <a:pt x="39908" y="45131"/>
                      <a:pt x="42316" y="46075"/>
                    </a:cubicBezTo>
                    <a:cubicBezTo>
                      <a:pt x="44680" y="47053"/>
                      <a:pt x="47606" y="48110"/>
                      <a:pt x="50983" y="48880"/>
                    </a:cubicBezTo>
                    <a:cubicBezTo>
                      <a:pt x="54317" y="49643"/>
                      <a:pt x="58170" y="50188"/>
                      <a:pt x="61911" y="49452"/>
                    </a:cubicBezTo>
                    <a:cubicBezTo>
                      <a:pt x="63721" y="48941"/>
                      <a:pt x="65565" y="48335"/>
                      <a:pt x="67159" y="47166"/>
                    </a:cubicBezTo>
                    <a:cubicBezTo>
                      <a:pt x="67600" y="46958"/>
                      <a:pt x="67929" y="46525"/>
                      <a:pt x="68319" y="46205"/>
                    </a:cubicBezTo>
                    <a:cubicBezTo>
                      <a:pt x="68674" y="45867"/>
                      <a:pt x="69133" y="45573"/>
                      <a:pt x="69410" y="45175"/>
                    </a:cubicBezTo>
                    <a:lnTo>
                      <a:pt x="70345" y="44057"/>
                    </a:lnTo>
                    <a:cubicBezTo>
                      <a:pt x="70674" y="43737"/>
                      <a:pt x="71029" y="43018"/>
                      <a:pt x="71376" y="42499"/>
                    </a:cubicBezTo>
                    <a:cubicBezTo>
                      <a:pt x="73774" y="38628"/>
                      <a:pt x="75142" y="33961"/>
                      <a:pt x="73237" y="29709"/>
                    </a:cubicBezTo>
                    <a:cubicBezTo>
                      <a:pt x="71471" y="25362"/>
                      <a:pt x="67133" y="21622"/>
                      <a:pt x="62292" y="18686"/>
                    </a:cubicBezTo>
                    <a:cubicBezTo>
                      <a:pt x="59868" y="17180"/>
                      <a:pt x="57209" y="15915"/>
                      <a:pt x="54534" y="14694"/>
                    </a:cubicBezTo>
                    <a:lnTo>
                      <a:pt x="50481" y="13006"/>
                    </a:lnTo>
                    <a:lnTo>
                      <a:pt x="46082" y="11413"/>
                    </a:lnTo>
                    <a:cubicBezTo>
                      <a:pt x="40532" y="9196"/>
                      <a:pt x="34860" y="7300"/>
                      <a:pt x="29223" y="6338"/>
                    </a:cubicBezTo>
                    <a:cubicBezTo>
                      <a:pt x="23629" y="5386"/>
                      <a:pt x="17888" y="5386"/>
                      <a:pt x="13732" y="7507"/>
                    </a:cubicBezTo>
                    <a:cubicBezTo>
                      <a:pt x="11662" y="8521"/>
                      <a:pt x="10026" y="10062"/>
                      <a:pt x="8944" y="12010"/>
                    </a:cubicBezTo>
                    <a:cubicBezTo>
                      <a:pt x="8597" y="12452"/>
                      <a:pt x="8424" y="12928"/>
                      <a:pt x="8225" y="13404"/>
                    </a:cubicBezTo>
                    <a:cubicBezTo>
                      <a:pt x="8034" y="13924"/>
                      <a:pt x="7757" y="14192"/>
                      <a:pt x="7593" y="14937"/>
                    </a:cubicBezTo>
                    <a:cubicBezTo>
                      <a:pt x="7394" y="15586"/>
                      <a:pt x="7203" y="16227"/>
                      <a:pt x="7021" y="16868"/>
                    </a:cubicBezTo>
                    <a:lnTo>
                      <a:pt x="6952" y="17093"/>
                    </a:lnTo>
                    <a:lnTo>
                      <a:pt x="6917" y="17223"/>
                    </a:lnTo>
                    <a:cubicBezTo>
                      <a:pt x="6943" y="17154"/>
                      <a:pt x="6839" y="17465"/>
                      <a:pt x="6952" y="17084"/>
                    </a:cubicBezTo>
                    <a:lnTo>
                      <a:pt x="6952" y="17119"/>
                    </a:lnTo>
                    <a:lnTo>
                      <a:pt x="6883" y="17561"/>
                    </a:lnTo>
                    <a:lnTo>
                      <a:pt x="6744" y="18409"/>
                    </a:lnTo>
                    <a:cubicBezTo>
                      <a:pt x="6285" y="20660"/>
                      <a:pt x="6476" y="22756"/>
                      <a:pt x="6883" y="24696"/>
                    </a:cubicBezTo>
                    <a:cubicBezTo>
                      <a:pt x="7324" y="26618"/>
                      <a:pt x="8311" y="28281"/>
                      <a:pt x="9350" y="29848"/>
                    </a:cubicBezTo>
                    <a:cubicBezTo>
                      <a:pt x="11697" y="32861"/>
                      <a:pt x="14962" y="34974"/>
                      <a:pt x="17992" y="36576"/>
                    </a:cubicBezTo>
                    <a:cubicBezTo>
                      <a:pt x="21040" y="38204"/>
                      <a:pt x="23941" y="39321"/>
                      <a:pt x="26383" y="40126"/>
                    </a:cubicBezTo>
                    <a:cubicBezTo>
                      <a:pt x="28816" y="40992"/>
                      <a:pt x="30669" y="41546"/>
                      <a:pt x="32089" y="41919"/>
                    </a:cubicBezTo>
                    <a:cubicBezTo>
                      <a:pt x="33466" y="42326"/>
                      <a:pt x="34202" y="42525"/>
                      <a:pt x="34202" y="42525"/>
                    </a:cubicBezTo>
                    <a:cubicBezTo>
                      <a:pt x="34393" y="42594"/>
                      <a:pt x="34583" y="42663"/>
                      <a:pt x="34765" y="42724"/>
                    </a:cubicBezTo>
                    <a:lnTo>
                      <a:pt x="34852" y="42776"/>
                    </a:lnTo>
                    <a:close/>
                  </a:path>
                </a:pathLst>
              </a:custGeom>
              <a:grpFill/>
              <a:ln w="8653" cap="flat">
                <a:noFill/>
                <a:prstDash val="solid"/>
                <a:miter/>
              </a:ln>
            </p:spPr>
            <p:txBody>
              <a:bodyPr rtlCol="0" anchor="ctr"/>
              <a:lstStyle/>
              <a:p>
                <a:endParaRPr lang="en-IN" dirty="0"/>
              </a:p>
            </p:txBody>
          </p:sp>
          <p:sp>
            <p:nvSpPr>
              <p:cNvPr id="105" name="Freeform: Shape 80">
                <a:extLst>
                  <a:ext uri="{FF2B5EF4-FFF2-40B4-BE49-F238E27FC236}">
                    <a16:creationId xmlns:a16="http://schemas.microsoft.com/office/drawing/2014/main" id="{CDAB8776-7280-F44C-8560-A0CEEA90F114}"/>
                  </a:ext>
                </a:extLst>
              </p:cNvPr>
              <p:cNvSpPr/>
              <p:nvPr/>
            </p:nvSpPr>
            <p:spPr>
              <a:xfrm>
                <a:off x="-1117238" y="3316070"/>
                <a:ext cx="74668" cy="67004"/>
              </a:xfrm>
              <a:custGeom>
                <a:avLst/>
                <a:gdLst>
                  <a:gd name="connsiteX0" fmla="*/ 24556 w 74668"/>
                  <a:gd name="connsiteY0" fmla="*/ 49918 h 67004"/>
                  <a:gd name="connsiteX1" fmla="*/ 22902 w 74668"/>
                  <a:gd name="connsiteY1" fmla="*/ 49060 h 67004"/>
                  <a:gd name="connsiteX2" fmla="*/ 17369 w 74668"/>
                  <a:gd name="connsiteY2" fmla="*/ 45839 h 67004"/>
                  <a:gd name="connsiteX3" fmla="*/ 9333 w 74668"/>
                  <a:gd name="connsiteY3" fmla="*/ 39682 h 67004"/>
                  <a:gd name="connsiteX4" fmla="*/ 1298 w 74668"/>
                  <a:gd name="connsiteY4" fmla="*/ 28486 h 67004"/>
                  <a:gd name="connsiteX5" fmla="*/ 59 w 74668"/>
                  <a:gd name="connsiteY5" fmla="*/ 20113 h 67004"/>
                  <a:gd name="connsiteX6" fmla="*/ 2527 w 74668"/>
                  <a:gd name="connsiteY6" fmla="*/ 11618 h 67004"/>
                  <a:gd name="connsiteX7" fmla="*/ 3038 w 74668"/>
                  <a:gd name="connsiteY7" fmla="*/ 10614 h 67004"/>
                  <a:gd name="connsiteX8" fmla="*/ 3298 w 74668"/>
                  <a:gd name="connsiteY8" fmla="*/ 10120 h 67004"/>
                  <a:gd name="connsiteX9" fmla="*/ 3341 w 74668"/>
                  <a:gd name="connsiteY9" fmla="*/ 10051 h 67004"/>
                  <a:gd name="connsiteX10" fmla="*/ 3480 w 74668"/>
                  <a:gd name="connsiteY10" fmla="*/ 9817 h 67004"/>
                  <a:gd name="connsiteX11" fmla="*/ 3558 w 74668"/>
                  <a:gd name="connsiteY11" fmla="*/ 9713 h 67004"/>
                  <a:gd name="connsiteX12" fmla="*/ 3705 w 74668"/>
                  <a:gd name="connsiteY12" fmla="*/ 9505 h 67004"/>
                  <a:gd name="connsiteX13" fmla="*/ 4822 w 74668"/>
                  <a:gd name="connsiteY13" fmla="*/ 7860 h 67004"/>
                  <a:gd name="connsiteX14" fmla="*/ 6355 w 74668"/>
                  <a:gd name="connsiteY14" fmla="*/ 6033 h 67004"/>
                  <a:gd name="connsiteX15" fmla="*/ 8156 w 74668"/>
                  <a:gd name="connsiteY15" fmla="*/ 4275 h 67004"/>
                  <a:gd name="connsiteX16" fmla="*/ 17291 w 74668"/>
                  <a:gd name="connsiteY16" fmla="*/ 180 h 67004"/>
                  <a:gd name="connsiteX17" fmla="*/ 27111 w 74668"/>
                  <a:gd name="connsiteY17" fmla="*/ 1028 h 67004"/>
                  <a:gd name="connsiteX18" fmla="*/ 35874 w 74668"/>
                  <a:gd name="connsiteY18" fmla="*/ 4734 h 67004"/>
                  <a:gd name="connsiteX19" fmla="*/ 51217 w 74668"/>
                  <a:gd name="connsiteY19" fmla="*/ 15272 h 67004"/>
                  <a:gd name="connsiteX20" fmla="*/ 54889 w 74668"/>
                  <a:gd name="connsiteY20" fmla="*/ 17991 h 67004"/>
                  <a:gd name="connsiteX21" fmla="*/ 58560 w 74668"/>
                  <a:gd name="connsiteY21" fmla="*/ 20979 h 67004"/>
                  <a:gd name="connsiteX22" fmla="*/ 65375 w 74668"/>
                  <a:gd name="connsiteY22" fmla="*/ 27464 h 67004"/>
                  <a:gd name="connsiteX23" fmla="*/ 71168 w 74668"/>
                  <a:gd name="connsiteY23" fmla="*/ 34972 h 67004"/>
                  <a:gd name="connsiteX24" fmla="*/ 74519 w 74668"/>
                  <a:gd name="connsiteY24" fmla="*/ 44254 h 67004"/>
                  <a:gd name="connsiteX25" fmla="*/ 72882 w 74668"/>
                  <a:gd name="connsiteY25" fmla="*/ 54143 h 67004"/>
                  <a:gd name="connsiteX26" fmla="*/ 67211 w 74668"/>
                  <a:gd name="connsiteY26" fmla="*/ 61434 h 67004"/>
                  <a:gd name="connsiteX27" fmla="*/ 65652 w 74668"/>
                  <a:gd name="connsiteY27" fmla="*/ 62742 h 67004"/>
                  <a:gd name="connsiteX28" fmla="*/ 63678 w 74668"/>
                  <a:gd name="connsiteY28" fmla="*/ 64075 h 67004"/>
                  <a:gd name="connsiteX29" fmla="*/ 61660 w 74668"/>
                  <a:gd name="connsiteY29" fmla="*/ 65149 h 67004"/>
                  <a:gd name="connsiteX30" fmla="*/ 59625 w 74668"/>
                  <a:gd name="connsiteY30" fmla="*/ 65989 h 67004"/>
                  <a:gd name="connsiteX31" fmla="*/ 51226 w 74668"/>
                  <a:gd name="connsiteY31" fmla="*/ 66924 h 67004"/>
                  <a:gd name="connsiteX32" fmla="*/ 38324 w 74668"/>
                  <a:gd name="connsiteY32" fmla="*/ 62023 h 67004"/>
                  <a:gd name="connsiteX33" fmla="*/ 30332 w 74668"/>
                  <a:gd name="connsiteY33" fmla="*/ 55823 h 67004"/>
                  <a:gd name="connsiteX34" fmla="*/ 25820 w 74668"/>
                  <a:gd name="connsiteY34" fmla="*/ 51311 h 67004"/>
                  <a:gd name="connsiteX35" fmla="*/ 24556 w 74668"/>
                  <a:gd name="connsiteY35" fmla="*/ 49918 h 67004"/>
                  <a:gd name="connsiteX36" fmla="*/ 27976 w 74668"/>
                  <a:gd name="connsiteY36" fmla="*/ 46081 h 67004"/>
                  <a:gd name="connsiteX37" fmla="*/ 29570 w 74668"/>
                  <a:gd name="connsiteY37" fmla="*/ 47493 h 67004"/>
                  <a:gd name="connsiteX38" fmla="*/ 34116 w 74668"/>
                  <a:gd name="connsiteY38" fmla="*/ 51407 h 67004"/>
                  <a:gd name="connsiteX39" fmla="*/ 41563 w 74668"/>
                  <a:gd name="connsiteY39" fmla="*/ 56645 h 67004"/>
                  <a:gd name="connsiteX40" fmla="*/ 51850 w 74668"/>
                  <a:gd name="connsiteY40" fmla="*/ 60438 h 67004"/>
                  <a:gd name="connsiteX41" fmla="*/ 57521 w 74668"/>
                  <a:gd name="connsiteY41" fmla="*/ 59797 h 67004"/>
                  <a:gd name="connsiteX42" fmla="*/ 58907 w 74668"/>
                  <a:gd name="connsiteY42" fmla="*/ 59243 h 67004"/>
                  <a:gd name="connsiteX43" fmla="*/ 60240 w 74668"/>
                  <a:gd name="connsiteY43" fmla="*/ 58568 h 67004"/>
                  <a:gd name="connsiteX44" fmla="*/ 61496 w 74668"/>
                  <a:gd name="connsiteY44" fmla="*/ 57771 h 67004"/>
                  <a:gd name="connsiteX45" fmla="*/ 62933 w 74668"/>
                  <a:gd name="connsiteY45" fmla="*/ 56585 h 67004"/>
                  <a:gd name="connsiteX46" fmla="*/ 68475 w 74668"/>
                  <a:gd name="connsiteY46" fmla="*/ 44895 h 67004"/>
                  <a:gd name="connsiteX47" fmla="*/ 61271 w 74668"/>
                  <a:gd name="connsiteY47" fmla="*/ 31145 h 67004"/>
                  <a:gd name="connsiteX48" fmla="*/ 55036 w 74668"/>
                  <a:gd name="connsiteY48" fmla="*/ 25057 h 67004"/>
                  <a:gd name="connsiteX49" fmla="*/ 51659 w 74668"/>
                  <a:gd name="connsiteY49" fmla="*/ 22234 h 67004"/>
                  <a:gd name="connsiteX50" fmla="*/ 48014 w 74668"/>
                  <a:gd name="connsiteY50" fmla="*/ 19472 h 67004"/>
                  <a:gd name="connsiteX51" fmla="*/ 33319 w 74668"/>
                  <a:gd name="connsiteY51" fmla="*/ 9618 h 67004"/>
                  <a:gd name="connsiteX52" fmla="*/ 18166 w 74668"/>
                  <a:gd name="connsiteY52" fmla="*/ 6163 h 67004"/>
                  <a:gd name="connsiteX53" fmla="*/ 12269 w 74668"/>
                  <a:gd name="connsiteY53" fmla="*/ 9047 h 67004"/>
                  <a:gd name="connsiteX54" fmla="*/ 11169 w 74668"/>
                  <a:gd name="connsiteY54" fmla="*/ 10172 h 67004"/>
                  <a:gd name="connsiteX55" fmla="*/ 10113 w 74668"/>
                  <a:gd name="connsiteY55" fmla="*/ 11445 h 67004"/>
                  <a:gd name="connsiteX56" fmla="*/ 8996 w 74668"/>
                  <a:gd name="connsiteY56" fmla="*/ 13116 h 67004"/>
                  <a:gd name="connsiteX57" fmla="*/ 8874 w 74668"/>
                  <a:gd name="connsiteY57" fmla="*/ 13333 h 67004"/>
                  <a:gd name="connsiteX58" fmla="*/ 8805 w 74668"/>
                  <a:gd name="connsiteY58" fmla="*/ 13428 h 67004"/>
                  <a:gd name="connsiteX59" fmla="*/ 8892 w 74668"/>
                  <a:gd name="connsiteY59" fmla="*/ 13307 h 67004"/>
                  <a:gd name="connsiteX60" fmla="*/ 8874 w 74668"/>
                  <a:gd name="connsiteY60" fmla="*/ 13342 h 67004"/>
                  <a:gd name="connsiteX61" fmla="*/ 8684 w 74668"/>
                  <a:gd name="connsiteY61" fmla="*/ 13740 h 67004"/>
                  <a:gd name="connsiteX62" fmla="*/ 8312 w 74668"/>
                  <a:gd name="connsiteY62" fmla="*/ 14510 h 67004"/>
                  <a:gd name="connsiteX63" fmla="*/ 6580 w 74668"/>
                  <a:gd name="connsiteY63" fmla="*/ 20554 h 67004"/>
                  <a:gd name="connsiteX64" fmla="*/ 7428 w 74668"/>
                  <a:gd name="connsiteY64" fmla="*/ 26191 h 67004"/>
                  <a:gd name="connsiteX65" fmla="*/ 13689 w 74668"/>
                  <a:gd name="connsiteY65" fmla="*/ 35188 h 67004"/>
                  <a:gd name="connsiteX66" fmla="*/ 20677 w 74668"/>
                  <a:gd name="connsiteY66" fmla="*/ 41050 h 67004"/>
                  <a:gd name="connsiteX67" fmla="*/ 25604 w 74668"/>
                  <a:gd name="connsiteY67" fmla="*/ 44445 h 67004"/>
                  <a:gd name="connsiteX68" fmla="*/ 27440 w 74668"/>
                  <a:gd name="connsiteY68" fmla="*/ 45648 h 67004"/>
                  <a:gd name="connsiteX69" fmla="*/ 27916 w 74668"/>
                  <a:gd name="connsiteY69" fmla="*/ 46012 h 67004"/>
                  <a:gd name="connsiteX70" fmla="*/ 27976 w 74668"/>
                  <a:gd name="connsiteY70" fmla="*/ 46081 h 6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4668" h="67004">
                    <a:moveTo>
                      <a:pt x="24556" y="49918"/>
                    </a:moveTo>
                    <a:cubicBezTo>
                      <a:pt x="24227" y="49736"/>
                      <a:pt x="23682" y="49459"/>
                      <a:pt x="22902" y="49060"/>
                    </a:cubicBezTo>
                    <a:cubicBezTo>
                      <a:pt x="21681" y="48411"/>
                      <a:pt x="19690" y="47302"/>
                      <a:pt x="17369" y="45839"/>
                    </a:cubicBezTo>
                    <a:cubicBezTo>
                      <a:pt x="15031" y="44350"/>
                      <a:pt x="12269" y="42384"/>
                      <a:pt x="9333" y="39682"/>
                    </a:cubicBezTo>
                    <a:cubicBezTo>
                      <a:pt x="6459" y="36972"/>
                      <a:pt x="3315" y="33457"/>
                      <a:pt x="1298" y="28486"/>
                    </a:cubicBezTo>
                    <a:cubicBezTo>
                      <a:pt x="423" y="25932"/>
                      <a:pt x="-200" y="23091"/>
                      <a:pt x="59" y="20113"/>
                    </a:cubicBezTo>
                    <a:cubicBezTo>
                      <a:pt x="311" y="17195"/>
                      <a:pt x="1107" y="14190"/>
                      <a:pt x="2527" y="11618"/>
                    </a:cubicBezTo>
                    <a:lnTo>
                      <a:pt x="3038" y="10614"/>
                    </a:lnTo>
                    <a:lnTo>
                      <a:pt x="3298" y="10120"/>
                    </a:lnTo>
                    <a:lnTo>
                      <a:pt x="3341" y="10051"/>
                    </a:lnTo>
                    <a:lnTo>
                      <a:pt x="3480" y="9817"/>
                    </a:lnTo>
                    <a:lnTo>
                      <a:pt x="3558" y="9713"/>
                    </a:lnTo>
                    <a:lnTo>
                      <a:pt x="3705" y="9505"/>
                    </a:lnTo>
                    <a:cubicBezTo>
                      <a:pt x="4069" y="8969"/>
                      <a:pt x="4432" y="8414"/>
                      <a:pt x="4822" y="7860"/>
                    </a:cubicBezTo>
                    <a:cubicBezTo>
                      <a:pt x="5108" y="7332"/>
                      <a:pt x="5818" y="6639"/>
                      <a:pt x="6355" y="6033"/>
                    </a:cubicBezTo>
                    <a:cubicBezTo>
                      <a:pt x="6918" y="5410"/>
                      <a:pt x="7489" y="4760"/>
                      <a:pt x="8156" y="4275"/>
                    </a:cubicBezTo>
                    <a:cubicBezTo>
                      <a:pt x="10589" y="2085"/>
                      <a:pt x="13923" y="586"/>
                      <a:pt x="17291" y="180"/>
                    </a:cubicBezTo>
                    <a:cubicBezTo>
                      <a:pt x="20659" y="-262"/>
                      <a:pt x="24011" y="145"/>
                      <a:pt x="27111" y="1028"/>
                    </a:cubicBezTo>
                    <a:cubicBezTo>
                      <a:pt x="30167" y="1981"/>
                      <a:pt x="33137" y="3176"/>
                      <a:pt x="35874" y="4734"/>
                    </a:cubicBezTo>
                    <a:cubicBezTo>
                      <a:pt x="41398" y="7678"/>
                      <a:pt x="46585" y="11454"/>
                      <a:pt x="51217" y="15272"/>
                    </a:cubicBezTo>
                    <a:lnTo>
                      <a:pt x="54889" y="17991"/>
                    </a:lnTo>
                    <a:lnTo>
                      <a:pt x="58560" y="20979"/>
                    </a:lnTo>
                    <a:cubicBezTo>
                      <a:pt x="60933" y="23022"/>
                      <a:pt x="63245" y="25126"/>
                      <a:pt x="65375" y="27464"/>
                    </a:cubicBezTo>
                    <a:cubicBezTo>
                      <a:pt x="67557" y="29707"/>
                      <a:pt x="69488" y="32279"/>
                      <a:pt x="71168" y="34972"/>
                    </a:cubicBezTo>
                    <a:cubicBezTo>
                      <a:pt x="72822" y="37743"/>
                      <a:pt x="74077" y="40895"/>
                      <a:pt x="74519" y="44254"/>
                    </a:cubicBezTo>
                    <a:cubicBezTo>
                      <a:pt x="74978" y="47623"/>
                      <a:pt x="74363" y="51216"/>
                      <a:pt x="72882" y="54143"/>
                    </a:cubicBezTo>
                    <a:cubicBezTo>
                      <a:pt x="71428" y="57096"/>
                      <a:pt x="69454" y="59512"/>
                      <a:pt x="67211" y="61434"/>
                    </a:cubicBezTo>
                    <a:cubicBezTo>
                      <a:pt x="66674" y="61884"/>
                      <a:pt x="66336" y="62291"/>
                      <a:pt x="65652" y="62742"/>
                    </a:cubicBezTo>
                    <a:cubicBezTo>
                      <a:pt x="64994" y="63201"/>
                      <a:pt x="64336" y="63642"/>
                      <a:pt x="63678" y="64075"/>
                    </a:cubicBezTo>
                    <a:cubicBezTo>
                      <a:pt x="63020" y="64560"/>
                      <a:pt x="62327" y="64811"/>
                      <a:pt x="61660" y="65149"/>
                    </a:cubicBezTo>
                    <a:cubicBezTo>
                      <a:pt x="60985" y="65443"/>
                      <a:pt x="60353" y="65816"/>
                      <a:pt x="59625" y="65989"/>
                    </a:cubicBezTo>
                    <a:cubicBezTo>
                      <a:pt x="56820" y="67002"/>
                      <a:pt x="53902" y="67123"/>
                      <a:pt x="51226" y="66924"/>
                    </a:cubicBezTo>
                    <a:cubicBezTo>
                      <a:pt x="45901" y="66248"/>
                      <a:pt x="41666" y="64127"/>
                      <a:pt x="38324" y="62023"/>
                    </a:cubicBezTo>
                    <a:cubicBezTo>
                      <a:pt x="34990" y="59867"/>
                      <a:pt x="32375" y="57702"/>
                      <a:pt x="30332" y="55823"/>
                    </a:cubicBezTo>
                    <a:cubicBezTo>
                      <a:pt x="28314" y="53927"/>
                      <a:pt x="26807" y="52377"/>
                      <a:pt x="25820" y="51311"/>
                    </a:cubicBezTo>
                    <a:cubicBezTo>
                      <a:pt x="25206" y="50645"/>
                      <a:pt x="24790" y="50194"/>
                      <a:pt x="24556" y="49918"/>
                    </a:cubicBezTo>
                    <a:close/>
                    <a:moveTo>
                      <a:pt x="27976" y="46081"/>
                    </a:moveTo>
                    <a:cubicBezTo>
                      <a:pt x="27976" y="46081"/>
                      <a:pt x="28522" y="46575"/>
                      <a:pt x="29570" y="47493"/>
                    </a:cubicBezTo>
                    <a:cubicBezTo>
                      <a:pt x="30591" y="48454"/>
                      <a:pt x="32124" y="49822"/>
                      <a:pt x="34116" y="51407"/>
                    </a:cubicBezTo>
                    <a:cubicBezTo>
                      <a:pt x="36099" y="53061"/>
                      <a:pt x="38584" y="54922"/>
                      <a:pt x="41563" y="56645"/>
                    </a:cubicBezTo>
                    <a:cubicBezTo>
                      <a:pt x="44533" y="58369"/>
                      <a:pt x="48040" y="60031"/>
                      <a:pt x="51850" y="60438"/>
                    </a:cubicBezTo>
                    <a:cubicBezTo>
                      <a:pt x="53729" y="60490"/>
                      <a:pt x="55642" y="60455"/>
                      <a:pt x="57521" y="59797"/>
                    </a:cubicBezTo>
                    <a:cubicBezTo>
                      <a:pt x="58015" y="59728"/>
                      <a:pt x="58439" y="59425"/>
                      <a:pt x="58907" y="59243"/>
                    </a:cubicBezTo>
                    <a:cubicBezTo>
                      <a:pt x="59366" y="59009"/>
                      <a:pt x="59894" y="58854"/>
                      <a:pt x="60240" y="58568"/>
                    </a:cubicBezTo>
                    <a:lnTo>
                      <a:pt x="61496" y="57771"/>
                    </a:lnTo>
                    <a:cubicBezTo>
                      <a:pt x="61903" y="57555"/>
                      <a:pt x="62440" y="56975"/>
                      <a:pt x="62933" y="56585"/>
                    </a:cubicBezTo>
                    <a:cubicBezTo>
                      <a:pt x="66371" y="53589"/>
                      <a:pt x="69047" y="49536"/>
                      <a:pt x="68475" y="44895"/>
                    </a:cubicBezTo>
                    <a:cubicBezTo>
                      <a:pt x="68059" y="40262"/>
                      <a:pt x="65046" y="35387"/>
                      <a:pt x="61271" y="31145"/>
                    </a:cubicBezTo>
                    <a:cubicBezTo>
                      <a:pt x="59400" y="28988"/>
                      <a:pt x="57236" y="26997"/>
                      <a:pt x="55036" y="25057"/>
                    </a:cubicBezTo>
                    <a:lnTo>
                      <a:pt x="51659" y="22234"/>
                    </a:lnTo>
                    <a:lnTo>
                      <a:pt x="48014" y="19472"/>
                    </a:lnTo>
                    <a:cubicBezTo>
                      <a:pt x="43199" y="15601"/>
                      <a:pt x="38445" y="12225"/>
                      <a:pt x="33319" y="9618"/>
                    </a:cubicBezTo>
                    <a:cubicBezTo>
                      <a:pt x="28262" y="7046"/>
                      <a:pt x="22781" y="5358"/>
                      <a:pt x="18166" y="6163"/>
                    </a:cubicBezTo>
                    <a:cubicBezTo>
                      <a:pt x="15880" y="6518"/>
                      <a:pt x="13888" y="7488"/>
                      <a:pt x="12269" y="9047"/>
                    </a:cubicBezTo>
                    <a:cubicBezTo>
                      <a:pt x="11801" y="9367"/>
                      <a:pt x="11498" y="9791"/>
                      <a:pt x="11169" y="10172"/>
                    </a:cubicBezTo>
                    <a:cubicBezTo>
                      <a:pt x="10840" y="10605"/>
                      <a:pt x="10485" y="10804"/>
                      <a:pt x="10113" y="11445"/>
                    </a:cubicBezTo>
                    <a:cubicBezTo>
                      <a:pt x="9740" y="11999"/>
                      <a:pt x="9368" y="12571"/>
                      <a:pt x="8996" y="13116"/>
                    </a:cubicBezTo>
                    <a:lnTo>
                      <a:pt x="8874" y="13333"/>
                    </a:lnTo>
                    <a:lnTo>
                      <a:pt x="8805" y="13428"/>
                    </a:lnTo>
                    <a:cubicBezTo>
                      <a:pt x="8857" y="13367"/>
                      <a:pt x="8675" y="13645"/>
                      <a:pt x="8892" y="13307"/>
                    </a:cubicBezTo>
                    <a:lnTo>
                      <a:pt x="8874" y="13342"/>
                    </a:lnTo>
                    <a:lnTo>
                      <a:pt x="8684" y="13740"/>
                    </a:lnTo>
                    <a:lnTo>
                      <a:pt x="8312" y="14510"/>
                    </a:lnTo>
                    <a:cubicBezTo>
                      <a:pt x="7212" y="16528"/>
                      <a:pt x="6744" y="18572"/>
                      <a:pt x="6580" y="20554"/>
                    </a:cubicBezTo>
                    <a:cubicBezTo>
                      <a:pt x="6424" y="22529"/>
                      <a:pt x="6883" y="24391"/>
                      <a:pt x="7428" y="26191"/>
                    </a:cubicBezTo>
                    <a:cubicBezTo>
                      <a:pt x="8771" y="29768"/>
                      <a:pt x="11264" y="32755"/>
                      <a:pt x="13689" y="35188"/>
                    </a:cubicBezTo>
                    <a:cubicBezTo>
                      <a:pt x="16122" y="37630"/>
                      <a:pt x="18573" y="39544"/>
                      <a:pt x="20677" y="41050"/>
                    </a:cubicBezTo>
                    <a:cubicBezTo>
                      <a:pt x="22738" y="42601"/>
                      <a:pt x="24348" y="43657"/>
                      <a:pt x="25604" y="44445"/>
                    </a:cubicBezTo>
                    <a:cubicBezTo>
                      <a:pt x="26790" y="45233"/>
                      <a:pt x="27440" y="45648"/>
                      <a:pt x="27440" y="45648"/>
                    </a:cubicBezTo>
                    <a:cubicBezTo>
                      <a:pt x="27604" y="45770"/>
                      <a:pt x="27760" y="45882"/>
                      <a:pt x="27916" y="46012"/>
                    </a:cubicBezTo>
                    <a:lnTo>
                      <a:pt x="27976" y="46081"/>
                    </a:lnTo>
                    <a:close/>
                  </a:path>
                </a:pathLst>
              </a:custGeom>
              <a:grpFill/>
              <a:ln w="8653" cap="flat">
                <a:noFill/>
                <a:prstDash val="solid"/>
                <a:miter/>
              </a:ln>
            </p:spPr>
            <p:txBody>
              <a:bodyPr rtlCol="0" anchor="ctr"/>
              <a:lstStyle/>
              <a:p>
                <a:endParaRPr lang="en-IN" dirty="0"/>
              </a:p>
            </p:txBody>
          </p:sp>
          <p:sp>
            <p:nvSpPr>
              <p:cNvPr id="106" name="Freeform: Shape 81">
                <a:extLst>
                  <a:ext uri="{FF2B5EF4-FFF2-40B4-BE49-F238E27FC236}">
                    <a16:creationId xmlns:a16="http://schemas.microsoft.com/office/drawing/2014/main" id="{C8A5E83A-A09E-9C4D-9BBE-D78D71048D78}"/>
                  </a:ext>
                </a:extLst>
              </p:cNvPr>
              <p:cNvSpPr/>
              <p:nvPr/>
            </p:nvSpPr>
            <p:spPr>
              <a:xfrm>
                <a:off x="-1004377" y="3424645"/>
                <a:ext cx="65623" cy="75644"/>
              </a:xfrm>
              <a:custGeom>
                <a:avLst/>
                <a:gdLst>
                  <a:gd name="connsiteX0" fmla="*/ 15907 w 65623"/>
                  <a:gd name="connsiteY0" fmla="*/ 49954 h 75644"/>
                  <a:gd name="connsiteX1" fmla="*/ 14574 w 65623"/>
                  <a:gd name="connsiteY1" fmla="*/ 48646 h 75644"/>
                  <a:gd name="connsiteX2" fmla="*/ 10245 w 65623"/>
                  <a:gd name="connsiteY2" fmla="*/ 43935 h 75644"/>
                  <a:gd name="connsiteX3" fmla="*/ 4382 w 65623"/>
                  <a:gd name="connsiteY3" fmla="*/ 35701 h 75644"/>
                  <a:gd name="connsiteX4" fmla="*/ 18 w 65623"/>
                  <a:gd name="connsiteY4" fmla="*/ 22600 h 75644"/>
                  <a:gd name="connsiteX5" fmla="*/ 1291 w 65623"/>
                  <a:gd name="connsiteY5" fmla="*/ 14269 h 75644"/>
                  <a:gd name="connsiteX6" fmla="*/ 6166 w 65623"/>
                  <a:gd name="connsiteY6" fmla="*/ 6866 h 75644"/>
                  <a:gd name="connsiteX7" fmla="*/ 6945 w 65623"/>
                  <a:gd name="connsiteY7" fmla="*/ 6061 h 75644"/>
                  <a:gd name="connsiteX8" fmla="*/ 7326 w 65623"/>
                  <a:gd name="connsiteY8" fmla="*/ 5662 h 75644"/>
                  <a:gd name="connsiteX9" fmla="*/ 7387 w 65623"/>
                  <a:gd name="connsiteY9" fmla="*/ 5619 h 75644"/>
                  <a:gd name="connsiteX10" fmla="*/ 7603 w 65623"/>
                  <a:gd name="connsiteY10" fmla="*/ 5429 h 75644"/>
                  <a:gd name="connsiteX11" fmla="*/ 7690 w 65623"/>
                  <a:gd name="connsiteY11" fmla="*/ 5359 h 75644"/>
                  <a:gd name="connsiteX12" fmla="*/ 7889 w 65623"/>
                  <a:gd name="connsiteY12" fmla="*/ 5203 h 75644"/>
                  <a:gd name="connsiteX13" fmla="*/ 9439 w 65623"/>
                  <a:gd name="connsiteY13" fmla="*/ 3948 h 75644"/>
                  <a:gd name="connsiteX14" fmla="*/ 11439 w 65623"/>
                  <a:gd name="connsiteY14" fmla="*/ 2649 h 75644"/>
                  <a:gd name="connsiteX15" fmla="*/ 13691 w 65623"/>
                  <a:gd name="connsiteY15" fmla="*/ 1497 h 75644"/>
                  <a:gd name="connsiteX16" fmla="*/ 23614 w 65623"/>
                  <a:gd name="connsiteY16" fmla="*/ 259 h 75644"/>
                  <a:gd name="connsiteX17" fmla="*/ 32749 w 65623"/>
                  <a:gd name="connsiteY17" fmla="*/ 4000 h 75644"/>
                  <a:gd name="connsiteX18" fmla="*/ 40032 w 65623"/>
                  <a:gd name="connsiteY18" fmla="*/ 10104 h 75644"/>
                  <a:gd name="connsiteX19" fmla="*/ 51652 w 65623"/>
                  <a:gd name="connsiteY19" fmla="*/ 24773 h 75644"/>
                  <a:gd name="connsiteX20" fmla="*/ 54293 w 65623"/>
                  <a:gd name="connsiteY20" fmla="*/ 28384 h 75644"/>
                  <a:gd name="connsiteX21" fmla="*/ 56934 w 65623"/>
                  <a:gd name="connsiteY21" fmla="*/ 32306 h 75644"/>
                  <a:gd name="connsiteX22" fmla="*/ 61524 w 65623"/>
                  <a:gd name="connsiteY22" fmla="*/ 40506 h 75644"/>
                  <a:gd name="connsiteX23" fmla="*/ 64866 w 65623"/>
                  <a:gd name="connsiteY23" fmla="*/ 49417 h 75644"/>
                  <a:gd name="connsiteX24" fmla="*/ 65316 w 65623"/>
                  <a:gd name="connsiteY24" fmla="*/ 59262 h 75644"/>
                  <a:gd name="connsiteX25" fmla="*/ 60840 w 65623"/>
                  <a:gd name="connsiteY25" fmla="*/ 68207 h 75644"/>
                  <a:gd name="connsiteX26" fmla="*/ 53271 w 65623"/>
                  <a:gd name="connsiteY26" fmla="*/ 73506 h 75644"/>
                  <a:gd name="connsiteX27" fmla="*/ 51393 w 65623"/>
                  <a:gd name="connsiteY27" fmla="*/ 74303 h 75644"/>
                  <a:gd name="connsiteX28" fmla="*/ 49115 w 65623"/>
                  <a:gd name="connsiteY28" fmla="*/ 74996 h 75644"/>
                  <a:gd name="connsiteX29" fmla="*/ 46872 w 65623"/>
                  <a:gd name="connsiteY29" fmla="*/ 75411 h 75644"/>
                  <a:gd name="connsiteX30" fmla="*/ 44656 w 65623"/>
                  <a:gd name="connsiteY30" fmla="*/ 75628 h 75644"/>
                  <a:gd name="connsiteX31" fmla="*/ 36360 w 65623"/>
                  <a:gd name="connsiteY31" fmla="*/ 74034 h 75644"/>
                  <a:gd name="connsiteX32" fmla="*/ 25476 w 65623"/>
                  <a:gd name="connsiteY32" fmla="*/ 65557 h 75644"/>
                  <a:gd name="connsiteX33" fmla="*/ 19666 w 65623"/>
                  <a:gd name="connsiteY33" fmla="*/ 57279 h 75644"/>
                  <a:gd name="connsiteX34" fmla="*/ 16695 w 65623"/>
                  <a:gd name="connsiteY34" fmla="*/ 51616 h 75644"/>
                  <a:gd name="connsiteX35" fmla="*/ 15907 w 65623"/>
                  <a:gd name="connsiteY35" fmla="*/ 49954 h 75644"/>
                  <a:gd name="connsiteX36" fmla="*/ 20306 w 65623"/>
                  <a:gd name="connsiteY36" fmla="*/ 47286 h 75644"/>
                  <a:gd name="connsiteX37" fmla="*/ 21397 w 65623"/>
                  <a:gd name="connsiteY37" fmla="*/ 49131 h 75644"/>
                  <a:gd name="connsiteX38" fmla="*/ 24601 w 65623"/>
                  <a:gd name="connsiteY38" fmla="*/ 54205 h 75644"/>
                  <a:gd name="connsiteX39" fmla="*/ 30178 w 65623"/>
                  <a:gd name="connsiteY39" fmla="*/ 61410 h 75644"/>
                  <a:gd name="connsiteX40" fmla="*/ 38897 w 65623"/>
                  <a:gd name="connsiteY40" fmla="*/ 68060 h 75644"/>
                  <a:gd name="connsiteX41" fmla="*/ 44509 w 65623"/>
                  <a:gd name="connsiteY41" fmla="*/ 69116 h 75644"/>
                  <a:gd name="connsiteX42" fmla="*/ 45998 w 65623"/>
                  <a:gd name="connsiteY42" fmla="*/ 68986 h 75644"/>
                  <a:gd name="connsiteX43" fmla="*/ 47487 w 65623"/>
                  <a:gd name="connsiteY43" fmla="*/ 68735 h 75644"/>
                  <a:gd name="connsiteX44" fmla="*/ 48899 w 65623"/>
                  <a:gd name="connsiteY44" fmla="*/ 68354 h 75644"/>
                  <a:gd name="connsiteX45" fmla="*/ 50622 w 65623"/>
                  <a:gd name="connsiteY45" fmla="*/ 67653 h 75644"/>
                  <a:gd name="connsiteX46" fmla="*/ 59368 w 65623"/>
                  <a:gd name="connsiteY46" fmla="*/ 58110 h 75644"/>
                  <a:gd name="connsiteX47" fmla="*/ 56527 w 65623"/>
                  <a:gd name="connsiteY47" fmla="*/ 42844 h 75644"/>
                  <a:gd name="connsiteX48" fmla="*/ 52380 w 65623"/>
                  <a:gd name="connsiteY48" fmla="*/ 35190 h 75644"/>
                  <a:gd name="connsiteX49" fmla="*/ 49972 w 65623"/>
                  <a:gd name="connsiteY49" fmla="*/ 31501 h 75644"/>
                  <a:gd name="connsiteX50" fmla="*/ 47262 w 65623"/>
                  <a:gd name="connsiteY50" fmla="*/ 27691 h 75644"/>
                  <a:gd name="connsiteX51" fmla="*/ 36161 w 65623"/>
                  <a:gd name="connsiteY51" fmla="*/ 14036 h 75644"/>
                  <a:gd name="connsiteX52" fmla="*/ 22714 w 65623"/>
                  <a:gd name="connsiteY52" fmla="*/ 6260 h 75644"/>
                  <a:gd name="connsiteX53" fmla="*/ 16228 w 65623"/>
                  <a:gd name="connsiteY53" fmla="*/ 7273 h 75644"/>
                  <a:gd name="connsiteX54" fmla="*/ 14843 w 65623"/>
                  <a:gd name="connsiteY54" fmla="*/ 8017 h 75644"/>
                  <a:gd name="connsiteX55" fmla="*/ 13448 w 65623"/>
                  <a:gd name="connsiteY55" fmla="*/ 8944 h 75644"/>
                  <a:gd name="connsiteX56" fmla="*/ 11890 w 65623"/>
                  <a:gd name="connsiteY56" fmla="*/ 10208 h 75644"/>
                  <a:gd name="connsiteX57" fmla="*/ 11708 w 65623"/>
                  <a:gd name="connsiteY57" fmla="*/ 10364 h 75644"/>
                  <a:gd name="connsiteX58" fmla="*/ 11613 w 65623"/>
                  <a:gd name="connsiteY58" fmla="*/ 10434 h 75644"/>
                  <a:gd name="connsiteX59" fmla="*/ 11734 w 65623"/>
                  <a:gd name="connsiteY59" fmla="*/ 10364 h 75644"/>
                  <a:gd name="connsiteX60" fmla="*/ 11691 w 65623"/>
                  <a:gd name="connsiteY60" fmla="*/ 10381 h 75644"/>
                  <a:gd name="connsiteX61" fmla="*/ 11405 w 65623"/>
                  <a:gd name="connsiteY61" fmla="*/ 10702 h 75644"/>
                  <a:gd name="connsiteX62" fmla="*/ 10816 w 65623"/>
                  <a:gd name="connsiteY62" fmla="*/ 11308 h 75644"/>
                  <a:gd name="connsiteX63" fmla="*/ 7387 w 65623"/>
                  <a:gd name="connsiteY63" fmla="*/ 16581 h 75644"/>
                  <a:gd name="connsiteX64" fmla="*/ 6538 w 65623"/>
                  <a:gd name="connsiteY64" fmla="*/ 22227 h 75644"/>
                  <a:gd name="connsiteX65" fmla="*/ 9872 w 65623"/>
                  <a:gd name="connsiteY65" fmla="*/ 32661 h 75644"/>
                  <a:gd name="connsiteX66" fmla="*/ 14799 w 65623"/>
                  <a:gd name="connsiteY66" fmla="*/ 40307 h 75644"/>
                  <a:gd name="connsiteX67" fmla="*/ 18505 w 65623"/>
                  <a:gd name="connsiteY67" fmla="*/ 45027 h 75644"/>
                  <a:gd name="connsiteX68" fmla="*/ 19908 w 65623"/>
                  <a:gd name="connsiteY68" fmla="*/ 46715 h 75644"/>
                  <a:gd name="connsiteX69" fmla="*/ 20263 w 65623"/>
                  <a:gd name="connsiteY69" fmla="*/ 47208 h 75644"/>
                  <a:gd name="connsiteX70" fmla="*/ 20306 w 65623"/>
                  <a:gd name="connsiteY70" fmla="*/ 47286 h 7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5623" h="75644">
                    <a:moveTo>
                      <a:pt x="15907" y="49954"/>
                    </a:moveTo>
                    <a:cubicBezTo>
                      <a:pt x="15665" y="49702"/>
                      <a:pt x="15206" y="49261"/>
                      <a:pt x="14574" y="48646"/>
                    </a:cubicBezTo>
                    <a:cubicBezTo>
                      <a:pt x="13613" y="47676"/>
                      <a:pt x="12028" y="46031"/>
                      <a:pt x="10245" y="43935"/>
                    </a:cubicBezTo>
                    <a:cubicBezTo>
                      <a:pt x="8452" y="41840"/>
                      <a:pt x="6391" y="39130"/>
                      <a:pt x="4382" y="35701"/>
                    </a:cubicBezTo>
                    <a:cubicBezTo>
                      <a:pt x="2425" y="32272"/>
                      <a:pt x="494" y="27959"/>
                      <a:pt x="18" y="22600"/>
                    </a:cubicBezTo>
                    <a:cubicBezTo>
                      <a:pt x="-77" y="19932"/>
                      <a:pt x="183" y="17023"/>
                      <a:pt x="1291" y="14269"/>
                    </a:cubicBezTo>
                    <a:cubicBezTo>
                      <a:pt x="2391" y="11551"/>
                      <a:pt x="4027" y="8927"/>
                      <a:pt x="6166" y="6866"/>
                    </a:cubicBezTo>
                    <a:lnTo>
                      <a:pt x="6945" y="6061"/>
                    </a:lnTo>
                    <a:lnTo>
                      <a:pt x="7326" y="5662"/>
                    </a:lnTo>
                    <a:lnTo>
                      <a:pt x="7387" y="5619"/>
                    </a:lnTo>
                    <a:lnTo>
                      <a:pt x="7603" y="5429"/>
                    </a:lnTo>
                    <a:lnTo>
                      <a:pt x="7690" y="5359"/>
                    </a:lnTo>
                    <a:lnTo>
                      <a:pt x="7889" y="5203"/>
                    </a:lnTo>
                    <a:lnTo>
                      <a:pt x="9439" y="3948"/>
                    </a:lnTo>
                    <a:cubicBezTo>
                      <a:pt x="9889" y="3541"/>
                      <a:pt x="10764" y="3047"/>
                      <a:pt x="11439" y="2649"/>
                    </a:cubicBezTo>
                    <a:cubicBezTo>
                      <a:pt x="12175" y="2207"/>
                      <a:pt x="12911" y="1757"/>
                      <a:pt x="13691" y="1497"/>
                    </a:cubicBezTo>
                    <a:cubicBezTo>
                      <a:pt x="16670" y="129"/>
                      <a:pt x="20289" y="-347"/>
                      <a:pt x="23614" y="259"/>
                    </a:cubicBezTo>
                    <a:cubicBezTo>
                      <a:pt x="26965" y="848"/>
                      <a:pt x="30039" y="2216"/>
                      <a:pt x="32749" y="4000"/>
                    </a:cubicBezTo>
                    <a:cubicBezTo>
                      <a:pt x="35399" y="5792"/>
                      <a:pt x="37876" y="7818"/>
                      <a:pt x="40032" y="10104"/>
                    </a:cubicBezTo>
                    <a:cubicBezTo>
                      <a:pt x="44474" y="14573"/>
                      <a:pt x="48241" y="19578"/>
                      <a:pt x="51652" y="24773"/>
                    </a:cubicBezTo>
                    <a:lnTo>
                      <a:pt x="54293" y="28384"/>
                    </a:lnTo>
                    <a:lnTo>
                      <a:pt x="56934" y="32306"/>
                    </a:lnTo>
                    <a:cubicBezTo>
                      <a:pt x="58597" y="34947"/>
                      <a:pt x="60190" y="37649"/>
                      <a:pt x="61524" y="40506"/>
                    </a:cubicBezTo>
                    <a:cubicBezTo>
                      <a:pt x="62961" y="43295"/>
                      <a:pt x="64043" y="46308"/>
                      <a:pt x="64866" y="49417"/>
                    </a:cubicBezTo>
                    <a:cubicBezTo>
                      <a:pt x="65619" y="52525"/>
                      <a:pt x="65888" y="55911"/>
                      <a:pt x="65316" y="59262"/>
                    </a:cubicBezTo>
                    <a:cubicBezTo>
                      <a:pt x="64771" y="62596"/>
                      <a:pt x="63126" y="65860"/>
                      <a:pt x="60840" y="68207"/>
                    </a:cubicBezTo>
                    <a:cubicBezTo>
                      <a:pt x="58580" y="70588"/>
                      <a:pt x="55982" y="72337"/>
                      <a:pt x="53271" y="73506"/>
                    </a:cubicBezTo>
                    <a:cubicBezTo>
                      <a:pt x="52639" y="73766"/>
                      <a:pt x="52189" y="74069"/>
                      <a:pt x="51393" y="74303"/>
                    </a:cubicBezTo>
                    <a:cubicBezTo>
                      <a:pt x="50622" y="74545"/>
                      <a:pt x="49860" y="74779"/>
                      <a:pt x="49115" y="74996"/>
                    </a:cubicBezTo>
                    <a:cubicBezTo>
                      <a:pt x="48353" y="75264"/>
                      <a:pt x="47617" y="75290"/>
                      <a:pt x="46872" y="75411"/>
                    </a:cubicBezTo>
                    <a:cubicBezTo>
                      <a:pt x="46128" y="75498"/>
                      <a:pt x="45409" y="75697"/>
                      <a:pt x="44656" y="75628"/>
                    </a:cubicBezTo>
                    <a:cubicBezTo>
                      <a:pt x="41677" y="75766"/>
                      <a:pt x="38854" y="75022"/>
                      <a:pt x="36360" y="74034"/>
                    </a:cubicBezTo>
                    <a:cubicBezTo>
                      <a:pt x="31477" y="71800"/>
                      <a:pt x="28074" y="68545"/>
                      <a:pt x="25476" y="65557"/>
                    </a:cubicBezTo>
                    <a:cubicBezTo>
                      <a:pt x="22921" y="62492"/>
                      <a:pt x="21068" y="59652"/>
                      <a:pt x="19666" y="57279"/>
                    </a:cubicBezTo>
                    <a:cubicBezTo>
                      <a:pt x="18289" y="54872"/>
                      <a:pt x="17319" y="52941"/>
                      <a:pt x="16695" y="51616"/>
                    </a:cubicBezTo>
                    <a:cubicBezTo>
                      <a:pt x="16323" y="50854"/>
                      <a:pt x="16055" y="50283"/>
                      <a:pt x="15907" y="49954"/>
                    </a:cubicBezTo>
                    <a:close/>
                    <a:moveTo>
                      <a:pt x="20306" y="47286"/>
                    </a:moveTo>
                    <a:cubicBezTo>
                      <a:pt x="20306" y="47286"/>
                      <a:pt x="20679" y="47927"/>
                      <a:pt x="21397" y="49131"/>
                    </a:cubicBezTo>
                    <a:cubicBezTo>
                      <a:pt x="22090" y="50361"/>
                      <a:pt x="23155" y="52092"/>
                      <a:pt x="24601" y="54205"/>
                    </a:cubicBezTo>
                    <a:cubicBezTo>
                      <a:pt x="26004" y="56352"/>
                      <a:pt x="27831" y="58872"/>
                      <a:pt x="30178" y="61410"/>
                    </a:cubicBezTo>
                    <a:cubicBezTo>
                      <a:pt x="32507" y="63947"/>
                      <a:pt x="35390" y="66536"/>
                      <a:pt x="38897" y="68060"/>
                    </a:cubicBezTo>
                    <a:cubicBezTo>
                      <a:pt x="40672" y="68666"/>
                      <a:pt x="42534" y="69185"/>
                      <a:pt x="44509" y="69116"/>
                    </a:cubicBezTo>
                    <a:cubicBezTo>
                      <a:pt x="45011" y="69185"/>
                      <a:pt x="45496" y="69038"/>
                      <a:pt x="45998" y="68986"/>
                    </a:cubicBezTo>
                    <a:cubicBezTo>
                      <a:pt x="46500" y="68908"/>
                      <a:pt x="47054" y="68917"/>
                      <a:pt x="47487" y="68735"/>
                    </a:cubicBezTo>
                    <a:lnTo>
                      <a:pt x="48899" y="68354"/>
                    </a:lnTo>
                    <a:cubicBezTo>
                      <a:pt x="49375" y="68259"/>
                      <a:pt x="50050" y="67869"/>
                      <a:pt x="50622" y="67653"/>
                    </a:cubicBezTo>
                    <a:cubicBezTo>
                      <a:pt x="54796" y="65782"/>
                      <a:pt x="58545" y="62700"/>
                      <a:pt x="59368" y="58110"/>
                    </a:cubicBezTo>
                    <a:cubicBezTo>
                      <a:pt x="60346" y="53547"/>
                      <a:pt x="58891" y="48014"/>
                      <a:pt x="56527" y="42844"/>
                    </a:cubicBezTo>
                    <a:cubicBezTo>
                      <a:pt x="55393" y="40238"/>
                      <a:pt x="53886" y="37710"/>
                      <a:pt x="52380" y="35190"/>
                    </a:cubicBezTo>
                    <a:lnTo>
                      <a:pt x="49972" y="31501"/>
                    </a:lnTo>
                    <a:lnTo>
                      <a:pt x="47262" y="27691"/>
                    </a:lnTo>
                    <a:cubicBezTo>
                      <a:pt x="43902" y="22747"/>
                      <a:pt x="40266" y="17993"/>
                      <a:pt x="36161" y="14036"/>
                    </a:cubicBezTo>
                    <a:cubicBezTo>
                      <a:pt x="32091" y="10096"/>
                      <a:pt x="27346" y="6849"/>
                      <a:pt x="22714" y="6260"/>
                    </a:cubicBezTo>
                    <a:cubicBezTo>
                      <a:pt x="20410" y="5931"/>
                      <a:pt x="18220" y="6277"/>
                      <a:pt x="16228" y="7273"/>
                    </a:cubicBezTo>
                    <a:cubicBezTo>
                      <a:pt x="15691" y="7455"/>
                      <a:pt x="15284" y="7758"/>
                      <a:pt x="14843" y="8017"/>
                    </a:cubicBezTo>
                    <a:cubicBezTo>
                      <a:pt x="14401" y="8338"/>
                      <a:pt x="14003" y="8424"/>
                      <a:pt x="13448" y="8944"/>
                    </a:cubicBezTo>
                    <a:lnTo>
                      <a:pt x="11890" y="10208"/>
                    </a:lnTo>
                    <a:lnTo>
                      <a:pt x="11708" y="10364"/>
                    </a:lnTo>
                    <a:lnTo>
                      <a:pt x="11613" y="10434"/>
                    </a:lnTo>
                    <a:cubicBezTo>
                      <a:pt x="11448" y="10572"/>
                      <a:pt x="11777" y="10295"/>
                      <a:pt x="11734" y="10364"/>
                    </a:cubicBezTo>
                    <a:lnTo>
                      <a:pt x="11691" y="10381"/>
                    </a:lnTo>
                    <a:lnTo>
                      <a:pt x="11405" y="10702"/>
                    </a:lnTo>
                    <a:lnTo>
                      <a:pt x="10816" y="11308"/>
                    </a:lnTo>
                    <a:cubicBezTo>
                      <a:pt x="9179" y="12919"/>
                      <a:pt x="8132" y="14754"/>
                      <a:pt x="7387" y="16581"/>
                    </a:cubicBezTo>
                    <a:cubicBezTo>
                      <a:pt x="6668" y="18426"/>
                      <a:pt x="6547" y="20348"/>
                      <a:pt x="6538" y="22227"/>
                    </a:cubicBezTo>
                    <a:cubicBezTo>
                      <a:pt x="6772" y="26028"/>
                      <a:pt x="8270" y="29631"/>
                      <a:pt x="9872" y="32661"/>
                    </a:cubicBezTo>
                    <a:cubicBezTo>
                      <a:pt x="11474" y="35727"/>
                      <a:pt x="13240" y="38272"/>
                      <a:pt x="14799" y="40307"/>
                    </a:cubicBezTo>
                    <a:cubicBezTo>
                      <a:pt x="16332" y="42403"/>
                      <a:pt x="17535" y="43892"/>
                      <a:pt x="18505" y="45027"/>
                    </a:cubicBezTo>
                    <a:cubicBezTo>
                      <a:pt x="19423" y="46126"/>
                      <a:pt x="19908" y="46715"/>
                      <a:pt x="19908" y="46715"/>
                    </a:cubicBezTo>
                    <a:cubicBezTo>
                      <a:pt x="20047" y="46871"/>
                      <a:pt x="20150" y="47018"/>
                      <a:pt x="20263" y="47208"/>
                    </a:cubicBezTo>
                    <a:lnTo>
                      <a:pt x="20306" y="47286"/>
                    </a:lnTo>
                    <a:close/>
                  </a:path>
                </a:pathLst>
              </a:custGeom>
              <a:grpFill/>
              <a:ln w="8653" cap="flat">
                <a:noFill/>
                <a:prstDash val="solid"/>
                <a:miter/>
              </a:ln>
            </p:spPr>
            <p:txBody>
              <a:bodyPr rtlCol="0" anchor="ctr"/>
              <a:lstStyle/>
              <a:p>
                <a:endParaRPr lang="en-IN" dirty="0"/>
              </a:p>
            </p:txBody>
          </p:sp>
          <p:sp>
            <p:nvSpPr>
              <p:cNvPr id="107" name="Freeform: Shape 82">
                <a:extLst>
                  <a:ext uri="{FF2B5EF4-FFF2-40B4-BE49-F238E27FC236}">
                    <a16:creationId xmlns:a16="http://schemas.microsoft.com/office/drawing/2014/main" id="{7DDD134D-F7FB-2740-BE73-F8BFE334134A}"/>
                  </a:ext>
                </a:extLst>
              </p:cNvPr>
              <p:cNvSpPr/>
              <p:nvPr/>
            </p:nvSpPr>
            <p:spPr>
              <a:xfrm>
                <a:off x="-928655" y="3562012"/>
                <a:ext cx="54730" cy="80833"/>
              </a:xfrm>
              <a:custGeom>
                <a:avLst/>
                <a:gdLst>
                  <a:gd name="connsiteX0" fmla="*/ 7761 w 54730"/>
                  <a:gd name="connsiteY0" fmla="*/ 47079 h 80833"/>
                  <a:gd name="connsiteX1" fmla="*/ 6869 w 54730"/>
                  <a:gd name="connsiteY1" fmla="*/ 45460 h 80833"/>
                  <a:gd name="connsiteX2" fmla="*/ 4107 w 54730"/>
                  <a:gd name="connsiteY2" fmla="*/ 39684 h 80833"/>
                  <a:gd name="connsiteX3" fmla="*/ 929 w 54730"/>
                  <a:gd name="connsiteY3" fmla="*/ 30082 h 80833"/>
                  <a:gd name="connsiteX4" fmla="*/ 635 w 54730"/>
                  <a:gd name="connsiteY4" fmla="*/ 16279 h 80833"/>
                  <a:gd name="connsiteX5" fmla="*/ 4315 w 54730"/>
                  <a:gd name="connsiteY5" fmla="*/ 8685 h 80833"/>
                  <a:gd name="connsiteX6" fmla="*/ 11147 w 54730"/>
                  <a:gd name="connsiteY6" fmla="*/ 3056 h 80833"/>
                  <a:gd name="connsiteX7" fmla="*/ 12117 w 54730"/>
                  <a:gd name="connsiteY7" fmla="*/ 2520 h 80833"/>
                  <a:gd name="connsiteX8" fmla="*/ 12619 w 54730"/>
                  <a:gd name="connsiteY8" fmla="*/ 2243 h 80833"/>
                  <a:gd name="connsiteX9" fmla="*/ 12688 w 54730"/>
                  <a:gd name="connsiteY9" fmla="*/ 2208 h 80833"/>
                  <a:gd name="connsiteX10" fmla="*/ 12930 w 54730"/>
                  <a:gd name="connsiteY10" fmla="*/ 2104 h 80833"/>
                  <a:gd name="connsiteX11" fmla="*/ 13060 w 54730"/>
                  <a:gd name="connsiteY11" fmla="*/ 2035 h 80833"/>
                  <a:gd name="connsiteX12" fmla="*/ 13277 w 54730"/>
                  <a:gd name="connsiteY12" fmla="*/ 1965 h 80833"/>
                  <a:gd name="connsiteX13" fmla="*/ 15139 w 54730"/>
                  <a:gd name="connsiteY13" fmla="*/ 1221 h 80833"/>
                  <a:gd name="connsiteX14" fmla="*/ 17442 w 54730"/>
                  <a:gd name="connsiteY14" fmla="*/ 563 h 80833"/>
                  <a:gd name="connsiteX15" fmla="*/ 19918 w 54730"/>
                  <a:gd name="connsiteY15" fmla="*/ 138 h 80833"/>
                  <a:gd name="connsiteX16" fmla="*/ 29772 w 54730"/>
                  <a:gd name="connsiteY16" fmla="*/ 1896 h 80833"/>
                  <a:gd name="connsiteX17" fmla="*/ 37401 w 54730"/>
                  <a:gd name="connsiteY17" fmla="*/ 8122 h 80833"/>
                  <a:gd name="connsiteX18" fmla="*/ 42562 w 54730"/>
                  <a:gd name="connsiteY18" fmla="*/ 16123 h 80833"/>
                  <a:gd name="connsiteX19" fmla="*/ 49351 w 54730"/>
                  <a:gd name="connsiteY19" fmla="*/ 33562 h 80833"/>
                  <a:gd name="connsiteX20" fmla="*/ 50797 w 54730"/>
                  <a:gd name="connsiteY20" fmla="*/ 37797 h 80833"/>
                  <a:gd name="connsiteX21" fmla="*/ 52147 w 54730"/>
                  <a:gd name="connsiteY21" fmla="*/ 42317 h 80833"/>
                  <a:gd name="connsiteX22" fmla="*/ 54139 w 54730"/>
                  <a:gd name="connsiteY22" fmla="*/ 51504 h 80833"/>
                  <a:gd name="connsiteX23" fmla="*/ 54685 w 54730"/>
                  <a:gd name="connsiteY23" fmla="*/ 61012 h 80833"/>
                  <a:gd name="connsiteX24" fmla="*/ 52217 w 54730"/>
                  <a:gd name="connsiteY24" fmla="*/ 70546 h 80833"/>
                  <a:gd name="connsiteX25" fmla="*/ 45307 w 54730"/>
                  <a:gd name="connsiteY25" fmla="*/ 77793 h 80833"/>
                  <a:gd name="connsiteX26" fmla="*/ 36509 w 54730"/>
                  <a:gd name="connsiteY26" fmla="*/ 80616 h 80833"/>
                  <a:gd name="connsiteX27" fmla="*/ 34474 w 54730"/>
                  <a:gd name="connsiteY27" fmla="*/ 80832 h 80833"/>
                  <a:gd name="connsiteX28" fmla="*/ 32102 w 54730"/>
                  <a:gd name="connsiteY28" fmla="*/ 80815 h 80833"/>
                  <a:gd name="connsiteX29" fmla="*/ 29833 w 54730"/>
                  <a:gd name="connsiteY29" fmla="*/ 80573 h 80833"/>
                  <a:gd name="connsiteX30" fmla="*/ 27660 w 54730"/>
                  <a:gd name="connsiteY30" fmla="*/ 80105 h 80833"/>
                  <a:gd name="connsiteX31" fmla="*/ 20204 w 54730"/>
                  <a:gd name="connsiteY31" fmla="*/ 76156 h 80833"/>
                  <a:gd name="connsiteX32" fmla="*/ 12307 w 54730"/>
                  <a:gd name="connsiteY32" fmla="*/ 64830 h 80833"/>
                  <a:gd name="connsiteX33" fmla="*/ 9198 w 54730"/>
                  <a:gd name="connsiteY33" fmla="*/ 55227 h 80833"/>
                  <a:gd name="connsiteX34" fmla="*/ 8021 w 54730"/>
                  <a:gd name="connsiteY34" fmla="*/ 48932 h 80833"/>
                  <a:gd name="connsiteX35" fmla="*/ 7761 w 54730"/>
                  <a:gd name="connsiteY35" fmla="*/ 47079 h 80833"/>
                  <a:gd name="connsiteX36" fmla="*/ 12757 w 54730"/>
                  <a:gd name="connsiteY36" fmla="*/ 45850 h 80833"/>
                  <a:gd name="connsiteX37" fmla="*/ 13268 w 54730"/>
                  <a:gd name="connsiteY37" fmla="*/ 47919 h 80833"/>
                  <a:gd name="connsiteX38" fmla="*/ 14827 w 54730"/>
                  <a:gd name="connsiteY38" fmla="*/ 53704 h 80833"/>
                  <a:gd name="connsiteX39" fmla="*/ 18031 w 54730"/>
                  <a:gd name="connsiteY39" fmla="*/ 62241 h 80833"/>
                  <a:gd name="connsiteX40" fmla="*/ 24395 w 54730"/>
                  <a:gd name="connsiteY40" fmla="*/ 71151 h 80833"/>
                  <a:gd name="connsiteX41" fmla="*/ 29443 w 54730"/>
                  <a:gd name="connsiteY41" fmla="*/ 73836 h 80833"/>
                  <a:gd name="connsiteX42" fmla="*/ 30933 w 54730"/>
                  <a:gd name="connsiteY42" fmla="*/ 74139 h 80833"/>
                  <a:gd name="connsiteX43" fmla="*/ 32405 w 54730"/>
                  <a:gd name="connsiteY43" fmla="*/ 74347 h 80833"/>
                  <a:gd name="connsiteX44" fmla="*/ 33868 w 54730"/>
                  <a:gd name="connsiteY44" fmla="*/ 74399 h 80833"/>
                  <a:gd name="connsiteX45" fmla="*/ 35730 w 54730"/>
                  <a:gd name="connsiteY45" fmla="*/ 74217 h 80833"/>
                  <a:gd name="connsiteX46" fmla="*/ 46891 w 54730"/>
                  <a:gd name="connsiteY46" fmla="*/ 67697 h 80833"/>
                  <a:gd name="connsiteX47" fmla="*/ 48684 w 54730"/>
                  <a:gd name="connsiteY47" fmla="*/ 52266 h 80833"/>
                  <a:gd name="connsiteX48" fmla="*/ 46969 w 54730"/>
                  <a:gd name="connsiteY48" fmla="*/ 43728 h 80833"/>
                  <a:gd name="connsiteX49" fmla="*/ 45774 w 54730"/>
                  <a:gd name="connsiteY49" fmla="*/ 39502 h 80833"/>
                  <a:gd name="connsiteX50" fmla="*/ 44285 w 54730"/>
                  <a:gd name="connsiteY50" fmla="*/ 35069 h 80833"/>
                  <a:gd name="connsiteX51" fmla="*/ 37721 w 54730"/>
                  <a:gd name="connsiteY51" fmla="*/ 18729 h 80833"/>
                  <a:gd name="connsiteX52" fmla="*/ 27149 w 54730"/>
                  <a:gd name="connsiteY52" fmla="*/ 7351 h 80833"/>
                  <a:gd name="connsiteX53" fmla="*/ 20663 w 54730"/>
                  <a:gd name="connsiteY53" fmla="*/ 6390 h 80833"/>
                  <a:gd name="connsiteX54" fmla="*/ 19104 w 54730"/>
                  <a:gd name="connsiteY54" fmla="*/ 6728 h 80833"/>
                  <a:gd name="connsiteX55" fmla="*/ 17511 w 54730"/>
                  <a:gd name="connsiteY55" fmla="*/ 7178 h 80833"/>
                  <a:gd name="connsiteX56" fmla="*/ 15649 w 54730"/>
                  <a:gd name="connsiteY56" fmla="*/ 7940 h 80833"/>
                  <a:gd name="connsiteX57" fmla="*/ 15416 w 54730"/>
                  <a:gd name="connsiteY57" fmla="*/ 8027 h 80833"/>
                  <a:gd name="connsiteX58" fmla="*/ 15303 w 54730"/>
                  <a:gd name="connsiteY58" fmla="*/ 8079 h 80833"/>
                  <a:gd name="connsiteX59" fmla="*/ 15450 w 54730"/>
                  <a:gd name="connsiteY59" fmla="*/ 8018 h 80833"/>
                  <a:gd name="connsiteX60" fmla="*/ 15398 w 54730"/>
                  <a:gd name="connsiteY60" fmla="*/ 8053 h 80833"/>
                  <a:gd name="connsiteX61" fmla="*/ 15017 w 54730"/>
                  <a:gd name="connsiteY61" fmla="*/ 8252 h 80833"/>
                  <a:gd name="connsiteX62" fmla="*/ 14290 w 54730"/>
                  <a:gd name="connsiteY62" fmla="*/ 8667 h 80833"/>
                  <a:gd name="connsiteX63" fmla="*/ 9441 w 54730"/>
                  <a:gd name="connsiteY63" fmla="*/ 12711 h 80833"/>
                  <a:gd name="connsiteX64" fmla="*/ 6964 w 54730"/>
                  <a:gd name="connsiteY64" fmla="*/ 17838 h 80833"/>
                  <a:gd name="connsiteX65" fmla="*/ 7077 w 54730"/>
                  <a:gd name="connsiteY65" fmla="*/ 28809 h 80833"/>
                  <a:gd name="connsiteX66" fmla="*/ 9536 w 54730"/>
                  <a:gd name="connsiteY66" fmla="*/ 37572 h 80833"/>
                  <a:gd name="connsiteX67" fmla="*/ 11684 w 54730"/>
                  <a:gd name="connsiteY67" fmla="*/ 43165 h 80833"/>
                  <a:gd name="connsiteX68" fmla="*/ 12532 w 54730"/>
                  <a:gd name="connsiteY68" fmla="*/ 45192 h 80833"/>
                  <a:gd name="connsiteX69" fmla="*/ 12723 w 54730"/>
                  <a:gd name="connsiteY69" fmla="*/ 45772 h 80833"/>
                  <a:gd name="connsiteX70" fmla="*/ 12757 w 54730"/>
                  <a:gd name="connsiteY70" fmla="*/ 45850 h 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4730" h="80833">
                    <a:moveTo>
                      <a:pt x="7761" y="47079"/>
                    </a:moveTo>
                    <a:cubicBezTo>
                      <a:pt x="7579" y="46776"/>
                      <a:pt x="7293" y="46231"/>
                      <a:pt x="6869" y="45460"/>
                    </a:cubicBezTo>
                    <a:cubicBezTo>
                      <a:pt x="6211" y="44231"/>
                      <a:pt x="5207" y="42195"/>
                      <a:pt x="4107" y="39684"/>
                    </a:cubicBezTo>
                    <a:cubicBezTo>
                      <a:pt x="3016" y="37130"/>
                      <a:pt x="1856" y="33952"/>
                      <a:pt x="929" y="30082"/>
                    </a:cubicBezTo>
                    <a:cubicBezTo>
                      <a:pt x="80" y="26228"/>
                      <a:pt x="-508" y="21543"/>
                      <a:pt x="635" y="16279"/>
                    </a:cubicBezTo>
                    <a:cubicBezTo>
                      <a:pt x="1327" y="13690"/>
                      <a:pt x="2418" y="10988"/>
                      <a:pt x="4315" y="8685"/>
                    </a:cubicBezTo>
                    <a:cubicBezTo>
                      <a:pt x="6168" y="6416"/>
                      <a:pt x="8506" y="4390"/>
                      <a:pt x="11147" y="3056"/>
                    </a:cubicBezTo>
                    <a:lnTo>
                      <a:pt x="12117" y="2520"/>
                    </a:lnTo>
                    <a:lnTo>
                      <a:pt x="12619" y="2243"/>
                    </a:lnTo>
                    <a:lnTo>
                      <a:pt x="12688" y="2208"/>
                    </a:lnTo>
                    <a:lnTo>
                      <a:pt x="12930" y="2104"/>
                    </a:lnTo>
                    <a:lnTo>
                      <a:pt x="13060" y="2035"/>
                    </a:lnTo>
                    <a:lnTo>
                      <a:pt x="13277" y="1965"/>
                    </a:lnTo>
                    <a:cubicBezTo>
                      <a:pt x="13900" y="1732"/>
                      <a:pt x="14515" y="1463"/>
                      <a:pt x="15139" y="1221"/>
                    </a:cubicBezTo>
                    <a:cubicBezTo>
                      <a:pt x="15684" y="961"/>
                      <a:pt x="16662" y="753"/>
                      <a:pt x="17442" y="563"/>
                    </a:cubicBezTo>
                    <a:cubicBezTo>
                      <a:pt x="18265" y="363"/>
                      <a:pt x="19096" y="156"/>
                      <a:pt x="19918" y="138"/>
                    </a:cubicBezTo>
                    <a:cubicBezTo>
                      <a:pt x="23157" y="-303"/>
                      <a:pt x="26768" y="320"/>
                      <a:pt x="29772" y="1896"/>
                    </a:cubicBezTo>
                    <a:cubicBezTo>
                      <a:pt x="32812" y="3438"/>
                      <a:pt x="35358" y="5654"/>
                      <a:pt x="37401" y="8122"/>
                    </a:cubicBezTo>
                    <a:cubicBezTo>
                      <a:pt x="39401" y="10633"/>
                      <a:pt x="41185" y="13309"/>
                      <a:pt x="42562" y="16123"/>
                    </a:cubicBezTo>
                    <a:cubicBezTo>
                      <a:pt x="45480" y="21691"/>
                      <a:pt x="47602" y="27605"/>
                      <a:pt x="49351" y="33562"/>
                    </a:cubicBezTo>
                    <a:lnTo>
                      <a:pt x="50797" y="37797"/>
                    </a:lnTo>
                    <a:lnTo>
                      <a:pt x="52147" y="42317"/>
                    </a:lnTo>
                    <a:cubicBezTo>
                      <a:pt x="52961" y="45348"/>
                      <a:pt x="53689" y="48404"/>
                      <a:pt x="54139" y="51504"/>
                    </a:cubicBezTo>
                    <a:cubicBezTo>
                      <a:pt x="54676" y="54595"/>
                      <a:pt x="54814" y="57799"/>
                      <a:pt x="54685" y="61012"/>
                    </a:cubicBezTo>
                    <a:cubicBezTo>
                      <a:pt x="54485" y="64207"/>
                      <a:pt x="53749" y="67523"/>
                      <a:pt x="52217" y="70546"/>
                    </a:cubicBezTo>
                    <a:cubicBezTo>
                      <a:pt x="50710" y="73585"/>
                      <a:pt x="48173" y="76217"/>
                      <a:pt x="45307" y="77793"/>
                    </a:cubicBezTo>
                    <a:cubicBezTo>
                      <a:pt x="42432" y="79421"/>
                      <a:pt x="39453" y="80295"/>
                      <a:pt x="36509" y="80616"/>
                    </a:cubicBezTo>
                    <a:cubicBezTo>
                      <a:pt x="35816" y="80685"/>
                      <a:pt x="35306" y="80850"/>
                      <a:pt x="34474" y="80832"/>
                    </a:cubicBezTo>
                    <a:cubicBezTo>
                      <a:pt x="33669" y="80832"/>
                      <a:pt x="32881" y="80815"/>
                      <a:pt x="32102" y="80815"/>
                    </a:cubicBezTo>
                    <a:cubicBezTo>
                      <a:pt x="31288" y="80841"/>
                      <a:pt x="30578" y="80659"/>
                      <a:pt x="29833" y="80573"/>
                    </a:cubicBezTo>
                    <a:cubicBezTo>
                      <a:pt x="29106" y="80425"/>
                      <a:pt x="28361" y="80391"/>
                      <a:pt x="27660" y="80105"/>
                    </a:cubicBezTo>
                    <a:cubicBezTo>
                      <a:pt x="24776" y="79360"/>
                      <a:pt x="22291" y="77836"/>
                      <a:pt x="20204" y="76156"/>
                    </a:cubicBezTo>
                    <a:cubicBezTo>
                      <a:pt x="16186" y="72598"/>
                      <a:pt x="13900" y="68450"/>
                      <a:pt x="12307" y="64830"/>
                    </a:cubicBezTo>
                    <a:cubicBezTo>
                      <a:pt x="10757" y="61168"/>
                      <a:pt x="9831" y="57912"/>
                      <a:pt x="9198" y="55227"/>
                    </a:cubicBezTo>
                    <a:cubicBezTo>
                      <a:pt x="8592" y="52509"/>
                      <a:pt x="8229" y="50387"/>
                      <a:pt x="8021" y="48932"/>
                    </a:cubicBezTo>
                    <a:cubicBezTo>
                      <a:pt x="7900" y="48066"/>
                      <a:pt x="7813" y="47452"/>
                      <a:pt x="7761" y="47079"/>
                    </a:cubicBezTo>
                    <a:close/>
                    <a:moveTo>
                      <a:pt x="12757" y="45850"/>
                    </a:moveTo>
                    <a:cubicBezTo>
                      <a:pt x="12757" y="45850"/>
                      <a:pt x="12939" y="46568"/>
                      <a:pt x="13268" y="47919"/>
                    </a:cubicBezTo>
                    <a:cubicBezTo>
                      <a:pt x="13563" y="49270"/>
                      <a:pt x="14065" y="51270"/>
                      <a:pt x="14827" y="53704"/>
                    </a:cubicBezTo>
                    <a:cubicBezTo>
                      <a:pt x="15537" y="56180"/>
                      <a:pt x="16524" y="59124"/>
                      <a:pt x="18031" y="62241"/>
                    </a:cubicBezTo>
                    <a:cubicBezTo>
                      <a:pt x="19494" y="65324"/>
                      <a:pt x="21494" y="68666"/>
                      <a:pt x="24395" y="71151"/>
                    </a:cubicBezTo>
                    <a:cubicBezTo>
                      <a:pt x="25919" y="72260"/>
                      <a:pt x="27521" y="73316"/>
                      <a:pt x="29443" y="73836"/>
                    </a:cubicBezTo>
                    <a:cubicBezTo>
                      <a:pt x="29902" y="74044"/>
                      <a:pt x="30422" y="74018"/>
                      <a:pt x="30933" y="74139"/>
                    </a:cubicBezTo>
                    <a:cubicBezTo>
                      <a:pt x="31426" y="74208"/>
                      <a:pt x="31937" y="74364"/>
                      <a:pt x="32405" y="74347"/>
                    </a:cubicBezTo>
                    <a:lnTo>
                      <a:pt x="33868" y="74399"/>
                    </a:lnTo>
                    <a:cubicBezTo>
                      <a:pt x="34344" y="74433"/>
                      <a:pt x="35124" y="74260"/>
                      <a:pt x="35730" y="74217"/>
                    </a:cubicBezTo>
                    <a:cubicBezTo>
                      <a:pt x="40250" y="73671"/>
                      <a:pt x="44770" y="71827"/>
                      <a:pt x="46891" y="67697"/>
                    </a:cubicBezTo>
                    <a:cubicBezTo>
                      <a:pt x="49177" y="63618"/>
                      <a:pt x="49411" y="57894"/>
                      <a:pt x="48684" y="52266"/>
                    </a:cubicBezTo>
                    <a:cubicBezTo>
                      <a:pt x="48346" y="49443"/>
                      <a:pt x="47688" y="46586"/>
                      <a:pt x="46969" y="43728"/>
                    </a:cubicBezTo>
                    <a:lnTo>
                      <a:pt x="45774" y="39502"/>
                    </a:lnTo>
                    <a:lnTo>
                      <a:pt x="44285" y="35069"/>
                    </a:lnTo>
                    <a:cubicBezTo>
                      <a:pt x="42545" y="29354"/>
                      <a:pt x="40475" y="23743"/>
                      <a:pt x="37721" y="18729"/>
                    </a:cubicBezTo>
                    <a:cubicBezTo>
                      <a:pt x="34985" y="13777"/>
                      <a:pt x="31409" y="9282"/>
                      <a:pt x="27149" y="7351"/>
                    </a:cubicBezTo>
                    <a:cubicBezTo>
                      <a:pt x="25062" y="6355"/>
                      <a:pt x="22862" y="6035"/>
                      <a:pt x="20663" y="6390"/>
                    </a:cubicBezTo>
                    <a:cubicBezTo>
                      <a:pt x="20100" y="6425"/>
                      <a:pt x="19607" y="6589"/>
                      <a:pt x="19104" y="6728"/>
                    </a:cubicBezTo>
                    <a:cubicBezTo>
                      <a:pt x="18576" y="6884"/>
                      <a:pt x="18204" y="6849"/>
                      <a:pt x="17511" y="7178"/>
                    </a:cubicBezTo>
                    <a:lnTo>
                      <a:pt x="15649" y="7940"/>
                    </a:lnTo>
                    <a:lnTo>
                      <a:pt x="15416" y="8027"/>
                    </a:lnTo>
                    <a:lnTo>
                      <a:pt x="15303" y="8079"/>
                    </a:lnTo>
                    <a:cubicBezTo>
                      <a:pt x="15112" y="8157"/>
                      <a:pt x="15494" y="8001"/>
                      <a:pt x="15450" y="8018"/>
                    </a:cubicBezTo>
                    <a:lnTo>
                      <a:pt x="15398" y="8053"/>
                    </a:lnTo>
                    <a:lnTo>
                      <a:pt x="15017" y="8252"/>
                    </a:lnTo>
                    <a:lnTo>
                      <a:pt x="14290" y="8667"/>
                    </a:lnTo>
                    <a:cubicBezTo>
                      <a:pt x="12246" y="9724"/>
                      <a:pt x="10705" y="11187"/>
                      <a:pt x="9441" y="12711"/>
                    </a:cubicBezTo>
                    <a:cubicBezTo>
                      <a:pt x="8203" y="14261"/>
                      <a:pt x="7536" y="16054"/>
                      <a:pt x="6964" y="17838"/>
                    </a:cubicBezTo>
                    <a:cubicBezTo>
                      <a:pt x="6064" y="21561"/>
                      <a:pt x="6428" y="25440"/>
                      <a:pt x="7077" y="28809"/>
                    </a:cubicBezTo>
                    <a:cubicBezTo>
                      <a:pt x="7700" y="32203"/>
                      <a:pt x="8653" y="35164"/>
                      <a:pt x="9536" y="37572"/>
                    </a:cubicBezTo>
                    <a:cubicBezTo>
                      <a:pt x="10385" y="40039"/>
                      <a:pt x="11095" y="41814"/>
                      <a:pt x="11684" y="43165"/>
                    </a:cubicBezTo>
                    <a:cubicBezTo>
                      <a:pt x="12238" y="44490"/>
                      <a:pt x="12532" y="45192"/>
                      <a:pt x="12532" y="45192"/>
                    </a:cubicBezTo>
                    <a:cubicBezTo>
                      <a:pt x="12619" y="45382"/>
                      <a:pt x="12679" y="45573"/>
                      <a:pt x="12723" y="45772"/>
                    </a:cubicBezTo>
                    <a:lnTo>
                      <a:pt x="12757" y="45850"/>
                    </a:lnTo>
                    <a:close/>
                  </a:path>
                </a:pathLst>
              </a:custGeom>
              <a:grpFill/>
              <a:ln w="8653" cap="flat">
                <a:noFill/>
                <a:prstDash val="solid"/>
                <a:miter/>
              </a:ln>
            </p:spPr>
            <p:txBody>
              <a:bodyPr rtlCol="0" anchor="ctr"/>
              <a:lstStyle/>
              <a:p>
                <a:endParaRPr lang="en-IN" dirty="0"/>
              </a:p>
            </p:txBody>
          </p:sp>
          <p:sp>
            <p:nvSpPr>
              <p:cNvPr id="108" name="Freeform: Shape 83">
                <a:extLst>
                  <a:ext uri="{FF2B5EF4-FFF2-40B4-BE49-F238E27FC236}">
                    <a16:creationId xmlns:a16="http://schemas.microsoft.com/office/drawing/2014/main" id="{658A17CB-6253-854A-B720-98EB308FACF0}"/>
                  </a:ext>
                </a:extLst>
              </p:cNvPr>
              <p:cNvSpPr/>
              <p:nvPr/>
            </p:nvSpPr>
            <p:spPr>
              <a:xfrm>
                <a:off x="-1946035" y="3655133"/>
                <a:ext cx="48270" cy="51199"/>
              </a:xfrm>
              <a:custGeom>
                <a:avLst/>
                <a:gdLst>
                  <a:gd name="connsiteX0" fmla="*/ 5438 w 48270"/>
                  <a:gd name="connsiteY0" fmla="*/ 51191 h 51199"/>
                  <a:gd name="connsiteX1" fmla="*/ 6520 w 48270"/>
                  <a:gd name="connsiteY1" fmla="*/ 38973 h 51199"/>
                  <a:gd name="connsiteX2" fmla="*/ 7126 w 48270"/>
                  <a:gd name="connsiteY2" fmla="*/ 34358 h 51199"/>
                  <a:gd name="connsiteX3" fmla="*/ 7871 w 48270"/>
                  <a:gd name="connsiteY3" fmla="*/ 30028 h 51199"/>
                  <a:gd name="connsiteX4" fmla="*/ 10027 w 48270"/>
                  <a:gd name="connsiteY4" fmla="*/ 21568 h 51199"/>
                  <a:gd name="connsiteX5" fmla="*/ 18340 w 48270"/>
                  <a:gd name="connsiteY5" fmla="*/ 8450 h 51199"/>
                  <a:gd name="connsiteX6" fmla="*/ 31233 w 48270"/>
                  <a:gd name="connsiteY6" fmla="*/ 7419 h 51199"/>
                  <a:gd name="connsiteX7" fmla="*/ 32974 w 48270"/>
                  <a:gd name="connsiteY7" fmla="*/ 8060 h 51199"/>
                  <a:gd name="connsiteX8" fmla="*/ 34264 w 48270"/>
                  <a:gd name="connsiteY8" fmla="*/ 8735 h 51199"/>
                  <a:gd name="connsiteX9" fmla="*/ 35520 w 48270"/>
                  <a:gd name="connsiteY9" fmla="*/ 9575 h 51199"/>
                  <a:gd name="connsiteX10" fmla="*/ 36706 w 48270"/>
                  <a:gd name="connsiteY10" fmla="*/ 10485 h 51199"/>
                  <a:gd name="connsiteX11" fmla="*/ 40109 w 48270"/>
                  <a:gd name="connsiteY11" fmla="*/ 15083 h 51199"/>
                  <a:gd name="connsiteX12" fmla="*/ 41988 w 48270"/>
                  <a:gd name="connsiteY12" fmla="*/ 25872 h 51199"/>
                  <a:gd name="connsiteX13" fmla="*/ 41165 w 48270"/>
                  <a:gd name="connsiteY13" fmla="*/ 34955 h 51199"/>
                  <a:gd name="connsiteX14" fmla="*/ 40048 w 48270"/>
                  <a:gd name="connsiteY14" fmla="*/ 40852 h 51199"/>
                  <a:gd name="connsiteX15" fmla="*/ 39607 w 48270"/>
                  <a:gd name="connsiteY15" fmla="*/ 42956 h 51199"/>
                  <a:gd name="connsiteX16" fmla="*/ 39598 w 48270"/>
                  <a:gd name="connsiteY16" fmla="*/ 43060 h 51199"/>
                  <a:gd name="connsiteX17" fmla="*/ 39511 w 48270"/>
                  <a:gd name="connsiteY17" fmla="*/ 43632 h 51199"/>
                  <a:gd name="connsiteX18" fmla="*/ 39390 w 48270"/>
                  <a:gd name="connsiteY18" fmla="*/ 45831 h 51199"/>
                  <a:gd name="connsiteX19" fmla="*/ 38975 w 48270"/>
                  <a:gd name="connsiteY19" fmla="*/ 51182 h 51199"/>
                  <a:gd name="connsiteX20" fmla="*/ 44733 w 48270"/>
                  <a:gd name="connsiteY20" fmla="*/ 51182 h 51199"/>
                  <a:gd name="connsiteX21" fmla="*/ 44733 w 48270"/>
                  <a:gd name="connsiteY21" fmla="*/ 45840 h 51199"/>
                  <a:gd name="connsiteX22" fmla="*/ 44629 w 48270"/>
                  <a:gd name="connsiteY22" fmla="*/ 43987 h 51199"/>
                  <a:gd name="connsiteX23" fmla="*/ 45209 w 48270"/>
                  <a:gd name="connsiteY23" fmla="*/ 42212 h 51199"/>
                  <a:gd name="connsiteX24" fmla="*/ 46854 w 48270"/>
                  <a:gd name="connsiteY24" fmla="*/ 36046 h 51199"/>
                  <a:gd name="connsiteX25" fmla="*/ 48240 w 48270"/>
                  <a:gd name="connsiteY25" fmla="*/ 26019 h 51199"/>
                  <a:gd name="connsiteX26" fmla="*/ 46023 w 48270"/>
                  <a:gd name="connsiteY26" fmla="*/ 12407 h 51199"/>
                  <a:gd name="connsiteX27" fmla="*/ 41027 w 48270"/>
                  <a:gd name="connsiteY27" fmla="*/ 5601 h 51199"/>
                  <a:gd name="connsiteX28" fmla="*/ 39269 w 48270"/>
                  <a:gd name="connsiteY28" fmla="*/ 4259 h 51199"/>
                  <a:gd name="connsiteX29" fmla="*/ 37338 w 48270"/>
                  <a:gd name="connsiteY29" fmla="*/ 3029 h 51199"/>
                  <a:gd name="connsiteX30" fmla="*/ 35199 w 48270"/>
                  <a:gd name="connsiteY30" fmla="*/ 1999 h 51199"/>
                  <a:gd name="connsiteX31" fmla="*/ 33277 w 48270"/>
                  <a:gd name="connsiteY31" fmla="*/ 1323 h 51199"/>
                  <a:gd name="connsiteX32" fmla="*/ 24116 w 48270"/>
                  <a:gd name="connsiteY32" fmla="*/ 50 h 51199"/>
                  <a:gd name="connsiteX33" fmla="*/ 14746 w 48270"/>
                  <a:gd name="connsiteY33" fmla="*/ 3575 h 51199"/>
                  <a:gd name="connsiteX34" fmla="*/ 8382 w 48270"/>
                  <a:gd name="connsiteY34" fmla="*/ 11099 h 51199"/>
                  <a:gd name="connsiteX35" fmla="*/ 4771 w 48270"/>
                  <a:gd name="connsiteY35" fmla="*/ 19897 h 51199"/>
                  <a:gd name="connsiteX36" fmla="*/ 2563 w 48270"/>
                  <a:gd name="connsiteY36" fmla="*/ 29032 h 51199"/>
                  <a:gd name="connsiteX37" fmla="*/ 1827 w 48270"/>
                  <a:gd name="connsiteY37" fmla="*/ 33700 h 51199"/>
                  <a:gd name="connsiteX38" fmla="*/ 1299 w 48270"/>
                  <a:gd name="connsiteY38" fmla="*/ 38150 h 51199"/>
                  <a:gd name="connsiteX39" fmla="*/ 0 w 48270"/>
                  <a:gd name="connsiteY39" fmla="*/ 51200 h 51199"/>
                  <a:gd name="connsiteX40" fmla="*/ 5438 w 48270"/>
                  <a:gd name="connsiteY40" fmla="*/ 51200 h 5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8270" h="51199">
                    <a:moveTo>
                      <a:pt x="5438" y="51191"/>
                    </a:moveTo>
                    <a:cubicBezTo>
                      <a:pt x="5559" y="47147"/>
                      <a:pt x="5888" y="43069"/>
                      <a:pt x="6520" y="38973"/>
                    </a:cubicBezTo>
                    <a:lnTo>
                      <a:pt x="7126" y="34358"/>
                    </a:lnTo>
                    <a:lnTo>
                      <a:pt x="7871" y="30028"/>
                    </a:lnTo>
                    <a:cubicBezTo>
                      <a:pt x="8469" y="27136"/>
                      <a:pt x="9109" y="24278"/>
                      <a:pt x="10027" y="21568"/>
                    </a:cubicBezTo>
                    <a:cubicBezTo>
                      <a:pt x="11811" y="16191"/>
                      <a:pt x="14513" y="11143"/>
                      <a:pt x="18340" y="8450"/>
                    </a:cubicBezTo>
                    <a:cubicBezTo>
                      <a:pt x="22063" y="5653"/>
                      <a:pt x="26895" y="5930"/>
                      <a:pt x="31233" y="7419"/>
                    </a:cubicBezTo>
                    <a:cubicBezTo>
                      <a:pt x="31796" y="7627"/>
                      <a:pt x="32567" y="7817"/>
                      <a:pt x="32974" y="8060"/>
                    </a:cubicBezTo>
                    <a:lnTo>
                      <a:pt x="34264" y="8735"/>
                    </a:lnTo>
                    <a:cubicBezTo>
                      <a:pt x="34706" y="8909"/>
                      <a:pt x="35095" y="9281"/>
                      <a:pt x="35520" y="9575"/>
                    </a:cubicBezTo>
                    <a:cubicBezTo>
                      <a:pt x="35918" y="9878"/>
                      <a:pt x="36403" y="10104"/>
                      <a:pt x="36706" y="10485"/>
                    </a:cubicBezTo>
                    <a:cubicBezTo>
                      <a:pt x="38213" y="11783"/>
                      <a:pt x="39208" y="13446"/>
                      <a:pt x="40109" y="15083"/>
                    </a:cubicBezTo>
                    <a:cubicBezTo>
                      <a:pt x="41668" y="18572"/>
                      <a:pt x="42005" y="22451"/>
                      <a:pt x="41988" y="25872"/>
                    </a:cubicBezTo>
                    <a:cubicBezTo>
                      <a:pt x="41988" y="29309"/>
                      <a:pt x="41598" y="32418"/>
                      <a:pt x="41165" y="34955"/>
                    </a:cubicBezTo>
                    <a:cubicBezTo>
                      <a:pt x="40784" y="37492"/>
                      <a:pt x="40369" y="39501"/>
                      <a:pt x="40048" y="40852"/>
                    </a:cubicBezTo>
                    <a:cubicBezTo>
                      <a:pt x="39763" y="42220"/>
                      <a:pt x="39607" y="42956"/>
                      <a:pt x="39607" y="42956"/>
                    </a:cubicBezTo>
                    <a:lnTo>
                      <a:pt x="39598" y="43060"/>
                    </a:lnTo>
                    <a:cubicBezTo>
                      <a:pt x="39546" y="43233"/>
                      <a:pt x="39520" y="43432"/>
                      <a:pt x="39511" y="43632"/>
                    </a:cubicBezTo>
                    <a:cubicBezTo>
                      <a:pt x="39511" y="43632"/>
                      <a:pt x="39468" y="44402"/>
                      <a:pt x="39390" y="45831"/>
                    </a:cubicBezTo>
                    <a:cubicBezTo>
                      <a:pt x="39338" y="47164"/>
                      <a:pt x="39208" y="48948"/>
                      <a:pt x="38975" y="51182"/>
                    </a:cubicBezTo>
                    <a:lnTo>
                      <a:pt x="44733" y="51182"/>
                    </a:lnTo>
                    <a:cubicBezTo>
                      <a:pt x="44793" y="48948"/>
                      <a:pt x="44767" y="47034"/>
                      <a:pt x="44733" y="45840"/>
                    </a:cubicBezTo>
                    <a:cubicBezTo>
                      <a:pt x="44690" y="44965"/>
                      <a:pt x="44646" y="44342"/>
                      <a:pt x="44629" y="43987"/>
                    </a:cubicBezTo>
                    <a:cubicBezTo>
                      <a:pt x="44750" y="43640"/>
                      <a:pt x="44941" y="43051"/>
                      <a:pt x="45209" y="42212"/>
                    </a:cubicBezTo>
                    <a:cubicBezTo>
                      <a:pt x="45642" y="40826"/>
                      <a:pt x="46248" y="38748"/>
                      <a:pt x="46854" y="36046"/>
                    </a:cubicBezTo>
                    <a:cubicBezTo>
                      <a:pt x="47460" y="33336"/>
                      <a:pt x="48058" y="29993"/>
                      <a:pt x="48240" y="26019"/>
                    </a:cubicBezTo>
                    <a:cubicBezTo>
                      <a:pt x="48378" y="22079"/>
                      <a:pt x="48110" y="17351"/>
                      <a:pt x="46023" y="12407"/>
                    </a:cubicBezTo>
                    <a:cubicBezTo>
                      <a:pt x="44871" y="10000"/>
                      <a:pt x="43295" y="7532"/>
                      <a:pt x="41027" y="5601"/>
                    </a:cubicBezTo>
                    <a:cubicBezTo>
                      <a:pt x="40507" y="5055"/>
                      <a:pt x="39858" y="4700"/>
                      <a:pt x="39269" y="4259"/>
                    </a:cubicBezTo>
                    <a:cubicBezTo>
                      <a:pt x="38637" y="3843"/>
                      <a:pt x="38083" y="3367"/>
                      <a:pt x="37338" y="3029"/>
                    </a:cubicBezTo>
                    <a:cubicBezTo>
                      <a:pt x="36637" y="2691"/>
                      <a:pt x="35909" y="2345"/>
                      <a:pt x="35199" y="1999"/>
                    </a:cubicBezTo>
                    <a:cubicBezTo>
                      <a:pt x="34454" y="1635"/>
                      <a:pt x="33918" y="1548"/>
                      <a:pt x="33277" y="1323"/>
                    </a:cubicBezTo>
                    <a:cubicBezTo>
                      <a:pt x="30480" y="327"/>
                      <a:pt x="27389" y="-166"/>
                      <a:pt x="24116" y="50"/>
                    </a:cubicBezTo>
                    <a:cubicBezTo>
                      <a:pt x="20842" y="215"/>
                      <a:pt x="17431" y="1497"/>
                      <a:pt x="14746" y="3575"/>
                    </a:cubicBezTo>
                    <a:cubicBezTo>
                      <a:pt x="12036" y="5636"/>
                      <a:pt x="9941" y="8294"/>
                      <a:pt x="8382" y="11099"/>
                    </a:cubicBezTo>
                    <a:cubicBezTo>
                      <a:pt x="6867" y="13922"/>
                      <a:pt x="5620" y="16875"/>
                      <a:pt x="4771" y="19897"/>
                    </a:cubicBezTo>
                    <a:cubicBezTo>
                      <a:pt x="3810" y="22893"/>
                      <a:pt x="3143" y="25950"/>
                      <a:pt x="2563" y="29032"/>
                    </a:cubicBezTo>
                    <a:lnTo>
                      <a:pt x="1827" y="33700"/>
                    </a:lnTo>
                    <a:lnTo>
                      <a:pt x="1299" y="38150"/>
                    </a:lnTo>
                    <a:cubicBezTo>
                      <a:pt x="580" y="42437"/>
                      <a:pt x="173" y="46810"/>
                      <a:pt x="0" y="51200"/>
                    </a:cubicBezTo>
                    <a:lnTo>
                      <a:pt x="5438" y="51200"/>
                    </a:lnTo>
                    <a:close/>
                  </a:path>
                </a:pathLst>
              </a:custGeom>
              <a:grpFill/>
              <a:ln w="8653" cap="flat">
                <a:noFill/>
                <a:prstDash val="solid"/>
                <a:miter/>
              </a:ln>
            </p:spPr>
            <p:txBody>
              <a:bodyPr rtlCol="0" anchor="ctr"/>
              <a:lstStyle/>
              <a:p>
                <a:endParaRPr lang="en-IN" dirty="0"/>
              </a:p>
            </p:txBody>
          </p:sp>
          <p:sp>
            <p:nvSpPr>
              <p:cNvPr id="109" name="Freeform: Shape 84">
                <a:extLst>
                  <a:ext uri="{FF2B5EF4-FFF2-40B4-BE49-F238E27FC236}">
                    <a16:creationId xmlns:a16="http://schemas.microsoft.com/office/drawing/2014/main" id="{1A63E862-D2AC-A949-B455-4422DB1D066D}"/>
                  </a:ext>
                </a:extLst>
              </p:cNvPr>
              <p:cNvSpPr/>
              <p:nvPr/>
            </p:nvSpPr>
            <p:spPr>
              <a:xfrm>
                <a:off x="-1907699" y="3506026"/>
                <a:ext cx="59036" cy="79262"/>
              </a:xfrm>
              <a:custGeom>
                <a:avLst/>
                <a:gdLst>
                  <a:gd name="connsiteX0" fmla="*/ 48255 w 59036"/>
                  <a:gd name="connsiteY0" fmla="*/ 48538 h 79262"/>
                  <a:gd name="connsiteX1" fmla="*/ 47796 w 59036"/>
                  <a:gd name="connsiteY1" fmla="*/ 50348 h 79262"/>
                  <a:gd name="connsiteX2" fmla="*/ 45891 w 59036"/>
                  <a:gd name="connsiteY2" fmla="*/ 56453 h 79262"/>
                  <a:gd name="connsiteX3" fmla="*/ 41700 w 59036"/>
                  <a:gd name="connsiteY3" fmla="*/ 65658 h 79262"/>
                  <a:gd name="connsiteX4" fmla="*/ 32530 w 59036"/>
                  <a:gd name="connsiteY4" fmla="*/ 75962 h 79262"/>
                  <a:gd name="connsiteX5" fmla="*/ 24651 w 59036"/>
                  <a:gd name="connsiteY5" fmla="*/ 79036 h 79262"/>
                  <a:gd name="connsiteX6" fmla="*/ 15818 w 59036"/>
                  <a:gd name="connsiteY6" fmla="*/ 78508 h 79262"/>
                  <a:gd name="connsiteX7" fmla="*/ 14736 w 59036"/>
                  <a:gd name="connsiteY7" fmla="*/ 78239 h 79262"/>
                  <a:gd name="connsiteX8" fmla="*/ 14190 w 59036"/>
                  <a:gd name="connsiteY8" fmla="*/ 78101 h 79262"/>
                  <a:gd name="connsiteX9" fmla="*/ 14121 w 59036"/>
                  <a:gd name="connsiteY9" fmla="*/ 78083 h 79262"/>
                  <a:gd name="connsiteX10" fmla="*/ 13870 w 59036"/>
                  <a:gd name="connsiteY10" fmla="*/ 77988 h 79262"/>
                  <a:gd name="connsiteX11" fmla="*/ 13757 w 59036"/>
                  <a:gd name="connsiteY11" fmla="*/ 77945 h 79262"/>
                  <a:gd name="connsiteX12" fmla="*/ 13524 w 59036"/>
                  <a:gd name="connsiteY12" fmla="*/ 77850 h 79262"/>
                  <a:gd name="connsiteX13" fmla="*/ 11645 w 59036"/>
                  <a:gd name="connsiteY13" fmla="*/ 77122 h 79262"/>
                  <a:gd name="connsiteX14" fmla="*/ 9523 w 59036"/>
                  <a:gd name="connsiteY14" fmla="*/ 76048 h 79262"/>
                  <a:gd name="connsiteX15" fmla="*/ 7419 w 59036"/>
                  <a:gd name="connsiteY15" fmla="*/ 74680 h 79262"/>
                  <a:gd name="connsiteX16" fmla="*/ 1401 w 59036"/>
                  <a:gd name="connsiteY16" fmla="*/ 66679 h 79262"/>
                  <a:gd name="connsiteX17" fmla="*/ 41 w 59036"/>
                  <a:gd name="connsiteY17" fmla="*/ 56912 h 79262"/>
                  <a:gd name="connsiteX18" fmla="*/ 1704 w 59036"/>
                  <a:gd name="connsiteY18" fmla="*/ 47552 h 79262"/>
                  <a:gd name="connsiteX19" fmla="*/ 8597 w 59036"/>
                  <a:gd name="connsiteY19" fmla="*/ 30164 h 79262"/>
                  <a:gd name="connsiteX20" fmla="*/ 10406 w 59036"/>
                  <a:gd name="connsiteY20" fmla="*/ 26068 h 79262"/>
                  <a:gd name="connsiteX21" fmla="*/ 12476 w 59036"/>
                  <a:gd name="connsiteY21" fmla="*/ 21817 h 79262"/>
                  <a:gd name="connsiteX22" fmla="*/ 17290 w 59036"/>
                  <a:gd name="connsiteY22" fmla="*/ 13738 h 79262"/>
                  <a:gd name="connsiteX23" fmla="*/ 23326 w 59036"/>
                  <a:gd name="connsiteY23" fmla="*/ 6403 h 79262"/>
                  <a:gd name="connsiteX24" fmla="*/ 31638 w 59036"/>
                  <a:gd name="connsiteY24" fmla="*/ 1087 h 79262"/>
                  <a:gd name="connsiteX25" fmla="*/ 41622 w 59036"/>
                  <a:gd name="connsiteY25" fmla="*/ 489 h 79262"/>
                  <a:gd name="connsiteX26" fmla="*/ 50004 w 59036"/>
                  <a:gd name="connsiteY26" fmla="*/ 4395 h 79262"/>
                  <a:gd name="connsiteX27" fmla="*/ 51632 w 59036"/>
                  <a:gd name="connsiteY27" fmla="*/ 5615 h 79262"/>
                  <a:gd name="connsiteX28" fmla="*/ 53373 w 59036"/>
                  <a:gd name="connsiteY28" fmla="*/ 7243 h 79262"/>
                  <a:gd name="connsiteX29" fmla="*/ 54853 w 59036"/>
                  <a:gd name="connsiteY29" fmla="*/ 8975 h 79262"/>
                  <a:gd name="connsiteX30" fmla="*/ 56144 w 59036"/>
                  <a:gd name="connsiteY30" fmla="*/ 10768 h 79262"/>
                  <a:gd name="connsiteX31" fmla="*/ 58897 w 59036"/>
                  <a:gd name="connsiteY31" fmla="*/ 18751 h 79262"/>
                  <a:gd name="connsiteX32" fmla="*/ 57001 w 59036"/>
                  <a:gd name="connsiteY32" fmla="*/ 32433 h 79262"/>
                  <a:gd name="connsiteX33" fmla="*/ 52723 w 59036"/>
                  <a:gd name="connsiteY33" fmla="*/ 41585 h 79262"/>
                  <a:gd name="connsiteX34" fmla="*/ 49320 w 59036"/>
                  <a:gd name="connsiteY34" fmla="*/ 46997 h 79262"/>
                  <a:gd name="connsiteX35" fmla="*/ 48255 w 59036"/>
                  <a:gd name="connsiteY35" fmla="*/ 48538 h 79262"/>
                  <a:gd name="connsiteX36" fmla="*/ 43752 w 59036"/>
                  <a:gd name="connsiteY36" fmla="*/ 46053 h 79262"/>
                  <a:gd name="connsiteX37" fmla="*/ 44800 w 59036"/>
                  <a:gd name="connsiteY37" fmla="*/ 44192 h 79262"/>
                  <a:gd name="connsiteX38" fmla="*/ 47597 w 59036"/>
                  <a:gd name="connsiteY38" fmla="*/ 38884 h 79262"/>
                  <a:gd name="connsiteX39" fmla="*/ 51043 w 59036"/>
                  <a:gd name="connsiteY39" fmla="*/ 30458 h 79262"/>
                  <a:gd name="connsiteX40" fmla="*/ 52429 w 59036"/>
                  <a:gd name="connsiteY40" fmla="*/ 19583 h 79262"/>
                  <a:gd name="connsiteX41" fmla="*/ 50550 w 59036"/>
                  <a:gd name="connsiteY41" fmla="*/ 14179 h 79262"/>
                  <a:gd name="connsiteX42" fmla="*/ 49675 w 59036"/>
                  <a:gd name="connsiteY42" fmla="*/ 12950 h 79262"/>
                  <a:gd name="connsiteX43" fmla="*/ 48723 w 59036"/>
                  <a:gd name="connsiteY43" fmla="*/ 11798 h 79262"/>
                  <a:gd name="connsiteX44" fmla="*/ 47692 w 59036"/>
                  <a:gd name="connsiteY44" fmla="*/ 10759 h 79262"/>
                  <a:gd name="connsiteX45" fmla="*/ 46220 w 59036"/>
                  <a:gd name="connsiteY45" fmla="*/ 9633 h 79262"/>
                  <a:gd name="connsiteX46" fmla="*/ 33587 w 59036"/>
                  <a:gd name="connsiteY46" fmla="*/ 6828 h 79262"/>
                  <a:gd name="connsiteX47" fmla="*/ 21784 w 59036"/>
                  <a:gd name="connsiteY47" fmla="*/ 16924 h 79262"/>
                  <a:gd name="connsiteX48" fmla="*/ 17230 w 59036"/>
                  <a:gd name="connsiteY48" fmla="*/ 24345 h 79262"/>
                  <a:gd name="connsiteX49" fmla="*/ 15238 w 59036"/>
                  <a:gd name="connsiteY49" fmla="*/ 28250 h 79262"/>
                  <a:gd name="connsiteX50" fmla="*/ 13307 w 59036"/>
                  <a:gd name="connsiteY50" fmla="*/ 32511 h 79262"/>
                  <a:gd name="connsiteX51" fmla="*/ 7021 w 59036"/>
                  <a:gd name="connsiteY51" fmla="*/ 48945 h 79262"/>
                  <a:gd name="connsiteX52" fmla="*/ 7012 w 59036"/>
                  <a:gd name="connsiteY52" fmla="*/ 64471 h 79262"/>
                  <a:gd name="connsiteX53" fmla="*/ 11125 w 59036"/>
                  <a:gd name="connsiteY53" fmla="*/ 69589 h 79262"/>
                  <a:gd name="connsiteX54" fmla="*/ 12476 w 59036"/>
                  <a:gd name="connsiteY54" fmla="*/ 70420 h 79262"/>
                  <a:gd name="connsiteX55" fmla="*/ 13957 w 59036"/>
                  <a:gd name="connsiteY55" fmla="*/ 71156 h 79262"/>
                  <a:gd name="connsiteX56" fmla="*/ 15836 w 59036"/>
                  <a:gd name="connsiteY56" fmla="*/ 71884 h 79262"/>
                  <a:gd name="connsiteX57" fmla="*/ 16069 w 59036"/>
                  <a:gd name="connsiteY57" fmla="*/ 71961 h 79262"/>
                  <a:gd name="connsiteX58" fmla="*/ 16191 w 59036"/>
                  <a:gd name="connsiteY58" fmla="*/ 72005 h 79262"/>
                  <a:gd name="connsiteX59" fmla="*/ 16043 w 59036"/>
                  <a:gd name="connsiteY59" fmla="*/ 71953 h 79262"/>
                  <a:gd name="connsiteX60" fmla="*/ 16104 w 59036"/>
                  <a:gd name="connsiteY60" fmla="*/ 71970 h 79262"/>
                  <a:gd name="connsiteX61" fmla="*/ 16511 w 59036"/>
                  <a:gd name="connsiteY61" fmla="*/ 72074 h 79262"/>
                  <a:gd name="connsiteX62" fmla="*/ 17351 w 59036"/>
                  <a:gd name="connsiteY62" fmla="*/ 72256 h 79262"/>
                  <a:gd name="connsiteX63" fmla="*/ 23620 w 59036"/>
                  <a:gd name="connsiteY63" fmla="*/ 72594 h 79262"/>
                  <a:gd name="connsiteX64" fmla="*/ 28945 w 59036"/>
                  <a:gd name="connsiteY64" fmla="*/ 70524 h 79262"/>
                  <a:gd name="connsiteX65" fmla="*/ 36306 w 59036"/>
                  <a:gd name="connsiteY65" fmla="*/ 62411 h 79262"/>
                  <a:gd name="connsiteX66" fmla="*/ 40471 w 59036"/>
                  <a:gd name="connsiteY66" fmla="*/ 54306 h 79262"/>
                  <a:gd name="connsiteX67" fmla="*/ 42696 w 59036"/>
                  <a:gd name="connsiteY67" fmla="*/ 48738 h 79262"/>
                  <a:gd name="connsiteX68" fmla="*/ 43458 w 59036"/>
                  <a:gd name="connsiteY68" fmla="*/ 46677 h 79262"/>
                  <a:gd name="connsiteX69" fmla="*/ 43692 w 59036"/>
                  <a:gd name="connsiteY69" fmla="*/ 46131 h 79262"/>
                  <a:gd name="connsiteX70" fmla="*/ 43752 w 59036"/>
                  <a:gd name="connsiteY70" fmla="*/ 46053 h 7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9036" h="79262">
                    <a:moveTo>
                      <a:pt x="48255" y="48538"/>
                    </a:moveTo>
                    <a:cubicBezTo>
                      <a:pt x="48177" y="48894"/>
                      <a:pt x="48021" y="49491"/>
                      <a:pt x="47796" y="50348"/>
                    </a:cubicBezTo>
                    <a:cubicBezTo>
                      <a:pt x="47441" y="51682"/>
                      <a:pt x="46809" y="53864"/>
                      <a:pt x="45891" y="56453"/>
                    </a:cubicBezTo>
                    <a:cubicBezTo>
                      <a:pt x="44965" y="59059"/>
                      <a:pt x="43649" y="62185"/>
                      <a:pt x="41700" y="65658"/>
                    </a:cubicBezTo>
                    <a:cubicBezTo>
                      <a:pt x="39691" y="69069"/>
                      <a:pt x="36946" y="72905"/>
                      <a:pt x="32530" y="75962"/>
                    </a:cubicBezTo>
                    <a:cubicBezTo>
                      <a:pt x="30253" y="77399"/>
                      <a:pt x="27629" y="78629"/>
                      <a:pt x="24651" y="79036"/>
                    </a:cubicBezTo>
                    <a:cubicBezTo>
                      <a:pt x="21758" y="79443"/>
                      <a:pt x="18676" y="79322"/>
                      <a:pt x="15818" y="78508"/>
                    </a:cubicBezTo>
                    <a:lnTo>
                      <a:pt x="14736" y="78239"/>
                    </a:lnTo>
                    <a:lnTo>
                      <a:pt x="14190" y="78101"/>
                    </a:lnTo>
                    <a:lnTo>
                      <a:pt x="14121" y="78083"/>
                    </a:lnTo>
                    <a:lnTo>
                      <a:pt x="13870" y="77988"/>
                    </a:lnTo>
                    <a:lnTo>
                      <a:pt x="13757" y="77945"/>
                    </a:lnTo>
                    <a:lnTo>
                      <a:pt x="13524" y="77850"/>
                    </a:lnTo>
                    <a:cubicBezTo>
                      <a:pt x="12900" y="77599"/>
                      <a:pt x="12268" y="77365"/>
                      <a:pt x="11645" y="77122"/>
                    </a:cubicBezTo>
                    <a:cubicBezTo>
                      <a:pt x="11090" y="76940"/>
                      <a:pt x="10233" y="76429"/>
                      <a:pt x="9523" y="76048"/>
                    </a:cubicBezTo>
                    <a:cubicBezTo>
                      <a:pt x="8787" y="75633"/>
                      <a:pt x="8034" y="75217"/>
                      <a:pt x="7419" y="74680"/>
                    </a:cubicBezTo>
                    <a:cubicBezTo>
                      <a:pt x="4743" y="72793"/>
                      <a:pt x="2535" y="69883"/>
                      <a:pt x="1401" y="66679"/>
                    </a:cubicBezTo>
                    <a:cubicBezTo>
                      <a:pt x="223" y="63493"/>
                      <a:pt x="-132" y="60124"/>
                      <a:pt x="41" y="56912"/>
                    </a:cubicBezTo>
                    <a:cubicBezTo>
                      <a:pt x="284" y="53734"/>
                      <a:pt x="795" y="50565"/>
                      <a:pt x="1704" y="47552"/>
                    </a:cubicBezTo>
                    <a:cubicBezTo>
                      <a:pt x="3349" y="41464"/>
                      <a:pt x="5808" y="35697"/>
                      <a:pt x="8597" y="30164"/>
                    </a:cubicBezTo>
                    <a:lnTo>
                      <a:pt x="10406" y="26068"/>
                    </a:lnTo>
                    <a:lnTo>
                      <a:pt x="12476" y="21817"/>
                    </a:lnTo>
                    <a:cubicBezTo>
                      <a:pt x="13948" y="19054"/>
                      <a:pt x="15489" y="16318"/>
                      <a:pt x="17290" y="13738"/>
                    </a:cubicBezTo>
                    <a:cubicBezTo>
                      <a:pt x="18970" y="11105"/>
                      <a:pt x="21066" y="8655"/>
                      <a:pt x="23326" y="6403"/>
                    </a:cubicBezTo>
                    <a:cubicBezTo>
                      <a:pt x="25655" y="4178"/>
                      <a:pt x="28435" y="2256"/>
                      <a:pt x="31638" y="1087"/>
                    </a:cubicBezTo>
                    <a:cubicBezTo>
                      <a:pt x="34799" y="-134"/>
                      <a:pt x="38453" y="-316"/>
                      <a:pt x="41622" y="489"/>
                    </a:cubicBezTo>
                    <a:cubicBezTo>
                      <a:pt x="44826" y="1251"/>
                      <a:pt x="47606" y="2628"/>
                      <a:pt x="50004" y="4395"/>
                    </a:cubicBezTo>
                    <a:cubicBezTo>
                      <a:pt x="50550" y="4810"/>
                      <a:pt x="51017" y="5044"/>
                      <a:pt x="51632" y="5615"/>
                    </a:cubicBezTo>
                    <a:cubicBezTo>
                      <a:pt x="52212" y="6161"/>
                      <a:pt x="52801" y="6689"/>
                      <a:pt x="53373" y="7243"/>
                    </a:cubicBezTo>
                    <a:cubicBezTo>
                      <a:pt x="53979" y="7763"/>
                      <a:pt x="54369" y="8404"/>
                      <a:pt x="54853" y="8975"/>
                    </a:cubicBezTo>
                    <a:cubicBezTo>
                      <a:pt x="55286" y="9581"/>
                      <a:pt x="55815" y="10092"/>
                      <a:pt x="56144" y="10768"/>
                    </a:cubicBezTo>
                    <a:cubicBezTo>
                      <a:pt x="57746" y="13287"/>
                      <a:pt x="58516" y="16110"/>
                      <a:pt x="58897" y="18751"/>
                    </a:cubicBezTo>
                    <a:cubicBezTo>
                      <a:pt x="59443" y="24111"/>
                      <a:pt x="58291" y="28692"/>
                      <a:pt x="57001" y="32433"/>
                    </a:cubicBezTo>
                    <a:cubicBezTo>
                      <a:pt x="55650" y="36165"/>
                      <a:pt x="54109" y="39195"/>
                      <a:pt x="52723" y="41585"/>
                    </a:cubicBezTo>
                    <a:cubicBezTo>
                      <a:pt x="51355" y="43993"/>
                      <a:pt x="50160" y="45785"/>
                      <a:pt x="49320" y="46997"/>
                    </a:cubicBezTo>
                    <a:cubicBezTo>
                      <a:pt x="48818" y="47733"/>
                      <a:pt x="48463" y="48253"/>
                      <a:pt x="48255" y="48538"/>
                    </a:cubicBezTo>
                    <a:close/>
                    <a:moveTo>
                      <a:pt x="43752" y="46053"/>
                    </a:moveTo>
                    <a:cubicBezTo>
                      <a:pt x="43752" y="46053"/>
                      <a:pt x="44116" y="45413"/>
                      <a:pt x="44800" y="44192"/>
                    </a:cubicBezTo>
                    <a:cubicBezTo>
                      <a:pt x="45493" y="42979"/>
                      <a:pt x="46471" y="41204"/>
                      <a:pt x="47597" y="38884"/>
                    </a:cubicBezTo>
                    <a:cubicBezTo>
                      <a:pt x="48749" y="36598"/>
                      <a:pt x="50022" y="33757"/>
                      <a:pt x="51043" y="30458"/>
                    </a:cubicBezTo>
                    <a:cubicBezTo>
                      <a:pt x="52057" y="27177"/>
                      <a:pt x="52879" y="23384"/>
                      <a:pt x="52429" y="19583"/>
                    </a:cubicBezTo>
                    <a:cubicBezTo>
                      <a:pt x="52065" y="17738"/>
                      <a:pt x="51606" y="15876"/>
                      <a:pt x="50550" y="14179"/>
                    </a:cubicBezTo>
                    <a:cubicBezTo>
                      <a:pt x="50368" y="13712"/>
                      <a:pt x="49978" y="13374"/>
                      <a:pt x="49675" y="12950"/>
                    </a:cubicBezTo>
                    <a:cubicBezTo>
                      <a:pt x="49364" y="12560"/>
                      <a:pt x="49104" y="12084"/>
                      <a:pt x="48723" y="11798"/>
                    </a:cubicBezTo>
                    <a:lnTo>
                      <a:pt x="47692" y="10759"/>
                    </a:lnTo>
                    <a:cubicBezTo>
                      <a:pt x="47372" y="10413"/>
                      <a:pt x="46697" y="10006"/>
                      <a:pt x="46220" y="9633"/>
                    </a:cubicBezTo>
                    <a:cubicBezTo>
                      <a:pt x="42514" y="6940"/>
                      <a:pt x="37968" y="5252"/>
                      <a:pt x="33587" y="6828"/>
                    </a:cubicBezTo>
                    <a:cubicBezTo>
                      <a:pt x="29136" y="8265"/>
                      <a:pt x="25083" y="12283"/>
                      <a:pt x="21784" y="16924"/>
                    </a:cubicBezTo>
                    <a:cubicBezTo>
                      <a:pt x="20096" y="19210"/>
                      <a:pt x="18650" y="21765"/>
                      <a:pt x="17230" y="24345"/>
                    </a:cubicBezTo>
                    <a:lnTo>
                      <a:pt x="15238" y="28250"/>
                    </a:lnTo>
                    <a:lnTo>
                      <a:pt x="13307" y="32511"/>
                    </a:lnTo>
                    <a:cubicBezTo>
                      <a:pt x="10692" y="37879"/>
                      <a:pt x="8406" y="43404"/>
                      <a:pt x="7021" y="48945"/>
                    </a:cubicBezTo>
                    <a:cubicBezTo>
                      <a:pt x="5626" y="54435"/>
                      <a:pt x="5211" y="60159"/>
                      <a:pt x="7012" y="64471"/>
                    </a:cubicBezTo>
                    <a:cubicBezTo>
                      <a:pt x="7869" y="66636"/>
                      <a:pt x="9272" y="68368"/>
                      <a:pt x="11125" y="69589"/>
                    </a:cubicBezTo>
                    <a:cubicBezTo>
                      <a:pt x="11558" y="69952"/>
                      <a:pt x="12026" y="70169"/>
                      <a:pt x="12476" y="70420"/>
                    </a:cubicBezTo>
                    <a:cubicBezTo>
                      <a:pt x="12978" y="70645"/>
                      <a:pt x="13229" y="70940"/>
                      <a:pt x="13957" y="71156"/>
                    </a:cubicBezTo>
                    <a:cubicBezTo>
                      <a:pt x="14597" y="71407"/>
                      <a:pt x="15221" y="71632"/>
                      <a:pt x="15836" y="71884"/>
                    </a:cubicBezTo>
                    <a:lnTo>
                      <a:pt x="16069" y="71961"/>
                    </a:lnTo>
                    <a:lnTo>
                      <a:pt x="16191" y="72005"/>
                    </a:lnTo>
                    <a:cubicBezTo>
                      <a:pt x="16372" y="72074"/>
                      <a:pt x="15983" y="71935"/>
                      <a:pt x="16043" y="71953"/>
                    </a:cubicBezTo>
                    <a:lnTo>
                      <a:pt x="16104" y="71970"/>
                    </a:lnTo>
                    <a:lnTo>
                      <a:pt x="16511" y="72074"/>
                    </a:lnTo>
                    <a:lnTo>
                      <a:pt x="17351" y="72256"/>
                    </a:lnTo>
                    <a:cubicBezTo>
                      <a:pt x="19550" y="72879"/>
                      <a:pt x="21680" y="72862"/>
                      <a:pt x="23620" y="72594"/>
                    </a:cubicBezTo>
                    <a:cubicBezTo>
                      <a:pt x="25594" y="72299"/>
                      <a:pt x="27318" y="71442"/>
                      <a:pt x="28945" y="70524"/>
                    </a:cubicBezTo>
                    <a:cubicBezTo>
                      <a:pt x="32123" y="68403"/>
                      <a:pt x="34505" y="65303"/>
                      <a:pt x="36306" y="62411"/>
                    </a:cubicBezTo>
                    <a:cubicBezTo>
                      <a:pt x="38159" y="59501"/>
                      <a:pt x="39484" y="56678"/>
                      <a:pt x="40471" y="54306"/>
                    </a:cubicBezTo>
                    <a:cubicBezTo>
                      <a:pt x="41518" y="51942"/>
                      <a:pt x="42202" y="50140"/>
                      <a:pt x="42696" y="48738"/>
                    </a:cubicBezTo>
                    <a:cubicBezTo>
                      <a:pt x="43190" y="47404"/>
                      <a:pt x="43458" y="46677"/>
                      <a:pt x="43458" y="46677"/>
                    </a:cubicBezTo>
                    <a:cubicBezTo>
                      <a:pt x="43527" y="46486"/>
                      <a:pt x="43614" y="46313"/>
                      <a:pt x="43692" y="46131"/>
                    </a:cubicBezTo>
                    <a:lnTo>
                      <a:pt x="43752" y="46053"/>
                    </a:lnTo>
                    <a:close/>
                  </a:path>
                </a:pathLst>
              </a:custGeom>
              <a:grpFill/>
              <a:ln w="8653" cap="flat">
                <a:noFill/>
                <a:prstDash val="solid"/>
                <a:miter/>
              </a:ln>
            </p:spPr>
            <p:txBody>
              <a:bodyPr rtlCol="0" anchor="ctr"/>
              <a:lstStyle/>
              <a:p>
                <a:endParaRPr lang="en-IN" dirty="0"/>
              </a:p>
            </p:txBody>
          </p:sp>
          <p:sp>
            <p:nvSpPr>
              <p:cNvPr id="110" name="Freeform: Shape 85">
                <a:extLst>
                  <a:ext uri="{FF2B5EF4-FFF2-40B4-BE49-F238E27FC236}">
                    <a16:creationId xmlns:a16="http://schemas.microsoft.com/office/drawing/2014/main" id="{A888DC28-74C1-CA49-A267-1A2EFA6FAD69}"/>
                  </a:ext>
                </a:extLst>
              </p:cNvPr>
              <p:cNvSpPr/>
              <p:nvPr/>
            </p:nvSpPr>
            <p:spPr>
              <a:xfrm>
                <a:off x="-1826908" y="3378521"/>
                <a:ext cx="69439" cy="72672"/>
              </a:xfrm>
              <a:custGeom>
                <a:avLst/>
                <a:gdLst>
                  <a:gd name="connsiteX0" fmla="*/ 50158 w 69439"/>
                  <a:gd name="connsiteY0" fmla="*/ 50280 h 72672"/>
                  <a:gd name="connsiteX1" fmla="*/ 49188 w 69439"/>
                  <a:gd name="connsiteY1" fmla="*/ 51856 h 72672"/>
                  <a:gd name="connsiteX2" fmla="*/ 45560 w 69439"/>
                  <a:gd name="connsiteY2" fmla="*/ 57146 h 72672"/>
                  <a:gd name="connsiteX3" fmla="*/ 38867 w 69439"/>
                  <a:gd name="connsiteY3" fmla="*/ 64688 h 72672"/>
                  <a:gd name="connsiteX4" fmla="*/ 27056 w 69439"/>
                  <a:gd name="connsiteY4" fmla="*/ 71858 h 72672"/>
                  <a:gd name="connsiteX5" fmla="*/ 18639 w 69439"/>
                  <a:gd name="connsiteY5" fmla="*/ 72464 h 72672"/>
                  <a:gd name="connsiteX6" fmla="*/ 10335 w 69439"/>
                  <a:gd name="connsiteY6" fmla="*/ 69356 h 72672"/>
                  <a:gd name="connsiteX7" fmla="*/ 9374 w 69439"/>
                  <a:gd name="connsiteY7" fmla="*/ 68793 h 72672"/>
                  <a:gd name="connsiteX8" fmla="*/ 8897 w 69439"/>
                  <a:gd name="connsiteY8" fmla="*/ 68498 h 72672"/>
                  <a:gd name="connsiteX9" fmla="*/ 8846 w 69439"/>
                  <a:gd name="connsiteY9" fmla="*/ 68446 h 72672"/>
                  <a:gd name="connsiteX10" fmla="*/ 8629 w 69439"/>
                  <a:gd name="connsiteY10" fmla="*/ 68290 h 72672"/>
                  <a:gd name="connsiteX11" fmla="*/ 8525 w 69439"/>
                  <a:gd name="connsiteY11" fmla="*/ 68204 h 72672"/>
                  <a:gd name="connsiteX12" fmla="*/ 8335 w 69439"/>
                  <a:gd name="connsiteY12" fmla="*/ 68048 h 72672"/>
                  <a:gd name="connsiteX13" fmla="*/ 6759 w 69439"/>
                  <a:gd name="connsiteY13" fmla="*/ 66792 h 72672"/>
                  <a:gd name="connsiteX14" fmla="*/ 5044 w 69439"/>
                  <a:gd name="connsiteY14" fmla="*/ 65147 h 72672"/>
                  <a:gd name="connsiteX15" fmla="*/ 3434 w 69439"/>
                  <a:gd name="connsiteY15" fmla="*/ 63216 h 72672"/>
                  <a:gd name="connsiteX16" fmla="*/ 31 w 69439"/>
                  <a:gd name="connsiteY16" fmla="*/ 53804 h 72672"/>
                  <a:gd name="connsiteX17" fmla="*/ 1615 w 69439"/>
                  <a:gd name="connsiteY17" fmla="*/ 44062 h 72672"/>
                  <a:gd name="connsiteX18" fmla="*/ 5953 w 69439"/>
                  <a:gd name="connsiteY18" fmla="*/ 35602 h 72672"/>
                  <a:gd name="connsiteX19" fmla="*/ 17617 w 69439"/>
                  <a:gd name="connsiteY19" fmla="*/ 21090 h 72672"/>
                  <a:gd name="connsiteX20" fmla="*/ 20613 w 69439"/>
                  <a:gd name="connsiteY20" fmla="*/ 17626 h 72672"/>
                  <a:gd name="connsiteX21" fmla="*/ 23860 w 69439"/>
                  <a:gd name="connsiteY21" fmla="*/ 14197 h 72672"/>
                  <a:gd name="connsiteX22" fmla="*/ 30822 w 69439"/>
                  <a:gd name="connsiteY22" fmla="*/ 7885 h 72672"/>
                  <a:gd name="connsiteX23" fmla="*/ 38771 w 69439"/>
                  <a:gd name="connsiteY23" fmla="*/ 2672 h 72672"/>
                  <a:gd name="connsiteX24" fmla="*/ 48279 w 69439"/>
                  <a:gd name="connsiteY24" fmla="*/ 31 h 72672"/>
                  <a:gd name="connsiteX25" fmla="*/ 58003 w 69439"/>
                  <a:gd name="connsiteY25" fmla="*/ 2377 h 72672"/>
                  <a:gd name="connsiteX26" fmla="*/ 64844 w 69439"/>
                  <a:gd name="connsiteY26" fmla="*/ 8603 h 72672"/>
                  <a:gd name="connsiteX27" fmla="*/ 66048 w 69439"/>
                  <a:gd name="connsiteY27" fmla="*/ 10240 h 72672"/>
                  <a:gd name="connsiteX28" fmla="*/ 67242 w 69439"/>
                  <a:gd name="connsiteY28" fmla="*/ 12309 h 72672"/>
                  <a:gd name="connsiteX29" fmla="*/ 68143 w 69439"/>
                  <a:gd name="connsiteY29" fmla="*/ 14396 h 72672"/>
                  <a:gd name="connsiteX30" fmla="*/ 68827 w 69439"/>
                  <a:gd name="connsiteY30" fmla="*/ 16500 h 72672"/>
                  <a:gd name="connsiteX31" fmla="*/ 69130 w 69439"/>
                  <a:gd name="connsiteY31" fmla="*/ 24943 h 72672"/>
                  <a:gd name="connsiteX32" fmla="*/ 63285 w 69439"/>
                  <a:gd name="connsiteY32" fmla="*/ 37447 h 72672"/>
                  <a:gd name="connsiteX33" fmla="*/ 56514 w 69439"/>
                  <a:gd name="connsiteY33" fmla="*/ 44937 h 72672"/>
                  <a:gd name="connsiteX34" fmla="*/ 51647 w 69439"/>
                  <a:gd name="connsiteY34" fmla="*/ 49093 h 72672"/>
                  <a:gd name="connsiteX35" fmla="*/ 50158 w 69439"/>
                  <a:gd name="connsiteY35" fmla="*/ 50280 h 72672"/>
                  <a:gd name="connsiteX36" fmla="*/ 46582 w 69439"/>
                  <a:gd name="connsiteY36" fmla="*/ 46591 h 72672"/>
                  <a:gd name="connsiteX37" fmla="*/ 48132 w 69439"/>
                  <a:gd name="connsiteY37" fmla="*/ 45110 h 72672"/>
                  <a:gd name="connsiteX38" fmla="*/ 52375 w 69439"/>
                  <a:gd name="connsiteY38" fmla="*/ 40850 h 72672"/>
                  <a:gd name="connsiteX39" fmla="*/ 58159 w 69439"/>
                  <a:gd name="connsiteY39" fmla="*/ 33810 h 72672"/>
                  <a:gd name="connsiteX40" fmla="*/ 62688 w 69439"/>
                  <a:gd name="connsiteY40" fmla="*/ 23835 h 72672"/>
                  <a:gd name="connsiteX41" fmla="*/ 62480 w 69439"/>
                  <a:gd name="connsiteY41" fmla="*/ 18120 h 72672"/>
                  <a:gd name="connsiteX42" fmla="*/ 62021 w 69439"/>
                  <a:gd name="connsiteY42" fmla="*/ 16699 h 72672"/>
                  <a:gd name="connsiteX43" fmla="*/ 61450 w 69439"/>
                  <a:gd name="connsiteY43" fmla="*/ 15314 h 72672"/>
                  <a:gd name="connsiteX44" fmla="*/ 60757 w 69439"/>
                  <a:gd name="connsiteY44" fmla="*/ 14033 h 72672"/>
                  <a:gd name="connsiteX45" fmla="*/ 59683 w 69439"/>
                  <a:gd name="connsiteY45" fmla="*/ 12526 h 72672"/>
                  <a:gd name="connsiteX46" fmla="*/ 48452 w 69439"/>
                  <a:gd name="connsiteY46" fmla="*/ 6101 h 72672"/>
                  <a:gd name="connsiteX47" fmla="*/ 34199 w 69439"/>
                  <a:gd name="connsiteY47" fmla="*/ 12257 h 72672"/>
                  <a:gd name="connsiteX48" fmla="*/ 27653 w 69439"/>
                  <a:gd name="connsiteY48" fmla="*/ 18016 h 72672"/>
                  <a:gd name="connsiteX49" fmla="*/ 24588 w 69439"/>
                  <a:gd name="connsiteY49" fmla="*/ 21168 h 72672"/>
                  <a:gd name="connsiteX50" fmla="*/ 21540 w 69439"/>
                  <a:gd name="connsiteY50" fmla="*/ 24588 h 72672"/>
                  <a:gd name="connsiteX51" fmla="*/ 10612 w 69439"/>
                  <a:gd name="connsiteY51" fmla="*/ 38529 h 72672"/>
                  <a:gd name="connsiteX52" fmla="*/ 6040 w 69439"/>
                  <a:gd name="connsiteY52" fmla="*/ 53371 h 72672"/>
                  <a:gd name="connsiteX53" fmla="*/ 8465 w 69439"/>
                  <a:gd name="connsiteY53" fmla="*/ 59475 h 72672"/>
                  <a:gd name="connsiteX54" fmla="*/ 9504 w 69439"/>
                  <a:gd name="connsiteY54" fmla="*/ 60662 h 72672"/>
                  <a:gd name="connsiteX55" fmla="*/ 10707 w 69439"/>
                  <a:gd name="connsiteY55" fmla="*/ 61787 h 72672"/>
                  <a:gd name="connsiteX56" fmla="*/ 12292 w 69439"/>
                  <a:gd name="connsiteY56" fmla="*/ 63034 h 72672"/>
                  <a:gd name="connsiteX57" fmla="*/ 12491 w 69439"/>
                  <a:gd name="connsiteY57" fmla="*/ 63207 h 72672"/>
                  <a:gd name="connsiteX58" fmla="*/ 12595 w 69439"/>
                  <a:gd name="connsiteY58" fmla="*/ 63260 h 72672"/>
                  <a:gd name="connsiteX59" fmla="*/ 12465 w 69439"/>
                  <a:gd name="connsiteY59" fmla="*/ 63173 h 72672"/>
                  <a:gd name="connsiteX60" fmla="*/ 12517 w 69439"/>
                  <a:gd name="connsiteY60" fmla="*/ 63207 h 72672"/>
                  <a:gd name="connsiteX61" fmla="*/ 12881 w 69439"/>
                  <a:gd name="connsiteY61" fmla="*/ 63415 h 72672"/>
                  <a:gd name="connsiteX62" fmla="*/ 13617 w 69439"/>
                  <a:gd name="connsiteY62" fmla="*/ 63857 h 72672"/>
                  <a:gd name="connsiteX63" fmla="*/ 19522 w 69439"/>
                  <a:gd name="connsiteY63" fmla="*/ 66031 h 72672"/>
                  <a:gd name="connsiteX64" fmla="*/ 25220 w 69439"/>
                  <a:gd name="connsiteY64" fmla="*/ 65624 h 72672"/>
                  <a:gd name="connsiteX65" fmla="*/ 34650 w 69439"/>
                  <a:gd name="connsiteY65" fmla="*/ 60038 h 72672"/>
                  <a:gd name="connsiteX66" fmla="*/ 41014 w 69439"/>
                  <a:gd name="connsiteY66" fmla="*/ 53527 h 72672"/>
                  <a:gd name="connsiteX67" fmla="*/ 44764 w 69439"/>
                  <a:gd name="connsiteY67" fmla="*/ 48860 h 72672"/>
                  <a:gd name="connsiteX68" fmla="*/ 46114 w 69439"/>
                  <a:gd name="connsiteY68" fmla="*/ 47110 h 72672"/>
                  <a:gd name="connsiteX69" fmla="*/ 46504 w 69439"/>
                  <a:gd name="connsiteY69" fmla="*/ 46660 h 72672"/>
                  <a:gd name="connsiteX70" fmla="*/ 46582 w 69439"/>
                  <a:gd name="connsiteY70" fmla="*/ 46591 h 72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9439" h="72672">
                    <a:moveTo>
                      <a:pt x="50158" y="50280"/>
                    </a:moveTo>
                    <a:cubicBezTo>
                      <a:pt x="49985" y="50583"/>
                      <a:pt x="49656" y="51111"/>
                      <a:pt x="49188" y="51856"/>
                    </a:cubicBezTo>
                    <a:cubicBezTo>
                      <a:pt x="48461" y="53033"/>
                      <a:pt x="47205" y="54929"/>
                      <a:pt x="45560" y="57146"/>
                    </a:cubicBezTo>
                    <a:cubicBezTo>
                      <a:pt x="43924" y="59363"/>
                      <a:pt x="41741" y="61969"/>
                      <a:pt x="38867" y="64688"/>
                    </a:cubicBezTo>
                    <a:cubicBezTo>
                      <a:pt x="35931" y="67364"/>
                      <a:pt x="32173" y="70213"/>
                      <a:pt x="27056" y="71858"/>
                    </a:cubicBezTo>
                    <a:cubicBezTo>
                      <a:pt x="24484" y="72542"/>
                      <a:pt x="21583" y="72940"/>
                      <a:pt x="18639" y="72464"/>
                    </a:cubicBezTo>
                    <a:cubicBezTo>
                      <a:pt x="15747" y="71979"/>
                      <a:pt x="12811" y="70975"/>
                      <a:pt x="10335" y="69356"/>
                    </a:cubicBezTo>
                    <a:lnTo>
                      <a:pt x="9374" y="68793"/>
                    </a:lnTo>
                    <a:lnTo>
                      <a:pt x="8897" y="68498"/>
                    </a:lnTo>
                    <a:lnTo>
                      <a:pt x="8846" y="68446"/>
                    </a:lnTo>
                    <a:lnTo>
                      <a:pt x="8629" y="68290"/>
                    </a:lnTo>
                    <a:lnTo>
                      <a:pt x="8525" y="68204"/>
                    </a:lnTo>
                    <a:lnTo>
                      <a:pt x="8335" y="68048"/>
                    </a:lnTo>
                    <a:lnTo>
                      <a:pt x="6759" y="66792"/>
                    </a:lnTo>
                    <a:cubicBezTo>
                      <a:pt x="6256" y="66455"/>
                      <a:pt x="5616" y="65710"/>
                      <a:pt x="5044" y="65147"/>
                    </a:cubicBezTo>
                    <a:cubicBezTo>
                      <a:pt x="4464" y="64515"/>
                      <a:pt x="3858" y="63900"/>
                      <a:pt x="3434" y="63216"/>
                    </a:cubicBezTo>
                    <a:cubicBezTo>
                      <a:pt x="1442" y="60619"/>
                      <a:pt x="186" y="57198"/>
                      <a:pt x="31" y="53804"/>
                    </a:cubicBezTo>
                    <a:cubicBezTo>
                      <a:pt x="-151" y="50401"/>
                      <a:pt x="490" y="47084"/>
                      <a:pt x="1615" y="44062"/>
                    </a:cubicBezTo>
                    <a:cubicBezTo>
                      <a:pt x="2793" y="41084"/>
                      <a:pt x="4213" y="38209"/>
                      <a:pt x="5953" y="35602"/>
                    </a:cubicBezTo>
                    <a:cubicBezTo>
                      <a:pt x="9296" y="30329"/>
                      <a:pt x="13444" y="25428"/>
                      <a:pt x="17617" y="21090"/>
                    </a:cubicBezTo>
                    <a:lnTo>
                      <a:pt x="20613" y="17626"/>
                    </a:lnTo>
                    <a:lnTo>
                      <a:pt x="23860" y="14197"/>
                    </a:lnTo>
                    <a:cubicBezTo>
                      <a:pt x="26068" y="11980"/>
                      <a:pt x="28346" y="9850"/>
                      <a:pt x="30822" y="7885"/>
                    </a:cubicBezTo>
                    <a:cubicBezTo>
                      <a:pt x="33230" y="5876"/>
                      <a:pt x="35940" y="4161"/>
                      <a:pt x="38771" y="2672"/>
                    </a:cubicBezTo>
                    <a:cubicBezTo>
                      <a:pt x="41655" y="1217"/>
                      <a:pt x="44867" y="204"/>
                      <a:pt x="48279" y="31"/>
                    </a:cubicBezTo>
                    <a:cubicBezTo>
                      <a:pt x="51656" y="-177"/>
                      <a:pt x="55206" y="672"/>
                      <a:pt x="58003" y="2377"/>
                    </a:cubicBezTo>
                    <a:cubicBezTo>
                      <a:pt x="60826" y="4049"/>
                      <a:pt x="63095" y="6196"/>
                      <a:pt x="64844" y="8603"/>
                    </a:cubicBezTo>
                    <a:cubicBezTo>
                      <a:pt x="65251" y="9158"/>
                      <a:pt x="65649" y="9513"/>
                      <a:pt x="66048" y="10240"/>
                    </a:cubicBezTo>
                    <a:cubicBezTo>
                      <a:pt x="66455" y="10941"/>
                      <a:pt x="66835" y="11625"/>
                      <a:pt x="67242" y="12309"/>
                    </a:cubicBezTo>
                    <a:cubicBezTo>
                      <a:pt x="67675" y="12994"/>
                      <a:pt x="67857" y="13704"/>
                      <a:pt x="68143" y="14396"/>
                    </a:cubicBezTo>
                    <a:cubicBezTo>
                      <a:pt x="68368" y="15089"/>
                      <a:pt x="68723" y="15747"/>
                      <a:pt x="68827" y="16500"/>
                    </a:cubicBezTo>
                    <a:cubicBezTo>
                      <a:pt x="69641" y="19367"/>
                      <a:pt x="69537" y="22293"/>
                      <a:pt x="69130" y="24943"/>
                    </a:cubicBezTo>
                    <a:cubicBezTo>
                      <a:pt x="68056" y="30199"/>
                      <a:pt x="65615" y="34252"/>
                      <a:pt x="63285" y="37447"/>
                    </a:cubicBezTo>
                    <a:cubicBezTo>
                      <a:pt x="60878" y="40607"/>
                      <a:pt x="58514" y="43041"/>
                      <a:pt x="56514" y="44937"/>
                    </a:cubicBezTo>
                    <a:cubicBezTo>
                      <a:pt x="54470" y="46816"/>
                      <a:pt x="52808" y="48184"/>
                      <a:pt x="51647" y="49093"/>
                    </a:cubicBezTo>
                    <a:cubicBezTo>
                      <a:pt x="50937" y="49673"/>
                      <a:pt x="50453" y="50063"/>
                      <a:pt x="50158" y="50280"/>
                    </a:cubicBezTo>
                    <a:close/>
                    <a:moveTo>
                      <a:pt x="46582" y="46591"/>
                    </a:moveTo>
                    <a:cubicBezTo>
                      <a:pt x="46582" y="46591"/>
                      <a:pt x="47127" y="46063"/>
                      <a:pt x="48132" y="45110"/>
                    </a:cubicBezTo>
                    <a:cubicBezTo>
                      <a:pt x="49171" y="44166"/>
                      <a:pt x="50643" y="42746"/>
                      <a:pt x="52375" y="40850"/>
                    </a:cubicBezTo>
                    <a:cubicBezTo>
                      <a:pt x="54159" y="39005"/>
                      <a:pt x="56211" y="36676"/>
                      <a:pt x="58159" y="33810"/>
                    </a:cubicBezTo>
                    <a:cubicBezTo>
                      <a:pt x="60107" y="30987"/>
                      <a:pt x="62004" y="27610"/>
                      <a:pt x="62688" y="23835"/>
                    </a:cubicBezTo>
                    <a:cubicBezTo>
                      <a:pt x="62878" y="21982"/>
                      <a:pt x="63000" y="20042"/>
                      <a:pt x="62480" y="18120"/>
                    </a:cubicBezTo>
                    <a:cubicBezTo>
                      <a:pt x="62454" y="17626"/>
                      <a:pt x="62168" y="17193"/>
                      <a:pt x="62021" y="16699"/>
                    </a:cubicBezTo>
                    <a:cubicBezTo>
                      <a:pt x="61839" y="16241"/>
                      <a:pt x="61718" y="15695"/>
                      <a:pt x="61450" y="15314"/>
                    </a:cubicBezTo>
                    <a:lnTo>
                      <a:pt x="60757" y="14033"/>
                    </a:lnTo>
                    <a:cubicBezTo>
                      <a:pt x="60575" y="13608"/>
                      <a:pt x="60029" y="13028"/>
                      <a:pt x="59683" y="12526"/>
                    </a:cubicBezTo>
                    <a:cubicBezTo>
                      <a:pt x="56955" y="8855"/>
                      <a:pt x="53094" y="5867"/>
                      <a:pt x="48452" y="6101"/>
                    </a:cubicBezTo>
                    <a:cubicBezTo>
                      <a:pt x="43776" y="6153"/>
                      <a:pt x="38693" y="8820"/>
                      <a:pt x="34199" y="12257"/>
                    </a:cubicBezTo>
                    <a:cubicBezTo>
                      <a:pt x="31896" y="13955"/>
                      <a:pt x="29766" y="15981"/>
                      <a:pt x="27653" y="18016"/>
                    </a:cubicBezTo>
                    <a:lnTo>
                      <a:pt x="24588" y="21168"/>
                    </a:lnTo>
                    <a:lnTo>
                      <a:pt x="21540" y="24588"/>
                    </a:lnTo>
                    <a:cubicBezTo>
                      <a:pt x="17331" y="29091"/>
                      <a:pt x="13608" y="33611"/>
                      <a:pt x="10612" y="38529"/>
                    </a:cubicBezTo>
                    <a:cubicBezTo>
                      <a:pt x="7677" y="43378"/>
                      <a:pt x="5572" y="48704"/>
                      <a:pt x="6040" y="53371"/>
                    </a:cubicBezTo>
                    <a:cubicBezTo>
                      <a:pt x="6222" y="55674"/>
                      <a:pt x="7044" y="57752"/>
                      <a:pt x="8465" y="59475"/>
                    </a:cubicBezTo>
                    <a:cubicBezTo>
                      <a:pt x="8759" y="59952"/>
                      <a:pt x="9149" y="60290"/>
                      <a:pt x="9504" y="60662"/>
                    </a:cubicBezTo>
                    <a:cubicBezTo>
                      <a:pt x="9928" y="61017"/>
                      <a:pt x="10084" y="61389"/>
                      <a:pt x="10707" y="61787"/>
                    </a:cubicBezTo>
                    <a:cubicBezTo>
                      <a:pt x="11253" y="62220"/>
                      <a:pt x="11764" y="62627"/>
                      <a:pt x="12292" y="63034"/>
                    </a:cubicBezTo>
                    <a:lnTo>
                      <a:pt x="12491" y="63207"/>
                    </a:lnTo>
                    <a:lnTo>
                      <a:pt x="12595" y="63260"/>
                    </a:lnTo>
                    <a:cubicBezTo>
                      <a:pt x="12534" y="63225"/>
                      <a:pt x="12785" y="63433"/>
                      <a:pt x="12465" y="63173"/>
                    </a:cubicBezTo>
                    <a:lnTo>
                      <a:pt x="12517" y="63207"/>
                    </a:lnTo>
                    <a:lnTo>
                      <a:pt x="12881" y="63415"/>
                    </a:lnTo>
                    <a:lnTo>
                      <a:pt x="13617" y="63857"/>
                    </a:lnTo>
                    <a:cubicBezTo>
                      <a:pt x="15539" y="65104"/>
                      <a:pt x="17574" y="65710"/>
                      <a:pt x="19522" y="66031"/>
                    </a:cubicBezTo>
                    <a:cubicBezTo>
                      <a:pt x="21479" y="66325"/>
                      <a:pt x="23384" y="65996"/>
                      <a:pt x="25220" y="65624"/>
                    </a:cubicBezTo>
                    <a:cubicBezTo>
                      <a:pt x="28874" y="64524"/>
                      <a:pt x="32052" y="62272"/>
                      <a:pt x="34650" y="60038"/>
                    </a:cubicBezTo>
                    <a:cubicBezTo>
                      <a:pt x="37265" y="57778"/>
                      <a:pt x="39378" y="55492"/>
                      <a:pt x="41014" y="53527"/>
                    </a:cubicBezTo>
                    <a:cubicBezTo>
                      <a:pt x="42711" y="51544"/>
                      <a:pt x="43898" y="50046"/>
                      <a:pt x="44764" y="48860"/>
                    </a:cubicBezTo>
                    <a:cubicBezTo>
                      <a:pt x="45647" y="47708"/>
                      <a:pt x="46114" y="47110"/>
                      <a:pt x="46114" y="47110"/>
                    </a:cubicBezTo>
                    <a:cubicBezTo>
                      <a:pt x="46236" y="46937"/>
                      <a:pt x="46365" y="46807"/>
                      <a:pt x="46504" y="46660"/>
                    </a:cubicBezTo>
                    <a:lnTo>
                      <a:pt x="46582" y="46591"/>
                    </a:lnTo>
                    <a:close/>
                  </a:path>
                </a:pathLst>
              </a:custGeom>
              <a:grpFill/>
              <a:ln w="8653" cap="flat">
                <a:noFill/>
                <a:prstDash val="solid"/>
                <a:miter/>
              </a:ln>
            </p:spPr>
            <p:txBody>
              <a:bodyPr rtlCol="0" anchor="ctr"/>
              <a:lstStyle/>
              <a:p>
                <a:endParaRPr lang="en-IN" dirty="0"/>
              </a:p>
            </p:txBody>
          </p:sp>
          <p:sp>
            <p:nvSpPr>
              <p:cNvPr id="111" name="Freeform: Shape 86">
                <a:extLst>
                  <a:ext uri="{FF2B5EF4-FFF2-40B4-BE49-F238E27FC236}">
                    <a16:creationId xmlns:a16="http://schemas.microsoft.com/office/drawing/2014/main" id="{4941A533-FDEA-E846-A85F-9E48BC036A1D}"/>
                  </a:ext>
                </a:extLst>
              </p:cNvPr>
              <p:cNvSpPr/>
              <p:nvPr/>
            </p:nvSpPr>
            <p:spPr>
              <a:xfrm>
                <a:off x="-1710144" y="3283770"/>
                <a:ext cx="77317" cy="63011"/>
              </a:xfrm>
              <a:custGeom>
                <a:avLst/>
                <a:gdLst>
                  <a:gd name="connsiteX0" fmla="*/ 49487 w 77317"/>
                  <a:gd name="connsiteY0" fmla="*/ 49227 h 63011"/>
                  <a:gd name="connsiteX1" fmla="*/ 48101 w 77317"/>
                  <a:gd name="connsiteY1" fmla="*/ 50447 h 63011"/>
                  <a:gd name="connsiteX2" fmla="*/ 43079 w 77317"/>
                  <a:gd name="connsiteY2" fmla="*/ 54413 h 63011"/>
                  <a:gd name="connsiteX3" fmla="*/ 34429 w 77317"/>
                  <a:gd name="connsiteY3" fmla="*/ 59652 h 63011"/>
                  <a:gd name="connsiteX4" fmla="*/ 21050 w 77317"/>
                  <a:gd name="connsiteY4" fmla="*/ 63012 h 63011"/>
                  <a:gd name="connsiteX5" fmla="*/ 12807 w 77317"/>
                  <a:gd name="connsiteY5" fmla="*/ 61124 h 63011"/>
                  <a:gd name="connsiteX6" fmla="*/ 5802 w 77317"/>
                  <a:gd name="connsiteY6" fmla="*/ 55712 h 63011"/>
                  <a:gd name="connsiteX7" fmla="*/ 5066 w 77317"/>
                  <a:gd name="connsiteY7" fmla="*/ 54881 h 63011"/>
                  <a:gd name="connsiteX8" fmla="*/ 4693 w 77317"/>
                  <a:gd name="connsiteY8" fmla="*/ 54448 h 63011"/>
                  <a:gd name="connsiteX9" fmla="*/ 4642 w 77317"/>
                  <a:gd name="connsiteY9" fmla="*/ 54405 h 63011"/>
                  <a:gd name="connsiteX10" fmla="*/ 4486 w 77317"/>
                  <a:gd name="connsiteY10" fmla="*/ 54180 h 63011"/>
                  <a:gd name="connsiteX11" fmla="*/ 4416 w 77317"/>
                  <a:gd name="connsiteY11" fmla="*/ 54084 h 63011"/>
                  <a:gd name="connsiteX12" fmla="*/ 4261 w 77317"/>
                  <a:gd name="connsiteY12" fmla="*/ 53885 h 63011"/>
                  <a:gd name="connsiteX13" fmla="*/ 3135 w 77317"/>
                  <a:gd name="connsiteY13" fmla="*/ 52231 h 63011"/>
                  <a:gd name="connsiteX14" fmla="*/ 1975 w 77317"/>
                  <a:gd name="connsiteY14" fmla="*/ 50136 h 63011"/>
                  <a:gd name="connsiteX15" fmla="*/ 1013 w 77317"/>
                  <a:gd name="connsiteY15" fmla="*/ 47824 h 63011"/>
                  <a:gd name="connsiteX16" fmla="*/ 528 w 77317"/>
                  <a:gd name="connsiteY16" fmla="*/ 37831 h 63011"/>
                  <a:gd name="connsiteX17" fmla="*/ 4910 w 77317"/>
                  <a:gd name="connsiteY17" fmla="*/ 29016 h 63011"/>
                  <a:gd name="connsiteX18" fmla="*/ 11560 w 77317"/>
                  <a:gd name="connsiteY18" fmla="*/ 22184 h 63011"/>
                  <a:gd name="connsiteX19" fmla="*/ 27060 w 77317"/>
                  <a:gd name="connsiteY19" fmla="*/ 11689 h 63011"/>
                  <a:gd name="connsiteX20" fmla="*/ 30853 w 77317"/>
                  <a:gd name="connsiteY20" fmla="*/ 9343 h 63011"/>
                  <a:gd name="connsiteX21" fmla="*/ 34974 w 77317"/>
                  <a:gd name="connsiteY21" fmla="*/ 6996 h 63011"/>
                  <a:gd name="connsiteX22" fmla="*/ 43486 w 77317"/>
                  <a:gd name="connsiteY22" fmla="*/ 3022 h 63011"/>
                  <a:gd name="connsiteX23" fmla="*/ 52622 w 77317"/>
                  <a:gd name="connsiteY23" fmla="*/ 381 h 63011"/>
                  <a:gd name="connsiteX24" fmla="*/ 62476 w 77317"/>
                  <a:gd name="connsiteY24" fmla="*/ 649 h 63011"/>
                  <a:gd name="connsiteX25" fmla="*/ 71065 w 77317"/>
                  <a:gd name="connsiteY25" fmla="*/ 5792 h 63011"/>
                  <a:gd name="connsiteX26" fmla="*/ 75802 w 77317"/>
                  <a:gd name="connsiteY26" fmla="*/ 13724 h 63011"/>
                  <a:gd name="connsiteX27" fmla="*/ 76451 w 77317"/>
                  <a:gd name="connsiteY27" fmla="*/ 15664 h 63011"/>
                  <a:gd name="connsiteX28" fmla="*/ 76980 w 77317"/>
                  <a:gd name="connsiteY28" fmla="*/ 18002 h 63011"/>
                  <a:gd name="connsiteX29" fmla="*/ 77213 w 77317"/>
                  <a:gd name="connsiteY29" fmla="*/ 20245 h 63011"/>
                  <a:gd name="connsiteX30" fmla="*/ 77274 w 77317"/>
                  <a:gd name="connsiteY30" fmla="*/ 22479 h 63011"/>
                  <a:gd name="connsiteX31" fmla="*/ 75057 w 77317"/>
                  <a:gd name="connsiteY31" fmla="*/ 30618 h 63011"/>
                  <a:gd name="connsiteX32" fmla="*/ 65792 w 77317"/>
                  <a:gd name="connsiteY32" fmla="*/ 40844 h 63011"/>
                  <a:gd name="connsiteX33" fmla="*/ 57107 w 77317"/>
                  <a:gd name="connsiteY33" fmla="*/ 46023 h 63011"/>
                  <a:gd name="connsiteX34" fmla="*/ 51245 w 77317"/>
                  <a:gd name="connsiteY34" fmla="*/ 48568 h 63011"/>
                  <a:gd name="connsiteX35" fmla="*/ 49487 w 77317"/>
                  <a:gd name="connsiteY35" fmla="*/ 49227 h 63011"/>
                  <a:gd name="connsiteX36" fmla="*/ 47166 w 77317"/>
                  <a:gd name="connsiteY36" fmla="*/ 44629 h 63011"/>
                  <a:gd name="connsiteX37" fmla="*/ 49089 w 77317"/>
                  <a:gd name="connsiteY37" fmla="*/ 43685 h 63011"/>
                  <a:gd name="connsiteX38" fmla="*/ 54388 w 77317"/>
                  <a:gd name="connsiteY38" fmla="*/ 40862 h 63011"/>
                  <a:gd name="connsiteX39" fmla="*/ 61991 w 77317"/>
                  <a:gd name="connsiteY39" fmla="*/ 35857 h 63011"/>
                  <a:gd name="connsiteX40" fmla="*/ 69256 w 77317"/>
                  <a:gd name="connsiteY40" fmla="*/ 27657 h 63011"/>
                  <a:gd name="connsiteX41" fmla="*/ 70754 w 77317"/>
                  <a:gd name="connsiteY41" fmla="*/ 22141 h 63011"/>
                  <a:gd name="connsiteX42" fmla="*/ 70728 w 77317"/>
                  <a:gd name="connsiteY42" fmla="*/ 20643 h 63011"/>
                  <a:gd name="connsiteX43" fmla="*/ 70589 w 77317"/>
                  <a:gd name="connsiteY43" fmla="*/ 19145 h 63011"/>
                  <a:gd name="connsiteX44" fmla="*/ 70312 w 77317"/>
                  <a:gd name="connsiteY44" fmla="*/ 17707 h 63011"/>
                  <a:gd name="connsiteX45" fmla="*/ 69732 w 77317"/>
                  <a:gd name="connsiteY45" fmla="*/ 15932 h 63011"/>
                  <a:gd name="connsiteX46" fmla="*/ 60882 w 77317"/>
                  <a:gd name="connsiteY46" fmla="*/ 6494 h 63011"/>
                  <a:gd name="connsiteX47" fmla="*/ 45460 w 77317"/>
                  <a:gd name="connsiteY47" fmla="*/ 8191 h 63011"/>
                  <a:gd name="connsiteX48" fmla="*/ 37494 w 77317"/>
                  <a:gd name="connsiteY48" fmla="*/ 11767 h 63011"/>
                  <a:gd name="connsiteX49" fmla="*/ 33649 w 77317"/>
                  <a:gd name="connsiteY49" fmla="*/ 13863 h 63011"/>
                  <a:gd name="connsiteX50" fmla="*/ 29658 w 77317"/>
                  <a:gd name="connsiteY50" fmla="*/ 16279 h 63011"/>
                  <a:gd name="connsiteX51" fmla="*/ 15197 w 77317"/>
                  <a:gd name="connsiteY51" fmla="*/ 26323 h 63011"/>
                  <a:gd name="connsiteX52" fmla="*/ 6443 w 77317"/>
                  <a:gd name="connsiteY52" fmla="*/ 39147 h 63011"/>
                  <a:gd name="connsiteX53" fmla="*/ 6971 w 77317"/>
                  <a:gd name="connsiteY53" fmla="*/ 45685 h 63011"/>
                  <a:gd name="connsiteX54" fmla="*/ 7620 w 77317"/>
                  <a:gd name="connsiteY54" fmla="*/ 47140 h 63011"/>
                  <a:gd name="connsiteX55" fmla="*/ 8425 w 77317"/>
                  <a:gd name="connsiteY55" fmla="*/ 48595 h 63011"/>
                  <a:gd name="connsiteX56" fmla="*/ 9586 w 77317"/>
                  <a:gd name="connsiteY56" fmla="*/ 50231 h 63011"/>
                  <a:gd name="connsiteX57" fmla="*/ 9724 w 77317"/>
                  <a:gd name="connsiteY57" fmla="*/ 50430 h 63011"/>
                  <a:gd name="connsiteX58" fmla="*/ 9794 w 77317"/>
                  <a:gd name="connsiteY58" fmla="*/ 50525 h 63011"/>
                  <a:gd name="connsiteX59" fmla="*/ 9716 w 77317"/>
                  <a:gd name="connsiteY59" fmla="*/ 50422 h 63011"/>
                  <a:gd name="connsiteX60" fmla="*/ 9750 w 77317"/>
                  <a:gd name="connsiteY60" fmla="*/ 50447 h 63011"/>
                  <a:gd name="connsiteX61" fmla="*/ 10027 w 77317"/>
                  <a:gd name="connsiteY61" fmla="*/ 50768 h 63011"/>
                  <a:gd name="connsiteX62" fmla="*/ 10590 w 77317"/>
                  <a:gd name="connsiteY62" fmla="*/ 51391 h 63011"/>
                  <a:gd name="connsiteX63" fmla="*/ 15595 w 77317"/>
                  <a:gd name="connsiteY63" fmla="*/ 55210 h 63011"/>
                  <a:gd name="connsiteX64" fmla="*/ 21172 w 77317"/>
                  <a:gd name="connsiteY64" fmla="*/ 56474 h 63011"/>
                  <a:gd name="connsiteX65" fmla="*/ 31814 w 77317"/>
                  <a:gd name="connsiteY65" fmla="*/ 53929 h 63011"/>
                  <a:gd name="connsiteX66" fmla="*/ 39823 w 77317"/>
                  <a:gd name="connsiteY66" fmla="*/ 49573 h 63011"/>
                  <a:gd name="connsiteX67" fmla="*/ 44785 w 77317"/>
                  <a:gd name="connsiteY67" fmla="*/ 46222 h 63011"/>
                  <a:gd name="connsiteX68" fmla="*/ 46586 w 77317"/>
                  <a:gd name="connsiteY68" fmla="*/ 44958 h 63011"/>
                  <a:gd name="connsiteX69" fmla="*/ 47097 w 77317"/>
                  <a:gd name="connsiteY69" fmla="*/ 44655 h 63011"/>
                  <a:gd name="connsiteX70" fmla="*/ 47166 w 77317"/>
                  <a:gd name="connsiteY70" fmla="*/ 44629 h 6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7317" h="63011">
                    <a:moveTo>
                      <a:pt x="49487" y="49227"/>
                    </a:moveTo>
                    <a:cubicBezTo>
                      <a:pt x="49227" y="49443"/>
                      <a:pt x="48760" y="49859"/>
                      <a:pt x="48101" y="50447"/>
                    </a:cubicBezTo>
                    <a:cubicBezTo>
                      <a:pt x="47062" y="51348"/>
                      <a:pt x="45305" y="52812"/>
                      <a:pt x="43079" y="54413"/>
                    </a:cubicBezTo>
                    <a:cubicBezTo>
                      <a:pt x="40845" y="56050"/>
                      <a:pt x="37996" y="57903"/>
                      <a:pt x="34429" y="59652"/>
                    </a:cubicBezTo>
                    <a:cubicBezTo>
                      <a:pt x="30853" y="61349"/>
                      <a:pt x="26428" y="62968"/>
                      <a:pt x="21050" y="63012"/>
                    </a:cubicBezTo>
                    <a:cubicBezTo>
                      <a:pt x="18375" y="62917"/>
                      <a:pt x="15483" y="62466"/>
                      <a:pt x="12807" y="61124"/>
                    </a:cubicBezTo>
                    <a:cubicBezTo>
                      <a:pt x="10192" y="59817"/>
                      <a:pt x="7707" y="57990"/>
                      <a:pt x="5802" y="55712"/>
                    </a:cubicBezTo>
                    <a:lnTo>
                      <a:pt x="5066" y="54881"/>
                    </a:lnTo>
                    <a:lnTo>
                      <a:pt x="4693" y="54448"/>
                    </a:lnTo>
                    <a:lnTo>
                      <a:pt x="4642" y="54405"/>
                    </a:lnTo>
                    <a:lnTo>
                      <a:pt x="4486" y="54180"/>
                    </a:lnTo>
                    <a:lnTo>
                      <a:pt x="4416" y="54084"/>
                    </a:lnTo>
                    <a:lnTo>
                      <a:pt x="4261" y="53885"/>
                    </a:lnTo>
                    <a:lnTo>
                      <a:pt x="3135" y="52231"/>
                    </a:lnTo>
                    <a:cubicBezTo>
                      <a:pt x="2754" y="51764"/>
                      <a:pt x="2338" y="50854"/>
                      <a:pt x="1975" y="50136"/>
                    </a:cubicBezTo>
                    <a:cubicBezTo>
                      <a:pt x="1602" y="49382"/>
                      <a:pt x="1204" y="48620"/>
                      <a:pt x="1013" y="47824"/>
                    </a:cubicBezTo>
                    <a:cubicBezTo>
                      <a:pt x="-138" y="44750"/>
                      <a:pt x="-320" y="41113"/>
                      <a:pt x="528" y="37831"/>
                    </a:cubicBezTo>
                    <a:cubicBezTo>
                      <a:pt x="1342" y="34515"/>
                      <a:pt x="2953" y="31536"/>
                      <a:pt x="4910" y="29016"/>
                    </a:cubicBezTo>
                    <a:cubicBezTo>
                      <a:pt x="6910" y="26497"/>
                      <a:pt x="9118" y="24150"/>
                      <a:pt x="11560" y="22184"/>
                    </a:cubicBezTo>
                    <a:cubicBezTo>
                      <a:pt x="16340" y="18088"/>
                      <a:pt x="21622" y="14729"/>
                      <a:pt x="27060" y="11689"/>
                    </a:cubicBezTo>
                    <a:lnTo>
                      <a:pt x="30853" y="9343"/>
                    </a:lnTo>
                    <a:lnTo>
                      <a:pt x="34974" y="6996"/>
                    </a:lnTo>
                    <a:cubicBezTo>
                      <a:pt x="37745" y="5559"/>
                      <a:pt x="40551" y="4156"/>
                      <a:pt x="43486" y="3022"/>
                    </a:cubicBezTo>
                    <a:cubicBezTo>
                      <a:pt x="46387" y="1801"/>
                      <a:pt x="49461" y="970"/>
                      <a:pt x="52622" y="381"/>
                    </a:cubicBezTo>
                    <a:cubicBezTo>
                      <a:pt x="55808" y="-165"/>
                      <a:pt x="59168" y="-165"/>
                      <a:pt x="62476" y="649"/>
                    </a:cubicBezTo>
                    <a:cubicBezTo>
                      <a:pt x="65783" y="1446"/>
                      <a:pt x="68901" y="3307"/>
                      <a:pt x="71065" y="5792"/>
                    </a:cubicBezTo>
                    <a:cubicBezTo>
                      <a:pt x="73282" y="8217"/>
                      <a:pt x="74823" y="10927"/>
                      <a:pt x="75802" y="13724"/>
                    </a:cubicBezTo>
                    <a:cubicBezTo>
                      <a:pt x="76010" y="14382"/>
                      <a:pt x="76261" y="14850"/>
                      <a:pt x="76451" y="15664"/>
                    </a:cubicBezTo>
                    <a:cubicBezTo>
                      <a:pt x="76624" y="16452"/>
                      <a:pt x="76789" y="17240"/>
                      <a:pt x="76980" y="18002"/>
                    </a:cubicBezTo>
                    <a:cubicBezTo>
                      <a:pt x="77187" y="18764"/>
                      <a:pt x="77153" y="19500"/>
                      <a:pt x="77213" y="20245"/>
                    </a:cubicBezTo>
                    <a:cubicBezTo>
                      <a:pt x="77248" y="21007"/>
                      <a:pt x="77387" y="21734"/>
                      <a:pt x="77274" y="22479"/>
                    </a:cubicBezTo>
                    <a:cubicBezTo>
                      <a:pt x="77179" y="25466"/>
                      <a:pt x="76235" y="28211"/>
                      <a:pt x="75057" y="30618"/>
                    </a:cubicBezTo>
                    <a:cubicBezTo>
                      <a:pt x="72477" y="35337"/>
                      <a:pt x="68961" y="38472"/>
                      <a:pt x="65792" y="40844"/>
                    </a:cubicBezTo>
                    <a:cubicBezTo>
                      <a:pt x="62571" y="43174"/>
                      <a:pt x="59592" y="44819"/>
                      <a:pt x="57107" y="46023"/>
                    </a:cubicBezTo>
                    <a:cubicBezTo>
                      <a:pt x="54596" y="47226"/>
                      <a:pt x="52604" y="48049"/>
                      <a:pt x="51245" y="48568"/>
                    </a:cubicBezTo>
                    <a:cubicBezTo>
                      <a:pt x="50413" y="48871"/>
                      <a:pt x="49833" y="49105"/>
                      <a:pt x="49487" y="49227"/>
                    </a:cubicBezTo>
                    <a:close/>
                    <a:moveTo>
                      <a:pt x="47166" y="44629"/>
                    </a:moveTo>
                    <a:cubicBezTo>
                      <a:pt x="47166" y="44629"/>
                      <a:pt x="47842" y="44308"/>
                      <a:pt x="49089" y="43685"/>
                    </a:cubicBezTo>
                    <a:cubicBezTo>
                      <a:pt x="50353" y="43078"/>
                      <a:pt x="52171" y="42161"/>
                      <a:pt x="54388" y="40862"/>
                    </a:cubicBezTo>
                    <a:cubicBezTo>
                      <a:pt x="56648" y="39632"/>
                      <a:pt x="59289" y="38004"/>
                      <a:pt x="61991" y="35857"/>
                    </a:cubicBezTo>
                    <a:cubicBezTo>
                      <a:pt x="64684" y="33727"/>
                      <a:pt x="67507" y="31042"/>
                      <a:pt x="69256" y="27657"/>
                    </a:cubicBezTo>
                    <a:cubicBezTo>
                      <a:pt x="70000" y="25942"/>
                      <a:pt x="70658" y="24132"/>
                      <a:pt x="70754" y="22141"/>
                    </a:cubicBezTo>
                    <a:cubicBezTo>
                      <a:pt x="70858" y="21647"/>
                      <a:pt x="70719" y="21145"/>
                      <a:pt x="70728" y="20643"/>
                    </a:cubicBezTo>
                    <a:cubicBezTo>
                      <a:pt x="70684" y="20123"/>
                      <a:pt x="70719" y="19578"/>
                      <a:pt x="70589" y="19145"/>
                    </a:cubicBezTo>
                    <a:lnTo>
                      <a:pt x="70312" y="17707"/>
                    </a:lnTo>
                    <a:cubicBezTo>
                      <a:pt x="70243" y="17231"/>
                      <a:pt x="69914" y="16521"/>
                      <a:pt x="69732" y="15932"/>
                    </a:cubicBezTo>
                    <a:cubicBezTo>
                      <a:pt x="68199" y="11629"/>
                      <a:pt x="65394" y="7663"/>
                      <a:pt x="60882" y="6494"/>
                    </a:cubicBezTo>
                    <a:cubicBezTo>
                      <a:pt x="56414" y="5178"/>
                      <a:pt x="50777" y="6226"/>
                      <a:pt x="45460" y="8191"/>
                    </a:cubicBezTo>
                    <a:cubicBezTo>
                      <a:pt x="42767" y="9126"/>
                      <a:pt x="40135" y="10425"/>
                      <a:pt x="37494" y="11767"/>
                    </a:cubicBezTo>
                    <a:lnTo>
                      <a:pt x="33649" y="13863"/>
                    </a:lnTo>
                    <a:lnTo>
                      <a:pt x="29658" y="16279"/>
                    </a:lnTo>
                    <a:cubicBezTo>
                      <a:pt x="24471" y="19266"/>
                      <a:pt x="19475" y="22539"/>
                      <a:pt x="15197" y="26323"/>
                    </a:cubicBezTo>
                    <a:cubicBezTo>
                      <a:pt x="10971" y="30099"/>
                      <a:pt x="7386" y="34567"/>
                      <a:pt x="6443" y="39147"/>
                    </a:cubicBezTo>
                    <a:cubicBezTo>
                      <a:pt x="5940" y="41399"/>
                      <a:pt x="6122" y="43641"/>
                      <a:pt x="6971" y="45685"/>
                    </a:cubicBezTo>
                    <a:cubicBezTo>
                      <a:pt x="7101" y="46239"/>
                      <a:pt x="7386" y="46681"/>
                      <a:pt x="7620" y="47140"/>
                    </a:cubicBezTo>
                    <a:cubicBezTo>
                      <a:pt x="7897" y="47616"/>
                      <a:pt x="7967" y="48006"/>
                      <a:pt x="8425" y="48595"/>
                    </a:cubicBezTo>
                    <a:lnTo>
                      <a:pt x="9586" y="50231"/>
                    </a:lnTo>
                    <a:lnTo>
                      <a:pt x="9724" y="50430"/>
                    </a:lnTo>
                    <a:lnTo>
                      <a:pt x="9794" y="50525"/>
                    </a:lnTo>
                    <a:cubicBezTo>
                      <a:pt x="9742" y="50482"/>
                      <a:pt x="9941" y="50724"/>
                      <a:pt x="9716" y="50422"/>
                    </a:cubicBezTo>
                    <a:lnTo>
                      <a:pt x="9750" y="50447"/>
                    </a:lnTo>
                    <a:lnTo>
                      <a:pt x="10027" y="50768"/>
                    </a:lnTo>
                    <a:lnTo>
                      <a:pt x="10590" y="51391"/>
                    </a:lnTo>
                    <a:cubicBezTo>
                      <a:pt x="12088" y="53149"/>
                      <a:pt x="13837" y="54318"/>
                      <a:pt x="15595" y="55210"/>
                    </a:cubicBezTo>
                    <a:cubicBezTo>
                      <a:pt x="17388" y="56076"/>
                      <a:pt x="19293" y="56318"/>
                      <a:pt x="21172" y="56474"/>
                    </a:cubicBezTo>
                    <a:cubicBezTo>
                      <a:pt x="24982" y="56526"/>
                      <a:pt x="28670" y="55288"/>
                      <a:pt x="31814" y="53929"/>
                    </a:cubicBezTo>
                    <a:cubicBezTo>
                      <a:pt x="34992" y="52551"/>
                      <a:pt x="37676" y="50984"/>
                      <a:pt x="39823" y="49573"/>
                    </a:cubicBezTo>
                    <a:cubicBezTo>
                      <a:pt x="42031" y="48205"/>
                      <a:pt x="43607" y="47105"/>
                      <a:pt x="44785" y="46222"/>
                    </a:cubicBezTo>
                    <a:cubicBezTo>
                      <a:pt x="45954" y="45390"/>
                      <a:pt x="46586" y="44958"/>
                      <a:pt x="46586" y="44958"/>
                    </a:cubicBezTo>
                    <a:cubicBezTo>
                      <a:pt x="46742" y="44845"/>
                      <a:pt x="46915" y="44741"/>
                      <a:pt x="47097" y="44655"/>
                    </a:cubicBezTo>
                    <a:lnTo>
                      <a:pt x="47166" y="44629"/>
                    </a:lnTo>
                    <a:close/>
                  </a:path>
                </a:pathLst>
              </a:custGeom>
              <a:grpFill/>
              <a:ln w="8653" cap="flat">
                <a:noFill/>
                <a:prstDash val="solid"/>
                <a:miter/>
              </a:ln>
            </p:spPr>
            <p:txBody>
              <a:bodyPr rtlCol="0" anchor="ctr"/>
              <a:lstStyle/>
              <a:p>
                <a:endParaRPr lang="en-IN" dirty="0"/>
              </a:p>
            </p:txBody>
          </p:sp>
          <p:sp>
            <p:nvSpPr>
              <p:cNvPr id="112" name="Freeform: Shape 87">
                <a:extLst>
                  <a:ext uri="{FF2B5EF4-FFF2-40B4-BE49-F238E27FC236}">
                    <a16:creationId xmlns:a16="http://schemas.microsoft.com/office/drawing/2014/main" id="{19124FD3-671A-A342-93CF-6A99FAD51210}"/>
                  </a:ext>
                </a:extLst>
              </p:cNvPr>
              <p:cNvSpPr/>
              <p:nvPr/>
            </p:nvSpPr>
            <p:spPr>
              <a:xfrm>
                <a:off x="-2005477" y="3139275"/>
                <a:ext cx="1225326" cy="567040"/>
              </a:xfrm>
              <a:custGeom>
                <a:avLst/>
                <a:gdLst>
                  <a:gd name="connsiteX0" fmla="*/ 7652 w 1225326"/>
                  <a:gd name="connsiteY0" fmla="*/ 466361 h 567040"/>
                  <a:gd name="connsiteX1" fmla="*/ 14086 w 1225326"/>
                  <a:gd name="connsiteY1" fmla="*/ 478094 h 567040"/>
                  <a:gd name="connsiteX2" fmla="*/ 20044 w 1225326"/>
                  <a:gd name="connsiteY2" fmla="*/ 490139 h 567040"/>
                  <a:gd name="connsiteX3" fmla="*/ 25542 w 1225326"/>
                  <a:gd name="connsiteY3" fmla="*/ 502400 h 567040"/>
                  <a:gd name="connsiteX4" fmla="*/ 30590 w 1225326"/>
                  <a:gd name="connsiteY4" fmla="*/ 514869 h 567040"/>
                  <a:gd name="connsiteX5" fmla="*/ 35258 w 1225326"/>
                  <a:gd name="connsiteY5" fmla="*/ 527486 h 567040"/>
                  <a:gd name="connsiteX6" fmla="*/ 39561 w 1225326"/>
                  <a:gd name="connsiteY6" fmla="*/ 540284 h 567040"/>
                  <a:gd name="connsiteX7" fmla="*/ 43068 w 1225326"/>
                  <a:gd name="connsiteY7" fmla="*/ 551714 h 567040"/>
                  <a:gd name="connsiteX8" fmla="*/ 36695 w 1225326"/>
                  <a:gd name="connsiteY8" fmla="*/ 561810 h 567040"/>
                  <a:gd name="connsiteX9" fmla="*/ 33179 w 1225326"/>
                  <a:gd name="connsiteY9" fmla="*/ 567040 h 567040"/>
                  <a:gd name="connsiteX10" fmla="*/ 41977 w 1225326"/>
                  <a:gd name="connsiteY10" fmla="*/ 567040 h 567040"/>
                  <a:gd name="connsiteX11" fmla="*/ 42834 w 1225326"/>
                  <a:gd name="connsiteY11" fmla="*/ 565716 h 567040"/>
                  <a:gd name="connsiteX12" fmla="*/ 49952 w 1225326"/>
                  <a:gd name="connsiteY12" fmla="*/ 554026 h 567040"/>
                  <a:gd name="connsiteX13" fmla="*/ 50324 w 1225326"/>
                  <a:gd name="connsiteY13" fmla="*/ 551255 h 567040"/>
                  <a:gd name="connsiteX14" fmla="*/ 46514 w 1225326"/>
                  <a:gd name="connsiteY14" fmla="*/ 538102 h 567040"/>
                  <a:gd name="connsiteX15" fmla="*/ 42358 w 1225326"/>
                  <a:gd name="connsiteY15" fmla="*/ 525052 h 567040"/>
                  <a:gd name="connsiteX16" fmla="*/ 37803 w 1225326"/>
                  <a:gd name="connsiteY16" fmla="*/ 512151 h 567040"/>
                  <a:gd name="connsiteX17" fmla="*/ 32842 w 1225326"/>
                  <a:gd name="connsiteY17" fmla="*/ 499344 h 567040"/>
                  <a:gd name="connsiteX18" fmla="*/ 27438 w 1225326"/>
                  <a:gd name="connsiteY18" fmla="*/ 486727 h 567040"/>
                  <a:gd name="connsiteX19" fmla="*/ 21559 w 1225326"/>
                  <a:gd name="connsiteY19" fmla="*/ 474293 h 567040"/>
                  <a:gd name="connsiteX20" fmla="*/ 15168 w 1225326"/>
                  <a:gd name="connsiteY20" fmla="*/ 462092 h 567040"/>
                  <a:gd name="connsiteX21" fmla="*/ 10640 w 1225326"/>
                  <a:gd name="connsiteY21" fmla="*/ 454342 h 567040"/>
                  <a:gd name="connsiteX22" fmla="*/ 18623 w 1225326"/>
                  <a:gd name="connsiteY22" fmla="*/ 450238 h 567040"/>
                  <a:gd name="connsiteX23" fmla="*/ 30547 w 1225326"/>
                  <a:gd name="connsiteY23" fmla="*/ 443345 h 567040"/>
                  <a:gd name="connsiteX24" fmla="*/ 42167 w 1225326"/>
                  <a:gd name="connsiteY24" fmla="*/ 435985 h 567040"/>
                  <a:gd name="connsiteX25" fmla="*/ 53485 w 1225326"/>
                  <a:gd name="connsiteY25" fmla="*/ 428227 h 567040"/>
                  <a:gd name="connsiteX26" fmla="*/ 64525 w 1225326"/>
                  <a:gd name="connsiteY26" fmla="*/ 420087 h 567040"/>
                  <a:gd name="connsiteX27" fmla="*/ 75280 w 1225326"/>
                  <a:gd name="connsiteY27" fmla="*/ 411610 h 567040"/>
                  <a:gd name="connsiteX28" fmla="*/ 85792 w 1225326"/>
                  <a:gd name="connsiteY28" fmla="*/ 402804 h 567040"/>
                  <a:gd name="connsiteX29" fmla="*/ 96036 w 1225326"/>
                  <a:gd name="connsiteY29" fmla="*/ 393772 h 567040"/>
                  <a:gd name="connsiteX30" fmla="*/ 97239 w 1225326"/>
                  <a:gd name="connsiteY30" fmla="*/ 391218 h 567040"/>
                  <a:gd name="connsiteX31" fmla="*/ 97456 w 1225326"/>
                  <a:gd name="connsiteY31" fmla="*/ 377528 h 567040"/>
                  <a:gd name="connsiteX32" fmla="*/ 97300 w 1225326"/>
                  <a:gd name="connsiteY32" fmla="*/ 363846 h 567040"/>
                  <a:gd name="connsiteX33" fmla="*/ 96763 w 1225326"/>
                  <a:gd name="connsiteY33" fmla="*/ 350148 h 567040"/>
                  <a:gd name="connsiteX34" fmla="*/ 95793 w 1225326"/>
                  <a:gd name="connsiteY34" fmla="*/ 336475 h 567040"/>
                  <a:gd name="connsiteX35" fmla="*/ 94356 w 1225326"/>
                  <a:gd name="connsiteY35" fmla="*/ 322811 h 567040"/>
                  <a:gd name="connsiteX36" fmla="*/ 92408 w 1225326"/>
                  <a:gd name="connsiteY36" fmla="*/ 309199 h 567040"/>
                  <a:gd name="connsiteX37" fmla="*/ 89870 w 1225326"/>
                  <a:gd name="connsiteY37" fmla="*/ 295656 h 567040"/>
                  <a:gd name="connsiteX38" fmla="*/ 87827 w 1225326"/>
                  <a:gd name="connsiteY38" fmla="*/ 286945 h 567040"/>
                  <a:gd name="connsiteX39" fmla="*/ 96659 w 1225326"/>
                  <a:gd name="connsiteY39" fmla="*/ 285369 h 567040"/>
                  <a:gd name="connsiteX40" fmla="*/ 110098 w 1225326"/>
                  <a:gd name="connsiteY40" fmla="*/ 282312 h 567040"/>
                  <a:gd name="connsiteX41" fmla="*/ 123364 w 1225326"/>
                  <a:gd name="connsiteY41" fmla="*/ 278693 h 567040"/>
                  <a:gd name="connsiteX42" fmla="*/ 136482 w 1225326"/>
                  <a:gd name="connsiteY42" fmla="*/ 274606 h 567040"/>
                  <a:gd name="connsiteX43" fmla="*/ 149428 w 1225326"/>
                  <a:gd name="connsiteY43" fmla="*/ 270077 h 567040"/>
                  <a:gd name="connsiteX44" fmla="*/ 162200 w 1225326"/>
                  <a:gd name="connsiteY44" fmla="*/ 265141 h 567040"/>
                  <a:gd name="connsiteX45" fmla="*/ 174833 w 1225326"/>
                  <a:gd name="connsiteY45" fmla="*/ 259833 h 567040"/>
                  <a:gd name="connsiteX46" fmla="*/ 187303 w 1225326"/>
                  <a:gd name="connsiteY46" fmla="*/ 254205 h 567040"/>
                  <a:gd name="connsiteX47" fmla="*/ 189182 w 1225326"/>
                  <a:gd name="connsiteY47" fmla="*/ 252127 h 567040"/>
                  <a:gd name="connsiteX48" fmla="*/ 193433 w 1225326"/>
                  <a:gd name="connsiteY48" fmla="*/ 239112 h 567040"/>
                  <a:gd name="connsiteX49" fmla="*/ 197321 w 1225326"/>
                  <a:gd name="connsiteY49" fmla="*/ 225994 h 567040"/>
                  <a:gd name="connsiteX50" fmla="*/ 200854 w 1225326"/>
                  <a:gd name="connsiteY50" fmla="*/ 212754 h 567040"/>
                  <a:gd name="connsiteX51" fmla="*/ 203954 w 1225326"/>
                  <a:gd name="connsiteY51" fmla="*/ 199384 h 567040"/>
                  <a:gd name="connsiteX52" fmla="*/ 206604 w 1225326"/>
                  <a:gd name="connsiteY52" fmla="*/ 185911 h 567040"/>
                  <a:gd name="connsiteX53" fmla="*/ 208760 w 1225326"/>
                  <a:gd name="connsiteY53" fmla="*/ 172333 h 567040"/>
                  <a:gd name="connsiteX54" fmla="*/ 210344 w 1225326"/>
                  <a:gd name="connsiteY54" fmla="*/ 158669 h 567040"/>
                  <a:gd name="connsiteX55" fmla="*/ 210951 w 1225326"/>
                  <a:gd name="connsiteY55" fmla="*/ 149698 h 567040"/>
                  <a:gd name="connsiteX56" fmla="*/ 219852 w 1225326"/>
                  <a:gd name="connsiteY56" fmla="*/ 150789 h 567040"/>
                  <a:gd name="connsiteX57" fmla="*/ 233577 w 1225326"/>
                  <a:gd name="connsiteY57" fmla="*/ 151837 h 567040"/>
                  <a:gd name="connsiteX58" fmla="*/ 247327 w 1225326"/>
                  <a:gd name="connsiteY58" fmla="*/ 152296 h 567040"/>
                  <a:gd name="connsiteX59" fmla="*/ 261061 w 1225326"/>
                  <a:gd name="connsiteY59" fmla="*/ 152261 h 567040"/>
                  <a:gd name="connsiteX60" fmla="*/ 274768 w 1225326"/>
                  <a:gd name="connsiteY60" fmla="*/ 151750 h 567040"/>
                  <a:gd name="connsiteX61" fmla="*/ 288423 w 1225326"/>
                  <a:gd name="connsiteY61" fmla="*/ 150807 h 567040"/>
                  <a:gd name="connsiteX62" fmla="*/ 302105 w 1225326"/>
                  <a:gd name="connsiteY62" fmla="*/ 149473 h 567040"/>
                  <a:gd name="connsiteX63" fmla="*/ 315604 w 1225326"/>
                  <a:gd name="connsiteY63" fmla="*/ 147785 h 567040"/>
                  <a:gd name="connsiteX64" fmla="*/ 315656 w 1225326"/>
                  <a:gd name="connsiteY64" fmla="*/ 147767 h 567040"/>
                  <a:gd name="connsiteX65" fmla="*/ 318055 w 1225326"/>
                  <a:gd name="connsiteY65" fmla="*/ 146313 h 567040"/>
                  <a:gd name="connsiteX66" fmla="*/ 325943 w 1225326"/>
                  <a:gd name="connsiteY66" fmla="*/ 135142 h 567040"/>
                  <a:gd name="connsiteX67" fmla="*/ 333546 w 1225326"/>
                  <a:gd name="connsiteY67" fmla="*/ 123756 h 567040"/>
                  <a:gd name="connsiteX68" fmla="*/ 340802 w 1225326"/>
                  <a:gd name="connsiteY68" fmla="*/ 112144 h 567040"/>
                  <a:gd name="connsiteX69" fmla="*/ 347712 w 1225326"/>
                  <a:gd name="connsiteY69" fmla="*/ 100290 h 567040"/>
                  <a:gd name="connsiteX70" fmla="*/ 354215 w 1225326"/>
                  <a:gd name="connsiteY70" fmla="*/ 88184 h 567040"/>
                  <a:gd name="connsiteX71" fmla="*/ 360277 w 1225326"/>
                  <a:gd name="connsiteY71" fmla="*/ 75854 h 567040"/>
                  <a:gd name="connsiteX72" fmla="*/ 365827 w 1225326"/>
                  <a:gd name="connsiteY72" fmla="*/ 63246 h 567040"/>
                  <a:gd name="connsiteX73" fmla="*/ 369048 w 1225326"/>
                  <a:gd name="connsiteY73" fmla="*/ 54890 h 567040"/>
                  <a:gd name="connsiteX74" fmla="*/ 377222 w 1225326"/>
                  <a:gd name="connsiteY74" fmla="*/ 58553 h 567040"/>
                  <a:gd name="connsiteX75" fmla="*/ 390029 w 1225326"/>
                  <a:gd name="connsiteY75" fmla="*/ 63584 h 567040"/>
                  <a:gd name="connsiteX76" fmla="*/ 403035 w 1225326"/>
                  <a:gd name="connsiteY76" fmla="*/ 68086 h 567040"/>
                  <a:gd name="connsiteX77" fmla="*/ 416171 w 1225326"/>
                  <a:gd name="connsiteY77" fmla="*/ 72095 h 567040"/>
                  <a:gd name="connsiteX78" fmla="*/ 429419 w 1225326"/>
                  <a:gd name="connsiteY78" fmla="*/ 75629 h 567040"/>
                  <a:gd name="connsiteX79" fmla="*/ 442763 w 1225326"/>
                  <a:gd name="connsiteY79" fmla="*/ 78772 h 567040"/>
                  <a:gd name="connsiteX80" fmla="*/ 456193 w 1225326"/>
                  <a:gd name="connsiteY80" fmla="*/ 81491 h 567040"/>
                  <a:gd name="connsiteX81" fmla="*/ 469658 w 1225326"/>
                  <a:gd name="connsiteY81" fmla="*/ 83855 h 567040"/>
                  <a:gd name="connsiteX82" fmla="*/ 472386 w 1225326"/>
                  <a:gd name="connsiteY82" fmla="*/ 83179 h 567040"/>
                  <a:gd name="connsiteX83" fmla="*/ 483236 w 1225326"/>
                  <a:gd name="connsiteY83" fmla="*/ 74841 h 567040"/>
                  <a:gd name="connsiteX84" fmla="*/ 493852 w 1225326"/>
                  <a:gd name="connsiteY84" fmla="*/ 66199 h 567040"/>
                  <a:gd name="connsiteX85" fmla="*/ 504208 w 1225326"/>
                  <a:gd name="connsiteY85" fmla="*/ 57236 h 567040"/>
                  <a:gd name="connsiteX86" fmla="*/ 514304 w 1225326"/>
                  <a:gd name="connsiteY86" fmla="*/ 47954 h 567040"/>
                  <a:gd name="connsiteX87" fmla="*/ 524081 w 1225326"/>
                  <a:gd name="connsiteY87" fmla="*/ 38308 h 567040"/>
                  <a:gd name="connsiteX88" fmla="*/ 533510 w 1225326"/>
                  <a:gd name="connsiteY88" fmla="*/ 28306 h 567040"/>
                  <a:gd name="connsiteX89" fmla="*/ 542542 w 1225326"/>
                  <a:gd name="connsiteY89" fmla="*/ 17890 h 567040"/>
                  <a:gd name="connsiteX90" fmla="*/ 548075 w 1225326"/>
                  <a:gd name="connsiteY90" fmla="*/ 10850 h 567040"/>
                  <a:gd name="connsiteX91" fmla="*/ 554812 w 1225326"/>
                  <a:gd name="connsiteY91" fmla="*/ 16764 h 567040"/>
                  <a:gd name="connsiteX92" fmla="*/ 565566 w 1225326"/>
                  <a:gd name="connsiteY92" fmla="*/ 25354 h 567040"/>
                  <a:gd name="connsiteX93" fmla="*/ 576659 w 1225326"/>
                  <a:gd name="connsiteY93" fmla="*/ 33485 h 567040"/>
                  <a:gd name="connsiteX94" fmla="*/ 588037 w 1225326"/>
                  <a:gd name="connsiteY94" fmla="*/ 41182 h 567040"/>
                  <a:gd name="connsiteX95" fmla="*/ 599640 w 1225326"/>
                  <a:gd name="connsiteY95" fmla="*/ 48482 h 567040"/>
                  <a:gd name="connsiteX96" fmla="*/ 611477 w 1225326"/>
                  <a:gd name="connsiteY96" fmla="*/ 55401 h 567040"/>
                  <a:gd name="connsiteX97" fmla="*/ 623496 w 1225326"/>
                  <a:gd name="connsiteY97" fmla="*/ 61973 h 567040"/>
                  <a:gd name="connsiteX98" fmla="*/ 635662 w 1225326"/>
                  <a:gd name="connsiteY98" fmla="*/ 68207 h 567040"/>
                  <a:gd name="connsiteX99" fmla="*/ 638467 w 1225326"/>
                  <a:gd name="connsiteY99" fmla="*/ 68372 h 567040"/>
                  <a:gd name="connsiteX100" fmla="*/ 651274 w 1225326"/>
                  <a:gd name="connsiteY100" fmla="*/ 63618 h 567040"/>
                  <a:gd name="connsiteX101" fmla="*/ 663968 w 1225326"/>
                  <a:gd name="connsiteY101" fmla="*/ 58458 h 567040"/>
                  <a:gd name="connsiteX102" fmla="*/ 676515 w 1225326"/>
                  <a:gd name="connsiteY102" fmla="*/ 52959 h 567040"/>
                  <a:gd name="connsiteX103" fmla="*/ 688915 w 1225326"/>
                  <a:gd name="connsiteY103" fmla="*/ 47053 h 567040"/>
                  <a:gd name="connsiteX104" fmla="*/ 701090 w 1225326"/>
                  <a:gd name="connsiteY104" fmla="*/ 40724 h 567040"/>
                  <a:gd name="connsiteX105" fmla="*/ 713048 w 1225326"/>
                  <a:gd name="connsiteY105" fmla="*/ 33952 h 567040"/>
                  <a:gd name="connsiteX106" fmla="*/ 724738 w 1225326"/>
                  <a:gd name="connsiteY106" fmla="*/ 26644 h 567040"/>
                  <a:gd name="connsiteX107" fmla="*/ 732115 w 1225326"/>
                  <a:gd name="connsiteY107" fmla="*/ 21552 h 567040"/>
                  <a:gd name="connsiteX108" fmla="*/ 736808 w 1225326"/>
                  <a:gd name="connsiteY108" fmla="*/ 29198 h 567040"/>
                  <a:gd name="connsiteX109" fmla="*/ 744567 w 1225326"/>
                  <a:gd name="connsiteY109" fmla="*/ 40576 h 567040"/>
                  <a:gd name="connsiteX110" fmla="*/ 752776 w 1225326"/>
                  <a:gd name="connsiteY110" fmla="*/ 51599 h 567040"/>
                  <a:gd name="connsiteX111" fmla="*/ 761366 w 1225326"/>
                  <a:gd name="connsiteY111" fmla="*/ 62302 h 567040"/>
                  <a:gd name="connsiteX112" fmla="*/ 770319 w 1225326"/>
                  <a:gd name="connsiteY112" fmla="*/ 72702 h 567040"/>
                  <a:gd name="connsiteX113" fmla="*/ 779567 w 1225326"/>
                  <a:gd name="connsiteY113" fmla="*/ 82815 h 567040"/>
                  <a:gd name="connsiteX114" fmla="*/ 789118 w 1225326"/>
                  <a:gd name="connsiteY114" fmla="*/ 92617 h 567040"/>
                  <a:gd name="connsiteX115" fmla="*/ 798911 w 1225326"/>
                  <a:gd name="connsiteY115" fmla="*/ 102169 h 567040"/>
                  <a:gd name="connsiteX116" fmla="*/ 801570 w 1225326"/>
                  <a:gd name="connsiteY116" fmla="*/ 103164 h 567040"/>
                  <a:gd name="connsiteX117" fmla="*/ 815217 w 1225326"/>
                  <a:gd name="connsiteY117" fmla="*/ 102359 h 567040"/>
                  <a:gd name="connsiteX118" fmla="*/ 828855 w 1225326"/>
                  <a:gd name="connsiteY118" fmla="*/ 101207 h 567040"/>
                  <a:gd name="connsiteX119" fmla="*/ 842467 w 1225326"/>
                  <a:gd name="connsiteY119" fmla="*/ 99623 h 567040"/>
                  <a:gd name="connsiteX120" fmla="*/ 856027 w 1225326"/>
                  <a:gd name="connsiteY120" fmla="*/ 97649 h 567040"/>
                  <a:gd name="connsiteX121" fmla="*/ 869544 w 1225326"/>
                  <a:gd name="connsiteY121" fmla="*/ 95172 h 567040"/>
                  <a:gd name="connsiteX122" fmla="*/ 882974 w 1225326"/>
                  <a:gd name="connsiteY122" fmla="*/ 92219 h 567040"/>
                  <a:gd name="connsiteX123" fmla="*/ 896300 w 1225326"/>
                  <a:gd name="connsiteY123" fmla="*/ 88695 h 567040"/>
                  <a:gd name="connsiteX124" fmla="*/ 904847 w 1225326"/>
                  <a:gd name="connsiteY124" fmla="*/ 85985 h 567040"/>
                  <a:gd name="connsiteX125" fmla="*/ 907081 w 1225326"/>
                  <a:gd name="connsiteY125" fmla="*/ 94670 h 567040"/>
                  <a:gd name="connsiteX126" fmla="*/ 911116 w 1225326"/>
                  <a:gd name="connsiteY126" fmla="*/ 107849 h 567040"/>
                  <a:gd name="connsiteX127" fmla="*/ 915723 w 1225326"/>
                  <a:gd name="connsiteY127" fmla="*/ 120812 h 567040"/>
                  <a:gd name="connsiteX128" fmla="*/ 920771 w 1225326"/>
                  <a:gd name="connsiteY128" fmla="*/ 133566 h 567040"/>
                  <a:gd name="connsiteX129" fmla="*/ 926252 w 1225326"/>
                  <a:gd name="connsiteY129" fmla="*/ 146139 h 567040"/>
                  <a:gd name="connsiteX130" fmla="*/ 932123 w 1225326"/>
                  <a:gd name="connsiteY130" fmla="*/ 158522 h 567040"/>
                  <a:gd name="connsiteX131" fmla="*/ 938366 w 1225326"/>
                  <a:gd name="connsiteY131" fmla="*/ 170723 h 567040"/>
                  <a:gd name="connsiteX132" fmla="*/ 944904 w 1225326"/>
                  <a:gd name="connsiteY132" fmla="*/ 182724 h 567040"/>
                  <a:gd name="connsiteX133" fmla="*/ 947138 w 1225326"/>
                  <a:gd name="connsiteY133" fmla="*/ 184447 h 567040"/>
                  <a:gd name="connsiteX134" fmla="*/ 960412 w 1225326"/>
                  <a:gd name="connsiteY134" fmla="*/ 187712 h 567040"/>
                  <a:gd name="connsiteX135" fmla="*/ 973808 w 1225326"/>
                  <a:gd name="connsiteY135" fmla="*/ 190630 h 567040"/>
                  <a:gd name="connsiteX136" fmla="*/ 987281 w 1225326"/>
                  <a:gd name="connsiteY136" fmla="*/ 193150 h 567040"/>
                  <a:gd name="connsiteX137" fmla="*/ 1000842 w 1225326"/>
                  <a:gd name="connsiteY137" fmla="*/ 195245 h 567040"/>
                  <a:gd name="connsiteX138" fmla="*/ 1014462 w 1225326"/>
                  <a:gd name="connsiteY138" fmla="*/ 196882 h 567040"/>
                  <a:gd name="connsiteX139" fmla="*/ 1028178 w 1225326"/>
                  <a:gd name="connsiteY139" fmla="*/ 198007 h 567040"/>
                  <a:gd name="connsiteX140" fmla="*/ 1041938 w 1225326"/>
                  <a:gd name="connsiteY140" fmla="*/ 198553 h 567040"/>
                  <a:gd name="connsiteX141" fmla="*/ 1050900 w 1225326"/>
                  <a:gd name="connsiteY141" fmla="*/ 198501 h 567040"/>
                  <a:gd name="connsiteX142" fmla="*/ 1050467 w 1225326"/>
                  <a:gd name="connsiteY142" fmla="*/ 207472 h 567040"/>
                  <a:gd name="connsiteX143" fmla="*/ 1050458 w 1225326"/>
                  <a:gd name="connsiteY143" fmla="*/ 221231 h 567040"/>
                  <a:gd name="connsiteX144" fmla="*/ 1051012 w 1225326"/>
                  <a:gd name="connsiteY144" fmla="*/ 234982 h 567040"/>
                  <a:gd name="connsiteX145" fmla="*/ 1052095 w 1225326"/>
                  <a:gd name="connsiteY145" fmla="*/ 248663 h 567040"/>
                  <a:gd name="connsiteX146" fmla="*/ 1053627 w 1225326"/>
                  <a:gd name="connsiteY146" fmla="*/ 262301 h 567040"/>
                  <a:gd name="connsiteX147" fmla="*/ 1055602 w 1225326"/>
                  <a:gd name="connsiteY147" fmla="*/ 275853 h 567040"/>
                  <a:gd name="connsiteX148" fmla="*/ 1057948 w 1225326"/>
                  <a:gd name="connsiteY148" fmla="*/ 289344 h 567040"/>
                  <a:gd name="connsiteX149" fmla="*/ 1060658 w 1225326"/>
                  <a:gd name="connsiteY149" fmla="*/ 302748 h 567040"/>
                  <a:gd name="connsiteX150" fmla="*/ 1062286 w 1225326"/>
                  <a:gd name="connsiteY150" fmla="*/ 305051 h 567040"/>
                  <a:gd name="connsiteX151" fmla="*/ 1074019 w 1225326"/>
                  <a:gd name="connsiteY151" fmla="*/ 312091 h 567040"/>
                  <a:gd name="connsiteX152" fmla="*/ 1085943 w 1225326"/>
                  <a:gd name="connsiteY152" fmla="*/ 318802 h 567040"/>
                  <a:gd name="connsiteX153" fmla="*/ 1098066 w 1225326"/>
                  <a:gd name="connsiteY153" fmla="*/ 325192 h 567040"/>
                  <a:gd name="connsiteX154" fmla="*/ 1110396 w 1225326"/>
                  <a:gd name="connsiteY154" fmla="*/ 331184 h 567040"/>
                  <a:gd name="connsiteX155" fmla="*/ 1122952 w 1225326"/>
                  <a:gd name="connsiteY155" fmla="*/ 336778 h 567040"/>
                  <a:gd name="connsiteX156" fmla="*/ 1135715 w 1225326"/>
                  <a:gd name="connsiteY156" fmla="*/ 341896 h 567040"/>
                  <a:gd name="connsiteX157" fmla="*/ 1148704 w 1225326"/>
                  <a:gd name="connsiteY157" fmla="*/ 346476 h 567040"/>
                  <a:gd name="connsiteX158" fmla="*/ 1157285 w 1225326"/>
                  <a:gd name="connsiteY158" fmla="*/ 349074 h 567040"/>
                  <a:gd name="connsiteX159" fmla="*/ 1154237 w 1225326"/>
                  <a:gd name="connsiteY159" fmla="*/ 357499 h 567040"/>
                  <a:gd name="connsiteX160" fmla="*/ 1150150 w 1225326"/>
                  <a:gd name="connsiteY160" fmla="*/ 370670 h 567040"/>
                  <a:gd name="connsiteX161" fmla="*/ 1146661 w 1225326"/>
                  <a:gd name="connsiteY161" fmla="*/ 383970 h 567040"/>
                  <a:gd name="connsiteX162" fmla="*/ 1143621 w 1225326"/>
                  <a:gd name="connsiteY162" fmla="*/ 397366 h 567040"/>
                  <a:gd name="connsiteX163" fmla="*/ 1141084 w 1225326"/>
                  <a:gd name="connsiteY163" fmla="*/ 410848 h 567040"/>
                  <a:gd name="connsiteX164" fmla="*/ 1138963 w 1225326"/>
                  <a:gd name="connsiteY164" fmla="*/ 424391 h 567040"/>
                  <a:gd name="connsiteX165" fmla="*/ 1137240 w 1225326"/>
                  <a:gd name="connsiteY165" fmla="*/ 437951 h 567040"/>
                  <a:gd name="connsiteX166" fmla="*/ 1135880 w 1225326"/>
                  <a:gd name="connsiteY166" fmla="*/ 451580 h 567040"/>
                  <a:gd name="connsiteX167" fmla="*/ 1136763 w 1225326"/>
                  <a:gd name="connsiteY167" fmla="*/ 454265 h 567040"/>
                  <a:gd name="connsiteX168" fmla="*/ 1145899 w 1225326"/>
                  <a:gd name="connsiteY168" fmla="*/ 464439 h 567040"/>
                  <a:gd name="connsiteX169" fmla="*/ 1155320 w 1225326"/>
                  <a:gd name="connsiteY169" fmla="*/ 474362 h 567040"/>
                  <a:gd name="connsiteX170" fmla="*/ 1165027 w 1225326"/>
                  <a:gd name="connsiteY170" fmla="*/ 484034 h 567040"/>
                  <a:gd name="connsiteX171" fmla="*/ 1175045 w 1225326"/>
                  <a:gd name="connsiteY171" fmla="*/ 493404 h 567040"/>
                  <a:gd name="connsiteX172" fmla="*/ 1185384 w 1225326"/>
                  <a:gd name="connsiteY172" fmla="*/ 502435 h 567040"/>
                  <a:gd name="connsiteX173" fmla="*/ 1196069 w 1225326"/>
                  <a:gd name="connsiteY173" fmla="*/ 511086 h 567040"/>
                  <a:gd name="connsiteX174" fmla="*/ 1207127 w 1225326"/>
                  <a:gd name="connsiteY174" fmla="*/ 519303 h 567040"/>
                  <a:gd name="connsiteX175" fmla="*/ 1214557 w 1225326"/>
                  <a:gd name="connsiteY175" fmla="*/ 524317 h 567040"/>
                  <a:gd name="connsiteX176" fmla="*/ 1209162 w 1225326"/>
                  <a:gd name="connsiteY176" fmla="*/ 531452 h 567040"/>
                  <a:gd name="connsiteX177" fmla="*/ 1201395 w 1225326"/>
                  <a:gd name="connsiteY177" fmla="*/ 542830 h 567040"/>
                  <a:gd name="connsiteX178" fmla="*/ 1194121 w 1225326"/>
                  <a:gd name="connsiteY178" fmla="*/ 554520 h 567040"/>
                  <a:gd name="connsiteX179" fmla="*/ 1187298 w 1225326"/>
                  <a:gd name="connsiteY179" fmla="*/ 566426 h 567040"/>
                  <a:gd name="connsiteX180" fmla="*/ 1186969 w 1225326"/>
                  <a:gd name="connsiteY180" fmla="*/ 567040 h 567040"/>
                  <a:gd name="connsiteX181" fmla="*/ 1196139 w 1225326"/>
                  <a:gd name="connsiteY181" fmla="*/ 567040 h 567040"/>
                  <a:gd name="connsiteX182" fmla="*/ 1201066 w 1225326"/>
                  <a:gd name="connsiteY182" fmla="*/ 558745 h 567040"/>
                  <a:gd name="connsiteX183" fmla="*/ 1208374 w 1225326"/>
                  <a:gd name="connsiteY183" fmla="*/ 547480 h 567040"/>
                  <a:gd name="connsiteX184" fmla="*/ 1216133 w 1225326"/>
                  <a:gd name="connsiteY184" fmla="*/ 536543 h 567040"/>
                  <a:gd name="connsiteX185" fmla="*/ 1224385 w 1225326"/>
                  <a:gd name="connsiteY185" fmla="*/ 526031 h 567040"/>
                  <a:gd name="connsiteX186" fmla="*/ 1224601 w 1225326"/>
                  <a:gd name="connsiteY186" fmla="*/ 525693 h 567040"/>
                  <a:gd name="connsiteX187" fmla="*/ 1223276 w 1225326"/>
                  <a:gd name="connsiteY187" fmla="*/ 519467 h 567040"/>
                  <a:gd name="connsiteX188" fmla="*/ 1212037 w 1225326"/>
                  <a:gd name="connsiteY188" fmla="*/ 512211 h 567040"/>
                  <a:gd name="connsiteX189" fmla="*/ 1201135 w 1225326"/>
                  <a:gd name="connsiteY189" fmla="*/ 504418 h 567040"/>
                  <a:gd name="connsiteX190" fmla="*/ 1190554 w 1225326"/>
                  <a:gd name="connsiteY190" fmla="*/ 496166 h 567040"/>
                  <a:gd name="connsiteX191" fmla="*/ 1180284 w 1225326"/>
                  <a:gd name="connsiteY191" fmla="*/ 487489 h 567040"/>
                  <a:gd name="connsiteX192" fmla="*/ 1170317 w 1225326"/>
                  <a:gd name="connsiteY192" fmla="*/ 478449 h 567040"/>
                  <a:gd name="connsiteX193" fmla="*/ 1160619 w 1225326"/>
                  <a:gd name="connsiteY193" fmla="*/ 469089 h 567040"/>
                  <a:gd name="connsiteX194" fmla="*/ 1151198 w 1225326"/>
                  <a:gd name="connsiteY194" fmla="*/ 459451 h 567040"/>
                  <a:gd name="connsiteX195" fmla="*/ 1143076 w 1225326"/>
                  <a:gd name="connsiteY195" fmla="*/ 450688 h 567040"/>
                  <a:gd name="connsiteX196" fmla="*/ 1144444 w 1225326"/>
                  <a:gd name="connsiteY196" fmla="*/ 438799 h 567040"/>
                  <a:gd name="connsiteX197" fmla="*/ 1146349 w 1225326"/>
                  <a:gd name="connsiteY197" fmla="*/ 425473 h 567040"/>
                  <a:gd name="connsiteX198" fmla="*/ 1148652 w 1225326"/>
                  <a:gd name="connsiteY198" fmla="*/ 412190 h 567040"/>
                  <a:gd name="connsiteX199" fmla="*/ 1151363 w 1225326"/>
                  <a:gd name="connsiteY199" fmla="*/ 399019 h 567040"/>
                  <a:gd name="connsiteX200" fmla="*/ 1154514 w 1225326"/>
                  <a:gd name="connsiteY200" fmla="*/ 385944 h 567040"/>
                  <a:gd name="connsiteX201" fmla="*/ 1158177 w 1225326"/>
                  <a:gd name="connsiteY201" fmla="*/ 373025 h 567040"/>
                  <a:gd name="connsiteX202" fmla="*/ 1162377 w 1225326"/>
                  <a:gd name="connsiteY202" fmla="*/ 360305 h 567040"/>
                  <a:gd name="connsiteX203" fmla="*/ 1167148 w 1225326"/>
                  <a:gd name="connsiteY203" fmla="*/ 347827 h 567040"/>
                  <a:gd name="connsiteX204" fmla="*/ 1167278 w 1225326"/>
                  <a:gd name="connsiteY204" fmla="*/ 347420 h 567040"/>
                  <a:gd name="connsiteX205" fmla="*/ 1164178 w 1225326"/>
                  <a:gd name="connsiteY205" fmla="*/ 341869 h 567040"/>
                  <a:gd name="connsiteX206" fmla="*/ 1151302 w 1225326"/>
                  <a:gd name="connsiteY206" fmla="*/ 338241 h 567040"/>
                  <a:gd name="connsiteX207" fmla="*/ 1138582 w 1225326"/>
                  <a:gd name="connsiteY207" fmla="*/ 334024 h 567040"/>
                  <a:gd name="connsiteX208" fmla="*/ 1126043 w 1225326"/>
                  <a:gd name="connsiteY208" fmla="*/ 329253 h 567040"/>
                  <a:gd name="connsiteX209" fmla="*/ 1113661 w 1225326"/>
                  <a:gd name="connsiteY209" fmla="*/ 323988 h 567040"/>
                  <a:gd name="connsiteX210" fmla="*/ 1101486 w 1225326"/>
                  <a:gd name="connsiteY210" fmla="*/ 318317 h 567040"/>
                  <a:gd name="connsiteX211" fmla="*/ 1089467 w 1225326"/>
                  <a:gd name="connsiteY211" fmla="*/ 312212 h 567040"/>
                  <a:gd name="connsiteX212" fmla="*/ 1077622 w 1225326"/>
                  <a:gd name="connsiteY212" fmla="*/ 305770 h 567040"/>
                  <a:gd name="connsiteX213" fmla="*/ 1067274 w 1225326"/>
                  <a:gd name="connsiteY213" fmla="*/ 299778 h 567040"/>
                  <a:gd name="connsiteX214" fmla="*/ 1065101 w 1225326"/>
                  <a:gd name="connsiteY214" fmla="*/ 288053 h 567040"/>
                  <a:gd name="connsiteX215" fmla="*/ 1062979 w 1225326"/>
                  <a:gd name="connsiteY215" fmla="*/ 274744 h 567040"/>
                  <a:gd name="connsiteX216" fmla="*/ 1061256 w 1225326"/>
                  <a:gd name="connsiteY216" fmla="*/ 261383 h 567040"/>
                  <a:gd name="connsiteX217" fmla="*/ 1059957 w 1225326"/>
                  <a:gd name="connsiteY217" fmla="*/ 247979 h 567040"/>
                  <a:gd name="connsiteX218" fmla="*/ 1059117 w 1225326"/>
                  <a:gd name="connsiteY218" fmla="*/ 234575 h 567040"/>
                  <a:gd name="connsiteX219" fmla="*/ 1058823 w 1225326"/>
                  <a:gd name="connsiteY219" fmla="*/ 221144 h 567040"/>
                  <a:gd name="connsiteX220" fmla="*/ 1059074 w 1225326"/>
                  <a:gd name="connsiteY220" fmla="*/ 207740 h 567040"/>
                  <a:gd name="connsiteX221" fmla="*/ 1059974 w 1225326"/>
                  <a:gd name="connsiteY221" fmla="*/ 194396 h 567040"/>
                  <a:gd name="connsiteX222" fmla="*/ 1059974 w 1225326"/>
                  <a:gd name="connsiteY222" fmla="*/ 193981 h 567040"/>
                  <a:gd name="connsiteX223" fmla="*/ 1055359 w 1225326"/>
                  <a:gd name="connsiteY223" fmla="*/ 189599 h 567040"/>
                  <a:gd name="connsiteX224" fmla="*/ 1041998 w 1225326"/>
                  <a:gd name="connsiteY224" fmla="*/ 189920 h 567040"/>
                  <a:gd name="connsiteX225" fmla="*/ 1028594 w 1225326"/>
                  <a:gd name="connsiteY225" fmla="*/ 189634 h 567040"/>
                  <a:gd name="connsiteX226" fmla="*/ 1015207 w 1225326"/>
                  <a:gd name="connsiteY226" fmla="*/ 188785 h 567040"/>
                  <a:gd name="connsiteX227" fmla="*/ 1001837 w 1225326"/>
                  <a:gd name="connsiteY227" fmla="*/ 187383 h 567040"/>
                  <a:gd name="connsiteX228" fmla="*/ 988502 w 1225326"/>
                  <a:gd name="connsiteY228" fmla="*/ 185547 h 567040"/>
                  <a:gd name="connsiteX229" fmla="*/ 975228 w 1225326"/>
                  <a:gd name="connsiteY229" fmla="*/ 183270 h 567040"/>
                  <a:gd name="connsiteX230" fmla="*/ 962006 w 1225326"/>
                  <a:gd name="connsiteY230" fmla="*/ 180603 h 567040"/>
                  <a:gd name="connsiteX231" fmla="*/ 950368 w 1225326"/>
                  <a:gd name="connsiteY231" fmla="*/ 177918 h 567040"/>
                  <a:gd name="connsiteX232" fmla="*/ 944817 w 1225326"/>
                  <a:gd name="connsiteY232" fmla="*/ 167354 h 567040"/>
                  <a:gd name="connsiteX233" fmla="*/ 938860 w 1225326"/>
                  <a:gd name="connsiteY233" fmla="*/ 155249 h 567040"/>
                  <a:gd name="connsiteX234" fmla="*/ 933275 w 1225326"/>
                  <a:gd name="connsiteY234" fmla="*/ 143005 h 567040"/>
                  <a:gd name="connsiteX235" fmla="*/ 928079 w 1225326"/>
                  <a:gd name="connsiteY235" fmla="*/ 130579 h 567040"/>
                  <a:gd name="connsiteX236" fmla="*/ 923325 w 1225326"/>
                  <a:gd name="connsiteY236" fmla="*/ 117997 h 567040"/>
                  <a:gd name="connsiteX237" fmla="*/ 919074 w 1225326"/>
                  <a:gd name="connsiteY237" fmla="*/ 105268 h 567040"/>
                  <a:gd name="connsiteX238" fmla="*/ 915385 w 1225326"/>
                  <a:gd name="connsiteY238" fmla="*/ 92384 h 567040"/>
                  <a:gd name="connsiteX239" fmla="*/ 912294 w 1225326"/>
                  <a:gd name="connsiteY239" fmla="*/ 79369 h 567040"/>
                  <a:gd name="connsiteX240" fmla="*/ 912181 w 1225326"/>
                  <a:gd name="connsiteY240" fmla="*/ 78980 h 567040"/>
                  <a:gd name="connsiteX241" fmla="*/ 906466 w 1225326"/>
                  <a:gd name="connsiteY241" fmla="*/ 76157 h 567040"/>
                  <a:gd name="connsiteX242" fmla="*/ 893815 w 1225326"/>
                  <a:gd name="connsiteY242" fmla="*/ 80391 h 567040"/>
                  <a:gd name="connsiteX243" fmla="*/ 880922 w 1225326"/>
                  <a:gd name="connsiteY243" fmla="*/ 84088 h 567040"/>
                  <a:gd name="connsiteX244" fmla="*/ 867873 w 1225326"/>
                  <a:gd name="connsiteY244" fmla="*/ 87214 h 567040"/>
                  <a:gd name="connsiteX245" fmla="*/ 854693 w 1225326"/>
                  <a:gd name="connsiteY245" fmla="*/ 89821 h 567040"/>
                  <a:gd name="connsiteX246" fmla="*/ 841402 w 1225326"/>
                  <a:gd name="connsiteY246" fmla="*/ 91994 h 567040"/>
                  <a:gd name="connsiteX247" fmla="*/ 828049 w 1225326"/>
                  <a:gd name="connsiteY247" fmla="*/ 93726 h 567040"/>
                  <a:gd name="connsiteX248" fmla="*/ 814636 w 1225326"/>
                  <a:gd name="connsiteY248" fmla="*/ 95059 h 567040"/>
                  <a:gd name="connsiteX249" fmla="*/ 802704 w 1225326"/>
                  <a:gd name="connsiteY249" fmla="*/ 95943 h 567040"/>
                  <a:gd name="connsiteX250" fmla="*/ 794288 w 1225326"/>
                  <a:gd name="connsiteY250" fmla="*/ 87483 h 567040"/>
                  <a:gd name="connsiteX251" fmla="*/ 785048 w 1225326"/>
                  <a:gd name="connsiteY251" fmla="*/ 77663 h 567040"/>
                  <a:gd name="connsiteX252" fmla="*/ 776095 w 1225326"/>
                  <a:gd name="connsiteY252" fmla="*/ 67610 h 567040"/>
                  <a:gd name="connsiteX253" fmla="*/ 767462 w 1225326"/>
                  <a:gd name="connsiteY253" fmla="*/ 57271 h 567040"/>
                  <a:gd name="connsiteX254" fmla="*/ 759236 w 1225326"/>
                  <a:gd name="connsiteY254" fmla="*/ 46655 h 567040"/>
                  <a:gd name="connsiteX255" fmla="*/ 751416 w 1225326"/>
                  <a:gd name="connsiteY255" fmla="*/ 35727 h 567040"/>
                  <a:gd name="connsiteX256" fmla="*/ 744091 w 1225326"/>
                  <a:gd name="connsiteY256" fmla="*/ 24514 h 567040"/>
                  <a:gd name="connsiteX257" fmla="*/ 737311 w 1225326"/>
                  <a:gd name="connsiteY257" fmla="*/ 12997 h 567040"/>
                  <a:gd name="connsiteX258" fmla="*/ 737086 w 1225326"/>
                  <a:gd name="connsiteY258" fmla="*/ 12651 h 567040"/>
                  <a:gd name="connsiteX259" fmla="*/ 730799 w 1225326"/>
                  <a:gd name="connsiteY259" fmla="*/ 11612 h 567040"/>
                  <a:gd name="connsiteX260" fmla="*/ 719932 w 1225326"/>
                  <a:gd name="connsiteY260" fmla="*/ 19422 h 567040"/>
                  <a:gd name="connsiteX261" fmla="*/ 708701 w 1225326"/>
                  <a:gd name="connsiteY261" fmla="*/ 26713 h 567040"/>
                  <a:gd name="connsiteX262" fmla="*/ 697150 w 1225326"/>
                  <a:gd name="connsiteY262" fmla="*/ 33563 h 567040"/>
                  <a:gd name="connsiteX263" fmla="*/ 685330 w 1225326"/>
                  <a:gd name="connsiteY263" fmla="*/ 39953 h 567040"/>
                  <a:gd name="connsiteX264" fmla="*/ 673268 w 1225326"/>
                  <a:gd name="connsiteY264" fmla="*/ 45936 h 567040"/>
                  <a:gd name="connsiteX265" fmla="*/ 661024 w 1225326"/>
                  <a:gd name="connsiteY265" fmla="*/ 51530 h 567040"/>
                  <a:gd name="connsiteX266" fmla="*/ 648598 w 1225326"/>
                  <a:gd name="connsiteY266" fmla="*/ 56795 h 567040"/>
                  <a:gd name="connsiteX267" fmla="*/ 637454 w 1225326"/>
                  <a:gd name="connsiteY267" fmla="*/ 61159 h 567040"/>
                  <a:gd name="connsiteX268" fmla="*/ 626925 w 1225326"/>
                  <a:gd name="connsiteY268" fmla="*/ 55539 h 567040"/>
                  <a:gd name="connsiteX269" fmla="*/ 615192 w 1225326"/>
                  <a:gd name="connsiteY269" fmla="*/ 48907 h 567040"/>
                  <a:gd name="connsiteX270" fmla="*/ 603666 w 1225326"/>
                  <a:gd name="connsiteY270" fmla="*/ 41927 h 567040"/>
                  <a:gd name="connsiteX271" fmla="*/ 592392 w 1225326"/>
                  <a:gd name="connsiteY271" fmla="*/ 34584 h 567040"/>
                  <a:gd name="connsiteX272" fmla="*/ 581386 w 1225326"/>
                  <a:gd name="connsiteY272" fmla="*/ 26869 h 567040"/>
                  <a:gd name="connsiteX273" fmla="*/ 570718 w 1225326"/>
                  <a:gd name="connsiteY273" fmla="*/ 18738 h 567040"/>
                  <a:gd name="connsiteX274" fmla="*/ 560406 w 1225326"/>
                  <a:gd name="connsiteY274" fmla="*/ 10183 h 567040"/>
                  <a:gd name="connsiteX275" fmla="*/ 550508 w 1225326"/>
                  <a:gd name="connsiteY275" fmla="*/ 1169 h 567040"/>
                  <a:gd name="connsiteX276" fmla="*/ 550205 w 1225326"/>
                  <a:gd name="connsiteY276" fmla="*/ 918 h 567040"/>
                  <a:gd name="connsiteX277" fmla="*/ 543893 w 1225326"/>
                  <a:gd name="connsiteY277" fmla="*/ 1784 h 567040"/>
                  <a:gd name="connsiteX278" fmla="*/ 535814 w 1225326"/>
                  <a:gd name="connsiteY278" fmla="*/ 12443 h 567040"/>
                  <a:gd name="connsiteX279" fmla="*/ 527232 w 1225326"/>
                  <a:gd name="connsiteY279" fmla="*/ 22730 h 567040"/>
                  <a:gd name="connsiteX280" fmla="*/ 518218 w 1225326"/>
                  <a:gd name="connsiteY280" fmla="*/ 32671 h 567040"/>
                  <a:gd name="connsiteX281" fmla="*/ 508797 w 1225326"/>
                  <a:gd name="connsiteY281" fmla="*/ 42239 h 567040"/>
                  <a:gd name="connsiteX282" fmla="*/ 499038 w 1225326"/>
                  <a:gd name="connsiteY282" fmla="*/ 51521 h 567040"/>
                  <a:gd name="connsiteX283" fmla="*/ 488977 w 1225326"/>
                  <a:gd name="connsiteY283" fmla="*/ 60484 h 567040"/>
                  <a:gd name="connsiteX284" fmla="*/ 478655 w 1225326"/>
                  <a:gd name="connsiteY284" fmla="*/ 69151 h 567040"/>
                  <a:gd name="connsiteX285" fmla="*/ 469312 w 1225326"/>
                  <a:gd name="connsiteY285" fmla="*/ 76581 h 567040"/>
                  <a:gd name="connsiteX286" fmla="*/ 457587 w 1225326"/>
                  <a:gd name="connsiteY286" fmla="*/ 74329 h 567040"/>
                  <a:gd name="connsiteX287" fmla="*/ 444417 w 1225326"/>
                  <a:gd name="connsiteY287" fmla="*/ 71420 h 567040"/>
                  <a:gd name="connsiteX288" fmla="*/ 431342 w 1225326"/>
                  <a:gd name="connsiteY288" fmla="*/ 68156 h 567040"/>
                  <a:gd name="connsiteX289" fmla="*/ 418388 w 1225326"/>
                  <a:gd name="connsiteY289" fmla="*/ 64475 h 567040"/>
                  <a:gd name="connsiteX290" fmla="*/ 405598 w 1225326"/>
                  <a:gd name="connsiteY290" fmla="*/ 60354 h 567040"/>
                  <a:gd name="connsiteX291" fmla="*/ 392999 w 1225326"/>
                  <a:gd name="connsiteY291" fmla="*/ 55739 h 567040"/>
                  <a:gd name="connsiteX292" fmla="*/ 380617 w 1225326"/>
                  <a:gd name="connsiteY292" fmla="*/ 50578 h 567040"/>
                  <a:gd name="connsiteX293" fmla="*/ 368529 w 1225326"/>
                  <a:gd name="connsiteY293" fmla="*/ 44897 h 567040"/>
                  <a:gd name="connsiteX294" fmla="*/ 368139 w 1225326"/>
                  <a:gd name="connsiteY294" fmla="*/ 44741 h 567040"/>
                  <a:gd name="connsiteX295" fmla="*/ 362372 w 1225326"/>
                  <a:gd name="connsiteY295" fmla="*/ 47426 h 567040"/>
                  <a:gd name="connsiteX296" fmla="*/ 357800 w 1225326"/>
                  <a:gd name="connsiteY296" fmla="*/ 59981 h 567040"/>
                  <a:gd name="connsiteX297" fmla="*/ 352639 w 1225326"/>
                  <a:gd name="connsiteY297" fmla="*/ 72364 h 567040"/>
                  <a:gd name="connsiteX298" fmla="*/ 346950 w 1225326"/>
                  <a:gd name="connsiteY298" fmla="*/ 84504 h 567040"/>
                  <a:gd name="connsiteX299" fmla="*/ 340768 w 1225326"/>
                  <a:gd name="connsiteY299" fmla="*/ 96445 h 567040"/>
                  <a:gd name="connsiteX300" fmla="*/ 334169 w 1225326"/>
                  <a:gd name="connsiteY300" fmla="*/ 108178 h 567040"/>
                  <a:gd name="connsiteX301" fmla="*/ 327207 w 1225326"/>
                  <a:gd name="connsiteY301" fmla="*/ 119695 h 567040"/>
                  <a:gd name="connsiteX302" fmla="*/ 319899 w 1225326"/>
                  <a:gd name="connsiteY302" fmla="*/ 131029 h 567040"/>
                  <a:gd name="connsiteX303" fmla="*/ 313154 w 1225326"/>
                  <a:gd name="connsiteY303" fmla="*/ 140909 h 567040"/>
                  <a:gd name="connsiteX304" fmla="*/ 301230 w 1225326"/>
                  <a:gd name="connsiteY304" fmla="*/ 142208 h 567040"/>
                  <a:gd name="connsiteX305" fmla="*/ 287835 w 1225326"/>
                  <a:gd name="connsiteY305" fmla="*/ 143325 h 567040"/>
                  <a:gd name="connsiteX306" fmla="*/ 274378 w 1225326"/>
                  <a:gd name="connsiteY306" fmla="*/ 144035 h 567040"/>
                  <a:gd name="connsiteX307" fmla="*/ 260931 w 1225326"/>
                  <a:gd name="connsiteY307" fmla="*/ 144338 h 567040"/>
                  <a:gd name="connsiteX308" fmla="*/ 247501 w 1225326"/>
                  <a:gd name="connsiteY308" fmla="*/ 144165 h 567040"/>
                  <a:gd name="connsiteX309" fmla="*/ 234088 w 1225326"/>
                  <a:gd name="connsiteY309" fmla="*/ 143464 h 567040"/>
                  <a:gd name="connsiteX310" fmla="*/ 220744 w 1225326"/>
                  <a:gd name="connsiteY310" fmla="*/ 142200 h 567040"/>
                  <a:gd name="connsiteX311" fmla="*/ 207504 w 1225326"/>
                  <a:gd name="connsiteY311" fmla="*/ 140312 h 567040"/>
                  <a:gd name="connsiteX312" fmla="*/ 207097 w 1225326"/>
                  <a:gd name="connsiteY312" fmla="*/ 140269 h 567040"/>
                  <a:gd name="connsiteX313" fmla="*/ 202369 w 1225326"/>
                  <a:gd name="connsiteY313" fmla="*/ 144546 h 567040"/>
                  <a:gd name="connsiteX314" fmla="*/ 201703 w 1225326"/>
                  <a:gd name="connsiteY314" fmla="*/ 157898 h 567040"/>
                  <a:gd name="connsiteX315" fmla="*/ 200421 w 1225326"/>
                  <a:gd name="connsiteY315" fmla="*/ 171242 h 567040"/>
                  <a:gd name="connsiteX316" fmla="*/ 198559 w 1225326"/>
                  <a:gd name="connsiteY316" fmla="*/ 184543 h 567040"/>
                  <a:gd name="connsiteX317" fmla="*/ 196187 w 1225326"/>
                  <a:gd name="connsiteY317" fmla="*/ 197765 h 567040"/>
                  <a:gd name="connsiteX318" fmla="*/ 193347 w 1225326"/>
                  <a:gd name="connsiteY318" fmla="*/ 210918 h 567040"/>
                  <a:gd name="connsiteX319" fmla="*/ 190082 w 1225326"/>
                  <a:gd name="connsiteY319" fmla="*/ 223993 h 567040"/>
                  <a:gd name="connsiteX320" fmla="*/ 186437 w 1225326"/>
                  <a:gd name="connsiteY320" fmla="*/ 236956 h 567040"/>
                  <a:gd name="connsiteX321" fmla="*/ 182904 w 1225326"/>
                  <a:gd name="connsiteY321" fmla="*/ 248369 h 567040"/>
                  <a:gd name="connsiteX322" fmla="*/ 171941 w 1225326"/>
                  <a:gd name="connsiteY322" fmla="*/ 253122 h 567040"/>
                  <a:gd name="connsiteX323" fmla="*/ 159438 w 1225326"/>
                  <a:gd name="connsiteY323" fmla="*/ 258153 h 567040"/>
                  <a:gd name="connsiteX324" fmla="*/ 146787 w 1225326"/>
                  <a:gd name="connsiteY324" fmla="*/ 262812 h 567040"/>
                  <a:gd name="connsiteX325" fmla="*/ 134023 w 1225326"/>
                  <a:gd name="connsiteY325" fmla="*/ 267055 h 567040"/>
                  <a:gd name="connsiteX326" fmla="*/ 121130 w 1225326"/>
                  <a:gd name="connsiteY326" fmla="*/ 270856 h 567040"/>
                  <a:gd name="connsiteX327" fmla="*/ 108115 w 1225326"/>
                  <a:gd name="connsiteY327" fmla="*/ 274129 h 567040"/>
                  <a:gd name="connsiteX328" fmla="*/ 94988 w 1225326"/>
                  <a:gd name="connsiteY328" fmla="*/ 276840 h 567040"/>
                  <a:gd name="connsiteX329" fmla="*/ 81792 w 1225326"/>
                  <a:gd name="connsiteY329" fmla="*/ 278935 h 567040"/>
                  <a:gd name="connsiteX330" fmla="*/ 81376 w 1225326"/>
                  <a:gd name="connsiteY330" fmla="*/ 279031 h 567040"/>
                  <a:gd name="connsiteX331" fmla="*/ 78129 w 1225326"/>
                  <a:gd name="connsiteY331" fmla="*/ 284503 h 567040"/>
                  <a:gd name="connsiteX332" fmla="*/ 81436 w 1225326"/>
                  <a:gd name="connsiteY332" fmla="*/ 297474 h 567040"/>
                  <a:gd name="connsiteX333" fmla="*/ 84129 w 1225326"/>
                  <a:gd name="connsiteY333" fmla="*/ 310610 h 567040"/>
                  <a:gd name="connsiteX334" fmla="*/ 86277 w 1225326"/>
                  <a:gd name="connsiteY334" fmla="*/ 323841 h 567040"/>
                  <a:gd name="connsiteX335" fmla="*/ 87914 w 1225326"/>
                  <a:gd name="connsiteY335" fmla="*/ 337202 h 567040"/>
                  <a:gd name="connsiteX336" fmla="*/ 89074 w 1225326"/>
                  <a:gd name="connsiteY336" fmla="*/ 350606 h 567040"/>
                  <a:gd name="connsiteX337" fmla="*/ 89801 w 1225326"/>
                  <a:gd name="connsiteY337" fmla="*/ 364045 h 567040"/>
                  <a:gd name="connsiteX338" fmla="*/ 90139 w 1225326"/>
                  <a:gd name="connsiteY338" fmla="*/ 377536 h 567040"/>
                  <a:gd name="connsiteX339" fmla="*/ 90139 w 1225326"/>
                  <a:gd name="connsiteY339" fmla="*/ 389477 h 567040"/>
                  <a:gd name="connsiteX340" fmla="*/ 81064 w 1225326"/>
                  <a:gd name="connsiteY340" fmla="*/ 397244 h 567040"/>
                  <a:gd name="connsiteX341" fmla="*/ 70578 w 1225326"/>
                  <a:gd name="connsiteY341" fmla="*/ 405730 h 567040"/>
                  <a:gd name="connsiteX342" fmla="*/ 59875 w 1225326"/>
                  <a:gd name="connsiteY342" fmla="*/ 413896 h 567040"/>
                  <a:gd name="connsiteX343" fmla="*/ 48930 w 1225326"/>
                  <a:gd name="connsiteY343" fmla="*/ 421724 h 567040"/>
                  <a:gd name="connsiteX344" fmla="*/ 37725 w 1225326"/>
                  <a:gd name="connsiteY344" fmla="*/ 429144 h 567040"/>
                  <a:gd name="connsiteX345" fmla="*/ 26243 w 1225326"/>
                  <a:gd name="connsiteY345" fmla="*/ 436132 h 567040"/>
                  <a:gd name="connsiteX346" fmla="*/ 14519 w 1225326"/>
                  <a:gd name="connsiteY346" fmla="*/ 442592 h 567040"/>
                  <a:gd name="connsiteX347" fmla="*/ 2500 w 1225326"/>
                  <a:gd name="connsiteY347" fmla="*/ 448515 h 567040"/>
                  <a:gd name="connsiteX348" fmla="*/ 2154 w 1225326"/>
                  <a:gd name="connsiteY348" fmla="*/ 448714 h 567040"/>
                  <a:gd name="connsiteX349" fmla="*/ 647 w 1225326"/>
                  <a:gd name="connsiteY349" fmla="*/ 454897 h 567040"/>
                  <a:gd name="connsiteX350" fmla="*/ 7652 w 1225326"/>
                  <a:gd name="connsiteY350" fmla="*/ 466361 h 56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Lst>
                <a:rect l="l" t="t" r="r" b="b"/>
                <a:pathLst>
                  <a:path w="1225326" h="567040">
                    <a:moveTo>
                      <a:pt x="7652" y="466361"/>
                    </a:moveTo>
                    <a:lnTo>
                      <a:pt x="14086" y="478094"/>
                    </a:lnTo>
                    <a:lnTo>
                      <a:pt x="20044" y="490139"/>
                    </a:lnTo>
                    <a:lnTo>
                      <a:pt x="25542" y="502400"/>
                    </a:lnTo>
                    <a:lnTo>
                      <a:pt x="30590" y="514869"/>
                    </a:lnTo>
                    <a:lnTo>
                      <a:pt x="35258" y="527486"/>
                    </a:lnTo>
                    <a:lnTo>
                      <a:pt x="39561" y="540284"/>
                    </a:lnTo>
                    <a:lnTo>
                      <a:pt x="43068" y="551714"/>
                    </a:lnTo>
                    <a:lnTo>
                      <a:pt x="36695" y="561810"/>
                    </a:lnTo>
                    <a:lnTo>
                      <a:pt x="33179" y="567040"/>
                    </a:lnTo>
                    <a:lnTo>
                      <a:pt x="41977" y="567040"/>
                    </a:lnTo>
                    <a:lnTo>
                      <a:pt x="42834" y="565716"/>
                    </a:lnTo>
                    <a:lnTo>
                      <a:pt x="49952" y="554026"/>
                    </a:lnTo>
                    <a:cubicBezTo>
                      <a:pt x="50437" y="553212"/>
                      <a:pt x="50610" y="552233"/>
                      <a:pt x="50324" y="551255"/>
                    </a:cubicBezTo>
                    <a:lnTo>
                      <a:pt x="46514" y="538102"/>
                    </a:lnTo>
                    <a:lnTo>
                      <a:pt x="42358" y="525052"/>
                    </a:lnTo>
                    <a:lnTo>
                      <a:pt x="37803" y="512151"/>
                    </a:lnTo>
                    <a:lnTo>
                      <a:pt x="32842" y="499344"/>
                    </a:lnTo>
                    <a:lnTo>
                      <a:pt x="27438" y="486727"/>
                    </a:lnTo>
                    <a:lnTo>
                      <a:pt x="21559" y="474293"/>
                    </a:lnTo>
                    <a:lnTo>
                      <a:pt x="15168" y="462092"/>
                    </a:lnTo>
                    <a:lnTo>
                      <a:pt x="10640" y="454342"/>
                    </a:lnTo>
                    <a:lnTo>
                      <a:pt x="18623" y="450238"/>
                    </a:lnTo>
                    <a:lnTo>
                      <a:pt x="30547" y="443345"/>
                    </a:lnTo>
                    <a:lnTo>
                      <a:pt x="42167" y="435985"/>
                    </a:lnTo>
                    <a:lnTo>
                      <a:pt x="53485" y="428227"/>
                    </a:lnTo>
                    <a:lnTo>
                      <a:pt x="64525" y="420087"/>
                    </a:lnTo>
                    <a:lnTo>
                      <a:pt x="75280" y="411610"/>
                    </a:lnTo>
                    <a:lnTo>
                      <a:pt x="85792" y="402804"/>
                    </a:lnTo>
                    <a:lnTo>
                      <a:pt x="96036" y="393772"/>
                    </a:lnTo>
                    <a:cubicBezTo>
                      <a:pt x="96746" y="393149"/>
                      <a:pt x="97205" y="392231"/>
                      <a:pt x="97239" y="391218"/>
                    </a:cubicBezTo>
                    <a:lnTo>
                      <a:pt x="97456" y="377528"/>
                    </a:lnTo>
                    <a:lnTo>
                      <a:pt x="97300" y="363846"/>
                    </a:lnTo>
                    <a:lnTo>
                      <a:pt x="96763" y="350148"/>
                    </a:lnTo>
                    <a:lnTo>
                      <a:pt x="95793" y="336475"/>
                    </a:lnTo>
                    <a:lnTo>
                      <a:pt x="94356" y="322811"/>
                    </a:lnTo>
                    <a:lnTo>
                      <a:pt x="92408" y="309199"/>
                    </a:lnTo>
                    <a:lnTo>
                      <a:pt x="89870" y="295656"/>
                    </a:lnTo>
                    <a:lnTo>
                      <a:pt x="87827" y="286945"/>
                    </a:lnTo>
                    <a:lnTo>
                      <a:pt x="96659" y="285369"/>
                    </a:lnTo>
                    <a:lnTo>
                      <a:pt x="110098" y="282312"/>
                    </a:lnTo>
                    <a:lnTo>
                      <a:pt x="123364" y="278693"/>
                    </a:lnTo>
                    <a:lnTo>
                      <a:pt x="136482" y="274606"/>
                    </a:lnTo>
                    <a:lnTo>
                      <a:pt x="149428" y="270077"/>
                    </a:lnTo>
                    <a:lnTo>
                      <a:pt x="162200" y="265141"/>
                    </a:lnTo>
                    <a:lnTo>
                      <a:pt x="174833" y="259833"/>
                    </a:lnTo>
                    <a:lnTo>
                      <a:pt x="187303" y="254205"/>
                    </a:lnTo>
                    <a:cubicBezTo>
                      <a:pt x="188168" y="253833"/>
                      <a:pt x="188870" y="253088"/>
                      <a:pt x="189182" y="252127"/>
                    </a:cubicBezTo>
                    <a:lnTo>
                      <a:pt x="193433" y="239112"/>
                    </a:lnTo>
                    <a:lnTo>
                      <a:pt x="197321" y="225994"/>
                    </a:lnTo>
                    <a:lnTo>
                      <a:pt x="200854" y="212754"/>
                    </a:lnTo>
                    <a:lnTo>
                      <a:pt x="203954" y="199384"/>
                    </a:lnTo>
                    <a:lnTo>
                      <a:pt x="206604" y="185911"/>
                    </a:lnTo>
                    <a:lnTo>
                      <a:pt x="208760" y="172333"/>
                    </a:lnTo>
                    <a:lnTo>
                      <a:pt x="210344" y="158669"/>
                    </a:lnTo>
                    <a:lnTo>
                      <a:pt x="210951" y="149698"/>
                    </a:lnTo>
                    <a:lnTo>
                      <a:pt x="219852" y="150789"/>
                    </a:lnTo>
                    <a:lnTo>
                      <a:pt x="233577" y="151837"/>
                    </a:lnTo>
                    <a:lnTo>
                      <a:pt x="247327" y="152296"/>
                    </a:lnTo>
                    <a:lnTo>
                      <a:pt x="261061" y="152261"/>
                    </a:lnTo>
                    <a:lnTo>
                      <a:pt x="274768" y="151750"/>
                    </a:lnTo>
                    <a:lnTo>
                      <a:pt x="288423" y="150807"/>
                    </a:lnTo>
                    <a:lnTo>
                      <a:pt x="302105" y="149473"/>
                    </a:lnTo>
                    <a:lnTo>
                      <a:pt x="315604" y="147785"/>
                    </a:lnTo>
                    <a:lnTo>
                      <a:pt x="315656" y="147767"/>
                    </a:lnTo>
                    <a:cubicBezTo>
                      <a:pt x="316583" y="147646"/>
                      <a:pt x="317466" y="147144"/>
                      <a:pt x="318055" y="146313"/>
                    </a:cubicBezTo>
                    <a:lnTo>
                      <a:pt x="325943" y="135142"/>
                    </a:lnTo>
                    <a:lnTo>
                      <a:pt x="333546" y="123756"/>
                    </a:lnTo>
                    <a:lnTo>
                      <a:pt x="340802" y="112144"/>
                    </a:lnTo>
                    <a:lnTo>
                      <a:pt x="347712" y="100290"/>
                    </a:lnTo>
                    <a:lnTo>
                      <a:pt x="354215" y="88184"/>
                    </a:lnTo>
                    <a:lnTo>
                      <a:pt x="360277" y="75854"/>
                    </a:lnTo>
                    <a:lnTo>
                      <a:pt x="365827" y="63246"/>
                    </a:lnTo>
                    <a:lnTo>
                      <a:pt x="369048" y="54890"/>
                    </a:lnTo>
                    <a:lnTo>
                      <a:pt x="377222" y="58553"/>
                    </a:lnTo>
                    <a:lnTo>
                      <a:pt x="390029" y="63584"/>
                    </a:lnTo>
                    <a:lnTo>
                      <a:pt x="403035" y="68086"/>
                    </a:lnTo>
                    <a:lnTo>
                      <a:pt x="416171" y="72095"/>
                    </a:lnTo>
                    <a:lnTo>
                      <a:pt x="429419" y="75629"/>
                    </a:lnTo>
                    <a:lnTo>
                      <a:pt x="442763" y="78772"/>
                    </a:lnTo>
                    <a:lnTo>
                      <a:pt x="456193" y="81491"/>
                    </a:lnTo>
                    <a:lnTo>
                      <a:pt x="469658" y="83855"/>
                    </a:lnTo>
                    <a:cubicBezTo>
                      <a:pt x="470576" y="84028"/>
                      <a:pt x="471580" y="83803"/>
                      <a:pt x="472386" y="83179"/>
                    </a:cubicBezTo>
                    <a:lnTo>
                      <a:pt x="483236" y="74841"/>
                    </a:lnTo>
                    <a:lnTo>
                      <a:pt x="493852" y="66199"/>
                    </a:lnTo>
                    <a:lnTo>
                      <a:pt x="504208" y="57236"/>
                    </a:lnTo>
                    <a:lnTo>
                      <a:pt x="514304" y="47954"/>
                    </a:lnTo>
                    <a:lnTo>
                      <a:pt x="524081" y="38308"/>
                    </a:lnTo>
                    <a:lnTo>
                      <a:pt x="533510" y="28306"/>
                    </a:lnTo>
                    <a:lnTo>
                      <a:pt x="542542" y="17890"/>
                    </a:lnTo>
                    <a:lnTo>
                      <a:pt x="548075" y="10850"/>
                    </a:lnTo>
                    <a:lnTo>
                      <a:pt x="554812" y="16764"/>
                    </a:lnTo>
                    <a:lnTo>
                      <a:pt x="565566" y="25354"/>
                    </a:lnTo>
                    <a:lnTo>
                      <a:pt x="576659" y="33485"/>
                    </a:lnTo>
                    <a:lnTo>
                      <a:pt x="588037" y="41182"/>
                    </a:lnTo>
                    <a:lnTo>
                      <a:pt x="599640" y="48482"/>
                    </a:lnTo>
                    <a:lnTo>
                      <a:pt x="611477" y="55401"/>
                    </a:lnTo>
                    <a:lnTo>
                      <a:pt x="623496" y="61973"/>
                    </a:lnTo>
                    <a:lnTo>
                      <a:pt x="635662" y="68207"/>
                    </a:lnTo>
                    <a:cubicBezTo>
                      <a:pt x="636493" y="68658"/>
                      <a:pt x="637523" y="68727"/>
                      <a:pt x="638467" y="68372"/>
                    </a:cubicBezTo>
                    <a:lnTo>
                      <a:pt x="651274" y="63618"/>
                    </a:lnTo>
                    <a:lnTo>
                      <a:pt x="663968" y="58458"/>
                    </a:lnTo>
                    <a:lnTo>
                      <a:pt x="676515" y="52959"/>
                    </a:lnTo>
                    <a:lnTo>
                      <a:pt x="688915" y="47053"/>
                    </a:lnTo>
                    <a:lnTo>
                      <a:pt x="701090" y="40724"/>
                    </a:lnTo>
                    <a:lnTo>
                      <a:pt x="713048" y="33952"/>
                    </a:lnTo>
                    <a:lnTo>
                      <a:pt x="724738" y="26644"/>
                    </a:lnTo>
                    <a:lnTo>
                      <a:pt x="732115" y="21552"/>
                    </a:lnTo>
                    <a:lnTo>
                      <a:pt x="736808" y="29198"/>
                    </a:lnTo>
                    <a:lnTo>
                      <a:pt x="744567" y="40576"/>
                    </a:lnTo>
                    <a:lnTo>
                      <a:pt x="752776" y="51599"/>
                    </a:lnTo>
                    <a:lnTo>
                      <a:pt x="761366" y="62302"/>
                    </a:lnTo>
                    <a:lnTo>
                      <a:pt x="770319" y="72702"/>
                    </a:lnTo>
                    <a:lnTo>
                      <a:pt x="779567" y="82815"/>
                    </a:lnTo>
                    <a:lnTo>
                      <a:pt x="789118" y="92617"/>
                    </a:lnTo>
                    <a:lnTo>
                      <a:pt x="798911" y="102169"/>
                    </a:lnTo>
                    <a:cubicBezTo>
                      <a:pt x="799578" y="102827"/>
                      <a:pt x="800539" y="103234"/>
                      <a:pt x="801570" y="103164"/>
                    </a:cubicBezTo>
                    <a:lnTo>
                      <a:pt x="815217" y="102359"/>
                    </a:lnTo>
                    <a:lnTo>
                      <a:pt x="828855" y="101207"/>
                    </a:lnTo>
                    <a:lnTo>
                      <a:pt x="842467" y="99623"/>
                    </a:lnTo>
                    <a:lnTo>
                      <a:pt x="856027" y="97649"/>
                    </a:lnTo>
                    <a:lnTo>
                      <a:pt x="869544" y="95172"/>
                    </a:lnTo>
                    <a:lnTo>
                      <a:pt x="882974" y="92219"/>
                    </a:lnTo>
                    <a:lnTo>
                      <a:pt x="896300" y="88695"/>
                    </a:lnTo>
                    <a:lnTo>
                      <a:pt x="904847" y="85985"/>
                    </a:lnTo>
                    <a:lnTo>
                      <a:pt x="907081" y="94670"/>
                    </a:lnTo>
                    <a:lnTo>
                      <a:pt x="911116" y="107849"/>
                    </a:lnTo>
                    <a:lnTo>
                      <a:pt x="915723" y="120812"/>
                    </a:lnTo>
                    <a:lnTo>
                      <a:pt x="920771" y="133566"/>
                    </a:lnTo>
                    <a:lnTo>
                      <a:pt x="926252" y="146139"/>
                    </a:lnTo>
                    <a:lnTo>
                      <a:pt x="932123" y="158522"/>
                    </a:lnTo>
                    <a:lnTo>
                      <a:pt x="938366" y="170723"/>
                    </a:lnTo>
                    <a:lnTo>
                      <a:pt x="944904" y="182724"/>
                    </a:lnTo>
                    <a:cubicBezTo>
                      <a:pt x="945371" y="183555"/>
                      <a:pt x="946159" y="184213"/>
                      <a:pt x="947138" y="184447"/>
                    </a:cubicBezTo>
                    <a:lnTo>
                      <a:pt x="960412" y="187712"/>
                    </a:lnTo>
                    <a:lnTo>
                      <a:pt x="973808" y="190630"/>
                    </a:lnTo>
                    <a:lnTo>
                      <a:pt x="987281" y="193150"/>
                    </a:lnTo>
                    <a:lnTo>
                      <a:pt x="1000842" y="195245"/>
                    </a:lnTo>
                    <a:lnTo>
                      <a:pt x="1014462" y="196882"/>
                    </a:lnTo>
                    <a:lnTo>
                      <a:pt x="1028178" y="198007"/>
                    </a:lnTo>
                    <a:lnTo>
                      <a:pt x="1041938" y="198553"/>
                    </a:lnTo>
                    <a:lnTo>
                      <a:pt x="1050900" y="198501"/>
                    </a:lnTo>
                    <a:lnTo>
                      <a:pt x="1050467" y="207472"/>
                    </a:lnTo>
                    <a:lnTo>
                      <a:pt x="1050458" y="221231"/>
                    </a:lnTo>
                    <a:lnTo>
                      <a:pt x="1051012" y="234982"/>
                    </a:lnTo>
                    <a:lnTo>
                      <a:pt x="1052095" y="248663"/>
                    </a:lnTo>
                    <a:lnTo>
                      <a:pt x="1053627" y="262301"/>
                    </a:lnTo>
                    <a:lnTo>
                      <a:pt x="1055602" y="275853"/>
                    </a:lnTo>
                    <a:lnTo>
                      <a:pt x="1057948" y="289344"/>
                    </a:lnTo>
                    <a:lnTo>
                      <a:pt x="1060658" y="302748"/>
                    </a:lnTo>
                    <a:cubicBezTo>
                      <a:pt x="1060858" y="303657"/>
                      <a:pt x="1061421" y="304523"/>
                      <a:pt x="1062286" y="305051"/>
                    </a:cubicBezTo>
                    <a:lnTo>
                      <a:pt x="1074019" y="312091"/>
                    </a:lnTo>
                    <a:lnTo>
                      <a:pt x="1085943" y="318802"/>
                    </a:lnTo>
                    <a:lnTo>
                      <a:pt x="1098066" y="325192"/>
                    </a:lnTo>
                    <a:lnTo>
                      <a:pt x="1110396" y="331184"/>
                    </a:lnTo>
                    <a:lnTo>
                      <a:pt x="1122952" y="336778"/>
                    </a:lnTo>
                    <a:lnTo>
                      <a:pt x="1135715" y="341896"/>
                    </a:lnTo>
                    <a:lnTo>
                      <a:pt x="1148704" y="346476"/>
                    </a:lnTo>
                    <a:lnTo>
                      <a:pt x="1157285" y="349074"/>
                    </a:lnTo>
                    <a:lnTo>
                      <a:pt x="1154237" y="357499"/>
                    </a:lnTo>
                    <a:lnTo>
                      <a:pt x="1150150" y="370670"/>
                    </a:lnTo>
                    <a:lnTo>
                      <a:pt x="1146661" y="383970"/>
                    </a:lnTo>
                    <a:lnTo>
                      <a:pt x="1143621" y="397366"/>
                    </a:lnTo>
                    <a:lnTo>
                      <a:pt x="1141084" y="410848"/>
                    </a:lnTo>
                    <a:lnTo>
                      <a:pt x="1138963" y="424391"/>
                    </a:lnTo>
                    <a:lnTo>
                      <a:pt x="1137240" y="437951"/>
                    </a:lnTo>
                    <a:lnTo>
                      <a:pt x="1135880" y="451580"/>
                    </a:lnTo>
                    <a:cubicBezTo>
                      <a:pt x="1135785" y="452507"/>
                      <a:pt x="1136071" y="453494"/>
                      <a:pt x="1136763" y="454265"/>
                    </a:cubicBezTo>
                    <a:lnTo>
                      <a:pt x="1145899" y="464439"/>
                    </a:lnTo>
                    <a:lnTo>
                      <a:pt x="1155320" y="474362"/>
                    </a:lnTo>
                    <a:lnTo>
                      <a:pt x="1165027" y="484034"/>
                    </a:lnTo>
                    <a:lnTo>
                      <a:pt x="1175045" y="493404"/>
                    </a:lnTo>
                    <a:lnTo>
                      <a:pt x="1185384" y="502435"/>
                    </a:lnTo>
                    <a:lnTo>
                      <a:pt x="1196069" y="511086"/>
                    </a:lnTo>
                    <a:lnTo>
                      <a:pt x="1207127" y="519303"/>
                    </a:lnTo>
                    <a:lnTo>
                      <a:pt x="1214557" y="524317"/>
                    </a:lnTo>
                    <a:lnTo>
                      <a:pt x="1209162" y="531452"/>
                    </a:lnTo>
                    <a:lnTo>
                      <a:pt x="1201395" y="542830"/>
                    </a:lnTo>
                    <a:lnTo>
                      <a:pt x="1194121" y="554520"/>
                    </a:lnTo>
                    <a:lnTo>
                      <a:pt x="1187298" y="566426"/>
                    </a:lnTo>
                    <a:lnTo>
                      <a:pt x="1186969" y="567040"/>
                    </a:lnTo>
                    <a:lnTo>
                      <a:pt x="1196139" y="567040"/>
                    </a:lnTo>
                    <a:lnTo>
                      <a:pt x="1201066" y="558745"/>
                    </a:lnTo>
                    <a:lnTo>
                      <a:pt x="1208374" y="547480"/>
                    </a:lnTo>
                    <a:lnTo>
                      <a:pt x="1216133" y="536543"/>
                    </a:lnTo>
                    <a:lnTo>
                      <a:pt x="1224385" y="526031"/>
                    </a:lnTo>
                    <a:cubicBezTo>
                      <a:pt x="1224454" y="525910"/>
                      <a:pt x="1224549" y="525797"/>
                      <a:pt x="1224601" y="525693"/>
                    </a:cubicBezTo>
                    <a:cubicBezTo>
                      <a:pt x="1225952" y="523598"/>
                      <a:pt x="1225363" y="520810"/>
                      <a:pt x="1223276" y="519467"/>
                    </a:cubicBezTo>
                    <a:lnTo>
                      <a:pt x="1212037" y="512211"/>
                    </a:lnTo>
                    <a:lnTo>
                      <a:pt x="1201135" y="504418"/>
                    </a:lnTo>
                    <a:lnTo>
                      <a:pt x="1190554" y="496166"/>
                    </a:lnTo>
                    <a:lnTo>
                      <a:pt x="1180284" y="487489"/>
                    </a:lnTo>
                    <a:lnTo>
                      <a:pt x="1170317" y="478449"/>
                    </a:lnTo>
                    <a:lnTo>
                      <a:pt x="1160619" y="469089"/>
                    </a:lnTo>
                    <a:lnTo>
                      <a:pt x="1151198" y="459451"/>
                    </a:lnTo>
                    <a:lnTo>
                      <a:pt x="1143076" y="450688"/>
                    </a:lnTo>
                    <a:lnTo>
                      <a:pt x="1144444" y="438799"/>
                    </a:lnTo>
                    <a:lnTo>
                      <a:pt x="1146349" y="425473"/>
                    </a:lnTo>
                    <a:lnTo>
                      <a:pt x="1148652" y="412190"/>
                    </a:lnTo>
                    <a:lnTo>
                      <a:pt x="1151363" y="399019"/>
                    </a:lnTo>
                    <a:lnTo>
                      <a:pt x="1154514" y="385944"/>
                    </a:lnTo>
                    <a:lnTo>
                      <a:pt x="1158177" y="373025"/>
                    </a:lnTo>
                    <a:lnTo>
                      <a:pt x="1162377" y="360305"/>
                    </a:lnTo>
                    <a:lnTo>
                      <a:pt x="1167148" y="347827"/>
                    </a:lnTo>
                    <a:cubicBezTo>
                      <a:pt x="1167200" y="347688"/>
                      <a:pt x="1167252" y="347559"/>
                      <a:pt x="1167278" y="347420"/>
                    </a:cubicBezTo>
                    <a:cubicBezTo>
                      <a:pt x="1167962" y="345039"/>
                      <a:pt x="1166568" y="342536"/>
                      <a:pt x="1164178" y="341869"/>
                    </a:cubicBezTo>
                    <a:lnTo>
                      <a:pt x="1151302" y="338241"/>
                    </a:lnTo>
                    <a:lnTo>
                      <a:pt x="1138582" y="334024"/>
                    </a:lnTo>
                    <a:lnTo>
                      <a:pt x="1126043" y="329253"/>
                    </a:lnTo>
                    <a:lnTo>
                      <a:pt x="1113661" y="323988"/>
                    </a:lnTo>
                    <a:lnTo>
                      <a:pt x="1101486" y="318317"/>
                    </a:lnTo>
                    <a:lnTo>
                      <a:pt x="1089467" y="312212"/>
                    </a:lnTo>
                    <a:lnTo>
                      <a:pt x="1077622" y="305770"/>
                    </a:lnTo>
                    <a:lnTo>
                      <a:pt x="1067274" y="299778"/>
                    </a:lnTo>
                    <a:lnTo>
                      <a:pt x="1065101" y="288053"/>
                    </a:lnTo>
                    <a:lnTo>
                      <a:pt x="1062979" y="274744"/>
                    </a:lnTo>
                    <a:lnTo>
                      <a:pt x="1061256" y="261383"/>
                    </a:lnTo>
                    <a:lnTo>
                      <a:pt x="1059957" y="247979"/>
                    </a:lnTo>
                    <a:lnTo>
                      <a:pt x="1059117" y="234575"/>
                    </a:lnTo>
                    <a:lnTo>
                      <a:pt x="1058823" y="221144"/>
                    </a:lnTo>
                    <a:lnTo>
                      <a:pt x="1059074" y="207740"/>
                    </a:lnTo>
                    <a:lnTo>
                      <a:pt x="1059974" y="194396"/>
                    </a:lnTo>
                    <a:cubicBezTo>
                      <a:pt x="1059974" y="194258"/>
                      <a:pt x="1059974" y="194128"/>
                      <a:pt x="1059974" y="193981"/>
                    </a:cubicBezTo>
                    <a:cubicBezTo>
                      <a:pt x="1059914" y="191496"/>
                      <a:pt x="1057844" y="189530"/>
                      <a:pt x="1055359" y="189599"/>
                    </a:cubicBezTo>
                    <a:lnTo>
                      <a:pt x="1041998" y="189920"/>
                    </a:lnTo>
                    <a:lnTo>
                      <a:pt x="1028594" y="189634"/>
                    </a:lnTo>
                    <a:lnTo>
                      <a:pt x="1015207" y="188785"/>
                    </a:lnTo>
                    <a:lnTo>
                      <a:pt x="1001837" y="187383"/>
                    </a:lnTo>
                    <a:lnTo>
                      <a:pt x="988502" y="185547"/>
                    </a:lnTo>
                    <a:lnTo>
                      <a:pt x="975228" y="183270"/>
                    </a:lnTo>
                    <a:lnTo>
                      <a:pt x="962006" y="180603"/>
                    </a:lnTo>
                    <a:lnTo>
                      <a:pt x="950368" y="177918"/>
                    </a:lnTo>
                    <a:lnTo>
                      <a:pt x="944817" y="167354"/>
                    </a:lnTo>
                    <a:lnTo>
                      <a:pt x="938860" y="155249"/>
                    </a:lnTo>
                    <a:lnTo>
                      <a:pt x="933275" y="143005"/>
                    </a:lnTo>
                    <a:lnTo>
                      <a:pt x="928079" y="130579"/>
                    </a:lnTo>
                    <a:lnTo>
                      <a:pt x="923325" y="117997"/>
                    </a:lnTo>
                    <a:lnTo>
                      <a:pt x="919074" y="105268"/>
                    </a:lnTo>
                    <a:lnTo>
                      <a:pt x="915385" y="92384"/>
                    </a:lnTo>
                    <a:lnTo>
                      <a:pt x="912294" y="79369"/>
                    </a:lnTo>
                    <a:cubicBezTo>
                      <a:pt x="912276" y="79248"/>
                      <a:pt x="912233" y="79109"/>
                      <a:pt x="912181" y="78980"/>
                    </a:cubicBezTo>
                    <a:cubicBezTo>
                      <a:pt x="911384" y="76616"/>
                      <a:pt x="908830" y="75360"/>
                      <a:pt x="906466" y="76157"/>
                    </a:cubicBezTo>
                    <a:lnTo>
                      <a:pt x="893815" y="80391"/>
                    </a:lnTo>
                    <a:lnTo>
                      <a:pt x="880922" y="84088"/>
                    </a:lnTo>
                    <a:lnTo>
                      <a:pt x="867873" y="87214"/>
                    </a:lnTo>
                    <a:lnTo>
                      <a:pt x="854693" y="89821"/>
                    </a:lnTo>
                    <a:lnTo>
                      <a:pt x="841402" y="91994"/>
                    </a:lnTo>
                    <a:lnTo>
                      <a:pt x="828049" y="93726"/>
                    </a:lnTo>
                    <a:lnTo>
                      <a:pt x="814636" y="95059"/>
                    </a:lnTo>
                    <a:lnTo>
                      <a:pt x="802704" y="95943"/>
                    </a:lnTo>
                    <a:lnTo>
                      <a:pt x="794288" y="87483"/>
                    </a:lnTo>
                    <a:lnTo>
                      <a:pt x="785048" y="77663"/>
                    </a:lnTo>
                    <a:lnTo>
                      <a:pt x="776095" y="67610"/>
                    </a:lnTo>
                    <a:lnTo>
                      <a:pt x="767462" y="57271"/>
                    </a:lnTo>
                    <a:lnTo>
                      <a:pt x="759236" y="46655"/>
                    </a:lnTo>
                    <a:lnTo>
                      <a:pt x="751416" y="35727"/>
                    </a:lnTo>
                    <a:lnTo>
                      <a:pt x="744091" y="24514"/>
                    </a:lnTo>
                    <a:lnTo>
                      <a:pt x="737311" y="12997"/>
                    </a:lnTo>
                    <a:cubicBezTo>
                      <a:pt x="737241" y="12867"/>
                      <a:pt x="737155" y="12763"/>
                      <a:pt x="737086" y="12651"/>
                    </a:cubicBezTo>
                    <a:cubicBezTo>
                      <a:pt x="735631" y="10651"/>
                      <a:pt x="732825" y="10174"/>
                      <a:pt x="730799" y="11612"/>
                    </a:cubicBezTo>
                    <a:lnTo>
                      <a:pt x="719932" y="19422"/>
                    </a:lnTo>
                    <a:lnTo>
                      <a:pt x="708701" y="26713"/>
                    </a:lnTo>
                    <a:lnTo>
                      <a:pt x="697150" y="33563"/>
                    </a:lnTo>
                    <a:lnTo>
                      <a:pt x="685330" y="39953"/>
                    </a:lnTo>
                    <a:lnTo>
                      <a:pt x="673268" y="45936"/>
                    </a:lnTo>
                    <a:lnTo>
                      <a:pt x="661024" y="51530"/>
                    </a:lnTo>
                    <a:lnTo>
                      <a:pt x="648598" y="56795"/>
                    </a:lnTo>
                    <a:lnTo>
                      <a:pt x="637454" y="61159"/>
                    </a:lnTo>
                    <a:lnTo>
                      <a:pt x="626925" y="55539"/>
                    </a:lnTo>
                    <a:lnTo>
                      <a:pt x="615192" y="48907"/>
                    </a:lnTo>
                    <a:lnTo>
                      <a:pt x="603666" y="41927"/>
                    </a:lnTo>
                    <a:lnTo>
                      <a:pt x="592392" y="34584"/>
                    </a:lnTo>
                    <a:lnTo>
                      <a:pt x="581386" y="26869"/>
                    </a:lnTo>
                    <a:lnTo>
                      <a:pt x="570718" y="18738"/>
                    </a:lnTo>
                    <a:lnTo>
                      <a:pt x="560406" y="10183"/>
                    </a:lnTo>
                    <a:lnTo>
                      <a:pt x="550508" y="1169"/>
                    </a:lnTo>
                    <a:cubicBezTo>
                      <a:pt x="550413" y="1082"/>
                      <a:pt x="550309" y="996"/>
                      <a:pt x="550205" y="918"/>
                    </a:cubicBezTo>
                    <a:cubicBezTo>
                      <a:pt x="548222" y="-589"/>
                      <a:pt x="545382" y="-199"/>
                      <a:pt x="543893" y="1784"/>
                    </a:cubicBezTo>
                    <a:lnTo>
                      <a:pt x="535814" y="12443"/>
                    </a:lnTo>
                    <a:lnTo>
                      <a:pt x="527232" y="22730"/>
                    </a:lnTo>
                    <a:lnTo>
                      <a:pt x="518218" y="32671"/>
                    </a:lnTo>
                    <a:lnTo>
                      <a:pt x="508797" y="42239"/>
                    </a:lnTo>
                    <a:lnTo>
                      <a:pt x="499038" y="51521"/>
                    </a:lnTo>
                    <a:lnTo>
                      <a:pt x="488977" y="60484"/>
                    </a:lnTo>
                    <a:lnTo>
                      <a:pt x="478655" y="69151"/>
                    </a:lnTo>
                    <a:lnTo>
                      <a:pt x="469312" y="76581"/>
                    </a:lnTo>
                    <a:lnTo>
                      <a:pt x="457587" y="74329"/>
                    </a:lnTo>
                    <a:lnTo>
                      <a:pt x="444417" y="71420"/>
                    </a:lnTo>
                    <a:lnTo>
                      <a:pt x="431342" y="68156"/>
                    </a:lnTo>
                    <a:lnTo>
                      <a:pt x="418388" y="64475"/>
                    </a:lnTo>
                    <a:lnTo>
                      <a:pt x="405598" y="60354"/>
                    </a:lnTo>
                    <a:lnTo>
                      <a:pt x="392999" y="55739"/>
                    </a:lnTo>
                    <a:lnTo>
                      <a:pt x="380617" y="50578"/>
                    </a:lnTo>
                    <a:lnTo>
                      <a:pt x="368529" y="44897"/>
                    </a:lnTo>
                    <a:cubicBezTo>
                      <a:pt x="368399" y="44828"/>
                      <a:pt x="368278" y="44785"/>
                      <a:pt x="368139" y="44741"/>
                    </a:cubicBezTo>
                    <a:cubicBezTo>
                      <a:pt x="365810" y="43884"/>
                      <a:pt x="363229" y="45079"/>
                      <a:pt x="362372" y="47426"/>
                    </a:cubicBezTo>
                    <a:lnTo>
                      <a:pt x="357800" y="59981"/>
                    </a:lnTo>
                    <a:lnTo>
                      <a:pt x="352639" y="72364"/>
                    </a:lnTo>
                    <a:lnTo>
                      <a:pt x="346950" y="84504"/>
                    </a:lnTo>
                    <a:lnTo>
                      <a:pt x="340768" y="96445"/>
                    </a:lnTo>
                    <a:lnTo>
                      <a:pt x="334169" y="108178"/>
                    </a:lnTo>
                    <a:lnTo>
                      <a:pt x="327207" y="119695"/>
                    </a:lnTo>
                    <a:lnTo>
                      <a:pt x="319899" y="131029"/>
                    </a:lnTo>
                    <a:lnTo>
                      <a:pt x="313154" y="140909"/>
                    </a:lnTo>
                    <a:lnTo>
                      <a:pt x="301230" y="142208"/>
                    </a:lnTo>
                    <a:lnTo>
                      <a:pt x="287835" y="143325"/>
                    </a:lnTo>
                    <a:lnTo>
                      <a:pt x="274378" y="144035"/>
                    </a:lnTo>
                    <a:lnTo>
                      <a:pt x="260931" y="144338"/>
                    </a:lnTo>
                    <a:lnTo>
                      <a:pt x="247501" y="144165"/>
                    </a:lnTo>
                    <a:lnTo>
                      <a:pt x="234088" y="143464"/>
                    </a:lnTo>
                    <a:lnTo>
                      <a:pt x="220744" y="142200"/>
                    </a:lnTo>
                    <a:lnTo>
                      <a:pt x="207504" y="140312"/>
                    </a:lnTo>
                    <a:cubicBezTo>
                      <a:pt x="207366" y="140295"/>
                      <a:pt x="207236" y="140286"/>
                      <a:pt x="207097" y="140269"/>
                    </a:cubicBezTo>
                    <a:cubicBezTo>
                      <a:pt x="204612" y="140147"/>
                      <a:pt x="202499" y="142061"/>
                      <a:pt x="202369" y="144546"/>
                    </a:cubicBezTo>
                    <a:lnTo>
                      <a:pt x="201703" y="157898"/>
                    </a:lnTo>
                    <a:lnTo>
                      <a:pt x="200421" y="171242"/>
                    </a:lnTo>
                    <a:lnTo>
                      <a:pt x="198559" y="184543"/>
                    </a:lnTo>
                    <a:lnTo>
                      <a:pt x="196187" y="197765"/>
                    </a:lnTo>
                    <a:lnTo>
                      <a:pt x="193347" y="210918"/>
                    </a:lnTo>
                    <a:lnTo>
                      <a:pt x="190082" y="223993"/>
                    </a:lnTo>
                    <a:lnTo>
                      <a:pt x="186437" y="236956"/>
                    </a:lnTo>
                    <a:lnTo>
                      <a:pt x="182904" y="248369"/>
                    </a:lnTo>
                    <a:lnTo>
                      <a:pt x="171941" y="253122"/>
                    </a:lnTo>
                    <a:lnTo>
                      <a:pt x="159438" y="258153"/>
                    </a:lnTo>
                    <a:lnTo>
                      <a:pt x="146787" y="262812"/>
                    </a:lnTo>
                    <a:lnTo>
                      <a:pt x="134023" y="267055"/>
                    </a:lnTo>
                    <a:lnTo>
                      <a:pt x="121130" y="270856"/>
                    </a:lnTo>
                    <a:lnTo>
                      <a:pt x="108115" y="274129"/>
                    </a:lnTo>
                    <a:lnTo>
                      <a:pt x="94988" y="276840"/>
                    </a:lnTo>
                    <a:lnTo>
                      <a:pt x="81792" y="278935"/>
                    </a:lnTo>
                    <a:cubicBezTo>
                      <a:pt x="81644" y="278970"/>
                      <a:pt x="81514" y="279005"/>
                      <a:pt x="81376" y="279031"/>
                    </a:cubicBezTo>
                    <a:cubicBezTo>
                      <a:pt x="78977" y="279654"/>
                      <a:pt x="77523" y="282096"/>
                      <a:pt x="78129" y="284503"/>
                    </a:cubicBezTo>
                    <a:lnTo>
                      <a:pt x="81436" y="297474"/>
                    </a:lnTo>
                    <a:lnTo>
                      <a:pt x="84129" y="310610"/>
                    </a:lnTo>
                    <a:lnTo>
                      <a:pt x="86277" y="323841"/>
                    </a:lnTo>
                    <a:lnTo>
                      <a:pt x="87914" y="337202"/>
                    </a:lnTo>
                    <a:lnTo>
                      <a:pt x="89074" y="350606"/>
                    </a:lnTo>
                    <a:lnTo>
                      <a:pt x="89801" y="364045"/>
                    </a:lnTo>
                    <a:lnTo>
                      <a:pt x="90139" y="377536"/>
                    </a:lnTo>
                    <a:lnTo>
                      <a:pt x="90139" y="389477"/>
                    </a:lnTo>
                    <a:lnTo>
                      <a:pt x="81064" y="397244"/>
                    </a:lnTo>
                    <a:lnTo>
                      <a:pt x="70578" y="405730"/>
                    </a:lnTo>
                    <a:lnTo>
                      <a:pt x="59875" y="413896"/>
                    </a:lnTo>
                    <a:lnTo>
                      <a:pt x="48930" y="421724"/>
                    </a:lnTo>
                    <a:lnTo>
                      <a:pt x="37725" y="429144"/>
                    </a:lnTo>
                    <a:lnTo>
                      <a:pt x="26243" y="436132"/>
                    </a:lnTo>
                    <a:lnTo>
                      <a:pt x="14519" y="442592"/>
                    </a:lnTo>
                    <a:lnTo>
                      <a:pt x="2500" y="448515"/>
                    </a:lnTo>
                    <a:cubicBezTo>
                      <a:pt x="2396" y="448567"/>
                      <a:pt x="2275" y="448636"/>
                      <a:pt x="2154" y="448714"/>
                    </a:cubicBezTo>
                    <a:cubicBezTo>
                      <a:pt x="32" y="449995"/>
                      <a:pt x="-626" y="452758"/>
                      <a:pt x="647" y="454897"/>
                    </a:cubicBezTo>
                    <a:lnTo>
                      <a:pt x="7652" y="466361"/>
                    </a:lnTo>
                    <a:close/>
                  </a:path>
                </a:pathLst>
              </a:custGeom>
              <a:grpFill/>
              <a:ln w="8653" cap="flat">
                <a:noFill/>
                <a:prstDash val="solid"/>
                <a:miter/>
              </a:ln>
            </p:spPr>
            <p:txBody>
              <a:bodyPr rtlCol="0" anchor="ctr"/>
              <a:lstStyle/>
              <a:p>
                <a:endParaRPr lang="en-IN" dirty="0"/>
              </a:p>
            </p:txBody>
          </p:sp>
          <p:sp>
            <p:nvSpPr>
              <p:cNvPr id="113" name="Freeform: Shape 88">
                <a:extLst>
                  <a:ext uri="{FF2B5EF4-FFF2-40B4-BE49-F238E27FC236}">
                    <a16:creationId xmlns:a16="http://schemas.microsoft.com/office/drawing/2014/main" id="{E8EE37BB-9AF7-4A48-B60D-7EA5981DCE1E}"/>
                  </a:ext>
                </a:extLst>
              </p:cNvPr>
              <p:cNvSpPr/>
              <p:nvPr/>
            </p:nvSpPr>
            <p:spPr>
              <a:xfrm>
                <a:off x="-1868883" y="2662155"/>
                <a:ext cx="72268" cy="105683"/>
              </a:xfrm>
              <a:custGeom>
                <a:avLst/>
                <a:gdLst>
                  <a:gd name="connsiteX0" fmla="*/ 15171 w 72268"/>
                  <a:gd name="connsiteY0" fmla="*/ 185 h 105683"/>
                  <a:gd name="connsiteX1" fmla="*/ 22843 w 72268"/>
                  <a:gd name="connsiteY1" fmla="*/ 2922 h 105683"/>
                  <a:gd name="connsiteX2" fmla="*/ 30567 w 72268"/>
                  <a:gd name="connsiteY2" fmla="*/ 6221 h 105683"/>
                  <a:gd name="connsiteX3" fmla="*/ 37953 w 72268"/>
                  <a:gd name="connsiteY3" fmla="*/ 10100 h 105683"/>
                  <a:gd name="connsiteX4" fmla="*/ 41555 w 72268"/>
                  <a:gd name="connsiteY4" fmla="*/ 12256 h 105683"/>
                  <a:gd name="connsiteX5" fmla="*/ 44993 w 72268"/>
                  <a:gd name="connsiteY5" fmla="*/ 14629 h 105683"/>
                  <a:gd name="connsiteX6" fmla="*/ 48370 w 72268"/>
                  <a:gd name="connsiteY6" fmla="*/ 17123 h 105683"/>
                  <a:gd name="connsiteX7" fmla="*/ 51548 w 72268"/>
                  <a:gd name="connsiteY7" fmla="*/ 19894 h 105683"/>
                  <a:gd name="connsiteX8" fmla="*/ 53132 w 72268"/>
                  <a:gd name="connsiteY8" fmla="*/ 21288 h 105683"/>
                  <a:gd name="connsiteX9" fmla="*/ 54570 w 72268"/>
                  <a:gd name="connsiteY9" fmla="*/ 22846 h 105683"/>
                  <a:gd name="connsiteX10" fmla="*/ 57470 w 72268"/>
                  <a:gd name="connsiteY10" fmla="*/ 25938 h 105683"/>
                  <a:gd name="connsiteX11" fmla="*/ 60042 w 72268"/>
                  <a:gd name="connsiteY11" fmla="*/ 29315 h 105683"/>
                  <a:gd name="connsiteX12" fmla="*/ 61315 w 72268"/>
                  <a:gd name="connsiteY12" fmla="*/ 31021 h 105683"/>
                  <a:gd name="connsiteX13" fmla="*/ 61687 w 72268"/>
                  <a:gd name="connsiteY13" fmla="*/ 31566 h 105683"/>
                  <a:gd name="connsiteX14" fmla="*/ 61956 w 72268"/>
                  <a:gd name="connsiteY14" fmla="*/ 31999 h 105683"/>
                  <a:gd name="connsiteX15" fmla="*/ 62484 w 72268"/>
                  <a:gd name="connsiteY15" fmla="*/ 32848 h 105683"/>
                  <a:gd name="connsiteX16" fmla="*/ 64588 w 72268"/>
                  <a:gd name="connsiteY16" fmla="*/ 36355 h 105683"/>
                  <a:gd name="connsiteX17" fmla="*/ 66519 w 72268"/>
                  <a:gd name="connsiteY17" fmla="*/ 40208 h 105683"/>
                  <a:gd name="connsiteX18" fmla="*/ 68182 w 72268"/>
                  <a:gd name="connsiteY18" fmla="*/ 44148 h 105683"/>
                  <a:gd name="connsiteX19" fmla="*/ 69584 w 72268"/>
                  <a:gd name="connsiteY19" fmla="*/ 48174 h 105683"/>
                  <a:gd name="connsiteX20" fmla="*/ 71567 w 72268"/>
                  <a:gd name="connsiteY20" fmla="*/ 56452 h 105683"/>
                  <a:gd name="connsiteX21" fmla="*/ 72052 w 72268"/>
                  <a:gd name="connsiteY21" fmla="*/ 60713 h 105683"/>
                  <a:gd name="connsiteX22" fmla="*/ 72243 w 72268"/>
                  <a:gd name="connsiteY22" fmla="*/ 64964 h 105683"/>
                  <a:gd name="connsiteX23" fmla="*/ 72113 w 72268"/>
                  <a:gd name="connsiteY23" fmla="*/ 69259 h 105683"/>
                  <a:gd name="connsiteX24" fmla="*/ 71689 w 72268"/>
                  <a:gd name="connsiteY24" fmla="*/ 73528 h 105683"/>
                  <a:gd name="connsiteX25" fmla="*/ 70961 w 72268"/>
                  <a:gd name="connsiteY25" fmla="*/ 77719 h 105683"/>
                  <a:gd name="connsiteX26" fmla="*/ 69931 w 72268"/>
                  <a:gd name="connsiteY26" fmla="*/ 81867 h 105683"/>
                  <a:gd name="connsiteX27" fmla="*/ 67030 w 72268"/>
                  <a:gd name="connsiteY27" fmla="*/ 89937 h 105683"/>
                  <a:gd name="connsiteX28" fmla="*/ 65177 w 72268"/>
                  <a:gd name="connsiteY28" fmla="*/ 93799 h 105683"/>
                  <a:gd name="connsiteX29" fmla="*/ 63038 w 72268"/>
                  <a:gd name="connsiteY29" fmla="*/ 97514 h 105683"/>
                  <a:gd name="connsiteX30" fmla="*/ 60648 w 72268"/>
                  <a:gd name="connsiteY30" fmla="*/ 101090 h 105683"/>
                  <a:gd name="connsiteX31" fmla="*/ 57990 w 72268"/>
                  <a:gd name="connsiteY31" fmla="*/ 104502 h 105683"/>
                  <a:gd name="connsiteX32" fmla="*/ 55150 w 72268"/>
                  <a:gd name="connsiteY32" fmla="*/ 105662 h 105683"/>
                  <a:gd name="connsiteX33" fmla="*/ 50889 w 72268"/>
                  <a:gd name="connsiteY33" fmla="*/ 105116 h 105683"/>
                  <a:gd name="connsiteX34" fmla="*/ 46681 w 72268"/>
                  <a:gd name="connsiteY34" fmla="*/ 104268 h 105683"/>
                  <a:gd name="connsiteX35" fmla="*/ 42533 w 72268"/>
                  <a:gd name="connsiteY35" fmla="*/ 103133 h 105683"/>
                  <a:gd name="connsiteX36" fmla="*/ 38498 w 72268"/>
                  <a:gd name="connsiteY36" fmla="*/ 101705 h 105683"/>
                  <a:gd name="connsiteX37" fmla="*/ 30757 w 72268"/>
                  <a:gd name="connsiteY37" fmla="*/ 98025 h 105683"/>
                  <a:gd name="connsiteX38" fmla="*/ 27103 w 72268"/>
                  <a:gd name="connsiteY38" fmla="*/ 95791 h 105683"/>
                  <a:gd name="connsiteX39" fmla="*/ 23613 w 72268"/>
                  <a:gd name="connsiteY39" fmla="*/ 93332 h 105683"/>
                  <a:gd name="connsiteX40" fmla="*/ 20306 w 72268"/>
                  <a:gd name="connsiteY40" fmla="*/ 90595 h 105683"/>
                  <a:gd name="connsiteX41" fmla="*/ 17214 w 72268"/>
                  <a:gd name="connsiteY41" fmla="*/ 87642 h 105683"/>
                  <a:gd name="connsiteX42" fmla="*/ 14340 w 72268"/>
                  <a:gd name="connsiteY42" fmla="*/ 84490 h 105683"/>
                  <a:gd name="connsiteX43" fmla="*/ 11681 w 72268"/>
                  <a:gd name="connsiteY43" fmla="*/ 81113 h 105683"/>
                  <a:gd name="connsiteX44" fmla="*/ 7248 w 72268"/>
                  <a:gd name="connsiteY44" fmla="*/ 73840 h 105683"/>
                  <a:gd name="connsiteX45" fmla="*/ 5421 w 72268"/>
                  <a:gd name="connsiteY45" fmla="*/ 69995 h 105683"/>
                  <a:gd name="connsiteX46" fmla="*/ 3827 w 72268"/>
                  <a:gd name="connsiteY46" fmla="*/ 66055 h 105683"/>
                  <a:gd name="connsiteX47" fmla="*/ 2494 w 72268"/>
                  <a:gd name="connsiteY47" fmla="*/ 62037 h 105683"/>
                  <a:gd name="connsiteX48" fmla="*/ 1498 w 72268"/>
                  <a:gd name="connsiteY48" fmla="*/ 57907 h 105683"/>
                  <a:gd name="connsiteX49" fmla="*/ 1247 w 72268"/>
                  <a:gd name="connsiteY49" fmla="*/ 56885 h 105683"/>
                  <a:gd name="connsiteX50" fmla="*/ 1126 w 72268"/>
                  <a:gd name="connsiteY50" fmla="*/ 56383 h 105683"/>
                  <a:gd name="connsiteX51" fmla="*/ 1065 w 72268"/>
                  <a:gd name="connsiteY51" fmla="*/ 56097 h 105683"/>
                  <a:gd name="connsiteX52" fmla="*/ 1056 w 72268"/>
                  <a:gd name="connsiteY52" fmla="*/ 55976 h 105683"/>
                  <a:gd name="connsiteX53" fmla="*/ 1013 w 72268"/>
                  <a:gd name="connsiteY53" fmla="*/ 55725 h 105683"/>
                  <a:gd name="connsiteX54" fmla="*/ 745 w 72268"/>
                  <a:gd name="connsiteY54" fmla="*/ 53699 h 105683"/>
                  <a:gd name="connsiteX55" fmla="*/ 208 w 72268"/>
                  <a:gd name="connsiteY55" fmla="*/ 49672 h 105683"/>
                  <a:gd name="connsiteX56" fmla="*/ 61 w 72268"/>
                  <a:gd name="connsiteY56" fmla="*/ 45343 h 105683"/>
                  <a:gd name="connsiteX57" fmla="*/ 0 w 72268"/>
                  <a:gd name="connsiteY57" fmla="*/ 43178 h 105683"/>
                  <a:gd name="connsiteX58" fmla="*/ 130 w 72268"/>
                  <a:gd name="connsiteY58" fmla="*/ 41074 h 105683"/>
                  <a:gd name="connsiteX59" fmla="*/ 442 w 72268"/>
                  <a:gd name="connsiteY59" fmla="*/ 36874 h 105683"/>
                  <a:gd name="connsiteX60" fmla="*/ 1065 w 72268"/>
                  <a:gd name="connsiteY60" fmla="*/ 32726 h 105683"/>
                  <a:gd name="connsiteX61" fmla="*/ 1818 w 72268"/>
                  <a:gd name="connsiteY61" fmla="*/ 28587 h 105683"/>
                  <a:gd name="connsiteX62" fmla="*/ 2858 w 72268"/>
                  <a:gd name="connsiteY62" fmla="*/ 24526 h 105683"/>
                  <a:gd name="connsiteX63" fmla="*/ 5369 w 72268"/>
                  <a:gd name="connsiteY63" fmla="*/ 16577 h 105683"/>
                  <a:gd name="connsiteX64" fmla="*/ 8486 w 72268"/>
                  <a:gd name="connsiteY64" fmla="*/ 8853 h 105683"/>
                  <a:gd name="connsiteX65" fmla="*/ 12088 w 72268"/>
                  <a:gd name="connsiteY65" fmla="*/ 1380 h 105683"/>
                  <a:gd name="connsiteX66" fmla="*/ 15067 w 72268"/>
                  <a:gd name="connsiteY66" fmla="*/ 142 h 105683"/>
                  <a:gd name="connsiteX67" fmla="*/ 15171 w 72268"/>
                  <a:gd name="connsiteY67" fmla="*/ 185 h 10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72268" h="105683">
                    <a:moveTo>
                      <a:pt x="15171" y="185"/>
                    </a:moveTo>
                    <a:lnTo>
                      <a:pt x="22843" y="2922"/>
                    </a:lnTo>
                    <a:cubicBezTo>
                      <a:pt x="25432" y="4004"/>
                      <a:pt x="28073" y="5009"/>
                      <a:pt x="30567" y="6221"/>
                    </a:cubicBezTo>
                    <a:cubicBezTo>
                      <a:pt x="33043" y="7502"/>
                      <a:pt x="35615" y="8585"/>
                      <a:pt x="37953" y="10100"/>
                    </a:cubicBezTo>
                    <a:lnTo>
                      <a:pt x="41555" y="12256"/>
                    </a:lnTo>
                    <a:cubicBezTo>
                      <a:pt x="42759" y="12940"/>
                      <a:pt x="43850" y="13832"/>
                      <a:pt x="44993" y="14629"/>
                    </a:cubicBezTo>
                    <a:cubicBezTo>
                      <a:pt x="46118" y="15469"/>
                      <a:pt x="47296" y="16222"/>
                      <a:pt x="48370" y="17123"/>
                    </a:cubicBezTo>
                    <a:lnTo>
                      <a:pt x="51548" y="19894"/>
                    </a:lnTo>
                    <a:cubicBezTo>
                      <a:pt x="52084" y="20361"/>
                      <a:pt x="52613" y="20803"/>
                      <a:pt x="53132" y="21288"/>
                    </a:cubicBezTo>
                    <a:lnTo>
                      <a:pt x="54570" y="22846"/>
                    </a:lnTo>
                    <a:lnTo>
                      <a:pt x="57470" y="25938"/>
                    </a:lnTo>
                    <a:cubicBezTo>
                      <a:pt x="58371" y="27037"/>
                      <a:pt x="59185" y="28189"/>
                      <a:pt x="60042" y="29315"/>
                    </a:cubicBezTo>
                    <a:lnTo>
                      <a:pt x="61315" y="31021"/>
                    </a:lnTo>
                    <a:cubicBezTo>
                      <a:pt x="61445" y="31202"/>
                      <a:pt x="61488" y="31202"/>
                      <a:pt x="61687" y="31566"/>
                    </a:cubicBezTo>
                    <a:lnTo>
                      <a:pt x="61956" y="31999"/>
                    </a:lnTo>
                    <a:lnTo>
                      <a:pt x="62484" y="32848"/>
                    </a:lnTo>
                    <a:lnTo>
                      <a:pt x="64588" y="36355"/>
                    </a:lnTo>
                    <a:lnTo>
                      <a:pt x="66519" y="40208"/>
                    </a:lnTo>
                    <a:cubicBezTo>
                      <a:pt x="67203" y="41507"/>
                      <a:pt x="67636" y="42832"/>
                      <a:pt x="68182" y="44148"/>
                    </a:cubicBezTo>
                    <a:cubicBezTo>
                      <a:pt x="68719" y="45455"/>
                      <a:pt x="69221" y="46780"/>
                      <a:pt x="69584" y="48174"/>
                    </a:cubicBezTo>
                    <a:cubicBezTo>
                      <a:pt x="70485" y="50876"/>
                      <a:pt x="71022" y="53664"/>
                      <a:pt x="71567" y="56452"/>
                    </a:cubicBezTo>
                    <a:lnTo>
                      <a:pt x="72052" y="60713"/>
                    </a:lnTo>
                    <a:cubicBezTo>
                      <a:pt x="72226" y="62124"/>
                      <a:pt x="72191" y="63561"/>
                      <a:pt x="72243" y="64964"/>
                    </a:cubicBezTo>
                    <a:cubicBezTo>
                      <a:pt x="72329" y="66410"/>
                      <a:pt x="72174" y="67839"/>
                      <a:pt x="72113" y="69259"/>
                    </a:cubicBezTo>
                    <a:cubicBezTo>
                      <a:pt x="72078" y="70671"/>
                      <a:pt x="71914" y="72108"/>
                      <a:pt x="71689" y="73528"/>
                    </a:cubicBezTo>
                    <a:cubicBezTo>
                      <a:pt x="71507" y="74922"/>
                      <a:pt x="71308" y="76342"/>
                      <a:pt x="70961" y="77719"/>
                    </a:cubicBezTo>
                    <a:cubicBezTo>
                      <a:pt x="70641" y="79122"/>
                      <a:pt x="70390" y="80525"/>
                      <a:pt x="69931" y="81867"/>
                    </a:cubicBezTo>
                    <a:cubicBezTo>
                      <a:pt x="69169" y="84629"/>
                      <a:pt x="68173" y="87313"/>
                      <a:pt x="67030" y="89937"/>
                    </a:cubicBezTo>
                    <a:cubicBezTo>
                      <a:pt x="66433" y="91227"/>
                      <a:pt x="65852" y="92535"/>
                      <a:pt x="65177" y="93799"/>
                    </a:cubicBezTo>
                    <a:cubicBezTo>
                      <a:pt x="64450" y="95054"/>
                      <a:pt x="63774" y="96293"/>
                      <a:pt x="63038" y="97514"/>
                    </a:cubicBezTo>
                    <a:lnTo>
                      <a:pt x="60648" y="101090"/>
                    </a:lnTo>
                    <a:lnTo>
                      <a:pt x="57990" y="104502"/>
                    </a:lnTo>
                    <a:cubicBezTo>
                      <a:pt x="57297" y="105393"/>
                      <a:pt x="56198" y="105783"/>
                      <a:pt x="55150" y="105662"/>
                    </a:cubicBezTo>
                    <a:lnTo>
                      <a:pt x="50889" y="105116"/>
                    </a:lnTo>
                    <a:lnTo>
                      <a:pt x="46681" y="104268"/>
                    </a:lnTo>
                    <a:cubicBezTo>
                      <a:pt x="45278" y="103930"/>
                      <a:pt x="43928" y="103497"/>
                      <a:pt x="42533" y="103133"/>
                    </a:cubicBezTo>
                    <a:cubicBezTo>
                      <a:pt x="41165" y="102709"/>
                      <a:pt x="39841" y="102172"/>
                      <a:pt x="38498" y="101705"/>
                    </a:cubicBezTo>
                    <a:cubicBezTo>
                      <a:pt x="35831" y="100640"/>
                      <a:pt x="33234" y="99445"/>
                      <a:pt x="30757" y="98025"/>
                    </a:cubicBezTo>
                    <a:cubicBezTo>
                      <a:pt x="29484" y="97375"/>
                      <a:pt x="28307" y="96570"/>
                      <a:pt x="27103" y="95791"/>
                    </a:cubicBezTo>
                    <a:cubicBezTo>
                      <a:pt x="25882" y="95046"/>
                      <a:pt x="24739" y="94189"/>
                      <a:pt x="23613" y="93332"/>
                    </a:cubicBezTo>
                    <a:cubicBezTo>
                      <a:pt x="22462" y="92474"/>
                      <a:pt x="21353" y="91574"/>
                      <a:pt x="20306" y="90595"/>
                    </a:cubicBezTo>
                    <a:cubicBezTo>
                      <a:pt x="19267" y="89634"/>
                      <a:pt x="18141" y="88725"/>
                      <a:pt x="17214" y="87642"/>
                    </a:cubicBezTo>
                    <a:cubicBezTo>
                      <a:pt x="16270" y="86577"/>
                      <a:pt x="15223" y="85599"/>
                      <a:pt x="14340" y="84490"/>
                    </a:cubicBezTo>
                    <a:lnTo>
                      <a:pt x="11681" y="81113"/>
                    </a:lnTo>
                    <a:cubicBezTo>
                      <a:pt x="10105" y="78767"/>
                      <a:pt x="8521" y="76394"/>
                      <a:pt x="7248" y="73840"/>
                    </a:cubicBezTo>
                    <a:cubicBezTo>
                      <a:pt x="6529" y="72593"/>
                      <a:pt x="5949" y="71303"/>
                      <a:pt x="5421" y="69995"/>
                    </a:cubicBezTo>
                    <a:cubicBezTo>
                      <a:pt x="4875" y="68670"/>
                      <a:pt x="4226" y="67415"/>
                      <a:pt x="3827" y="66055"/>
                    </a:cubicBezTo>
                    <a:lnTo>
                      <a:pt x="2494" y="62037"/>
                    </a:lnTo>
                    <a:lnTo>
                      <a:pt x="1498" y="57907"/>
                    </a:lnTo>
                    <a:lnTo>
                      <a:pt x="1247" y="56885"/>
                    </a:lnTo>
                    <a:lnTo>
                      <a:pt x="1126" y="56383"/>
                    </a:lnTo>
                    <a:lnTo>
                      <a:pt x="1065" y="56097"/>
                    </a:lnTo>
                    <a:lnTo>
                      <a:pt x="1056" y="55976"/>
                    </a:lnTo>
                    <a:lnTo>
                      <a:pt x="1013" y="55725"/>
                    </a:lnTo>
                    <a:lnTo>
                      <a:pt x="745" y="53699"/>
                    </a:lnTo>
                    <a:cubicBezTo>
                      <a:pt x="563" y="52374"/>
                      <a:pt x="346" y="51040"/>
                      <a:pt x="208" y="49672"/>
                    </a:cubicBezTo>
                    <a:lnTo>
                      <a:pt x="61" y="45343"/>
                    </a:lnTo>
                    <a:lnTo>
                      <a:pt x="0" y="43178"/>
                    </a:lnTo>
                    <a:cubicBezTo>
                      <a:pt x="17" y="42468"/>
                      <a:pt x="78" y="41775"/>
                      <a:pt x="130" y="41074"/>
                    </a:cubicBezTo>
                    <a:lnTo>
                      <a:pt x="442" y="36874"/>
                    </a:lnTo>
                    <a:cubicBezTo>
                      <a:pt x="563" y="35471"/>
                      <a:pt x="866" y="34103"/>
                      <a:pt x="1065" y="32726"/>
                    </a:cubicBezTo>
                    <a:cubicBezTo>
                      <a:pt x="1325" y="31332"/>
                      <a:pt x="1455" y="29956"/>
                      <a:pt x="1818" y="28587"/>
                    </a:cubicBezTo>
                    <a:lnTo>
                      <a:pt x="2858" y="24526"/>
                    </a:lnTo>
                    <a:cubicBezTo>
                      <a:pt x="3446" y="21799"/>
                      <a:pt x="4529" y="19227"/>
                      <a:pt x="5369" y="16577"/>
                    </a:cubicBezTo>
                    <a:cubicBezTo>
                      <a:pt x="6287" y="13945"/>
                      <a:pt x="7455" y="11442"/>
                      <a:pt x="8486" y="8853"/>
                    </a:cubicBezTo>
                    <a:lnTo>
                      <a:pt x="12088" y="1380"/>
                    </a:lnTo>
                    <a:cubicBezTo>
                      <a:pt x="12634" y="246"/>
                      <a:pt x="13932" y="-273"/>
                      <a:pt x="15067" y="142"/>
                    </a:cubicBezTo>
                    <a:lnTo>
                      <a:pt x="15171" y="185"/>
                    </a:lnTo>
                    <a:close/>
                  </a:path>
                </a:pathLst>
              </a:custGeom>
              <a:grpFill/>
              <a:ln w="8653" cap="flat">
                <a:noFill/>
                <a:prstDash val="solid"/>
                <a:miter/>
              </a:ln>
            </p:spPr>
            <p:txBody>
              <a:bodyPr rtlCol="0" anchor="ctr"/>
              <a:lstStyle/>
              <a:p>
                <a:endParaRPr lang="en-IN" dirty="0"/>
              </a:p>
            </p:txBody>
          </p:sp>
          <p:sp>
            <p:nvSpPr>
              <p:cNvPr id="114" name="Freeform: Shape 89">
                <a:extLst>
                  <a:ext uri="{FF2B5EF4-FFF2-40B4-BE49-F238E27FC236}">
                    <a16:creationId xmlns:a16="http://schemas.microsoft.com/office/drawing/2014/main" id="{84FBC1B8-E9A3-2843-9801-C4B0C3150B1E}"/>
                  </a:ext>
                </a:extLst>
              </p:cNvPr>
              <p:cNvSpPr/>
              <p:nvPr/>
            </p:nvSpPr>
            <p:spPr>
              <a:xfrm>
                <a:off x="-1538633" y="2577367"/>
                <a:ext cx="68207" cy="113379"/>
              </a:xfrm>
              <a:custGeom>
                <a:avLst/>
                <a:gdLst>
                  <a:gd name="connsiteX0" fmla="*/ 30359 w 68207"/>
                  <a:gd name="connsiteY0" fmla="*/ 530 h 113379"/>
                  <a:gd name="connsiteX1" fmla="*/ 36888 w 68207"/>
                  <a:gd name="connsiteY1" fmla="*/ 5397 h 113379"/>
                  <a:gd name="connsiteX2" fmla="*/ 43278 w 68207"/>
                  <a:gd name="connsiteY2" fmla="*/ 10852 h 113379"/>
                  <a:gd name="connsiteX3" fmla="*/ 49201 w 68207"/>
                  <a:gd name="connsiteY3" fmla="*/ 16723 h 113379"/>
                  <a:gd name="connsiteX4" fmla="*/ 51989 w 68207"/>
                  <a:gd name="connsiteY4" fmla="*/ 19831 h 113379"/>
                  <a:gd name="connsiteX5" fmla="*/ 54587 w 68207"/>
                  <a:gd name="connsiteY5" fmla="*/ 23139 h 113379"/>
                  <a:gd name="connsiteX6" fmla="*/ 57072 w 68207"/>
                  <a:gd name="connsiteY6" fmla="*/ 26508 h 113379"/>
                  <a:gd name="connsiteX7" fmla="*/ 59298 w 68207"/>
                  <a:gd name="connsiteY7" fmla="*/ 30101 h 113379"/>
                  <a:gd name="connsiteX8" fmla="*/ 60388 w 68207"/>
                  <a:gd name="connsiteY8" fmla="*/ 31902 h 113379"/>
                  <a:gd name="connsiteX9" fmla="*/ 61306 w 68207"/>
                  <a:gd name="connsiteY9" fmla="*/ 33807 h 113379"/>
                  <a:gd name="connsiteX10" fmla="*/ 63168 w 68207"/>
                  <a:gd name="connsiteY10" fmla="*/ 37617 h 113379"/>
                  <a:gd name="connsiteX11" fmla="*/ 64623 w 68207"/>
                  <a:gd name="connsiteY11" fmla="*/ 41618 h 113379"/>
                  <a:gd name="connsiteX12" fmla="*/ 65342 w 68207"/>
                  <a:gd name="connsiteY12" fmla="*/ 43627 h 113379"/>
                  <a:gd name="connsiteX13" fmla="*/ 65549 w 68207"/>
                  <a:gd name="connsiteY13" fmla="*/ 44224 h 113379"/>
                  <a:gd name="connsiteX14" fmla="*/ 65671 w 68207"/>
                  <a:gd name="connsiteY14" fmla="*/ 44718 h 113379"/>
                  <a:gd name="connsiteX15" fmla="*/ 65913 w 68207"/>
                  <a:gd name="connsiteY15" fmla="*/ 45687 h 113379"/>
                  <a:gd name="connsiteX16" fmla="*/ 66883 w 68207"/>
                  <a:gd name="connsiteY16" fmla="*/ 49645 h 113379"/>
                  <a:gd name="connsiteX17" fmla="*/ 67593 w 68207"/>
                  <a:gd name="connsiteY17" fmla="*/ 53913 h 113379"/>
                  <a:gd name="connsiteX18" fmla="*/ 68017 w 68207"/>
                  <a:gd name="connsiteY18" fmla="*/ 58165 h 113379"/>
                  <a:gd name="connsiteX19" fmla="*/ 68199 w 68207"/>
                  <a:gd name="connsiteY19" fmla="*/ 62408 h 113379"/>
                  <a:gd name="connsiteX20" fmla="*/ 67636 w 68207"/>
                  <a:gd name="connsiteY20" fmla="*/ 70929 h 113379"/>
                  <a:gd name="connsiteX21" fmla="*/ 66848 w 68207"/>
                  <a:gd name="connsiteY21" fmla="*/ 75128 h 113379"/>
                  <a:gd name="connsiteX22" fmla="*/ 65766 w 68207"/>
                  <a:gd name="connsiteY22" fmla="*/ 79259 h 113379"/>
                  <a:gd name="connsiteX23" fmla="*/ 64406 w 68207"/>
                  <a:gd name="connsiteY23" fmla="*/ 83320 h 113379"/>
                  <a:gd name="connsiteX24" fmla="*/ 62753 w 68207"/>
                  <a:gd name="connsiteY24" fmla="*/ 87260 h 113379"/>
                  <a:gd name="connsiteX25" fmla="*/ 60795 w 68207"/>
                  <a:gd name="connsiteY25" fmla="*/ 91070 h 113379"/>
                  <a:gd name="connsiteX26" fmla="*/ 58596 w 68207"/>
                  <a:gd name="connsiteY26" fmla="*/ 94750 h 113379"/>
                  <a:gd name="connsiteX27" fmla="*/ 53435 w 68207"/>
                  <a:gd name="connsiteY27" fmla="*/ 101590 h 113379"/>
                  <a:gd name="connsiteX28" fmla="*/ 50517 w 68207"/>
                  <a:gd name="connsiteY28" fmla="*/ 104716 h 113379"/>
                  <a:gd name="connsiteX29" fmla="*/ 47383 w 68207"/>
                  <a:gd name="connsiteY29" fmla="*/ 107660 h 113379"/>
                  <a:gd name="connsiteX30" fmla="*/ 44040 w 68207"/>
                  <a:gd name="connsiteY30" fmla="*/ 110371 h 113379"/>
                  <a:gd name="connsiteX31" fmla="*/ 40507 w 68207"/>
                  <a:gd name="connsiteY31" fmla="*/ 112821 h 113379"/>
                  <a:gd name="connsiteX32" fmla="*/ 37451 w 68207"/>
                  <a:gd name="connsiteY32" fmla="*/ 113098 h 113379"/>
                  <a:gd name="connsiteX33" fmla="*/ 33528 w 68207"/>
                  <a:gd name="connsiteY33" fmla="*/ 111332 h 113379"/>
                  <a:gd name="connsiteX34" fmla="*/ 29761 w 68207"/>
                  <a:gd name="connsiteY34" fmla="*/ 109288 h 113379"/>
                  <a:gd name="connsiteX35" fmla="*/ 26142 w 68207"/>
                  <a:gd name="connsiteY35" fmla="*/ 106977 h 113379"/>
                  <a:gd name="connsiteX36" fmla="*/ 22695 w 68207"/>
                  <a:gd name="connsiteY36" fmla="*/ 104422 h 113379"/>
                  <a:gd name="connsiteX37" fmla="*/ 16383 w 68207"/>
                  <a:gd name="connsiteY37" fmla="*/ 98621 h 113379"/>
                  <a:gd name="connsiteX38" fmla="*/ 13551 w 68207"/>
                  <a:gd name="connsiteY38" fmla="*/ 95408 h 113379"/>
                  <a:gd name="connsiteX39" fmla="*/ 10954 w 68207"/>
                  <a:gd name="connsiteY39" fmla="*/ 91996 h 113379"/>
                  <a:gd name="connsiteX40" fmla="*/ 8607 w 68207"/>
                  <a:gd name="connsiteY40" fmla="*/ 88437 h 113379"/>
                  <a:gd name="connsiteX41" fmla="*/ 6529 w 68207"/>
                  <a:gd name="connsiteY41" fmla="*/ 84705 h 113379"/>
                  <a:gd name="connsiteX42" fmla="*/ 4693 w 68207"/>
                  <a:gd name="connsiteY42" fmla="*/ 80835 h 113379"/>
                  <a:gd name="connsiteX43" fmla="*/ 3143 w 68207"/>
                  <a:gd name="connsiteY43" fmla="*/ 76843 h 113379"/>
                  <a:gd name="connsiteX44" fmla="*/ 1065 w 68207"/>
                  <a:gd name="connsiteY44" fmla="*/ 68573 h 113379"/>
                  <a:gd name="connsiteX45" fmla="*/ 450 w 68207"/>
                  <a:gd name="connsiteY45" fmla="*/ 64365 h 113379"/>
                  <a:gd name="connsiteX46" fmla="*/ 104 w 68207"/>
                  <a:gd name="connsiteY46" fmla="*/ 60140 h 113379"/>
                  <a:gd name="connsiteX47" fmla="*/ 0 w 68207"/>
                  <a:gd name="connsiteY47" fmla="*/ 55888 h 113379"/>
                  <a:gd name="connsiteX48" fmla="*/ 251 w 68207"/>
                  <a:gd name="connsiteY48" fmla="*/ 51679 h 113379"/>
                  <a:gd name="connsiteX49" fmla="*/ 320 w 68207"/>
                  <a:gd name="connsiteY49" fmla="*/ 50623 h 113379"/>
                  <a:gd name="connsiteX50" fmla="*/ 355 w 68207"/>
                  <a:gd name="connsiteY50" fmla="*/ 50095 h 113379"/>
                  <a:gd name="connsiteX51" fmla="*/ 398 w 68207"/>
                  <a:gd name="connsiteY51" fmla="*/ 49801 h 113379"/>
                  <a:gd name="connsiteX52" fmla="*/ 416 w 68207"/>
                  <a:gd name="connsiteY52" fmla="*/ 49696 h 113379"/>
                  <a:gd name="connsiteX53" fmla="*/ 450 w 68207"/>
                  <a:gd name="connsiteY53" fmla="*/ 49454 h 113379"/>
                  <a:gd name="connsiteX54" fmla="*/ 779 w 68207"/>
                  <a:gd name="connsiteY54" fmla="*/ 47437 h 113379"/>
                  <a:gd name="connsiteX55" fmla="*/ 1463 w 68207"/>
                  <a:gd name="connsiteY55" fmla="*/ 43427 h 113379"/>
                  <a:gd name="connsiteX56" fmla="*/ 2606 w 68207"/>
                  <a:gd name="connsiteY56" fmla="*/ 39245 h 113379"/>
                  <a:gd name="connsiteX57" fmla="*/ 3178 w 68207"/>
                  <a:gd name="connsiteY57" fmla="*/ 37150 h 113379"/>
                  <a:gd name="connsiteX58" fmla="*/ 3923 w 68207"/>
                  <a:gd name="connsiteY58" fmla="*/ 35193 h 113379"/>
                  <a:gd name="connsiteX59" fmla="*/ 5464 w 68207"/>
                  <a:gd name="connsiteY59" fmla="*/ 31261 h 113379"/>
                  <a:gd name="connsiteX60" fmla="*/ 7291 w 68207"/>
                  <a:gd name="connsiteY60" fmla="*/ 27469 h 113379"/>
                  <a:gd name="connsiteX61" fmla="*/ 9239 w 68207"/>
                  <a:gd name="connsiteY61" fmla="*/ 23754 h 113379"/>
                  <a:gd name="connsiteX62" fmla="*/ 11421 w 68207"/>
                  <a:gd name="connsiteY62" fmla="*/ 20178 h 113379"/>
                  <a:gd name="connsiteX63" fmla="*/ 16158 w 68207"/>
                  <a:gd name="connsiteY63" fmla="*/ 13320 h 113379"/>
                  <a:gd name="connsiteX64" fmla="*/ 21414 w 68207"/>
                  <a:gd name="connsiteY64" fmla="*/ 6869 h 113379"/>
                  <a:gd name="connsiteX65" fmla="*/ 27060 w 68207"/>
                  <a:gd name="connsiteY65" fmla="*/ 773 h 113379"/>
                  <a:gd name="connsiteX66" fmla="*/ 30272 w 68207"/>
                  <a:gd name="connsiteY66" fmla="*/ 461 h 113379"/>
                  <a:gd name="connsiteX67" fmla="*/ 30359 w 68207"/>
                  <a:gd name="connsiteY67" fmla="*/ 530 h 113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8207" h="113379">
                    <a:moveTo>
                      <a:pt x="30359" y="530"/>
                    </a:moveTo>
                    <a:lnTo>
                      <a:pt x="36888" y="5397"/>
                    </a:lnTo>
                    <a:cubicBezTo>
                      <a:pt x="39018" y="7224"/>
                      <a:pt x="41252" y="8947"/>
                      <a:pt x="43278" y="10852"/>
                    </a:cubicBezTo>
                    <a:cubicBezTo>
                      <a:pt x="45252" y="12800"/>
                      <a:pt x="47409" y="14593"/>
                      <a:pt x="49201" y="16723"/>
                    </a:cubicBezTo>
                    <a:lnTo>
                      <a:pt x="51989" y="19831"/>
                    </a:lnTo>
                    <a:cubicBezTo>
                      <a:pt x="52942" y="20862"/>
                      <a:pt x="53721" y="22031"/>
                      <a:pt x="54587" y="23139"/>
                    </a:cubicBezTo>
                    <a:cubicBezTo>
                      <a:pt x="55410" y="24256"/>
                      <a:pt x="56310" y="25330"/>
                      <a:pt x="57072" y="26508"/>
                    </a:cubicBezTo>
                    <a:lnTo>
                      <a:pt x="59298" y="30101"/>
                    </a:lnTo>
                    <a:cubicBezTo>
                      <a:pt x="59653" y="30690"/>
                      <a:pt x="60042" y="31296"/>
                      <a:pt x="60388" y="31902"/>
                    </a:cubicBezTo>
                    <a:lnTo>
                      <a:pt x="61306" y="33807"/>
                    </a:lnTo>
                    <a:lnTo>
                      <a:pt x="63168" y="37617"/>
                    </a:lnTo>
                    <a:cubicBezTo>
                      <a:pt x="63688" y="38933"/>
                      <a:pt x="64129" y="40284"/>
                      <a:pt x="64623" y="41618"/>
                    </a:cubicBezTo>
                    <a:lnTo>
                      <a:pt x="65342" y="43627"/>
                    </a:lnTo>
                    <a:cubicBezTo>
                      <a:pt x="65420" y="43808"/>
                      <a:pt x="65454" y="43843"/>
                      <a:pt x="65549" y="44224"/>
                    </a:cubicBezTo>
                    <a:lnTo>
                      <a:pt x="65671" y="44718"/>
                    </a:lnTo>
                    <a:lnTo>
                      <a:pt x="65913" y="45687"/>
                    </a:lnTo>
                    <a:lnTo>
                      <a:pt x="66883" y="49645"/>
                    </a:lnTo>
                    <a:lnTo>
                      <a:pt x="67593" y="53913"/>
                    </a:lnTo>
                    <a:cubicBezTo>
                      <a:pt x="67879" y="55342"/>
                      <a:pt x="67896" y="56762"/>
                      <a:pt x="68017" y="58165"/>
                    </a:cubicBezTo>
                    <a:cubicBezTo>
                      <a:pt x="68156" y="59577"/>
                      <a:pt x="68234" y="60988"/>
                      <a:pt x="68199" y="62408"/>
                    </a:cubicBezTo>
                    <a:cubicBezTo>
                      <a:pt x="68260" y="65266"/>
                      <a:pt x="67939" y="68106"/>
                      <a:pt x="67636" y="70929"/>
                    </a:cubicBezTo>
                    <a:lnTo>
                      <a:pt x="66848" y="75128"/>
                    </a:lnTo>
                    <a:cubicBezTo>
                      <a:pt x="66580" y="76514"/>
                      <a:pt x="66138" y="77865"/>
                      <a:pt x="65766" y="79259"/>
                    </a:cubicBezTo>
                    <a:cubicBezTo>
                      <a:pt x="65437" y="80662"/>
                      <a:pt x="64865" y="81969"/>
                      <a:pt x="64406" y="83320"/>
                    </a:cubicBezTo>
                    <a:cubicBezTo>
                      <a:pt x="63939" y="84688"/>
                      <a:pt x="63350" y="85987"/>
                      <a:pt x="62753" y="87260"/>
                    </a:cubicBezTo>
                    <a:cubicBezTo>
                      <a:pt x="62146" y="88567"/>
                      <a:pt x="61532" y="89857"/>
                      <a:pt x="60795" y="91070"/>
                    </a:cubicBezTo>
                    <a:cubicBezTo>
                      <a:pt x="60077" y="92316"/>
                      <a:pt x="59419" y="93589"/>
                      <a:pt x="58596" y="94750"/>
                    </a:cubicBezTo>
                    <a:cubicBezTo>
                      <a:pt x="57055" y="97148"/>
                      <a:pt x="55297" y="99417"/>
                      <a:pt x="53435" y="101590"/>
                    </a:cubicBezTo>
                    <a:cubicBezTo>
                      <a:pt x="52483" y="102630"/>
                      <a:pt x="51539" y="103721"/>
                      <a:pt x="50517" y="104716"/>
                    </a:cubicBezTo>
                    <a:cubicBezTo>
                      <a:pt x="49469" y="105704"/>
                      <a:pt x="48465" y="106708"/>
                      <a:pt x="47383" y="107660"/>
                    </a:cubicBezTo>
                    <a:lnTo>
                      <a:pt x="44040" y="110371"/>
                    </a:lnTo>
                    <a:lnTo>
                      <a:pt x="40507" y="112821"/>
                    </a:lnTo>
                    <a:cubicBezTo>
                      <a:pt x="39589" y="113471"/>
                      <a:pt x="38420" y="113540"/>
                      <a:pt x="37451" y="113098"/>
                    </a:cubicBezTo>
                    <a:lnTo>
                      <a:pt x="33528" y="111332"/>
                    </a:lnTo>
                    <a:lnTo>
                      <a:pt x="29761" y="109288"/>
                    </a:lnTo>
                    <a:cubicBezTo>
                      <a:pt x="28523" y="108544"/>
                      <a:pt x="27345" y="107747"/>
                      <a:pt x="26142" y="106977"/>
                    </a:cubicBezTo>
                    <a:cubicBezTo>
                      <a:pt x="24956" y="106171"/>
                      <a:pt x="23821" y="105270"/>
                      <a:pt x="22695" y="104422"/>
                    </a:cubicBezTo>
                    <a:cubicBezTo>
                      <a:pt x="20479" y="102621"/>
                      <a:pt x="18340" y="100707"/>
                      <a:pt x="16383" y="98621"/>
                    </a:cubicBezTo>
                    <a:cubicBezTo>
                      <a:pt x="15361" y="97633"/>
                      <a:pt x="14478" y="96499"/>
                      <a:pt x="13551" y="95408"/>
                    </a:cubicBezTo>
                    <a:cubicBezTo>
                      <a:pt x="12625" y="94334"/>
                      <a:pt x="11759" y="93174"/>
                      <a:pt x="10954" y="91996"/>
                    </a:cubicBezTo>
                    <a:cubicBezTo>
                      <a:pt x="10105" y="90853"/>
                      <a:pt x="9300" y="89676"/>
                      <a:pt x="8607" y="88437"/>
                    </a:cubicBezTo>
                    <a:cubicBezTo>
                      <a:pt x="7888" y="87190"/>
                      <a:pt x="7092" y="86004"/>
                      <a:pt x="6529" y="84705"/>
                    </a:cubicBezTo>
                    <a:cubicBezTo>
                      <a:pt x="5914" y="83415"/>
                      <a:pt x="5204" y="82151"/>
                      <a:pt x="4693" y="80835"/>
                    </a:cubicBezTo>
                    <a:lnTo>
                      <a:pt x="3143" y="76843"/>
                    </a:lnTo>
                    <a:cubicBezTo>
                      <a:pt x="2329" y="74106"/>
                      <a:pt x="1515" y="71379"/>
                      <a:pt x="1065" y="68573"/>
                    </a:cubicBezTo>
                    <a:cubicBezTo>
                      <a:pt x="745" y="67179"/>
                      <a:pt x="572" y="65785"/>
                      <a:pt x="450" y="64365"/>
                    </a:cubicBezTo>
                    <a:cubicBezTo>
                      <a:pt x="320" y="62954"/>
                      <a:pt x="69" y="61560"/>
                      <a:pt x="104" y="60140"/>
                    </a:cubicBezTo>
                    <a:lnTo>
                      <a:pt x="0" y="55888"/>
                    </a:lnTo>
                    <a:lnTo>
                      <a:pt x="251" y="51679"/>
                    </a:lnTo>
                    <a:lnTo>
                      <a:pt x="320" y="50623"/>
                    </a:lnTo>
                    <a:lnTo>
                      <a:pt x="355" y="50095"/>
                    </a:lnTo>
                    <a:lnTo>
                      <a:pt x="398" y="49801"/>
                    </a:lnTo>
                    <a:lnTo>
                      <a:pt x="416" y="49696"/>
                    </a:lnTo>
                    <a:lnTo>
                      <a:pt x="450" y="49454"/>
                    </a:lnTo>
                    <a:lnTo>
                      <a:pt x="779" y="47437"/>
                    </a:lnTo>
                    <a:cubicBezTo>
                      <a:pt x="1013" y="46094"/>
                      <a:pt x="1186" y="44769"/>
                      <a:pt x="1463" y="43427"/>
                    </a:cubicBezTo>
                    <a:lnTo>
                      <a:pt x="2606" y="39245"/>
                    </a:lnTo>
                    <a:lnTo>
                      <a:pt x="3178" y="37150"/>
                    </a:lnTo>
                    <a:cubicBezTo>
                      <a:pt x="3403" y="36474"/>
                      <a:pt x="3680" y="35851"/>
                      <a:pt x="3923" y="35193"/>
                    </a:cubicBezTo>
                    <a:lnTo>
                      <a:pt x="5464" y="31261"/>
                    </a:lnTo>
                    <a:cubicBezTo>
                      <a:pt x="5984" y="29962"/>
                      <a:pt x="6702" y="28733"/>
                      <a:pt x="7291" y="27469"/>
                    </a:cubicBezTo>
                    <a:cubicBezTo>
                      <a:pt x="7932" y="26213"/>
                      <a:pt x="8495" y="24949"/>
                      <a:pt x="9239" y="23754"/>
                    </a:cubicBezTo>
                    <a:lnTo>
                      <a:pt x="11421" y="20178"/>
                    </a:lnTo>
                    <a:cubicBezTo>
                      <a:pt x="12790" y="17744"/>
                      <a:pt x="14573" y="15597"/>
                      <a:pt x="16158" y="13320"/>
                    </a:cubicBezTo>
                    <a:cubicBezTo>
                      <a:pt x="17803" y="11077"/>
                      <a:pt x="19656" y="9025"/>
                      <a:pt x="21414" y="6869"/>
                    </a:cubicBezTo>
                    <a:lnTo>
                      <a:pt x="27060" y="773"/>
                    </a:lnTo>
                    <a:cubicBezTo>
                      <a:pt x="27908" y="-145"/>
                      <a:pt x="29294" y="-241"/>
                      <a:pt x="30272" y="461"/>
                    </a:cubicBezTo>
                    <a:lnTo>
                      <a:pt x="30359" y="530"/>
                    </a:lnTo>
                    <a:close/>
                  </a:path>
                </a:pathLst>
              </a:custGeom>
              <a:grpFill/>
              <a:ln w="8653" cap="flat">
                <a:noFill/>
                <a:prstDash val="solid"/>
                <a:miter/>
              </a:ln>
            </p:spPr>
            <p:txBody>
              <a:bodyPr rtlCol="0" anchor="ctr"/>
              <a:lstStyle/>
              <a:p>
                <a:endParaRPr lang="en-IN" dirty="0"/>
              </a:p>
            </p:txBody>
          </p:sp>
          <p:sp>
            <p:nvSpPr>
              <p:cNvPr id="115" name="Freeform: Shape 90">
                <a:extLst>
                  <a:ext uri="{FF2B5EF4-FFF2-40B4-BE49-F238E27FC236}">
                    <a16:creationId xmlns:a16="http://schemas.microsoft.com/office/drawing/2014/main" id="{275D9BB7-5087-A144-BEE1-057259D40942}"/>
                  </a:ext>
                </a:extLst>
              </p:cNvPr>
              <p:cNvSpPr/>
              <p:nvPr/>
            </p:nvSpPr>
            <p:spPr>
              <a:xfrm>
                <a:off x="-1201795" y="2597950"/>
                <a:ext cx="69247" cy="111503"/>
              </a:xfrm>
              <a:custGeom>
                <a:avLst/>
                <a:gdLst>
                  <a:gd name="connsiteX0" fmla="*/ 48500 w 69247"/>
                  <a:gd name="connsiteY0" fmla="*/ 1067 h 111503"/>
                  <a:gd name="connsiteX1" fmla="*/ 53305 w 69247"/>
                  <a:gd name="connsiteY1" fmla="*/ 7648 h 111503"/>
                  <a:gd name="connsiteX2" fmla="*/ 57825 w 69247"/>
                  <a:gd name="connsiteY2" fmla="*/ 14731 h 111503"/>
                  <a:gd name="connsiteX3" fmla="*/ 61731 w 69247"/>
                  <a:gd name="connsiteY3" fmla="*/ 22091 h 111503"/>
                  <a:gd name="connsiteX4" fmla="*/ 63497 w 69247"/>
                  <a:gd name="connsiteY4" fmla="*/ 25884 h 111503"/>
                  <a:gd name="connsiteX5" fmla="*/ 64986 w 69247"/>
                  <a:gd name="connsiteY5" fmla="*/ 29815 h 111503"/>
                  <a:gd name="connsiteX6" fmla="*/ 66363 w 69247"/>
                  <a:gd name="connsiteY6" fmla="*/ 33764 h 111503"/>
                  <a:gd name="connsiteX7" fmla="*/ 67428 w 69247"/>
                  <a:gd name="connsiteY7" fmla="*/ 37851 h 111503"/>
                  <a:gd name="connsiteX8" fmla="*/ 67956 w 69247"/>
                  <a:gd name="connsiteY8" fmla="*/ 39894 h 111503"/>
                  <a:gd name="connsiteX9" fmla="*/ 68277 w 69247"/>
                  <a:gd name="connsiteY9" fmla="*/ 41981 h 111503"/>
                  <a:gd name="connsiteX10" fmla="*/ 68918 w 69247"/>
                  <a:gd name="connsiteY10" fmla="*/ 46163 h 111503"/>
                  <a:gd name="connsiteX11" fmla="*/ 69125 w 69247"/>
                  <a:gd name="connsiteY11" fmla="*/ 50406 h 111503"/>
                  <a:gd name="connsiteX12" fmla="*/ 69238 w 69247"/>
                  <a:gd name="connsiteY12" fmla="*/ 52536 h 111503"/>
                  <a:gd name="connsiteX13" fmla="*/ 69238 w 69247"/>
                  <a:gd name="connsiteY13" fmla="*/ 53160 h 111503"/>
                  <a:gd name="connsiteX14" fmla="*/ 69212 w 69247"/>
                  <a:gd name="connsiteY14" fmla="*/ 53688 h 111503"/>
                  <a:gd name="connsiteX15" fmla="*/ 69160 w 69247"/>
                  <a:gd name="connsiteY15" fmla="*/ 54701 h 111503"/>
                  <a:gd name="connsiteX16" fmla="*/ 68944 w 69247"/>
                  <a:gd name="connsiteY16" fmla="*/ 58762 h 111503"/>
                  <a:gd name="connsiteX17" fmla="*/ 68355 w 69247"/>
                  <a:gd name="connsiteY17" fmla="*/ 63049 h 111503"/>
                  <a:gd name="connsiteX18" fmla="*/ 67515 w 69247"/>
                  <a:gd name="connsiteY18" fmla="*/ 67240 h 111503"/>
                  <a:gd name="connsiteX19" fmla="*/ 66406 w 69247"/>
                  <a:gd name="connsiteY19" fmla="*/ 71344 h 111503"/>
                  <a:gd name="connsiteX20" fmla="*/ 63376 w 69247"/>
                  <a:gd name="connsiteY20" fmla="*/ 79319 h 111503"/>
                  <a:gd name="connsiteX21" fmla="*/ 61393 w 69247"/>
                  <a:gd name="connsiteY21" fmla="*/ 83112 h 111503"/>
                  <a:gd name="connsiteX22" fmla="*/ 59133 w 69247"/>
                  <a:gd name="connsiteY22" fmla="*/ 86740 h 111503"/>
                  <a:gd name="connsiteX23" fmla="*/ 56613 w 69247"/>
                  <a:gd name="connsiteY23" fmla="*/ 90212 h 111503"/>
                  <a:gd name="connsiteX24" fmla="*/ 53859 w 69247"/>
                  <a:gd name="connsiteY24" fmla="*/ 93485 h 111503"/>
                  <a:gd name="connsiteX25" fmla="*/ 50881 w 69247"/>
                  <a:gd name="connsiteY25" fmla="*/ 96551 h 111503"/>
                  <a:gd name="connsiteX26" fmla="*/ 47712 w 69247"/>
                  <a:gd name="connsiteY26" fmla="*/ 99426 h 111503"/>
                  <a:gd name="connsiteX27" fmla="*/ 40767 w 69247"/>
                  <a:gd name="connsiteY27" fmla="*/ 104430 h 111503"/>
                  <a:gd name="connsiteX28" fmla="*/ 37052 w 69247"/>
                  <a:gd name="connsiteY28" fmla="*/ 106560 h 111503"/>
                  <a:gd name="connsiteX29" fmla="*/ 33190 w 69247"/>
                  <a:gd name="connsiteY29" fmla="*/ 108440 h 111503"/>
                  <a:gd name="connsiteX30" fmla="*/ 29198 w 69247"/>
                  <a:gd name="connsiteY30" fmla="*/ 110041 h 111503"/>
                  <a:gd name="connsiteX31" fmla="*/ 25094 w 69247"/>
                  <a:gd name="connsiteY31" fmla="*/ 111349 h 111503"/>
                  <a:gd name="connsiteX32" fmla="*/ 22081 w 69247"/>
                  <a:gd name="connsiteY32" fmla="*/ 110734 h 111503"/>
                  <a:gd name="connsiteX33" fmla="*/ 18877 w 69247"/>
                  <a:gd name="connsiteY33" fmla="*/ 107868 h 111503"/>
                  <a:gd name="connsiteX34" fmla="*/ 15863 w 69247"/>
                  <a:gd name="connsiteY34" fmla="*/ 104803 h 111503"/>
                  <a:gd name="connsiteX35" fmla="*/ 13084 w 69247"/>
                  <a:gd name="connsiteY35" fmla="*/ 101521 h 111503"/>
                  <a:gd name="connsiteX36" fmla="*/ 10555 w 69247"/>
                  <a:gd name="connsiteY36" fmla="*/ 98066 h 111503"/>
                  <a:gd name="connsiteX37" fmla="*/ 6234 w 69247"/>
                  <a:gd name="connsiteY37" fmla="*/ 90671 h 111503"/>
                  <a:gd name="connsiteX38" fmla="*/ 4485 w 69247"/>
                  <a:gd name="connsiteY38" fmla="*/ 86783 h 111503"/>
                  <a:gd name="connsiteX39" fmla="*/ 2979 w 69247"/>
                  <a:gd name="connsiteY39" fmla="*/ 82757 h 111503"/>
                  <a:gd name="connsiteX40" fmla="*/ 1775 w 69247"/>
                  <a:gd name="connsiteY40" fmla="*/ 78644 h 111503"/>
                  <a:gd name="connsiteX41" fmla="*/ 883 w 69247"/>
                  <a:gd name="connsiteY41" fmla="*/ 74479 h 111503"/>
                  <a:gd name="connsiteX42" fmla="*/ 303 w 69247"/>
                  <a:gd name="connsiteY42" fmla="*/ 70244 h 111503"/>
                  <a:gd name="connsiteX43" fmla="*/ 0 w 69247"/>
                  <a:gd name="connsiteY43" fmla="*/ 65967 h 111503"/>
                  <a:gd name="connsiteX44" fmla="*/ 433 w 69247"/>
                  <a:gd name="connsiteY44" fmla="*/ 57455 h 111503"/>
                  <a:gd name="connsiteX45" fmla="*/ 1100 w 69247"/>
                  <a:gd name="connsiteY45" fmla="*/ 53255 h 111503"/>
                  <a:gd name="connsiteX46" fmla="*/ 2000 w 69247"/>
                  <a:gd name="connsiteY46" fmla="*/ 49108 h 111503"/>
                  <a:gd name="connsiteX47" fmla="*/ 3160 w 69247"/>
                  <a:gd name="connsiteY47" fmla="*/ 45012 h 111503"/>
                  <a:gd name="connsiteX48" fmla="*/ 4650 w 69247"/>
                  <a:gd name="connsiteY48" fmla="*/ 41063 h 111503"/>
                  <a:gd name="connsiteX49" fmla="*/ 5022 w 69247"/>
                  <a:gd name="connsiteY49" fmla="*/ 40076 h 111503"/>
                  <a:gd name="connsiteX50" fmla="*/ 5213 w 69247"/>
                  <a:gd name="connsiteY50" fmla="*/ 39574 h 111503"/>
                  <a:gd name="connsiteX51" fmla="*/ 5317 w 69247"/>
                  <a:gd name="connsiteY51" fmla="*/ 39314 h 111503"/>
                  <a:gd name="connsiteX52" fmla="*/ 5377 w 69247"/>
                  <a:gd name="connsiteY52" fmla="*/ 39210 h 111503"/>
                  <a:gd name="connsiteX53" fmla="*/ 5498 w 69247"/>
                  <a:gd name="connsiteY53" fmla="*/ 38985 h 111503"/>
                  <a:gd name="connsiteX54" fmla="*/ 6399 w 69247"/>
                  <a:gd name="connsiteY54" fmla="*/ 37167 h 111503"/>
                  <a:gd name="connsiteX55" fmla="*/ 8243 w 69247"/>
                  <a:gd name="connsiteY55" fmla="*/ 33530 h 111503"/>
                  <a:gd name="connsiteX56" fmla="*/ 10573 w 69247"/>
                  <a:gd name="connsiteY56" fmla="*/ 29858 h 111503"/>
                  <a:gd name="connsiteX57" fmla="*/ 11733 w 69247"/>
                  <a:gd name="connsiteY57" fmla="*/ 28049 h 111503"/>
                  <a:gd name="connsiteX58" fmla="*/ 13032 w 69247"/>
                  <a:gd name="connsiteY58" fmla="*/ 26395 h 111503"/>
                  <a:gd name="connsiteX59" fmla="*/ 15656 w 69247"/>
                  <a:gd name="connsiteY59" fmla="*/ 23078 h 111503"/>
                  <a:gd name="connsiteX60" fmla="*/ 18513 w 69247"/>
                  <a:gd name="connsiteY60" fmla="*/ 20004 h 111503"/>
                  <a:gd name="connsiteX61" fmla="*/ 21457 w 69247"/>
                  <a:gd name="connsiteY61" fmla="*/ 17025 h 111503"/>
                  <a:gd name="connsiteX62" fmla="*/ 24618 w 69247"/>
                  <a:gd name="connsiteY62" fmla="*/ 14263 h 111503"/>
                  <a:gd name="connsiteX63" fmla="*/ 31155 w 69247"/>
                  <a:gd name="connsiteY63" fmla="*/ 9111 h 111503"/>
                  <a:gd name="connsiteX64" fmla="*/ 38074 w 69247"/>
                  <a:gd name="connsiteY64" fmla="*/ 4487 h 111503"/>
                  <a:gd name="connsiteX65" fmla="*/ 45270 w 69247"/>
                  <a:gd name="connsiteY65" fmla="*/ 322 h 111503"/>
                  <a:gd name="connsiteX66" fmla="*/ 48439 w 69247"/>
                  <a:gd name="connsiteY66" fmla="*/ 998 h 111503"/>
                  <a:gd name="connsiteX67" fmla="*/ 48500 w 69247"/>
                  <a:gd name="connsiteY67" fmla="*/ 1067 h 11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9247" h="111503">
                    <a:moveTo>
                      <a:pt x="48500" y="1067"/>
                    </a:moveTo>
                    <a:lnTo>
                      <a:pt x="53305" y="7648"/>
                    </a:lnTo>
                    <a:cubicBezTo>
                      <a:pt x="54803" y="10012"/>
                      <a:pt x="56431" y="12315"/>
                      <a:pt x="57825" y="14731"/>
                    </a:cubicBezTo>
                    <a:cubicBezTo>
                      <a:pt x="59116" y="17164"/>
                      <a:pt x="60640" y="19511"/>
                      <a:pt x="61731" y="22091"/>
                    </a:cubicBezTo>
                    <a:lnTo>
                      <a:pt x="63497" y="25884"/>
                    </a:lnTo>
                    <a:cubicBezTo>
                      <a:pt x="64086" y="27148"/>
                      <a:pt x="64476" y="28490"/>
                      <a:pt x="64986" y="29815"/>
                    </a:cubicBezTo>
                    <a:cubicBezTo>
                      <a:pt x="65445" y="31114"/>
                      <a:pt x="65991" y="32421"/>
                      <a:pt x="66363" y="33764"/>
                    </a:cubicBezTo>
                    <a:lnTo>
                      <a:pt x="67428" y="37851"/>
                    </a:lnTo>
                    <a:cubicBezTo>
                      <a:pt x="67601" y="38526"/>
                      <a:pt x="67792" y="39210"/>
                      <a:pt x="67956" y="39894"/>
                    </a:cubicBezTo>
                    <a:lnTo>
                      <a:pt x="68277" y="41981"/>
                    </a:lnTo>
                    <a:lnTo>
                      <a:pt x="68918" y="46163"/>
                    </a:lnTo>
                    <a:cubicBezTo>
                      <a:pt x="69030" y="47575"/>
                      <a:pt x="69065" y="48995"/>
                      <a:pt x="69125" y="50406"/>
                    </a:cubicBezTo>
                    <a:lnTo>
                      <a:pt x="69238" y="52536"/>
                    </a:lnTo>
                    <a:cubicBezTo>
                      <a:pt x="69229" y="52770"/>
                      <a:pt x="69264" y="52770"/>
                      <a:pt x="69238" y="53160"/>
                    </a:cubicBezTo>
                    <a:lnTo>
                      <a:pt x="69212" y="53688"/>
                    </a:lnTo>
                    <a:lnTo>
                      <a:pt x="69160" y="54701"/>
                    </a:lnTo>
                    <a:lnTo>
                      <a:pt x="68944" y="58762"/>
                    </a:lnTo>
                    <a:lnTo>
                      <a:pt x="68355" y="63049"/>
                    </a:lnTo>
                    <a:cubicBezTo>
                      <a:pt x="68208" y="64512"/>
                      <a:pt x="67809" y="65854"/>
                      <a:pt x="67515" y="67240"/>
                    </a:cubicBezTo>
                    <a:cubicBezTo>
                      <a:pt x="67221" y="68625"/>
                      <a:pt x="66891" y="70002"/>
                      <a:pt x="66406" y="71344"/>
                    </a:cubicBezTo>
                    <a:cubicBezTo>
                      <a:pt x="65645" y="74072"/>
                      <a:pt x="64493" y="76704"/>
                      <a:pt x="63376" y="79319"/>
                    </a:cubicBezTo>
                    <a:lnTo>
                      <a:pt x="61393" y="83112"/>
                    </a:lnTo>
                    <a:cubicBezTo>
                      <a:pt x="60709" y="84367"/>
                      <a:pt x="59869" y="85528"/>
                      <a:pt x="59133" y="86740"/>
                    </a:cubicBezTo>
                    <a:cubicBezTo>
                      <a:pt x="58406" y="87987"/>
                      <a:pt x="57470" y="89069"/>
                      <a:pt x="56613" y="90212"/>
                    </a:cubicBezTo>
                    <a:cubicBezTo>
                      <a:pt x="55773" y="91364"/>
                      <a:pt x="54838" y="92446"/>
                      <a:pt x="53859" y="93485"/>
                    </a:cubicBezTo>
                    <a:cubicBezTo>
                      <a:pt x="52933" y="94568"/>
                      <a:pt x="51955" y="95598"/>
                      <a:pt x="50881" y="96551"/>
                    </a:cubicBezTo>
                    <a:cubicBezTo>
                      <a:pt x="49842" y="97512"/>
                      <a:pt x="48837" y="98542"/>
                      <a:pt x="47712" y="99426"/>
                    </a:cubicBezTo>
                    <a:cubicBezTo>
                      <a:pt x="45529" y="101253"/>
                      <a:pt x="43191" y="102898"/>
                      <a:pt x="40767" y="104430"/>
                    </a:cubicBezTo>
                    <a:cubicBezTo>
                      <a:pt x="39529" y="105140"/>
                      <a:pt x="38316" y="105911"/>
                      <a:pt x="37052" y="106560"/>
                    </a:cubicBezTo>
                    <a:cubicBezTo>
                      <a:pt x="35771" y="107193"/>
                      <a:pt x="34489" y="107851"/>
                      <a:pt x="33190" y="108440"/>
                    </a:cubicBezTo>
                    <a:lnTo>
                      <a:pt x="29198" y="110041"/>
                    </a:lnTo>
                    <a:lnTo>
                      <a:pt x="25094" y="111349"/>
                    </a:lnTo>
                    <a:cubicBezTo>
                      <a:pt x="24020" y="111704"/>
                      <a:pt x="22877" y="111427"/>
                      <a:pt x="22081" y="110734"/>
                    </a:cubicBezTo>
                    <a:lnTo>
                      <a:pt x="18877" y="107868"/>
                    </a:lnTo>
                    <a:lnTo>
                      <a:pt x="15863" y="104803"/>
                    </a:lnTo>
                    <a:cubicBezTo>
                      <a:pt x="14920" y="103720"/>
                      <a:pt x="14010" y="102612"/>
                      <a:pt x="13084" y="101521"/>
                    </a:cubicBezTo>
                    <a:cubicBezTo>
                      <a:pt x="12192" y="100421"/>
                      <a:pt x="11404" y="99218"/>
                      <a:pt x="10555" y="98066"/>
                    </a:cubicBezTo>
                    <a:cubicBezTo>
                      <a:pt x="8962" y="95702"/>
                      <a:pt x="7473" y="93243"/>
                      <a:pt x="6234" y="90671"/>
                    </a:cubicBezTo>
                    <a:cubicBezTo>
                      <a:pt x="5533" y="89433"/>
                      <a:pt x="5040" y="88082"/>
                      <a:pt x="4485" y="86783"/>
                    </a:cubicBezTo>
                    <a:cubicBezTo>
                      <a:pt x="3888" y="85493"/>
                      <a:pt x="3420" y="84125"/>
                      <a:pt x="2979" y="82757"/>
                    </a:cubicBezTo>
                    <a:cubicBezTo>
                      <a:pt x="2511" y="81414"/>
                      <a:pt x="2078" y="80046"/>
                      <a:pt x="1775" y="78644"/>
                    </a:cubicBezTo>
                    <a:cubicBezTo>
                      <a:pt x="1472" y="77275"/>
                      <a:pt x="1065" y="75890"/>
                      <a:pt x="883" y="74479"/>
                    </a:cubicBezTo>
                    <a:cubicBezTo>
                      <a:pt x="693" y="73059"/>
                      <a:pt x="390" y="71682"/>
                      <a:pt x="303" y="70244"/>
                    </a:cubicBezTo>
                    <a:lnTo>
                      <a:pt x="0" y="65967"/>
                    </a:lnTo>
                    <a:cubicBezTo>
                      <a:pt x="35" y="63126"/>
                      <a:pt x="43" y="60278"/>
                      <a:pt x="433" y="57455"/>
                    </a:cubicBezTo>
                    <a:cubicBezTo>
                      <a:pt x="545" y="56052"/>
                      <a:pt x="805" y="54632"/>
                      <a:pt x="1100" y="53255"/>
                    </a:cubicBezTo>
                    <a:cubicBezTo>
                      <a:pt x="1377" y="51861"/>
                      <a:pt x="1567" y="50458"/>
                      <a:pt x="2000" y="49108"/>
                    </a:cubicBezTo>
                    <a:lnTo>
                      <a:pt x="3160" y="45012"/>
                    </a:lnTo>
                    <a:lnTo>
                      <a:pt x="4650" y="41063"/>
                    </a:lnTo>
                    <a:lnTo>
                      <a:pt x="5022" y="40076"/>
                    </a:lnTo>
                    <a:lnTo>
                      <a:pt x="5213" y="39574"/>
                    </a:lnTo>
                    <a:lnTo>
                      <a:pt x="5317" y="39314"/>
                    </a:lnTo>
                    <a:lnTo>
                      <a:pt x="5377" y="39210"/>
                    </a:lnTo>
                    <a:lnTo>
                      <a:pt x="5498" y="38985"/>
                    </a:lnTo>
                    <a:lnTo>
                      <a:pt x="6399" y="37167"/>
                    </a:lnTo>
                    <a:cubicBezTo>
                      <a:pt x="7014" y="35954"/>
                      <a:pt x="7585" y="34733"/>
                      <a:pt x="8243" y="33530"/>
                    </a:cubicBezTo>
                    <a:lnTo>
                      <a:pt x="10573" y="29858"/>
                    </a:lnTo>
                    <a:lnTo>
                      <a:pt x="11733" y="28049"/>
                    </a:lnTo>
                    <a:cubicBezTo>
                      <a:pt x="12157" y="27486"/>
                      <a:pt x="12608" y="26949"/>
                      <a:pt x="13032" y="26395"/>
                    </a:cubicBezTo>
                    <a:lnTo>
                      <a:pt x="15656" y="23078"/>
                    </a:lnTo>
                    <a:cubicBezTo>
                      <a:pt x="16539" y="21987"/>
                      <a:pt x="17578" y="21043"/>
                      <a:pt x="18513" y="20004"/>
                    </a:cubicBezTo>
                    <a:cubicBezTo>
                      <a:pt x="19500" y="19017"/>
                      <a:pt x="20409" y="17943"/>
                      <a:pt x="21457" y="17025"/>
                    </a:cubicBezTo>
                    <a:lnTo>
                      <a:pt x="24618" y="14263"/>
                    </a:lnTo>
                    <a:cubicBezTo>
                      <a:pt x="26618" y="12324"/>
                      <a:pt x="28982" y="10834"/>
                      <a:pt x="31155" y="9111"/>
                    </a:cubicBezTo>
                    <a:cubicBezTo>
                      <a:pt x="33398" y="7475"/>
                      <a:pt x="35771" y="6037"/>
                      <a:pt x="38074" y="4487"/>
                    </a:cubicBezTo>
                    <a:lnTo>
                      <a:pt x="45270" y="322"/>
                    </a:lnTo>
                    <a:cubicBezTo>
                      <a:pt x="46361" y="-301"/>
                      <a:pt x="47703" y="10"/>
                      <a:pt x="48439" y="998"/>
                    </a:cubicBezTo>
                    <a:lnTo>
                      <a:pt x="48500" y="1067"/>
                    </a:lnTo>
                    <a:close/>
                  </a:path>
                </a:pathLst>
              </a:custGeom>
              <a:grpFill/>
              <a:ln w="8653" cap="flat">
                <a:noFill/>
                <a:prstDash val="solid"/>
                <a:miter/>
              </a:ln>
            </p:spPr>
            <p:txBody>
              <a:bodyPr rtlCol="0" anchor="ctr"/>
              <a:lstStyle/>
              <a:p>
                <a:endParaRPr lang="en-IN" dirty="0"/>
              </a:p>
            </p:txBody>
          </p:sp>
          <p:sp>
            <p:nvSpPr>
              <p:cNvPr id="116" name="Freeform: Shape 91">
                <a:extLst>
                  <a:ext uri="{FF2B5EF4-FFF2-40B4-BE49-F238E27FC236}">
                    <a16:creationId xmlns:a16="http://schemas.microsoft.com/office/drawing/2014/main" id="{3D1402CD-FD45-9E49-9316-9ABAB41604B6}"/>
                  </a:ext>
                </a:extLst>
              </p:cNvPr>
              <p:cNvSpPr/>
              <p:nvPr/>
            </p:nvSpPr>
            <p:spPr>
              <a:xfrm>
                <a:off x="-887911" y="2722111"/>
                <a:ext cx="75044" cy="100223"/>
              </a:xfrm>
              <a:custGeom>
                <a:avLst/>
                <a:gdLst>
                  <a:gd name="connsiteX0" fmla="*/ 67584 w 75044"/>
                  <a:gd name="connsiteY0" fmla="*/ 1709 h 100223"/>
                  <a:gd name="connsiteX1" fmla="*/ 70251 w 75044"/>
                  <a:gd name="connsiteY1" fmla="*/ 9442 h 100223"/>
                  <a:gd name="connsiteX2" fmla="*/ 72476 w 75044"/>
                  <a:gd name="connsiteY2" fmla="*/ 17538 h 100223"/>
                  <a:gd name="connsiteX3" fmla="*/ 74043 w 75044"/>
                  <a:gd name="connsiteY3" fmla="*/ 25712 h 100223"/>
                  <a:gd name="connsiteX4" fmla="*/ 74615 w 75044"/>
                  <a:gd name="connsiteY4" fmla="*/ 29860 h 100223"/>
                  <a:gd name="connsiteX5" fmla="*/ 74883 w 75044"/>
                  <a:gd name="connsiteY5" fmla="*/ 34034 h 100223"/>
                  <a:gd name="connsiteX6" fmla="*/ 75039 w 75044"/>
                  <a:gd name="connsiteY6" fmla="*/ 38225 h 100223"/>
                  <a:gd name="connsiteX7" fmla="*/ 74849 w 75044"/>
                  <a:gd name="connsiteY7" fmla="*/ 42442 h 100223"/>
                  <a:gd name="connsiteX8" fmla="*/ 74745 w 75044"/>
                  <a:gd name="connsiteY8" fmla="*/ 44546 h 100223"/>
                  <a:gd name="connsiteX9" fmla="*/ 74433 w 75044"/>
                  <a:gd name="connsiteY9" fmla="*/ 46641 h 100223"/>
                  <a:gd name="connsiteX10" fmla="*/ 73827 w 75044"/>
                  <a:gd name="connsiteY10" fmla="*/ 50832 h 100223"/>
                  <a:gd name="connsiteX11" fmla="*/ 72779 w 75044"/>
                  <a:gd name="connsiteY11" fmla="*/ 54963 h 100223"/>
                  <a:gd name="connsiteX12" fmla="*/ 72242 w 75044"/>
                  <a:gd name="connsiteY12" fmla="*/ 57015 h 100223"/>
                  <a:gd name="connsiteX13" fmla="*/ 72061 w 75044"/>
                  <a:gd name="connsiteY13" fmla="*/ 57621 h 100223"/>
                  <a:gd name="connsiteX14" fmla="*/ 71887 w 75044"/>
                  <a:gd name="connsiteY14" fmla="*/ 58106 h 100223"/>
                  <a:gd name="connsiteX15" fmla="*/ 71532 w 75044"/>
                  <a:gd name="connsiteY15" fmla="*/ 59058 h 100223"/>
                  <a:gd name="connsiteX16" fmla="*/ 70130 w 75044"/>
                  <a:gd name="connsiteY16" fmla="*/ 62877 h 100223"/>
                  <a:gd name="connsiteX17" fmla="*/ 68302 w 75044"/>
                  <a:gd name="connsiteY17" fmla="*/ 66800 h 100223"/>
                  <a:gd name="connsiteX18" fmla="*/ 66268 w 75044"/>
                  <a:gd name="connsiteY18" fmla="*/ 70566 h 100223"/>
                  <a:gd name="connsiteX19" fmla="*/ 63999 w 75044"/>
                  <a:gd name="connsiteY19" fmla="*/ 74151 h 100223"/>
                  <a:gd name="connsiteX20" fmla="*/ 58752 w 75044"/>
                  <a:gd name="connsiteY20" fmla="*/ 80871 h 100223"/>
                  <a:gd name="connsiteX21" fmla="*/ 55738 w 75044"/>
                  <a:gd name="connsiteY21" fmla="*/ 83910 h 100223"/>
                  <a:gd name="connsiteX22" fmla="*/ 52508 w 75044"/>
                  <a:gd name="connsiteY22" fmla="*/ 86716 h 100223"/>
                  <a:gd name="connsiteX23" fmla="*/ 49079 w 75044"/>
                  <a:gd name="connsiteY23" fmla="*/ 89288 h 100223"/>
                  <a:gd name="connsiteX24" fmla="*/ 45494 w 75044"/>
                  <a:gd name="connsiteY24" fmla="*/ 91617 h 100223"/>
                  <a:gd name="connsiteX25" fmla="*/ 41736 w 75044"/>
                  <a:gd name="connsiteY25" fmla="*/ 93660 h 100223"/>
                  <a:gd name="connsiteX26" fmla="*/ 37848 w 75044"/>
                  <a:gd name="connsiteY26" fmla="*/ 95453 h 100223"/>
                  <a:gd name="connsiteX27" fmla="*/ 29744 w 75044"/>
                  <a:gd name="connsiteY27" fmla="*/ 98215 h 100223"/>
                  <a:gd name="connsiteX28" fmla="*/ 25570 w 75044"/>
                  <a:gd name="connsiteY28" fmla="*/ 99142 h 100223"/>
                  <a:gd name="connsiteX29" fmla="*/ 21310 w 75044"/>
                  <a:gd name="connsiteY29" fmla="*/ 99817 h 100223"/>
                  <a:gd name="connsiteX30" fmla="*/ 17032 w 75044"/>
                  <a:gd name="connsiteY30" fmla="*/ 100172 h 100223"/>
                  <a:gd name="connsiteX31" fmla="*/ 12737 w 75044"/>
                  <a:gd name="connsiteY31" fmla="*/ 100224 h 100223"/>
                  <a:gd name="connsiteX32" fmla="*/ 10044 w 75044"/>
                  <a:gd name="connsiteY32" fmla="*/ 98717 h 100223"/>
                  <a:gd name="connsiteX33" fmla="*/ 7801 w 75044"/>
                  <a:gd name="connsiteY33" fmla="*/ 95046 h 100223"/>
                  <a:gd name="connsiteX34" fmla="*/ 5844 w 75044"/>
                  <a:gd name="connsiteY34" fmla="*/ 91210 h 100223"/>
                  <a:gd name="connsiteX35" fmla="*/ 4165 w 75044"/>
                  <a:gd name="connsiteY35" fmla="*/ 87270 h 100223"/>
                  <a:gd name="connsiteX36" fmla="*/ 2745 w 75044"/>
                  <a:gd name="connsiteY36" fmla="*/ 83226 h 100223"/>
                  <a:gd name="connsiteX37" fmla="*/ 805 w 75044"/>
                  <a:gd name="connsiteY37" fmla="*/ 74870 h 100223"/>
                  <a:gd name="connsiteX38" fmla="*/ 277 w 75044"/>
                  <a:gd name="connsiteY38" fmla="*/ 70627 h 100223"/>
                  <a:gd name="connsiteX39" fmla="*/ 26 w 75044"/>
                  <a:gd name="connsiteY39" fmla="*/ 66367 h 100223"/>
                  <a:gd name="connsiteX40" fmla="*/ 95 w 75044"/>
                  <a:gd name="connsiteY40" fmla="*/ 62089 h 100223"/>
                  <a:gd name="connsiteX41" fmla="*/ 467 w 75044"/>
                  <a:gd name="connsiteY41" fmla="*/ 57829 h 100223"/>
                  <a:gd name="connsiteX42" fmla="*/ 1151 w 75044"/>
                  <a:gd name="connsiteY42" fmla="*/ 53621 h 100223"/>
                  <a:gd name="connsiteX43" fmla="*/ 2138 w 75044"/>
                  <a:gd name="connsiteY43" fmla="*/ 49456 h 100223"/>
                  <a:gd name="connsiteX44" fmla="*/ 5065 w 75044"/>
                  <a:gd name="connsiteY44" fmla="*/ 41429 h 100223"/>
                  <a:gd name="connsiteX45" fmla="*/ 6918 w 75044"/>
                  <a:gd name="connsiteY45" fmla="*/ 37610 h 100223"/>
                  <a:gd name="connsiteX46" fmla="*/ 9005 w 75044"/>
                  <a:gd name="connsiteY46" fmla="*/ 33921 h 100223"/>
                  <a:gd name="connsiteX47" fmla="*/ 11343 w 75044"/>
                  <a:gd name="connsiteY47" fmla="*/ 30371 h 100223"/>
                  <a:gd name="connsiteX48" fmla="*/ 13923 w 75044"/>
                  <a:gd name="connsiteY48" fmla="*/ 27020 h 100223"/>
                  <a:gd name="connsiteX49" fmla="*/ 14573 w 75044"/>
                  <a:gd name="connsiteY49" fmla="*/ 26189 h 100223"/>
                  <a:gd name="connsiteX50" fmla="*/ 14884 w 75044"/>
                  <a:gd name="connsiteY50" fmla="*/ 25764 h 100223"/>
                  <a:gd name="connsiteX51" fmla="*/ 15066 w 75044"/>
                  <a:gd name="connsiteY51" fmla="*/ 25548 h 100223"/>
                  <a:gd name="connsiteX52" fmla="*/ 15162 w 75044"/>
                  <a:gd name="connsiteY52" fmla="*/ 25461 h 100223"/>
                  <a:gd name="connsiteX53" fmla="*/ 15344 w 75044"/>
                  <a:gd name="connsiteY53" fmla="*/ 25280 h 100223"/>
                  <a:gd name="connsiteX54" fmla="*/ 16738 w 75044"/>
                  <a:gd name="connsiteY54" fmla="*/ 23799 h 100223"/>
                  <a:gd name="connsiteX55" fmla="*/ 19560 w 75044"/>
                  <a:gd name="connsiteY55" fmla="*/ 20846 h 100223"/>
                  <a:gd name="connsiteX56" fmla="*/ 22860 w 75044"/>
                  <a:gd name="connsiteY56" fmla="*/ 18049 h 100223"/>
                  <a:gd name="connsiteX57" fmla="*/ 24513 w 75044"/>
                  <a:gd name="connsiteY57" fmla="*/ 16655 h 100223"/>
                  <a:gd name="connsiteX58" fmla="*/ 26237 w 75044"/>
                  <a:gd name="connsiteY58" fmla="*/ 15443 h 100223"/>
                  <a:gd name="connsiteX59" fmla="*/ 29718 w 75044"/>
                  <a:gd name="connsiteY59" fmla="*/ 13061 h 100223"/>
                  <a:gd name="connsiteX60" fmla="*/ 33354 w 75044"/>
                  <a:gd name="connsiteY60" fmla="*/ 10975 h 100223"/>
                  <a:gd name="connsiteX61" fmla="*/ 37060 w 75044"/>
                  <a:gd name="connsiteY61" fmla="*/ 8992 h 100223"/>
                  <a:gd name="connsiteX62" fmla="*/ 40870 w 75044"/>
                  <a:gd name="connsiteY62" fmla="*/ 7277 h 100223"/>
                  <a:gd name="connsiteX63" fmla="*/ 48646 w 75044"/>
                  <a:gd name="connsiteY63" fmla="*/ 4281 h 100223"/>
                  <a:gd name="connsiteX64" fmla="*/ 56621 w 75044"/>
                  <a:gd name="connsiteY64" fmla="*/ 1909 h 100223"/>
                  <a:gd name="connsiteX65" fmla="*/ 64726 w 75044"/>
                  <a:gd name="connsiteY65" fmla="*/ 55 h 100223"/>
                  <a:gd name="connsiteX66" fmla="*/ 67558 w 75044"/>
                  <a:gd name="connsiteY66" fmla="*/ 1623 h 100223"/>
                  <a:gd name="connsiteX67" fmla="*/ 67584 w 75044"/>
                  <a:gd name="connsiteY67" fmla="*/ 1709 h 100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75044" h="100223">
                    <a:moveTo>
                      <a:pt x="67584" y="1709"/>
                    </a:moveTo>
                    <a:lnTo>
                      <a:pt x="70251" y="9442"/>
                    </a:lnTo>
                    <a:cubicBezTo>
                      <a:pt x="70987" y="12143"/>
                      <a:pt x="71870" y="14819"/>
                      <a:pt x="72476" y="17538"/>
                    </a:cubicBezTo>
                    <a:cubicBezTo>
                      <a:pt x="73004" y="20248"/>
                      <a:pt x="73775" y="22933"/>
                      <a:pt x="74043" y="25712"/>
                    </a:cubicBezTo>
                    <a:lnTo>
                      <a:pt x="74615" y="29860"/>
                    </a:lnTo>
                    <a:cubicBezTo>
                      <a:pt x="74806" y="31237"/>
                      <a:pt x="74788" y="32648"/>
                      <a:pt x="74883" y="34034"/>
                    </a:cubicBezTo>
                    <a:cubicBezTo>
                      <a:pt x="74927" y="35419"/>
                      <a:pt x="75074" y="36822"/>
                      <a:pt x="75039" y="38225"/>
                    </a:cubicBezTo>
                    <a:lnTo>
                      <a:pt x="74849" y="42442"/>
                    </a:lnTo>
                    <a:cubicBezTo>
                      <a:pt x="74814" y="43143"/>
                      <a:pt x="74797" y="43853"/>
                      <a:pt x="74745" y="44546"/>
                    </a:cubicBezTo>
                    <a:lnTo>
                      <a:pt x="74433" y="46641"/>
                    </a:lnTo>
                    <a:lnTo>
                      <a:pt x="73827" y="50832"/>
                    </a:lnTo>
                    <a:cubicBezTo>
                      <a:pt x="73515" y="52200"/>
                      <a:pt x="73126" y="53569"/>
                      <a:pt x="72779" y="54963"/>
                    </a:cubicBezTo>
                    <a:lnTo>
                      <a:pt x="72242" y="57015"/>
                    </a:lnTo>
                    <a:cubicBezTo>
                      <a:pt x="72182" y="57223"/>
                      <a:pt x="72190" y="57266"/>
                      <a:pt x="72061" y="57621"/>
                    </a:cubicBezTo>
                    <a:lnTo>
                      <a:pt x="71887" y="58106"/>
                    </a:lnTo>
                    <a:lnTo>
                      <a:pt x="71532" y="59058"/>
                    </a:lnTo>
                    <a:lnTo>
                      <a:pt x="70130" y="62877"/>
                    </a:lnTo>
                    <a:lnTo>
                      <a:pt x="68302" y="66800"/>
                    </a:lnTo>
                    <a:cubicBezTo>
                      <a:pt x="67731" y="68133"/>
                      <a:pt x="66960" y="69302"/>
                      <a:pt x="66268" y="70566"/>
                    </a:cubicBezTo>
                    <a:cubicBezTo>
                      <a:pt x="65575" y="71787"/>
                      <a:pt x="64847" y="73017"/>
                      <a:pt x="63999" y="74151"/>
                    </a:cubicBezTo>
                    <a:cubicBezTo>
                      <a:pt x="62449" y="76533"/>
                      <a:pt x="60596" y="78706"/>
                      <a:pt x="58752" y="80871"/>
                    </a:cubicBezTo>
                    <a:lnTo>
                      <a:pt x="55738" y="83910"/>
                    </a:lnTo>
                    <a:cubicBezTo>
                      <a:pt x="54716" y="84906"/>
                      <a:pt x="53573" y="85781"/>
                      <a:pt x="52508" y="86716"/>
                    </a:cubicBezTo>
                    <a:cubicBezTo>
                      <a:pt x="51443" y="87685"/>
                      <a:pt x="50240" y="88439"/>
                      <a:pt x="49079" y="89288"/>
                    </a:cubicBezTo>
                    <a:cubicBezTo>
                      <a:pt x="47945" y="90162"/>
                      <a:pt x="46733" y="90889"/>
                      <a:pt x="45494" y="91617"/>
                    </a:cubicBezTo>
                    <a:cubicBezTo>
                      <a:pt x="44274" y="92370"/>
                      <a:pt x="43044" y="93080"/>
                      <a:pt x="41736" y="93660"/>
                    </a:cubicBezTo>
                    <a:cubicBezTo>
                      <a:pt x="40455" y="94275"/>
                      <a:pt x="39191" y="94985"/>
                      <a:pt x="37848" y="95453"/>
                    </a:cubicBezTo>
                    <a:cubicBezTo>
                      <a:pt x="35216" y="96578"/>
                      <a:pt x="32506" y="97453"/>
                      <a:pt x="29744" y="98215"/>
                    </a:cubicBezTo>
                    <a:cubicBezTo>
                      <a:pt x="28349" y="98535"/>
                      <a:pt x="26964" y="98916"/>
                      <a:pt x="25570" y="99142"/>
                    </a:cubicBezTo>
                    <a:cubicBezTo>
                      <a:pt x="24158" y="99384"/>
                      <a:pt x="22747" y="99635"/>
                      <a:pt x="21310" y="99817"/>
                    </a:cubicBezTo>
                    <a:lnTo>
                      <a:pt x="17032" y="100172"/>
                    </a:lnTo>
                    <a:lnTo>
                      <a:pt x="12737" y="100224"/>
                    </a:lnTo>
                    <a:cubicBezTo>
                      <a:pt x="11603" y="100215"/>
                      <a:pt x="10607" y="99618"/>
                      <a:pt x="10044" y="98717"/>
                    </a:cubicBezTo>
                    <a:lnTo>
                      <a:pt x="7801" y="95046"/>
                    </a:lnTo>
                    <a:lnTo>
                      <a:pt x="5844" y="91210"/>
                    </a:lnTo>
                    <a:cubicBezTo>
                      <a:pt x="5256" y="89911"/>
                      <a:pt x="4719" y="88586"/>
                      <a:pt x="4165" y="87270"/>
                    </a:cubicBezTo>
                    <a:cubicBezTo>
                      <a:pt x="3628" y="85954"/>
                      <a:pt x="3229" y="84568"/>
                      <a:pt x="2745" y="83226"/>
                    </a:cubicBezTo>
                    <a:cubicBezTo>
                      <a:pt x="1931" y="80490"/>
                      <a:pt x="1238" y="77719"/>
                      <a:pt x="805" y="74870"/>
                    </a:cubicBezTo>
                    <a:cubicBezTo>
                      <a:pt x="511" y="73493"/>
                      <a:pt x="415" y="72056"/>
                      <a:pt x="277" y="70627"/>
                    </a:cubicBezTo>
                    <a:cubicBezTo>
                      <a:pt x="86" y="69224"/>
                      <a:pt x="26" y="67787"/>
                      <a:pt x="26" y="66367"/>
                    </a:cubicBezTo>
                    <a:cubicBezTo>
                      <a:pt x="-9" y="64947"/>
                      <a:pt x="-26" y="63527"/>
                      <a:pt x="95" y="62089"/>
                    </a:cubicBezTo>
                    <a:cubicBezTo>
                      <a:pt x="207" y="60661"/>
                      <a:pt x="225" y="59240"/>
                      <a:pt x="467" y="57829"/>
                    </a:cubicBezTo>
                    <a:cubicBezTo>
                      <a:pt x="701" y="56435"/>
                      <a:pt x="831" y="55006"/>
                      <a:pt x="1151" y="53621"/>
                    </a:cubicBezTo>
                    <a:lnTo>
                      <a:pt x="2138" y="49456"/>
                    </a:lnTo>
                    <a:cubicBezTo>
                      <a:pt x="2987" y="46737"/>
                      <a:pt x="3844" y="44018"/>
                      <a:pt x="5065" y="41429"/>
                    </a:cubicBezTo>
                    <a:cubicBezTo>
                      <a:pt x="5576" y="40112"/>
                      <a:pt x="6243" y="38840"/>
                      <a:pt x="6918" y="37610"/>
                    </a:cubicBezTo>
                    <a:cubicBezTo>
                      <a:pt x="7620" y="36372"/>
                      <a:pt x="8200" y="35073"/>
                      <a:pt x="9005" y="33921"/>
                    </a:cubicBezTo>
                    <a:lnTo>
                      <a:pt x="11343" y="30371"/>
                    </a:lnTo>
                    <a:lnTo>
                      <a:pt x="13923" y="27020"/>
                    </a:lnTo>
                    <a:lnTo>
                      <a:pt x="14573" y="26189"/>
                    </a:lnTo>
                    <a:lnTo>
                      <a:pt x="14884" y="25764"/>
                    </a:lnTo>
                    <a:lnTo>
                      <a:pt x="15066" y="25548"/>
                    </a:lnTo>
                    <a:lnTo>
                      <a:pt x="15162" y="25461"/>
                    </a:lnTo>
                    <a:lnTo>
                      <a:pt x="15344" y="25280"/>
                    </a:lnTo>
                    <a:lnTo>
                      <a:pt x="16738" y="23799"/>
                    </a:lnTo>
                    <a:cubicBezTo>
                      <a:pt x="17673" y="22829"/>
                      <a:pt x="18573" y="21816"/>
                      <a:pt x="19560" y="20846"/>
                    </a:cubicBezTo>
                    <a:lnTo>
                      <a:pt x="22860" y="18049"/>
                    </a:lnTo>
                    <a:lnTo>
                      <a:pt x="24513" y="16655"/>
                    </a:lnTo>
                    <a:cubicBezTo>
                      <a:pt x="25076" y="16222"/>
                      <a:pt x="25674" y="15850"/>
                      <a:pt x="26237" y="15443"/>
                    </a:cubicBezTo>
                    <a:lnTo>
                      <a:pt x="29718" y="13061"/>
                    </a:lnTo>
                    <a:cubicBezTo>
                      <a:pt x="30887" y="12282"/>
                      <a:pt x="32151" y="11676"/>
                      <a:pt x="33354" y="10975"/>
                    </a:cubicBezTo>
                    <a:cubicBezTo>
                      <a:pt x="34593" y="10325"/>
                      <a:pt x="35770" y="9546"/>
                      <a:pt x="37060" y="8992"/>
                    </a:cubicBezTo>
                    <a:lnTo>
                      <a:pt x="40870" y="7277"/>
                    </a:lnTo>
                    <a:cubicBezTo>
                      <a:pt x="43382" y="6048"/>
                      <a:pt x="46057" y="5294"/>
                      <a:pt x="48646" y="4281"/>
                    </a:cubicBezTo>
                    <a:cubicBezTo>
                      <a:pt x="51279" y="3363"/>
                      <a:pt x="53963" y="2697"/>
                      <a:pt x="56621" y="1909"/>
                    </a:cubicBezTo>
                    <a:lnTo>
                      <a:pt x="64726" y="55"/>
                    </a:lnTo>
                    <a:cubicBezTo>
                      <a:pt x="65947" y="-204"/>
                      <a:pt x="67159" y="471"/>
                      <a:pt x="67558" y="1623"/>
                    </a:cubicBezTo>
                    <a:lnTo>
                      <a:pt x="67584" y="1709"/>
                    </a:lnTo>
                    <a:close/>
                  </a:path>
                </a:pathLst>
              </a:custGeom>
              <a:grpFill/>
              <a:ln w="8653" cap="flat">
                <a:noFill/>
                <a:prstDash val="solid"/>
                <a:miter/>
              </a:ln>
            </p:spPr>
            <p:txBody>
              <a:bodyPr rtlCol="0" anchor="ctr"/>
              <a:lstStyle/>
              <a:p>
                <a:endParaRPr lang="en-IN" dirty="0"/>
              </a:p>
            </p:txBody>
          </p:sp>
          <p:sp>
            <p:nvSpPr>
              <p:cNvPr id="117" name="Freeform: Shape 92">
                <a:extLst>
                  <a:ext uri="{FF2B5EF4-FFF2-40B4-BE49-F238E27FC236}">
                    <a16:creationId xmlns:a16="http://schemas.microsoft.com/office/drawing/2014/main" id="{EB3E1055-8FF0-3B49-A037-0615E094D8E2}"/>
                  </a:ext>
                </a:extLst>
              </p:cNvPr>
              <p:cNvSpPr/>
              <p:nvPr/>
            </p:nvSpPr>
            <p:spPr>
              <a:xfrm>
                <a:off x="-624900" y="2938127"/>
                <a:ext cx="86244" cy="84262"/>
              </a:xfrm>
              <a:custGeom>
                <a:avLst/>
                <a:gdLst>
                  <a:gd name="connsiteX0" fmla="*/ 85976 w 86244"/>
                  <a:gd name="connsiteY0" fmla="*/ 3140 h 84262"/>
                  <a:gd name="connsiteX1" fmla="*/ 86245 w 86244"/>
                  <a:gd name="connsiteY1" fmla="*/ 11271 h 84262"/>
                  <a:gd name="connsiteX2" fmla="*/ 85994 w 86244"/>
                  <a:gd name="connsiteY2" fmla="*/ 19653 h 84262"/>
                  <a:gd name="connsiteX3" fmla="*/ 85067 w 86244"/>
                  <a:gd name="connsiteY3" fmla="*/ 27957 h 84262"/>
                  <a:gd name="connsiteX4" fmla="*/ 84392 w 86244"/>
                  <a:gd name="connsiteY4" fmla="*/ 32105 h 84262"/>
                  <a:gd name="connsiteX5" fmla="*/ 83422 w 86244"/>
                  <a:gd name="connsiteY5" fmla="*/ 36166 h 84262"/>
                  <a:gd name="connsiteX6" fmla="*/ 82322 w 86244"/>
                  <a:gd name="connsiteY6" fmla="*/ 40227 h 84262"/>
                  <a:gd name="connsiteX7" fmla="*/ 80893 w 86244"/>
                  <a:gd name="connsiteY7" fmla="*/ 44202 h 84262"/>
                  <a:gd name="connsiteX8" fmla="*/ 80183 w 86244"/>
                  <a:gd name="connsiteY8" fmla="*/ 46176 h 84262"/>
                  <a:gd name="connsiteX9" fmla="*/ 79274 w 86244"/>
                  <a:gd name="connsiteY9" fmla="*/ 48098 h 84262"/>
                  <a:gd name="connsiteX10" fmla="*/ 77456 w 86244"/>
                  <a:gd name="connsiteY10" fmla="*/ 51917 h 84262"/>
                  <a:gd name="connsiteX11" fmla="*/ 75239 w 86244"/>
                  <a:gd name="connsiteY11" fmla="*/ 55563 h 84262"/>
                  <a:gd name="connsiteX12" fmla="*/ 74122 w 86244"/>
                  <a:gd name="connsiteY12" fmla="*/ 57364 h 84262"/>
                  <a:gd name="connsiteX13" fmla="*/ 73767 w 86244"/>
                  <a:gd name="connsiteY13" fmla="*/ 57892 h 84262"/>
                  <a:gd name="connsiteX14" fmla="*/ 73464 w 86244"/>
                  <a:gd name="connsiteY14" fmla="*/ 58299 h 84262"/>
                  <a:gd name="connsiteX15" fmla="*/ 72849 w 86244"/>
                  <a:gd name="connsiteY15" fmla="*/ 59113 h 84262"/>
                  <a:gd name="connsiteX16" fmla="*/ 70373 w 86244"/>
                  <a:gd name="connsiteY16" fmla="*/ 62343 h 84262"/>
                  <a:gd name="connsiteX17" fmla="*/ 67472 w 86244"/>
                  <a:gd name="connsiteY17" fmla="*/ 65572 h 84262"/>
                  <a:gd name="connsiteX18" fmla="*/ 64406 w 86244"/>
                  <a:gd name="connsiteY18" fmla="*/ 68551 h 84262"/>
                  <a:gd name="connsiteX19" fmla="*/ 61203 w 86244"/>
                  <a:gd name="connsiteY19" fmla="*/ 71322 h 84262"/>
                  <a:gd name="connsiteX20" fmla="*/ 54215 w 86244"/>
                  <a:gd name="connsiteY20" fmla="*/ 76197 h 84262"/>
                  <a:gd name="connsiteX21" fmla="*/ 50422 w 86244"/>
                  <a:gd name="connsiteY21" fmla="*/ 78206 h 84262"/>
                  <a:gd name="connsiteX22" fmla="*/ 46517 w 86244"/>
                  <a:gd name="connsiteY22" fmla="*/ 79929 h 84262"/>
                  <a:gd name="connsiteX23" fmla="*/ 42482 w 86244"/>
                  <a:gd name="connsiteY23" fmla="*/ 81384 h 84262"/>
                  <a:gd name="connsiteX24" fmla="*/ 38369 w 86244"/>
                  <a:gd name="connsiteY24" fmla="*/ 82536 h 84262"/>
                  <a:gd name="connsiteX25" fmla="*/ 34177 w 86244"/>
                  <a:gd name="connsiteY25" fmla="*/ 83402 h 84262"/>
                  <a:gd name="connsiteX26" fmla="*/ 29926 w 86244"/>
                  <a:gd name="connsiteY26" fmla="*/ 83973 h 84262"/>
                  <a:gd name="connsiteX27" fmla="*/ 21379 w 86244"/>
                  <a:gd name="connsiteY27" fmla="*/ 84215 h 84262"/>
                  <a:gd name="connsiteX28" fmla="*/ 17102 w 86244"/>
                  <a:gd name="connsiteY28" fmla="*/ 83886 h 84262"/>
                  <a:gd name="connsiteX29" fmla="*/ 12859 w 86244"/>
                  <a:gd name="connsiteY29" fmla="*/ 83263 h 84262"/>
                  <a:gd name="connsiteX30" fmla="*/ 8668 w 86244"/>
                  <a:gd name="connsiteY30" fmla="*/ 82336 h 84262"/>
                  <a:gd name="connsiteX31" fmla="*/ 4537 w 86244"/>
                  <a:gd name="connsiteY31" fmla="*/ 81116 h 84262"/>
                  <a:gd name="connsiteX32" fmla="*/ 2416 w 86244"/>
                  <a:gd name="connsiteY32" fmla="*/ 78899 h 84262"/>
                  <a:gd name="connsiteX33" fmla="*/ 1351 w 86244"/>
                  <a:gd name="connsiteY33" fmla="*/ 74742 h 84262"/>
                  <a:gd name="connsiteX34" fmla="*/ 597 w 86244"/>
                  <a:gd name="connsiteY34" fmla="*/ 70499 h 84262"/>
                  <a:gd name="connsiteX35" fmla="*/ 147 w 86244"/>
                  <a:gd name="connsiteY35" fmla="*/ 66239 h 84262"/>
                  <a:gd name="connsiteX36" fmla="*/ 0 w 86244"/>
                  <a:gd name="connsiteY36" fmla="*/ 61936 h 84262"/>
                  <a:gd name="connsiteX37" fmla="*/ 597 w 86244"/>
                  <a:gd name="connsiteY37" fmla="*/ 53415 h 84262"/>
                  <a:gd name="connsiteX38" fmla="*/ 1334 w 86244"/>
                  <a:gd name="connsiteY38" fmla="*/ 49198 h 84262"/>
                  <a:gd name="connsiteX39" fmla="*/ 2364 w 86244"/>
                  <a:gd name="connsiteY39" fmla="*/ 45050 h 84262"/>
                  <a:gd name="connsiteX40" fmla="*/ 3706 w 86244"/>
                  <a:gd name="connsiteY40" fmla="*/ 40963 h 84262"/>
                  <a:gd name="connsiteX41" fmla="*/ 5308 w 86244"/>
                  <a:gd name="connsiteY41" fmla="*/ 37006 h 84262"/>
                  <a:gd name="connsiteX42" fmla="*/ 7204 w 86244"/>
                  <a:gd name="connsiteY42" fmla="*/ 33170 h 84262"/>
                  <a:gd name="connsiteX43" fmla="*/ 9369 w 86244"/>
                  <a:gd name="connsiteY43" fmla="*/ 29473 h 84262"/>
                  <a:gd name="connsiteX44" fmla="*/ 14521 w 86244"/>
                  <a:gd name="connsiteY44" fmla="*/ 22684 h 84262"/>
                  <a:gd name="connsiteX45" fmla="*/ 17439 w 86244"/>
                  <a:gd name="connsiteY45" fmla="*/ 19584 h 84262"/>
                  <a:gd name="connsiteX46" fmla="*/ 20522 w 86244"/>
                  <a:gd name="connsiteY46" fmla="*/ 16657 h 84262"/>
                  <a:gd name="connsiteX47" fmla="*/ 23778 w 86244"/>
                  <a:gd name="connsiteY47" fmla="*/ 13947 h 84262"/>
                  <a:gd name="connsiteX48" fmla="*/ 27242 w 86244"/>
                  <a:gd name="connsiteY48" fmla="*/ 11522 h 84262"/>
                  <a:gd name="connsiteX49" fmla="*/ 28107 w 86244"/>
                  <a:gd name="connsiteY49" fmla="*/ 10925 h 84262"/>
                  <a:gd name="connsiteX50" fmla="*/ 28549 w 86244"/>
                  <a:gd name="connsiteY50" fmla="*/ 10622 h 84262"/>
                  <a:gd name="connsiteX51" fmla="*/ 28783 w 86244"/>
                  <a:gd name="connsiteY51" fmla="*/ 10466 h 84262"/>
                  <a:gd name="connsiteX52" fmla="*/ 28887 w 86244"/>
                  <a:gd name="connsiteY52" fmla="*/ 10414 h 84262"/>
                  <a:gd name="connsiteX53" fmla="*/ 29121 w 86244"/>
                  <a:gd name="connsiteY53" fmla="*/ 10275 h 84262"/>
                  <a:gd name="connsiteX54" fmla="*/ 30878 w 86244"/>
                  <a:gd name="connsiteY54" fmla="*/ 9280 h 84262"/>
                  <a:gd name="connsiteX55" fmla="*/ 34446 w 86244"/>
                  <a:gd name="connsiteY55" fmla="*/ 7297 h 84262"/>
                  <a:gd name="connsiteX56" fmla="*/ 38420 w 86244"/>
                  <a:gd name="connsiteY56" fmla="*/ 5574 h 84262"/>
                  <a:gd name="connsiteX57" fmla="*/ 40412 w 86244"/>
                  <a:gd name="connsiteY57" fmla="*/ 4742 h 84262"/>
                  <a:gd name="connsiteX58" fmla="*/ 42421 w 86244"/>
                  <a:gd name="connsiteY58" fmla="*/ 4101 h 84262"/>
                  <a:gd name="connsiteX59" fmla="*/ 46447 w 86244"/>
                  <a:gd name="connsiteY59" fmla="*/ 2846 h 84262"/>
                  <a:gd name="connsiteX60" fmla="*/ 50543 w 86244"/>
                  <a:gd name="connsiteY60" fmla="*/ 1920 h 84262"/>
                  <a:gd name="connsiteX61" fmla="*/ 54656 w 86244"/>
                  <a:gd name="connsiteY61" fmla="*/ 1106 h 84262"/>
                  <a:gd name="connsiteX62" fmla="*/ 58813 w 86244"/>
                  <a:gd name="connsiteY62" fmla="*/ 612 h 84262"/>
                  <a:gd name="connsiteX63" fmla="*/ 67134 w 86244"/>
                  <a:gd name="connsiteY63" fmla="*/ 40 h 84262"/>
                  <a:gd name="connsiteX64" fmla="*/ 75455 w 86244"/>
                  <a:gd name="connsiteY64" fmla="*/ 110 h 84262"/>
                  <a:gd name="connsiteX65" fmla="*/ 83742 w 86244"/>
                  <a:gd name="connsiteY65" fmla="*/ 725 h 84262"/>
                  <a:gd name="connsiteX66" fmla="*/ 85994 w 86244"/>
                  <a:gd name="connsiteY66" fmla="*/ 3071 h 84262"/>
                  <a:gd name="connsiteX67" fmla="*/ 85994 w 86244"/>
                  <a:gd name="connsiteY67" fmla="*/ 3140 h 84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6244" h="84262">
                    <a:moveTo>
                      <a:pt x="85976" y="3140"/>
                    </a:moveTo>
                    <a:lnTo>
                      <a:pt x="86245" y="11271"/>
                    </a:lnTo>
                    <a:cubicBezTo>
                      <a:pt x="86141" y="14068"/>
                      <a:pt x="86201" y="16900"/>
                      <a:pt x="85994" y="19653"/>
                    </a:cubicBezTo>
                    <a:cubicBezTo>
                      <a:pt x="85682" y="22424"/>
                      <a:pt x="85621" y="25238"/>
                      <a:pt x="85067" y="27957"/>
                    </a:cubicBezTo>
                    <a:lnTo>
                      <a:pt x="84392" y="32105"/>
                    </a:lnTo>
                    <a:cubicBezTo>
                      <a:pt x="84166" y="33473"/>
                      <a:pt x="83734" y="34815"/>
                      <a:pt x="83422" y="36166"/>
                    </a:cubicBezTo>
                    <a:cubicBezTo>
                      <a:pt x="83058" y="37526"/>
                      <a:pt x="82790" y="38885"/>
                      <a:pt x="82322" y="40227"/>
                    </a:cubicBezTo>
                    <a:lnTo>
                      <a:pt x="80893" y="44202"/>
                    </a:lnTo>
                    <a:cubicBezTo>
                      <a:pt x="80668" y="44860"/>
                      <a:pt x="80434" y="45509"/>
                      <a:pt x="80183" y="46176"/>
                    </a:cubicBezTo>
                    <a:lnTo>
                      <a:pt x="79274" y="48098"/>
                    </a:lnTo>
                    <a:lnTo>
                      <a:pt x="77456" y="51917"/>
                    </a:lnTo>
                    <a:cubicBezTo>
                      <a:pt x="76754" y="53155"/>
                      <a:pt x="75975" y="54333"/>
                      <a:pt x="75239" y="55563"/>
                    </a:cubicBezTo>
                    <a:lnTo>
                      <a:pt x="74122" y="57364"/>
                    </a:lnTo>
                    <a:cubicBezTo>
                      <a:pt x="73992" y="57545"/>
                      <a:pt x="74001" y="57563"/>
                      <a:pt x="73767" y="57892"/>
                    </a:cubicBezTo>
                    <a:lnTo>
                      <a:pt x="73464" y="58299"/>
                    </a:lnTo>
                    <a:lnTo>
                      <a:pt x="72849" y="59113"/>
                    </a:lnTo>
                    <a:lnTo>
                      <a:pt x="70373" y="62343"/>
                    </a:lnTo>
                    <a:lnTo>
                      <a:pt x="67472" y="65572"/>
                    </a:lnTo>
                    <a:cubicBezTo>
                      <a:pt x="66528" y="66672"/>
                      <a:pt x="65446" y="67555"/>
                      <a:pt x="64406" y="68551"/>
                    </a:cubicBezTo>
                    <a:cubicBezTo>
                      <a:pt x="63402" y="69530"/>
                      <a:pt x="62354" y="70482"/>
                      <a:pt x="61203" y="71322"/>
                    </a:cubicBezTo>
                    <a:cubicBezTo>
                      <a:pt x="59012" y="73141"/>
                      <a:pt x="56613" y="74673"/>
                      <a:pt x="54215" y="76197"/>
                    </a:cubicBezTo>
                    <a:lnTo>
                      <a:pt x="50422" y="78206"/>
                    </a:lnTo>
                    <a:cubicBezTo>
                      <a:pt x="49158" y="78864"/>
                      <a:pt x="47816" y="79358"/>
                      <a:pt x="46517" y="79929"/>
                    </a:cubicBezTo>
                    <a:cubicBezTo>
                      <a:pt x="45218" y="80527"/>
                      <a:pt x="43832" y="80908"/>
                      <a:pt x="42482" y="81384"/>
                    </a:cubicBezTo>
                    <a:cubicBezTo>
                      <a:pt x="41148" y="81869"/>
                      <a:pt x="39763" y="82224"/>
                      <a:pt x="38369" y="82536"/>
                    </a:cubicBezTo>
                    <a:cubicBezTo>
                      <a:pt x="36974" y="82891"/>
                      <a:pt x="35580" y="83228"/>
                      <a:pt x="34177" y="83402"/>
                    </a:cubicBezTo>
                    <a:cubicBezTo>
                      <a:pt x="32757" y="83618"/>
                      <a:pt x="31355" y="83904"/>
                      <a:pt x="29926" y="83973"/>
                    </a:cubicBezTo>
                    <a:cubicBezTo>
                      <a:pt x="27086" y="84276"/>
                      <a:pt x="24237" y="84311"/>
                      <a:pt x="21379" y="84215"/>
                    </a:cubicBezTo>
                    <a:cubicBezTo>
                      <a:pt x="19959" y="84085"/>
                      <a:pt x="18522" y="84060"/>
                      <a:pt x="17102" y="83886"/>
                    </a:cubicBezTo>
                    <a:cubicBezTo>
                      <a:pt x="15699" y="83687"/>
                      <a:pt x="14270" y="83497"/>
                      <a:pt x="12859" y="83263"/>
                    </a:cubicBezTo>
                    <a:lnTo>
                      <a:pt x="8668" y="82336"/>
                    </a:lnTo>
                    <a:lnTo>
                      <a:pt x="4537" y="81116"/>
                    </a:lnTo>
                    <a:cubicBezTo>
                      <a:pt x="3446" y="80795"/>
                      <a:pt x="2658" y="79912"/>
                      <a:pt x="2416" y="78899"/>
                    </a:cubicBezTo>
                    <a:lnTo>
                      <a:pt x="1351" y="74742"/>
                    </a:lnTo>
                    <a:lnTo>
                      <a:pt x="597" y="70499"/>
                    </a:lnTo>
                    <a:cubicBezTo>
                      <a:pt x="416" y="69097"/>
                      <a:pt x="312" y="67659"/>
                      <a:pt x="147" y="66239"/>
                    </a:cubicBezTo>
                    <a:cubicBezTo>
                      <a:pt x="35" y="64810"/>
                      <a:pt x="43" y="63382"/>
                      <a:pt x="0" y="61936"/>
                    </a:cubicBezTo>
                    <a:cubicBezTo>
                      <a:pt x="26" y="59087"/>
                      <a:pt x="182" y="56229"/>
                      <a:pt x="597" y="53415"/>
                    </a:cubicBezTo>
                    <a:cubicBezTo>
                      <a:pt x="736" y="51986"/>
                      <a:pt x="1065" y="50592"/>
                      <a:pt x="1334" y="49198"/>
                    </a:cubicBezTo>
                    <a:cubicBezTo>
                      <a:pt x="1585" y="47778"/>
                      <a:pt x="1957" y="46410"/>
                      <a:pt x="2364" y="45050"/>
                    </a:cubicBezTo>
                    <a:cubicBezTo>
                      <a:pt x="2745" y="43665"/>
                      <a:pt x="3152" y="42297"/>
                      <a:pt x="3706" y="40963"/>
                    </a:cubicBezTo>
                    <a:cubicBezTo>
                      <a:pt x="4226" y="39647"/>
                      <a:pt x="4641" y="38262"/>
                      <a:pt x="5308" y="37006"/>
                    </a:cubicBezTo>
                    <a:cubicBezTo>
                      <a:pt x="5940" y="35742"/>
                      <a:pt x="6494" y="34408"/>
                      <a:pt x="7204" y="33170"/>
                    </a:cubicBezTo>
                    <a:lnTo>
                      <a:pt x="9369" y="29473"/>
                    </a:lnTo>
                    <a:cubicBezTo>
                      <a:pt x="10997" y="27135"/>
                      <a:pt x="12616" y="24806"/>
                      <a:pt x="14521" y="22684"/>
                    </a:cubicBezTo>
                    <a:cubicBezTo>
                      <a:pt x="15413" y="21576"/>
                      <a:pt x="16418" y="20580"/>
                      <a:pt x="17439" y="19584"/>
                    </a:cubicBezTo>
                    <a:cubicBezTo>
                      <a:pt x="18461" y="18623"/>
                      <a:pt x="19405" y="17540"/>
                      <a:pt x="20522" y="16657"/>
                    </a:cubicBezTo>
                    <a:lnTo>
                      <a:pt x="23778" y="13947"/>
                    </a:lnTo>
                    <a:lnTo>
                      <a:pt x="27242" y="11522"/>
                    </a:lnTo>
                    <a:lnTo>
                      <a:pt x="28107" y="10925"/>
                    </a:lnTo>
                    <a:lnTo>
                      <a:pt x="28549" y="10622"/>
                    </a:lnTo>
                    <a:lnTo>
                      <a:pt x="28783" y="10466"/>
                    </a:lnTo>
                    <a:lnTo>
                      <a:pt x="28887" y="10414"/>
                    </a:lnTo>
                    <a:lnTo>
                      <a:pt x="29121" y="10275"/>
                    </a:lnTo>
                    <a:lnTo>
                      <a:pt x="30878" y="9280"/>
                    </a:lnTo>
                    <a:cubicBezTo>
                      <a:pt x="32082" y="8622"/>
                      <a:pt x="33225" y="7946"/>
                      <a:pt x="34446" y="7297"/>
                    </a:cubicBezTo>
                    <a:lnTo>
                      <a:pt x="38420" y="5574"/>
                    </a:lnTo>
                    <a:lnTo>
                      <a:pt x="40412" y="4742"/>
                    </a:lnTo>
                    <a:cubicBezTo>
                      <a:pt x="41079" y="4508"/>
                      <a:pt x="41763" y="4309"/>
                      <a:pt x="42421" y="4101"/>
                    </a:cubicBezTo>
                    <a:lnTo>
                      <a:pt x="46447" y="2846"/>
                    </a:lnTo>
                    <a:cubicBezTo>
                      <a:pt x="47798" y="2439"/>
                      <a:pt x="49175" y="2223"/>
                      <a:pt x="50543" y="1920"/>
                    </a:cubicBezTo>
                    <a:cubicBezTo>
                      <a:pt x="51911" y="1668"/>
                      <a:pt x="53279" y="1279"/>
                      <a:pt x="54656" y="1106"/>
                    </a:cubicBezTo>
                    <a:lnTo>
                      <a:pt x="58813" y="612"/>
                    </a:lnTo>
                    <a:cubicBezTo>
                      <a:pt x="61566" y="144"/>
                      <a:pt x="64363" y="205"/>
                      <a:pt x="67134" y="40"/>
                    </a:cubicBezTo>
                    <a:cubicBezTo>
                      <a:pt x="69914" y="-81"/>
                      <a:pt x="72685" y="110"/>
                      <a:pt x="75455" y="110"/>
                    </a:cubicBezTo>
                    <a:lnTo>
                      <a:pt x="83742" y="725"/>
                    </a:lnTo>
                    <a:cubicBezTo>
                      <a:pt x="84989" y="837"/>
                      <a:pt x="85950" y="1833"/>
                      <a:pt x="85994" y="3071"/>
                    </a:cubicBezTo>
                    <a:lnTo>
                      <a:pt x="85994" y="3140"/>
                    </a:lnTo>
                    <a:close/>
                  </a:path>
                </a:pathLst>
              </a:custGeom>
              <a:grpFill/>
              <a:ln w="8653" cap="flat">
                <a:noFill/>
                <a:prstDash val="solid"/>
                <a:miter/>
              </a:ln>
            </p:spPr>
            <p:txBody>
              <a:bodyPr rtlCol="0" anchor="ctr"/>
              <a:lstStyle/>
              <a:p>
                <a:endParaRPr lang="en-IN" dirty="0"/>
              </a:p>
            </p:txBody>
          </p:sp>
          <p:sp>
            <p:nvSpPr>
              <p:cNvPr id="118" name="Freeform: Shape 93">
                <a:extLst>
                  <a:ext uri="{FF2B5EF4-FFF2-40B4-BE49-F238E27FC236}">
                    <a16:creationId xmlns:a16="http://schemas.microsoft.com/office/drawing/2014/main" id="{A2E2C779-495A-6844-80BA-D02C09AE3C85}"/>
                  </a:ext>
                </a:extLst>
              </p:cNvPr>
              <p:cNvSpPr/>
              <p:nvPr/>
            </p:nvSpPr>
            <p:spPr>
              <a:xfrm>
                <a:off x="-436329" y="3220021"/>
                <a:ext cx="102308" cy="73899"/>
              </a:xfrm>
              <a:custGeom>
                <a:avLst/>
                <a:gdLst>
                  <a:gd name="connsiteX0" fmla="*/ 102201 w 102308"/>
                  <a:gd name="connsiteY0" fmla="*/ 11941 h 73899"/>
                  <a:gd name="connsiteX1" fmla="*/ 100062 w 102308"/>
                  <a:gd name="connsiteY1" fmla="*/ 19803 h 73899"/>
                  <a:gd name="connsiteX2" fmla="*/ 97335 w 102308"/>
                  <a:gd name="connsiteY2" fmla="*/ 27735 h 73899"/>
                  <a:gd name="connsiteX3" fmla="*/ 94027 w 102308"/>
                  <a:gd name="connsiteY3" fmla="*/ 35398 h 73899"/>
                  <a:gd name="connsiteX4" fmla="*/ 92156 w 102308"/>
                  <a:gd name="connsiteY4" fmla="*/ 39139 h 73899"/>
                  <a:gd name="connsiteX5" fmla="*/ 90026 w 102308"/>
                  <a:gd name="connsiteY5" fmla="*/ 42741 h 73899"/>
                  <a:gd name="connsiteX6" fmla="*/ 87775 w 102308"/>
                  <a:gd name="connsiteY6" fmla="*/ 46292 h 73899"/>
                  <a:gd name="connsiteX7" fmla="*/ 85246 w 102308"/>
                  <a:gd name="connsiteY7" fmla="*/ 49660 h 73899"/>
                  <a:gd name="connsiteX8" fmla="*/ 83982 w 102308"/>
                  <a:gd name="connsiteY8" fmla="*/ 51366 h 73899"/>
                  <a:gd name="connsiteX9" fmla="*/ 82545 w 102308"/>
                  <a:gd name="connsiteY9" fmla="*/ 52925 h 73899"/>
                  <a:gd name="connsiteX10" fmla="*/ 79670 w 102308"/>
                  <a:gd name="connsiteY10" fmla="*/ 56033 h 73899"/>
                  <a:gd name="connsiteX11" fmla="*/ 76492 w 102308"/>
                  <a:gd name="connsiteY11" fmla="*/ 58856 h 73899"/>
                  <a:gd name="connsiteX12" fmla="*/ 74882 w 102308"/>
                  <a:gd name="connsiteY12" fmla="*/ 60241 h 73899"/>
                  <a:gd name="connsiteX13" fmla="*/ 74388 w 102308"/>
                  <a:gd name="connsiteY13" fmla="*/ 60649 h 73899"/>
                  <a:gd name="connsiteX14" fmla="*/ 73973 w 102308"/>
                  <a:gd name="connsiteY14" fmla="*/ 60960 h 73899"/>
                  <a:gd name="connsiteX15" fmla="*/ 73141 w 102308"/>
                  <a:gd name="connsiteY15" fmla="*/ 61540 h 73899"/>
                  <a:gd name="connsiteX16" fmla="*/ 69825 w 102308"/>
                  <a:gd name="connsiteY16" fmla="*/ 63896 h 73899"/>
                  <a:gd name="connsiteX17" fmla="*/ 66101 w 102308"/>
                  <a:gd name="connsiteY17" fmla="*/ 66104 h 73899"/>
                  <a:gd name="connsiteX18" fmla="*/ 62309 w 102308"/>
                  <a:gd name="connsiteY18" fmla="*/ 68069 h 73899"/>
                  <a:gd name="connsiteX19" fmla="*/ 58395 w 102308"/>
                  <a:gd name="connsiteY19" fmla="*/ 69758 h 73899"/>
                  <a:gd name="connsiteX20" fmla="*/ 50272 w 102308"/>
                  <a:gd name="connsiteY20" fmla="*/ 72356 h 73899"/>
                  <a:gd name="connsiteX21" fmla="*/ 46073 w 102308"/>
                  <a:gd name="connsiteY21" fmla="*/ 73178 h 73899"/>
                  <a:gd name="connsiteX22" fmla="*/ 41838 w 102308"/>
                  <a:gd name="connsiteY22" fmla="*/ 73672 h 73899"/>
                  <a:gd name="connsiteX23" fmla="*/ 37561 w 102308"/>
                  <a:gd name="connsiteY23" fmla="*/ 73871 h 73899"/>
                  <a:gd name="connsiteX24" fmla="*/ 33283 w 102308"/>
                  <a:gd name="connsiteY24" fmla="*/ 73750 h 73899"/>
                  <a:gd name="connsiteX25" fmla="*/ 29032 w 102308"/>
                  <a:gd name="connsiteY25" fmla="*/ 73360 h 73899"/>
                  <a:gd name="connsiteX26" fmla="*/ 24806 w 102308"/>
                  <a:gd name="connsiteY26" fmla="*/ 72650 h 73899"/>
                  <a:gd name="connsiteX27" fmla="*/ 16545 w 102308"/>
                  <a:gd name="connsiteY27" fmla="*/ 70347 h 73899"/>
                  <a:gd name="connsiteX28" fmla="*/ 12562 w 102308"/>
                  <a:gd name="connsiteY28" fmla="*/ 68771 h 73899"/>
                  <a:gd name="connsiteX29" fmla="*/ 8700 w 102308"/>
                  <a:gd name="connsiteY29" fmla="*/ 66909 h 73899"/>
                  <a:gd name="connsiteX30" fmla="*/ 4960 w 102308"/>
                  <a:gd name="connsiteY30" fmla="*/ 64796 h 73899"/>
                  <a:gd name="connsiteX31" fmla="*/ 1357 w 102308"/>
                  <a:gd name="connsiteY31" fmla="*/ 62415 h 73899"/>
                  <a:gd name="connsiteX32" fmla="*/ 6 w 102308"/>
                  <a:gd name="connsiteY32" fmla="*/ 59687 h 73899"/>
                  <a:gd name="connsiteX33" fmla="*/ 206 w 102308"/>
                  <a:gd name="connsiteY33" fmla="*/ 55384 h 73899"/>
                  <a:gd name="connsiteX34" fmla="*/ 751 w 102308"/>
                  <a:gd name="connsiteY34" fmla="*/ 51123 h 73899"/>
                  <a:gd name="connsiteX35" fmla="*/ 1565 w 102308"/>
                  <a:gd name="connsiteY35" fmla="*/ 46915 h 73899"/>
                  <a:gd name="connsiteX36" fmla="*/ 2708 w 102308"/>
                  <a:gd name="connsiteY36" fmla="*/ 42759 h 73899"/>
                  <a:gd name="connsiteX37" fmla="*/ 5782 w 102308"/>
                  <a:gd name="connsiteY37" fmla="*/ 34784 h 73899"/>
                  <a:gd name="connsiteX38" fmla="*/ 7739 w 102308"/>
                  <a:gd name="connsiteY38" fmla="*/ 30991 h 73899"/>
                  <a:gd name="connsiteX39" fmla="*/ 9947 w 102308"/>
                  <a:gd name="connsiteY39" fmla="*/ 27302 h 73899"/>
                  <a:gd name="connsiteX40" fmla="*/ 12415 w 102308"/>
                  <a:gd name="connsiteY40" fmla="*/ 23821 h 73899"/>
                  <a:gd name="connsiteX41" fmla="*/ 15125 w 102308"/>
                  <a:gd name="connsiteY41" fmla="*/ 20505 h 73899"/>
                  <a:gd name="connsiteX42" fmla="*/ 18061 w 102308"/>
                  <a:gd name="connsiteY42" fmla="*/ 17414 h 73899"/>
                  <a:gd name="connsiteX43" fmla="*/ 21221 w 102308"/>
                  <a:gd name="connsiteY43" fmla="*/ 14521 h 73899"/>
                  <a:gd name="connsiteX44" fmla="*/ 28148 w 102308"/>
                  <a:gd name="connsiteY44" fmla="*/ 9542 h 73899"/>
                  <a:gd name="connsiteX45" fmla="*/ 31855 w 102308"/>
                  <a:gd name="connsiteY45" fmla="*/ 7438 h 73899"/>
                  <a:gd name="connsiteX46" fmla="*/ 35656 w 102308"/>
                  <a:gd name="connsiteY46" fmla="*/ 5559 h 73899"/>
                  <a:gd name="connsiteX47" fmla="*/ 39570 w 102308"/>
                  <a:gd name="connsiteY47" fmla="*/ 3923 h 73899"/>
                  <a:gd name="connsiteX48" fmla="*/ 43596 w 102308"/>
                  <a:gd name="connsiteY48" fmla="*/ 2624 h 73899"/>
                  <a:gd name="connsiteX49" fmla="*/ 44592 w 102308"/>
                  <a:gd name="connsiteY49" fmla="*/ 2321 h 73899"/>
                  <a:gd name="connsiteX50" fmla="*/ 45103 w 102308"/>
                  <a:gd name="connsiteY50" fmla="*/ 2148 h 73899"/>
                  <a:gd name="connsiteX51" fmla="*/ 45372 w 102308"/>
                  <a:gd name="connsiteY51" fmla="*/ 2078 h 73899"/>
                  <a:gd name="connsiteX52" fmla="*/ 45493 w 102308"/>
                  <a:gd name="connsiteY52" fmla="*/ 2052 h 73899"/>
                  <a:gd name="connsiteX53" fmla="*/ 45753 w 102308"/>
                  <a:gd name="connsiteY53" fmla="*/ 1992 h 73899"/>
                  <a:gd name="connsiteX54" fmla="*/ 47735 w 102308"/>
                  <a:gd name="connsiteY54" fmla="*/ 1550 h 73899"/>
                  <a:gd name="connsiteX55" fmla="*/ 51727 w 102308"/>
                  <a:gd name="connsiteY55" fmla="*/ 710 h 73899"/>
                  <a:gd name="connsiteX56" fmla="*/ 56022 w 102308"/>
                  <a:gd name="connsiteY56" fmla="*/ 251 h 73899"/>
                  <a:gd name="connsiteX57" fmla="*/ 58178 w 102308"/>
                  <a:gd name="connsiteY57" fmla="*/ 43 h 73899"/>
                  <a:gd name="connsiteX58" fmla="*/ 60291 w 102308"/>
                  <a:gd name="connsiteY58" fmla="*/ 9 h 73899"/>
                  <a:gd name="connsiteX59" fmla="*/ 64499 w 102308"/>
                  <a:gd name="connsiteY59" fmla="*/ 0 h 73899"/>
                  <a:gd name="connsiteX60" fmla="*/ 68682 w 102308"/>
                  <a:gd name="connsiteY60" fmla="*/ 312 h 73899"/>
                  <a:gd name="connsiteX61" fmla="*/ 72855 w 102308"/>
                  <a:gd name="connsiteY61" fmla="*/ 771 h 73899"/>
                  <a:gd name="connsiteX62" fmla="*/ 76977 w 102308"/>
                  <a:gd name="connsiteY62" fmla="*/ 1498 h 73899"/>
                  <a:gd name="connsiteX63" fmla="*/ 85099 w 102308"/>
                  <a:gd name="connsiteY63" fmla="*/ 3412 h 73899"/>
                  <a:gd name="connsiteX64" fmla="*/ 93031 w 102308"/>
                  <a:gd name="connsiteY64" fmla="*/ 5932 h 73899"/>
                  <a:gd name="connsiteX65" fmla="*/ 100764 w 102308"/>
                  <a:gd name="connsiteY65" fmla="*/ 8971 h 73899"/>
                  <a:gd name="connsiteX66" fmla="*/ 102227 w 102308"/>
                  <a:gd name="connsiteY66" fmla="*/ 11863 h 73899"/>
                  <a:gd name="connsiteX67" fmla="*/ 102201 w 102308"/>
                  <a:gd name="connsiteY67" fmla="*/ 11941 h 73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02308" h="73899">
                    <a:moveTo>
                      <a:pt x="102201" y="11941"/>
                    </a:moveTo>
                    <a:lnTo>
                      <a:pt x="100062" y="19803"/>
                    </a:lnTo>
                    <a:cubicBezTo>
                      <a:pt x="99144" y="22436"/>
                      <a:pt x="98374" y="25155"/>
                      <a:pt x="97335" y="27735"/>
                    </a:cubicBezTo>
                    <a:cubicBezTo>
                      <a:pt x="96244" y="30290"/>
                      <a:pt x="95378" y="32931"/>
                      <a:pt x="94027" y="35398"/>
                    </a:cubicBezTo>
                    <a:lnTo>
                      <a:pt x="92156" y="39139"/>
                    </a:lnTo>
                    <a:cubicBezTo>
                      <a:pt x="91542" y="40403"/>
                      <a:pt x="90728" y="41546"/>
                      <a:pt x="90026" y="42741"/>
                    </a:cubicBezTo>
                    <a:cubicBezTo>
                      <a:pt x="89273" y="43936"/>
                      <a:pt x="88615" y="45175"/>
                      <a:pt x="87775" y="46292"/>
                    </a:cubicBezTo>
                    <a:lnTo>
                      <a:pt x="85246" y="49660"/>
                    </a:lnTo>
                    <a:cubicBezTo>
                      <a:pt x="84831" y="50232"/>
                      <a:pt x="84433" y="50820"/>
                      <a:pt x="83982" y="51366"/>
                    </a:cubicBezTo>
                    <a:lnTo>
                      <a:pt x="82545" y="52925"/>
                    </a:lnTo>
                    <a:lnTo>
                      <a:pt x="79670" y="56033"/>
                    </a:lnTo>
                    <a:cubicBezTo>
                      <a:pt x="78648" y="57003"/>
                      <a:pt x="77549" y="57912"/>
                      <a:pt x="76492" y="58856"/>
                    </a:cubicBezTo>
                    <a:lnTo>
                      <a:pt x="74882" y="60241"/>
                    </a:lnTo>
                    <a:cubicBezTo>
                      <a:pt x="74700" y="60397"/>
                      <a:pt x="74700" y="60423"/>
                      <a:pt x="74388" y="60649"/>
                    </a:cubicBezTo>
                    <a:lnTo>
                      <a:pt x="73973" y="60960"/>
                    </a:lnTo>
                    <a:lnTo>
                      <a:pt x="73141" y="61540"/>
                    </a:lnTo>
                    <a:lnTo>
                      <a:pt x="69825" y="63896"/>
                    </a:lnTo>
                    <a:lnTo>
                      <a:pt x="66101" y="66104"/>
                    </a:lnTo>
                    <a:cubicBezTo>
                      <a:pt x="64863" y="66900"/>
                      <a:pt x="63582" y="67428"/>
                      <a:pt x="62309" y="68069"/>
                    </a:cubicBezTo>
                    <a:cubicBezTo>
                      <a:pt x="61027" y="68710"/>
                      <a:pt x="59737" y="69325"/>
                      <a:pt x="58395" y="69758"/>
                    </a:cubicBezTo>
                    <a:cubicBezTo>
                      <a:pt x="55771" y="70875"/>
                      <a:pt x="53026" y="71620"/>
                      <a:pt x="50272" y="72356"/>
                    </a:cubicBezTo>
                    <a:lnTo>
                      <a:pt x="46073" y="73178"/>
                    </a:lnTo>
                    <a:cubicBezTo>
                      <a:pt x="44687" y="73429"/>
                      <a:pt x="43250" y="73498"/>
                      <a:pt x="41838" y="73672"/>
                    </a:cubicBezTo>
                    <a:cubicBezTo>
                      <a:pt x="40410" y="73888"/>
                      <a:pt x="38990" y="73827"/>
                      <a:pt x="37561" y="73871"/>
                    </a:cubicBezTo>
                    <a:cubicBezTo>
                      <a:pt x="36132" y="73949"/>
                      <a:pt x="34721" y="73854"/>
                      <a:pt x="33283" y="73750"/>
                    </a:cubicBezTo>
                    <a:cubicBezTo>
                      <a:pt x="31863" y="73689"/>
                      <a:pt x="30435" y="73576"/>
                      <a:pt x="29032" y="73360"/>
                    </a:cubicBezTo>
                    <a:cubicBezTo>
                      <a:pt x="27620" y="73126"/>
                      <a:pt x="26192" y="72988"/>
                      <a:pt x="24806" y="72650"/>
                    </a:cubicBezTo>
                    <a:cubicBezTo>
                      <a:pt x="22009" y="72096"/>
                      <a:pt x="19247" y="71282"/>
                      <a:pt x="16545" y="70347"/>
                    </a:cubicBezTo>
                    <a:cubicBezTo>
                      <a:pt x="15229" y="69810"/>
                      <a:pt x="13870" y="69342"/>
                      <a:pt x="12562" y="68771"/>
                    </a:cubicBezTo>
                    <a:cubicBezTo>
                      <a:pt x="11281" y="68147"/>
                      <a:pt x="9964" y="67567"/>
                      <a:pt x="8700" y="66909"/>
                    </a:cubicBezTo>
                    <a:lnTo>
                      <a:pt x="4960" y="64796"/>
                    </a:lnTo>
                    <a:lnTo>
                      <a:pt x="1357" y="62415"/>
                    </a:lnTo>
                    <a:cubicBezTo>
                      <a:pt x="431" y="61783"/>
                      <a:pt x="-63" y="60726"/>
                      <a:pt x="6" y="59687"/>
                    </a:cubicBezTo>
                    <a:lnTo>
                      <a:pt x="206" y="55384"/>
                    </a:lnTo>
                    <a:lnTo>
                      <a:pt x="751" y="51123"/>
                    </a:lnTo>
                    <a:cubicBezTo>
                      <a:pt x="985" y="49695"/>
                      <a:pt x="1297" y="48318"/>
                      <a:pt x="1565" y="46915"/>
                    </a:cubicBezTo>
                    <a:cubicBezTo>
                      <a:pt x="1894" y="45512"/>
                      <a:pt x="2319" y="44144"/>
                      <a:pt x="2708" y="42759"/>
                    </a:cubicBezTo>
                    <a:cubicBezTo>
                      <a:pt x="3557" y="40048"/>
                      <a:pt x="4552" y="37364"/>
                      <a:pt x="5782" y="34784"/>
                    </a:cubicBezTo>
                    <a:cubicBezTo>
                      <a:pt x="6328" y="33476"/>
                      <a:pt x="7046" y="32238"/>
                      <a:pt x="7739" y="30991"/>
                    </a:cubicBezTo>
                    <a:cubicBezTo>
                      <a:pt x="8380" y="29718"/>
                      <a:pt x="9142" y="28506"/>
                      <a:pt x="9947" y="27302"/>
                    </a:cubicBezTo>
                    <a:cubicBezTo>
                      <a:pt x="10718" y="26107"/>
                      <a:pt x="11506" y="24930"/>
                      <a:pt x="12415" y="23821"/>
                    </a:cubicBezTo>
                    <a:cubicBezTo>
                      <a:pt x="13307" y="22704"/>
                      <a:pt x="14112" y="21527"/>
                      <a:pt x="15125" y="20505"/>
                    </a:cubicBezTo>
                    <a:cubicBezTo>
                      <a:pt x="16121" y="19483"/>
                      <a:pt x="17030" y="18366"/>
                      <a:pt x="18061" y="17414"/>
                    </a:cubicBezTo>
                    <a:lnTo>
                      <a:pt x="21221" y="14521"/>
                    </a:lnTo>
                    <a:cubicBezTo>
                      <a:pt x="23464" y="12764"/>
                      <a:pt x="25707" y="10988"/>
                      <a:pt x="28148" y="9542"/>
                    </a:cubicBezTo>
                    <a:cubicBezTo>
                      <a:pt x="29335" y="8737"/>
                      <a:pt x="30573" y="8070"/>
                      <a:pt x="31855" y="7438"/>
                    </a:cubicBezTo>
                    <a:cubicBezTo>
                      <a:pt x="33119" y="6806"/>
                      <a:pt x="34340" y="6070"/>
                      <a:pt x="35656" y="5559"/>
                    </a:cubicBezTo>
                    <a:lnTo>
                      <a:pt x="39570" y="3923"/>
                    </a:lnTo>
                    <a:lnTo>
                      <a:pt x="43596" y="2624"/>
                    </a:lnTo>
                    <a:lnTo>
                      <a:pt x="44592" y="2321"/>
                    </a:lnTo>
                    <a:lnTo>
                      <a:pt x="45103" y="2148"/>
                    </a:lnTo>
                    <a:lnTo>
                      <a:pt x="45372" y="2078"/>
                    </a:lnTo>
                    <a:lnTo>
                      <a:pt x="45493" y="2052"/>
                    </a:lnTo>
                    <a:lnTo>
                      <a:pt x="45753" y="1992"/>
                    </a:lnTo>
                    <a:lnTo>
                      <a:pt x="47735" y="1550"/>
                    </a:lnTo>
                    <a:cubicBezTo>
                      <a:pt x="49060" y="1282"/>
                      <a:pt x="50376" y="970"/>
                      <a:pt x="51727" y="710"/>
                    </a:cubicBezTo>
                    <a:lnTo>
                      <a:pt x="56022" y="251"/>
                    </a:lnTo>
                    <a:lnTo>
                      <a:pt x="58178" y="43"/>
                    </a:lnTo>
                    <a:cubicBezTo>
                      <a:pt x="58888" y="0"/>
                      <a:pt x="59590" y="26"/>
                      <a:pt x="60291" y="9"/>
                    </a:cubicBezTo>
                    <a:lnTo>
                      <a:pt x="64499" y="0"/>
                    </a:lnTo>
                    <a:cubicBezTo>
                      <a:pt x="65902" y="17"/>
                      <a:pt x="67296" y="208"/>
                      <a:pt x="68682" y="312"/>
                    </a:cubicBezTo>
                    <a:cubicBezTo>
                      <a:pt x="70067" y="468"/>
                      <a:pt x="71470" y="494"/>
                      <a:pt x="72855" y="771"/>
                    </a:cubicBezTo>
                    <a:lnTo>
                      <a:pt x="76977" y="1498"/>
                    </a:lnTo>
                    <a:cubicBezTo>
                      <a:pt x="79748" y="1870"/>
                      <a:pt x="82380" y="2780"/>
                      <a:pt x="85099" y="3412"/>
                    </a:cubicBezTo>
                    <a:cubicBezTo>
                      <a:pt x="87784" y="4131"/>
                      <a:pt x="90373" y="5100"/>
                      <a:pt x="93031" y="5932"/>
                    </a:cubicBezTo>
                    <a:lnTo>
                      <a:pt x="100764" y="8971"/>
                    </a:lnTo>
                    <a:cubicBezTo>
                      <a:pt x="101933" y="9439"/>
                      <a:pt x="102539" y="10685"/>
                      <a:pt x="102227" y="11863"/>
                    </a:cubicBezTo>
                    <a:lnTo>
                      <a:pt x="102201" y="11941"/>
                    </a:lnTo>
                    <a:close/>
                  </a:path>
                </a:pathLst>
              </a:custGeom>
              <a:grpFill/>
              <a:ln w="8653" cap="flat">
                <a:noFill/>
                <a:prstDash val="solid"/>
                <a:miter/>
              </a:ln>
            </p:spPr>
            <p:txBody>
              <a:bodyPr rtlCol="0" anchor="ctr"/>
              <a:lstStyle/>
              <a:p>
                <a:endParaRPr lang="en-IN" dirty="0"/>
              </a:p>
            </p:txBody>
          </p:sp>
          <p:sp>
            <p:nvSpPr>
              <p:cNvPr id="119" name="Freeform: Shape 94">
                <a:extLst>
                  <a:ext uri="{FF2B5EF4-FFF2-40B4-BE49-F238E27FC236}">
                    <a16:creationId xmlns:a16="http://schemas.microsoft.com/office/drawing/2014/main" id="{E67052F3-06F4-D543-BFEC-F9EDE3ED0125}"/>
                  </a:ext>
                </a:extLst>
              </p:cNvPr>
              <p:cNvSpPr/>
              <p:nvPr/>
            </p:nvSpPr>
            <p:spPr>
              <a:xfrm>
                <a:off x="-336014" y="3543897"/>
                <a:ext cx="112337" cy="68755"/>
              </a:xfrm>
              <a:custGeom>
                <a:avLst/>
                <a:gdLst>
                  <a:gd name="connsiteX0" fmla="*/ 111908 w 112337"/>
                  <a:gd name="connsiteY0" fmla="*/ 26228 h 68755"/>
                  <a:gd name="connsiteX1" fmla="*/ 107553 w 112337"/>
                  <a:gd name="connsiteY1" fmla="*/ 33095 h 68755"/>
                  <a:gd name="connsiteX2" fmla="*/ 102609 w 112337"/>
                  <a:gd name="connsiteY2" fmla="*/ 39892 h 68755"/>
                  <a:gd name="connsiteX3" fmla="*/ 97171 w 112337"/>
                  <a:gd name="connsiteY3" fmla="*/ 46222 h 68755"/>
                  <a:gd name="connsiteX4" fmla="*/ 94287 w 112337"/>
                  <a:gd name="connsiteY4" fmla="*/ 49244 h 68755"/>
                  <a:gd name="connsiteX5" fmla="*/ 91196 w 112337"/>
                  <a:gd name="connsiteY5" fmla="*/ 52076 h 68755"/>
                  <a:gd name="connsiteX6" fmla="*/ 88009 w 112337"/>
                  <a:gd name="connsiteY6" fmla="*/ 54803 h 68755"/>
                  <a:gd name="connsiteX7" fmla="*/ 84598 w 112337"/>
                  <a:gd name="connsiteY7" fmla="*/ 57289 h 68755"/>
                  <a:gd name="connsiteX8" fmla="*/ 82883 w 112337"/>
                  <a:gd name="connsiteY8" fmla="*/ 58509 h 68755"/>
                  <a:gd name="connsiteX9" fmla="*/ 81047 w 112337"/>
                  <a:gd name="connsiteY9" fmla="*/ 59583 h 68755"/>
                  <a:gd name="connsiteX10" fmla="*/ 77384 w 112337"/>
                  <a:gd name="connsiteY10" fmla="*/ 61705 h 68755"/>
                  <a:gd name="connsiteX11" fmla="*/ 73523 w 112337"/>
                  <a:gd name="connsiteY11" fmla="*/ 63463 h 68755"/>
                  <a:gd name="connsiteX12" fmla="*/ 71574 w 112337"/>
                  <a:gd name="connsiteY12" fmla="*/ 64328 h 68755"/>
                  <a:gd name="connsiteX13" fmla="*/ 70977 w 112337"/>
                  <a:gd name="connsiteY13" fmla="*/ 64571 h 68755"/>
                  <a:gd name="connsiteX14" fmla="*/ 70492 w 112337"/>
                  <a:gd name="connsiteY14" fmla="*/ 64735 h 68755"/>
                  <a:gd name="connsiteX15" fmla="*/ 69531 w 112337"/>
                  <a:gd name="connsiteY15" fmla="*/ 65056 h 68755"/>
                  <a:gd name="connsiteX16" fmla="*/ 65660 w 112337"/>
                  <a:gd name="connsiteY16" fmla="*/ 66337 h 68755"/>
                  <a:gd name="connsiteX17" fmla="*/ 61469 w 112337"/>
                  <a:gd name="connsiteY17" fmla="*/ 67350 h 68755"/>
                  <a:gd name="connsiteX18" fmla="*/ 57269 w 112337"/>
                  <a:gd name="connsiteY18" fmla="*/ 68078 h 68755"/>
                  <a:gd name="connsiteX19" fmla="*/ 53035 w 112337"/>
                  <a:gd name="connsiteY19" fmla="*/ 68571 h 68755"/>
                  <a:gd name="connsiteX20" fmla="*/ 44515 w 112337"/>
                  <a:gd name="connsiteY20" fmla="*/ 68667 h 68755"/>
                  <a:gd name="connsiteX21" fmla="*/ 40263 w 112337"/>
                  <a:gd name="connsiteY21" fmla="*/ 68182 h 68755"/>
                  <a:gd name="connsiteX22" fmla="*/ 36063 w 112337"/>
                  <a:gd name="connsiteY22" fmla="*/ 67420 h 68755"/>
                  <a:gd name="connsiteX23" fmla="*/ 31916 w 112337"/>
                  <a:gd name="connsiteY23" fmla="*/ 66355 h 68755"/>
                  <a:gd name="connsiteX24" fmla="*/ 27854 w 112337"/>
                  <a:gd name="connsiteY24" fmla="*/ 64987 h 68755"/>
                  <a:gd name="connsiteX25" fmla="*/ 23906 w 112337"/>
                  <a:gd name="connsiteY25" fmla="*/ 63350 h 68755"/>
                  <a:gd name="connsiteX26" fmla="*/ 20079 w 112337"/>
                  <a:gd name="connsiteY26" fmla="*/ 61419 h 68755"/>
                  <a:gd name="connsiteX27" fmla="*/ 12866 w 112337"/>
                  <a:gd name="connsiteY27" fmla="*/ 56786 h 68755"/>
                  <a:gd name="connsiteX28" fmla="*/ 9523 w 112337"/>
                  <a:gd name="connsiteY28" fmla="*/ 54128 h 68755"/>
                  <a:gd name="connsiteX29" fmla="*/ 6363 w 112337"/>
                  <a:gd name="connsiteY29" fmla="*/ 51201 h 68755"/>
                  <a:gd name="connsiteX30" fmla="*/ 3419 w 112337"/>
                  <a:gd name="connsiteY30" fmla="*/ 48084 h 68755"/>
                  <a:gd name="connsiteX31" fmla="*/ 708 w 112337"/>
                  <a:gd name="connsiteY31" fmla="*/ 44733 h 68755"/>
                  <a:gd name="connsiteX32" fmla="*/ 189 w 112337"/>
                  <a:gd name="connsiteY32" fmla="*/ 41711 h 68755"/>
                  <a:gd name="connsiteX33" fmla="*/ 1661 w 112337"/>
                  <a:gd name="connsiteY33" fmla="*/ 37667 h 68755"/>
                  <a:gd name="connsiteX34" fmla="*/ 3427 w 112337"/>
                  <a:gd name="connsiteY34" fmla="*/ 33745 h 68755"/>
                  <a:gd name="connsiteX35" fmla="*/ 5454 w 112337"/>
                  <a:gd name="connsiteY35" fmla="*/ 29952 h 68755"/>
                  <a:gd name="connsiteX36" fmla="*/ 7757 w 112337"/>
                  <a:gd name="connsiteY36" fmla="*/ 26341 h 68755"/>
                  <a:gd name="connsiteX37" fmla="*/ 13048 w 112337"/>
                  <a:gd name="connsiteY37" fmla="*/ 19613 h 68755"/>
                  <a:gd name="connsiteX38" fmla="*/ 16035 w 112337"/>
                  <a:gd name="connsiteY38" fmla="*/ 16556 h 68755"/>
                  <a:gd name="connsiteX39" fmla="*/ 19239 w 112337"/>
                  <a:gd name="connsiteY39" fmla="*/ 13690 h 68755"/>
                  <a:gd name="connsiteX40" fmla="*/ 22625 w 112337"/>
                  <a:gd name="connsiteY40" fmla="*/ 11084 h 68755"/>
                  <a:gd name="connsiteX41" fmla="*/ 26183 w 112337"/>
                  <a:gd name="connsiteY41" fmla="*/ 8720 h 68755"/>
                  <a:gd name="connsiteX42" fmla="*/ 29924 w 112337"/>
                  <a:gd name="connsiteY42" fmla="*/ 6616 h 68755"/>
                  <a:gd name="connsiteX43" fmla="*/ 33795 w 112337"/>
                  <a:gd name="connsiteY43" fmla="*/ 4789 h 68755"/>
                  <a:gd name="connsiteX44" fmla="*/ 41874 w 112337"/>
                  <a:gd name="connsiteY44" fmla="*/ 2078 h 68755"/>
                  <a:gd name="connsiteX45" fmla="*/ 46021 w 112337"/>
                  <a:gd name="connsiteY45" fmla="*/ 1152 h 68755"/>
                  <a:gd name="connsiteX46" fmla="*/ 50230 w 112337"/>
                  <a:gd name="connsiteY46" fmla="*/ 494 h 68755"/>
                  <a:gd name="connsiteX47" fmla="*/ 54438 w 112337"/>
                  <a:gd name="connsiteY47" fmla="*/ 87 h 68755"/>
                  <a:gd name="connsiteX48" fmla="*/ 58681 w 112337"/>
                  <a:gd name="connsiteY48" fmla="*/ 17 h 68755"/>
                  <a:gd name="connsiteX49" fmla="*/ 59720 w 112337"/>
                  <a:gd name="connsiteY49" fmla="*/ 0 h 68755"/>
                  <a:gd name="connsiteX50" fmla="*/ 60257 w 112337"/>
                  <a:gd name="connsiteY50" fmla="*/ 9 h 68755"/>
                  <a:gd name="connsiteX51" fmla="*/ 60534 w 112337"/>
                  <a:gd name="connsiteY51" fmla="*/ 9 h 68755"/>
                  <a:gd name="connsiteX52" fmla="*/ 60673 w 112337"/>
                  <a:gd name="connsiteY52" fmla="*/ 17 h 68755"/>
                  <a:gd name="connsiteX53" fmla="*/ 60915 w 112337"/>
                  <a:gd name="connsiteY53" fmla="*/ 52 h 68755"/>
                  <a:gd name="connsiteX54" fmla="*/ 62941 w 112337"/>
                  <a:gd name="connsiteY54" fmla="*/ 225 h 68755"/>
                  <a:gd name="connsiteX55" fmla="*/ 67002 w 112337"/>
                  <a:gd name="connsiteY55" fmla="*/ 589 h 68755"/>
                  <a:gd name="connsiteX56" fmla="*/ 71254 w 112337"/>
                  <a:gd name="connsiteY56" fmla="*/ 1429 h 68755"/>
                  <a:gd name="connsiteX57" fmla="*/ 73375 w 112337"/>
                  <a:gd name="connsiteY57" fmla="*/ 1862 h 68755"/>
                  <a:gd name="connsiteX58" fmla="*/ 75393 w 112337"/>
                  <a:gd name="connsiteY58" fmla="*/ 2450 h 68755"/>
                  <a:gd name="connsiteX59" fmla="*/ 79428 w 112337"/>
                  <a:gd name="connsiteY59" fmla="*/ 3697 h 68755"/>
                  <a:gd name="connsiteX60" fmla="*/ 83325 w 112337"/>
                  <a:gd name="connsiteY60" fmla="*/ 5239 h 68755"/>
                  <a:gd name="connsiteX61" fmla="*/ 87187 w 112337"/>
                  <a:gd name="connsiteY61" fmla="*/ 6893 h 68755"/>
                  <a:gd name="connsiteX62" fmla="*/ 90901 w 112337"/>
                  <a:gd name="connsiteY62" fmla="*/ 8806 h 68755"/>
                  <a:gd name="connsiteX63" fmla="*/ 98097 w 112337"/>
                  <a:gd name="connsiteY63" fmla="*/ 13015 h 68755"/>
                  <a:gd name="connsiteX64" fmla="*/ 104929 w 112337"/>
                  <a:gd name="connsiteY64" fmla="*/ 17768 h 68755"/>
                  <a:gd name="connsiteX65" fmla="*/ 111423 w 112337"/>
                  <a:gd name="connsiteY65" fmla="*/ 22964 h 68755"/>
                  <a:gd name="connsiteX66" fmla="*/ 111969 w 112337"/>
                  <a:gd name="connsiteY66" fmla="*/ 26150 h 68755"/>
                  <a:gd name="connsiteX67" fmla="*/ 111908 w 112337"/>
                  <a:gd name="connsiteY67" fmla="*/ 26228 h 68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2337" h="68755">
                    <a:moveTo>
                      <a:pt x="111908" y="26228"/>
                    </a:moveTo>
                    <a:lnTo>
                      <a:pt x="107553" y="33095"/>
                    </a:lnTo>
                    <a:cubicBezTo>
                      <a:pt x="105899" y="35355"/>
                      <a:pt x="104340" y="37719"/>
                      <a:pt x="102609" y="39892"/>
                    </a:cubicBezTo>
                    <a:cubicBezTo>
                      <a:pt x="100799" y="41988"/>
                      <a:pt x="99179" y="44274"/>
                      <a:pt x="97171" y="46222"/>
                    </a:cubicBezTo>
                    <a:lnTo>
                      <a:pt x="94287" y="49244"/>
                    </a:lnTo>
                    <a:cubicBezTo>
                      <a:pt x="93343" y="50257"/>
                      <a:pt x="92235" y="51114"/>
                      <a:pt x="91196" y="52076"/>
                    </a:cubicBezTo>
                    <a:cubicBezTo>
                      <a:pt x="90140" y="52968"/>
                      <a:pt x="89135" y="53972"/>
                      <a:pt x="88009" y="54803"/>
                    </a:cubicBezTo>
                    <a:lnTo>
                      <a:pt x="84598" y="57289"/>
                    </a:lnTo>
                    <a:cubicBezTo>
                      <a:pt x="84026" y="57687"/>
                      <a:pt x="83455" y="58120"/>
                      <a:pt x="82883" y="58509"/>
                    </a:cubicBezTo>
                    <a:lnTo>
                      <a:pt x="81047" y="59583"/>
                    </a:lnTo>
                    <a:lnTo>
                      <a:pt x="77384" y="61705"/>
                    </a:lnTo>
                    <a:cubicBezTo>
                      <a:pt x="76120" y="62319"/>
                      <a:pt x="74804" y="62882"/>
                      <a:pt x="73523" y="63463"/>
                    </a:cubicBezTo>
                    <a:lnTo>
                      <a:pt x="71574" y="64328"/>
                    </a:lnTo>
                    <a:cubicBezTo>
                      <a:pt x="71358" y="64415"/>
                      <a:pt x="71358" y="64450"/>
                      <a:pt x="70977" y="64571"/>
                    </a:cubicBezTo>
                    <a:lnTo>
                      <a:pt x="70492" y="64735"/>
                    </a:lnTo>
                    <a:lnTo>
                      <a:pt x="69531" y="65056"/>
                    </a:lnTo>
                    <a:lnTo>
                      <a:pt x="65660" y="66337"/>
                    </a:lnTo>
                    <a:lnTo>
                      <a:pt x="61469" y="67350"/>
                    </a:lnTo>
                    <a:cubicBezTo>
                      <a:pt x="60066" y="67723"/>
                      <a:pt x="58672" y="67853"/>
                      <a:pt x="57269" y="68078"/>
                    </a:cubicBezTo>
                    <a:cubicBezTo>
                      <a:pt x="55867" y="68329"/>
                      <a:pt x="54464" y="68519"/>
                      <a:pt x="53035" y="68571"/>
                    </a:cubicBezTo>
                    <a:cubicBezTo>
                      <a:pt x="50212" y="68848"/>
                      <a:pt x="47364" y="68753"/>
                      <a:pt x="44515" y="68667"/>
                    </a:cubicBezTo>
                    <a:lnTo>
                      <a:pt x="40263" y="68182"/>
                    </a:lnTo>
                    <a:cubicBezTo>
                      <a:pt x="38852" y="68017"/>
                      <a:pt x="37449" y="67662"/>
                      <a:pt x="36063" y="67420"/>
                    </a:cubicBezTo>
                    <a:cubicBezTo>
                      <a:pt x="34643" y="67203"/>
                      <a:pt x="33310" y="66710"/>
                      <a:pt x="31916" y="66355"/>
                    </a:cubicBezTo>
                    <a:cubicBezTo>
                      <a:pt x="30530" y="65991"/>
                      <a:pt x="29179" y="65506"/>
                      <a:pt x="27854" y="64987"/>
                    </a:cubicBezTo>
                    <a:cubicBezTo>
                      <a:pt x="26521" y="64493"/>
                      <a:pt x="25179" y="63973"/>
                      <a:pt x="23906" y="63350"/>
                    </a:cubicBezTo>
                    <a:cubicBezTo>
                      <a:pt x="22625" y="62726"/>
                      <a:pt x="21300" y="62163"/>
                      <a:pt x="20079" y="61419"/>
                    </a:cubicBezTo>
                    <a:cubicBezTo>
                      <a:pt x="17576" y="60068"/>
                      <a:pt x="15178" y="58475"/>
                      <a:pt x="12866" y="56786"/>
                    </a:cubicBezTo>
                    <a:cubicBezTo>
                      <a:pt x="11757" y="55886"/>
                      <a:pt x="10606" y="55080"/>
                      <a:pt x="9523" y="54128"/>
                    </a:cubicBezTo>
                    <a:cubicBezTo>
                      <a:pt x="8476" y="53158"/>
                      <a:pt x="7393" y="52197"/>
                      <a:pt x="6363" y="51201"/>
                    </a:cubicBezTo>
                    <a:lnTo>
                      <a:pt x="3419" y="48084"/>
                    </a:lnTo>
                    <a:lnTo>
                      <a:pt x="708" y="44733"/>
                    </a:lnTo>
                    <a:cubicBezTo>
                      <a:pt x="-19" y="43858"/>
                      <a:pt x="-175" y="42698"/>
                      <a:pt x="189" y="41711"/>
                    </a:cubicBezTo>
                    <a:lnTo>
                      <a:pt x="1661" y="37667"/>
                    </a:lnTo>
                    <a:lnTo>
                      <a:pt x="3427" y="33745"/>
                    </a:lnTo>
                    <a:cubicBezTo>
                      <a:pt x="4068" y="32480"/>
                      <a:pt x="4787" y="31225"/>
                      <a:pt x="5454" y="29952"/>
                    </a:cubicBezTo>
                    <a:cubicBezTo>
                      <a:pt x="6164" y="28714"/>
                      <a:pt x="6986" y="27553"/>
                      <a:pt x="7757" y="26341"/>
                    </a:cubicBezTo>
                    <a:cubicBezTo>
                      <a:pt x="9385" y="23994"/>
                      <a:pt x="11117" y="21726"/>
                      <a:pt x="13048" y="19613"/>
                    </a:cubicBezTo>
                    <a:cubicBezTo>
                      <a:pt x="13957" y="18522"/>
                      <a:pt x="15030" y="17578"/>
                      <a:pt x="16035" y="16556"/>
                    </a:cubicBezTo>
                    <a:cubicBezTo>
                      <a:pt x="17039" y="15526"/>
                      <a:pt x="18113" y="14591"/>
                      <a:pt x="19239" y="13690"/>
                    </a:cubicBezTo>
                    <a:cubicBezTo>
                      <a:pt x="20321" y="12772"/>
                      <a:pt x="21430" y="11889"/>
                      <a:pt x="22625" y="11084"/>
                    </a:cubicBezTo>
                    <a:cubicBezTo>
                      <a:pt x="23802" y="10278"/>
                      <a:pt x="24937" y="9412"/>
                      <a:pt x="26183" y="8720"/>
                    </a:cubicBezTo>
                    <a:cubicBezTo>
                      <a:pt x="27448" y="8036"/>
                      <a:pt x="28634" y="7239"/>
                      <a:pt x="29924" y="6616"/>
                    </a:cubicBezTo>
                    <a:lnTo>
                      <a:pt x="33795" y="4789"/>
                    </a:lnTo>
                    <a:cubicBezTo>
                      <a:pt x="36453" y="3775"/>
                      <a:pt x="39103" y="2762"/>
                      <a:pt x="41874" y="2078"/>
                    </a:cubicBezTo>
                    <a:cubicBezTo>
                      <a:pt x="43242" y="1654"/>
                      <a:pt x="44619" y="1394"/>
                      <a:pt x="46021" y="1152"/>
                    </a:cubicBezTo>
                    <a:cubicBezTo>
                      <a:pt x="47424" y="918"/>
                      <a:pt x="48810" y="572"/>
                      <a:pt x="50230" y="494"/>
                    </a:cubicBezTo>
                    <a:lnTo>
                      <a:pt x="54438" y="87"/>
                    </a:lnTo>
                    <a:lnTo>
                      <a:pt x="58681" y="17"/>
                    </a:lnTo>
                    <a:lnTo>
                      <a:pt x="59720" y="0"/>
                    </a:lnTo>
                    <a:lnTo>
                      <a:pt x="60257" y="9"/>
                    </a:lnTo>
                    <a:lnTo>
                      <a:pt x="60534" y="9"/>
                    </a:lnTo>
                    <a:lnTo>
                      <a:pt x="60673" y="17"/>
                    </a:lnTo>
                    <a:lnTo>
                      <a:pt x="60915" y="52"/>
                    </a:lnTo>
                    <a:lnTo>
                      <a:pt x="62941" y="225"/>
                    </a:lnTo>
                    <a:cubicBezTo>
                      <a:pt x="64292" y="355"/>
                      <a:pt x="65634" y="433"/>
                      <a:pt x="67002" y="589"/>
                    </a:cubicBezTo>
                    <a:lnTo>
                      <a:pt x="71254" y="1429"/>
                    </a:lnTo>
                    <a:lnTo>
                      <a:pt x="73375" y="1862"/>
                    </a:lnTo>
                    <a:cubicBezTo>
                      <a:pt x="74051" y="2043"/>
                      <a:pt x="74726" y="2260"/>
                      <a:pt x="75393" y="2450"/>
                    </a:cubicBezTo>
                    <a:lnTo>
                      <a:pt x="79428" y="3697"/>
                    </a:lnTo>
                    <a:cubicBezTo>
                      <a:pt x="80762" y="4113"/>
                      <a:pt x="82035" y="4728"/>
                      <a:pt x="83325" y="5239"/>
                    </a:cubicBezTo>
                    <a:cubicBezTo>
                      <a:pt x="84615" y="5784"/>
                      <a:pt x="85957" y="6243"/>
                      <a:pt x="87187" y="6893"/>
                    </a:cubicBezTo>
                    <a:lnTo>
                      <a:pt x="90901" y="8806"/>
                    </a:lnTo>
                    <a:cubicBezTo>
                      <a:pt x="93438" y="10001"/>
                      <a:pt x="95699" y="11621"/>
                      <a:pt x="98097" y="13015"/>
                    </a:cubicBezTo>
                    <a:cubicBezTo>
                      <a:pt x="100452" y="14487"/>
                      <a:pt x="102643" y="16192"/>
                      <a:pt x="104929" y="17768"/>
                    </a:cubicBezTo>
                    <a:lnTo>
                      <a:pt x="111423" y="22964"/>
                    </a:lnTo>
                    <a:cubicBezTo>
                      <a:pt x="112393" y="23726"/>
                      <a:pt x="112618" y="25111"/>
                      <a:pt x="111969" y="26150"/>
                    </a:cubicBezTo>
                    <a:lnTo>
                      <a:pt x="111908" y="26228"/>
                    </a:lnTo>
                    <a:close/>
                  </a:path>
                </a:pathLst>
              </a:custGeom>
              <a:grpFill/>
              <a:ln w="8653" cap="flat">
                <a:noFill/>
                <a:prstDash val="solid"/>
                <a:miter/>
              </a:ln>
            </p:spPr>
            <p:txBody>
              <a:bodyPr rtlCol="0" anchor="ctr"/>
              <a:lstStyle/>
              <a:p>
                <a:endParaRPr lang="en-IN" dirty="0"/>
              </a:p>
            </p:txBody>
          </p:sp>
          <p:sp>
            <p:nvSpPr>
              <p:cNvPr id="120" name="Freeform: Shape 95">
                <a:extLst>
                  <a:ext uri="{FF2B5EF4-FFF2-40B4-BE49-F238E27FC236}">
                    <a16:creationId xmlns:a16="http://schemas.microsoft.com/office/drawing/2014/main" id="{05B4272B-7641-6E4A-9391-E2A60BB676BC}"/>
                  </a:ext>
                </a:extLst>
              </p:cNvPr>
              <p:cNvSpPr/>
              <p:nvPr/>
            </p:nvSpPr>
            <p:spPr>
              <a:xfrm>
                <a:off x="-2547293" y="3414936"/>
                <a:ext cx="109525" cy="70243"/>
              </a:xfrm>
              <a:custGeom>
                <a:avLst/>
                <a:gdLst>
                  <a:gd name="connsiteX0" fmla="*/ 1191 w 109525"/>
                  <a:gd name="connsiteY0" fmla="*/ 16981 h 70243"/>
                  <a:gd name="connsiteX1" fmla="*/ 8118 w 109525"/>
                  <a:gd name="connsiteY1" fmla="*/ 12686 h 70243"/>
                  <a:gd name="connsiteX2" fmla="*/ 15513 w 109525"/>
                  <a:gd name="connsiteY2" fmla="*/ 8712 h 70243"/>
                  <a:gd name="connsiteX3" fmla="*/ 23151 w 109525"/>
                  <a:gd name="connsiteY3" fmla="*/ 5361 h 70243"/>
                  <a:gd name="connsiteX4" fmla="*/ 27064 w 109525"/>
                  <a:gd name="connsiteY4" fmla="*/ 3897 h 70243"/>
                  <a:gd name="connsiteX5" fmla="*/ 31082 w 109525"/>
                  <a:gd name="connsiteY5" fmla="*/ 2702 h 70243"/>
                  <a:gd name="connsiteX6" fmla="*/ 35143 w 109525"/>
                  <a:gd name="connsiteY6" fmla="*/ 1620 h 70243"/>
                  <a:gd name="connsiteX7" fmla="*/ 39291 w 109525"/>
                  <a:gd name="connsiteY7" fmla="*/ 867 h 70243"/>
                  <a:gd name="connsiteX8" fmla="*/ 41369 w 109525"/>
                  <a:gd name="connsiteY8" fmla="*/ 494 h 70243"/>
                  <a:gd name="connsiteX9" fmla="*/ 43482 w 109525"/>
                  <a:gd name="connsiteY9" fmla="*/ 313 h 70243"/>
                  <a:gd name="connsiteX10" fmla="*/ 47699 w 109525"/>
                  <a:gd name="connsiteY10" fmla="*/ 1 h 70243"/>
                  <a:gd name="connsiteX11" fmla="*/ 51959 w 109525"/>
                  <a:gd name="connsiteY11" fmla="*/ 96 h 70243"/>
                  <a:gd name="connsiteX12" fmla="*/ 54072 w 109525"/>
                  <a:gd name="connsiteY12" fmla="*/ 148 h 70243"/>
                  <a:gd name="connsiteX13" fmla="*/ 54722 w 109525"/>
                  <a:gd name="connsiteY13" fmla="*/ 200 h 70243"/>
                  <a:gd name="connsiteX14" fmla="*/ 55215 w 109525"/>
                  <a:gd name="connsiteY14" fmla="*/ 252 h 70243"/>
                  <a:gd name="connsiteX15" fmla="*/ 56220 w 109525"/>
                  <a:gd name="connsiteY15" fmla="*/ 391 h 70243"/>
                  <a:gd name="connsiteX16" fmla="*/ 60263 w 109525"/>
                  <a:gd name="connsiteY16" fmla="*/ 927 h 70243"/>
                  <a:gd name="connsiteX17" fmla="*/ 64506 w 109525"/>
                  <a:gd name="connsiteY17" fmla="*/ 1828 h 70243"/>
                  <a:gd name="connsiteX18" fmla="*/ 68611 w 109525"/>
                  <a:gd name="connsiteY18" fmla="*/ 2988 h 70243"/>
                  <a:gd name="connsiteX19" fmla="*/ 72629 w 109525"/>
                  <a:gd name="connsiteY19" fmla="*/ 4374 h 70243"/>
                  <a:gd name="connsiteX20" fmla="*/ 80344 w 109525"/>
                  <a:gd name="connsiteY20" fmla="*/ 8019 h 70243"/>
                  <a:gd name="connsiteX21" fmla="*/ 83989 w 109525"/>
                  <a:gd name="connsiteY21" fmla="*/ 10296 h 70243"/>
                  <a:gd name="connsiteX22" fmla="*/ 87436 w 109525"/>
                  <a:gd name="connsiteY22" fmla="*/ 12808 h 70243"/>
                  <a:gd name="connsiteX23" fmla="*/ 90692 w 109525"/>
                  <a:gd name="connsiteY23" fmla="*/ 15570 h 70243"/>
                  <a:gd name="connsiteX24" fmla="*/ 93748 w 109525"/>
                  <a:gd name="connsiteY24" fmla="*/ 18549 h 70243"/>
                  <a:gd name="connsiteX25" fmla="*/ 96597 w 109525"/>
                  <a:gd name="connsiteY25" fmla="*/ 21761 h 70243"/>
                  <a:gd name="connsiteX26" fmla="*/ 99212 w 109525"/>
                  <a:gd name="connsiteY26" fmla="*/ 25147 h 70243"/>
                  <a:gd name="connsiteX27" fmla="*/ 103689 w 109525"/>
                  <a:gd name="connsiteY27" fmla="*/ 32429 h 70243"/>
                  <a:gd name="connsiteX28" fmla="*/ 105559 w 109525"/>
                  <a:gd name="connsiteY28" fmla="*/ 36308 h 70243"/>
                  <a:gd name="connsiteX29" fmla="*/ 107144 w 109525"/>
                  <a:gd name="connsiteY29" fmla="*/ 40300 h 70243"/>
                  <a:gd name="connsiteX30" fmla="*/ 108443 w 109525"/>
                  <a:gd name="connsiteY30" fmla="*/ 44404 h 70243"/>
                  <a:gd name="connsiteX31" fmla="*/ 109438 w 109525"/>
                  <a:gd name="connsiteY31" fmla="*/ 48578 h 70243"/>
                  <a:gd name="connsiteX32" fmla="*/ 108573 w 109525"/>
                  <a:gd name="connsiteY32" fmla="*/ 51531 h 70243"/>
                  <a:gd name="connsiteX33" fmla="*/ 105499 w 109525"/>
                  <a:gd name="connsiteY33" fmla="*/ 54527 h 70243"/>
                  <a:gd name="connsiteX34" fmla="*/ 102225 w 109525"/>
                  <a:gd name="connsiteY34" fmla="*/ 57281 h 70243"/>
                  <a:gd name="connsiteX35" fmla="*/ 98736 w 109525"/>
                  <a:gd name="connsiteY35" fmla="*/ 59818 h 70243"/>
                  <a:gd name="connsiteX36" fmla="*/ 95108 w 109525"/>
                  <a:gd name="connsiteY36" fmla="*/ 62087 h 70243"/>
                  <a:gd name="connsiteX37" fmla="*/ 87418 w 109525"/>
                  <a:gd name="connsiteY37" fmla="*/ 65853 h 70243"/>
                  <a:gd name="connsiteX38" fmla="*/ 83383 w 109525"/>
                  <a:gd name="connsiteY38" fmla="*/ 67325 h 70243"/>
                  <a:gd name="connsiteX39" fmla="*/ 79279 w 109525"/>
                  <a:gd name="connsiteY39" fmla="*/ 68485 h 70243"/>
                  <a:gd name="connsiteX40" fmla="*/ 75096 w 109525"/>
                  <a:gd name="connsiteY40" fmla="*/ 69386 h 70243"/>
                  <a:gd name="connsiteX41" fmla="*/ 70862 w 109525"/>
                  <a:gd name="connsiteY41" fmla="*/ 69966 h 70243"/>
                  <a:gd name="connsiteX42" fmla="*/ 66593 w 109525"/>
                  <a:gd name="connsiteY42" fmla="*/ 70243 h 70243"/>
                  <a:gd name="connsiteX43" fmla="*/ 62307 w 109525"/>
                  <a:gd name="connsiteY43" fmla="*/ 70209 h 70243"/>
                  <a:gd name="connsiteX44" fmla="*/ 53856 w 109525"/>
                  <a:gd name="connsiteY44" fmla="*/ 69126 h 70243"/>
                  <a:gd name="connsiteX45" fmla="*/ 49708 w 109525"/>
                  <a:gd name="connsiteY45" fmla="*/ 68182 h 70243"/>
                  <a:gd name="connsiteX46" fmla="*/ 45647 w 109525"/>
                  <a:gd name="connsiteY46" fmla="*/ 66962 h 70243"/>
                  <a:gd name="connsiteX47" fmla="*/ 41664 w 109525"/>
                  <a:gd name="connsiteY47" fmla="*/ 65507 h 70243"/>
                  <a:gd name="connsiteX48" fmla="*/ 37819 w 109525"/>
                  <a:gd name="connsiteY48" fmla="*/ 63714 h 70243"/>
                  <a:gd name="connsiteX49" fmla="*/ 36884 w 109525"/>
                  <a:gd name="connsiteY49" fmla="*/ 63264 h 70243"/>
                  <a:gd name="connsiteX50" fmla="*/ 36390 w 109525"/>
                  <a:gd name="connsiteY50" fmla="*/ 63056 h 70243"/>
                  <a:gd name="connsiteX51" fmla="*/ 36148 w 109525"/>
                  <a:gd name="connsiteY51" fmla="*/ 62909 h 70243"/>
                  <a:gd name="connsiteX52" fmla="*/ 36035 w 109525"/>
                  <a:gd name="connsiteY52" fmla="*/ 62840 h 70243"/>
                  <a:gd name="connsiteX53" fmla="*/ 35819 w 109525"/>
                  <a:gd name="connsiteY53" fmla="*/ 62727 h 70243"/>
                  <a:gd name="connsiteX54" fmla="*/ 34070 w 109525"/>
                  <a:gd name="connsiteY54" fmla="*/ 61680 h 70243"/>
                  <a:gd name="connsiteX55" fmla="*/ 30580 w 109525"/>
                  <a:gd name="connsiteY55" fmla="*/ 59584 h 70243"/>
                  <a:gd name="connsiteX56" fmla="*/ 27099 w 109525"/>
                  <a:gd name="connsiteY56" fmla="*/ 56995 h 70243"/>
                  <a:gd name="connsiteX57" fmla="*/ 25393 w 109525"/>
                  <a:gd name="connsiteY57" fmla="*/ 55687 h 70243"/>
                  <a:gd name="connsiteX58" fmla="*/ 23817 w 109525"/>
                  <a:gd name="connsiteY58" fmla="*/ 54267 h 70243"/>
                  <a:gd name="connsiteX59" fmla="*/ 20726 w 109525"/>
                  <a:gd name="connsiteY59" fmla="*/ 51410 h 70243"/>
                  <a:gd name="connsiteX60" fmla="*/ 17869 w 109525"/>
                  <a:gd name="connsiteY60" fmla="*/ 48345 h 70243"/>
                  <a:gd name="connsiteX61" fmla="*/ 15115 w 109525"/>
                  <a:gd name="connsiteY61" fmla="*/ 45167 h 70243"/>
                  <a:gd name="connsiteX62" fmla="*/ 12604 w 109525"/>
                  <a:gd name="connsiteY62" fmla="*/ 41816 h 70243"/>
                  <a:gd name="connsiteX63" fmla="*/ 7945 w 109525"/>
                  <a:gd name="connsiteY63" fmla="*/ 34906 h 70243"/>
                  <a:gd name="connsiteX64" fmla="*/ 3841 w 109525"/>
                  <a:gd name="connsiteY64" fmla="*/ 27675 h 70243"/>
                  <a:gd name="connsiteX65" fmla="*/ 239 w 109525"/>
                  <a:gd name="connsiteY65" fmla="*/ 20185 h 70243"/>
                  <a:gd name="connsiteX66" fmla="*/ 1139 w 109525"/>
                  <a:gd name="connsiteY66" fmla="*/ 17077 h 70243"/>
                  <a:gd name="connsiteX67" fmla="*/ 1191 w 109525"/>
                  <a:gd name="connsiteY67" fmla="*/ 16981 h 7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09525" h="70243">
                    <a:moveTo>
                      <a:pt x="1191" y="16981"/>
                    </a:moveTo>
                    <a:lnTo>
                      <a:pt x="8118" y="12686"/>
                    </a:lnTo>
                    <a:cubicBezTo>
                      <a:pt x="10595" y="11379"/>
                      <a:pt x="13011" y="9916"/>
                      <a:pt x="15513" y="8712"/>
                    </a:cubicBezTo>
                    <a:cubicBezTo>
                      <a:pt x="18059" y="7612"/>
                      <a:pt x="20501" y="6244"/>
                      <a:pt x="23151" y="5361"/>
                    </a:cubicBezTo>
                    <a:lnTo>
                      <a:pt x="27064" y="3897"/>
                    </a:lnTo>
                    <a:cubicBezTo>
                      <a:pt x="28372" y="3395"/>
                      <a:pt x="29740" y="3092"/>
                      <a:pt x="31082" y="2702"/>
                    </a:cubicBezTo>
                    <a:cubicBezTo>
                      <a:pt x="32433" y="2330"/>
                      <a:pt x="33775" y="1871"/>
                      <a:pt x="35143" y="1620"/>
                    </a:cubicBezTo>
                    <a:lnTo>
                      <a:pt x="39291" y="867"/>
                    </a:lnTo>
                    <a:cubicBezTo>
                      <a:pt x="39993" y="737"/>
                      <a:pt x="40685" y="607"/>
                      <a:pt x="41369" y="494"/>
                    </a:cubicBezTo>
                    <a:lnTo>
                      <a:pt x="43482" y="313"/>
                    </a:lnTo>
                    <a:lnTo>
                      <a:pt x="47699" y="1"/>
                    </a:lnTo>
                    <a:cubicBezTo>
                      <a:pt x="49119" y="-8"/>
                      <a:pt x="50531" y="62"/>
                      <a:pt x="51959" y="96"/>
                    </a:cubicBezTo>
                    <a:lnTo>
                      <a:pt x="54072" y="148"/>
                    </a:lnTo>
                    <a:cubicBezTo>
                      <a:pt x="54306" y="174"/>
                      <a:pt x="54323" y="148"/>
                      <a:pt x="54722" y="200"/>
                    </a:cubicBezTo>
                    <a:lnTo>
                      <a:pt x="55215" y="252"/>
                    </a:lnTo>
                    <a:lnTo>
                      <a:pt x="56220" y="391"/>
                    </a:lnTo>
                    <a:lnTo>
                      <a:pt x="60263" y="927"/>
                    </a:lnTo>
                    <a:lnTo>
                      <a:pt x="64506" y="1828"/>
                    </a:lnTo>
                    <a:cubicBezTo>
                      <a:pt x="65935" y="2088"/>
                      <a:pt x="67234" y="2581"/>
                      <a:pt x="68611" y="2988"/>
                    </a:cubicBezTo>
                    <a:cubicBezTo>
                      <a:pt x="69988" y="3386"/>
                      <a:pt x="71312" y="3811"/>
                      <a:pt x="72629" y="4374"/>
                    </a:cubicBezTo>
                    <a:cubicBezTo>
                      <a:pt x="75304" y="5387"/>
                      <a:pt x="77824" y="6711"/>
                      <a:pt x="80344" y="8019"/>
                    </a:cubicBezTo>
                    <a:lnTo>
                      <a:pt x="83989" y="10296"/>
                    </a:lnTo>
                    <a:cubicBezTo>
                      <a:pt x="85193" y="11058"/>
                      <a:pt x="86284" y="11968"/>
                      <a:pt x="87436" y="12808"/>
                    </a:cubicBezTo>
                    <a:cubicBezTo>
                      <a:pt x="88596" y="13630"/>
                      <a:pt x="89635" y="14635"/>
                      <a:pt x="90692" y="15570"/>
                    </a:cubicBezTo>
                    <a:cubicBezTo>
                      <a:pt x="91800" y="16479"/>
                      <a:pt x="92787" y="17518"/>
                      <a:pt x="93748" y="18549"/>
                    </a:cubicBezTo>
                    <a:cubicBezTo>
                      <a:pt x="94761" y="19570"/>
                      <a:pt x="95722" y="20627"/>
                      <a:pt x="96597" y="21761"/>
                    </a:cubicBezTo>
                    <a:cubicBezTo>
                      <a:pt x="97489" y="22878"/>
                      <a:pt x="98433" y="23952"/>
                      <a:pt x="99212" y="25147"/>
                    </a:cubicBezTo>
                    <a:cubicBezTo>
                      <a:pt x="100892" y="27450"/>
                      <a:pt x="102355" y="29918"/>
                      <a:pt x="103689" y="32429"/>
                    </a:cubicBezTo>
                    <a:cubicBezTo>
                      <a:pt x="104321" y="33737"/>
                      <a:pt x="104988" y="34992"/>
                      <a:pt x="105559" y="36308"/>
                    </a:cubicBezTo>
                    <a:cubicBezTo>
                      <a:pt x="106087" y="37633"/>
                      <a:pt x="106642" y="38949"/>
                      <a:pt x="107144" y="40300"/>
                    </a:cubicBezTo>
                    <a:lnTo>
                      <a:pt x="108443" y="44404"/>
                    </a:lnTo>
                    <a:lnTo>
                      <a:pt x="109438" y="48578"/>
                    </a:lnTo>
                    <a:cubicBezTo>
                      <a:pt x="109707" y="49687"/>
                      <a:pt x="109335" y="50786"/>
                      <a:pt x="108573" y="51531"/>
                    </a:cubicBezTo>
                    <a:lnTo>
                      <a:pt x="105499" y="54527"/>
                    </a:lnTo>
                    <a:lnTo>
                      <a:pt x="102225" y="57281"/>
                    </a:lnTo>
                    <a:cubicBezTo>
                      <a:pt x="101074" y="58164"/>
                      <a:pt x="99896" y="58978"/>
                      <a:pt x="98736" y="59818"/>
                    </a:cubicBezTo>
                    <a:cubicBezTo>
                      <a:pt x="97558" y="60632"/>
                      <a:pt x="96320" y="61342"/>
                      <a:pt x="95108" y="62087"/>
                    </a:cubicBezTo>
                    <a:cubicBezTo>
                      <a:pt x="92631" y="63515"/>
                      <a:pt x="90068" y="64805"/>
                      <a:pt x="87418" y="65853"/>
                    </a:cubicBezTo>
                    <a:cubicBezTo>
                      <a:pt x="86120" y="66442"/>
                      <a:pt x="84743" y="66858"/>
                      <a:pt x="83383" y="67325"/>
                    </a:cubicBezTo>
                    <a:cubicBezTo>
                      <a:pt x="82041" y="67810"/>
                      <a:pt x="80673" y="68191"/>
                      <a:pt x="79279" y="68485"/>
                    </a:cubicBezTo>
                    <a:cubicBezTo>
                      <a:pt x="77893" y="68849"/>
                      <a:pt x="76508" y="69204"/>
                      <a:pt x="75096" y="69386"/>
                    </a:cubicBezTo>
                    <a:cubicBezTo>
                      <a:pt x="73694" y="69594"/>
                      <a:pt x="72282" y="69923"/>
                      <a:pt x="70862" y="69966"/>
                    </a:cubicBezTo>
                    <a:cubicBezTo>
                      <a:pt x="69433" y="70061"/>
                      <a:pt x="68005" y="70243"/>
                      <a:pt x="66593" y="70243"/>
                    </a:cubicBezTo>
                    <a:lnTo>
                      <a:pt x="62307" y="70209"/>
                    </a:lnTo>
                    <a:cubicBezTo>
                      <a:pt x="59475" y="69984"/>
                      <a:pt x="56635" y="69750"/>
                      <a:pt x="53856" y="69126"/>
                    </a:cubicBezTo>
                    <a:cubicBezTo>
                      <a:pt x="52436" y="68927"/>
                      <a:pt x="51068" y="68581"/>
                      <a:pt x="49708" y="68182"/>
                    </a:cubicBezTo>
                    <a:cubicBezTo>
                      <a:pt x="48349" y="67784"/>
                      <a:pt x="46954" y="67507"/>
                      <a:pt x="45647" y="66962"/>
                    </a:cubicBezTo>
                    <a:lnTo>
                      <a:pt x="41664" y="65507"/>
                    </a:lnTo>
                    <a:lnTo>
                      <a:pt x="37819" y="63714"/>
                    </a:lnTo>
                    <a:lnTo>
                      <a:pt x="36884" y="63264"/>
                    </a:lnTo>
                    <a:lnTo>
                      <a:pt x="36390" y="63056"/>
                    </a:lnTo>
                    <a:lnTo>
                      <a:pt x="36148" y="62909"/>
                    </a:lnTo>
                    <a:lnTo>
                      <a:pt x="36035" y="62840"/>
                    </a:lnTo>
                    <a:lnTo>
                      <a:pt x="35819" y="62727"/>
                    </a:lnTo>
                    <a:lnTo>
                      <a:pt x="34070" y="61680"/>
                    </a:lnTo>
                    <a:cubicBezTo>
                      <a:pt x="32909" y="60970"/>
                      <a:pt x="31740" y="60329"/>
                      <a:pt x="30580" y="59584"/>
                    </a:cubicBezTo>
                    <a:lnTo>
                      <a:pt x="27099" y="56995"/>
                    </a:lnTo>
                    <a:lnTo>
                      <a:pt x="25393" y="55687"/>
                    </a:lnTo>
                    <a:cubicBezTo>
                      <a:pt x="24839" y="55237"/>
                      <a:pt x="24337" y="54752"/>
                      <a:pt x="23817" y="54267"/>
                    </a:cubicBezTo>
                    <a:lnTo>
                      <a:pt x="20726" y="51410"/>
                    </a:lnTo>
                    <a:cubicBezTo>
                      <a:pt x="19696" y="50466"/>
                      <a:pt x="18830" y="49349"/>
                      <a:pt x="17869" y="48345"/>
                    </a:cubicBezTo>
                    <a:cubicBezTo>
                      <a:pt x="16951" y="47262"/>
                      <a:pt x="15946" y="46301"/>
                      <a:pt x="15115" y="45167"/>
                    </a:cubicBezTo>
                    <a:lnTo>
                      <a:pt x="12604" y="41816"/>
                    </a:lnTo>
                    <a:cubicBezTo>
                      <a:pt x="10829" y="39660"/>
                      <a:pt x="9495" y="37218"/>
                      <a:pt x="7945" y="34906"/>
                    </a:cubicBezTo>
                    <a:cubicBezTo>
                      <a:pt x="6473" y="32550"/>
                      <a:pt x="5235" y="30074"/>
                      <a:pt x="3841" y="27675"/>
                    </a:cubicBezTo>
                    <a:lnTo>
                      <a:pt x="239" y="20185"/>
                    </a:lnTo>
                    <a:cubicBezTo>
                      <a:pt x="-298" y="19051"/>
                      <a:pt x="100" y="17717"/>
                      <a:pt x="1139" y="17077"/>
                    </a:cubicBezTo>
                    <a:lnTo>
                      <a:pt x="1191" y="16981"/>
                    </a:lnTo>
                    <a:close/>
                  </a:path>
                </a:pathLst>
              </a:custGeom>
              <a:grpFill/>
              <a:ln w="8653" cap="flat">
                <a:noFill/>
                <a:prstDash val="solid"/>
                <a:miter/>
              </a:ln>
            </p:spPr>
            <p:txBody>
              <a:bodyPr rtlCol="0" anchor="ctr"/>
              <a:lstStyle/>
              <a:p>
                <a:endParaRPr lang="en-IN" dirty="0"/>
              </a:p>
            </p:txBody>
          </p:sp>
          <p:sp>
            <p:nvSpPr>
              <p:cNvPr id="121" name="Freeform: Shape 96">
                <a:extLst>
                  <a:ext uri="{FF2B5EF4-FFF2-40B4-BE49-F238E27FC236}">
                    <a16:creationId xmlns:a16="http://schemas.microsoft.com/office/drawing/2014/main" id="{BA6E7EAD-E2F2-0D42-B228-ED4B863E65E8}"/>
                  </a:ext>
                </a:extLst>
              </p:cNvPr>
              <p:cNvSpPr/>
              <p:nvPr/>
            </p:nvSpPr>
            <p:spPr>
              <a:xfrm>
                <a:off x="-2398662" y="3104289"/>
                <a:ext cx="96304" cy="77231"/>
              </a:xfrm>
              <a:custGeom>
                <a:avLst/>
                <a:gdLst>
                  <a:gd name="connsiteX0" fmla="*/ 1921 w 96304"/>
                  <a:gd name="connsiteY0" fmla="*/ 4922 h 77231"/>
                  <a:gd name="connsiteX1" fmla="*/ 9801 w 96304"/>
                  <a:gd name="connsiteY1" fmla="*/ 2853 h 77231"/>
                  <a:gd name="connsiteX2" fmla="*/ 18053 w 96304"/>
                  <a:gd name="connsiteY2" fmla="*/ 1225 h 77231"/>
                  <a:gd name="connsiteX3" fmla="*/ 26339 w 96304"/>
                  <a:gd name="connsiteY3" fmla="*/ 281 h 77231"/>
                  <a:gd name="connsiteX4" fmla="*/ 30504 w 96304"/>
                  <a:gd name="connsiteY4" fmla="*/ 30 h 77231"/>
                  <a:gd name="connsiteX5" fmla="*/ 34687 w 96304"/>
                  <a:gd name="connsiteY5" fmla="*/ 82 h 77231"/>
                  <a:gd name="connsiteX6" fmla="*/ 38895 w 96304"/>
                  <a:gd name="connsiteY6" fmla="*/ 255 h 77231"/>
                  <a:gd name="connsiteX7" fmla="*/ 43069 w 96304"/>
                  <a:gd name="connsiteY7" fmla="*/ 748 h 77231"/>
                  <a:gd name="connsiteX8" fmla="*/ 45156 w 96304"/>
                  <a:gd name="connsiteY8" fmla="*/ 1017 h 77231"/>
                  <a:gd name="connsiteX9" fmla="*/ 47225 w 96304"/>
                  <a:gd name="connsiteY9" fmla="*/ 1467 h 77231"/>
                  <a:gd name="connsiteX10" fmla="*/ 51356 w 96304"/>
                  <a:gd name="connsiteY10" fmla="*/ 2394 h 77231"/>
                  <a:gd name="connsiteX11" fmla="*/ 55399 w 96304"/>
                  <a:gd name="connsiteY11" fmla="*/ 3744 h 77231"/>
                  <a:gd name="connsiteX12" fmla="*/ 57400 w 96304"/>
                  <a:gd name="connsiteY12" fmla="*/ 4446 h 77231"/>
                  <a:gd name="connsiteX13" fmla="*/ 58006 w 96304"/>
                  <a:gd name="connsiteY13" fmla="*/ 4662 h 77231"/>
                  <a:gd name="connsiteX14" fmla="*/ 58465 w 96304"/>
                  <a:gd name="connsiteY14" fmla="*/ 4861 h 77231"/>
                  <a:gd name="connsiteX15" fmla="*/ 59383 w 96304"/>
                  <a:gd name="connsiteY15" fmla="*/ 5303 h 77231"/>
                  <a:gd name="connsiteX16" fmla="*/ 63089 w 96304"/>
                  <a:gd name="connsiteY16" fmla="*/ 6974 h 77231"/>
                  <a:gd name="connsiteX17" fmla="*/ 66873 w 96304"/>
                  <a:gd name="connsiteY17" fmla="*/ 9087 h 77231"/>
                  <a:gd name="connsiteX18" fmla="*/ 70466 w 96304"/>
                  <a:gd name="connsiteY18" fmla="*/ 11425 h 77231"/>
                  <a:gd name="connsiteX19" fmla="*/ 73878 w 96304"/>
                  <a:gd name="connsiteY19" fmla="*/ 13945 h 77231"/>
                  <a:gd name="connsiteX20" fmla="*/ 80199 w 96304"/>
                  <a:gd name="connsiteY20" fmla="*/ 19677 h 77231"/>
                  <a:gd name="connsiteX21" fmla="*/ 82987 w 96304"/>
                  <a:gd name="connsiteY21" fmla="*/ 22907 h 77231"/>
                  <a:gd name="connsiteX22" fmla="*/ 85550 w 96304"/>
                  <a:gd name="connsiteY22" fmla="*/ 26336 h 77231"/>
                  <a:gd name="connsiteX23" fmla="*/ 87862 w 96304"/>
                  <a:gd name="connsiteY23" fmla="*/ 29921 h 77231"/>
                  <a:gd name="connsiteX24" fmla="*/ 89897 w 96304"/>
                  <a:gd name="connsiteY24" fmla="*/ 33696 h 77231"/>
                  <a:gd name="connsiteX25" fmla="*/ 91681 w 96304"/>
                  <a:gd name="connsiteY25" fmla="*/ 37584 h 77231"/>
                  <a:gd name="connsiteX26" fmla="*/ 93170 w 96304"/>
                  <a:gd name="connsiteY26" fmla="*/ 41585 h 77231"/>
                  <a:gd name="connsiteX27" fmla="*/ 95326 w 96304"/>
                  <a:gd name="connsiteY27" fmla="*/ 49880 h 77231"/>
                  <a:gd name="connsiteX28" fmla="*/ 95950 w 96304"/>
                  <a:gd name="connsiteY28" fmla="*/ 54123 h 77231"/>
                  <a:gd name="connsiteX29" fmla="*/ 96296 w 96304"/>
                  <a:gd name="connsiteY29" fmla="*/ 58409 h 77231"/>
                  <a:gd name="connsiteX30" fmla="*/ 96305 w 96304"/>
                  <a:gd name="connsiteY30" fmla="*/ 62687 h 77231"/>
                  <a:gd name="connsiteX31" fmla="*/ 96028 w 96304"/>
                  <a:gd name="connsiteY31" fmla="*/ 66999 h 77231"/>
                  <a:gd name="connsiteX32" fmla="*/ 94357 w 96304"/>
                  <a:gd name="connsiteY32" fmla="*/ 69554 h 77231"/>
                  <a:gd name="connsiteX33" fmla="*/ 90521 w 96304"/>
                  <a:gd name="connsiteY33" fmla="*/ 71537 h 77231"/>
                  <a:gd name="connsiteX34" fmla="*/ 86555 w 96304"/>
                  <a:gd name="connsiteY34" fmla="*/ 73190 h 77231"/>
                  <a:gd name="connsiteX35" fmla="*/ 82494 w 96304"/>
                  <a:gd name="connsiteY35" fmla="*/ 74576 h 77231"/>
                  <a:gd name="connsiteX36" fmla="*/ 78363 w 96304"/>
                  <a:gd name="connsiteY36" fmla="*/ 75667 h 77231"/>
                  <a:gd name="connsiteX37" fmla="*/ 69903 w 96304"/>
                  <a:gd name="connsiteY37" fmla="*/ 76983 h 77231"/>
                  <a:gd name="connsiteX38" fmla="*/ 65617 w 96304"/>
                  <a:gd name="connsiteY38" fmla="*/ 77191 h 77231"/>
                  <a:gd name="connsiteX39" fmla="*/ 61340 w 96304"/>
                  <a:gd name="connsiteY39" fmla="*/ 77104 h 77231"/>
                  <a:gd name="connsiteX40" fmla="*/ 57062 w 96304"/>
                  <a:gd name="connsiteY40" fmla="*/ 76732 h 77231"/>
                  <a:gd name="connsiteX41" fmla="*/ 52854 w 96304"/>
                  <a:gd name="connsiteY41" fmla="*/ 76030 h 77231"/>
                  <a:gd name="connsiteX42" fmla="*/ 48689 w 96304"/>
                  <a:gd name="connsiteY42" fmla="*/ 75043 h 77231"/>
                  <a:gd name="connsiteX43" fmla="*/ 44610 w 96304"/>
                  <a:gd name="connsiteY43" fmla="*/ 73762 h 77231"/>
                  <a:gd name="connsiteX44" fmla="*/ 36852 w 96304"/>
                  <a:gd name="connsiteY44" fmla="*/ 70246 h 77231"/>
                  <a:gd name="connsiteX45" fmla="*/ 33171 w 96304"/>
                  <a:gd name="connsiteY45" fmla="*/ 68099 h 77231"/>
                  <a:gd name="connsiteX46" fmla="*/ 29639 w 96304"/>
                  <a:gd name="connsiteY46" fmla="*/ 65744 h 77231"/>
                  <a:gd name="connsiteX47" fmla="*/ 26270 w 96304"/>
                  <a:gd name="connsiteY47" fmla="*/ 63172 h 77231"/>
                  <a:gd name="connsiteX48" fmla="*/ 23110 w 96304"/>
                  <a:gd name="connsiteY48" fmla="*/ 60332 h 77231"/>
                  <a:gd name="connsiteX49" fmla="*/ 22339 w 96304"/>
                  <a:gd name="connsiteY49" fmla="*/ 59630 h 77231"/>
                  <a:gd name="connsiteX50" fmla="*/ 21949 w 96304"/>
                  <a:gd name="connsiteY50" fmla="*/ 59266 h 77231"/>
                  <a:gd name="connsiteX51" fmla="*/ 21750 w 96304"/>
                  <a:gd name="connsiteY51" fmla="*/ 59076 h 77231"/>
                  <a:gd name="connsiteX52" fmla="*/ 21664 w 96304"/>
                  <a:gd name="connsiteY52" fmla="*/ 58972 h 77231"/>
                  <a:gd name="connsiteX53" fmla="*/ 21490 w 96304"/>
                  <a:gd name="connsiteY53" fmla="*/ 58790 h 77231"/>
                  <a:gd name="connsiteX54" fmla="*/ 20131 w 96304"/>
                  <a:gd name="connsiteY54" fmla="*/ 57301 h 77231"/>
                  <a:gd name="connsiteX55" fmla="*/ 17412 w 96304"/>
                  <a:gd name="connsiteY55" fmla="*/ 54253 h 77231"/>
                  <a:gd name="connsiteX56" fmla="*/ 14866 w 96304"/>
                  <a:gd name="connsiteY56" fmla="*/ 50746 h 77231"/>
                  <a:gd name="connsiteX57" fmla="*/ 13602 w 96304"/>
                  <a:gd name="connsiteY57" fmla="*/ 48997 h 77231"/>
                  <a:gd name="connsiteX58" fmla="*/ 12520 w 96304"/>
                  <a:gd name="connsiteY58" fmla="*/ 47178 h 77231"/>
                  <a:gd name="connsiteX59" fmla="*/ 10389 w 96304"/>
                  <a:gd name="connsiteY59" fmla="*/ 43524 h 77231"/>
                  <a:gd name="connsiteX60" fmla="*/ 8580 w 96304"/>
                  <a:gd name="connsiteY60" fmla="*/ 39758 h 77231"/>
                  <a:gd name="connsiteX61" fmla="*/ 6874 w 96304"/>
                  <a:gd name="connsiteY61" fmla="*/ 35922 h 77231"/>
                  <a:gd name="connsiteX62" fmla="*/ 5471 w 96304"/>
                  <a:gd name="connsiteY62" fmla="*/ 31973 h 77231"/>
                  <a:gd name="connsiteX63" fmla="*/ 3064 w 96304"/>
                  <a:gd name="connsiteY63" fmla="*/ 23990 h 77231"/>
                  <a:gd name="connsiteX64" fmla="*/ 1271 w 96304"/>
                  <a:gd name="connsiteY64" fmla="*/ 15867 h 77231"/>
                  <a:gd name="connsiteX65" fmla="*/ 24 w 96304"/>
                  <a:gd name="connsiteY65" fmla="*/ 7658 h 77231"/>
                  <a:gd name="connsiteX66" fmla="*/ 1800 w 96304"/>
                  <a:gd name="connsiteY66" fmla="*/ 4939 h 77231"/>
                  <a:gd name="connsiteX67" fmla="*/ 1921 w 96304"/>
                  <a:gd name="connsiteY67" fmla="*/ 4922 h 7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6304" h="77231">
                    <a:moveTo>
                      <a:pt x="1921" y="4922"/>
                    </a:moveTo>
                    <a:lnTo>
                      <a:pt x="9801" y="2853"/>
                    </a:lnTo>
                    <a:cubicBezTo>
                      <a:pt x="12563" y="2316"/>
                      <a:pt x="15282" y="1632"/>
                      <a:pt x="18053" y="1225"/>
                    </a:cubicBezTo>
                    <a:cubicBezTo>
                      <a:pt x="20815" y="939"/>
                      <a:pt x="23525" y="341"/>
                      <a:pt x="26339" y="281"/>
                    </a:cubicBezTo>
                    <a:lnTo>
                      <a:pt x="30504" y="30"/>
                    </a:lnTo>
                    <a:cubicBezTo>
                      <a:pt x="31899" y="-57"/>
                      <a:pt x="33301" y="73"/>
                      <a:pt x="34687" y="82"/>
                    </a:cubicBezTo>
                    <a:cubicBezTo>
                      <a:pt x="36090" y="151"/>
                      <a:pt x="37492" y="82"/>
                      <a:pt x="38895" y="255"/>
                    </a:cubicBezTo>
                    <a:lnTo>
                      <a:pt x="43069" y="748"/>
                    </a:lnTo>
                    <a:cubicBezTo>
                      <a:pt x="43770" y="852"/>
                      <a:pt x="44463" y="904"/>
                      <a:pt x="45156" y="1017"/>
                    </a:cubicBezTo>
                    <a:lnTo>
                      <a:pt x="47225" y="1467"/>
                    </a:lnTo>
                    <a:lnTo>
                      <a:pt x="51356" y="2394"/>
                    </a:lnTo>
                    <a:cubicBezTo>
                      <a:pt x="52706" y="2818"/>
                      <a:pt x="54049" y="3303"/>
                      <a:pt x="55399" y="3744"/>
                    </a:cubicBezTo>
                    <a:lnTo>
                      <a:pt x="57400" y="4446"/>
                    </a:lnTo>
                    <a:cubicBezTo>
                      <a:pt x="57616" y="4524"/>
                      <a:pt x="57642" y="4507"/>
                      <a:pt x="58006" y="4662"/>
                    </a:cubicBezTo>
                    <a:lnTo>
                      <a:pt x="58465" y="4861"/>
                    </a:lnTo>
                    <a:lnTo>
                      <a:pt x="59383" y="5303"/>
                    </a:lnTo>
                    <a:lnTo>
                      <a:pt x="63089" y="6974"/>
                    </a:lnTo>
                    <a:lnTo>
                      <a:pt x="66873" y="9087"/>
                    </a:lnTo>
                    <a:cubicBezTo>
                      <a:pt x="68172" y="9745"/>
                      <a:pt x="69263" y="10629"/>
                      <a:pt x="70466" y="11425"/>
                    </a:cubicBezTo>
                    <a:cubicBezTo>
                      <a:pt x="71652" y="12187"/>
                      <a:pt x="72813" y="13010"/>
                      <a:pt x="73878" y="13945"/>
                    </a:cubicBezTo>
                    <a:cubicBezTo>
                      <a:pt x="76155" y="15659"/>
                      <a:pt x="78164" y="17660"/>
                      <a:pt x="80199" y="19677"/>
                    </a:cubicBezTo>
                    <a:lnTo>
                      <a:pt x="82987" y="22907"/>
                    </a:lnTo>
                    <a:cubicBezTo>
                      <a:pt x="83914" y="23981"/>
                      <a:pt x="84693" y="25193"/>
                      <a:pt x="85550" y="26336"/>
                    </a:cubicBezTo>
                    <a:cubicBezTo>
                      <a:pt x="86425" y="27444"/>
                      <a:pt x="87109" y="28717"/>
                      <a:pt x="87862" y="29921"/>
                    </a:cubicBezTo>
                    <a:cubicBezTo>
                      <a:pt x="88624" y="31124"/>
                      <a:pt x="89282" y="32406"/>
                      <a:pt x="89897" y="33696"/>
                    </a:cubicBezTo>
                    <a:cubicBezTo>
                      <a:pt x="90555" y="34961"/>
                      <a:pt x="91170" y="36251"/>
                      <a:pt x="91681" y="37584"/>
                    </a:cubicBezTo>
                    <a:cubicBezTo>
                      <a:pt x="92209" y="38918"/>
                      <a:pt x="92789" y="40225"/>
                      <a:pt x="93170" y="41585"/>
                    </a:cubicBezTo>
                    <a:cubicBezTo>
                      <a:pt x="94097" y="44295"/>
                      <a:pt x="94781" y="47092"/>
                      <a:pt x="95326" y="49880"/>
                    </a:cubicBezTo>
                    <a:cubicBezTo>
                      <a:pt x="95517" y="51283"/>
                      <a:pt x="95803" y="52703"/>
                      <a:pt x="95950" y="54123"/>
                    </a:cubicBezTo>
                    <a:cubicBezTo>
                      <a:pt x="96054" y="55543"/>
                      <a:pt x="96201" y="56981"/>
                      <a:pt x="96296" y="58409"/>
                    </a:cubicBezTo>
                    <a:lnTo>
                      <a:pt x="96305" y="62687"/>
                    </a:lnTo>
                    <a:lnTo>
                      <a:pt x="96028" y="66999"/>
                    </a:lnTo>
                    <a:cubicBezTo>
                      <a:pt x="95967" y="68125"/>
                      <a:pt x="95292" y="69069"/>
                      <a:pt x="94357" y="69554"/>
                    </a:cubicBezTo>
                    <a:lnTo>
                      <a:pt x="90521" y="71537"/>
                    </a:lnTo>
                    <a:lnTo>
                      <a:pt x="86555" y="73190"/>
                    </a:lnTo>
                    <a:cubicBezTo>
                      <a:pt x="85213" y="73684"/>
                      <a:pt x="83853" y="74108"/>
                      <a:pt x="82494" y="74576"/>
                    </a:cubicBezTo>
                    <a:cubicBezTo>
                      <a:pt x="81143" y="75000"/>
                      <a:pt x="79731" y="75303"/>
                      <a:pt x="78363" y="75667"/>
                    </a:cubicBezTo>
                    <a:cubicBezTo>
                      <a:pt x="75566" y="76299"/>
                      <a:pt x="72744" y="76766"/>
                      <a:pt x="69903" y="76983"/>
                    </a:cubicBezTo>
                    <a:cubicBezTo>
                      <a:pt x="68466" y="77165"/>
                      <a:pt x="67037" y="77147"/>
                      <a:pt x="65617" y="77191"/>
                    </a:cubicBezTo>
                    <a:cubicBezTo>
                      <a:pt x="64197" y="77277"/>
                      <a:pt x="62760" y="77217"/>
                      <a:pt x="61340" y="77104"/>
                    </a:cubicBezTo>
                    <a:cubicBezTo>
                      <a:pt x="59902" y="77052"/>
                      <a:pt x="58482" y="76948"/>
                      <a:pt x="57062" y="76732"/>
                    </a:cubicBezTo>
                    <a:cubicBezTo>
                      <a:pt x="55659" y="76507"/>
                      <a:pt x="54230" y="76394"/>
                      <a:pt x="52854" y="76030"/>
                    </a:cubicBezTo>
                    <a:cubicBezTo>
                      <a:pt x="51459" y="75684"/>
                      <a:pt x="50057" y="75468"/>
                      <a:pt x="48689" y="75043"/>
                    </a:cubicBezTo>
                    <a:lnTo>
                      <a:pt x="44610" y="73762"/>
                    </a:lnTo>
                    <a:cubicBezTo>
                      <a:pt x="41969" y="72697"/>
                      <a:pt x="39319" y="71632"/>
                      <a:pt x="36852" y="70246"/>
                    </a:cubicBezTo>
                    <a:cubicBezTo>
                      <a:pt x="35570" y="69632"/>
                      <a:pt x="34358" y="68887"/>
                      <a:pt x="33171" y="68099"/>
                    </a:cubicBezTo>
                    <a:cubicBezTo>
                      <a:pt x="31985" y="67320"/>
                      <a:pt x="30738" y="66644"/>
                      <a:pt x="29639" y="65744"/>
                    </a:cubicBezTo>
                    <a:lnTo>
                      <a:pt x="26270" y="63172"/>
                    </a:lnTo>
                    <a:lnTo>
                      <a:pt x="23110" y="60332"/>
                    </a:lnTo>
                    <a:lnTo>
                      <a:pt x="22339" y="59630"/>
                    </a:lnTo>
                    <a:lnTo>
                      <a:pt x="21949" y="59266"/>
                    </a:lnTo>
                    <a:lnTo>
                      <a:pt x="21750" y="59076"/>
                    </a:lnTo>
                    <a:lnTo>
                      <a:pt x="21664" y="58972"/>
                    </a:lnTo>
                    <a:lnTo>
                      <a:pt x="21490" y="58790"/>
                    </a:lnTo>
                    <a:lnTo>
                      <a:pt x="20131" y="57301"/>
                    </a:lnTo>
                    <a:cubicBezTo>
                      <a:pt x="19230" y="56271"/>
                      <a:pt x="18304" y="55309"/>
                      <a:pt x="17412" y="54253"/>
                    </a:cubicBezTo>
                    <a:lnTo>
                      <a:pt x="14866" y="50746"/>
                    </a:lnTo>
                    <a:lnTo>
                      <a:pt x="13602" y="48997"/>
                    </a:lnTo>
                    <a:cubicBezTo>
                      <a:pt x="13212" y="48399"/>
                      <a:pt x="12892" y="47793"/>
                      <a:pt x="12520" y="47178"/>
                    </a:cubicBezTo>
                    <a:lnTo>
                      <a:pt x="10389" y="43524"/>
                    </a:lnTo>
                    <a:cubicBezTo>
                      <a:pt x="9697" y="42303"/>
                      <a:pt x="9194" y="41013"/>
                      <a:pt x="8580" y="39758"/>
                    </a:cubicBezTo>
                    <a:cubicBezTo>
                      <a:pt x="8017" y="38459"/>
                      <a:pt x="7333" y="37238"/>
                      <a:pt x="6874" y="35922"/>
                    </a:cubicBezTo>
                    <a:lnTo>
                      <a:pt x="5471" y="31973"/>
                    </a:lnTo>
                    <a:cubicBezTo>
                      <a:pt x="4406" y="29384"/>
                      <a:pt x="3860" y="26665"/>
                      <a:pt x="3064" y="23990"/>
                    </a:cubicBezTo>
                    <a:cubicBezTo>
                      <a:pt x="2345" y="21305"/>
                      <a:pt x="1895" y="18578"/>
                      <a:pt x="1271" y="15867"/>
                    </a:cubicBezTo>
                    <a:lnTo>
                      <a:pt x="24" y="7658"/>
                    </a:lnTo>
                    <a:cubicBezTo>
                      <a:pt x="-149" y="6411"/>
                      <a:pt x="613" y="5260"/>
                      <a:pt x="1800" y="4939"/>
                    </a:cubicBezTo>
                    <a:lnTo>
                      <a:pt x="1921" y="4922"/>
                    </a:lnTo>
                    <a:close/>
                  </a:path>
                </a:pathLst>
              </a:custGeom>
              <a:grpFill/>
              <a:ln w="8653" cap="flat">
                <a:noFill/>
                <a:prstDash val="solid"/>
                <a:miter/>
              </a:ln>
            </p:spPr>
            <p:txBody>
              <a:bodyPr rtlCol="0" anchor="ctr"/>
              <a:lstStyle/>
              <a:p>
                <a:endParaRPr lang="en-IN" dirty="0"/>
              </a:p>
            </p:txBody>
          </p:sp>
          <p:sp>
            <p:nvSpPr>
              <p:cNvPr id="122" name="Freeform: Shape 97">
                <a:extLst>
                  <a:ext uri="{FF2B5EF4-FFF2-40B4-BE49-F238E27FC236}">
                    <a16:creationId xmlns:a16="http://schemas.microsoft.com/office/drawing/2014/main" id="{CBB6C7F8-DC73-AF4E-AE19-0C462E246FB8}"/>
                  </a:ext>
                </a:extLst>
              </p:cNvPr>
              <p:cNvSpPr/>
              <p:nvPr/>
            </p:nvSpPr>
            <p:spPr>
              <a:xfrm>
                <a:off x="-2163555" y="2844847"/>
                <a:ext cx="81092" cy="90341"/>
              </a:xfrm>
              <a:custGeom>
                <a:avLst/>
                <a:gdLst>
                  <a:gd name="connsiteX0" fmla="*/ 4653 w 81092"/>
                  <a:gd name="connsiteY0" fmla="*/ 10 h 90341"/>
                  <a:gd name="connsiteX1" fmla="*/ 12793 w 81092"/>
                  <a:gd name="connsiteY1" fmla="*/ 347 h 90341"/>
                  <a:gd name="connsiteX2" fmla="*/ 21140 w 81092"/>
                  <a:gd name="connsiteY2" fmla="*/ 1231 h 90341"/>
                  <a:gd name="connsiteX3" fmla="*/ 29340 w 81092"/>
                  <a:gd name="connsiteY3" fmla="*/ 2755 h 90341"/>
                  <a:gd name="connsiteX4" fmla="*/ 33419 w 81092"/>
                  <a:gd name="connsiteY4" fmla="*/ 3750 h 90341"/>
                  <a:gd name="connsiteX5" fmla="*/ 37393 w 81092"/>
                  <a:gd name="connsiteY5" fmla="*/ 5015 h 90341"/>
                  <a:gd name="connsiteX6" fmla="*/ 41368 w 81092"/>
                  <a:gd name="connsiteY6" fmla="*/ 6417 h 90341"/>
                  <a:gd name="connsiteX7" fmla="*/ 45221 w 81092"/>
                  <a:gd name="connsiteY7" fmla="*/ 8141 h 90341"/>
                  <a:gd name="connsiteX8" fmla="*/ 47135 w 81092"/>
                  <a:gd name="connsiteY8" fmla="*/ 8989 h 90341"/>
                  <a:gd name="connsiteX9" fmla="*/ 48971 w 81092"/>
                  <a:gd name="connsiteY9" fmla="*/ 10054 h 90341"/>
                  <a:gd name="connsiteX10" fmla="*/ 52651 w 81092"/>
                  <a:gd name="connsiteY10" fmla="*/ 12150 h 90341"/>
                  <a:gd name="connsiteX11" fmla="*/ 56114 w 81092"/>
                  <a:gd name="connsiteY11" fmla="*/ 14618 h 90341"/>
                  <a:gd name="connsiteX12" fmla="*/ 57820 w 81092"/>
                  <a:gd name="connsiteY12" fmla="*/ 15882 h 90341"/>
                  <a:gd name="connsiteX13" fmla="*/ 58331 w 81092"/>
                  <a:gd name="connsiteY13" fmla="*/ 16280 h 90341"/>
                  <a:gd name="connsiteX14" fmla="*/ 58703 w 81092"/>
                  <a:gd name="connsiteY14" fmla="*/ 16618 h 90341"/>
                  <a:gd name="connsiteX15" fmla="*/ 59483 w 81092"/>
                  <a:gd name="connsiteY15" fmla="*/ 17285 h 90341"/>
                  <a:gd name="connsiteX16" fmla="*/ 62513 w 81092"/>
                  <a:gd name="connsiteY16" fmla="*/ 19995 h 90341"/>
                  <a:gd name="connsiteX17" fmla="*/ 65510 w 81092"/>
                  <a:gd name="connsiteY17" fmla="*/ 23130 h 90341"/>
                  <a:gd name="connsiteX18" fmla="*/ 68263 w 81092"/>
                  <a:gd name="connsiteY18" fmla="*/ 26394 h 90341"/>
                  <a:gd name="connsiteX19" fmla="*/ 70783 w 81092"/>
                  <a:gd name="connsiteY19" fmla="*/ 29823 h 90341"/>
                  <a:gd name="connsiteX20" fmla="*/ 75112 w 81092"/>
                  <a:gd name="connsiteY20" fmla="*/ 37166 h 90341"/>
                  <a:gd name="connsiteX21" fmla="*/ 76844 w 81092"/>
                  <a:gd name="connsiteY21" fmla="*/ 41071 h 90341"/>
                  <a:gd name="connsiteX22" fmla="*/ 78264 w 81092"/>
                  <a:gd name="connsiteY22" fmla="*/ 45115 h 90341"/>
                  <a:gd name="connsiteX23" fmla="*/ 79425 w 81092"/>
                  <a:gd name="connsiteY23" fmla="*/ 49245 h 90341"/>
                  <a:gd name="connsiteX24" fmla="*/ 80273 w 81092"/>
                  <a:gd name="connsiteY24" fmla="*/ 53445 h 90341"/>
                  <a:gd name="connsiteX25" fmla="*/ 80819 w 81092"/>
                  <a:gd name="connsiteY25" fmla="*/ 57679 h 90341"/>
                  <a:gd name="connsiteX26" fmla="*/ 81070 w 81092"/>
                  <a:gd name="connsiteY26" fmla="*/ 61948 h 90341"/>
                  <a:gd name="connsiteX27" fmla="*/ 80680 w 81092"/>
                  <a:gd name="connsiteY27" fmla="*/ 70495 h 90341"/>
                  <a:gd name="connsiteX28" fmla="*/ 80022 w 81092"/>
                  <a:gd name="connsiteY28" fmla="*/ 74738 h 90341"/>
                  <a:gd name="connsiteX29" fmla="*/ 79087 w 81092"/>
                  <a:gd name="connsiteY29" fmla="*/ 78911 h 90341"/>
                  <a:gd name="connsiteX30" fmla="*/ 77849 w 81092"/>
                  <a:gd name="connsiteY30" fmla="*/ 83033 h 90341"/>
                  <a:gd name="connsiteX31" fmla="*/ 76307 w 81092"/>
                  <a:gd name="connsiteY31" fmla="*/ 87068 h 90341"/>
                  <a:gd name="connsiteX32" fmla="*/ 73952 w 81092"/>
                  <a:gd name="connsiteY32" fmla="*/ 89034 h 90341"/>
                  <a:gd name="connsiteX33" fmla="*/ 69718 w 81092"/>
                  <a:gd name="connsiteY33" fmla="*/ 89761 h 90341"/>
                  <a:gd name="connsiteX34" fmla="*/ 65449 w 81092"/>
                  <a:gd name="connsiteY34" fmla="*/ 90203 h 90341"/>
                  <a:gd name="connsiteX35" fmla="*/ 61154 w 81092"/>
                  <a:gd name="connsiteY35" fmla="*/ 90341 h 90341"/>
                  <a:gd name="connsiteX36" fmla="*/ 56876 w 81092"/>
                  <a:gd name="connsiteY36" fmla="*/ 90160 h 90341"/>
                  <a:gd name="connsiteX37" fmla="*/ 48399 w 81092"/>
                  <a:gd name="connsiteY37" fmla="*/ 88921 h 90341"/>
                  <a:gd name="connsiteX38" fmla="*/ 44251 w 81092"/>
                  <a:gd name="connsiteY38" fmla="*/ 87865 h 90341"/>
                  <a:gd name="connsiteX39" fmla="*/ 40182 w 81092"/>
                  <a:gd name="connsiteY39" fmla="*/ 86514 h 90341"/>
                  <a:gd name="connsiteX40" fmla="*/ 36224 w 81092"/>
                  <a:gd name="connsiteY40" fmla="*/ 84886 h 90341"/>
                  <a:gd name="connsiteX41" fmla="*/ 32397 w 81092"/>
                  <a:gd name="connsiteY41" fmla="*/ 82990 h 90341"/>
                  <a:gd name="connsiteX42" fmla="*/ 28717 w 81092"/>
                  <a:gd name="connsiteY42" fmla="*/ 80816 h 90341"/>
                  <a:gd name="connsiteX43" fmla="*/ 25193 w 81092"/>
                  <a:gd name="connsiteY43" fmla="*/ 78375 h 90341"/>
                  <a:gd name="connsiteX44" fmla="*/ 18811 w 81092"/>
                  <a:gd name="connsiteY44" fmla="*/ 72729 h 90341"/>
                  <a:gd name="connsiteX45" fmla="*/ 15928 w 81092"/>
                  <a:gd name="connsiteY45" fmla="*/ 69603 h 90341"/>
                  <a:gd name="connsiteX46" fmla="*/ 13252 w 81092"/>
                  <a:gd name="connsiteY46" fmla="*/ 66312 h 90341"/>
                  <a:gd name="connsiteX47" fmla="*/ 10784 w 81092"/>
                  <a:gd name="connsiteY47" fmla="*/ 62857 h 90341"/>
                  <a:gd name="connsiteX48" fmla="*/ 8628 w 81092"/>
                  <a:gd name="connsiteY48" fmla="*/ 59203 h 90341"/>
                  <a:gd name="connsiteX49" fmla="*/ 8082 w 81092"/>
                  <a:gd name="connsiteY49" fmla="*/ 58303 h 90341"/>
                  <a:gd name="connsiteX50" fmla="*/ 7823 w 81092"/>
                  <a:gd name="connsiteY50" fmla="*/ 57852 h 90341"/>
                  <a:gd name="connsiteX51" fmla="*/ 7684 w 81092"/>
                  <a:gd name="connsiteY51" fmla="*/ 57601 h 90341"/>
                  <a:gd name="connsiteX52" fmla="*/ 7632 w 81092"/>
                  <a:gd name="connsiteY52" fmla="*/ 57489 h 90341"/>
                  <a:gd name="connsiteX53" fmla="*/ 7528 w 81092"/>
                  <a:gd name="connsiteY53" fmla="*/ 57264 h 90341"/>
                  <a:gd name="connsiteX54" fmla="*/ 6662 w 81092"/>
                  <a:gd name="connsiteY54" fmla="*/ 55411 h 90341"/>
                  <a:gd name="connsiteX55" fmla="*/ 4965 w 81092"/>
                  <a:gd name="connsiteY55" fmla="*/ 51722 h 90341"/>
                  <a:gd name="connsiteX56" fmla="*/ 3554 w 81092"/>
                  <a:gd name="connsiteY56" fmla="*/ 47609 h 90341"/>
                  <a:gd name="connsiteX57" fmla="*/ 2861 w 81092"/>
                  <a:gd name="connsiteY57" fmla="*/ 45565 h 90341"/>
                  <a:gd name="connsiteX58" fmla="*/ 2350 w 81092"/>
                  <a:gd name="connsiteY58" fmla="*/ 43522 h 90341"/>
                  <a:gd name="connsiteX59" fmla="*/ 1406 w 81092"/>
                  <a:gd name="connsiteY59" fmla="*/ 39409 h 90341"/>
                  <a:gd name="connsiteX60" fmla="*/ 800 w 81092"/>
                  <a:gd name="connsiteY60" fmla="*/ 35252 h 90341"/>
                  <a:gd name="connsiteX61" fmla="*/ 307 w 81092"/>
                  <a:gd name="connsiteY61" fmla="*/ 31079 h 90341"/>
                  <a:gd name="connsiteX62" fmla="*/ 99 w 81092"/>
                  <a:gd name="connsiteY62" fmla="*/ 26922 h 90341"/>
                  <a:gd name="connsiteX63" fmla="*/ 159 w 81092"/>
                  <a:gd name="connsiteY63" fmla="*/ 18583 h 90341"/>
                  <a:gd name="connsiteX64" fmla="*/ 843 w 81092"/>
                  <a:gd name="connsiteY64" fmla="*/ 10297 h 90341"/>
                  <a:gd name="connsiteX65" fmla="*/ 2108 w 81092"/>
                  <a:gd name="connsiteY65" fmla="*/ 2062 h 90341"/>
                  <a:gd name="connsiteX66" fmla="*/ 4575 w 81092"/>
                  <a:gd name="connsiteY66" fmla="*/ 1 h 90341"/>
                  <a:gd name="connsiteX67" fmla="*/ 4653 w 81092"/>
                  <a:gd name="connsiteY67" fmla="*/ 10 h 90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1092" h="90341">
                    <a:moveTo>
                      <a:pt x="4653" y="10"/>
                    </a:moveTo>
                    <a:lnTo>
                      <a:pt x="12793" y="347"/>
                    </a:lnTo>
                    <a:cubicBezTo>
                      <a:pt x="15573" y="651"/>
                      <a:pt x="18387" y="806"/>
                      <a:pt x="21140" y="1231"/>
                    </a:cubicBezTo>
                    <a:cubicBezTo>
                      <a:pt x="23877" y="1750"/>
                      <a:pt x="26648" y="2001"/>
                      <a:pt x="29340" y="2755"/>
                    </a:cubicBezTo>
                    <a:lnTo>
                      <a:pt x="33419" y="3750"/>
                    </a:lnTo>
                    <a:cubicBezTo>
                      <a:pt x="34752" y="4079"/>
                      <a:pt x="36069" y="4599"/>
                      <a:pt x="37393" y="5015"/>
                    </a:cubicBezTo>
                    <a:cubicBezTo>
                      <a:pt x="38710" y="5508"/>
                      <a:pt x="40069" y="5881"/>
                      <a:pt x="41368" y="6417"/>
                    </a:cubicBezTo>
                    <a:lnTo>
                      <a:pt x="45221" y="8141"/>
                    </a:lnTo>
                    <a:cubicBezTo>
                      <a:pt x="45845" y="8426"/>
                      <a:pt x="46494" y="8695"/>
                      <a:pt x="47135" y="8989"/>
                    </a:cubicBezTo>
                    <a:lnTo>
                      <a:pt x="48971" y="10054"/>
                    </a:lnTo>
                    <a:lnTo>
                      <a:pt x="52651" y="12150"/>
                    </a:lnTo>
                    <a:cubicBezTo>
                      <a:pt x="53837" y="12947"/>
                      <a:pt x="54954" y="13804"/>
                      <a:pt x="56114" y="14618"/>
                    </a:cubicBezTo>
                    <a:lnTo>
                      <a:pt x="57820" y="15882"/>
                    </a:lnTo>
                    <a:cubicBezTo>
                      <a:pt x="58002" y="16038"/>
                      <a:pt x="58037" y="16029"/>
                      <a:pt x="58331" y="16280"/>
                    </a:cubicBezTo>
                    <a:lnTo>
                      <a:pt x="58703" y="16618"/>
                    </a:lnTo>
                    <a:lnTo>
                      <a:pt x="59483" y="17285"/>
                    </a:lnTo>
                    <a:lnTo>
                      <a:pt x="62513" y="19995"/>
                    </a:lnTo>
                    <a:lnTo>
                      <a:pt x="65510" y="23130"/>
                    </a:lnTo>
                    <a:cubicBezTo>
                      <a:pt x="66549" y="24143"/>
                      <a:pt x="67345" y="25303"/>
                      <a:pt x="68263" y="26394"/>
                    </a:cubicBezTo>
                    <a:cubicBezTo>
                      <a:pt x="69164" y="27502"/>
                      <a:pt x="70021" y="28611"/>
                      <a:pt x="70783" y="29823"/>
                    </a:cubicBezTo>
                    <a:cubicBezTo>
                      <a:pt x="72445" y="32144"/>
                      <a:pt x="73779" y="34655"/>
                      <a:pt x="75112" y="37166"/>
                    </a:cubicBezTo>
                    <a:lnTo>
                      <a:pt x="76844" y="41071"/>
                    </a:lnTo>
                    <a:cubicBezTo>
                      <a:pt x="77407" y="42405"/>
                      <a:pt x="77797" y="43781"/>
                      <a:pt x="78264" y="45115"/>
                    </a:cubicBezTo>
                    <a:cubicBezTo>
                      <a:pt x="78801" y="46440"/>
                      <a:pt x="79052" y="47860"/>
                      <a:pt x="79425" y="49245"/>
                    </a:cubicBezTo>
                    <a:cubicBezTo>
                      <a:pt x="79814" y="50613"/>
                      <a:pt x="80057" y="52016"/>
                      <a:pt x="80273" y="53445"/>
                    </a:cubicBezTo>
                    <a:cubicBezTo>
                      <a:pt x="80524" y="54839"/>
                      <a:pt x="80741" y="56242"/>
                      <a:pt x="80819" y="57679"/>
                    </a:cubicBezTo>
                    <a:cubicBezTo>
                      <a:pt x="80931" y="59099"/>
                      <a:pt x="81105" y="60519"/>
                      <a:pt x="81070" y="61948"/>
                    </a:cubicBezTo>
                    <a:cubicBezTo>
                      <a:pt x="81157" y="64797"/>
                      <a:pt x="80983" y="67663"/>
                      <a:pt x="80680" y="70495"/>
                    </a:cubicBezTo>
                    <a:cubicBezTo>
                      <a:pt x="80464" y="71906"/>
                      <a:pt x="80299" y="73335"/>
                      <a:pt x="80022" y="74738"/>
                    </a:cubicBezTo>
                    <a:cubicBezTo>
                      <a:pt x="79710" y="76140"/>
                      <a:pt x="79442" y="77517"/>
                      <a:pt x="79087" y="78911"/>
                    </a:cubicBezTo>
                    <a:lnTo>
                      <a:pt x="77849" y="83033"/>
                    </a:lnTo>
                    <a:lnTo>
                      <a:pt x="76307" y="87068"/>
                    </a:lnTo>
                    <a:cubicBezTo>
                      <a:pt x="75909" y="88133"/>
                      <a:pt x="74991" y="88835"/>
                      <a:pt x="73952" y="89034"/>
                    </a:cubicBezTo>
                    <a:lnTo>
                      <a:pt x="69718" y="89761"/>
                    </a:lnTo>
                    <a:lnTo>
                      <a:pt x="65449" y="90203"/>
                    </a:lnTo>
                    <a:cubicBezTo>
                      <a:pt x="64012" y="90272"/>
                      <a:pt x="62574" y="90281"/>
                      <a:pt x="61154" y="90341"/>
                    </a:cubicBezTo>
                    <a:cubicBezTo>
                      <a:pt x="59725" y="90341"/>
                      <a:pt x="58297" y="90203"/>
                      <a:pt x="56876" y="90160"/>
                    </a:cubicBezTo>
                    <a:cubicBezTo>
                      <a:pt x="54028" y="89917"/>
                      <a:pt x="51196" y="89553"/>
                      <a:pt x="48399" y="88921"/>
                    </a:cubicBezTo>
                    <a:cubicBezTo>
                      <a:pt x="46979" y="88679"/>
                      <a:pt x="45637" y="88237"/>
                      <a:pt x="44251" y="87865"/>
                    </a:cubicBezTo>
                    <a:cubicBezTo>
                      <a:pt x="42875" y="87510"/>
                      <a:pt x="41524" y="87042"/>
                      <a:pt x="40182" y="86514"/>
                    </a:cubicBezTo>
                    <a:cubicBezTo>
                      <a:pt x="38831" y="86046"/>
                      <a:pt x="37497" y="85544"/>
                      <a:pt x="36224" y="84886"/>
                    </a:cubicBezTo>
                    <a:cubicBezTo>
                      <a:pt x="34943" y="84263"/>
                      <a:pt x="33601" y="83752"/>
                      <a:pt x="32397" y="82990"/>
                    </a:cubicBezTo>
                    <a:cubicBezTo>
                      <a:pt x="31168" y="82262"/>
                      <a:pt x="29886" y="81604"/>
                      <a:pt x="28717" y="80816"/>
                    </a:cubicBezTo>
                    <a:lnTo>
                      <a:pt x="25193" y="78375"/>
                    </a:lnTo>
                    <a:cubicBezTo>
                      <a:pt x="22985" y="76591"/>
                      <a:pt x="20759" y="74790"/>
                      <a:pt x="18811" y="72729"/>
                    </a:cubicBezTo>
                    <a:cubicBezTo>
                      <a:pt x="17763" y="71750"/>
                      <a:pt x="16828" y="70703"/>
                      <a:pt x="15928" y="69603"/>
                    </a:cubicBezTo>
                    <a:cubicBezTo>
                      <a:pt x="15027" y="68521"/>
                      <a:pt x="14031" y="67473"/>
                      <a:pt x="13252" y="66312"/>
                    </a:cubicBezTo>
                    <a:lnTo>
                      <a:pt x="10784" y="62857"/>
                    </a:lnTo>
                    <a:lnTo>
                      <a:pt x="8628" y="59203"/>
                    </a:lnTo>
                    <a:lnTo>
                      <a:pt x="8082" y="58303"/>
                    </a:lnTo>
                    <a:lnTo>
                      <a:pt x="7823" y="57852"/>
                    </a:lnTo>
                    <a:lnTo>
                      <a:pt x="7684" y="57601"/>
                    </a:lnTo>
                    <a:lnTo>
                      <a:pt x="7632" y="57489"/>
                    </a:lnTo>
                    <a:lnTo>
                      <a:pt x="7528" y="57264"/>
                    </a:lnTo>
                    <a:lnTo>
                      <a:pt x="6662" y="55411"/>
                    </a:lnTo>
                    <a:cubicBezTo>
                      <a:pt x="6091" y="54172"/>
                      <a:pt x="5493" y="52977"/>
                      <a:pt x="4965" y="51722"/>
                    </a:cubicBezTo>
                    <a:lnTo>
                      <a:pt x="3554" y="47609"/>
                    </a:lnTo>
                    <a:lnTo>
                      <a:pt x="2861" y="45565"/>
                    </a:lnTo>
                    <a:cubicBezTo>
                      <a:pt x="2671" y="44872"/>
                      <a:pt x="2523" y="44197"/>
                      <a:pt x="2350" y="43522"/>
                    </a:cubicBezTo>
                    <a:lnTo>
                      <a:pt x="1406" y="39409"/>
                    </a:lnTo>
                    <a:cubicBezTo>
                      <a:pt x="1103" y="38023"/>
                      <a:pt x="1008" y="36638"/>
                      <a:pt x="800" y="35252"/>
                    </a:cubicBezTo>
                    <a:cubicBezTo>
                      <a:pt x="627" y="33867"/>
                      <a:pt x="359" y="32481"/>
                      <a:pt x="307" y="31079"/>
                    </a:cubicBezTo>
                    <a:lnTo>
                      <a:pt x="99" y="26922"/>
                    </a:lnTo>
                    <a:cubicBezTo>
                      <a:pt x="-144" y="24125"/>
                      <a:pt x="133" y="21354"/>
                      <a:pt x="159" y="18583"/>
                    </a:cubicBezTo>
                    <a:cubicBezTo>
                      <a:pt x="263" y="15804"/>
                      <a:pt x="636" y="13050"/>
                      <a:pt x="843" y="10297"/>
                    </a:cubicBezTo>
                    <a:lnTo>
                      <a:pt x="2108" y="2062"/>
                    </a:lnTo>
                    <a:cubicBezTo>
                      <a:pt x="2281" y="841"/>
                      <a:pt x="3372" y="-34"/>
                      <a:pt x="4575" y="1"/>
                    </a:cubicBezTo>
                    <a:lnTo>
                      <a:pt x="4653" y="10"/>
                    </a:lnTo>
                    <a:close/>
                  </a:path>
                </a:pathLst>
              </a:custGeom>
              <a:grpFill/>
              <a:ln w="8653" cap="flat">
                <a:noFill/>
                <a:prstDash val="solid"/>
                <a:miter/>
              </a:ln>
            </p:spPr>
            <p:txBody>
              <a:bodyPr rtlCol="0" anchor="ctr"/>
              <a:lstStyle/>
              <a:p>
                <a:endParaRPr lang="en-IN" dirty="0"/>
              </a:p>
            </p:txBody>
          </p:sp>
          <p:sp>
            <p:nvSpPr>
              <p:cNvPr id="123" name="Freeform: Shape 98">
                <a:extLst>
                  <a:ext uri="{FF2B5EF4-FFF2-40B4-BE49-F238E27FC236}">
                    <a16:creationId xmlns:a16="http://schemas.microsoft.com/office/drawing/2014/main" id="{7DF71A11-F8A8-3F40-BCD9-6B7A99025100}"/>
                  </a:ext>
                </a:extLst>
              </p:cNvPr>
              <p:cNvSpPr/>
              <p:nvPr/>
            </p:nvSpPr>
            <p:spPr>
              <a:xfrm>
                <a:off x="-1625381" y="3397460"/>
                <a:ext cx="20858" cy="23435"/>
              </a:xfrm>
              <a:custGeom>
                <a:avLst/>
                <a:gdLst>
                  <a:gd name="connsiteX0" fmla="*/ 17189 w 20858"/>
                  <a:gd name="connsiteY0" fmla="*/ 22976 h 23435"/>
                  <a:gd name="connsiteX1" fmla="*/ 13500 w 20858"/>
                  <a:gd name="connsiteY1" fmla="*/ 23435 h 23435"/>
                  <a:gd name="connsiteX2" fmla="*/ 1 w 20858"/>
                  <a:gd name="connsiteY2" fmla="*/ 9649 h 23435"/>
                  <a:gd name="connsiteX3" fmla="*/ 3690 w 20858"/>
                  <a:gd name="connsiteY3" fmla="*/ 479 h 23435"/>
                  <a:gd name="connsiteX4" fmla="*/ 13500 w 20858"/>
                  <a:gd name="connsiteY4" fmla="*/ 1544 h 23435"/>
                  <a:gd name="connsiteX5" fmla="*/ 19319 w 20858"/>
                  <a:gd name="connsiteY5" fmla="*/ 19945 h 23435"/>
                  <a:gd name="connsiteX6" fmla="*/ 17189 w 20858"/>
                  <a:gd name="connsiteY6" fmla="*/ 22976 h 23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58" h="23435">
                    <a:moveTo>
                      <a:pt x="17189" y="22976"/>
                    </a:moveTo>
                    <a:cubicBezTo>
                      <a:pt x="16003" y="23296"/>
                      <a:pt x="14782" y="23443"/>
                      <a:pt x="13500" y="23435"/>
                    </a:cubicBezTo>
                    <a:cubicBezTo>
                      <a:pt x="5958" y="23348"/>
                      <a:pt x="-77" y="17183"/>
                      <a:pt x="1" y="9649"/>
                    </a:cubicBezTo>
                    <a:cubicBezTo>
                      <a:pt x="44" y="6117"/>
                      <a:pt x="1430" y="2869"/>
                      <a:pt x="3690" y="479"/>
                    </a:cubicBezTo>
                    <a:cubicBezTo>
                      <a:pt x="6867" y="-395"/>
                      <a:pt x="10366" y="-92"/>
                      <a:pt x="13500" y="1544"/>
                    </a:cubicBezTo>
                    <a:cubicBezTo>
                      <a:pt x="20194" y="4999"/>
                      <a:pt x="22792" y="13251"/>
                      <a:pt x="19319" y="19945"/>
                    </a:cubicBezTo>
                    <a:cubicBezTo>
                      <a:pt x="18730" y="21079"/>
                      <a:pt x="18003" y="22075"/>
                      <a:pt x="17189" y="22976"/>
                    </a:cubicBezTo>
                    <a:close/>
                  </a:path>
                </a:pathLst>
              </a:custGeom>
              <a:grpFill/>
              <a:ln w="8653" cap="flat">
                <a:noFill/>
                <a:prstDash val="solid"/>
                <a:miter/>
              </a:ln>
            </p:spPr>
            <p:txBody>
              <a:bodyPr rtlCol="0" anchor="ctr"/>
              <a:lstStyle/>
              <a:p>
                <a:endParaRPr lang="en-IN" dirty="0"/>
              </a:p>
            </p:txBody>
          </p:sp>
          <p:sp>
            <p:nvSpPr>
              <p:cNvPr id="124" name="Freeform: Shape 99">
                <a:extLst>
                  <a:ext uri="{FF2B5EF4-FFF2-40B4-BE49-F238E27FC236}">
                    <a16:creationId xmlns:a16="http://schemas.microsoft.com/office/drawing/2014/main" id="{A0735FDE-34E3-824F-A9AE-C96AB2231A3D}"/>
                  </a:ext>
                </a:extLst>
              </p:cNvPr>
              <p:cNvSpPr/>
              <p:nvPr/>
            </p:nvSpPr>
            <p:spPr>
              <a:xfrm>
                <a:off x="-1510260" y="3349180"/>
                <a:ext cx="20004" cy="25492"/>
              </a:xfrm>
              <a:custGeom>
                <a:avLst/>
                <a:gdLst>
                  <a:gd name="connsiteX0" fmla="*/ 13138 w 20004"/>
                  <a:gd name="connsiteY0" fmla="*/ 25492 h 25492"/>
                  <a:gd name="connsiteX1" fmla="*/ 9484 w 20004"/>
                  <a:gd name="connsiteY1" fmla="*/ 24843 h 25492"/>
                  <a:gd name="connsiteX2" fmla="*/ 652 w 20004"/>
                  <a:gd name="connsiteY2" fmla="*/ 7689 h 25492"/>
                  <a:gd name="connsiteX3" fmla="*/ 6878 w 20004"/>
                  <a:gd name="connsiteY3" fmla="*/ 0 h 25492"/>
                  <a:gd name="connsiteX4" fmla="*/ 15944 w 20004"/>
                  <a:gd name="connsiteY4" fmla="*/ 3931 h 25492"/>
                  <a:gd name="connsiteX5" fmla="*/ 16082 w 20004"/>
                  <a:gd name="connsiteY5" fmla="*/ 23224 h 25492"/>
                  <a:gd name="connsiteX6" fmla="*/ 13138 w 20004"/>
                  <a:gd name="connsiteY6" fmla="*/ 25492 h 2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04" h="25492">
                    <a:moveTo>
                      <a:pt x="13138" y="25492"/>
                    </a:moveTo>
                    <a:cubicBezTo>
                      <a:pt x="11926" y="25432"/>
                      <a:pt x="10705" y="25233"/>
                      <a:pt x="9484" y="24843"/>
                    </a:cubicBezTo>
                    <a:cubicBezTo>
                      <a:pt x="2314" y="22540"/>
                      <a:pt x="-1643" y="14868"/>
                      <a:pt x="652" y="7689"/>
                    </a:cubicBezTo>
                    <a:cubicBezTo>
                      <a:pt x="1725" y="4312"/>
                      <a:pt x="4020" y="1654"/>
                      <a:pt x="6878" y="0"/>
                    </a:cubicBezTo>
                    <a:cubicBezTo>
                      <a:pt x="10168" y="121"/>
                      <a:pt x="13424" y="1429"/>
                      <a:pt x="15944" y="3931"/>
                    </a:cubicBezTo>
                    <a:cubicBezTo>
                      <a:pt x="21304" y="9213"/>
                      <a:pt x="21364" y="17855"/>
                      <a:pt x="16082" y="23224"/>
                    </a:cubicBezTo>
                    <a:cubicBezTo>
                      <a:pt x="15182" y="24116"/>
                      <a:pt x="14186" y="24895"/>
                      <a:pt x="13138" y="25492"/>
                    </a:cubicBezTo>
                    <a:close/>
                  </a:path>
                </a:pathLst>
              </a:custGeom>
              <a:grpFill/>
              <a:ln w="8653" cap="flat">
                <a:noFill/>
                <a:prstDash val="solid"/>
                <a:miter/>
              </a:ln>
            </p:spPr>
            <p:txBody>
              <a:bodyPr rtlCol="0" anchor="ctr"/>
              <a:lstStyle/>
              <a:p>
                <a:endParaRPr lang="en-IN" dirty="0"/>
              </a:p>
            </p:txBody>
          </p:sp>
          <p:sp>
            <p:nvSpPr>
              <p:cNvPr id="125" name="Freeform: Shape 100">
                <a:extLst>
                  <a:ext uri="{FF2B5EF4-FFF2-40B4-BE49-F238E27FC236}">
                    <a16:creationId xmlns:a16="http://schemas.microsoft.com/office/drawing/2014/main" id="{BEF87994-4A11-6E4F-A871-DF8731981381}"/>
                  </a:ext>
                </a:extLst>
              </p:cNvPr>
              <p:cNvSpPr/>
              <p:nvPr/>
            </p:nvSpPr>
            <p:spPr>
              <a:xfrm>
                <a:off x="-1386634" y="3337499"/>
                <a:ext cx="19790" cy="26176"/>
              </a:xfrm>
              <a:custGeom>
                <a:avLst/>
                <a:gdLst>
                  <a:gd name="connsiteX0" fmla="*/ 9146 w 19790"/>
                  <a:gd name="connsiteY0" fmla="*/ 26177 h 26176"/>
                  <a:gd name="connsiteX1" fmla="*/ 5847 w 19790"/>
                  <a:gd name="connsiteY1" fmla="*/ 24505 h 26176"/>
                  <a:gd name="connsiteX2" fmla="*/ 2453 w 19790"/>
                  <a:gd name="connsiteY2" fmla="*/ 5516 h 26176"/>
                  <a:gd name="connsiteX3" fmla="*/ 10661 w 19790"/>
                  <a:gd name="connsiteY3" fmla="*/ 0 h 26176"/>
                  <a:gd name="connsiteX4" fmla="*/ 18169 w 19790"/>
                  <a:gd name="connsiteY4" fmla="*/ 6416 h 26176"/>
                  <a:gd name="connsiteX5" fmla="*/ 12601 w 19790"/>
                  <a:gd name="connsiteY5" fmla="*/ 24895 h 26176"/>
                  <a:gd name="connsiteX6" fmla="*/ 9146 w 19790"/>
                  <a:gd name="connsiteY6" fmla="*/ 26177 h 2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0" h="26176">
                    <a:moveTo>
                      <a:pt x="9146" y="26177"/>
                    </a:moveTo>
                    <a:cubicBezTo>
                      <a:pt x="7994" y="25787"/>
                      <a:pt x="6877" y="25215"/>
                      <a:pt x="5847" y="24505"/>
                    </a:cubicBezTo>
                    <a:cubicBezTo>
                      <a:pt x="-336" y="20193"/>
                      <a:pt x="-1860" y="11681"/>
                      <a:pt x="2453" y="5516"/>
                    </a:cubicBezTo>
                    <a:cubicBezTo>
                      <a:pt x="4479" y="2598"/>
                      <a:pt x="7449" y="727"/>
                      <a:pt x="10661" y="0"/>
                    </a:cubicBezTo>
                    <a:cubicBezTo>
                      <a:pt x="13753" y="1082"/>
                      <a:pt x="16480" y="3282"/>
                      <a:pt x="18169" y="6416"/>
                    </a:cubicBezTo>
                    <a:cubicBezTo>
                      <a:pt x="21728" y="13058"/>
                      <a:pt x="19234" y="21327"/>
                      <a:pt x="12601" y="24895"/>
                    </a:cubicBezTo>
                    <a:cubicBezTo>
                      <a:pt x="11493" y="25501"/>
                      <a:pt x="10332" y="25925"/>
                      <a:pt x="9146" y="26177"/>
                    </a:cubicBezTo>
                    <a:close/>
                  </a:path>
                </a:pathLst>
              </a:custGeom>
              <a:grpFill/>
              <a:ln w="8653" cap="flat">
                <a:noFill/>
                <a:prstDash val="solid"/>
                <a:miter/>
              </a:ln>
            </p:spPr>
            <p:txBody>
              <a:bodyPr rtlCol="0" anchor="ctr"/>
              <a:lstStyle/>
              <a:p>
                <a:endParaRPr lang="en-IN" dirty="0"/>
              </a:p>
            </p:txBody>
          </p:sp>
          <p:sp>
            <p:nvSpPr>
              <p:cNvPr id="126" name="Freeform: Shape 101">
                <a:extLst>
                  <a:ext uri="{FF2B5EF4-FFF2-40B4-BE49-F238E27FC236}">
                    <a16:creationId xmlns:a16="http://schemas.microsoft.com/office/drawing/2014/main" id="{D4D18ECB-BE28-1E48-A6B6-B57CC443B5DA}"/>
                  </a:ext>
                </a:extLst>
              </p:cNvPr>
              <p:cNvSpPr/>
              <p:nvPr/>
            </p:nvSpPr>
            <p:spPr>
              <a:xfrm>
                <a:off x="-1265489" y="3363820"/>
                <a:ext cx="20251" cy="24664"/>
              </a:xfrm>
              <a:custGeom>
                <a:avLst/>
                <a:gdLst>
                  <a:gd name="connsiteX0" fmla="*/ 5540 w 20251"/>
                  <a:gd name="connsiteY0" fmla="*/ 24629 h 24664"/>
                  <a:gd name="connsiteX1" fmla="*/ 2891 w 20251"/>
                  <a:gd name="connsiteY1" fmla="*/ 22022 h 24664"/>
                  <a:gd name="connsiteX2" fmla="*/ 5246 w 20251"/>
                  <a:gd name="connsiteY2" fmla="*/ 2877 h 24664"/>
                  <a:gd name="connsiteX3" fmla="*/ 14719 w 20251"/>
                  <a:gd name="connsiteY3" fmla="*/ 45 h 24664"/>
                  <a:gd name="connsiteX4" fmla="*/ 19992 w 20251"/>
                  <a:gd name="connsiteY4" fmla="*/ 8393 h 24664"/>
                  <a:gd name="connsiteX5" fmla="*/ 9238 w 20251"/>
                  <a:gd name="connsiteY5" fmla="*/ 24412 h 24664"/>
                  <a:gd name="connsiteX6" fmla="*/ 5540 w 20251"/>
                  <a:gd name="connsiteY6" fmla="*/ 24629 h 2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1" h="24664">
                    <a:moveTo>
                      <a:pt x="5540" y="24629"/>
                    </a:moveTo>
                    <a:cubicBezTo>
                      <a:pt x="4562" y="23884"/>
                      <a:pt x="3679" y="23018"/>
                      <a:pt x="2891" y="22022"/>
                    </a:cubicBezTo>
                    <a:cubicBezTo>
                      <a:pt x="-1751" y="16099"/>
                      <a:pt x="-686" y="7527"/>
                      <a:pt x="5246" y="2877"/>
                    </a:cubicBezTo>
                    <a:cubicBezTo>
                      <a:pt x="8043" y="695"/>
                      <a:pt x="11437" y="-223"/>
                      <a:pt x="14719" y="45"/>
                    </a:cubicBezTo>
                    <a:cubicBezTo>
                      <a:pt x="17368" y="2002"/>
                      <a:pt x="19317" y="4920"/>
                      <a:pt x="19992" y="8393"/>
                    </a:cubicBezTo>
                    <a:cubicBezTo>
                      <a:pt x="21447" y="15788"/>
                      <a:pt x="16624" y="22957"/>
                      <a:pt x="9238" y="24412"/>
                    </a:cubicBezTo>
                    <a:cubicBezTo>
                      <a:pt x="7991" y="24646"/>
                      <a:pt x="6770" y="24715"/>
                      <a:pt x="5540" y="24629"/>
                    </a:cubicBezTo>
                    <a:close/>
                  </a:path>
                </a:pathLst>
              </a:custGeom>
              <a:grpFill/>
              <a:ln w="8653" cap="flat">
                <a:noFill/>
                <a:prstDash val="solid"/>
                <a:miter/>
              </a:ln>
            </p:spPr>
            <p:txBody>
              <a:bodyPr rtlCol="0" anchor="ctr"/>
              <a:lstStyle/>
              <a:p>
                <a:endParaRPr lang="en-IN" dirty="0"/>
              </a:p>
            </p:txBody>
          </p:sp>
          <p:sp>
            <p:nvSpPr>
              <p:cNvPr id="127" name="Freeform: Shape 102">
                <a:extLst>
                  <a:ext uri="{FF2B5EF4-FFF2-40B4-BE49-F238E27FC236}">
                    <a16:creationId xmlns:a16="http://schemas.microsoft.com/office/drawing/2014/main" id="{60EBDEAB-728C-F64B-A749-E714FAB2BBA6}"/>
                  </a:ext>
                </a:extLst>
              </p:cNvPr>
              <p:cNvSpPr/>
              <p:nvPr/>
            </p:nvSpPr>
            <p:spPr>
              <a:xfrm>
                <a:off x="-1157584" y="3425015"/>
                <a:ext cx="21356" cy="22718"/>
              </a:xfrm>
              <a:custGeom>
                <a:avLst/>
                <a:gdLst>
                  <a:gd name="connsiteX0" fmla="*/ 2669 w 21356"/>
                  <a:gd name="connsiteY0" fmla="*/ 21735 h 22718"/>
                  <a:gd name="connsiteX1" fmla="*/ 894 w 21356"/>
                  <a:gd name="connsiteY1" fmla="*/ 18506 h 22718"/>
                  <a:gd name="connsiteX2" fmla="*/ 8791 w 21356"/>
                  <a:gd name="connsiteY2" fmla="*/ 902 h 22718"/>
                  <a:gd name="connsiteX3" fmla="*/ 18680 w 21356"/>
                  <a:gd name="connsiteY3" fmla="*/ 971 h 22718"/>
                  <a:gd name="connsiteX4" fmla="*/ 21277 w 21356"/>
                  <a:gd name="connsiteY4" fmla="*/ 10513 h 22718"/>
                  <a:gd name="connsiteX5" fmla="*/ 6271 w 21356"/>
                  <a:gd name="connsiteY5" fmla="*/ 22645 h 22718"/>
                  <a:gd name="connsiteX6" fmla="*/ 2669 w 21356"/>
                  <a:gd name="connsiteY6" fmla="*/ 21735 h 22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356" h="22718">
                    <a:moveTo>
                      <a:pt x="2669" y="21735"/>
                    </a:moveTo>
                    <a:cubicBezTo>
                      <a:pt x="1950" y="20774"/>
                      <a:pt x="1344" y="19692"/>
                      <a:pt x="894" y="18506"/>
                    </a:cubicBezTo>
                    <a:cubicBezTo>
                      <a:pt x="-1782" y="11440"/>
                      <a:pt x="1751" y="3560"/>
                      <a:pt x="8791" y="902"/>
                    </a:cubicBezTo>
                    <a:cubicBezTo>
                      <a:pt x="12107" y="-363"/>
                      <a:pt x="15614" y="-259"/>
                      <a:pt x="18680" y="971"/>
                    </a:cubicBezTo>
                    <a:cubicBezTo>
                      <a:pt x="20645" y="3612"/>
                      <a:pt x="21658" y="6972"/>
                      <a:pt x="21277" y="10513"/>
                    </a:cubicBezTo>
                    <a:cubicBezTo>
                      <a:pt x="20490" y="17995"/>
                      <a:pt x="13761" y="23424"/>
                      <a:pt x="6271" y="22645"/>
                    </a:cubicBezTo>
                    <a:cubicBezTo>
                      <a:pt x="5016" y="22497"/>
                      <a:pt x="3795" y="22186"/>
                      <a:pt x="2669" y="21735"/>
                    </a:cubicBezTo>
                    <a:close/>
                  </a:path>
                </a:pathLst>
              </a:custGeom>
              <a:grpFill/>
              <a:ln w="8653" cap="flat">
                <a:noFill/>
                <a:prstDash val="solid"/>
                <a:miter/>
              </a:ln>
            </p:spPr>
            <p:txBody>
              <a:bodyPr rtlCol="0" anchor="ctr"/>
              <a:lstStyle/>
              <a:p>
                <a:endParaRPr lang="en-IN" dirty="0"/>
              </a:p>
            </p:txBody>
          </p:sp>
          <p:sp>
            <p:nvSpPr>
              <p:cNvPr id="128" name="Freeform: Shape 103">
                <a:extLst>
                  <a:ext uri="{FF2B5EF4-FFF2-40B4-BE49-F238E27FC236}">
                    <a16:creationId xmlns:a16="http://schemas.microsoft.com/office/drawing/2014/main" id="{E3DD1387-7BB6-414F-A822-4A4944D5CF91}"/>
                  </a:ext>
                </a:extLst>
              </p:cNvPr>
              <p:cNvSpPr/>
              <p:nvPr/>
            </p:nvSpPr>
            <p:spPr>
              <a:xfrm>
                <a:off x="-1072510" y="3515292"/>
                <a:ext cx="22965" cy="21161"/>
              </a:xfrm>
              <a:custGeom>
                <a:avLst/>
                <a:gdLst>
                  <a:gd name="connsiteX0" fmla="*/ 774 w 22965"/>
                  <a:gd name="connsiteY0" fmla="*/ 18128 h 21161"/>
                  <a:gd name="connsiteX1" fmla="*/ 30 w 22965"/>
                  <a:gd name="connsiteY1" fmla="*/ 14499 h 21161"/>
                  <a:gd name="connsiteX2" fmla="*/ 12767 w 22965"/>
                  <a:gd name="connsiteY2" fmla="*/ 30 h 21161"/>
                  <a:gd name="connsiteX3" fmla="*/ 22197 w 22965"/>
                  <a:gd name="connsiteY3" fmla="*/ 2991 h 21161"/>
                  <a:gd name="connsiteX4" fmla="*/ 21859 w 22965"/>
                  <a:gd name="connsiteY4" fmla="*/ 12889 h 21161"/>
                  <a:gd name="connsiteX5" fmla="*/ 3961 w 22965"/>
                  <a:gd name="connsiteY5" fmla="*/ 20058 h 21161"/>
                  <a:gd name="connsiteX6" fmla="*/ 774 w 22965"/>
                  <a:gd name="connsiteY6" fmla="*/ 18128 h 21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65" h="21161">
                    <a:moveTo>
                      <a:pt x="774" y="18128"/>
                    </a:moveTo>
                    <a:cubicBezTo>
                      <a:pt x="367" y="16993"/>
                      <a:pt x="116" y="15781"/>
                      <a:pt x="30" y="14499"/>
                    </a:cubicBezTo>
                    <a:cubicBezTo>
                      <a:pt x="-464" y="6975"/>
                      <a:pt x="5251" y="515"/>
                      <a:pt x="12767" y="30"/>
                    </a:cubicBezTo>
                    <a:cubicBezTo>
                      <a:pt x="16309" y="-204"/>
                      <a:pt x="19625" y="939"/>
                      <a:pt x="22197" y="2991"/>
                    </a:cubicBezTo>
                    <a:cubicBezTo>
                      <a:pt x="23288" y="6109"/>
                      <a:pt x="23253" y="9607"/>
                      <a:pt x="21859" y="12889"/>
                    </a:cubicBezTo>
                    <a:cubicBezTo>
                      <a:pt x="18889" y="19816"/>
                      <a:pt x="10862" y="23020"/>
                      <a:pt x="3961" y="20058"/>
                    </a:cubicBezTo>
                    <a:cubicBezTo>
                      <a:pt x="2775" y="19548"/>
                      <a:pt x="1710" y="18916"/>
                      <a:pt x="774" y="18128"/>
                    </a:cubicBezTo>
                    <a:close/>
                  </a:path>
                </a:pathLst>
              </a:custGeom>
              <a:grpFill/>
              <a:ln w="8653" cap="flat">
                <a:noFill/>
                <a:prstDash val="solid"/>
                <a:miter/>
              </a:ln>
            </p:spPr>
            <p:txBody>
              <a:bodyPr rtlCol="0" anchor="ctr"/>
              <a:lstStyle/>
              <a:p>
                <a:endParaRPr lang="en-IN" dirty="0"/>
              </a:p>
            </p:txBody>
          </p:sp>
          <p:sp>
            <p:nvSpPr>
              <p:cNvPr id="129" name="Freeform: Shape 104">
                <a:extLst>
                  <a:ext uri="{FF2B5EF4-FFF2-40B4-BE49-F238E27FC236}">
                    <a16:creationId xmlns:a16="http://schemas.microsoft.com/office/drawing/2014/main" id="{8CDAA9E7-6D59-2C41-849F-01AA983AA550}"/>
                  </a:ext>
                </a:extLst>
              </p:cNvPr>
              <p:cNvSpPr/>
              <p:nvPr/>
            </p:nvSpPr>
            <p:spPr>
              <a:xfrm>
                <a:off x="-1017821" y="3626621"/>
                <a:ext cx="24953" cy="20157"/>
              </a:xfrm>
              <a:custGeom>
                <a:avLst/>
                <a:gdLst>
                  <a:gd name="connsiteX0" fmla="*/ 15 w 24953"/>
                  <a:gd name="connsiteY0" fmla="*/ 14162 h 20157"/>
                  <a:gd name="connsiteX1" fmla="*/ 378 w 24953"/>
                  <a:gd name="connsiteY1" fmla="*/ 10456 h 20157"/>
                  <a:gd name="connsiteX2" fmla="*/ 16822 w 24953"/>
                  <a:gd name="connsiteY2" fmla="*/ 377 h 20157"/>
                  <a:gd name="connsiteX3" fmla="*/ 24944 w 24953"/>
                  <a:gd name="connsiteY3" fmla="*/ 6006 h 20157"/>
                  <a:gd name="connsiteX4" fmla="*/ 21714 w 24953"/>
                  <a:gd name="connsiteY4" fmla="*/ 15340 h 20157"/>
                  <a:gd name="connsiteX5" fmla="*/ 2482 w 24953"/>
                  <a:gd name="connsiteY5" fmla="*/ 16933 h 20157"/>
                  <a:gd name="connsiteX6" fmla="*/ 15 w 24953"/>
                  <a:gd name="connsiteY6" fmla="*/ 14162 h 2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53" h="20157">
                    <a:moveTo>
                      <a:pt x="15" y="14162"/>
                    </a:moveTo>
                    <a:cubicBezTo>
                      <a:pt x="-46" y="12941"/>
                      <a:pt x="84" y="11712"/>
                      <a:pt x="378" y="10456"/>
                    </a:cubicBezTo>
                    <a:cubicBezTo>
                      <a:pt x="2136" y="3131"/>
                      <a:pt x="9496" y="-1372"/>
                      <a:pt x="16822" y="377"/>
                    </a:cubicBezTo>
                    <a:cubicBezTo>
                      <a:pt x="20277" y="1217"/>
                      <a:pt x="23100" y="3287"/>
                      <a:pt x="24944" y="6006"/>
                    </a:cubicBezTo>
                    <a:cubicBezTo>
                      <a:pt x="25065" y="9296"/>
                      <a:pt x="24018" y="12647"/>
                      <a:pt x="21714" y="15340"/>
                    </a:cubicBezTo>
                    <a:cubicBezTo>
                      <a:pt x="16830" y="21090"/>
                      <a:pt x="8215" y="21782"/>
                      <a:pt x="2482" y="16933"/>
                    </a:cubicBezTo>
                    <a:cubicBezTo>
                      <a:pt x="1513" y="16102"/>
                      <a:pt x="690" y="15158"/>
                      <a:pt x="15" y="14162"/>
                    </a:cubicBezTo>
                    <a:close/>
                  </a:path>
                </a:pathLst>
              </a:custGeom>
              <a:grpFill/>
              <a:ln w="8653" cap="flat">
                <a:noFill/>
                <a:prstDash val="solid"/>
                <a:miter/>
              </a:ln>
            </p:spPr>
            <p:txBody>
              <a:bodyPr rtlCol="0" anchor="ctr"/>
              <a:lstStyle/>
              <a:p>
                <a:endParaRPr lang="en-IN" dirty="0"/>
              </a:p>
            </p:txBody>
          </p:sp>
          <p:sp>
            <p:nvSpPr>
              <p:cNvPr id="130" name="Freeform: Shape 105">
                <a:extLst>
                  <a:ext uri="{FF2B5EF4-FFF2-40B4-BE49-F238E27FC236}">
                    <a16:creationId xmlns:a16="http://schemas.microsoft.com/office/drawing/2014/main" id="{49F867EB-490C-D840-8E73-CDC7281A8612}"/>
                  </a:ext>
                </a:extLst>
              </p:cNvPr>
              <p:cNvSpPr/>
              <p:nvPr/>
            </p:nvSpPr>
            <p:spPr>
              <a:xfrm>
                <a:off x="-1790834" y="3581534"/>
                <a:ext cx="24144" cy="20469"/>
              </a:xfrm>
              <a:custGeom>
                <a:avLst/>
                <a:gdLst>
                  <a:gd name="connsiteX0" fmla="*/ 23990 w 24144"/>
                  <a:gd name="connsiteY0" fmla="*/ 15728 h 20469"/>
                  <a:gd name="connsiteX1" fmla="*/ 21211 w 24144"/>
                  <a:gd name="connsiteY1" fmla="*/ 18179 h 20469"/>
                  <a:gd name="connsiteX2" fmla="*/ 2291 w 24144"/>
                  <a:gd name="connsiteY2" fmla="*/ 14404 h 20469"/>
                  <a:gd name="connsiteX3" fmla="*/ 161 w 24144"/>
                  <a:gd name="connsiteY3" fmla="*/ 4732 h 20469"/>
                  <a:gd name="connsiteX4" fmla="*/ 8889 w 24144"/>
                  <a:gd name="connsiteY4" fmla="*/ 99 h 20469"/>
                  <a:gd name="connsiteX5" fmla="*/ 24060 w 24144"/>
                  <a:gd name="connsiteY5" fmla="*/ 12022 h 20469"/>
                  <a:gd name="connsiteX6" fmla="*/ 23990 w 24144"/>
                  <a:gd name="connsiteY6" fmla="*/ 15728 h 2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4" h="20469">
                    <a:moveTo>
                      <a:pt x="23990" y="15728"/>
                    </a:moveTo>
                    <a:cubicBezTo>
                      <a:pt x="23202" y="16638"/>
                      <a:pt x="22276" y="17486"/>
                      <a:pt x="21211" y="18179"/>
                    </a:cubicBezTo>
                    <a:cubicBezTo>
                      <a:pt x="14942" y="22353"/>
                      <a:pt x="6473" y="20664"/>
                      <a:pt x="2291" y="14404"/>
                    </a:cubicBezTo>
                    <a:cubicBezTo>
                      <a:pt x="325" y="11425"/>
                      <a:pt x="-342" y="7987"/>
                      <a:pt x="161" y="4732"/>
                    </a:cubicBezTo>
                    <a:cubicBezTo>
                      <a:pt x="2308" y="2255"/>
                      <a:pt x="5365" y="523"/>
                      <a:pt x="8889" y="99"/>
                    </a:cubicBezTo>
                    <a:cubicBezTo>
                      <a:pt x="16362" y="-802"/>
                      <a:pt x="23159" y="4550"/>
                      <a:pt x="24060" y="12022"/>
                    </a:cubicBezTo>
                    <a:cubicBezTo>
                      <a:pt x="24190" y="13295"/>
                      <a:pt x="24172" y="14525"/>
                      <a:pt x="23990" y="15728"/>
                    </a:cubicBezTo>
                    <a:close/>
                  </a:path>
                </a:pathLst>
              </a:custGeom>
              <a:grpFill/>
              <a:ln w="8653" cap="flat">
                <a:noFill/>
                <a:prstDash val="solid"/>
                <a:miter/>
              </a:ln>
            </p:spPr>
            <p:txBody>
              <a:bodyPr rtlCol="0" anchor="ctr"/>
              <a:lstStyle/>
              <a:p>
                <a:endParaRPr lang="en-IN" dirty="0"/>
              </a:p>
            </p:txBody>
          </p:sp>
          <p:sp>
            <p:nvSpPr>
              <p:cNvPr id="131" name="Freeform: Shape 106">
                <a:extLst>
                  <a:ext uri="{FF2B5EF4-FFF2-40B4-BE49-F238E27FC236}">
                    <a16:creationId xmlns:a16="http://schemas.microsoft.com/office/drawing/2014/main" id="{B1C9DEA2-75C6-4F47-B131-1F53D27EE644}"/>
                  </a:ext>
                </a:extLst>
              </p:cNvPr>
              <p:cNvSpPr/>
              <p:nvPr/>
            </p:nvSpPr>
            <p:spPr>
              <a:xfrm>
                <a:off x="-1721755" y="3477277"/>
                <a:ext cx="22280" cy="21711"/>
              </a:xfrm>
              <a:custGeom>
                <a:avLst/>
                <a:gdLst>
                  <a:gd name="connsiteX0" fmla="*/ 20903 w 22280"/>
                  <a:gd name="connsiteY0" fmla="*/ 19619 h 21711"/>
                  <a:gd name="connsiteX1" fmla="*/ 17517 w 22280"/>
                  <a:gd name="connsiteY1" fmla="*/ 21143 h 21711"/>
                  <a:gd name="connsiteX2" fmla="*/ 571 w 22280"/>
                  <a:gd name="connsiteY2" fmla="*/ 11938 h 21711"/>
                  <a:gd name="connsiteX3" fmla="*/ 1376 w 22280"/>
                  <a:gd name="connsiteY3" fmla="*/ 2093 h 21711"/>
                  <a:gd name="connsiteX4" fmla="*/ 11075 w 22280"/>
                  <a:gd name="connsiteY4" fmla="*/ 222 h 21711"/>
                  <a:gd name="connsiteX5" fmla="*/ 22054 w 22280"/>
                  <a:gd name="connsiteY5" fmla="*/ 16094 h 21711"/>
                  <a:gd name="connsiteX6" fmla="*/ 20903 w 22280"/>
                  <a:gd name="connsiteY6" fmla="*/ 19619 h 2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80" h="21711">
                    <a:moveTo>
                      <a:pt x="20903" y="19619"/>
                    </a:moveTo>
                    <a:cubicBezTo>
                      <a:pt x="19889" y="20259"/>
                      <a:pt x="18755" y="20779"/>
                      <a:pt x="17517" y="21143"/>
                    </a:cubicBezTo>
                    <a:cubicBezTo>
                      <a:pt x="10304" y="23290"/>
                      <a:pt x="2701" y="19168"/>
                      <a:pt x="571" y="11938"/>
                    </a:cubicBezTo>
                    <a:cubicBezTo>
                      <a:pt x="-451" y="8535"/>
                      <a:pt x="-52" y="5071"/>
                      <a:pt x="1376" y="2093"/>
                    </a:cubicBezTo>
                    <a:cubicBezTo>
                      <a:pt x="4156" y="335"/>
                      <a:pt x="7594" y="-410"/>
                      <a:pt x="11075" y="222"/>
                    </a:cubicBezTo>
                    <a:cubicBezTo>
                      <a:pt x="18495" y="1573"/>
                      <a:pt x="23414" y="8674"/>
                      <a:pt x="22054" y="16094"/>
                    </a:cubicBezTo>
                    <a:cubicBezTo>
                      <a:pt x="21829" y="17341"/>
                      <a:pt x="21448" y="18519"/>
                      <a:pt x="20903" y="19619"/>
                    </a:cubicBezTo>
                    <a:close/>
                  </a:path>
                </a:pathLst>
              </a:custGeom>
              <a:grpFill/>
              <a:ln w="8653" cap="flat">
                <a:noFill/>
                <a:prstDash val="solid"/>
                <a:miter/>
              </a:ln>
            </p:spPr>
            <p:txBody>
              <a:bodyPr rtlCol="0" anchor="ctr"/>
              <a:lstStyle/>
              <a:p>
                <a:endParaRPr lang="en-IN" dirty="0"/>
              </a:p>
            </p:txBody>
          </p:sp>
          <p:sp>
            <p:nvSpPr>
              <p:cNvPr id="132" name="Freeform: Shape 107">
                <a:extLst>
                  <a:ext uri="{FF2B5EF4-FFF2-40B4-BE49-F238E27FC236}">
                    <a16:creationId xmlns:a16="http://schemas.microsoft.com/office/drawing/2014/main" id="{E74AB269-8C0E-354A-888F-4676846DB2A4}"/>
                  </a:ext>
                </a:extLst>
              </p:cNvPr>
              <p:cNvSpPr/>
              <p:nvPr/>
            </p:nvSpPr>
            <p:spPr>
              <a:xfrm>
                <a:off x="-1984352" y="294785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33" name="Freeform: Shape 108">
                <a:extLst>
                  <a:ext uri="{FF2B5EF4-FFF2-40B4-BE49-F238E27FC236}">
                    <a16:creationId xmlns:a16="http://schemas.microsoft.com/office/drawing/2014/main" id="{D7BDA82B-FC15-944D-9579-8753803B6FB6}"/>
                  </a:ext>
                </a:extLst>
              </p:cNvPr>
              <p:cNvSpPr/>
              <p:nvPr/>
            </p:nvSpPr>
            <p:spPr>
              <a:xfrm>
                <a:off x="-2195079" y="3150064"/>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34" name="Freeform: Shape 109">
                <a:extLst>
                  <a:ext uri="{FF2B5EF4-FFF2-40B4-BE49-F238E27FC236}">
                    <a16:creationId xmlns:a16="http://schemas.microsoft.com/office/drawing/2014/main" id="{66141F6E-C4FB-664F-B1A7-B1F5752F2E4A}"/>
                  </a:ext>
                </a:extLst>
              </p:cNvPr>
              <p:cNvSpPr/>
              <p:nvPr/>
            </p:nvSpPr>
            <p:spPr>
              <a:xfrm>
                <a:off x="-2336829" y="340541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2"/>
                      <a:pt x="27972" y="36039"/>
                      <a:pt x="18020" y="36039"/>
                    </a:cubicBezTo>
                    <a:cubicBezTo>
                      <a:pt x="8068" y="36039"/>
                      <a:pt x="0" y="27972"/>
                      <a:pt x="0" y="18020"/>
                    </a:cubicBezTo>
                    <a:cubicBezTo>
                      <a:pt x="0" y="8068"/>
                      <a:pt x="8068" y="0"/>
                      <a:pt x="18020" y="0"/>
                    </a:cubicBezTo>
                    <a:cubicBezTo>
                      <a:pt x="27971" y="0"/>
                      <a:pt x="36039" y="8068"/>
                      <a:pt x="36039" y="18020"/>
                    </a:cubicBezTo>
                    <a:close/>
                  </a:path>
                </a:pathLst>
              </a:custGeom>
              <a:grpFill/>
              <a:ln w="8653" cap="flat">
                <a:noFill/>
                <a:prstDash val="solid"/>
                <a:miter/>
              </a:ln>
            </p:spPr>
            <p:txBody>
              <a:bodyPr rtlCol="0" anchor="ctr"/>
              <a:lstStyle/>
              <a:p>
                <a:endParaRPr lang="en-IN" dirty="0"/>
              </a:p>
            </p:txBody>
          </p:sp>
          <p:sp>
            <p:nvSpPr>
              <p:cNvPr id="135" name="Freeform: Shape 110">
                <a:extLst>
                  <a:ext uri="{FF2B5EF4-FFF2-40B4-BE49-F238E27FC236}">
                    <a16:creationId xmlns:a16="http://schemas.microsoft.com/office/drawing/2014/main" id="{08325B5C-2F62-834D-A0EE-9A5256ECD53A}"/>
                  </a:ext>
                </a:extLst>
              </p:cNvPr>
              <p:cNvSpPr/>
              <p:nvPr/>
            </p:nvSpPr>
            <p:spPr>
              <a:xfrm>
                <a:off x="-2396715" y="3691199"/>
                <a:ext cx="35441" cy="15125"/>
              </a:xfrm>
              <a:custGeom>
                <a:avLst/>
                <a:gdLst>
                  <a:gd name="connsiteX0" fmla="*/ 35442 w 35441"/>
                  <a:gd name="connsiteY0" fmla="*/ 15125 h 15125"/>
                  <a:gd name="connsiteX1" fmla="*/ 29112 w 35441"/>
                  <a:gd name="connsiteY1" fmla="*/ 4059 h 15125"/>
                  <a:gd name="connsiteX2" fmla="*/ 3741 w 35441"/>
                  <a:gd name="connsiteY2" fmla="*/ 6648 h 15125"/>
                  <a:gd name="connsiteX3" fmla="*/ 0 w 35441"/>
                  <a:gd name="connsiteY3" fmla="*/ 15125 h 15125"/>
                  <a:gd name="connsiteX4" fmla="*/ 35442 w 35441"/>
                  <a:gd name="connsiteY4" fmla="*/ 15125 h 15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41" h="15125">
                    <a:moveTo>
                      <a:pt x="35442" y="15125"/>
                    </a:moveTo>
                    <a:cubicBezTo>
                      <a:pt x="34749" y="10926"/>
                      <a:pt x="32662" y="6951"/>
                      <a:pt x="29112" y="4059"/>
                    </a:cubicBezTo>
                    <a:cubicBezTo>
                      <a:pt x="21379" y="-2236"/>
                      <a:pt x="10045" y="-1084"/>
                      <a:pt x="3741" y="6648"/>
                    </a:cubicBezTo>
                    <a:cubicBezTo>
                      <a:pt x="1680" y="9185"/>
                      <a:pt x="494" y="12121"/>
                      <a:pt x="0" y="15125"/>
                    </a:cubicBezTo>
                    <a:lnTo>
                      <a:pt x="35442" y="15125"/>
                    </a:lnTo>
                    <a:close/>
                  </a:path>
                </a:pathLst>
              </a:custGeom>
              <a:grpFill/>
              <a:ln w="8653" cap="flat">
                <a:noFill/>
                <a:prstDash val="solid"/>
                <a:miter/>
              </a:ln>
            </p:spPr>
            <p:txBody>
              <a:bodyPr rtlCol="0" anchor="ctr"/>
              <a:lstStyle/>
              <a:p>
                <a:endParaRPr lang="en-IN" dirty="0"/>
              </a:p>
            </p:txBody>
          </p:sp>
          <p:sp>
            <p:nvSpPr>
              <p:cNvPr id="136" name="Freeform: Shape 111">
                <a:extLst>
                  <a:ext uri="{FF2B5EF4-FFF2-40B4-BE49-F238E27FC236}">
                    <a16:creationId xmlns:a16="http://schemas.microsoft.com/office/drawing/2014/main" id="{B4CF0300-AC9C-D640-8B8A-FB7EC8A234F2}"/>
                  </a:ext>
                </a:extLst>
              </p:cNvPr>
              <p:cNvSpPr/>
              <p:nvPr/>
            </p:nvSpPr>
            <p:spPr>
              <a:xfrm>
                <a:off x="-443215" y="3658362"/>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137" name="Freeform: Shape 112">
                <a:extLst>
                  <a:ext uri="{FF2B5EF4-FFF2-40B4-BE49-F238E27FC236}">
                    <a16:creationId xmlns:a16="http://schemas.microsoft.com/office/drawing/2014/main" id="{5E1CE217-7F1D-504D-BB0D-5694C654AF83}"/>
                  </a:ext>
                </a:extLst>
              </p:cNvPr>
              <p:cNvSpPr/>
              <p:nvPr/>
            </p:nvSpPr>
            <p:spPr>
              <a:xfrm>
                <a:off x="-512990" y="3374742"/>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138" name="Freeform: Shape 113">
                <a:extLst>
                  <a:ext uri="{FF2B5EF4-FFF2-40B4-BE49-F238E27FC236}">
                    <a16:creationId xmlns:a16="http://schemas.microsoft.com/office/drawing/2014/main" id="{32886650-CC0E-F447-B2FA-1BE66680C383}"/>
                  </a:ext>
                </a:extLst>
              </p:cNvPr>
              <p:cNvSpPr/>
              <p:nvPr/>
            </p:nvSpPr>
            <p:spPr>
              <a:xfrm>
                <a:off x="-663255" y="3124324"/>
                <a:ext cx="36048" cy="36030"/>
              </a:xfrm>
              <a:custGeom>
                <a:avLst/>
                <a:gdLst>
                  <a:gd name="connsiteX0" fmla="*/ 19192 w 36048"/>
                  <a:gd name="connsiteY0" fmla="*/ 35993 h 36030"/>
                  <a:gd name="connsiteX1" fmla="*/ 38 w 36048"/>
                  <a:gd name="connsiteY1" fmla="*/ 19168 h 36030"/>
                  <a:gd name="connsiteX2" fmla="*/ 16871 w 36048"/>
                  <a:gd name="connsiteY2" fmla="*/ 40 h 36030"/>
                  <a:gd name="connsiteX3" fmla="*/ 36008 w 36048"/>
                  <a:gd name="connsiteY3" fmla="*/ 16873 h 36030"/>
                  <a:gd name="connsiteX4" fmla="*/ 19192 w 36048"/>
                  <a:gd name="connsiteY4" fmla="*/ 35993 h 36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8" h="36030">
                    <a:moveTo>
                      <a:pt x="19192" y="35993"/>
                    </a:moveTo>
                    <a:cubicBezTo>
                      <a:pt x="9251" y="36633"/>
                      <a:pt x="687" y="29091"/>
                      <a:pt x="38" y="19168"/>
                    </a:cubicBezTo>
                    <a:cubicBezTo>
                      <a:pt x="-603" y="9245"/>
                      <a:pt x="6939" y="655"/>
                      <a:pt x="16871" y="40"/>
                    </a:cubicBezTo>
                    <a:cubicBezTo>
                      <a:pt x="26803" y="-618"/>
                      <a:pt x="35367" y="6924"/>
                      <a:pt x="36008" y="16873"/>
                    </a:cubicBezTo>
                    <a:cubicBezTo>
                      <a:pt x="36675" y="26779"/>
                      <a:pt x="29124" y="35361"/>
                      <a:pt x="19192" y="35993"/>
                    </a:cubicBezTo>
                    <a:close/>
                  </a:path>
                </a:pathLst>
              </a:custGeom>
              <a:grpFill/>
              <a:ln w="8653" cap="flat">
                <a:noFill/>
                <a:prstDash val="solid"/>
                <a:miter/>
              </a:ln>
            </p:spPr>
            <p:txBody>
              <a:bodyPr rtlCol="0" anchor="ctr"/>
              <a:lstStyle/>
              <a:p>
                <a:endParaRPr lang="en-IN" dirty="0"/>
              </a:p>
            </p:txBody>
          </p:sp>
          <p:sp>
            <p:nvSpPr>
              <p:cNvPr id="139" name="Freeform: Shape 114">
                <a:extLst>
                  <a:ext uri="{FF2B5EF4-FFF2-40B4-BE49-F238E27FC236}">
                    <a16:creationId xmlns:a16="http://schemas.microsoft.com/office/drawing/2014/main" id="{52F3924D-9189-2048-ABAD-AF068C2E2A78}"/>
                  </a:ext>
                </a:extLst>
              </p:cNvPr>
              <p:cNvSpPr/>
              <p:nvPr/>
            </p:nvSpPr>
            <p:spPr>
              <a:xfrm>
                <a:off x="-880646" y="292929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40" name="Freeform: Shape 115">
                <a:extLst>
                  <a:ext uri="{FF2B5EF4-FFF2-40B4-BE49-F238E27FC236}">
                    <a16:creationId xmlns:a16="http://schemas.microsoft.com/office/drawing/2014/main" id="{BE501181-83CC-D24D-9D72-BE7FD06CC54F}"/>
                  </a:ext>
                </a:extLst>
              </p:cNvPr>
              <p:cNvSpPr/>
              <p:nvPr/>
            </p:nvSpPr>
            <p:spPr>
              <a:xfrm>
                <a:off x="-1145874" y="280701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1" name="Freeform: Shape 116">
                <a:extLst>
                  <a:ext uri="{FF2B5EF4-FFF2-40B4-BE49-F238E27FC236}">
                    <a16:creationId xmlns:a16="http://schemas.microsoft.com/office/drawing/2014/main" id="{9A0982CA-C8FD-3C46-ADCF-CB3035BFBE13}"/>
                  </a:ext>
                </a:extLst>
              </p:cNvPr>
              <p:cNvSpPr/>
              <p:nvPr/>
            </p:nvSpPr>
            <p:spPr>
              <a:xfrm>
                <a:off x="-1435356" y="2768354"/>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42" name="Freeform: Shape 117">
                <a:extLst>
                  <a:ext uri="{FF2B5EF4-FFF2-40B4-BE49-F238E27FC236}">
                    <a16:creationId xmlns:a16="http://schemas.microsoft.com/office/drawing/2014/main" id="{8C3B4395-A60B-8A40-A727-8EF22281139C}"/>
                  </a:ext>
                </a:extLst>
              </p:cNvPr>
              <p:cNvSpPr/>
              <p:nvPr/>
            </p:nvSpPr>
            <p:spPr>
              <a:xfrm>
                <a:off x="-1723375" y="2816733"/>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43" name="Freeform: Shape 118">
                <a:extLst>
                  <a:ext uri="{FF2B5EF4-FFF2-40B4-BE49-F238E27FC236}">
                    <a16:creationId xmlns:a16="http://schemas.microsoft.com/office/drawing/2014/main" id="{5C7249F3-93C7-9A4E-AB3F-3296E3924118}"/>
                  </a:ext>
                </a:extLst>
              </p:cNvPr>
              <p:cNvSpPr/>
              <p:nvPr/>
            </p:nvSpPr>
            <p:spPr>
              <a:xfrm>
                <a:off x="-1858717" y="2872480"/>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4" name="Freeform: Shape 119">
                <a:extLst>
                  <a:ext uri="{FF2B5EF4-FFF2-40B4-BE49-F238E27FC236}">
                    <a16:creationId xmlns:a16="http://schemas.microsoft.com/office/drawing/2014/main" id="{AF3C0626-7209-944A-A03B-56B2F494F7F4}"/>
                  </a:ext>
                </a:extLst>
              </p:cNvPr>
              <p:cNvSpPr/>
              <p:nvPr/>
            </p:nvSpPr>
            <p:spPr>
              <a:xfrm>
                <a:off x="-2097240" y="304102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45" name="Freeform: Shape 120">
                <a:extLst>
                  <a:ext uri="{FF2B5EF4-FFF2-40B4-BE49-F238E27FC236}">
                    <a16:creationId xmlns:a16="http://schemas.microsoft.com/office/drawing/2014/main" id="{C056E63C-F5C4-3D4C-9DF3-28715747BF1A}"/>
                  </a:ext>
                </a:extLst>
              </p:cNvPr>
              <p:cNvSpPr/>
              <p:nvPr/>
            </p:nvSpPr>
            <p:spPr>
              <a:xfrm>
                <a:off x="-2275488" y="327235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6" name="Freeform: Shape 121">
                <a:extLst>
                  <a:ext uri="{FF2B5EF4-FFF2-40B4-BE49-F238E27FC236}">
                    <a16:creationId xmlns:a16="http://schemas.microsoft.com/office/drawing/2014/main" id="{63322AFA-67FA-F341-ABCD-A43BF2629B4B}"/>
                  </a:ext>
                </a:extLst>
              </p:cNvPr>
              <p:cNvSpPr/>
              <p:nvPr/>
            </p:nvSpPr>
            <p:spPr>
              <a:xfrm>
                <a:off x="-2377613" y="354599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1" y="0"/>
                      <a:pt x="36039" y="8068"/>
                      <a:pt x="36039" y="18020"/>
                    </a:cubicBezTo>
                    <a:close/>
                  </a:path>
                </a:pathLst>
              </a:custGeom>
              <a:grpFill/>
              <a:ln w="8653" cap="flat">
                <a:noFill/>
                <a:prstDash val="solid"/>
                <a:miter/>
              </a:ln>
            </p:spPr>
            <p:txBody>
              <a:bodyPr rtlCol="0" anchor="ctr"/>
              <a:lstStyle/>
              <a:p>
                <a:endParaRPr lang="en-IN" dirty="0"/>
              </a:p>
            </p:txBody>
          </p:sp>
          <p:sp>
            <p:nvSpPr>
              <p:cNvPr id="147" name="Freeform: Shape 122">
                <a:extLst>
                  <a:ext uri="{FF2B5EF4-FFF2-40B4-BE49-F238E27FC236}">
                    <a16:creationId xmlns:a16="http://schemas.microsoft.com/office/drawing/2014/main" id="{772A3B50-DB57-4E4F-B06B-680728374BC7}"/>
                  </a:ext>
                </a:extLst>
              </p:cNvPr>
              <p:cNvSpPr/>
              <p:nvPr/>
            </p:nvSpPr>
            <p:spPr>
              <a:xfrm>
                <a:off x="-467461" y="3514023"/>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48" name="Freeform: Shape 123">
                <a:extLst>
                  <a:ext uri="{FF2B5EF4-FFF2-40B4-BE49-F238E27FC236}">
                    <a16:creationId xmlns:a16="http://schemas.microsoft.com/office/drawing/2014/main" id="{D87A4DD6-2639-6D42-9FFC-180B16D353CE}"/>
                  </a:ext>
                </a:extLst>
              </p:cNvPr>
              <p:cNvSpPr/>
              <p:nvPr/>
            </p:nvSpPr>
            <p:spPr>
              <a:xfrm>
                <a:off x="-578704" y="3243972"/>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49" name="Freeform: Shape 124">
                <a:extLst>
                  <a:ext uri="{FF2B5EF4-FFF2-40B4-BE49-F238E27FC236}">
                    <a16:creationId xmlns:a16="http://schemas.microsoft.com/office/drawing/2014/main" id="{CD037033-B69C-6742-A6E6-0C9584BDCC11}"/>
                  </a:ext>
                </a:extLst>
              </p:cNvPr>
              <p:cNvSpPr/>
              <p:nvPr/>
            </p:nvSpPr>
            <p:spPr>
              <a:xfrm>
                <a:off x="-764589" y="3018706"/>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150" name="Freeform: Shape 125">
                <a:extLst>
                  <a:ext uri="{FF2B5EF4-FFF2-40B4-BE49-F238E27FC236}">
                    <a16:creationId xmlns:a16="http://schemas.microsoft.com/office/drawing/2014/main" id="{C40D6F87-116C-AA4C-A963-F3B86D0928D1}"/>
                  </a:ext>
                </a:extLst>
              </p:cNvPr>
              <p:cNvSpPr/>
              <p:nvPr/>
            </p:nvSpPr>
            <p:spPr>
              <a:xfrm>
                <a:off x="-1008610" y="2858253"/>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151" name="Freeform: Shape 126">
                <a:extLst>
                  <a:ext uri="{FF2B5EF4-FFF2-40B4-BE49-F238E27FC236}">
                    <a16:creationId xmlns:a16="http://schemas.microsoft.com/office/drawing/2014/main" id="{6628AD95-EC3C-454B-B113-86BC52F56839}"/>
                  </a:ext>
                </a:extLst>
              </p:cNvPr>
              <p:cNvSpPr/>
              <p:nvPr/>
            </p:nvSpPr>
            <p:spPr>
              <a:xfrm>
                <a:off x="-1289096" y="277684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52" name="Freeform: Shape 127">
                <a:extLst>
                  <a:ext uri="{FF2B5EF4-FFF2-40B4-BE49-F238E27FC236}">
                    <a16:creationId xmlns:a16="http://schemas.microsoft.com/office/drawing/2014/main" id="{BA80A4C1-7342-6747-AA2D-65188818A042}"/>
                  </a:ext>
                </a:extLst>
              </p:cNvPr>
              <p:cNvSpPr/>
              <p:nvPr/>
            </p:nvSpPr>
            <p:spPr>
              <a:xfrm>
                <a:off x="-1581098" y="278175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53" name="Freeform: Shape 128">
                <a:extLst>
                  <a:ext uri="{FF2B5EF4-FFF2-40B4-BE49-F238E27FC236}">
                    <a16:creationId xmlns:a16="http://schemas.microsoft.com/office/drawing/2014/main" id="{32FEAE07-00F8-AA4F-A0C7-B11FD80BA1CC}"/>
                  </a:ext>
                </a:extLst>
              </p:cNvPr>
              <p:cNvSpPr/>
              <p:nvPr/>
            </p:nvSpPr>
            <p:spPr>
              <a:xfrm>
                <a:off x="-1890634" y="3096716"/>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54" name="Freeform: Shape 129">
                <a:extLst>
                  <a:ext uri="{FF2B5EF4-FFF2-40B4-BE49-F238E27FC236}">
                    <a16:creationId xmlns:a16="http://schemas.microsoft.com/office/drawing/2014/main" id="{82A5E155-EEE6-BA4B-A070-25EE4D7E1428}"/>
                  </a:ext>
                </a:extLst>
              </p:cNvPr>
              <p:cNvSpPr/>
              <p:nvPr/>
            </p:nvSpPr>
            <p:spPr>
              <a:xfrm>
                <a:off x="-2061634" y="3264711"/>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155" name="Freeform: Shape 130">
                <a:extLst>
                  <a:ext uri="{FF2B5EF4-FFF2-40B4-BE49-F238E27FC236}">
                    <a16:creationId xmlns:a16="http://schemas.microsoft.com/office/drawing/2014/main" id="{93673742-0B6E-F344-8F60-5A11F627E0F8}"/>
                  </a:ext>
                </a:extLst>
              </p:cNvPr>
              <p:cNvSpPr/>
              <p:nvPr/>
            </p:nvSpPr>
            <p:spPr>
              <a:xfrm>
                <a:off x="-2175527" y="3475629"/>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2"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156" name="Freeform: Shape 131">
                <a:extLst>
                  <a:ext uri="{FF2B5EF4-FFF2-40B4-BE49-F238E27FC236}">
                    <a16:creationId xmlns:a16="http://schemas.microsoft.com/office/drawing/2014/main" id="{3861512A-9B72-0F47-8A68-F6178524A629}"/>
                  </a:ext>
                </a:extLst>
              </p:cNvPr>
              <p:cNvSpPr/>
              <p:nvPr/>
            </p:nvSpPr>
            <p:spPr>
              <a:xfrm>
                <a:off x="-619012" y="3665081"/>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57" name="Freeform: Shape 132">
                <a:extLst>
                  <a:ext uri="{FF2B5EF4-FFF2-40B4-BE49-F238E27FC236}">
                    <a16:creationId xmlns:a16="http://schemas.microsoft.com/office/drawing/2014/main" id="{56D12FDA-A5E6-3B4E-B14C-624F4A46A19C}"/>
                  </a:ext>
                </a:extLst>
              </p:cNvPr>
              <p:cNvSpPr/>
              <p:nvPr/>
            </p:nvSpPr>
            <p:spPr>
              <a:xfrm>
                <a:off x="-678976" y="3433017"/>
                <a:ext cx="36021" cy="36021"/>
              </a:xfrm>
              <a:custGeom>
                <a:avLst/>
                <a:gdLst>
                  <a:gd name="connsiteX0" fmla="*/ 36022 w 36021"/>
                  <a:gd name="connsiteY0" fmla="*/ 18011 h 36021"/>
                  <a:gd name="connsiteX1" fmla="*/ 18011 w 36021"/>
                  <a:gd name="connsiteY1" fmla="*/ 36022 h 36021"/>
                  <a:gd name="connsiteX2" fmla="*/ 0 w 36021"/>
                  <a:gd name="connsiteY2" fmla="*/ 18011 h 36021"/>
                  <a:gd name="connsiteX3" fmla="*/ 18011 w 36021"/>
                  <a:gd name="connsiteY3" fmla="*/ 0 h 36021"/>
                  <a:gd name="connsiteX4" fmla="*/ 36022 w 36021"/>
                  <a:gd name="connsiteY4" fmla="*/ 18011 h 3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1" h="36021">
                    <a:moveTo>
                      <a:pt x="36022" y="18011"/>
                    </a:moveTo>
                    <a:cubicBezTo>
                      <a:pt x="36022" y="27958"/>
                      <a:pt x="27958" y="36022"/>
                      <a:pt x="18011" y="36022"/>
                    </a:cubicBezTo>
                    <a:cubicBezTo>
                      <a:pt x="8064" y="36022"/>
                      <a:pt x="0" y="27958"/>
                      <a:pt x="0" y="18011"/>
                    </a:cubicBezTo>
                    <a:cubicBezTo>
                      <a:pt x="0" y="8064"/>
                      <a:pt x="8064" y="0"/>
                      <a:pt x="18011" y="0"/>
                    </a:cubicBezTo>
                    <a:cubicBezTo>
                      <a:pt x="27958" y="0"/>
                      <a:pt x="36022" y="8064"/>
                      <a:pt x="36022" y="18011"/>
                    </a:cubicBezTo>
                    <a:close/>
                  </a:path>
                </a:pathLst>
              </a:custGeom>
              <a:grpFill/>
              <a:ln w="8653" cap="flat">
                <a:noFill/>
                <a:prstDash val="solid"/>
                <a:miter/>
              </a:ln>
            </p:spPr>
            <p:txBody>
              <a:bodyPr rtlCol="0" anchor="ctr"/>
              <a:lstStyle/>
              <a:p>
                <a:endParaRPr lang="en-IN" dirty="0"/>
              </a:p>
            </p:txBody>
          </p:sp>
          <p:sp>
            <p:nvSpPr>
              <p:cNvPr id="158" name="Freeform: Shape 133">
                <a:extLst>
                  <a:ext uri="{FF2B5EF4-FFF2-40B4-BE49-F238E27FC236}">
                    <a16:creationId xmlns:a16="http://schemas.microsoft.com/office/drawing/2014/main" id="{860482C2-F38F-7443-B24C-C27FED42C0CD}"/>
                  </a:ext>
                </a:extLst>
              </p:cNvPr>
              <p:cNvSpPr/>
              <p:nvPr/>
            </p:nvSpPr>
            <p:spPr>
              <a:xfrm>
                <a:off x="-804698" y="322889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59" name="Freeform: Shape 134">
                <a:extLst>
                  <a:ext uri="{FF2B5EF4-FFF2-40B4-BE49-F238E27FC236}">
                    <a16:creationId xmlns:a16="http://schemas.microsoft.com/office/drawing/2014/main" id="{D9E0D2DD-007A-974A-B6F6-02CEB0E80EC7}"/>
                  </a:ext>
                </a:extLst>
              </p:cNvPr>
              <p:cNvSpPr/>
              <p:nvPr/>
            </p:nvSpPr>
            <p:spPr>
              <a:xfrm>
                <a:off x="-984988" y="3070929"/>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2" y="0"/>
                      <a:pt x="36039" y="8068"/>
                      <a:pt x="36039" y="18019"/>
                    </a:cubicBezTo>
                    <a:close/>
                  </a:path>
                </a:pathLst>
              </a:custGeom>
              <a:grpFill/>
              <a:ln w="8653" cap="flat">
                <a:noFill/>
                <a:prstDash val="solid"/>
                <a:miter/>
              </a:ln>
            </p:spPr>
            <p:txBody>
              <a:bodyPr rtlCol="0" anchor="ctr"/>
              <a:lstStyle/>
              <a:p>
                <a:endParaRPr lang="en-IN" dirty="0"/>
              </a:p>
            </p:txBody>
          </p:sp>
          <p:sp>
            <p:nvSpPr>
              <p:cNvPr id="160" name="Freeform: Shape 135">
                <a:extLst>
                  <a:ext uri="{FF2B5EF4-FFF2-40B4-BE49-F238E27FC236}">
                    <a16:creationId xmlns:a16="http://schemas.microsoft.com/office/drawing/2014/main" id="{D5CD6FF9-88A8-D44F-B9B4-0061FD318F6F}"/>
                  </a:ext>
                </a:extLst>
              </p:cNvPr>
              <p:cNvSpPr/>
              <p:nvPr/>
            </p:nvSpPr>
            <p:spPr>
              <a:xfrm>
                <a:off x="-1203838" y="297310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61" name="Freeform: Shape 136">
                <a:extLst>
                  <a:ext uri="{FF2B5EF4-FFF2-40B4-BE49-F238E27FC236}">
                    <a16:creationId xmlns:a16="http://schemas.microsoft.com/office/drawing/2014/main" id="{C4BF2492-9E62-494F-BBA6-7FCA523E5DC8}"/>
                  </a:ext>
                </a:extLst>
              </p:cNvPr>
              <p:cNvSpPr/>
              <p:nvPr/>
            </p:nvSpPr>
            <p:spPr>
              <a:xfrm>
                <a:off x="-1441794" y="2944150"/>
                <a:ext cx="36045" cy="36041"/>
              </a:xfrm>
              <a:custGeom>
                <a:avLst/>
                <a:gdLst>
                  <a:gd name="connsiteX0" fmla="*/ 32804 w 36045"/>
                  <a:gd name="connsiteY0" fmla="*/ 28334 h 36041"/>
                  <a:gd name="connsiteX1" fmla="*/ 7719 w 36045"/>
                  <a:gd name="connsiteY1" fmla="*/ 32802 h 36041"/>
                  <a:gd name="connsiteX2" fmla="*/ 3233 w 36045"/>
                  <a:gd name="connsiteY2" fmla="*/ 7725 h 36041"/>
                  <a:gd name="connsiteX3" fmla="*/ 28327 w 36045"/>
                  <a:gd name="connsiteY3" fmla="*/ 3248 h 36041"/>
                  <a:gd name="connsiteX4" fmla="*/ 32804 w 36045"/>
                  <a:gd name="connsiteY4" fmla="*/ 28334 h 36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5" h="36041">
                    <a:moveTo>
                      <a:pt x="32804" y="28334"/>
                    </a:moveTo>
                    <a:cubicBezTo>
                      <a:pt x="27115" y="36491"/>
                      <a:pt x="15876" y="38491"/>
                      <a:pt x="7719" y="32802"/>
                    </a:cubicBezTo>
                    <a:cubicBezTo>
                      <a:pt x="-438" y="27104"/>
                      <a:pt x="-2456" y="15874"/>
                      <a:pt x="3233" y="7725"/>
                    </a:cubicBezTo>
                    <a:cubicBezTo>
                      <a:pt x="8948" y="-449"/>
                      <a:pt x="20171" y="-2458"/>
                      <a:pt x="28327" y="3248"/>
                    </a:cubicBezTo>
                    <a:cubicBezTo>
                      <a:pt x="36502" y="8946"/>
                      <a:pt x="38493" y="20177"/>
                      <a:pt x="32804" y="28334"/>
                    </a:cubicBezTo>
                    <a:close/>
                  </a:path>
                </a:pathLst>
              </a:custGeom>
              <a:grpFill/>
              <a:ln w="8653" cap="flat">
                <a:noFill/>
                <a:prstDash val="solid"/>
                <a:miter/>
              </a:ln>
            </p:spPr>
            <p:txBody>
              <a:bodyPr rtlCol="0" anchor="ctr"/>
              <a:lstStyle/>
              <a:p>
                <a:endParaRPr lang="en-IN" dirty="0"/>
              </a:p>
            </p:txBody>
          </p:sp>
          <p:sp>
            <p:nvSpPr>
              <p:cNvPr id="162" name="Freeform: Shape 137">
                <a:extLst>
                  <a:ext uri="{FF2B5EF4-FFF2-40B4-BE49-F238E27FC236}">
                    <a16:creationId xmlns:a16="http://schemas.microsoft.com/office/drawing/2014/main" id="{40FFF8F2-B730-FA42-AAFA-0F22FFF38E30}"/>
                  </a:ext>
                </a:extLst>
              </p:cNvPr>
              <p:cNvSpPr/>
              <p:nvPr/>
            </p:nvSpPr>
            <p:spPr>
              <a:xfrm>
                <a:off x="-1677716" y="2986598"/>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63" name="Freeform: Shape 138">
                <a:extLst>
                  <a:ext uri="{FF2B5EF4-FFF2-40B4-BE49-F238E27FC236}">
                    <a16:creationId xmlns:a16="http://schemas.microsoft.com/office/drawing/2014/main" id="{82C67539-FC6F-CD4F-B15C-494562691C30}"/>
                  </a:ext>
                </a:extLst>
              </p:cNvPr>
              <p:cNvSpPr/>
              <p:nvPr/>
            </p:nvSpPr>
            <p:spPr>
              <a:xfrm>
                <a:off x="-1771475" y="3025236"/>
                <a:ext cx="36060" cy="36053"/>
              </a:xfrm>
              <a:custGeom>
                <a:avLst/>
                <a:gdLst>
                  <a:gd name="connsiteX0" fmla="*/ 9722 w 36060"/>
                  <a:gd name="connsiteY0" fmla="*/ 34029 h 36053"/>
                  <a:gd name="connsiteX1" fmla="*/ 34011 w 36060"/>
                  <a:gd name="connsiteY1" fmla="*/ 26331 h 36053"/>
                  <a:gd name="connsiteX2" fmla="*/ 26348 w 36060"/>
                  <a:gd name="connsiteY2" fmla="*/ 2034 h 36053"/>
                  <a:gd name="connsiteX3" fmla="*/ 2024 w 36060"/>
                  <a:gd name="connsiteY3" fmla="*/ 9723 h 36053"/>
                  <a:gd name="connsiteX4" fmla="*/ 9722 w 36060"/>
                  <a:gd name="connsiteY4" fmla="*/ 34029 h 360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60" h="36053">
                    <a:moveTo>
                      <a:pt x="9722" y="34029"/>
                    </a:moveTo>
                    <a:cubicBezTo>
                      <a:pt x="18546" y="38601"/>
                      <a:pt x="29422" y="35172"/>
                      <a:pt x="34011" y="26331"/>
                    </a:cubicBezTo>
                    <a:cubicBezTo>
                      <a:pt x="38626" y="17499"/>
                      <a:pt x="35180" y="6623"/>
                      <a:pt x="26348" y="2034"/>
                    </a:cubicBezTo>
                    <a:cubicBezTo>
                      <a:pt x="17507" y="-2555"/>
                      <a:pt x="6631" y="882"/>
                      <a:pt x="2024" y="9723"/>
                    </a:cubicBezTo>
                    <a:cubicBezTo>
                      <a:pt x="-2548" y="18538"/>
                      <a:pt x="881" y="29414"/>
                      <a:pt x="9722" y="34029"/>
                    </a:cubicBezTo>
                    <a:close/>
                  </a:path>
                </a:pathLst>
              </a:custGeom>
              <a:grpFill/>
              <a:ln w="8653" cap="flat">
                <a:noFill/>
                <a:prstDash val="solid"/>
                <a:miter/>
              </a:ln>
            </p:spPr>
            <p:txBody>
              <a:bodyPr rtlCol="0" anchor="ctr"/>
              <a:lstStyle/>
              <a:p>
                <a:endParaRPr lang="en-IN" dirty="0"/>
              </a:p>
            </p:txBody>
          </p:sp>
          <p:sp>
            <p:nvSpPr>
              <p:cNvPr id="164" name="Freeform: Shape 139">
                <a:extLst>
                  <a:ext uri="{FF2B5EF4-FFF2-40B4-BE49-F238E27FC236}">
                    <a16:creationId xmlns:a16="http://schemas.microsoft.com/office/drawing/2014/main" id="{61653E88-C3CE-2447-B865-5D3EAAA57FAB}"/>
                  </a:ext>
                </a:extLst>
              </p:cNvPr>
              <p:cNvSpPr/>
              <p:nvPr/>
            </p:nvSpPr>
            <p:spPr>
              <a:xfrm>
                <a:off x="-1968852" y="3161260"/>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65" name="Freeform: Shape 140">
                <a:extLst>
                  <a:ext uri="{FF2B5EF4-FFF2-40B4-BE49-F238E27FC236}">
                    <a16:creationId xmlns:a16="http://schemas.microsoft.com/office/drawing/2014/main" id="{457B39FD-E8E5-614F-A342-0D39A40F94FE}"/>
                  </a:ext>
                </a:extLst>
              </p:cNvPr>
              <p:cNvSpPr/>
              <p:nvPr/>
            </p:nvSpPr>
            <p:spPr>
              <a:xfrm>
                <a:off x="-2117347" y="3349422"/>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66" name="Freeform: Shape 141">
                <a:extLst>
                  <a:ext uri="{FF2B5EF4-FFF2-40B4-BE49-F238E27FC236}">
                    <a16:creationId xmlns:a16="http://schemas.microsoft.com/office/drawing/2014/main" id="{A34C64C6-7FFA-5E4F-8C2C-188D21BBF063}"/>
                  </a:ext>
                </a:extLst>
              </p:cNvPr>
              <p:cNvSpPr/>
              <p:nvPr/>
            </p:nvSpPr>
            <p:spPr>
              <a:xfrm>
                <a:off x="-2203790" y="3573018"/>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67" name="Freeform: Shape 142">
                <a:extLst>
                  <a:ext uri="{FF2B5EF4-FFF2-40B4-BE49-F238E27FC236}">
                    <a16:creationId xmlns:a16="http://schemas.microsoft.com/office/drawing/2014/main" id="{09B58040-7DFD-3442-BE17-D904EB6E6D23}"/>
                  </a:ext>
                </a:extLst>
              </p:cNvPr>
              <p:cNvSpPr/>
              <p:nvPr/>
            </p:nvSpPr>
            <p:spPr>
              <a:xfrm>
                <a:off x="-635811" y="356507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68" name="Freeform: Shape 143">
                <a:extLst>
                  <a:ext uri="{FF2B5EF4-FFF2-40B4-BE49-F238E27FC236}">
                    <a16:creationId xmlns:a16="http://schemas.microsoft.com/office/drawing/2014/main" id="{949D6742-E262-7944-9F2F-1058C21EB64D}"/>
                  </a:ext>
                </a:extLst>
              </p:cNvPr>
              <p:cNvSpPr/>
              <p:nvPr/>
            </p:nvSpPr>
            <p:spPr>
              <a:xfrm>
                <a:off x="-724513" y="3342388"/>
                <a:ext cx="36055" cy="36041"/>
              </a:xfrm>
              <a:custGeom>
                <a:avLst/>
                <a:gdLst>
                  <a:gd name="connsiteX0" fmla="*/ 1462 w 36055"/>
                  <a:gd name="connsiteY0" fmla="*/ 10931 h 36041"/>
                  <a:gd name="connsiteX1" fmla="*/ 10935 w 36055"/>
                  <a:gd name="connsiteY1" fmla="*/ 34579 h 36041"/>
                  <a:gd name="connsiteX2" fmla="*/ 34583 w 36055"/>
                  <a:gd name="connsiteY2" fmla="*/ 25115 h 36041"/>
                  <a:gd name="connsiteX3" fmla="*/ 25127 w 36055"/>
                  <a:gd name="connsiteY3" fmla="*/ 1458 h 36041"/>
                  <a:gd name="connsiteX4" fmla="*/ 1462 w 36055"/>
                  <a:gd name="connsiteY4" fmla="*/ 10931 h 36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5" h="36041">
                    <a:moveTo>
                      <a:pt x="1462" y="10931"/>
                    </a:moveTo>
                    <a:cubicBezTo>
                      <a:pt x="-2461" y="20075"/>
                      <a:pt x="1782" y="30665"/>
                      <a:pt x="10935" y="34579"/>
                    </a:cubicBezTo>
                    <a:cubicBezTo>
                      <a:pt x="20105" y="38502"/>
                      <a:pt x="30678" y="34259"/>
                      <a:pt x="34583" y="25115"/>
                    </a:cubicBezTo>
                    <a:cubicBezTo>
                      <a:pt x="38523" y="15954"/>
                      <a:pt x="34280" y="5372"/>
                      <a:pt x="25127" y="1458"/>
                    </a:cubicBezTo>
                    <a:cubicBezTo>
                      <a:pt x="15975" y="-2456"/>
                      <a:pt x="5376" y="1779"/>
                      <a:pt x="1462" y="10931"/>
                    </a:cubicBezTo>
                    <a:close/>
                  </a:path>
                </a:pathLst>
              </a:custGeom>
              <a:grpFill/>
              <a:ln w="8653" cap="flat">
                <a:noFill/>
                <a:prstDash val="solid"/>
                <a:miter/>
              </a:ln>
            </p:spPr>
            <p:txBody>
              <a:bodyPr rtlCol="0" anchor="ctr"/>
              <a:lstStyle/>
              <a:p>
                <a:endParaRPr lang="en-IN" dirty="0"/>
              </a:p>
            </p:txBody>
          </p:sp>
          <p:sp>
            <p:nvSpPr>
              <p:cNvPr id="169" name="Freeform: Shape 144">
                <a:extLst>
                  <a:ext uri="{FF2B5EF4-FFF2-40B4-BE49-F238E27FC236}">
                    <a16:creationId xmlns:a16="http://schemas.microsoft.com/office/drawing/2014/main" id="{0FEB1921-8023-E847-9808-345B9D9DCF58}"/>
                  </a:ext>
                </a:extLst>
              </p:cNvPr>
              <p:cNvSpPr/>
              <p:nvPr/>
            </p:nvSpPr>
            <p:spPr>
              <a:xfrm>
                <a:off x="-874897" y="3155745"/>
                <a:ext cx="36021" cy="36021"/>
              </a:xfrm>
              <a:custGeom>
                <a:avLst/>
                <a:gdLst>
                  <a:gd name="connsiteX0" fmla="*/ 36022 w 36021"/>
                  <a:gd name="connsiteY0" fmla="*/ 18011 h 36021"/>
                  <a:gd name="connsiteX1" fmla="*/ 18011 w 36021"/>
                  <a:gd name="connsiteY1" fmla="*/ 36022 h 36021"/>
                  <a:gd name="connsiteX2" fmla="*/ 0 w 36021"/>
                  <a:gd name="connsiteY2" fmla="*/ 18011 h 36021"/>
                  <a:gd name="connsiteX3" fmla="*/ 18011 w 36021"/>
                  <a:gd name="connsiteY3" fmla="*/ 0 h 36021"/>
                  <a:gd name="connsiteX4" fmla="*/ 36022 w 36021"/>
                  <a:gd name="connsiteY4" fmla="*/ 18011 h 3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1" h="36021">
                    <a:moveTo>
                      <a:pt x="36022" y="18011"/>
                    </a:moveTo>
                    <a:cubicBezTo>
                      <a:pt x="36022" y="27958"/>
                      <a:pt x="27958" y="36022"/>
                      <a:pt x="18011" y="36022"/>
                    </a:cubicBezTo>
                    <a:cubicBezTo>
                      <a:pt x="8064" y="36022"/>
                      <a:pt x="0" y="27958"/>
                      <a:pt x="0" y="18011"/>
                    </a:cubicBezTo>
                    <a:cubicBezTo>
                      <a:pt x="0" y="8064"/>
                      <a:pt x="8064" y="0"/>
                      <a:pt x="18011" y="0"/>
                    </a:cubicBezTo>
                    <a:cubicBezTo>
                      <a:pt x="27958" y="0"/>
                      <a:pt x="36022" y="8064"/>
                      <a:pt x="36022" y="18011"/>
                    </a:cubicBezTo>
                    <a:close/>
                  </a:path>
                </a:pathLst>
              </a:custGeom>
              <a:grpFill/>
              <a:ln w="8653" cap="flat">
                <a:noFill/>
                <a:prstDash val="solid"/>
                <a:miter/>
              </a:ln>
            </p:spPr>
            <p:txBody>
              <a:bodyPr rtlCol="0" anchor="ctr"/>
              <a:lstStyle/>
              <a:p>
                <a:endParaRPr lang="en-IN" dirty="0"/>
              </a:p>
            </p:txBody>
          </p:sp>
          <p:sp>
            <p:nvSpPr>
              <p:cNvPr id="170" name="Freeform: Shape 145">
                <a:extLst>
                  <a:ext uri="{FF2B5EF4-FFF2-40B4-BE49-F238E27FC236}">
                    <a16:creationId xmlns:a16="http://schemas.microsoft.com/office/drawing/2014/main" id="{24E103A3-0935-4E4A-A43B-B25D8FB1109F}"/>
                  </a:ext>
                </a:extLst>
              </p:cNvPr>
              <p:cNvSpPr/>
              <p:nvPr/>
            </p:nvSpPr>
            <p:spPr>
              <a:xfrm>
                <a:off x="-1073649" y="302170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171" name="Freeform: Shape 146">
                <a:extLst>
                  <a:ext uri="{FF2B5EF4-FFF2-40B4-BE49-F238E27FC236}">
                    <a16:creationId xmlns:a16="http://schemas.microsoft.com/office/drawing/2014/main" id="{8EB9BDE5-BD0D-3D44-8731-435673931877}"/>
                  </a:ext>
                </a:extLst>
              </p:cNvPr>
              <p:cNvSpPr/>
              <p:nvPr/>
            </p:nvSpPr>
            <p:spPr>
              <a:xfrm>
                <a:off x="-1303054" y="2952204"/>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72" name="Freeform: Shape 147">
                <a:extLst>
                  <a:ext uri="{FF2B5EF4-FFF2-40B4-BE49-F238E27FC236}">
                    <a16:creationId xmlns:a16="http://schemas.microsoft.com/office/drawing/2014/main" id="{4F0A0856-B89A-F344-AAD1-45C0EF53750C}"/>
                  </a:ext>
                </a:extLst>
              </p:cNvPr>
              <p:cNvSpPr/>
              <p:nvPr/>
            </p:nvSpPr>
            <p:spPr>
              <a:xfrm>
                <a:off x="-1542773" y="2953425"/>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173" name="Freeform: Shape 148">
                <a:extLst>
                  <a:ext uri="{FF2B5EF4-FFF2-40B4-BE49-F238E27FC236}">
                    <a16:creationId xmlns:a16="http://schemas.microsoft.com/office/drawing/2014/main" id="{C5064917-3763-9842-A49A-FD6ADAA77927}"/>
                  </a:ext>
                </a:extLst>
              </p:cNvPr>
              <p:cNvSpPr/>
              <p:nvPr/>
            </p:nvSpPr>
            <p:spPr>
              <a:xfrm>
                <a:off x="-2018538" y="2769428"/>
                <a:ext cx="24003" cy="24003"/>
              </a:xfrm>
              <a:custGeom>
                <a:avLst/>
                <a:gdLst>
                  <a:gd name="connsiteX0" fmla="*/ 24003 w 24003"/>
                  <a:gd name="connsiteY0" fmla="*/ 12002 h 24003"/>
                  <a:gd name="connsiteX1" fmla="*/ 12002 w 24003"/>
                  <a:gd name="connsiteY1" fmla="*/ 24003 h 24003"/>
                  <a:gd name="connsiteX2" fmla="*/ 0 w 24003"/>
                  <a:gd name="connsiteY2" fmla="*/ 12002 h 24003"/>
                  <a:gd name="connsiteX3" fmla="*/ 12002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2" y="24003"/>
                    </a:cubicBezTo>
                    <a:cubicBezTo>
                      <a:pt x="5373" y="24003"/>
                      <a:pt x="0" y="18630"/>
                      <a:pt x="0" y="12002"/>
                    </a:cubicBezTo>
                    <a:cubicBezTo>
                      <a:pt x="0" y="5373"/>
                      <a:pt x="5373" y="0"/>
                      <a:pt x="12002"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174" name="Freeform: Shape 149">
                <a:extLst>
                  <a:ext uri="{FF2B5EF4-FFF2-40B4-BE49-F238E27FC236}">
                    <a16:creationId xmlns:a16="http://schemas.microsoft.com/office/drawing/2014/main" id="{067174C7-BAFB-884A-AA78-99F78DEB5FFB}"/>
                  </a:ext>
                </a:extLst>
              </p:cNvPr>
              <p:cNvSpPr/>
              <p:nvPr/>
            </p:nvSpPr>
            <p:spPr>
              <a:xfrm>
                <a:off x="-2281843" y="2991689"/>
                <a:ext cx="24003" cy="24003"/>
              </a:xfrm>
              <a:custGeom>
                <a:avLst/>
                <a:gdLst>
                  <a:gd name="connsiteX0" fmla="*/ 24003 w 24003"/>
                  <a:gd name="connsiteY0" fmla="*/ 12002 h 24003"/>
                  <a:gd name="connsiteX1" fmla="*/ 12001 w 24003"/>
                  <a:gd name="connsiteY1" fmla="*/ 24003 h 24003"/>
                  <a:gd name="connsiteX2" fmla="*/ 0 w 24003"/>
                  <a:gd name="connsiteY2" fmla="*/ 12002 h 24003"/>
                  <a:gd name="connsiteX3" fmla="*/ 12001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1" y="24003"/>
                    </a:cubicBezTo>
                    <a:cubicBezTo>
                      <a:pt x="5373" y="24003"/>
                      <a:pt x="0" y="18630"/>
                      <a:pt x="0" y="12002"/>
                    </a:cubicBezTo>
                    <a:cubicBezTo>
                      <a:pt x="0" y="5373"/>
                      <a:pt x="5373" y="0"/>
                      <a:pt x="12001"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175" name="Freeform: Shape 150">
                <a:extLst>
                  <a:ext uri="{FF2B5EF4-FFF2-40B4-BE49-F238E27FC236}">
                    <a16:creationId xmlns:a16="http://schemas.microsoft.com/office/drawing/2014/main" id="{E440EB5C-5492-E141-8C7A-63545F66D898}"/>
                  </a:ext>
                </a:extLst>
              </p:cNvPr>
              <p:cNvSpPr/>
              <p:nvPr/>
            </p:nvSpPr>
            <p:spPr>
              <a:xfrm>
                <a:off x="-2467930" y="3281686"/>
                <a:ext cx="23994" cy="24004"/>
              </a:xfrm>
              <a:custGeom>
                <a:avLst/>
                <a:gdLst>
                  <a:gd name="connsiteX0" fmla="*/ 21971 w 23994"/>
                  <a:gd name="connsiteY0" fmla="*/ 5339 h 24004"/>
                  <a:gd name="connsiteX1" fmla="*/ 18646 w 23994"/>
                  <a:gd name="connsiteY1" fmla="*/ 21982 h 24004"/>
                  <a:gd name="connsiteX2" fmla="*/ 2012 w 23994"/>
                  <a:gd name="connsiteY2" fmla="*/ 18657 h 24004"/>
                  <a:gd name="connsiteX3" fmla="*/ 5345 w 23994"/>
                  <a:gd name="connsiteY3" fmla="*/ 1997 h 24004"/>
                  <a:gd name="connsiteX4" fmla="*/ 21971 w 23994"/>
                  <a:gd name="connsiteY4" fmla="*/ 5339 h 24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94" h="24004">
                    <a:moveTo>
                      <a:pt x="21971" y="5339"/>
                    </a:moveTo>
                    <a:cubicBezTo>
                      <a:pt x="25660" y="10872"/>
                      <a:pt x="24162" y="18311"/>
                      <a:pt x="18646" y="21982"/>
                    </a:cubicBezTo>
                    <a:cubicBezTo>
                      <a:pt x="13130" y="25662"/>
                      <a:pt x="5692" y="24181"/>
                      <a:pt x="2012" y="18657"/>
                    </a:cubicBezTo>
                    <a:cubicBezTo>
                      <a:pt x="-1651" y="13150"/>
                      <a:pt x="-179" y="5694"/>
                      <a:pt x="5345" y="1997"/>
                    </a:cubicBezTo>
                    <a:cubicBezTo>
                      <a:pt x="10870" y="-1649"/>
                      <a:pt x="18308" y="-168"/>
                      <a:pt x="21971" y="5339"/>
                    </a:cubicBezTo>
                    <a:close/>
                  </a:path>
                </a:pathLst>
              </a:custGeom>
              <a:grpFill/>
              <a:ln w="8653" cap="flat">
                <a:noFill/>
                <a:prstDash val="solid"/>
                <a:miter/>
              </a:ln>
            </p:spPr>
            <p:txBody>
              <a:bodyPr rtlCol="0" anchor="ctr"/>
              <a:lstStyle/>
              <a:p>
                <a:endParaRPr lang="en-IN" dirty="0"/>
              </a:p>
            </p:txBody>
          </p:sp>
          <p:sp>
            <p:nvSpPr>
              <p:cNvPr id="176" name="Freeform: Shape 151">
                <a:extLst>
                  <a:ext uri="{FF2B5EF4-FFF2-40B4-BE49-F238E27FC236}">
                    <a16:creationId xmlns:a16="http://schemas.microsoft.com/office/drawing/2014/main" id="{6D6F4FC3-6D46-844E-8CB0-C2B6C402448B}"/>
                  </a:ext>
                </a:extLst>
              </p:cNvPr>
              <p:cNvSpPr/>
              <p:nvPr/>
            </p:nvSpPr>
            <p:spPr>
              <a:xfrm>
                <a:off x="-2560269" y="3613656"/>
                <a:ext cx="23996" cy="24008"/>
              </a:xfrm>
              <a:custGeom>
                <a:avLst/>
                <a:gdLst>
                  <a:gd name="connsiteX0" fmla="*/ 19571 w 23996"/>
                  <a:gd name="connsiteY0" fmla="*/ 2691 h 24008"/>
                  <a:gd name="connsiteX1" fmla="*/ 21285 w 23996"/>
                  <a:gd name="connsiteY1" fmla="*/ 19576 h 24008"/>
                  <a:gd name="connsiteX2" fmla="*/ 4426 w 23996"/>
                  <a:gd name="connsiteY2" fmla="*/ 21308 h 24008"/>
                  <a:gd name="connsiteX3" fmla="*/ 2694 w 23996"/>
                  <a:gd name="connsiteY3" fmla="*/ 4423 h 24008"/>
                  <a:gd name="connsiteX4" fmla="*/ 19571 w 23996"/>
                  <a:gd name="connsiteY4" fmla="*/ 2691 h 24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96" h="24008">
                    <a:moveTo>
                      <a:pt x="19571" y="2691"/>
                    </a:moveTo>
                    <a:cubicBezTo>
                      <a:pt x="24714" y="6900"/>
                      <a:pt x="25493" y="14442"/>
                      <a:pt x="21285" y="19576"/>
                    </a:cubicBezTo>
                    <a:cubicBezTo>
                      <a:pt x="17103" y="24729"/>
                      <a:pt x="9552" y="25499"/>
                      <a:pt x="4426" y="21308"/>
                    </a:cubicBezTo>
                    <a:cubicBezTo>
                      <a:pt x="-718" y="17117"/>
                      <a:pt x="-1488" y="9558"/>
                      <a:pt x="2694" y="4423"/>
                    </a:cubicBezTo>
                    <a:cubicBezTo>
                      <a:pt x="6868" y="-712"/>
                      <a:pt x="14436" y="-1491"/>
                      <a:pt x="19571" y="2691"/>
                    </a:cubicBezTo>
                    <a:close/>
                  </a:path>
                </a:pathLst>
              </a:custGeom>
              <a:grpFill/>
              <a:ln w="8653" cap="flat">
                <a:noFill/>
                <a:prstDash val="solid"/>
                <a:miter/>
              </a:ln>
            </p:spPr>
            <p:txBody>
              <a:bodyPr rtlCol="0" anchor="ctr"/>
              <a:lstStyle/>
              <a:p>
                <a:endParaRPr lang="en-IN" dirty="0"/>
              </a:p>
            </p:txBody>
          </p:sp>
          <p:sp>
            <p:nvSpPr>
              <p:cNvPr id="177" name="Freeform: Shape 152">
                <a:extLst>
                  <a:ext uri="{FF2B5EF4-FFF2-40B4-BE49-F238E27FC236}">
                    <a16:creationId xmlns:a16="http://schemas.microsoft.com/office/drawing/2014/main" id="{BDED14BF-A97F-0D4C-B543-C9F73038E906}"/>
                  </a:ext>
                </a:extLst>
              </p:cNvPr>
              <p:cNvSpPr/>
              <p:nvPr/>
            </p:nvSpPr>
            <p:spPr>
              <a:xfrm>
                <a:off x="-318195" y="3382621"/>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4"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78" name="Freeform: Shape 153">
                <a:extLst>
                  <a:ext uri="{FF2B5EF4-FFF2-40B4-BE49-F238E27FC236}">
                    <a16:creationId xmlns:a16="http://schemas.microsoft.com/office/drawing/2014/main" id="{2DAC064D-D11F-F846-A271-C9A4505E69FA}"/>
                  </a:ext>
                </a:extLst>
              </p:cNvPr>
              <p:cNvSpPr/>
              <p:nvPr/>
            </p:nvSpPr>
            <p:spPr>
              <a:xfrm>
                <a:off x="-476301" y="3076462"/>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79" name="Freeform: Shape 154">
                <a:extLst>
                  <a:ext uri="{FF2B5EF4-FFF2-40B4-BE49-F238E27FC236}">
                    <a16:creationId xmlns:a16="http://schemas.microsoft.com/office/drawing/2014/main" id="{21DE710E-F8CF-BC49-814C-E19A74F39EC0}"/>
                  </a:ext>
                </a:extLst>
              </p:cNvPr>
              <p:cNvSpPr/>
              <p:nvPr/>
            </p:nvSpPr>
            <p:spPr>
              <a:xfrm>
                <a:off x="-717622" y="283050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80" name="Freeform: Shape 155">
                <a:extLst>
                  <a:ext uri="{FF2B5EF4-FFF2-40B4-BE49-F238E27FC236}">
                    <a16:creationId xmlns:a16="http://schemas.microsoft.com/office/drawing/2014/main" id="{7F446469-FA19-224E-BDF8-1AADDE0C7774}"/>
                  </a:ext>
                </a:extLst>
              </p:cNvPr>
              <p:cNvSpPr/>
              <p:nvPr/>
            </p:nvSpPr>
            <p:spPr>
              <a:xfrm>
                <a:off x="-1020725" y="2666593"/>
                <a:ext cx="24020" cy="24020"/>
              </a:xfrm>
              <a:custGeom>
                <a:avLst/>
                <a:gdLst>
                  <a:gd name="connsiteX0" fmla="*/ 24020 w 24020"/>
                  <a:gd name="connsiteY0" fmla="*/ 12010 h 24020"/>
                  <a:gd name="connsiteX1" fmla="*/ 12010 w 24020"/>
                  <a:gd name="connsiteY1" fmla="*/ 24020 h 24020"/>
                  <a:gd name="connsiteX2" fmla="*/ 0 w 24020"/>
                  <a:gd name="connsiteY2" fmla="*/ 12010 h 24020"/>
                  <a:gd name="connsiteX3" fmla="*/ 12010 w 24020"/>
                  <a:gd name="connsiteY3" fmla="*/ 0 h 24020"/>
                  <a:gd name="connsiteX4" fmla="*/ 24020 w 24020"/>
                  <a:gd name="connsiteY4" fmla="*/ 12010 h 2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20" h="24020">
                    <a:moveTo>
                      <a:pt x="24020" y="12010"/>
                    </a:moveTo>
                    <a:cubicBezTo>
                      <a:pt x="24020" y="18643"/>
                      <a:pt x="18643" y="24020"/>
                      <a:pt x="12010" y="24020"/>
                    </a:cubicBezTo>
                    <a:cubicBezTo>
                      <a:pt x="5377" y="24020"/>
                      <a:pt x="0" y="18643"/>
                      <a:pt x="0" y="12010"/>
                    </a:cubicBezTo>
                    <a:cubicBezTo>
                      <a:pt x="0" y="5377"/>
                      <a:pt x="5377" y="0"/>
                      <a:pt x="12010" y="0"/>
                    </a:cubicBezTo>
                    <a:cubicBezTo>
                      <a:pt x="18643" y="0"/>
                      <a:pt x="24020" y="5377"/>
                      <a:pt x="24020" y="12010"/>
                    </a:cubicBezTo>
                    <a:close/>
                  </a:path>
                </a:pathLst>
              </a:custGeom>
              <a:grpFill/>
              <a:ln w="8653" cap="flat">
                <a:noFill/>
                <a:prstDash val="solid"/>
                <a:miter/>
              </a:ln>
            </p:spPr>
            <p:txBody>
              <a:bodyPr rtlCol="0" anchor="ctr"/>
              <a:lstStyle/>
              <a:p>
                <a:endParaRPr lang="en-IN" dirty="0"/>
              </a:p>
            </p:txBody>
          </p:sp>
          <p:sp>
            <p:nvSpPr>
              <p:cNvPr id="181" name="Freeform: Shape 156">
                <a:extLst>
                  <a:ext uri="{FF2B5EF4-FFF2-40B4-BE49-F238E27FC236}">
                    <a16:creationId xmlns:a16="http://schemas.microsoft.com/office/drawing/2014/main" id="{63AF2574-B29B-2D4C-A1AA-CDF450089CBA}"/>
                  </a:ext>
                </a:extLst>
              </p:cNvPr>
              <p:cNvSpPr/>
              <p:nvPr/>
            </p:nvSpPr>
            <p:spPr>
              <a:xfrm>
                <a:off x="-1358654" y="2599337"/>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70" y="23986"/>
                      <a:pt x="0" y="18616"/>
                      <a:pt x="0" y="11993"/>
                    </a:cubicBezTo>
                    <a:cubicBezTo>
                      <a:pt x="0" y="5369"/>
                      <a:pt x="5370"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182" name="Freeform: Shape 157">
                <a:extLst>
                  <a:ext uri="{FF2B5EF4-FFF2-40B4-BE49-F238E27FC236}">
                    <a16:creationId xmlns:a16="http://schemas.microsoft.com/office/drawing/2014/main" id="{61292479-21AA-C243-8EEF-F6227C40AB1F}"/>
                  </a:ext>
                </a:extLst>
              </p:cNvPr>
              <p:cNvSpPr/>
              <p:nvPr/>
            </p:nvSpPr>
            <p:spPr>
              <a:xfrm>
                <a:off x="-1701416" y="2634649"/>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183" name="Freeform: Shape 158">
                <a:extLst>
                  <a:ext uri="{FF2B5EF4-FFF2-40B4-BE49-F238E27FC236}">
                    <a16:creationId xmlns:a16="http://schemas.microsoft.com/office/drawing/2014/main" id="{88F8554D-2B49-0345-BA04-AE4680446AB4}"/>
                  </a:ext>
                </a:extLst>
              </p:cNvPr>
              <p:cNvSpPr/>
              <p:nvPr/>
            </p:nvSpPr>
            <p:spPr>
              <a:xfrm>
                <a:off x="-1996492" y="2756205"/>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184" name="Freeform: Shape 159">
                <a:extLst>
                  <a:ext uri="{FF2B5EF4-FFF2-40B4-BE49-F238E27FC236}">
                    <a16:creationId xmlns:a16="http://schemas.microsoft.com/office/drawing/2014/main" id="{5FB9CD62-C33C-3A4C-8E4F-C95EEC200406}"/>
                  </a:ext>
                </a:extLst>
              </p:cNvPr>
              <p:cNvSpPr/>
              <p:nvPr/>
            </p:nvSpPr>
            <p:spPr>
              <a:xfrm>
                <a:off x="-2264689" y="2972574"/>
                <a:ext cx="24015" cy="23998"/>
              </a:xfrm>
              <a:custGeom>
                <a:avLst/>
                <a:gdLst>
                  <a:gd name="connsiteX0" fmla="*/ 9862 w 24015"/>
                  <a:gd name="connsiteY0" fmla="*/ 23800 h 23998"/>
                  <a:gd name="connsiteX1" fmla="*/ 23820 w 24015"/>
                  <a:gd name="connsiteY1" fmla="*/ 14145 h 23998"/>
                  <a:gd name="connsiteX2" fmla="*/ 14165 w 24015"/>
                  <a:gd name="connsiteY2" fmla="*/ 204 h 23998"/>
                  <a:gd name="connsiteX3" fmla="*/ 198 w 24015"/>
                  <a:gd name="connsiteY3" fmla="*/ 9841 h 23998"/>
                  <a:gd name="connsiteX4" fmla="*/ 9862 w 24015"/>
                  <a:gd name="connsiteY4" fmla="*/ 23800 h 2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15" h="23998">
                    <a:moveTo>
                      <a:pt x="9862" y="23800"/>
                    </a:moveTo>
                    <a:cubicBezTo>
                      <a:pt x="16382" y="24995"/>
                      <a:pt x="22634" y="20673"/>
                      <a:pt x="23820" y="14145"/>
                    </a:cubicBezTo>
                    <a:cubicBezTo>
                      <a:pt x="25007" y="7616"/>
                      <a:pt x="20677" y="1372"/>
                      <a:pt x="14165" y="204"/>
                    </a:cubicBezTo>
                    <a:cubicBezTo>
                      <a:pt x="7645" y="-1009"/>
                      <a:pt x="1385" y="3321"/>
                      <a:pt x="198" y="9841"/>
                    </a:cubicBezTo>
                    <a:cubicBezTo>
                      <a:pt x="-997" y="16361"/>
                      <a:pt x="3333" y="22596"/>
                      <a:pt x="9862" y="23800"/>
                    </a:cubicBezTo>
                    <a:close/>
                  </a:path>
                </a:pathLst>
              </a:custGeom>
              <a:grpFill/>
              <a:ln w="8653" cap="flat">
                <a:noFill/>
                <a:prstDash val="solid"/>
                <a:miter/>
              </a:ln>
            </p:spPr>
            <p:txBody>
              <a:bodyPr rtlCol="0" anchor="ctr"/>
              <a:lstStyle/>
              <a:p>
                <a:endParaRPr lang="en-IN" dirty="0"/>
              </a:p>
            </p:txBody>
          </p:sp>
          <p:sp>
            <p:nvSpPr>
              <p:cNvPr id="185" name="Freeform: Shape 160">
                <a:extLst>
                  <a:ext uri="{FF2B5EF4-FFF2-40B4-BE49-F238E27FC236}">
                    <a16:creationId xmlns:a16="http://schemas.microsoft.com/office/drawing/2014/main" id="{81B455F7-A5DC-BA4D-9626-983D9AD50148}"/>
                  </a:ext>
                </a:extLst>
              </p:cNvPr>
              <p:cNvSpPr/>
              <p:nvPr/>
            </p:nvSpPr>
            <p:spPr>
              <a:xfrm>
                <a:off x="-2457173" y="3258355"/>
                <a:ext cx="24003" cy="24003"/>
              </a:xfrm>
              <a:custGeom>
                <a:avLst/>
                <a:gdLst>
                  <a:gd name="connsiteX0" fmla="*/ 24003 w 24003"/>
                  <a:gd name="connsiteY0" fmla="*/ 12002 h 24003"/>
                  <a:gd name="connsiteX1" fmla="*/ 12002 w 24003"/>
                  <a:gd name="connsiteY1" fmla="*/ 24003 h 24003"/>
                  <a:gd name="connsiteX2" fmla="*/ 0 w 24003"/>
                  <a:gd name="connsiteY2" fmla="*/ 12002 h 24003"/>
                  <a:gd name="connsiteX3" fmla="*/ 12002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2" y="24003"/>
                    </a:cubicBezTo>
                    <a:cubicBezTo>
                      <a:pt x="5373" y="24003"/>
                      <a:pt x="0" y="18630"/>
                      <a:pt x="0" y="12002"/>
                    </a:cubicBezTo>
                    <a:cubicBezTo>
                      <a:pt x="0" y="5373"/>
                      <a:pt x="5373" y="0"/>
                      <a:pt x="12002"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186" name="Freeform: Shape 161">
                <a:extLst>
                  <a:ext uri="{FF2B5EF4-FFF2-40B4-BE49-F238E27FC236}">
                    <a16:creationId xmlns:a16="http://schemas.microsoft.com/office/drawing/2014/main" id="{40CAF1FE-27EE-6744-ADF1-14E8166E7FB8}"/>
                  </a:ext>
                </a:extLst>
              </p:cNvPr>
              <p:cNvSpPr/>
              <p:nvPr/>
            </p:nvSpPr>
            <p:spPr>
              <a:xfrm>
                <a:off x="-2556865" y="3588197"/>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187" name="Freeform: Shape 162">
                <a:extLst>
                  <a:ext uri="{FF2B5EF4-FFF2-40B4-BE49-F238E27FC236}">
                    <a16:creationId xmlns:a16="http://schemas.microsoft.com/office/drawing/2014/main" id="{5B91E4D2-DD93-EB4A-83E7-9D8E9E6DDB3A}"/>
                  </a:ext>
                </a:extLst>
              </p:cNvPr>
              <p:cNvSpPr/>
              <p:nvPr/>
            </p:nvSpPr>
            <p:spPr>
              <a:xfrm>
                <a:off x="-310203" y="340704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4"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88" name="Freeform: Shape 163">
                <a:extLst>
                  <a:ext uri="{FF2B5EF4-FFF2-40B4-BE49-F238E27FC236}">
                    <a16:creationId xmlns:a16="http://schemas.microsoft.com/office/drawing/2014/main" id="{B3B13426-062E-5541-B138-72D434FEDF27}"/>
                  </a:ext>
                </a:extLst>
              </p:cNvPr>
              <p:cNvSpPr/>
              <p:nvPr/>
            </p:nvSpPr>
            <p:spPr>
              <a:xfrm>
                <a:off x="-461468" y="3097434"/>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89" name="Freeform: Shape 164">
                <a:extLst>
                  <a:ext uri="{FF2B5EF4-FFF2-40B4-BE49-F238E27FC236}">
                    <a16:creationId xmlns:a16="http://schemas.microsoft.com/office/drawing/2014/main" id="{541B167A-CC09-9B47-8F89-F64FA174D912}"/>
                  </a:ext>
                </a:extLst>
              </p:cNvPr>
              <p:cNvSpPr/>
              <p:nvPr/>
            </p:nvSpPr>
            <p:spPr>
              <a:xfrm>
                <a:off x="-697264" y="2846182"/>
                <a:ext cx="24003" cy="24003"/>
              </a:xfrm>
              <a:custGeom>
                <a:avLst/>
                <a:gdLst>
                  <a:gd name="connsiteX0" fmla="*/ 24003 w 24003"/>
                  <a:gd name="connsiteY0" fmla="*/ 12001 h 24003"/>
                  <a:gd name="connsiteX1" fmla="*/ 12001 w 24003"/>
                  <a:gd name="connsiteY1" fmla="*/ 24003 h 24003"/>
                  <a:gd name="connsiteX2" fmla="*/ 0 w 24003"/>
                  <a:gd name="connsiteY2" fmla="*/ 12001 h 24003"/>
                  <a:gd name="connsiteX3" fmla="*/ 12001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1" y="24003"/>
                    </a:cubicBezTo>
                    <a:cubicBezTo>
                      <a:pt x="5373" y="24003"/>
                      <a:pt x="0" y="18630"/>
                      <a:pt x="0" y="12001"/>
                    </a:cubicBezTo>
                    <a:cubicBezTo>
                      <a:pt x="0" y="5373"/>
                      <a:pt x="5373" y="0"/>
                      <a:pt x="12001"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90" name="Freeform: Shape 165">
                <a:extLst>
                  <a:ext uri="{FF2B5EF4-FFF2-40B4-BE49-F238E27FC236}">
                    <a16:creationId xmlns:a16="http://schemas.microsoft.com/office/drawing/2014/main" id="{0BFDF509-AECA-B844-A1F0-D5D049151683}"/>
                  </a:ext>
                </a:extLst>
              </p:cNvPr>
              <p:cNvSpPr/>
              <p:nvPr/>
            </p:nvSpPr>
            <p:spPr>
              <a:xfrm>
                <a:off x="-996644" y="2675581"/>
                <a:ext cx="24003" cy="24003"/>
              </a:xfrm>
              <a:custGeom>
                <a:avLst/>
                <a:gdLst>
                  <a:gd name="connsiteX0" fmla="*/ 24003 w 24003"/>
                  <a:gd name="connsiteY0" fmla="*/ 12002 h 24003"/>
                  <a:gd name="connsiteX1" fmla="*/ 12001 w 24003"/>
                  <a:gd name="connsiteY1" fmla="*/ 24003 h 24003"/>
                  <a:gd name="connsiteX2" fmla="*/ 0 w 24003"/>
                  <a:gd name="connsiteY2" fmla="*/ 12002 h 24003"/>
                  <a:gd name="connsiteX3" fmla="*/ 12001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1" y="24003"/>
                    </a:cubicBezTo>
                    <a:cubicBezTo>
                      <a:pt x="5373" y="24003"/>
                      <a:pt x="0" y="18630"/>
                      <a:pt x="0" y="12002"/>
                    </a:cubicBezTo>
                    <a:cubicBezTo>
                      <a:pt x="0" y="5373"/>
                      <a:pt x="5373" y="0"/>
                      <a:pt x="12001" y="0"/>
                    </a:cubicBezTo>
                    <a:cubicBezTo>
                      <a:pt x="18630" y="0"/>
                      <a:pt x="24003" y="5373"/>
                      <a:pt x="24003" y="12002"/>
                    </a:cubicBezTo>
                    <a:close/>
                  </a:path>
                </a:pathLst>
              </a:custGeom>
              <a:grpFill/>
              <a:ln w="8653" cap="flat">
                <a:noFill/>
                <a:prstDash val="solid"/>
                <a:miter/>
              </a:ln>
            </p:spPr>
            <p:txBody>
              <a:bodyPr rtlCol="0" anchor="ctr"/>
              <a:lstStyle/>
              <a:p>
                <a:endParaRPr lang="en-IN" dirty="0"/>
              </a:p>
            </p:txBody>
          </p:sp>
          <p:sp>
            <p:nvSpPr>
              <p:cNvPr id="191" name="Freeform: Shape 166">
                <a:extLst>
                  <a:ext uri="{FF2B5EF4-FFF2-40B4-BE49-F238E27FC236}">
                    <a16:creationId xmlns:a16="http://schemas.microsoft.com/office/drawing/2014/main" id="{65868604-06D8-A345-AC29-6689807F2EC2}"/>
                  </a:ext>
                </a:extLst>
              </p:cNvPr>
              <p:cNvSpPr/>
              <p:nvPr/>
            </p:nvSpPr>
            <p:spPr>
              <a:xfrm>
                <a:off x="-1333006" y="2600809"/>
                <a:ext cx="24003" cy="24003"/>
              </a:xfrm>
              <a:custGeom>
                <a:avLst/>
                <a:gdLst>
                  <a:gd name="connsiteX0" fmla="*/ 24003 w 24003"/>
                  <a:gd name="connsiteY0" fmla="*/ 12001 h 24003"/>
                  <a:gd name="connsiteX1" fmla="*/ 12001 w 24003"/>
                  <a:gd name="connsiteY1" fmla="*/ 24003 h 24003"/>
                  <a:gd name="connsiteX2" fmla="*/ 0 w 24003"/>
                  <a:gd name="connsiteY2" fmla="*/ 12001 h 24003"/>
                  <a:gd name="connsiteX3" fmla="*/ 12001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1" y="24003"/>
                    </a:cubicBezTo>
                    <a:cubicBezTo>
                      <a:pt x="5373" y="24003"/>
                      <a:pt x="0" y="18629"/>
                      <a:pt x="0" y="12001"/>
                    </a:cubicBezTo>
                    <a:cubicBezTo>
                      <a:pt x="0" y="5373"/>
                      <a:pt x="5373" y="0"/>
                      <a:pt x="12001"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192" name="Freeform: Shape 167">
                <a:extLst>
                  <a:ext uri="{FF2B5EF4-FFF2-40B4-BE49-F238E27FC236}">
                    <a16:creationId xmlns:a16="http://schemas.microsoft.com/office/drawing/2014/main" id="{8DB37126-0195-D64E-B817-897B6E0EC668}"/>
                  </a:ext>
                </a:extLst>
              </p:cNvPr>
              <p:cNvSpPr/>
              <p:nvPr/>
            </p:nvSpPr>
            <p:spPr>
              <a:xfrm>
                <a:off x="-1676469" y="262851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30"/>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grpSp>
      </p:grpSp>
      <p:sp>
        <p:nvSpPr>
          <p:cNvPr id="18" name="Subtitle 2">
            <a:extLst>
              <a:ext uri="{FF2B5EF4-FFF2-40B4-BE49-F238E27FC236}">
                <a16:creationId xmlns:a16="http://schemas.microsoft.com/office/drawing/2014/main" id="{ED68C7A0-4B1C-4114-8897-7152F84147A2}"/>
              </a:ext>
            </a:extLst>
          </p:cNvPr>
          <p:cNvSpPr txBox="1">
            <a:spLocks/>
          </p:cNvSpPr>
          <p:nvPr/>
        </p:nvSpPr>
        <p:spPr>
          <a:xfrm>
            <a:off x="3991429" y="1410596"/>
            <a:ext cx="6110514" cy="4501232"/>
          </a:xfrm>
          <a:prstGeom prst="rect">
            <a:avLst/>
          </a:prstGeom>
        </p:spPr>
        <p:txBody>
          <a:bodyPr vert="horz" wrap="square" lIns="0" tIns="0" rIns="0" bIns="0" rtlCol="0">
            <a:sp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3600" dirty="0">
                <a:solidFill>
                  <a:srgbClr val="C00000"/>
                </a:solidFill>
              </a:rPr>
              <a:t>In India in any celebration people celebrate with sweets and in Diwali too because when Rama defeated Ravana and came back home after 14 years people celebrated Rama's return with fireworks lamps and sweets. (LADOO, KAJU KATLI, JALEBI ETC.)</a:t>
            </a:r>
            <a:endParaRPr lang="da-DK" sz="3600" b="1" dirty="0">
              <a:solidFill>
                <a:srgbClr val="C00000"/>
              </a:solidFill>
              <a:latin typeface="Poppins" panose="00000500000000000000" pitchFamily="2" charset="0"/>
              <a:cs typeface="Poppins" panose="00000500000000000000" pitchFamily="2" charset="0"/>
            </a:endParaRPr>
          </a:p>
        </p:txBody>
      </p:sp>
      <p:sp>
        <p:nvSpPr>
          <p:cNvPr id="229" name="Subtitle 2">
            <a:extLst>
              <a:ext uri="{FF2B5EF4-FFF2-40B4-BE49-F238E27FC236}">
                <a16:creationId xmlns:a16="http://schemas.microsoft.com/office/drawing/2014/main" id="{E6F562F5-5620-47EB-8ECA-A72E223BBD1A}"/>
              </a:ext>
            </a:extLst>
          </p:cNvPr>
          <p:cNvSpPr txBox="1">
            <a:spLocks/>
          </p:cNvSpPr>
          <p:nvPr/>
        </p:nvSpPr>
        <p:spPr>
          <a:xfrm>
            <a:off x="3881880" y="407243"/>
            <a:ext cx="8672977" cy="553998"/>
          </a:xfrm>
          <a:prstGeom prst="rect">
            <a:avLst/>
          </a:prstGeom>
        </p:spPr>
        <p:txBody>
          <a:bodyPr vert="horz" wrap="square" lIns="0" tIns="0" rIns="0" bIns="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None/>
            </a:pPr>
            <a:r>
              <a:rPr lang="en-US" sz="4000" b="1" dirty="0">
                <a:solidFill>
                  <a:srgbClr val="C00000"/>
                </a:solidFill>
              </a:rPr>
              <a:t>Why do we eat indian sweets?</a:t>
            </a:r>
          </a:p>
        </p:txBody>
      </p:sp>
    </p:spTree>
    <p:extLst>
      <p:ext uri="{BB962C8B-B14F-4D97-AF65-F5344CB8AC3E}">
        <p14:creationId xmlns:p14="http://schemas.microsoft.com/office/powerpoint/2010/main" val="24062957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446FA40-0831-4D61-A199-D0C22CD4B562}"/>
              </a:ext>
            </a:extLst>
          </p:cNvPr>
          <p:cNvPicPr>
            <a:picLocks noChangeAspect="1"/>
          </p:cNvPicPr>
          <p:nvPr/>
        </p:nvPicPr>
        <p:blipFill rotWithShape="1">
          <a:blip r:embed="rId2"/>
          <a:srcRect t="22274" b="22651"/>
          <a:stretch/>
        </p:blipFill>
        <p:spPr>
          <a:xfrm>
            <a:off x="0" y="0"/>
            <a:ext cx="12191999" cy="6811288"/>
          </a:xfrm>
          <a:prstGeom prst="rect">
            <a:avLst/>
          </a:prstGeom>
        </p:spPr>
      </p:pic>
      <p:sp>
        <p:nvSpPr>
          <p:cNvPr id="727" name="Freeform: Shape 726">
            <a:extLst>
              <a:ext uri="{FF2B5EF4-FFF2-40B4-BE49-F238E27FC236}">
                <a16:creationId xmlns:a16="http://schemas.microsoft.com/office/drawing/2014/main" id="{582166C5-7D68-4209-B8F5-ADBEFAC52E3D}"/>
              </a:ext>
            </a:extLst>
          </p:cNvPr>
          <p:cNvSpPr/>
          <p:nvPr/>
        </p:nvSpPr>
        <p:spPr>
          <a:xfrm rot="20639508">
            <a:off x="-36373" y="3237079"/>
            <a:ext cx="13191969" cy="5133310"/>
          </a:xfrm>
          <a:custGeom>
            <a:avLst/>
            <a:gdLst>
              <a:gd name="connsiteX0" fmla="*/ 13191969 w 13191969"/>
              <a:gd name="connsiteY0" fmla="*/ 0 h 5133310"/>
              <a:gd name="connsiteX1" fmla="*/ 11719221 w 13191969"/>
              <a:gd name="connsiteY1" fmla="*/ 5133310 h 5133310"/>
              <a:gd name="connsiteX2" fmla="*/ 0 w 13191969"/>
              <a:gd name="connsiteY2" fmla="*/ 1771062 h 5133310"/>
              <a:gd name="connsiteX3" fmla="*/ 423602 w 13191969"/>
              <a:gd name="connsiteY3" fmla="*/ 294584 h 5133310"/>
              <a:gd name="connsiteX4" fmla="*/ 431477 w 13191969"/>
              <a:gd name="connsiteY4" fmla="*/ 294562 h 5133310"/>
              <a:gd name="connsiteX5" fmla="*/ 12958012 w 13191969"/>
              <a:gd name="connsiteY5" fmla="*/ 1788 h 5133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91969" h="5133310">
                <a:moveTo>
                  <a:pt x="13191969" y="0"/>
                </a:moveTo>
                <a:lnTo>
                  <a:pt x="11719221" y="5133310"/>
                </a:lnTo>
                <a:lnTo>
                  <a:pt x="0" y="1771062"/>
                </a:lnTo>
                <a:lnTo>
                  <a:pt x="423602" y="294584"/>
                </a:lnTo>
                <a:lnTo>
                  <a:pt x="431477" y="294562"/>
                </a:lnTo>
                <a:cubicBezTo>
                  <a:pt x="3464018" y="278268"/>
                  <a:pt x="9711165" y="33326"/>
                  <a:pt x="12958012" y="1788"/>
                </a:cubicBezTo>
                <a:close/>
              </a:path>
            </a:pathLst>
          </a:custGeom>
          <a:gradFill flip="none" rotWithShape="1">
            <a:gsLst>
              <a:gs pos="83000">
                <a:srgbClr val="E14506"/>
              </a:gs>
              <a:gs pos="37000">
                <a:srgbClr val="FFB90F"/>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grpSp>
        <p:nvGrpSpPr>
          <p:cNvPr id="529" name="Graphic 140">
            <a:extLst>
              <a:ext uri="{FF2B5EF4-FFF2-40B4-BE49-F238E27FC236}">
                <a16:creationId xmlns:a16="http://schemas.microsoft.com/office/drawing/2014/main" id="{53E60446-703E-42EB-977C-033BC5DCE179}"/>
              </a:ext>
            </a:extLst>
          </p:cNvPr>
          <p:cNvGrpSpPr/>
          <p:nvPr/>
        </p:nvGrpSpPr>
        <p:grpSpPr>
          <a:xfrm rot="9749883">
            <a:off x="2024260" y="3750753"/>
            <a:ext cx="6626904" cy="3179292"/>
            <a:chOff x="-2576941" y="2577367"/>
            <a:chExt cx="2353264" cy="1128991"/>
          </a:xfrm>
          <a:solidFill>
            <a:srgbClr val="F5822B">
              <a:alpha val="82000"/>
            </a:srgbClr>
          </a:solidFill>
        </p:grpSpPr>
        <p:grpSp>
          <p:nvGrpSpPr>
            <p:cNvPr id="530" name="Graphic 140">
              <a:extLst>
                <a:ext uri="{FF2B5EF4-FFF2-40B4-BE49-F238E27FC236}">
                  <a16:creationId xmlns:a16="http://schemas.microsoft.com/office/drawing/2014/main" id="{E7D2BE89-5441-4A43-95B0-A826591FF951}"/>
                </a:ext>
              </a:extLst>
            </p:cNvPr>
            <p:cNvGrpSpPr/>
            <p:nvPr/>
          </p:nvGrpSpPr>
          <p:grpSpPr>
            <a:xfrm>
              <a:off x="-1738665" y="3420856"/>
              <a:ext cx="674011" cy="285476"/>
              <a:chOff x="-1738665" y="3420856"/>
              <a:chExt cx="674011" cy="285476"/>
            </a:xfrm>
            <a:grpFill/>
          </p:grpSpPr>
          <p:grpSp>
            <p:nvGrpSpPr>
              <p:cNvPr id="694" name="Graphic 140">
                <a:extLst>
                  <a:ext uri="{FF2B5EF4-FFF2-40B4-BE49-F238E27FC236}">
                    <a16:creationId xmlns:a16="http://schemas.microsoft.com/office/drawing/2014/main" id="{D03BC168-332F-4A55-B665-8BA88909F740}"/>
                  </a:ext>
                </a:extLst>
              </p:cNvPr>
              <p:cNvGrpSpPr/>
              <p:nvPr/>
            </p:nvGrpSpPr>
            <p:grpSpPr>
              <a:xfrm>
                <a:off x="-1609188" y="3537463"/>
                <a:ext cx="426186" cy="168870"/>
                <a:chOff x="-1609188" y="3537463"/>
                <a:chExt cx="426186" cy="168870"/>
              </a:xfrm>
              <a:grpFill/>
            </p:grpSpPr>
            <p:sp>
              <p:nvSpPr>
                <p:cNvPr id="723" name="Freeform: Shape 722">
                  <a:extLst>
                    <a:ext uri="{FF2B5EF4-FFF2-40B4-BE49-F238E27FC236}">
                      <a16:creationId xmlns:a16="http://schemas.microsoft.com/office/drawing/2014/main" id="{8FFE642A-692F-426E-914F-AA9B3BCC36D4}"/>
                    </a:ext>
                  </a:extLst>
                </p:cNvPr>
                <p:cNvSpPr/>
                <p:nvPr/>
              </p:nvSpPr>
              <p:spPr>
                <a:xfrm>
                  <a:off x="-1609188" y="3537463"/>
                  <a:ext cx="426186" cy="168870"/>
                </a:xfrm>
                <a:custGeom>
                  <a:avLst/>
                  <a:gdLst>
                    <a:gd name="connsiteX0" fmla="*/ 1663 w 426186"/>
                    <a:gd name="connsiteY0" fmla="*/ 147768 h 168870"/>
                    <a:gd name="connsiteX1" fmla="*/ 3464 w 426186"/>
                    <a:gd name="connsiteY1" fmla="*/ 153786 h 168870"/>
                    <a:gd name="connsiteX2" fmla="*/ 5863 w 426186"/>
                    <a:gd name="connsiteY2" fmla="*/ 159588 h 168870"/>
                    <a:gd name="connsiteX3" fmla="*/ 8868 w 426186"/>
                    <a:gd name="connsiteY3" fmla="*/ 165104 h 168870"/>
                    <a:gd name="connsiteX4" fmla="*/ 11448 w 426186"/>
                    <a:gd name="connsiteY4" fmla="*/ 168870 h 168870"/>
                    <a:gd name="connsiteX5" fmla="*/ 26013 w 426186"/>
                    <a:gd name="connsiteY5" fmla="*/ 168870 h 168870"/>
                    <a:gd name="connsiteX6" fmla="*/ 24610 w 426186"/>
                    <a:gd name="connsiteY6" fmla="*/ 167494 h 168870"/>
                    <a:gd name="connsiteX7" fmla="*/ 21319 w 426186"/>
                    <a:gd name="connsiteY7" fmla="*/ 163571 h 168870"/>
                    <a:gd name="connsiteX8" fmla="*/ 18462 w 426186"/>
                    <a:gd name="connsiteY8" fmla="*/ 159311 h 168870"/>
                    <a:gd name="connsiteX9" fmla="*/ 16063 w 426186"/>
                    <a:gd name="connsiteY9" fmla="*/ 154791 h 168870"/>
                    <a:gd name="connsiteX10" fmla="*/ 14141 w 426186"/>
                    <a:gd name="connsiteY10" fmla="*/ 150054 h 168870"/>
                    <a:gd name="connsiteX11" fmla="*/ 12721 w 426186"/>
                    <a:gd name="connsiteY11" fmla="*/ 145136 h 168870"/>
                    <a:gd name="connsiteX12" fmla="*/ 11829 w 426186"/>
                    <a:gd name="connsiteY12" fmla="*/ 140113 h 168870"/>
                    <a:gd name="connsiteX13" fmla="*/ 11665 w 426186"/>
                    <a:gd name="connsiteY13" fmla="*/ 137888 h 168870"/>
                    <a:gd name="connsiteX14" fmla="*/ 13440 w 426186"/>
                    <a:gd name="connsiteY14" fmla="*/ 136589 h 168870"/>
                    <a:gd name="connsiteX15" fmla="*/ 17847 w 426186"/>
                    <a:gd name="connsiteY15" fmla="*/ 134000 h 168870"/>
                    <a:gd name="connsiteX16" fmla="*/ 22506 w 426186"/>
                    <a:gd name="connsiteY16" fmla="*/ 131887 h 168870"/>
                    <a:gd name="connsiteX17" fmla="*/ 27381 w 426186"/>
                    <a:gd name="connsiteY17" fmla="*/ 130259 h 168870"/>
                    <a:gd name="connsiteX18" fmla="*/ 32368 w 426186"/>
                    <a:gd name="connsiteY18" fmla="*/ 129151 h 168870"/>
                    <a:gd name="connsiteX19" fmla="*/ 37469 w 426186"/>
                    <a:gd name="connsiteY19" fmla="*/ 128562 h 168870"/>
                    <a:gd name="connsiteX20" fmla="*/ 42586 w 426186"/>
                    <a:gd name="connsiteY20" fmla="*/ 128502 h 168870"/>
                    <a:gd name="connsiteX21" fmla="*/ 47695 w 426186"/>
                    <a:gd name="connsiteY21" fmla="*/ 128969 h 168870"/>
                    <a:gd name="connsiteX22" fmla="*/ 50968 w 426186"/>
                    <a:gd name="connsiteY22" fmla="*/ 128311 h 168870"/>
                    <a:gd name="connsiteX23" fmla="*/ 53211 w 426186"/>
                    <a:gd name="connsiteY23" fmla="*/ 120587 h 168870"/>
                    <a:gd name="connsiteX24" fmla="*/ 50769 w 426186"/>
                    <a:gd name="connsiteY24" fmla="*/ 116076 h 168870"/>
                    <a:gd name="connsiteX25" fmla="*/ 48786 w 426186"/>
                    <a:gd name="connsiteY25" fmla="*/ 111348 h 168870"/>
                    <a:gd name="connsiteX26" fmla="*/ 47314 w 426186"/>
                    <a:gd name="connsiteY26" fmla="*/ 106421 h 168870"/>
                    <a:gd name="connsiteX27" fmla="*/ 46361 w 426186"/>
                    <a:gd name="connsiteY27" fmla="*/ 101407 h 168870"/>
                    <a:gd name="connsiteX28" fmla="*/ 45929 w 426186"/>
                    <a:gd name="connsiteY28" fmla="*/ 96298 h 168870"/>
                    <a:gd name="connsiteX29" fmla="*/ 46024 w 426186"/>
                    <a:gd name="connsiteY29" fmla="*/ 91198 h 168870"/>
                    <a:gd name="connsiteX30" fmla="*/ 46647 w 426186"/>
                    <a:gd name="connsiteY30" fmla="*/ 86124 h 168870"/>
                    <a:gd name="connsiteX31" fmla="*/ 47149 w 426186"/>
                    <a:gd name="connsiteY31" fmla="*/ 83959 h 168870"/>
                    <a:gd name="connsiteX32" fmla="*/ 49236 w 426186"/>
                    <a:gd name="connsiteY32" fmla="*/ 83215 h 168870"/>
                    <a:gd name="connsiteX33" fmla="*/ 54215 w 426186"/>
                    <a:gd name="connsiteY33" fmla="*/ 82063 h 168870"/>
                    <a:gd name="connsiteX34" fmla="*/ 59290 w 426186"/>
                    <a:gd name="connsiteY34" fmla="*/ 81422 h 168870"/>
                    <a:gd name="connsiteX35" fmla="*/ 64407 w 426186"/>
                    <a:gd name="connsiteY35" fmla="*/ 81284 h 168870"/>
                    <a:gd name="connsiteX36" fmla="*/ 69507 w 426186"/>
                    <a:gd name="connsiteY36" fmla="*/ 81708 h 168870"/>
                    <a:gd name="connsiteX37" fmla="*/ 74547 w 426186"/>
                    <a:gd name="connsiteY37" fmla="*/ 82652 h 168870"/>
                    <a:gd name="connsiteX38" fmla="*/ 79465 w 426186"/>
                    <a:gd name="connsiteY38" fmla="*/ 84098 h 168870"/>
                    <a:gd name="connsiteX39" fmla="*/ 84210 w 426186"/>
                    <a:gd name="connsiteY39" fmla="*/ 86046 h 168870"/>
                    <a:gd name="connsiteX40" fmla="*/ 87510 w 426186"/>
                    <a:gd name="connsiteY40" fmla="*/ 86358 h 168870"/>
                    <a:gd name="connsiteX41" fmla="*/ 91969 w 426186"/>
                    <a:gd name="connsiteY41" fmla="*/ 79673 h 168870"/>
                    <a:gd name="connsiteX42" fmla="*/ 90939 w 426186"/>
                    <a:gd name="connsiteY42" fmla="*/ 74642 h 168870"/>
                    <a:gd name="connsiteX43" fmla="*/ 90428 w 426186"/>
                    <a:gd name="connsiteY43" fmla="*/ 69533 h 168870"/>
                    <a:gd name="connsiteX44" fmla="*/ 90471 w 426186"/>
                    <a:gd name="connsiteY44" fmla="*/ 64407 h 168870"/>
                    <a:gd name="connsiteX45" fmla="*/ 91034 w 426186"/>
                    <a:gd name="connsiteY45" fmla="*/ 59307 h 168870"/>
                    <a:gd name="connsiteX46" fmla="*/ 92116 w 426186"/>
                    <a:gd name="connsiteY46" fmla="*/ 54310 h 168870"/>
                    <a:gd name="connsiteX47" fmla="*/ 93709 w 426186"/>
                    <a:gd name="connsiteY47" fmla="*/ 49461 h 168870"/>
                    <a:gd name="connsiteX48" fmla="*/ 95675 w 426186"/>
                    <a:gd name="connsiteY48" fmla="*/ 45054 h 168870"/>
                    <a:gd name="connsiteX49" fmla="*/ 96939 w 426186"/>
                    <a:gd name="connsiteY49" fmla="*/ 42855 h 168870"/>
                    <a:gd name="connsiteX50" fmla="*/ 99156 w 426186"/>
                    <a:gd name="connsiteY50" fmla="*/ 42785 h 168870"/>
                    <a:gd name="connsiteX51" fmla="*/ 104248 w 426186"/>
                    <a:gd name="connsiteY51" fmla="*/ 43140 h 168870"/>
                    <a:gd name="connsiteX52" fmla="*/ 109278 w 426186"/>
                    <a:gd name="connsiteY52" fmla="*/ 44024 h 168870"/>
                    <a:gd name="connsiteX53" fmla="*/ 114205 w 426186"/>
                    <a:gd name="connsiteY53" fmla="*/ 45409 h 168870"/>
                    <a:gd name="connsiteX54" fmla="*/ 118959 w 426186"/>
                    <a:gd name="connsiteY54" fmla="*/ 47314 h 168870"/>
                    <a:gd name="connsiteX55" fmla="*/ 123497 w 426186"/>
                    <a:gd name="connsiteY55" fmla="*/ 49687 h 168870"/>
                    <a:gd name="connsiteX56" fmla="*/ 127774 w 426186"/>
                    <a:gd name="connsiteY56" fmla="*/ 52527 h 168870"/>
                    <a:gd name="connsiteX57" fmla="*/ 131723 w 426186"/>
                    <a:gd name="connsiteY57" fmla="*/ 55791 h 168870"/>
                    <a:gd name="connsiteX58" fmla="*/ 134797 w 426186"/>
                    <a:gd name="connsiteY58" fmla="*/ 57056 h 168870"/>
                    <a:gd name="connsiteX59" fmla="*/ 141005 w 426186"/>
                    <a:gd name="connsiteY59" fmla="*/ 51964 h 168870"/>
                    <a:gd name="connsiteX60" fmla="*/ 141516 w 426186"/>
                    <a:gd name="connsiteY60" fmla="*/ 46855 h 168870"/>
                    <a:gd name="connsiteX61" fmla="*/ 142547 w 426186"/>
                    <a:gd name="connsiteY61" fmla="*/ 41833 h 168870"/>
                    <a:gd name="connsiteX62" fmla="*/ 144105 w 426186"/>
                    <a:gd name="connsiteY62" fmla="*/ 36949 h 168870"/>
                    <a:gd name="connsiteX63" fmla="*/ 146132 w 426186"/>
                    <a:gd name="connsiteY63" fmla="*/ 32247 h 168870"/>
                    <a:gd name="connsiteX64" fmla="*/ 148643 w 426186"/>
                    <a:gd name="connsiteY64" fmla="*/ 27805 h 168870"/>
                    <a:gd name="connsiteX65" fmla="*/ 151613 w 426186"/>
                    <a:gd name="connsiteY65" fmla="*/ 23605 h 168870"/>
                    <a:gd name="connsiteX66" fmla="*/ 154981 w 426186"/>
                    <a:gd name="connsiteY66" fmla="*/ 19795 h 168870"/>
                    <a:gd name="connsiteX67" fmla="*/ 156618 w 426186"/>
                    <a:gd name="connsiteY67" fmla="*/ 18280 h 168870"/>
                    <a:gd name="connsiteX68" fmla="*/ 158748 w 426186"/>
                    <a:gd name="connsiteY68" fmla="*/ 18851 h 168870"/>
                    <a:gd name="connsiteX69" fmla="*/ 163519 w 426186"/>
                    <a:gd name="connsiteY69" fmla="*/ 20687 h 168870"/>
                    <a:gd name="connsiteX70" fmla="*/ 168082 w 426186"/>
                    <a:gd name="connsiteY70" fmla="*/ 23017 h 168870"/>
                    <a:gd name="connsiteX71" fmla="*/ 172360 w 426186"/>
                    <a:gd name="connsiteY71" fmla="*/ 25805 h 168870"/>
                    <a:gd name="connsiteX72" fmla="*/ 176352 w 426186"/>
                    <a:gd name="connsiteY72" fmla="*/ 29017 h 168870"/>
                    <a:gd name="connsiteX73" fmla="*/ 179997 w 426186"/>
                    <a:gd name="connsiteY73" fmla="*/ 32646 h 168870"/>
                    <a:gd name="connsiteX74" fmla="*/ 183244 w 426186"/>
                    <a:gd name="connsiteY74" fmla="*/ 36594 h 168870"/>
                    <a:gd name="connsiteX75" fmla="*/ 186059 w 426186"/>
                    <a:gd name="connsiteY75" fmla="*/ 40872 h 168870"/>
                    <a:gd name="connsiteX76" fmla="*/ 188596 w 426186"/>
                    <a:gd name="connsiteY76" fmla="*/ 43002 h 168870"/>
                    <a:gd name="connsiteX77" fmla="*/ 196043 w 426186"/>
                    <a:gd name="connsiteY77" fmla="*/ 39954 h 168870"/>
                    <a:gd name="connsiteX78" fmla="*/ 198034 w 426186"/>
                    <a:gd name="connsiteY78" fmla="*/ 35234 h 168870"/>
                    <a:gd name="connsiteX79" fmla="*/ 200493 w 426186"/>
                    <a:gd name="connsiteY79" fmla="*/ 30732 h 168870"/>
                    <a:gd name="connsiteX80" fmla="*/ 203420 w 426186"/>
                    <a:gd name="connsiteY80" fmla="*/ 26524 h 168870"/>
                    <a:gd name="connsiteX81" fmla="*/ 206762 w 426186"/>
                    <a:gd name="connsiteY81" fmla="*/ 22627 h 168870"/>
                    <a:gd name="connsiteX82" fmla="*/ 210477 w 426186"/>
                    <a:gd name="connsiteY82" fmla="*/ 19120 h 168870"/>
                    <a:gd name="connsiteX83" fmla="*/ 214538 w 426186"/>
                    <a:gd name="connsiteY83" fmla="*/ 16011 h 168870"/>
                    <a:gd name="connsiteX84" fmla="*/ 218885 w 426186"/>
                    <a:gd name="connsiteY84" fmla="*/ 13327 h 168870"/>
                    <a:gd name="connsiteX85" fmla="*/ 220886 w 426186"/>
                    <a:gd name="connsiteY85" fmla="*/ 12375 h 168870"/>
                    <a:gd name="connsiteX86" fmla="*/ 222756 w 426186"/>
                    <a:gd name="connsiteY86" fmla="*/ 13561 h 168870"/>
                    <a:gd name="connsiteX87" fmla="*/ 226782 w 426186"/>
                    <a:gd name="connsiteY87" fmla="*/ 16713 h 168870"/>
                    <a:gd name="connsiteX88" fmla="*/ 230454 w 426186"/>
                    <a:gd name="connsiteY88" fmla="*/ 20289 h 168870"/>
                    <a:gd name="connsiteX89" fmla="*/ 233718 w 426186"/>
                    <a:gd name="connsiteY89" fmla="*/ 24203 h 168870"/>
                    <a:gd name="connsiteX90" fmla="*/ 236593 w 426186"/>
                    <a:gd name="connsiteY90" fmla="*/ 28454 h 168870"/>
                    <a:gd name="connsiteX91" fmla="*/ 238992 w 426186"/>
                    <a:gd name="connsiteY91" fmla="*/ 32966 h 168870"/>
                    <a:gd name="connsiteX92" fmla="*/ 240931 w 426186"/>
                    <a:gd name="connsiteY92" fmla="*/ 37737 h 168870"/>
                    <a:gd name="connsiteX93" fmla="*/ 242369 w 426186"/>
                    <a:gd name="connsiteY93" fmla="*/ 42647 h 168870"/>
                    <a:gd name="connsiteX94" fmla="*/ 244178 w 426186"/>
                    <a:gd name="connsiteY94" fmla="*/ 45435 h 168870"/>
                    <a:gd name="connsiteX95" fmla="*/ 252179 w 426186"/>
                    <a:gd name="connsiteY95" fmla="*/ 44725 h 168870"/>
                    <a:gd name="connsiteX96" fmla="*/ 255487 w 426186"/>
                    <a:gd name="connsiteY96" fmla="*/ 40802 h 168870"/>
                    <a:gd name="connsiteX97" fmla="*/ 259176 w 426186"/>
                    <a:gd name="connsiteY97" fmla="*/ 37217 h 168870"/>
                    <a:gd name="connsiteX98" fmla="*/ 263202 w 426186"/>
                    <a:gd name="connsiteY98" fmla="*/ 34057 h 168870"/>
                    <a:gd name="connsiteX99" fmla="*/ 267523 w 426186"/>
                    <a:gd name="connsiteY99" fmla="*/ 31321 h 168870"/>
                    <a:gd name="connsiteX100" fmla="*/ 272121 w 426186"/>
                    <a:gd name="connsiteY100" fmla="*/ 29061 h 168870"/>
                    <a:gd name="connsiteX101" fmla="*/ 276918 w 426186"/>
                    <a:gd name="connsiteY101" fmla="*/ 27277 h 168870"/>
                    <a:gd name="connsiteX102" fmla="*/ 281854 w 426186"/>
                    <a:gd name="connsiteY102" fmla="*/ 26013 h 168870"/>
                    <a:gd name="connsiteX103" fmla="*/ 284071 w 426186"/>
                    <a:gd name="connsiteY103" fmla="*/ 25692 h 168870"/>
                    <a:gd name="connsiteX104" fmla="*/ 285500 w 426186"/>
                    <a:gd name="connsiteY104" fmla="*/ 27363 h 168870"/>
                    <a:gd name="connsiteX105" fmla="*/ 288400 w 426186"/>
                    <a:gd name="connsiteY105" fmla="*/ 31554 h 168870"/>
                    <a:gd name="connsiteX106" fmla="*/ 290860 w 426186"/>
                    <a:gd name="connsiteY106" fmla="*/ 36057 h 168870"/>
                    <a:gd name="connsiteX107" fmla="*/ 292834 w 426186"/>
                    <a:gd name="connsiteY107" fmla="*/ 40785 h 168870"/>
                    <a:gd name="connsiteX108" fmla="*/ 294323 w 426186"/>
                    <a:gd name="connsiteY108" fmla="*/ 45678 h 168870"/>
                    <a:gd name="connsiteX109" fmla="*/ 295302 w 426186"/>
                    <a:gd name="connsiteY109" fmla="*/ 50708 h 168870"/>
                    <a:gd name="connsiteX110" fmla="*/ 295743 w 426186"/>
                    <a:gd name="connsiteY110" fmla="*/ 55826 h 168870"/>
                    <a:gd name="connsiteX111" fmla="*/ 295657 w 426186"/>
                    <a:gd name="connsiteY111" fmla="*/ 60969 h 168870"/>
                    <a:gd name="connsiteX112" fmla="*/ 296557 w 426186"/>
                    <a:gd name="connsiteY112" fmla="*/ 64130 h 168870"/>
                    <a:gd name="connsiteX113" fmla="*/ 304420 w 426186"/>
                    <a:gd name="connsiteY113" fmla="*/ 65818 h 168870"/>
                    <a:gd name="connsiteX114" fmla="*/ 308732 w 426186"/>
                    <a:gd name="connsiteY114" fmla="*/ 63030 h 168870"/>
                    <a:gd name="connsiteX115" fmla="*/ 313313 w 426186"/>
                    <a:gd name="connsiteY115" fmla="*/ 60692 h 168870"/>
                    <a:gd name="connsiteX116" fmla="*/ 318084 w 426186"/>
                    <a:gd name="connsiteY116" fmla="*/ 58865 h 168870"/>
                    <a:gd name="connsiteX117" fmla="*/ 323037 w 426186"/>
                    <a:gd name="connsiteY117" fmla="*/ 57532 h 168870"/>
                    <a:gd name="connsiteX118" fmla="*/ 328094 w 426186"/>
                    <a:gd name="connsiteY118" fmla="*/ 56718 h 168870"/>
                    <a:gd name="connsiteX119" fmla="*/ 333194 w 426186"/>
                    <a:gd name="connsiteY119" fmla="*/ 56441 h 168870"/>
                    <a:gd name="connsiteX120" fmla="*/ 338303 w 426186"/>
                    <a:gd name="connsiteY120" fmla="*/ 56674 h 168870"/>
                    <a:gd name="connsiteX121" fmla="*/ 340493 w 426186"/>
                    <a:gd name="connsiteY121" fmla="*/ 57012 h 168870"/>
                    <a:gd name="connsiteX122" fmla="*/ 341377 w 426186"/>
                    <a:gd name="connsiteY122" fmla="*/ 59030 h 168870"/>
                    <a:gd name="connsiteX123" fmla="*/ 342909 w 426186"/>
                    <a:gd name="connsiteY123" fmla="*/ 63905 h 168870"/>
                    <a:gd name="connsiteX124" fmla="*/ 343948 w 426186"/>
                    <a:gd name="connsiteY124" fmla="*/ 68910 h 168870"/>
                    <a:gd name="connsiteX125" fmla="*/ 344442 w 426186"/>
                    <a:gd name="connsiteY125" fmla="*/ 74010 h 168870"/>
                    <a:gd name="connsiteX126" fmla="*/ 344416 w 426186"/>
                    <a:gd name="connsiteY126" fmla="*/ 79136 h 168870"/>
                    <a:gd name="connsiteX127" fmla="*/ 343871 w 426186"/>
                    <a:gd name="connsiteY127" fmla="*/ 84228 h 168870"/>
                    <a:gd name="connsiteX128" fmla="*/ 342788 w 426186"/>
                    <a:gd name="connsiteY128" fmla="*/ 89250 h 168870"/>
                    <a:gd name="connsiteX129" fmla="*/ 341178 w 426186"/>
                    <a:gd name="connsiteY129" fmla="*/ 94125 h 168870"/>
                    <a:gd name="connsiteX130" fmla="*/ 341108 w 426186"/>
                    <a:gd name="connsiteY130" fmla="*/ 97442 h 168870"/>
                    <a:gd name="connsiteX131" fmla="*/ 348131 w 426186"/>
                    <a:gd name="connsiteY131" fmla="*/ 101364 h 168870"/>
                    <a:gd name="connsiteX132" fmla="*/ 353067 w 426186"/>
                    <a:gd name="connsiteY132" fmla="*/ 99979 h 168870"/>
                    <a:gd name="connsiteX133" fmla="*/ 358123 w 426186"/>
                    <a:gd name="connsiteY133" fmla="*/ 99095 h 168870"/>
                    <a:gd name="connsiteX134" fmla="*/ 363241 w 426186"/>
                    <a:gd name="connsiteY134" fmla="*/ 98758 h 168870"/>
                    <a:gd name="connsiteX135" fmla="*/ 368376 w 426186"/>
                    <a:gd name="connsiteY135" fmla="*/ 98940 h 168870"/>
                    <a:gd name="connsiteX136" fmla="*/ 373433 w 426186"/>
                    <a:gd name="connsiteY136" fmla="*/ 99632 h 168870"/>
                    <a:gd name="connsiteX137" fmla="*/ 378394 w 426186"/>
                    <a:gd name="connsiteY137" fmla="*/ 100862 h 168870"/>
                    <a:gd name="connsiteX138" fmla="*/ 383191 w 426186"/>
                    <a:gd name="connsiteY138" fmla="*/ 102602 h 168870"/>
                    <a:gd name="connsiteX139" fmla="*/ 385200 w 426186"/>
                    <a:gd name="connsiteY139" fmla="*/ 103581 h 168870"/>
                    <a:gd name="connsiteX140" fmla="*/ 385434 w 426186"/>
                    <a:gd name="connsiteY140" fmla="*/ 105771 h 168870"/>
                    <a:gd name="connsiteX141" fmla="*/ 385469 w 426186"/>
                    <a:gd name="connsiteY141" fmla="*/ 110898 h 168870"/>
                    <a:gd name="connsiteX142" fmla="*/ 384967 w 426186"/>
                    <a:gd name="connsiteY142" fmla="*/ 115972 h 168870"/>
                    <a:gd name="connsiteX143" fmla="*/ 383945 w 426186"/>
                    <a:gd name="connsiteY143" fmla="*/ 121011 h 168870"/>
                    <a:gd name="connsiteX144" fmla="*/ 382412 w 426186"/>
                    <a:gd name="connsiteY144" fmla="*/ 125887 h 168870"/>
                    <a:gd name="connsiteX145" fmla="*/ 380377 w 426186"/>
                    <a:gd name="connsiteY145" fmla="*/ 130589 h 168870"/>
                    <a:gd name="connsiteX146" fmla="*/ 377857 w 426186"/>
                    <a:gd name="connsiteY146" fmla="*/ 135074 h 168870"/>
                    <a:gd name="connsiteX147" fmla="*/ 374905 w 426186"/>
                    <a:gd name="connsiteY147" fmla="*/ 139265 h 168870"/>
                    <a:gd name="connsiteX148" fmla="*/ 373857 w 426186"/>
                    <a:gd name="connsiteY148" fmla="*/ 142399 h 168870"/>
                    <a:gd name="connsiteX149" fmla="*/ 379399 w 426186"/>
                    <a:gd name="connsiteY149" fmla="*/ 148227 h 168870"/>
                    <a:gd name="connsiteX150" fmla="*/ 384542 w 426186"/>
                    <a:gd name="connsiteY150" fmla="*/ 148348 h 168870"/>
                    <a:gd name="connsiteX151" fmla="*/ 389634 w 426186"/>
                    <a:gd name="connsiteY151" fmla="*/ 149006 h 168870"/>
                    <a:gd name="connsiteX152" fmla="*/ 394604 w 426186"/>
                    <a:gd name="connsiteY152" fmla="*/ 150175 h 168870"/>
                    <a:gd name="connsiteX153" fmla="*/ 399462 w 426186"/>
                    <a:gd name="connsiteY153" fmla="*/ 151855 h 168870"/>
                    <a:gd name="connsiteX154" fmla="*/ 404095 w 426186"/>
                    <a:gd name="connsiteY154" fmla="*/ 154037 h 168870"/>
                    <a:gd name="connsiteX155" fmla="*/ 408476 w 426186"/>
                    <a:gd name="connsiteY155" fmla="*/ 156670 h 168870"/>
                    <a:gd name="connsiteX156" fmla="*/ 412554 w 426186"/>
                    <a:gd name="connsiteY156" fmla="*/ 159744 h 168870"/>
                    <a:gd name="connsiteX157" fmla="*/ 414182 w 426186"/>
                    <a:gd name="connsiteY157" fmla="*/ 161268 h 168870"/>
                    <a:gd name="connsiteX158" fmla="*/ 413767 w 426186"/>
                    <a:gd name="connsiteY158" fmla="*/ 163433 h 168870"/>
                    <a:gd name="connsiteX159" fmla="*/ 412295 w 426186"/>
                    <a:gd name="connsiteY159" fmla="*/ 168316 h 168870"/>
                    <a:gd name="connsiteX160" fmla="*/ 412070 w 426186"/>
                    <a:gd name="connsiteY160" fmla="*/ 168862 h 168870"/>
                    <a:gd name="connsiteX161" fmla="*/ 424028 w 426186"/>
                    <a:gd name="connsiteY161" fmla="*/ 168862 h 168870"/>
                    <a:gd name="connsiteX162" fmla="*/ 424859 w 426186"/>
                    <a:gd name="connsiteY162" fmla="*/ 166195 h 168870"/>
                    <a:gd name="connsiteX163" fmla="*/ 426080 w 426186"/>
                    <a:gd name="connsiteY163" fmla="*/ 160021 h 168870"/>
                    <a:gd name="connsiteX164" fmla="*/ 424530 w 426186"/>
                    <a:gd name="connsiteY164" fmla="*/ 155215 h 168870"/>
                    <a:gd name="connsiteX165" fmla="*/ 419871 w 426186"/>
                    <a:gd name="connsiteY165" fmla="*/ 150955 h 168870"/>
                    <a:gd name="connsiteX166" fmla="*/ 414806 w 426186"/>
                    <a:gd name="connsiteY166" fmla="*/ 147197 h 168870"/>
                    <a:gd name="connsiteX167" fmla="*/ 409385 w 426186"/>
                    <a:gd name="connsiteY167" fmla="*/ 144019 h 168870"/>
                    <a:gd name="connsiteX168" fmla="*/ 403670 w 426186"/>
                    <a:gd name="connsiteY168" fmla="*/ 141378 h 168870"/>
                    <a:gd name="connsiteX169" fmla="*/ 397713 w 426186"/>
                    <a:gd name="connsiteY169" fmla="*/ 139386 h 168870"/>
                    <a:gd name="connsiteX170" fmla="*/ 391582 w 426186"/>
                    <a:gd name="connsiteY170" fmla="*/ 138001 h 168870"/>
                    <a:gd name="connsiteX171" fmla="*/ 389149 w 426186"/>
                    <a:gd name="connsiteY171" fmla="*/ 137715 h 168870"/>
                    <a:gd name="connsiteX172" fmla="*/ 390370 w 426186"/>
                    <a:gd name="connsiteY172" fmla="*/ 135602 h 168870"/>
                    <a:gd name="connsiteX173" fmla="*/ 392924 w 426186"/>
                    <a:gd name="connsiteY173" fmla="*/ 129852 h 168870"/>
                    <a:gd name="connsiteX174" fmla="*/ 394873 w 426186"/>
                    <a:gd name="connsiteY174" fmla="*/ 123878 h 168870"/>
                    <a:gd name="connsiteX175" fmla="*/ 396189 w 426186"/>
                    <a:gd name="connsiteY175" fmla="*/ 117730 h 168870"/>
                    <a:gd name="connsiteX176" fmla="*/ 396856 w 426186"/>
                    <a:gd name="connsiteY176" fmla="*/ 111469 h 168870"/>
                    <a:gd name="connsiteX177" fmla="*/ 396882 w 426186"/>
                    <a:gd name="connsiteY177" fmla="*/ 105157 h 168870"/>
                    <a:gd name="connsiteX178" fmla="*/ 396241 w 426186"/>
                    <a:gd name="connsiteY178" fmla="*/ 98888 h 168870"/>
                    <a:gd name="connsiteX179" fmla="*/ 393314 w 426186"/>
                    <a:gd name="connsiteY179" fmla="*/ 94740 h 168870"/>
                    <a:gd name="connsiteX180" fmla="*/ 387634 w 426186"/>
                    <a:gd name="connsiteY180" fmla="*/ 92056 h 168870"/>
                    <a:gd name="connsiteX181" fmla="*/ 381676 w 426186"/>
                    <a:gd name="connsiteY181" fmla="*/ 89969 h 168870"/>
                    <a:gd name="connsiteX182" fmla="*/ 375546 w 426186"/>
                    <a:gd name="connsiteY182" fmla="*/ 88505 h 168870"/>
                    <a:gd name="connsiteX183" fmla="*/ 369311 w 426186"/>
                    <a:gd name="connsiteY183" fmla="*/ 87700 h 168870"/>
                    <a:gd name="connsiteX184" fmla="*/ 363016 w 426186"/>
                    <a:gd name="connsiteY184" fmla="*/ 87527 h 168870"/>
                    <a:gd name="connsiteX185" fmla="*/ 356747 w 426186"/>
                    <a:gd name="connsiteY185" fmla="*/ 88020 h 168870"/>
                    <a:gd name="connsiteX186" fmla="*/ 354357 w 426186"/>
                    <a:gd name="connsiteY186" fmla="*/ 88462 h 168870"/>
                    <a:gd name="connsiteX187" fmla="*/ 354902 w 426186"/>
                    <a:gd name="connsiteY187" fmla="*/ 86081 h 168870"/>
                    <a:gd name="connsiteX188" fmla="*/ 355638 w 426186"/>
                    <a:gd name="connsiteY188" fmla="*/ 79837 h 168870"/>
                    <a:gd name="connsiteX189" fmla="*/ 355742 w 426186"/>
                    <a:gd name="connsiteY189" fmla="*/ 73534 h 168870"/>
                    <a:gd name="connsiteX190" fmla="*/ 355188 w 426186"/>
                    <a:gd name="connsiteY190" fmla="*/ 67264 h 168870"/>
                    <a:gd name="connsiteX191" fmla="*/ 353967 w 426186"/>
                    <a:gd name="connsiteY191" fmla="*/ 61091 h 168870"/>
                    <a:gd name="connsiteX192" fmla="*/ 352131 w 426186"/>
                    <a:gd name="connsiteY192" fmla="*/ 55073 h 168870"/>
                    <a:gd name="connsiteX193" fmla="*/ 349681 w 426186"/>
                    <a:gd name="connsiteY193" fmla="*/ 49271 h 168870"/>
                    <a:gd name="connsiteX194" fmla="*/ 345672 w 426186"/>
                    <a:gd name="connsiteY194" fmla="*/ 46188 h 168870"/>
                    <a:gd name="connsiteX195" fmla="*/ 339420 w 426186"/>
                    <a:gd name="connsiteY195" fmla="*/ 45288 h 168870"/>
                    <a:gd name="connsiteX196" fmla="*/ 333125 w 426186"/>
                    <a:gd name="connsiteY196" fmla="*/ 45054 h 168870"/>
                    <a:gd name="connsiteX197" fmla="*/ 326838 w 426186"/>
                    <a:gd name="connsiteY197" fmla="*/ 45470 h 168870"/>
                    <a:gd name="connsiteX198" fmla="*/ 320630 w 426186"/>
                    <a:gd name="connsiteY198" fmla="*/ 46526 h 168870"/>
                    <a:gd name="connsiteX199" fmla="*/ 314586 w 426186"/>
                    <a:gd name="connsiteY199" fmla="*/ 48223 h 168870"/>
                    <a:gd name="connsiteX200" fmla="*/ 308741 w 426186"/>
                    <a:gd name="connsiteY200" fmla="*/ 50535 h 168870"/>
                    <a:gd name="connsiteX201" fmla="*/ 306567 w 426186"/>
                    <a:gd name="connsiteY201" fmla="*/ 51661 h 168870"/>
                    <a:gd name="connsiteX202" fmla="*/ 306377 w 426186"/>
                    <a:gd name="connsiteY202" fmla="*/ 49219 h 168870"/>
                    <a:gd name="connsiteX203" fmla="*/ 305242 w 426186"/>
                    <a:gd name="connsiteY203" fmla="*/ 43045 h 168870"/>
                    <a:gd name="connsiteX204" fmla="*/ 303485 w 426186"/>
                    <a:gd name="connsiteY204" fmla="*/ 37001 h 168870"/>
                    <a:gd name="connsiteX205" fmla="*/ 301121 w 426186"/>
                    <a:gd name="connsiteY205" fmla="*/ 31173 h 168870"/>
                    <a:gd name="connsiteX206" fmla="*/ 298142 w 426186"/>
                    <a:gd name="connsiteY206" fmla="*/ 25623 h 168870"/>
                    <a:gd name="connsiteX207" fmla="*/ 294609 w 426186"/>
                    <a:gd name="connsiteY207" fmla="*/ 20410 h 168870"/>
                    <a:gd name="connsiteX208" fmla="*/ 290548 w 426186"/>
                    <a:gd name="connsiteY208" fmla="*/ 15578 h 168870"/>
                    <a:gd name="connsiteX209" fmla="*/ 285811 w 426186"/>
                    <a:gd name="connsiteY209" fmla="*/ 13821 h 168870"/>
                    <a:gd name="connsiteX210" fmla="*/ 279568 w 426186"/>
                    <a:gd name="connsiteY210" fmla="*/ 14808 h 168870"/>
                    <a:gd name="connsiteX211" fmla="*/ 273489 w 426186"/>
                    <a:gd name="connsiteY211" fmla="*/ 16418 h 168870"/>
                    <a:gd name="connsiteX212" fmla="*/ 267610 w 426186"/>
                    <a:gd name="connsiteY212" fmla="*/ 18670 h 168870"/>
                    <a:gd name="connsiteX213" fmla="*/ 261999 w 426186"/>
                    <a:gd name="connsiteY213" fmla="*/ 21519 h 168870"/>
                    <a:gd name="connsiteX214" fmla="*/ 256717 w 426186"/>
                    <a:gd name="connsiteY214" fmla="*/ 24913 h 168870"/>
                    <a:gd name="connsiteX215" fmla="*/ 251816 w 426186"/>
                    <a:gd name="connsiteY215" fmla="*/ 28844 h 168870"/>
                    <a:gd name="connsiteX216" fmla="*/ 250084 w 426186"/>
                    <a:gd name="connsiteY216" fmla="*/ 30559 h 168870"/>
                    <a:gd name="connsiteX217" fmla="*/ 249183 w 426186"/>
                    <a:gd name="connsiteY217" fmla="*/ 28290 h 168870"/>
                    <a:gd name="connsiteX218" fmla="*/ 246274 w 426186"/>
                    <a:gd name="connsiteY218" fmla="*/ 22722 h 168870"/>
                    <a:gd name="connsiteX219" fmla="*/ 242810 w 426186"/>
                    <a:gd name="connsiteY219" fmla="*/ 17475 h 168870"/>
                    <a:gd name="connsiteX220" fmla="*/ 238819 w 426186"/>
                    <a:gd name="connsiteY220" fmla="*/ 12600 h 168870"/>
                    <a:gd name="connsiteX221" fmla="*/ 234342 w 426186"/>
                    <a:gd name="connsiteY221" fmla="*/ 8166 h 168870"/>
                    <a:gd name="connsiteX222" fmla="*/ 229441 w 426186"/>
                    <a:gd name="connsiteY222" fmla="*/ 4235 h 168870"/>
                    <a:gd name="connsiteX223" fmla="*/ 224133 w 426186"/>
                    <a:gd name="connsiteY223" fmla="*/ 806 h 168870"/>
                    <a:gd name="connsiteX224" fmla="*/ 219084 w 426186"/>
                    <a:gd name="connsiteY224" fmla="*/ 520 h 168870"/>
                    <a:gd name="connsiteX225" fmla="*/ 213439 w 426186"/>
                    <a:gd name="connsiteY225" fmla="*/ 3309 h 168870"/>
                    <a:gd name="connsiteX226" fmla="*/ 208096 w 426186"/>
                    <a:gd name="connsiteY226" fmla="*/ 6660 h 168870"/>
                    <a:gd name="connsiteX227" fmla="*/ 203143 w 426186"/>
                    <a:gd name="connsiteY227" fmla="*/ 10530 h 168870"/>
                    <a:gd name="connsiteX228" fmla="*/ 198606 w 426186"/>
                    <a:gd name="connsiteY228" fmla="*/ 14894 h 168870"/>
                    <a:gd name="connsiteX229" fmla="*/ 194571 w 426186"/>
                    <a:gd name="connsiteY229" fmla="*/ 19700 h 168870"/>
                    <a:gd name="connsiteX230" fmla="*/ 191029 w 426186"/>
                    <a:gd name="connsiteY230" fmla="*/ 24930 h 168870"/>
                    <a:gd name="connsiteX231" fmla="*/ 189877 w 426186"/>
                    <a:gd name="connsiteY231" fmla="*/ 27078 h 168870"/>
                    <a:gd name="connsiteX232" fmla="*/ 188345 w 426186"/>
                    <a:gd name="connsiteY232" fmla="*/ 25164 h 168870"/>
                    <a:gd name="connsiteX233" fmla="*/ 183928 w 426186"/>
                    <a:gd name="connsiteY233" fmla="*/ 20679 h 168870"/>
                    <a:gd name="connsiteX234" fmla="*/ 179071 w 426186"/>
                    <a:gd name="connsiteY234" fmla="*/ 16687 h 168870"/>
                    <a:gd name="connsiteX235" fmla="*/ 173832 w 426186"/>
                    <a:gd name="connsiteY235" fmla="*/ 13214 h 168870"/>
                    <a:gd name="connsiteX236" fmla="*/ 168256 w 426186"/>
                    <a:gd name="connsiteY236" fmla="*/ 10314 h 168870"/>
                    <a:gd name="connsiteX237" fmla="*/ 162385 w 426186"/>
                    <a:gd name="connsiteY237" fmla="*/ 7993 h 168870"/>
                    <a:gd name="connsiteX238" fmla="*/ 156315 w 426186"/>
                    <a:gd name="connsiteY238" fmla="*/ 6304 h 168870"/>
                    <a:gd name="connsiteX239" fmla="*/ 151405 w 426186"/>
                    <a:gd name="connsiteY239" fmla="*/ 7499 h 168870"/>
                    <a:gd name="connsiteX240" fmla="*/ 146807 w 426186"/>
                    <a:gd name="connsiteY240" fmla="*/ 11820 h 168870"/>
                    <a:gd name="connsiteX241" fmla="*/ 142703 w 426186"/>
                    <a:gd name="connsiteY241" fmla="*/ 16600 h 168870"/>
                    <a:gd name="connsiteX242" fmla="*/ 139109 w 426186"/>
                    <a:gd name="connsiteY242" fmla="*/ 21752 h 168870"/>
                    <a:gd name="connsiteX243" fmla="*/ 136061 w 426186"/>
                    <a:gd name="connsiteY243" fmla="*/ 27268 h 168870"/>
                    <a:gd name="connsiteX244" fmla="*/ 133602 w 426186"/>
                    <a:gd name="connsiteY244" fmla="*/ 33070 h 168870"/>
                    <a:gd name="connsiteX245" fmla="*/ 131792 w 426186"/>
                    <a:gd name="connsiteY245" fmla="*/ 39071 h 168870"/>
                    <a:gd name="connsiteX246" fmla="*/ 131307 w 426186"/>
                    <a:gd name="connsiteY246" fmla="*/ 41469 h 168870"/>
                    <a:gd name="connsiteX247" fmla="*/ 129290 w 426186"/>
                    <a:gd name="connsiteY247" fmla="*/ 40101 h 168870"/>
                    <a:gd name="connsiteX248" fmla="*/ 123748 w 426186"/>
                    <a:gd name="connsiteY248" fmla="*/ 37139 h 168870"/>
                    <a:gd name="connsiteX249" fmla="*/ 117929 w 426186"/>
                    <a:gd name="connsiteY249" fmla="*/ 34741 h 168870"/>
                    <a:gd name="connsiteX250" fmla="*/ 111893 w 426186"/>
                    <a:gd name="connsiteY250" fmla="*/ 32983 h 168870"/>
                    <a:gd name="connsiteX251" fmla="*/ 105702 w 426186"/>
                    <a:gd name="connsiteY251" fmla="*/ 31832 h 168870"/>
                    <a:gd name="connsiteX252" fmla="*/ 99416 w 426186"/>
                    <a:gd name="connsiteY252" fmla="*/ 31355 h 168870"/>
                    <a:gd name="connsiteX253" fmla="*/ 93103 w 426186"/>
                    <a:gd name="connsiteY253" fmla="*/ 31520 h 168870"/>
                    <a:gd name="connsiteX254" fmla="*/ 88756 w 426186"/>
                    <a:gd name="connsiteY254" fmla="*/ 34135 h 168870"/>
                    <a:gd name="connsiteX255" fmla="*/ 88618 w 426186"/>
                    <a:gd name="connsiteY255" fmla="*/ 34395 h 168870"/>
                    <a:gd name="connsiteX256" fmla="*/ 85812 w 426186"/>
                    <a:gd name="connsiteY256" fmla="*/ 39348 h 168870"/>
                    <a:gd name="connsiteX257" fmla="*/ 83128 w 426186"/>
                    <a:gd name="connsiteY257" fmla="*/ 45374 h 168870"/>
                    <a:gd name="connsiteX258" fmla="*/ 81214 w 426186"/>
                    <a:gd name="connsiteY258" fmla="*/ 51375 h 168870"/>
                    <a:gd name="connsiteX259" fmla="*/ 79941 w 426186"/>
                    <a:gd name="connsiteY259" fmla="*/ 57532 h 168870"/>
                    <a:gd name="connsiteX260" fmla="*/ 79318 w 426186"/>
                    <a:gd name="connsiteY260" fmla="*/ 63775 h 168870"/>
                    <a:gd name="connsiteX261" fmla="*/ 79335 w 426186"/>
                    <a:gd name="connsiteY261" fmla="*/ 70070 h 168870"/>
                    <a:gd name="connsiteX262" fmla="*/ 79586 w 426186"/>
                    <a:gd name="connsiteY262" fmla="*/ 72503 h 168870"/>
                    <a:gd name="connsiteX263" fmla="*/ 77240 w 426186"/>
                    <a:gd name="connsiteY263" fmla="*/ 71793 h 168870"/>
                    <a:gd name="connsiteX264" fmla="*/ 71083 w 426186"/>
                    <a:gd name="connsiteY264" fmla="*/ 70581 h 168870"/>
                    <a:gd name="connsiteX265" fmla="*/ 64814 w 426186"/>
                    <a:gd name="connsiteY265" fmla="*/ 70018 h 168870"/>
                    <a:gd name="connsiteX266" fmla="*/ 58519 w 426186"/>
                    <a:gd name="connsiteY266" fmla="*/ 70096 h 168870"/>
                    <a:gd name="connsiteX267" fmla="*/ 52267 w 426186"/>
                    <a:gd name="connsiteY267" fmla="*/ 70841 h 168870"/>
                    <a:gd name="connsiteX268" fmla="*/ 46119 w 426186"/>
                    <a:gd name="connsiteY268" fmla="*/ 72217 h 168870"/>
                    <a:gd name="connsiteX269" fmla="*/ 40162 w 426186"/>
                    <a:gd name="connsiteY269" fmla="*/ 74244 h 168870"/>
                    <a:gd name="connsiteX270" fmla="*/ 36776 w 426186"/>
                    <a:gd name="connsiteY270" fmla="*/ 78019 h 168870"/>
                    <a:gd name="connsiteX271" fmla="*/ 35416 w 426186"/>
                    <a:gd name="connsiteY271" fmla="*/ 84176 h 168870"/>
                    <a:gd name="connsiteX272" fmla="*/ 34706 w 426186"/>
                    <a:gd name="connsiteY272" fmla="*/ 90436 h 168870"/>
                    <a:gd name="connsiteX273" fmla="*/ 34646 w 426186"/>
                    <a:gd name="connsiteY273" fmla="*/ 96732 h 168870"/>
                    <a:gd name="connsiteX274" fmla="*/ 35226 w 426186"/>
                    <a:gd name="connsiteY274" fmla="*/ 102992 h 168870"/>
                    <a:gd name="connsiteX275" fmla="*/ 36464 w 426186"/>
                    <a:gd name="connsiteY275" fmla="*/ 109166 h 168870"/>
                    <a:gd name="connsiteX276" fmla="*/ 38343 w 426186"/>
                    <a:gd name="connsiteY276" fmla="*/ 115149 h 168870"/>
                    <a:gd name="connsiteX277" fmla="*/ 39313 w 426186"/>
                    <a:gd name="connsiteY277" fmla="*/ 117418 h 168870"/>
                    <a:gd name="connsiteX278" fmla="*/ 36871 w 426186"/>
                    <a:gd name="connsiteY278" fmla="*/ 117418 h 168870"/>
                    <a:gd name="connsiteX279" fmla="*/ 30611 w 426186"/>
                    <a:gd name="connsiteY279" fmla="*/ 118076 h 168870"/>
                    <a:gd name="connsiteX280" fmla="*/ 24463 w 426186"/>
                    <a:gd name="connsiteY280" fmla="*/ 119375 h 168870"/>
                    <a:gd name="connsiteX281" fmla="*/ 18479 w 426186"/>
                    <a:gd name="connsiteY281" fmla="*/ 121315 h 168870"/>
                    <a:gd name="connsiteX282" fmla="*/ 12730 w 426186"/>
                    <a:gd name="connsiteY282" fmla="*/ 123869 h 168870"/>
                    <a:gd name="connsiteX283" fmla="*/ 7257 w 426186"/>
                    <a:gd name="connsiteY283" fmla="*/ 126995 h 168870"/>
                    <a:gd name="connsiteX284" fmla="*/ 2139 w 426186"/>
                    <a:gd name="connsiteY284" fmla="*/ 130701 h 168870"/>
                    <a:gd name="connsiteX285" fmla="*/ 18 w 426186"/>
                    <a:gd name="connsiteY285" fmla="*/ 135273 h 168870"/>
                    <a:gd name="connsiteX286" fmla="*/ 538 w 426186"/>
                    <a:gd name="connsiteY286" fmla="*/ 141568 h 168870"/>
                    <a:gd name="connsiteX287" fmla="*/ 1663 w 426186"/>
                    <a:gd name="connsiteY287" fmla="*/ 147768 h 168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426186" h="168870">
                      <a:moveTo>
                        <a:pt x="1663" y="147768"/>
                      </a:moveTo>
                      <a:cubicBezTo>
                        <a:pt x="2226" y="149760"/>
                        <a:pt x="2858" y="151786"/>
                        <a:pt x="3464" y="153786"/>
                      </a:cubicBezTo>
                      <a:cubicBezTo>
                        <a:pt x="4226" y="155735"/>
                        <a:pt x="5058" y="157657"/>
                        <a:pt x="5863" y="159588"/>
                      </a:cubicBezTo>
                      <a:cubicBezTo>
                        <a:pt x="6833" y="161441"/>
                        <a:pt x="7855" y="163277"/>
                        <a:pt x="8868" y="165104"/>
                      </a:cubicBezTo>
                      <a:lnTo>
                        <a:pt x="11448" y="168870"/>
                      </a:lnTo>
                      <a:lnTo>
                        <a:pt x="26013" y="168870"/>
                      </a:lnTo>
                      <a:lnTo>
                        <a:pt x="24610" y="167494"/>
                      </a:lnTo>
                      <a:lnTo>
                        <a:pt x="21319" y="163571"/>
                      </a:lnTo>
                      <a:lnTo>
                        <a:pt x="18462" y="159311"/>
                      </a:lnTo>
                      <a:lnTo>
                        <a:pt x="16063" y="154791"/>
                      </a:lnTo>
                      <a:lnTo>
                        <a:pt x="14141" y="150054"/>
                      </a:lnTo>
                      <a:lnTo>
                        <a:pt x="12721" y="145136"/>
                      </a:lnTo>
                      <a:lnTo>
                        <a:pt x="11829" y="140113"/>
                      </a:lnTo>
                      <a:lnTo>
                        <a:pt x="11665" y="137888"/>
                      </a:lnTo>
                      <a:lnTo>
                        <a:pt x="13440" y="136589"/>
                      </a:lnTo>
                      <a:lnTo>
                        <a:pt x="17847" y="134000"/>
                      </a:lnTo>
                      <a:lnTo>
                        <a:pt x="22506" y="131887"/>
                      </a:lnTo>
                      <a:lnTo>
                        <a:pt x="27381" y="130259"/>
                      </a:lnTo>
                      <a:lnTo>
                        <a:pt x="32368" y="129151"/>
                      </a:lnTo>
                      <a:lnTo>
                        <a:pt x="37469" y="128562"/>
                      </a:lnTo>
                      <a:lnTo>
                        <a:pt x="42586" y="128502"/>
                      </a:lnTo>
                      <a:lnTo>
                        <a:pt x="47695" y="128969"/>
                      </a:lnTo>
                      <a:cubicBezTo>
                        <a:pt x="48795" y="129064"/>
                        <a:pt x="49920" y="128865"/>
                        <a:pt x="50968" y="128311"/>
                      </a:cubicBezTo>
                      <a:cubicBezTo>
                        <a:pt x="53704" y="126796"/>
                        <a:pt x="54735" y="123332"/>
                        <a:pt x="53211" y="120587"/>
                      </a:cubicBezTo>
                      <a:lnTo>
                        <a:pt x="50769" y="116076"/>
                      </a:lnTo>
                      <a:lnTo>
                        <a:pt x="48786" y="111348"/>
                      </a:lnTo>
                      <a:lnTo>
                        <a:pt x="47314" y="106421"/>
                      </a:lnTo>
                      <a:lnTo>
                        <a:pt x="46361" y="101407"/>
                      </a:lnTo>
                      <a:lnTo>
                        <a:pt x="45929" y="96298"/>
                      </a:lnTo>
                      <a:lnTo>
                        <a:pt x="46024" y="91198"/>
                      </a:lnTo>
                      <a:lnTo>
                        <a:pt x="46647" y="86124"/>
                      </a:lnTo>
                      <a:lnTo>
                        <a:pt x="47149" y="83959"/>
                      </a:lnTo>
                      <a:lnTo>
                        <a:pt x="49236" y="83215"/>
                      </a:lnTo>
                      <a:lnTo>
                        <a:pt x="54215" y="82063"/>
                      </a:lnTo>
                      <a:lnTo>
                        <a:pt x="59290" y="81422"/>
                      </a:lnTo>
                      <a:lnTo>
                        <a:pt x="64407" y="81284"/>
                      </a:lnTo>
                      <a:lnTo>
                        <a:pt x="69507" y="81708"/>
                      </a:lnTo>
                      <a:lnTo>
                        <a:pt x="74547" y="82652"/>
                      </a:lnTo>
                      <a:lnTo>
                        <a:pt x="79465" y="84098"/>
                      </a:lnTo>
                      <a:lnTo>
                        <a:pt x="84210" y="86046"/>
                      </a:lnTo>
                      <a:cubicBezTo>
                        <a:pt x="85223" y="86471"/>
                        <a:pt x="86367" y="86592"/>
                        <a:pt x="87510" y="86358"/>
                      </a:cubicBezTo>
                      <a:cubicBezTo>
                        <a:pt x="90575" y="85734"/>
                        <a:pt x="92575" y="82738"/>
                        <a:pt x="91969" y="79673"/>
                      </a:cubicBezTo>
                      <a:lnTo>
                        <a:pt x="90939" y="74642"/>
                      </a:lnTo>
                      <a:lnTo>
                        <a:pt x="90428" y="69533"/>
                      </a:lnTo>
                      <a:lnTo>
                        <a:pt x="90471" y="64407"/>
                      </a:lnTo>
                      <a:lnTo>
                        <a:pt x="91034" y="59307"/>
                      </a:lnTo>
                      <a:lnTo>
                        <a:pt x="92116" y="54310"/>
                      </a:lnTo>
                      <a:lnTo>
                        <a:pt x="93709" y="49461"/>
                      </a:lnTo>
                      <a:lnTo>
                        <a:pt x="95675" y="45054"/>
                      </a:lnTo>
                      <a:lnTo>
                        <a:pt x="96939" y="42855"/>
                      </a:lnTo>
                      <a:lnTo>
                        <a:pt x="99156" y="42785"/>
                      </a:lnTo>
                      <a:lnTo>
                        <a:pt x="104248" y="43140"/>
                      </a:lnTo>
                      <a:lnTo>
                        <a:pt x="109278" y="44024"/>
                      </a:lnTo>
                      <a:lnTo>
                        <a:pt x="114205" y="45409"/>
                      </a:lnTo>
                      <a:lnTo>
                        <a:pt x="118959" y="47314"/>
                      </a:lnTo>
                      <a:lnTo>
                        <a:pt x="123497" y="49687"/>
                      </a:lnTo>
                      <a:lnTo>
                        <a:pt x="127774" y="52527"/>
                      </a:lnTo>
                      <a:lnTo>
                        <a:pt x="131723" y="55791"/>
                      </a:lnTo>
                      <a:cubicBezTo>
                        <a:pt x="132571" y="56501"/>
                        <a:pt x="133619" y="56952"/>
                        <a:pt x="134797" y="57056"/>
                      </a:cubicBezTo>
                      <a:cubicBezTo>
                        <a:pt x="137905" y="57376"/>
                        <a:pt x="140694" y="55081"/>
                        <a:pt x="141005" y="51964"/>
                      </a:cubicBezTo>
                      <a:lnTo>
                        <a:pt x="141516" y="46855"/>
                      </a:lnTo>
                      <a:lnTo>
                        <a:pt x="142547" y="41833"/>
                      </a:lnTo>
                      <a:lnTo>
                        <a:pt x="144105" y="36949"/>
                      </a:lnTo>
                      <a:lnTo>
                        <a:pt x="146132" y="32247"/>
                      </a:lnTo>
                      <a:lnTo>
                        <a:pt x="148643" y="27805"/>
                      </a:lnTo>
                      <a:lnTo>
                        <a:pt x="151613" y="23605"/>
                      </a:lnTo>
                      <a:lnTo>
                        <a:pt x="154981" y="19795"/>
                      </a:lnTo>
                      <a:lnTo>
                        <a:pt x="156618" y="18280"/>
                      </a:lnTo>
                      <a:lnTo>
                        <a:pt x="158748" y="18851"/>
                      </a:lnTo>
                      <a:lnTo>
                        <a:pt x="163519" y="20687"/>
                      </a:lnTo>
                      <a:lnTo>
                        <a:pt x="168082" y="23017"/>
                      </a:lnTo>
                      <a:lnTo>
                        <a:pt x="172360" y="25805"/>
                      </a:lnTo>
                      <a:lnTo>
                        <a:pt x="176352" y="29017"/>
                      </a:lnTo>
                      <a:lnTo>
                        <a:pt x="179997" y="32646"/>
                      </a:lnTo>
                      <a:lnTo>
                        <a:pt x="183244" y="36594"/>
                      </a:lnTo>
                      <a:lnTo>
                        <a:pt x="186059" y="40872"/>
                      </a:lnTo>
                      <a:cubicBezTo>
                        <a:pt x="186639" y="41781"/>
                        <a:pt x="187522" y="42551"/>
                        <a:pt x="188596" y="43002"/>
                      </a:cubicBezTo>
                      <a:cubicBezTo>
                        <a:pt x="191496" y="44223"/>
                        <a:pt x="194822" y="42855"/>
                        <a:pt x="196043" y="39954"/>
                      </a:cubicBezTo>
                      <a:lnTo>
                        <a:pt x="198034" y="35234"/>
                      </a:lnTo>
                      <a:lnTo>
                        <a:pt x="200493" y="30732"/>
                      </a:lnTo>
                      <a:lnTo>
                        <a:pt x="203420" y="26524"/>
                      </a:lnTo>
                      <a:lnTo>
                        <a:pt x="206762" y="22627"/>
                      </a:lnTo>
                      <a:lnTo>
                        <a:pt x="210477" y="19120"/>
                      </a:lnTo>
                      <a:lnTo>
                        <a:pt x="214538" y="16011"/>
                      </a:lnTo>
                      <a:lnTo>
                        <a:pt x="218885" y="13327"/>
                      </a:lnTo>
                      <a:lnTo>
                        <a:pt x="220886" y="12375"/>
                      </a:lnTo>
                      <a:lnTo>
                        <a:pt x="222756" y="13561"/>
                      </a:lnTo>
                      <a:lnTo>
                        <a:pt x="226782" y="16713"/>
                      </a:lnTo>
                      <a:lnTo>
                        <a:pt x="230454" y="20289"/>
                      </a:lnTo>
                      <a:lnTo>
                        <a:pt x="233718" y="24203"/>
                      </a:lnTo>
                      <a:lnTo>
                        <a:pt x="236593" y="28454"/>
                      </a:lnTo>
                      <a:lnTo>
                        <a:pt x="238992" y="32966"/>
                      </a:lnTo>
                      <a:lnTo>
                        <a:pt x="240931" y="37737"/>
                      </a:lnTo>
                      <a:lnTo>
                        <a:pt x="242369" y="42647"/>
                      </a:lnTo>
                      <a:cubicBezTo>
                        <a:pt x="242663" y="43703"/>
                        <a:pt x="243278" y="44673"/>
                        <a:pt x="244178" y="45435"/>
                      </a:cubicBezTo>
                      <a:cubicBezTo>
                        <a:pt x="246568" y="47461"/>
                        <a:pt x="250153" y="47141"/>
                        <a:pt x="252179" y="44725"/>
                      </a:cubicBezTo>
                      <a:lnTo>
                        <a:pt x="255487" y="40802"/>
                      </a:lnTo>
                      <a:lnTo>
                        <a:pt x="259176" y="37217"/>
                      </a:lnTo>
                      <a:lnTo>
                        <a:pt x="263202" y="34057"/>
                      </a:lnTo>
                      <a:lnTo>
                        <a:pt x="267523" y="31321"/>
                      </a:lnTo>
                      <a:lnTo>
                        <a:pt x="272121" y="29061"/>
                      </a:lnTo>
                      <a:lnTo>
                        <a:pt x="276918" y="27277"/>
                      </a:lnTo>
                      <a:lnTo>
                        <a:pt x="281854" y="26013"/>
                      </a:lnTo>
                      <a:lnTo>
                        <a:pt x="284071" y="25692"/>
                      </a:lnTo>
                      <a:lnTo>
                        <a:pt x="285500" y="27363"/>
                      </a:lnTo>
                      <a:lnTo>
                        <a:pt x="288400" y="31554"/>
                      </a:lnTo>
                      <a:lnTo>
                        <a:pt x="290860" y="36057"/>
                      </a:lnTo>
                      <a:lnTo>
                        <a:pt x="292834" y="40785"/>
                      </a:lnTo>
                      <a:lnTo>
                        <a:pt x="294323" y="45678"/>
                      </a:lnTo>
                      <a:lnTo>
                        <a:pt x="295302" y="50708"/>
                      </a:lnTo>
                      <a:lnTo>
                        <a:pt x="295743" y="55826"/>
                      </a:lnTo>
                      <a:lnTo>
                        <a:pt x="295657" y="60969"/>
                      </a:lnTo>
                      <a:cubicBezTo>
                        <a:pt x="295631" y="62043"/>
                        <a:pt x="295917" y="63151"/>
                        <a:pt x="296557" y="64130"/>
                      </a:cubicBezTo>
                      <a:cubicBezTo>
                        <a:pt x="298272" y="66771"/>
                        <a:pt x="301787" y="67533"/>
                        <a:pt x="304420" y="65818"/>
                      </a:cubicBezTo>
                      <a:lnTo>
                        <a:pt x="308732" y="63030"/>
                      </a:lnTo>
                      <a:lnTo>
                        <a:pt x="313313" y="60692"/>
                      </a:lnTo>
                      <a:lnTo>
                        <a:pt x="318084" y="58865"/>
                      </a:lnTo>
                      <a:lnTo>
                        <a:pt x="323037" y="57532"/>
                      </a:lnTo>
                      <a:lnTo>
                        <a:pt x="328094" y="56718"/>
                      </a:lnTo>
                      <a:lnTo>
                        <a:pt x="333194" y="56441"/>
                      </a:lnTo>
                      <a:lnTo>
                        <a:pt x="338303" y="56674"/>
                      </a:lnTo>
                      <a:lnTo>
                        <a:pt x="340493" y="57012"/>
                      </a:lnTo>
                      <a:lnTo>
                        <a:pt x="341377" y="59030"/>
                      </a:lnTo>
                      <a:lnTo>
                        <a:pt x="342909" y="63905"/>
                      </a:lnTo>
                      <a:lnTo>
                        <a:pt x="343948" y="68910"/>
                      </a:lnTo>
                      <a:lnTo>
                        <a:pt x="344442" y="74010"/>
                      </a:lnTo>
                      <a:lnTo>
                        <a:pt x="344416" y="79136"/>
                      </a:lnTo>
                      <a:lnTo>
                        <a:pt x="343871" y="84228"/>
                      </a:lnTo>
                      <a:lnTo>
                        <a:pt x="342788" y="89250"/>
                      </a:lnTo>
                      <a:lnTo>
                        <a:pt x="341178" y="94125"/>
                      </a:lnTo>
                      <a:cubicBezTo>
                        <a:pt x="340848" y="95155"/>
                        <a:pt x="340797" y="96307"/>
                        <a:pt x="341108" y="97442"/>
                      </a:cubicBezTo>
                      <a:cubicBezTo>
                        <a:pt x="341974" y="100472"/>
                        <a:pt x="345100" y="102221"/>
                        <a:pt x="348131" y="101364"/>
                      </a:cubicBezTo>
                      <a:lnTo>
                        <a:pt x="353067" y="99979"/>
                      </a:lnTo>
                      <a:lnTo>
                        <a:pt x="358123" y="99095"/>
                      </a:lnTo>
                      <a:lnTo>
                        <a:pt x="363241" y="98758"/>
                      </a:lnTo>
                      <a:lnTo>
                        <a:pt x="368376" y="98940"/>
                      </a:lnTo>
                      <a:lnTo>
                        <a:pt x="373433" y="99632"/>
                      </a:lnTo>
                      <a:lnTo>
                        <a:pt x="378394" y="100862"/>
                      </a:lnTo>
                      <a:lnTo>
                        <a:pt x="383191" y="102602"/>
                      </a:lnTo>
                      <a:lnTo>
                        <a:pt x="385200" y="103581"/>
                      </a:lnTo>
                      <a:lnTo>
                        <a:pt x="385434" y="105771"/>
                      </a:lnTo>
                      <a:lnTo>
                        <a:pt x="385469" y="110898"/>
                      </a:lnTo>
                      <a:lnTo>
                        <a:pt x="384967" y="115972"/>
                      </a:lnTo>
                      <a:lnTo>
                        <a:pt x="383945" y="121011"/>
                      </a:lnTo>
                      <a:lnTo>
                        <a:pt x="382412" y="125887"/>
                      </a:lnTo>
                      <a:lnTo>
                        <a:pt x="380377" y="130589"/>
                      </a:lnTo>
                      <a:lnTo>
                        <a:pt x="377857" y="135074"/>
                      </a:lnTo>
                      <a:lnTo>
                        <a:pt x="374905" y="139265"/>
                      </a:lnTo>
                      <a:cubicBezTo>
                        <a:pt x="374273" y="140165"/>
                        <a:pt x="373883" y="141239"/>
                        <a:pt x="373857" y="142399"/>
                      </a:cubicBezTo>
                      <a:cubicBezTo>
                        <a:pt x="373788" y="145534"/>
                        <a:pt x="376264" y="148149"/>
                        <a:pt x="379399" y="148227"/>
                      </a:cubicBezTo>
                      <a:lnTo>
                        <a:pt x="384542" y="148348"/>
                      </a:lnTo>
                      <a:lnTo>
                        <a:pt x="389634" y="149006"/>
                      </a:lnTo>
                      <a:lnTo>
                        <a:pt x="394604" y="150175"/>
                      </a:lnTo>
                      <a:lnTo>
                        <a:pt x="399462" y="151855"/>
                      </a:lnTo>
                      <a:lnTo>
                        <a:pt x="404095" y="154037"/>
                      </a:lnTo>
                      <a:lnTo>
                        <a:pt x="408476" y="156670"/>
                      </a:lnTo>
                      <a:lnTo>
                        <a:pt x="412554" y="159744"/>
                      </a:lnTo>
                      <a:lnTo>
                        <a:pt x="414182" y="161268"/>
                      </a:lnTo>
                      <a:lnTo>
                        <a:pt x="413767" y="163433"/>
                      </a:lnTo>
                      <a:lnTo>
                        <a:pt x="412295" y="168316"/>
                      </a:lnTo>
                      <a:lnTo>
                        <a:pt x="412070" y="168862"/>
                      </a:lnTo>
                      <a:lnTo>
                        <a:pt x="424028" y="168862"/>
                      </a:lnTo>
                      <a:cubicBezTo>
                        <a:pt x="424305" y="167970"/>
                        <a:pt x="424591" y="167095"/>
                        <a:pt x="424859" y="166195"/>
                      </a:cubicBezTo>
                      <a:lnTo>
                        <a:pt x="426080" y="160021"/>
                      </a:lnTo>
                      <a:cubicBezTo>
                        <a:pt x="426435" y="158315"/>
                        <a:pt x="425898" y="156470"/>
                        <a:pt x="424530" y="155215"/>
                      </a:cubicBezTo>
                      <a:lnTo>
                        <a:pt x="419871" y="150955"/>
                      </a:lnTo>
                      <a:cubicBezTo>
                        <a:pt x="418218" y="149673"/>
                        <a:pt x="416503" y="148452"/>
                        <a:pt x="414806" y="147197"/>
                      </a:cubicBezTo>
                      <a:cubicBezTo>
                        <a:pt x="413022" y="146106"/>
                        <a:pt x="411186" y="145067"/>
                        <a:pt x="409385" y="144019"/>
                      </a:cubicBezTo>
                      <a:cubicBezTo>
                        <a:pt x="407489" y="143101"/>
                        <a:pt x="405584" y="142261"/>
                        <a:pt x="403670" y="141378"/>
                      </a:cubicBezTo>
                      <a:cubicBezTo>
                        <a:pt x="401687" y="140694"/>
                        <a:pt x="399704" y="140044"/>
                        <a:pt x="397713" y="139386"/>
                      </a:cubicBezTo>
                      <a:lnTo>
                        <a:pt x="391582" y="138001"/>
                      </a:lnTo>
                      <a:lnTo>
                        <a:pt x="389149" y="137715"/>
                      </a:lnTo>
                      <a:lnTo>
                        <a:pt x="390370" y="135602"/>
                      </a:lnTo>
                      <a:lnTo>
                        <a:pt x="392924" y="129852"/>
                      </a:lnTo>
                      <a:cubicBezTo>
                        <a:pt x="393582" y="127869"/>
                        <a:pt x="394258" y="125878"/>
                        <a:pt x="394873" y="123878"/>
                      </a:cubicBezTo>
                      <a:cubicBezTo>
                        <a:pt x="395314" y="121825"/>
                        <a:pt x="395782" y="119773"/>
                        <a:pt x="396189" y="117730"/>
                      </a:cubicBezTo>
                      <a:cubicBezTo>
                        <a:pt x="396414" y="115643"/>
                        <a:pt x="396674" y="113565"/>
                        <a:pt x="396856" y="111469"/>
                      </a:cubicBezTo>
                      <a:cubicBezTo>
                        <a:pt x="396873" y="109365"/>
                        <a:pt x="396899" y="107278"/>
                        <a:pt x="396882" y="105157"/>
                      </a:cubicBezTo>
                      <a:lnTo>
                        <a:pt x="396241" y="98888"/>
                      </a:lnTo>
                      <a:cubicBezTo>
                        <a:pt x="396059" y="97164"/>
                        <a:pt x="395003" y="95571"/>
                        <a:pt x="393314" y="94740"/>
                      </a:cubicBezTo>
                      <a:lnTo>
                        <a:pt x="387634" y="92056"/>
                      </a:lnTo>
                      <a:cubicBezTo>
                        <a:pt x="385651" y="91337"/>
                        <a:pt x="383650" y="90653"/>
                        <a:pt x="381676" y="89969"/>
                      </a:cubicBezTo>
                      <a:cubicBezTo>
                        <a:pt x="379650" y="89458"/>
                        <a:pt x="377589" y="88999"/>
                        <a:pt x="375546" y="88505"/>
                      </a:cubicBezTo>
                      <a:cubicBezTo>
                        <a:pt x="373476" y="88211"/>
                        <a:pt x="371398" y="87968"/>
                        <a:pt x="369311" y="87700"/>
                      </a:cubicBezTo>
                      <a:cubicBezTo>
                        <a:pt x="367207" y="87605"/>
                        <a:pt x="365129" y="87579"/>
                        <a:pt x="363016" y="87527"/>
                      </a:cubicBezTo>
                      <a:lnTo>
                        <a:pt x="356747" y="88020"/>
                      </a:lnTo>
                      <a:lnTo>
                        <a:pt x="354357" y="88462"/>
                      </a:lnTo>
                      <a:lnTo>
                        <a:pt x="354902" y="86081"/>
                      </a:lnTo>
                      <a:lnTo>
                        <a:pt x="355638" y="79837"/>
                      </a:lnTo>
                      <a:cubicBezTo>
                        <a:pt x="355673" y="77742"/>
                        <a:pt x="355734" y="75647"/>
                        <a:pt x="355742" y="73534"/>
                      </a:cubicBezTo>
                      <a:cubicBezTo>
                        <a:pt x="355560" y="71464"/>
                        <a:pt x="355387" y="69369"/>
                        <a:pt x="355188" y="67264"/>
                      </a:cubicBezTo>
                      <a:cubicBezTo>
                        <a:pt x="354798" y="65221"/>
                        <a:pt x="354409" y="63134"/>
                        <a:pt x="353967" y="61091"/>
                      </a:cubicBezTo>
                      <a:cubicBezTo>
                        <a:pt x="353370" y="59099"/>
                        <a:pt x="352772" y="57073"/>
                        <a:pt x="352131" y="55073"/>
                      </a:cubicBezTo>
                      <a:lnTo>
                        <a:pt x="349681" y="49271"/>
                      </a:lnTo>
                      <a:cubicBezTo>
                        <a:pt x="348988" y="47660"/>
                        <a:pt x="347516" y="46439"/>
                        <a:pt x="345672" y="46188"/>
                      </a:cubicBezTo>
                      <a:lnTo>
                        <a:pt x="339420" y="45288"/>
                      </a:lnTo>
                      <a:cubicBezTo>
                        <a:pt x="337324" y="45166"/>
                        <a:pt x="335220" y="45115"/>
                        <a:pt x="333125" y="45054"/>
                      </a:cubicBezTo>
                      <a:cubicBezTo>
                        <a:pt x="331029" y="45158"/>
                        <a:pt x="328942" y="45322"/>
                        <a:pt x="326838" y="45470"/>
                      </a:cubicBezTo>
                      <a:cubicBezTo>
                        <a:pt x="324769" y="45773"/>
                        <a:pt x="322690" y="46171"/>
                        <a:pt x="320630" y="46526"/>
                      </a:cubicBezTo>
                      <a:cubicBezTo>
                        <a:pt x="318612" y="47071"/>
                        <a:pt x="316603" y="47660"/>
                        <a:pt x="314586" y="48223"/>
                      </a:cubicBezTo>
                      <a:lnTo>
                        <a:pt x="308741" y="50535"/>
                      </a:lnTo>
                      <a:lnTo>
                        <a:pt x="306567" y="51661"/>
                      </a:lnTo>
                      <a:lnTo>
                        <a:pt x="306377" y="49219"/>
                      </a:lnTo>
                      <a:lnTo>
                        <a:pt x="305242" y="43045"/>
                      </a:lnTo>
                      <a:cubicBezTo>
                        <a:pt x="304680" y="41036"/>
                        <a:pt x="304108" y="39019"/>
                        <a:pt x="303485" y="37001"/>
                      </a:cubicBezTo>
                      <a:cubicBezTo>
                        <a:pt x="302697" y="35061"/>
                        <a:pt x="301943" y="33122"/>
                        <a:pt x="301121" y="31173"/>
                      </a:cubicBezTo>
                      <a:cubicBezTo>
                        <a:pt x="300142" y="29338"/>
                        <a:pt x="299164" y="27459"/>
                        <a:pt x="298142" y="25623"/>
                      </a:cubicBezTo>
                      <a:cubicBezTo>
                        <a:pt x="296964" y="23900"/>
                        <a:pt x="295804" y="22151"/>
                        <a:pt x="294609" y="20410"/>
                      </a:cubicBezTo>
                      <a:lnTo>
                        <a:pt x="290548" y="15578"/>
                      </a:lnTo>
                      <a:cubicBezTo>
                        <a:pt x="289414" y="14262"/>
                        <a:pt x="287647" y="13526"/>
                        <a:pt x="285811" y="13821"/>
                      </a:cubicBezTo>
                      <a:lnTo>
                        <a:pt x="279568" y="14808"/>
                      </a:lnTo>
                      <a:cubicBezTo>
                        <a:pt x="277542" y="15319"/>
                        <a:pt x="275507" y="15864"/>
                        <a:pt x="273489" y="16418"/>
                      </a:cubicBezTo>
                      <a:cubicBezTo>
                        <a:pt x="271515" y="17146"/>
                        <a:pt x="269576" y="17908"/>
                        <a:pt x="267610" y="18670"/>
                      </a:cubicBezTo>
                      <a:cubicBezTo>
                        <a:pt x="265722" y="19588"/>
                        <a:pt x="263861" y="20558"/>
                        <a:pt x="261999" y="21519"/>
                      </a:cubicBezTo>
                      <a:cubicBezTo>
                        <a:pt x="260224" y="22618"/>
                        <a:pt x="258475" y="23779"/>
                        <a:pt x="256717" y="24913"/>
                      </a:cubicBezTo>
                      <a:lnTo>
                        <a:pt x="251816" y="28844"/>
                      </a:lnTo>
                      <a:lnTo>
                        <a:pt x="250084" y="30559"/>
                      </a:lnTo>
                      <a:lnTo>
                        <a:pt x="249183" y="28290"/>
                      </a:lnTo>
                      <a:lnTo>
                        <a:pt x="246274" y="22722"/>
                      </a:lnTo>
                      <a:cubicBezTo>
                        <a:pt x="245122" y="20964"/>
                        <a:pt x="243988" y="19189"/>
                        <a:pt x="242810" y="17475"/>
                      </a:cubicBezTo>
                      <a:cubicBezTo>
                        <a:pt x="241494" y="15847"/>
                        <a:pt x="240178" y="14202"/>
                        <a:pt x="238819" y="12600"/>
                      </a:cubicBezTo>
                      <a:cubicBezTo>
                        <a:pt x="237346" y="11119"/>
                        <a:pt x="235866" y="9621"/>
                        <a:pt x="234342" y="8166"/>
                      </a:cubicBezTo>
                      <a:cubicBezTo>
                        <a:pt x="232714" y="6859"/>
                        <a:pt x="231086" y="5517"/>
                        <a:pt x="229441" y="4235"/>
                      </a:cubicBezTo>
                      <a:lnTo>
                        <a:pt x="224133" y="806"/>
                      </a:lnTo>
                      <a:cubicBezTo>
                        <a:pt x="222669" y="-129"/>
                        <a:pt x="220756" y="-285"/>
                        <a:pt x="219084" y="520"/>
                      </a:cubicBezTo>
                      <a:lnTo>
                        <a:pt x="213439" y="3309"/>
                      </a:lnTo>
                      <a:cubicBezTo>
                        <a:pt x="211638" y="4400"/>
                        <a:pt x="209854" y="5525"/>
                        <a:pt x="208096" y="6660"/>
                      </a:cubicBezTo>
                      <a:cubicBezTo>
                        <a:pt x="206407" y="7915"/>
                        <a:pt x="204771" y="9231"/>
                        <a:pt x="203143" y="10530"/>
                      </a:cubicBezTo>
                      <a:cubicBezTo>
                        <a:pt x="201602" y="11959"/>
                        <a:pt x="200112" y="13448"/>
                        <a:pt x="198606" y="14894"/>
                      </a:cubicBezTo>
                      <a:cubicBezTo>
                        <a:pt x="197246" y="16496"/>
                        <a:pt x="195913" y="18090"/>
                        <a:pt x="194571" y="19700"/>
                      </a:cubicBezTo>
                      <a:lnTo>
                        <a:pt x="191029" y="24930"/>
                      </a:lnTo>
                      <a:lnTo>
                        <a:pt x="189877" y="27078"/>
                      </a:lnTo>
                      <a:lnTo>
                        <a:pt x="188345" y="25164"/>
                      </a:lnTo>
                      <a:lnTo>
                        <a:pt x="183928" y="20679"/>
                      </a:lnTo>
                      <a:cubicBezTo>
                        <a:pt x="182318" y="19363"/>
                        <a:pt x="180716" y="18003"/>
                        <a:pt x="179071" y="16687"/>
                      </a:cubicBezTo>
                      <a:cubicBezTo>
                        <a:pt x="177330" y="15526"/>
                        <a:pt x="175598" y="14349"/>
                        <a:pt x="173832" y="13214"/>
                      </a:cubicBezTo>
                      <a:cubicBezTo>
                        <a:pt x="171988" y="12245"/>
                        <a:pt x="170126" y="11240"/>
                        <a:pt x="168256" y="10314"/>
                      </a:cubicBezTo>
                      <a:cubicBezTo>
                        <a:pt x="166290" y="9517"/>
                        <a:pt x="164342" y="8755"/>
                        <a:pt x="162385" y="7993"/>
                      </a:cubicBezTo>
                      <a:lnTo>
                        <a:pt x="156315" y="6304"/>
                      </a:lnTo>
                      <a:cubicBezTo>
                        <a:pt x="154643" y="5837"/>
                        <a:pt x="152764" y="6227"/>
                        <a:pt x="151405" y="7499"/>
                      </a:cubicBezTo>
                      <a:lnTo>
                        <a:pt x="146807" y="11820"/>
                      </a:lnTo>
                      <a:cubicBezTo>
                        <a:pt x="145430" y="13396"/>
                        <a:pt x="144071" y="14998"/>
                        <a:pt x="142703" y="16600"/>
                      </a:cubicBezTo>
                      <a:cubicBezTo>
                        <a:pt x="141464" y="18289"/>
                        <a:pt x="140295" y="20046"/>
                        <a:pt x="139109" y="21752"/>
                      </a:cubicBezTo>
                      <a:cubicBezTo>
                        <a:pt x="138053" y="23597"/>
                        <a:pt x="137074" y="25441"/>
                        <a:pt x="136061" y="27268"/>
                      </a:cubicBezTo>
                      <a:cubicBezTo>
                        <a:pt x="135221" y="29217"/>
                        <a:pt x="134424" y="31139"/>
                        <a:pt x="133602" y="33070"/>
                      </a:cubicBezTo>
                      <a:lnTo>
                        <a:pt x="131792" y="39071"/>
                      </a:lnTo>
                      <a:lnTo>
                        <a:pt x="131307" y="41469"/>
                      </a:lnTo>
                      <a:lnTo>
                        <a:pt x="129290" y="40101"/>
                      </a:lnTo>
                      <a:lnTo>
                        <a:pt x="123748" y="37139"/>
                      </a:lnTo>
                      <a:cubicBezTo>
                        <a:pt x="121808" y="36326"/>
                        <a:pt x="119877" y="35503"/>
                        <a:pt x="117929" y="34741"/>
                      </a:cubicBezTo>
                      <a:cubicBezTo>
                        <a:pt x="115929" y="34144"/>
                        <a:pt x="113920" y="33537"/>
                        <a:pt x="111893" y="32983"/>
                      </a:cubicBezTo>
                      <a:cubicBezTo>
                        <a:pt x="109841" y="32594"/>
                        <a:pt x="107772" y="32187"/>
                        <a:pt x="105702" y="31832"/>
                      </a:cubicBezTo>
                      <a:cubicBezTo>
                        <a:pt x="103598" y="31658"/>
                        <a:pt x="101520" y="31494"/>
                        <a:pt x="99416" y="31355"/>
                      </a:cubicBezTo>
                      <a:lnTo>
                        <a:pt x="93103" y="31520"/>
                      </a:lnTo>
                      <a:cubicBezTo>
                        <a:pt x="91380" y="31563"/>
                        <a:pt x="89692" y="32507"/>
                        <a:pt x="88756" y="34135"/>
                      </a:cubicBezTo>
                      <a:lnTo>
                        <a:pt x="88618" y="34395"/>
                      </a:lnTo>
                      <a:lnTo>
                        <a:pt x="85812" y="39348"/>
                      </a:lnTo>
                      <a:cubicBezTo>
                        <a:pt x="84886" y="41305"/>
                        <a:pt x="83994" y="43348"/>
                        <a:pt x="83128" y="45374"/>
                      </a:cubicBezTo>
                      <a:cubicBezTo>
                        <a:pt x="82461" y="47366"/>
                        <a:pt x="81855" y="49358"/>
                        <a:pt x="81214" y="51375"/>
                      </a:cubicBezTo>
                      <a:cubicBezTo>
                        <a:pt x="80747" y="53410"/>
                        <a:pt x="80357" y="55471"/>
                        <a:pt x="79941" y="57532"/>
                      </a:cubicBezTo>
                      <a:cubicBezTo>
                        <a:pt x="79716" y="59601"/>
                        <a:pt x="79517" y="61688"/>
                        <a:pt x="79318" y="63775"/>
                      </a:cubicBezTo>
                      <a:lnTo>
                        <a:pt x="79335" y="70070"/>
                      </a:lnTo>
                      <a:lnTo>
                        <a:pt x="79586" y="72503"/>
                      </a:lnTo>
                      <a:lnTo>
                        <a:pt x="77240" y="71793"/>
                      </a:lnTo>
                      <a:lnTo>
                        <a:pt x="71083" y="70581"/>
                      </a:lnTo>
                      <a:cubicBezTo>
                        <a:pt x="69005" y="70390"/>
                        <a:pt x="66927" y="70174"/>
                        <a:pt x="64814" y="70018"/>
                      </a:cubicBezTo>
                      <a:cubicBezTo>
                        <a:pt x="62727" y="70053"/>
                        <a:pt x="60632" y="70035"/>
                        <a:pt x="58519" y="70096"/>
                      </a:cubicBezTo>
                      <a:cubicBezTo>
                        <a:pt x="56441" y="70339"/>
                        <a:pt x="54363" y="70581"/>
                        <a:pt x="52267" y="70841"/>
                      </a:cubicBezTo>
                      <a:cubicBezTo>
                        <a:pt x="50223" y="71308"/>
                        <a:pt x="48171" y="71741"/>
                        <a:pt x="46119" y="72217"/>
                      </a:cubicBezTo>
                      <a:lnTo>
                        <a:pt x="40162" y="74244"/>
                      </a:lnTo>
                      <a:cubicBezTo>
                        <a:pt x="38516" y="74798"/>
                        <a:pt x="37183" y="76175"/>
                        <a:pt x="36776" y="78019"/>
                      </a:cubicBezTo>
                      <a:lnTo>
                        <a:pt x="35416" y="84176"/>
                      </a:lnTo>
                      <a:cubicBezTo>
                        <a:pt x="35165" y="86254"/>
                        <a:pt x="34931" y="88332"/>
                        <a:pt x="34706" y="90436"/>
                      </a:cubicBezTo>
                      <a:cubicBezTo>
                        <a:pt x="34646" y="92532"/>
                        <a:pt x="34646" y="94627"/>
                        <a:pt x="34646" y="96732"/>
                      </a:cubicBezTo>
                      <a:cubicBezTo>
                        <a:pt x="34810" y="98827"/>
                        <a:pt x="35044" y="100905"/>
                        <a:pt x="35226" y="102992"/>
                      </a:cubicBezTo>
                      <a:cubicBezTo>
                        <a:pt x="35616" y="105053"/>
                        <a:pt x="36066" y="107105"/>
                        <a:pt x="36464" y="109166"/>
                      </a:cubicBezTo>
                      <a:lnTo>
                        <a:pt x="38343" y="115149"/>
                      </a:lnTo>
                      <a:lnTo>
                        <a:pt x="39313" y="117418"/>
                      </a:lnTo>
                      <a:lnTo>
                        <a:pt x="36871" y="117418"/>
                      </a:lnTo>
                      <a:lnTo>
                        <a:pt x="30611" y="118076"/>
                      </a:lnTo>
                      <a:cubicBezTo>
                        <a:pt x="28558" y="118500"/>
                        <a:pt x="26506" y="118942"/>
                        <a:pt x="24463" y="119375"/>
                      </a:cubicBezTo>
                      <a:cubicBezTo>
                        <a:pt x="22471" y="120016"/>
                        <a:pt x="20454" y="120639"/>
                        <a:pt x="18479" y="121315"/>
                      </a:cubicBezTo>
                      <a:cubicBezTo>
                        <a:pt x="16557" y="122155"/>
                        <a:pt x="14626" y="122977"/>
                        <a:pt x="12730" y="123869"/>
                      </a:cubicBezTo>
                      <a:cubicBezTo>
                        <a:pt x="10885" y="124899"/>
                        <a:pt x="9058" y="125939"/>
                        <a:pt x="7257" y="126995"/>
                      </a:cubicBezTo>
                      <a:lnTo>
                        <a:pt x="2139" y="130701"/>
                      </a:lnTo>
                      <a:cubicBezTo>
                        <a:pt x="728" y="131723"/>
                        <a:pt x="-138" y="133411"/>
                        <a:pt x="18" y="135273"/>
                      </a:cubicBezTo>
                      <a:lnTo>
                        <a:pt x="538" y="141568"/>
                      </a:lnTo>
                      <a:cubicBezTo>
                        <a:pt x="858" y="143638"/>
                        <a:pt x="1265" y="145690"/>
                        <a:pt x="1663" y="147768"/>
                      </a:cubicBezTo>
                      <a:close/>
                    </a:path>
                  </a:pathLst>
                </a:custGeom>
                <a:grpFill/>
                <a:ln w="8653" cap="flat">
                  <a:noFill/>
                  <a:prstDash val="solid"/>
                  <a:miter/>
                </a:ln>
              </p:spPr>
              <p:txBody>
                <a:bodyPr rtlCol="0" anchor="ctr"/>
                <a:lstStyle/>
                <a:p>
                  <a:endParaRPr lang="en-IN" dirty="0"/>
                </a:p>
              </p:txBody>
            </p:sp>
            <p:sp>
              <p:nvSpPr>
                <p:cNvPr id="724" name="Freeform: Shape 723">
                  <a:extLst>
                    <a:ext uri="{FF2B5EF4-FFF2-40B4-BE49-F238E27FC236}">
                      <a16:creationId xmlns:a16="http://schemas.microsoft.com/office/drawing/2014/main" id="{4D63C9CB-7B32-4D85-88F6-8E1845CDE3E1}"/>
                    </a:ext>
                  </a:extLst>
                </p:cNvPr>
                <p:cNvSpPr/>
                <p:nvPr/>
              </p:nvSpPr>
              <p:spPr>
                <a:xfrm>
                  <a:off x="-1530483" y="3612541"/>
                  <a:ext cx="267976" cy="93791"/>
                </a:xfrm>
                <a:custGeom>
                  <a:avLst/>
                  <a:gdLst>
                    <a:gd name="connsiteX0" fmla="*/ 1617 w 267976"/>
                    <a:gd name="connsiteY0" fmla="*/ 77054 h 93791"/>
                    <a:gd name="connsiteX1" fmla="*/ 2569 w 267976"/>
                    <a:gd name="connsiteY1" fmla="*/ 79712 h 93791"/>
                    <a:gd name="connsiteX2" fmla="*/ 3288 w 267976"/>
                    <a:gd name="connsiteY2" fmla="*/ 82414 h 93791"/>
                    <a:gd name="connsiteX3" fmla="*/ 3764 w 267976"/>
                    <a:gd name="connsiteY3" fmla="*/ 85193 h 93791"/>
                    <a:gd name="connsiteX4" fmla="*/ 3981 w 267976"/>
                    <a:gd name="connsiteY4" fmla="*/ 88008 h 93791"/>
                    <a:gd name="connsiteX5" fmla="*/ 3981 w 267976"/>
                    <a:gd name="connsiteY5" fmla="*/ 90805 h 93791"/>
                    <a:gd name="connsiteX6" fmla="*/ 3730 w 267976"/>
                    <a:gd name="connsiteY6" fmla="*/ 93627 h 93791"/>
                    <a:gd name="connsiteX7" fmla="*/ 3695 w 267976"/>
                    <a:gd name="connsiteY7" fmla="*/ 93792 h 93791"/>
                    <a:gd name="connsiteX8" fmla="*/ 14874 w 267976"/>
                    <a:gd name="connsiteY8" fmla="*/ 93792 h 93791"/>
                    <a:gd name="connsiteX9" fmla="*/ 15125 w 267976"/>
                    <a:gd name="connsiteY9" fmla="*/ 91454 h 93791"/>
                    <a:gd name="connsiteX10" fmla="*/ 15203 w 267976"/>
                    <a:gd name="connsiteY10" fmla="*/ 87652 h 93791"/>
                    <a:gd name="connsiteX11" fmla="*/ 14952 w 267976"/>
                    <a:gd name="connsiteY11" fmla="*/ 83869 h 93791"/>
                    <a:gd name="connsiteX12" fmla="*/ 14380 w 267976"/>
                    <a:gd name="connsiteY12" fmla="*/ 80102 h 93791"/>
                    <a:gd name="connsiteX13" fmla="*/ 13679 w 267976"/>
                    <a:gd name="connsiteY13" fmla="*/ 77218 h 93791"/>
                    <a:gd name="connsiteX14" fmla="*/ 16571 w 267976"/>
                    <a:gd name="connsiteY14" fmla="*/ 76733 h 93791"/>
                    <a:gd name="connsiteX15" fmla="*/ 20268 w 267976"/>
                    <a:gd name="connsiteY15" fmla="*/ 75790 h 93791"/>
                    <a:gd name="connsiteX16" fmla="*/ 23845 w 267976"/>
                    <a:gd name="connsiteY16" fmla="*/ 74517 h 93791"/>
                    <a:gd name="connsiteX17" fmla="*/ 27308 w 267976"/>
                    <a:gd name="connsiteY17" fmla="*/ 72941 h 93791"/>
                    <a:gd name="connsiteX18" fmla="*/ 30616 w 267976"/>
                    <a:gd name="connsiteY18" fmla="*/ 71062 h 93791"/>
                    <a:gd name="connsiteX19" fmla="*/ 33733 w 267976"/>
                    <a:gd name="connsiteY19" fmla="*/ 68914 h 93791"/>
                    <a:gd name="connsiteX20" fmla="*/ 35179 w 267976"/>
                    <a:gd name="connsiteY20" fmla="*/ 67286 h 93791"/>
                    <a:gd name="connsiteX21" fmla="*/ 36989 w 267976"/>
                    <a:gd name="connsiteY21" fmla="*/ 63935 h 93791"/>
                    <a:gd name="connsiteX22" fmla="*/ 38505 w 267976"/>
                    <a:gd name="connsiteY22" fmla="*/ 60446 h 93791"/>
                    <a:gd name="connsiteX23" fmla="*/ 39691 w 267976"/>
                    <a:gd name="connsiteY23" fmla="*/ 56852 h 93791"/>
                    <a:gd name="connsiteX24" fmla="*/ 40574 w 267976"/>
                    <a:gd name="connsiteY24" fmla="*/ 53146 h 93791"/>
                    <a:gd name="connsiteX25" fmla="*/ 41120 w 267976"/>
                    <a:gd name="connsiteY25" fmla="*/ 49371 h 93791"/>
                    <a:gd name="connsiteX26" fmla="*/ 41301 w 267976"/>
                    <a:gd name="connsiteY26" fmla="*/ 46427 h 93791"/>
                    <a:gd name="connsiteX27" fmla="*/ 44228 w 267976"/>
                    <a:gd name="connsiteY27" fmla="*/ 46816 h 93791"/>
                    <a:gd name="connsiteX28" fmla="*/ 48021 w 267976"/>
                    <a:gd name="connsiteY28" fmla="*/ 46990 h 93791"/>
                    <a:gd name="connsiteX29" fmla="*/ 51822 w 267976"/>
                    <a:gd name="connsiteY29" fmla="*/ 46834 h 93791"/>
                    <a:gd name="connsiteX30" fmla="*/ 55589 w 267976"/>
                    <a:gd name="connsiteY30" fmla="*/ 46340 h 93791"/>
                    <a:gd name="connsiteX31" fmla="*/ 59295 w 267976"/>
                    <a:gd name="connsiteY31" fmla="*/ 45509 h 93791"/>
                    <a:gd name="connsiteX32" fmla="*/ 62914 w 267976"/>
                    <a:gd name="connsiteY32" fmla="*/ 44392 h 93791"/>
                    <a:gd name="connsiteX33" fmla="*/ 64793 w 267976"/>
                    <a:gd name="connsiteY33" fmla="*/ 43275 h 93791"/>
                    <a:gd name="connsiteX34" fmla="*/ 67504 w 267976"/>
                    <a:gd name="connsiteY34" fmla="*/ 40599 h 93791"/>
                    <a:gd name="connsiteX35" fmla="*/ 69963 w 267976"/>
                    <a:gd name="connsiteY35" fmla="*/ 37707 h 93791"/>
                    <a:gd name="connsiteX36" fmla="*/ 72171 w 267976"/>
                    <a:gd name="connsiteY36" fmla="*/ 34624 h 93791"/>
                    <a:gd name="connsiteX37" fmla="*/ 74093 w 267976"/>
                    <a:gd name="connsiteY37" fmla="*/ 31351 h 93791"/>
                    <a:gd name="connsiteX38" fmla="*/ 75730 w 267976"/>
                    <a:gd name="connsiteY38" fmla="*/ 27914 h 93791"/>
                    <a:gd name="connsiteX39" fmla="*/ 76769 w 267976"/>
                    <a:gd name="connsiteY39" fmla="*/ 25143 h 93791"/>
                    <a:gd name="connsiteX40" fmla="*/ 79445 w 267976"/>
                    <a:gd name="connsiteY40" fmla="*/ 26390 h 93791"/>
                    <a:gd name="connsiteX41" fmla="*/ 83038 w 267976"/>
                    <a:gd name="connsiteY41" fmla="*/ 27671 h 93791"/>
                    <a:gd name="connsiteX42" fmla="*/ 86701 w 267976"/>
                    <a:gd name="connsiteY42" fmla="*/ 28632 h 93791"/>
                    <a:gd name="connsiteX43" fmla="*/ 90459 w 267976"/>
                    <a:gd name="connsiteY43" fmla="*/ 29282 h 93791"/>
                    <a:gd name="connsiteX44" fmla="*/ 94252 w 267976"/>
                    <a:gd name="connsiteY44" fmla="*/ 29593 h 93791"/>
                    <a:gd name="connsiteX45" fmla="*/ 98036 w 267976"/>
                    <a:gd name="connsiteY45" fmla="*/ 29576 h 93791"/>
                    <a:gd name="connsiteX46" fmla="*/ 100166 w 267976"/>
                    <a:gd name="connsiteY46" fmla="*/ 29039 h 93791"/>
                    <a:gd name="connsiteX47" fmla="*/ 103543 w 267976"/>
                    <a:gd name="connsiteY47" fmla="*/ 27307 h 93791"/>
                    <a:gd name="connsiteX48" fmla="*/ 106747 w 267976"/>
                    <a:gd name="connsiteY48" fmla="*/ 25281 h 93791"/>
                    <a:gd name="connsiteX49" fmla="*/ 109778 w 267976"/>
                    <a:gd name="connsiteY49" fmla="*/ 22943 h 93791"/>
                    <a:gd name="connsiteX50" fmla="*/ 112574 w 267976"/>
                    <a:gd name="connsiteY50" fmla="*/ 20406 h 93791"/>
                    <a:gd name="connsiteX51" fmla="*/ 115146 w 267976"/>
                    <a:gd name="connsiteY51" fmla="*/ 17600 h 93791"/>
                    <a:gd name="connsiteX52" fmla="*/ 116947 w 267976"/>
                    <a:gd name="connsiteY52" fmla="*/ 15263 h 93791"/>
                    <a:gd name="connsiteX53" fmla="*/ 119147 w 267976"/>
                    <a:gd name="connsiteY53" fmla="*/ 17237 h 93791"/>
                    <a:gd name="connsiteX54" fmla="*/ 122195 w 267976"/>
                    <a:gd name="connsiteY54" fmla="*/ 19514 h 93791"/>
                    <a:gd name="connsiteX55" fmla="*/ 125424 w 267976"/>
                    <a:gd name="connsiteY55" fmla="*/ 21523 h 93791"/>
                    <a:gd name="connsiteX56" fmla="*/ 128819 w 267976"/>
                    <a:gd name="connsiteY56" fmla="*/ 23246 h 93791"/>
                    <a:gd name="connsiteX57" fmla="*/ 132343 w 267976"/>
                    <a:gd name="connsiteY57" fmla="*/ 24666 h 93791"/>
                    <a:gd name="connsiteX58" fmla="*/ 135980 w 267976"/>
                    <a:gd name="connsiteY58" fmla="*/ 25749 h 93791"/>
                    <a:gd name="connsiteX59" fmla="*/ 138145 w 267976"/>
                    <a:gd name="connsiteY59" fmla="*/ 25879 h 93791"/>
                    <a:gd name="connsiteX60" fmla="*/ 141894 w 267976"/>
                    <a:gd name="connsiteY60" fmla="*/ 25221 h 93791"/>
                    <a:gd name="connsiteX61" fmla="*/ 145557 w 267976"/>
                    <a:gd name="connsiteY61" fmla="*/ 24216 h 93791"/>
                    <a:gd name="connsiteX62" fmla="*/ 149116 w 267976"/>
                    <a:gd name="connsiteY62" fmla="*/ 22900 h 93791"/>
                    <a:gd name="connsiteX63" fmla="*/ 152553 w 267976"/>
                    <a:gd name="connsiteY63" fmla="*/ 21298 h 93791"/>
                    <a:gd name="connsiteX64" fmla="*/ 155835 w 267976"/>
                    <a:gd name="connsiteY64" fmla="*/ 19376 h 93791"/>
                    <a:gd name="connsiteX65" fmla="*/ 158260 w 267976"/>
                    <a:gd name="connsiteY65" fmla="*/ 17661 h 93791"/>
                    <a:gd name="connsiteX66" fmla="*/ 159775 w 267976"/>
                    <a:gd name="connsiteY66" fmla="*/ 20207 h 93791"/>
                    <a:gd name="connsiteX67" fmla="*/ 162009 w 267976"/>
                    <a:gd name="connsiteY67" fmla="*/ 23272 h 93791"/>
                    <a:gd name="connsiteX68" fmla="*/ 164503 w 267976"/>
                    <a:gd name="connsiteY68" fmla="*/ 26147 h 93791"/>
                    <a:gd name="connsiteX69" fmla="*/ 167231 w 267976"/>
                    <a:gd name="connsiteY69" fmla="*/ 28797 h 93791"/>
                    <a:gd name="connsiteX70" fmla="*/ 170175 w 267976"/>
                    <a:gd name="connsiteY70" fmla="*/ 31178 h 93791"/>
                    <a:gd name="connsiteX71" fmla="*/ 173327 w 267976"/>
                    <a:gd name="connsiteY71" fmla="*/ 33291 h 93791"/>
                    <a:gd name="connsiteX72" fmla="*/ 175370 w 267976"/>
                    <a:gd name="connsiteY72" fmla="*/ 34053 h 93791"/>
                    <a:gd name="connsiteX73" fmla="*/ 179146 w 267976"/>
                    <a:gd name="connsiteY73" fmla="*/ 34520 h 93791"/>
                    <a:gd name="connsiteX74" fmla="*/ 182938 w 267976"/>
                    <a:gd name="connsiteY74" fmla="*/ 34642 h 93791"/>
                    <a:gd name="connsiteX75" fmla="*/ 186731 w 267976"/>
                    <a:gd name="connsiteY75" fmla="*/ 34434 h 93791"/>
                    <a:gd name="connsiteX76" fmla="*/ 190498 w 267976"/>
                    <a:gd name="connsiteY76" fmla="*/ 33914 h 93791"/>
                    <a:gd name="connsiteX77" fmla="*/ 194195 w 267976"/>
                    <a:gd name="connsiteY77" fmla="*/ 33040 h 93791"/>
                    <a:gd name="connsiteX78" fmla="*/ 197018 w 267976"/>
                    <a:gd name="connsiteY78" fmla="*/ 32131 h 93791"/>
                    <a:gd name="connsiteX79" fmla="*/ 197719 w 267976"/>
                    <a:gd name="connsiteY79" fmla="*/ 35005 h 93791"/>
                    <a:gd name="connsiteX80" fmla="*/ 198940 w 267976"/>
                    <a:gd name="connsiteY80" fmla="*/ 38607 h 93791"/>
                    <a:gd name="connsiteX81" fmla="*/ 200482 w 267976"/>
                    <a:gd name="connsiteY81" fmla="*/ 42071 h 93791"/>
                    <a:gd name="connsiteX82" fmla="*/ 202317 w 267976"/>
                    <a:gd name="connsiteY82" fmla="*/ 45405 h 93791"/>
                    <a:gd name="connsiteX83" fmla="*/ 204439 w 267976"/>
                    <a:gd name="connsiteY83" fmla="*/ 48548 h 93791"/>
                    <a:gd name="connsiteX84" fmla="*/ 206794 w 267976"/>
                    <a:gd name="connsiteY84" fmla="*/ 51510 h 93791"/>
                    <a:gd name="connsiteX85" fmla="*/ 208534 w 267976"/>
                    <a:gd name="connsiteY85" fmla="*/ 52843 h 93791"/>
                    <a:gd name="connsiteX86" fmla="*/ 211998 w 267976"/>
                    <a:gd name="connsiteY86" fmla="*/ 54393 h 93791"/>
                    <a:gd name="connsiteX87" fmla="*/ 215583 w 267976"/>
                    <a:gd name="connsiteY87" fmla="*/ 55640 h 93791"/>
                    <a:gd name="connsiteX88" fmla="*/ 219272 w 267976"/>
                    <a:gd name="connsiteY88" fmla="*/ 56558 h 93791"/>
                    <a:gd name="connsiteX89" fmla="*/ 223021 w 267976"/>
                    <a:gd name="connsiteY89" fmla="*/ 57138 h 93791"/>
                    <a:gd name="connsiteX90" fmla="*/ 226822 w 267976"/>
                    <a:gd name="connsiteY90" fmla="*/ 57415 h 93791"/>
                    <a:gd name="connsiteX91" fmla="*/ 229775 w 267976"/>
                    <a:gd name="connsiteY91" fmla="*/ 57372 h 93791"/>
                    <a:gd name="connsiteX92" fmla="*/ 229602 w 267976"/>
                    <a:gd name="connsiteY92" fmla="*/ 60316 h 93791"/>
                    <a:gd name="connsiteX93" fmla="*/ 229706 w 267976"/>
                    <a:gd name="connsiteY93" fmla="*/ 64108 h 93791"/>
                    <a:gd name="connsiteX94" fmla="*/ 230165 w 267976"/>
                    <a:gd name="connsiteY94" fmla="*/ 67893 h 93791"/>
                    <a:gd name="connsiteX95" fmla="*/ 230936 w 267976"/>
                    <a:gd name="connsiteY95" fmla="*/ 71616 h 93791"/>
                    <a:gd name="connsiteX96" fmla="*/ 232018 w 267976"/>
                    <a:gd name="connsiteY96" fmla="*/ 75253 h 93791"/>
                    <a:gd name="connsiteX97" fmla="*/ 233429 w 267976"/>
                    <a:gd name="connsiteY97" fmla="*/ 78768 h 93791"/>
                    <a:gd name="connsiteX98" fmla="*/ 234694 w 267976"/>
                    <a:gd name="connsiteY98" fmla="*/ 80561 h 93791"/>
                    <a:gd name="connsiteX99" fmla="*/ 237534 w 267976"/>
                    <a:gd name="connsiteY99" fmla="*/ 83072 h 93791"/>
                    <a:gd name="connsiteX100" fmla="*/ 240599 w 267976"/>
                    <a:gd name="connsiteY100" fmla="*/ 85297 h 93791"/>
                    <a:gd name="connsiteX101" fmla="*/ 243855 w 267976"/>
                    <a:gd name="connsiteY101" fmla="*/ 87280 h 93791"/>
                    <a:gd name="connsiteX102" fmla="*/ 247267 w 267976"/>
                    <a:gd name="connsiteY102" fmla="*/ 88969 h 93791"/>
                    <a:gd name="connsiteX103" fmla="*/ 250817 w 267976"/>
                    <a:gd name="connsiteY103" fmla="*/ 90337 h 93791"/>
                    <a:gd name="connsiteX104" fmla="*/ 253657 w 267976"/>
                    <a:gd name="connsiteY104" fmla="*/ 91151 h 93791"/>
                    <a:gd name="connsiteX105" fmla="*/ 252679 w 267976"/>
                    <a:gd name="connsiteY105" fmla="*/ 93766 h 93791"/>
                    <a:gd name="connsiteX106" fmla="*/ 264940 w 267976"/>
                    <a:gd name="connsiteY106" fmla="*/ 93766 h 93791"/>
                    <a:gd name="connsiteX107" fmla="*/ 265632 w 267976"/>
                    <a:gd name="connsiteY107" fmla="*/ 92372 h 93791"/>
                    <a:gd name="connsiteX108" fmla="*/ 267113 w 267976"/>
                    <a:gd name="connsiteY108" fmla="*/ 89973 h 93791"/>
                    <a:gd name="connsiteX109" fmla="*/ 267953 w 267976"/>
                    <a:gd name="connsiteY109" fmla="*/ 87454 h 93791"/>
                    <a:gd name="connsiteX110" fmla="*/ 262654 w 267976"/>
                    <a:gd name="connsiteY110" fmla="*/ 81080 h 93791"/>
                    <a:gd name="connsiteX111" fmla="*/ 259848 w 267976"/>
                    <a:gd name="connsiteY111" fmla="*/ 80829 h 93791"/>
                    <a:gd name="connsiteX112" fmla="*/ 257086 w 267976"/>
                    <a:gd name="connsiteY112" fmla="*/ 80318 h 93791"/>
                    <a:gd name="connsiteX113" fmla="*/ 254367 w 267976"/>
                    <a:gd name="connsiteY113" fmla="*/ 79591 h 93791"/>
                    <a:gd name="connsiteX114" fmla="*/ 251743 w 267976"/>
                    <a:gd name="connsiteY114" fmla="*/ 78604 h 93791"/>
                    <a:gd name="connsiteX115" fmla="*/ 249189 w 267976"/>
                    <a:gd name="connsiteY115" fmla="*/ 77409 h 93791"/>
                    <a:gd name="connsiteX116" fmla="*/ 246756 w 267976"/>
                    <a:gd name="connsiteY116" fmla="*/ 75989 h 93791"/>
                    <a:gd name="connsiteX117" fmla="*/ 244435 w 267976"/>
                    <a:gd name="connsiteY117" fmla="*/ 74361 h 93791"/>
                    <a:gd name="connsiteX118" fmla="*/ 243162 w 267976"/>
                    <a:gd name="connsiteY118" fmla="*/ 73270 h 93791"/>
                    <a:gd name="connsiteX119" fmla="*/ 242565 w 267976"/>
                    <a:gd name="connsiteY119" fmla="*/ 71676 h 93791"/>
                    <a:gd name="connsiteX120" fmla="*/ 241785 w 267976"/>
                    <a:gd name="connsiteY120" fmla="*/ 68966 h 93791"/>
                    <a:gd name="connsiteX121" fmla="*/ 241257 w 267976"/>
                    <a:gd name="connsiteY121" fmla="*/ 66187 h 93791"/>
                    <a:gd name="connsiteX122" fmla="*/ 240989 w 267976"/>
                    <a:gd name="connsiteY122" fmla="*/ 63390 h 93791"/>
                    <a:gd name="connsiteX123" fmla="*/ 240937 w 267976"/>
                    <a:gd name="connsiteY123" fmla="*/ 60584 h 93791"/>
                    <a:gd name="connsiteX124" fmla="*/ 241153 w 267976"/>
                    <a:gd name="connsiteY124" fmla="*/ 57779 h 93791"/>
                    <a:gd name="connsiteX125" fmla="*/ 241604 w 267976"/>
                    <a:gd name="connsiteY125" fmla="*/ 54990 h 93791"/>
                    <a:gd name="connsiteX126" fmla="*/ 242296 w 267976"/>
                    <a:gd name="connsiteY126" fmla="*/ 52280 h 93791"/>
                    <a:gd name="connsiteX127" fmla="*/ 242348 w 267976"/>
                    <a:gd name="connsiteY127" fmla="*/ 49605 h 93791"/>
                    <a:gd name="connsiteX128" fmla="*/ 235404 w 267976"/>
                    <a:gd name="connsiteY128" fmla="*/ 45093 h 93791"/>
                    <a:gd name="connsiteX129" fmla="*/ 232659 w 267976"/>
                    <a:gd name="connsiteY129" fmla="*/ 45665 h 93791"/>
                    <a:gd name="connsiteX130" fmla="*/ 229879 w 267976"/>
                    <a:gd name="connsiteY130" fmla="*/ 46002 h 93791"/>
                    <a:gd name="connsiteX131" fmla="*/ 227065 w 267976"/>
                    <a:gd name="connsiteY131" fmla="*/ 46124 h 93791"/>
                    <a:gd name="connsiteX132" fmla="*/ 224251 w 267976"/>
                    <a:gd name="connsiteY132" fmla="*/ 45942 h 93791"/>
                    <a:gd name="connsiteX133" fmla="*/ 221462 w 267976"/>
                    <a:gd name="connsiteY133" fmla="*/ 45552 h 93791"/>
                    <a:gd name="connsiteX134" fmla="*/ 218717 w 267976"/>
                    <a:gd name="connsiteY134" fmla="*/ 44911 h 93791"/>
                    <a:gd name="connsiteX135" fmla="*/ 216050 w 267976"/>
                    <a:gd name="connsiteY135" fmla="*/ 44045 h 93791"/>
                    <a:gd name="connsiteX136" fmla="*/ 214475 w 267976"/>
                    <a:gd name="connsiteY136" fmla="*/ 43370 h 93791"/>
                    <a:gd name="connsiteX137" fmla="*/ 213427 w 267976"/>
                    <a:gd name="connsiteY137" fmla="*/ 42037 h 93791"/>
                    <a:gd name="connsiteX138" fmla="*/ 211911 w 267976"/>
                    <a:gd name="connsiteY138" fmla="*/ 39681 h 93791"/>
                    <a:gd name="connsiteX139" fmla="*/ 210587 w 267976"/>
                    <a:gd name="connsiteY139" fmla="*/ 37187 h 93791"/>
                    <a:gd name="connsiteX140" fmla="*/ 209496 w 267976"/>
                    <a:gd name="connsiteY140" fmla="*/ 34598 h 93791"/>
                    <a:gd name="connsiteX141" fmla="*/ 208621 w 267976"/>
                    <a:gd name="connsiteY141" fmla="*/ 31905 h 93791"/>
                    <a:gd name="connsiteX142" fmla="*/ 207998 w 267976"/>
                    <a:gd name="connsiteY142" fmla="*/ 29169 h 93791"/>
                    <a:gd name="connsiteX143" fmla="*/ 207625 w 267976"/>
                    <a:gd name="connsiteY143" fmla="*/ 26381 h 93791"/>
                    <a:gd name="connsiteX144" fmla="*/ 207469 w 267976"/>
                    <a:gd name="connsiteY144" fmla="*/ 23584 h 93791"/>
                    <a:gd name="connsiteX145" fmla="*/ 206751 w 267976"/>
                    <a:gd name="connsiteY145" fmla="*/ 21021 h 93791"/>
                    <a:gd name="connsiteX146" fmla="*/ 198758 w 267976"/>
                    <a:gd name="connsiteY146" fmla="*/ 18752 h 93791"/>
                    <a:gd name="connsiteX147" fmla="*/ 196308 w 267976"/>
                    <a:gd name="connsiteY147" fmla="*/ 20103 h 93791"/>
                    <a:gd name="connsiteX148" fmla="*/ 193753 w 267976"/>
                    <a:gd name="connsiteY148" fmla="*/ 21272 h 93791"/>
                    <a:gd name="connsiteX149" fmla="*/ 191086 w 267976"/>
                    <a:gd name="connsiteY149" fmla="*/ 22181 h 93791"/>
                    <a:gd name="connsiteX150" fmla="*/ 188367 w 267976"/>
                    <a:gd name="connsiteY150" fmla="*/ 22856 h 93791"/>
                    <a:gd name="connsiteX151" fmla="*/ 185579 w 267976"/>
                    <a:gd name="connsiteY151" fmla="*/ 23307 h 93791"/>
                    <a:gd name="connsiteX152" fmla="*/ 182774 w 267976"/>
                    <a:gd name="connsiteY152" fmla="*/ 23506 h 93791"/>
                    <a:gd name="connsiteX153" fmla="*/ 179959 w 267976"/>
                    <a:gd name="connsiteY153" fmla="*/ 23454 h 93791"/>
                    <a:gd name="connsiteX154" fmla="*/ 178262 w 267976"/>
                    <a:gd name="connsiteY154" fmla="*/ 23272 h 93791"/>
                    <a:gd name="connsiteX155" fmla="*/ 176885 w 267976"/>
                    <a:gd name="connsiteY155" fmla="*/ 22311 h 93791"/>
                    <a:gd name="connsiteX156" fmla="*/ 174721 w 267976"/>
                    <a:gd name="connsiteY156" fmla="*/ 20493 h 93791"/>
                    <a:gd name="connsiteX157" fmla="*/ 172729 w 267976"/>
                    <a:gd name="connsiteY157" fmla="*/ 18501 h 93791"/>
                    <a:gd name="connsiteX158" fmla="*/ 170902 w 267976"/>
                    <a:gd name="connsiteY158" fmla="*/ 16345 h 93791"/>
                    <a:gd name="connsiteX159" fmla="*/ 169291 w 267976"/>
                    <a:gd name="connsiteY159" fmla="*/ 14033 h 93791"/>
                    <a:gd name="connsiteX160" fmla="*/ 167880 w 267976"/>
                    <a:gd name="connsiteY160" fmla="*/ 11600 h 93791"/>
                    <a:gd name="connsiteX161" fmla="*/ 166702 w 267976"/>
                    <a:gd name="connsiteY161" fmla="*/ 9054 h 93791"/>
                    <a:gd name="connsiteX162" fmla="*/ 165733 w 267976"/>
                    <a:gd name="connsiteY162" fmla="*/ 6422 h 93791"/>
                    <a:gd name="connsiteX163" fmla="*/ 164286 w 267976"/>
                    <a:gd name="connsiteY163" fmla="*/ 4188 h 93791"/>
                    <a:gd name="connsiteX164" fmla="*/ 156000 w 267976"/>
                    <a:gd name="connsiteY164" fmla="*/ 4361 h 93791"/>
                    <a:gd name="connsiteX165" fmla="*/ 154060 w 267976"/>
                    <a:gd name="connsiteY165" fmla="*/ 6387 h 93791"/>
                    <a:gd name="connsiteX166" fmla="*/ 151956 w 267976"/>
                    <a:gd name="connsiteY166" fmla="*/ 8249 h 93791"/>
                    <a:gd name="connsiteX167" fmla="*/ 149670 w 267976"/>
                    <a:gd name="connsiteY167" fmla="*/ 9911 h 93791"/>
                    <a:gd name="connsiteX168" fmla="*/ 147271 w 267976"/>
                    <a:gd name="connsiteY168" fmla="*/ 11375 h 93791"/>
                    <a:gd name="connsiteX169" fmla="*/ 144743 w 267976"/>
                    <a:gd name="connsiteY169" fmla="*/ 12613 h 93791"/>
                    <a:gd name="connsiteX170" fmla="*/ 142102 w 267976"/>
                    <a:gd name="connsiteY170" fmla="*/ 13626 h 93791"/>
                    <a:gd name="connsiteX171" fmla="*/ 139400 w 267976"/>
                    <a:gd name="connsiteY171" fmla="*/ 14423 h 93791"/>
                    <a:gd name="connsiteX172" fmla="*/ 137746 w 267976"/>
                    <a:gd name="connsiteY172" fmla="*/ 14743 h 93791"/>
                    <a:gd name="connsiteX173" fmla="*/ 136118 w 267976"/>
                    <a:gd name="connsiteY173" fmla="*/ 14215 h 93791"/>
                    <a:gd name="connsiteX174" fmla="*/ 133521 w 267976"/>
                    <a:gd name="connsiteY174" fmla="*/ 13132 h 93791"/>
                    <a:gd name="connsiteX175" fmla="*/ 131018 w 267976"/>
                    <a:gd name="connsiteY175" fmla="*/ 11816 h 93791"/>
                    <a:gd name="connsiteX176" fmla="*/ 128663 w 267976"/>
                    <a:gd name="connsiteY176" fmla="*/ 10275 h 93791"/>
                    <a:gd name="connsiteX177" fmla="*/ 126438 w 267976"/>
                    <a:gd name="connsiteY177" fmla="*/ 8552 h 93791"/>
                    <a:gd name="connsiteX178" fmla="*/ 124377 w 267976"/>
                    <a:gd name="connsiteY178" fmla="*/ 6629 h 93791"/>
                    <a:gd name="connsiteX179" fmla="*/ 122489 w 267976"/>
                    <a:gd name="connsiteY179" fmla="*/ 4560 h 93791"/>
                    <a:gd name="connsiteX180" fmla="*/ 120800 w 267976"/>
                    <a:gd name="connsiteY180" fmla="*/ 2309 h 93791"/>
                    <a:gd name="connsiteX181" fmla="*/ 118748 w 267976"/>
                    <a:gd name="connsiteY181" fmla="*/ 620 h 93791"/>
                    <a:gd name="connsiteX182" fmla="*/ 110886 w 267976"/>
                    <a:gd name="connsiteY182" fmla="*/ 3235 h 93791"/>
                    <a:gd name="connsiteX183" fmla="*/ 109630 w 267976"/>
                    <a:gd name="connsiteY183" fmla="*/ 5729 h 93791"/>
                    <a:gd name="connsiteX184" fmla="*/ 108158 w 267976"/>
                    <a:gd name="connsiteY184" fmla="*/ 8127 h 93791"/>
                    <a:gd name="connsiteX185" fmla="*/ 106478 w 267976"/>
                    <a:gd name="connsiteY185" fmla="*/ 10388 h 93791"/>
                    <a:gd name="connsiteX186" fmla="*/ 104608 w 267976"/>
                    <a:gd name="connsiteY186" fmla="*/ 12500 h 93791"/>
                    <a:gd name="connsiteX187" fmla="*/ 102564 w 267976"/>
                    <a:gd name="connsiteY187" fmla="*/ 14423 h 93791"/>
                    <a:gd name="connsiteX188" fmla="*/ 100348 w 267976"/>
                    <a:gd name="connsiteY188" fmla="*/ 16198 h 93791"/>
                    <a:gd name="connsiteX189" fmla="*/ 97984 w 267976"/>
                    <a:gd name="connsiteY189" fmla="*/ 17722 h 93791"/>
                    <a:gd name="connsiteX190" fmla="*/ 96494 w 267976"/>
                    <a:gd name="connsiteY190" fmla="*/ 18536 h 93791"/>
                    <a:gd name="connsiteX191" fmla="*/ 94806 w 267976"/>
                    <a:gd name="connsiteY191" fmla="*/ 18518 h 93791"/>
                    <a:gd name="connsiteX192" fmla="*/ 92009 w 267976"/>
                    <a:gd name="connsiteY192" fmla="*/ 18233 h 93791"/>
                    <a:gd name="connsiteX193" fmla="*/ 89238 w 267976"/>
                    <a:gd name="connsiteY193" fmla="*/ 17704 h 93791"/>
                    <a:gd name="connsiteX194" fmla="*/ 86528 w 267976"/>
                    <a:gd name="connsiteY194" fmla="*/ 16942 h 93791"/>
                    <a:gd name="connsiteX195" fmla="*/ 83887 w 267976"/>
                    <a:gd name="connsiteY195" fmla="*/ 15955 h 93791"/>
                    <a:gd name="connsiteX196" fmla="*/ 81350 w 267976"/>
                    <a:gd name="connsiteY196" fmla="*/ 14726 h 93791"/>
                    <a:gd name="connsiteX197" fmla="*/ 78934 w 267976"/>
                    <a:gd name="connsiteY197" fmla="*/ 13288 h 93791"/>
                    <a:gd name="connsiteX198" fmla="*/ 76657 w 267976"/>
                    <a:gd name="connsiteY198" fmla="*/ 11660 h 93791"/>
                    <a:gd name="connsiteX199" fmla="*/ 74206 w 267976"/>
                    <a:gd name="connsiteY199" fmla="*/ 10630 h 93791"/>
                    <a:gd name="connsiteX200" fmla="*/ 67461 w 267976"/>
                    <a:gd name="connsiteY200" fmla="*/ 15453 h 93791"/>
                    <a:gd name="connsiteX201" fmla="*/ 66993 w 267976"/>
                    <a:gd name="connsiteY201" fmla="*/ 18207 h 93791"/>
                    <a:gd name="connsiteX202" fmla="*/ 66300 w 267976"/>
                    <a:gd name="connsiteY202" fmla="*/ 20926 h 93791"/>
                    <a:gd name="connsiteX203" fmla="*/ 65348 w 267976"/>
                    <a:gd name="connsiteY203" fmla="*/ 23584 h 93791"/>
                    <a:gd name="connsiteX204" fmla="*/ 64187 w 267976"/>
                    <a:gd name="connsiteY204" fmla="*/ 26147 h 93791"/>
                    <a:gd name="connsiteX205" fmla="*/ 62785 w 267976"/>
                    <a:gd name="connsiteY205" fmla="*/ 28589 h 93791"/>
                    <a:gd name="connsiteX206" fmla="*/ 61200 w 267976"/>
                    <a:gd name="connsiteY206" fmla="*/ 30910 h 93791"/>
                    <a:gd name="connsiteX207" fmla="*/ 59399 w 267976"/>
                    <a:gd name="connsiteY207" fmla="*/ 33109 h 93791"/>
                    <a:gd name="connsiteX208" fmla="*/ 58221 w 267976"/>
                    <a:gd name="connsiteY208" fmla="*/ 34295 h 93791"/>
                    <a:gd name="connsiteX209" fmla="*/ 56576 w 267976"/>
                    <a:gd name="connsiteY209" fmla="*/ 34780 h 93791"/>
                    <a:gd name="connsiteX210" fmla="*/ 53814 w 267976"/>
                    <a:gd name="connsiteY210" fmla="*/ 35360 h 93791"/>
                    <a:gd name="connsiteX211" fmla="*/ 51026 w 267976"/>
                    <a:gd name="connsiteY211" fmla="*/ 35681 h 93791"/>
                    <a:gd name="connsiteX212" fmla="*/ 48194 w 267976"/>
                    <a:gd name="connsiteY212" fmla="*/ 35741 h 93791"/>
                    <a:gd name="connsiteX213" fmla="*/ 45397 w 267976"/>
                    <a:gd name="connsiteY213" fmla="*/ 35559 h 93791"/>
                    <a:gd name="connsiteX214" fmla="*/ 42618 w 267976"/>
                    <a:gd name="connsiteY214" fmla="*/ 35153 h 93791"/>
                    <a:gd name="connsiteX215" fmla="*/ 40132 w 267976"/>
                    <a:gd name="connsiteY215" fmla="*/ 34564 h 93791"/>
                    <a:gd name="connsiteX216" fmla="*/ 36989 w 267976"/>
                    <a:gd name="connsiteY216" fmla="*/ 33507 h 93791"/>
                    <a:gd name="connsiteX217" fmla="*/ 34417 w 267976"/>
                    <a:gd name="connsiteY217" fmla="*/ 33248 h 93791"/>
                    <a:gd name="connsiteX218" fmla="*/ 29534 w 267976"/>
                    <a:gd name="connsiteY218" fmla="*/ 39690 h 93791"/>
                    <a:gd name="connsiteX219" fmla="*/ 29551 w 267976"/>
                    <a:gd name="connsiteY219" fmla="*/ 39924 h 93791"/>
                    <a:gd name="connsiteX220" fmla="*/ 29932 w 267976"/>
                    <a:gd name="connsiteY220" fmla="*/ 42703 h 93791"/>
                    <a:gd name="connsiteX221" fmla="*/ 30062 w 267976"/>
                    <a:gd name="connsiteY221" fmla="*/ 45500 h 93791"/>
                    <a:gd name="connsiteX222" fmla="*/ 29958 w 267976"/>
                    <a:gd name="connsiteY222" fmla="*/ 48314 h 93791"/>
                    <a:gd name="connsiteX223" fmla="*/ 29577 w 267976"/>
                    <a:gd name="connsiteY223" fmla="*/ 51111 h 93791"/>
                    <a:gd name="connsiteX224" fmla="*/ 28980 w 267976"/>
                    <a:gd name="connsiteY224" fmla="*/ 53865 h 93791"/>
                    <a:gd name="connsiteX225" fmla="*/ 28140 w 267976"/>
                    <a:gd name="connsiteY225" fmla="*/ 56549 h 93791"/>
                    <a:gd name="connsiteX226" fmla="*/ 27049 w 267976"/>
                    <a:gd name="connsiteY226" fmla="*/ 59164 h 93791"/>
                    <a:gd name="connsiteX227" fmla="*/ 26278 w 267976"/>
                    <a:gd name="connsiteY227" fmla="*/ 60662 h 93791"/>
                    <a:gd name="connsiteX228" fmla="*/ 24875 w 267976"/>
                    <a:gd name="connsiteY228" fmla="*/ 61580 h 93791"/>
                    <a:gd name="connsiteX229" fmla="*/ 22399 w 267976"/>
                    <a:gd name="connsiteY229" fmla="*/ 62948 h 93791"/>
                    <a:gd name="connsiteX230" fmla="*/ 19810 w 267976"/>
                    <a:gd name="connsiteY230" fmla="*/ 64083 h 93791"/>
                    <a:gd name="connsiteX231" fmla="*/ 17134 w 267976"/>
                    <a:gd name="connsiteY231" fmla="*/ 64983 h 93791"/>
                    <a:gd name="connsiteX232" fmla="*/ 14398 w 267976"/>
                    <a:gd name="connsiteY232" fmla="*/ 65641 h 93791"/>
                    <a:gd name="connsiteX233" fmla="*/ 11627 w 267976"/>
                    <a:gd name="connsiteY233" fmla="*/ 66066 h 93791"/>
                    <a:gd name="connsiteX234" fmla="*/ 8821 w 267976"/>
                    <a:gd name="connsiteY234" fmla="*/ 66239 h 93791"/>
                    <a:gd name="connsiteX235" fmla="*/ 6016 w 267976"/>
                    <a:gd name="connsiteY235" fmla="*/ 66152 h 93791"/>
                    <a:gd name="connsiteX236" fmla="*/ 3401 w 267976"/>
                    <a:gd name="connsiteY236" fmla="*/ 66706 h 93791"/>
                    <a:gd name="connsiteX237" fmla="*/ 543 w 267976"/>
                    <a:gd name="connsiteY237" fmla="*/ 74482 h 93791"/>
                    <a:gd name="connsiteX238" fmla="*/ 1617 w 267976"/>
                    <a:gd name="connsiteY238" fmla="*/ 77054 h 93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Lst>
                  <a:rect l="l" t="t" r="r" b="b"/>
                  <a:pathLst>
                    <a:path w="267976" h="93791">
                      <a:moveTo>
                        <a:pt x="1617" y="77054"/>
                      </a:moveTo>
                      <a:lnTo>
                        <a:pt x="2569" y="79712"/>
                      </a:lnTo>
                      <a:lnTo>
                        <a:pt x="3288" y="82414"/>
                      </a:lnTo>
                      <a:lnTo>
                        <a:pt x="3764" y="85193"/>
                      </a:lnTo>
                      <a:lnTo>
                        <a:pt x="3981" y="88008"/>
                      </a:lnTo>
                      <a:lnTo>
                        <a:pt x="3981" y="90805"/>
                      </a:lnTo>
                      <a:lnTo>
                        <a:pt x="3730" y="93627"/>
                      </a:lnTo>
                      <a:lnTo>
                        <a:pt x="3695" y="93792"/>
                      </a:lnTo>
                      <a:lnTo>
                        <a:pt x="14874" y="93792"/>
                      </a:lnTo>
                      <a:lnTo>
                        <a:pt x="15125" y="91454"/>
                      </a:lnTo>
                      <a:lnTo>
                        <a:pt x="15203" y="87652"/>
                      </a:lnTo>
                      <a:lnTo>
                        <a:pt x="14952" y="83869"/>
                      </a:lnTo>
                      <a:lnTo>
                        <a:pt x="14380" y="80102"/>
                      </a:lnTo>
                      <a:lnTo>
                        <a:pt x="13679" y="77218"/>
                      </a:lnTo>
                      <a:lnTo>
                        <a:pt x="16571" y="76733"/>
                      </a:lnTo>
                      <a:lnTo>
                        <a:pt x="20268" y="75790"/>
                      </a:lnTo>
                      <a:lnTo>
                        <a:pt x="23845" y="74517"/>
                      </a:lnTo>
                      <a:lnTo>
                        <a:pt x="27308" y="72941"/>
                      </a:lnTo>
                      <a:lnTo>
                        <a:pt x="30616" y="71062"/>
                      </a:lnTo>
                      <a:lnTo>
                        <a:pt x="33733" y="68914"/>
                      </a:lnTo>
                      <a:cubicBezTo>
                        <a:pt x="34305" y="68507"/>
                        <a:pt x="34824" y="67953"/>
                        <a:pt x="35179" y="67286"/>
                      </a:cubicBezTo>
                      <a:lnTo>
                        <a:pt x="36989" y="63935"/>
                      </a:lnTo>
                      <a:lnTo>
                        <a:pt x="38505" y="60446"/>
                      </a:lnTo>
                      <a:lnTo>
                        <a:pt x="39691" y="56852"/>
                      </a:lnTo>
                      <a:lnTo>
                        <a:pt x="40574" y="53146"/>
                      </a:lnTo>
                      <a:lnTo>
                        <a:pt x="41120" y="49371"/>
                      </a:lnTo>
                      <a:lnTo>
                        <a:pt x="41301" y="46427"/>
                      </a:lnTo>
                      <a:lnTo>
                        <a:pt x="44228" y="46816"/>
                      </a:lnTo>
                      <a:lnTo>
                        <a:pt x="48021" y="46990"/>
                      </a:lnTo>
                      <a:lnTo>
                        <a:pt x="51822" y="46834"/>
                      </a:lnTo>
                      <a:lnTo>
                        <a:pt x="55589" y="46340"/>
                      </a:lnTo>
                      <a:lnTo>
                        <a:pt x="59295" y="45509"/>
                      </a:lnTo>
                      <a:lnTo>
                        <a:pt x="62914" y="44392"/>
                      </a:lnTo>
                      <a:cubicBezTo>
                        <a:pt x="63607" y="44158"/>
                        <a:pt x="64248" y="43803"/>
                        <a:pt x="64793" y="43275"/>
                      </a:cubicBezTo>
                      <a:lnTo>
                        <a:pt x="67504" y="40599"/>
                      </a:lnTo>
                      <a:lnTo>
                        <a:pt x="69963" y="37707"/>
                      </a:lnTo>
                      <a:lnTo>
                        <a:pt x="72171" y="34624"/>
                      </a:lnTo>
                      <a:lnTo>
                        <a:pt x="74093" y="31351"/>
                      </a:lnTo>
                      <a:lnTo>
                        <a:pt x="75730" y="27914"/>
                      </a:lnTo>
                      <a:lnTo>
                        <a:pt x="76769" y="25143"/>
                      </a:lnTo>
                      <a:lnTo>
                        <a:pt x="79445" y="26390"/>
                      </a:lnTo>
                      <a:lnTo>
                        <a:pt x="83038" y="27671"/>
                      </a:lnTo>
                      <a:lnTo>
                        <a:pt x="86701" y="28632"/>
                      </a:lnTo>
                      <a:lnTo>
                        <a:pt x="90459" y="29282"/>
                      </a:lnTo>
                      <a:lnTo>
                        <a:pt x="94252" y="29593"/>
                      </a:lnTo>
                      <a:lnTo>
                        <a:pt x="98036" y="29576"/>
                      </a:lnTo>
                      <a:cubicBezTo>
                        <a:pt x="98763" y="29550"/>
                        <a:pt x="99499" y="29394"/>
                        <a:pt x="100166" y="29039"/>
                      </a:cubicBezTo>
                      <a:lnTo>
                        <a:pt x="103543" y="27307"/>
                      </a:lnTo>
                      <a:lnTo>
                        <a:pt x="106747" y="25281"/>
                      </a:lnTo>
                      <a:lnTo>
                        <a:pt x="109778" y="22943"/>
                      </a:lnTo>
                      <a:lnTo>
                        <a:pt x="112574" y="20406"/>
                      </a:lnTo>
                      <a:lnTo>
                        <a:pt x="115146" y="17600"/>
                      </a:lnTo>
                      <a:lnTo>
                        <a:pt x="116947" y="15263"/>
                      </a:lnTo>
                      <a:lnTo>
                        <a:pt x="119147" y="17237"/>
                      </a:lnTo>
                      <a:lnTo>
                        <a:pt x="122195" y="19514"/>
                      </a:lnTo>
                      <a:lnTo>
                        <a:pt x="125424" y="21523"/>
                      </a:lnTo>
                      <a:lnTo>
                        <a:pt x="128819" y="23246"/>
                      </a:lnTo>
                      <a:lnTo>
                        <a:pt x="132343" y="24666"/>
                      </a:lnTo>
                      <a:lnTo>
                        <a:pt x="135980" y="25749"/>
                      </a:lnTo>
                      <a:cubicBezTo>
                        <a:pt x="136647" y="25965"/>
                        <a:pt x="137409" y="26009"/>
                        <a:pt x="138145" y="25879"/>
                      </a:cubicBezTo>
                      <a:lnTo>
                        <a:pt x="141894" y="25221"/>
                      </a:lnTo>
                      <a:lnTo>
                        <a:pt x="145557" y="24216"/>
                      </a:lnTo>
                      <a:lnTo>
                        <a:pt x="149116" y="22900"/>
                      </a:lnTo>
                      <a:lnTo>
                        <a:pt x="152553" y="21298"/>
                      </a:lnTo>
                      <a:lnTo>
                        <a:pt x="155835" y="19376"/>
                      </a:lnTo>
                      <a:lnTo>
                        <a:pt x="158260" y="17661"/>
                      </a:lnTo>
                      <a:lnTo>
                        <a:pt x="159775" y="20207"/>
                      </a:lnTo>
                      <a:lnTo>
                        <a:pt x="162009" y="23272"/>
                      </a:lnTo>
                      <a:lnTo>
                        <a:pt x="164503" y="26147"/>
                      </a:lnTo>
                      <a:lnTo>
                        <a:pt x="167231" y="28797"/>
                      </a:lnTo>
                      <a:lnTo>
                        <a:pt x="170175" y="31178"/>
                      </a:lnTo>
                      <a:lnTo>
                        <a:pt x="173327" y="33291"/>
                      </a:lnTo>
                      <a:cubicBezTo>
                        <a:pt x="173915" y="33680"/>
                        <a:pt x="174617" y="33966"/>
                        <a:pt x="175370" y="34053"/>
                      </a:cubicBezTo>
                      <a:lnTo>
                        <a:pt x="179146" y="34520"/>
                      </a:lnTo>
                      <a:lnTo>
                        <a:pt x="182938" y="34642"/>
                      </a:lnTo>
                      <a:lnTo>
                        <a:pt x="186731" y="34434"/>
                      </a:lnTo>
                      <a:lnTo>
                        <a:pt x="190498" y="33914"/>
                      </a:lnTo>
                      <a:lnTo>
                        <a:pt x="194195" y="33040"/>
                      </a:lnTo>
                      <a:lnTo>
                        <a:pt x="197018" y="32131"/>
                      </a:lnTo>
                      <a:lnTo>
                        <a:pt x="197719" y="35005"/>
                      </a:lnTo>
                      <a:lnTo>
                        <a:pt x="198940" y="38607"/>
                      </a:lnTo>
                      <a:lnTo>
                        <a:pt x="200482" y="42071"/>
                      </a:lnTo>
                      <a:lnTo>
                        <a:pt x="202317" y="45405"/>
                      </a:lnTo>
                      <a:lnTo>
                        <a:pt x="204439" y="48548"/>
                      </a:lnTo>
                      <a:lnTo>
                        <a:pt x="206794" y="51510"/>
                      </a:lnTo>
                      <a:cubicBezTo>
                        <a:pt x="207262" y="52064"/>
                        <a:pt x="207833" y="52523"/>
                        <a:pt x="208534" y="52843"/>
                      </a:cubicBezTo>
                      <a:lnTo>
                        <a:pt x="211998" y="54393"/>
                      </a:lnTo>
                      <a:lnTo>
                        <a:pt x="215583" y="55640"/>
                      </a:lnTo>
                      <a:lnTo>
                        <a:pt x="219272" y="56558"/>
                      </a:lnTo>
                      <a:lnTo>
                        <a:pt x="223021" y="57138"/>
                      </a:lnTo>
                      <a:lnTo>
                        <a:pt x="226822" y="57415"/>
                      </a:lnTo>
                      <a:lnTo>
                        <a:pt x="229775" y="57372"/>
                      </a:lnTo>
                      <a:lnTo>
                        <a:pt x="229602" y="60316"/>
                      </a:lnTo>
                      <a:lnTo>
                        <a:pt x="229706" y="64108"/>
                      </a:lnTo>
                      <a:lnTo>
                        <a:pt x="230165" y="67893"/>
                      </a:lnTo>
                      <a:lnTo>
                        <a:pt x="230936" y="71616"/>
                      </a:lnTo>
                      <a:lnTo>
                        <a:pt x="232018" y="75253"/>
                      </a:lnTo>
                      <a:lnTo>
                        <a:pt x="233429" y="78768"/>
                      </a:lnTo>
                      <a:cubicBezTo>
                        <a:pt x="233681" y="79427"/>
                        <a:pt x="234122" y="80067"/>
                        <a:pt x="234694" y="80561"/>
                      </a:cubicBezTo>
                      <a:lnTo>
                        <a:pt x="237534" y="83072"/>
                      </a:lnTo>
                      <a:lnTo>
                        <a:pt x="240599" y="85297"/>
                      </a:lnTo>
                      <a:lnTo>
                        <a:pt x="243855" y="87280"/>
                      </a:lnTo>
                      <a:lnTo>
                        <a:pt x="247267" y="88969"/>
                      </a:lnTo>
                      <a:lnTo>
                        <a:pt x="250817" y="90337"/>
                      </a:lnTo>
                      <a:lnTo>
                        <a:pt x="253657" y="91151"/>
                      </a:lnTo>
                      <a:lnTo>
                        <a:pt x="252679" y="93766"/>
                      </a:lnTo>
                      <a:lnTo>
                        <a:pt x="264940" y="93766"/>
                      </a:lnTo>
                      <a:lnTo>
                        <a:pt x="265632" y="92372"/>
                      </a:lnTo>
                      <a:lnTo>
                        <a:pt x="267113" y="89973"/>
                      </a:lnTo>
                      <a:cubicBezTo>
                        <a:pt x="267555" y="89229"/>
                        <a:pt x="267867" y="88354"/>
                        <a:pt x="267953" y="87454"/>
                      </a:cubicBezTo>
                      <a:cubicBezTo>
                        <a:pt x="268239" y="84215"/>
                        <a:pt x="265858" y="81383"/>
                        <a:pt x="262654" y="81080"/>
                      </a:cubicBezTo>
                      <a:lnTo>
                        <a:pt x="259848" y="80829"/>
                      </a:lnTo>
                      <a:lnTo>
                        <a:pt x="257086" y="80318"/>
                      </a:lnTo>
                      <a:lnTo>
                        <a:pt x="254367" y="79591"/>
                      </a:lnTo>
                      <a:lnTo>
                        <a:pt x="251743" y="78604"/>
                      </a:lnTo>
                      <a:lnTo>
                        <a:pt x="249189" y="77409"/>
                      </a:lnTo>
                      <a:lnTo>
                        <a:pt x="246756" y="75989"/>
                      </a:lnTo>
                      <a:lnTo>
                        <a:pt x="244435" y="74361"/>
                      </a:lnTo>
                      <a:lnTo>
                        <a:pt x="243162" y="73270"/>
                      </a:lnTo>
                      <a:lnTo>
                        <a:pt x="242565" y="71676"/>
                      </a:lnTo>
                      <a:lnTo>
                        <a:pt x="241785" y="68966"/>
                      </a:lnTo>
                      <a:lnTo>
                        <a:pt x="241257" y="66187"/>
                      </a:lnTo>
                      <a:lnTo>
                        <a:pt x="240989" y="63390"/>
                      </a:lnTo>
                      <a:lnTo>
                        <a:pt x="240937" y="60584"/>
                      </a:lnTo>
                      <a:lnTo>
                        <a:pt x="241153" y="57779"/>
                      </a:lnTo>
                      <a:lnTo>
                        <a:pt x="241604" y="54990"/>
                      </a:lnTo>
                      <a:lnTo>
                        <a:pt x="242296" y="52280"/>
                      </a:lnTo>
                      <a:cubicBezTo>
                        <a:pt x="242504" y="51432"/>
                        <a:pt x="242547" y="50522"/>
                        <a:pt x="242348" y="49605"/>
                      </a:cubicBezTo>
                      <a:cubicBezTo>
                        <a:pt x="241681" y="46453"/>
                        <a:pt x="238573" y="44427"/>
                        <a:pt x="235404" y="45093"/>
                      </a:cubicBezTo>
                      <a:lnTo>
                        <a:pt x="232659" y="45665"/>
                      </a:lnTo>
                      <a:lnTo>
                        <a:pt x="229879" y="46002"/>
                      </a:lnTo>
                      <a:lnTo>
                        <a:pt x="227065" y="46124"/>
                      </a:lnTo>
                      <a:lnTo>
                        <a:pt x="224251" y="45942"/>
                      </a:lnTo>
                      <a:lnTo>
                        <a:pt x="221462" y="45552"/>
                      </a:lnTo>
                      <a:lnTo>
                        <a:pt x="218717" y="44911"/>
                      </a:lnTo>
                      <a:lnTo>
                        <a:pt x="216050" y="44045"/>
                      </a:lnTo>
                      <a:lnTo>
                        <a:pt x="214475" y="43370"/>
                      </a:lnTo>
                      <a:lnTo>
                        <a:pt x="213427" y="42037"/>
                      </a:lnTo>
                      <a:lnTo>
                        <a:pt x="211911" y="39681"/>
                      </a:lnTo>
                      <a:lnTo>
                        <a:pt x="210587" y="37187"/>
                      </a:lnTo>
                      <a:lnTo>
                        <a:pt x="209496" y="34598"/>
                      </a:lnTo>
                      <a:lnTo>
                        <a:pt x="208621" y="31905"/>
                      </a:lnTo>
                      <a:lnTo>
                        <a:pt x="207998" y="29169"/>
                      </a:lnTo>
                      <a:lnTo>
                        <a:pt x="207625" y="26381"/>
                      </a:lnTo>
                      <a:lnTo>
                        <a:pt x="207469" y="23584"/>
                      </a:lnTo>
                      <a:cubicBezTo>
                        <a:pt x="207435" y="22709"/>
                        <a:pt x="207201" y="21835"/>
                        <a:pt x="206751" y="21021"/>
                      </a:cubicBezTo>
                      <a:cubicBezTo>
                        <a:pt x="205157" y="18198"/>
                        <a:pt x="201590" y="17185"/>
                        <a:pt x="198758" y="18752"/>
                      </a:cubicBezTo>
                      <a:lnTo>
                        <a:pt x="196308" y="20103"/>
                      </a:lnTo>
                      <a:lnTo>
                        <a:pt x="193753" y="21272"/>
                      </a:lnTo>
                      <a:lnTo>
                        <a:pt x="191086" y="22181"/>
                      </a:lnTo>
                      <a:lnTo>
                        <a:pt x="188367" y="22856"/>
                      </a:lnTo>
                      <a:lnTo>
                        <a:pt x="185579" y="23307"/>
                      </a:lnTo>
                      <a:lnTo>
                        <a:pt x="182774" y="23506"/>
                      </a:lnTo>
                      <a:lnTo>
                        <a:pt x="179959" y="23454"/>
                      </a:lnTo>
                      <a:lnTo>
                        <a:pt x="178262" y="23272"/>
                      </a:lnTo>
                      <a:lnTo>
                        <a:pt x="176885" y="22311"/>
                      </a:lnTo>
                      <a:lnTo>
                        <a:pt x="174721" y="20493"/>
                      </a:lnTo>
                      <a:lnTo>
                        <a:pt x="172729" y="18501"/>
                      </a:lnTo>
                      <a:lnTo>
                        <a:pt x="170902" y="16345"/>
                      </a:lnTo>
                      <a:lnTo>
                        <a:pt x="169291" y="14033"/>
                      </a:lnTo>
                      <a:lnTo>
                        <a:pt x="167880" y="11600"/>
                      </a:lnTo>
                      <a:lnTo>
                        <a:pt x="166702" y="9054"/>
                      </a:lnTo>
                      <a:lnTo>
                        <a:pt x="165733" y="6422"/>
                      </a:lnTo>
                      <a:cubicBezTo>
                        <a:pt x="165438" y="5608"/>
                        <a:pt x="164953" y="4828"/>
                        <a:pt x="164286" y="4188"/>
                      </a:cubicBezTo>
                      <a:cubicBezTo>
                        <a:pt x="161948" y="1953"/>
                        <a:pt x="158234" y="2023"/>
                        <a:pt x="156000" y="4361"/>
                      </a:cubicBezTo>
                      <a:lnTo>
                        <a:pt x="154060" y="6387"/>
                      </a:lnTo>
                      <a:lnTo>
                        <a:pt x="151956" y="8249"/>
                      </a:lnTo>
                      <a:lnTo>
                        <a:pt x="149670" y="9911"/>
                      </a:lnTo>
                      <a:lnTo>
                        <a:pt x="147271" y="11375"/>
                      </a:lnTo>
                      <a:lnTo>
                        <a:pt x="144743" y="12613"/>
                      </a:lnTo>
                      <a:lnTo>
                        <a:pt x="142102" y="13626"/>
                      </a:lnTo>
                      <a:lnTo>
                        <a:pt x="139400" y="14423"/>
                      </a:lnTo>
                      <a:lnTo>
                        <a:pt x="137746" y="14743"/>
                      </a:lnTo>
                      <a:lnTo>
                        <a:pt x="136118" y="14215"/>
                      </a:lnTo>
                      <a:lnTo>
                        <a:pt x="133521" y="13132"/>
                      </a:lnTo>
                      <a:lnTo>
                        <a:pt x="131018" y="11816"/>
                      </a:lnTo>
                      <a:lnTo>
                        <a:pt x="128663" y="10275"/>
                      </a:lnTo>
                      <a:lnTo>
                        <a:pt x="126438" y="8552"/>
                      </a:lnTo>
                      <a:lnTo>
                        <a:pt x="124377" y="6629"/>
                      </a:lnTo>
                      <a:lnTo>
                        <a:pt x="122489" y="4560"/>
                      </a:lnTo>
                      <a:lnTo>
                        <a:pt x="120800" y="2309"/>
                      </a:lnTo>
                      <a:cubicBezTo>
                        <a:pt x="120264" y="1633"/>
                        <a:pt x="119562" y="1044"/>
                        <a:pt x="118748" y="620"/>
                      </a:cubicBezTo>
                      <a:cubicBezTo>
                        <a:pt x="115865" y="-826"/>
                        <a:pt x="112341" y="343"/>
                        <a:pt x="110886" y="3235"/>
                      </a:cubicBezTo>
                      <a:lnTo>
                        <a:pt x="109630" y="5729"/>
                      </a:lnTo>
                      <a:lnTo>
                        <a:pt x="108158" y="8127"/>
                      </a:lnTo>
                      <a:lnTo>
                        <a:pt x="106478" y="10388"/>
                      </a:lnTo>
                      <a:lnTo>
                        <a:pt x="104608" y="12500"/>
                      </a:lnTo>
                      <a:lnTo>
                        <a:pt x="102564" y="14423"/>
                      </a:lnTo>
                      <a:lnTo>
                        <a:pt x="100348" y="16198"/>
                      </a:lnTo>
                      <a:lnTo>
                        <a:pt x="97984" y="17722"/>
                      </a:lnTo>
                      <a:lnTo>
                        <a:pt x="96494" y="18536"/>
                      </a:lnTo>
                      <a:lnTo>
                        <a:pt x="94806" y="18518"/>
                      </a:lnTo>
                      <a:lnTo>
                        <a:pt x="92009" y="18233"/>
                      </a:lnTo>
                      <a:lnTo>
                        <a:pt x="89238" y="17704"/>
                      </a:lnTo>
                      <a:lnTo>
                        <a:pt x="86528" y="16942"/>
                      </a:lnTo>
                      <a:lnTo>
                        <a:pt x="83887" y="15955"/>
                      </a:lnTo>
                      <a:lnTo>
                        <a:pt x="81350" y="14726"/>
                      </a:lnTo>
                      <a:lnTo>
                        <a:pt x="78934" y="13288"/>
                      </a:lnTo>
                      <a:lnTo>
                        <a:pt x="76657" y="11660"/>
                      </a:lnTo>
                      <a:cubicBezTo>
                        <a:pt x="75946" y="11149"/>
                        <a:pt x="75107" y="10777"/>
                        <a:pt x="74206" y="10630"/>
                      </a:cubicBezTo>
                      <a:cubicBezTo>
                        <a:pt x="71019" y="10102"/>
                        <a:pt x="67980" y="12266"/>
                        <a:pt x="67461" y="15453"/>
                      </a:cubicBezTo>
                      <a:lnTo>
                        <a:pt x="66993" y="18207"/>
                      </a:lnTo>
                      <a:lnTo>
                        <a:pt x="66300" y="20926"/>
                      </a:lnTo>
                      <a:lnTo>
                        <a:pt x="65348" y="23584"/>
                      </a:lnTo>
                      <a:lnTo>
                        <a:pt x="64187" y="26147"/>
                      </a:lnTo>
                      <a:lnTo>
                        <a:pt x="62785" y="28589"/>
                      </a:lnTo>
                      <a:lnTo>
                        <a:pt x="61200" y="30910"/>
                      </a:lnTo>
                      <a:lnTo>
                        <a:pt x="59399" y="33109"/>
                      </a:lnTo>
                      <a:lnTo>
                        <a:pt x="58221" y="34295"/>
                      </a:lnTo>
                      <a:lnTo>
                        <a:pt x="56576" y="34780"/>
                      </a:lnTo>
                      <a:lnTo>
                        <a:pt x="53814" y="35360"/>
                      </a:lnTo>
                      <a:lnTo>
                        <a:pt x="51026" y="35681"/>
                      </a:lnTo>
                      <a:lnTo>
                        <a:pt x="48194" y="35741"/>
                      </a:lnTo>
                      <a:lnTo>
                        <a:pt x="45397" y="35559"/>
                      </a:lnTo>
                      <a:lnTo>
                        <a:pt x="42618" y="35153"/>
                      </a:lnTo>
                      <a:lnTo>
                        <a:pt x="40132" y="34564"/>
                      </a:lnTo>
                      <a:lnTo>
                        <a:pt x="36989" y="33507"/>
                      </a:lnTo>
                      <a:cubicBezTo>
                        <a:pt x="36184" y="33248"/>
                        <a:pt x="35301" y="33161"/>
                        <a:pt x="34417" y="33248"/>
                      </a:cubicBezTo>
                      <a:cubicBezTo>
                        <a:pt x="31292" y="33707"/>
                        <a:pt x="29101" y="36564"/>
                        <a:pt x="29534" y="39690"/>
                      </a:cubicBezTo>
                      <a:lnTo>
                        <a:pt x="29551" y="39924"/>
                      </a:lnTo>
                      <a:lnTo>
                        <a:pt x="29932" y="42703"/>
                      </a:lnTo>
                      <a:lnTo>
                        <a:pt x="30062" y="45500"/>
                      </a:lnTo>
                      <a:lnTo>
                        <a:pt x="29958" y="48314"/>
                      </a:lnTo>
                      <a:lnTo>
                        <a:pt x="29577" y="51111"/>
                      </a:lnTo>
                      <a:lnTo>
                        <a:pt x="28980" y="53865"/>
                      </a:lnTo>
                      <a:lnTo>
                        <a:pt x="28140" y="56549"/>
                      </a:lnTo>
                      <a:lnTo>
                        <a:pt x="27049" y="59164"/>
                      </a:lnTo>
                      <a:lnTo>
                        <a:pt x="26278" y="60662"/>
                      </a:lnTo>
                      <a:lnTo>
                        <a:pt x="24875" y="61580"/>
                      </a:lnTo>
                      <a:lnTo>
                        <a:pt x="22399" y="62948"/>
                      </a:lnTo>
                      <a:lnTo>
                        <a:pt x="19810" y="64083"/>
                      </a:lnTo>
                      <a:lnTo>
                        <a:pt x="17134" y="64983"/>
                      </a:lnTo>
                      <a:lnTo>
                        <a:pt x="14398" y="65641"/>
                      </a:lnTo>
                      <a:lnTo>
                        <a:pt x="11627" y="66066"/>
                      </a:lnTo>
                      <a:lnTo>
                        <a:pt x="8821" y="66239"/>
                      </a:lnTo>
                      <a:lnTo>
                        <a:pt x="6016" y="66152"/>
                      </a:lnTo>
                      <a:cubicBezTo>
                        <a:pt x="5158" y="66169"/>
                        <a:pt x="4232" y="66325"/>
                        <a:pt x="3401" y="66706"/>
                      </a:cubicBezTo>
                      <a:cubicBezTo>
                        <a:pt x="465" y="68057"/>
                        <a:pt x="-816" y="71547"/>
                        <a:pt x="543" y="74482"/>
                      </a:cubicBezTo>
                      <a:lnTo>
                        <a:pt x="1617" y="77054"/>
                      </a:lnTo>
                      <a:close/>
                    </a:path>
                  </a:pathLst>
                </a:custGeom>
                <a:grpFill/>
                <a:ln w="8653" cap="flat">
                  <a:noFill/>
                  <a:prstDash val="solid"/>
                  <a:miter/>
                </a:ln>
              </p:spPr>
              <p:txBody>
                <a:bodyPr rtlCol="0" anchor="ctr"/>
                <a:lstStyle/>
                <a:p>
                  <a:endParaRPr lang="en-IN" dirty="0"/>
                </a:p>
              </p:txBody>
            </p:sp>
          </p:grpSp>
          <p:sp>
            <p:nvSpPr>
              <p:cNvPr id="695" name="Freeform: Shape 694">
                <a:extLst>
                  <a:ext uri="{FF2B5EF4-FFF2-40B4-BE49-F238E27FC236}">
                    <a16:creationId xmlns:a16="http://schemas.microsoft.com/office/drawing/2014/main" id="{06048FC7-3674-4292-8C73-C58E43EE1559}"/>
                  </a:ext>
                </a:extLst>
              </p:cNvPr>
              <p:cNvSpPr/>
              <p:nvPr/>
            </p:nvSpPr>
            <p:spPr>
              <a:xfrm>
                <a:off x="-1641547" y="3518232"/>
                <a:ext cx="481073" cy="188092"/>
              </a:xfrm>
              <a:custGeom>
                <a:avLst/>
                <a:gdLst>
                  <a:gd name="connsiteX0" fmla="*/ 7603 w 481073"/>
                  <a:gd name="connsiteY0" fmla="*/ 188093 h 188092"/>
                  <a:gd name="connsiteX1" fmla="*/ 8919 w 481073"/>
                  <a:gd name="connsiteY1" fmla="*/ 180559 h 188092"/>
                  <a:gd name="connsiteX2" fmla="*/ 15742 w 481073"/>
                  <a:gd name="connsiteY2" fmla="*/ 163977 h 188092"/>
                  <a:gd name="connsiteX3" fmla="*/ 22678 w 481073"/>
                  <a:gd name="connsiteY3" fmla="*/ 147205 h 188092"/>
                  <a:gd name="connsiteX4" fmla="*/ 22747 w 481073"/>
                  <a:gd name="connsiteY4" fmla="*/ 147083 h 188092"/>
                  <a:gd name="connsiteX5" fmla="*/ 22877 w 481073"/>
                  <a:gd name="connsiteY5" fmla="*/ 146849 h 188092"/>
                  <a:gd name="connsiteX6" fmla="*/ 23128 w 481073"/>
                  <a:gd name="connsiteY6" fmla="*/ 146321 h 188092"/>
                  <a:gd name="connsiteX7" fmla="*/ 23657 w 481073"/>
                  <a:gd name="connsiteY7" fmla="*/ 145325 h 188092"/>
                  <a:gd name="connsiteX8" fmla="*/ 24696 w 481073"/>
                  <a:gd name="connsiteY8" fmla="*/ 143299 h 188092"/>
                  <a:gd name="connsiteX9" fmla="*/ 26791 w 481073"/>
                  <a:gd name="connsiteY9" fmla="*/ 139264 h 188092"/>
                  <a:gd name="connsiteX10" fmla="*/ 30896 w 481073"/>
                  <a:gd name="connsiteY10" fmla="*/ 131142 h 188092"/>
                  <a:gd name="connsiteX11" fmla="*/ 39052 w 481073"/>
                  <a:gd name="connsiteY11" fmla="*/ 115192 h 188092"/>
                  <a:gd name="connsiteX12" fmla="*/ 50448 w 481073"/>
                  <a:gd name="connsiteY12" fmla="*/ 101389 h 188092"/>
                  <a:gd name="connsiteX13" fmla="*/ 61921 w 481073"/>
                  <a:gd name="connsiteY13" fmla="*/ 87509 h 188092"/>
                  <a:gd name="connsiteX14" fmla="*/ 61930 w 481073"/>
                  <a:gd name="connsiteY14" fmla="*/ 87500 h 188092"/>
                  <a:gd name="connsiteX15" fmla="*/ 61938 w 481073"/>
                  <a:gd name="connsiteY15" fmla="*/ 87483 h 188092"/>
                  <a:gd name="connsiteX16" fmla="*/ 61999 w 481073"/>
                  <a:gd name="connsiteY16" fmla="*/ 87414 h 188092"/>
                  <a:gd name="connsiteX17" fmla="*/ 62094 w 481073"/>
                  <a:gd name="connsiteY17" fmla="*/ 87318 h 188092"/>
                  <a:gd name="connsiteX18" fmla="*/ 62294 w 481073"/>
                  <a:gd name="connsiteY18" fmla="*/ 87119 h 188092"/>
                  <a:gd name="connsiteX19" fmla="*/ 62700 w 481073"/>
                  <a:gd name="connsiteY19" fmla="*/ 86712 h 188092"/>
                  <a:gd name="connsiteX20" fmla="*/ 63497 w 481073"/>
                  <a:gd name="connsiteY20" fmla="*/ 85907 h 188092"/>
                  <a:gd name="connsiteX21" fmla="*/ 65099 w 481073"/>
                  <a:gd name="connsiteY21" fmla="*/ 84279 h 188092"/>
                  <a:gd name="connsiteX22" fmla="*/ 68277 w 481073"/>
                  <a:gd name="connsiteY22" fmla="*/ 81014 h 188092"/>
                  <a:gd name="connsiteX23" fmla="*/ 74589 w 481073"/>
                  <a:gd name="connsiteY23" fmla="*/ 74485 h 188092"/>
                  <a:gd name="connsiteX24" fmla="*/ 87041 w 481073"/>
                  <a:gd name="connsiteY24" fmla="*/ 61679 h 188092"/>
                  <a:gd name="connsiteX25" fmla="*/ 102039 w 481073"/>
                  <a:gd name="connsiteY25" fmla="*/ 51799 h 188092"/>
                  <a:gd name="connsiteX26" fmla="*/ 117175 w 481073"/>
                  <a:gd name="connsiteY26" fmla="*/ 41884 h 188092"/>
                  <a:gd name="connsiteX27" fmla="*/ 133047 w 481073"/>
                  <a:gd name="connsiteY27" fmla="*/ 33199 h 188092"/>
                  <a:gd name="connsiteX28" fmla="*/ 148789 w 481073"/>
                  <a:gd name="connsiteY28" fmla="*/ 24618 h 188092"/>
                  <a:gd name="connsiteX29" fmla="*/ 165943 w 481073"/>
                  <a:gd name="connsiteY29" fmla="*/ 19647 h 188092"/>
                  <a:gd name="connsiteX30" fmla="*/ 174749 w 481073"/>
                  <a:gd name="connsiteY30" fmla="*/ 17145 h 188092"/>
                  <a:gd name="connsiteX31" fmla="*/ 183226 w 481073"/>
                  <a:gd name="connsiteY31" fmla="*/ 14642 h 188092"/>
                  <a:gd name="connsiteX32" fmla="*/ 201055 w 481073"/>
                  <a:gd name="connsiteY32" fmla="*/ 11014 h 188092"/>
                  <a:gd name="connsiteX33" fmla="*/ 218694 w 481073"/>
                  <a:gd name="connsiteY33" fmla="*/ 7438 h 188092"/>
                  <a:gd name="connsiteX34" fmla="*/ 236514 w 481073"/>
                  <a:gd name="connsiteY34" fmla="*/ 7759 h 188092"/>
                  <a:gd name="connsiteX35" fmla="*/ 245658 w 481073"/>
                  <a:gd name="connsiteY35" fmla="*/ 7966 h 188092"/>
                  <a:gd name="connsiteX36" fmla="*/ 254499 w 481073"/>
                  <a:gd name="connsiteY36" fmla="*/ 8070 h 188092"/>
                  <a:gd name="connsiteX37" fmla="*/ 272605 w 481073"/>
                  <a:gd name="connsiteY37" fmla="*/ 9854 h 188092"/>
                  <a:gd name="connsiteX38" fmla="*/ 290487 w 481073"/>
                  <a:gd name="connsiteY38" fmla="*/ 11629 h 188092"/>
                  <a:gd name="connsiteX39" fmla="*/ 307432 w 481073"/>
                  <a:gd name="connsiteY39" fmla="*/ 17188 h 188092"/>
                  <a:gd name="connsiteX40" fmla="*/ 316100 w 481073"/>
                  <a:gd name="connsiteY40" fmla="*/ 20072 h 188092"/>
                  <a:gd name="connsiteX41" fmla="*/ 324534 w 481073"/>
                  <a:gd name="connsiteY41" fmla="*/ 22791 h 188092"/>
                  <a:gd name="connsiteX42" fmla="*/ 341315 w 481073"/>
                  <a:gd name="connsiteY42" fmla="*/ 29830 h 188092"/>
                  <a:gd name="connsiteX43" fmla="*/ 357742 w 481073"/>
                  <a:gd name="connsiteY43" fmla="*/ 36732 h 188092"/>
                  <a:gd name="connsiteX44" fmla="*/ 372419 w 481073"/>
                  <a:gd name="connsiteY44" fmla="*/ 47123 h 188092"/>
                  <a:gd name="connsiteX45" fmla="*/ 387131 w 481073"/>
                  <a:gd name="connsiteY45" fmla="*/ 57514 h 188092"/>
                  <a:gd name="connsiteX46" fmla="*/ 387139 w 481073"/>
                  <a:gd name="connsiteY46" fmla="*/ 57531 h 188092"/>
                  <a:gd name="connsiteX47" fmla="*/ 387157 w 481073"/>
                  <a:gd name="connsiteY47" fmla="*/ 57531 h 188092"/>
                  <a:gd name="connsiteX48" fmla="*/ 387191 w 481073"/>
                  <a:gd name="connsiteY48" fmla="*/ 57565 h 188092"/>
                  <a:gd name="connsiteX49" fmla="*/ 387209 w 481073"/>
                  <a:gd name="connsiteY49" fmla="*/ 57583 h 188092"/>
                  <a:gd name="connsiteX50" fmla="*/ 387330 w 481073"/>
                  <a:gd name="connsiteY50" fmla="*/ 57678 h 188092"/>
                  <a:gd name="connsiteX51" fmla="*/ 387546 w 481073"/>
                  <a:gd name="connsiteY51" fmla="*/ 57860 h 188092"/>
                  <a:gd name="connsiteX52" fmla="*/ 387979 w 481073"/>
                  <a:gd name="connsiteY52" fmla="*/ 58206 h 188092"/>
                  <a:gd name="connsiteX53" fmla="*/ 388854 w 481073"/>
                  <a:gd name="connsiteY53" fmla="*/ 58968 h 188092"/>
                  <a:gd name="connsiteX54" fmla="*/ 390586 w 481073"/>
                  <a:gd name="connsiteY54" fmla="*/ 60423 h 188092"/>
                  <a:gd name="connsiteX55" fmla="*/ 394067 w 481073"/>
                  <a:gd name="connsiteY55" fmla="*/ 63367 h 188092"/>
                  <a:gd name="connsiteX56" fmla="*/ 401063 w 481073"/>
                  <a:gd name="connsiteY56" fmla="*/ 69186 h 188092"/>
                  <a:gd name="connsiteX57" fmla="*/ 414770 w 481073"/>
                  <a:gd name="connsiteY57" fmla="*/ 80642 h 188092"/>
                  <a:gd name="connsiteX58" fmla="*/ 425724 w 481073"/>
                  <a:gd name="connsiteY58" fmla="*/ 94878 h 188092"/>
                  <a:gd name="connsiteX59" fmla="*/ 436747 w 481073"/>
                  <a:gd name="connsiteY59" fmla="*/ 109217 h 188092"/>
                  <a:gd name="connsiteX60" fmla="*/ 436756 w 481073"/>
                  <a:gd name="connsiteY60" fmla="*/ 109234 h 188092"/>
                  <a:gd name="connsiteX61" fmla="*/ 436842 w 481073"/>
                  <a:gd name="connsiteY61" fmla="*/ 109356 h 188092"/>
                  <a:gd name="connsiteX62" fmla="*/ 437007 w 481073"/>
                  <a:gd name="connsiteY62" fmla="*/ 109589 h 188092"/>
                  <a:gd name="connsiteX63" fmla="*/ 437301 w 481073"/>
                  <a:gd name="connsiteY63" fmla="*/ 110083 h 188092"/>
                  <a:gd name="connsiteX64" fmla="*/ 437916 w 481073"/>
                  <a:gd name="connsiteY64" fmla="*/ 111027 h 188092"/>
                  <a:gd name="connsiteX65" fmla="*/ 439155 w 481073"/>
                  <a:gd name="connsiteY65" fmla="*/ 112958 h 188092"/>
                  <a:gd name="connsiteX66" fmla="*/ 441614 w 481073"/>
                  <a:gd name="connsiteY66" fmla="*/ 116776 h 188092"/>
                  <a:gd name="connsiteX67" fmla="*/ 446584 w 481073"/>
                  <a:gd name="connsiteY67" fmla="*/ 124388 h 188092"/>
                  <a:gd name="connsiteX68" fmla="*/ 456299 w 481073"/>
                  <a:gd name="connsiteY68" fmla="*/ 139385 h 188092"/>
                  <a:gd name="connsiteX69" fmla="*/ 462560 w 481073"/>
                  <a:gd name="connsiteY69" fmla="*/ 156193 h 188092"/>
                  <a:gd name="connsiteX70" fmla="*/ 468855 w 481073"/>
                  <a:gd name="connsiteY70" fmla="*/ 173086 h 188092"/>
                  <a:gd name="connsiteX71" fmla="*/ 468855 w 481073"/>
                  <a:gd name="connsiteY71" fmla="*/ 173086 h 188092"/>
                  <a:gd name="connsiteX72" fmla="*/ 468864 w 481073"/>
                  <a:gd name="connsiteY72" fmla="*/ 173086 h 188092"/>
                  <a:gd name="connsiteX73" fmla="*/ 468898 w 481073"/>
                  <a:gd name="connsiteY73" fmla="*/ 173190 h 188092"/>
                  <a:gd name="connsiteX74" fmla="*/ 468933 w 481073"/>
                  <a:gd name="connsiteY74" fmla="*/ 173329 h 188092"/>
                  <a:gd name="connsiteX75" fmla="*/ 469011 w 481073"/>
                  <a:gd name="connsiteY75" fmla="*/ 173597 h 188092"/>
                  <a:gd name="connsiteX76" fmla="*/ 469167 w 481073"/>
                  <a:gd name="connsiteY76" fmla="*/ 174143 h 188092"/>
                  <a:gd name="connsiteX77" fmla="*/ 469470 w 481073"/>
                  <a:gd name="connsiteY77" fmla="*/ 175242 h 188092"/>
                  <a:gd name="connsiteX78" fmla="*/ 470076 w 481073"/>
                  <a:gd name="connsiteY78" fmla="*/ 177425 h 188092"/>
                  <a:gd name="connsiteX79" fmla="*/ 471288 w 481073"/>
                  <a:gd name="connsiteY79" fmla="*/ 181806 h 188092"/>
                  <a:gd name="connsiteX80" fmla="*/ 473089 w 481073"/>
                  <a:gd name="connsiteY80" fmla="*/ 188075 h 188092"/>
                  <a:gd name="connsiteX81" fmla="*/ 481073 w 481073"/>
                  <a:gd name="connsiteY81" fmla="*/ 188075 h 188092"/>
                  <a:gd name="connsiteX82" fmla="*/ 478917 w 481073"/>
                  <a:gd name="connsiteY82" fmla="*/ 179642 h 188092"/>
                  <a:gd name="connsiteX83" fmla="*/ 477748 w 481073"/>
                  <a:gd name="connsiteY83" fmla="*/ 175191 h 188092"/>
                  <a:gd name="connsiteX84" fmla="*/ 476484 w 481073"/>
                  <a:gd name="connsiteY84" fmla="*/ 170480 h 188092"/>
                  <a:gd name="connsiteX85" fmla="*/ 469747 w 481073"/>
                  <a:gd name="connsiteY85" fmla="*/ 153474 h 188092"/>
                  <a:gd name="connsiteX86" fmla="*/ 462993 w 481073"/>
                  <a:gd name="connsiteY86" fmla="*/ 136493 h 188092"/>
                  <a:gd name="connsiteX87" fmla="*/ 462950 w 481073"/>
                  <a:gd name="connsiteY87" fmla="*/ 136415 h 188092"/>
                  <a:gd name="connsiteX88" fmla="*/ 462699 w 481073"/>
                  <a:gd name="connsiteY88" fmla="*/ 135896 h 188092"/>
                  <a:gd name="connsiteX89" fmla="*/ 453044 w 481073"/>
                  <a:gd name="connsiteY89" fmla="*/ 120249 h 188092"/>
                  <a:gd name="connsiteX90" fmla="*/ 448264 w 481073"/>
                  <a:gd name="connsiteY90" fmla="*/ 112438 h 188092"/>
                  <a:gd name="connsiteX91" fmla="*/ 445831 w 481073"/>
                  <a:gd name="connsiteY91" fmla="*/ 108533 h 188092"/>
                  <a:gd name="connsiteX92" fmla="*/ 443224 w 481073"/>
                  <a:gd name="connsiteY92" fmla="*/ 104402 h 188092"/>
                  <a:gd name="connsiteX93" fmla="*/ 431786 w 481073"/>
                  <a:gd name="connsiteY93" fmla="*/ 90150 h 188092"/>
                  <a:gd name="connsiteX94" fmla="*/ 420330 w 481073"/>
                  <a:gd name="connsiteY94" fmla="*/ 75897 h 188092"/>
                  <a:gd name="connsiteX95" fmla="*/ 420269 w 481073"/>
                  <a:gd name="connsiteY95" fmla="*/ 75828 h 188092"/>
                  <a:gd name="connsiteX96" fmla="*/ 419862 w 481073"/>
                  <a:gd name="connsiteY96" fmla="*/ 75403 h 188092"/>
                  <a:gd name="connsiteX97" fmla="*/ 406042 w 481073"/>
                  <a:gd name="connsiteY97" fmla="*/ 63324 h 188092"/>
                  <a:gd name="connsiteX98" fmla="*/ 399158 w 481073"/>
                  <a:gd name="connsiteY98" fmla="*/ 57254 h 188092"/>
                  <a:gd name="connsiteX99" fmla="*/ 395686 w 481073"/>
                  <a:gd name="connsiteY99" fmla="*/ 54240 h 188092"/>
                  <a:gd name="connsiteX100" fmla="*/ 391988 w 481073"/>
                  <a:gd name="connsiteY100" fmla="*/ 51063 h 188092"/>
                  <a:gd name="connsiteX101" fmla="*/ 376835 w 481073"/>
                  <a:gd name="connsiteY101" fmla="*/ 40810 h 188092"/>
                  <a:gd name="connsiteX102" fmla="*/ 361690 w 481073"/>
                  <a:gd name="connsiteY102" fmla="*/ 30567 h 188092"/>
                  <a:gd name="connsiteX103" fmla="*/ 361621 w 481073"/>
                  <a:gd name="connsiteY103" fmla="*/ 30523 h 188092"/>
                  <a:gd name="connsiteX104" fmla="*/ 361101 w 481073"/>
                  <a:gd name="connsiteY104" fmla="*/ 30237 h 188092"/>
                  <a:gd name="connsiteX105" fmla="*/ 344337 w 481073"/>
                  <a:gd name="connsiteY105" fmla="*/ 22782 h 188092"/>
                  <a:gd name="connsiteX106" fmla="*/ 327556 w 481073"/>
                  <a:gd name="connsiteY106" fmla="*/ 15309 h 188092"/>
                  <a:gd name="connsiteX107" fmla="*/ 318533 w 481073"/>
                  <a:gd name="connsiteY107" fmla="*/ 12521 h 188092"/>
                  <a:gd name="connsiteX108" fmla="*/ 309779 w 481073"/>
                  <a:gd name="connsiteY108" fmla="*/ 9889 h 188092"/>
                  <a:gd name="connsiteX109" fmla="*/ 292296 w 481073"/>
                  <a:gd name="connsiteY109" fmla="*/ 4555 h 188092"/>
                  <a:gd name="connsiteX110" fmla="*/ 292201 w 481073"/>
                  <a:gd name="connsiteY110" fmla="*/ 4537 h 188092"/>
                  <a:gd name="connsiteX111" fmla="*/ 291647 w 481073"/>
                  <a:gd name="connsiteY111" fmla="*/ 4416 h 188092"/>
                  <a:gd name="connsiteX112" fmla="*/ 273420 w 481073"/>
                  <a:gd name="connsiteY112" fmla="*/ 2217 h 188092"/>
                  <a:gd name="connsiteX113" fmla="*/ 255192 w 481073"/>
                  <a:gd name="connsiteY113" fmla="*/ 35 h 188092"/>
                  <a:gd name="connsiteX114" fmla="*/ 245754 w 481073"/>
                  <a:gd name="connsiteY114" fmla="*/ 0 h 188092"/>
                  <a:gd name="connsiteX115" fmla="*/ 236618 w 481073"/>
                  <a:gd name="connsiteY115" fmla="*/ 86 h 188092"/>
                  <a:gd name="connsiteX116" fmla="*/ 218330 w 481073"/>
                  <a:gd name="connsiteY116" fmla="*/ 147 h 188092"/>
                  <a:gd name="connsiteX117" fmla="*/ 218244 w 481073"/>
                  <a:gd name="connsiteY117" fmla="*/ 164 h 188092"/>
                  <a:gd name="connsiteX118" fmla="*/ 217664 w 481073"/>
                  <a:gd name="connsiteY118" fmla="*/ 216 h 188092"/>
                  <a:gd name="connsiteX119" fmla="*/ 199601 w 481073"/>
                  <a:gd name="connsiteY119" fmla="*/ 3489 h 188092"/>
                  <a:gd name="connsiteX120" fmla="*/ 181538 w 481073"/>
                  <a:gd name="connsiteY120" fmla="*/ 6771 h 188092"/>
                  <a:gd name="connsiteX121" fmla="*/ 172506 w 481073"/>
                  <a:gd name="connsiteY121" fmla="*/ 9516 h 188092"/>
                  <a:gd name="connsiteX122" fmla="*/ 163813 w 481073"/>
                  <a:gd name="connsiteY122" fmla="*/ 12287 h 188092"/>
                  <a:gd name="connsiteX123" fmla="*/ 146339 w 481073"/>
                  <a:gd name="connsiteY123" fmla="*/ 17760 h 188092"/>
                  <a:gd name="connsiteX124" fmla="*/ 146261 w 481073"/>
                  <a:gd name="connsiteY124" fmla="*/ 17760 h 188092"/>
                  <a:gd name="connsiteX125" fmla="*/ 145724 w 481073"/>
                  <a:gd name="connsiteY125" fmla="*/ 17994 h 188092"/>
                  <a:gd name="connsiteX126" fmla="*/ 129419 w 481073"/>
                  <a:gd name="connsiteY126" fmla="*/ 26436 h 188092"/>
                  <a:gd name="connsiteX127" fmla="*/ 113114 w 481073"/>
                  <a:gd name="connsiteY127" fmla="*/ 34913 h 188092"/>
                  <a:gd name="connsiteX128" fmla="*/ 112914 w 481073"/>
                  <a:gd name="connsiteY128" fmla="*/ 35035 h 188092"/>
                  <a:gd name="connsiteX129" fmla="*/ 112880 w 481073"/>
                  <a:gd name="connsiteY129" fmla="*/ 35069 h 188092"/>
                  <a:gd name="connsiteX130" fmla="*/ 97813 w 481073"/>
                  <a:gd name="connsiteY130" fmla="*/ 45399 h 188092"/>
                  <a:gd name="connsiteX131" fmla="*/ 82746 w 481073"/>
                  <a:gd name="connsiteY131" fmla="*/ 55782 h 188092"/>
                  <a:gd name="connsiteX132" fmla="*/ 82668 w 481073"/>
                  <a:gd name="connsiteY132" fmla="*/ 55816 h 188092"/>
                  <a:gd name="connsiteX133" fmla="*/ 82209 w 481073"/>
                  <a:gd name="connsiteY133" fmla="*/ 56189 h 188092"/>
                  <a:gd name="connsiteX134" fmla="*/ 69143 w 481073"/>
                  <a:gd name="connsiteY134" fmla="*/ 69073 h 188092"/>
                  <a:gd name="connsiteX135" fmla="*/ 62571 w 481073"/>
                  <a:gd name="connsiteY135" fmla="*/ 75481 h 188092"/>
                  <a:gd name="connsiteX136" fmla="*/ 59315 w 481073"/>
                  <a:gd name="connsiteY136" fmla="*/ 78711 h 188092"/>
                  <a:gd name="connsiteX137" fmla="*/ 55851 w 481073"/>
                  <a:gd name="connsiteY137" fmla="*/ 82183 h 188092"/>
                  <a:gd name="connsiteX138" fmla="*/ 44516 w 481073"/>
                  <a:gd name="connsiteY138" fmla="*/ 96497 h 188092"/>
                  <a:gd name="connsiteX139" fmla="*/ 33173 w 481073"/>
                  <a:gd name="connsiteY139" fmla="*/ 110854 h 188092"/>
                  <a:gd name="connsiteX140" fmla="*/ 33112 w 481073"/>
                  <a:gd name="connsiteY140" fmla="*/ 110914 h 188092"/>
                  <a:gd name="connsiteX141" fmla="*/ 32801 w 481073"/>
                  <a:gd name="connsiteY141" fmla="*/ 111399 h 188092"/>
                  <a:gd name="connsiteX142" fmla="*/ 24090 w 481073"/>
                  <a:gd name="connsiteY142" fmla="*/ 127574 h 188092"/>
                  <a:gd name="connsiteX143" fmla="*/ 19699 w 481073"/>
                  <a:gd name="connsiteY143" fmla="*/ 135636 h 188092"/>
                  <a:gd name="connsiteX144" fmla="*/ 17535 w 481073"/>
                  <a:gd name="connsiteY144" fmla="*/ 139680 h 188092"/>
                  <a:gd name="connsiteX145" fmla="*/ 15257 w 481073"/>
                  <a:gd name="connsiteY145" fmla="*/ 144009 h 188092"/>
                  <a:gd name="connsiteX146" fmla="*/ 8650 w 481073"/>
                  <a:gd name="connsiteY146" fmla="*/ 161059 h 188092"/>
                  <a:gd name="connsiteX147" fmla="*/ 2035 w 481073"/>
                  <a:gd name="connsiteY147" fmla="*/ 178091 h 188092"/>
                  <a:gd name="connsiteX148" fmla="*/ 2000 w 481073"/>
                  <a:gd name="connsiteY148" fmla="*/ 178187 h 188092"/>
                  <a:gd name="connsiteX149" fmla="*/ 1827 w 481073"/>
                  <a:gd name="connsiteY149" fmla="*/ 178732 h 188092"/>
                  <a:gd name="connsiteX150" fmla="*/ 0 w 481073"/>
                  <a:gd name="connsiteY150" fmla="*/ 188041 h 188092"/>
                  <a:gd name="connsiteX151" fmla="*/ 7603 w 481073"/>
                  <a:gd name="connsiteY151" fmla="*/ 188041 h 188092"/>
                  <a:gd name="connsiteX152" fmla="*/ 387183 w 481073"/>
                  <a:gd name="connsiteY152" fmla="*/ 57574 h 188092"/>
                  <a:gd name="connsiteX153" fmla="*/ 387183 w 481073"/>
                  <a:gd name="connsiteY153" fmla="*/ 57557 h 188092"/>
                  <a:gd name="connsiteX154" fmla="*/ 387183 w 481073"/>
                  <a:gd name="connsiteY154" fmla="*/ 57574 h 188092"/>
                  <a:gd name="connsiteX155" fmla="*/ 387183 w 481073"/>
                  <a:gd name="connsiteY155" fmla="*/ 57574 h 188092"/>
                  <a:gd name="connsiteX156" fmla="*/ 22618 w 481073"/>
                  <a:gd name="connsiteY156" fmla="*/ 147326 h 188092"/>
                  <a:gd name="connsiteX157" fmla="*/ 22618 w 481073"/>
                  <a:gd name="connsiteY157" fmla="*/ 147326 h 188092"/>
                  <a:gd name="connsiteX158" fmla="*/ 22635 w 481073"/>
                  <a:gd name="connsiteY158" fmla="*/ 147291 h 188092"/>
                  <a:gd name="connsiteX159" fmla="*/ 22618 w 481073"/>
                  <a:gd name="connsiteY159" fmla="*/ 147326 h 188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Lst>
                <a:rect l="l" t="t" r="r" b="b"/>
                <a:pathLst>
                  <a:path w="481073" h="188092">
                    <a:moveTo>
                      <a:pt x="7603" y="188093"/>
                    </a:moveTo>
                    <a:cubicBezTo>
                      <a:pt x="8044" y="185581"/>
                      <a:pt x="8460" y="183062"/>
                      <a:pt x="8919" y="180559"/>
                    </a:cubicBezTo>
                    <a:cubicBezTo>
                      <a:pt x="11144" y="175017"/>
                      <a:pt x="13422" y="169493"/>
                      <a:pt x="15742" y="163977"/>
                    </a:cubicBezTo>
                    <a:cubicBezTo>
                      <a:pt x="18097" y="158401"/>
                      <a:pt x="20409" y="152807"/>
                      <a:pt x="22678" y="147205"/>
                    </a:cubicBezTo>
                    <a:lnTo>
                      <a:pt x="22747" y="147083"/>
                    </a:lnTo>
                    <a:lnTo>
                      <a:pt x="22877" y="146849"/>
                    </a:lnTo>
                    <a:lnTo>
                      <a:pt x="23128" y="146321"/>
                    </a:lnTo>
                    <a:lnTo>
                      <a:pt x="23657" y="145325"/>
                    </a:lnTo>
                    <a:lnTo>
                      <a:pt x="24696" y="143299"/>
                    </a:lnTo>
                    <a:lnTo>
                      <a:pt x="26791" y="139264"/>
                    </a:lnTo>
                    <a:lnTo>
                      <a:pt x="30896" y="131142"/>
                    </a:lnTo>
                    <a:cubicBezTo>
                      <a:pt x="33571" y="125799"/>
                      <a:pt x="36299" y="120491"/>
                      <a:pt x="39052" y="115192"/>
                    </a:cubicBezTo>
                    <a:cubicBezTo>
                      <a:pt x="42819" y="110576"/>
                      <a:pt x="46612" y="105961"/>
                      <a:pt x="50448" y="101389"/>
                    </a:cubicBezTo>
                    <a:cubicBezTo>
                      <a:pt x="54310" y="96809"/>
                      <a:pt x="58120" y="92158"/>
                      <a:pt x="61921" y="87509"/>
                    </a:cubicBezTo>
                    <a:lnTo>
                      <a:pt x="61930" y="87500"/>
                    </a:lnTo>
                    <a:lnTo>
                      <a:pt x="61938" y="87483"/>
                    </a:lnTo>
                    <a:lnTo>
                      <a:pt x="61999" y="87414"/>
                    </a:lnTo>
                    <a:lnTo>
                      <a:pt x="62094" y="87318"/>
                    </a:lnTo>
                    <a:lnTo>
                      <a:pt x="62294" y="87119"/>
                    </a:lnTo>
                    <a:lnTo>
                      <a:pt x="62700" y="86712"/>
                    </a:lnTo>
                    <a:lnTo>
                      <a:pt x="63497" y="85907"/>
                    </a:lnTo>
                    <a:lnTo>
                      <a:pt x="65099" y="84279"/>
                    </a:lnTo>
                    <a:lnTo>
                      <a:pt x="68277" y="81014"/>
                    </a:lnTo>
                    <a:lnTo>
                      <a:pt x="74589" y="74485"/>
                    </a:lnTo>
                    <a:cubicBezTo>
                      <a:pt x="78702" y="70173"/>
                      <a:pt x="82868" y="65913"/>
                      <a:pt x="87041" y="61679"/>
                    </a:cubicBezTo>
                    <a:cubicBezTo>
                      <a:pt x="92020" y="58353"/>
                      <a:pt x="97016" y="55055"/>
                      <a:pt x="102039" y="51799"/>
                    </a:cubicBezTo>
                    <a:cubicBezTo>
                      <a:pt x="107113" y="48534"/>
                      <a:pt x="112144" y="45218"/>
                      <a:pt x="117175" y="41884"/>
                    </a:cubicBezTo>
                    <a:cubicBezTo>
                      <a:pt x="122483" y="39026"/>
                      <a:pt x="127782" y="36152"/>
                      <a:pt x="133047" y="33199"/>
                    </a:cubicBezTo>
                    <a:cubicBezTo>
                      <a:pt x="138277" y="30289"/>
                      <a:pt x="143524" y="27423"/>
                      <a:pt x="148789" y="24618"/>
                    </a:cubicBezTo>
                    <a:cubicBezTo>
                      <a:pt x="154495" y="22929"/>
                      <a:pt x="160211" y="21249"/>
                      <a:pt x="165943" y="19647"/>
                    </a:cubicBezTo>
                    <a:lnTo>
                      <a:pt x="174749" y="17145"/>
                    </a:lnTo>
                    <a:lnTo>
                      <a:pt x="183226" y="14642"/>
                    </a:lnTo>
                    <a:cubicBezTo>
                      <a:pt x="189175" y="13474"/>
                      <a:pt x="195115" y="12279"/>
                      <a:pt x="201055" y="11014"/>
                    </a:cubicBezTo>
                    <a:cubicBezTo>
                      <a:pt x="206926" y="9750"/>
                      <a:pt x="212823" y="8572"/>
                      <a:pt x="218694" y="7438"/>
                    </a:cubicBezTo>
                    <a:cubicBezTo>
                      <a:pt x="224634" y="7525"/>
                      <a:pt x="230566" y="7611"/>
                      <a:pt x="236514" y="7759"/>
                    </a:cubicBezTo>
                    <a:lnTo>
                      <a:pt x="245658" y="7966"/>
                    </a:lnTo>
                    <a:lnTo>
                      <a:pt x="254499" y="8070"/>
                    </a:lnTo>
                    <a:cubicBezTo>
                      <a:pt x="260535" y="8702"/>
                      <a:pt x="266561" y="9317"/>
                      <a:pt x="272605" y="9854"/>
                    </a:cubicBezTo>
                    <a:cubicBezTo>
                      <a:pt x="278563" y="10399"/>
                      <a:pt x="284529" y="11006"/>
                      <a:pt x="290487" y="11629"/>
                    </a:cubicBezTo>
                    <a:cubicBezTo>
                      <a:pt x="296150" y="13439"/>
                      <a:pt x="301804" y="15292"/>
                      <a:pt x="307432" y="17188"/>
                    </a:cubicBezTo>
                    <a:lnTo>
                      <a:pt x="316100" y="20072"/>
                    </a:lnTo>
                    <a:lnTo>
                      <a:pt x="324534" y="22791"/>
                    </a:lnTo>
                    <a:cubicBezTo>
                      <a:pt x="330119" y="25163"/>
                      <a:pt x="335687" y="27545"/>
                      <a:pt x="341315" y="29830"/>
                    </a:cubicBezTo>
                    <a:cubicBezTo>
                      <a:pt x="346814" y="32099"/>
                      <a:pt x="352278" y="34403"/>
                      <a:pt x="357742" y="36732"/>
                    </a:cubicBezTo>
                    <a:cubicBezTo>
                      <a:pt x="362651" y="40152"/>
                      <a:pt x="367570" y="43616"/>
                      <a:pt x="372419" y="47123"/>
                    </a:cubicBezTo>
                    <a:cubicBezTo>
                      <a:pt x="377294" y="50612"/>
                      <a:pt x="382204" y="54085"/>
                      <a:pt x="387131" y="57514"/>
                    </a:cubicBezTo>
                    <a:lnTo>
                      <a:pt x="387139" y="57531"/>
                    </a:lnTo>
                    <a:lnTo>
                      <a:pt x="387157" y="57531"/>
                    </a:lnTo>
                    <a:cubicBezTo>
                      <a:pt x="387174" y="57548"/>
                      <a:pt x="387183" y="57548"/>
                      <a:pt x="387191" y="57565"/>
                    </a:cubicBezTo>
                    <a:lnTo>
                      <a:pt x="387209" y="57583"/>
                    </a:lnTo>
                    <a:lnTo>
                      <a:pt x="387330" y="57678"/>
                    </a:lnTo>
                    <a:lnTo>
                      <a:pt x="387546" y="57860"/>
                    </a:lnTo>
                    <a:lnTo>
                      <a:pt x="387979" y="58206"/>
                    </a:lnTo>
                    <a:lnTo>
                      <a:pt x="388854" y="58968"/>
                    </a:lnTo>
                    <a:lnTo>
                      <a:pt x="390586" y="60423"/>
                    </a:lnTo>
                    <a:lnTo>
                      <a:pt x="394067" y="63367"/>
                    </a:lnTo>
                    <a:lnTo>
                      <a:pt x="401063" y="69186"/>
                    </a:lnTo>
                    <a:cubicBezTo>
                      <a:pt x="405661" y="72979"/>
                      <a:pt x="410224" y="76806"/>
                      <a:pt x="414770" y="80642"/>
                    </a:cubicBezTo>
                    <a:cubicBezTo>
                      <a:pt x="418451" y="85370"/>
                      <a:pt x="422113" y="90089"/>
                      <a:pt x="425724" y="94878"/>
                    </a:cubicBezTo>
                    <a:cubicBezTo>
                      <a:pt x="429361" y="99683"/>
                      <a:pt x="433041" y="104446"/>
                      <a:pt x="436747" y="109217"/>
                    </a:cubicBezTo>
                    <a:lnTo>
                      <a:pt x="436756" y="109234"/>
                    </a:lnTo>
                    <a:lnTo>
                      <a:pt x="436842" y="109356"/>
                    </a:lnTo>
                    <a:lnTo>
                      <a:pt x="437007" y="109589"/>
                    </a:lnTo>
                    <a:lnTo>
                      <a:pt x="437301" y="110083"/>
                    </a:lnTo>
                    <a:lnTo>
                      <a:pt x="437916" y="111027"/>
                    </a:lnTo>
                    <a:lnTo>
                      <a:pt x="439155" y="112958"/>
                    </a:lnTo>
                    <a:lnTo>
                      <a:pt x="441614" y="116776"/>
                    </a:lnTo>
                    <a:lnTo>
                      <a:pt x="446584" y="124388"/>
                    </a:lnTo>
                    <a:cubicBezTo>
                      <a:pt x="449866" y="129358"/>
                      <a:pt x="453087" y="134380"/>
                      <a:pt x="456299" y="139385"/>
                    </a:cubicBezTo>
                    <a:cubicBezTo>
                      <a:pt x="458430" y="144979"/>
                      <a:pt x="460525" y="150581"/>
                      <a:pt x="462560" y="156193"/>
                    </a:cubicBezTo>
                    <a:cubicBezTo>
                      <a:pt x="464604" y="161838"/>
                      <a:pt x="466716" y="167467"/>
                      <a:pt x="468855" y="173086"/>
                    </a:cubicBezTo>
                    <a:lnTo>
                      <a:pt x="468855" y="173086"/>
                    </a:lnTo>
                    <a:lnTo>
                      <a:pt x="468864" y="173086"/>
                    </a:lnTo>
                    <a:cubicBezTo>
                      <a:pt x="468872" y="173121"/>
                      <a:pt x="468890" y="173156"/>
                      <a:pt x="468898" y="173190"/>
                    </a:cubicBezTo>
                    <a:lnTo>
                      <a:pt x="468933" y="173329"/>
                    </a:lnTo>
                    <a:lnTo>
                      <a:pt x="469011" y="173597"/>
                    </a:lnTo>
                    <a:lnTo>
                      <a:pt x="469167" y="174143"/>
                    </a:lnTo>
                    <a:lnTo>
                      <a:pt x="469470" y="175242"/>
                    </a:lnTo>
                    <a:lnTo>
                      <a:pt x="470076" y="177425"/>
                    </a:lnTo>
                    <a:lnTo>
                      <a:pt x="471288" y="181806"/>
                    </a:lnTo>
                    <a:lnTo>
                      <a:pt x="473089" y="188075"/>
                    </a:lnTo>
                    <a:lnTo>
                      <a:pt x="481073" y="188075"/>
                    </a:lnTo>
                    <a:lnTo>
                      <a:pt x="478917" y="179642"/>
                    </a:lnTo>
                    <a:lnTo>
                      <a:pt x="477748" y="175191"/>
                    </a:lnTo>
                    <a:lnTo>
                      <a:pt x="476484" y="170480"/>
                    </a:lnTo>
                    <a:cubicBezTo>
                      <a:pt x="474267" y="164808"/>
                      <a:pt x="472033" y="159119"/>
                      <a:pt x="469747" y="153474"/>
                    </a:cubicBezTo>
                    <a:cubicBezTo>
                      <a:pt x="467426" y="147845"/>
                      <a:pt x="465201" y="142156"/>
                      <a:pt x="462993" y="136493"/>
                    </a:cubicBezTo>
                    <a:lnTo>
                      <a:pt x="462950" y="136415"/>
                    </a:lnTo>
                    <a:cubicBezTo>
                      <a:pt x="462880" y="136233"/>
                      <a:pt x="462785" y="136060"/>
                      <a:pt x="462699" y="135896"/>
                    </a:cubicBezTo>
                    <a:cubicBezTo>
                      <a:pt x="459443" y="130683"/>
                      <a:pt x="456230" y="125496"/>
                      <a:pt x="453044" y="120249"/>
                    </a:cubicBezTo>
                    <a:lnTo>
                      <a:pt x="448264" y="112438"/>
                    </a:lnTo>
                    <a:lnTo>
                      <a:pt x="445831" y="108533"/>
                    </a:lnTo>
                    <a:lnTo>
                      <a:pt x="443224" y="104402"/>
                    </a:lnTo>
                    <a:cubicBezTo>
                      <a:pt x="439449" y="99623"/>
                      <a:pt x="435639" y="94869"/>
                      <a:pt x="431786" y="90150"/>
                    </a:cubicBezTo>
                    <a:cubicBezTo>
                      <a:pt x="427924" y="85422"/>
                      <a:pt x="424114" y="80668"/>
                      <a:pt x="420330" y="75897"/>
                    </a:cubicBezTo>
                    <a:lnTo>
                      <a:pt x="420269" y="75828"/>
                    </a:lnTo>
                    <a:cubicBezTo>
                      <a:pt x="420148" y="75672"/>
                      <a:pt x="420018" y="75524"/>
                      <a:pt x="419862" y="75403"/>
                    </a:cubicBezTo>
                    <a:cubicBezTo>
                      <a:pt x="415229" y="71403"/>
                      <a:pt x="410623" y="67385"/>
                      <a:pt x="406042" y="63324"/>
                    </a:cubicBezTo>
                    <a:lnTo>
                      <a:pt x="399158" y="57254"/>
                    </a:lnTo>
                    <a:lnTo>
                      <a:pt x="395686" y="54240"/>
                    </a:lnTo>
                    <a:lnTo>
                      <a:pt x="391988" y="51063"/>
                    </a:lnTo>
                    <a:cubicBezTo>
                      <a:pt x="386966" y="47633"/>
                      <a:pt x="381909" y="44187"/>
                      <a:pt x="376835" y="40810"/>
                    </a:cubicBezTo>
                    <a:cubicBezTo>
                      <a:pt x="371752" y="37442"/>
                      <a:pt x="366721" y="34004"/>
                      <a:pt x="361690" y="30567"/>
                    </a:cubicBezTo>
                    <a:lnTo>
                      <a:pt x="361621" y="30523"/>
                    </a:lnTo>
                    <a:cubicBezTo>
                      <a:pt x="361456" y="30419"/>
                      <a:pt x="361292" y="30324"/>
                      <a:pt x="361101" y="30237"/>
                    </a:cubicBezTo>
                    <a:cubicBezTo>
                      <a:pt x="355499" y="27787"/>
                      <a:pt x="349914" y="25319"/>
                      <a:pt x="344337" y="22782"/>
                    </a:cubicBezTo>
                    <a:cubicBezTo>
                      <a:pt x="338752" y="20236"/>
                      <a:pt x="333167" y="17760"/>
                      <a:pt x="327556" y="15309"/>
                    </a:cubicBezTo>
                    <a:lnTo>
                      <a:pt x="318533" y="12521"/>
                    </a:lnTo>
                    <a:lnTo>
                      <a:pt x="309779" y="9889"/>
                    </a:lnTo>
                    <a:cubicBezTo>
                      <a:pt x="303934" y="8174"/>
                      <a:pt x="298107" y="6382"/>
                      <a:pt x="292296" y="4555"/>
                    </a:cubicBezTo>
                    <a:lnTo>
                      <a:pt x="292201" y="4537"/>
                    </a:lnTo>
                    <a:cubicBezTo>
                      <a:pt x="292010" y="4485"/>
                      <a:pt x="291829" y="4433"/>
                      <a:pt x="291647" y="4416"/>
                    </a:cubicBezTo>
                    <a:cubicBezTo>
                      <a:pt x="285560" y="3723"/>
                      <a:pt x="279481" y="2996"/>
                      <a:pt x="273420" y="2217"/>
                    </a:cubicBezTo>
                    <a:cubicBezTo>
                      <a:pt x="267349" y="1420"/>
                      <a:pt x="261262" y="710"/>
                      <a:pt x="255192" y="35"/>
                    </a:cubicBezTo>
                    <a:lnTo>
                      <a:pt x="245754" y="0"/>
                    </a:lnTo>
                    <a:lnTo>
                      <a:pt x="236618" y="86"/>
                    </a:lnTo>
                    <a:cubicBezTo>
                      <a:pt x="230514" y="164"/>
                      <a:pt x="224418" y="173"/>
                      <a:pt x="218330" y="147"/>
                    </a:cubicBezTo>
                    <a:lnTo>
                      <a:pt x="218244" y="164"/>
                    </a:lnTo>
                    <a:cubicBezTo>
                      <a:pt x="218053" y="156"/>
                      <a:pt x="217845" y="173"/>
                      <a:pt x="217664" y="216"/>
                    </a:cubicBezTo>
                    <a:cubicBezTo>
                      <a:pt x="211646" y="1351"/>
                      <a:pt x="205619" y="2442"/>
                      <a:pt x="199601" y="3489"/>
                    </a:cubicBezTo>
                    <a:cubicBezTo>
                      <a:pt x="193565" y="4529"/>
                      <a:pt x="187547" y="5628"/>
                      <a:pt x="181538" y="6771"/>
                    </a:cubicBezTo>
                    <a:lnTo>
                      <a:pt x="172506" y="9516"/>
                    </a:lnTo>
                    <a:lnTo>
                      <a:pt x="163813" y="12287"/>
                    </a:lnTo>
                    <a:cubicBezTo>
                      <a:pt x="157994" y="14157"/>
                      <a:pt x="152175" y="15967"/>
                      <a:pt x="146339" y="17760"/>
                    </a:cubicBezTo>
                    <a:lnTo>
                      <a:pt x="146261" y="17760"/>
                    </a:lnTo>
                    <a:cubicBezTo>
                      <a:pt x="146079" y="17829"/>
                      <a:pt x="145897" y="17898"/>
                      <a:pt x="145724" y="17994"/>
                    </a:cubicBezTo>
                    <a:cubicBezTo>
                      <a:pt x="140295" y="20842"/>
                      <a:pt x="134874" y="23657"/>
                      <a:pt x="129419" y="26436"/>
                    </a:cubicBezTo>
                    <a:cubicBezTo>
                      <a:pt x="123964" y="29216"/>
                      <a:pt x="118543" y="32047"/>
                      <a:pt x="113114" y="34913"/>
                    </a:cubicBezTo>
                    <a:cubicBezTo>
                      <a:pt x="113044" y="34948"/>
                      <a:pt x="112984" y="34983"/>
                      <a:pt x="112914" y="35035"/>
                    </a:cubicBezTo>
                    <a:lnTo>
                      <a:pt x="112880" y="35069"/>
                    </a:lnTo>
                    <a:cubicBezTo>
                      <a:pt x="107840" y="38489"/>
                      <a:pt x="102792" y="41927"/>
                      <a:pt x="97813" y="45399"/>
                    </a:cubicBezTo>
                    <a:cubicBezTo>
                      <a:pt x="92825" y="48915"/>
                      <a:pt x="87803" y="52353"/>
                      <a:pt x="82746" y="55782"/>
                    </a:cubicBezTo>
                    <a:lnTo>
                      <a:pt x="82668" y="55816"/>
                    </a:lnTo>
                    <a:cubicBezTo>
                      <a:pt x="82521" y="55938"/>
                      <a:pt x="82357" y="56042"/>
                      <a:pt x="82209" y="56189"/>
                    </a:cubicBezTo>
                    <a:cubicBezTo>
                      <a:pt x="77888" y="60518"/>
                      <a:pt x="73533" y="64813"/>
                      <a:pt x="69143" y="69073"/>
                    </a:cubicBezTo>
                    <a:lnTo>
                      <a:pt x="62571" y="75481"/>
                    </a:lnTo>
                    <a:lnTo>
                      <a:pt x="59315" y="78711"/>
                    </a:lnTo>
                    <a:lnTo>
                      <a:pt x="55851" y="82183"/>
                    </a:lnTo>
                    <a:cubicBezTo>
                      <a:pt x="52050" y="86946"/>
                      <a:pt x="48257" y="91691"/>
                      <a:pt x="44516" y="96497"/>
                    </a:cubicBezTo>
                    <a:cubicBezTo>
                      <a:pt x="40776" y="101302"/>
                      <a:pt x="36983" y="106091"/>
                      <a:pt x="33173" y="110854"/>
                    </a:cubicBezTo>
                    <a:lnTo>
                      <a:pt x="33112" y="110914"/>
                    </a:lnTo>
                    <a:cubicBezTo>
                      <a:pt x="32991" y="111061"/>
                      <a:pt x="32896" y="111226"/>
                      <a:pt x="32801" y="111399"/>
                    </a:cubicBezTo>
                    <a:cubicBezTo>
                      <a:pt x="29943" y="116811"/>
                      <a:pt x="27051" y="122188"/>
                      <a:pt x="24090" y="127574"/>
                    </a:cubicBezTo>
                    <a:lnTo>
                      <a:pt x="19699" y="135636"/>
                    </a:lnTo>
                    <a:lnTo>
                      <a:pt x="17535" y="139680"/>
                    </a:lnTo>
                    <a:lnTo>
                      <a:pt x="15257" y="144009"/>
                    </a:lnTo>
                    <a:cubicBezTo>
                      <a:pt x="13015" y="149672"/>
                      <a:pt x="10806" y="155344"/>
                      <a:pt x="8650" y="161059"/>
                    </a:cubicBezTo>
                    <a:cubicBezTo>
                      <a:pt x="6494" y="166757"/>
                      <a:pt x="4269" y="172428"/>
                      <a:pt x="2035" y="178091"/>
                    </a:cubicBezTo>
                    <a:lnTo>
                      <a:pt x="2000" y="178187"/>
                    </a:lnTo>
                    <a:cubicBezTo>
                      <a:pt x="1922" y="178369"/>
                      <a:pt x="1870" y="178550"/>
                      <a:pt x="1827" y="178732"/>
                    </a:cubicBezTo>
                    <a:cubicBezTo>
                      <a:pt x="1247" y="181841"/>
                      <a:pt x="606" y="184941"/>
                      <a:pt x="0" y="188041"/>
                    </a:cubicBezTo>
                    <a:lnTo>
                      <a:pt x="7603" y="188041"/>
                    </a:lnTo>
                    <a:close/>
                    <a:moveTo>
                      <a:pt x="387183" y="57574"/>
                    </a:moveTo>
                    <a:cubicBezTo>
                      <a:pt x="387183" y="57574"/>
                      <a:pt x="387183" y="57565"/>
                      <a:pt x="387183" y="57557"/>
                    </a:cubicBezTo>
                    <a:lnTo>
                      <a:pt x="387183" y="57574"/>
                    </a:lnTo>
                    <a:lnTo>
                      <a:pt x="387183" y="57574"/>
                    </a:lnTo>
                    <a:close/>
                    <a:moveTo>
                      <a:pt x="22618" y="147326"/>
                    </a:moveTo>
                    <a:lnTo>
                      <a:pt x="22618" y="147326"/>
                    </a:lnTo>
                    <a:lnTo>
                      <a:pt x="22635" y="147291"/>
                    </a:lnTo>
                    <a:cubicBezTo>
                      <a:pt x="22618" y="147317"/>
                      <a:pt x="22652" y="147256"/>
                      <a:pt x="22618" y="147326"/>
                    </a:cubicBezTo>
                    <a:close/>
                  </a:path>
                </a:pathLst>
              </a:custGeom>
              <a:grpFill/>
              <a:ln w="8653" cap="flat">
                <a:noFill/>
                <a:prstDash val="solid"/>
                <a:miter/>
              </a:ln>
            </p:spPr>
            <p:txBody>
              <a:bodyPr rtlCol="0" anchor="ctr"/>
              <a:lstStyle/>
              <a:p>
                <a:endParaRPr lang="en-IN" dirty="0"/>
              </a:p>
            </p:txBody>
          </p:sp>
          <p:sp>
            <p:nvSpPr>
              <p:cNvPr id="696" name="Freeform: Shape 695">
                <a:extLst>
                  <a:ext uri="{FF2B5EF4-FFF2-40B4-BE49-F238E27FC236}">
                    <a16:creationId xmlns:a16="http://schemas.microsoft.com/office/drawing/2014/main" id="{BB1D7A3D-31B4-496A-B925-1390689DA82F}"/>
                  </a:ext>
                </a:extLst>
              </p:cNvPr>
              <p:cNvSpPr/>
              <p:nvPr/>
            </p:nvSpPr>
            <p:spPr>
              <a:xfrm>
                <a:off x="-1609304" y="3481853"/>
                <a:ext cx="36154" cy="36157"/>
              </a:xfrm>
              <a:custGeom>
                <a:avLst/>
                <a:gdLst>
                  <a:gd name="connsiteX0" fmla="*/ 20595 w 36154"/>
                  <a:gd name="connsiteY0" fmla="*/ 175 h 36157"/>
                  <a:gd name="connsiteX1" fmla="*/ 35463 w 36154"/>
                  <a:gd name="connsiteY1" fmla="*/ 13137 h 36157"/>
                  <a:gd name="connsiteX2" fmla="*/ 23020 w 36154"/>
                  <a:gd name="connsiteY2" fmla="*/ 35469 h 36157"/>
                  <a:gd name="connsiteX3" fmla="*/ 15556 w 36154"/>
                  <a:gd name="connsiteY3" fmla="*/ 35980 h 36157"/>
                  <a:gd name="connsiteX4" fmla="*/ 688 w 36154"/>
                  <a:gd name="connsiteY4" fmla="*/ 23009 h 36157"/>
                  <a:gd name="connsiteX5" fmla="*/ 13140 w 36154"/>
                  <a:gd name="connsiteY5" fmla="*/ 703 h 36157"/>
                  <a:gd name="connsiteX6" fmla="*/ 20595 w 36154"/>
                  <a:gd name="connsiteY6" fmla="*/ 175 h 36157"/>
                  <a:gd name="connsiteX7" fmla="*/ 16482 w 36154"/>
                  <a:gd name="connsiteY7" fmla="*/ 29486 h 36157"/>
                  <a:gd name="connsiteX8" fmla="*/ 21227 w 36154"/>
                  <a:gd name="connsiteY8" fmla="*/ 29139 h 36157"/>
                  <a:gd name="connsiteX9" fmla="*/ 29159 w 36154"/>
                  <a:gd name="connsiteY9" fmla="*/ 14921 h 36157"/>
                  <a:gd name="connsiteX10" fmla="*/ 19677 w 36154"/>
                  <a:gd name="connsiteY10" fmla="*/ 6678 h 36157"/>
                  <a:gd name="connsiteX11" fmla="*/ 14949 w 36154"/>
                  <a:gd name="connsiteY11" fmla="*/ 7007 h 36157"/>
                  <a:gd name="connsiteX12" fmla="*/ 7018 w 36154"/>
                  <a:gd name="connsiteY12" fmla="*/ 21216 h 36157"/>
                  <a:gd name="connsiteX13" fmla="*/ 16482 w 36154"/>
                  <a:gd name="connsiteY13" fmla="*/ 29486 h 36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54" h="36157">
                    <a:moveTo>
                      <a:pt x="20595" y="175"/>
                    </a:moveTo>
                    <a:cubicBezTo>
                      <a:pt x="27670" y="1171"/>
                      <a:pt x="33506" y="6262"/>
                      <a:pt x="35463" y="13137"/>
                    </a:cubicBezTo>
                    <a:cubicBezTo>
                      <a:pt x="38190" y="22714"/>
                      <a:pt x="32605" y="32750"/>
                      <a:pt x="23020" y="35469"/>
                    </a:cubicBezTo>
                    <a:cubicBezTo>
                      <a:pt x="20578" y="36153"/>
                      <a:pt x="18067" y="36335"/>
                      <a:pt x="15556" y="35980"/>
                    </a:cubicBezTo>
                    <a:cubicBezTo>
                      <a:pt x="8472" y="34984"/>
                      <a:pt x="2636" y="29901"/>
                      <a:pt x="688" y="23009"/>
                    </a:cubicBezTo>
                    <a:cubicBezTo>
                      <a:pt x="-2031" y="13423"/>
                      <a:pt x="3554" y="3422"/>
                      <a:pt x="13140" y="703"/>
                    </a:cubicBezTo>
                    <a:cubicBezTo>
                      <a:pt x="15590" y="-7"/>
                      <a:pt x="18093" y="-172"/>
                      <a:pt x="20595" y="175"/>
                    </a:cubicBezTo>
                    <a:close/>
                    <a:moveTo>
                      <a:pt x="16482" y="29486"/>
                    </a:moveTo>
                    <a:cubicBezTo>
                      <a:pt x="18075" y="29702"/>
                      <a:pt x="19669" y="29590"/>
                      <a:pt x="21227" y="29139"/>
                    </a:cubicBezTo>
                    <a:cubicBezTo>
                      <a:pt x="27323" y="27425"/>
                      <a:pt x="30882" y="21043"/>
                      <a:pt x="29159" y="14921"/>
                    </a:cubicBezTo>
                    <a:cubicBezTo>
                      <a:pt x="27903" y="10557"/>
                      <a:pt x="24189" y="7310"/>
                      <a:pt x="19677" y="6678"/>
                    </a:cubicBezTo>
                    <a:cubicBezTo>
                      <a:pt x="18093" y="6452"/>
                      <a:pt x="16508" y="6565"/>
                      <a:pt x="14949" y="7007"/>
                    </a:cubicBezTo>
                    <a:cubicBezTo>
                      <a:pt x="8836" y="8739"/>
                      <a:pt x="5295" y="15129"/>
                      <a:pt x="7018" y="21216"/>
                    </a:cubicBezTo>
                    <a:cubicBezTo>
                      <a:pt x="8256" y="25589"/>
                      <a:pt x="11979" y="28836"/>
                      <a:pt x="16482" y="29486"/>
                    </a:cubicBezTo>
                    <a:close/>
                  </a:path>
                </a:pathLst>
              </a:custGeom>
              <a:grpFill/>
              <a:ln w="8653" cap="flat">
                <a:noFill/>
                <a:prstDash val="solid"/>
                <a:miter/>
              </a:ln>
            </p:spPr>
            <p:txBody>
              <a:bodyPr rtlCol="0" anchor="ctr"/>
              <a:lstStyle/>
              <a:p>
                <a:endParaRPr lang="en-IN" dirty="0"/>
              </a:p>
            </p:txBody>
          </p:sp>
          <p:sp>
            <p:nvSpPr>
              <p:cNvPr id="697" name="Freeform: Shape 696">
                <a:extLst>
                  <a:ext uri="{FF2B5EF4-FFF2-40B4-BE49-F238E27FC236}">
                    <a16:creationId xmlns:a16="http://schemas.microsoft.com/office/drawing/2014/main" id="{6DB49E76-B3B3-4F19-B8FF-25A9FE995A51}"/>
                  </a:ext>
                </a:extLst>
              </p:cNvPr>
              <p:cNvSpPr/>
              <p:nvPr/>
            </p:nvSpPr>
            <p:spPr>
              <a:xfrm>
                <a:off x="-1679265" y="3549787"/>
                <a:ext cx="36134" cy="36147"/>
              </a:xfrm>
              <a:custGeom>
                <a:avLst/>
                <a:gdLst>
                  <a:gd name="connsiteX0" fmla="*/ 20582 w 36134"/>
                  <a:gd name="connsiteY0" fmla="*/ 180 h 36147"/>
                  <a:gd name="connsiteX1" fmla="*/ 33224 w 36134"/>
                  <a:gd name="connsiteY1" fmla="*/ 8225 h 36147"/>
                  <a:gd name="connsiteX2" fmla="*/ 27916 w 36134"/>
                  <a:gd name="connsiteY2" fmla="*/ 33232 h 36147"/>
                  <a:gd name="connsiteX3" fmla="*/ 15551 w 36134"/>
                  <a:gd name="connsiteY3" fmla="*/ 35968 h 36147"/>
                  <a:gd name="connsiteX4" fmla="*/ 2917 w 36134"/>
                  <a:gd name="connsiteY4" fmla="*/ 27915 h 36147"/>
                  <a:gd name="connsiteX5" fmla="*/ 8225 w 36134"/>
                  <a:gd name="connsiteY5" fmla="*/ 2916 h 36147"/>
                  <a:gd name="connsiteX6" fmla="*/ 20582 w 36134"/>
                  <a:gd name="connsiteY6" fmla="*/ 180 h 36147"/>
                  <a:gd name="connsiteX7" fmla="*/ 16477 w 36134"/>
                  <a:gd name="connsiteY7" fmla="*/ 29448 h 36147"/>
                  <a:gd name="connsiteX8" fmla="*/ 24348 w 36134"/>
                  <a:gd name="connsiteY8" fmla="*/ 27725 h 36147"/>
                  <a:gd name="connsiteX9" fmla="*/ 27717 w 36134"/>
                  <a:gd name="connsiteY9" fmla="*/ 11809 h 36147"/>
                  <a:gd name="connsiteX10" fmla="*/ 19672 w 36134"/>
                  <a:gd name="connsiteY10" fmla="*/ 6683 h 36147"/>
                  <a:gd name="connsiteX11" fmla="*/ 11819 w 36134"/>
                  <a:gd name="connsiteY11" fmla="*/ 8406 h 36147"/>
                  <a:gd name="connsiteX12" fmla="*/ 8433 w 36134"/>
                  <a:gd name="connsiteY12" fmla="*/ 24322 h 36147"/>
                  <a:gd name="connsiteX13" fmla="*/ 16477 w 36134"/>
                  <a:gd name="connsiteY13" fmla="*/ 29448 h 3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34" h="36147">
                    <a:moveTo>
                      <a:pt x="20582" y="180"/>
                    </a:moveTo>
                    <a:cubicBezTo>
                      <a:pt x="25768" y="908"/>
                      <a:pt x="30366" y="3843"/>
                      <a:pt x="33224" y="8225"/>
                    </a:cubicBezTo>
                    <a:cubicBezTo>
                      <a:pt x="38644" y="16589"/>
                      <a:pt x="36281" y="27803"/>
                      <a:pt x="27916" y="33232"/>
                    </a:cubicBezTo>
                    <a:cubicBezTo>
                      <a:pt x="24244" y="35604"/>
                      <a:pt x="19863" y="36583"/>
                      <a:pt x="15551" y="35968"/>
                    </a:cubicBezTo>
                    <a:cubicBezTo>
                      <a:pt x="10355" y="35241"/>
                      <a:pt x="5749" y="32314"/>
                      <a:pt x="2917" y="27915"/>
                    </a:cubicBezTo>
                    <a:cubicBezTo>
                      <a:pt x="-2512" y="19559"/>
                      <a:pt x="-148" y="8346"/>
                      <a:pt x="8225" y="2916"/>
                    </a:cubicBezTo>
                    <a:cubicBezTo>
                      <a:pt x="11888" y="535"/>
                      <a:pt x="16261" y="-435"/>
                      <a:pt x="20582" y="180"/>
                    </a:cubicBezTo>
                    <a:close/>
                    <a:moveTo>
                      <a:pt x="16477" y="29448"/>
                    </a:moveTo>
                    <a:cubicBezTo>
                      <a:pt x="19214" y="29838"/>
                      <a:pt x="22019" y="29231"/>
                      <a:pt x="24348" y="27725"/>
                    </a:cubicBezTo>
                    <a:cubicBezTo>
                      <a:pt x="29648" y="24261"/>
                      <a:pt x="31172" y="17135"/>
                      <a:pt x="27717" y="11809"/>
                    </a:cubicBezTo>
                    <a:cubicBezTo>
                      <a:pt x="25907" y="9021"/>
                      <a:pt x="22963" y="7142"/>
                      <a:pt x="19672" y="6683"/>
                    </a:cubicBezTo>
                    <a:cubicBezTo>
                      <a:pt x="16928" y="6294"/>
                      <a:pt x="14131" y="6891"/>
                      <a:pt x="11819" y="8406"/>
                    </a:cubicBezTo>
                    <a:cubicBezTo>
                      <a:pt x="6493" y="11870"/>
                      <a:pt x="4969" y="18996"/>
                      <a:pt x="8433" y="24322"/>
                    </a:cubicBezTo>
                    <a:cubicBezTo>
                      <a:pt x="10243" y="27119"/>
                      <a:pt x="13169" y="28980"/>
                      <a:pt x="16477" y="29448"/>
                    </a:cubicBezTo>
                    <a:close/>
                  </a:path>
                </a:pathLst>
              </a:custGeom>
              <a:grpFill/>
              <a:ln w="8653" cap="flat">
                <a:noFill/>
                <a:prstDash val="solid"/>
                <a:miter/>
              </a:ln>
            </p:spPr>
            <p:txBody>
              <a:bodyPr rtlCol="0" anchor="ctr"/>
              <a:lstStyle/>
              <a:p>
                <a:endParaRPr lang="en-IN" dirty="0"/>
              </a:p>
            </p:txBody>
          </p:sp>
          <p:sp>
            <p:nvSpPr>
              <p:cNvPr id="698" name="Freeform: Shape 697">
                <a:extLst>
                  <a:ext uri="{FF2B5EF4-FFF2-40B4-BE49-F238E27FC236}">
                    <a16:creationId xmlns:a16="http://schemas.microsoft.com/office/drawing/2014/main" id="{AF3B6E24-0703-43EA-81D5-AD9D2FA7F7CD}"/>
                  </a:ext>
                </a:extLst>
              </p:cNvPr>
              <p:cNvSpPr/>
              <p:nvPr/>
            </p:nvSpPr>
            <p:spPr>
              <a:xfrm>
                <a:off x="-1726110" y="3635319"/>
                <a:ext cx="36139" cy="36141"/>
              </a:xfrm>
              <a:custGeom>
                <a:avLst/>
                <a:gdLst>
                  <a:gd name="connsiteX0" fmla="*/ 20616 w 36139"/>
                  <a:gd name="connsiteY0" fmla="*/ 183 h 36141"/>
                  <a:gd name="connsiteX1" fmla="*/ 29656 w 36139"/>
                  <a:gd name="connsiteY1" fmla="*/ 4209 h 36141"/>
                  <a:gd name="connsiteX2" fmla="*/ 31942 w 36139"/>
                  <a:gd name="connsiteY2" fmla="*/ 29658 h 36141"/>
                  <a:gd name="connsiteX3" fmla="*/ 15533 w 36139"/>
                  <a:gd name="connsiteY3" fmla="*/ 35962 h 36141"/>
                  <a:gd name="connsiteX4" fmla="*/ 6502 w 36139"/>
                  <a:gd name="connsiteY4" fmla="*/ 31944 h 36141"/>
                  <a:gd name="connsiteX5" fmla="*/ 77 w 36139"/>
                  <a:gd name="connsiteY5" fmla="*/ 19683 h 36141"/>
                  <a:gd name="connsiteX6" fmla="*/ 4207 w 36139"/>
                  <a:gd name="connsiteY6" fmla="*/ 6478 h 36141"/>
                  <a:gd name="connsiteX7" fmla="*/ 20616 w 36139"/>
                  <a:gd name="connsiteY7" fmla="*/ 183 h 36141"/>
                  <a:gd name="connsiteX8" fmla="*/ 16460 w 36139"/>
                  <a:gd name="connsiteY8" fmla="*/ 29459 h 36141"/>
                  <a:gd name="connsiteX9" fmla="*/ 26920 w 36139"/>
                  <a:gd name="connsiteY9" fmla="*/ 25441 h 36141"/>
                  <a:gd name="connsiteX10" fmla="*/ 25448 w 36139"/>
                  <a:gd name="connsiteY10" fmla="*/ 9257 h 36141"/>
                  <a:gd name="connsiteX11" fmla="*/ 19698 w 36139"/>
                  <a:gd name="connsiteY11" fmla="*/ 6685 h 36141"/>
                  <a:gd name="connsiteX12" fmla="*/ 9247 w 36139"/>
                  <a:gd name="connsiteY12" fmla="*/ 10703 h 36141"/>
                  <a:gd name="connsiteX13" fmla="*/ 6632 w 36139"/>
                  <a:gd name="connsiteY13" fmla="*/ 19094 h 36141"/>
                  <a:gd name="connsiteX14" fmla="*/ 10710 w 36139"/>
                  <a:gd name="connsiteY14" fmla="*/ 26896 h 36141"/>
                  <a:gd name="connsiteX15" fmla="*/ 16460 w 36139"/>
                  <a:gd name="connsiteY15" fmla="*/ 29459 h 36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9" h="36141">
                    <a:moveTo>
                      <a:pt x="20616" y="183"/>
                    </a:moveTo>
                    <a:cubicBezTo>
                      <a:pt x="23941" y="641"/>
                      <a:pt x="27067" y="2044"/>
                      <a:pt x="29656" y="4209"/>
                    </a:cubicBezTo>
                    <a:cubicBezTo>
                      <a:pt x="37311" y="10582"/>
                      <a:pt x="38333" y="22004"/>
                      <a:pt x="31942" y="29658"/>
                    </a:cubicBezTo>
                    <a:cubicBezTo>
                      <a:pt x="27907" y="34490"/>
                      <a:pt x="21768" y="36837"/>
                      <a:pt x="15533" y="35962"/>
                    </a:cubicBezTo>
                    <a:cubicBezTo>
                      <a:pt x="12208" y="35495"/>
                      <a:pt x="9082" y="34109"/>
                      <a:pt x="6502" y="31944"/>
                    </a:cubicBezTo>
                    <a:cubicBezTo>
                      <a:pt x="2779" y="28853"/>
                      <a:pt x="519" y="24506"/>
                      <a:pt x="77" y="19683"/>
                    </a:cubicBezTo>
                    <a:cubicBezTo>
                      <a:pt x="-365" y="14886"/>
                      <a:pt x="1107" y="10192"/>
                      <a:pt x="4207" y="6478"/>
                    </a:cubicBezTo>
                    <a:cubicBezTo>
                      <a:pt x="8242" y="1655"/>
                      <a:pt x="14364" y="-701"/>
                      <a:pt x="20616" y="183"/>
                    </a:cubicBezTo>
                    <a:close/>
                    <a:moveTo>
                      <a:pt x="16460" y="29459"/>
                    </a:moveTo>
                    <a:cubicBezTo>
                      <a:pt x="20434" y="30013"/>
                      <a:pt x="24340" y="28515"/>
                      <a:pt x="26920" y="25441"/>
                    </a:cubicBezTo>
                    <a:cubicBezTo>
                      <a:pt x="30964" y="20566"/>
                      <a:pt x="30314" y="13310"/>
                      <a:pt x="25448" y="9257"/>
                    </a:cubicBezTo>
                    <a:cubicBezTo>
                      <a:pt x="23794" y="7863"/>
                      <a:pt x="21811" y="6980"/>
                      <a:pt x="19698" y="6685"/>
                    </a:cubicBezTo>
                    <a:cubicBezTo>
                      <a:pt x="15733" y="6123"/>
                      <a:pt x="11819" y="7621"/>
                      <a:pt x="9247" y="10703"/>
                    </a:cubicBezTo>
                    <a:cubicBezTo>
                      <a:pt x="7281" y="13050"/>
                      <a:pt x="6355" y="16037"/>
                      <a:pt x="6632" y="19094"/>
                    </a:cubicBezTo>
                    <a:cubicBezTo>
                      <a:pt x="6892" y="22159"/>
                      <a:pt x="8346" y="24930"/>
                      <a:pt x="10710" y="26896"/>
                    </a:cubicBezTo>
                    <a:cubicBezTo>
                      <a:pt x="12355" y="28281"/>
                      <a:pt x="14330" y="29156"/>
                      <a:pt x="16460" y="29459"/>
                    </a:cubicBezTo>
                    <a:close/>
                  </a:path>
                </a:pathLst>
              </a:custGeom>
              <a:grpFill/>
              <a:ln w="8653" cap="flat">
                <a:noFill/>
                <a:prstDash val="solid"/>
                <a:miter/>
              </a:ln>
            </p:spPr>
            <p:txBody>
              <a:bodyPr rtlCol="0" anchor="ctr"/>
              <a:lstStyle/>
              <a:p>
                <a:endParaRPr lang="en-IN" dirty="0"/>
              </a:p>
            </p:txBody>
          </p:sp>
          <p:sp>
            <p:nvSpPr>
              <p:cNvPr id="699" name="Freeform: Shape 698">
                <a:extLst>
                  <a:ext uri="{FF2B5EF4-FFF2-40B4-BE49-F238E27FC236}">
                    <a16:creationId xmlns:a16="http://schemas.microsoft.com/office/drawing/2014/main" id="{239864B9-1525-4196-9753-02E52405F784}"/>
                  </a:ext>
                </a:extLst>
              </p:cNvPr>
              <p:cNvSpPr/>
              <p:nvPr/>
            </p:nvSpPr>
            <p:spPr>
              <a:xfrm>
                <a:off x="-1117161" y="3621567"/>
                <a:ext cx="36133" cy="36148"/>
              </a:xfrm>
              <a:custGeom>
                <a:avLst/>
                <a:gdLst>
                  <a:gd name="connsiteX0" fmla="*/ 20600 w 36133"/>
                  <a:gd name="connsiteY0" fmla="*/ 184 h 36148"/>
                  <a:gd name="connsiteX1" fmla="*/ 36108 w 36133"/>
                  <a:gd name="connsiteY1" fmla="*/ 17138 h 36148"/>
                  <a:gd name="connsiteX2" fmla="*/ 31501 w 36133"/>
                  <a:gd name="connsiteY2" fmla="*/ 30162 h 36148"/>
                  <a:gd name="connsiteX3" fmla="*/ 19015 w 36133"/>
                  <a:gd name="connsiteY3" fmla="*/ 36119 h 36148"/>
                  <a:gd name="connsiteX4" fmla="*/ 15525 w 36133"/>
                  <a:gd name="connsiteY4" fmla="*/ 35972 h 36148"/>
                  <a:gd name="connsiteX5" fmla="*/ 26 w 36133"/>
                  <a:gd name="connsiteY5" fmla="*/ 19026 h 36148"/>
                  <a:gd name="connsiteX6" fmla="*/ 17127 w 36133"/>
                  <a:gd name="connsiteY6" fmla="*/ 19 h 36148"/>
                  <a:gd name="connsiteX7" fmla="*/ 20600 w 36133"/>
                  <a:gd name="connsiteY7" fmla="*/ 184 h 36148"/>
                  <a:gd name="connsiteX8" fmla="*/ 16443 w 36133"/>
                  <a:gd name="connsiteY8" fmla="*/ 29452 h 36148"/>
                  <a:gd name="connsiteX9" fmla="*/ 18660 w 36133"/>
                  <a:gd name="connsiteY9" fmla="*/ 29564 h 36148"/>
                  <a:gd name="connsiteX10" fmla="*/ 26618 w 36133"/>
                  <a:gd name="connsiteY10" fmla="*/ 25772 h 36148"/>
                  <a:gd name="connsiteX11" fmla="*/ 29545 w 36133"/>
                  <a:gd name="connsiteY11" fmla="*/ 17467 h 36148"/>
                  <a:gd name="connsiteX12" fmla="*/ 19690 w 36133"/>
                  <a:gd name="connsiteY12" fmla="*/ 6678 h 36148"/>
                  <a:gd name="connsiteX13" fmla="*/ 17465 w 36133"/>
                  <a:gd name="connsiteY13" fmla="*/ 6574 h 36148"/>
                  <a:gd name="connsiteX14" fmla="*/ 6581 w 36133"/>
                  <a:gd name="connsiteY14" fmla="*/ 18662 h 36148"/>
                  <a:gd name="connsiteX15" fmla="*/ 16443 w 36133"/>
                  <a:gd name="connsiteY15" fmla="*/ 29452 h 36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3" h="36148">
                    <a:moveTo>
                      <a:pt x="20600" y="184"/>
                    </a:moveTo>
                    <a:cubicBezTo>
                      <a:pt x="29138" y="1396"/>
                      <a:pt x="35649" y="8514"/>
                      <a:pt x="36108" y="17138"/>
                    </a:cubicBezTo>
                    <a:cubicBezTo>
                      <a:pt x="36359" y="21962"/>
                      <a:pt x="34731" y="26586"/>
                      <a:pt x="31501" y="30162"/>
                    </a:cubicBezTo>
                    <a:cubicBezTo>
                      <a:pt x="28272" y="33747"/>
                      <a:pt x="23829" y="35868"/>
                      <a:pt x="19015" y="36119"/>
                    </a:cubicBezTo>
                    <a:cubicBezTo>
                      <a:pt x="17838" y="36188"/>
                      <a:pt x="16668" y="36137"/>
                      <a:pt x="15525" y="35972"/>
                    </a:cubicBezTo>
                    <a:cubicBezTo>
                      <a:pt x="6996" y="34768"/>
                      <a:pt x="485" y="27633"/>
                      <a:pt x="26" y="19026"/>
                    </a:cubicBezTo>
                    <a:cubicBezTo>
                      <a:pt x="-503" y="9068"/>
                      <a:pt x="7178" y="539"/>
                      <a:pt x="17127" y="19"/>
                    </a:cubicBezTo>
                    <a:cubicBezTo>
                      <a:pt x="18288" y="-33"/>
                      <a:pt x="19457" y="19"/>
                      <a:pt x="20600" y="184"/>
                    </a:cubicBezTo>
                    <a:close/>
                    <a:moveTo>
                      <a:pt x="16443" y="29452"/>
                    </a:moveTo>
                    <a:cubicBezTo>
                      <a:pt x="17171" y="29564"/>
                      <a:pt x="17924" y="29599"/>
                      <a:pt x="18660" y="29564"/>
                    </a:cubicBezTo>
                    <a:cubicBezTo>
                      <a:pt x="21734" y="29391"/>
                      <a:pt x="24557" y="28040"/>
                      <a:pt x="26618" y="25772"/>
                    </a:cubicBezTo>
                    <a:cubicBezTo>
                      <a:pt x="28670" y="23486"/>
                      <a:pt x="29709" y="20533"/>
                      <a:pt x="29545" y="17467"/>
                    </a:cubicBezTo>
                    <a:cubicBezTo>
                      <a:pt x="29267" y="11986"/>
                      <a:pt x="25120" y="7440"/>
                      <a:pt x="19690" y="6678"/>
                    </a:cubicBezTo>
                    <a:cubicBezTo>
                      <a:pt x="18955" y="6574"/>
                      <a:pt x="18218" y="6540"/>
                      <a:pt x="17465" y="6574"/>
                    </a:cubicBezTo>
                    <a:cubicBezTo>
                      <a:pt x="11135" y="6912"/>
                      <a:pt x="6243" y="12333"/>
                      <a:pt x="6581" y="18662"/>
                    </a:cubicBezTo>
                    <a:cubicBezTo>
                      <a:pt x="6858" y="24169"/>
                      <a:pt x="11014" y="28690"/>
                      <a:pt x="16443" y="29452"/>
                    </a:cubicBezTo>
                    <a:close/>
                  </a:path>
                </a:pathLst>
              </a:custGeom>
              <a:grpFill/>
              <a:ln w="8653" cap="flat">
                <a:noFill/>
                <a:prstDash val="solid"/>
                <a:miter/>
              </a:ln>
            </p:spPr>
            <p:txBody>
              <a:bodyPr rtlCol="0" anchor="ctr"/>
              <a:lstStyle/>
              <a:p>
                <a:endParaRPr lang="en-IN" dirty="0"/>
              </a:p>
            </p:txBody>
          </p:sp>
          <p:sp>
            <p:nvSpPr>
              <p:cNvPr id="700" name="Freeform: Shape 699">
                <a:extLst>
                  <a:ext uri="{FF2B5EF4-FFF2-40B4-BE49-F238E27FC236}">
                    <a16:creationId xmlns:a16="http://schemas.microsoft.com/office/drawing/2014/main" id="{74DCC3E4-5B37-481A-815F-F7877B5DFD97}"/>
                  </a:ext>
                </a:extLst>
              </p:cNvPr>
              <p:cNvSpPr/>
              <p:nvPr/>
            </p:nvSpPr>
            <p:spPr>
              <a:xfrm>
                <a:off x="-1167814" y="3538230"/>
                <a:ext cx="36148" cy="36162"/>
              </a:xfrm>
              <a:custGeom>
                <a:avLst/>
                <a:gdLst>
                  <a:gd name="connsiteX0" fmla="*/ 20580 w 36148"/>
                  <a:gd name="connsiteY0" fmla="*/ 169 h 36162"/>
                  <a:gd name="connsiteX1" fmla="*/ 35032 w 36148"/>
                  <a:gd name="connsiteY1" fmla="*/ 11858 h 36162"/>
                  <a:gd name="connsiteX2" fmla="*/ 34461 w 36148"/>
                  <a:gd name="connsiteY2" fmla="*/ 25678 h 36162"/>
                  <a:gd name="connsiteX3" fmla="*/ 24295 w 36148"/>
                  <a:gd name="connsiteY3" fmla="*/ 35039 h 36162"/>
                  <a:gd name="connsiteX4" fmla="*/ 15549 w 36148"/>
                  <a:gd name="connsiteY4" fmla="*/ 35991 h 36162"/>
                  <a:gd name="connsiteX5" fmla="*/ 1106 w 36148"/>
                  <a:gd name="connsiteY5" fmla="*/ 24302 h 36162"/>
                  <a:gd name="connsiteX6" fmla="*/ 11843 w 36148"/>
                  <a:gd name="connsiteY6" fmla="*/ 1095 h 36162"/>
                  <a:gd name="connsiteX7" fmla="*/ 20580 w 36148"/>
                  <a:gd name="connsiteY7" fmla="*/ 169 h 36162"/>
                  <a:gd name="connsiteX8" fmla="*/ 16458 w 36148"/>
                  <a:gd name="connsiteY8" fmla="*/ 29471 h 36162"/>
                  <a:gd name="connsiteX9" fmla="*/ 22035 w 36148"/>
                  <a:gd name="connsiteY9" fmla="*/ 28865 h 36162"/>
                  <a:gd name="connsiteX10" fmla="*/ 28503 w 36148"/>
                  <a:gd name="connsiteY10" fmla="*/ 22899 h 36162"/>
                  <a:gd name="connsiteX11" fmla="*/ 28867 w 36148"/>
                  <a:gd name="connsiteY11" fmla="*/ 14110 h 36162"/>
                  <a:gd name="connsiteX12" fmla="*/ 19662 w 36148"/>
                  <a:gd name="connsiteY12" fmla="*/ 6680 h 36162"/>
                  <a:gd name="connsiteX13" fmla="*/ 14112 w 36148"/>
                  <a:gd name="connsiteY13" fmla="*/ 7278 h 36162"/>
                  <a:gd name="connsiteX14" fmla="*/ 7262 w 36148"/>
                  <a:gd name="connsiteY14" fmla="*/ 22050 h 36162"/>
                  <a:gd name="connsiteX15" fmla="*/ 16458 w 36148"/>
                  <a:gd name="connsiteY15" fmla="*/ 29471 h 3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48" h="36162">
                    <a:moveTo>
                      <a:pt x="20580" y="169"/>
                    </a:moveTo>
                    <a:cubicBezTo>
                      <a:pt x="27196" y="1104"/>
                      <a:pt x="32729" y="5581"/>
                      <a:pt x="35032" y="11858"/>
                    </a:cubicBezTo>
                    <a:cubicBezTo>
                      <a:pt x="36703" y="16387"/>
                      <a:pt x="36487" y="21297"/>
                      <a:pt x="34461" y="25678"/>
                    </a:cubicBezTo>
                    <a:cubicBezTo>
                      <a:pt x="32452" y="30060"/>
                      <a:pt x="28832" y="33376"/>
                      <a:pt x="24295" y="35039"/>
                    </a:cubicBezTo>
                    <a:cubicBezTo>
                      <a:pt x="21507" y="36078"/>
                      <a:pt x="18485" y="36398"/>
                      <a:pt x="15549" y="35991"/>
                    </a:cubicBezTo>
                    <a:cubicBezTo>
                      <a:pt x="8934" y="35056"/>
                      <a:pt x="3400" y="30571"/>
                      <a:pt x="1106" y="24302"/>
                    </a:cubicBezTo>
                    <a:cubicBezTo>
                      <a:pt x="-2323" y="14941"/>
                      <a:pt x="2491" y="4550"/>
                      <a:pt x="11843" y="1095"/>
                    </a:cubicBezTo>
                    <a:cubicBezTo>
                      <a:pt x="14631" y="99"/>
                      <a:pt x="17653" y="-238"/>
                      <a:pt x="20580" y="169"/>
                    </a:cubicBezTo>
                    <a:close/>
                    <a:moveTo>
                      <a:pt x="16458" y="29471"/>
                    </a:moveTo>
                    <a:cubicBezTo>
                      <a:pt x="18320" y="29722"/>
                      <a:pt x="20251" y="29506"/>
                      <a:pt x="22035" y="28865"/>
                    </a:cubicBezTo>
                    <a:cubicBezTo>
                      <a:pt x="24918" y="27817"/>
                      <a:pt x="27213" y="25696"/>
                      <a:pt x="28503" y="22899"/>
                    </a:cubicBezTo>
                    <a:cubicBezTo>
                      <a:pt x="29785" y="20128"/>
                      <a:pt x="29915" y="17002"/>
                      <a:pt x="28867" y="14110"/>
                    </a:cubicBezTo>
                    <a:cubicBezTo>
                      <a:pt x="27403" y="10135"/>
                      <a:pt x="23871" y="7269"/>
                      <a:pt x="19662" y="6680"/>
                    </a:cubicBezTo>
                    <a:cubicBezTo>
                      <a:pt x="17809" y="6421"/>
                      <a:pt x="15887" y="6628"/>
                      <a:pt x="14112" y="7278"/>
                    </a:cubicBezTo>
                    <a:cubicBezTo>
                      <a:pt x="8154" y="9469"/>
                      <a:pt x="5080" y="16093"/>
                      <a:pt x="7262" y="22050"/>
                    </a:cubicBezTo>
                    <a:cubicBezTo>
                      <a:pt x="8743" y="26025"/>
                      <a:pt x="12259" y="28882"/>
                      <a:pt x="16458" y="29471"/>
                    </a:cubicBezTo>
                    <a:close/>
                  </a:path>
                </a:pathLst>
              </a:custGeom>
              <a:grpFill/>
              <a:ln w="8653" cap="flat">
                <a:noFill/>
                <a:prstDash val="solid"/>
                <a:miter/>
              </a:ln>
            </p:spPr>
            <p:txBody>
              <a:bodyPr rtlCol="0" anchor="ctr"/>
              <a:lstStyle/>
              <a:p>
                <a:endParaRPr lang="en-IN" dirty="0"/>
              </a:p>
            </p:txBody>
          </p:sp>
          <p:sp>
            <p:nvSpPr>
              <p:cNvPr id="701" name="Freeform: Shape 700">
                <a:extLst>
                  <a:ext uri="{FF2B5EF4-FFF2-40B4-BE49-F238E27FC236}">
                    <a16:creationId xmlns:a16="http://schemas.microsoft.com/office/drawing/2014/main" id="{38FDB89E-F215-4BFA-9864-4A4BC374B94E}"/>
                  </a:ext>
                </a:extLst>
              </p:cNvPr>
              <p:cNvSpPr/>
              <p:nvPr/>
            </p:nvSpPr>
            <p:spPr>
              <a:xfrm>
                <a:off x="-1240801" y="3473527"/>
                <a:ext cx="36156" cy="36164"/>
              </a:xfrm>
              <a:custGeom>
                <a:avLst/>
                <a:gdLst>
                  <a:gd name="connsiteX0" fmla="*/ 20597 w 36156"/>
                  <a:gd name="connsiteY0" fmla="*/ 180 h 36164"/>
                  <a:gd name="connsiteX1" fmla="*/ 32451 w 36156"/>
                  <a:gd name="connsiteY1" fmla="*/ 7150 h 36164"/>
                  <a:gd name="connsiteX2" fmla="*/ 35992 w 36156"/>
                  <a:gd name="connsiteY2" fmla="*/ 20511 h 36164"/>
                  <a:gd name="connsiteX3" fmla="*/ 29031 w 36156"/>
                  <a:gd name="connsiteY3" fmla="*/ 32461 h 36164"/>
                  <a:gd name="connsiteX4" fmla="*/ 15548 w 36156"/>
                  <a:gd name="connsiteY4" fmla="*/ 35985 h 36164"/>
                  <a:gd name="connsiteX5" fmla="*/ 3694 w 36156"/>
                  <a:gd name="connsiteY5" fmla="*/ 29015 h 36164"/>
                  <a:gd name="connsiteX6" fmla="*/ 161 w 36156"/>
                  <a:gd name="connsiteY6" fmla="*/ 15654 h 36164"/>
                  <a:gd name="connsiteX7" fmla="*/ 7132 w 36156"/>
                  <a:gd name="connsiteY7" fmla="*/ 3704 h 36164"/>
                  <a:gd name="connsiteX8" fmla="*/ 20597 w 36156"/>
                  <a:gd name="connsiteY8" fmla="*/ 180 h 36164"/>
                  <a:gd name="connsiteX9" fmla="*/ 16466 w 36156"/>
                  <a:gd name="connsiteY9" fmla="*/ 29474 h 36164"/>
                  <a:gd name="connsiteX10" fmla="*/ 25039 w 36156"/>
                  <a:gd name="connsiteY10" fmla="*/ 27222 h 36164"/>
                  <a:gd name="connsiteX11" fmla="*/ 29472 w 36156"/>
                  <a:gd name="connsiteY11" fmla="*/ 19628 h 36164"/>
                  <a:gd name="connsiteX12" fmla="*/ 27221 w 36156"/>
                  <a:gd name="connsiteY12" fmla="*/ 11108 h 36164"/>
                  <a:gd name="connsiteX13" fmla="*/ 19679 w 36156"/>
                  <a:gd name="connsiteY13" fmla="*/ 6691 h 36164"/>
                  <a:gd name="connsiteX14" fmla="*/ 11115 w 36156"/>
                  <a:gd name="connsiteY14" fmla="*/ 8943 h 36164"/>
                  <a:gd name="connsiteX15" fmla="*/ 6673 w 36156"/>
                  <a:gd name="connsiteY15" fmla="*/ 16537 h 36164"/>
                  <a:gd name="connsiteX16" fmla="*/ 8924 w 36156"/>
                  <a:gd name="connsiteY16" fmla="*/ 25040 h 36164"/>
                  <a:gd name="connsiteX17" fmla="*/ 16466 w 36156"/>
                  <a:gd name="connsiteY17" fmla="*/ 29474 h 3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156" h="36164">
                    <a:moveTo>
                      <a:pt x="20597" y="180"/>
                    </a:moveTo>
                    <a:cubicBezTo>
                      <a:pt x="25350" y="855"/>
                      <a:pt x="29559" y="3323"/>
                      <a:pt x="32451" y="7150"/>
                    </a:cubicBezTo>
                    <a:cubicBezTo>
                      <a:pt x="35386" y="10978"/>
                      <a:pt x="36633" y="15714"/>
                      <a:pt x="35992" y="20511"/>
                    </a:cubicBezTo>
                    <a:cubicBezTo>
                      <a:pt x="35343" y="25300"/>
                      <a:pt x="32875" y="29525"/>
                      <a:pt x="29031" y="32461"/>
                    </a:cubicBezTo>
                    <a:cubicBezTo>
                      <a:pt x="25160" y="35414"/>
                      <a:pt x="20371" y="36660"/>
                      <a:pt x="15548" y="35985"/>
                    </a:cubicBezTo>
                    <a:cubicBezTo>
                      <a:pt x="10794" y="35310"/>
                      <a:pt x="6595" y="32842"/>
                      <a:pt x="3694" y="29015"/>
                    </a:cubicBezTo>
                    <a:cubicBezTo>
                      <a:pt x="767" y="25179"/>
                      <a:pt x="-471" y="20433"/>
                      <a:pt x="161" y="15654"/>
                    </a:cubicBezTo>
                    <a:cubicBezTo>
                      <a:pt x="819" y="10865"/>
                      <a:pt x="3278" y="6622"/>
                      <a:pt x="7132" y="3704"/>
                    </a:cubicBezTo>
                    <a:cubicBezTo>
                      <a:pt x="11011" y="743"/>
                      <a:pt x="15782" y="-496"/>
                      <a:pt x="20597" y="180"/>
                    </a:cubicBezTo>
                    <a:close/>
                    <a:moveTo>
                      <a:pt x="16466" y="29474"/>
                    </a:moveTo>
                    <a:cubicBezTo>
                      <a:pt x="19531" y="29898"/>
                      <a:pt x="22571" y="29118"/>
                      <a:pt x="25039" y="27222"/>
                    </a:cubicBezTo>
                    <a:cubicBezTo>
                      <a:pt x="27489" y="25343"/>
                      <a:pt x="29065" y="22667"/>
                      <a:pt x="29472" y="19628"/>
                    </a:cubicBezTo>
                    <a:cubicBezTo>
                      <a:pt x="29888" y="16580"/>
                      <a:pt x="29100" y="13558"/>
                      <a:pt x="27221" y="11108"/>
                    </a:cubicBezTo>
                    <a:cubicBezTo>
                      <a:pt x="25376" y="8683"/>
                      <a:pt x="22701" y="7116"/>
                      <a:pt x="19679" y="6691"/>
                    </a:cubicBezTo>
                    <a:cubicBezTo>
                      <a:pt x="16613" y="6267"/>
                      <a:pt x="13574" y="7047"/>
                      <a:pt x="11115" y="8943"/>
                    </a:cubicBezTo>
                    <a:cubicBezTo>
                      <a:pt x="8656" y="10796"/>
                      <a:pt x="7097" y="13489"/>
                      <a:pt x="6673" y="16537"/>
                    </a:cubicBezTo>
                    <a:cubicBezTo>
                      <a:pt x="6266" y="19593"/>
                      <a:pt x="7062" y="22607"/>
                      <a:pt x="8924" y="25040"/>
                    </a:cubicBezTo>
                    <a:cubicBezTo>
                      <a:pt x="10769" y="27456"/>
                      <a:pt x="13461" y="29040"/>
                      <a:pt x="16466" y="29474"/>
                    </a:cubicBezTo>
                    <a:close/>
                  </a:path>
                </a:pathLst>
              </a:custGeom>
              <a:grpFill/>
              <a:ln w="8653" cap="flat">
                <a:noFill/>
                <a:prstDash val="solid"/>
                <a:miter/>
              </a:ln>
            </p:spPr>
            <p:txBody>
              <a:bodyPr rtlCol="0" anchor="ctr"/>
              <a:lstStyle/>
              <a:p>
                <a:endParaRPr lang="en-IN" dirty="0"/>
              </a:p>
            </p:txBody>
          </p:sp>
          <p:sp>
            <p:nvSpPr>
              <p:cNvPr id="702" name="Freeform: Shape 701">
                <a:extLst>
                  <a:ext uri="{FF2B5EF4-FFF2-40B4-BE49-F238E27FC236}">
                    <a16:creationId xmlns:a16="http://schemas.microsoft.com/office/drawing/2014/main" id="{BAD3F3CA-0DD3-45EE-8AD2-C71A6FF340B9}"/>
                  </a:ext>
                </a:extLst>
              </p:cNvPr>
              <p:cNvSpPr/>
              <p:nvPr/>
            </p:nvSpPr>
            <p:spPr>
              <a:xfrm>
                <a:off x="-1329584" y="3433210"/>
                <a:ext cx="36125" cy="36147"/>
              </a:xfrm>
              <a:custGeom>
                <a:avLst/>
                <a:gdLst>
                  <a:gd name="connsiteX0" fmla="*/ 20598 w 36125"/>
                  <a:gd name="connsiteY0" fmla="*/ 180 h 36147"/>
                  <a:gd name="connsiteX1" fmla="*/ 28590 w 36125"/>
                  <a:gd name="connsiteY1" fmla="*/ 3375 h 36147"/>
                  <a:gd name="connsiteX2" fmla="*/ 32755 w 36125"/>
                  <a:gd name="connsiteY2" fmla="*/ 28591 h 36147"/>
                  <a:gd name="connsiteX3" fmla="*/ 15524 w 36125"/>
                  <a:gd name="connsiteY3" fmla="*/ 35968 h 36147"/>
                  <a:gd name="connsiteX4" fmla="*/ 7549 w 36125"/>
                  <a:gd name="connsiteY4" fmla="*/ 32781 h 36147"/>
                  <a:gd name="connsiteX5" fmla="*/ 3375 w 36125"/>
                  <a:gd name="connsiteY5" fmla="*/ 7557 h 36147"/>
                  <a:gd name="connsiteX6" fmla="*/ 20598 w 36125"/>
                  <a:gd name="connsiteY6" fmla="*/ 180 h 36147"/>
                  <a:gd name="connsiteX7" fmla="*/ 16442 w 36125"/>
                  <a:gd name="connsiteY7" fmla="*/ 29465 h 36147"/>
                  <a:gd name="connsiteX8" fmla="*/ 27430 w 36125"/>
                  <a:gd name="connsiteY8" fmla="*/ 24754 h 36147"/>
                  <a:gd name="connsiteX9" fmla="*/ 24763 w 36125"/>
                  <a:gd name="connsiteY9" fmla="*/ 8726 h 36147"/>
                  <a:gd name="connsiteX10" fmla="*/ 19689 w 36125"/>
                  <a:gd name="connsiteY10" fmla="*/ 6674 h 36147"/>
                  <a:gd name="connsiteX11" fmla="*/ 8709 w 36125"/>
                  <a:gd name="connsiteY11" fmla="*/ 11385 h 36147"/>
                  <a:gd name="connsiteX12" fmla="*/ 11376 w 36125"/>
                  <a:gd name="connsiteY12" fmla="*/ 27430 h 36147"/>
                  <a:gd name="connsiteX13" fmla="*/ 16442 w 36125"/>
                  <a:gd name="connsiteY13" fmla="*/ 29465 h 3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5" h="36147">
                    <a:moveTo>
                      <a:pt x="20598" y="180"/>
                    </a:moveTo>
                    <a:cubicBezTo>
                      <a:pt x="23464" y="587"/>
                      <a:pt x="26209" y="1686"/>
                      <a:pt x="28590" y="3375"/>
                    </a:cubicBezTo>
                    <a:cubicBezTo>
                      <a:pt x="36678" y="9177"/>
                      <a:pt x="38557" y="20494"/>
                      <a:pt x="32755" y="28591"/>
                    </a:cubicBezTo>
                    <a:cubicBezTo>
                      <a:pt x="28833" y="34098"/>
                      <a:pt x="22226" y="36912"/>
                      <a:pt x="15524" y="35968"/>
                    </a:cubicBezTo>
                    <a:cubicBezTo>
                      <a:pt x="12666" y="35561"/>
                      <a:pt x="9913" y="34461"/>
                      <a:pt x="7549" y="32781"/>
                    </a:cubicBezTo>
                    <a:cubicBezTo>
                      <a:pt x="-565" y="26980"/>
                      <a:pt x="-2427" y="15671"/>
                      <a:pt x="3375" y="7557"/>
                    </a:cubicBezTo>
                    <a:cubicBezTo>
                      <a:pt x="7306" y="2050"/>
                      <a:pt x="13913" y="-764"/>
                      <a:pt x="20598" y="180"/>
                    </a:cubicBezTo>
                    <a:close/>
                    <a:moveTo>
                      <a:pt x="16442" y="29465"/>
                    </a:moveTo>
                    <a:cubicBezTo>
                      <a:pt x="20710" y="30062"/>
                      <a:pt x="24919" y="28261"/>
                      <a:pt x="27430" y="24754"/>
                    </a:cubicBezTo>
                    <a:cubicBezTo>
                      <a:pt x="31119" y="19602"/>
                      <a:pt x="29932" y="12398"/>
                      <a:pt x="24763" y="8726"/>
                    </a:cubicBezTo>
                    <a:cubicBezTo>
                      <a:pt x="23239" y="7618"/>
                      <a:pt x="21542" y="6934"/>
                      <a:pt x="19689" y="6674"/>
                    </a:cubicBezTo>
                    <a:cubicBezTo>
                      <a:pt x="15420" y="6077"/>
                      <a:pt x="11220" y="7878"/>
                      <a:pt x="8709" y="11385"/>
                    </a:cubicBezTo>
                    <a:cubicBezTo>
                      <a:pt x="5029" y="16546"/>
                      <a:pt x="6215" y="23741"/>
                      <a:pt x="11376" y="27430"/>
                    </a:cubicBezTo>
                    <a:cubicBezTo>
                      <a:pt x="12900" y="28521"/>
                      <a:pt x="14606" y="29205"/>
                      <a:pt x="16442" y="29465"/>
                    </a:cubicBezTo>
                    <a:close/>
                  </a:path>
                </a:pathLst>
              </a:custGeom>
              <a:grpFill/>
              <a:ln w="8653" cap="flat">
                <a:noFill/>
                <a:prstDash val="solid"/>
                <a:miter/>
              </a:ln>
            </p:spPr>
            <p:txBody>
              <a:bodyPr rtlCol="0" anchor="ctr"/>
              <a:lstStyle/>
              <a:p>
                <a:endParaRPr lang="en-IN" dirty="0"/>
              </a:p>
            </p:txBody>
          </p:sp>
          <p:sp>
            <p:nvSpPr>
              <p:cNvPr id="703" name="Freeform: Shape 702">
                <a:extLst>
                  <a:ext uri="{FF2B5EF4-FFF2-40B4-BE49-F238E27FC236}">
                    <a16:creationId xmlns:a16="http://schemas.microsoft.com/office/drawing/2014/main" id="{1DFDBFD3-F75F-4A67-A42D-DCFC4FACB896}"/>
                  </a:ext>
                </a:extLst>
              </p:cNvPr>
              <p:cNvSpPr/>
              <p:nvPr/>
            </p:nvSpPr>
            <p:spPr>
              <a:xfrm>
                <a:off x="-1426344" y="3420856"/>
                <a:ext cx="36161" cy="36144"/>
              </a:xfrm>
              <a:custGeom>
                <a:avLst/>
                <a:gdLst>
                  <a:gd name="connsiteX0" fmla="*/ 20585 w 36161"/>
                  <a:gd name="connsiteY0" fmla="*/ 177 h 36144"/>
                  <a:gd name="connsiteX1" fmla="*/ 23806 w 36161"/>
                  <a:gd name="connsiteY1" fmla="*/ 922 h 36144"/>
                  <a:gd name="connsiteX2" fmla="*/ 35236 w 36161"/>
                  <a:gd name="connsiteY2" fmla="*/ 23799 h 36144"/>
                  <a:gd name="connsiteX3" fmla="*/ 15571 w 36161"/>
                  <a:gd name="connsiteY3" fmla="*/ 35965 h 36144"/>
                  <a:gd name="connsiteX4" fmla="*/ 12367 w 36161"/>
                  <a:gd name="connsiteY4" fmla="*/ 35220 h 36144"/>
                  <a:gd name="connsiteX5" fmla="*/ 928 w 36161"/>
                  <a:gd name="connsiteY5" fmla="*/ 12360 h 36144"/>
                  <a:gd name="connsiteX6" fmla="*/ 20585 w 36161"/>
                  <a:gd name="connsiteY6" fmla="*/ 177 h 36144"/>
                  <a:gd name="connsiteX7" fmla="*/ 16498 w 36161"/>
                  <a:gd name="connsiteY7" fmla="*/ 29462 h 36144"/>
                  <a:gd name="connsiteX8" fmla="*/ 28993 w 36161"/>
                  <a:gd name="connsiteY8" fmla="*/ 21712 h 36144"/>
                  <a:gd name="connsiteX9" fmla="*/ 21728 w 36161"/>
                  <a:gd name="connsiteY9" fmla="*/ 7165 h 36144"/>
                  <a:gd name="connsiteX10" fmla="*/ 19667 w 36161"/>
                  <a:gd name="connsiteY10" fmla="*/ 6689 h 36144"/>
                  <a:gd name="connsiteX11" fmla="*/ 7180 w 36161"/>
                  <a:gd name="connsiteY11" fmla="*/ 14439 h 36144"/>
                  <a:gd name="connsiteX12" fmla="*/ 14463 w 36161"/>
                  <a:gd name="connsiteY12" fmla="*/ 28986 h 36144"/>
                  <a:gd name="connsiteX13" fmla="*/ 16498 w 36161"/>
                  <a:gd name="connsiteY13" fmla="*/ 29462 h 36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61" h="36144">
                    <a:moveTo>
                      <a:pt x="20585" y="177"/>
                    </a:moveTo>
                    <a:cubicBezTo>
                      <a:pt x="21676" y="341"/>
                      <a:pt x="22749" y="593"/>
                      <a:pt x="23806" y="922"/>
                    </a:cubicBezTo>
                    <a:cubicBezTo>
                      <a:pt x="33253" y="4073"/>
                      <a:pt x="38379" y="14326"/>
                      <a:pt x="35236" y="23799"/>
                    </a:cubicBezTo>
                    <a:cubicBezTo>
                      <a:pt x="32474" y="32068"/>
                      <a:pt x="24213" y="37186"/>
                      <a:pt x="15571" y="35965"/>
                    </a:cubicBezTo>
                    <a:cubicBezTo>
                      <a:pt x="14489" y="35809"/>
                      <a:pt x="13415" y="35567"/>
                      <a:pt x="12367" y="35220"/>
                    </a:cubicBezTo>
                    <a:cubicBezTo>
                      <a:pt x="2911" y="32068"/>
                      <a:pt x="-2223" y="21816"/>
                      <a:pt x="928" y="12360"/>
                    </a:cubicBezTo>
                    <a:cubicBezTo>
                      <a:pt x="3699" y="4082"/>
                      <a:pt x="11969" y="-1035"/>
                      <a:pt x="20585" y="177"/>
                    </a:cubicBezTo>
                    <a:close/>
                    <a:moveTo>
                      <a:pt x="16498" y="29462"/>
                    </a:moveTo>
                    <a:cubicBezTo>
                      <a:pt x="21996" y="30241"/>
                      <a:pt x="27243" y="26977"/>
                      <a:pt x="28993" y="21712"/>
                    </a:cubicBezTo>
                    <a:cubicBezTo>
                      <a:pt x="30993" y="15694"/>
                      <a:pt x="27746" y="9165"/>
                      <a:pt x="21728" y="7165"/>
                    </a:cubicBezTo>
                    <a:cubicBezTo>
                      <a:pt x="21070" y="6948"/>
                      <a:pt x="20368" y="6793"/>
                      <a:pt x="19667" y="6689"/>
                    </a:cubicBezTo>
                    <a:cubicBezTo>
                      <a:pt x="14194" y="5909"/>
                      <a:pt x="8938" y="9156"/>
                      <a:pt x="7180" y="14439"/>
                    </a:cubicBezTo>
                    <a:cubicBezTo>
                      <a:pt x="5180" y="20448"/>
                      <a:pt x="8445" y="26968"/>
                      <a:pt x="14463" y="28986"/>
                    </a:cubicBezTo>
                    <a:cubicBezTo>
                      <a:pt x="15121" y="29202"/>
                      <a:pt x="15814" y="29367"/>
                      <a:pt x="16498" y="29462"/>
                    </a:cubicBezTo>
                    <a:close/>
                  </a:path>
                </a:pathLst>
              </a:custGeom>
              <a:grpFill/>
              <a:ln w="8653" cap="flat">
                <a:noFill/>
                <a:prstDash val="solid"/>
                <a:miter/>
              </a:ln>
            </p:spPr>
            <p:txBody>
              <a:bodyPr rtlCol="0" anchor="ctr"/>
              <a:lstStyle/>
              <a:p>
                <a:endParaRPr lang="en-IN" dirty="0"/>
              </a:p>
            </p:txBody>
          </p:sp>
          <p:sp>
            <p:nvSpPr>
              <p:cNvPr id="704" name="Freeform: Shape 703">
                <a:extLst>
                  <a:ext uri="{FF2B5EF4-FFF2-40B4-BE49-F238E27FC236}">
                    <a16:creationId xmlns:a16="http://schemas.microsoft.com/office/drawing/2014/main" id="{FF43900B-D9C3-426B-9D4D-4290DDB0391E}"/>
                  </a:ext>
                </a:extLst>
              </p:cNvPr>
              <p:cNvSpPr/>
              <p:nvPr/>
            </p:nvSpPr>
            <p:spPr>
              <a:xfrm>
                <a:off x="-1522411" y="3437559"/>
                <a:ext cx="36143" cy="36159"/>
              </a:xfrm>
              <a:custGeom>
                <a:avLst/>
                <a:gdLst>
                  <a:gd name="connsiteX0" fmla="*/ 20613 w 36143"/>
                  <a:gd name="connsiteY0" fmla="*/ 195 h 36159"/>
                  <a:gd name="connsiteX1" fmla="*/ 36139 w 36143"/>
                  <a:gd name="connsiteY1" fmla="*/ 18492 h 36159"/>
                  <a:gd name="connsiteX2" fmla="*/ 17669 w 36143"/>
                  <a:gd name="connsiteY2" fmla="*/ 36156 h 36159"/>
                  <a:gd name="connsiteX3" fmla="*/ 5 w 36143"/>
                  <a:gd name="connsiteY3" fmla="*/ 17677 h 36159"/>
                  <a:gd name="connsiteX4" fmla="*/ 5581 w 36143"/>
                  <a:gd name="connsiteY4" fmla="*/ 5018 h 36159"/>
                  <a:gd name="connsiteX5" fmla="*/ 18475 w 36143"/>
                  <a:gd name="connsiteY5" fmla="*/ 4 h 36159"/>
                  <a:gd name="connsiteX6" fmla="*/ 20613 w 36143"/>
                  <a:gd name="connsiteY6" fmla="*/ 195 h 36159"/>
                  <a:gd name="connsiteX7" fmla="*/ 16457 w 36143"/>
                  <a:gd name="connsiteY7" fmla="*/ 29463 h 36159"/>
                  <a:gd name="connsiteX8" fmla="*/ 17825 w 36143"/>
                  <a:gd name="connsiteY8" fmla="*/ 29584 h 36159"/>
                  <a:gd name="connsiteX9" fmla="*/ 29567 w 36143"/>
                  <a:gd name="connsiteY9" fmla="*/ 18344 h 36159"/>
                  <a:gd name="connsiteX10" fmla="*/ 18327 w 36143"/>
                  <a:gd name="connsiteY10" fmla="*/ 6585 h 36159"/>
                  <a:gd name="connsiteX11" fmla="*/ 10127 w 36143"/>
                  <a:gd name="connsiteY11" fmla="*/ 9763 h 36159"/>
                  <a:gd name="connsiteX12" fmla="*/ 6577 w 36143"/>
                  <a:gd name="connsiteY12" fmla="*/ 17833 h 36159"/>
                  <a:gd name="connsiteX13" fmla="*/ 16457 w 36143"/>
                  <a:gd name="connsiteY13" fmla="*/ 29463 h 36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43" h="36159">
                    <a:moveTo>
                      <a:pt x="20613" y="195"/>
                    </a:moveTo>
                    <a:cubicBezTo>
                      <a:pt x="29671" y="1459"/>
                      <a:pt x="36338" y="9339"/>
                      <a:pt x="36139" y="18492"/>
                    </a:cubicBezTo>
                    <a:cubicBezTo>
                      <a:pt x="35914" y="28449"/>
                      <a:pt x="27636" y="36364"/>
                      <a:pt x="17669" y="36156"/>
                    </a:cubicBezTo>
                    <a:cubicBezTo>
                      <a:pt x="7573" y="35914"/>
                      <a:pt x="-220" y="27540"/>
                      <a:pt x="5" y="17677"/>
                    </a:cubicBezTo>
                    <a:cubicBezTo>
                      <a:pt x="109" y="12837"/>
                      <a:pt x="2092" y="8343"/>
                      <a:pt x="5581" y="5018"/>
                    </a:cubicBezTo>
                    <a:cubicBezTo>
                      <a:pt x="9062" y="1684"/>
                      <a:pt x="13651" y="-100"/>
                      <a:pt x="18475" y="4"/>
                    </a:cubicBezTo>
                    <a:cubicBezTo>
                      <a:pt x="19211" y="39"/>
                      <a:pt x="19921" y="91"/>
                      <a:pt x="20613" y="195"/>
                    </a:cubicBezTo>
                    <a:close/>
                    <a:moveTo>
                      <a:pt x="16457" y="29463"/>
                    </a:moveTo>
                    <a:cubicBezTo>
                      <a:pt x="16907" y="29532"/>
                      <a:pt x="17358" y="29584"/>
                      <a:pt x="17825" y="29584"/>
                    </a:cubicBezTo>
                    <a:cubicBezTo>
                      <a:pt x="24164" y="29705"/>
                      <a:pt x="29437" y="24683"/>
                      <a:pt x="29567" y="18344"/>
                    </a:cubicBezTo>
                    <a:cubicBezTo>
                      <a:pt x="29705" y="12049"/>
                      <a:pt x="24752" y="6732"/>
                      <a:pt x="18327" y="6585"/>
                    </a:cubicBezTo>
                    <a:cubicBezTo>
                      <a:pt x="15262" y="6516"/>
                      <a:pt x="12344" y="7659"/>
                      <a:pt x="10127" y="9763"/>
                    </a:cubicBezTo>
                    <a:cubicBezTo>
                      <a:pt x="7910" y="11902"/>
                      <a:pt x="6638" y="14751"/>
                      <a:pt x="6577" y="17833"/>
                    </a:cubicBezTo>
                    <a:cubicBezTo>
                      <a:pt x="6456" y="23652"/>
                      <a:pt x="10690" y="28657"/>
                      <a:pt x="16457" y="29463"/>
                    </a:cubicBezTo>
                    <a:close/>
                  </a:path>
                </a:pathLst>
              </a:custGeom>
              <a:grpFill/>
              <a:ln w="8653" cap="flat">
                <a:noFill/>
                <a:prstDash val="solid"/>
                <a:miter/>
              </a:ln>
            </p:spPr>
            <p:txBody>
              <a:bodyPr rtlCol="0" anchor="ctr"/>
              <a:lstStyle/>
              <a:p>
                <a:endParaRPr lang="en-IN" dirty="0"/>
              </a:p>
            </p:txBody>
          </p:sp>
          <p:sp>
            <p:nvSpPr>
              <p:cNvPr id="705" name="Freeform: Shape 704">
                <a:extLst>
                  <a:ext uri="{FF2B5EF4-FFF2-40B4-BE49-F238E27FC236}">
                    <a16:creationId xmlns:a16="http://schemas.microsoft.com/office/drawing/2014/main" id="{FE3040D0-07F8-49B3-BB02-DDE300D9D3A6}"/>
                  </a:ext>
                </a:extLst>
              </p:cNvPr>
              <p:cNvSpPr/>
              <p:nvPr/>
            </p:nvSpPr>
            <p:spPr>
              <a:xfrm>
                <a:off x="-1564098" y="3454747"/>
                <a:ext cx="36121" cy="36140"/>
              </a:xfrm>
              <a:custGeom>
                <a:avLst/>
                <a:gdLst>
                  <a:gd name="connsiteX0" fmla="*/ 20598 w 36121"/>
                  <a:gd name="connsiteY0" fmla="*/ 178 h 36140"/>
                  <a:gd name="connsiteX1" fmla="*/ 20598 w 36121"/>
                  <a:gd name="connsiteY1" fmla="*/ 178 h 36140"/>
                  <a:gd name="connsiteX2" fmla="*/ 30590 w 36121"/>
                  <a:gd name="connsiteY2" fmla="*/ 5061 h 36140"/>
                  <a:gd name="connsiteX3" fmla="*/ 31067 w 36121"/>
                  <a:gd name="connsiteY3" fmla="*/ 30606 h 36140"/>
                  <a:gd name="connsiteX4" fmla="*/ 15506 w 36121"/>
                  <a:gd name="connsiteY4" fmla="*/ 35966 h 36140"/>
                  <a:gd name="connsiteX5" fmla="*/ 5522 w 36121"/>
                  <a:gd name="connsiteY5" fmla="*/ 31082 h 36140"/>
                  <a:gd name="connsiteX6" fmla="*/ 5037 w 36121"/>
                  <a:gd name="connsiteY6" fmla="*/ 5537 h 36140"/>
                  <a:gd name="connsiteX7" fmla="*/ 20598 w 36121"/>
                  <a:gd name="connsiteY7" fmla="*/ 178 h 36140"/>
                  <a:gd name="connsiteX8" fmla="*/ 16433 w 36121"/>
                  <a:gd name="connsiteY8" fmla="*/ 29471 h 36140"/>
                  <a:gd name="connsiteX9" fmla="*/ 26348 w 36121"/>
                  <a:gd name="connsiteY9" fmla="*/ 26059 h 36140"/>
                  <a:gd name="connsiteX10" fmla="*/ 26044 w 36121"/>
                  <a:gd name="connsiteY10" fmla="*/ 9789 h 36140"/>
                  <a:gd name="connsiteX11" fmla="*/ 19697 w 36121"/>
                  <a:gd name="connsiteY11" fmla="*/ 6681 h 36140"/>
                  <a:gd name="connsiteX12" fmla="*/ 19697 w 36121"/>
                  <a:gd name="connsiteY12" fmla="*/ 6681 h 36140"/>
                  <a:gd name="connsiteX13" fmla="*/ 9783 w 36121"/>
                  <a:gd name="connsiteY13" fmla="*/ 10092 h 36140"/>
                  <a:gd name="connsiteX14" fmla="*/ 10094 w 36121"/>
                  <a:gd name="connsiteY14" fmla="*/ 26371 h 36140"/>
                  <a:gd name="connsiteX15" fmla="*/ 16433 w 36121"/>
                  <a:gd name="connsiteY15" fmla="*/ 29471 h 36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21" h="36140">
                    <a:moveTo>
                      <a:pt x="20598" y="178"/>
                    </a:moveTo>
                    <a:lnTo>
                      <a:pt x="20598" y="178"/>
                    </a:lnTo>
                    <a:cubicBezTo>
                      <a:pt x="24373" y="714"/>
                      <a:pt x="27837" y="2403"/>
                      <a:pt x="30590" y="5061"/>
                    </a:cubicBezTo>
                    <a:cubicBezTo>
                      <a:pt x="37777" y="11954"/>
                      <a:pt x="37985" y="23436"/>
                      <a:pt x="31067" y="30606"/>
                    </a:cubicBezTo>
                    <a:cubicBezTo>
                      <a:pt x="27058" y="34762"/>
                      <a:pt x="21239" y="36771"/>
                      <a:pt x="15506" y="35966"/>
                    </a:cubicBezTo>
                    <a:cubicBezTo>
                      <a:pt x="11740" y="35420"/>
                      <a:pt x="8276" y="33740"/>
                      <a:pt x="5522" y="31082"/>
                    </a:cubicBezTo>
                    <a:cubicBezTo>
                      <a:pt x="-1647" y="24163"/>
                      <a:pt x="-1864" y="12698"/>
                      <a:pt x="5037" y="5537"/>
                    </a:cubicBezTo>
                    <a:cubicBezTo>
                      <a:pt x="9047" y="1381"/>
                      <a:pt x="14866" y="-636"/>
                      <a:pt x="20598" y="178"/>
                    </a:cubicBezTo>
                    <a:close/>
                    <a:moveTo>
                      <a:pt x="16433" y="29471"/>
                    </a:moveTo>
                    <a:cubicBezTo>
                      <a:pt x="20096" y="29991"/>
                      <a:pt x="23784" y="28709"/>
                      <a:pt x="26348" y="26059"/>
                    </a:cubicBezTo>
                    <a:cubicBezTo>
                      <a:pt x="30738" y="21496"/>
                      <a:pt x="30608" y="14197"/>
                      <a:pt x="26044" y="9789"/>
                    </a:cubicBezTo>
                    <a:cubicBezTo>
                      <a:pt x="24287" y="8101"/>
                      <a:pt x="22079" y="7018"/>
                      <a:pt x="19697" y="6681"/>
                    </a:cubicBezTo>
                    <a:lnTo>
                      <a:pt x="19697" y="6681"/>
                    </a:lnTo>
                    <a:cubicBezTo>
                      <a:pt x="16043" y="6170"/>
                      <a:pt x="12337" y="7460"/>
                      <a:pt x="9783" y="10092"/>
                    </a:cubicBezTo>
                    <a:cubicBezTo>
                      <a:pt x="5375" y="14664"/>
                      <a:pt x="5522" y="21964"/>
                      <a:pt x="10094" y="26371"/>
                    </a:cubicBezTo>
                    <a:cubicBezTo>
                      <a:pt x="11835" y="28060"/>
                      <a:pt x="14034" y="29142"/>
                      <a:pt x="16433" y="29471"/>
                    </a:cubicBezTo>
                    <a:close/>
                  </a:path>
                </a:pathLst>
              </a:custGeom>
              <a:grpFill/>
              <a:ln w="8653" cap="flat">
                <a:noFill/>
                <a:prstDash val="solid"/>
                <a:miter/>
              </a:ln>
            </p:spPr>
            <p:txBody>
              <a:bodyPr rtlCol="0" anchor="ctr"/>
              <a:lstStyle/>
              <a:p>
                <a:endParaRPr lang="en-IN" dirty="0"/>
              </a:p>
            </p:txBody>
          </p:sp>
          <p:sp>
            <p:nvSpPr>
              <p:cNvPr id="706" name="Freeform: Shape 705">
                <a:extLst>
                  <a:ext uri="{FF2B5EF4-FFF2-40B4-BE49-F238E27FC236}">
                    <a16:creationId xmlns:a16="http://schemas.microsoft.com/office/drawing/2014/main" id="{CB5857E9-BD74-4DC7-9729-A0094C11216F}"/>
                  </a:ext>
                </a:extLst>
              </p:cNvPr>
              <p:cNvSpPr/>
              <p:nvPr/>
            </p:nvSpPr>
            <p:spPr>
              <a:xfrm>
                <a:off x="-1644068" y="3510557"/>
                <a:ext cx="36119" cy="36150"/>
              </a:xfrm>
              <a:custGeom>
                <a:avLst/>
                <a:gdLst>
                  <a:gd name="connsiteX0" fmla="*/ 20584 w 36119"/>
                  <a:gd name="connsiteY0" fmla="*/ 176 h 36150"/>
                  <a:gd name="connsiteX1" fmla="*/ 20584 w 36119"/>
                  <a:gd name="connsiteY1" fmla="*/ 176 h 36150"/>
                  <a:gd name="connsiteX2" fmla="*/ 26204 w 36119"/>
                  <a:gd name="connsiteY2" fmla="*/ 1942 h 36150"/>
                  <a:gd name="connsiteX3" fmla="*/ 34179 w 36119"/>
                  <a:gd name="connsiteY3" fmla="*/ 26239 h 36150"/>
                  <a:gd name="connsiteX4" fmla="*/ 15536 w 36119"/>
                  <a:gd name="connsiteY4" fmla="*/ 35972 h 36150"/>
                  <a:gd name="connsiteX5" fmla="*/ 9916 w 36119"/>
                  <a:gd name="connsiteY5" fmla="*/ 34215 h 36150"/>
                  <a:gd name="connsiteX6" fmla="*/ 1941 w 36119"/>
                  <a:gd name="connsiteY6" fmla="*/ 9926 h 36150"/>
                  <a:gd name="connsiteX7" fmla="*/ 20584 w 36119"/>
                  <a:gd name="connsiteY7" fmla="*/ 176 h 36150"/>
                  <a:gd name="connsiteX8" fmla="*/ 16445 w 36119"/>
                  <a:gd name="connsiteY8" fmla="*/ 29469 h 36150"/>
                  <a:gd name="connsiteX9" fmla="*/ 28317 w 36119"/>
                  <a:gd name="connsiteY9" fmla="*/ 23269 h 36150"/>
                  <a:gd name="connsiteX10" fmla="*/ 23234 w 36119"/>
                  <a:gd name="connsiteY10" fmla="*/ 7813 h 36150"/>
                  <a:gd name="connsiteX11" fmla="*/ 19658 w 36119"/>
                  <a:gd name="connsiteY11" fmla="*/ 6696 h 36150"/>
                  <a:gd name="connsiteX12" fmla="*/ 7795 w 36119"/>
                  <a:gd name="connsiteY12" fmla="*/ 12887 h 36150"/>
                  <a:gd name="connsiteX13" fmla="*/ 12878 w 36119"/>
                  <a:gd name="connsiteY13" fmla="*/ 28344 h 36150"/>
                  <a:gd name="connsiteX14" fmla="*/ 16445 w 36119"/>
                  <a:gd name="connsiteY14" fmla="*/ 29469 h 3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19" h="36150">
                    <a:moveTo>
                      <a:pt x="20584" y="176"/>
                    </a:moveTo>
                    <a:lnTo>
                      <a:pt x="20584" y="176"/>
                    </a:lnTo>
                    <a:cubicBezTo>
                      <a:pt x="22550" y="453"/>
                      <a:pt x="24429" y="1050"/>
                      <a:pt x="26204" y="1942"/>
                    </a:cubicBezTo>
                    <a:cubicBezTo>
                      <a:pt x="35097" y="6445"/>
                      <a:pt x="38673" y="17312"/>
                      <a:pt x="34179" y="26239"/>
                    </a:cubicBezTo>
                    <a:cubicBezTo>
                      <a:pt x="30698" y="33141"/>
                      <a:pt x="23190" y="37055"/>
                      <a:pt x="15536" y="35972"/>
                    </a:cubicBezTo>
                    <a:cubicBezTo>
                      <a:pt x="13579" y="35704"/>
                      <a:pt x="11691" y="35089"/>
                      <a:pt x="9916" y="34215"/>
                    </a:cubicBezTo>
                    <a:cubicBezTo>
                      <a:pt x="1023" y="29712"/>
                      <a:pt x="-2553" y="18827"/>
                      <a:pt x="1941" y="9926"/>
                    </a:cubicBezTo>
                    <a:cubicBezTo>
                      <a:pt x="5413" y="3024"/>
                      <a:pt x="12921" y="-898"/>
                      <a:pt x="20584" y="176"/>
                    </a:cubicBezTo>
                    <a:close/>
                    <a:moveTo>
                      <a:pt x="16445" y="29469"/>
                    </a:moveTo>
                    <a:cubicBezTo>
                      <a:pt x="21329" y="30153"/>
                      <a:pt x="26091" y="27659"/>
                      <a:pt x="28317" y="23269"/>
                    </a:cubicBezTo>
                    <a:cubicBezTo>
                      <a:pt x="31183" y="17598"/>
                      <a:pt x="28888" y="10670"/>
                      <a:pt x="23234" y="7813"/>
                    </a:cubicBezTo>
                    <a:cubicBezTo>
                      <a:pt x="22108" y="7259"/>
                      <a:pt x="20887" y="6869"/>
                      <a:pt x="19658" y="6696"/>
                    </a:cubicBezTo>
                    <a:cubicBezTo>
                      <a:pt x="14783" y="6003"/>
                      <a:pt x="10020" y="8488"/>
                      <a:pt x="7795" y="12887"/>
                    </a:cubicBezTo>
                    <a:cubicBezTo>
                      <a:pt x="4928" y="18533"/>
                      <a:pt x="7214" y="25486"/>
                      <a:pt x="12878" y="28344"/>
                    </a:cubicBezTo>
                    <a:cubicBezTo>
                      <a:pt x="13995" y="28924"/>
                      <a:pt x="15215" y="29296"/>
                      <a:pt x="16445" y="29469"/>
                    </a:cubicBezTo>
                    <a:close/>
                  </a:path>
                </a:pathLst>
              </a:custGeom>
              <a:grpFill/>
              <a:ln w="8653" cap="flat">
                <a:noFill/>
                <a:prstDash val="solid"/>
                <a:miter/>
              </a:ln>
            </p:spPr>
            <p:txBody>
              <a:bodyPr rtlCol="0" anchor="ctr"/>
              <a:lstStyle/>
              <a:p>
                <a:endParaRPr lang="en-IN" dirty="0"/>
              </a:p>
            </p:txBody>
          </p:sp>
          <p:sp>
            <p:nvSpPr>
              <p:cNvPr id="707" name="Freeform: Shape 706">
                <a:extLst>
                  <a:ext uri="{FF2B5EF4-FFF2-40B4-BE49-F238E27FC236}">
                    <a16:creationId xmlns:a16="http://schemas.microsoft.com/office/drawing/2014/main" id="{20C6F60B-1ACA-4589-BC7A-B1C7521E1702}"/>
                  </a:ext>
                </a:extLst>
              </p:cNvPr>
              <p:cNvSpPr/>
              <p:nvPr/>
            </p:nvSpPr>
            <p:spPr>
              <a:xfrm>
                <a:off x="-1704050" y="3587475"/>
                <a:ext cx="36145" cy="36139"/>
              </a:xfrm>
              <a:custGeom>
                <a:avLst/>
                <a:gdLst>
                  <a:gd name="connsiteX0" fmla="*/ 20593 w 36145"/>
                  <a:gd name="connsiteY0" fmla="*/ 185 h 36139"/>
                  <a:gd name="connsiteX1" fmla="*/ 20593 w 36145"/>
                  <a:gd name="connsiteY1" fmla="*/ 185 h 36139"/>
                  <a:gd name="connsiteX2" fmla="*/ 21113 w 36145"/>
                  <a:gd name="connsiteY2" fmla="*/ 263 h 36139"/>
                  <a:gd name="connsiteX3" fmla="*/ 35885 w 36145"/>
                  <a:gd name="connsiteY3" fmla="*/ 21097 h 36139"/>
                  <a:gd name="connsiteX4" fmla="*/ 15562 w 36145"/>
                  <a:gd name="connsiteY4" fmla="*/ 35956 h 36139"/>
                  <a:gd name="connsiteX5" fmla="*/ 15052 w 36145"/>
                  <a:gd name="connsiteY5" fmla="*/ 35887 h 36139"/>
                  <a:gd name="connsiteX6" fmla="*/ 253 w 36145"/>
                  <a:gd name="connsiteY6" fmla="*/ 15036 h 36139"/>
                  <a:gd name="connsiteX7" fmla="*/ 20593 w 36145"/>
                  <a:gd name="connsiteY7" fmla="*/ 185 h 36139"/>
                  <a:gd name="connsiteX8" fmla="*/ 16472 w 36145"/>
                  <a:gd name="connsiteY8" fmla="*/ 29462 h 36139"/>
                  <a:gd name="connsiteX9" fmla="*/ 29408 w 36145"/>
                  <a:gd name="connsiteY9" fmla="*/ 20006 h 36139"/>
                  <a:gd name="connsiteX10" fmla="*/ 19996 w 36145"/>
                  <a:gd name="connsiteY10" fmla="*/ 6732 h 36139"/>
                  <a:gd name="connsiteX11" fmla="*/ 19675 w 36145"/>
                  <a:gd name="connsiteY11" fmla="*/ 6688 h 36139"/>
                  <a:gd name="connsiteX12" fmla="*/ 6739 w 36145"/>
                  <a:gd name="connsiteY12" fmla="*/ 16135 h 36139"/>
                  <a:gd name="connsiteX13" fmla="*/ 16143 w 36145"/>
                  <a:gd name="connsiteY13" fmla="*/ 29410 h 36139"/>
                  <a:gd name="connsiteX14" fmla="*/ 16472 w 36145"/>
                  <a:gd name="connsiteY14" fmla="*/ 29462 h 3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5" h="36139">
                    <a:moveTo>
                      <a:pt x="20593" y="185"/>
                    </a:moveTo>
                    <a:lnTo>
                      <a:pt x="20593" y="185"/>
                    </a:lnTo>
                    <a:lnTo>
                      <a:pt x="21113" y="263"/>
                    </a:lnTo>
                    <a:cubicBezTo>
                      <a:pt x="30924" y="1908"/>
                      <a:pt x="37565" y="11277"/>
                      <a:pt x="35885" y="21097"/>
                    </a:cubicBezTo>
                    <a:cubicBezTo>
                      <a:pt x="34249" y="30813"/>
                      <a:pt x="25304" y="37333"/>
                      <a:pt x="15562" y="35956"/>
                    </a:cubicBezTo>
                    <a:lnTo>
                      <a:pt x="15052" y="35887"/>
                    </a:lnTo>
                    <a:cubicBezTo>
                      <a:pt x="5223" y="34216"/>
                      <a:pt x="-1401" y="24864"/>
                      <a:pt x="253" y="15036"/>
                    </a:cubicBezTo>
                    <a:cubicBezTo>
                      <a:pt x="1924" y="5329"/>
                      <a:pt x="10843" y="-1200"/>
                      <a:pt x="20593" y="185"/>
                    </a:cubicBezTo>
                    <a:close/>
                    <a:moveTo>
                      <a:pt x="16472" y="29462"/>
                    </a:moveTo>
                    <a:cubicBezTo>
                      <a:pt x="22680" y="30345"/>
                      <a:pt x="28361" y="26197"/>
                      <a:pt x="29408" y="20006"/>
                    </a:cubicBezTo>
                    <a:cubicBezTo>
                      <a:pt x="30465" y="13745"/>
                      <a:pt x="26256" y="7797"/>
                      <a:pt x="19996" y="6732"/>
                    </a:cubicBezTo>
                    <a:lnTo>
                      <a:pt x="19675" y="6688"/>
                    </a:lnTo>
                    <a:cubicBezTo>
                      <a:pt x="13458" y="5805"/>
                      <a:pt x="7778" y="9962"/>
                      <a:pt x="6739" y="16135"/>
                    </a:cubicBezTo>
                    <a:cubicBezTo>
                      <a:pt x="5674" y="22396"/>
                      <a:pt x="9891" y="28345"/>
                      <a:pt x="16143" y="29410"/>
                    </a:cubicBezTo>
                    <a:lnTo>
                      <a:pt x="16472" y="29462"/>
                    </a:lnTo>
                    <a:close/>
                  </a:path>
                </a:pathLst>
              </a:custGeom>
              <a:grpFill/>
              <a:ln w="8653" cap="flat">
                <a:noFill/>
                <a:prstDash val="solid"/>
                <a:miter/>
              </a:ln>
            </p:spPr>
            <p:txBody>
              <a:bodyPr rtlCol="0" anchor="ctr"/>
              <a:lstStyle/>
              <a:p>
                <a:endParaRPr lang="en-IN" dirty="0"/>
              </a:p>
            </p:txBody>
          </p:sp>
          <p:sp>
            <p:nvSpPr>
              <p:cNvPr id="708" name="Freeform: Shape 707">
                <a:extLst>
                  <a:ext uri="{FF2B5EF4-FFF2-40B4-BE49-F238E27FC236}">
                    <a16:creationId xmlns:a16="http://schemas.microsoft.com/office/drawing/2014/main" id="{DD91DE39-7DD9-4D87-B1C8-ED2D49F337C3}"/>
                  </a:ext>
                </a:extLst>
              </p:cNvPr>
              <p:cNvSpPr/>
              <p:nvPr/>
            </p:nvSpPr>
            <p:spPr>
              <a:xfrm>
                <a:off x="-1738665" y="3678635"/>
                <a:ext cx="36142" cy="27689"/>
              </a:xfrm>
              <a:custGeom>
                <a:avLst/>
                <a:gdLst>
                  <a:gd name="connsiteX0" fmla="*/ 2829 w 36142"/>
                  <a:gd name="connsiteY0" fmla="*/ 27690 h 27689"/>
                  <a:gd name="connsiteX1" fmla="*/ 11990 w 36142"/>
                  <a:gd name="connsiteY1" fmla="*/ 27690 h 27689"/>
                  <a:gd name="connsiteX2" fmla="*/ 6648 w 36142"/>
                  <a:gd name="connsiteY2" fmla="*/ 19576 h 27689"/>
                  <a:gd name="connsiteX3" fmla="*/ 8934 w 36142"/>
                  <a:gd name="connsiteY3" fmla="*/ 11090 h 27689"/>
                  <a:gd name="connsiteX4" fmla="*/ 16580 w 36142"/>
                  <a:gd name="connsiteY4" fmla="*/ 6674 h 27689"/>
                  <a:gd name="connsiteX5" fmla="*/ 19680 w 36142"/>
                  <a:gd name="connsiteY5" fmla="*/ 6691 h 27689"/>
                  <a:gd name="connsiteX6" fmla="*/ 29473 w 36142"/>
                  <a:gd name="connsiteY6" fmla="*/ 16580 h 27689"/>
                  <a:gd name="connsiteX7" fmla="*/ 24243 w 36142"/>
                  <a:gd name="connsiteY7" fmla="*/ 27690 h 27689"/>
                  <a:gd name="connsiteX8" fmla="*/ 33275 w 36142"/>
                  <a:gd name="connsiteY8" fmla="*/ 27690 h 27689"/>
                  <a:gd name="connsiteX9" fmla="*/ 35993 w 36142"/>
                  <a:gd name="connsiteY9" fmla="*/ 15723 h 27689"/>
                  <a:gd name="connsiteX10" fmla="*/ 20606 w 36142"/>
                  <a:gd name="connsiteY10" fmla="*/ 163 h 27689"/>
                  <a:gd name="connsiteX11" fmla="*/ 15723 w 36142"/>
                  <a:gd name="connsiteY11" fmla="*/ 163 h 27689"/>
                  <a:gd name="connsiteX12" fmla="*/ 3730 w 36142"/>
                  <a:gd name="connsiteY12" fmla="*/ 7073 h 27689"/>
                  <a:gd name="connsiteX13" fmla="*/ 162 w 36142"/>
                  <a:gd name="connsiteY13" fmla="*/ 20433 h 27689"/>
                  <a:gd name="connsiteX14" fmla="*/ 2829 w 36142"/>
                  <a:gd name="connsiteY14" fmla="*/ 27690 h 2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2" h="27689">
                    <a:moveTo>
                      <a:pt x="2829" y="27690"/>
                    </a:moveTo>
                    <a:lnTo>
                      <a:pt x="11990" y="27690"/>
                    </a:lnTo>
                    <a:cubicBezTo>
                      <a:pt x="9176" y="25897"/>
                      <a:pt x="7115" y="23022"/>
                      <a:pt x="6648" y="19576"/>
                    </a:cubicBezTo>
                    <a:cubicBezTo>
                      <a:pt x="6258" y="16537"/>
                      <a:pt x="7063" y="13506"/>
                      <a:pt x="8934" y="11090"/>
                    </a:cubicBezTo>
                    <a:cubicBezTo>
                      <a:pt x="10813" y="8640"/>
                      <a:pt x="13514" y="7073"/>
                      <a:pt x="16580" y="6674"/>
                    </a:cubicBezTo>
                    <a:cubicBezTo>
                      <a:pt x="17610" y="6536"/>
                      <a:pt x="18658" y="6553"/>
                      <a:pt x="19680" y="6691"/>
                    </a:cubicBezTo>
                    <a:cubicBezTo>
                      <a:pt x="24771" y="7419"/>
                      <a:pt x="28789" y="11471"/>
                      <a:pt x="29473" y="16580"/>
                    </a:cubicBezTo>
                    <a:cubicBezTo>
                      <a:pt x="30053" y="21126"/>
                      <a:pt x="27854" y="25352"/>
                      <a:pt x="24243" y="27690"/>
                    </a:cubicBezTo>
                    <a:lnTo>
                      <a:pt x="33275" y="27690"/>
                    </a:lnTo>
                    <a:cubicBezTo>
                      <a:pt x="35457" y="24235"/>
                      <a:pt x="36565" y="20078"/>
                      <a:pt x="35993" y="15723"/>
                    </a:cubicBezTo>
                    <a:cubicBezTo>
                      <a:pt x="34920" y="7687"/>
                      <a:pt x="28599" y="1297"/>
                      <a:pt x="20606" y="163"/>
                    </a:cubicBezTo>
                    <a:cubicBezTo>
                      <a:pt x="18987" y="-54"/>
                      <a:pt x="17342" y="-54"/>
                      <a:pt x="15723" y="163"/>
                    </a:cubicBezTo>
                    <a:cubicBezTo>
                      <a:pt x="10925" y="768"/>
                      <a:pt x="6674" y="3236"/>
                      <a:pt x="3730" y="7073"/>
                    </a:cubicBezTo>
                    <a:cubicBezTo>
                      <a:pt x="794" y="10900"/>
                      <a:pt x="-479" y="15654"/>
                      <a:pt x="162" y="20433"/>
                    </a:cubicBezTo>
                    <a:cubicBezTo>
                      <a:pt x="500" y="23083"/>
                      <a:pt x="1470" y="25525"/>
                      <a:pt x="2829" y="27690"/>
                    </a:cubicBezTo>
                    <a:close/>
                  </a:path>
                </a:pathLst>
              </a:custGeom>
              <a:grpFill/>
              <a:ln w="8653" cap="flat">
                <a:noFill/>
                <a:prstDash val="solid"/>
                <a:miter/>
              </a:ln>
            </p:spPr>
            <p:txBody>
              <a:bodyPr rtlCol="0" anchor="ctr"/>
              <a:lstStyle/>
              <a:p>
                <a:endParaRPr lang="en-IN" dirty="0"/>
              </a:p>
            </p:txBody>
          </p:sp>
          <p:sp>
            <p:nvSpPr>
              <p:cNvPr id="709" name="Freeform: Shape 708">
                <a:extLst>
                  <a:ext uri="{FF2B5EF4-FFF2-40B4-BE49-F238E27FC236}">
                    <a16:creationId xmlns:a16="http://schemas.microsoft.com/office/drawing/2014/main" id="{A5E5D516-FDC4-4DFD-900F-3F7FF1BF4B99}"/>
                  </a:ext>
                </a:extLst>
              </p:cNvPr>
              <p:cNvSpPr/>
              <p:nvPr/>
            </p:nvSpPr>
            <p:spPr>
              <a:xfrm>
                <a:off x="-1100799" y="3671644"/>
                <a:ext cx="36145" cy="34679"/>
              </a:xfrm>
              <a:custGeom>
                <a:avLst/>
                <a:gdLst>
                  <a:gd name="connsiteX0" fmla="*/ 11114 w 36145"/>
                  <a:gd name="connsiteY0" fmla="*/ 34680 h 34679"/>
                  <a:gd name="connsiteX1" fmla="*/ 25176 w 36145"/>
                  <a:gd name="connsiteY1" fmla="*/ 34680 h 34679"/>
                  <a:gd name="connsiteX2" fmla="*/ 27964 w 36145"/>
                  <a:gd name="connsiteY2" fmla="*/ 33182 h 34679"/>
                  <a:gd name="connsiteX3" fmla="*/ 35757 w 36145"/>
                  <a:gd name="connsiteY3" fmla="*/ 21769 h 34679"/>
                  <a:gd name="connsiteX4" fmla="*/ 33194 w 36145"/>
                  <a:gd name="connsiteY4" fmla="*/ 8183 h 34679"/>
                  <a:gd name="connsiteX5" fmla="*/ 20587 w 36145"/>
                  <a:gd name="connsiteY5" fmla="*/ 173 h 34679"/>
                  <a:gd name="connsiteX6" fmla="*/ 8170 w 36145"/>
                  <a:gd name="connsiteY6" fmla="*/ 2962 h 34679"/>
                  <a:gd name="connsiteX7" fmla="*/ 2939 w 36145"/>
                  <a:gd name="connsiteY7" fmla="*/ 27995 h 34679"/>
                  <a:gd name="connsiteX8" fmla="*/ 11114 w 36145"/>
                  <a:gd name="connsiteY8" fmla="*/ 34680 h 34679"/>
                  <a:gd name="connsiteX9" fmla="*/ 11772 w 36145"/>
                  <a:gd name="connsiteY9" fmla="*/ 8451 h 34679"/>
                  <a:gd name="connsiteX10" fmla="*/ 19677 w 36145"/>
                  <a:gd name="connsiteY10" fmla="*/ 6676 h 34679"/>
                  <a:gd name="connsiteX11" fmla="*/ 27696 w 36145"/>
                  <a:gd name="connsiteY11" fmla="*/ 11777 h 34679"/>
                  <a:gd name="connsiteX12" fmla="*/ 29324 w 36145"/>
                  <a:gd name="connsiteY12" fmla="*/ 20427 h 34679"/>
                  <a:gd name="connsiteX13" fmla="*/ 24362 w 36145"/>
                  <a:gd name="connsiteY13" fmla="*/ 27709 h 34679"/>
                  <a:gd name="connsiteX14" fmla="*/ 16474 w 36145"/>
                  <a:gd name="connsiteY14" fmla="*/ 29484 h 34679"/>
                  <a:gd name="connsiteX15" fmla="*/ 8438 w 36145"/>
                  <a:gd name="connsiteY15" fmla="*/ 24393 h 34679"/>
                  <a:gd name="connsiteX16" fmla="*/ 11772 w 36145"/>
                  <a:gd name="connsiteY16" fmla="*/ 8451 h 34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145" h="34679">
                    <a:moveTo>
                      <a:pt x="11114" y="34680"/>
                    </a:moveTo>
                    <a:lnTo>
                      <a:pt x="25176" y="34680"/>
                    </a:lnTo>
                    <a:cubicBezTo>
                      <a:pt x="26137" y="34264"/>
                      <a:pt x="27081" y="33779"/>
                      <a:pt x="27964" y="33182"/>
                    </a:cubicBezTo>
                    <a:cubicBezTo>
                      <a:pt x="32008" y="30558"/>
                      <a:pt x="34779" y="26488"/>
                      <a:pt x="35757" y="21769"/>
                    </a:cubicBezTo>
                    <a:cubicBezTo>
                      <a:pt x="36745" y="17050"/>
                      <a:pt x="35835" y="12218"/>
                      <a:pt x="33194" y="8183"/>
                    </a:cubicBezTo>
                    <a:cubicBezTo>
                      <a:pt x="30328" y="3828"/>
                      <a:pt x="25748" y="909"/>
                      <a:pt x="20587" y="173"/>
                    </a:cubicBezTo>
                    <a:cubicBezTo>
                      <a:pt x="16248" y="-433"/>
                      <a:pt x="11832" y="563"/>
                      <a:pt x="8170" y="2962"/>
                    </a:cubicBezTo>
                    <a:cubicBezTo>
                      <a:pt x="-169" y="8417"/>
                      <a:pt x="-2507" y="19639"/>
                      <a:pt x="2939" y="27995"/>
                    </a:cubicBezTo>
                    <a:cubicBezTo>
                      <a:pt x="4948" y="31017"/>
                      <a:pt x="7823" y="33303"/>
                      <a:pt x="11114" y="34680"/>
                    </a:cubicBezTo>
                    <a:close/>
                    <a:moveTo>
                      <a:pt x="11772" y="8451"/>
                    </a:moveTo>
                    <a:cubicBezTo>
                      <a:pt x="14110" y="6936"/>
                      <a:pt x="16907" y="6287"/>
                      <a:pt x="19677" y="6676"/>
                    </a:cubicBezTo>
                    <a:cubicBezTo>
                      <a:pt x="22951" y="7144"/>
                      <a:pt x="25877" y="9014"/>
                      <a:pt x="27696" y="11777"/>
                    </a:cubicBezTo>
                    <a:cubicBezTo>
                      <a:pt x="29384" y="14357"/>
                      <a:pt x="29964" y="17414"/>
                      <a:pt x="29324" y="20427"/>
                    </a:cubicBezTo>
                    <a:cubicBezTo>
                      <a:pt x="28700" y="23440"/>
                      <a:pt x="26934" y="26021"/>
                      <a:pt x="24362" y="27709"/>
                    </a:cubicBezTo>
                    <a:cubicBezTo>
                      <a:pt x="22033" y="29233"/>
                      <a:pt x="19219" y="29874"/>
                      <a:pt x="16474" y="29484"/>
                    </a:cubicBezTo>
                    <a:cubicBezTo>
                      <a:pt x="13183" y="29017"/>
                      <a:pt x="10274" y="27155"/>
                      <a:pt x="8438" y="24393"/>
                    </a:cubicBezTo>
                    <a:cubicBezTo>
                      <a:pt x="4983" y="19050"/>
                      <a:pt x="6472" y="11924"/>
                      <a:pt x="11772" y="8451"/>
                    </a:cubicBezTo>
                    <a:close/>
                  </a:path>
                </a:pathLst>
              </a:custGeom>
              <a:grpFill/>
              <a:ln w="8653" cap="flat">
                <a:noFill/>
                <a:prstDash val="solid"/>
                <a:miter/>
              </a:ln>
            </p:spPr>
            <p:txBody>
              <a:bodyPr rtlCol="0" anchor="ctr"/>
              <a:lstStyle/>
              <a:p>
                <a:endParaRPr lang="en-IN" dirty="0"/>
              </a:p>
            </p:txBody>
          </p:sp>
          <p:sp>
            <p:nvSpPr>
              <p:cNvPr id="710" name="Freeform: Shape 709">
                <a:extLst>
                  <a:ext uri="{FF2B5EF4-FFF2-40B4-BE49-F238E27FC236}">
                    <a16:creationId xmlns:a16="http://schemas.microsoft.com/office/drawing/2014/main" id="{CD894E88-8A98-4575-AAAB-6096CD13A2CA}"/>
                  </a:ext>
                </a:extLst>
              </p:cNvPr>
              <p:cNvSpPr/>
              <p:nvPr/>
            </p:nvSpPr>
            <p:spPr>
              <a:xfrm>
                <a:off x="-1137408" y="3581240"/>
                <a:ext cx="36118" cy="36165"/>
              </a:xfrm>
              <a:custGeom>
                <a:avLst/>
                <a:gdLst>
                  <a:gd name="connsiteX0" fmla="*/ 20602 w 36118"/>
                  <a:gd name="connsiteY0" fmla="*/ 177 h 36165"/>
                  <a:gd name="connsiteX1" fmla="*/ 20602 w 36118"/>
                  <a:gd name="connsiteY1" fmla="*/ 177 h 36165"/>
                  <a:gd name="connsiteX2" fmla="*/ 29581 w 36118"/>
                  <a:gd name="connsiteY2" fmla="*/ 4169 h 36165"/>
                  <a:gd name="connsiteX3" fmla="*/ 31963 w 36118"/>
                  <a:gd name="connsiteY3" fmla="*/ 29618 h 36165"/>
                  <a:gd name="connsiteX4" fmla="*/ 15528 w 36118"/>
                  <a:gd name="connsiteY4" fmla="*/ 35982 h 36165"/>
                  <a:gd name="connsiteX5" fmla="*/ 6531 w 36118"/>
                  <a:gd name="connsiteY5" fmla="*/ 32008 h 36165"/>
                  <a:gd name="connsiteX6" fmla="*/ 4150 w 36118"/>
                  <a:gd name="connsiteY6" fmla="*/ 6568 h 36165"/>
                  <a:gd name="connsiteX7" fmla="*/ 20602 w 36118"/>
                  <a:gd name="connsiteY7" fmla="*/ 177 h 36165"/>
                  <a:gd name="connsiteX8" fmla="*/ 16454 w 36118"/>
                  <a:gd name="connsiteY8" fmla="*/ 29480 h 36165"/>
                  <a:gd name="connsiteX9" fmla="*/ 26914 w 36118"/>
                  <a:gd name="connsiteY9" fmla="*/ 25427 h 36165"/>
                  <a:gd name="connsiteX10" fmla="*/ 25391 w 36118"/>
                  <a:gd name="connsiteY10" fmla="*/ 9243 h 36165"/>
                  <a:gd name="connsiteX11" fmla="*/ 19684 w 36118"/>
                  <a:gd name="connsiteY11" fmla="*/ 6706 h 36165"/>
                  <a:gd name="connsiteX12" fmla="*/ 19684 w 36118"/>
                  <a:gd name="connsiteY12" fmla="*/ 6706 h 36165"/>
                  <a:gd name="connsiteX13" fmla="*/ 9198 w 36118"/>
                  <a:gd name="connsiteY13" fmla="*/ 10759 h 36165"/>
                  <a:gd name="connsiteX14" fmla="*/ 10722 w 36118"/>
                  <a:gd name="connsiteY14" fmla="*/ 26943 h 36165"/>
                  <a:gd name="connsiteX15" fmla="*/ 16454 w 36118"/>
                  <a:gd name="connsiteY15" fmla="*/ 29480 h 36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18" h="36165">
                    <a:moveTo>
                      <a:pt x="20602" y="177"/>
                    </a:moveTo>
                    <a:lnTo>
                      <a:pt x="20602" y="177"/>
                    </a:lnTo>
                    <a:cubicBezTo>
                      <a:pt x="23910" y="653"/>
                      <a:pt x="27001" y="2039"/>
                      <a:pt x="29581" y="4169"/>
                    </a:cubicBezTo>
                    <a:cubicBezTo>
                      <a:pt x="37262" y="10542"/>
                      <a:pt x="38327" y="21963"/>
                      <a:pt x="31963" y="29618"/>
                    </a:cubicBezTo>
                    <a:cubicBezTo>
                      <a:pt x="27936" y="34476"/>
                      <a:pt x="21780" y="36875"/>
                      <a:pt x="15528" y="35982"/>
                    </a:cubicBezTo>
                    <a:cubicBezTo>
                      <a:pt x="12211" y="35515"/>
                      <a:pt x="9103" y="34147"/>
                      <a:pt x="6531" y="32008"/>
                    </a:cubicBezTo>
                    <a:cubicBezTo>
                      <a:pt x="-1132" y="25635"/>
                      <a:pt x="-2215" y="14222"/>
                      <a:pt x="4150" y="6568"/>
                    </a:cubicBezTo>
                    <a:cubicBezTo>
                      <a:pt x="8194" y="1701"/>
                      <a:pt x="14333" y="-697"/>
                      <a:pt x="20602" y="177"/>
                    </a:cubicBezTo>
                    <a:close/>
                    <a:moveTo>
                      <a:pt x="16454" y="29480"/>
                    </a:moveTo>
                    <a:cubicBezTo>
                      <a:pt x="20437" y="30043"/>
                      <a:pt x="24343" y="28527"/>
                      <a:pt x="26914" y="25427"/>
                    </a:cubicBezTo>
                    <a:cubicBezTo>
                      <a:pt x="30976" y="20543"/>
                      <a:pt x="30274" y="13296"/>
                      <a:pt x="25391" y="9243"/>
                    </a:cubicBezTo>
                    <a:cubicBezTo>
                      <a:pt x="23754" y="7884"/>
                      <a:pt x="21771" y="7009"/>
                      <a:pt x="19684" y="6706"/>
                    </a:cubicBezTo>
                    <a:lnTo>
                      <a:pt x="19684" y="6706"/>
                    </a:lnTo>
                    <a:cubicBezTo>
                      <a:pt x="15701" y="6152"/>
                      <a:pt x="11778" y="7667"/>
                      <a:pt x="9198" y="10759"/>
                    </a:cubicBezTo>
                    <a:cubicBezTo>
                      <a:pt x="5163" y="15634"/>
                      <a:pt x="5838" y="22890"/>
                      <a:pt x="10722" y="26943"/>
                    </a:cubicBezTo>
                    <a:cubicBezTo>
                      <a:pt x="12367" y="28302"/>
                      <a:pt x="14350" y="29185"/>
                      <a:pt x="16454" y="29480"/>
                    </a:cubicBezTo>
                    <a:close/>
                  </a:path>
                </a:pathLst>
              </a:custGeom>
              <a:grpFill/>
              <a:ln w="8653" cap="flat">
                <a:noFill/>
                <a:prstDash val="solid"/>
                <a:miter/>
              </a:ln>
            </p:spPr>
            <p:txBody>
              <a:bodyPr rtlCol="0" anchor="ctr"/>
              <a:lstStyle/>
              <a:p>
                <a:endParaRPr lang="en-IN" dirty="0"/>
              </a:p>
            </p:txBody>
          </p:sp>
          <p:sp>
            <p:nvSpPr>
              <p:cNvPr id="711" name="Freeform: Shape 710">
                <a:extLst>
                  <a:ext uri="{FF2B5EF4-FFF2-40B4-BE49-F238E27FC236}">
                    <a16:creationId xmlns:a16="http://schemas.microsoft.com/office/drawing/2014/main" id="{051AC987-1A3C-45CE-B783-3678D5971681}"/>
                  </a:ext>
                </a:extLst>
              </p:cNvPr>
              <p:cNvSpPr/>
              <p:nvPr/>
            </p:nvSpPr>
            <p:spPr>
              <a:xfrm>
                <a:off x="-1199058" y="3505679"/>
                <a:ext cx="36141" cy="36168"/>
              </a:xfrm>
              <a:custGeom>
                <a:avLst/>
                <a:gdLst>
                  <a:gd name="connsiteX0" fmla="*/ 20591 w 36141"/>
                  <a:gd name="connsiteY0" fmla="*/ 178 h 36168"/>
                  <a:gd name="connsiteX1" fmla="*/ 20591 w 36141"/>
                  <a:gd name="connsiteY1" fmla="*/ 178 h 36168"/>
                  <a:gd name="connsiteX2" fmla="*/ 24998 w 36141"/>
                  <a:gd name="connsiteY2" fmla="*/ 1399 h 36168"/>
                  <a:gd name="connsiteX3" fmla="*/ 34766 w 36141"/>
                  <a:gd name="connsiteY3" fmla="*/ 25013 h 36168"/>
                  <a:gd name="connsiteX4" fmla="*/ 15560 w 36141"/>
                  <a:gd name="connsiteY4" fmla="*/ 35993 h 36168"/>
                  <a:gd name="connsiteX5" fmla="*/ 11144 w 36141"/>
                  <a:gd name="connsiteY5" fmla="*/ 34789 h 36168"/>
                  <a:gd name="connsiteX6" fmla="*/ 1376 w 36141"/>
                  <a:gd name="connsiteY6" fmla="*/ 11167 h 36168"/>
                  <a:gd name="connsiteX7" fmla="*/ 20591 w 36141"/>
                  <a:gd name="connsiteY7" fmla="*/ 178 h 36168"/>
                  <a:gd name="connsiteX8" fmla="*/ 16486 w 36141"/>
                  <a:gd name="connsiteY8" fmla="*/ 29472 h 36168"/>
                  <a:gd name="connsiteX9" fmla="*/ 28687 w 36141"/>
                  <a:gd name="connsiteY9" fmla="*/ 22493 h 36168"/>
                  <a:gd name="connsiteX10" fmla="*/ 22487 w 36141"/>
                  <a:gd name="connsiteY10" fmla="*/ 7452 h 36168"/>
                  <a:gd name="connsiteX11" fmla="*/ 19673 w 36141"/>
                  <a:gd name="connsiteY11" fmla="*/ 6690 h 36168"/>
                  <a:gd name="connsiteX12" fmla="*/ 7463 w 36141"/>
                  <a:gd name="connsiteY12" fmla="*/ 13695 h 36168"/>
                  <a:gd name="connsiteX13" fmla="*/ 13672 w 36141"/>
                  <a:gd name="connsiteY13" fmla="*/ 28693 h 36168"/>
                  <a:gd name="connsiteX14" fmla="*/ 16486 w 36141"/>
                  <a:gd name="connsiteY14" fmla="*/ 2947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1" h="36168">
                    <a:moveTo>
                      <a:pt x="20591" y="178"/>
                    </a:moveTo>
                    <a:lnTo>
                      <a:pt x="20591" y="178"/>
                    </a:lnTo>
                    <a:cubicBezTo>
                      <a:pt x="22097" y="395"/>
                      <a:pt x="23578" y="785"/>
                      <a:pt x="24998" y="1399"/>
                    </a:cubicBezTo>
                    <a:cubicBezTo>
                      <a:pt x="34203" y="5192"/>
                      <a:pt x="38576" y="15808"/>
                      <a:pt x="34766" y="25013"/>
                    </a:cubicBezTo>
                    <a:cubicBezTo>
                      <a:pt x="31622" y="32615"/>
                      <a:pt x="23708" y="37135"/>
                      <a:pt x="15560" y="35993"/>
                    </a:cubicBezTo>
                    <a:cubicBezTo>
                      <a:pt x="14036" y="35785"/>
                      <a:pt x="12572" y="35369"/>
                      <a:pt x="11144" y="34789"/>
                    </a:cubicBezTo>
                    <a:cubicBezTo>
                      <a:pt x="1939" y="30970"/>
                      <a:pt x="-2434" y="20397"/>
                      <a:pt x="1376" y="11167"/>
                    </a:cubicBezTo>
                    <a:cubicBezTo>
                      <a:pt x="4545" y="3538"/>
                      <a:pt x="12442" y="-973"/>
                      <a:pt x="20591" y="178"/>
                    </a:cubicBezTo>
                    <a:close/>
                    <a:moveTo>
                      <a:pt x="16486" y="29472"/>
                    </a:moveTo>
                    <a:cubicBezTo>
                      <a:pt x="21673" y="30200"/>
                      <a:pt x="26695" y="27342"/>
                      <a:pt x="28687" y="22493"/>
                    </a:cubicBezTo>
                    <a:cubicBezTo>
                      <a:pt x="31120" y="16622"/>
                      <a:pt x="28332" y="9885"/>
                      <a:pt x="22487" y="7452"/>
                    </a:cubicBezTo>
                    <a:cubicBezTo>
                      <a:pt x="21569" y="7080"/>
                      <a:pt x="20617" y="6829"/>
                      <a:pt x="19673" y="6690"/>
                    </a:cubicBezTo>
                    <a:cubicBezTo>
                      <a:pt x="14477" y="5963"/>
                      <a:pt x="9455" y="8838"/>
                      <a:pt x="7463" y="13695"/>
                    </a:cubicBezTo>
                    <a:cubicBezTo>
                      <a:pt x="5039" y="19549"/>
                      <a:pt x="7819" y="26286"/>
                      <a:pt x="13672" y="28693"/>
                    </a:cubicBezTo>
                    <a:cubicBezTo>
                      <a:pt x="14581" y="29083"/>
                      <a:pt x="15516" y="29334"/>
                      <a:pt x="16486" y="29472"/>
                    </a:cubicBezTo>
                    <a:close/>
                  </a:path>
                </a:pathLst>
              </a:custGeom>
              <a:grpFill/>
              <a:ln w="8653" cap="flat">
                <a:noFill/>
                <a:prstDash val="solid"/>
                <a:miter/>
              </a:ln>
            </p:spPr>
            <p:txBody>
              <a:bodyPr rtlCol="0" anchor="ctr"/>
              <a:lstStyle/>
              <a:p>
                <a:endParaRPr lang="en-IN" dirty="0"/>
              </a:p>
            </p:txBody>
          </p:sp>
          <p:sp>
            <p:nvSpPr>
              <p:cNvPr id="712" name="Freeform: Shape 711">
                <a:extLst>
                  <a:ext uri="{FF2B5EF4-FFF2-40B4-BE49-F238E27FC236}">
                    <a16:creationId xmlns:a16="http://schemas.microsoft.com/office/drawing/2014/main" id="{422F758F-4156-4D46-BA9F-2ECE46A57ECB}"/>
                  </a:ext>
                </a:extLst>
              </p:cNvPr>
              <p:cNvSpPr/>
              <p:nvPr/>
            </p:nvSpPr>
            <p:spPr>
              <a:xfrm>
                <a:off x="-1280231" y="3451648"/>
                <a:ext cx="36141" cy="36142"/>
              </a:xfrm>
              <a:custGeom>
                <a:avLst/>
                <a:gdLst>
                  <a:gd name="connsiteX0" fmla="*/ 20602 w 36141"/>
                  <a:gd name="connsiteY0" fmla="*/ 169 h 36142"/>
                  <a:gd name="connsiteX1" fmla="*/ 36058 w 36141"/>
                  <a:gd name="connsiteY1" fmla="*/ 19764 h 36142"/>
                  <a:gd name="connsiteX2" fmla="*/ 16385 w 36141"/>
                  <a:gd name="connsiteY2" fmla="*/ 36060 h 36142"/>
                  <a:gd name="connsiteX3" fmla="*/ 80 w 36141"/>
                  <a:gd name="connsiteY3" fmla="*/ 16387 h 36142"/>
                  <a:gd name="connsiteX4" fmla="*/ 19753 w 36141"/>
                  <a:gd name="connsiteY4" fmla="*/ 82 h 36142"/>
                  <a:gd name="connsiteX5" fmla="*/ 20602 w 36141"/>
                  <a:gd name="connsiteY5" fmla="*/ 169 h 36142"/>
                  <a:gd name="connsiteX6" fmla="*/ 16471 w 36141"/>
                  <a:gd name="connsiteY6" fmla="*/ 29462 h 36142"/>
                  <a:gd name="connsiteX7" fmla="*/ 17008 w 36141"/>
                  <a:gd name="connsiteY7" fmla="*/ 29514 h 36142"/>
                  <a:gd name="connsiteX8" fmla="*/ 29521 w 36141"/>
                  <a:gd name="connsiteY8" fmla="*/ 19141 h 36142"/>
                  <a:gd name="connsiteX9" fmla="*/ 19156 w 36141"/>
                  <a:gd name="connsiteY9" fmla="*/ 6620 h 36142"/>
                  <a:gd name="connsiteX10" fmla="*/ 6643 w 36141"/>
                  <a:gd name="connsiteY10" fmla="*/ 16985 h 36142"/>
                  <a:gd name="connsiteX11" fmla="*/ 16471 w 36141"/>
                  <a:gd name="connsiteY11" fmla="*/ 29462 h 3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141" h="36142">
                    <a:moveTo>
                      <a:pt x="20602" y="169"/>
                    </a:moveTo>
                    <a:cubicBezTo>
                      <a:pt x="30179" y="1519"/>
                      <a:pt x="36976" y="10126"/>
                      <a:pt x="36058" y="19764"/>
                    </a:cubicBezTo>
                    <a:cubicBezTo>
                      <a:pt x="35132" y="29679"/>
                      <a:pt x="26308" y="37004"/>
                      <a:pt x="16385" y="36060"/>
                    </a:cubicBezTo>
                    <a:cubicBezTo>
                      <a:pt x="6262" y="35073"/>
                      <a:pt x="-838" y="26293"/>
                      <a:pt x="80" y="16387"/>
                    </a:cubicBezTo>
                    <a:cubicBezTo>
                      <a:pt x="1024" y="6464"/>
                      <a:pt x="9847" y="-862"/>
                      <a:pt x="19753" y="82"/>
                    </a:cubicBezTo>
                    <a:cubicBezTo>
                      <a:pt x="20056" y="91"/>
                      <a:pt x="20325" y="125"/>
                      <a:pt x="20602" y="169"/>
                    </a:cubicBezTo>
                    <a:close/>
                    <a:moveTo>
                      <a:pt x="16471" y="29462"/>
                    </a:moveTo>
                    <a:cubicBezTo>
                      <a:pt x="16645" y="29480"/>
                      <a:pt x="16835" y="29497"/>
                      <a:pt x="17008" y="29514"/>
                    </a:cubicBezTo>
                    <a:cubicBezTo>
                      <a:pt x="23321" y="30103"/>
                      <a:pt x="28941" y="25436"/>
                      <a:pt x="29521" y="19141"/>
                    </a:cubicBezTo>
                    <a:cubicBezTo>
                      <a:pt x="30118" y="12828"/>
                      <a:pt x="25538" y="7208"/>
                      <a:pt x="19156" y="6620"/>
                    </a:cubicBezTo>
                    <a:cubicBezTo>
                      <a:pt x="12843" y="6031"/>
                      <a:pt x="7232" y="10663"/>
                      <a:pt x="6643" y="16985"/>
                    </a:cubicBezTo>
                    <a:cubicBezTo>
                      <a:pt x="6063" y="23115"/>
                      <a:pt x="10367" y="28605"/>
                      <a:pt x="16471" y="29462"/>
                    </a:cubicBezTo>
                    <a:close/>
                  </a:path>
                </a:pathLst>
              </a:custGeom>
              <a:grpFill/>
              <a:ln w="8653" cap="flat">
                <a:noFill/>
                <a:prstDash val="solid"/>
                <a:miter/>
              </a:ln>
            </p:spPr>
            <p:txBody>
              <a:bodyPr rtlCol="0" anchor="ctr"/>
              <a:lstStyle/>
              <a:p>
                <a:endParaRPr lang="en-IN" dirty="0"/>
              </a:p>
            </p:txBody>
          </p:sp>
          <p:sp>
            <p:nvSpPr>
              <p:cNvPr id="713" name="Freeform: Shape 712">
                <a:extLst>
                  <a:ext uri="{FF2B5EF4-FFF2-40B4-BE49-F238E27FC236}">
                    <a16:creationId xmlns:a16="http://schemas.microsoft.com/office/drawing/2014/main" id="{7F0185C3-46F8-4452-8945-096564E3A427}"/>
                  </a:ext>
                </a:extLst>
              </p:cNvPr>
              <p:cNvSpPr/>
              <p:nvPr/>
            </p:nvSpPr>
            <p:spPr>
              <a:xfrm>
                <a:off x="-1373729" y="3423897"/>
                <a:ext cx="36144" cy="36169"/>
              </a:xfrm>
              <a:custGeom>
                <a:avLst/>
                <a:gdLst>
                  <a:gd name="connsiteX0" fmla="*/ 20599 w 36144"/>
                  <a:gd name="connsiteY0" fmla="*/ 167 h 36169"/>
                  <a:gd name="connsiteX1" fmla="*/ 20599 w 36144"/>
                  <a:gd name="connsiteY1" fmla="*/ 167 h 36169"/>
                  <a:gd name="connsiteX2" fmla="*/ 35761 w 36144"/>
                  <a:gd name="connsiteY2" fmla="*/ 14402 h 36169"/>
                  <a:gd name="connsiteX3" fmla="*/ 21759 w 36144"/>
                  <a:gd name="connsiteY3" fmla="*/ 35773 h 36169"/>
                  <a:gd name="connsiteX4" fmla="*/ 15551 w 36144"/>
                  <a:gd name="connsiteY4" fmla="*/ 35989 h 36169"/>
                  <a:gd name="connsiteX5" fmla="*/ 380 w 36144"/>
                  <a:gd name="connsiteY5" fmla="*/ 21771 h 36169"/>
                  <a:gd name="connsiteX6" fmla="*/ 14382 w 36144"/>
                  <a:gd name="connsiteY6" fmla="*/ 392 h 36169"/>
                  <a:gd name="connsiteX7" fmla="*/ 20599 w 36144"/>
                  <a:gd name="connsiteY7" fmla="*/ 167 h 36169"/>
                  <a:gd name="connsiteX8" fmla="*/ 16477 w 36144"/>
                  <a:gd name="connsiteY8" fmla="*/ 29477 h 36169"/>
                  <a:gd name="connsiteX9" fmla="*/ 20426 w 36144"/>
                  <a:gd name="connsiteY9" fmla="*/ 29339 h 36169"/>
                  <a:gd name="connsiteX10" fmla="*/ 29327 w 36144"/>
                  <a:gd name="connsiteY10" fmla="*/ 15744 h 36169"/>
                  <a:gd name="connsiteX11" fmla="*/ 19681 w 36144"/>
                  <a:gd name="connsiteY11" fmla="*/ 6696 h 36169"/>
                  <a:gd name="connsiteX12" fmla="*/ 15724 w 36144"/>
                  <a:gd name="connsiteY12" fmla="*/ 6834 h 36169"/>
                  <a:gd name="connsiteX13" fmla="*/ 6822 w 36144"/>
                  <a:gd name="connsiteY13" fmla="*/ 20438 h 36169"/>
                  <a:gd name="connsiteX14" fmla="*/ 16477 w 36144"/>
                  <a:gd name="connsiteY14" fmla="*/ 29477 h 36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144" h="36169">
                    <a:moveTo>
                      <a:pt x="20599" y="167"/>
                    </a:moveTo>
                    <a:lnTo>
                      <a:pt x="20599" y="167"/>
                    </a:lnTo>
                    <a:cubicBezTo>
                      <a:pt x="28124" y="1232"/>
                      <a:pt x="34211" y="6964"/>
                      <a:pt x="35761" y="14402"/>
                    </a:cubicBezTo>
                    <a:cubicBezTo>
                      <a:pt x="37796" y="24152"/>
                      <a:pt x="31518" y="33755"/>
                      <a:pt x="21759" y="35773"/>
                    </a:cubicBezTo>
                    <a:cubicBezTo>
                      <a:pt x="19707" y="36223"/>
                      <a:pt x="17612" y="36284"/>
                      <a:pt x="15551" y="35989"/>
                    </a:cubicBezTo>
                    <a:cubicBezTo>
                      <a:pt x="8026" y="34924"/>
                      <a:pt x="1939" y="29226"/>
                      <a:pt x="380" y="21771"/>
                    </a:cubicBezTo>
                    <a:cubicBezTo>
                      <a:pt x="-1646" y="12021"/>
                      <a:pt x="4632" y="2444"/>
                      <a:pt x="14382" y="392"/>
                    </a:cubicBezTo>
                    <a:cubicBezTo>
                      <a:pt x="16443" y="-33"/>
                      <a:pt x="18538" y="-119"/>
                      <a:pt x="20599" y="167"/>
                    </a:cubicBezTo>
                    <a:close/>
                    <a:moveTo>
                      <a:pt x="16477" y="29477"/>
                    </a:moveTo>
                    <a:cubicBezTo>
                      <a:pt x="17776" y="29659"/>
                      <a:pt x="19110" y="29616"/>
                      <a:pt x="20426" y="29339"/>
                    </a:cubicBezTo>
                    <a:cubicBezTo>
                      <a:pt x="26626" y="28049"/>
                      <a:pt x="30644" y="21935"/>
                      <a:pt x="29327" y="15744"/>
                    </a:cubicBezTo>
                    <a:cubicBezTo>
                      <a:pt x="28340" y="10999"/>
                      <a:pt x="24470" y="7371"/>
                      <a:pt x="19681" y="6696"/>
                    </a:cubicBezTo>
                    <a:cubicBezTo>
                      <a:pt x="18374" y="6514"/>
                      <a:pt x="17040" y="6557"/>
                      <a:pt x="15724" y="6834"/>
                    </a:cubicBezTo>
                    <a:cubicBezTo>
                      <a:pt x="9515" y="8116"/>
                      <a:pt x="5515" y="14238"/>
                      <a:pt x="6822" y="20438"/>
                    </a:cubicBezTo>
                    <a:cubicBezTo>
                      <a:pt x="7810" y="25165"/>
                      <a:pt x="11680" y="28802"/>
                      <a:pt x="16477" y="29477"/>
                    </a:cubicBezTo>
                    <a:close/>
                  </a:path>
                </a:pathLst>
              </a:custGeom>
              <a:grpFill/>
              <a:ln w="8653" cap="flat">
                <a:noFill/>
                <a:prstDash val="solid"/>
                <a:miter/>
              </a:ln>
            </p:spPr>
            <p:txBody>
              <a:bodyPr rtlCol="0" anchor="ctr"/>
              <a:lstStyle/>
              <a:p>
                <a:endParaRPr lang="en-IN" dirty="0"/>
              </a:p>
            </p:txBody>
          </p:sp>
          <p:sp>
            <p:nvSpPr>
              <p:cNvPr id="714" name="Freeform: Shape 713">
                <a:extLst>
                  <a:ext uri="{FF2B5EF4-FFF2-40B4-BE49-F238E27FC236}">
                    <a16:creationId xmlns:a16="http://schemas.microsoft.com/office/drawing/2014/main" id="{8AD5B2F8-6A11-4AD0-9495-29E8033AC990}"/>
                  </a:ext>
                </a:extLst>
              </p:cNvPr>
              <p:cNvSpPr/>
              <p:nvPr/>
            </p:nvSpPr>
            <p:spPr>
              <a:xfrm>
                <a:off x="-1471236" y="3424978"/>
                <a:ext cx="36139" cy="36164"/>
              </a:xfrm>
              <a:custGeom>
                <a:avLst/>
                <a:gdLst>
                  <a:gd name="connsiteX0" fmla="*/ 20570 w 36139"/>
                  <a:gd name="connsiteY0" fmla="*/ 176 h 36164"/>
                  <a:gd name="connsiteX1" fmla="*/ 20587 w 36139"/>
                  <a:gd name="connsiteY1" fmla="*/ 185 h 36164"/>
                  <a:gd name="connsiteX2" fmla="*/ 33888 w 36139"/>
                  <a:gd name="connsiteY2" fmla="*/ 9347 h 36164"/>
                  <a:gd name="connsiteX3" fmla="*/ 26813 w 36139"/>
                  <a:gd name="connsiteY3" fmla="*/ 33904 h 36164"/>
                  <a:gd name="connsiteX4" fmla="*/ 15556 w 36139"/>
                  <a:gd name="connsiteY4" fmla="*/ 35982 h 36164"/>
                  <a:gd name="connsiteX5" fmla="*/ 2247 w 36139"/>
                  <a:gd name="connsiteY5" fmla="*/ 26803 h 36164"/>
                  <a:gd name="connsiteX6" fmla="*/ 9322 w 36139"/>
                  <a:gd name="connsiteY6" fmla="*/ 2246 h 36164"/>
                  <a:gd name="connsiteX7" fmla="*/ 20570 w 36139"/>
                  <a:gd name="connsiteY7" fmla="*/ 176 h 36164"/>
                  <a:gd name="connsiteX8" fmla="*/ 16466 w 36139"/>
                  <a:gd name="connsiteY8" fmla="*/ 29462 h 36164"/>
                  <a:gd name="connsiteX9" fmla="*/ 23627 w 36139"/>
                  <a:gd name="connsiteY9" fmla="*/ 28145 h 36164"/>
                  <a:gd name="connsiteX10" fmla="*/ 28129 w 36139"/>
                  <a:gd name="connsiteY10" fmla="*/ 12498 h 36164"/>
                  <a:gd name="connsiteX11" fmla="*/ 19652 w 36139"/>
                  <a:gd name="connsiteY11" fmla="*/ 6688 h 36164"/>
                  <a:gd name="connsiteX12" fmla="*/ 19652 w 36139"/>
                  <a:gd name="connsiteY12" fmla="*/ 6688 h 36164"/>
                  <a:gd name="connsiteX13" fmla="*/ 12491 w 36139"/>
                  <a:gd name="connsiteY13" fmla="*/ 8013 h 36164"/>
                  <a:gd name="connsiteX14" fmla="*/ 7997 w 36139"/>
                  <a:gd name="connsiteY14" fmla="*/ 23634 h 36164"/>
                  <a:gd name="connsiteX15" fmla="*/ 16466 w 36139"/>
                  <a:gd name="connsiteY15" fmla="*/ 29462 h 36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6139" h="36164">
                    <a:moveTo>
                      <a:pt x="20570" y="176"/>
                    </a:moveTo>
                    <a:lnTo>
                      <a:pt x="20587" y="185"/>
                    </a:lnTo>
                    <a:cubicBezTo>
                      <a:pt x="26250" y="982"/>
                      <a:pt x="31126" y="4333"/>
                      <a:pt x="33888" y="9347"/>
                    </a:cubicBezTo>
                    <a:cubicBezTo>
                      <a:pt x="38711" y="18057"/>
                      <a:pt x="35524" y="29072"/>
                      <a:pt x="26813" y="33904"/>
                    </a:cubicBezTo>
                    <a:cubicBezTo>
                      <a:pt x="23350" y="35826"/>
                      <a:pt x="19453" y="36536"/>
                      <a:pt x="15556" y="35982"/>
                    </a:cubicBezTo>
                    <a:cubicBezTo>
                      <a:pt x="9876" y="35177"/>
                      <a:pt x="5018" y="31834"/>
                      <a:pt x="2247" y="26803"/>
                    </a:cubicBezTo>
                    <a:cubicBezTo>
                      <a:pt x="-2567" y="18092"/>
                      <a:pt x="611" y="7086"/>
                      <a:pt x="9322" y="2246"/>
                    </a:cubicBezTo>
                    <a:cubicBezTo>
                      <a:pt x="12777" y="358"/>
                      <a:pt x="16682" y="-369"/>
                      <a:pt x="20570" y="176"/>
                    </a:cubicBezTo>
                    <a:close/>
                    <a:moveTo>
                      <a:pt x="16466" y="29462"/>
                    </a:moveTo>
                    <a:cubicBezTo>
                      <a:pt x="18942" y="29817"/>
                      <a:pt x="21427" y="29358"/>
                      <a:pt x="23627" y="28145"/>
                    </a:cubicBezTo>
                    <a:cubicBezTo>
                      <a:pt x="29177" y="25080"/>
                      <a:pt x="31195" y="18057"/>
                      <a:pt x="28129" y="12498"/>
                    </a:cubicBezTo>
                    <a:cubicBezTo>
                      <a:pt x="26372" y="9329"/>
                      <a:pt x="23272" y="7199"/>
                      <a:pt x="19652" y="6688"/>
                    </a:cubicBezTo>
                    <a:lnTo>
                      <a:pt x="19652" y="6688"/>
                    </a:lnTo>
                    <a:cubicBezTo>
                      <a:pt x="17167" y="6342"/>
                      <a:pt x="14717" y="6801"/>
                      <a:pt x="12491" y="8013"/>
                    </a:cubicBezTo>
                    <a:cubicBezTo>
                      <a:pt x="6949" y="11070"/>
                      <a:pt x="4923" y="18075"/>
                      <a:pt x="7997" y="23634"/>
                    </a:cubicBezTo>
                    <a:cubicBezTo>
                      <a:pt x="9764" y="26829"/>
                      <a:pt x="12846" y="28959"/>
                      <a:pt x="16466" y="29462"/>
                    </a:cubicBezTo>
                    <a:close/>
                  </a:path>
                </a:pathLst>
              </a:custGeom>
              <a:grpFill/>
              <a:ln w="8653" cap="flat">
                <a:noFill/>
                <a:prstDash val="solid"/>
                <a:miter/>
              </a:ln>
            </p:spPr>
            <p:txBody>
              <a:bodyPr rtlCol="0" anchor="ctr"/>
              <a:lstStyle/>
              <a:p>
                <a:endParaRPr lang="en-IN" dirty="0"/>
              </a:p>
            </p:txBody>
          </p:sp>
          <p:sp>
            <p:nvSpPr>
              <p:cNvPr id="715" name="Freeform: Shape 714">
                <a:extLst>
                  <a:ext uri="{FF2B5EF4-FFF2-40B4-BE49-F238E27FC236}">
                    <a16:creationId xmlns:a16="http://schemas.microsoft.com/office/drawing/2014/main" id="{00736D2B-0898-4DE9-BCD9-FC08193DDAF5}"/>
                  </a:ext>
                </a:extLst>
              </p:cNvPr>
              <p:cNvSpPr/>
              <p:nvPr/>
            </p:nvSpPr>
            <p:spPr>
              <a:xfrm>
                <a:off x="-1489043" y="3619014"/>
                <a:ext cx="7801" cy="13023"/>
              </a:xfrm>
              <a:custGeom>
                <a:avLst/>
                <a:gdLst>
                  <a:gd name="connsiteX0" fmla="*/ 7802 w 7801"/>
                  <a:gd name="connsiteY0" fmla="*/ 13023 h 13023"/>
                  <a:gd name="connsiteX1" fmla="*/ 546 w 7801"/>
                  <a:gd name="connsiteY1" fmla="*/ 2598 h 13023"/>
                  <a:gd name="connsiteX2" fmla="*/ 0 w 7801"/>
                  <a:gd name="connsiteY2" fmla="*/ 0 h 13023"/>
                  <a:gd name="connsiteX3" fmla="*/ 2018 w 7801"/>
                  <a:gd name="connsiteY3" fmla="*/ 1723 h 13023"/>
                  <a:gd name="connsiteX4" fmla="*/ 7802 w 7801"/>
                  <a:gd name="connsiteY4" fmla="*/ 13023 h 1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01" h="13023">
                    <a:moveTo>
                      <a:pt x="7802" y="13023"/>
                    </a:moveTo>
                    <a:cubicBezTo>
                      <a:pt x="4399" y="10538"/>
                      <a:pt x="1784" y="6953"/>
                      <a:pt x="546" y="2598"/>
                    </a:cubicBezTo>
                    <a:cubicBezTo>
                      <a:pt x="294" y="1723"/>
                      <a:pt x="121" y="883"/>
                      <a:pt x="0" y="0"/>
                    </a:cubicBezTo>
                    <a:cubicBezTo>
                      <a:pt x="701" y="528"/>
                      <a:pt x="1377" y="1091"/>
                      <a:pt x="2018" y="1723"/>
                    </a:cubicBezTo>
                    <a:cubicBezTo>
                      <a:pt x="5273" y="4858"/>
                      <a:pt x="7204" y="8867"/>
                      <a:pt x="7802" y="13023"/>
                    </a:cubicBezTo>
                    <a:close/>
                  </a:path>
                </a:pathLst>
              </a:custGeom>
              <a:grpFill/>
              <a:ln w="8653" cap="flat">
                <a:noFill/>
                <a:prstDash val="solid"/>
                <a:miter/>
              </a:ln>
            </p:spPr>
            <p:txBody>
              <a:bodyPr rtlCol="0" anchor="ctr"/>
              <a:lstStyle/>
              <a:p>
                <a:endParaRPr lang="en-IN" dirty="0"/>
              </a:p>
            </p:txBody>
          </p:sp>
          <p:sp>
            <p:nvSpPr>
              <p:cNvPr id="716" name="Freeform: Shape 715">
                <a:extLst>
                  <a:ext uri="{FF2B5EF4-FFF2-40B4-BE49-F238E27FC236}">
                    <a16:creationId xmlns:a16="http://schemas.microsoft.com/office/drawing/2014/main" id="{20F7702E-1777-424D-A0F4-3278D2DF5C19}"/>
                  </a:ext>
                </a:extLst>
              </p:cNvPr>
              <p:cNvSpPr/>
              <p:nvPr/>
            </p:nvSpPr>
            <p:spPr>
              <a:xfrm>
                <a:off x="-1442047" y="3599566"/>
                <a:ext cx="4105" cy="14738"/>
              </a:xfrm>
              <a:custGeom>
                <a:avLst/>
                <a:gdLst>
                  <a:gd name="connsiteX0" fmla="*/ 3859 w 4105"/>
                  <a:gd name="connsiteY0" fmla="*/ 14738 h 14738"/>
                  <a:gd name="connsiteX1" fmla="*/ 5 w 4105"/>
                  <a:gd name="connsiteY1" fmla="*/ 2633 h 14738"/>
                  <a:gd name="connsiteX2" fmla="*/ 239 w 4105"/>
                  <a:gd name="connsiteY2" fmla="*/ 0 h 14738"/>
                  <a:gd name="connsiteX3" fmla="*/ 1668 w 4105"/>
                  <a:gd name="connsiteY3" fmla="*/ 2234 h 14738"/>
                  <a:gd name="connsiteX4" fmla="*/ 3859 w 4105"/>
                  <a:gd name="connsiteY4" fmla="*/ 14738 h 1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05" h="14738">
                    <a:moveTo>
                      <a:pt x="3859" y="14738"/>
                    </a:moveTo>
                    <a:cubicBezTo>
                      <a:pt x="1347" y="11361"/>
                      <a:pt x="-99" y="7144"/>
                      <a:pt x="5" y="2633"/>
                    </a:cubicBezTo>
                    <a:cubicBezTo>
                      <a:pt x="23" y="1732"/>
                      <a:pt x="109" y="866"/>
                      <a:pt x="239" y="0"/>
                    </a:cubicBezTo>
                    <a:cubicBezTo>
                      <a:pt x="759" y="693"/>
                      <a:pt x="1235" y="1438"/>
                      <a:pt x="1668" y="2234"/>
                    </a:cubicBezTo>
                    <a:cubicBezTo>
                      <a:pt x="3859" y="6174"/>
                      <a:pt x="4525" y="10590"/>
                      <a:pt x="3859" y="14738"/>
                    </a:cubicBezTo>
                    <a:close/>
                  </a:path>
                </a:pathLst>
              </a:custGeom>
              <a:grpFill/>
              <a:ln w="8653" cap="flat">
                <a:noFill/>
                <a:prstDash val="solid"/>
                <a:miter/>
              </a:ln>
            </p:spPr>
            <p:txBody>
              <a:bodyPr rtlCol="0" anchor="ctr"/>
              <a:lstStyle/>
              <a:p>
                <a:endParaRPr lang="en-IN" dirty="0"/>
              </a:p>
            </p:txBody>
          </p:sp>
          <p:sp>
            <p:nvSpPr>
              <p:cNvPr id="717" name="Freeform: Shape 716">
                <a:extLst>
                  <a:ext uri="{FF2B5EF4-FFF2-40B4-BE49-F238E27FC236}">
                    <a16:creationId xmlns:a16="http://schemas.microsoft.com/office/drawing/2014/main" id="{06F04AD6-0909-4B95-ADE6-67685F355E66}"/>
                  </a:ext>
                </a:extLst>
              </p:cNvPr>
              <p:cNvSpPr/>
              <p:nvPr/>
            </p:nvSpPr>
            <p:spPr>
              <a:xfrm>
                <a:off x="-1392933" y="3594882"/>
                <a:ext cx="3127" cy="15153"/>
              </a:xfrm>
              <a:custGeom>
                <a:avLst/>
                <a:gdLst>
                  <a:gd name="connsiteX0" fmla="*/ 1131 w 3127"/>
                  <a:gd name="connsiteY0" fmla="*/ 15153 h 15153"/>
                  <a:gd name="connsiteX1" fmla="*/ 1010 w 3127"/>
                  <a:gd name="connsiteY1" fmla="*/ 2450 h 15153"/>
                  <a:gd name="connsiteX2" fmla="*/ 2006 w 3127"/>
                  <a:gd name="connsiteY2" fmla="*/ 0 h 15153"/>
                  <a:gd name="connsiteX3" fmla="*/ 2707 w 3127"/>
                  <a:gd name="connsiteY3" fmla="*/ 2555 h 15153"/>
                  <a:gd name="connsiteX4" fmla="*/ 1131 w 3127"/>
                  <a:gd name="connsiteY4" fmla="*/ 15153 h 1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27" h="15153">
                    <a:moveTo>
                      <a:pt x="1131" y="15153"/>
                    </a:moveTo>
                    <a:cubicBezTo>
                      <a:pt x="-280" y="11196"/>
                      <a:pt x="-427" y="6745"/>
                      <a:pt x="1010" y="2450"/>
                    </a:cubicBezTo>
                    <a:cubicBezTo>
                      <a:pt x="1278" y="1602"/>
                      <a:pt x="1625" y="797"/>
                      <a:pt x="2006" y="0"/>
                    </a:cubicBezTo>
                    <a:cubicBezTo>
                      <a:pt x="2300" y="849"/>
                      <a:pt x="2543" y="1671"/>
                      <a:pt x="2707" y="2555"/>
                    </a:cubicBezTo>
                    <a:cubicBezTo>
                      <a:pt x="3642" y="7005"/>
                      <a:pt x="2976" y="11378"/>
                      <a:pt x="1131" y="15153"/>
                    </a:cubicBezTo>
                    <a:close/>
                  </a:path>
                </a:pathLst>
              </a:custGeom>
              <a:grpFill/>
              <a:ln w="8653" cap="flat">
                <a:noFill/>
                <a:prstDash val="solid"/>
                <a:miter/>
              </a:ln>
            </p:spPr>
            <p:txBody>
              <a:bodyPr rtlCol="0" anchor="ctr"/>
              <a:lstStyle/>
              <a:p>
                <a:endParaRPr lang="en-IN" dirty="0"/>
              </a:p>
            </p:txBody>
          </p:sp>
          <p:sp>
            <p:nvSpPr>
              <p:cNvPr id="718" name="Freeform: Shape 717">
                <a:extLst>
                  <a:ext uri="{FF2B5EF4-FFF2-40B4-BE49-F238E27FC236}">
                    <a16:creationId xmlns:a16="http://schemas.microsoft.com/office/drawing/2014/main" id="{5D7DD7E8-EBF1-42F7-8327-4836CE85FE93}"/>
                  </a:ext>
                </a:extLst>
              </p:cNvPr>
              <p:cNvSpPr/>
              <p:nvPr/>
            </p:nvSpPr>
            <p:spPr>
              <a:xfrm>
                <a:off x="-1346255" y="3605420"/>
                <a:ext cx="5340" cy="14200"/>
              </a:xfrm>
              <a:custGeom>
                <a:avLst/>
                <a:gdLst>
                  <a:gd name="connsiteX0" fmla="*/ 18 w 5340"/>
                  <a:gd name="connsiteY0" fmla="*/ 14201 h 14200"/>
                  <a:gd name="connsiteX1" fmla="*/ 3638 w 5340"/>
                  <a:gd name="connsiteY1" fmla="*/ 2043 h 14200"/>
                  <a:gd name="connsiteX2" fmla="*/ 5318 w 5340"/>
                  <a:gd name="connsiteY2" fmla="*/ 0 h 14200"/>
                  <a:gd name="connsiteX3" fmla="*/ 5248 w 5340"/>
                  <a:gd name="connsiteY3" fmla="*/ 2658 h 14200"/>
                  <a:gd name="connsiteX4" fmla="*/ 18 w 5340"/>
                  <a:gd name="connsiteY4" fmla="*/ 14201 h 14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40" h="14200">
                    <a:moveTo>
                      <a:pt x="18" y="14201"/>
                    </a:moveTo>
                    <a:cubicBezTo>
                      <a:pt x="-164" y="10010"/>
                      <a:pt x="1005" y="5723"/>
                      <a:pt x="3638" y="2043"/>
                    </a:cubicBezTo>
                    <a:cubicBezTo>
                      <a:pt x="4166" y="1316"/>
                      <a:pt x="4729" y="623"/>
                      <a:pt x="5318" y="0"/>
                    </a:cubicBezTo>
                    <a:cubicBezTo>
                      <a:pt x="5361" y="883"/>
                      <a:pt x="5344" y="1749"/>
                      <a:pt x="5248" y="2658"/>
                    </a:cubicBezTo>
                    <a:cubicBezTo>
                      <a:pt x="4841" y="7152"/>
                      <a:pt x="2902" y="11179"/>
                      <a:pt x="18" y="14201"/>
                    </a:cubicBezTo>
                    <a:close/>
                  </a:path>
                </a:pathLst>
              </a:custGeom>
              <a:grpFill/>
              <a:ln w="8653" cap="flat">
                <a:noFill/>
                <a:prstDash val="solid"/>
                <a:miter/>
              </a:ln>
            </p:spPr>
            <p:txBody>
              <a:bodyPr rtlCol="0" anchor="ctr"/>
              <a:lstStyle/>
              <a:p>
                <a:endParaRPr lang="en-IN" dirty="0"/>
              </a:p>
            </p:txBody>
          </p:sp>
          <p:sp>
            <p:nvSpPr>
              <p:cNvPr id="719" name="Freeform: Shape 718">
                <a:extLst>
                  <a:ext uri="{FF2B5EF4-FFF2-40B4-BE49-F238E27FC236}">
                    <a16:creationId xmlns:a16="http://schemas.microsoft.com/office/drawing/2014/main" id="{178B7461-F4CA-4B71-9498-23066B97EA8B}"/>
                  </a:ext>
                </a:extLst>
              </p:cNvPr>
              <p:cNvSpPr/>
              <p:nvPr/>
            </p:nvSpPr>
            <p:spPr>
              <a:xfrm>
                <a:off x="-1305513" y="3630219"/>
                <a:ext cx="9247" cy="12036"/>
              </a:xfrm>
              <a:custGeom>
                <a:avLst/>
                <a:gdLst>
                  <a:gd name="connsiteX0" fmla="*/ 0 w 9247"/>
                  <a:gd name="connsiteY0" fmla="*/ 12036 h 12036"/>
                  <a:gd name="connsiteX1" fmla="*/ 7040 w 9247"/>
                  <a:gd name="connsiteY1" fmla="*/ 1463 h 12036"/>
                  <a:gd name="connsiteX2" fmla="*/ 9248 w 9247"/>
                  <a:gd name="connsiteY2" fmla="*/ 0 h 12036"/>
                  <a:gd name="connsiteX3" fmla="*/ 8408 w 9247"/>
                  <a:gd name="connsiteY3" fmla="*/ 2511 h 12036"/>
                  <a:gd name="connsiteX4" fmla="*/ 0 w 9247"/>
                  <a:gd name="connsiteY4" fmla="*/ 12036 h 120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47" h="12036">
                    <a:moveTo>
                      <a:pt x="0" y="12036"/>
                    </a:moveTo>
                    <a:cubicBezTo>
                      <a:pt x="1056" y="7966"/>
                      <a:pt x="3438" y="4200"/>
                      <a:pt x="7040" y="1463"/>
                    </a:cubicBezTo>
                    <a:cubicBezTo>
                      <a:pt x="7741" y="918"/>
                      <a:pt x="8486" y="433"/>
                      <a:pt x="9248" y="0"/>
                    </a:cubicBezTo>
                    <a:cubicBezTo>
                      <a:pt x="9023" y="857"/>
                      <a:pt x="8746" y="1689"/>
                      <a:pt x="8408" y="2511"/>
                    </a:cubicBezTo>
                    <a:cubicBezTo>
                      <a:pt x="6676" y="6694"/>
                      <a:pt x="3654" y="9967"/>
                      <a:pt x="0" y="12036"/>
                    </a:cubicBezTo>
                    <a:close/>
                  </a:path>
                </a:pathLst>
              </a:custGeom>
              <a:grpFill/>
              <a:ln w="8653" cap="flat">
                <a:noFill/>
                <a:prstDash val="solid"/>
                <a:miter/>
              </a:ln>
            </p:spPr>
            <p:txBody>
              <a:bodyPr rtlCol="0" anchor="ctr"/>
              <a:lstStyle/>
              <a:p>
                <a:endParaRPr lang="en-IN" dirty="0"/>
              </a:p>
            </p:txBody>
          </p:sp>
          <p:sp>
            <p:nvSpPr>
              <p:cNvPr id="720" name="Freeform: Shape 719">
                <a:extLst>
                  <a:ext uri="{FF2B5EF4-FFF2-40B4-BE49-F238E27FC236}">
                    <a16:creationId xmlns:a16="http://schemas.microsoft.com/office/drawing/2014/main" id="{3C9C7E76-9C4D-4F35-982F-F1AB8F00205E}"/>
                  </a:ext>
                </a:extLst>
              </p:cNvPr>
              <p:cNvSpPr/>
              <p:nvPr/>
            </p:nvSpPr>
            <p:spPr>
              <a:xfrm>
                <a:off x="-1273267" y="3667098"/>
                <a:ext cx="12382" cy="8754"/>
              </a:xfrm>
              <a:custGeom>
                <a:avLst/>
                <a:gdLst>
                  <a:gd name="connsiteX0" fmla="*/ 0 w 12382"/>
                  <a:gd name="connsiteY0" fmla="*/ 8754 h 8754"/>
                  <a:gd name="connsiteX1" fmla="*/ 9845 w 12382"/>
                  <a:gd name="connsiteY1" fmla="*/ 745 h 8754"/>
                  <a:gd name="connsiteX2" fmla="*/ 12383 w 12382"/>
                  <a:gd name="connsiteY2" fmla="*/ 0 h 8754"/>
                  <a:gd name="connsiteX3" fmla="*/ 10850 w 12382"/>
                  <a:gd name="connsiteY3" fmla="*/ 2148 h 8754"/>
                  <a:gd name="connsiteX4" fmla="*/ 0 w 12382"/>
                  <a:gd name="connsiteY4" fmla="*/ 8754 h 87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 h="8754">
                    <a:moveTo>
                      <a:pt x="0" y="8754"/>
                    </a:moveTo>
                    <a:cubicBezTo>
                      <a:pt x="2200" y="5196"/>
                      <a:pt x="5594" y="2303"/>
                      <a:pt x="9845" y="745"/>
                    </a:cubicBezTo>
                    <a:cubicBezTo>
                      <a:pt x="10685" y="424"/>
                      <a:pt x="11525" y="182"/>
                      <a:pt x="12383" y="0"/>
                    </a:cubicBezTo>
                    <a:cubicBezTo>
                      <a:pt x="11915" y="727"/>
                      <a:pt x="11413" y="1455"/>
                      <a:pt x="10850" y="2148"/>
                    </a:cubicBezTo>
                    <a:cubicBezTo>
                      <a:pt x="7949" y="5628"/>
                      <a:pt x="4104" y="7845"/>
                      <a:pt x="0" y="8754"/>
                    </a:cubicBezTo>
                    <a:close/>
                  </a:path>
                </a:pathLst>
              </a:custGeom>
              <a:grpFill/>
              <a:ln w="8653" cap="flat">
                <a:noFill/>
                <a:prstDash val="solid"/>
                <a:miter/>
              </a:ln>
            </p:spPr>
            <p:txBody>
              <a:bodyPr rtlCol="0" anchor="ctr"/>
              <a:lstStyle/>
              <a:p>
                <a:endParaRPr lang="en-IN" dirty="0"/>
              </a:p>
            </p:txBody>
          </p:sp>
          <p:sp>
            <p:nvSpPr>
              <p:cNvPr id="721" name="Freeform: Shape 720">
                <a:extLst>
                  <a:ext uri="{FF2B5EF4-FFF2-40B4-BE49-F238E27FC236}">
                    <a16:creationId xmlns:a16="http://schemas.microsoft.com/office/drawing/2014/main" id="{91BAEF53-556D-4BC6-B4F2-4B16DEEC070E}"/>
                  </a:ext>
                </a:extLst>
              </p:cNvPr>
              <p:cNvSpPr/>
              <p:nvPr/>
            </p:nvSpPr>
            <p:spPr>
              <a:xfrm>
                <a:off x="-1556523" y="3694236"/>
                <a:ext cx="13767" cy="6355"/>
              </a:xfrm>
              <a:custGeom>
                <a:avLst/>
                <a:gdLst>
                  <a:gd name="connsiteX0" fmla="*/ 13768 w 13767"/>
                  <a:gd name="connsiteY0" fmla="*/ 6356 h 6355"/>
                  <a:gd name="connsiteX1" fmla="*/ 1914 w 13767"/>
                  <a:gd name="connsiteY1" fmla="*/ 1844 h 6355"/>
                  <a:gd name="connsiteX2" fmla="*/ 0 w 13767"/>
                  <a:gd name="connsiteY2" fmla="*/ 0 h 6355"/>
                  <a:gd name="connsiteX3" fmla="*/ 2624 w 13767"/>
                  <a:gd name="connsiteY3" fmla="*/ 251 h 6355"/>
                  <a:gd name="connsiteX4" fmla="*/ 13768 w 13767"/>
                  <a:gd name="connsiteY4" fmla="*/ 6356 h 6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67" h="6355">
                    <a:moveTo>
                      <a:pt x="13768" y="6356"/>
                    </a:moveTo>
                    <a:cubicBezTo>
                      <a:pt x="9577" y="6209"/>
                      <a:pt x="5386" y="4728"/>
                      <a:pt x="1914" y="1844"/>
                    </a:cubicBezTo>
                    <a:cubicBezTo>
                      <a:pt x="1221" y="1255"/>
                      <a:pt x="589" y="641"/>
                      <a:pt x="0" y="0"/>
                    </a:cubicBezTo>
                    <a:cubicBezTo>
                      <a:pt x="866" y="35"/>
                      <a:pt x="1740" y="121"/>
                      <a:pt x="2624" y="251"/>
                    </a:cubicBezTo>
                    <a:cubicBezTo>
                      <a:pt x="7092" y="1039"/>
                      <a:pt x="10945" y="3256"/>
                      <a:pt x="13768" y="6356"/>
                    </a:cubicBezTo>
                    <a:close/>
                  </a:path>
                </a:pathLst>
              </a:custGeom>
              <a:grpFill/>
              <a:ln w="8653" cap="flat">
                <a:noFill/>
                <a:prstDash val="solid"/>
                <a:miter/>
              </a:ln>
            </p:spPr>
            <p:txBody>
              <a:bodyPr rtlCol="0" anchor="ctr"/>
              <a:lstStyle/>
              <a:p>
                <a:endParaRPr lang="en-IN" dirty="0"/>
              </a:p>
            </p:txBody>
          </p:sp>
          <p:sp>
            <p:nvSpPr>
              <p:cNvPr id="722" name="Freeform: Shape 721">
                <a:extLst>
                  <a:ext uri="{FF2B5EF4-FFF2-40B4-BE49-F238E27FC236}">
                    <a16:creationId xmlns:a16="http://schemas.microsoft.com/office/drawing/2014/main" id="{B5F4F512-4743-4EC4-8117-D22F3E5D9D2C}"/>
                  </a:ext>
                </a:extLst>
              </p:cNvPr>
              <p:cNvSpPr/>
              <p:nvPr/>
            </p:nvSpPr>
            <p:spPr>
              <a:xfrm>
                <a:off x="-1528450" y="3651538"/>
                <a:ext cx="11291" cy="10148"/>
              </a:xfrm>
              <a:custGeom>
                <a:avLst/>
                <a:gdLst>
                  <a:gd name="connsiteX0" fmla="*/ 11291 w 11291"/>
                  <a:gd name="connsiteY0" fmla="*/ 10148 h 10148"/>
                  <a:gd name="connsiteX1" fmla="*/ 1273 w 11291"/>
                  <a:gd name="connsiteY1" fmla="*/ 2321 h 10148"/>
                  <a:gd name="connsiteX2" fmla="*/ 0 w 11291"/>
                  <a:gd name="connsiteY2" fmla="*/ 0 h 10148"/>
                  <a:gd name="connsiteX3" fmla="*/ 2433 w 11291"/>
                  <a:gd name="connsiteY3" fmla="*/ 1039 h 10148"/>
                  <a:gd name="connsiteX4" fmla="*/ 11291 w 11291"/>
                  <a:gd name="connsiteY4" fmla="*/ 10148 h 101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1" h="10148">
                    <a:moveTo>
                      <a:pt x="11291" y="10148"/>
                    </a:moveTo>
                    <a:cubicBezTo>
                      <a:pt x="7317" y="8780"/>
                      <a:pt x="3750" y="6122"/>
                      <a:pt x="1273" y="2321"/>
                    </a:cubicBezTo>
                    <a:cubicBezTo>
                      <a:pt x="797" y="1576"/>
                      <a:pt x="372" y="788"/>
                      <a:pt x="0" y="0"/>
                    </a:cubicBezTo>
                    <a:cubicBezTo>
                      <a:pt x="823" y="286"/>
                      <a:pt x="1628" y="632"/>
                      <a:pt x="2433" y="1039"/>
                    </a:cubicBezTo>
                    <a:cubicBezTo>
                      <a:pt x="6477" y="3091"/>
                      <a:pt x="9499" y="6321"/>
                      <a:pt x="11291" y="10148"/>
                    </a:cubicBezTo>
                    <a:close/>
                  </a:path>
                </a:pathLst>
              </a:custGeom>
              <a:grpFill/>
              <a:ln w="8653" cap="flat">
                <a:noFill/>
                <a:prstDash val="solid"/>
                <a:miter/>
              </a:ln>
            </p:spPr>
            <p:txBody>
              <a:bodyPr rtlCol="0" anchor="ctr"/>
              <a:lstStyle/>
              <a:p>
                <a:endParaRPr lang="en-IN" dirty="0"/>
              </a:p>
            </p:txBody>
          </p:sp>
        </p:grpSp>
        <p:grpSp>
          <p:nvGrpSpPr>
            <p:cNvPr id="531" name="Graphic 140">
              <a:extLst>
                <a:ext uri="{FF2B5EF4-FFF2-40B4-BE49-F238E27FC236}">
                  <a16:creationId xmlns:a16="http://schemas.microsoft.com/office/drawing/2014/main" id="{80B1F529-7B6A-4A36-A1EC-7121905E1C21}"/>
                </a:ext>
              </a:extLst>
            </p:cNvPr>
            <p:cNvGrpSpPr/>
            <p:nvPr/>
          </p:nvGrpSpPr>
          <p:grpSpPr>
            <a:xfrm>
              <a:off x="-2576941" y="2577367"/>
              <a:ext cx="2353264" cy="1128991"/>
              <a:chOff x="-2576941" y="2577367"/>
              <a:chExt cx="2353264" cy="1128991"/>
            </a:xfrm>
            <a:grpFill/>
          </p:grpSpPr>
          <p:sp>
            <p:nvSpPr>
              <p:cNvPr id="532" name="Freeform: Shape 531">
                <a:extLst>
                  <a:ext uri="{FF2B5EF4-FFF2-40B4-BE49-F238E27FC236}">
                    <a16:creationId xmlns:a16="http://schemas.microsoft.com/office/drawing/2014/main" id="{BCBFF160-8B79-47EB-B01A-80DD49B53077}"/>
                  </a:ext>
                </a:extLst>
              </p:cNvPr>
              <p:cNvSpPr/>
              <p:nvPr/>
            </p:nvSpPr>
            <p:spPr>
              <a:xfrm>
                <a:off x="-2010000" y="3052867"/>
                <a:ext cx="176923" cy="163258"/>
              </a:xfrm>
              <a:custGeom>
                <a:avLst/>
                <a:gdLst>
                  <a:gd name="connsiteX0" fmla="*/ 51331 w 176923"/>
                  <a:gd name="connsiteY0" fmla="*/ 111138 h 163258"/>
                  <a:gd name="connsiteX1" fmla="*/ 66675 w 176923"/>
                  <a:gd name="connsiteY1" fmla="*/ 111683 h 163258"/>
                  <a:gd name="connsiteX2" fmla="*/ 77559 w 176923"/>
                  <a:gd name="connsiteY2" fmla="*/ 123633 h 163258"/>
                  <a:gd name="connsiteX3" fmla="*/ 78192 w 176923"/>
                  <a:gd name="connsiteY3" fmla="*/ 125443 h 163258"/>
                  <a:gd name="connsiteX4" fmla="*/ 78728 w 176923"/>
                  <a:gd name="connsiteY4" fmla="*/ 127504 h 163258"/>
                  <a:gd name="connsiteX5" fmla="*/ 79343 w 176923"/>
                  <a:gd name="connsiteY5" fmla="*/ 131651 h 163258"/>
                  <a:gd name="connsiteX6" fmla="*/ 78685 w 176923"/>
                  <a:gd name="connsiteY6" fmla="*/ 140059 h 163258"/>
                  <a:gd name="connsiteX7" fmla="*/ 75559 w 176923"/>
                  <a:gd name="connsiteY7" fmla="*/ 148026 h 163258"/>
                  <a:gd name="connsiteX8" fmla="*/ 70147 w 176923"/>
                  <a:gd name="connsiteY8" fmla="*/ 154806 h 163258"/>
                  <a:gd name="connsiteX9" fmla="*/ 62865 w 176923"/>
                  <a:gd name="connsiteY9" fmla="*/ 159689 h 163258"/>
                  <a:gd name="connsiteX10" fmla="*/ 60830 w 176923"/>
                  <a:gd name="connsiteY10" fmla="*/ 160529 h 163258"/>
                  <a:gd name="connsiteX11" fmla="*/ 60319 w 176923"/>
                  <a:gd name="connsiteY11" fmla="*/ 160737 h 163258"/>
                  <a:gd name="connsiteX12" fmla="*/ 60068 w 176923"/>
                  <a:gd name="connsiteY12" fmla="*/ 160841 h 163258"/>
                  <a:gd name="connsiteX13" fmla="*/ 59930 w 176923"/>
                  <a:gd name="connsiteY13" fmla="*/ 160884 h 163258"/>
                  <a:gd name="connsiteX14" fmla="*/ 59860 w 176923"/>
                  <a:gd name="connsiteY14" fmla="*/ 160928 h 163258"/>
                  <a:gd name="connsiteX15" fmla="*/ 59566 w 176923"/>
                  <a:gd name="connsiteY15" fmla="*/ 160997 h 163258"/>
                  <a:gd name="connsiteX16" fmla="*/ 58674 w 176923"/>
                  <a:gd name="connsiteY16" fmla="*/ 161265 h 163258"/>
                  <a:gd name="connsiteX17" fmla="*/ 56856 w 176923"/>
                  <a:gd name="connsiteY17" fmla="*/ 161811 h 163258"/>
                  <a:gd name="connsiteX18" fmla="*/ 55938 w 176923"/>
                  <a:gd name="connsiteY18" fmla="*/ 162071 h 163258"/>
                  <a:gd name="connsiteX19" fmla="*/ 54855 w 176923"/>
                  <a:gd name="connsiteY19" fmla="*/ 162287 h 163258"/>
                  <a:gd name="connsiteX20" fmla="*/ 46214 w 176923"/>
                  <a:gd name="connsiteY20" fmla="*/ 163257 h 163258"/>
                  <a:gd name="connsiteX21" fmla="*/ 37676 w 176923"/>
                  <a:gd name="connsiteY21" fmla="*/ 162504 h 163258"/>
                  <a:gd name="connsiteX22" fmla="*/ 9265 w 176923"/>
                  <a:gd name="connsiteY22" fmla="*/ 144068 h 163258"/>
                  <a:gd name="connsiteX23" fmla="*/ 6901 w 176923"/>
                  <a:gd name="connsiteY23" fmla="*/ 140362 h 163258"/>
                  <a:gd name="connsiteX24" fmla="*/ 4918 w 176923"/>
                  <a:gd name="connsiteY24" fmla="*/ 136431 h 163258"/>
                  <a:gd name="connsiteX25" fmla="*/ 4044 w 176923"/>
                  <a:gd name="connsiteY25" fmla="*/ 134414 h 163258"/>
                  <a:gd name="connsiteX26" fmla="*/ 3836 w 176923"/>
                  <a:gd name="connsiteY26" fmla="*/ 133903 h 163258"/>
                  <a:gd name="connsiteX27" fmla="*/ 3775 w 176923"/>
                  <a:gd name="connsiteY27" fmla="*/ 133782 h 163258"/>
                  <a:gd name="connsiteX28" fmla="*/ 3758 w 176923"/>
                  <a:gd name="connsiteY28" fmla="*/ 133704 h 163258"/>
                  <a:gd name="connsiteX29" fmla="*/ 3628 w 176923"/>
                  <a:gd name="connsiteY29" fmla="*/ 133340 h 163258"/>
                  <a:gd name="connsiteX30" fmla="*/ 3550 w 176923"/>
                  <a:gd name="connsiteY30" fmla="*/ 133123 h 163258"/>
                  <a:gd name="connsiteX31" fmla="*/ 3264 w 176923"/>
                  <a:gd name="connsiteY31" fmla="*/ 132214 h 163258"/>
                  <a:gd name="connsiteX32" fmla="*/ 2095 w 176923"/>
                  <a:gd name="connsiteY32" fmla="*/ 128569 h 163258"/>
                  <a:gd name="connsiteX33" fmla="*/ 1117 w 176923"/>
                  <a:gd name="connsiteY33" fmla="*/ 124317 h 163258"/>
                  <a:gd name="connsiteX34" fmla="*/ 424 w 176923"/>
                  <a:gd name="connsiteY34" fmla="*/ 119953 h 163258"/>
                  <a:gd name="connsiteX35" fmla="*/ 17 w 176923"/>
                  <a:gd name="connsiteY35" fmla="*/ 115692 h 163258"/>
                  <a:gd name="connsiteX36" fmla="*/ 0 w 176923"/>
                  <a:gd name="connsiteY36" fmla="*/ 111406 h 163258"/>
                  <a:gd name="connsiteX37" fmla="*/ 2858 w 176923"/>
                  <a:gd name="connsiteY37" fmla="*/ 94452 h 163258"/>
                  <a:gd name="connsiteX38" fmla="*/ 3498 w 176923"/>
                  <a:gd name="connsiteY38" fmla="*/ 92408 h 163258"/>
                  <a:gd name="connsiteX39" fmla="*/ 4330 w 176923"/>
                  <a:gd name="connsiteY39" fmla="*/ 90417 h 163258"/>
                  <a:gd name="connsiteX40" fmla="*/ 6070 w 176923"/>
                  <a:gd name="connsiteY40" fmla="*/ 86442 h 163258"/>
                  <a:gd name="connsiteX41" fmla="*/ 10503 w 176923"/>
                  <a:gd name="connsiteY41" fmla="*/ 78978 h 163258"/>
                  <a:gd name="connsiteX42" fmla="*/ 15933 w 176923"/>
                  <a:gd name="connsiteY42" fmla="*/ 72189 h 163258"/>
                  <a:gd name="connsiteX43" fmla="*/ 22392 w 176923"/>
                  <a:gd name="connsiteY43" fmla="*/ 66353 h 163258"/>
                  <a:gd name="connsiteX44" fmla="*/ 29579 w 176923"/>
                  <a:gd name="connsiteY44" fmla="*/ 61443 h 163258"/>
                  <a:gd name="connsiteX45" fmla="*/ 33467 w 176923"/>
                  <a:gd name="connsiteY45" fmla="*/ 59452 h 163258"/>
                  <a:gd name="connsiteX46" fmla="*/ 35416 w 176923"/>
                  <a:gd name="connsiteY46" fmla="*/ 58499 h 163258"/>
                  <a:gd name="connsiteX47" fmla="*/ 37451 w 176923"/>
                  <a:gd name="connsiteY47" fmla="*/ 57703 h 163258"/>
                  <a:gd name="connsiteX48" fmla="*/ 41529 w 176923"/>
                  <a:gd name="connsiteY48" fmla="*/ 56196 h 163258"/>
                  <a:gd name="connsiteX49" fmla="*/ 45530 w 176923"/>
                  <a:gd name="connsiteY49" fmla="*/ 55131 h 163258"/>
                  <a:gd name="connsiteX50" fmla="*/ 47391 w 176923"/>
                  <a:gd name="connsiteY50" fmla="*/ 54637 h 163258"/>
                  <a:gd name="connsiteX51" fmla="*/ 49374 w 176923"/>
                  <a:gd name="connsiteY51" fmla="*/ 54187 h 163258"/>
                  <a:gd name="connsiteX52" fmla="*/ 53669 w 176923"/>
                  <a:gd name="connsiteY52" fmla="*/ 53416 h 163258"/>
                  <a:gd name="connsiteX53" fmla="*/ 55834 w 176923"/>
                  <a:gd name="connsiteY53" fmla="*/ 53061 h 163258"/>
                  <a:gd name="connsiteX54" fmla="*/ 57929 w 176923"/>
                  <a:gd name="connsiteY54" fmla="*/ 52845 h 163258"/>
                  <a:gd name="connsiteX55" fmla="*/ 62103 w 176923"/>
                  <a:gd name="connsiteY55" fmla="*/ 52498 h 163258"/>
                  <a:gd name="connsiteX56" fmla="*/ 70476 w 176923"/>
                  <a:gd name="connsiteY56" fmla="*/ 52377 h 163258"/>
                  <a:gd name="connsiteX57" fmla="*/ 62562 w 176923"/>
                  <a:gd name="connsiteY57" fmla="*/ 58915 h 163258"/>
                  <a:gd name="connsiteX58" fmla="*/ 64250 w 176923"/>
                  <a:gd name="connsiteY58" fmla="*/ 50698 h 163258"/>
                  <a:gd name="connsiteX59" fmla="*/ 66736 w 176923"/>
                  <a:gd name="connsiteY59" fmla="*/ 42714 h 163258"/>
                  <a:gd name="connsiteX60" fmla="*/ 69957 w 176923"/>
                  <a:gd name="connsiteY60" fmla="*/ 34981 h 163258"/>
                  <a:gd name="connsiteX61" fmla="*/ 70866 w 176923"/>
                  <a:gd name="connsiteY61" fmla="*/ 33085 h 163258"/>
                  <a:gd name="connsiteX62" fmla="*/ 71316 w 176923"/>
                  <a:gd name="connsiteY62" fmla="*/ 32158 h 163258"/>
                  <a:gd name="connsiteX63" fmla="*/ 71550 w 176923"/>
                  <a:gd name="connsiteY63" fmla="*/ 31682 h 163258"/>
                  <a:gd name="connsiteX64" fmla="*/ 71663 w 176923"/>
                  <a:gd name="connsiteY64" fmla="*/ 31448 h 163258"/>
                  <a:gd name="connsiteX65" fmla="*/ 71723 w 176923"/>
                  <a:gd name="connsiteY65" fmla="*/ 31327 h 163258"/>
                  <a:gd name="connsiteX66" fmla="*/ 71974 w 176923"/>
                  <a:gd name="connsiteY66" fmla="*/ 30868 h 163258"/>
                  <a:gd name="connsiteX67" fmla="*/ 73957 w 176923"/>
                  <a:gd name="connsiteY67" fmla="*/ 27604 h 163258"/>
                  <a:gd name="connsiteX68" fmla="*/ 74979 w 176923"/>
                  <a:gd name="connsiteY68" fmla="*/ 25950 h 163258"/>
                  <a:gd name="connsiteX69" fmla="*/ 76365 w 176923"/>
                  <a:gd name="connsiteY69" fmla="*/ 24097 h 163258"/>
                  <a:gd name="connsiteX70" fmla="*/ 79187 w 176923"/>
                  <a:gd name="connsiteY70" fmla="*/ 20469 h 163258"/>
                  <a:gd name="connsiteX71" fmla="*/ 85387 w 176923"/>
                  <a:gd name="connsiteY71" fmla="*/ 14347 h 163258"/>
                  <a:gd name="connsiteX72" fmla="*/ 92332 w 176923"/>
                  <a:gd name="connsiteY72" fmla="*/ 9090 h 163258"/>
                  <a:gd name="connsiteX73" fmla="*/ 100056 w 176923"/>
                  <a:gd name="connsiteY73" fmla="*/ 5064 h 163258"/>
                  <a:gd name="connsiteX74" fmla="*/ 108213 w 176923"/>
                  <a:gd name="connsiteY74" fmla="*/ 2120 h 163258"/>
                  <a:gd name="connsiteX75" fmla="*/ 112447 w 176923"/>
                  <a:gd name="connsiteY75" fmla="*/ 1159 h 163258"/>
                  <a:gd name="connsiteX76" fmla="*/ 114551 w 176923"/>
                  <a:gd name="connsiteY76" fmla="*/ 734 h 163258"/>
                  <a:gd name="connsiteX77" fmla="*/ 116716 w 176923"/>
                  <a:gd name="connsiteY77" fmla="*/ 475 h 163258"/>
                  <a:gd name="connsiteX78" fmla="*/ 133878 w 176923"/>
                  <a:gd name="connsiteY78" fmla="*/ 890 h 163258"/>
                  <a:gd name="connsiteX79" fmla="*/ 150131 w 176923"/>
                  <a:gd name="connsiteY79" fmla="*/ 6112 h 163258"/>
                  <a:gd name="connsiteX80" fmla="*/ 153872 w 176923"/>
                  <a:gd name="connsiteY80" fmla="*/ 8129 h 163258"/>
                  <a:gd name="connsiteX81" fmla="*/ 154807 w 176923"/>
                  <a:gd name="connsiteY81" fmla="*/ 8640 h 163258"/>
                  <a:gd name="connsiteX82" fmla="*/ 155032 w 176923"/>
                  <a:gd name="connsiteY82" fmla="*/ 8761 h 163258"/>
                  <a:gd name="connsiteX83" fmla="*/ 155405 w 176923"/>
                  <a:gd name="connsiteY83" fmla="*/ 8995 h 163258"/>
                  <a:gd name="connsiteX84" fmla="*/ 155500 w 176923"/>
                  <a:gd name="connsiteY84" fmla="*/ 9064 h 163258"/>
                  <a:gd name="connsiteX85" fmla="*/ 155881 w 176923"/>
                  <a:gd name="connsiteY85" fmla="*/ 9333 h 163258"/>
                  <a:gd name="connsiteX86" fmla="*/ 157457 w 176923"/>
                  <a:gd name="connsiteY86" fmla="*/ 10415 h 163258"/>
                  <a:gd name="connsiteX87" fmla="*/ 160938 w 176923"/>
                  <a:gd name="connsiteY87" fmla="*/ 13108 h 163258"/>
                  <a:gd name="connsiteX88" fmla="*/ 164211 w 176923"/>
                  <a:gd name="connsiteY88" fmla="*/ 16200 h 163258"/>
                  <a:gd name="connsiteX89" fmla="*/ 176923 w 176923"/>
                  <a:gd name="connsiteY89" fmla="*/ 47623 h 163258"/>
                  <a:gd name="connsiteX90" fmla="*/ 173520 w 176923"/>
                  <a:gd name="connsiteY90" fmla="*/ 64292 h 163258"/>
                  <a:gd name="connsiteX91" fmla="*/ 171666 w 176923"/>
                  <a:gd name="connsiteY91" fmla="*/ 68120 h 163258"/>
                  <a:gd name="connsiteX92" fmla="*/ 171164 w 176923"/>
                  <a:gd name="connsiteY92" fmla="*/ 69046 h 163258"/>
                  <a:gd name="connsiteX93" fmla="*/ 171034 w 176923"/>
                  <a:gd name="connsiteY93" fmla="*/ 69280 h 163258"/>
                  <a:gd name="connsiteX94" fmla="*/ 171000 w 176923"/>
                  <a:gd name="connsiteY94" fmla="*/ 69332 h 163258"/>
                  <a:gd name="connsiteX95" fmla="*/ 170930 w 176923"/>
                  <a:gd name="connsiteY95" fmla="*/ 69436 h 163258"/>
                  <a:gd name="connsiteX96" fmla="*/ 170801 w 176923"/>
                  <a:gd name="connsiteY96" fmla="*/ 69626 h 163258"/>
                  <a:gd name="connsiteX97" fmla="*/ 170532 w 176923"/>
                  <a:gd name="connsiteY97" fmla="*/ 70033 h 163258"/>
                  <a:gd name="connsiteX98" fmla="*/ 169458 w 176923"/>
                  <a:gd name="connsiteY98" fmla="*/ 71652 h 163258"/>
                  <a:gd name="connsiteX99" fmla="*/ 163163 w 176923"/>
                  <a:gd name="connsiteY99" fmla="*/ 78060 h 163258"/>
                  <a:gd name="connsiteX100" fmla="*/ 155474 w 176923"/>
                  <a:gd name="connsiteY100" fmla="*/ 82052 h 163258"/>
                  <a:gd name="connsiteX101" fmla="*/ 147057 w 176923"/>
                  <a:gd name="connsiteY101" fmla="*/ 83637 h 163258"/>
                  <a:gd name="connsiteX102" fmla="*/ 138675 w 176923"/>
                  <a:gd name="connsiteY102" fmla="*/ 82693 h 163258"/>
                  <a:gd name="connsiteX103" fmla="*/ 131081 w 176923"/>
                  <a:gd name="connsiteY103" fmla="*/ 79385 h 163258"/>
                  <a:gd name="connsiteX104" fmla="*/ 124933 w 176923"/>
                  <a:gd name="connsiteY104" fmla="*/ 73800 h 163258"/>
                  <a:gd name="connsiteX105" fmla="*/ 121452 w 176923"/>
                  <a:gd name="connsiteY105" fmla="*/ 66440 h 163258"/>
                  <a:gd name="connsiteX106" fmla="*/ 123842 w 176923"/>
                  <a:gd name="connsiteY106" fmla="*/ 51269 h 163258"/>
                  <a:gd name="connsiteX107" fmla="*/ 123669 w 176923"/>
                  <a:gd name="connsiteY107" fmla="*/ 65747 h 163258"/>
                  <a:gd name="connsiteX108" fmla="*/ 127462 w 176923"/>
                  <a:gd name="connsiteY108" fmla="*/ 71687 h 163258"/>
                  <a:gd name="connsiteX109" fmla="*/ 133082 w 176923"/>
                  <a:gd name="connsiteY109" fmla="*/ 75644 h 163258"/>
                  <a:gd name="connsiteX110" fmla="*/ 139758 w 176923"/>
                  <a:gd name="connsiteY110" fmla="*/ 77653 h 163258"/>
                  <a:gd name="connsiteX111" fmla="*/ 146572 w 176923"/>
                  <a:gd name="connsiteY111" fmla="*/ 77688 h 163258"/>
                  <a:gd name="connsiteX112" fmla="*/ 152963 w 176923"/>
                  <a:gd name="connsiteY112" fmla="*/ 75800 h 163258"/>
                  <a:gd name="connsiteX113" fmla="*/ 158418 w 176923"/>
                  <a:gd name="connsiteY113" fmla="*/ 72172 h 163258"/>
                  <a:gd name="connsiteX114" fmla="*/ 162436 w 176923"/>
                  <a:gd name="connsiteY114" fmla="*/ 67384 h 163258"/>
                  <a:gd name="connsiteX115" fmla="*/ 163354 w 176923"/>
                  <a:gd name="connsiteY115" fmla="*/ 65730 h 163258"/>
                  <a:gd name="connsiteX116" fmla="*/ 163579 w 176923"/>
                  <a:gd name="connsiteY116" fmla="*/ 65323 h 163258"/>
                  <a:gd name="connsiteX117" fmla="*/ 163691 w 176923"/>
                  <a:gd name="connsiteY117" fmla="*/ 65106 h 163258"/>
                  <a:gd name="connsiteX118" fmla="*/ 163752 w 176923"/>
                  <a:gd name="connsiteY118" fmla="*/ 65002 h 163258"/>
                  <a:gd name="connsiteX119" fmla="*/ 163787 w 176923"/>
                  <a:gd name="connsiteY119" fmla="*/ 64950 h 163258"/>
                  <a:gd name="connsiteX120" fmla="*/ 163700 w 176923"/>
                  <a:gd name="connsiteY120" fmla="*/ 65089 h 163258"/>
                  <a:gd name="connsiteX121" fmla="*/ 164029 w 176923"/>
                  <a:gd name="connsiteY121" fmla="*/ 64301 h 163258"/>
                  <a:gd name="connsiteX122" fmla="*/ 165241 w 176923"/>
                  <a:gd name="connsiteY122" fmla="*/ 61149 h 163258"/>
                  <a:gd name="connsiteX123" fmla="*/ 166843 w 176923"/>
                  <a:gd name="connsiteY123" fmla="*/ 47927 h 163258"/>
                  <a:gd name="connsiteX124" fmla="*/ 163458 w 176923"/>
                  <a:gd name="connsiteY124" fmla="*/ 35172 h 163258"/>
                  <a:gd name="connsiteX125" fmla="*/ 155760 w 176923"/>
                  <a:gd name="connsiteY125" fmla="*/ 24703 h 163258"/>
                  <a:gd name="connsiteX126" fmla="*/ 153370 w 176923"/>
                  <a:gd name="connsiteY126" fmla="*/ 22694 h 163258"/>
                  <a:gd name="connsiteX127" fmla="*/ 150711 w 176923"/>
                  <a:gd name="connsiteY127" fmla="*/ 20849 h 163258"/>
                  <a:gd name="connsiteX128" fmla="*/ 149084 w 176923"/>
                  <a:gd name="connsiteY128" fmla="*/ 19871 h 163258"/>
                  <a:gd name="connsiteX129" fmla="*/ 148659 w 176923"/>
                  <a:gd name="connsiteY129" fmla="*/ 19637 h 163258"/>
                  <a:gd name="connsiteX130" fmla="*/ 148564 w 176923"/>
                  <a:gd name="connsiteY130" fmla="*/ 19585 h 163258"/>
                  <a:gd name="connsiteX131" fmla="*/ 148512 w 176923"/>
                  <a:gd name="connsiteY131" fmla="*/ 19542 h 163258"/>
                  <a:gd name="connsiteX132" fmla="*/ 148711 w 176923"/>
                  <a:gd name="connsiteY132" fmla="*/ 19681 h 163258"/>
                  <a:gd name="connsiteX133" fmla="*/ 148529 w 176923"/>
                  <a:gd name="connsiteY133" fmla="*/ 19585 h 163258"/>
                  <a:gd name="connsiteX134" fmla="*/ 147759 w 176923"/>
                  <a:gd name="connsiteY134" fmla="*/ 19230 h 163258"/>
                  <a:gd name="connsiteX135" fmla="*/ 144693 w 176923"/>
                  <a:gd name="connsiteY135" fmla="*/ 17793 h 163258"/>
                  <a:gd name="connsiteX136" fmla="*/ 131791 w 176923"/>
                  <a:gd name="connsiteY136" fmla="*/ 14260 h 163258"/>
                  <a:gd name="connsiteX137" fmla="*/ 118569 w 176923"/>
                  <a:gd name="connsiteY137" fmla="*/ 14442 h 163258"/>
                  <a:gd name="connsiteX138" fmla="*/ 116932 w 176923"/>
                  <a:gd name="connsiteY138" fmla="*/ 14667 h 163258"/>
                  <a:gd name="connsiteX139" fmla="*/ 115322 w 176923"/>
                  <a:gd name="connsiteY139" fmla="*/ 15065 h 163258"/>
                  <a:gd name="connsiteX140" fmla="*/ 112135 w 176923"/>
                  <a:gd name="connsiteY140" fmla="*/ 15888 h 163258"/>
                  <a:gd name="connsiteX141" fmla="*/ 106022 w 176923"/>
                  <a:gd name="connsiteY141" fmla="*/ 18312 h 163258"/>
                  <a:gd name="connsiteX142" fmla="*/ 100281 w 176923"/>
                  <a:gd name="connsiteY142" fmla="*/ 21473 h 163258"/>
                  <a:gd name="connsiteX143" fmla="*/ 95146 w 176923"/>
                  <a:gd name="connsiteY143" fmla="*/ 25517 h 163258"/>
                  <a:gd name="connsiteX144" fmla="*/ 90583 w 176923"/>
                  <a:gd name="connsiteY144" fmla="*/ 30201 h 163258"/>
                  <a:gd name="connsiteX145" fmla="*/ 88756 w 176923"/>
                  <a:gd name="connsiteY145" fmla="*/ 32617 h 163258"/>
                  <a:gd name="connsiteX146" fmla="*/ 87838 w 176923"/>
                  <a:gd name="connsiteY146" fmla="*/ 33803 h 163258"/>
                  <a:gd name="connsiteX147" fmla="*/ 86877 w 176923"/>
                  <a:gd name="connsiteY147" fmla="*/ 35432 h 163258"/>
                  <a:gd name="connsiteX148" fmla="*/ 84937 w 176923"/>
                  <a:gd name="connsiteY148" fmla="*/ 38696 h 163258"/>
                  <a:gd name="connsiteX149" fmla="*/ 85102 w 176923"/>
                  <a:gd name="connsiteY149" fmla="*/ 38410 h 163258"/>
                  <a:gd name="connsiteX150" fmla="*/ 85084 w 176923"/>
                  <a:gd name="connsiteY150" fmla="*/ 38471 h 163258"/>
                  <a:gd name="connsiteX151" fmla="*/ 85032 w 176923"/>
                  <a:gd name="connsiteY151" fmla="*/ 38549 h 163258"/>
                  <a:gd name="connsiteX152" fmla="*/ 84937 w 176923"/>
                  <a:gd name="connsiteY152" fmla="*/ 38757 h 163258"/>
                  <a:gd name="connsiteX153" fmla="*/ 84755 w 176923"/>
                  <a:gd name="connsiteY153" fmla="*/ 39155 h 163258"/>
                  <a:gd name="connsiteX154" fmla="*/ 84383 w 176923"/>
                  <a:gd name="connsiteY154" fmla="*/ 39934 h 163258"/>
                  <a:gd name="connsiteX155" fmla="*/ 83647 w 176923"/>
                  <a:gd name="connsiteY155" fmla="*/ 41493 h 163258"/>
                  <a:gd name="connsiteX156" fmla="*/ 81023 w 176923"/>
                  <a:gd name="connsiteY156" fmla="*/ 47831 h 163258"/>
                  <a:gd name="connsiteX157" fmla="*/ 79032 w 176923"/>
                  <a:gd name="connsiteY157" fmla="*/ 54438 h 163258"/>
                  <a:gd name="connsiteX158" fmla="*/ 77672 w 176923"/>
                  <a:gd name="connsiteY158" fmla="*/ 61175 h 163258"/>
                  <a:gd name="connsiteX159" fmla="*/ 77663 w 176923"/>
                  <a:gd name="connsiteY159" fmla="*/ 61227 h 163258"/>
                  <a:gd name="connsiteX160" fmla="*/ 69758 w 176923"/>
                  <a:gd name="connsiteY160" fmla="*/ 67704 h 163258"/>
                  <a:gd name="connsiteX161" fmla="*/ 62874 w 176923"/>
                  <a:gd name="connsiteY161" fmla="*/ 67764 h 163258"/>
                  <a:gd name="connsiteX162" fmla="*/ 59445 w 176923"/>
                  <a:gd name="connsiteY162" fmla="*/ 68042 h 163258"/>
                  <a:gd name="connsiteX163" fmla="*/ 57739 w 176923"/>
                  <a:gd name="connsiteY163" fmla="*/ 68198 h 163258"/>
                  <a:gd name="connsiteX164" fmla="*/ 56128 w 176923"/>
                  <a:gd name="connsiteY164" fmla="*/ 68466 h 163258"/>
                  <a:gd name="connsiteX165" fmla="*/ 52916 w 176923"/>
                  <a:gd name="connsiteY165" fmla="*/ 68994 h 163258"/>
                  <a:gd name="connsiteX166" fmla="*/ 51167 w 176923"/>
                  <a:gd name="connsiteY166" fmla="*/ 69366 h 163258"/>
                  <a:gd name="connsiteX167" fmla="*/ 49331 w 176923"/>
                  <a:gd name="connsiteY167" fmla="*/ 69843 h 163258"/>
                  <a:gd name="connsiteX168" fmla="*/ 45936 w 176923"/>
                  <a:gd name="connsiteY168" fmla="*/ 70709 h 163258"/>
                  <a:gd name="connsiteX169" fmla="*/ 42854 w 176923"/>
                  <a:gd name="connsiteY169" fmla="*/ 71808 h 163258"/>
                  <a:gd name="connsiteX170" fmla="*/ 41321 w 176923"/>
                  <a:gd name="connsiteY170" fmla="*/ 72371 h 163258"/>
                  <a:gd name="connsiteX171" fmla="*/ 39840 w 176923"/>
                  <a:gd name="connsiteY171" fmla="*/ 73090 h 163258"/>
                  <a:gd name="connsiteX172" fmla="*/ 36896 w 176923"/>
                  <a:gd name="connsiteY172" fmla="*/ 74510 h 163258"/>
                  <a:gd name="connsiteX173" fmla="*/ 31432 w 176923"/>
                  <a:gd name="connsiteY173" fmla="*/ 78112 h 163258"/>
                  <a:gd name="connsiteX174" fmla="*/ 26497 w 176923"/>
                  <a:gd name="connsiteY174" fmla="*/ 82390 h 163258"/>
                  <a:gd name="connsiteX175" fmla="*/ 22280 w 176923"/>
                  <a:gd name="connsiteY175" fmla="*/ 87403 h 163258"/>
                  <a:gd name="connsiteX176" fmla="*/ 18747 w 176923"/>
                  <a:gd name="connsiteY176" fmla="*/ 92962 h 163258"/>
                  <a:gd name="connsiteX177" fmla="*/ 17335 w 176923"/>
                  <a:gd name="connsiteY177" fmla="*/ 95941 h 163258"/>
                  <a:gd name="connsiteX178" fmla="*/ 16643 w 176923"/>
                  <a:gd name="connsiteY178" fmla="*/ 97465 h 163258"/>
                  <a:gd name="connsiteX179" fmla="*/ 16106 w 176923"/>
                  <a:gd name="connsiteY179" fmla="*/ 99024 h 163258"/>
                  <a:gd name="connsiteX180" fmla="*/ 13413 w 176923"/>
                  <a:gd name="connsiteY180" fmla="*/ 111978 h 163258"/>
                  <a:gd name="connsiteX181" fmla="*/ 13266 w 176923"/>
                  <a:gd name="connsiteY181" fmla="*/ 115311 h 163258"/>
                  <a:gd name="connsiteX182" fmla="*/ 13448 w 176923"/>
                  <a:gd name="connsiteY182" fmla="*/ 118663 h 163258"/>
                  <a:gd name="connsiteX183" fmla="*/ 13829 w 176923"/>
                  <a:gd name="connsiteY183" fmla="*/ 121858 h 163258"/>
                  <a:gd name="connsiteX184" fmla="*/ 14348 w 176923"/>
                  <a:gd name="connsiteY184" fmla="*/ 125070 h 163258"/>
                  <a:gd name="connsiteX185" fmla="*/ 15292 w 176923"/>
                  <a:gd name="connsiteY185" fmla="*/ 128768 h 163258"/>
                  <a:gd name="connsiteX186" fmla="*/ 15526 w 176923"/>
                  <a:gd name="connsiteY186" fmla="*/ 129686 h 163258"/>
                  <a:gd name="connsiteX187" fmla="*/ 15586 w 176923"/>
                  <a:gd name="connsiteY187" fmla="*/ 129937 h 163258"/>
                  <a:gd name="connsiteX188" fmla="*/ 15508 w 176923"/>
                  <a:gd name="connsiteY188" fmla="*/ 129668 h 163258"/>
                  <a:gd name="connsiteX189" fmla="*/ 15517 w 176923"/>
                  <a:gd name="connsiteY189" fmla="*/ 129712 h 163258"/>
                  <a:gd name="connsiteX190" fmla="*/ 15560 w 176923"/>
                  <a:gd name="connsiteY190" fmla="*/ 129807 h 163258"/>
                  <a:gd name="connsiteX191" fmla="*/ 15708 w 176923"/>
                  <a:gd name="connsiteY191" fmla="*/ 130205 h 163258"/>
                  <a:gd name="connsiteX192" fmla="*/ 16253 w 176923"/>
                  <a:gd name="connsiteY192" fmla="*/ 131703 h 163258"/>
                  <a:gd name="connsiteX193" fmla="*/ 17526 w 176923"/>
                  <a:gd name="connsiteY193" fmla="*/ 134682 h 163258"/>
                  <a:gd name="connsiteX194" fmla="*/ 19102 w 176923"/>
                  <a:gd name="connsiteY194" fmla="*/ 137487 h 163258"/>
                  <a:gd name="connsiteX195" fmla="*/ 39823 w 176923"/>
                  <a:gd name="connsiteY195" fmla="*/ 152788 h 163258"/>
                  <a:gd name="connsiteX196" fmla="*/ 46395 w 176923"/>
                  <a:gd name="connsiteY196" fmla="*/ 153922 h 163258"/>
                  <a:gd name="connsiteX197" fmla="*/ 52968 w 176923"/>
                  <a:gd name="connsiteY197" fmla="*/ 153784 h 163258"/>
                  <a:gd name="connsiteX198" fmla="*/ 53747 w 176923"/>
                  <a:gd name="connsiteY198" fmla="*/ 153706 h 163258"/>
                  <a:gd name="connsiteX199" fmla="*/ 54708 w 176923"/>
                  <a:gd name="connsiteY199" fmla="*/ 153498 h 163258"/>
                  <a:gd name="connsiteX200" fmla="*/ 56570 w 176923"/>
                  <a:gd name="connsiteY200" fmla="*/ 153117 h 163258"/>
                  <a:gd name="connsiteX201" fmla="*/ 57488 w 176923"/>
                  <a:gd name="connsiteY201" fmla="*/ 152918 h 163258"/>
                  <a:gd name="connsiteX202" fmla="*/ 57323 w 176923"/>
                  <a:gd name="connsiteY202" fmla="*/ 152953 h 163258"/>
                  <a:gd name="connsiteX203" fmla="*/ 57392 w 176923"/>
                  <a:gd name="connsiteY203" fmla="*/ 152944 h 163258"/>
                  <a:gd name="connsiteX204" fmla="*/ 57479 w 176923"/>
                  <a:gd name="connsiteY204" fmla="*/ 152918 h 163258"/>
                  <a:gd name="connsiteX205" fmla="*/ 57670 w 176923"/>
                  <a:gd name="connsiteY205" fmla="*/ 152858 h 163258"/>
                  <a:gd name="connsiteX206" fmla="*/ 58051 w 176923"/>
                  <a:gd name="connsiteY206" fmla="*/ 152728 h 163258"/>
                  <a:gd name="connsiteX207" fmla="*/ 59592 w 176923"/>
                  <a:gd name="connsiteY207" fmla="*/ 152243 h 163258"/>
                  <a:gd name="connsiteX208" fmla="*/ 65246 w 176923"/>
                  <a:gd name="connsiteY208" fmla="*/ 149125 h 163258"/>
                  <a:gd name="connsiteX209" fmla="*/ 69853 w 176923"/>
                  <a:gd name="connsiteY209" fmla="*/ 144449 h 163258"/>
                  <a:gd name="connsiteX210" fmla="*/ 72927 w 176923"/>
                  <a:gd name="connsiteY210" fmla="*/ 138509 h 163258"/>
                  <a:gd name="connsiteX211" fmla="*/ 74165 w 176923"/>
                  <a:gd name="connsiteY211" fmla="*/ 131790 h 163258"/>
                  <a:gd name="connsiteX212" fmla="*/ 74044 w 176923"/>
                  <a:gd name="connsiteY212" fmla="*/ 128378 h 163258"/>
                  <a:gd name="connsiteX213" fmla="*/ 73853 w 176923"/>
                  <a:gd name="connsiteY213" fmla="*/ 126698 h 163258"/>
                  <a:gd name="connsiteX214" fmla="*/ 73438 w 176923"/>
                  <a:gd name="connsiteY214" fmla="*/ 124836 h 163258"/>
                  <a:gd name="connsiteX215" fmla="*/ 65515 w 176923"/>
                  <a:gd name="connsiteY215" fmla="*/ 113727 h 163258"/>
                  <a:gd name="connsiteX216" fmla="*/ 51331 w 176923"/>
                  <a:gd name="connsiteY216" fmla="*/ 111138 h 16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Lst>
                <a:rect l="l" t="t" r="r" b="b"/>
                <a:pathLst>
                  <a:path w="176923" h="163258">
                    <a:moveTo>
                      <a:pt x="51331" y="111138"/>
                    </a:moveTo>
                    <a:cubicBezTo>
                      <a:pt x="56085" y="109172"/>
                      <a:pt x="61783" y="109423"/>
                      <a:pt x="66675" y="111683"/>
                    </a:cubicBezTo>
                    <a:cubicBezTo>
                      <a:pt x="71567" y="113961"/>
                      <a:pt x="75620" y="118264"/>
                      <a:pt x="77559" y="123633"/>
                    </a:cubicBezTo>
                    <a:lnTo>
                      <a:pt x="78192" y="125443"/>
                    </a:lnTo>
                    <a:cubicBezTo>
                      <a:pt x="78373" y="126092"/>
                      <a:pt x="78547" y="126802"/>
                      <a:pt x="78728" y="127504"/>
                    </a:cubicBezTo>
                    <a:cubicBezTo>
                      <a:pt x="79109" y="128915"/>
                      <a:pt x="79161" y="130266"/>
                      <a:pt x="79343" y="131651"/>
                    </a:cubicBezTo>
                    <a:cubicBezTo>
                      <a:pt x="79525" y="134457"/>
                      <a:pt x="79265" y="137280"/>
                      <a:pt x="78685" y="140059"/>
                    </a:cubicBezTo>
                    <a:cubicBezTo>
                      <a:pt x="78010" y="142813"/>
                      <a:pt x="76962" y="145506"/>
                      <a:pt x="75559" y="148026"/>
                    </a:cubicBezTo>
                    <a:cubicBezTo>
                      <a:pt x="74104" y="150511"/>
                      <a:pt x="72260" y="152780"/>
                      <a:pt x="70147" y="154806"/>
                    </a:cubicBezTo>
                    <a:cubicBezTo>
                      <a:pt x="68000" y="156789"/>
                      <a:pt x="65515" y="158373"/>
                      <a:pt x="62865" y="159689"/>
                    </a:cubicBezTo>
                    <a:cubicBezTo>
                      <a:pt x="62198" y="159984"/>
                      <a:pt x="61523" y="160244"/>
                      <a:pt x="60830" y="160529"/>
                    </a:cubicBezTo>
                    <a:lnTo>
                      <a:pt x="60319" y="160737"/>
                    </a:lnTo>
                    <a:lnTo>
                      <a:pt x="60068" y="160841"/>
                    </a:lnTo>
                    <a:lnTo>
                      <a:pt x="59930" y="160884"/>
                    </a:lnTo>
                    <a:lnTo>
                      <a:pt x="59860" y="160928"/>
                    </a:lnTo>
                    <a:cubicBezTo>
                      <a:pt x="60033" y="160876"/>
                      <a:pt x="59566" y="160997"/>
                      <a:pt x="59566" y="160997"/>
                    </a:cubicBezTo>
                    <a:lnTo>
                      <a:pt x="58674" y="161265"/>
                    </a:lnTo>
                    <a:lnTo>
                      <a:pt x="56856" y="161811"/>
                    </a:lnTo>
                    <a:lnTo>
                      <a:pt x="55938" y="162071"/>
                    </a:lnTo>
                    <a:lnTo>
                      <a:pt x="54855" y="162287"/>
                    </a:lnTo>
                    <a:cubicBezTo>
                      <a:pt x="51868" y="162928"/>
                      <a:pt x="49062" y="163231"/>
                      <a:pt x="46214" y="163257"/>
                    </a:cubicBezTo>
                    <a:cubicBezTo>
                      <a:pt x="43356" y="163283"/>
                      <a:pt x="40490" y="163049"/>
                      <a:pt x="37676" y="162504"/>
                    </a:cubicBezTo>
                    <a:cubicBezTo>
                      <a:pt x="26367" y="160425"/>
                      <a:pt x="16002" y="153645"/>
                      <a:pt x="9265" y="144068"/>
                    </a:cubicBezTo>
                    <a:cubicBezTo>
                      <a:pt x="8425" y="142865"/>
                      <a:pt x="7577" y="141687"/>
                      <a:pt x="6901" y="140362"/>
                    </a:cubicBezTo>
                    <a:cubicBezTo>
                      <a:pt x="6200" y="139089"/>
                      <a:pt x="5447" y="137808"/>
                      <a:pt x="4918" y="136431"/>
                    </a:cubicBezTo>
                    <a:lnTo>
                      <a:pt x="4044" y="134414"/>
                    </a:lnTo>
                    <a:lnTo>
                      <a:pt x="3836" y="133903"/>
                    </a:lnTo>
                    <a:lnTo>
                      <a:pt x="3775" y="133782"/>
                    </a:lnTo>
                    <a:lnTo>
                      <a:pt x="3758" y="133704"/>
                    </a:lnTo>
                    <a:cubicBezTo>
                      <a:pt x="3697" y="133548"/>
                      <a:pt x="3827" y="133963"/>
                      <a:pt x="3628" y="133340"/>
                    </a:cubicBezTo>
                    <a:lnTo>
                      <a:pt x="3550" y="133123"/>
                    </a:lnTo>
                    <a:lnTo>
                      <a:pt x="3264" y="132214"/>
                    </a:lnTo>
                    <a:lnTo>
                      <a:pt x="2095" y="128569"/>
                    </a:lnTo>
                    <a:cubicBezTo>
                      <a:pt x="1706" y="127356"/>
                      <a:pt x="1429" y="125711"/>
                      <a:pt x="1117" y="124317"/>
                    </a:cubicBezTo>
                    <a:cubicBezTo>
                      <a:pt x="823" y="122845"/>
                      <a:pt x="528" y="121338"/>
                      <a:pt x="424" y="119953"/>
                    </a:cubicBezTo>
                    <a:lnTo>
                      <a:pt x="17" y="115692"/>
                    </a:lnTo>
                    <a:lnTo>
                      <a:pt x="0" y="111406"/>
                    </a:lnTo>
                    <a:cubicBezTo>
                      <a:pt x="164" y="105691"/>
                      <a:pt x="961" y="99924"/>
                      <a:pt x="2858" y="94452"/>
                    </a:cubicBezTo>
                    <a:lnTo>
                      <a:pt x="3498" y="92408"/>
                    </a:lnTo>
                    <a:cubicBezTo>
                      <a:pt x="3749" y="91733"/>
                      <a:pt x="4044" y="91057"/>
                      <a:pt x="4330" y="90417"/>
                    </a:cubicBezTo>
                    <a:cubicBezTo>
                      <a:pt x="4901" y="89101"/>
                      <a:pt x="5429" y="87741"/>
                      <a:pt x="6070" y="86442"/>
                    </a:cubicBezTo>
                    <a:cubicBezTo>
                      <a:pt x="7438" y="83896"/>
                      <a:pt x="8780" y="81316"/>
                      <a:pt x="10503" y="78978"/>
                    </a:cubicBezTo>
                    <a:cubicBezTo>
                      <a:pt x="12053" y="76536"/>
                      <a:pt x="14054" y="74389"/>
                      <a:pt x="15933" y="72189"/>
                    </a:cubicBezTo>
                    <a:cubicBezTo>
                      <a:pt x="18028" y="70189"/>
                      <a:pt x="20028" y="68059"/>
                      <a:pt x="22392" y="66353"/>
                    </a:cubicBezTo>
                    <a:cubicBezTo>
                      <a:pt x="24618" y="64457"/>
                      <a:pt x="27138" y="63002"/>
                      <a:pt x="29579" y="61443"/>
                    </a:cubicBezTo>
                    <a:cubicBezTo>
                      <a:pt x="30835" y="60690"/>
                      <a:pt x="32168" y="60118"/>
                      <a:pt x="33467" y="59452"/>
                    </a:cubicBezTo>
                    <a:lnTo>
                      <a:pt x="35416" y="58499"/>
                    </a:lnTo>
                    <a:cubicBezTo>
                      <a:pt x="36091" y="58196"/>
                      <a:pt x="36767" y="57971"/>
                      <a:pt x="37451" y="57703"/>
                    </a:cubicBezTo>
                    <a:lnTo>
                      <a:pt x="41529" y="56196"/>
                    </a:lnTo>
                    <a:lnTo>
                      <a:pt x="45530" y="55131"/>
                    </a:lnTo>
                    <a:lnTo>
                      <a:pt x="47391" y="54637"/>
                    </a:lnTo>
                    <a:cubicBezTo>
                      <a:pt x="47997" y="54455"/>
                      <a:pt x="48603" y="54300"/>
                      <a:pt x="49374" y="54187"/>
                    </a:cubicBezTo>
                    <a:lnTo>
                      <a:pt x="53669" y="53416"/>
                    </a:lnTo>
                    <a:lnTo>
                      <a:pt x="55834" y="53061"/>
                    </a:lnTo>
                    <a:cubicBezTo>
                      <a:pt x="56544" y="52949"/>
                      <a:pt x="57219" y="52905"/>
                      <a:pt x="57929" y="52845"/>
                    </a:cubicBezTo>
                    <a:lnTo>
                      <a:pt x="62103" y="52498"/>
                    </a:lnTo>
                    <a:cubicBezTo>
                      <a:pt x="64874" y="52308"/>
                      <a:pt x="67688" y="52420"/>
                      <a:pt x="70476" y="52377"/>
                    </a:cubicBezTo>
                    <a:lnTo>
                      <a:pt x="62562" y="58915"/>
                    </a:lnTo>
                    <a:cubicBezTo>
                      <a:pt x="63116" y="56179"/>
                      <a:pt x="63540" y="53399"/>
                      <a:pt x="64250" y="50698"/>
                    </a:cubicBezTo>
                    <a:cubicBezTo>
                      <a:pt x="65082" y="48022"/>
                      <a:pt x="65636" y="45286"/>
                      <a:pt x="66736" y="42714"/>
                    </a:cubicBezTo>
                    <a:cubicBezTo>
                      <a:pt x="67697" y="40090"/>
                      <a:pt x="68675" y="37475"/>
                      <a:pt x="69957" y="34981"/>
                    </a:cubicBezTo>
                    <a:lnTo>
                      <a:pt x="70866" y="33085"/>
                    </a:lnTo>
                    <a:lnTo>
                      <a:pt x="71316" y="32158"/>
                    </a:lnTo>
                    <a:lnTo>
                      <a:pt x="71550" y="31682"/>
                    </a:lnTo>
                    <a:lnTo>
                      <a:pt x="71663" y="31448"/>
                    </a:lnTo>
                    <a:lnTo>
                      <a:pt x="71723" y="31327"/>
                    </a:lnTo>
                    <a:lnTo>
                      <a:pt x="71974" y="30868"/>
                    </a:lnTo>
                    <a:lnTo>
                      <a:pt x="73957" y="27604"/>
                    </a:lnTo>
                    <a:cubicBezTo>
                      <a:pt x="74295" y="27049"/>
                      <a:pt x="74572" y="26539"/>
                      <a:pt x="74979" y="25950"/>
                    </a:cubicBezTo>
                    <a:lnTo>
                      <a:pt x="76365" y="24097"/>
                    </a:lnTo>
                    <a:cubicBezTo>
                      <a:pt x="77300" y="22876"/>
                      <a:pt x="78209" y="21568"/>
                      <a:pt x="79187" y="20469"/>
                    </a:cubicBezTo>
                    <a:cubicBezTo>
                      <a:pt x="81170" y="18356"/>
                      <a:pt x="83101" y="16156"/>
                      <a:pt x="85387" y="14347"/>
                    </a:cubicBezTo>
                    <a:cubicBezTo>
                      <a:pt x="87509" y="12338"/>
                      <a:pt x="89968" y="10779"/>
                      <a:pt x="92332" y="9090"/>
                    </a:cubicBezTo>
                    <a:cubicBezTo>
                      <a:pt x="94869" y="7679"/>
                      <a:pt x="97337" y="6112"/>
                      <a:pt x="100056" y="5064"/>
                    </a:cubicBezTo>
                    <a:cubicBezTo>
                      <a:pt x="102671" y="3800"/>
                      <a:pt x="105450" y="2986"/>
                      <a:pt x="108213" y="2120"/>
                    </a:cubicBezTo>
                    <a:cubicBezTo>
                      <a:pt x="109607" y="1713"/>
                      <a:pt x="111027" y="1488"/>
                      <a:pt x="112447" y="1159"/>
                    </a:cubicBezTo>
                    <a:cubicBezTo>
                      <a:pt x="113140" y="1020"/>
                      <a:pt x="113841" y="856"/>
                      <a:pt x="114551" y="734"/>
                    </a:cubicBezTo>
                    <a:lnTo>
                      <a:pt x="116716" y="475"/>
                    </a:lnTo>
                    <a:cubicBezTo>
                      <a:pt x="122414" y="-339"/>
                      <a:pt x="128250" y="-45"/>
                      <a:pt x="133878" y="890"/>
                    </a:cubicBezTo>
                    <a:cubicBezTo>
                      <a:pt x="139567" y="1730"/>
                      <a:pt x="144979" y="3739"/>
                      <a:pt x="150131" y="6112"/>
                    </a:cubicBezTo>
                    <a:lnTo>
                      <a:pt x="153872" y="8129"/>
                    </a:lnTo>
                    <a:lnTo>
                      <a:pt x="154807" y="8640"/>
                    </a:lnTo>
                    <a:lnTo>
                      <a:pt x="155032" y="8761"/>
                    </a:lnTo>
                    <a:lnTo>
                      <a:pt x="155405" y="8995"/>
                    </a:lnTo>
                    <a:lnTo>
                      <a:pt x="155500" y="9064"/>
                    </a:lnTo>
                    <a:lnTo>
                      <a:pt x="155881" y="9333"/>
                    </a:lnTo>
                    <a:lnTo>
                      <a:pt x="157457" y="10415"/>
                    </a:lnTo>
                    <a:cubicBezTo>
                      <a:pt x="158435" y="11004"/>
                      <a:pt x="159752" y="12112"/>
                      <a:pt x="160938" y="13108"/>
                    </a:cubicBezTo>
                    <a:cubicBezTo>
                      <a:pt x="162202" y="14104"/>
                      <a:pt x="163189" y="15152"/>
                      <a:pt x="164211" y="16200"/>
                    </a:cubicBezTo>
                    <a:cubicBezTo>
                      <a:pt x="172333" y="24642"/>
                      <a:pt x="177018" y="36115"/>
                      <a:pt x="176923" y="47623"/>
                    </a:cubicBezTo>
                    <a:cubicBezTo>
                      <a:pt x="176905" y="53338"/>
                      <a:pt x="175728" y="59062"/>
                      <a:pt x="173520" y="64292"/>
                    </a:cubicBezTo>
                    <a:cubicBezTo>
                      <a:pt x="173043" y="65617"/>
                      <a:pt x="172264" y="66855"/>
                      <a:pt x="171666" y="68120"/>
                    </a:cubicBezTo>
                    <a:lnTo>
                      <a:pt x="171164" y="69046"/>
                    </a:lnTo>
                    <a:lnTo>
                      <a:pt x="171034" y="69280"/>
                    </a:lnTo>
                    <a:lnTo>
                      <a:pt x="171000" y="69332"/>
                    </a:lnTo>
                    <a:lnTo>
                      <a:pt x="170930" y="69436"/>
                    </a:lnTo>
                    <a:lnTo>
                      <a:pt x="170801" y="69626"/>
                    </a:lnTo>
                    <a:lnTo>
                      <a:pt x="170532" y="70033"/>
                    </a:lnTo>
                    <a:lnTo>
                      <a:pt x="169458" y="71652"/>
                    </a:lnTo>
                    <a:cubicBezTo>
                      <a:pt x="167536" y="74259"/>
                      <a:pt x="165527" y="76276"/>
                      <a:pt x="163163" y="78060"/>
                    </a:cubicBezTo>
                    <a:cubicBezTo>
                      <a:pt x="160782" y="79740"/>
                      <a:pt x="158202" y="81108"/>
                      <a:pt x="155474" y="82052"/>
                    </a:cubicBezTo>
                    <a:cubicBezTo>
                      <a:pt x="152729" y="82952"/>
                      <a:pt x="149906" y="83507"/>
                      <a:pt x="147057" y="83637"/>
                    </a:cubicBezTo>
                    <a:cubicBezTo>
                      <a:pt x="144217" y="83680"/>
                      <a:pt x="141403" y="83394"/>
                      <a:pt x="138675" y="82693"/>
                    </a:cubicBezTo>
                    <a:cubicBezTo>
                      <a:pt x="136000" y="81922"/>
                      <a:pt x="133402" y="80883"/>
                      <a:pt x="131081" y="79385"/>
                    </a:cubicBezTo>
                    <a:cubicBezTo>
                      <a:pt x="128761" y="78000"/>
                      <a:pt x="126570" y="75999"/>
                      <a:pt x="124933" y="73800"/>
                    </a:cubicBezTo>
                    <a:cubicBezTo>
                      <a:pt x="123297" y="71566"/>
                      <a:pt x="122102" y="69046"/>
                      <a:pt x="121452" y="66440"/>
                    </a:cubicBezTo>
                    <a:cubicBezTo>
                      <a:pt x="120188" y="61201"/>
                      <a:pt x="121002" y="55564"/>
                      <a:pt x="123842" y="51269"/>
                    </a:cubicBezTo>
                    <a:cubicBezTo>
                      <a:pt x="121807" y="55971"/>
                      <a:pt x="121833" y="61279"/>
                      <a:pt x="123669" y="65747"/>
                    </a:cubicBezTo>
                    <a:cubicBezTo>
                      <a:pt x="124561" y="67964"/>
                      <a:pt x="125851" y="70007"/>
                      <a:pt x="127462" y="71687"/>
                    </a:cubicBezTo>
                    <a:cubicBezTo>
                      <a:pt x="129081" y="73376"/>
                      <a:pt x="130908" y="74657"/>
                      <a:pt x="133082" y="75644"/>
                    </a:cubicBezTo>
                    <a:cubicBezTo>
                      <a:pt x="135220" y="76675"/>
                      <a:pt x="137506" y="77211"/>
                      <a:pt x="139758" y="77653"/>
                    </a:cubicBezTo>
                    <a:cubicBezTo>
                      <a:pt x="142026" y="77991"/>
                      <a:pt x="144312" y="77982"/>
                      <a:pt x="146572" y="77688"/>
                    </a:cubicBezTo>
                    <a:cubicBezTo>
                      <a:pt x="148798" y="77367"/>
                      <a:pt x="150937" y="76709"/>
                      <a:pt x="152963" y="75800"/>
                    </a:cubicBezTo>
                    <a:cubicBezTo>
                      <a:pt x="154963" y="74865"/>
                      <a:pt x="156782" y="73592"/>
                      <a:pt x="158418" y="72172"/>
                    </a:cubicBezTo>
                    <a:cubicBezTo>
                      <a:pt x="160003" y="70700"/>
                      <a:pt x="161449" y="68951"/>
                      <a:pt x="162436" y="67384"/>
                    </a:cubicBezTo>
                    <a:lnTo>
                      <a:pt x="163354" y="65730"/>
                    </a:lnTo>
                    <a:lnTo>
                      <a:pt x="163579" y="65323"/>
                    </a:lnTo>
                    <a:lnTo>
                      <a:pt x="163691" y="65106"/>
                    </a:lnTo>
                    <a:lnTo>
                      <a:pt x="163752" y="65002"/>
                    </a:lnTo>
                    <a:lnTo>
                      <a:pt x="163787" y="64950"/>
                    </a:lnTo>
                    <a:cubicBezTo>
                      <a:pt x="163891" y="64769"/>
                      <a:pt x="163674" y="65149"/>
                      <a:pt x="163700" y="65089"/>
                    </a:cubicBezTo>
                    <a:lnTo>
                      <a:pt x="164029" y="64301"/>
                    </a:lnTo>
                    <a:cubicBezTo>
                      <a:pt x="164410" y="63236"/>
                      <a:pt x="164964" y="62249"/>
                      <a:pt x="165241" y="61149"/>
                    </a:cubicBezTo>
                    <a:cubicBezTo>
                      <a:pt x="166662" y="56880"/>
                      <a:pt x="167190" y="52334"/>
                      <a:pt x="166843" y="47927"/>
                    </a:cubicBezTo>
                    <a:cubicBezTo>
                      <a:pt x="166462" y="43493"/>
                      <a:pt x="165363" y="39146"/>
                      <a:pt x="163458" y="35172"/>
                    </a:cubicBezTo>
                    <a:cubicBezTo>
                      <a:pt x="161570" y="31206"/>
                      <a:pt x="158946" y="27630"/>
                      <a:pt x="155760" y="24703"/>
                    </a:cubicBezTo>
                    <a:cubicBezTo>
                      <a:pt x="154954" y="23976"/>
                      <a:pt x="154149" y="23196"/>
                      <a:pt x="153370" y="22694"/>
                    </a:cubicBezTo>
                    <a:cubicBezTo>
                      <a:pt x="152556" y="22114"/>
                      <a:pt x="151941" y="21542"/>
                      <a:pt x="150711" y="20849"/>
                    </a:cubicBezTo>
                    <a:lnTo>
                      <a:pt x="149084" y="19871"/>
                    </a:lnTo>
                    <a:lnTo>
                      <a:pt x="148659" y="19637"/>
                    </a:lnTo>
                    <a:lnTo>
                      <a:pt x="148564" y="19585"/>
                    </a:lnTo>
                    <a:lnTo>
                      <a:pt x="148512" y="19542"/>
                    </a:lnTo>
                    <a:cubicBezTo>
                      <a:pt x="148616" y="19603"/>
                      <a:pt x="148209" y="19360"/>
                      <a:pt x="148711" y="19681"/>
                    </a:cubicBezTo>
                    <a:lnTo>
                      <a:pt x="148529" y="19585"/>
                    </a:lnTo>
                    <a:lnTo>
                      <a:pt x="147759" y="19230"/>
                    </a:lnTo>
                    <a:lnTo>
                      <a:pt x="144693" y="17793"/>
                    </a:lnTo>
                    <a:cubicBezTo>
                      <a:pt x="140520" y="16165"/>
                      <a:pt x="136242" y="14676"/>
                      <a:pt x="131791" y="14260"/>
                    </a:cubicBezTo>
                    <a:cubicBezTo>
                      <a:pt x="127393" y="13732"/>
                      <a:pt x="122924" y="13688"/>
                      <a:pt x="118569" y="14442"/>
                    </a:cubicBezTo>
                    <a:lnTo>
                      <a:pt x="116932" y="14667"/>
                    </a:lnTo>
                    <a:cubicBezTo>
                      <a:pt x="116387" y="14780"/>
                      <a:pt x="115867" y="14927"/>
                      <a:pt x="115322" y="15065"/>
                    </a:cubicBezTo>
                    <a:cubicBezTo>
                      <a:pt x="114265" y="15351"/>
                      <a:pt x="113174" y="15559"/>
                      <a:pt x="112135" y="15888"/>
                    </a:cubicBezTo>
                    <a:cubicBezTo>
                      <a:pt x="110066" y="16624"/>
                      <a:pt x="107962" y="17282"/>
                      <a:pt x="106022" y="18312"/>
                    </a:cubicBezTo>
                    <a:cubicBezTo>
                      <a:pt x="103987" y="19152"/>
                      <a:pt x="102195" y="20408"/>
                      <a:pt x="100281" y="21473"/>
                    </a:cubicBezTo>
                    <a:cubicBezTo>
                      <a:pt x="98540" y="22815"/>
                      <a:pt x="96696" y="23976"/>
                      <a:pt x="95146" y="25517"/>
                    </a:cubicBezTo>
                    <a:cubicBezTo>
                      <a:pt x="93449" y="26902"/>
                      <a:pt x="92063" y="28608"/>
                      <a:pt x="90583" y="30201"/>
                    </a:cubicBezTo>
                    <a:cubicBezTo>
                      <a:pt x="89890" y="31007"/>
                      <a:pt x="89370" y="31829"/>
                      <a:pt x="88756" y="32617"/>
                    </a:cubicBezTo>
                    <a:lnTo>
                      <a:pt x="87838" y="33803"/>
                    </a:lnTo>
                    <a:cubicBezTo>
                      <a:pt x="87543" y="34271"/>
                      <a:pt x="87197" y="34903"/>
                      <a:pt x="86877" y="35432"/>
                    </a:cubicBezTo>
                    <a:lnTo>
                      <a:pt x="84937" y="38696"/>
                    </a:lnTo>
                    <a:cubicBezTo>
                      <a:pt x="84747" y="39016"/>
                      <a:pt x="85145" y="38324"/>
                      <a:pt x="85102" y="38410"/>
                    </a:cubicBezTo>
                    <a:lnTo>
                      <a:pt x="85084" y="38471"/>
                    </a:lnTo>
                    <a:lnTo>
                      <a:pt x="85032" y="38549"/>
                    </a:lnTo>
                    <a:lnTo>
                      <a:pt x="84937" y="38757"/>
                    </a:lnTo>
                    <a:lnTo>
                      <a:pt x="84755" y="39155"/>
                    </a:lnTo>
                    <a:lnTo>
                      <a:pt x="84383" y="39934"/>
                    </a:lnTo>
                    <a:lnTo>
                      <a:pt x="83647" y="41493"/>
                    </a:lnTo>
                    <a:cubicBezTo>
                      <a:pt x="82582" y="43519"/>
                      <a:pt x="81828" y="45693"/>
                      <a:pt x="81023" y="47831"/>
                    </a:cubicBezTo>
                    <a:cubicBezTo>
                      <a:pt x="80123" y="49961"/>
                      <a:pt x="79707" y="52230"/>
                      <a:pt x="79032" y="54438"/>
                    </a:cubicBezTo>
                    <a:cubicBezTo>
                      <a:pt x="78451" y="56664"/>
                      <a:pt x="78148" y="58950"/>
                      <a:pt x="77672" y="61175"/>
                    </a:cubicBezTo>
                    <a:lnTo>
                      <a:pt x="77663" y="61227"/>
                    </a:lnTo>
                    <a:cubicBezTo>
                      <a:pt x="76841" y="65028"/>
                      <a:pt x="73498" y="67652"/>
                      <a:pt x="69758" y="67704"/>
                    </a:cubicBezTo>
                    <a:cubicBezTo>
                      <a:pt x="67463" y="67738"/>
                      <a:pt x="65160" y="67600"/>
                      <a:pt x="62874" y="67764"/>
                    </a:cubicBezTo>
                    <a:lnTo>
                      <a:pt x="59445" y="68042"/>
                    </a:lnTo>
                    <a:cubicBezTo>
                      <a:pt x="58873" y="68094"/>
                      <a:pt x="58284" y="68111"/>
                      <a:pt x="57739" y="68198"/>
                    </a:cubicBezTo>
                    <a:lnTo>
                      <a:pt x="56128" y="68466"/>
                    </a:lnTo>
                    <a:lnTo>
                      <a:pt x="52916" y="68994"/>
                    </a:lnTo>
                    <a:cubicBezTo>
                      <a:pt x="52396" y="69029"/>
                      <a:pt x="51799" y="69193"/>
                      <a:pt x="51167" y="69366"/>
                    </a:cubicBezTo>
                    <a:lnTo>
                      <a:pt x="49331" y="69843"/>
                    </a:lnTo>
                    <a:lnTo>
                      <a:pt x="45936" y="70709"/>
                    </a:lnTo>
                    <a:lnTo>
                      <a:pt x="42854" y="71808"/>
                    </a:lnTo>
                    <a:cubicBezTo>
                      <a:pt x="42334" y="72008"/>
                      <a:pt x="41815" y="72163"/>
                      <a:pt x="41321" y="72371"/>
                    </a:cubicBezTo>
                    <a:lnTo>
                      <a:pt x="39840" y="73090"/>
                    </a:lnTo>
                    <a:cubicBezTo>
                      <a:pt x="38871" y="73575"/>
                      <a:pt x="37849" y="73982"/>
                      <a:pt x="36896" y="74510"/>
                    </a:cubicBezTo>
                    <a:cubicBezTo>
                      <a:pt x="35035" y="75670"/>
                      <a:pt x="33104" y="76692"/>
                      <a:pt x="31432" y="78112"/>
                    </a:cubicBezTo>
                    <a:cubicBezTo>
                      <a:pt x="29623" y="79333"/>
                      <a:pt x="28116" y="80935"/>
                      <a:pt x="26497" y="82390"/>
                    </a:cubicBezTo>
                    <a:cubicBezTo>
                      <a:pt x="25077" y="84061"/>
                      <a:pt x="23475" y="85567"/>
                      <a:pt x="22280" y="87403"/>
                    </a:cubicBezTo>
                    <a:cubicBezTo>
                      <a:pt x="20912" y="89135"/>
                      <a:pt x="19864" y="91066"/>
                      <a:pt x="18747" y="92962"/>
                    </a:cubicBezTo>
                    <a:cubicBezTo>
                      <a:pt x="18219" y="93924"/>
                      <a:pt x="17812" y="94945"/>
                      <a:pt x="17335" y="95941"/>
                    </a:cubicBezTo>
                    <a:cubicBezTo>
                      <a:pt x="17102" y="96435"/>
                      <a:pt x="16851" y="96928"/>
                      <a:pt x="16643" y="97465"/>
                    </a:cubicBezTo>
                    <a:lnTo>
                      <a:pt x="16106" y="99024"/>
                    </a:lnTo>
                    <a:cubicBezTo>
                      <a:pt x="14521" y="103154"/>
                      <a:pt x="13733" y="107544"/>
                      <a:pt x="13413" y="111978"/>
                    </a:cubicBezTo>
                    <a:lnTo>
                      <a:pt x="13266" y="115311"/>
                    </a:lnTo>
                    <a:lnTo>
                      <a:pt x="13448" y="118663"/>
                    </a:lnTo>
                    <a:cubicBezTo>
                      <a:pt x="13456" y="119823"/>
                      <a:pt x="13664" y="120819"/>
                      <a:pt x="13829" y="121858"/>
                    </a:cubicBezTo>
                    <a:cubicBezTo>
                      <a:pt x="14019" y="122923"/>
                      <a:pt x="14028" y="123841"/>
                      <a:pt x="14348" y="125070"/>
                    </a:cubicBezTo>
                    <a:lnTo>
                      <a:pt x="15292" y="128768"/>
                    </a:lnTo>
                    <a:lnTo>
                      <a:pt x="15526" y="129686"/>
                    </a:lnTo>
                    <a:lnTo>
                      <a:pt x="15586" y="129937"/>
                    </a:lnTo>
                    <a:cubicBezTo>
                      <a:pt x="15405" y="129348"/>
                      <a:pt x="15552" y="129781"/>
                      <a:pt x="15508" y="129668"/>
                    </a:cubicBezTo>
                    <a:lnTo>
                      <a:pt x="15517" y="129712"/>
                    </a:lnTo>
                    <a:lnTo>
                      <a:pt x="15560" y="129807"/>
                    </a:lnTo>
                    <a:lnTo>
                      <a:pt x="15708" y="130205"/>
                    </a:lnTo>
                    <a:lnTo>
                      <a:pt x="16253" y="131703"/>
                    </a:lnTo>
                    <a:cubicBezTo>
                      <a:pt x="16565" y="132742"/>
                      <a:pt x="17093" y="133686"/>
                      <a:pt x="17526" y="134682"/>
                    </a:cubicBezTo>
                    <a:cubicBezTo>
                      <a:pt x="17950" y="135678"/>
                      <a:pt x="18556" y="136578"/>
                      <a:pt x="19102" y="137487"/>
                    </a:cubicBezTo>
                    <a:cubicBezTo>
                      <a:pt x="23622" y="144891"/>
                      <a:pt x="31225" y="150433"/>
                      <a:pt x="39823" y="152788"/>
                    </a:cubicBezTo>
                    <a:cubicBezTo>
                      <a:pt x="41971" y="153368"/>
                      <a:pt x="44179" y="153758"/>
                      <a:pt x="46395" y="153922"/>
                    </a:cubicBezTo>
                    <a:cubicBezTo>
                      <a:pt x="48647" y="154104"/>
                      <a:pt x="50924" y="154000"/>
                      <a:pt x="52968" y="153784"/>
                    </a:cubicBezTo>
                    <a:cubicBezTo>
                      <a:pt x="53219" y="153741"/>
                      <a:pt x="53479" y="153741"/>
                      <a:pt x="53747" y="153706"/>
                    </a:cubicBezTo>
                    <a:lnTo>
                      <a:pt x="54708" y="153498"/>
                    </a:lnTo>
                    <a:lnTo>
                      <a:pt x="56570" y="153117"/>
                    </a:lnTo>
                    <a:lnTo>
                      <a:pt x="57488" y="152918"/>
                    </a:lnTo>
                    <a:cubicBezTo>
                      <a:pt x="57566" y="152901"/>
                      <a:pt x="57141" y="153022"/>
                      <a:pt x="57323" y="152953"/>
                    </a:cubicBezTo>
                    <a:lnTo>
                      <a:pt x="57392" y="152944"/>
                    </a:lnTo>
                    <a:lnTo>
                      <a:pt x="57479" y="152918"/>
                    </a:lnTo>
                    <a:lnTo>
                      <a:pt x="57670" y="152858"/>
                    </a:lnTo>
                    <a:lnTo>
                      <a:pt x="58051" y="152728"/>
                    </a:lnTo>
                    <a:lnTo>
                      <a:pt x="59592" y="152243"/>
                    </a:lnTo>
                    <a:cubicBezTo>
                      <a:pt x="61601" y="151455"/>
                      <a:pt x="63480" y="150407"/>
                      <a:pt x="65246" y="149125"/>
                    </a:cubicBezTo>
                    <a:cubicBezTo>
                      <a:pt x="66961" y="147800"/>
                      <a:pt x="68537" y="146242"/>
                      <a:pt x="69853" y="144449"/>
                    </a:cubicBezTo>
                    <a:cubicBezTo>
                      <a:pt x="71117" y="142631"/>
                      <a:pt x="72174" y="140639"/>
                      <a:pt x="72927" y="138509"/>
                    </a:cubicBezTo>
                    <a:cubicBezTo>
                      <a:pt x="73611" y="136353"/>
                      <a:pt x="74061" y="134111"/>
                      <a:pt x="74165" y="131790"/>
                    </a:cubicBezTo>
                    <a:cubicBezTo>
                      <a:pt x="74139" y="130673"/>
                      <a:pt x="74200" y="129452"/>
                      <a:pt x="74044" y="128378"/>
                    </a:cubicBezTo>
                    <a:cubicBezTo>
                      <a:pt x="73966" y="127833"/>
                      <a:pt x="73923" y="127287"/>
                      <a:pt x="73853" y="126698"/>
                    </a:cubicBezTo>
                    <a:lnTo>
                      <a:pt x="73438" y="124836"/>
                    </a:lnTo>
                    <a:cubicBezTo>
                      <a:pt x="72459" y="120438"/>
                      <a:pt x="69584" y="116307"/>
                      <a:pt x="65515" y="113727"/>
                    </a:cubicBezTo>
                    <a:cubicBezTo>
                      <a:pt x="61540" y="111060"/>
                      <a:pt x="56345" y="110021"/>
                      <a:pt x="51331" y="111138"/>
                    </a:cubicBezTo>
                    <a:close/>
                  </a:path>
                </a:pathLst>
              </a:custGeom>
              <a:grpFill/>
              <a:ln w="8653" cap="flat">
                <a:noFill/>
                <a:prstDash val="solid"/>
                <a:miter/>
              </a:ln>
            </p:spPr>
            <p:txBody>
              <a:bodyPr rtlCol="0" anchor="ctr"/>
              <a:lstStyle/>
              <a:p>
                <a:endParaRPr lang="en-IN" dirty="0"/>
              </a:p>
            </p:txBody>
          </p:sp>
          <p:sp>
            <p:nvSpPr>
              <p:cNvPr id="533" name="Freeform: Shape 532">
                <a:extLst>
                  <a:ext uri="{FF2B5EF4-FFF2-40B4-BE49-F238E27FC236}">
                    <a16:creationId xmlns:a16="http://schemas.microsoft.com/office/drawing/2014/main" id="{3E6C5177-E2CF-4A03-8017-146A661B7E7A}"/>
                  </a:ext>
                </a:extLst>
              </p:cNvPr>
              <p:cNvSpPr/>
              <p:nvPr/>
            </p:nvSpPr>
            <p:spPr>
              <a:xfrm>
                <a:off x="-1808919" y="2938313"/>
                <a:ext cx="193271" cy="138056"/>
              </a:xfrm>
              <a:custGeom>
                <a:avLst/>
                <a:gdLst>
                  <a:gd name="connsiteX0" fmla="*/ 52484 w 193271"/>
                  <a:gd name="connsiteY0" fmla="*/ 88031 h 138056"/>
                  <a:gd name="connsiteX1" fmla="*/ 66892 w 193271"/>
                  <a:gd name="connsiteY1" fmla="*/ 93139 h 138056"/>
                  <a:gd name="connsiteX2" fmla="*/ 73690 w 193271"/>
                  <a:gd name="connsiteY2" fmla="*/ 107704 h 138056"/>
                  <a:gd name="connsiteX3" fmla="*/ 73768 w 193271"/>
                  <a:gd name="connsiteY3" fmla="*/ 109609 h 138056"/>
                  <a:gd name="connsiteX4" fmla="*/ 73638 w 193271"/>
                  <a:gd name="connsiteY4" fmla="*/ 111731 h 138056"/>
                  <a:gd name="connsiteX5" fmla="*/ 73040 w 193271"/>
                  <a:gd name="connsiteY5" fmla="*/ 115861 h 138056"/>
                  <a:gd name="connsiteX6" fmla="*/ 69984 w 193271"/>
                  <a:gd name="connsiteY6" fmla="*/ 123663 h 138056"/>
                  <a:gd name="connsiteX7" fmla="*/ 64676 w 193271"/>
                  <a:gd name="connsiteY7" fmla="*/ 130322 h 138056"/>
                  <a:gd name="connsiteX8" fmla="*/ 57541 w 193271"/>
                  <a:gd name="connsiteY8" fmla="*/ 135197 h 138056"/>
                  <a:gd name="connsiteX9" fmla="*/ 49167 w 193271"/>
                  <a:gd name="connsiteY9" fmla="*/ 137760 h 138056"/>
                  <a:gd name="connsiteX10" fmla="*/ 46985 w 193271"/>
                  <a:gd name="connsiteY10" fmla="*/ 137959 h 138056"/>
                  <a:gd name="connsiteX11" fmla="*/ 46440 w 193271"/>
                  <a:gd name="connsiteY11" fmla="*/ 138002 h 138056"/>
                  <a:gd name="connsiteX12" fmla="*/ 46171 w 193271"/>
                  <a:gd name="connsiteY12" fmla="*/ 138037 h 138056"/>
                  <a:gd name="connsiteX13" fmla="*/ 46033 w 193271"/>
                  <a:gd name="connsiteY13" fmla="*/ 138046 h 138056"/>
                  <a:gd name="connsiteX14" fmla="*/ 45946 w 193271"/>
                  <a:gd name="connsiteY14" fmla="*/ 138046 h 138056"/>
                  <a:gd name="connsiteX15" fmla="*/ 45652 w 193271"/>
                  <a:gd name="connsiteY15" fmla="*/ 138054 h 138056"/>
                  <a:gd name="connsiteX16" fmla="*/ 44743 w 193271"/>
                  <a:gd name="connsiteY16" fmla="*/ 138037 h 138056"/>
                  <a:gd name="connsiteX17" fmla="*/ 42829 w 193271"/>
                  <a:gd name="connsiteY17" fmla="*/ 138019 h 138056"/>
                  <a:gd name="connsiteX18" fmla="*/ 41859 w 193271"/>
                  <a:gd name="connsiteY18" fmla="*/ 138028 h 138056"/>
                  <a:gd name="connsiteX19" fmla="*/ 40768 w 193271"/>
                  <a:gd name="connsiteY19" fmla="*/ 137916 h 138056"/>
                  <a:gd name="connsiteX20" fmla="*/ 32230 w 193271"/>
                  <a:gd name="connsiteY20" fmla="*/ 136314 h 138056"/>
                  <a:gd name="connsiteX21" fmla="*/ 24290 w 193271"/>
                  <a:gd name="connsiteY21" fmla="*/ 133092 h 138056"/>
                  <a:gd name="connsiteX22" fmla="*/ 2365 w 193271"/>
                  <a:gd name="connsiteY22" fmla="*/ 107176 h 138056"/>
                  <a:gd name="connsiteX23" fmla="*/ 1179 w 193271"/>
                  <a:gd name="connsiteY23" fmla="*/ 102924 h 138056"/>
                  <a:gd name="connsiteX24" fmla="*/ 391 w 193271"/>
                  <a:gd name="connsiteY24" fmla="*/ 98560 h 138056"/>
                  <a:gd name="connsiteX25" fmla="*/ 148 w 193271"/>
                  <a:gd name="connsiteY25" fmla="*/ 96378 h 138056"/>
                  <a:gd name="connsiteX26" fmla="*/ 96 w 193271"/>
                  <a:gd name="connsiteY26" fmla="*/ 95824 h 138056"/>
                  <a:gd name="connsiteX27" fmla="*/ 70 w 193271"/>
                  <a:gd name="connsiteY27" fmla="*/ 95668 h 138056"/>
                  <a:gd name="connsiteX28" fmla="*/ 62 w 193271"/>
                  <a:gd name="connsiteY28" fmla="*/ 95599 h 138056"/>
                  <a:gd name="connsiteX29" fmla="*/ 62 w 193271"/>
                  <a:gd name="connsiteY29" fmla="*/ 95209 h 138056"/>
                  <a:gd name="connsiteX30" fmla="*/ 53 w 193271"/>
                  <a:gd name="connsiteY30" fmla="*/ 94975 h 138056"/>
                  <a:gd name="connsiteX31" fmla="*/ 44 w 193271"/>
                  <a:gd name="connsiteY31" fmla="*/ 94014 h 138056"/>
                  <a:gd name="connsiteX32" fmla="*/ 1 w 193271"/>
                  <a:gd name="connsiteY32" fmla="*/ 90213 h 138056"/>
                  <a:gd name="connsiteX33" fmla="*/ 321 w 193271"/>
                  <a:gd name="connsiteY33" fmla="*/ 85814 h 138056"/>
                  <a:gd name="connsiteX34" fmla="*/ 884 w 193271"/>
                  <a:gd name="connsiteY34" fmla="*/ 81398 h 138056"/>
                  <a:gd name="connsiteX35" fmla="*/ 1733 w 193271"/>
                  <a:gd name="connsiteY35" fmla="*/ 77189 h 138056"/>
                  <a:gd name="connsiteX36" fmla="*/ 2962 w 193271"/>
                  <a:gd name="connsiteY36" fmla="*/ 73042 h 138056"/>
                  <a:gd name="connsiteX37" fmla="*/ 10600 w 193271"/>
                  <a:gd name="connsiteY37" fmla="*/ 57490 h 138056"/>
                  <a:gd name="connsiteX38" fmla="*/ 22541 w 193271"/>
                  <a:gd name="connsiteY38" fmla="*/ 44778 h 138056"/>
                  <a:gd name="connsiteX39" fmla="*/ 29806 w 193271"/>
                  <a:gd name="connsiteY39" fmla="*/ 39851 h 138056"/>
                  <a:gd name="connsiteX40" fmla="*/ 37824 w 193271"/>
                  <a:gd name="connsiteY40" fmla="*/ 36180 h 138056"/>
                  <a:gd name="connsiteX41" fmla="*/ 54943 w 193271"/>
                  <a:gd name="connsiteY41" fmla="*/ 32595 h 138056"/>
                  <a:gd name="connsiteX42" fmla="*/ 59316 w 193271"/>
                  <a:gd name="connsiteY42" fmla="*/ 32474 h 138056"/>
                  <a:gd name="connsiteX43" fmla="*/ 59783 w 193271"/>
                  <a:gd name="connsiteY43" fmla="*/ 32465 h 138056"/>
                  <a:gd name="connsiteX44" fmla="*/ 59905 w 193271"/>
                  <a:gd name="connsiteY44" fmla="*/ 32483 h 138056"/>
                  <a:gd name="connsiteX45" fmla="*/ 60138 w 193271"/>
                  <a:gd name="connsiteY45" fmla="*/ 32500 h 138056"/>
                  <a:gd name="connsiteX46" fmla="*/ 60606 w 193271"/>
                  <a:gd name="connsiteY46" fmla="*/ 32543 h 138056"/>
                  <a:gd name="connsiteX47" fmla="*/ 61559 w 193271"/>
                  <a:gd name="connsiteY47" fmla="*/ 32612 h 138056"/>
                  <a:gd name="connsiteX48" fmla="*/ 63472 w 193271"/>
                  <a:gd name="connsiteY48" fmla="*/ 32751 h 138056"/>
                  <a:gd name="connsiteX49" fmla="*/ 65368 w 193271"/>
                  <a:gd name="connsiteY49" fmla="*/ 32898 h 138056"/>
                  <a:gd name="connsiteX50" fmla="*/ 67386 w 193271"/>
                  <a:gd name="connsiteY50" fmla="*/ 33106 h 138056"/>
                  <a:gd name="connsiteX51" fmla="*/ 71707 w 193271"/>
                  <a:gd name="connsiteY51" fmla="*/ 33816 h 138056"/>
                  <a:gd name="connsiteX52" fmla="*/ 79890 w 193271"/>
                  <a:gd name="connsiteY52" fmla="*/ 35799 h 138056"/>
                  <a:gd name="connsiteX53" fmla="*/ 87674 w 193271"/>
                  <a:gd name="connsiteY53" fmla="*/ 38665 h 138056"/>
                  <a:gd name="connsiteX54" fmla="*/ 79691 w 193271"/>
                  <a:gd name="connsiteY54" fmla="*/ 41956 h 138056"/>
                  <a:gd name="connsiteX55" fmla="*/ 83189 w 193271"/>
                  <a:gd name="connsiteY55" fmla="*/ 34439 h 138056"/>
                  <a:gd name="connsiteX56" fmla="*/ 87553 w 193271"/>
                  <a:gd name="connsiteY56" fmla="*/ 27330 h 138056"/>
                  <a:gd name="connsiteX57" fmla="*/ 89986 w 193271"/>
                  <a:gd name="connsiteY57" fmla="*/ 23910 h 138056"/>
                  <a:gd name="connsiteX58" fmla="*/ 92679 w 193271"/>
                  <a:gd name="connsiteY58" fmla="*/ 20741 h 138056"/>
                  <a:gd name="connsiteX59" fmla="*/ 94073 w 193271"/>
                  <a:gd name="connsiteY59" fmla="*/ 19130 h 138056"/>
                  <a:gd name="connsiteX60" fmla="*/ 94749 w 193271"/>
                  <a:gd name="connsiteY60" fmla="*/ 18351 h 138056"/>
                  <a:gd name="connsiteX61" fmla="*/ 95095 w 193271"/>
                  <a:gd name="connsiteY61" fmla="*/ 17961 h 138056"/>
                  <a:gd name="connsiteX62" fmla="*/ 95277 w 193271"/>
                  <a:gd name="connsiteY62" fmla="*/ 17762 h 138056"/>
                  <a:gd name="connsiteX63" fmla="*/ 95364 w 193271"/>
                  <a:gd name="connsiteY63" fmla="*/ 17684 h 138056"/>
                  <a:gd name="connsiteX64" fmla="*/ 95416 w 193271"/>
                  <a:gd name="connsiteY64" fmla="*/ 17623 h 138056"/>
                  <a:gd name="connsiteX65" fmla="*/ 95745 w 193271"/>
                  <a:gd name="connsiteY65" fmla="*/ 17286 h 138056"/>
                  <a:gd name="connsiteX66" fmla="*/ 98533 w 193271"/>
                  <a:gd name="connsiteY66" fmla="*/ 14662 h 138056"/>
                  <a:gd name="connsiteX67" fmla="*/ 99970 w 193271"/>
                  <a:gd name="connsiteY67" fmla="*/ 13381 h 138056"/>
                  <a:gd name="connsiteX68" fmla="*/ 101832 w 193271"/>
                  <a:gd name="connsiteY68" fmla="*/ 11961 h 138056"/>
                  <a:gd name="connsiteX69" fmla="*/ 105581 w 193271"/>
                  <a:gd name="connsiteY69" fmla="*/ 9242 h 138056"/>
                  <a:gd name="connsiteX70" fmla="*/ 113331 w 193271"/>
                  <a:gd name="connsiteY70" fmla="*/ 5068 h 138056"/>
                  <a:gd name="connsiteX71" fmla="*/ 121575 w 193271"/>
                  <a:gd name="connsiteY71" fmla="*/ 2037 h 138056"/>
                  <a:gd name="connsiteX72" fmla="*/ 130234 w 193271"/>
                  <a:gd name="connsiteY72" fmla="*/ 409 h 138056"/>
                  <a:gd name="connsiteX73" fmla="*/ 147673 w 193271"/>
                  <a:gd name="connsiteY73" fmla="*/ 1024 h 138056"/>
                  <a:gd name="connsiteX74" fmla="*/ 164030 w 193271"/>
                  <a:gd name="connsiteY74" fmla="*/ 6696 h 138056"/>
                  <a:gd name="connsiteX75" fmla="*/ 178032 w 193271"/>
                  <a:gd name="connsiteY75" fmla="*/ 16610 h 138056"/>
                  <a:gd name="connsiteX76" fmla="*/ 181011 w 193271"/>
                  <a:gd name="connsiteY76" fmla="*/ 19632 h 138056"/>
                  <a:gd name="connsiteX77" fmla="*/ 181755 w 193271"/>
                  <a:gd name="connsiteY77" fmla="*/ 20394 h 138056"/>
                  <a:gd name="connsiteX78" fmla="*/ 181937 w 193271"/>
                  <a:gd name="connsiteY78" fmla="*/ 20585 h 138056"/>
                  <a:gd name="connsiteX79" fmla="*/ 182214 w 193271"/>
                  <a:gd name="connsiteY79" fmla="*/ 20931 h 138056"/>
                  <a:gd name="connsiteX80" fmla="*/ 182292 w 193271"/>
                  <a:gd name="connsiteY80" fmla="*/ 21027 h 138056"/>
                  <a:gd name="connsiteX81" fmla="*/ 182595 w 193271"/>
                  <a:gd name="connsiteY81" fmla="*/ 21399 h 138056"/>
                  <a:gd name="connsiteX82" fmla="*/ 183764 w 193271"/>
                  <a:gd name="connsiteY82" fmla="*/ 22897 h 138056"/>
                  <a:gd name="connsiteX83" fmla="*/ 186275 w 193271"/>
                  <a:gd name="connsiteY83" fmla="*/ 26525 h 138056"/>
                  <a:gd name="connsiteX84" fmla="*/ 188501 w 193271"/>
                  <a:gd name="connsiteY84" fmla="*/ 30482 h 138056"/>
                  <a:gd name="connsiteX85" fmla="*/ 191211 w 193271"/>
                  <a:gd name="connsiteY85" fmla="*/ 64313 h 138056"/>
                  <a:gd name="connsiteX86" fmla="*/ 183002 w 193271"/>
                  <a:gd name="connsiteY86" fmla="*/ 79233 h 138056"/>
                  <a:gd name="connsiteX87" fmla="*/ 180093 w 193271"/>
                  <a:gd name="connsiteY87" fmla="*/ 82316 h 138056"/>
                  <a:gd name="connsiteX88" fmla="*/ 179357 w 193271"/>
                  <a:gd name="connsiteY88" fmla="*/ 83069 h 138056"/>
                  <a:gd name="connsiteX89" fmla="*/ 179149 w 193271"/>
                  <a:gd name="connsiteY89" fmla="*/ 83251 h 138056"/>
                  <a:gd name="connsiteX90" fmla="*/ 179106 w 193271"/>
                  <a:gd name="connsiteY90" fmla="*/ 83277 h 138056"/>
                  <a:gd name="connsiteX91" fmla="*/ 179019 w 193271"/>
                  <a:gd name="connsiteY91" fmla="*/ 83363 h 138056"/>
                  <a:gd name="connsiteX92" fmla="*/ 178837 w 193271"/>
                  <a:gd name="connsiteY92" fmla="*/ 83536 h 138056"/>
                  <a:gd name="connsiteX93" fmla="*/ 178465 w 193271"/>
                  <a:gd name="connsiteY93" fmla="*/ 83814 h 138056"/>
                  <a:gd name="connsiteX94" fmla="*/ 176950 w 193271"/>
                  <a:gd name="connsiteY94" fmla="*/ 85035 h 138056"/>
                  <a:gd name="connsiteX95" fmla="*/ 169070 w 193271"/>
                  <a:gd name="connsiteY95" fmla="*/ 89234 h 138056"/>
                  <a:gd name="connsiteX96" fmla="*/ 160575 w 193271"/>
                  <a:gd name="connsiteY96" fmla="*/ 90801 h 138056"/>
                  <a:gd name="connsiteX97" fmla="*/ 152107 w 193271"/>
                  <a:gd name="connsiteY97" fmla="*/ 89840 h 138056"/>
                  <a:gd name="connsiteX98" fmla="*/ 144443 w 193271"/>
                  <a:gd name="connsiteY98" fmla="*/ 86446 h 138056"/>
                  <a:gd name="connsiteX99" fmla="*/ 138191 w 193271"/>
                  <a:gd name="connsiteY99" fmla="*/ 81069 h 138056"/>
                  <a:gd name="connsiteX100" fmla="*/ 133992 w 193271"/>
                  <a:gd name="connsiteY100" fmla="*/ 73994 h 138056"/>
                  <a:gd name="connsiteX101" fmla="*/ 132814 w 193271"/>
                  <a:gd name="connsiteY101" fmla="*/ 65984 h 138056"/>
                  <a:gd name="connsiteX102" fmla="*/ 139430 w 193271"/>
                  <a:gd name="connsiteY102" fmla="*/ 52208 h 138056"/>
                  <a:gd name="connsiteX103" fmla="*/ 134901 w 193271"/>
                  <a:gd name="connsiteY103" fmla="*/ 65984 h 138056"/>
                  <a:gd name="connsiteX104" fmla="*/ 136754 w 193271"/>
                  <a:gd name="connsiteY104" fmla="*/ 72834 h 138056"/>
                  <a:gd name="connsiteX105" fmla="*/ 140997 w 193271"/>
                  <a:gd name="connsiteY105" fmla="*/ 78350 h 138056"/>
                  <a:gd name="connsiteX106" fmla="*/ 146807 w 193271"/>
                  <a:gd name="connsiteY106" fmla="*/ 82264 h 138056"/>
                  <a:gd name="connsiteX107" fmla="*/ 153345 w 193271"/>
                  <a:gd name="connsiteY107" fmla="*/ 84281 h 138056"/>
                  <a:gd name="connsiteX108" fmla="*/ 160073 w 193271"/>
                  <a:gd name="connsiteY108" fmla="*/ 84385 h 138056"/>
                  <a:gd name="connsiteX109" fmla="*/ 166394 w 193271"/>
                  <a:gd name="connsiteY109" fmla="*/ 82523 h 138056"/>
                  <a:gd name="connsiteX110" fmla="*/ 171650 w 193271"/>
                  <a:gd name="connsiteY110" fmla="*/ 79060 h 138056"/>
                  <a:gd name="connsiteX111" fmla="*/ 173018 w 193271"/>
                  <a:gd name="connsiteY111" fmla="*/ 77752 h 138056"/>
                  <a:gd name="connsiteX112" fmla="*/ 173347 w 193271"/>
                  <a:gd name="connsiteY112" fmla="*/ 77423 h 138056"/>
                  <a:gd name="connsiteX113" fmla="*/ 173521 w 193271"/>
                  <a:gd name="connsiteY113" fmla="*/ 77267 h 138056"/>
                  <a:gd name="connsiteX114" fmla="*/ 173616 w 193271"/>
                  <a:gd name="connsiteY114" fmla="*/ 77181 h 138056"/>
                  <a:gd name="connsiteX115" fmla="*/ 173650 w 193271"/>
                  <a:gd name="connsiteY115" fmla="*/ 77146 h 138056"/>
                  <a:gd name="connsiteX116" fmla="*/ 173529 w 193271"/>
                  <a:gd name="connsiteY116" fmla="*/ 77233 h 138056"/>
                  <a:gd name="connsiteX117" fmla="*/ 174075 w 193271"/>
                  <a:gd name="connsiteY117" fmla="*/ 76575 h 138056"/>
                  <a:gd name="connsiteX118" fmla="*/ 176170 w 193271"/>
                  <a:gd name="connsiteY118" fmla="*/ 73899 h 138056"/>
                  <a:gd name="connsiteX119" fmla="*/ 181565 w 193271"/>
                  <a:gd name="connsiteY119" fmla="*/ 61690 h 138056"/>
                  <a:gd name="connsiteX120" fmla="*/ 177642 w 193271"/>
                  <a:gd name="connsiteY120" fmla="*/ 36318 h 138056"/>
                  <a:gd name="connsiteX121" fmla="*/ 175928 w 193271"/>
                  <a:gd name="connsiteY121" fmla="*/ 33730 h 138056"/>
                  <a:gd name="connsiteX122" fmla="*/ 173919 w 193271"/>
                  <a:gd name="connsiteY122" fmla="*/ 31210 h 138056"/>
                  <a:gd name="connsiteX123" fmla="*/ 172646 w 193271"/>
                  <a:gd name="connsiteY123" fmla="*/ 29807 h 138056"/>
                  <a:gd name="connsiteX124" fmla="*/ 172326 w 193271"/>
                  <a:gd name="connsiteY124" fmla="*/ 29443 h 138056"/>
                  <a:gd name="connsiteX125" fmla="*/ 172239 w 193271"/>
                  <a:gd name="connsiteY125" fmla="*/ 29357 h 138056"/>
                  <a:gd name="connsiteX126" fmla="*/ 172187 w 193271"/>
                  <a:gd name="connsiteY126" fmla="*/ 29313 h 138056"/>
                  <a:gd name="connsiteX127" fmla="*/ 172369 w 193271"/>
                  <a:gd name="connsiteY127" fmla="*/ 29512 h 138056"/>
                  <a:gd name="connsiteX128" fmla="*/ 172213 w 193271"/>
                  <a:gd name="connsiteY128" fmla="*/ 29357 h 138056"/>
                  <a:gd name="connsiteX129" fmla="*/ 171590 w 193271"/>
                  <a:gd name="connsiteY129" fmla="*/ 28803 h 138056"/>
                  <a:gd name="connsiteX130" fmla="*/ 169096 w 193271"/>
                  <a:gd name="connsiteY130" fmla="*/ 26551 h 138056"/>
                  <a:gd name="connsiteX131" fmla="*/ 157804 w 193271"/>
                  <a:gd name="connsiteY131" fmla="*/ 19511 h 138056"/>
                  <a:gd name="connsiteX132" fmla="*/ 145188 w 193271"/>
                  <a:gd name="connsiteY132" fmla="*/ 16004 h 138056"/>
                  <a:gd name="connsiteX133" fmla="*/ 143569 w 193271"/>
                  <a:gd name="connsiteY133" fmla="*/ 15779 h 138056"/>
                  <a:gd name="connsiteX134" fmla="*/ 141941 w 193271"/>
                  <a:gd name="connsiteY134" fmla="*/ 15693 h 138056"/>
                  <a:gd name="connsiteX135" fmla="*/ 138685 w 193271"/>
                  <a:gd name="connsiteY135" fmla="*/ 15528 h 138056"/>
                  <a:gd name="connsiteX136" fmla="*/ 132225 w 193271"/>
                  <a:gd name="connsiteY136" fmla="*/ 16074 h 138056"/>
                  <a:gd name="connsiteX137" fmla="*/ 125904 w 193271"/>
                  <a:gd name="connsiteY137" fmla="*/ 17381 h 138056"/>
                  <a:gd name="connsiteX138" fmla="*/ 119851 w 193271"/>
                  <a:gd name="connsiteY138" fmla="*/ 19667 h 138056"/>
                  <a:gd name="connsiteX139" fmla="*/ 114128 w 193271"/>
                  <a:gd name="connsiteY139" fmla="*/ 22663 h 138056"/>
                  <a:gd name="connsiteX140" fmla="*/ 111651 w 193271"/>
                  <a:gd name="connsiteY140" fmla="*/ 24326 h 138056"/>
                  <a:gd name="connsiteX141" fmla="*/ 110430 w 193271"/>
                  <a:gd name="connsiteY141" fmla="*/ 25148 h 138056"/>
                  <a:gd name="connsiteX142" fmla="*/ 109002 w 193271"/>
                  <a:gd name="connsiteY142" fmla="*/ 26369 h 138056"/>
                  <a:gd name="connsiteX143" fmla="*/ 106092 w 193271"/>
                  <a:gd name="connsiteY143" fmla="*/ 28854 h 138056"/>
                  <a:gd name="connsiteX144" fmla="*/ 106352 w 193271"/>
                  <a:gd name="connsiteY144" fmla="*/ 28620 h 138056"/>
                  <a:gd name="connsiteX145" fmla="*/ 106300 w 193271"/>
                  <a:gd name="connsiteY145" fmla="*/ 28655 h 138056"/>
                  <a:gd name="connsiteX146" fmla="*/ 106231 w 193271"/>
                  <a:gd name="connsiteY146" fmla="*/ 28725 h 138056"/>
                  <a:gd name="connsiteX147" fmla="*/ 106066 w 193271"/>
                  <a:gd name="connsiteY147" fmla="*/ 28898 h 138056"/>
                  <a:gd name="connsiteX148" fmla="*/ 105772 w 193271"/>
                  <a:gd name="connsiteY148" fmla="*/ 29201 h 138056"/>
                  <a:gd name="connsiteX149" fmla="*/ 105183 w 193271"/>
                  <a:gd name="connsiteY149" fmla="*/ 29807 h 138056"/>
                  <a:gd name="connsiteX150" fmla="*/ 103971 w 193271"/>
                  <a:gd name="connsiteY150" fmla="*/ 31037 h 138056"/>
                  <a:gd name="connsiteX151" fmla="*/ 99347 w 193271"/>
                  <a:gd name="connsiteY151" fmla="*/ 36163 h 138056"/>
                  <a:gd name="connsiteX152" fmla="*/ 97208 w 193271"/>
                  <a:gd name="connsiteY152" fmla="*/ 38873 h 138056"/>
                  <a:gd name="connsiteX153" fmla="*/ 95156 w 193271"/>
                  <a:gd name="connsiteY153" fmla="*/ 41670 h 138056"/>
                  <a:gd name="connsiteX154" fmla="*/ 91337 w 193271"/>
                  <a:gd name="connsiteY154" fmla="*/ 47549 h 138056"/>
                  <a:gd name="connsiteX155" fmla="*/ 83336 w 193271"/>
                  <a:gd name="connsiteY155" fmla="*/ 50848 h 138056"/>
                  <a:gd name="connsiteX156" fmla="*/ 76487 w 193271"/>
                  <a:gd name="connsiteY156" fmla="*/ 49368 h 138056"/>
                  <a:gd name="connsiteX157" fmla="*/ 73058 w 193271"/>
                  <a:gd name="connsiteY157" fmla="*/ 48840 h 138056"/>
                  <a:gd name="connsiteX158" fmla="*/ 71352 w 193271"/>
                  <a:gd name="connsiteY158" fmla="*/ 48554 h 138056"/>
                  <a:gd name="connsiteX159" fmla="*/ 69724 w 193271"/>
                  <a:gd name="connsiteY159" fmla="*/ 48441 h 138056"/>
                  <a:gd name="connsiteX160" fmla="*/ 66468 w 193271"/>
                  <a:gd name="connsiteY160" fmla="*/ 48155 h 138056"/>
                  <a:gd name="connsiteX161" fmla="*/ 64693 w 193271"/>
                  <a:gd name="connsiteY161" fmla="*/ 48069 h 138056"/>
                  <a:gd name="connsiteX162" fmla="*/ 62762 w 193271"/>
                  <a:gd name="connsiteY162" fmla="*/ 48034 h 138056"/>
                  <a:gd name="connsiteX163" fmla="*/ 59290 w 193271"/>
                  <a:gd name="connsiteY163" fmla="*/ 47965 h 138056"/>
                  <a:gd name="connsiteX164" fmla="*/ 56034 w 193271"/>
                  <a:gd name="connsiteY164" fmla="*/ 48251 h 138056"/>
                  <a:gd name="connsiteX165" fmla="*/ 54406 w 193271"/>
                  <a:gd name="connsiteY165" fmla="*/ 48355 h 138056"/>
                  <a:gd name="connsiteX166" fmla="*/ 52804 w 193271"/>
                  <a:gd name="connsiteY166" fmla="*/ 48640 h 138056"/>
                  <a:gd name="connsiteX167" fmla="*/ 49600 w 193271"/>
                  <a:gd name="connsiteY167" fmla="*/ 49229 h 138056"/>
                  <a:gd name="connsiteX168" fmla="*/ 43435 w 193271"/>
                  <a:gd name="connsiteY168" fmla="*/ 51143 h 138056"/>
                  <a:gd name="connsiteX169" fmla="*/ 37555 w 193271"/>
                  <a:gd name="connsiteY169" fmla="*/ 53793 h 138056"/>
                  <a:gd name="connsiteX170" fmla="*/ 32144 w 193271"/>
                  <a:gd name="connsiteY170" fmla="*/ 57308 h 138056"/>
                  <a:gd name="connsiteX171" fmla="*/ 27182 w 193271"/>
                  <a:gd name="connsiteY171" fmla="*/ 61473 h 138056"/>
                  <a:gd name="connsiteX172" fmla="*/ 24965 w 193271"/>
                  <a:gd name="connsiteY172" fmla="*/ 63854 h 138056"/>
                  <a:gd name="connsiteX173" fmla="*/ 23865 w 193271"/>
                  <a:gd name="connsiteY173" fmla="*/ 65075 h 138056"/>
                  <a:gd name="connsiteX174" fmla="*/ 22896 w 193271"/>
                  <a:gd name="connsiteY174" fmla="*/ 66374 h 138056"/>
                  <a:gd name="connsiteX175" fmla="*/ 16419 w 193271"/>
                  <a:gd name="connsiteY175" fmla="*/ 77770 h 138056"/>
                  <a:gd name="connsiteX176" fmla="*/ 15258 w 193271"/>
                  <a:gd name="connsiteY176" fmla="*/ 80869 h 138056"/>
                  <a:gd name="connsiteX177" fmla="*/ 14436 w 193271"/>
                  <a:gd name="connsiteY177" fmla="*/ 84091 h 138056"/>
                  <a:gd name="connsiteX178" fmla="*/ 13821 w 193271"/>
                  <a:gd name="connsiteY178" fmla="*/ 87225 h 138056"/>
                  <a:gd name="connsiteX179" fmla="*/ 13345 w 193271"/>
                  <a:gd name="connsiteY179" fmla="*/ 90421 h 138056"/>
                  <a:gd name="connsiteX180" fmla="*/ 13163 w 193271"/>
                  <a:gd name="connsiteY180" fmla="*/ 94213 h 138056"/>
                  <a:gd name="connsiteX181" fmla="*/ 13128 w 193271"/>
                  <a:gd name="connsiteY181" fmla="*/ 95183 h 138056"/>
                  <a:gd name="connsiteX182" fmla="*/ 13111 w 193271"/>
                  <a:gd name="connsiteY182" fmla="*/ 95408 h 138056"/>
                  <a:gd name="connsiteX183" fmla="*/ 13094 w 193271"/>
                  <a:gd name="connsiteY183" fmla="*/ 95140 h 138056"/>
                  <a:gd name="connsiteX184" fmla="*/ 13102 w 193271"/>
                  <a:gd name="connsiteY184" fmla="*/ 95192 h 138056"/>
                  <a:gd name="connsiteX185" fmla="*/ 13111 w 193271"/>
                  <a:gd name="connsiteY185" fmla="*/ 95296 h 138056"/>
                  <a:gd name="connsiteX186" fmla="*/ 13137 w 193271"/>
                  <a:gd name="connsiteY186" fmla="*/ 95685 h 138056"/>
                  <a:gd name="connsiteX187" fmla="*/ 13197 w 193271"/>
                  <a:gd name="connsiteY187" fmla="*/ 97287 h 138056"/>
                  <a:gd name="connsiteX188" fmla="*/ 13518 w 193271"/>
                  <a:gd name="connsiteY188" fmla="*/ 100474 h 138056"/>
                  <a:gd name="connsiteX189" fmla="*/ 14159 w 193271"/>
                  <a:gd name="connsiteY189" fmla="*/ 103634 h 138056"/>
                  <a:gd name="connsiteX190" fmla="*/ 29243 w 193271"/>
                  <a:gd name="connsiteY190" fmla="*/ 124399 h 138056"/>
                  <a:gd name="connsiteX191" fmla="*/ 35183 w 193271"/>
                  <a:gd name="connsiteY191" fmla="*/ 127447 h 138056"/>
                  <a:gd name="connsiteX192" fmla="*/ 41495 w 193271"/>
                  <a:gd name="connsiteY192" fmla="*/ 129265 h 138056"/>
                  <a:gd name="connsiteX193" fmla="*/ 42283 w 193271"/>
                  <a:gd name="connsiteY193" fmla="*/ 129421 h 138056"/>
                  <a:gd name="connsiteX194" fmla="*/ 43236 w 193271"/>
                  <a:gd name="connsiteY194" fmla="*/ 129516 h 138056"/>
                  <a:gd name="connsiteX195" fmla="*/ 45141 w 193271"/>
                  <a:gd name="connsiteY195" fmla="*/ 129698 h 138056"/>
                  <a:gd name="connsiteX196" fmla="*/ 46093 w 193271"/>
                  <a:gd name="connsiteY196" fmla="*/ 129802 h 138056"/>
                  <a:gd name="connsiteX197" fmla="*/ 45929 w 193271"/>
                  <a:gd name="connsiteY197" fmla="*/ 129793 h 138056"/>
                  <a:gd name="connsiteX198" fmla="*/ 45981 w 193271"/>
                  <a:gd name="connsiteY198" fmla="*/ 129785 h 138056"/>
                  <a:gd name="connsiteX199" fmla="*/ 46093 w 193271"/>
                  <a:gd name="connsiteY199" fmla="*/ 129785 h 138056"/>
                  <a:gd name="connsiteX200" fmla="*/ 46284 w 193271"/>
                  <a:gd name="connsiteY200" fmla="*/ 129785 h 138056"/>
                  <a:gd name="connsiteX201" fmla="*/ 46691 w 193271"/>
                  <a:gd name="connsiteY201" fmla="*/ 129793 h 138056"/>
                  <a:gd name="connsiteX202" fmla="*/ 48319 w 193271"/>
                  <a:gd name="connsiteY202" fmla="*/ 129785 h 138056"/>
                  <a:gd name="connsiteX203" fmla="*/ 54675 w 193271"/>
                  <a:gd name="connsiteY203" fmla="*/ 128521 h 138056"/>
                  <a:gd name="connsiteX204" fmla="*/ 60485 w 193271"/>
                  <a:gd name="connsiteY204" fmla="*/ 125377 h 138056"/>
                  <a:gd name="connsiteX205" fmla="*/ 65187 w 193271"/>
                  <a:gd name="connsiteY205" fmla="*/ 120580 h 138056"/>
                  <a:gd name="connsiteX206" fmla="*/ 68391 w 193271"/>
                  <a:gd name="connsiteY206" fmla="*/ 114519 h 138056"/>
                  <a:gd name="connsiteX207" fmla="*/ 69308 w 193271"/>
                  <a:gd name="connsiteY207" fmla="*/ 111185 h 138056"/>
                  <a:gd name="connsiteX208" fmla="*/ 69620 w 193271"/>
                  <a:gd name="connsiteY208" fmla="*/ 109514 h 138056"/>
                  <a:gd name="connsiteX209" fmla="*/ 69759 w 193271"/>
                  <a:gd name="connsiteY209" fmla="*/ 107617 h 138056"/>
                  <a:gd name="connsiteX210" fmla="*/ 65394 w 193271"/>
                  <a:gd name="connsiteY210" fmla="*/ 94577 h 138056"/>
                  <a:gd name="connsiteX211" fmla="*/ 52484 w 193271"/>
                  <a:gd name="connsiteY211" fmla="*/ 88031 h 1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93271" h="138056">
                    <a:moveTo>
                      <a:pt x="52484" y="88031"/>
                    </a:moveTo>
                    <a:cubicBezTo>
                      <a:pt x="57567" y="87632"/>
                      <a:pt x="62961" y="89485"/>
                      <a:pt x="66892" y="93139"/>
                    </a:cubicBezTo>
                    <a:cubicBezTo>
                      <a:pt x="70858" y="96776"/>
                      <a:pt x="73447" y="102032"/>
                      <a:pt x="73690" y="107704"/>
                    </a:cubicBezTo>
                    <a:lnTo>
                      <a:pt x="73768" y="109609"/>
                    </a:lnTo>
                    <a:cubicBezTo>
                      <a:pt x="73750" y="110276"/>
                      <a:pt x="73690" y="111029"/>
                      <a:pt x="73638" y="111731"/>
                    </a:cubicBezTo>
                    <a:cubicBezTo>
                      <a:pt x="73595" y="113168"/>
                      <a:pt x="73283" y="114484"/>
                      <a:pt x="73040" y="115861"/>
                    </a:cubicBezTo>
                    <a:cubicBezTo>
                      <a:pt x="72408" y="118571"/>
                      <a:pt x="71387" y="121212"/>
                      <a:pt x="69984" y="123663"/>
                    </a:cubicBezTo>
                    <a:cubicBezTo>
                      <a:pt x="68538" y="126113"/>
                      <a:pt x="66737" y="128347"/>
                      <a:pt x="64676" y="130322"/>
                    </a:cubicBezTo>
                    <a:cubicBezTo>
                      <a:pt x="62554" y="132270"/>
                      <a:pt x="60147" y="133880"/>
                      <a:pt x="57541" y="135197"/>
                    </a:cubicBezTo>
                    <a:cubicBezTo>
                      <a:pt x="54891" y="136418"/>
                      <a:pt x="52077" y="137275"/>
                      <a:pt x="49167" y="137760"/>
                    </a:cubicBezTo>
                    <a:cubicBezTo>
                      <a:pt x="48449" y="137855"/>
                      <a:pt x="47713" y="137890"/>
                      <a:pt x="46985" y="137959"/>
                    </a:cubicBezTo>
                    <a:lnTo>
                      <a:pt x="46440" y="138002"/>
                    </a:lnTo>
                    <a:lnTo>
                      <a:pt x="46171" y="138037"/>
                    </a:lnTo>
                    <a:lnTo>
                      <a:pt x="46033" y="138046"/>
                    </a:lnTo>
                    <a:lnTo>
                      <a:pt x="45946" y="138046"/>
                    </a:lnTo>
                    <a:cubicBezTo>
                      <a:pt x="46128" y="138063"/>
                      <a:pt x="45652" y="138054"/>
                      <a:pt x="45652" y="138054"/>
                    </a:cubicBezTo>
                    <a:lnTo>
                      <a:pt x="44743" y="138037"/>
                    </a:lnTo>
                    <a:lnTo>
                      <a:pt x="42829" y="138019"/>
                    </a:lnTo>
                    <a:lnTo>
                      <a:pt x="41859" y="138028"/>
                    </a:lnTo>
                    <a:lnTo>
                      <a:pt x="40768" y="137916"/>
                    </a:lnTo>
                    <a:cubicBezTo>
                      <a:pt x="37746" y="137647"/>
                      <a:pt x="34958" y="137119"/>
                      <a:pt x="32230" y="136314"/>
                    </a:cubicBezTo>
                    <a:cubicBezTo>
                      <a:pt x="29485" y="135500"/>
                      <a:pt x="26836" y="134426"/>
                      <a:pt x="24290" y="133092"/>
                    </a:cubicBezTo>
                    <a:cubicBezTo>
                      <a:pt x="14098" y="127785"/>
                      <a:pt x="6071" y="118363"/>
                      <a:pt x="2365" y="107176"/>
                    </a:cubicBezTo>
                    <a:cubicBezTo>
                      <a:pt x="1915" y="105782"/>
                      <a:pt x="1447" y="104370"/>
                      <a:pt x="1179" y="102924"/>
                    </a:cubicBezTo>
                    <a:cubicBezTo>
                      <a:pt x="867" y="101487"/>
                      <a:pt x="503" y="100049"/>
                      <a:pt x="391" y="98560"/>
                    </a:cubicBezTo>
                    <a:lnTo>
                      <a:pt x="148" y="96378"/>
                    </a:lnTo>
                    <a:lnTo>
                      <a:pt x="96" y="95824"/>
                    </a:lnTo>
                    <a:lnTo>
                      <a:pt x="70" y="95668"/>
                    </a:lnTo>
                    <a:lnTo>
                      <a:pt x="62" y="95599"/>
                    </a:lnTo>
                    <a:cubicBezTo>
                      <a:pt x="70" y="95426"/>
                      <a:pt x="62" y="95876"/>
                      <a:pt x="62" y="95209"/>
                    </a:cubicBezTo>
                    <a:lnTo>
                      <a:pt x="53" y="94975"/>
                    </a:lnTo>
                    <a:lnTo>
                      <a:pt x="44" y="94014"/>
                    </a:lnTo>
                    <a:lnTo>
                      <a:pt x="1" y="90213"/>
                    </a:lnTo>
                    <a:cubicBezTo>
                      <a:pt x="-16" y="88923"/>
                      <a:pt x="191" y="87269"/>
                      <a:pt x="321" y="85814"/>
                    </a:cubicBezTo>
                    <a:cubicBezTo>
                      <a:pt x="451" y="84290"/>
                      <a:pt x="581" y="82783"/>
                      <a:pt x="884" y="81398"/>
                    </a:cubicBezTo>
                    <a:lnTo>
                      <a:pt x="1733" y="77189"/>
                    </a:lnTo>
                    <a:lnTo>
                      <a:pt x="2962" y="73042"/>
                    </a:lnTo>
                    <a:cubicBezTo>
                      <a:pt x="4764" y="67578"/>
                      <a:pt x="7223" y="62244"/>
                      <a:pt x="10600" y="57490"/>
                    </a:cubicBezTo>
                    <a:cubicBezTo>
                      <a:pt x="13890" y="52701"/>
                      <a:pt x="17908" y="48372"/>
                      <a:pt x="22541" y="44778"/>
                    </a:cubicBezTo>
                    <a:cubicBezTo>
                      <a:pt x="24766" y="42839"/>
                      <a:pt x="27329" y="41384"/>
                      <a:pt x="29806" y="39851"/>
                    </a:cubicBezTo>
                    <a:cubicBezTo>
                      <a:pt x="32447" y="38535"/>
                      <a:pt x="35027" y="37106"/>
                      <a:pt x="37824" y="36180"/>
                    </a:cubicBezTo>
                    <a:cubicBezTo>
                      <a:pt x="43279" y="33963"/>
                      <a:pt x="49141" y="32950"/>
                      <a:pt x="54943" y="32595"/>
                    </a:cubicBezTo>
                    <a:cubicBezTo>
                      <a:pt x="56406" y="32508"/>
                      <a:pt x="57861" y="32508"/>
                      <a:pt x="59316" y="32474"/>
                    </a:cubicBezTo>
                    <a:lnTo>
                      <a:pt x="59783" y="32465"/>
                    </a:lnTo>
                    <a:lnTo>
                      <a:pt x="59905" y="32483"/>
                    </a:lnTo>
                    <a:lnTo>
                      <a:pt x="60138" y="32500"/>
                    </a:lnTo>
                    <a:lnTo>
                      <a:pt x="60606" y="32543"/>
                    </a:lnTo>
                    <a:lnTo>
                      <a:pt x="61559" y="32612"/>
                    </a:lnTo>
                    <a:lnTo>
                      <a:pt x="63472" y="32751"/>
                    </a:lnTo>
                    <a:lnTo>
                      <a:pt x="65368" y="32898"/>
                    </a:lnTo>
                    <a:cubicBezTo>
                      <a:pt x="66001" y="32924"/>
                      <a:pt x="66633" y="32993"/>
                      <a:pt x="67386" y="33106"/>
                    </a:cubicBezTo>
                    <a:lnTo>
                      <a:pt x="71707" y="33816"/>
                    </a:lnTo>
                    <a:cubicBezTo>
                      <a:pt x="74651" y="34206"/>
                      <a:pt x="77197" y="35089"/>
                      <a:pt x="79890" y="35799"/>
                    </a:cubicBezTo>
                    <a:cubicBezTo>
                      <a:pt x="82565" y="36569"/>
                      <a:pt x="85111" y="37704"/>
                      <a:pt x="87674" y="38665"/>
                    </a:cubicBezTo>
                    <a:lnTo>
                      <a:pt x="79691" y="41956"/>
                    </a:lnTo>
                    <a:cubicBezTo>
                      <a:pt x="80825" y="39479"/>
                      <a:pt x="81847" y="36855"/>
                      <a:pt x="83189" y="34439"/>
                    </a:cubicBezTo>
                    <a:cubicBezTo>
                      <a:pt x="84600" y="32076"/>
                      <a:pt x="85847" y="29556"/>
                      <a:pt x="87553" y="27330"/>
                    </a:cubicBezTo>
                    <a:lnTo>
                      <a:pt x="89986" y="23910"/>
                    </a:lnTo>
                    <a:cubicBezTo>
                      <a:pt x="90792" y="22784"/>
                      <a:pt x="91787" y="21806"/>
                      <a:pt x="92679" y="20741"/>
                    </a:cubicBezTo>
                    <a:lnTo>
                      <a:pt x="94073" y="19130"/>
                    </a:lnTo>
                    <a:lnTo>
                      <a:pt x="94749" y="18351"/>
                    </a:lnTo>
                    <a:lnTo>
                      <a:pt x="95095" y="17961"/>
                    </a:lnTo>
                    <a:lnTo>
                      <a:pt x="95277" y="17762"/>
                    </a:lnTo>
                    <a:lnTo>
                      <a:pt x="95364" y="17684"/>
                    </a:lnTo>
                    <a:lnTo>
                      <a:pt x="95416" y="17623"/>
                    </a:lnTo>
                    <a:lnTo>
                      <a:pt x="95745" y="17286"/>
                    </a:lnTo>
                    <a:lnTo>
                      <a:pt x="98533" y="14662"/>
                    </a:lnTo>
                    <a:cubicBezTo>
                      <a:pt x="99009" y="14229"/>
                      <a:pt x="99416" y="13822"/>
                      <a:pt x="99970" y="13381"/>
                    </a:cubicBezTo>
                    <a:lnTo>
                      <a:pt x="101832" y="11961"/>
                    </a:lnTo>
                    <a:cubicBezTo>
                      <a:pt x="103070" y="11051"/>
                      <a:pt x="104326" y="10038"/>
                      <a:pt x="105581" y="9242"/>
                    </a:cubicBezTo>
                    <a:cubicBezTo>
                      <a:pt x="108092" y="7717"/>
                      <a:pt x="110578" y="6150"/>
                      <a:pt x="113331" y="5068"/>
                    </a:cubicBezTo>
                    <a:cubicBezTo>
                      <a:pt x="115964" y="3769"/>
                      <a:pt x="118812" y="2972"/>
                      <a:pt x="121575" y="2037"/>
                    </a:cubicBezTo>
                    <a:cubicBezTo>
                      <a:pt x="124449" y="1396"/>
                      <a:pt x="127281" y="626"/>
                      <a:pt x="130234" y="409"/>
                    </a:cubicBezTo>
                    <a:cubicBezTo>
                      <a:pt x="136035" y="-310"/>
                      <a:pt x="141958" y="-67"/>
                      <a:pt x="147673" y="1024"/>
                    </a:cubicBezTo>
                    <a:cubicBezTo>
                      <a:pt x="153405" y="2020"/>
                      <a:pt x="158913" y="4089"/>
                      <a:pt x="164030" y="6696"/>
                    </a:cubicBezTo>
                    <a:cubicBezTo>
                      <a:pt x="169243" y="9215"/>
                      <a:pt x="173824" y="12800"/>
                      <a:pt x="178032" y="16610"/>
                    </a:cubicBezTo>
                    <a:lnTo>
                      <a:pt x="181011" y="19632"/>
                    </a:lnTo>
                    <a:lnTo>
                      <a:pt x="181755" y="20394"/>
                    </a:lnTo>
                    <a:lnTo>
                      <a:pt x="181937" y="20585"/>
                    </a:lnTo>
                    <a:lnTo>
                      <a:pt x="182214" y="20931"/>
                    </a:lnTo>
                    <a:lnTo>
                      <a:pt x="182292" y="21027"/>
                    </a:lnTo>
                    <a:lnTo>
                      <a:pt x="182595" y="21399"/>
                    </a:lnTo>
                    <a:lnTo>
                      <a:pt x="183764" y="22897"/>
                    </a:lnTo>
                    <a:cubicBezTo>
                      <a:pt x="184500" y="23763"/>
                      <a:pt x="185435" y="25235"/>
                      <a:pt x="186275" y="26525"/>
                    </a:cubicBezTo>
                    <a:cubicBezTo>
                      <a:pt x="187202" y="27867"/>
                      <a:pt x="187825" y="29192"/>
                      <a:pt x="188501" y="30482"/>
                    </a:cubicBezTo>
                    <a:cubicBezTo>
                      <a:pt x="193731" y="41038"/>
                      <a:pt x="194701" y="53394"/>
                      <a:pt x="191211" y="64313"/>
                    </a:cubicBezTo>
                    <a:cubicBezTo>
                      <a:pt x="189471" y="69794"/>
                      <a:pt x="186682" y="74886"/>
                      <a:pt x="183002" y="79233"/>
                    </a:cubicBezTo>
                    <a:cubicBezTo>
                      <a:pt x="182145" y="80359"/>
                      <a:pt x="181063" y="81277"/>
                      <a:pt x="180093" y="82316"/>
                    </a:cubicBezTo>
                    <a:lnTo>
                      <a:pt x="179357" y="83069"/>
                    </a:lnTo>
                    <a:lnTo>
                      <a:pt x="179149" y="83251"/>
                    </a:lnTo>
                    <a:lnTo>
                      <a:pt x="179106" y="83277"/>
                    </a:lnTo>
                    <a:lnTo>
                      <a:pt x="179019" y="83363"/>
                    </a:lnTo>
                    <a:lnTo>
                      <a:pt x="178837" y="83536"/>
                    </a:lnTo>
                    <a:lnTo>
                      <a:pt x="178465" y="83814"/>
                    </a:lnTo>
                    <a:lnTo>
                      <a:pt x="176950" y="85035"/>
                    </a:lnTo>
                    <a:cubicBezTo>
                      <a:pt x="174352" y="86948"/>
                      <a:pt x="171806" y="88238"/>
                      <a:pt x="169070" y="89234"/>
                    </a:cubicBezTo>
                    <a:cubicBezTo>
                      <a:pt x="166290" y="90143"/>
                      <a:pt x="163450" y="90706"/>
                      <a:pt x="160575" y="90801"/>
                    </a:cubicBezTo>
                    <a:cubicBezTo>
                      <a:pt x="157709" y="90862"/>
                      <a:pt x="154852" y="90559"/>
                      <a:pt x="152107" y="89840"/>
                    </a:cubicBezTo>
                    <a:cubicBezTo>
                      <a:pt x="149396" y="89061"/>
                      <a:pt x="146799" y="87918"/>
                      <a:pt x="144443" y="86446"/>
                    </a:cubicBezTo>
                    <a:cubicBezTo>
                      <a:pt x="142140" y="84887"/>
                      <a:pt x="139967" y="83164"/>
                      <a:pt x="138191" y="81069"/>
                    </a:cubicBezTo>
                    <a:cubicBezTo>
                      <a:pt x="136408" y="79086"/>
                      <a:pt x="134884" y="76566"/>
                      <a:pt x="133992" y="73994"/>
                    </a:cubicBezTo>
                    <a:cubicBezTo>
                      <a:pt x="133065" y="71414"/>
                      <a:pt x="132684" y="68669"/>
                      <a:pt x="132814" y="65984"/>
                    </a:cubicBezTo>
                    <a:cubicBezTo>
                      <a:pt x="133022" y="60625"/>
                      <a:pt x="135542" y="55516"/>
                      <a:pt x="139430" y="52208"/>
                    </a:cubicBezTo>
                    <a:cubicBezTo>
                      <a:pt x="136018" y="56052"/>
                      <a:pt x="134555" y="61170"/>
                      <a:pt x="134901" y="65984"/>
                    </a:cubicBezTo>
                    <a:cubicBezTo>
                      <a:pt x="135066" y="68383"/>
                      <a:pt x="135706" y="70721"/>
                      <a:pt x="136754" y="72834"/>
                    </a:cubicBezTo>
                    <a:cubicBezTo>
                      <a:pt x="137810" y="74947"/>
                      <a:pt x="139187" y="76739"/>
                      <a:pt x="140997" y="78350"/>
                    </a:cubicBezTo>
                    <a:cubicBezTo>
                      <a:pt x="142720" y="79977"/>
                      <a:pt x="144755" y="81190"/>
                      <a:pt x="146807" y="82264"/>
                    </a:cubicBezTo>
                    <a:cubicBezTo>
                      <a:pt x="148911" y="83242"/>
                      <a:pt x="151119" y="83883"/>
                      <a:pt x="153345" y="84281"/>
                    </a:cubicBezTo>
                    <a:cubicBezTo>
                      <a:pt x="155596" y="84628"/>
                      <a:pt x="157856" y="84636"/>
                      <a:pt x="160073" y="84385"/>
                    </a:cubicBezTo>
                    <a:cubicBezTo>
                      <a:pt x="162281" y="84065"/>
                      <a:pt x="164403" y="83407"/>
                      <a:pt x="166394" y="82523"/>
                    </a:cubicBezTo>
                    <a:cubicBezTo>
                      <a:pt x="168368" y="81597"/>
                      <a:pt x="170230" y="80272"/>
                      <a:pt x="171650" y="79060"/>
                    </a:cubicBezTo>
                    <a:lnTo>
                      <a:pt x="173018" y="77752"/>
                    </a:lnTo>
                    <a:lnTo>
                      <a:pt x="173347" y="77423"/>
                    </a:lnTo>
                    <a:lnTo>
                      <a:pt x="173521" y="77267"/>
                    </a:lnTo>
                    <a:lnTo>
                      <a:pt x="173616" y="77181"/>
                    </a:lnTo>
                    <a:lnTo>
                      <a:pt x="173650" y="77146"/>
                    </a:lnTo>
                    <a:cubicBezTo>
                      <a:pt x="173806" y="76973"/>
                      <a:pt x="173486" y="77285"/>
                      <a:pt x="173529" y="77233"/>
                    </a:cubicBezTo>
                    <a:lnTo>
                      <a:pt x="174075" y="76575"/>
                    </a:lnTo>
                    <a:cubicBezTo>
                      <a:pt x="174767" y="75674"/>
                      <a:pt x="175599" y="74886"/>
                      <a:pt x="176170" y="73899"/>
                    </a:cubicBezTo>
                    <a:cubicBezTo>
                      <a:pt x="178777" y="70219"/>
                      <a:pt x="180604" y="66036"/>
                      <a:pt x="181565" y="61690"/>
                    </a:cubicBezTo>
                    <a:cubicBezTo>
                      <a:pt x="183522" y="52996"/>
                      <a:pt x="182076" y="43679"/>
                      <a:pt x="177642" y="36318"/>
                    </a:cubicBezTo>
                    <a:cubicBezTo>
                      <a:pt x="177088" y="35392"/>
                      <a:pt x="176543" y="34439"/>
                      <a:pt x="175928" y="33730"/>
                    </a:cubicBezTo>
                    <a:cubicBezTo>
                      <a:pt x="175330" y="32942"/>
                      <a:pt x="174906" y="32223"/>
                      <a:pt x="173919" y="31210"/>
                    </a:cubicBezTo>
                    <a:lnTo>
                      <a:pt x="172646" y="29807"/>
                    </a:lnTo>
                    <a:lnTo>
                      <a:pt x="172326" y="29443"/>
                    </a:lnTo>
                    <a:lnTo>
                      <a:pt x="172239" y="29357"/>
                    </a:lnTo>
                    <a:lnTo>
                      <a:pt x="172187" y="29313"/>
                    </a:lnTo>
                    <a:cubicBezTo>
                      <a:pt x="172300" y="29400"/>
                      <a:pt x="171962" y="29036"/>
                      <a:pt x="172369" y="29512"/>
                    </a:cubicBezTo>
                    <a:lnTo>
                      <a:pt x="172213" y="29357"/>
                    </a:lnTo>
                    <a:lnTo>
                      <a:pt x="171590" y="28803"/>
                    </a:lnTo>
                    <a:lnTo>
                      <a:pt x="169096" y="26551"/>
                    </a:lnTo>
                    <a:cubicBezTo>
                      <a:pt x="165580" y="23771"/>
                      <a:pt x="161917" y="21174"/>
                      <a:pt x="157804" y="19511"/>
                    </a:cubicBezTo>
                    <a:cubicBezTo>
                      <a:pt x="153769" y="17779"/>
                      <a:pt x="149535" y="16463"/>
                      <a:pt x="145188" y="16004"/>
                    </a:cubicBezTo>
                    <a:lnTo>
                      <a:pt x="143569" y="15779"/>
                    </a:lnTo>
                    <a:lnTo>
                      <a:pt x="141941" y="15693"/>
                    </a:lnTo>
                    <a:cubicBezTo>
                      <a:pt x="140850" y="15666"/>
                      <a:pt x="139767" y="15511"/>
                      <a:pt x="138685" y="15528"/>
                    </a:cubicBezTo>
                    <a:cubicBezTo>
                      <a:pt x="136520" y="15649"/>
                      <a:pt x="134355" y="15649"/>
                      <a:pt x="132225" y="16074"/>
                    </a:cubicBezTo>
                    <a:cubicBezTo>
                      <a:pt x="130052" y="16273"/>
                      <a:pt x="128008" y="16965"/>
                      <a:pt x="125904" y="17381"/>
                    </a:cubicBezTo>
                    <a:cubicBezTo>
                      <a:pt x="123869" y="18108"/>
                      <a:pt x="121774" y="18663"/>
                      <a:pt x="119851" y="19667"/>
                    </a:cubicBezTo>
                    <a:cubicBezTo>
                      <a:pt x="117860" y="20464"/>
                      <a:pt x="116042" y="21633"/>
                      <a:pt x="114128" y="22663"/>
                    </a:cubicBezTo>
                    <a:cubicBezTo>
                      <a:pt x="113227" y="23208"/>
                      <a:pt x="112500" y="23780"/>
                      <a:pt x="111651" y="24326"/>
                    </a:cubicBezTo>
                    <a:lnTo>
                      <a:pt x="110430" y="25148"/>
                    </a:lnTo>
                    <a:cubicBezTo>
                      <a:pt x="109980" y="25495"/>
                      <a:pt x="109469" y="25979"/>
                      <a:pt x="109002" y="26369"/>
                    </a:cubicBezTo>
                    <a:lnTo>
                      <a:pt x="106092" y="28854"/>
                    </a:lnTo>
                    <a:cubicBezTo>
                      <a:pt x="105815" y="29105"/>
                      <a:pt x="106430" y="28542"/>
                      <a:pt x="106352" y="28620"/>
                    </a:cubicBezTo>
                    <a:lnTo>
                      <a:pt x="106300" y="28655"/>
                    </a:lnTo>
                    <a:lnTo>
                      <a:pt x="106231" y="28725"/>
                    </a:lnTo>
                    <a:lnTo>
                      <a:pt x="106066" y="28898"/>
                    </a:lnTo>
                    <a:lnTo>
                      <a:pt x="105772" y="29201"/>
                    </a:lnTo>
                    <a:lnTo>
                      <a:pt x="105183" y="29807"/>
                    </a:lnTo>
                    <a:lnTo>
                      <a:pt x="103971" y="31037"/>
                    </a:lnTo>
                    <a:cubicBezTo>
                      <a:pt x="102308" y="32621"/>
                      <a:pt x="100871" y="34431"/>
                      <a:pt x="99347" y="36163"/>
                    </a:cubicBezTo>
                    <a:cubicBezTo>
                      <a:pt x="98585" y="37020"/>
                      <a:pt x="97840" y="37929"/>
                      <a:pt x="97208" y="38873"/>
                    </a:cubicBezTo>
                    <a:lnTo>
                      <a:pt x="95156" y="41670"/>
                    </a:lnTo>
                    <a:cubicBezTo>
                      <a:pt x="93814" y="43575"/>
                      <a:pt x="92653" y="45601"/>
                      <a:pt x="91337" y="47549"/>
                    </a:cubicBezTo>
                    <a:cubicBezTo>
                      <a:pt x="89527" y="50234"/>
                      <a:pt x="86332" y="51428"/>
                      <a:pt x="83336" y="50848"/>
                    </a:cubicBezTo>
                    <a:cubicBezTo>
                      <a:pt x="81016" y="50381"/>
                      <a:pt x="78781" y="49757"/>
                      <a:pt x="76487" y="49368"/>
                    </a:cubicBezTo>
                    <a:lnTo>
                      <a:pt x="73058" y="48840"/>
                    </a:lnTo>
                    <a:cubicBezTo>
                      <a:pt x="72486" y="48727"/>
                      <a:pt x="71915" y="48632"/>
                      <a:pt x="71352" y="48554"/>
                    </a:cubicBezTo>
                    <a:lnTo>
                      <a:pt x="69724" y="48441"/>
                    </a:lnTo>
                    <a:lnTo>
                      <a:pt x="66468" y="48155"/>
                    </a:lnTo>
                    <a:cubicBezTo>
                      <a:pt x="65966" y="48069"/>
                      <a:pt x="65325" y="48069"/>
                      <a:pt x="64693" y="48069"/>
                    </a:cubicBezTo>
                    <a:lnTo>
                      <a:pt x="62762" y="48034"/>
                    </a:lnTo>
                    <a:lnTo>
                      <a:pt x="59290" y="47965"/>
                    </a:lnTo>
                    <a:cubicBezTo>
                      <a:pt x="58216" y="48077"/>
                      <a:pt x="57125" y="48199"/>
                      <a:pt x="56034" y="48251"/>
                    </a:cubicBezTo>
                    <a:cubicBezTo>
                      <a:pt x="55497" y="48285"/>
                      <a:pt x="54960" y="48303"/>
                      <a:pt x="54406" y="48355"/>
                    </a:cubicBezTo>
                    <a:lnTo>
                      <a:pt x="52804" y="48640"/>
                    </a:lnTo>
                    <a:cubicBezTo>
                      <a:pt x="51739" y="48840"/>
                      <a:pt x="50665" y="48961"/>
                      <a:pt x="49600" y="49229"/>
                    </a:cubicBezTo>
                    <a:cubicBezTo>
                      <a:pt x="47548" y="49835"/>
                      <a:pt x="45435" y="50294"/>
                      <a:pt x="43435" y="51143"/>
                    </a:cubicBezTo>
                    <a:cubicBezTo>
                      <a:pt x="41383" y="51775"/>
                      <a:pt x="39504" y="52866"/>
                      <a:pt x="37555" y="53793"/>
                    </a:cubicBezTo>
                    <a:cubicBezTo>
                      <a:pt x="35772" y="54962"/>
                      <a:pt x="33806" y="55931"/>
                      <a:pt x="32144" y="57308"/>
                    </a:cubicBezTo>
                    <a:cubicBezTo>
                      <a:pt x="30325" y="58503"/>
                      <a:pt x="28792" y="60027"/>
                      <a:pt x="27182" y="61473"/>
                    </a:cubicBezTo>
                    <a:cubicBezTo>
                      <a:pt x="26394" y="62218"/>
                      <a:pt x="25710" y="63075"/>
                      <a:pt x="24965" y="63854"/>
                    </a:cubicBezTo>
                    <a:lnTo>
                      <a:pt x="23865" y="65075"/>
                    </a:lnTo>
                    <a:lnTo>
                      <a:pt x="22896" y="66374"/>
                    </a:lnTo>
                    <a:cubicBezTo>
                      <a:pt x="20116" y="69760"/>
                      <a:pt x="18047" y="73682"/>
                      <a:pt x="16419" y="77770"/>
                    </a:cubicBezTo>
                    <a:lnTo>
                      <a:pt x="15258" y="80869"/>
                    </a:lnTo>
                    <a:lnTo>
                      <a:pt x="14436" y="84091"/>
                    </a:lnTo>
                    <a:cubicBezTo>
                      <a:pt x="14089" y="85173"/>
                      <a:pt x="13968" y="86186"/>
                      <a:pt x="13821" y="87225"/>
                    </a:cubicBezTo>
                    <a:cubicBezTo>
                      <a:pt x="13674" y="88299"/>
                      <a:pt x="13414" y="89148"/>
                      <a:pt x="13345" y="90421"/>
                    </a:cubicBezTo>
                    <a:lnTo>
                      <a:pt x="13163" y="94213"/>
                    </a:lnTo>
                    <a:lnTo>
                      <a:pt x="13128" y="95183"/>
                    </a:lnTo>
                    <a:lnTo>
                      <a:pt x="13111" y="95408"/>
                    </a:lnTo>
                    <a:cubicBezTo>
                      <a:pt x="13102" y="94776"/>
                      <a:pt x="13111" y="95252"/>
                      <a:pt x="13094" y="95140"/>
                    </a:cubicBezTo>
                    <a:lnTo>
                      <a:pt x="13102" y="95192"/>
                    </a:lnTo>
                    <a:lnTo>
                      <a:pt x="13111" y="95296"/>
                    </a:lnTo>
                    <a:lnTo>
                      <a:pt x="13137" y="95685"/>
                    </a:lnTo>
                    <a:lnTo>
                      <a:pt x="13197" y="97287"/>
                    </a:lnTo>
                    <a:cubicBezTo>
                      <a:pt x="13180" y="98361"/>
                      <a:pt x="13379" y="99409"/>
                      <a:pt x="13518" y="100474"/>
                    </a:cubicBezTo>
                    <a:cubicBezTo>
                      <a:pt x="13622" y="101539"/>
                      <a:pt x="13908" y="102569"/>
                      <a:pt x="14159" y="103634"/>
                    </a:cubicBezTo>
                    <a:cubicBezTo>
                      <a:pt x="16202" y="111982"/>
                      <a:pt x="21735" y="119602"/>
                      <a:pt x="29243" y="124399"/>
                    </a:cubicBezTo>
                    <a:cubicBezTo>
                      <a:pt x="31113" y="125602"/>
                      <a:pt x="33113" y="126624"/>
                      <a:pt x="35183" y="127447"/>
                    </a:cubicBezTo>
                    <a:cubicBezTo>
                      <a:pt x="37278" y="128278"/>
                      <a:pt x="39478" y="128875"/>
                      <a:pt x="41495" y="129265"/>
                    </a:cubicBezTo>
                    <a:cubicBezTo>
                      <a:pt x="41764" y="129309"/>
                      <a:pt x="41998" y="129378"/>
                      <a:pt x="42283" y="129421"/>
                    </a:cubicBezTo>
                    <a:lnTo>
                      <a:pt x="43236" y="129516"/>
                    </a:lnTo>
                    <a:lnTo>
                      <a:pt x="45141" y="129698"/>
                    </a:lnTo>
                    <a:lnTo>
                      <a:pt x="46093" y="129802"/>
                    </a:lnTo>
                    <a:cubicBezTo>
                      <a:pt x="46154" y="129793"/>
                      <a:pt x="45730" y="129785"/>
                      <a:pt x="45929" y="129793"/>
                    </a:cubicBezTo>
                    <a:lnTo>
                      <a:pt x="45981" y="129785"/>
                    </a:lnTo>
                    <a:lnTo>
                      <a:pt x="46093" y="129785"/>
                    </a:lnTo>
                    <a:lnTo>
                      <a:pt x="46284" y="129785"/>
                    </a:lnTo>
                    <a:lnTo>
                      <a:pt x="46691" y="129793"/>
                    </a:lnTo>
                    <a:lnTo>
                      <a:pt x="48319" y="129785"/>
                    </a:lnTo>
                    <a:cubicBezTo>
                      <a:pt x="50466" y="129629"/>
                      <a:pt x="52614" y="129231"/>
                      <a:pt x="54675" y="128521"/>
                    </a:cubicBezTo>
                    <a:cubicBezTo>
                      <a:pt x="56718" y="127741"/>
                      <a:pt x="58684" y="126711"/>
                      <a:pt x="60485" y="125377"/>
                    </a:cubicBezTo>
                    <a:cubicBezTo>
                      <a:pt x="62234" y="124009"/>
                      <a:pt x="63827" y="122399"/>
                      <a:pt x="65187" y="120580"/>
                    </a:cubicBezTo>
                    <a:cubicBezTo>
                      <a:pt x="66477" y="118701"/>
                      <a:pt x="67611" y="116718"/>
                      <a:pt x="68391" y="114519"/>
                    </a:cubicBezTo>
                    <a:cubicBezTo>
                      <a:pt x="68711" y="113428"/>
                      <a:pt x="69144" y="112267"/>
                      <a:pt x="69308" y="111185"/>
                    </a:cubicBezTo>
                    <a:cubicBezTo>
                      <a:pt x="69412" y="110631"/>
                      <a:pt x="69516" y="110085"/>
                      <a:pt x="69620" y="109514"/>
                    </a:cubicBezTo>
                    <a:lnTo>
                      <a:pt x="69759" y="107617"/>
                    </a:lnTo>
                    <a:cubicBezTo>
                      <a:pt x="70131" y="103071"/>
                      <a:pt x="68546" y="98231"/>
                      <a:pt x="65394" y="94577"/>
                    </a:cubicBezTo>
                    <a:cubicBezTo>
                      <a:pt x="62251" y="90957"/>
                      <a:pt x="57610" y="88351"/>
                      <a:pt x="52484" y="88031"/>
                    </a:cubicBezTo>
                    <a:close/>
                  </a:path>
                </a:pathLst>
              </a:custGeom>
              <a:grpFill/>
              <a:ln w="8653" cap="flat">
                <a:noFill/>
                <a:prstDash val="solid"/>
                <a:miter/>
              </a:ln>
            </p:spPr>
            <p:txBody>
              <a:bodyPr rtlCol="0" anchor="ctr"/>
              <a:lstStyle/>
              <a:p>
                <a:endParaRPr lang="en-IN" dirty="0"/>
              </a:p>
            </p:txBody>
          </p:sp>
          <p:sp>
            <p:nvSpPr>
              <p:cNvPr id="534" name="Freeform: Shape 533">
                <a:extLst>
                  <a:ext uri="{FF2B5EF4-FFF2-40B4-BE49-F238E27FC236}">
                    <a16:creationId xmlns:a16="http://schemas.microsoft.com/office/drawing/2014/main" id="{57F341E2-5B00-4F2A-8FCA-316469FF0B81}"/>
                  </a:ext>
                </a:extLst>
              </p:cNvPr>
              <p:cNvSpPr/>
              <p:nvPr/>
            </p:nvSpPr>
            <p:spPr>
              <a:xfrm>
                <a:off x="-1576195" y="2892578"/>
                <a:ext cx="201118" cy="108672"/>
              </a:xfrm>
              <a:custGeom>
                <a:avLst/>
                <a:gdLst>
                  <a:gd name="connsiteX0" fmla="*/ 53572 w 201118"/>
                  <a:gd name="connsiteY0" fmla="*/ 61800 h 108672"/>
                  <a:gd name="connsiteX1" fmla="*/ 65842 w 201118"/>
                  <a:gd name="connsiteY1" fmla="*/ 70953 h 108672"/>
                  <a:gd name="connsiteX2" fmla="*/ 68042 w 201118"/>
                  <a:gd name="connsiteY2" fmla="*/ 86859 h 108672"/>
                  <a:gd name="connsiteX3" fmla="*/ 67548 w 201118"/>
                  <a:gd name="connsiteY3" fmla="*/ 88712 h 108672"/>
                  <a:gd name="connsiteX4" fmla="*/ 66821 w 201118"/>
                  <a:gd name="connsiteY4" fmla="*/ 90695 h 108672"/>
                  <a:gd name="connsiteX5" fmla="*/ 65020 w 201118"/>
                  <a:gd name="connsiteY5" fmla="*/ 94479 h 108672"/>
                  <a:gd name="connsiteX6" fmla="*/ 59798 w 201118"/>
                  <a:gd name="connsiteY6" fmla="*/ 101043 h 108672"/>
                  <a:gd name="connsiteX7" fmla="*/ 52759 w 201118"/>
                  <a:gd name="connsiteY7" fmla="*/ 105823 h 108672"/>
                  <a:gd name="connsiteX8" fmla="*/ 44506 w 201118"/>
                  <a:gd name="connsiteY8" fmla="*/ 108368 h 108672"/>
                  <a:gd name="connsiteX9" fmla="*/ 35743 w 201118"/>
                  <a:gd name="connsiteY9" fmla="*/ 108360 h 108672"/>
                  <a:gd name="connsiteX10" fmla="*/ 33596 w 201118"/>
                  <a:gd name="connsiteY10" fmla="*/ 107909 h 108672"/>
                  <a:gd name="connsiteX11" fmla="*/ 33068 w 201118"/>
                  <a:gd name="connsiteY11" fmla="*/ 107788 h 108672"/>
                  <a:gd name="connsiteX12" fmla="*/ 32791 w 201118"/>
                  <a:gd name="connsiteY12" fmla="*/ 107719 h 108672"/>
                  <a:gd name="connsiteX13" fmla="*/ 32643 w 201118"/>
                  <a:gd name="connsiteY13" fmla="*/ 107702 h 108672"/>
                  <a:gd name="connsiteX14" fmla="*/ 32591 w 201118"/>
                  <a:gd name="connsiteY14" fmla="*/ 107676 h 108672"/>
                  <a:gd name="connsiteX15" fmla="*/ 32297 w 201118"/>
                  <a:gd name="connsiteY15" fmla="*/ 107598 h 108672"/>
                  <a:gd name="connsiteX16" fmla="*/ 31405 w 201118"/>
                  <a:gd name="connsiteY16" fmla="*/ 107329 h 108672"/>
                  <a:gd name="connsiteX17" fmla="*/ 29578 w 201118"/>
                  <a:gd name="connsiteY17" fmla="*/ 106741 h 108672"/>
                  <a:gd name="connsiteX18" fmla="*/ 28669 w 201118"/>
                  <a:gd name="connsiteY18" fmla="*/ 106455 h 108672"/>
                  <a:gd name="connsiteX19" fmla="*/ 27673 w 201118"/>
                  <a:gd name="connsiteY19" fmla="*/ 106013 h 108672"/>
                  <a:gd name="connsiteX20" fmla="*/ 19967 w 201118"/>
                  <a:gd name="connsiteY20" fmla="*/ 101987 h 108672"/>
                  <a:gd name="connsiteX21" fmla="*/ 13325 w 201118"/>
                  <a:gd name="connsiteY21" fmla="*/ 96566 h 108672"/>
                  <a:gd name="connsiteX22" fmla="*/ 16 w 201118"/>
                  <a:gd name="connsiteY22" fmla="*/ 65341 h 108672"/>
                  <a:gd name="connsiteX23" fmla="*/ 137 w 201118"/>
                  <a:gd name="connsiteY23" fmla="*/ 60925 h 108672"/>
                  <a:gd name="connsiteX24" fmla="*/ 683 w 201118"/>
                  <a:gd name="connsiteY24" fmla="*/ 56526 h 108672"/>
                  <a:gd name="connsiteX25" fmla="*/ 1090 w 201118"/>
                  <a:gd name="connsiteY25" fmla="*/ 54336 h 108672"/>
                  <a:gd name="connsiteX26" fmla="*/ 1211 w 201118"/>
                  <a:gd name="connsiteY26" fmla="*/ 53790 h 108672"/>
                  <a:gd name="connsiteX27" fmla="*/ 1237 w 201118"/>
                  <a:gd name="connsiteY27" fmla="*/ 53669 h 108672"/>
                  <a:gd name="connsiteX28" fmla="*/ 1246 w 201118"/>
                  <a:gd name="connsiteY28" fmla="*/ 53600 h 108672"/>
                  <a:gd name="connsiteX29" fmla="*/ 1367 w 201118"/>
                  <a:gd name="connsiteY29" fmla="*/ 53210 h 108672"/>
                  <a:gd name="connsiteX30" fmla="*/ 1436 w 201118"/>
                  <a:gd name="connsiteY30" fmla="*/ 52985 h 108672"/>
                  <a:gd name="connsiteX31" fmla="*/ 1687 w 201118"/>
                  <a:gd name="connsiteY31" fmla="*/ 52067 h 108672"/>
                  <a:gd name="connsiteX32" fmla="*/ 2787 w 201118"/>
                  <a:gd name="connsiteY32" fmla="*/ 48413 h 108672"/>
                  <a:gd name="connsiteX33" fmla="*/ 4380 w 201118"/>
                  <a:gd name="connsiteY33" fmla="*/ 44308 h 108672"/>
                  <a:gd name="connsiteX34" fmla="*/ 6233 w 201118"/>
                  <a:gd name="connsiteY34" fmla="*/ 40273 h 108672"/>
                  <a:gd name="connsiteX35" fmla="*/ 8285 w 201118"/>
                  <a:gd name="connsiteY35" fmla="*/ 36481 h 108672"/>
                  <a:gd name="connsiteX36" fmla="*/ 10675 w 201118"/>
                  <a:gd name="connsiteY36" fmla="*/ 32879 h 108672"/>
                  <a:gd name="connsiteX37" fmla="*/ 22556 w 201118"/>
                  <a:gd name="connsiteY37" fmla="*/ 20262 h 108672"/>
                  <a:gd name="connsiteX38" fmla="*/ 37709 w 201118"/>
                  <a:gd name="connsiteY38" fmla="*/ 11638 h 108672"/>
                  <a:gd name="connsiteX39" fmla="*/ 46108 w 201118"/>
                  <a:gd name="connsiteY39" fmla="*/ 9066 h 108672"/>
                  <a:gd name="connsiteX40" fmla="*/ 54828 w 201118"/>
                  <a:gd name="connsiteY40" fmla="*/ 7923 h 108672"/>
                  <a:gd name="connsiteX41" fmla="*/ 72259 w 201118"/>
                  <a:gd name="connsiteY41" fmla="*/ 9534 h 108672"/>
                  <a:gd name="connsiteX42" fmla="*/ 76467 w 201118"/>
                  <a:gd name="connsiteY42" fmla="*/ 10711 h 108672"/>
                  <a:gd name="connsiteX43" fmla="*/ 76917 w 201118"/>
                  <a:gd name="connsiteY43" fmla="*/ 10850 h 108672"/>
                  <a:gd name="connsiteX44" fmla="*/ 77013 w 201118"/>
                  <a:gd name="connsiteY44" fmla="*/ 10910 h 108672"/>
                  <a:gd name="connsiteX45" fmla="*/ 77238 w 201118"/>
                  <a:gd name="connsiteY45" fmla="*/ 11006 h 108672"/>
                  <a:gd name="connsiteX46" fmla="*/ 77679 w 201118"/>
                  <a:gd name="connsiteY46" fmla="*/ 11179 h 108672"/>
                  <a:gd name="connsiteX47" fmla="*/ 78580 w 201118"/>
                  <a:gd name="connsiteY47" fmla="*/ 11516 h 108672"/>
                  <a:gd name="connsiteX48" fmla="*/ 80346 w 201118"/>
                  <a:gd name="connsiteY48" fmla="*/ 12218 h 108672"/>
                  <a:gd name="connsiteX49" fmla="*/ 82130 w 201118"/>
                  <a:gd name="connsiteY49" fmla="*/ 12911 h 108672"/>
                  <a:gd name="connsiteX50" fmla="*/ 84001 w 201118"/>
                  <a:gd name="connsiteY50" fmla="*/ 13716 h 108672"/>
                  <a:gd name="connsiteX51" fmla="*/ 87906 w 201118"/>
                  <a:gd name="connsiteY51" fmla="*/ 15664 h 108672"/>
                  <a:gd name="connsiteX52" fmla="*/ 95162 w 201118"/>
                  <a:gd name="connsiteY52" fmla="*/ 19994 h 108672"/>
                  <a:gd name="connsiteX53" fmla="*/ 101760 w 201118"/>
                  <a:gd name="connsiteY53" fmla="*/ 25016 h 108672"/>
                  <a:gd name="connsiteX54" fmla="*/ 93145 w 201118"/>
                  <a:gd name="connsiteY54" fmla="*/ 25804 h 108672"/>
                  <a:gd name="connsiteX55" fmla="*/ 98704 w 201118"/>
                  <a:gd name="connsiteY55" fmla="*/ 19656 h 108672"/>
                  <a:gd name="connsiteX56" fmla="*/ 104981 w 201118"/>
                  <a:gd name="connsiteY56" fmla="*/ 14157 h 108672"/>
                  <a:gd name="connsiteX57" fmla="*/ 108315 w 201118"/>
                  <a:gd name="connsiteY57" fmla="*/ 11620 h 108672"/>
                  <a:gd name="connsiteX58" fmla="*/ 111839 w 201118"/>
                  <a:gd name="connsiteY58" fmla="*/ 9334 h 108672"/>
                  <a:gd name="connsiteX59" fmla="*/ 113615 w 201118"/>
                  <a:gd name="connsiteY59" fmla="*/ 8235 h 108672"/>
                  <a:gd name="connsiteX60" fmla="*/ 114515 w 201118"/>
                  <a:gd name="connsiteY60" fmla="*/ 7689 h 108672"/>
                  <a:gd name="connsiteX61" fmla="*/ 114965 w 201118"/>
                  <a:gd name="connsiteY61" fmla="*/ 7421 h 108672"/>
                  <a:gd name="connsiteX62" fmla="*/ 115173 w 201118"/>
                  <a:gd name="connsiteY62" fmla="*/ 7282 h 108672"/>
                  <a:gd name="connsiteX63" fmla="*/ 115286 w 201118"/>
                  <a:gd name="connsiteY63" fmla="*/ 7204 h 108672"/>
                  <a:gd name="connsiteX64" fmla="*/ 115346 w 201118"/>
                  <a:gd name="connsiteY64" fmla="*/ 7161 h 108672"/>
                  <a:gd name="connsiteX65" fmla="*/ 115762 w 201118"/>
                  <a:gd name="connsiteY65" fmla="*/ 6979 h 108672"/>
                  <a:gd name="connsiteX66" fmla="*/ 119191 w 201118"/>
                  <a:gd name="connsiteY66" fmla="*/ 5291 h 108672"/>
                  <a:gd name="connsiteX67" fmla="*/ 120975 w 201118"/>
                  <a:gd name="connsiteY67" fmla="*/ 4459 h 108672"/>
                  <a:gd name="connsiteX68" fmla="*/ 123148 w 201118"/>
                  <a:gd name="connsiteY68" fmla="*/ 3663 h 108672"/>
                  <a:gd name="connsiteX69" fmla="*/ 127556 w 201118"/>
                  <a:gd name="connsiteY69" fmla="*/ 2173 h 108672"/>
                  <a:gd name="connsiteX70" fmla="*/ 136180 w 201118"/>
                  <a:gd name="connsiteY70" fmla="*/ 467 h 108672"/>
                  <a:gd name="connsiteX71" fmla="*/ 144969 w 201118"/>
                  <a:gd name="connsiteY71" fmla="*/ 0 h 108672"/>
                  <a:gd name="connsiteX72" fmla="*/ 153698 w 201118"/>
                  <a:gd name="connsiteY72" fmla="*/ 996 h 108672"/>
                  <a:gd name="connsiteX73" fmla="*/ 170184 w 201118"/>
                  <a:gd name="connsiteY73" fmla="*/ 6719 h 108672"/>
                  <a:gd name="connsiteX74" fmla="*/ 184152 w 201118"/>
                  <a:gd name="connsiteY74" fmla="*/ 16972 h 108672"/>
                  <a:gd name="connsiteX75" fmla="*/ 194603 w 201118"/>
                  <a:gd name="connsiteY75" fmla="*/ 30567 h 108672"/>
                  <a:gd name="connsiteX76" fmla="*/ 196551 w 201118"/>
                  <a:gd name="connsiteY76" fmla="*/ 34359 h 108672"/>
                  <a:gd name="connsiteX77" fmla="*/ 197028 w 201118"/>
                  <a:gd name="connsiteY77" fmla="*/ 35320 h 108672"/>
                  <a:gd name="connsiteX78" fmla="*/ 197166 w 201118"/>
                  <a:gd name="connsiteY78" fmla="*/ 35537 h 108672"/>
                  <a:gd name="connsiteX79" fmla="*/ 197348 w 201118"/>
                  <a:gd name="connsiteY79" fmla="*/ 35944 h 108672"/>
                  <a:gd name="connsiteX80" fmla="*/ 197391 w 201118"/>
                  <a:gd name="connsiteY80" fmla="*/ 36065 h 108672"/>
                  <a:gd name="connsiteX81" fmla="*/ 197564 w 201118"/>
                  <a:gd name="connsiteY81" fmla="*/ 36506 h 108672"/>
                  <a:gd name="connsiteX82" fmla="*/ 198249 w 201118"/>
                  <a:gd name="connsiteY82" fmla="*/ 38282 h 108672"/>
                  <a:gd name="connsiteX83" fmla="*/ 199582 w 201118"/>
                  <a:gd name="connsiteY83" fmla="*/ 42507 h 108672"/>
                  <a:gd name="connsiteX84" fmla="*/ 200535 w 201118"/>
                  <a:gd name="connsiteY84" fmla="*/ 46950 h 108672"/>
                  <a:gd name="connsiteX85" fmla="*/ 193140 w 201118"/>
                  <a:gd name="connsiteY85" fmla="*/ 80070 h 108672"/>
                  <a:gd name="connsiteX86" fmla="*/ 180904 w 201118"/>
                  <a:gd name="connsiteY86" fmla="*/ 91882 h 108672"/>
                  <a:gd name="connsiteX87" fmla="*/ 177233 w 201118"/>
                  <a:gd name="connsiteY87" fmla="*/ 93968 h 108672"/>
                  <a:gd name="connsiteX88" fmla="*/ 176289 w 201118"/>
                  <a:gd name="connsiteY88" fmla="*/ 94462 h 108672"/>
                  <a:gd name="connsiteX89" fmla="*/ 176047 w 201118"/>
                  <a:gd name="connsiteY89" fmla="*/ 94592 h 108672"/>
                  <a:gd name="connsiteX90" fmla="*/ 176003 w 201118"/>
                  <a:gd name="connsiteY90" fmla="*/ 94626 h 108672"/>
                  <a:gd name="connsiteX91" fmla="*/ 175882 w 201118"/>
                  <a:gd name="connsiteY91" fmla="*/ 94653 h 108672"/>
                  <a:gd name="connsiteX92" fmla="*/ 175648 w 201118"/>
                  <a:gd name="connsiteY92" fmla="*/ 94756 h 108672"/>
                  <a:gd name="connsiteX93" fmla="*/ 175224 w 201118"/>
                  <a:gd name="connsiteY93" fmla="*/ 94938 h 108672"/>
                  <a:gd name="connsiteX94" fmla="*/ 173414 w 201118"/>
                  <a:gd name="connsiteY94" fmla="*/ 95674 h 108672"/>
                  <a:gd name="connsiteX95" fmla="*/ 164651 w 201118"/>
                  <a:gd name="connsiteY95" fmla="*/ 97345 h 108672"/>
                  <a:gd name="connsiteX96" fmla="*/ 156061 w 201118"/>
                  <a:gd name="connsiteY96" fmla="*/ 96350 h 108672"/>
                  <a:gd name="connsiteX97" fmla="*/ 148286 w 201118"/>
                  <a:gd name="connsiteY97" fmla="*/ 92929 h 108672"/>
                  <a:gd name="connsiteX98" fmla="*/ 141956 w 201118"/>
                  <a:gd name="connsiteY98" fmla="*/ 87405 h 108672"/>
                  <a:gd name="connsiteX99" fmla="*/ 137574 w 201118"/>
                  <a:gd name="connsiteY99" fmla="*/ 80443 h 108672"/>
                  <a:gd name="connsiteX100" fmla="*/ 135643 w 201118"/>
                  <a:gd name="connsiteY100" fmla="*/ 72416 h 108672"/>
                  <a:gd name="connsiteX101" fmla="*/ 136864 w 201118"/>
                  <a:gd name="connsiteY101" fmla="*/ 64432 h 108672"/>
                  <a:gd name="connsiteX102" fmla="*/ 147255 w 201118"/>
                  <a:gd name="connsiteY102" fmla="*/ 53201 h 108672"/>
                  <a:gd name="connsiteX103" fmla="*/ 138865 w 201118"/>
                  <a:gd name="connsiteY103" fmla="*/ 65021 h 108672"/>
                  <a:gd name="connsiteX104" fmla="*/ 138613 w 201118"/>
                  <a:gd name="connsiteY104" fmla="*/ 72130 h 108672"/>
                  <a:gd name="connsiteX105" fmla="*/ 141038 w 201118"/>
                  <a:gd name="connsiteY105" fmla="*/ 78624 h 108672"/>
                  <a:gd name="connsiteX106" fmla="*/ 145428 w 201118"/>
                  <a:gd name="connsiteY106" fmla="*/ 84088 h 108672"/>
                  <a:gd name="connsiteX107" fmla="*/ 151091 w 201118"/>
                  <a:gd name="connsiteY107" fmla="*/ 87959 h 108672"/>
                  <a:gd name="connsiteX108" fmla="*/ 157482 w 201118"/>
                  <a:gd name="connsiteY108" fmla="*/ 90020 h 108672"/>
                  <a:gd name="connsiteX109" fmla="*/ 164080 w 201118"/>
                  <a:gd name="connsiteY109" fmla="*/ 90124 h 108672"/>
                  <a:gd name="connsiteX110" fmla="*/ 170132 w 201118"/>
                  <a:gd name="connsiteY110" fmla="*/ 88383 h 108672"/>
                  <a:gd name="connsiteX111" fmla="*/ 171804 w 201118"/>
                  <a:gd name="connsiteY111" fmla="*/ 87517 h 108672"/>
                  <a:gd name="connsiteX112" fmla="*/ 172237 w 201118"/>
                  <a:gd name="connsiteY112" fmla="*/ 87292 h 108672"/>
                  <a:gd name="connsiteX113" fmla="*/ 172444 w 201118"/>
                  <a:gd name="connsiteY113" fmla="*/ 87180 h 108672"/>
                  <a:gd name="connsiteX114" fmla="*/ 172548 w 201118"/>
                  <a:gd name="connsiteY114" fmla="*/ 87128 h 108672"/>
                  <a:gd name="connsiteX115" fmla="*/ 172600 w 201118"/>
                  <a:gd name="connsiteY115" fmla="*/ 87110 h 108672"/>
                  <a:gd name="connsiteX116" fmla="*/ 172462 w 201118"/>
                  <a:gd name="connsiteY116" fmla="*/ 87162 h 108672"/>
                  <a:gd name="connsiteX117" fmla="*/ 173163 w 201118"/>
                  <a:gd name="connsiteY117" fmla="*/ 86703 h 108672"/>
                  <a:gd name="connsiteX118" fmla="*/ 175951 w 201118"/>
                  <a:gd name="connsiteY118" fmla="*/ 84755 h 108672"/>
                  <a:gd name="connsiteX119" fmla="*/ 184723 w 201118"/>
                  <a:gd name="connsiteY119" fmla="*/ 74667 h 108672"/>
                  <a:gd name="connsiteX120" fmla="*/ 188446 w 201118"/>
                  <a:gd name="connsiteY120" fmla="*/ 49253 h 108672"/>
                  <a:gd name="connsiteX121" fmla="*/ 187563 w 201118"/>
                  <a:gd name="connsiteY121" fmla="*/ 46283 h 108672"/>
                  <a:gd name="connsiteX122" fmla="*/ 186377 w 201118"/>
                  <a:gd name="connsiteY122" fmla="*/ 43304 h 108672"/>
                  <a:gd name="connsiteX123" fmla="*/ 185580 w 201118"/>
                  <a:gd name="connsiteY123" fmla="*/ 41572 h 108672"/>
                  <a:gd name="connsiteX124" fmla="*/ 185373 w 201118"/>
                  <a:gd name="connsiteY124" fmla="*/ 41131 h 108672"/>
                  <a:gd name="connsiteX125" fmla="*/ 185329 w 201118"/>
                  <a:gd name="connsiteY125" fmla="*/ 41009 h 108672"/>
                  <a:gd name="connsiteX126" fmla="*/ 185295 w 201118"/>
                  <a:gd name="connsiteY126" fmla="*/ 40957 h 108672"/>
                  <a:gd name="connsiteX127" fmla="*/ 185416 w 201118"/>
                  <a:gd name="connsiteY127" fmla="*/ 41208 h 108672"/>
                  <a:gd name="connsiteX128" fmla="*/ 185295 w 201118"/>
                  <a:gd name="connsiteY128" fmla="*/ 41035 h 108672"/>
                  <a:gd name="connsiteX129" fmla="*/ 184862 w 201118"/>
                  <a:gd name="connsiteY129" fmla="*/ 40291 h 108672"/>
                  <a:gd name="connsiteX130" fmla="*/ 183147 w 201118"/>
                  <a:gd name="connsiteY130" fmla="*/ 37399 h 108672"/>
                  <a:gd name="connsiteX131" fmla="*/ 174436 w 201118"/>
                  <a:gd name="connsiteY131" fmla="*/ 27371 h 108672"/>
                  <a:gd name="connsiteX132" fmla="*/ 163404 w 201118"/>
                  <a:gd name="connsiteY132" fmla="*/ 20288 h 108672"/>
                  <a:gd name="connsiteX133" fmla="*/ 161941 w 201118"/>
                  <a:gd name="connsiteY133" fmla="*/ 19587 h 108672"/>
                  <a:gd name="connsiteX134" fmla="*/ 160408 w 201118"/>
                  <a:gd name="connsiteY134" fmla="*/ 19041 h 108672"/>
                  <a:gd name="connsiteX135" fmla="*/ 157343 w 201118"/>
                  <a:gd name="connsiteY135" fmla="*/ 17942 h 108672"/>
                  <a:gd name="connsiteX136" fmla="*/ 151013 w 201118"/>
                  <a:gd name="connsiteY136" fmla="*/ 16539 h 108672"/>
                  <a:gd name="connsiteX137" fmla="*/ 144588 w 201118"/>
                  <a:gd name="connsiteY137" fmla="*/ 15933 h 108672"/>
                  <a:gd name="connsiteX138" fmla="*/ 138137 w 201118"/>
                  <a:gd name="connsiteY138" fmla="*/ 16340 h 108672"/>
                  <a:gd name="connsiteX139" fmla="*/ 131799 w 201118"/>
                  <a:gd name="connsiteY139" fmla="*/ 17500 h 108672"/>
                  <a:gd name="connsiteX140" fmla="*/ 128924 w 201118"/>
                  <a:gd name="connsiteY140" fmla="*/ 18383 h 108672"/>
                  <a:gd name="connsiteX141" fmla="*/ 127504 w 201118"/>
                  <a:gd name="connsiteY141" fmla="*/ 18799 h 108672"/>
                  <a:gd name="connsiteX142" fmla="*/ 125798 w 201118"/>
                  <a:gd name="connsiteY142" fmla="*/ 19561 h 108672"/>
                  <a:gd name="connsiteX143" fmla="*/ 122291 w 201118"/>
                  <a:gd name="connsiteY143" fmla="*/ 21067 h 108672"/>
                  <a:gd name="connsiteX144" fmla="*/ 122603 w 201118"/>
                  <a:gd name="connsiteY144" fmla="*/ 20894 h 108672"/>
                  <a:gd name="connsiteX145" fmla="*/ 122559 w 201118"/>
                  <a:gd name="connsiteY145" fmla="*/ 20929 h 108672"/>
                  <a:gd name="connsiteX146" fmla="*/ 122456 w 201118"/>
                  <a:gd name="connsiteY146" fmla="*/ 20981 h 108672"/>
                  <a:gd name="connsiteX147" fmla="*/ 122274 w 201118"/>
                  <a:gd name="connsiteY147" fmla="*/ 21085 h 108672"/>
                  <a:gd name="connsiteX148" fmla="*/ 121893 w 201118"/>
                  <a:gd name="connsiteY148" fmla="*/ 21293 h 108672"/>
                  <a:gd name="connsiteX149" fmla="*/ 121139 w 201118"/>
                  <a:gd name="connsiteY149" fmla="*/ 21700 h 108672"/>
                  <a:gd name="connsiteX150" fmla="*/ 119624 w 201118"/>
                  <a:gd name="connsiteY150" fmla="*/ 22531 h 108672"/>
                  <a:gd name="connsiteX151" fmla="*/ 113693 w 201118"/>
                  <a:gd name="connsiteY151" fmla="*/ 26072 h 108672"/>
                  <a:gd name="connsiteX152" fmla="*/ 110852 w 201118"/>
                  <a:gd name="connsiteY152" fmla="*/ 28021 h 108672"/>
                  <a:gd name="connsiteX153" fmla="*/ 108047 w 201118"/>
                  <a:gd name="connsiteY153" fmla="*/ 30082 h 108672"/>
                  <a:gd name="connsiteX154" fmla="*/ 102678 w 201118"/>
                  <a:gd name="connsiteY154" fmla="*/ 34576 h 108672"/>
                  <a:gd name="connsiteX155" fmla="*/ 94054 w 201118"/>
                  <a:gd name="connsiteY155" fmla="*/ 35364 h 108672"/>
                  <a:gd name="connsiteX156" fmla="*/ 87958 w 201118"/>
                  <a:gd name="connsiteY156" fmla="*/ 31943 h 108672"/>
                  <a:gd name="connsiteX157" fmla="*/ 84840 w 201118"/>
                  <a:gd name="connsiteY157" fmla="*/ 30419 h 108672"/>
                  <a:gd name="connsiteX158" fmla="*/ 83282 w 201118"/>
                  <a:gd name="connsiteY158" fmla="*/ 29640 h 108672"/>
                  <a:gd name="connsiteX159" fmla="*/ 81766 w 201118"/>
                  <a:gd name="connsiteY159" fmla="*/ 29034 h 108672"/>
                  <a:gd name="connsiteX160" fmla="*/ 78727 w 201118"/>
                  <a:gd name="connsiteY160" fmla="*/ 27813 h 108672"/>
                  <a:gd name="connsiteX161" fmla="*/ 77056 w 201118"/>
                  <a:gd name="connsiteY161" fmla="*/ 27207 h 108672"/>
                  <a:gd name="connsiteX162" fmla="*/ 75237 w 201118"/>
                  <a:gd name="connsiteY162" fmla="*/ 26635 h 108672"/>
                  <a:gd name="connsiteX163" fmla="*/ 71921 w 201118"/>
                  <a:gd name="connsiteY163" fmla="*/ 25544 h 108672"/>
                  <a:gd name="connsiteX164" fmla="*/ 68735 w 201118"/>
                  <a:gd name="connsiteY164" fmla="*/ 24843 h 108672"/>
                  <a:gd name="connsiteX165" fmla="*/ 67141 w 201118"/>
                  <a:gd name="connsiteY165" fmla="*/ 24470 h 108672"/>
                  <a:gd name="connsiteX166" fmla="*/ 65522 w 201118"/>
                  <a:gd name="connsiteY166" fmla="*/ 24271 h 108672"/>
                  <a:gd name="connsiteX167" fmla="*/ 62318 w 201118"/>
                  <a:gd name="connsiteY167" fmla="*/ 23899 h 108672"/>
                  <a:gd name="connsiteX168" fmla="*/ 55858 w 201118"/>
                  <a:gd name="connsiteY168" fmla="*/ 23916 h 108672"/>
                  <a:gd name="connsiteX169" fmla="*/ 49451 w 201118"/>
                  <a:gd name="connsiteY169" fmla="*/ 24696 h 108672"/>
                  <a:gd name="connsiteX170" fmla="*/ 43225 w 201118"/>
                  <a:gd name="connsiteY170" fmla="*/ 26471 h 108672"/>
                  <a:gd name="connsiteX171" fmla="*/ 37250 w 201118"/>
                  <a:gd name="connsiteY171" fmla="*/ 28991 h 108672"/>
                  <a:gd name="connsiteX172" fmla="*/ 34453 w 201118"/>
                  <a:gd name="connsiteY172" fmla="*/ 30618 h 108672"/>
                  <a:gd name="connsiteX173" fmla="*/ 33042 w 201118"/>
                  <a:gd name="connsiteY173" fmla="*/ 31467 h 108672"/>
                  <a:gd name="connsiteX174" fmla="*/ 31734 w 201118"/>
                  <a:gd name="connsiteY174" fmla="*/ 32428 h 108672"/>
                  <a:gd name="connsiteX175" fmla="*/ 22175 w 201118"/>
                  <a:gd name="connsiteY175" fmla="*/ 41382 h 108672"/>
                  <a:gd name="connsiteX176" fmla="*/ 20157 w 201118"/>
                  <a:gd name="connsiteY176" fmla="*/ 44031 h 108672"/>
                  <a:gd name="connsiteX177" fmla="*/ 18425 w 201118"/>
                  <a:gd name="connsiteY177" fmla="*/ 46863 h 108672"/>
                  <a:gd name="connsiteX178" fmla="*/ 16910 w 201118"/>
                  <a:gd name="connsiteY178" fmla="*/ 49651 h 108672"/>
                  <a:gd name="connsiteX179" fmla="*/ 15524 w 201118"/>
                  <a:gd name="connsiteY179" fmla="*/ 52604 h 108672"/>
                  <a:gd name="connsiteX180" fmla="*/ 14217 w 201118"/>
                  <a:gd name="connsiteY180" fmla="*/ 56172 h 108672"/>
                  <a:gd name="connsiteX181" fmla="*/ 13897 w 201118"/>
                  <a:gd name="connsiteY181" fmla="*/ 57072 h 108672"/>
                  <a:gd name="connsiteX182" fmla="*/ 13810 w 201118"/>
                  <a:gd name="connsiteY182" fmla="*/ 57306 h 108672"/>
                  <a:gd name="connsiteX183" fmla="*/ 13905 w 201118"/>
                  <a:gd name="connsiteY183" fmla="*/ 57037 h 108672"/>
                  <a:gd name="connsiteX184" fmla="*/ 13879 w 201118"/>
                  <a:gd name="connsiteY184" fmla="*/ 57089 h 108672"/>
                  <a:gd name="connsiteX185" fmla="*/ 13862 w 201118"/>
                  <a:gd name="connsiteY185" fmla="*/ 57176 h 108672"/>
                  <a:gd name="connsiteX186" fmla="*/ 13775 w 201118"/>
                  <a:gd name="connsiteY186" fmla="*/ 57565 h 108672"/>
                  <a:gd name="connsiteX187" fmla="*/ 13360 w 201118"/>
                  <a:gd name="connsiteY187" fmla="*/ 59116 h 108672"/>
                  <a:gd name="connsiteX188" fmla="*/ 12728 w 201118"/>
                  <a:gd name="connsiteY188" fmla="*/ 62259 h 108672"/>
                  <a:gd name="connsiteX189" fmla="*/ 12398 w 201118"/>
                  <a:gd name="connsiteY189" fmla="*/ 65463 h 108672"/>
                  <a:gd name="connsiteX190" fmla="*/ 20694 w 201118"/>
                  <a:gd name="connsiteY190" fmla="*/ 89760 h 108672"/>
                  <a:gd name="connsiteX191" fmla="*/ 25482 w 201118"/>
                  <a:gd name="connsiteY191" fmla="*/ 94419 h 108672"/>
                  <a:gd name="connsiteX192" fmla="*/ 30981 w 201118"/>
                  <a:gd name="connsiteY192" fmla="*/ 98004 h 108672"/>
                  <a:gd name="connsiteX193" fmla="*/ 31682 w 201118"/>
                  <a:gd name="connsiteY193" fmla="*/ 98410 h 108672"/>
                  <a:gd name="connsiteX194" fmla="*/ 32574 w 201118"/>
                  <a:gd name="connsiteY194" fmla="*/ 98783 h 108672"/>
                  <a:gd name="connsiteX195" fmla="*/ 34332 w 201118"/>
                  <a:gd name="connsiteY195" fmla="*/ 99510 h 108672"/>
                  <a:gd name="connsiteX196" fmla="*/ 35215 w 201118"/>
                  <a:gd name="connsiteY196" fmla="*/ 99874 h 108672"/>
                  <a:gd name="connsiteX197" fmla="*/ 35059 w 201118"/>
                  <a:gd name="connsiteY197" fmla="*/ 99831 h 108672"/>
                  <a:gd name="connsiteX198" fmla="*/ 35120 w 201118"/>
                  <a:gd name="connsiteY198" fmla="*/ 99839 h 108672"/>
                  <a:gd name="connsiteX199" fmla="*/ 35215 w 201118"/>
                  <a:gd name="connsiteY199" fmla="*/ 99874 h 108672"/>
                  <a:gd name="connsiteX200" fmla="*/ 35406 w 201118"/>
                  <a:gd name="connsiteY200" fmla="*/ 99917 h 108672"/>
                  <a:gd name="connsiteX201" fmla="*/ 35787 w 201118"/>
                  <a:gd name="connsiteY201" fmla="*/ 100047 h 108672"/>
                  <a:gd name="connsiteX202" fmla="*/ 37345 w 201118"/>
                  <a:gd name="connsiteY202" fmla="*/ 100532 h 108672"/>
                  <a:gd name="connsiteX203" fmla="*/ 43805 w 201118"/>
                  <a:gd name="connsiteY203" fmla="*/ 101181 h 108672"/>
                  <a:gd name="connsiteX204" fmla="*/ 50282 w 201118"/>
                  <a:gd name="connsiteY204" fmla="*/ 99909 h 108672"/>
                  <a:gd name="connsiteX205" fmla="*/ 56187 w 201118"/>
                  <a:gd name="connsiteY205" fmla="*/ 96713 h 108672"/>
                  <a:gd name="connsiteX206" fmla="*/ 61045 w 201118"/>
                  <a:gd name="connsiteY206" fmla="*/ 91856 h 108672"/>
                  <a:gd name="connsiteX207" fmla="*/ 62898 w 201118"/>
                  <a:gd name="connsiteY207" fmla="*/ 88929 h 108672"/>
                  <a:gd name="connsiteX208" fmla="*/ 63686 w 201118"/>
                  <a:gd name="connsiteY208" fmla="*/ 87431 h 108672"/>
                  <a:gd name="connsiteX209" fmla="*/ 64396 w 201118"/>
                  <a:gd name="connsiteY209" fmla="*/ 85647 h 108672"/>
                  <a:gd name="connsiteX210" fmla="*/ 64059 w 201118"/>
                  <a:gd name="connsiteY210" fmla="*/ 71914 h 108672"/>
                  <a:gd name="connsiteX211" fmla="*/ 53572 w 201118"/>
                  <a:gd name="connsiteY211" fmla="*/ 61800 h 108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201118" h="108672">
                    <a:moveTo>
                      <a:pt x="53572" y="61800"/>
                    </a:moveTo>
                    <a:cubicBezTo>
                      <a:pt x="58551" y="62943"/>
                      <a:pt x="63158" y="66303"/>
                      <a:pt x="65842" y="70953"/>
                    </a:cubicBezTo>
                    <a:cubicBezTo>
                      <a:pt x="68553" y="75568"/>
                      <a:pt x="69479" y="81361"/>
                      <a:pt x="68042" y="86859"/>
                    </a:cubicBezTo>
                    <a:lnTo>
                      <a:pt x="67548" y="88712"/>
                    </a:lnTo>
                    <a:cubicBezTo>
                      <a:pt x="67349" y="89353"/>
                      <a:pt x="67072" y="90028"/>
                      <a:pt x="66821" y="90695"/>
                    </a:cubicBezTo>
                    <a:cubicBezTo>
                      <a:pt x="66345" y="92072"/>
                      <a:pt x="65652" y="93224"/>
                      <a:pt x="65020" y="94479"/>
                    </a:cubicBezTo>
                    <a:cubicBezTo>
                      <a:pt x="63608" y="96878"/>
                      <a:pt x="61859" y="99077"/>
                      <a:pt x="59798" y="101043"/>
                    </a:cubicBezTo>
                    <a:cubicBezTo>
                      <a:pt x="57694" y="102939"/>
                      <a:pt x="55322" y="104541"/>
                      <a:pt x="52759" y="105823"/>
                    </a:cubicBezTo>
                    <a:cubicBezTo>
                      <a:pt x="50152" y="107052"/>
                      <a:pt x="47372" y="107892"/>
                      <a:pt x="44506" y="108368"/>
                    </a:cubicBezTo>
                    <a:cubicBezTo>
                      <a:pt x="41606" y="108775"/>
                      <a:pt x="38670" y="108775"/>
                      <a:pt x="35743" y="108360"/>
                    </a:cubicBezTo>
                    <a:cubicBezTo>
                      <a:pt x="35033" y="108230"/>
                      <a:pt x="34323" y="108065"/>
                      <a:pt x="33596" y="107909"/>
                    </a:cubicBezTo>
                    <a:lnTo>
                      <a:pt x="33068" y="107788"/>
                    </a:lnTo>
                    <a:lnTo>
                      <a:pt x="32791" y="107719"/>
                    </a:lnTo>
                    <a:lnTo>
                      <a:pt x="32643" y="107702"/>
                    </a:lnTo>
                    <a:lnTo>
                      <a:pt x="32591" y="107676"/>
                    </a:lnTo>
                    <a:cubicBezTo>
                      <a:pt x="32747" y="107736"/>
                      <a:pt x="32297" y="107598"/>
                      <a:pt x="32297" y="107598"/>
                    </a:cubicBezTo>
                    <a:lnTo>
                      <a:pt x="31405" y="107329"/>
                    </a:lnTo>
                    <a:lnTo>
                      <a:pt x="29578" y="106741"/>
                    </a:lnTo>
                    <a:lnTo>
                      <a:pt x="28669" y="106455"/>
                    </a:lnTo>
                    <a:lnTo>
                      <a:pt x="27673" y="106013"/>
                    </a:lnTo>
                    <a:cubicBezTo>
                      <a:pt x="24859" y="104879"/>
                      <a:pt x="22348" y="103545"/>
                      <a:pt x="19967" y="101987"/>
                    </a:cubicBezTo>
                    <a:cubicBezTo>
                      <a:pt x="17594" y="100393"/>
                      <a:pt x="15369" y="98575"/>
                      <a:pt x="13325" y="96566"/>
                    </a:cubicBezTo>
                    <a:cubicBezTo>
                      <a:pt x="5151" y="88487"/>
                      <a:pt x="276" y="77100"/>
                      <a:pt x="16" y="65341"/>
                    </a:cubicBezTo>
                    <a:cubicBezTo>
                      <a:pt x="7" y="63878"/>
                      <a:pt x="-53" y="62380"/>
                      <a:pt x="137" y="60925"/>
                    </a:cubicBezTo>
                    <a:cubicBezTo>
                      <a:pt x="276" y="59453"/>
                      <a:pt x="345" y="57964"/>
                      <a:pt x="683" y="56526"/>
                    </a:cubicBezTo>
                    <a:lnTo>
                      <a:pt x="1090" y="54336"/>
                    </a:lnTo>
                    <a:lnTo>
                      <a:pt x="1211" y="53790"/>
                    </a:lnTo>
                    <a:lnTo>
                      <a:pt x="1237" y="53669"/>
                    </a:lnTo>
                    <a:lnTo>
                      <a:pt x="1246" y="53600"/>
                    </a:lnTo>
                    <a:cubicBezTo>
                      <a:pt x="1298" y="53426"/>
                      <a:pt x="1159" y="53860"/>
                      <a:pt x="1367" y="53210"/>
                    </a:cubicBezTo>
                    <a:lnTo>
                      <a:pt x="1436" y="52985"/>
                    </a:lnTo>
                    <a:lnTo>
                      <a:pt x="1687" y="52067"/>
                    </a:lnTo>
                    <a:lnTo>
                      <a:pt x="2787" y="48413"/>
                    </a:lnTo>
                    <a:cubicBezTo>
                      <a:pt x="3151" y="47192"/>
                      <a:pt x="3843" y="45668"/>
                      <a:pt x="4380" y="44308"/>
                    </a:cubicBezTo>
                    <a:cubicBezTo>
                      <a:pt x="4952" y="42897"/>
                      <a:pt x="5523" y="41486"/>
                      <a:pt x="6233" y="40273"/>
                    </a:cubicBezTo>
                    <a:lnTo>
                      <a:pt x="8285" y="36481"/>
                    </a:lnTo>
                    <a:lnTo>
                      <a:pt x="10675" y="32879"/>
                    </a:lnTo>
                    <a:cubicBezTo>
                      <a:pt x="14000" y="28177"/>
                      <a:pt x="17923" y="23813"/>
                      <a:pt x="22556" y="20262"/>
                    </a:cubicBezTo>
                    <a:cubicBezTo>
                      <a:pt x="27102" y="16643"/>
                      <a:pt x="32219" y="13690"/>
                      <a:pt x="37709" y="11638"/>
                    </a:cubicBezTo>
                    <a:cubicBezTo>
                      <a:pt x="40411" y="10452"/>
                      <a:pt x="43277" y="9828"/>
                      <a:pt x="46108" y="9066"/>
                    </a:cubicBezTo>
                    <a:cubicBezTo>
                      <a:pt x="49018" y="8598"/>
                      <a:pt x="51901" y="8001"/>
                      <a:pt x="54828" y="7923"/>
                    </a:cubicBezTo>
                    <a:cubicBezTo>
                      <a:pt x="60699" y="7421"/>
                      <a:pt x="66596" y="8165"/>
                      <a:pt x="72259" y="9534"/>
                    </a:cubicBezTo>
                    <a:cubicBezTo>
                      <a:pt x="73670" y="9897"/>
                      <a:pt x="75064" y="10322"/>
                      <a:pt x="76467" y="10711"/>
                    </a:cubicBezTo>
                    <a:lnTo>
                      <a:pt x="76917" y="10850"/>
                    </a:lnTo>
                    <a:lnTo>
                      <a:pt x="77013" y="10910"/>
                    </a:lnTo>
                    <a:lnTo>
                      <a:pt x="77238" y="11006"/>
                    </a:lnTo>
                    <a:lnTo>
                      <a:pt x="77679" y="11179"/>
                    </a:lnTo>
                    <a:lnTo>
                      <a:pt x="78580" y="11516"/>
                    </a:lnTo>
                    <a:lnTo>
                      <a:pt x="80346" y="12218"/>
                    </a:lnTo>
                    <a:lnTo>
                      <a:pt x="82130" y="12911"/>
                    </a:lnTo>
                    <a:cubicBezTo>
                      <a:pt x="82710" y="13136"/>
                      <a:pt x="83308" y="13361"/>
                      <a:pt x="84001" y="13716"/>
                    </a:cubicBezTo>
                    <a:lnTo>
                      <a:pt x="87906" y="15664"/>
                    </a:lnTo>
                    <a:cubicBezTo>
                      <a:pt x="90616" y="16920"/>
                      <a:pt x="92781" y="18522"/>
                      <a:pt x="95162" y="19994"/>
                    </a:cubicBezTo>
                    <a:cubicBezTo>
                      <a:pt x="97483" y="21509"/>
                      <a:pt x="99578" y="23345"/>
                      <a:pt x="101760" y="25016"/>
                    </a:cubicBezTo>
                    <a:lnTo>
                      <a:pt x="93145" y="25804"/>
                    </a:lnTo>
                    <a:cubicBezTo>
                      <a:pt x="94980" y="23769"/>
                      <a:pt x="96703" y="21561"/>
                      <a:pt x="98704" y="19656"/>
                    </a:cubicBezTo>
                    <a:cubicBezTo>
                      <a:pt x="100764" y="17794"/>
                      <a:pt x="102695" y="15768"/>
                      <a:pt x="104981" y="14157"/>
                    </a:cubicBezTo>
                    <a:lnTo>
                      <a:pt x="108315" y="11620"/>
                    </a:lnTo>
                    <a:cubicBezTo>
                      <a:pt x="109424" y="10754"/>
                      <a:pt x="110653" y="10105"/>
                      <a:pt x="111839" y="9334"/>
                    </a:cubicBezTo>
                    <a:lnTo>
                      <a:pt x="113615" y="8235"/>
                    </a:lnTo>
                    <a:lnTo>
                      <a:pt x="114515" y="7689"/>
                    </a:lnTo>
                    <a:lnTo>
                      <a:pt x="114965" y="7421"/>
                    </a:lnTo>
                    <a:lnTo>
                      <a:pt x="115173" y="7282"/>
                    </a:lnTo>
                    <a:lnTo>
                      <a:pt x="115286" y="7204"/>
                    </a:lnTo>
                    <a:lnTo>
                      <a:pt x="115346" y="7161"/>
                    </a:lnTo>
                    <a:lnTo>
                      <a:pt x="115762" y="6979"/>
                    </a:lnTo>
                    <a:lnTo>
                      <a:pt x="119191" y="5291"/>
                    </a:lnTo>
                    <a:cubicBezTo>
                      <a:pt x="119797" y="5022"/>
                      <a:pt x="120299" y="4736"/>
                      <a:pt x="120975" y="4459"/>
                    </a:cubicBezTo>
                    <a:lnTo>
                      <a:pt x="123148" y="3663"/>
                    </a:lnTo>
                    <a:cubicBezTo>
                      <a:pt x="124620" y="3152"/>
                      <a:pt x="126110" y="2563"/>
                      <a:pt x="127556" y="2173"/>
                    </a:cubicBezTo>
                    <a:cubicBezTo>
                      <a:pt x="130387" y="1463"/>
                      <a:pt x="133236" y="693"/>
                      <a:pt x="136180" y="467"/>
                    </a:cubicBezTo>
                    <a:cubicBezTo>
                      <a:pt x="139081" y="0"/>
                      <a:pt x="142034" y="69"/>
                      <a:pt x="144969" y="0"/>
                    </a:cubicBezTo>
                    <a:cubicBezTo>
                      <a:pt x="147879" y="216"/>
                      <a:pt x="150840" y="329"/>
                      <a:pt x="153698" y="996"/>
                    </a:cubicBezTo>
                    <a:cubicBezTo>
                      <a:pt x="159464" y="2018"/>
                      <a:pt x="165050" y="3992"/>
                      <a:pt x="170184" y="6719"/>
                    </a:cubicBezTo>
                    <a:cubicBezTo>
                      <a:pt x="175380" y="9378"/>
                      <a:pt x="180030" y="12962"/>
                      <a:pt x="184152" y="16972"/>
                    </a:cubicBezTo>
                    <a:cubicBezTo>
                      <a:pt x="188386" y="20912"/>
                      <a:pt x="191676" y="25691"/>
                      <a:pt x="194603" y="30567"/>
                    </a:cubicBezTo>
                    <a:lnTo>
                      <a:pt x="196551" y="34359"/>
                    </a:lnTo>
                    <a:lnTo>
                      <a:pt x="197028" y="35320"/>
                    </a:lnTo>
                    <a:lnTo>
                      <a:pt x="197166" y="35537"/>
                    </a:lnTo>
                    <a:lnTo>
                      <a:pt x="197348" y="35944"/>
                    </a:lnTo>
                    <a:lnTo>
                      <a:pt x="197391" y="36065"/>
                    </a:lnTo>
                    <a:lnTo>
                      <a:pt x="197564" y="36506"/>
                    </a:lnTo>
                    <a:lnTo>
                      <a:pt x="198249" y="38282"/>
                    </a:lnTo>
                    <a:cubicBezTo>
                      <a:pt x="198716" y="39338"/>
                      <a:pt x="199166" y="40992"/>
                      <a:pt x="199582" y="42507"/>
                    </a:cubicBezTo>
                    <a:cubicBezTo>
                      <a:pt x="200084" y="44049"/>
                      <a:pt x="200283" y="45469"/>
                      <a:pt x="200535" y="46950"/>
                    </a:cubicBezTo>
                    <a:cubicBezTo>
                      <a:pt x="202414" y="58561"/>
                      <a:pt x="199703" y="70641"/>
                      <a:pt x="193140" y="80070"/>
                    </a:cubicBezTo>
                    <a:cubicBezTo>
                      <a:pt x="189867" y="84764"/>
                      <a:pt x="185693" y="88833"/>
                      <a:pt x="180904" y="91882"/>
                    </a:cubicBezTo>
                    <a:cubicBezTo>
                      <a:pt x="179761" y="92704"/>
                      <a:pt x="178454" y="93275"/>
                      <a:pt x="177233" y="93968"/>
                    </a:cubicBezTo>
                    <a:lnTo>
                      <a:pt x="176289" y="94462"/>
                    </a:lnTo>
                    <a:lnTo>
                      <a:pt x="176047" y="94592"/>
                    </a:lnTo>
                    <a:lnTo>
                      <a:pt x="176003" y="94626"/>
                    </a:lnTo>
                    <a:lnTo>
                      <a:pt x="175882" y="94653"/>
                    </a:lnTo>
                    <a:lnTo>
                      <a:pt x="175648" y="94756"/>
                    </a:lnTo>
                    <a:lnTo>
                      <a:pt x="175224" y="94938"/>
                    </a:lnTo>
                    <a:lnTo>
                      <a:pt x="173414" y="95674"/>
                    </a:lnTo>
                    <a:cubicBezTo>
                      <a:pt x="170366" y="96705"/>
                      <a:pt x="167561" y="97198"/>
                      <a:pt x="164651" y="97345"/>
                    </a:cubicBezTo>
                    <a:cubicBezTo>
                      <a:pt x="161733" y="97397"/>
                      <a:pt x="158832" y="97094"/>
                      <a:pt x="156061" y="96350"/>
                    </a:cubicBezTo>
                    <a:cubicBezTo>
                      <a:pt x="153325" y="95544"/>
                      <a:pt x="150684" y="94401"/>
                      <a:pt x="148286" y="92929"/>
                    </a:cubicBezTo>
                    <a:cubicBezTo>
                      <a:pt x="145913" y="91371"/>
                      <a:pt x="143774" y="89526"/>
                      <a:pt x="141956" y="87405"/>
                    </a:cubicBezTo>
                    <a:cubicBezTo>
                      <a:pt x="140207" y="85249"/>
                      <a:pt x="138639" y="82954"/>
                      <a:pt x="137574" y="80443"/>
                    </a:cubicBezTo>
                    <a:cubicBezTo>
                      <a:pt x="136440" y="77992"/>
                      <a:pt x="135739" y="75152"/>
                      <a:pt x="135643" y="72416"/>
                    </a:cubicBezTo>
                    <a:cubicBezTo>
                      <a:pt x="135513" y="69697"/>
                      <a:pt x="135955" y="66961"/>
                      <a:pt x="136864" y="64432"/>
                    </a:cubicBezTo>
                    <a:cubicBezTo>
                      <a:pt x="138648" y="59358"/>
                      <a:pt x="142571" y="55236"/>
                      <a:pt x="147255" y="53201"/>
                    </a:cubicBezTo>
                    <a:cubicBezTo>
                      <a:pt x="142874" y="55886"/>
                      <a:pt x="139947" y="60345"/>
                      <a:pt x="138865" y="65021"/>
                    </a:cubicBezTo>
                    <a:cubicBezTo>
                      <a:pt x="138319" y="67385"/>
                      <a:pt x="138232" y="69809"/>
                      <a:pt x="138613" y="72130"/>
                    </a:cubicBezTo>
                    <a:cubicBezTo>
                      <a:pt x="138994" y="74468"/>
                      <a:pt x="139791" y="76590"/>
                      <a:pt x="141038" y="78624"/>
                    </a:cubicBezTo>
                    <a:cubicBezTo>
                      <a:pt x="142207" y="80711"/>
                      <a:pt x="143783" y="82460"/>
                      <a:pt x="145428" y="84088"/>
                    </a:cubicBezTo>
                    <a:cubicBezTo>
                      <a:pt x="147134" y="85664"/>
                      <a:pt x="149099" y="86911"/>
                      <a:pt x="151091" y="87959"/>
                    </a:cubicBezTo>
                    <a:cubicBezTo>
                      <a:pt x="153135" y="88937"/>
                      <a:pt x="155299" y="89613"/>
                      <a:pt x="157482" y="90020"/>
                    </a:cubicBezTo>
                    <a:cubicBezTo>
                      <a:pt x="159690" y="90375"/>
                      <a:pt x="161915" y="90375"/>
                      <a:pt x="164080" y="90124"/>
                    </a:cubicBezTo>
                    <a:cubicBezTo>
                      <a:pt x="166236" y="89803"/>
                      <a:pt x="168409" y="89093"/>
                      <a:pt x="170132" y="88383"/>
                    </a:cubicBezTo>
                    <a:lnTo>
                      <a:pt x="171804" y="87517"/>
                    </a:lnTo>
                    <a:lnTo>
                      <a:pt x="172237" y="87292"/>
                    </a:lnTo>
                    <a:lnTo>
                      <a:pt x="172444" y="87180"/>
                    </a:lnTo>
                    <a:lnTo>
                      <a:pt x="172548" y="87128"/>
                    </a:lnTo>
                    <a:lnTo>
                      <a:pt x="172600" y="87110"/>
                    </a:lnTo>
                    <a:cubicBezTo>
                      <a:pt x="172791" y="87006"/>
                      <a:pt x="172410" y="87197"/>
                      <a:pt x="172462" y="87162"/>
                    </a:cubicBezTo>
                    <a:lnTo>
                      <a:pt x="173163" y="86703"/>
                    </a:lnTo>
                    <a:cubicBezTo>
                      <a:pt x="174090" y="86028"/>
                      <a:pt x="175112" y="85526"/>
                      <a:pt x="175951" y="84755"/>
                    </a:cubicBezTo>
                    <a:cubicBezTo>
                      <a:pt x="179545" y="82002"/>
                      <a:pt x="182515" y="78529"/>
                      <a:pt x="184723" y="74667"/>
                    </a:cubicBezTo>
                    <a:cubicBezTo>
                      <a:pt x="189139" y="66943"/>
                      <a:pt x="190481" y="57635"/>
                      <a:pt x="188446" y="49253"/>
                    </a:cubicBezTo>
                    <a:cubicBezTo>
                      <a:pt x="188161" y="48222"/>
                      <a:pt x="187944" y="47149"/>
                      <a:pt x="187563" y="46283"/>
                    </a:cubicBezTo>
                    <a:cubicBezTo>
                      <a:pt x="187234" y="45365"/>
                      <a:pt x="187026" y="44551"/>
                      <a:pt x="186377" y="43304"/>
                    </a:cubicBezTo>
                    <a:lnTo>
                      <a:pt x="185580" y="41572"/>
                    </a:lnTo>
                    <a:lnTo>
                      <a:pt x="185373" y="41131"/>
                    </a:lnTo>
                    <a:lnTo>
                      <a:pt x="185329" y="41009"/>
                    </a:lnTo>
                    <a:lnTo>
                      <a:pt x="185295" y="40957"/>
                    </a:lnTo>
                    <a:cubicBezTo>
                      <a:pt x="185346" y="41087"/>
                      <a:pt x="185147" y="40637"/>
                      <a:pt x="185416" y="41208"/>
                    </a:cubicBezTo>
                    <a:lnTo>
                      <a:pt x="185295" y="41035"/>
                    </a:lnTo>
                    <a:lnTo>
                      <a:pt x="184862" y="40291"/>
                    </a:lnTo>
                    <a:lnTo>
                      <a:pt x="183147" y="37399"/>
                    </a:lnTo>
                    <a:cubicBezTo>
                      <a:pt x="180601" y="33727"/>
                      <a:pt x="177874" y="30168"/>
                      <a:pt x="174436" y="27371"/>
                    </a:cubicBezTo>
                    <a:cubicBezTo>
                      <a:pt x="171085" y="24514"/>
                      <a:pt x="167431" y="22003"/>
                      <a:pt x="163404" y="20288"/>
                    </a:cubicBezTo>
                    <a:lnTo>
                      <a:pt x="161941" y="19587"/>
                    </a:lnTo>
                    <a:lnTo>
                      <a:pt x="160408" y="19041"/>
                    </a:lnTo>
                    <a:cubicBezTo>
                      <a:pt x="159387" y="18660"/>
                      <a:pt x="158382" y="18245"/>
                      <a:pt x="157343" y="17942"/>
                    </a:cubicBezTo>
                    <a:cubicBezTo>
                      <a:pt x="155239" y="17396"/>
                      <a:pt x="153169" y="16772"/>
                      <a:pt x="151013" y="16539"/>
                    </a:cubicBezTo>
                    <a:cubicBezTo>
                      <a:pt x="148892" y="16097"/>
                      <a:pt x="146727" y="16149"/>
                      <a:pt x="144588" y="15933"/>
                    </a:cubicBezTo>
                    <a:cubicBezTo>
                      <a:pt x="142423" y="16054"/>
                      <a:pt x="140267" y="15950"/>
                      <a:pt x="138137" y="16340"/>
                    </a:cubicBezTo>
                    <a:cubicBezTo>
                      <a:pt x="135990" y="16513"/>
                      <a:pt x="133911" y="17084"/>
                      <a:pt x="131799" y="17500"/>
                    </a:cubicBezTo>
                    <a:cubicBezTo>
                      <a:pt x="130777" y="17742"/>
                      <a:pt x="129902" y="18097"/>
                      <a:pt x="128924" y="18383"/>
                    </a:cubicBezTo>
                    <a:lnTo>
                      <a:pt x="127504" y="18799"/>
                    </a:lnTo>
                    <a:cubicBezTo>
                      <a:pt x="126976" y="18998"/>
                      <a:pt x="126361" y="19318"/>
                      <a:pt x="125798" y="19561"/>
                    </a:cubicBezTo>
                    <a:lnTo>
                      <a:pt x="122291" y="21067"/>
                    </a:lnTo>
                    <a:cubicBezTo>
                      <a:pt x="121962" y="21232"/>
                      <a:pt x="122698" y="20868"/>
                      <a:pt x="122603" y="20894"/>
                    </a:cubicBezTo>
                    <a:lnTo>
                      <a:pt x="122559" y="20929"/>
                    </a:lnTo>
                    <a:lnTo>
                      <a:pt x="122456" y="20981"/>
                    </a:lnTo>
                    <a:lnTo>
                      <a:pt x="122274" y="21085"/>
                    </a:lnTo>
                    <a:lnTo>
                      <a:pt x="121893" y="21293"/>
                    </a:lnTo>
                    <a:lnTo>
                      <a:pt x="121139" y="21700"/>
                    </a:lnTo>
                    <a:lnTo>
                      <a:pt x="119624" y="22531"/>
                    </a:lnTo>
                    <a:cubicBezTo>
                      <a:pt x="117555" y="23544"/>
                      <a:pt x="115649" y="24825"/>
                      <a:pt x="113693" y="26072"/>
                    </a:cubicBezTo>
                    <a:cubicBezTo>
                      <a:pt x="112705" y="26652"/>
                      <a:pt x="111744" y="27285"/>
                      <a:pt x="110852" y="28021"/>
                    </a:cubicBezTo>
                    <a:lnTo>
                      <a:pt x="108047" y="30082"/>
                    </a:lnTo>
                    <a:cubicBezTo>
                      <a:pt x="106211" y="31502"/>
                      <a:pt x="104505" y="33078"/>
                      <a:pt x="102678" y="34576"/>
                    </a:cubicBezTo>
                    <a:cubicBezTo>
                      <a:pt x="100158" y="36611"/>
                      <a:pt x="96738" y="36818"/>
                      <a:pt x="94054" y="35364"/>
                    </a:cubicBezTo>
                    <a:cubicBezTo>
                      <a:pt x="91993" y="34247"/>
                      <a:pt x="90019" y="33000"/>
                      <a:pt x="87958" y="31943"/>
                    </a:cubicBezTo>
                    <a:lnTo>
                      <a:pt x="84840" y="30419"/>
                    </a:lnTo>
                    <a:cubicBezTo>
                      <a:pt x="84312" y="30160"/>
                      <a:pt x="83810" y="29874"/>
                      <a:pt x="83282" y="29640"/>
                    </a:cubicBezTo>
                    <a:lnTo>
                      <a:pt x="81766" y="29034"/>
                    </a:lnTo>
                    <a:lnTo>
                      <a:pt x="78727" y="27813"/>
                    </a:lnTo>
                    <a:cubicBezTo>
                      <a:pt x="78277" y="27588"/>
                      <a:pt x="77662" y="27389"/>
                      <a:pt x="77056" y="27207"/>
                    </a:cubicBezTo>
                    <a:lnTo>
                      <a:pt x="75237" y="26635"/>
                    </a:lnTo>
                    <a:lnTo>
                      <a:pt x="71921" y="25544"/>
                    </a:lnTo>
                    <a:cubicBezTo>
                      <a:pt x="70865" y="25319"/>
                      <a:pt x="69800" y="25111"/>
                      <a:pt x="68735" y="24843"/>
                    </a:cubicBezTo>
                    <a:cubicBezTo>
                      <a:pt x="68206" y="24722"/>
                      <a:pt x="67678" y="24574"/>
                      <a:pt x="67141" y="24470"/>
                    </a:cubicBezTo>
                    <a:lnTo>
                      <a:pt x="65522" y="24271"/>
                    </a:lnTo>
                    <a:cubicBezTo>
                      <a:pt x="64457" y="24167"/>
                      <a:pt x="63383" y="23934"/>
                      <a:pt x="62318" y="23899"/>
                    </a:cubicBezTo>
                    <a:cubicBezTo>
                      <a:pt x="60145" y="23882"/>
                      <a:pt x="57989" y="23700"/>
                      <a:pt x="55858" y="23916"/>
                    </a:cubicBezTo>
                    <a:cubicBezTo>
                      <a:pt x="53694" y="23916"/>
                      <a:pt x="51589" y="24401"/>
                      <a:pt x="49451" y="24696"/>
                    </a:cubicBezTo>
                    <a:cubicBezTo>
                      <a:pt x="47390" y="25302"/>
                      <a:pt x="45242" y="25648"/>
                      <a:pt x="43225" y="26471"/>
                    </a:cubicBezTo>
                    <a:cubicBezTo>
                      <a:pt x="41173" y="27094"/>
                      <a:pt x="39233" y="28081"/>
                      <a:pt x="37250" y="28991"/>
                    </a:cubicBezTo>
                    <a:cubicBezTo>
                      <a:pt x="36298" y="29467"/>
                      <a:pt x="35397" y="30073"/>
                      <a:pt x="34453" y="30618"/>
                    </a:cubicBezTo>
                    <a:lnTo>
                      <a:pt x="33042" y="31467"/>
                    </a:lnTo>
                    <a:lnTo>
                      <a:pt x="31734" y="32428"/>
                    </a:lnTo>
                    <a:cubicBezTo>
                      <a:pt x="28080" y="34835"/>
                      <a:pt x="24954" y="37979"/>
                      <a:pt x="22175" y="41382"/>
                    </a:cubicBezTo>
                    <a:lnTo>
                      <a:pt x="20157" y="44031"/>
                    </a:lnTo>
                    <a:lnTo>
                      <a:pt x="18425" y="46863"/>
                    </a:lnTo>
                    <a:cubicBezTo>
                      <a:pt x="17793" y="47807"/>
                      <a:pt x="17369" y="48750"/>
                      <a:pt x="16910" y="49651"/>
                    </a:cubicBezTo>
                    <a:cubicBezTo>
                      <a:pt x="16460" y="50655"/>
                      <a:pt x="15957" y="51392"/>
                      <a:pt x="15524" y="52604"/>
                    </a:cubicBezTo>
                    <a:lnTo>
                      <a:pt x="14217" y="56172"/>
                    </a:lnTo>
                    <a:lnTo>
                      <a:pt x="13897" y="57072"/>
                    </a:lnTo>
                    <a:lnTo>
                      <a:pt x="13810" y="57306"/>
                    </a:lnTo>
                    <a:cubicBezTo>
                      <a:pt x="13992" y="56700"/>
                      <a:pt x="13862" y="57150"/>
                      <a:pt x="13905" y="57037"/>
                    </a:cubicBezTo>
                    <a:lnTo>
                      <a:pt x="13879" y="57089"/>
                    </a:lnTo>
                    <a:lnTo>
                      <a:pt x="13862" y="57176"/>
                    </a:lnTo>
                    <a:lnTo>
                      <a:pt x="13775" y="57565"/>
                    </a:lnTo>
                    <a:lnTo>
                      <a:pt x="13360" y="59116"/>
                    </a:lnTo>
                    <a:cubicBezTo>
                      <a:pt x="13013" y="60146"/>
                      <a:pt x="12909" y="61202"/>
                      <a:pt x="12728" y="62259"/>
                    </a:cubicBezTo>
                    <a:cubicBezTo>
                      <a:pt x="12502" y="63315"/>
                      <a:pt x="12485" y="64389"/>
                      <a:pt x="12398" y="65463"/>
                    </a:cubicBezTo>
                    <a:cubicBezTo>
                      <a:pt x="11888" y="74035"/>
                      <a:pt x="14944" y="82963"/>
                      <a:pt x="20694" y="89760"/>
                    </a:cubicBezTo>
                    <a:cubicBezTo>
                      <a:pt x="22123" y="91466"/>
                      <a:pt x="23742" y="93033"/>
                      <a:pt x="25482" y="94419"/>
                    </a:cubicBezTo>
                    <a:cubicBezTo>
                      <a:pt x="27240" y="95821"/>
                      <a:pt x="29162" y="97051"/>
                      <a:pt x="30981" y="98004"/>
                    </a:cubicBezTo>
                    <a:cubicBezTo>
                      <a:pt x="31215" y="98142"/>
                      <a:pt x="31422" y="98272"/>
                      <a:pt x="31682" y="98410"/>
                    </a:cubicBezTo>
                    <a:lnTo>
                      <a:pt x="32574" y="98783"/>
                    </a:lnTo>
                    <a:lnTo>
                      <a:pt x="34332" y="99510"/>
                    </a:lnTo>
                    <a:lnTo>
                      <a:pt x="35215" y="99874"/>
                    </a:lnTo>
                    <a:cubicBezTo>
                      <a:pt x="35284" y="99900"/>
                      <a:pt x="34877" y="99761"/>
                      <a:pt x="35059" y="99831"/>
                    </a:cubicBezTo>
                    <a:lnTo>
                      <a:pt x="35120" y="99839"/>
                    </a:lnTo>
                    <a:lnTo>
                      <a:pt x="35215" y="99874"/>
                    </a:lnTo>
                    <a:lnTo>
                      <a:pt x="35406" y="99917"/>
                    </a:lnTo>
                    <a:lnTo>
                      <a:pt x="35787" y="100047"/>
                    </a:lnTo>
                    <a:lnTo>
                      <a:pt x="37345" y="100532"/>
                    </a:lnTo>
                    <a:cubicBezTo>
                      <a:pt x="39441" y="101026"/>
                      <a:pt x="41614" y="101268"/>
                      <a:pt x="43805" y="101181"/>
                    </a:cubicBezTo>
                    <a:cubicBezTo>
                      <a:pt x="45970" y="101034"/>
                      <a:pt x="48169" y="100644"/>
                      <a:pt x="50282" y="99909"/>
                    </a:cubicBezTo>
                    <a:cubicBezTo>
                      <a:pt x="52352" y="99103"/>
                      <a:pt x="54352" y="98047"/>
                      <a:pt x="56187" y="96713"/>
                    </a:cubicBezTo>
                    <a:cubicBezTo>
                      <a:pt x="57963" y="95293"/>
                      <a:pt x="59642" y="93726"/>
                      <a:pt x="61045" y="91856"/>
                    </a:cubicBezTo>
                    <a:cubicBezTo>
                      <a:pt x="61677" y="90912"/>
                      <a:pt x="62413" y="89924"/>
                      <a:pt x="62898" y="88929"/>
                    </a:cubicBezTo>
                    <a:cubicBezTo>
                      <a:pt x="63149" y="88444"/>
                      <a:pt x="63435" y="87985"/>
                      <a:pt x="63686" y="87431"/>
                    </a:cubicBezTo>
                    <a:lnTo>
                      <a:pt x="64396" y="85647"/>
                    </a:lnTo>
                    <a:cubicBezTo>
                      <a:pt x="66068" y="81439"/>
                      <a:pt x="66007" y="76347"/>
                      <a:pt x="64059" y="71914"/>
                    </a:cubicBezTo>
                    <a:cubicBezTo>
                      <a:pt x="62058" y="67489"/>
                      <a:pt x="58378" y="63644"/>
                      <a:pt x="53572" y="61800"/>
                    </a:cubicBezTo>
                    <a:close/>
                  </a:path>
                </a:pathLst>
              </a:custGeom>
              <a:grpFill/>
              <a:ln w="8653" cap="flat">
                <a:noFill/>
                <a:prstDash val="solid"/>
                <a:miter/>
              </a:ln>
            </p:spPr>
            <p:txBody>
              <a:bodyPr rtlCol="0" anchor="ctr"/>
              <a:lstStyle/>
              <a:p>
                <a:endParaRPr lang="en-IN" dirty="0"/>
              </a:p>
            </p:txBody>
          </p:sp>
          <p:sp>
            <p:nvSpPr>
              <p:cNvPr id="535" name="Freeform: Shape 534">
                <a:extLst>
                  <a:ext uri="{FF2B5EF4-FFF2-40B4-BE49-F238E27FC236}">
                    <a16:creationId xmlns:a16="http://schemas.microsoft.com/office/drawing/2014/main" id="{7C86336B-C57B-4EC6-849A-209F0A04C788}"/>
                  </a:ext>
                </a:extLst>
              </p:cNvPr>
              <p:cNvSpPr/>
              <p:nvPr/>
            </p:nvSpPr>
            <p:spPr>
              <a:xfrm>
                <a:off x="-1331923" y="2901751"/>
                <a:ext cx="199181" cy="120453"/>
              </a:xfrm>
              <a:custGeom>
                <a:avLst/>
                <a:gdLst>
                  <a:gd name="connsiteX0" fmla="*/ 53945 w 199181"/>
                  <a:gd name="connsiteY0" fmla="*/ 52817 h 120453"/>
                  <a:gd name="connsiteX1" fmla="*/ 62960 w 199181"/>
                  <a:gd name="connsiteY1" fmla="*/ 65156 h 120453"/>
                  <a:gd name="connsiteX2" fmla="*/ 60379 w 199181"/>
                  <a:gd name="connsiteY2" fmla="*/ 81002 h 120453"/>
                  <a:gd name="connsiteX3" fmla="*/ 59375 w 199181"/>
                  <a:gd name="connsiteY3" fmla="*/ 82630 h 120453"/>
                  <a:gd name="connsiteX4" fmla="*/ 58084 w 199181"/>
                  <a:gd name="connsiteY4" fmla="*/ 84301 h 120453"/>
                  <a:gd name="connsiteX5" fmla="*/ 55253 w 199181"/>
                  <a:gd name="connsiteY5" fmla="*/ 87375 h 120453"/>
                  <a:gd name="connsiteX6" fmla="*/ 48343 w 199181"/>
                  <a:gd name="connsiteY6" fmla="*/ 92111 h 120453"/>
                  <a:gd name="connsiteX7" fmla="*/ 40203 w 199181"/>
                  <a:gd name="connsiteY7" fmla="*/ 94614 h 120453"/>
                  <a:gd name="connsiteX8" fmla="*/ 31570 w 199181"/>
                  <a:gd name="connsiteY8" fmla="*/ 94614 h 120453"/>
                  <a:gd name="connsiteX9" fmla="*/ 23223 w 199181"/>
                  <a:gd name="connsiteY9" fmla="*/ 92016 h 120453"/>
                  <a:gd name="connsiteX10" fmla="*/ 21283 w 199181"/>
                  <a:gd name="connsiteY10" fmla="*/ 90951 h 120453"/>
                  <a:gd name="connsiteX11" fmla="*/ 20790 w 199181"/>
                  <a:gd name="connsiteY11" fmla="*/ 90683 h 120453"/>
                  <a:gd name="connsiteX12" fmla="*/ 20565 w 199181"/>
                  <a:gd name="connsiteY12" fmla="*/ 90561 h 120453"/>
                  <a:gd name="connsiteX13" fmla="*/ 20435 w 199181"/>
                  <a:gd name="connsiteY13" fmla="*/ 90483 h 120453"/>
                  <a:gd name="connsiteX14" fmla="*/ 20383 w 199181"/>
                  <a:gd name="connsiteY14" fmla="*/ 90449 h 120453"/>
                  <a:gd name="connsiteX15" fmla="*/ 20158 w 199181"/>
                  <a:gd name="connsiteY15" fmla="*/ 90293 h 120453"/>
                  <a:gd name="connsiteX16" fmla="*/ 19361 w 199181"/>
                  <a:gd name="connsiteY16" fmla="*/ 89739 h 120453"/>
                  <a:gd name="connsiteX17" fmla="*/ 17802 w 199181"/>
                  <a:gd name="connsiteY17" fmla="*/ 88674 h 120453"/>
                  <a:gd name="connsiteX18" fmla="*/ 17014 w 199181"/>
                  <a:gd name="connsiteY18" fmla="*/ 88128 h 120453"/>
                  <a:gd name="connsiteX19" fmla="*/ 16166 w 199181"/>
                  <a:gd name="connsiteY19" fmla="*/ 87401 h 120453"/>
                  <a:gd name="connsiteX20" fmla="*/ 10001 w 199181"/>
                  <a:gd name="connsiteY20" fmla="*/ 81279 h 120453"/>
                  <a:gd name="connsiteX21" fmla="*/ 5247 w 199181"/>
                  <a:gd name="connsiteY21" fmla="*/ 74144 h 120453"/>
                  <a:gd name="connsiteX22" fmla="*/ 1740 w 199181"/>
                  <a:gd name="connsiteY22" fmla="*/ 40382 h 120453"/>
                  <a:gd name="connsiteX23" fmla="*/ 3134 w 199181"/>
                  <a:gd name="connsiteY23" fmla="*/ 36200 h 120453"/>
                  <a:gd name="connsiteX24" fmla="*/ 4970 w 199181"/>
                  <a:gd name="connsiteY24" fmla="*/ 32156 h 120453"/>
                  <a:gd name="connsiteX25" fmla="*/ 6009 w 199181"/>
                  <a:gd name="connsiteY25" fmla="*/ 30199 h 120453"/>
                  <a:gd name="connsiteX26" fmla="*/ 6260 w 199181"/>
                  <a:gd name="connsiteY26" fmla="*/ 29714 h 120453"/>
                  <a:gd name="connsiteX27" fmla="*/ 6329 w 199181"/>
                  <a:gd name="connsiteY27" fmla="*/ 29575 h 120453"/>
                  <a:gd name="connsiteX28" fmla="*/ 6364 w 199181"/>
                  <a:gd name="connsiteY28" fmla="*/ 29506 h 120453"/>
                  <a:gd name="connsiteX29" fmla="*/ 6580 w 199181"/>
                  <a:gd name="connsiteY29" fmla="*/ 29186 h 120453"/>
                  <a:gd name="connsiteX30" fmla="*/ 6710 w 199181"/>
                  <a:gd name="connsiteY30" fmla="*/ 28987 h 120453"/>
                  <a:gd name="connsiteX31" fmla="*/ 7247 w 199181"/>
                  <a:gd name="connsiteY31" fmla="*/ 28190 h 120453"/>
                  <a:gd name="connsiteX32" fmla="*/ 9360 w 199181"/>
                  <a:gd name="connsiteY32" fmla="*/ 25012 h 120453"/>
                  <a:gd name="connsiteX33" fmla="*/ 12096 w 199181"/>
                  <a:gd name="connsiteY33" fmla="*/ 21583 h 120453"/>
                  <a:gd name="connsiteX34" fmla="*/ 15040 w 199181"/>
                  <a:gd name="connsiteY34" fmla="*/ 18267 h 120453"/>
                  <a:gd name="connsiteX35" fmla="*/ 18114 w 199181"/>
                  <a:gd name="connsiteY35" fmla="*/ 15227 h 120453"/>
                  <a:gd name="connsiteX36" fmla="*/ 21465 w 199181"/>
                  <a:gd name="connsiteY36" fmla="*/ 12508 h 120453"/>
                  <a:gd name="connsiteX37" fmla="*/ 36532 w 199181"/>
                  <a:gd name="connsiteY37" fmla="*/ 3970 h 120453"/>
                  <a:gd name="connsiteX38" fmla="*/ 53564 w 199181"/>
                  <a:gd name="connsiteY38" fmla="*/ 178 h 120453"/>
                  <a:gd name="connsiteX39" fmla="*/ 62362 w 199181"/>
                  <a:gd name="connsiteY39" fmla="*/ 212 h 120453"/>
                  <a:gd name="connsiteX40" fmla="*/ 71030 w 199181"/>
                  <a:gd name="connsiteY40" fmla="*/ 1685 h 120453"/>
                  <a:gd name="connsiteX41" fmla="*/ 87205 w 199181"/>
                  <a:gd name="connsiteY41" fmla="*/ 8361 h 120453"/>
                  <a:gd name="connsiteX42" fmla="*/ 90876 w 199181"/>
                  <a:gd name="connsiteY42" fmla="*/ 10716 h 120453"/>
                  <a:gd name="connsiteX43" fmla="*/ 91257 w 199181"/>
                  <a:gd name="connsiteY43" fmla="*/ 10976 h 120453"/>
                  <a:gd name="connsiteX44" fmla="*/ 91344 w 199181"/>
                  <a:gd name="connsiteY44" fmla="*/ 11062 h 120453"/>
                  <a:gd name="connsiteX45" fmla="*/ 91526 w 199181"/>
                  <a:gd name="connsiteY45" fmla="*/ 11227 h 120453"/>
                  <a:gd name="connsiteX46" fmla="*/ 91907 w 199181"/>
                  <a:gd name="connsiteY46" fmla="*/ 11504 h 120453"/>
                  <a:gd name="connsiteX47" fmla="*/ 92652 w 199181"/>
                  <a:gd name="connsiteY47" fmla="*/ 12084 h 120453"/>
                  <a:gd name="connsiteX48" fmla="*/ 94158 w 199181"/>
                  <a:gd name="connsiteY48" fmla="*/ 13296 h 120453"/>
                  <a:gd name="connsiteX49" fmla="*/ 95648 w 199181"/>
                  <a:gd name="connsiteY49" fmla="*/ 14474 h 120453"/>
                  <a:gd name="connsiteX50" fmla="*/ 97189 w 199181"/>
                  <a:gd name="connsiteY50" fmla="*/ 15790 h 120453"/>
                  <a:gd name="connsiteX51" fmla="*/ 100349 w 199181"/>
                  <a:gd name="connsiteY51" fmla="*/ 18829 h 120453"/>
                  <a:gd name="connsiteX52" fmla="*/ 106004 w 199181"/>
                  <a:gd name="connsiteY52" fmla="*/ 25073 h 120453"/>
                  <a:gd name="connsiteX53" fmla="*/ 110827 w 199181"/>
                  <a:gd name="connsiteY53" fmla="*/ 31818 h 120453"/>
                  <a:gd name="connsiteX54" fmla="*/ 102376 w 199181"/>
                  <a:gd name="connsiteY54" fmla="*/ 30052 h 120453"/>
                  <a:gd name="connsiteX55" fmla="*/ 109511 w 199181"/>
                  <a:gd name="connsiteY55" fmla="*/ 25817 h 120453"/>
                  <a:gd name="connsiteX56" fmla="*/ 117105 w 199181"/>
                  <a:gd name="connsiteY56" fmla="*/ 22397 h 120453"/>
                  <a:gd name="connsiteX57" fmla="*/ 121036 w 199181"/>
                  <a:gd name="connsiteY57" fmla="*/ 20942 h 120453"/>
                  <a:gd name="connsiteX58" fmla="*/ 125071 w 199181"/>
                  <a:gd name="connsiteY58" fmla="*/ 19825 h 120453"/>
                  <a:gd name="connsiteX59" fmla="*/ 127097 w 199181"/>
                  <a:gd name="connsiteY59" fmla="*/ 19297 h 120453"/>
                  <a:gd name="connsiteX60" fmla="*/ 128119 w 199181"/>
                  <a:gd name="connsiteY60" fmla="*/ 19029 h 120453"/>
                  <a:gd name="connsiteX61" fmla="*/ 128621 w 199181"/>
                  <a:gd name="connsiteY61" fmla="*/ 18907 h 120453"/>
                  <a:gd name="connsiteX62" fmla="*/ 128873 w 199181"/>
                  <a:gd name="connsiteY62" fmla="*/ 18838 h 120453"/>
                  <a:gd name="connsiteX63" fmla="*/ 129011 w 199181"/>
                  <a:gd name="connsiteY63" fmla="*/ 18804 h 120453"/>
                  <a:gd name="connsiteX64" fmla="*/ 129063 w 199181"/>
                  <a:gd name="connsiteY64" fmla="*/ 18795 h 120453"/>
                  <a:gd name="connsiteX65" fmla="*/ 129531 w 199181"/>
                  <a:gd name="connsiteY65" fmla="*/ 18700 h 120453"/>
                  <a:gd name="connsiteX66" fmla="*/ 133306 w 199181"/>
                  <a:gd name="connsiteY66" fmla="*/ 18111 h 120453"/>
                  <a:gd name="connsiteX67" fmla="*/ 135237 w 199181"/>
                  <a:gd name="connsiteY67" fmla="*/ 17842 h 120453"/>
                  <a:gd name="connsiteX68" fmla="*/ 137575 w 199181"/>
                  <a:gd name="connsiteY68" fmla="*/ 17730 h 120453"/>
                  <a:gd name="connsiteX69" fmla="*/ 142216 w 199181"/>
                  <a:gd name="connsiteY69" fmla="*/ 17600 h 120453"/>
                  <a:gd name="connsiteX70" fmla="*/ 150953 w 199181"/>
                  <a:gd name="connsiteY70" fmla="*/ 18500 h 120453"/>
                  <a:gd name="connsiteX71" fmla="*/ 159482 w 199181"/>
                  <a:gd name="connsiteY71" fmla="*/ 20639 h 120453"/>
                  <a:gd name="connsiteX72" fmla="*/ 167527 w 199181"/>
                  <a:gd name="connsiteY72" fmla="*/ 24181 h 120453"/>
                  <a:gd name="connsiteX73" fmla="*/ 181606 w 199181"/>
                  <a:gd name="connsiteY73" fmla="*/ 34502 h 120453"/>
                  <a:gd name="connsiteX74" fmla="*/ 191928 w 199181"/>
                  <a:gd name="connsiteY74" fmla="*/ 48400 h 120453"/>
                  <a:gd name="connsiteX75" fmla="*/ 197911 w 199181"/>
                  <a:gd name="connsiteY75" fmla="*/ 64463 h 120453"/>
                  <a:gd name="connsiteX76" fmla="*/ 198647 w 199181"/>
                  <a:gd name="connsiteY76" fmla="*/ 68680 h 120453"/>
                  <a:gd name="connsiteX77" fmla="*/ 198829 w 199181"/>
                  <a:gd name="connsiteY77" fmla="*/ 69710 h 120453"/>
                  <a:gd name="connsiteX78" fmla="*/ 198864 w 199181"/>
                  <a:gd name="connsiteY78" fmla="*/ 69970 h 120453"/>
                  <a:gd name="connsiteX79" fmla="*/ 198933 w 199181"/>
                  <a:gd name="connsiteY79" fmla="*/ 70420 h 120453"/>
                  <a:gd name="connsiteX80" fmla="*/ 198933 w 199181"/>
                  <a:gd name="connsiteY80" fmla="*/ 70533 h 120453"/>
                  <a:gd name="connsiteX81" fmla="*/ 198976 w 199181"/>
                  <a:gd name="connsiteY81" fmla="*/ 71018 h 120453"/>
                  <a:gd name="connsiteX82" fmla="*/ 199098 w 199181"/>
                  <a:gd name="connsiteY82" fmla="*/ 72932 h 120453"/>
                  <a:gd name="connsiteX83" fmla="*/ 199141 w 199181"/>
                  <a:gd name="connsiteY83" fmla="*/ 77356 h 120453"/>
                  <a:gd name="connsiteX84" fmla="*/ 198743 w 199181"/>
                  <a:gd name="connsiteY84" fmla="*/ 81859 h 120453"/>
                  <a:gd name="connsiteX85" fmla="*/ 181909 w 199181"/>
                  <a:gd name="connsiteY85" fmla="*/ 111343 h 120453"/>
                  <a:gd name="connsiteX86" fmla="*/ 166739 w 199181"/>
                  <a:gd name="connsiteY86" fmla="*/ 119033 h 120453"/>
                  <a:gd name="connsiteX87" fmla="*/ 162600 w 199181"/>
                  <a:gd name="connsiteY87" fmla="*/ 119950 h 120453"/>
                  <a:gd name="connsiteX88" fmla="*/ 161561 w 199181"/>
                  <a:gd name="connsiteY88" fmla="*/ 120141 h 120453"/>
                  <a:gd name="connsiteX89" fmla="*/ 161283 w 199181"/>
                  <a:gd name="connsiteY89" fmla="*/ 120184 h 120453"/>
                  <a:gd name="connsiteX90" fmla="*/ 161240 w 199181"/>
                  <a:gd name="connsiteY90" fmla="*/ 120176 h 120453"/>
                  <a:gd name="connsiteX91" fmla="*/ 161110 w 199181"/>
                  <a:gd name="connsiteY91" fmla="*/ 120201 h 120453"/>
                  <a:gd name="connsiteX92" fmla="*/ 160868 w 199181"/>
                  <a:gd name="connsiteY92" fmla="*/ 120228 h 120453"/>
                  <a:gd name="connsiteX93" fmla="*/ 160392 w 199181"/>
                  <a:gd name="connsiteY93" fmla="*/ 120279 h 120453"/>
                  <a:gd name="connsiteX94" fmla="*/ 158461 w 199181"/>
                  <a:gd name="connsiteY94" fmla="*/ 120435 h 120453"/>
                  <a:gd name="connsiteX95" fmla="*/ 149585 w 199181"/>
                  <a:gd name="connsiteY95" fmla="*/ 119440 h 120453"/>
                  <a:gd name="connsiteX96" fmla="*/ 141688 w 199181"/>
                  <a:gd name="connsiteY96" fmla="*/ 115976 h 120453"/>
                  <a:gd name="connsiteX97" fmla="*/ 135254 w 199181"/>
                  <a:gd name="connsiteY97" fmla="*/ 110408 h 120453"/>
                  <a:gd name="connsiteX98" fmla="*/ 130829 w 199181"/>
                  <a:gd name="connsiteY98" fmla="*/ 103290 h 120453"/>
                  <a:gd name="connsiteX99" fmla="*/ 128699 w 199181"/>
                  <a:gd name="connsiteY99" fmla="*/ 95324 h 120453"/>
                  <a:gd name="connsiteX100" fmla="*/ 129202 w 199181"/>
                  <a:gd name="connsiteY100" fmla="*/ 87106 h 120453"/>
                  <a:gd name="connsiteX101" fmla="*/ 132734 w 199181"/>
                  <a:gd name="connsiteY101" fmla="*/ 79833 h 120453"/>
                  <a:gd name="connsiteX102" fmla="*/ 145966 w 199181"/>
                  <a:gd name="connsiteY102" fmla="*/ 72169 h 120453"/>
                  <a:gd name="connsiteX103" fmla="*/ 134449 w 199181"/>
                  <a:gd name="connsiteY103" fmla="*/ 80993 h 120453"/>
                  <a:gd name="connsiteX104" fmla="*/ 132120 w 199181"/>
                  <a:gd name="connsiteY104" fmla="*/ 87704 h 120453"/>
                  <a:gd name="connsiteX105" fmla="*/ 132518 w 199181"/>
                  <a:gd name="connsiteY105" fmla="*/ 94640 h 120453"/>
                  <a:gd name="connsiteX106" fmla="*/ 135142 w 199181"/>
                  <a:gd name="connsiteY106" fmla="*/ 101134 h 120453"/>
                  <a:gd name="connsiteX107" fmla="*/ 139385 w 199181"/>
                  <a:gd name="connsiteY107" fmla="*/ 106520 h 120453"/>
                  <a:gd name="connsiteX108" fmla="*/ 144883 w 199181"/>
                  <a:gd name="connsiteY108" fmla="*/ 110374 h 120453"/>
                  <a:gd name="connsiteX109" fmla="*/ 151178 w 199181"/>
                  <a:gd name="connsiteY109" fmla="*/ 112400 h 120453"/>
                  <a:gd name="connsiteX110" fmla="*/ 157473 w 199181"/>
                  <a:gd name="connsiteY110" fmla="*/ 112504 h 120453"/>
                  <a:gd name="connsiteX111" fmla="*/ 159335 w 199181"/>
                  <a:gd name="connsiteY111" fmla="*/ 112201 h 120453"/>
                  <a:gd name="connsiteX112" fmla="*/ 159803 w 199181"/>
                  <a:gd name="connsiteY112" fmla="*/ 112114 h 120453"/>
                  <a:gd name="connsiteX113" fmla="*/ 160045 w 199181"/>
                  <a:gd name="connsiteY113" fmla="*/ 112053 h 120453"/>
                  <a:gd name="connsiteX114" fmla="*/ 160158 w 199181"/>
                  <a:gd name="connsiteY114" fmla="*/ 112045 h 120453"/>
                  <a:gd name="connsiteX115" fmla="*/ 160218 w 199181"/>
                  <a:gd name="connsiteY115" fmla="*/ 112036 h 120453"/>
                  <a:gd name="connsiteX116" fmla="*/ 160063 w 199181"/>
                  <a:gd name="connsiteY116" fmla="*/ 112053 h 120453"/>
                  <a:gd name="connsiteX117" fmla="*/ 160885 w 199181"/>
                  <a:gd name="connsiteY117" fmla="*/ 111811 h 120453"/>
                  <a:gd name="connsiteX118" fmla="*/ 164124 w 199181"/>
                  <a:gd name="connsiteY118" fmla="*/ 110798 h 120453"/>
                  <a:gd name="connsiteX119" fmla="*/ 175458 w 199181"/>
                  <a:gd name="connsiteY119" fmla="*/ 103740 h 120453"/>
                  <a:gd name="connsiteX120" fmla="*/ 186499 w 199181"/>
                  <a:gd name="connsiteY120" fmla="*/ 80560 h 120453"/>
                  <a:gd name="connsiteX121" fmla="*/ 186551 w 199181"/>
                  <a:gd name="connsiteY121" fmla="*/ 77452 h 120453"/>
                  <a:gd name="connsiteX122" fmla="*/ 186308 w 199181"/>
                  <a:gd name="connsiteY122" fmla="*/ 74239 h 120453"/>
                  <a:gd name="connsiteX123" fmla="*/ 186031 w 199181"/>
                  <a:gd name="connsiteY123" fmla="*/ 72360 h 120453"/>
                  <a:gd name="connsiteX124" fmla="*/ 185979 w 199181"/>
                  <a:gd name="connsiteY124" fmla="*/ 71884 h 120453"/>
                  <a:gd name="connsiteX125" fmla="*/ 185962 w 199181"/>
                  <a:gd name="connsiteY125" fmla="*/ 71771 h 120453"/>
                  <a:gd name="connsiteX126" fmla="*/ 185945 w 199181"/>
                  <a:gd name="connsiteY126" fmla="*/ 71693 h 120453"/>
                  <a:gd name="connsiteX127" fmla="*/ 185997 w 199181"/>
                  <a:gd name="connsiteY127" fmla="*/ 71953 h 120453"/>
                  <a:gd name="connsiteX128" fmla="*/ 185927 w 199181"/>
                  <a:gd name="connsiteY128" fmla="*/ 71763 h 120453"/>
                  <a:gd name="connsiteX129" fmla="*/ 185728 w 199181"/>
                  <a:gd name="connsiteY129" fmla="*/ 70949 h 120453"/>
                  <a:gd name="connsiteX130" fmla="*/ 184958 w 199181"/>
                  <a:gd name="connsiteY130" fmla="*/ 67667 h 120453"/>
                  <a:gd name="connsiteX131" fmla="*/ 179580 w 199181"/>
                  <a:gd name="connsiteY131" fmla="*/ 55527 h 120453"/>
                  <a:gd name="connsiteX132" fmla="*/ 171138 w 199181"/>
                  <a:gd name="connsiteY132" fmla="*/ 45500 h 120453"/>
                  <a:gd name="connsiteX133" fmla="*/ 169925 w 199181"/>
                  <a:gd name="connsiteY133" fmla="*/ 44400 h 120453"/>
                  <a:gd name="connsiteX134" fmla="*/ 168626 w 199181"/>
                  <a:gd name="connsiteY134" fmla="*/ 43421 h 120453"/>
                  <a:gd name="connsiteX135" fmla="*/ 166020 w 199181"/>
                  <a:gd name="connsiteY135" fmla="*/ 41456 h 120453"/>
                  <a:gd name="connsiteX136" fmla="*/ 160366 w 199181"/>
                  <a:gd name="connsiteY136" fmla="*/ 38269 h 120453"/>
                  <a:gd name="connsiteX137" fmla="*/ 154408 w 199181"/>
                  <a:gd name="connsiteY137" fmla="*/ 35793 h 120453"/>
                  <a:gd name="connsiteX138" fmla="*/ 148139 w 199181"/>
                  <a:gd name="connsiteY138" fmla="*/ 34269 h 120453"/>
                  <a:gd name="connsiteX139" fmla="*/ 141723 w 199181"/>
                  <a:gd name="connsiteY139" fmla="*/ 33489 h 120453"/>
                  <a:gd name="connsiteX140" fmla="*/ 138727 w 199181"/>
                  <a:gd name="connsiteY140" fmla="*/ 33489 h 120453"/>
                  <a:gd name="connsiteX141" fmla="*/ 137237 w 199181"/>
                  <a:gd name="connsiteY141" fmla="*/ 33489 h 120453"/>
                  <a:gd name="connsiteX142" fmla="*/ 135384 w 199181"/>
                  <a:gd name="connsiteY142" fmla="*/ 33671 h 120453"/>
                  <a:gd name="connsiteX143" fmla="*/ 131591 w 199181"/>
                  <a:gd name="connsiteY143" fmla="*/ 34095 h 120453"/>
                  <a:gd name="connsiteX144" fmla="*/ 131938 w 199181"/>
                  <a:gd name="connsiteY144" fmla="*/ 34044 h 120453"/>
                  <a:gd name="connsiteX145" fmla="*/ 131877 w 199181"/>
                  <a:gd name="connsiteY145" fmla="*/ 34026 h 120453"/>
                  <a:gd name="connsiteX146" fmla="*/ 131773 w 199181"/>
                  <a:gd name="connsiteY146" fmla="*/ 34061 h 120453"/>
                  <a:gd name="connsiteX147" fmla="*/ 131557 w 199181"/>
                  <a:gd name="connsiteY147" fmla="*/ 34104 h 120453"/>
                  <a:gd name="connsiteX148" fmla="*/ 131141 w 199181"/>
                  <a:gd name="connsiteY148" fmla="*/ 34217 h 120453"/>
                  <a:gd name="connsiteX149" fmla="*/ 130293 w 199181"/>
                  <a:gd name="connsiteY149" fmla="*/ 34373 h 120453"/>
                  <a:gd name="connsiteX150" fmla="*/ 128613 w 199181"/>
                  <a:gd name="connsiteY150" fmla="*/ 34710 h 120453"/>
                  <a:gd name="connsiteX151" fmla="*/ 121911 w 199181"/>
                  <a:gd name="connsiteY151" fmla="*/ 36338 h 120453"/>
                  <a:gd name="connsiteX152" fmla="*/ 118612 w 199181"/>
                  <a:gd name="connsiteY152" fmla="*/ 37360 h 120453"/>
                  <a:gd name="connsiteX153" fmla="*/ 115330 w 199181"/>
                  <a:gd name="connsiteY153" fmla="*/ 38520 h 120453"/>
                  <a:gd name="connsiteX154" fmla="*/ 108853 w 199181"/>
                  <a:gd name="connsiteY154" fmla="*/ 41222 h 120453"/>
                  <a:gd name="connsiteX155" fmla="*/ 100393 w 199181"/>
                  <a:gd name="connsiteY155" fmla="*/ 39447 h 120453"/>
                  <a:gd name="connsiteX156" fmla="*/ 95561 w 199181"/>
                  <a:gd name="connsiteY156" fmla="*/ 34373 h 120453"/>
                  <a:gd name="connsiteX157" fmla="*/ 93024 w 199181"/>
                  <a:gd name="connsiteY157" fmla="*/ 31991 h 120453"/>
                  <a:gd name="connsiteX158" fmla="*/ 91786 w 199181"/>
                  <a:gd name="connsiteY158" fmla="*/ 30805 h 120453"/>
                  <a:gd name="connsiteX159" fmla="*/ 90504 w 199181"/>
                  <a:gd name="connsiteY159" fmla="*/ 29775 h 120453"/>
                  <a:gd name="connsiteX160" fmla="*/ 87967 w 199181"/>
                  <a:gd name="connsiteY160" fmla="*/ 27714 h 120453"/>
                  <a:gd name="connsiteX161" fmla="*/ 86538 w 199181"/>
                  <a:gd name="connsiteY161" fmla="*/ 26631 h 120453"/>
                  <a:gd name="connsiteX162" fmla="*/ 84980 w 199181"/>
                  <a:gd name="connsiteY162" fmla="*/ 25549 h 120453"/>
                  <a:gd name="connsiteX163" fmla="*/ 82139 w 199181"/>
                  <a:gd name="connsiteY163" fmla="*/ 23557 h 120453"/>
                  <a:gd name="connsiteX164" fmla="*/ 79291 w 199181"/>
                  <a:gd name="connsiteY164" fmla="*/ 21929 h 120453"/>
                  <a:gd name="connsiteX165" fmla="*/ 77888 w 199181"/>
                  <a:gd name="connsiteY165" fmla="*/ 21115 h 120453"/>
                  <a:gd name="connsiteX166" fmla="*/ 76407 w 199181"/>
                  <a:gd name="connsiteY166" fmla="*/ 20457 h 120453"/>
                  <a:gd name="connsiteX167" fmla="*/ 73428 w 199181"/>
                  <a:gd name="connsiteY167" fmla="*/ 19141 h 120453"/>
                  <a:gd name="connsiteX168" fmla="*/ 67263 w 199181"/>
                  <a:gd name="connsiteY168" fmla="*/ 17228 h 120453"/>
                  <a:gd name="connsiteX169" fmla="*/ 60916 w 199181"/>
                  <a:gd name="connsiteY169" fmla="*/ 16093 h 120453"/>
                  <a:gd name="connsiteX170" fmla="*/ 54465 w 199181"/>
                  <a:gd name="connsiteY170" fmla="*/ 15955 h 120453"/>
                  <a:gd name="connsiteX171" fmla="*/ 47997 w 199181"/>
                  <a:gd name="connsiteY171" fmla="*/ 16595 h 120453"/>
                  <a:gd name="connsiteX172" fmla="*/ 44827 w 199181"/>
                  <a:gd name="connsiteY172" fmla="*/ 17331 h 120453"/>
                  <a:gd name="connsiteX173" fmla="*/ 43243 w 199181"/>
                  <a:gd name="connsiteY173" fmla="*/ 17712 h 120453"/>
                  <a:gd name="connsiteX174" fmla="*/ 41701 w 199181"/>
                  <a:gd name="connsiteY174" fmla="*/ 18241 h 120453"/>
                  <a:gd name="connsiteX175" fmla="*/ 29934 w 199181"/>
                  <a:gd name="connsiteY175" fmla="*/ 23990 h 120453"/>
                  <a:gd name="connsiteX176" fmla="*/ 27223 w 199181"/>
                  <a:gd name="connsiteY176" fmla="*/ 25930 h 120453"/>
                  <a:gd name="connsiteX177" fmla="*/ 24730 w 199181"/>
                  <a:gd name="connsiteY177" fmla="*/ 28121 h 120453"/>
                  <a:gd name="connsiteX178" fmla="*/ 22452 w 199181"/>
                  <a:gd name="connsiteY178" fmla="*/ 30372 h 120453"/>
                  <a:gd name="connsiteX179" fmla="*/ 20262 w 199181"/>
                  <a:gd name="connsiteY179" fmla="*/ 32736 h 120453"/>
                  <a:gd name="connsiteX180" fmla="*/ 17958 w 199181"/>
                  <a:gd name="connsiteY180" fmla="*/ 35801 h 120453"/>
                  <a:gd name="connsiteX181" fmla="*/ 17369 w 199181"/>
                  <a:gd name="connsiteY181" fmla="*/ 36563 h 120453"/>
                  <a:gd name="connsiteX182" fmla="*/ 17240 w 199181"/>
                  <a:gd name="connsiteY182" fmla="*/ 36745 h 120453"/>
                  <a:gd name="connsiteX183" fmla="*/ 17395 w 199181"/>
                  <a:gd name="connsiteY183" fmla="*/ 36529 h 120453"/>
                  <a:gd name="connsiteX184" fmla="*/ 17369 w 199181"/>
                  <a:gd name="connsiteY184" fmla="*/ 36563 h 120453"/>
                  <a:gd name="connsiteX185" fmla="*/ 17317 w 199181"/>
                  <a:gd name="connsiteY185" fmla="*/ 36650 h 120453"/>
                  <a:gd name="connsiteX186" fmla="*/ 17118 w 199181"/>
                  <a:gd name="connsiteY186" fmla="*/ 37005 h 120453"/>
                  <a:gd name="connsiteX187" fmla="*/ 16270 w 199181"/>
                  <a:gd name="connsiteY187" fmla="*/ 38339 h 120453"/>
                  <a:gd name="connsiteX188" fmla="*/ 14728 w 199181"/>
                  <a:gd name="connsiteY188" fmla="*/ 41161 h 120453"/>
                  <a:gd name="connsiteX189" fmla="*/ 13481 w 199181"/>
                  <a:gd name="connsiteY189" fmla="*/ 44105 h 120453"/>
                  <a:gd name="connsiteX190" fmla="*/ 14243 w 199181"/>
                  <a:gd name="connsiteY190" fmla="*/ 69780 h 120453"/>
                  <a:gd name="connsiteX191" fmla="*/ 17430 w 199181"/>
                  <a:gd name="connsiteY191" fmla="*/ 75668 h 120453"/>
                  <a:gd name="connsiteX192" fmla="*/ 21630 w 199181"/>
                  <a:gd name="connsiteY192" fmla="*/ 80699 h 120453"/>
                  <a:gd name="connsiteX193" fmla="*/ 22175 w 199181"/>
                  <a:gd name="connsiteY193" fmla="*/ 81288 h 120453"/>
                  <a:gd name="connsiteX194" fmla="*/ 22911 w 199181"/>
                  <a:gd name="connsiteY194" fmla="*/ 81885 h 120453"/>
                  <a:gd name="connsiteX195" fmla="*/ 24383 w 199181"/>
                  <a:gd name="connsiteY195" fmla="*/ 83115 h 120453"/>
                  <a:gd name="connsiteX196" fmla="*/ 25119 w 199181"/>
                  <a:gd name="connsiteY196" fmla="*/ 83738 h 120453"/>
                  <a:gd name="connsiteX197" fmla="*/ 24989 w 199181"/>
                  <a:gd name="connsiteY197" fmla="*/ 83634 h 120453"/>
                  <a:gd name="connsiteX198" fmla="*/ 25033 w 199181"/>
                  <a:gd name="connsiteY198" fmla="*/ 83660 h 120453"/>
                  <a:gd name="connsiteX199" fmla="*/ 25119 w 199181"/>
                  <a:gd name="connsiteY199" fmla="*/ 83721 h 120453"/>
                  <a:gd name="connsiteX200" fmla="*/ 25284 w 199181"/>
                  <a:gd name="connsiteY200" fmla="*/ 83833 h 120453"/>
                  <a:gd name="connsiteX201" fmla="*/ 25622 w 199181"/>
                  <a:gd name="connsiteY201" fmla="*/ 84059 h 120453"/>
                  <a:gd name="connsiteX202" fmla="*/ 26955 w 199181"/>
                  <a:gd name="connsiteY202" fmla="*/ 84959 h 120453"/>
                  <a:gd name="connsiteX203" fmla="*/ 32938 w 199181"/>
                  <a:gd name="connsiteY203" fmla="*/ 87505 h 120453"/>
                  <a:gd name="connsiteX204" fmla="*/ 39493 w 199181"/>
                  <a:gd name="connsiteY204" fmla="*/ 88171 h 120453"/>
                  <a:gd name="connsiteX205" fmla="*/ 46100 w 199181"/>
                  <a:gd name="connsiteY205" fmla="*/ 86855 h 120453"/>
                  <a:gd name="connsiteX206" fmla="*/ 52162 w 199181"/>
                  <a:gd name="connsiteY206" fmla="*/ 83660 h 120453"/>
                  <a:gd name="connsiteX207" fmla="*/ 54785 w 199181"/>
                  <a:gd name="connsiteY207" fmla="*/ 81426 h 120453"/>
                  <a:gd name="connsiteX208" fmla="*/ 55998 w 199181"/>
                  <a:gd name="connsiteY208" fmla="*/ 80214 h 120453"/>
                  <a:gd name="connsiteX209" fmla="*/ 57193 w 199181"/>
                  <a:gd name="connsiteY209" fmla="*/ 78733 h 120453"/>
                  <a:gd name="connsiteX210" fmla="*/ 60916 w 199181"/>
                  <a:gd name="connsiteY210" fmla="*/ 65493 h 120453"/>
                  <a:gd name="connsiteX211" fmla="*/ 53945 w 199181"/>
                  <a:gd name="connsiteY211" fmla="*/ 52817 h 120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99181" h="120453">
                    <a:moveTo>
                      <a:pt x="53945" y="52817"/>
                    </a:moveTo>
                    <a:cubicBezTo>
                      <a:pt x="58379" y="55354"/>
                      <a:pt x="61790" y="59917"/>
                      <a:pt x="62960" y="65156"/>
                    </a:cubicBezTo>
                    <a:cubicBezTo>
                      <a:pt x="64224" y="70386"/>
                      <a:pt x="63366" y="76187"/>
                      <a:pt x="60379" y="81002"/>
                    </a:cubicBezTo>
                    <a:lnTo>
                      <a:pt x="59375" y="82630"/>
                    </a:lnTo>
                    <a:cubicBezTo>
                      <a:pt x="58994" y="83175"/>
                      <a:pt x="58526" y="83747"/>
                      <a:pt x="58084" y="84301"/>
                    </a:cubicBezTo>
                    <a:cubicBezTo>
                      <a:pt x="57227" y="85470"/>
                      <a:pt x="56240" y="86379"/>
                      <a:pt x="55253" y="87375"/>
                    </a:cubicBezTo>
                    <a:cubicBezTo>
                      <a:pt x="53209" y="89271"/>
                      <a:pt x="50871" y="90839"/>
                      <a:pt x="48343" y="92111"/>
                    </a:cubicBezTo>
                    <a:cubicBezTo>
                      <a:pt x="45780" y="93315"/>
                      <a:pt x="43035" y="94146"/>
                      <a:pt x="40203" y="94614"/>
                    </a:cubicBezTo>
                    <a:cubicBezTo>
                      <a:pt x="37363" y="95021"/>
                      <a:pt x="34454" y="95021"/>
                      <a:pt x="31570" y="94614"/>
                    </a:cubicBezTo>
                    <a:cubicBezTo>
                      <a:pt x="28687" y="94138"/>
                      <a:pt x="25890" y="93263"/>
                      <a:pt x="23223" y="92016"/>
                    </a:cubicBezTo>
                    <a:cubicBezTo>
                      <a:pt x="22565" y="91687"/>
                      <a:pt x="21933" y="91315"/>
                      <a:pt x="21283" y="90951"/>
                    </a:cubicBezTo>
                    <a:lnTo>
                      <a:pt x="20790" y="90683"/>
                    </a:lnTo>
                    <a:lnTo>
                      <a:pt x="20565" y="90561"/>
                    </a:lnTo>
                    <a:lnTo>
                      <a:pt x="20435" y="90483"/>
                    </a:lnTo>
                    <a:lnTo>
                      <a:pt x="20383" y="90449"/>
                    </a:lnTo>
                    <a:cubicBezTo>
                      <a:pt x="20504" y="90553"/>
                      <a:pt x="20140" y="90276"/>
                      <a:pt x="20158" y="90293"/>
                    </a:cubicBezTo>
                    <a:lnTo>
                      <a:pt x="19361" y="89739"/>
                    </a:lnTo>
                    <a:lnTo>
                      <a:pt x="17802" y="88674"/>
                    </a:lnTo>
                    <a:lnTo>
                      <a:pt x="17014" y="88128"/>
                    </a:lnTo>
                    <a:lnTo>
                      <a:pt x="16166" y="87401"/>
                    </a:lnTo>
                    <a:cubicBezTo>
                      <a:pt x="13810" y="85479"/>
                      <a:pt x="11810" y="83461"/>
                      <a:pt x="10001" y="81279"/>
                    </a:cubicBezTo>
                    <a:cubicBezTo>
                      <a:pt x="8191" y="79071"/>
                      <a:pt x="6597" y="76681"/>
                      <a:pt x="5247" y="74144"/>
                    </a:cubicBezTo>
                    <a:cubicBezTo>
                      <a:pt x="-183" y="64039"/>
                      <a:pt x="-1481" y="51700"/>
                      <a:pt x="1740" y="40382"/>
                    </a:cubicBezTo>
                    <a:cubicBezTo>
                      <a:pt x="2155" y="38988"/>
                      <a:pt x="2545" y="37551"/>
                      <a:pt x="3134" y="36200"/>
                    </a:cubicBezTo>
                    <a:cubicBezTo>
                      <a:pt x="3705" y="34849"/>
                      <a:pt x="4216" y="33463"/>
                      <a:pt x="4970" y="32156"/>
                    </a:cubicBezTo>
                    <a:lnTo>
                      <a:pt x="6009" y="30199"/>
                    </a:lnTo>
                    <a:lnTo>
                      <a:pt x="6260" y="29714"/>
                    </a:lnTo>
                    <a:lnTo>
                      <a:pt x="6329" y="29575"/>
                    </a:lnTo>
                    <a:lnTo>
                      <a:pt x="6364" y="29506"/>
                    </a:lnTo>
                    <a:cubicBezTo>
                      <a:pt x="6459" y="29368"/>
                      <a:pt x="6208" y="29740"/>
                      <a:pt x="6580" y="29186"/>
                    </a:cubicBezTo>
                    <a:lnTo>
                      <a:pt x="6710" y="28987"/>
                    </a:lnTo>
                    <a:lnTo>
                      <a:pt x="7247" y="28190"/>
                    </a:lnTo>
                    <a:lnTo>
                      <a:pt x="9360" y="25012"/>
                    </a:lnTo>
                    <a:cubicBezTo>
                      <a:pt x="10070" y="23947"/>
                      <a:pt x="11178" y="22700"/>
                      <a:pt x="12096" y="21583"/>
                    </a:cubicBezTo>
                    <a:cubicBezTo>
                      <a:pt x="13048" y="20397"/>
                      <a:pt x="14018" y="19228"/>
                      <a:pt x="15040" y="18267"/>
                    </a:cubicBezTo>
                    <a:lnTo>
                      <a:pt x="18114" y="15227"/>
                    </a:lnTo>
                    <a:lnTo>
                      <a:pt x="21465" y="12508"/>
                    </a:lnTo>
                    <a:cubicBezTo>
                      <a:pt x="26037" y="9002"/>
                      <a:pt x="31068" y="5971"/>
                      <a:pt x="36532" y="3970"/>
                    </a:cubicBezTo>
                    <a:cubicBezTo>
                      <a:pt x="41944" y="1849"/>
                      <a:pt x="47719" y="533"/>
                      <a:pt x="53564" y="178"/>
                    </a:cubicBezTo>
                    <a:cubicBezTo>
                      <a:pt x="56483" y="-169"/>
                      <a:pt x="59435" y="74"/>
                      <a:pt x="62362" y="212"/>
                    </a:cubicBezTo>
                    <a:cubicBezTo>
                      <a:pt x="65263" y="619"/>
                      <a:pt x="68198" y="870"/>
                      <a:pt x="71030" y="1685"/>
                    </a:cubicBezTo>
                    <a:cubicBezTo>
                      <a:pt x="76779" y="2940"/>
                      <a:pt x="82209" y="5408"/>
                      <a:pt x="87205" y="8361"/>
                    </a:cubicBezTo>
                    <a:cubicBezTo>
                      <a:pt x="88443" y="9123"/>
                      <a:pt x="89655" y="9937"/>
                      <a:pt x="90876" y="10716"/>
                    </a:cubicBezTo>
                    <a:lnTo>
                      <a:pt x="91257" y="10976"/>
                    </a:lnTo>
                    <a:lnTo>
                      <a:pt x="91344" y="11062"/>
                    </a:lnTo>
                    <a:lnTo>
                      <a:pt x="91526" y="11227"/>
                    </a:lnTo>
                    <a:lnTo>
                      <a:pt x="91907" y="11504"/>
                    </a:lnTo>
                    <a:lnTo>
                      <a:pt x="92652" y="12084"/>
                    </a:lnTo>
                    <a:lnTo>
                      <a:pt x="94158" y="13296"/>
                    </a:lnTo>
                    <a:lnTo>
                      <a:pt x="95648" y="14474"/>
                    </a:lnTo>
                    <a:cubicBezTo>
                      <a:pt x="96141" y="14864"/>
                      <a:pt x="96643" y="15262"/>
                      <a:pt x="97189" y="15790"/>
                    </a:cubicBezTo>
                    <a:lnTo>
                      <a:pt x="100349" y="18829"/>
                    </a:lnTo>
                    <a:cubicBezTo>
                      <a:pt x="102566" y="20804"/>
                      <a:pt x="104159" y="22977"/>
                      <a:pt x="106004" y="25073"/>
                    </a:cubicBezTo>
                    <a:cubicBezTo>
                      <a:pt x="107770" y="27212"/>
                      <a:pt x="109251" y="29575"/>
                      <a:pt x="110827" y="31818"/>
                    </a:cubicBezTo>
                    <a:lnTo>
                      <a:pt x="102376" y="30052"/>
                    </a:lnTo>
                    <a:cubicBezTo>
                      <a:pt x="104722" y="28640"/>
                      <a:pt x="107017" y="27047"/>
                      <a:pt x="109511" y="25817"/>
                    </a:cubicBezTo>
                    <a:cubicBezTo>
                      <a:pt x="112013" y="24631"/>
                      <a:pt x="114446" y="23263"/>
                      <a:pt x="117105" y="22397"/>
                    </a:cubicBezTo>
                    <a:lnTo>
                      <a:pt x="121036" y="20942"/>
                    </a:lnTo>
                    <a:cubicBezTo>
                      <a:pt x="122344" y="20457"/>
                      <a:pt x="123729" y="20198"/>
                      <a:pt x="125071" y="19825"/>
                    </a:cubicBezTo>
                    <a:lnTo>
                      <a:pt x="127097" y="19297"/>
                    </a:lnTo>
                    <a:lnTo>
                      <a:pt x="128119" y="19029"/>
                    </a:lnTo>
                    <a:lnTo>
                      <a:pt x="128621" y="18907"/>
                    </a:lnTo>
                    <a:lnTo>
                      <a:pt x="128873" y="18838"/>
                    </a:lnTo>
                    <a:lnTo>
                      <a:pt x="129011" y="18804"/>
                    </a:lnTo>
                    <a:lnTo>
                      <a:pt x="129063" y="18795"/>
                    </a:lnTo>
                    <a:lnTo>
                      <a:pt x="129531" y="18700"/>
                    </a:lnTo>
                    <a:lnTo>
                      <a:pt x="133306" y="18111"/>
                    </a:lnTo>
                    <a:cubicBezTo>
                      <a:pt x="133955" y="18033"/>
                      <a:pt x="134536" y="17929"/>
                      <a:pt x="135237" y="17842"/>
                    </a:cubicBezTo>
                    <a:lnTo>
                      <a:pt x="137575" y="17730"/>
                    </a:lnTo>
                    <a:cubicBezTo>
                      <a:pt x="139116" y="17669"/>
                      <a:pt x="140727" y="17539"/>
                      <a:pt x="142216" y="17600"/>
                    </a:cubicBezTo>
                    <a:cubicBezTo>
                      <a:pt x="145143" y="17756"/>
                      <a:pt x="148078" y="17851"/>
                      <a:pt x="150953" y="18500"/>
                    </a:cubicBezTo>
                    <a:cubicBezTo>
                      <a:pt x="153871" y="18916"/>
                      <a:pt x="156668" y="19843"/>
                      <a:pt x="159482" y="20639"/>
                    </a:cubicBezTo>
                    <a:cubicBezTo>
                      <a:pt x="162210" y="21704"/>
                      <a:pt x="165016" y="22674"/>
                      <a:pt x="167527" y="24181"/>
                    </a:cubicBezTo>
                    <a:cubicBezTo>
                      <a:pt x="172757" y="26848"/>
                      <a:pt x="177493" y="30381"/>
                      <a:pt x="181606" y="34502"/>
                    </a:cubicBezTo>
                    <a:cubicBezTo>
                      <a:pt x="185780" y="38564"/>
                      <a:pt x="189166" y="43335"/>
                      <a:pt x="191928" y="48400"/>
                    </a:cubicBezTo>
                    <a:cubicBezTo>
                      <a:pt x="194811" y="53405"/>
                      <a:pt x="196569" y="58956"/>
                      <a:pt x="197911" y="64463"/>
                    </a:cubicBezTo>
                    <a:lnTo>
                      <a:pt x="198647" y="68680"/>
                    </a:lnTo>
                    <a:lnTo>
                      <a:pt x="198829" y="69710"/>
                    </a:lnTo>
                    <a:lnTo>
                      <a:pt x="198864" y="69970"/>
                    </a:lnTo>
                    <a:lnTo>
                      <a:pt x="198933" y="70420"/>
                    </a:lnTo>
                    <a:lnTo>
                      <a:pt x="198933" y="70533"/>
                    </a:lnTo>
                    <a:lnTo>
                      <a:pt x="198976" y="71018"/>
                    </a:lnTo>
                    <a:lnTo>
                      <a:pt x="199098" y="72932"/>
                    </a:lnTo>
                    <a:cubicBezTo>
                      <a:pt x="199228" y="74066"/>
                      <a:pt x="199176" y="75798"/>
                      <a:pt x="199141" y="77356"/>
                    </a:cubicBezTo>
                    <a:cubicBezTo>
                      <a:pt x="199150" y="78984"/>
                      <a:pt x="198933" y="80404"/>
                      <a:pt x="198743" y="81859"/>
                    </a:cubicBezTo>
                    <a:cubicBezTo>
                      <a:pt x="197124" y="93532"/>
                      <a:pt x="190967" y="104295"/>
                      <a:pt x="181909" y="111343"/>
                    </a:cubicBezTo>
                    <a:cubicBezTo>
                      <a:pt x="177398" y="114902"/>
                      <a:pt x="172211" y="117517"/>
                      <a:pt x="166739" y="119033"/>
                    </a:cubicBezTo>
                    <a:cubicBezTo>
                      <a:pt x="165405" y="119491"/>
                      <a:pt x="163968" y="119639"/>
                      <a:pt x="162600" y="119950"/>
                    </a:cubicBezTo>
                    <a:lnTo>
                      <a:pt x="161561" y="120141"/>
                    </a:lnTo>
                    <a:lnTo>
                      <a:pt x="161283" y="120184"/>
                    </a:lnTo>
                    <a:lnTo>
                      <a:pt x="161240" y="120176"/>
                    </a:lnTo>
                    <a:lnTo>
                      <a:pt x="161110" y="120201"/>
                    </a:lnTo>
                    <a:lnTo>
                      <a:pt x="160868" y="120228"/>
                    </a:lnTo>
                    <a:lnTo>
                      <a:pt x="160392" y="120279"/>
                    </a:lnTo>
                    <a:lnTo>
                      <a:pt x="158461" y="120435"/>
                    </a:lnTo>
                    <a:cubicBezTo>
                      <a:pt x="155239" y="120539"/>
                      <a:pt x="152425" y="120184"/>
                      <a:pt x="149585" y="119440"/>
                    </a:cubicBezTo>
                    <a:cubicBezTo>
                      <a:pt x="146797" y="118643"/>
                      <a:pt x="144121" y="117500"/>
                      <a:pt x="141688" y="115976"/>
                    </a:cubicBezTo>
                    <a:cubicBezTo>
                      <a:pt x="139281" y="114400"/>
                      <a:pt x="137107" y="112547"/>
                      <a:pt x="135254" y="110408"/>
                    </a:cubicBezTo>
                    <a:cubicBezTo>
                      <a:pt x="133436" y="108235"/>
                      <a:pt x="131929" y="105845"/>
                      <a:pt x="130829" y="103290"/>
                    </a:cubicBezTo>
                    <a:cubicBezTo>
                      <a:pt x="129782" y="100710"/>
                      <a:pt x="128968" y="98052"/>
                      <a:pt x="128699" y="95324"/>
                    </a:cubicBezTo>
                    <a:cubicBezTo>
                      <a:pt x="128327" y="92666"/>
                      <a:pt x="128500" y="89730"/>
                      <a:pt x="129202" y="87106"/>
                    </a:cubicBezTo>
                    <a:cubicBezTo>
                      <a:pt x="129903" y="84448"/>
                      <a:pt x="131124" y="81972"/>
                      <a:pt x="132734" y="79833"/>
                    </a:cubicBezTo>
                    <a:cubicBezTo>
                      <a:pt x="135921" y="75520"/>
                      <a:pt x="140883" y="72715"/>
                      <a:pt x="145966" y="72169"/>
                    </a:cubicBezTo>
                    <a:cubicBezTo>
                      <a:pt x="140995" y="73425"/>
                      <a:pt x="136882" y="76828"/>
                      <a:pt x="134449" y="80993"/>
                    </a:cubicBezTo>
                    <a:cubicBezTo>
                      <a:pt x="133237" y="83071"/>
                      <a:pt x="132457" y="85383"/>
                      <a:pt x="132120" y="87704"/>
                    </a:cubicBezTo>
                    <a:cubicBezTo>
                      <a:pt x="131808" y="90051"/>
                      <a:pt x="131938" y="92302"/>
                      <a:pt x="132518" y="94640"/>
                    </a:cubicBezTo>
                    <a:cubicBezTo>
                      <a:pt x="133046" y="96960"/>
                      <a:pt x="134033" y="99117"/>
                      <a:pt x="135142" y="101134"/>
                    </a:cubicBezTo>
                    <a:cubicBezTo>
                      <a:pt x="136311" y="103143"/>
                      <a:pt x="137791" y="104927"/>
                      <a:pt x="139385" y="106520"/>
                    </a:cubicBezTo>
                    <a:cubicBezTo>
                      <a:pt x="141056" y="108079"/>
                      <a:pt x="142918" y="109343"/>
                      <a:pt x="144883" y="110374"/>
                    </a:cubicBezTo>
                    <a:cubicBezTo>
                      <a:pt x="146892" y="111352"/>
                      <a:pt x="149031" y="112001"/>
                      <a:pt x="151178" y="112400"/>
                    </a:cubicBezTo>
                    <a:cubicBezTo>
                      <a:pt x="153317" y="112737"/>
                      <a:pt x="155612" y="112711"/>
                      <a:pt x="157473" y="112504"/>
                    </a:cubicBezTo>
                    <a:lnTo>
                      <a:pt x="159335" y="112201"/>
                    </a:lnTo>
                    <a:lnTo>
                      <a:pt x="159803" y="112114"/>
                    </a:lnTo>
                    <a:lnTo>
                      <a:pt x="160045" y="112053"/>
                    </a:lnTo>
                    <a:lnTo>
                      <a:pt x="160158" y="112045"/>
                    </a:lnTo>
                    <a:lnTo>
                      <a:pt x="160218" y="112036"/>
                    </a:lnTo>
                    <a:cubicBezTo>
                      <a:pt x="160418" y="111993"/>
                      <a:pt x="160002" y="112079"/>
                      <a:pt x="160063" y="112053"/>
                    </a:cubicBezTo>
                    <a:lnTo>
                      <a:pt x="160885" y="111811"/>
                    </a:lnTo>
                    <a:cubicBezTo>
                      <a:pt x="161959" y="111456"/>
                      <a:pt x="163085" y="111265"/>
                      <a:pt x="164124" y="110798"/>
                    </a:cubicBezTo>
                    <a:cubicBezTo>
                      <a:pt x="168349" y="109196"/>
                      <a:pt x="172211" y="106771"/>
                      <a:pt x="175458" y="103740"/>
                    </a:cubicBezTo>
                    <a:cubicBezTo>
                      <a:pt x="181961" y="97653"/>
                      <a:pt x="186014" y="89159"/>
                      <a:pt x="186499" y="80560"/>
                    </a:cubicBezTo>
                    <a:cubicBezTo>
                      <a:pt x="186551" y="79478"/>
                      <a:pt x="186646" y="78395"/>
                      <a:pt x="186551" y="77452"/>
                    </a:cubicBezTo>
                    <a:cubicBezTo>
                      <a:pt x="186490" y="76473"/>
                      <a:pt x="186533" y="75633"/>
                      <a:pt x="186308" y="74239"/>
                    </a:cubicBezTo>
                    <a:lnTo>
                      <a:pt x="186031" y="72360"/>
                    </a:lnTo>
                    <a:lnTo>
                      <a:pt x="185979" y="71884"/>
                    </a:lnTo>
                    <a:lnTo>
                      <a:pt x="185962" y="71771"/>
                    </a:lnTo>
                    <a:lnTo>
                      <a:pt x="185945" y="71693"/>
                    </a:lnTo>
                    <a:cubicBezTo>
                      <a:pt x="185971" y="71840"/>
                      <a:pt x="185901" y="71356"/>
                      <a:pt x="185997" y="71953"/>
                    </a:cubicBezTo>
                    <a:lnTo>
                      <a:pt x="185927" y="71763"/>
                    </a:lnTo>
                    <a:lnTo>
                      <a:pt x="185728" y="70949"/>
                    </a:lnTo>
                    <a:lnTo>
                      <a:pt x="184958" y="67667"/>
                    </a:lnTo>
                    <a:cubicBezTo>
                      <a:pt x="183589" y="63407"/>
                      <a:pt x="182031" y="59198"/>
                      <a:pt x="179580" y="55527"/>
                    </a:cubicBezTo>
                    <a:cubicBezTo>
                      <a:pt x="177225" y="51803"/>
                      <a:pt x="174463" y="48340"/>
                      <a:pt x="171138" y="45500"/>
                    </a:cubicBezTo>
                    <a:lnTo>
                      <a:pt x="169925" y="44400"/>
                    </a:lnTo>
                    <a:lnTo>
                      <a:pt x="168626" y="43421"/>
                    </a:lnTo>
                    <a:cubicBezTo>
                      <a:pt x="167752" y="42763"/>
                      <a:pt x="166929" y="42079"/>
                      <a:pt x="166020" y="41456"/>
                    </a:cubicBezTo>
                    <a:cubicBezTo>
                      <a:pt x="164176" y="40330"/>
                      <a:pt x="162366" y="39118"/>
                      <a:pt x="160366" y="38269"/>
                    </a:cubicBezTo>
                    <a:cubicBezTo>
                      <a:pt x="158487" y="37222"/>
                      <a:pt x="156391" y="36624"/>
                      <a:pt x="154408" y="35793"/>
                    </a:cubicBezTo>
                    <a:cubicBezTo>
                      <a:pt x="152330" y="35247"/>
                      <a:pt x="150286" y="34529"/>
                      <a:pt x="148139" y="34269"/>
                    </a:cubicBezTo>
                    <a:cubicBezTo>
                      <a:pt x="146018" y="33792"/>
                      <a:pt x="143861" y="33723"/>
                      <a:pt x="141723" y="33489"/>
                    </a:cubicBezTo>
                    <a:cubicBezTo>
                      <a:pt x="140675" y="33429"/>
                      <a:pt x="139740" y="33507"/>
                      <a:pt x="138727" y="33489"/>
                    </a:cubicBezTo>
                    <a:lnTo>
                      <a:pt x="137237" y="33489"/>
                    </a:lnTo>
                    <a:cubicBezTo>
                      <a:pt x="136692" y="33515"/>
                      <a:pt x="135990" y="33628"/>
                      <a:pt x="135384" y="33671"/>
                    </a:cubicBezTo>
                    <a:lnTo>
                      <a:pt x="131591" y="34095"/>
                    </a:lnTo>
                    <a:cubicBezTo>
                      <a:pt x="131228" y="34156"/>
                      <a:pt x="132042" y="34009"/>
                      <a:pt x="131938" y="34044"/>
                    </a:cubicBezTo>
                    <a:lnTo>
                      <a:pt x="131877" y="34026"/>
                    </a:lnTo>
                    <a:lnTo>
                      <a:pt x="131773" y="34061"/>
                    </a:lnTo>
                    <a:lnTo>
                      <a:pt x="131557" y="34104"/>
                    </a:lnTo>
                    <a:lnTo>
                      <a:pt x="131141" y="34217"/>
                    </a:lnTo>
                    <a:lnTo>
                      <a:pt x="130293" y="34373"/>
                    </a:lnTo>
                    <a:lnTo>
                      <a:pt x="128613" y="34710"/>
                    </a:lnTo>
                    <a:cubicBezTo>
                      <a:pt x="126335" y="35074"/>
                      <a:pt x="124136" y="35723"/>
                      <a:pt x="121911" y="36338"/>
                    </a:cubicBezTo>
                    <a:cubicBezTo>
                      <a:pt x="120794" y="36624"/>
                      <a:pt x="119677" y="36953"/>
                      <a:pt x="118612" y="37360"/>
                    </a:cubicBezTo>
                    <a:lnTo>
                      <a:pt x="115330" y="38520"/>
                    </a:lnTo>
                    <a:cubicBezTo>
                      <a:pt x="113139" y="39343"/>
                      <a:pt x="111052" y="40339"/>
                      <a:pt x="108853" y="41222"/>
                    </a:cubicBezTo>
                    <a:cubicBezTo>
                      <a:pt x="105839" y="42425"/>
                      <a:pt x="102540" y="41620"/>
                      <a:pt x="100393" y="39447"/>
                    </a:cubicBezTo>
                    <a:cubicBezTo>
                      <a:pt x="98756" y="37741"/>
                      <a:pt x="97232" y="36000"/>
                      <a:pt x="95561" y="34373"/>
                    </a:cubicBezTo>
                    <a:lnTo>
                      <a:pt x="93024" y="31991"/>
                    </a:lnTo>
                    <a:cubicBezTo>
                      <a:pt x="92608" y="31593"/>
                      <a:pt x="92201" y="31177"/>
                      <a:pt x="91786" y="30805"/>
                    </a:cubicBezTo>
                    <a:lnTo>
                      <a:pt x="90504" y="29775"/>
                    </a:lnTo>
                    <a:lnTo>
                      <a:pt x="87967" y="27714"/>
                    </a:lnTo>
                    <a:cubicBezTo>
                      <a:pt x="87595" y="27376"/>
                      <a:pt x="87075" y="27004"/>
                      <a:pt x="86538" y="26631"/>
                    </a:cubicBezTo>
                    <a:lnTo>
                      <a:pt x="84980" y="25549"/>
                    </a:lnTo>
                    <a:lnTo>
                      <a:pt x="82139" y="23557"/>
                    </a:lnTo>
                    <a:cubicBezTo>
                      <a:pt x="81178" y="23012"/>
                      <a:pt x="80226" y="22492"/>
                      <a:pt x="79291" y="21929"/>
                    </a:cubicBezTo>
                    <a:cubicBezTo>
                      <a:pt x="78823" y="21661"/>
                      <a:pt x="78373" y="21358"/>
                      <a:pt x="77888" y="21115"/>
                    </a:cubicBezTo>
                    <a:lnTo>
                      <a:pt x="76407" y="20457"/>
                    </a:lnTo>
                    <a:cubicBezTo>
                      <a:pt x="75420" y="20007"/>
                      <a:pt x="74459" y="19496"/>
                      <a:pt x="73428" y="19141"/>
                    </a:cubicBezTo>
                    <a:cubicBezTo>
                      <a:pt x="71385" y="18466"/>
                      <a:pt x="69385" y="17669"/>
                      <a:pt x="67263" y="17228"/>
                    </a:cubicBezTo>
                    <a:cubicBezTo>
                      <a:pt x="65194" y="16621"/>
                      <a:pt x="63029" y="16448"/>
                      <a:pt x="60916" y="16093"/>
                    </a:cubicBezTo>
                    <a:cubicBezTo>
                      <a:pt x="58768" y="16067"/>
                      <a:pt x="56612" y="15764"/>
                      <a:pt x="54465" y="15955"/>
                    </a:cubicBezTo>
                    <a:cubicBezTo>
                      <a:pt x="52283" y="15937"/>
                      <a:pt x="50153" y="16327"/>
                      <a:pt x="47997" y="16595"/>
                    </a:cubicBezTo>
                    <a:cubicBezTo>
                      <a:pt x="46932" y="16786"/>
                      <a:pt x="45892" y="17106"/>
                      <a:pt x="44827" y="17331"/>
                    </a:cubicBezTo>
                    <a:lnTo>
                      <a:pt x="43243" y="17712"/>
                    </a:lnTo>
                    <a:lnTo>
                      <a:pt x="41701" y="18241"/>
                    </a:lnTo>
                    <a:cubicBezTo>
                      <a:pt x="37502" y="19496"/>
                      <a:pt x="33579" y="21574"/>
                      <a:pt x="29934" y="23990"/>
                    </a:cubicBezTo>
                    <a:lnTo>
                      <a:pt x="27223" y="25930"/>
                    </a:lnTo>
                    <a:lnTo>
                      <a:pt x="24730" y="28121"/>
                    </a:lnTo>
                    <a:cubicBezTo>
                      <a:pt x="23829" y="28848"/>
                      <a:pt x="23162" y="29601"/>
                      <a:pt x="22452" y="30372"/>
                    </a:cubicBezTo>
                    <a:cubicBezTo>
                      <a:pt x="21734" y="31169"/>
                      <a:pt x="21024" y="31740"/>
                      <a:pt x="20262" y="32736"/>
                    </a:cubicBezTo>
                    <a:lnTo>
                      <a:pt x="17958" y="35801"/>
                    </a:lnTo>
                    <a:lnTo>
                      <a:pt x="17369" y="36563"/>
                    </a:lnTo>
                    <a:lnTo>
                      <a:pt x="17240" y="36745"/>
                    </a:lnTo>
                    <a:cubicBezTo>
                      <a:pt x="17595" y="36208"/>
                      <a:pt x="17326" y="36624"/>
                      <a:pt x="17395" y="36529"/>
                    </a:cubicBezTo>
                    <a:lnTo>
                      <a:pt x="17369" y="36563"/>
                    </a:lnTo>
                    <a:lnTo>
                      <a:pt x="17317" y="36650"/>
                    </a:lnTo>
                    <a:lnTo>
                      <a:pt x="17118" y="37005"/>
                    </a:lnTo>
                    <a:lnTo>
                      <a:pt x="16270" y="38339"/>
                    </a:lnTo>
                    <a:cubicBezTo>
                      <a:pt x="15646" y="39230"/>
                      <a:pt x="15231" y="40200"/>
                      <a:pt x="14728" y="41161"/>
                    </a:cubicBezTo>
                    <a:cubicBezTo>
                      <a:pt x="14209" y="42105"/>
                      <a:pt x="13862" y="43127"/>
                      <a:pt x="13481" y="44105"/>
                    </a:cubicBezTo>
                    <a:cubicBezTo>
                      <a:pt x="10459" y="52193"/>
                      <a:pt x="10745" y="61597"/>
                      <a:pt x="14243" y="69780"/>
                    </a:cubicBezTo>
                    <a:cubicBezTo>
                      <a:pt x="15101" y="71832"/>
                      <a:pt x="16183" y="73798"/>
                      <a:pt x="17430" y="75668"/>
                    </a:cubicBezTo>
                    <a:cubicBezTo>
                      <a:pt x="18694" y="77530"/>
                      <a:pt x="20166" y="79253"/>
                      <a:pt x="21630" y="80699"/>
                    </a:cubicBezTo>
                    <a:cubicBezTo>
                      <a:pt x="21812" y="80898"/>
                      <a:pt x="21976" y="81088"/>
                      <a:pt x="22175" y="81288"/>
                    </a:cubicBezTo>
                    <a:lnTo>
                      <a:pt x="22911" y="81885"/>
                    </a:lnTo>
                    <a:lnTo>
                      <a:pt x="24383" y="83115"/>
                    </a:lnTo>
                    <a:lnTo>
                      <a:pt x="25119" y="83738"/>
                    </a:lnTo>
                    <a:cubicBezTo>
                      <a:pt x="25171" y="83764"/>
                      <a:pt x="24834" y="83513"/>
                      <a:pt x="24989" y="83634"/>
                    </a:cubicBezTo>
                    <a:lnTo>
                      <a:pt x="25033" y="83660"/>
                    </a:lnTo>
                    <a:lnTo>
                      <a:pt x="25119" y="83721"/>
                    </a:lnTo>
                    <a:lnTo>
                      <a:pt x="25284" y="83833"/>
                    </a:lnTo>
                    <a:lnTo>
                      <a:pt x="25622" y="84059"/>
                    </a:lnTo>
                    <a:lnTo>
                      <a:pt x="26955" y="84959"/>
                    </a:lnTo>
                    <a:cubicBezTo>
                      <a:pt x="28834" y="86059"/>
                      <a:pt x="30817" y="86942"/>
                      <a:pt x="32938" y="87505"/>
                    </a:cubicBezTo>
                    <a:cubicBezTo>
                      <a:pt x="35060" y="88024"/>
                      <a:pt x="37268" y="88276"/>
                      <a:pt x="39493" y="88171"/>
                    </a:cubicBezTo>
                    <a:cubicBezTo>
                      <a:pt x="41727" y="88024"/>
                      <a:pt x="43944" y="87609"/>
                      <a:pt x="46100" y="86855"/>
                    </a:cubicBezTo>
                    <a:cubicBezTo>
                      <a:pt x="48213" y="86041"/>
                      <a:pt x="50265" y="85028"/>
                      <a:pt x="52162" y="83660"/>
                    </a:cubicBezTo>
                    <a:cubicBezTo>
                      <a:pt x="53036" y="82950"/>
                      <a:pt x="54041" y="82240"/>
                      <a:pt x="54785" y="81426"/>
                    </a:cubicBezTo>
                    <a:cubicBezTo>
                      <a:pt x="55184" y="81019"/>
                      <a:pt x="55582" y="80647"/>
                      <a:pt x="55998" y="80214"/>
                    </a:cubicBezTo>
                    <a:lnTo>
                      <a:pt x="57193" y="78733"/>
                    </a:lnTo>
                    <a:cubicBezTo>
                      <a:pt x="60024" y="75191"/>
                      <a:pt x="61470" y="70308"/>
                      <a:pt x="60916" y="65493"/>
                    </a:cubicBezTo>
                    <a:cubicBezTo>
                      <a:pt x="60379" y="60748"/>
                      <a:pt x="58006" y="55960"/>
                      <a:pt x="53945" y="52817"/>
                    </a:cubicBezTo>
                    <a:close/>
                  </a:path>
                </a:pathLst>
              </a:custGeom>
              <a:grpFill/>
              <a:ln w="8653" cap="flat">
                <a:noFill/>
                <a:prstDash val="solid"/>
                <a:miter/>
              </a:ln>
            </p:spPr>
            <p:txBody>
              <a:bodyPr rtlCol="0" anchor="ctr"/>
              <a:lstStyle/>
              <a:p>
                <a:endParaRPr lang="en-IN" dirty="0"/>
              </a:p>
            </p:txBody>
          </p:sp>
          <p:sp>
            <p:nvSpPr>
              <p:cNvPr id="536" name="Freeform: Shape 535">
                <a:extLst>
                  <a:ext uri="{FF2B5EF4-FFF2-40B4-BE49-F238E27FC236}">
                    <a16:creationId xmlns:a16="http://schemas.microsoft.com/office/drawing/2014/main" id="{EBFB9CFA-54FE-4C83-9D7B-38AEE7AEDA8B}"/>
                  </a:ext>
                </a:extLst>
              </p:cNvPr>
              <p:cNvSpPr/>
              <p:nvPr/>
            </p:nvSpPr>
            <p:spPr>
              <a:xfrm>
                <a:off x="-1097867" y="2974880"/>
                <a:ext cx="187956" cy="148533"/>
              </a:xfrm>
              <a:custGeom>
                <a:avLst/>
                <a:gdLst>
                  <a:gd name="connsiteX0" fmla="*/ 53615 w 187956"/>
                  <a:gd name="connsiteY0" fmla="*/ 51940 h 148533"/>
                  <a:gd name="connsiteX1" fmla="*/ 58586 w 187956"/>
                  <a:gd name="connsiteY1" fmla="*/ 66409 h 148533"/>
                  <a:gd name="connsiteX2" fmla="*/ 51442 w 187956"/>
                  <a:gd name="connsiteY2" fmla="*/ 80801 h 148533"/>
                  <a:gd name="connsiteX3" fmla="*/ 49996 w 187956"/>
                  <a:gd name="connsiteY3" fmla="*/ 82056 h 148533"/>
                  <a:gd name="connsiteX4" fmla="*/ 48273 w 187956"/>
                  <a:gd name="connsiteY4" fmla="*/ 83277 h 148533"/>
                  <a:gd name="connsiteX5" fmla="*/ 44670 w 187956"/>
                  <a:gd name="connsiteY5" fmla="*/ 85381 h 148533"/>
                  <a:gd name="connsiteX6" fmla="*/ 36652 w 187956"/>
                  <a:gd name="connsiteY6" fmla="*/ 87858 h 148533"/>
                  <a:gd name="connsiteX7" fmla="*/ 28158 w 187956"/>
                  <a:gd name="connsiteY7" fmla="*/ 87840 h 148533"/>
                  <a:gd name="connsiteX8" fmla="*/ 19897 w 187956"/>
                  <a:gd name="connsiteY8" fmla="*/ 85303 h 148533"/>
                  <a:gd name="connsiteX9" fmla="*/ 12675 w 187956"/>
                  <a:gd name="connsiteY9" fmla="*/ 80376 h 148533"/>
                  <a:gd name="connsiteX10" fmla="*/ 11142 w 187956"/>
                  <a:gd name="connsiteY10" fmla="*/ 78792 h 148533"/>
                  <a:gd name="connsiteX11" fmla="*/ 10761 w 187956"/>
                  <a:gd name="connsiteY11" fmla="*/ 78402 h 148533"/>
                  <a:gd name="connsiteX12" fmla="*/ 10580 w 187956"/>
                  <a:gd name="connsiteY12" fmla="*/ 78194 h 148533"/>
                  <a:gd name="connsiteX13" fmla="*/ 10484 w 187956"/>
                  <a:gd name="connsiteY13" fmla="*/ 78081 h 148533"/>
                  <a:gd name="connsiteX14" fmla="*/ 10450 w 187956"/>
                  <a:gd name="connsiteY14" fmla="*/ 78038 h 148533"/>
                  <a:gd name="connsiteX15" fmla="*/ 10268 w 187956"/>
                  <a:gd name="connsiteY15" fmla="*/ 77830 h 148533"/>
                  <a:gd name="connsiteX16" fmla="*/ 9688 w 187956"/>
                  <a:gd name="connsiteY16" fmla="*/ 77069 h 148533"/>
                  <a:gd name="connsiteX17" fmla="*/ 8501 w 187956"/>
                  <a:gd name="connsiteY17" fmla="*/ 75579 h 148533"/>
                  <a:gd name="connsiteX18" fmla="*/ 7913 w 187956"/>
                  <a:gd name="connsiteY18" fmla="*/ 74817 h 148533"/>
                  <a:gd name="connsiteX19" fmla="*/ 7306 w 187956"/>
                  <a:gd name="connsiteY19" fmla="*/ 73899 h 148533"/>
                  <a:gd name="connsiteX20" fmla="*/ 3237 w 187956"/>
                  <a:gd name="connsiteY20" fmla="*/ 66219 h 148533"/>
                  <a:gd name="connsiteX21" fmla="*/ 803 w 187956"/>
                  <a:gd name="connsiteY21" fmla="*/ 58010 h 148533"/>
                  <a:gd name="connsiteX22" fmla="*/ 7393 w 187956"/>
                  <a:gd name="connsiteY22" fmla="*/ 24707 h 148533"/>
                  <a:gd name="connsiteX23" fmla="*/ 9982 w 187956"/>
                  <a:gd name="connsiteY23" fmla="*/ 21122 h 148533"/>
                  <a:gd name="connsiteX24" fmla="*/ 12909 w 187956"/>
                  <a:gd name="connsiteY24" fmla="*/ 17806 h 148533"/>
                  <a:gd name="connsiteX25" fmla="*/ 14494 w 187956"/>
                  <a:gd name="connsiteY25" fmla="*/ 16230 h 148533"/>
                  <a:gd name="connsiteX26" fmla="*/ 14892 w 187956"/>
                  <a:gd name="connsiteY26" fmla="*/ 15840 h 148533"/>
                  <a:gd name="connsiteX27" fmla="*/ 14987 w 187956"/>
                  <a:gd name="connsiteY27" fmla="*/ 15736 h 148533"/>
                  <a:gd name="connsiteX28" fmla="*/ 15030 w 187956"/>
                  <a:gd name="connsiteY28" fmla="*/ 15684 h 148533"/>
                  <a:gd name="connsiteX29" fmla="*/ 15342 w 187956"/>
                  <a:gd name="connsiteY29" fmla="*/ 15433 h 148533"/>
                  <a:gd name="connsiteX30" fmla="*/ 15515 w 187956"/>
                  <a:gd name="connsiteY30" fmla="*/ 15277 h 148533"/>
                  <a:gd name="connsiteX31" fmla="*/ 16260 w 187956"/>
                  <a:gd name="connsiteY31" fmla="*/ 14680 h 148533"/>
                  <a:gd name="connsiteX32" fmla="*/ 19230 w 187956"/>
                  <a:gd name="connsiteY32" fmla="*/ 12273 h 148533"/>
                  <a:gd name="connsiteX33" fmla="*/ 22850 w 187956"/>
                  <a:gd name="connsiteY33" fmla="*/ 9787 h 148533"/>
                  <a:gd name="connsiteX34" fmla="*/ 26651 w 187956"/>
                  <a:gd name="connsiteY34" fmla="*/ 7484 h 148533"/>
                  <a:gd name="connsiteX35" fmla="*/ 30470 w 187956"/>
                  <a:gd name="connsiteY35" fmla="*/ 5501 h 148533"/>
                  <a:gd name="connsiteX36" fmla="*/ 34479 w 187956"/>
                  <a:gd name="connsiteY36" fmla="*/ 3882 h 148533"/>
                  <a:gd name="connsiteX37" fmla="*/ 51407 w 187956"/>
                  <a:gd name="connsiteY37" fmla="*/ 158 h 148533"/>
                  <a:gd name="connsiteX38" fmla="*/ 68795 w 187956"/>
                  <a:gd name="connsiteY38" fmla="*/ 1561 h 148533"/>
                  <a:gd name="connsiteX39" fmla="*/ 77185 w 187956"/>
                  <a:gd name="connsiteY39" fmla="*/ 4159 h 148533"/>
                  <a:gd name="connsiteX40" fmla="*/ 85030 w 187956"/>
                  <a:gd name="connsiteY40" fmla="*/ 8142 h 148533"/>
                  <a:gd name="connsiteX41" fmla="*/ 98530 w 187956"/>
                  <a:gd name="connsiteY41" fmla="*/ 19278 h 148533"/>
                  <a:gd name="connsiteX42" fmla="*/ 101336 w 187956"/>
                  <a:gd name="connsiteY42" fmla="*/ 22620 h 148533"/>
                  <a:gd name="connsiteX43" fmla="*/ 101613 w 187956"/>
                  <a:gd name="connsiteY43" fmla="*/ 22992 h 148533"/>
                  <a:gd name="connsiteX44" fmla="*/ 101673 w 187956"/>
                  <a:gd name="connsiteY44" fmla="*/ 23088 h 148533"/>
                  <a:gd name="connsiteX45" fmla="*/ 101803 w 187956"/>
                  <a:gd name="connsiteY45" fmla="*/ 23287 h 148533"/>
                  <a:gd name="connsiteX46" fmla="*/ 102080 w 187956"/>
                  <a:gd name="connsiteY46" fmla="*/ 23668 h 148533"/>
                  <a:gd name="connsiteX47" fmla="*/ 102626 w 187956"/>
                  <a:gd name="connsiteY47" fmla="*/ 24464 h 148533"/>
                  <a:gd name="connsiteX48" fmla="*/ 103725 w 187956"/>
                  <a:gd name="connsiteY48" fmla="*/ 26058 h 148533"/>
                  <a:gd name="connsiteX49" fmla="*/ 104791 w 187956"/>
                  <a:gd name="connsiteY49" fmla="*/ 27634 h 148533"/>
                  <a:gd name="connsiteX50" fmla="*/ 105873 w 187956"/>
                  <a:gd name="connsiteY50" fmla="*/ 29339 h 148533"/>
                  <a:gd name="connsiteX51" fmla="*/ 108012 w 187956"/>
                  <a:gd name="connsiteY51" fmla="*/ 33158 h 148533"/>
                  <a:gd name="connsiteX52" fmla="*/ 111571 w 187956"/>
                  <a:gd name="connsiteY52" fmla="*/ 40804 h 148533"/>
                  <a:gd name="connsiteX53" fmla="*/ 114177 w 187956"/>
                  <a:gd name="connsiteY53" fmla="*/ 48675 h 148533"/>
                  <a:gd name="connsiteX54" fmla="*/ 106626 w 187956"/>
                  <a:gd name="connsiteY54" fmla="*/ 44484 h 148533"/>
                  <a:gd name="connsiteX55" fmla="*/ 114688 w 187956"/>
                  <a:gd name="connsiteY55" fmla="*/ 42536 h 148533"/>
                  <a:gd name="connsiteX56" fmla="*/ 122975 w 187956"/>
                  <a:gd name="connsiteY56" fmla="*/ 41523 h 148533"/>
                  <a:gd name="connsiteX57" fmla="*/ 127140 w 187956"/>
                  <a:gd name="connsiteY57" fmla="*/ 41298 h 148533"/>
                  <a:gd name="connsiteX58" fmla="*/ 131322 w 187956"/>
                  <a:gd name="connsiteY58" fmla="*/ 41410 h 148533"/>
                  <a:gd name="connsiteX59" fmla="*/ 133417 w 187956"/>
                  <a:gd name="connsiteY59" fmla="*/ 41523 h 148533"/>
                  <a:gd name="connsiteX60" fmla="*/ 134465 w 187956"/>
                  <a:gd name="connsiteY60" fmla="*/ 41558 h 148533"/>
                  <a:gd name="connsiteX61" fmla="*/ 134993 w 187956"/>
                  <a:gd name="connsiteY61" fmla="*/ 41592 h 148533"/>
                  <a:gd name="connsiteX62" fmla="*/ 135262 w 187956"/>
                  <a:gd name="connsiteY62" fmla="*/ 41610 h 148533"/>
                  <a:gd name="connsiteX63" fmla="*/ 135400 w 187956"/>
                  <a:gd name="connsiteY63" fmla="*/ 41592 h 148533"/>
                  <a:gd name="connsiteX64" fmla="*/ 135452 w 187956"/>
                  <a:gd name="connsiteY64" fmla="*/ 41610 h 148533"/>
                  <a:gd name="connsiteX65" fmla="*/ 135911 w 187956"/>
                  <a:gd name="connsiteY65" fmla="*/ 41670 h 148533"/>
                  <a:gd name="connsiteX66" fmla="*/ 139704 w 187956"/>
                  <a:gd name="connsiteY66" fmla="*/ 42207 h 148533"/>
                  <a:gd name="connsiteX67" fmla="*/ 141635 w 187956"/>
                  <a:gd name="connsiteY67" fmla="*/ 42545 h 148533"/>
                  <a:gd name="connsiteX68" fmla="*/ 143895 w 187956"/>
                  <a:gd name="connsiteY68" fmla="*/ 43099 h 148533"/>
                  <a:gd name="connsiteX69" fmla="*/ 148372 w 187956"/>
                  <a:gd name="connsiteY69" fmla="*/ 44354 h 148533"/>
                  <a:gd name="connsiteX70" fmla="*/ 156459 w 187956"/>
                  <a:gd name="connsiteY70" fmla="*/ 47792 h 148533"/>
                  <a:gd name="connsiteX71" fmla="*/ 163984 w 187956"/>
                  <a:gd name="connsiteY71" fmla="*/ 52338 h 148533"/>
                  <a:gd name="connsiteX72" fmla="*/ 170634 w 187956"/>
                  <a:gd name="connsiteY72" fmla="*/ 58096 h 148533"/>
                  <a:gd name="connsiteX73" fmla="*/ 181025 w 187956"/>
                  <a:gd name="connsiteY73" fmla="*/ 72115 h 148533"/>
                  <a:gd name="connsiteX74" fmla="*/ 186801 w 187956"/>
                  <a:gd name="connsiteY74" fmla="*/ 88438 h 148533"/>
                  <a:gd name="connsiteX75" fmla="*/ 187779 w 187956"/>
                  <a:gd name="connsiteY75" fmla="*/ 105574 h 148533"/>
                  <a:gd name="connsiteX76" fmla="*/ 187251 w 187956"/>
                  <a:gd name="connsiteY76" fmla="*/ 109800 h 148533"/>
                  <a:gd name="connsiteX77" fmla="*/ 187104 w 187956"/>
                  <a:gd name="connsiteY77" fmla="*/ 110874 h 148533"/>
                  <a:gd name="connsiteX78" fmla="*/ 187069 w 187956"/>
                  <a:gd name="connsiteY78" fmla="*/ 111116 h 148533"/>
                  <a:gd name="connsiteX79" fmla="*/ 186991 w 187956"/>
                  <a:gd name="connsiteY79" fmla="*/ 111566 h 148533"/>
                  <a:gd name="connsiteX80" fmla="*/ 186965 w 187956"/>
                  <a:gd name="connsiteY80" fmla="*/ 111687 h 148533"/>
                  <a:gd name="connsiteX81" fmla="*/ 186835 w 187956"/>
                  <a:gd name="connsiteY81" fmla="*/ 112155 h 148533"/>
                  <a:gd name="connsiteX82" fmla="*/ 186402 w 187956"/>
                  <a:gd name="connsiteY82" fmla="*/ 113999 h 148533"/>
                  <a:gd name="connsiteX83" fmla="*/ 185138 w 187956"/>
                  <a:gd name="connsiteY83" fmla="*/ 118242 h 148533"/>
                  <a:gd name="connsiteX84" fmla="*/ 183432 w 187956"/>
                  <a:gd name="connsiteY84" fmla="*/ 122425 h 148533"/>
                  <a:gd name="connsiteX85" fmla="*/ 158641 w 187956"/>
                  <a:gd name="connsiteY85" fmla="*/ 145640 h 148533"/>
                  <a:gd name="connsiteX86" fmla="*/ 141903 w 187956"/>
                  <a:gd name="connsiteY86" fmla="*/ 148515 h 148533"/>
                  <a:gd name="connsiteX87" fmla="*/ 137660 w 187956"/>
                  <a:gd name="connsiteY87" fmla="*/ 148177 h 148533"/>
                  <a:gd name="connsiteX88" fmla="*/ 136613 w 187956"/>
                  <a:gd name="connsiteY88" fmla="*/ 148056 h 148533"/>
                  <a:gd name="connsiteX89" fmla="*/ 136353 w 187956"/>
                  <a:gd name="connsiteY89" fmla="*/ 148021 h 148533"/>
                  <a:gd name="connsiteX90" fmla="*/ 136275 w 187956"/>
                  <a:gd name="connsiteY90" fmla="*/ 148012 h 148533"/>
                  <a:gd name="connsiteX91" fmla="*/ 136171 w 187956"/>
                  <a:gd name="connsiteY91" fmla="*/ 147978 h 148533"/>
                  <a:gd name="connsiteX92" fmla="*/ 135937 w 187956"/>
                  <a:gd name="connsiteY92" fmla="*/ 147926 h 148533"/>
                  <a:gd name="connsiteX93" fmla="*/ 135470 w 187956"/>
                  <a:gd name="connsiteY93" fmla="*/ 147831 h 148533"/>
                  <a:gd name="connsiteX94" fmla="*/ 133573 w 187956"/>
                  <a:gd name="connsiteY94" fmla="*/ 147406 h 148533"/>
                  <a:gd name="connsiteX95" fmla="*/ 125373 w 187956"/>
                  <a:gd name="connsiteY95" fmla="*/ 143856 h 148533"/>
                  <a:gd name="connsiteX96" fmla="*/ 118853 w 187956"/>
                  <a:gd name="connsiteY96" fmla="*/ 138210 h 148533"/>
                  <a:gd name="connsiteX97" fmla="*/ 114342 w 187956"/>
                  <a:gd name="connsiteY97" fmla="*/ 130989 h 148533"/>
                  <a:gd name="connsiteX98" fmla="*/ 112211 w 187956"/>
                  <a:gd name="connsiteY98" fmla="*/ 122875 h 148533"/>
                  <a:gd name="connsiteX99" fmla="*/ 112506 w 187956"/>
                  <a:gd name="connsiteY99" fmla="*/ 114649 h 148533"/>
                  <a:gd name="connsiteX100" fmla="*/ 115424 w 187956"/>
                  <a:gd name="connsiteY100" fmla="*/ 106916 h 148533"/>
                  <a:gd name="connsiteX101" fmla="*/ 120948 w 187956"/>
                  <a:gd name="connsiteY101" fmla="*/ 101020 h 148533"/>
                  <a:gd name="connsiteX102" fmla="*/ 135868 w 187956"/>
                  <a:gd name="connsiteY102" fmla="*/ 97591 h 148533"/>
                  <a:gd name="connsiteX103" fmla="*/ 122265 w 187956"/>
                  <a:gd name="connsiteY103" fmla="*/ 102630 h 148533"/>
                  <a:gd name="connsiteX104" fmla="*/ 118065 w 187956"/>
                  <a:gd name="connsiteY104" fmla="*/ 108354 h 148533"/>
                  <a:gd name="connsiteX105" fmla="*/ 116402 w 187956"/>
                  <a:gd name="connsiteY105" fmla="*/ 115108 h 148533"/>
                  <a:gd name="connsiteX106" fmla="*/ 116974 w 187956"/>
                  <a:gd name="connsiteY106" fmla="*/ 122087 h 148533"/>
                  <a:gd name="connsiteX107" fmla="*/ 119459 w 187956"/>
                  <a:gd name="connsiteY107" fmla="*/ 128469 h 148533"/>
                  <a:gd name="connsiteX108" fmla="*/ 123581 w 187956"/>
                  <a:gd name="connsiteY108" fmla="*/ 133760 h 148533"/>
                  <a:gd name="connsiteX109" fmla="*/ 128984 w 187956"/>
                  <a:gd name="connsiteY109" fmla="*/ 137561 h 148533"/>
                  <a:gd name="connsiteX110" fmla="*/ 134959 w 187956"/>
                  <a:gd name="connsiteY110" fmla="*/ 139535 h 148533"/>
                  <a:gd name="connsiteX111" fmla="*/ 136829 w 187956"/>
                  <a:gd name="connsiteY111" fmla="*/ 139760 h 148533"/>
                  <a:gd name="connsiteX112" fmla="*/ 137314 w 187956"/>
                  <a:gd name="connsiteY112" fmla="*/ 139830 h 148533"/>
                  <a:gd name="connsiteX113" fmla="*/ 137539 w 187956"/>
                  <a:gd name="connsiteY113" fmla="*/ 139864 h 148533"/>
                  <a:gd name="connsiteX114" fmla="*/ 137669 w 187956"/>
                  <a:gd name="connsiteY114" fmla="*/ 139882 h 148533"/>
                  <a:gd name="connsiteX115" fmla="*/ 137712 w 187956"/>
                  <a:gd name="connsiteY115" fmla="*/ 139882 h 148533"/>
                  <a:gd name="connsiteX116" fmla="*/ 137513 w 187956"/>
                  <a:gd name="connsiteY116" fmla="*/ 139855 h 148533"/>
                  <a:gd name="connsiteX117" fmla="*/ 138431 w 187956"/>
                  <a:gd name="connsiteY117" fmla="*/ 139864 h 148533"/>
                  <a:gd name="connsiteX118" fmla="*/ 141817 w 187956"/>
                  <a:gd name="connsiteY118" fmla="*/ 139847 h 148533"/>
                  <a:gd name="connsiteX119" fmla="*/ 154727 w 187956"/>
                  <a:gd name="connsiteY119" fmla="*/ 136426 h 148533"/>
                  <a:gd name="connsiteX120" fmla="*/ 172124 w 187956"/>
                  <a:gd name="connsiteY120" fmla="*/ 117532 h 148533"/>
                  <a:gd name="connsiteX121" fmla="*/ 173076 w 187956"/>
                  <a:gd name="connsiteY121" fmla="*/ 114588 h 148533"/>
                  <a:gd name="connsiteX122" fmla="*/ 173786 w 187956"/>
                  <a:gd name="connsiteY122" fmla="*/ 111445 h 148533"/>
                  <a:gd name="connsiteX123" fmla="*/ 174089 w 187956"/>
                  <a:gd name="connsiteY123" fmla="*/ 109557 h 148533"/>
                  <a:gd name="connsiteX124" fmla="*/ 174176 w 187956"/>
                  <a:gd name="connsiteY124" fmla="*/ 109090 h 148533"/>
                  <a:gd name="connsiteX125" fmla="*/ 174193 w 187956"/>
                  <a:gd name="connsiteY125" fmla="*/ 108969 h 148533"/>
                  <a:gd name="connsiteX126" fmla="*/ 174202 w 187956"/>
                  <a:gd name="connsiteY126" fmla="*/ 108908 h 148533"/>
                  <a:gd name="connsiteX127" fmla="*/ 174150 w 187956"/>
                  <a:gd name="connsiteY127" fmla="*/ 109168 h 148533"/>
                  <a:gd name="connsiteX128" fmla="*/ 174176 w 187956"/>
                  <a:gd name="connsiteY128" fmla="*/ 108969 h 148533"/>
                  <a:gd name="connsiteX129" fmla="*/ 174210 w 187956"/>
                  <a:gd name="connsiteY129" fmla="*/ 108120 h 148533"/>
                  <a:gd name="connsiteX130" fmla="*/ 174427 w 187956"/>
                  <a:gd name="connsiteY130" fmla="*/ 104769 h 148533"/>
                  <a:gd name="connsiteX131" fmla="*/ 172877 w 187956"/>
                  <a:gd name="connsiteY131" fmla="*/ 91564 h 148533"/>
                  <a:gd name="connsiteX132" fmla="*/ 167751 w 187956"/>
                  <a:gd name="connsiteY132" fmla="*/ 79502 h 148533"/>
                  <a:gd name="connsiteX133" fmla="*/ 166920 w 187956"/>
                  <a:gd name="connsiteY133" fmla="*/ 78081 h 148533"/>
                  <a:gd name="connsiteX134" fmla="*/ 165984 w 187956"/>
                  <a:gd name="connsiteY134" fmla="*/ 76757 h 148533"/>
                  <a:gd name="connsiteX135" fmla="*/ 164062 w 187956"/>
                  <a:gd name="connsiteY135" fmla="*/ 74124 h 148533"/>
                  <a:gd name="connsiteX136" fmla="*/ 159603 w 187956"/>
                  <a:gd name="connsiteY136" fmla="*/ 69422 h 148533"/>
                  <a:gd name="connsiteX137" fmla="*/ 154641 w 187956"/>
                  <a:gd name="connsiteY137" fmla="*/ 65275 h 148533"/>
                  <a:gd name="connsiteX138" fmla="*/ 149099 w 187956"/>
                  <a:gd name="connsiteY138" fmla="*/ 61976 h 148533"/>
                  <a:gd name="connsiteX139" fmla="*/ 143185 w 187956"/>
                  <a:gd name="connsiteY139" fmla="*/ 59352 h 148533"/>
                  <a:gd name="connsiteX140" fmla="*/ 140336 w 187956"/>
                  <a:gd name="connsiteY140" fmla="*/ 58469 h 148533"/>
                  <a:gd name="connsiteX141" fmla="*/ 138907 w 187956"/>
                  <a:gd name="connsiteY141" fmla="*/ 58010 h 148533"/>
                  <a:gd name="connsiteX142" fmla="*/ 137089 w 187956"/>
                  <a:gd name="connsiteY142" fmla="*/ 57655 h 148533"/>
                  <a:gd name="connsiteX143" fmla="*/ 133314 w 187956"/>
                  <a:gd name="connsiteY143" fmla="*/ 56936 h 148533"/>
                  <a:gd name="connsiteX144" fmla="*/ 133669 w 187956"/>
                  <a:gd name="connsiteY144" fmla="*/ 56988 h 148533"/>
                  <a:gd name="connsiteX145" fmla="*/ 133599 w 187956"/>
                  <a:gd name="connsiteY145" fmla="*/ 56979 h 148533"/>
                  <a:gd name="connsiteX146" fmla="*/ 133504 w 187956"/>
                  <a:gd name="connsiteY146" fmla="*/ 56962 h 148533"/>
                  <a:gd name="connsiteX147" fmla="*/ 133296 w 187956"/>
                  <a:gd name="connsiteY147" fmla="*/ 56945 h 148533"/>
                  <a:gd name="connsiteX148" fmla="*/ 132872 w 187956"/>
                  <a:gd name="connsiteY148" fmla="*/ 56901 h 148533"/>
                  <a:gd name="connsiteX149" fmla="*/ 132006 w 187956"/>
                  <a:gd name="connsiteY149" fmla="*/ 56806 h 148533"/>
                  <a:gd name="connsiteX150" fmla="*/ 130292 w 187956"/>
                  <a:gd name="connsiteY150" fmla="*/ 56633 h 148533"/>
                  <a:gd name="connsiteX151" fmla="*/ 123399 w 187956"/>
                  <a:gd name="connsiteY151" fmla="*/ 56217 h 148533"/>
                  <a:gd name="connsiteX152" fmla="*/ 119953 w 187956"/>
                  <a:gd name="connsiteY152" fmla="*/ 56226 h 148533"/>
                  <a:gd name="connsiteX153" fmla="*/ 116472 w 187956"/>
                  <a:gd name="connsiteY153" fmla="*/ 56364 h 148533"/>
                  <a:gd name="connsiteX154" fmla="*/ 109510 w 187956"/>
                  <a:gd name="connsiteY154" fmla="*/ 57031 h 148533"/>
                  <a:gd name="connsiteX155" fmla="*/ 101950 w 187956"/>
                  <a:gd name="connsiteY155" fmla="*/ 52849 h 148533"/>
                  <a:gd name="connsiteX156" fmla="*/ 98816 w 187956"/>
                  <a:gd name="connsiteY156" fmla="*/ 46571 h 148533"/>
                  <a:gd name="connsiteX157" fmla="*/ 97110 w 187956"/>
                  <a:gd name="connsiteY157" fmla="*/ 43540 h 148533"/>
                  <a:gd name="connsiteX158" fmla="*/ 96261 w 187956"/>
                  <a:gd name="connsiteY158" fmla="*/ 42034 h 148533"/>
                  <a:gd name="connsiteX159" fmla="*/ 95344 w 187956"/>
                  <a:gd name="connsiteY159" fmla="*/ 40692 h 148533"/>
                  <a:gd name="connsiteX160" fmla="*/ 93534 w 187956"/>
                  <a:gd name="connsiteY160" fmla="*/ 37981 h 148533"/>
                  <a:gd name="connsiteX161" fmla="*/ 92495 w 187956"/>
                  <a:gd name="connsiteY161" fmla="*/ 36518 h 148533"/>
                  <a:gd name="connsiteX162" fmla="*/ 91334 w 187956"/>
                  <a:gd name="connsiteY162" fmla="*/ 35003 h 148533"/>
                  <a:gd name="connsiteX163" fmla="*/ 89196 w 187956"/>
                  <a:gd name="connsiteY163" fmla="*/ 32275 h 148533"/>
                  <a:gd name="connsiteX164" fmla="*/ 86953 w 187956"/>
                  <a:gd name="connsiteY164" fmla="*/ 29902 h 148533"/>
                  <a:gd name="connsiteX165" fmla="*/ 85845 w 187956"/>
                  <a:gd name="connsiteY165" fmla="*/ 28699 h 148533"/>
                  <a:gd name="connsiteX166" fmla="*/ 84624 w 187956"/>
                  <a:gd name="connsiteY166" fmla="*/ 27617 h 148533"/>
                  <a:gd name="connsiteX167" fmla="*/ 82190 w 187956"/>
                  <a:gd name="connsiteY167" fmla="*/ 25469 h 148533"/>
                  <a:gd name="connsiteX168" fmla="*/ 76848 w 187956"/>
                  <a:gd name="connsiteY168" fmla="*/ 21849 h 148533"/>
                  <a:gd name="connsiteX169" fmla="*/ 71107 w 187956"/>
                  <a:gd name="connsiteY169" fmla="*/ 18888 h 148533"/>
                  <a:gd name="connsiteX170" fmla="*/ 64976 w 187956"/>
                  <a:gd name="connsiteY170" fmla="*/ 16844 h 148533"/>
                  <a:gd name="connsiteX171" fmla="*/ 58620 w 187956"/>
                  <a:gd name="connsiteY171" fmla="*/ 15580 h 148533"/>
                  <a:gd name="connsiteX172" fmla="*/ 55373 w 187956"/>
                  <a:gd name="connsiteY172" fmla="*/ 15338 h 148533"/>
                  <a:gd name="connsiteX173" fmla="*/ 53745 w 187956"/>
                  <a:gd name="connsiteY173" fmla="*/ 15251 h 148533"/>
                  <a:gd name="connsiteX174" fmla="*/ 52117 w 187956"/>
                  <a:gd name="connsiteY174" fmla="*/ 15277 h 148533"/>
                  <a:gd name="connsiteX175" fmla="*/ 39172 w 187956"/>
                  <a:gd name="connsiteY175" fmla="*/ 17321 h 148533"/>
                  <a:gd name="connsiteX176" fmla="*/ 36029 w 187956"/>
                  <a:gd name="connsiteY176" fmla="*/ 18368 h 148533"/>
                  <a:gd name="connsiteX177" fmla="*/ 32998 w 187956"/>
                  <a:gd name="connsiteY177" fmla="*/ 19737 h 148533"/>
                  <a:gd name="connsiteX178" fmla="*/ 30158 w 187956"/>
                  <a:gd name="connsiteY178" fmla="*/ 21191 h 148533"/>
                  <a:gd name="connsiteX179" fmla="*/ 27361 w 187956"/>
                  <a:gd name="connsiteY179" fmla="*/ 22828 h 148533"/>
                  <a:gd name="connsiteX180" fmla="*/ 24270 w 187956"/>
                  <a:gd name="connsiteY180" fmla="*/ 25062 h 148533"/>
                  <a:gd name="connsiteX181" fmla="*/ 23499 w 187956"/>
                  <a:gd name="connsiteY181" fmla="*/ 25607 h 148533"/>
                  <a:gd name="connsiteX182" fmla="*/ 23300 w 187956"/>
                  <a:gd name="connsiteY182" fmla="*/ 25755 h 148533"/>
                  <a:gd name="connsiteX183" fmla="*/ 23525 w 187956"/>
                  <a:gd name="connsiteY183" fmla="*/ 25573 h 148533"/>
                  <a:gd name="connsiteX184" fmla="*/ 23473 w 187956"/>
                  <a:gd name="connsiteY184" fmla="*/ 25616 h 148533"/>
                  <a:gd name="connsiteX185" fmla="*/ 23404 w 187956"/>
                  <a:gd name="connsiteY185" fmla="*/ 25677 h 148533"/>
                  <a:gd name="connsiteX186" fmla="*/ 23118 w 187956"/>
                  <a:gd name="connsiteY186" fmla="*/ 25963 h 148533"/>
                  <a:gd name="connsiteX187" fmla="*/ 21897 w 187956"/>
                  <a:gd name="connsiteY187" fmla="*/ 26984 h 148533"/>
                  <a:gd name="connsiteX188" fmla="*/ 19602 w 187956"/>
                  <a:gd name="connsiteY188" fmla="*/ 29236 h 148533"/>
                  <a:gd name="connsiteX189" fmla="*/ 17533 w 187956"/>
                  <a:gd name="connsiteY189" fmla="*/ 31695 h 148533"/>
                  <a:gd name="connsiteX190" fmla="*/ 10692 w 187956"/>
                  <a:gd name="connsiteY190" fmla="*/ 56442 h 148533"/>
                  <a:gd name="connsiteX191" fmla="*/ 12017 w 187956"/>
                  <a:gd name="connsiteY191" fmla="*/ 62980 h 148533"/>
                  <a:gd name="connsiteX192" fmla="*/ 14537 w 187956"/>
                  <a:gd name="connsiteY192" fmla="*/ 69050 h 148533"/>
                  <a:gd name="connsiteX193" fmla="*/ 14901 w 187956"/>
                  <a:gd name="connsiteY193" fmla="*/ 69769 h 148533"/>
                  <a:gd name="connsiteX194" fmla="*/ 15429 w 187956"/>
                  <a:gd name="connsiteY194" fmla="*/ 70574 h 148533"/>
                  <a:gd name="connsiteX195" fmla="*/ 16477 w 187956"/>
                  <a:gd name="connsiteY195" fmla="*/ 72185 h 148533"/>
                  <a:gd name="connsiteX196" fmla="*/ 16996 w 187956"/>
                  <a:gd name="connsiteY196" fmla="*/ 72981 h 148533"/>
                  <a:gd name="connsiteX197" fmla="*/ 16901 w 187956"/>
                  <a:gd name="connsiteY197" fmla="*/ 72860 h 148533"/>
                  <a:gd name="connsiteX198" fmla="*/ 16927 w 187956"/>
                  <a:gd name="connsiteY198" fmla="*/ 72895 h 148533"/>
                  <a:gd name="connsiteX199" fmla="*/ 16996 w 187956"/>
                  <a:gd name="connsiteY199" fmla="*/ 72973 h 148533"/>
                  <a:gd name="connsiteX200" fmla="*/ 17126 w 187956"/>
                  <a:gd name="connsiteY200" fmla="*/ 73129 h 148533"/>
                  <a:gd name="connsiteX201" fmla="*/ 17386 w 187956"/>
                  <a:gd name="connsiteY201" fmla="*/ 73440 h 148533"/>
                  <a:gd name="connsiteX202" fmla="*/ 18390 w 187956"/>
                  <a:gd name="connsiteY202" fmla="*/ 74713 h 148533"/>
                  <a:gd name="connsiteX203" fmla="*/ 23360 w 187956"/>
                  <a:gd name="connsiteY203" fmla="*/ 78896 h 148533"/>
                  <a:gd name="connsiteX204" fmla="*/ 29430 w 187956"/>
                  <a:gd name="connsiteY204" fmla="*/ 81467 h 148533"/>
                  <a:gd name="connsiteX205" fmla="*/ 36107 w 187956"/>
                  <a:gd name="connsiteY205" fmla="*/ 82160 h 148533"/>
                  <a:gd name="connsiteX206" fmla="*/ 42843 w 187956"/>
                  <a:gd name="connsiteY206" fmla="*/ 80896 h 148533"/>
                  <a:gd name="connsiteX207" fmla="*/ 46013 w 187956"/>
                  <a:gd name="connsiteY207" fmla="*/ 79528 h 148533"/>
                  <a:gd name="connsiteX208" fmla="*/ 47519 w 187956"/>
                  <a:gd name="connsiteY208" fmla="*/ 78731 h 148533"/>
                  <a:gd name="connsiteX209" fmla="*/ 49095 w 187956"/>
                  <a:gd name="connsiteY209" fmla="*/ 77666 h 148533"/>
                  <a:gd name="connsiteX210" fmla="*/ 56551 w 187956"/>
                  <a:gd name="connsiteY210" fmla="*/ 66115 h 148533"/>
                  <a:gd name="connsiteX211" fmla="*/ 53615 w 187956"/>
                  <a:gd name="connsiteY211" fmla="*/ 51940 h 14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87956" h="148533">
                    <a:moveTo>
                      <a:pt x="53615" y="51940"/>
                    </a:moveTo>
                    <a:cubicBezTo>
                      <a:pt x="57088" y="55706"/>
                      <a:pt x="59010" y="61049"/>
                      <a:pt x="58586" y="66409"/>
                    </a:cubicBezTo>
                    <a:cubicBezTo>
                      <a:pt x="58231" y="71769"/>
                      <a:pt x="55719" y="77060"/>
                      <a:pt x="51442" y="80801"/>
                    </a:cubicBezTo>
                    <a:lnTo>
                      <a:pt x="49996" y="82056"/>
                    </a:lnTo>
                    <a:cubicBezTo>
                      <a:pt x="49468" y="82463"/>
                      <a:pt x="48844" y="82879"/>
                      <a:pt x="48273" y="83277"/>
                    </a:cubicBezTo>
                    <a:cubicBezTo>
                      <a:pt x="47104" y="84160"/>
                      <a:pt x="45900" y="84715"/>
                      <a:pt x="44670" y="85381"/>
                    </a:cubicBezTo>
                    <a:cubicBezTo>
                      <a:pt x="42159" y="86576"/>
                      <a:pt x="39440" y="87416"/>
                      <a:pt x="36652" y="87858"/>
                    </a:cubicBezTo>
                    <a:cubicBezTo>
                      <a:pt x="33855" y="88265"/>
                      <a:pt x="30980" y="88239"/>
                      <a:pt x="28158" y="87840"/>
                    </a:cubicBezTo>
                    <a:cubicBezTo>
                      <a:pt x="25309" y="87399"/>
                      <a:pt x="22538" y="86524"/>
                      <a:pt x="19897" y="85303"/>
                    </a:cubicBezTo>
                    <a:cubicBezTo>
                      <a:pt x="17282" y="84022"/>
                      <a:pt x="14857" y="82359"/>
                      <a:pt x="12675" y="80376"/>
                    </a:cubicBezTo>
                    <a:cubicBezTo>
                      <a:pt x="12147" y="79865"/>
                      <a:pt x="11662" y="79320"/>
                      <a:pt x="11142" y="78792"/>
                    </a:cubicBezTo>
                    <a:lnTo>
                      <a:pt x="10761" y="78402"/>
                    </a:lnTo>
                    <a:lnTo>
                      <a:pt x="10580" y="78194"/>
                    </a:lnTo>
                    <a:lnTo>
                      <a:pt x="10484" y="78081"/>
                    </a:lnTo>
                    <a:lnTo>
                      <a:pt x="10450" y="78038"/>
                    </a:lnTo>
                    <a:cubicBezTo>
                      <a:pt x="10545" y="78186"/>
                      <a:pt x="10251" y="77796"/>
                      <a:pt x="10268" y="77830"/>
                    </a:cubicBezTo>
                    <a:lnTo>
                      <a:pt x="9688" y="77069"/>
                    </a:lnTo>
                    <a:lnTo>
                      <a:pt x="8501" y="75579"/>
                    </a:lnTo>
                    <a:lnTo>
                      <a:pt x="7913" y="74817"/>
                    </a:lnTo>
                    <a:lnTo>
                      <a:pt x="7306" y="73899"/>
                    </a:lnTo>
                    <a:cubicBezTo>
                      <a:pt x="5635" y="71371"/>
                      <a:pt x="4319" y="68860"/>
                      <a:pt x="3237" y="66219"/>
                    </a:cubicBezTo>
                    <a:cubicBezTo>
                      <a:pt x="2163" y="63569"/>
                      <a:pt x="1340" y="60815"/>
                      <a:pt x="803" y="58010"/>
                    </a:cubicBezTo>
                    <a:cubicBezTo>
                      <a:pt x="-1405" y="46744"/>
                      <a:pt x="985" y="34578"/>
                      <a:pt x="7393" y="24707"/>
                    </a:cubicBezTo>
                    <a:cubicBezTo>
                      <a:pt x="8216" y="23486"/>
                      <a:pt x="9012" y="22239"/>
                      <a:pt x="9982" y="21122"/>
                    </a:cubicBezTo>
                    <a:cubicBezTo>
                      <a:pt x="10917" y="19979"/>
                      <a:pt x="11827" y="18793"/>
                      <a:pt x="12909" y="17806"/>
                    </a:cubicBezTo>
                    <a:lnTo>
                      <a:pt x="14494" y="16230"/>
                    </a:lnTo>
                    <a:lnTo>
                      <a:pt x="14892" y="15840"/>
                    </a:lnTo>
                    <a:lnTo>
                      <a:pt x="14987" y="15736"/>
                    </a:lnTo>
                    <a:lnTo>
                      <a:pt x="15030" y="15684"/>
                    </a:lnTo>
                    <a:cubicBezTo>
                      <a:pt x="15169" y="15572"/>
                      <a:pt x="14814" y="15857"/>
                      <a:pt x="15342" y="15433"/>
                    </a:cubicBezTo>
                    <a:lnTo>
                      <a:pt x="15515" y="15277"/>
                    </a:lnTo>
                    <a:lnTo>
                      <a:pt x="16260" y="14680"/>
                    </a:lnTo>
                    <a:lnTo>
                      <a:pt x="19230" y="12273"/>
                    </a:lnTo>
                    <a:cubicBezTo>
                      <a:pt x="20217" y="11441"/>
                      <a:pt x="21646" y="10619"/>
                      <a:pt x="22850" y="9787"/>
                    </a:cubicBezTo>
                    <a:cubicBezTo>
                      <a:pt x="24105" y="8939"/>
                      <a:pt x="25387" y="8099"/>
                      <a:pt x="26651" y="7484"/>
                    </a:cubicBezTo>
                    <a:lnTo>
                      <a:pt x="30470" y="5501"/>
                    </a:lnTo>
                    <a:lnTo>
                      <a:pt x="34479" y="3882"/>
                    </a:lnTo>
                    <a:cubicBezTo>
                      <a:pt x="39873" y="1882"/>
                      <a:pt x="45571" y="470"/>
                      <a:pt x="51407" y="158"/>
                    </a:cubicBezTo>
                    <a:cubicBezTo>
                      <a:pt x="57183" y="-274"/>
                      <a:pt x="63097" y="176"/>
                      <a:pt x="68795" y="1561"/>
                    </a:cubicBezTo>
                    <a:cubicBezTo>
                      <a:pt x="71687" y="2107"/>
                      <a:pt x="74414" y="3189"/>
                      <a:pt x="77185" y="4159"/>
                    </a:cubicBezTo>
                    <a:cubicBezTo>
                      <a:pt x="79844" y="5423"/>
                      <a:pt x="82563" y="6540"/>
                      <a:pt x="85030" y="8142"/>
                    </a:cubicBezTo>
                    <a:cubicBezTo>
                      <a:pt x="90157" y="11034"/>
                      <a:pt x="94607" y="14966"/>
                      <a:pt x="98530" y="19278"/>
                    </a:cubicBezTo>
                    <a:cubicBezTo>
                      <a:pt x="99474" y="20378"/>
                      <a:pt x="100400" y="21503"/>
                      <a:pt x="101336" y="22620"/>
                    </a:cubicBezTo>
                    <a:lnTo>
                      <a:pt x="101613" y="22992"/>
                    </a:lnTo>
                    <a:lnTo>
                      <a:pt x="101673" y="23088"/>
                    </a:lnTo>
                    <a:lnTo>
                      <a:pt x="101803" y="23287"/>
                    </a:lnTo>
                    <a:lnTo>
                      <a:pt x="102080" y="23668"/>
                    </a:lnTo>
                    <a:lnTo>
                      <a:pt x="102626" y="24464"/>
                    </a:lnTo>
                    <a:lnTo>
                      <a:pt x="103725" y="26058"/>
                    </a:lnTo>
                    <a:lnTo>
                      <a:pt x="104791" y="27634"/>
                    </a:lnTo>
                    <a:cubicBezTo>
                      <a:pt x="105146" y="28144"/>
                      <a:pt x="105501" y="28681"/>
                      <a:pt x="105873" y="29339"/>
                    </a:cubicBezTo>
                    <a:lnTo>
                      <a:pt x="108012" y="33158"/>
                    </a:lnTo>
                    <a:cubicBezTo>
                      <a:pt x="109527" y="35713"/>
                      <a:pt x="110419" y="38250"/>
                      <a:pt x="111571" y="40804"/>
                    </a:cubicBezTo>
                    <a:cubicBezTo>
                      <a:pt x="112636" y="43367"/>
                      <a:pt x="113337" y="46078"/>
                      <a:pt x="114177" y="48675"/>
                    </a:cubicBezTo>
                    <a:lnTo>
                      <a:pt x="106626" y="44484"/>
                    </a:lnTo>
                    <a:cubicBezTo>
                      <a:pt x="109293" y="43817"/>
                      <a:pt x="111960" y="42969"/>
                      <a:pt x="114688" y="42536"/>
                    </a:cubicBezTo>
                    <a:cubicBezTo>
                      <a:pt x="117424" y="42155"/>
                      <a:pt x="120186" y="41549"/>
                      <a:pt x="122975" y="41523"/>
                    </a:cubicBezTo>
                    <a:lnTo>
                      <a:pt x="127140" y="41298"/>
                    </a:lnTo>
                    <a:cubicBezTo>
                      <a:pt x="128542" y="41211"/>
                      <a:pt x="129937" y="41367"/>
                      <a:pt x="131322" y="41410"/>
                    </a:cubicBezTo>
                    <a:lnTo>
                      <a:pt x="133417" y="41523"/>
                    </a:lnTo>
                    <a:lnTo>
                      <a:pt x="134465" y="41558"/>
                    </a:lnTo>
                    <a:lnTo>
                      <a:pt x="134993" y="41592"/>
                    </a:lnTo>
                    <a:lnTo>
                      <a:pt x="135262" y="41610"/>
                    </a:lnTo>
                    <a:lnTo>
                      <a:pt x="135400" y="41592"/>
                    </a:lnTo>
                    <a:lnTo>
                      <a:pt x="135452" y="41610"/>
                    </a:lnTo>
                    <a:lnTo>
                      <a:pt x="135911" y="41670"/>
                    </a:lnTo>
                    <a:lnTo>
                      <a:pt x="139704" y="42207"/>
                    </a:lnTo>
                    <a:cubicBezTo>
                      <a:pt x="140345" y="42328"/>
                      <a:pt x="140925" y="42380"/>
                      <a:pt x="141635" y="42545"/>
                    </a:cubicBezTo>
                    <a:lnTo>
                      <a:pt x="143895" y="43099"/>
                    </a:lnTo>
                    <a:cubicBezTo>
                      <a:pt x="145384" y="43515"/>
                      <a:pt x="146960" y="43852"/>
                      <a:pt x="148372" y="44354"/>
                    </a:cubicBezTo>
                    <a:cubicBezTo>
                      <a:pt x="151117" y="45359"/>
                      <a:pt x="153905" y="46329"/>
                      <a:pt x="156459" y="47792"/>
                    </a:cubicBezTo>
                    <a:cubicBezTo>
                      <a:pt x="159126" y="49039"/>
                      <a:pt x="161525" y="50762"/>
                      <a:pt x="163984" y="52338"/>
                    </a:cubicBezTo>
                    <a:cubicBezTo>
                      <a:pt x="166270" y="54191"/>
                      <a:pt x="168651" y="55923"/>
                      <a:pt x="170634" y="58096"/>
                    </a:cubicBezTo>
                    <a:cubicBezTo>
                      <a:pt x="174817" y="62192"/>
                      <a:pt x="178324" y="66955"/>
                      <a:pt x="181025" y="72115"/>
                    </a:cubicBezTo>
                    <a:cubicBezTo>
                      <a:pt x="183822" y="77224"/>
                      <a:pt x="185640" y="82801"/>
                      <a:pt x="186801" y="88438"/>
                    </a:cubicBezTo>
                    <a:cubicBezTo>
                      <a:pt x="188065" y="94084"/>
                      <a:pt x="188117" y="99894"/>
                      <a:pt x="187779" y="105574"/>
                    </a:cubicBezTo>
                    <a:lnTo>
                      <a:pt x="187251" y="109800"/>
                    </a:lnTo>
                    <a:lnTo>
                      <a:pt x="187104" y="110874"/>
                    </a:lnTo>
                    <a:lnTo>
                      <a:pt x="187069" y="111116"/>
                    </a:lnTo>
                    <a:lnTo>
                      <a:pt x="186991" y="111566"/>
                    </a:lnTo>
                    <a:lnTo>
                      <a:pt x="186965" y="111687"/>
                    </a:lnTo>
                    <a:lnTo>
                      <a:pt x="186835" y="112155"/>
                    </a:lnTo>
                    <a:lnTo>
                      <a:pt x="186402" y="113999"/>
                    </a:lnTo>
                    <a:cubicBezTo>
                      <a:pt x="186195" y="115143"/>
                      <a:pt x="185632" y="116770"/>
                      <a:pt x="185138" y="118242"/>
                    </a:cubicBezTo>
                    <a:cubicBezTo>
                      <a:pt x="184671" y="119801"/>
                      <a:pt x="184021" y="121100"/>
                      <a:pt x="183432" y="122425"/>
                    </a:cubicBezTo>
                    <a:cubicBezTo>
                      <a:pt x="178445" y="133101"/>
                      <a:pt x="169379" y="141561"/>
                      <a:pt x="158641" y="145640"/>
                    </a:cubicBezTo>
                    <a:cubicBezTo>
                      <a:pt x="153299" y="147701"/>
                      <a:pt x="147558" y="148688"/>
                      <a:pt x="141903" y="148515"/>
                    </a:cubicBezTo>
                    <a:cubicBezTo>
                      <a:pt x="140475" y="148567"/>
                      <a:pt x="139072" y="148298"/>
                      <a:pt x="137660" y="148177"/>
                    </a:cubicBezTo>
                    <a:lnTo>
                      <a:pt x="136613" y="148056"/>
                    </a:lnTo>
                    <a:lnTo>
                      <a:pt x="136353" y="148021"/>
                    </a:lnTo>
                    <a:lnTo>
                      <a:pt x="136275" y="148012"/>
                    </a:lnTo>
                    <a:lnTo>
                      <a:pt x="136171" y="147978"/>
                    </a:lnTo>
                    <a:lnTo>
                      <a:pt x="135937" y="147926"/>
                    </a:lnTo>
                    <a:lnTo>
                      <a:pt x="135470" y="147831"/>
                    </a:lnTo>
                    <a:lnTo>
                      <a:pt x="133573" y="147406"/>
                    </a:lnTo>
                    <a:cubicBezTo>
                      <a:pt x="130465" y="146558"/>
                      <a:pt x="127876" y="145397"/>
                      <a:pt x="125373" y="143856"/>
                    </a:cubicBezTo>
                    <a:cubicBezTo>
                      <a:pt x="122940" y="142245"/>
                      <a:pt x="120732" y="140392"/>
                      <a:pt x="118853" y="138210"/>
                    </a:cubicBezTo>
                    <a:cubicBezTo>
                      <a:pt x="117017" y="135994"/>
                      <a:pt x="115484" y="133578"/>
                      <a:pt x="114342" y="130989"/>
                    </a:cubicBezTo>
                    <a:cubicBezTo>
                      <a:pt x="113242" y="128382"/>
                      <a:pt x="112523" y="125646"/>
                      <a:pt x="112211" y="122875"/>
                    </a:cubicBezTo>
                    <a:cubicBezTo>
                      <a:pt x="111986" y="120113"/>
                      <a:pt x="111978" y="117333"/>
                      <a:pt x="112506" y="114649"/>
                    </a:cubicBezTo>
                    <a:cubicBezTo>
                      <a:pt x="112956" y="111982"/>
                      <a:pt x="113969" y="109228"/>
                      <a:pt x="115424" y="106916"/>
                    </a:cubicBezTo>
                    <a:cubicBezTo>
                      <a:pt x="116887" y="104596"/>
                      <a:pt x="118775" y="102587"/>
                      <a:pt x="120948" y="101020"/>
                    </a:cubicBezTo>
                    <a:cubicBezTo>
                      <a:pt x="125278" y="97833"/>
                      <a:pt x="130846" y="96612"/>
                      <a:pt x="135868" y="97591"/>
                    </a:cubicBezTo>
                    <a:cubicBezTo>
                      <a:pt x="130716" y="97339"/>
                      <a:pt x="125798" y="99348"/>
                      <a:pt x="122265" y="102630"/>
                    </a:cubicBezTo>
                    <a:cubicBezTo>
                      <a:pt x="120498" y="104267"/>
                      <a:pt x="119061" y="106232"/>
                      <a:pt x="118065" y="108354"/>
                    </a:cubicBezTo>
                    <a:cubicBezTo>
                      <a:pt x="117069" y="110510"/>
                      <a:pt x="116524" y="112709"/>
                      <a:pt x="116402" y="115108"/>
                    </a:cubicBezTo>
                    <a:cubicBezTo>
                      <a:pt x="116221" y="117472"/>
                      <a:pt x="116532" y="119827"/>
                      <a:pt x="116974" y="122087"/>
                    </a:cubicBezTo>
                    <a:cubicBezTo>
                      <a:pt x="117502" y="124356"/>
                      <a:pt x="118411" y="126460"/>
                      <a:pt x="119459" y="128469"/>
                    </a:cubicBezTo>
                    <a:cubicBezTo>
                      <a:pt x="120593" y="130452"/>
                      <a:pt x="122005" y="132209"/>
                      <a:pt x="123581" y="133760"/>
                    </a:cubicBezTo>
                    <a:cubicBezTo>
                      <a:pt x="125217" y="135318"/>
                      <a:pt x="127053" y="136548"/>
                      <a:pt x="128984" y="137561"/>
                    </a:cubicBezTo>
                    <a:cubicBezTo>
                      <a:pt x="130932" y="138522"/>
                      <a:pt x="133132" y="139172"/>
                      <a:pt x="134959" y="139535"/>
                    </a:cubicBezTo>
                    <a:lnTo>
                      <a:pt x="136829" y="139760"/>
                    </a:lnTo>
                    <a:lnTo>
                      <a:pt x="137314" y="139830"/>
                    </a:lnTo>
                    <a:lnTo>
                      <a:pt x="137539" y="139864"/>
                    </a:lnTo>
                    <a:lnTo>
                      <a:pt x="137669" y="139882"/>
                    </a:lnTo>
                    <a:lnTo>
                      <a:pt x="137712" y="139882"/>
                    </a:lnTo>
                    <a:cubicBezTo>
                      <a:pt x="137920" y="139916"/>
                      <a:pt x="137513" y="139855"/>
                      <a:pt x="137513" y="139855"/>
                    </a:cubicBezTo>
                    <a:lnTo>
                      <a:pt x="138431" y="139864"/>
                    </a:lnTo>
                    <a:cubicBezTo>
                      <a:pt x="139557" y="139847"/>
                      <a:pt x="140700" y="140003"/>
                      <a:pt x="141817" y="139847"/>
                    </a:cubicBezTo>
                    <a:cubicBezTo>
                      <a:pt x="146328" y="139578"/>
                      <a:pt x="150736" y="138392"/>
                      <a:pt x="154727" y="136426"/>
                    </a:cubicBezTo>
                    <a:cubicBezTo>
                      <a:pt x="162746" y="132538"/>
                      <a:pt x="169102" y="125611"/>
                      <a:pt x="172124" y="117532"/>
                    </a:cubicBezTo>
                    <a:cubicBezTo>
                      <a:pt x="172487" y="116519"/>
                      <a:pt x="172912" y="115489"/>
                      <a:pt x="173076" y="114588"/>
                    </a:cubicBezTo>
                    <a:cubicBezTo>
                      <a:pt x="173319" y="113636"/>
                      <a:pt x="173604" y="112848"/>
                      <a:pt x="173786" y="111445"/>
                    </a:cubicBezTo>
                    <a:lnTo>
                      <a:pt x="174089" y="109557"/>
                    </a:lnTo>
                    <a:lnTo>
                      <a:pt x="174176" y="109090"/>
                    </a:lnTo>
                    <a:lnTo>
                      <a:pt x="174193" y="108969"/>
                    </a:lnTo>
                    <a:lnTo>
                      <a:pt x="174202" y="108908"/>
                    </a:lnTo>
                    <a:cubicBezTo>
                      <a:pt x="174176" y="109038"/>
                      <a:pt x="174271" y="108544"/>
                      <a:pt x="174150" y="109168"/>
                    </a:cubicBezTo>
                    <a:lnTo>
                      <a:pt x="174176" y="108969"/>
                    </a:lnTo>
                    <a:lnTo>
                      <a:pt x="174210" y="108120"/>
                    </a:lnTo>
                    <a:lnTo>
                      <a:pt x="174427" y="104769"/>
                    </a:lnTo>
                    <a:cubicBezTo>
                      <a:pt x="174384" y="100292"/>
                      <a:pt x="174133" y="95815"/>
                      <a:pt x="172877" y="91564"/>
                    </a:cubicBezTo>
                    <a:cubicBezTo>
                      <a:pt x="171717" y="87321"/>
                      <a:pt x="170115" y="83191"/>
                      <a:pt x="167751" y="79502"/>
                    </a:cubicBezTo>
                    <a:lnTo>
                      <a:pt x="166920" y="78081"/>
                    </a:lnTo>
                    <a:lnTo>
                      <a:pt x="165984" y="76757"/>
                    </a:lnTo>
                    <a:cubicBezTo>
                      <a:pt x="165335" y="75882"/>
                      <a:pt x="164755" y="74973"/>
                      <a:pt x="164062" y="74124"/>
                    </a:cubicBezTo>
                    <a:cubicBezTo>
                      <a:pt x="162633" y="72514"/>
                      <a:pt x="161265" y="70825"/>
                      <a:pt x="159603" y="69422"/>
                    </a:cubicBezTo>
                    <a:cubicBezTo>
                      <a:pt x="158105" y="67855"/>
                      <a:pt x="156277" y="66678"/>
                      <a:pt x="154641" y="65275"/>
                    </a:cubicBezTo>
                    <a:cubicBezTo>
                      <a:pt x="152788" y="64158"/>
                      <a:pt x="151082" y="62859"/>
                      <a:pt x="149099" y="61976"/>
                    </a:cubicBezTo>
                    <a:cubicBezTo>
                      <a:pt x="147220" y="60911"/>
                      <a:pt x="145177" y="60218"/>
                      <a:pt x="143185" y="59352"/>
                    </a:cubicBezTo>
                    <a:cubicBezTo>
                      <a:pt x="142206" y="58980"/>
                      <a:pt x="141271" y="58798"/>
                      <a:pt x="140336" y="58469"/>
                    </a:cubicBezTo>
                    <a:lnTo>
                      <a:pt x="138907" y="58010"/>
                    </a:lnTo>
                    <a:cubicBezTo>
                      <a:pt x="138362" y="57871"/>
                      <a:pt x="137678" y="57793"/>
                      <a:pt x="137089" y="57655"/>
                    </a:cubicBezTo>
                    <a:lnTo>
                      <a:pt x="133314" y="56936"/>
                    </a:lnTo>
                    <a:cubicBezTo>
                      <a:pt x="132950" y="56876"/>
                      <a:pt x="133772" y="56997"/>
                      <a:pt x="133669" y="56988"/>
                    </a:cubicBezTo>
                    <a:lnTo>
                      <a:pt x="133599" y="56979"/>
                    </a:lnTo>
                    <a:lnTo>
                      <a:pt x="133504" y="56962"/>
                    </a:lnTo>
                    <a:lnTo>
                      <a:pt x="133296" y="56945"/>
                    </a:lnTo>
                    <a:lnTo>
                      <a:pt x="132872" y="56901"/>
                    </a:lnTo>
                    <a:lnTo>
                      <a:pt x="132006" y="56806"/>
                    </a:lnTo>
                    <a:lnTo>
                      <a:pt x="130292" y="56633"/>
                    </a:lnTo>
                    <a:cubicBezTo>
                      <a:pt x="128006" y="56313"/>
                      <a:pt x="125720" y="56304"/>
                      <a:pt x="123399" y="56217"/>
                    </a:cubicBezTo>
                    <a:cubicBezTo>
                      <a:pt x="122247" y="56148"/>
                      <a:pt x="121096" y="56131"/>
                      <a:pt x="119953" y="56226"/>
                    </a:cubicBezTo>
                    <a:lnTo>
                      <a:pt x="116472" y="56364"/>
                    </a:lnTo>
                    <a:cubicBezTo>
                      <a:pt x="114151" y="56503"/>
                      <a:pt x="111856" y="56841"/>
                      <a:pt x="109510" y="57031"/>
                    </a:cubicBezTo>
                    <a:cubicBezTo>
                      <a:pt x="106271" y="57291"/>
                      <a:pt x="103345" y="55542"/>
                      <a:pt x="101950" y="52849"/>
                    </a:cubicBezTo>
                    <a:cubicBezTo>
                      <a:pt x="100877" y="50754"/>
                      <a:pt x="99950" y="48606"/>
                      <a:pt x="98816" y="46571"/>
                    </a:cubicBezTo>
                    <a:lnTo>
                      <a:pt x="97110" y="43540"/>
                    </a:lnTo>
                    <a:cubicBezTo>
                      <a:pt x="96833" y="43047"/>
                      <a:pt x="96564" y="42527"/>
                      <a:pt x="96261" y="42034"/>
                    </a:cubicBezTo>
                    <a:lnTo>
                      <a:pt x="95344" y="40692"/>
                    </a:lnTo>
                    <a:lnTo>
                      <a:pt x="93534" y="37981"/>
                    </a:lnTo>
                    <a:cubicBezTo>
                      <a:pt x="93291" y="37540"/>
                      <a:pt x="92884" y="37037"/>
                      <a:pt x="92495" y="36518"/>
                    </a:cubicBezTo>
                    <a:lnTo>
                      <a:pt x="91334" y="35003"/>
                    </a:lnTo>
                    <a:lnTo>
                      <a:pt x="89196" y="32275"/>
                    </a:lnTo>
                    <a:cubicBezTo>
                      <a:pt x="88434" y="31487"/>
                      <a:pt x="87672" y="30690"/>
                      <a:pt x="86953" y="29902"/>
                    </a:cubicBezTo>
                    <a:cubicBezTo>
                      <a:pt x="86589" y="29495"/>
                      <a:pt x="86243" y="29071"/>
                      <a:pt x="85845" y="28699"/>
                    </a:cubicBezTo>
                    <a:lnTo>
                      <a:pt x="84624" y="27617"/>
                    </a:lnTo>
                    <a:cubicBezTo>
                      <a:pt x="83792" y="26906"/>
                      <a:pt x="83039" y="26127"/>
                      <a:pt x="82190" y="25469"/>
                    </a:cubicBezTo>
                    <a:cubicBezTo>
                      <a:pt x="80407" y="24248"/>
                      <a:pt x="78735" y="22897"/>
                      <a:pt x="76848" y="21849"/>
                    </a:cubicBezTo>
                    <a:cubicBezTo>
                      <a:pt x="75055" y="20646"/>
                      <a:pt x="73029" y="19866"/>
                      <a:pt x="71107" y="18888"/>
                    </a:cubicBezTo>
                    <a:cubicBezTo>
                      <a:pt x="69054" y="18230"/>
                      <a:pt x="67098" y="17312"/>
                      <a:pt x="64976" y="16844"/>
                    </a:cubicBezTo>
                    <a:cubicBezTo>
                      <a:pt x="62924" y="16195"/>
                      <a:pt x="60750" y="15935"/>
                      <a:pt x="58620" y="15580"/>
                    </a:cubicBezTo>
                    <a:cubicBezTo>
                      <a:pt x="57538" y="15442"/>
                      <a:pt x="56455" y="15442"/>
                      <a:pt x="55373" y="15338"/>
                    </a:cubicBezTo>
                    <a:lnTo>
                      <a:pt x="53745" y="15251"/>
                    </a:lnTo>
                    <a:lnTo>
                      <a:pt x="52117" y="15277"/>
                    </a:lnTo>
                    <a:cubicBezTo>
                      <a:pt x="47753" y="15225"/>
                      <a:pt x="43389" y="16056"/>
                      <a:pt x="39172" y="17321"/>
                    </a:cubicBezTo>
                    <a:lnTo>
                      <a:pt x="36029" y="18368"/>
                    </a:lnTo>
                    <a:lnTo>
                      <a:pt x="32998" y="19737"/>
                    </a:lnTo>
                    <a:cubicBezTo>
                      <a:pt x="31924" y="20144"/>
                      <a:pt x="31041" y="20663"/>
                      <a:pt x="30158" y="21191"/>
                    </a:cubicBezTo>
                    <a:cubicBezTo>
                      <a:pt x="29231" y="21754"/>
                      <a:pt x="28391" y="22092"/>
                      <a:pt x="27361" y="22828"/>
                    </a:cubicBezTo>
                    <a:lnTo>
                      <a:pt x="24270" y="25062"/>
                    </a:lnTo>
                    <a:lnTo>
                      <a:pt x="23499" y="25607"/>
                    </a:lnTo>
                    <a:lnTo>
                      <a:pt x="23300" y="25755"/>
                    </a:lnTo>
                    <a:cubicBezTo>
                      <a:pt x="23793" y="25365"/>
                      <a:pt x="23421" y="25651"/>
                      <a:pt x="23525" y="25573"/>
                    </a:cubicBezTo>
                    <a:lnTo>
                      <a:pt x="23473" y="25616"/>
                    </a:lnTo>
                    <a:lnTo>
                      <a:pt x="23404" y="25677"/>
                    </a:lnTo>
                    <a:lnTo>
                      <a:pt x="23118" y="25963"/>
                    </a:lnTo>
                    <a:lnTo>
                      <a:pt x="21897" y="26984"/>
                    </a:lnTo>
                    <a:cubicBezTo>
                      <a:pt x="21040" y="27651"/>
                      <a:pt x="20347" y="28465"/>
                      <a:pt x="19602" y="29236"/>
                    </a:cubicBezTo>
                    <a:cubicBezTo>
                      <a:pt x="18814" y="29972"/>
                      <a:pt x="18191" y="30846"/>
                      <a:pt x="17533" y="31695"/>
                    </a:cubicBezTo>
                    <a:cubicBezTo>
                      <a:pt x="12285" y="38518"/>
                      <a:pt x="9774" y="47584"/>
                      <a:pt x="10692" y="56442"/>
                    </a:cubicBezTo>
                    <a:cubicBezTo>
                      <a:pt x="10926" y="58651"/>
                      <a:pt x="11368" y="60841"/>
                      <a:pt x="12017" y="62980"/>
                    </a:cubicBezTo>
                    <a:cubicBezTo>
                      <a:pt x="12684" y="65145"/>
                      <a:pt x="13576" y="67240"/>
                      <a:pt x="14537" y="69050"/>
                    </a:cubicBezTo>
                    <a:cubicBezTo>
                      <a:pt x="14658" y="69284"/>
                      <a:pt x="14762" y="69509"/>
                      <a:pt x="14901" y="69769"/>
                    </a:cubicBezTo>
                    <a:lnTo>
                      <a:pt x="15429" y="70574"/>
                    </a:lnTo>
                    <a:lnTo>
                      <a:pt x="16477" y="72185"/>
                    </a:lnTo>
                    <a:lnTo>
                      <a:pt x="16996" y="72981"/>
                    </a:lnTo>
                    <a:cubicBezTo>
                      <a:pt x="17039" y="73051"/>
                      <a:pt x="16779" y="72696"/>
                      <a:pt x="16901" y="72860"/>
                    </a:cubicBezTo>
                    <a:lnTo>
                      <a:pt x="16927" y="72895"/>
                    </a:lnTo>
                    <a:lnTo>
                      <a:pt x="16996" y="72973"/>
                    </a:lnTo>
                    <a:lnTo>
                      <a:pt x="17126" y="73129"/>
                    </a:lnTo>
                    <a:lnTo>
                      <a:pt x="17386" y="73440"/>
                    </a:lnTo>
                    <a:lnTo>
                      <a:pt x="18390" y="74713"/>
                    </a:lnTo>
                    <a:cubicBezTo>
                      <a:pt x="19845" y="76298"/>
                      <a:pt x="21490" y="77718"/>
                      <a:pt x="23360" y="78896"/>
                    </a:cubicBezTo>
                    <a:cubicBezTo>
                      <a:pt x="25231" y="79995"/>
                      <a:pt x="27266" y="80904"/>
                      <a:pt x="29430" y="81467"/>
                    </a:cubicBezTo>
                    <a:cubicBezTo>
                      <a:pt x="31595" y="81987"/>
                      <a:pt x="33838" y="82255"/>
                      <a:pt x="36107" y="82160"/>
                    </a:cubicBezTo>
                    <a:cubicBezTo>
                      <a:pt x="38358" y="82004"/>
                      <a:pt x="40635" y="81649"/>
                      <a:pt x="42843" y="80896"/>
                    </a:cubicBezTo>
                    <a:cubicBezTo>
                      <a:pt x="43882" y="80471"/>
                      <a:pt x="45051" y="80082"/>
                      <a:pt x="46013" y="79528"/>
                    </a:cubicBezTo>
                    <a:cubicBezTo>
                      <a:pt x="46506" y="79276"/>
                      <a:pt x="47000" y="79017"/>
                      <a:pt x="47519" y="78731"/>
                    </a:cubicBezTo>
                    <a:lnTo>
                      <a:pt x="49095" y="77666"/>
                    </a:lnTo>
                    <a:cubicBezTo>
                      <a:pt x="52871" y="75112"/>
                      <a:pt x="55676" y="70869"/>
                      <a:pt x="56551" y="66115"/>
                    </a:cubicBezTo>
                    <a:cubicBezTo>
                      <a:pt x="57425" y="61439"/>
                      <a:pt x="56542" y="56157"/>
                      <a:pt x="53615" y="51940"/>
                    </a:cubicBezTo>
                    <a:close/>
                  </a:path>
                </a:pathLst>
              </a:custGeom>
              <a:grpFill/>
              <a:ln w="8653" cap="flat">
                <a:noFill/>
                <a:prstDash val="solid"/>
                <a:miter/>
              </a:ln>
            </p:spPr>
            <p:txBody>
              <a:bodyPr rtlCol="0" anchor="ctr"/>
              <a:lstStyle/>
              <a:p>
                <a:endParaRPr lang="en-IN" dirty="0"/>
              </a:p>
            </p:txBody>
          </p:sp>
          <p:sp>
            <p:nvSpPr>
              <p:cNvPr id="537" name="Freeform: Shape 536">
                <a:extLst>
                  <a:ext uri="{FF2B5EF4-FFF2-40B4-BE49-F238E27FC236}">
                    <a16:creationId xmlns:a16="http://schemas.microsoft.com/office/drawing/2014/main" id="{05A1A2AB-495F-4242-947B-9EC5508F3E63}"/>
                  </a:ext>
                </a:extLst>
              </p:cNvPr>
              <p:cNvSpPr/>
              <p:nvPr/>
            </p:nvSpPr>
            <p:spPr>
              <a:xfrm>
                <a:off x="-894719" y="3113074"/>
                <a:ext cx="169313" cy="172258"/>
              </a:xfrm>
              <a:custGeom>
                <a:avLst/>
                <a:gdLst>
                  <a:gd name="connsiteX0" fmla="*/ 52485 w 169313"/>
                  <a:gd name="connsiteY0" fmla="*/ 51728 h 172258"/>
                  <a:gd name="connsiteX1" fmla="*/ 52995 w 169313"/>
                  <a:gd name="connsiteY1" fmla="*/ 67002 h 172258"/>
                  <a:gd name="connsiteX2" fmla="*/ 41938 w 169313"/>
                  <a:gd name="connsiteY2" fmla="*/ 78640 h 172258"/>
                  <a:gd name="connsiteX3" fmla="*/ 40180 w 169313"/>
                  <a:gd name="connsiteY3" fmla="*/ 79419 h 172258"/>
                  <a:gd name="connsiteX4" fmla="*/ 38180 w 169313"/>
                  <a:gd name="connsiteY4" fmla="*/ 80086 h 172258"/>
                  <a:gd name="connsiteX5" fmla="*/ 34101 w 169313"/>
                  <a:gd name="connsiteY5" fmla="*/ 81021 h 172258"/>
                  <a:gd name="connsiteX6" fmla="*/ 25711 w 169313"/>
                  <a:gd name="connsiteY6" fmla="*/ 81030 h 172258"/>
                  <a:gd name="connsiteX7" fmla="*/ 17588 w 169313"/>
                  <a:gd name="connsiteY7" fmla="*/ 78510 h 172258"/>
                  <a:gd name="connsiteX8" fmla="*/ 10462 w 169313"/>
                  <a:gd name="connsiteY8" fmla="*/ 73635 h 172258"/>
                  <a:gd name="connsiteX9" fmla="*/ 5007 w 169313"/>
                  <a:gd name="connsiteY9" fmla="*/ 66803 h 172258"/>
                  <a:gd name="connsiteX10" fmla="*/ 4028 w 169313"/>
                  <a:gd name="connsiteY10" fmla="*/ 64829 h 172258"/>
                  <a:gd name="connsiteX11" fmla="*/ 3786 w 169313"/>
                  <a:gd name="connsiteY11" fmla="*/ 64335 h 172258"/>
                  <a:gd name="connsiteX12" fmla="*/ 3647 w 169313"/>
                  <a:gd name="connsiteY12" fmla="*/ 64093 h 172258"/>
                  <a:gd name="connsiteX13" fmla="*/ 3587 w 169313"/>
                  <a:gd name="connsiteY13" fmla="*/ 63954 h 172258"/>
                  <a:gd name="connsiteX14" fmla="*/ 3569 w 169313"/>
                  <a:gd name="connsiteY14" fmla="*/ 63902 h 172258"/>
                  <a:gd name="connsiteX15" fmla="*/ 3448 w 169313"/>
                  <a:gd name="connsiteY15" fmla="*/ 63643 h 172258"/>
                  <a:gd name="connsiteX16" fmla="*/ 3110 w 169313"/>
                  <a:gd name="connsiteY16" fmla="*/ 62759 h 172258"/>
                  <a:gd name="connsiteX17" fmla="*/ 2435 w 169313"/>
                  <a:gd name="connsiteY17" fmla="*/ 60958 h 172258"/>
                  <a:gd name="connsiteX18" fmla="*/ 2080 w 169313"/>
                  <a:gd name="connsiteY18" fmla="*/ 60075 h 172258"/>
                  <a:gd name="connsiteX19" fmla="*/ 1794 w 169313"/>
                  <a:gd name="connsiteY19" fmla="*/ 59010 h 172258"/>
                  <a:gd name="connsiteX20" fmla="*/ 166 w 169313"/>
                  <a:gd name="connsiteY20" fmla="*/ 50498 h 172258"/>
                  <a:gd name="connsiteX21" fmla="*/ 253 w 169313"/>
                  <a:gd name="connsiteY21" fmla="*/ 41917 h 172258"/>
                  <a:gd name="connsiteX22" fmla="*/ 16376 w 169313"/>
                  <a:gd name="connsiteY22" fmla="*/ 12043 h 172258"/>
                  <a:gd name="connsiteX23" fmla="*/ 19892 w 169313"/>
                  <a:gd name="connsiteY23" fmla="*/ 9384 h 172258"/>
                  <a:gd name="connsiteX24" fmla="*/ 23676 w 169313"/>
                  <a:gd name="connsiteY24" fmla="*/ 7055 h 172258"/>
                  <a:gd name="connsiteX25" fmla="*/ 25641 w 169313"/>
                  <a:gd name="connsiteY25" fmla="*/ 6016 h 172258"/>
                  <a:gd name="connsiteX26" fmla="*/ 26135 w 169313"/>
                  <a:gd name="connsiteY26" fmla="*/ 5774 h 172258"/>
                  <a:gd name="connsiteX27" fmla="*/ 26274 w 169313"/>
                  <a:gd name="connsiteY27" fmla="*/ 5696 h 172258"/>
                  <a:gd name="connsiteX28" fmla="*/ 26325 w 169313"/>
                  <a:gd name="connsiteY28" fmla="*/ 5679 h 172258"/>
                  <a:gd name="connsiteX29" fmla="*/ 26698 w 169313"/>
                  <a:gd name="connsiteY29" fmla="*/ 5505 h 172258"/>
                  <a:gd name="connsiteX30" fmla="*/ 26906 w 169313"/>
                  <a:gd name="connsiteY30" fmla="*/ 5427 h 172258"/>
                  <a:gd name="connsiteX31" fmla="*/ 27789 w 169313"/>
                  <a:gd name="connsiteY31" fmla="*/ 5064 h 172258"/>
                  <a:gd name="connsiteX32" fmla="*/ 31339 w 169313"/>
                  <a:gd name="connsiteY32" fmla="*/ 3626 h 172258"/>
                  <a:gd name="connsiteX33" fmla="*/ 35539 w 169313"/>
                  <a:gd name="connsiteY33" fmla="*/ 2328 h 172258"/>
                  <a:gd name="connsiteX34" fmla="*/ 39842 w 169313"/>
                  <a:gd name="connsiteY34" fmla="*/ 1262 h 172258"/>
                  <a:gd name="connsiteX35" fmla="*/ 44085 w 169313"/>
                  <a:gd name="connsiteY35" fmla="*/ 483 h 172258"/>
                  <a:gd name="connsiteX36" fmla="*/ 48389 w 169313"/>
                  <a:gd name="connsiteY36" fmla="*/ 111 h 172258"/>
                  <a:gd name="connsiteX37" fmla="*/ 65646 w 169313"/>
                  <a:gd name="connsiteY37" fmla="*/ 1531 h 172258"/>
                  <a:gd name="connsiteX38" fmla="*/ 81848 w 169313"/>
                  <a:gd name="connsiteY38" fmla="*/ 8008 h 172258"/>
                  <a:gd name="connsiteX39" fmla="*/ 89104 w 169313"/>
                  <a:gd name="connsiteY39" fmla="*/ 12961 h 172258"/>
                  <a:gd name="connsiteX40" fmla="*/ 95425 w 169313"/>
                  <a:gd name="connsiteY40" fmla="*/ 19074 h 172258"/>
                  <a:gd name="connsiteX41" fmla="*/ 105028 w 169313"/>
                  <a:gd name="connsiteY41" fmla="*/ 33708 h 172258"/>
                  <a:gd name="connsiteX42" fmla="*/ 106734 w 169313"/>
                  <a:gd name="connsiteY42" fmla="*/ 37734 h 172258"/>
                  <a:gd name="connsiteX43" fmla="*/ 106890 w 169313"/>
                  <a:gd name="connsiteY43" fmla="*/ 38176 h 172258"/>
                  <a:gd name="connsiteX44" fmla="*/ 106924 w 169313"/>
                  <a:gd name="connsiteY44" fmla="*/ 38280 h 172258"/>
                  <a:gd name="connsiteX45" fmla="*/ 107002 w 169313"/>
                  <a:gd name="connsiteY45" fmla="*/ 38505 h 172258"/>
                  <a:gd name="connsiteX46" fmla="*/ 107132 w 169313"/>
                  <a:gd name="connsiteY46" fmla="*/ 38973 h 172258"/>
                  <a:gd name="connsiteX47" fmla="*/ 107426 w 169313"/>
                  <a:gd name="connsiteY47" fmla="*/ 39873 h 172258"/>
                  <a:gd name="connsiteX48" fmla="*/ 107989 w 169313"/>
                  <a:gd name="connsiteY48" fmla="*/ 41683 h 172258"/>
                  <a:gd name="connsiteX49" fmla="*/ 108552 w 169313"/>
                  <a:gd name="connsiteY49" fmla="*/ 43519 h 172258"/>
                  <a:gd name="connsiteX50" fmla="*/ 109089 w 169313"/>
                  <a:gd name="connsiteY50" fmla="*/ 45476 h 172258"/>
                  <a:gd name="connsiteX51" fmla="*/ 110007 w 169313"/>
                  <a:gd name="connsiteY51" fmla="*/ 49745 h 172258"/>
                  <a:gd name="connsiteX52" fmla="*/ 111150 w 169313"/>
                  <a:gd name="connsiteY52" fmla="*/ 58101 h 172258"/>
                  <a:gd name="connsiteX53" fmla="*/ 111332 w 169313"/>
                  <a:gd name="connsiteY53" fmla="*/ 66405 h 172258"/>
                  <a:gd name="connsiteX54" fmla="*/ 105340 w 169313"/>
                  <a:gd name="connsiteY54" fmla="*/ 60170 h 172258"/>
                  <a:gd name="connsiteX55" fmla="*/ 113626 w 169313"/>
                  <a:gd name="connsiteY55" fmla="*/ 60690 h 172258"/>
                  <a:gd name="connsiteX56" fmla="*/ 121827 w 169313"/>
                  <a:gd name="connsiteY56" fmla="*/ 62153 h 172258"/>
                  <a:gd name="connsiteX57" fmla="*/ 125905 w 169313"/>
                  <a:gd name="connsiteY57" fmla="*/ 63175 h 172258"/>
                  <a:gd name="connsiteX58" fmla="*/ 129862 w 169313"/>
                  <a:gd name="connsiteY58" fmla="*/ 64526 h 172258"/>
                  <a:gd name="connsiteX59" fmla="*/ 131836 w 169313"/>
                  <a:gd name="connsiteY59" fmla="*/ 65218 h 172258"/>
                  <a:gd name="connsiteX60" fmla="*/ 132824 w 169313"/>
                  <a:gd name="connsiteY60" fmla="*/ 65591 h 172258"/>
                  <a:gd name="connsiteX61" fmla="*/ 133317 w 169313"/>
                  <a:gd name="connsiteY61" fmla="*/ 65773 h 172258"/>
                  <a:gd name="connsiteX62" fmla="*/ 133568 w 169313"/>
                  <a:gd name="connsiteY62" fmla="*/ 65851 h 172258"/>
                  <a:gd name="connsiteX63" fmla="*/ 133698 w 169313"/>
                  <a:gd name="connsiteY63" fmla="*/ 65902 h 172258"/>
                  <a:gd name="connsiteX64" fmla="*/ 133759 w 169313"/>
                  <a:gd name="connsiteY64" fmla="*/ 65928 h 172258"/>
                  <a:gd name="connsiteX65" fmla="*/ 134183 w 169313"/>
                  <a:gd name="connsiteY65" fmla="*/ 66128 h 172258"/>
                  <a:gd name="connsiteX66" fmla="*/ 137621 w 169313"/>
                  <a:gd name="connsiteY66" fmla="*/ 67756 h 172258"/>
                  <a:gd name="connsiteX67" fmla="*/ 139370 w 169313"/>
                  <a:gd name="connsiteY67" fmla="*/ 68630 h 172258"/>
                  <a:gd name="connsiteX68" fmla="*/ 141362 w 169313"/>
                  <a:gd name="connsiteY68" fmla="*/ 69825 h 172258"/>
                  <a:gd name="connsiteX69" fmla="*/ 145267 w 169313"/>
                  <a:gd name="connsiteY69" fmla="*/ 72328 h 172258"/>
                  <a:gd name="connsiteX70" fmla="*/ 151960 w 169313"/>
                  <a:gd name="connsiteY70" fmla="*/ 78017 h 172258"/>
                  <a:gd name="connsiteX71" fmla="*/ 157805 w 169313"/>
                  <a:gd name="connsiteY71" fmla="*/ 84606 h 172258"/>
                  <a:gd name="connsiteX72" fmla="*/ 162481 w 169313"/>
                  <a:gd name="connsiteY72" fmla="*/ 92044 h 172258"/>
                  <a:gd name="connsiteX73" fmla="*/ 168274 w 169313"/>
                  <a:gd name="connsiteY73" fmla="*/ 108488 h 172258"/>
                  <a:gd name="connsiteX74" fmla="*/ 168993 w 169313"/>
                  <a:gd name="connsiteY74" fmla="*/ 125806 h 172258"/>
                  <a:gd name="connsiteX75" fmla="*/ 164871 w 169313"/>
                  <a:gd name="connsiteY75" fmla="*/ 142457 h 172258"/>
                  <a:gd name="connsiteX76" fmla="*/ 163113 w 169313"/>
                  <a:gd name="connsiteY76" fmla="*/ 146337 h 172258"/>
                  <a:gd name="connsiteX77" fmla="*/ 162680 w 169313"/>
                  <a:gd name="connsiteY77" fmla="*/ 147307 h 172258"/>
                  <a:gd name="connsiteX78" fmla="*/ 162550 w 169313"/>
                  <a:gd name="connsiteY78" fmla="*/ 147540 h 172258"/>
                  <a:gd name="connsiteX79" fmla="*/ 162351 w 169313"/>
                  <a:gd name="connsiteY79" fmla="*/ 147956 h 172258"/>
                  <a:gd name="connsiteX80" fmla="*/ 162290 w 169313"/>
                  <a:gd name="connsiteY80" fmla="*/ 148051 h 172258"/>
                  <a:gd name="connsiteX81" fmla="*/ 162057 w 169313"/>
                  <a:gd name="connsiteY81" fmla="*/ 148467 h 172258"/>
                  <a:gd name="connsiteX82" fmla="*/ 161087 w 169313"/>
                  <a:gd name="connsiteY82" fmla="*/ 150112 h 172258"/>
                  <a:gd name="connsiteX83" fmla="*/ 158628 w 169313"/>
                  <a:gd name="connsiteY83" fmla="*/ 153784 h 172258"/>
                  <a:gd name="connsiteX84" fmla="*/ 155770 w 169313"/>
                  <a:gd name="connsiteY84" fmla="*/ 157282 h 172258"/>
                  <a:gd name="connsiteX85" fmla="*/ 125247 w 169313"/>
                  <a:gd name="connsiteY85" fmla="*/ 172158 h 172258"/>
                  <a:gd name="connsiteX86" fmla="*/ 108388 w 169313"/>
                  <a:gd name="connsiteY86" fmla="*/ 169950 h 172258"/>
                  <a:gd name="connsiteX87" fmla="*/ 104448 w 169313"/>
                  <a:gd name="connsiteY87" fmla="*/ 168391 h 172258"/>
                  <a:gd name="connsiteX88" fmla="*/ 103478 w 169313"/>
                  <a:gd name="connsiteY88" fmla="*/ 167967 h 172258"/>
                  <a:gd name="connsiteX89" fmla="*/ 103244 w 169313"/>
                  <a:gd name="connsiteY89" fmla="*/ 167837 h 172258"/>
                  <a:gd name="connsiteX90" fmla="*/ 103184 w 169313"/>
                  <a:gd name="connsiteY90" fmla="*/ 167811 h 172258"/>
                  <a:gd name="connsiteX91" fmla="*/ 103088 w 169313"/>
                  <a:gd name="connsiteY91" fmla="*/ 167742 h 172258"/>
                  <a:gd name="connsiteX92" fmla="*/ 102881 w 169313"/>
                  <a:gd name="connsiteY92" fmla="*/ 167638 h 172258"/>
                  <a:gd name="connsiteX93" fmla="*/ 102448 w 169313"/>
                  <a:gd name="connsiteY93" fmla="*/ 167404 h 172258"/>
                  <a:gd name="connsiteX94" fmla="*/ 100768 w 169313"/>
                  <a:gd name="connsiteY94" fmla="*/ 166461 h 172258"/>
                  <a:gd name="connsiteX95" fmla="*/ 93988 w 169313"/>
                  <a:gd name="connsiteY95" fmla="*/ 160642 h 172258"/>
                  <a:gd name="connsiteX96" fmla="*/ 89424 w 169313"/>
                  <a:gd name="connsiteY96" fmla="*/ 153316 h 172258"/>
                  <a:gd name="connsiteX97" fmla="*/ 87251 w 169313"/>
                  <a:gd name="connsiteY97" fmla="*/ 145081 h 172258"/>
                  <a:gd name="connsiteX98" fmla="*/ 87597 w 169313"/>
                  <a:gd name="connsiteY98" fmla="*/ 136699 h 172258"/>
                  <a:gd name="connsiteX99" fmla="*/ 90316 w 169313"/>
                  <a:gd name="connsiteY99" fmla="*/ 128941 h 172258"/>
                  <a:gd name="connsiteX100" fmla="*/ 95364 w 169313"/>
                  <a:gd name="connsiteY100" fmla="*/ 122429 h 172258"/>
                  <a:gd name="connsiteX101" fmla="*/ 102396 w 169313"/>
                  <a:gd name="connsiteY101" fmla="*/ 118411 h 172258"/>
                  <a:gd name="connsiteX102" fmla="*/ 117636 w 169313"/>
                  <a:gd name="connsiteY102" fmla="*/ 119546 h 172258"/>
                  <a:gd name="connsiteX103" fmla="*/ 103166 w 169313"/>
                  <a:gd name="connsiteY103" fmla="*/ 120325 h 172258"/>
                  <a:gd name="connsiteX104" fmla="*/ 97460 w 169313"/>
                  <a:gd name="connsiteY104" fmla="*/ 124568 h 172258"/>
                  <a:gd name="connsiteX105" fmla="*/ 93884 w 169313"/>
                  <a:gd name="connsiteY105" fmla="*/ 130525 h 172258"/>
                  <a:gd name="connsiteX106" fmla="*/ 92377 w 169313"/>
                  <a:gd name="connsiteY106" fmla="*/ 137375 h 172258"/>
                  <a:gd name="connsiteX107" fmla="*/ 92862 w 169313"/>
                  <a:gd name="connsiteY107" fmla="*/ 144224 h 172258"/>
                  <a:gd name="connsiteX108" fmla="*/ 95226 w 169313"/>
                  <a:gd name="connsiteY108" fmla="*/ 150484 h 172258"/>
                  <a:gd name="connsiteX109" fmla="*/ 99278 w 169313"/>
                  <a:gd name="connsiteY109" fmla="*/ 155715 h 172258"/>
                  <a:gd name="connsiteX110" fmla="*/ 104430 w 169313"/>
                  <a:gd name="connsiteY110" fmla="*/ 159351 h 172258"/>
                  <a:gd name="connsiteX111" fmla="*/ 106136 w 169313"/>
                  <a:gd name="connsiteY111" fmla="*/ 160148 h 172258"/>
                  <a:gd name="connsiteX112" fmla="*/ 106569 w 169313"/>
                  <a:gd name="connsiteY112" fmla="*/ 160330 h 172258"/>
                  <a:gd name="connsiteX113" fmla="*/ 106786 w 169313"/>
                  <a:gd name="connsiteY113" fmla="*/ 160434 h 172258"/>
                  <a:gd name="connsiteX114" fmla="*/ 106898 w 169313"/>
                  <a:gd name="connsiteY114" fmla="*/ 160486 h 172258"/>
                  <a:gd name="connsiteX115" fmla="*/ 106950 w 169313"/>
                  <a:gd name="connsiteY115" fmla="*/ 160503 h 172258"/>
                  <a:gd name="connsiteX116" fmla="*/ 106812 w 169313"/>
                  <a:gd name="connsiteY116" fmla="*/ 160434 h 172258"/>
                  <a:gd name="connsiteX117" fmla="*/ 107626 w 169313"/>
                  <a:gd name="connsiteY117" fmla="*/ 160685 h 172258"/>
                  <a:gd name="connsiteX118" fmla="*/ 110890 w 169313"/>
                  <a:gd name="connsiteY118" fmla="*/ 161663 h 172258"/>
                  <a:gd name="connsiteX119" fmla="*/ 124217 w 169313"/>
                  <a:gd name="connsiteY119" fmla="*/ 162218 h 172258"/>
                  <a:gd name="connsiteX120" fmla="*/ 146401 w 169313"/>
                  <a:gd name="connsiteY120" fmla="*/ 149281 h 172258"/>
                  <a:gd name="connsiteX121" fmla="*/ 148185 w 169313"/>
                  <a:gd name="connsiteY121" fmla="*/ 146752 h 172258"/>
                  <a:gd name="connsiteX122" fmla="*/ 149795 w 169313"/>
                  <a:gd name="connsiteY122" fmla="*/ 143964 h 172258"/>
                  <a:gd name="connsiteX123" fmla="*/ 150635 w 169313"/>
                  <a:gd name="connsiteY123" fmla="*/ 142258 h 172258"/>
                  <a:gd name="connsiteX124" fmla="*/ 150861 w 169313"/>
                  <a:gd name="connsiteY124" fmla="*/ 141834 h 172258"/>
                  <a:gd name="connsiteX125" fmla="*/ 150912 w 169313"/>
                  <a:gd name="connsiteY125" fmla="*/ 141722 h 172258"/>
                  <a:gd name="connsiteX126" fmla="*/ 150930 w 169313"/>
                  <a:gd name="connsiteY126" fmla="*/ 141669 h 172258"/>
                  <a:gd name="connsiteX127" fmla="*/ 150817 w 169313"/>
                  <a:gd name="connsiteY127" fmla="*/ 141903 h 172258"/>
                  <a:gd name="connsiteX128" fmla="*/ 150887 w 169313"/>
                  <a:gd name="connsiteY128" fmla="*/ 141713 h 172258"/>
                  <a:gd name="connsiteX129" fmla="*/ 151190 w 169313"/>
                  <a:gd name="connsiteY129" fmla="*/ 140908 h 172258"/>
                  <a:gd name="connsiteX130" fmla="*/ 152384 w 169313"/>
                  <a:gd name="connsiteY130" fmla="*/ 137764 h 172258"/>
                  <a:gd name="connsiteX131" fmla="*/ 154783 w 169313"/>
                  <a:gd name="connsiteY131" fmla="*/ 124715 h 172258"/>
                  <a:gd name="connsiteX132" fmla="*/ 153458 w 169313"/>
                  <a:gd name="connsiteY132" fmla="*/ 111683 h 172258"/>
                  <a:gd name="connsiteX133" fmla="*/ 153077 w 169313"/>
                  <a:gd name="connsiteY133" fmla="*/ 110073 h 172258"/>
                  <a:gd name="connsiteX134" fmla="*/ 152566 w 169313"/>
                  <a:gd name="connsiteY134" fmla="*/ 108522 h 172258"/>
                  <a:gd name="connsiteX135" fmla="*/ 151519 w 169313"/>
                  <a:gd name="connsiteY135" fmla="*/ 105440 h 172258"/>
                  <a:gd name="connsiteX136" fmla="*/ 148644 w 169313"/>
                  <a:gd name="connsiteY136" fmla="*/ 99621 h 172258"/>
                  <a:gd name="connsiteX137" fmla="*/ 145111 w 169313"/>
                  <a:gd name="connsiteY137" fmla="*/ 94226 h 172258"/>
                  <a:gd name="connsiteX138" fmla="*/ 140790 w 169313"/>
                  <a:gd name="connsiteY138" fmla="*/ 89429 h 172258"/>
                  <a:gd name="connsiteX139" fmla="*/ 135915 w 169313"/>
                  <a:gd name="connsiteY139" fmla="*/ 85195 h 172258"/>
                  <a:gd name="connsiteX140" fmla="*/ 133456 w 169313"/>
                  <a:gd name="connsiteY140" fmla="*/ 83489 h 172258"/>
                  <a:gd name="connsiteX141" fmla="*/ 132226 w 169313"/>
                  <a:gd name="connsiteY141" fmla="*/ 82641 h 172258"/>
                  <a:gd name="connsiteX142" fmla="*/ 130581 w 169313"/>
                  <a:gd name="connsiteY142" fmla="*/ 81766 h 172258"/>
                  <a:gd name="connsiteX143" fmla="*/ 127204 w 169313"/>
                  <a:gd name="connsiteY143" fmla="*/ 79965 h 172258"/>
                  <a:gd name="connsiteX144" fmla="*/ 127533 w 169313"/>
                  <a:gd name="connsiteY144" fmla="*/ 80112 h 172258"/>
                  <a:gd name="connsiteX145" fmla="*/ 127464 w 169313"/>
                  <a:gd name="connsiteY145" fmla="*/ 80095 h 172258"/>
                  <a:gd name="connsiteX146" fmla="*/ 127360 w 169313"/>
                  <a:gd name="connsiteY146" fmla="*/ 80051 h 172258"/>
                  <a:gd name="connsiteX147" fmla="*/ 127169 w 169313"/>
                  <a:gd name="connsiteY147" fmla="*/ 79973 h 172258"/>
                  <a:gd name="connsiteX148" fmla="*/ 126780 w 169313"/>
                  <a:gd name="connsiteY148" fmla="*/ 79792 h 172258"/>
                  <a:gd name="connsiteX149" fmla="*/ 125974 w 169313"/>
                  <a:gd name="connsiteY149" fmla="*/ 79463 h 172258"/>
                  <a:gd name="connsiteX150" fmla="*/ 124381 w 169313"/>
                  <a:gd name="connsiteY150" fmla="*/ 78787 h 172258"/>
                  <a:gd name="connsiteX151" fmla="*/ 117947 w 169313"/>
                  <a:gd name="connsiteY151" fmla="*/ 76371 h 172258"/>
                  <a:gd name="connsiteX152" fmla="*/ 114631 w 169313"/>
                  <a:gd name="connsiteY152" fmla="*/ 75367 h 172258"/>
                  <a:gd name="connsiteX153" fmla="*/ 111263 w 169313"/>
                  <a:gd name="connsiteY153" fmla="*/ 74466 h 172258"/>
                  <a:gd name="connsiteX154" fmla="*/ 104413 w 169313"/>
                  <a:gd name="connsiteY154" fmla="*/ 73046 h 172258"/>
                  <a:gd name="connsiteX155" fmla="*/ 98421 w 169313"/>
                  <a:gd name="connsiteY155" fmla="*/ 66803 h 172258"/>
                  <a:gd name="connsiteX156" fmla="*/ 97287 w 169313"/>
                  <a:gd name="connsiteY156" fmla="*/ 59902 h 172258"/>
                  <a:gd name="connsiteX157" fmla="*/ 96533 w 169313"/>
                  <a:gd name="connsiteY157" fmla="*/ 56499 h 172258"/>
                  <a:gd name="connsiteX158" fmla="*/ 96170 w 169313"/>
                  <a:gd name="connsiteY158" fmla="*/ 54810 h 172258"/>
                  <a:gd name="connsiteX159" fmla="*/ 95676 w 169313"/>
                  <a:gd name="connsiteY159" fmla="*/ 53243 h 172258"/>
                  <a:gd name="connsiteX160" fmla="*/ 94758 w 169313"/>
                  <a:gd name="connsiteY160" fmla="*/ 50108 h 172258"/>
                  <a:gd name="connsiteX161" fmla="*/ 94204 w 169313"/>
                  <a:gd name="connsiteY161" fmla="*/ 48420 h 172258"/>
                  <a:gd name="connsiteX162" fmla="*/ 93520 w 169313"/>
                  <a:gd name="connsiteY162" fmla="*/ 46636 h 172258"/>
                  <a:gd name="connsiteX163" fmla="*/ 92299 w 169313"/>
                  <a:gd name="connsiteY163" fmla="*/ 43380 h 172258"/>
                  <a:gd name="connsiteX164" fmla="*/ 90862 w 169313"/>
                  <a:gd name="connsiteY164" fmla="*/ 40436 h 172258"/>
                  <a:gd name="connsiteX165" fmla="*/ 90152 w 169313"/>
                  <a:gd name="connsiteY165" fmla="*/ 38981 h 172258"/>
                  <a:gd name="connsiteX166" fmla="*/ 89303 w 169313"/>
                  <a:gd name="connsiteY166" fmla="*/ 37596 h 172258"/>
                  <a:gd name="connsiteX167" fmla="*/ 87606 w 169313"/>
                  <a:gd name="connsiteY167" fmla="*/ 34825 h 172258"/>
                  <a:gd name="connsiteX168" fmla="*/ 83571 w 169313"/>
                  <a:gd name="connsiteY168" fmla="*/ 29794 h 172258"/>
                  <a:gd name="connsiteX169" fmla="*/ 78955 w 169313"/>
                  <a:gd name="connsiteY169" fmla="*/ 25283 h 172258"/>
                  <a:gd name="connsiteX170" fmla="*/ 73699 w 169313"/>
                  <a:gd name="connsiteY170" fmla="*/ 21516 h 172258"/>
                  <a:gd name="connsiteX171" fmla="*/ 68002 w 169313"/>
                  <a:gd name="connsiteY171" fmla="*/ 18433 h 172258"/>
                  <a:gd name="connsiteX172" fmla="*/ 64971 w 169313"/>
                  <a:gd name="connsiteY172" fmla="*/ 17256 h 172258"/>
                  <a:gd name="connsiteX173" fmla="*/ 63430 w 169313"/>
                  <a:gd name="connsiteY173" fmla="*/ 16667 h 172258"/>
                  <a:gd name="connsiteX174" fmla="*/ 61862 w 169313"/>
                  <a:gd name="connsiteY174" fmla="*/ 16225 h 172258"/>
                  <a:gd name="connsiteX175" fmla="*/ 48900 w 169313"/>
                  <a:gd name="connsiteY175" fmla="*/ 14355 h 172258"/>
                  <a:gd name="connsiteX176" fmla="*/ 45583 w 169313"/>
                  <a:gd name="connsiteY176" fmla="*/ 14433 h 172258"/>
                  <a:gd name="connsiteX177" fmla="*/ 42275 w 169313"/>
                  <a:gd name="connsiteY177" fmla="*/ 14840 h 172258"/>
                  <a:gd name="connsiteX178" fmla="*/ 39141 w 169313"/>
                  <a:gd name="connsiteY178" fmla="*/ 15403 h 172258"/>
                  <a:gd name="connsiteX179" fmla="*/ 35998 w 169313"/>
                  <a:gd name="connsiteY179" fmla="*/ 16121 h 172258"/>
                  <a:gd name="connsiteX180" fmla="*/ 32369 w 169313"/>
                  <a:gd name="connsiteY180" fmla="*/ 17368 h 172258"/>
                  <a:gd name="connsiteX181" fmla="*/ 31469 w 169313"/>
                  <a:gd name="connsiteY181" fmla="*/ 17654 h 172258"/>
                  <a:gd name="connsiteX182" fmla="*/ 31252 w 169313"/>
                  <a:gd name="connsiteY182" fmla="*/ 17741 h 172258"/>
                  <a:gd name="connsiteX183" fmla="*/ 31495 w 169313"/>
                  <a:gd name="connsiteY183" fmla="*/ 17645 h 172258"/>
                  <a:gd name="connsiteX184" fmla="*/ 31452 w 169313"/>
                  <a:gd name="connsiteY184" fmla="*/ 17654 h 172258"/>
                  <a:gd name="connsiteX185" fmla="*/ 31365 w 169313"/>
                  <a:gd name="connsiteY185" fmla="*/ 17715 h 172258"/>
                  <a:gd name="connsiteX186" fmla="*/ 30993 w 169313"/>
                  <a:gd name="connsiteY186" fmla="*/ 17870 h 172258"/>
                  <a:gd name="connsiteX187" fmla="*/ 29538 w 169313"/>
                  <a:gd name="connsiteY187" fmla="*/ 18520 h 172258"/>
                  <a:gd name="connsiteX188" fmla="*/ 26689 w 169313"/>
                  <a:gd name="connsiteY188" fmla="*/ 19983 h 172258"/>
                  <a:gd name="connsiteX189" fmla="*/ 23979 w 169313"/>
                  <a:gd name="connsiteY189" fmla="*/ 21715 h 172258"/>
                  <a:gd name="connsiteX190" fmla="*/ 10159 w 169313"/>
                  <a:gd name="connsiteY190" fmla="*/ 43354 h 172258"/>
                  <a:gd name="connsiteX191" fmla="*/ 9484 w 169313"/>
                  <a:gd name="connsiteY191" fmla="*/ 50004 h 172258"/>
                  <a:gd name="connsiteX192" fmla="*/ 10098 w 169313"/>
                  <a:gd name="connsiteY192" fmla="*/ 56542 h 172258"/>
                  <a:gd name="connsiteX193" fmla="*/ 10237 w 169313"/>
                  <a:gd name="connsiteY193" fmla="*/ 57347 h 172258"/>
                  <a:gd name="connsiteX194" fmla="*/ 10505 w 169313"/>
                  <a:gd name="connsiteY194" fmla="*/ 58248 h 172258"/>
                  <a:gd name="connsiteX195" fmla="*/ 11025 w 169313"/>
                  <a:gd name="connsiteY195" fmla="*/ 60101 h 172258"/>
                  <a:gd name="connsiteX196" fmla="*/ 11293 w 169313"/>
                  <a:gd name="connsiteY196" fmla="*/ 61010 h 172258"/>
                  <a:gd name="connsiteX197" fmla="*/ 11241 w 169313"/>
                  <a:gd name="connsiteY197" fmla="*/ 60854 h 172258"/>
                  <a:gd name="connsiteX198" fmla="*/ 11259 w 169313"/>
                  <a:gd name="connsiteY198" fmla="*/ 60906 h 172258"/>
                  <a:gd name="connsiteX199" fmla="*/ 11293 w 169313"/>
                  <a:gd name="connsiteY199" fmla="*/ 61010 h 172258"/>
                  <a:gd name="connsiteX200" fmla="*/ 11371 w 169313"/>
                  <a:gd name="connsiteY200" fmla="*/ 61192 h 172258"/>
                  <a:gd name="connsiteX201" fmla="*/ 11492 w 169313"/>
                  <a:gd name="connsiteY201" fmla="*/ 61608 h 172258"/>
                  <a:gd name="connsiteX202" fmla="*/ 12090 w 169313"/>
                  <a:gd name="connsiteY202" fmla="*/ 63114 h 172258"/>
                  <a:gd name="connsiteX203" fmla="*/ 15588 w 169313"/>
                  <a:gd name="connsiteY203" fmla="*/ 68578 h 172258"/>
                  <a:gd name="connsiteX204" fmla="*/ 20636 w 169313"/>
                  <a:gd name="connsiteY204" fmla="*/ 72821 h 172258"/>
                  <a:gd name="connsiteX205" fmla="*/ 26819 w 169313"/>
                  <a:gd name="connsiteY205" fmla="*/ 75453 h 172258"/>
                  <a:gd name="connsiteX206" fmla="*/ 33625 w 169313"/>
                  <a:gd name="connsiteY206" fmla="*/ 76241 h 172258"/>
                  <a:gd name="connsiteX207" fmla="*/ 37054 w 169313"/>
                  <a:gd name="connsiteY207" fmla="*/ 75852 h 172258"/>
                  <a:gd name="connsiteX208" fmla="*/ 38743 w 169313"/>
                  <a:gd name="connsiteY208" fmla="*/ 75549 h 172258"/>
                  <a:gd name="connsiteX209" fmla="*/ 40561 w 169313"/>
                  <a:gd name="connsiteY209" fmla="*/ 75003 h 172258"/>
                  <a:gd name="connsiteX210" fmla="*/ 51082 w 169313"/>
                  <a:gd name="connsiteY210" fmla="*/ 66145 h 172258"/>
                  <a:gd name="connsiteX211" fmla="*/ 52485 w 169313"/>
                  <a:gd name="connsiteY211" fmla="*/ 51728 h 17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69313" h="172258">
                    <a:moveTo>
                      <a:pt x="52485" y="51728"/>
                    </a:moveTo>
                    <a:cubicBezTo>
                      <a:pt x="54701" y="56308"/>
                      <a:pt x="54970" y="61997"/>
                      <a:pt x="52995" y="67002"/>
                    </a:cubicBezTo>
                    <a:cubicBezTo>
                      <a:pt x="51073" y="72024"/>
                      <a:pt x="47125" y="76337"/>
                      <a:pt x="41938" y="78640"/>
                    </a:cubicBezTo>
                    <a:lnTo>
                      <a:pt x="40180" y="79419"/>
                    </a:lnTo>
                    <a:cubicBezTo>
                      <a:pt x="39557" y="79653"/>
                      <a:pt x="38846" y="79861"/>
                      <a:pt x="38180" y="80086"/>
                    </a:cubicBezTo>
                    <a:cubicBezTo>
                      <a:pt x="36812" y="80562"/>
                      <a:pt x="35469" y="80736"/>
                      <a:pt x="34101" y="81021"/>
                    </a:cubicBezTo>
                    <a:cubicBezTo>
                      <a:pt x="31339" y="81419"/>
                      <a:pt x="28516" y="81428"/>
                      <a:pt x="25711" y="81030"/>
                    </a:cubicBezTo>
                    <a:cubicBezTo>
                      <a:pt x="22914" y="80580"/>
                      <a:pt x="20186" y="79731"/>
                      <a:pt x="17588" y="78510"/>
                    </a:cubicBezTo>
                    <a:cubicBezTo>
                      <a:pt x="14999" y="77255"/>
                      <a:pt x="12618" y="75609"/>
                      <a:pt x="10462" y="73635"/>
                    </a:cubicBezTo>
                    <a:cubicBezTo>
                      <a:pt x="8341" y="71635"/>
                      <a:pt x="6513" y="69323"/>
                      <a:pt x="5007" y="66803"/>
                    </a:cubicBezTo>
                    <a:cubicBezTo>
                      <a:pt x="4669" y="66171"/>
                      <a:pt x="4357" y="65504"/>
                      <a:pt x="4028" y="64829"/>
                    </a:cubicBezTo>
                    <a:lnTo>
                      <a:pt x="3786" y="64335"/>
                    </a:lnTo>
                    <a:lnTo>
                      <a:pt x="3647" y="64093"/>
                    </a:lnTo>
                    <a:lnTo>
                      <a:pt x="3587" y="63954"/>
                    </a:lnTo>
                    <a:lnTo>
                      <a:pt x="3569" y="63902"/>
                    </a:lnTo>
                    <a:cubicBezTo>
                      <a:pt x="3621" y="64049"/>
                      <a:pt x="3457" y="63608"/>
                      <a:pt x="3448" y="63643"/>
                    </a:cubicBezTo>
                    <a:lnTo>
                      <a:pt x="3110" y="62759"/>
                    </a:lnTo>
                    <a:lnTo>
                      <a:pt x="2435" y="60958"/>
                    </a:lnTo>
                    <a:lnTo>
                      <a:pt x="2080" y="60075"/>
                    </a:lnTo>
                    <a:lnTo>
                      <a:pt x="1794" y="59010"/>
                    </a:lnTo>
                    <a:cubicBezTo>
                      <a:pt x="928" y="56092"/>
                      <a:pt x="426" y="53304"/>
                      <a:pt x="166" y="50498"/>
                    </a:cubicBezTo>
                    <a:cubicBezTo>
                      <a:pt x="-76" y="47649"/>
                      <a:pt x="-59" y="44783"/>
                      <a:pt x="253" y="41917"/>
                    </a:cubicBezTo>
                    <a:cubicBezTo>
                      <a:pt x="1474" y="30496"/>
                      <a:pt x="7336" y="19576"/>
                      <a:pt x="16376" y="12043"/>
                    </a:cubicBezTo>
                    <a:cubicBezTo>
                      <a:pt x="17519" y="11125"/>
                      <a:pt x="18645" y="10147"/>
                      <a:pt x="19892" y="9384"/>
                    </a:cubicBezTo>
                    <a:cubicBezTo>
                      <a:pt x="21130" y="8562"/>
                      <a:pt x="22334" y="7705"/>
                      <a:pt x="23676" y="7055"/>
                    </a:cubicBezTo>
                    <a:lnTo>
                      <a:pt x="25641" y="6016"/>
                    </a:lnTo>
                    <a:lnTo>
                      <a:pt x="26135" y="5774"/>
                    </a:lnTo>
                    <a:lnTo>
                      <a:pt x="26274" y="5696"/>
                    </a:lnTo>
                    <a:lnTo>
                      <a:pt x="26325" y="5679"/>
                    </a:lnTo>
                    <a:cubicBezTo>
                      <a:pt x="26481" y="5609"/>
                      <a:pt x="26074" y="5774"/>
                      <a:pt x="26698" y="5505"/>
                    </a:cubicBezTo>
                    <a:lnTo>
                      <a:pt x="26906" y="5427"/>
                    </a:lnTo>
                    <a:lnTo>
                      <a:pt x="27789" y="5064"/>
                    </a:lnTo>
                    <a:lnTo>
                      <a:pt x="31339" y="3626"/>
                    </a:lnTo>
                    <a:cubicBezTo>
                      <a:pt x="32525" y="3150"/>
                      <a:pt x="34145" y="2743"/>
                      <a:pt x="35539" y="2328"/>
                    </a:cubicBezTo>
                    <a:cubicBezTo>
                      <a:pt x="36994" y="1886"/>
                      <a:pt x="38440" y="1462"/>
                      <a:pt x="39842" y="1262"/>
                    </a:cubicBezTo>
                    <a:lnTo>
                      <a:pt x="44085" y="483"/>
                    </a:lnTo>
                    <a:lnTo>
                      <a:pt x="48389" y="111"/>
                    </a:lnTo>
                    <a:cubicBezTo>
                      <a:pt x="54130" y="-210"/>
                      <a:pt x="60001" y="137"/>
                      <a:pt x="65646" y="1531"/>
                    </a:cubicBezTo>
                    <a:cubicBezTo>
                      <a:pt x="71318" y="2847"/>
                      <a:pt x="76817" y="4994"/>
                      <a:pt x="81848" y="8008"/>
                    </a:cubicBezTo>
                    <a:cubicBezTo>
                      <a:pt x="84454" y="9359"/>
                      <a:pt x="86749" y="11220"/>
                      <a:pt x="89104" y="12961"/>
                    </a:cubicBezTo>
                    <a:cubicBezTo>
                      <a:pt x="91277" y="14952"/>
                      <a:pt x="93546" y="16806"/>
                      <a:pt x="95425" y="19074"/>
                    </a:cubicBezTo>
                    <a:cubicBezTo>
                      <a:pt x="99477" y="23360"/>
                      <a:pt x="102560" y="28435"/>
                      <a:pt x="105028" y="33708"/>
                    </a:cubicBezTo>
                    <a:cubicBezTo>
                      <a:pt x="105634" y="35024"/>
                      <a:pt x="106180" y="36401"/>
                      <a:pt x="106734" y="37734"/>
                    </a:cubicBezTo>
                    <a:lnTo>
                      <a:pt x="106890" y="38176"/>
                    </a:lnTo>
                    <a:lnTo>
                      <a:pt x="106924" y="38280"/>
                    </a:lnTo>
                    <a:lnTo>
                      <a:pt x="107002" y="38505"/>
                    </a:lnTo>
                    <a:lnTo>
                      <a:pt x="107132" y="38973"/>
                    </a:lnTo>
                    <a:lnTo>
                      <a:pt x="107426" y="39873"/>
                    </a:lnTo>
                    <a:lnTo>
                      <a:pt x="107989" y="41683"/>
                    </a:lnTo>
                    <a:lnTo>
                      <a:pt x="108552" y="43519"/>
                    </a:lnTo>
                    <a:cubicBezTo>
                      <a:pt x="108743" y="44108"/>
                      <a:pt x="108933" y="44722"/>
                      <a:pt x="109089" y="45476"/>
                    </a:cubicBezTo>
                    <a:lnTo>
                      <a:pt x="110007" y="49745"/>
                    </a:lnTo>
                    <a:cubicBezTo>
                      <a:pt x="110708" y="52637"/>
                      <a:pt x="110804" y="55330"/>
                      <a:pt x="111150" y="58101"/>
                    </a:cubicBezTo>
                    <a:cubicBezTo>
                      <a:pt x="111401" y="60880"/>
                      <a:pt x="111288" y="63668"/>
                      <a:pt x="111332" y="66405"/>
                    </a:cubicBezTo>
                    <a:lnTo>
                      <a:pt x="105340" y="60170"/>
                    </a:lnTo>
                    <a:cubicBezTo>
                      <a:pt x="108076" y="60317"/>
                      <a:pt x="110890" y="60317"/>
                      <a:pt x="113626" y="60690"/>
                    </a:cubicBezTo>
                    <a:cubicBezTo>
                      <a:pt x="116345" y="61131"/>
                      <a:pt x="119160" y="61382"/>
                      <a:pt x="121827" y="62153"/>
                    </a:cubicBezTo>
                    <a:lnTo>
                      <a:pt x="125905" y="63175"/>
                    </a:lnTo>
                    <a:cubicBezTo>
                      <a:pt x="127256" y="63504"/>
                      <a:pt x="128537" y="64067"/>
                      <a:pt x="129862" y="64526"/>
                    </a:cubicBezTo>
                    <a:lnTo>
                      <a:pt x="131836" y="65218"/>
                    </a:lnTo>
                    <a:lnTo>
                      <a:pt x="132824" y="65591"/>
                    </a:lnTo>
                    <a:lnTo>
                      <a:pt x="133317" y="65773"/>
                    </a:lnTo>
                    <a:lnTo>
                      <a:pt x="133568" y="65851"/>
                    </a:lnTo>
                    <a:lnTo>
                      <a:pt x="133698" y="65902"/>
                    </a:lnTo>
                    <a:lnTo>
                      <a:pt x="133759" y="65928"/>
                    </a:lnTo>
                    <a:lnTo>
                      <a:pt x="134183" y="66128"/>
                    </a:lnTo>
                    <a:lnTo>
                      <a:pt x="137621" y="67756"/>
                    </a:lnTo>
                    <a:cubicBezTo>
                      <a:pt x="138201" y="68041"/>
                      <a:pt x="138746" y="68266"/>
                      <a:pt x="139370" y="68630"/>
                    </a:cubicBezTo>
                    <a:lnTo>
                      <a:pt x="141362" y="69825"/>
                    </a:lnTo>
                    <a:cubicBezTo>
                      <a:pt x="142660" y="70656"/>
                      <a:pt x="144072" y="71453"/>
                      <a:pt x="145267" y="72328"/>
                    </a:cubicBezTo>
                    <a:cubicBezTo>
                      <a:pt x="147596" y="74120"/>
                      <a:pt x="149960" y="75860"/>
                      <a:pt x="151960" y="78017"/>
                    </a:cubicBezTo>
                    <a:cubicBezTo>
                      <a:pt x="154151" y="79991"/>
                      <a:pt x="155935" y="82337"/>
                      <a:pt x="157805" y="84606"/>
                    </a:cubicBezTo>
                    <a:cubicBezTo>
                      <a:pt x="159450" y="87022"/>
                      <a:pt x="161234" y="89395"/>
                      <a:pt x="162481" y="92044"/>
                    </a:cubicBezTo>
                    <a:cubicBezTo>
                      <a:pt x="165269" y="97188"/>
                      <a:pt x="167200" y="102782"/>
                      <a:pt x="168274" y="108488"/>
                    </a:cubicBezTo>
                    <a:cubicBezTo>
                      <a:pt x="169443" y="114194"/>
                      <a:pt x="169538" y="120083"/>
                      <a:pt x="168993" y="125806"/>
                    </a:cubicBezTo>
                    <a:cubicBezTo>
                      <a:pt x="168534" y="131564"/>
                      <a:pt x="166862" y="137132"/>
                      <a:pt x="164871" y="142457"/>
                    </a:cubicBezTo>
                    <a:lnTo>
                      <a:pt x="163113" y="146337"/>
                    </a:lnTo>
                    <a:lnTo>
                      <a:pt x="162680" y="147307"/>
                    </a:lnTo>
                    <a:lnTo>
                      <a:pt x="162550" y="147540"/>
                    </a:lnTo>
                    <a:lnTo>
                      <a:pt x="162351" y="147956"/>
                    </a:lnTo>
                    <a:lnTo>
                      <a:pt x="162290" y="148051"/>
                    </a:lnTo>
                    <a:lnTo>
                      <a:pt x="162057" y="148467"/>
                    </a:lnTo>
                    <a:lnTo>
                      <a:pt x="161087" y="150112"/>
                    </a:lnTo>
                    <a:cubicBezTo>
                      <a:pt x="160541" y="151117"/>
                      <a:pt x="159537" y="152511"/>
                      <a:pt x="158628" y="153784"/>
                    </a:cubicBezTo>
                    <a:cubicBezTo>
                      <a:pt x="157727" y="155117"/>
                      <a:pt x="156731" y="156174"/>
                      <a:pt x="155770" y="157282"/>
                    </a:cubicBezTo>
                    <a:cubicBezTo>
                      <a:pt x="147864" y="165993"/>
                      <a:pt x="136703" y="171422"/>
                      <a:pt x="125247" y="172158"/>
                    </a:cubicBezTo>
                    <a:cubicBezTo>
                      <a:pt x="119532" y="172548"/>
                      <a:pt x="113748" y="171794"/>
                      <a:pt x="108388" y="169950"/>
                    </a:cubicBezTo>
                    <a:cubicBezTo>
                      <a:pt x="107028" y="169586"/>
                      <a:pt x="105755" y="168920"/>
                      <a:pt x="104448" y="168391"/>
                    </a:cubicBezTo>
                    <a:lnTo>
                      <a:pt x="103478" y="167967"/>
                    </a:lnTo>
                    <a:lnTo>
                      <a:pt x="103244" y="167837"/>
                    </a:lnTo>
                    <a:lnTo>
                      <a:pt x="103184" y="167811"/>
                    </a:lnTo>
                    <a:lnTo>
                      <a:pt x="103088" y="167742"/>
                    </a:lnTo>
                    <a:lnTo>
                      <a:pt x="102881" y="167638"/>
                    </a:lnTo>
                    <a:lnTo>
                      <a:pt x="102448" y="167404"/>
                    </a:lnTo>
                    <a:lnTo>
                      <a:pt x="100768" y="166461"/>
                    </a:lnTo>
                    <a:cubicBezTo>
                      <a:pt x="98057" y="164720"/>
                      <a:pt x="95927" y="162832"/>
                      <a:pt x="93988" y="160642"/>
                    </a:cubicBezTo>
                    <a:cubicBezTo>
                      <a:pt x="92126" y="158390"/>
                      <a:pt x="90576" y="155957"/>
                      <a:pt x="89424" y="153316"/>
                    </a:cubicBezTo>
                    <a:cubicBezTo>
                      <a:pt x="88325" y="150658"/>
                      <a:pt x="87563" y="147887"/>
                      <a:pt x="87251" y="145081"/>
                    </a:cubicBezTo>
                    <a:cubicBezTo>
                      <a:pt x="86974" y="142276"/>
                      <a:pt x="87078" y="139444"/>
                      <a:pt x="87597" y="136699"/>
                    </a:cubicBezTo>
                    <a:cubicBezTo>
                      <a:pt x="88186" y="133989"/>
                      <a:pt x="89017" y="131331"/>
                      <a:pt x="90316" y="128941"/>
                    </a:cubicBezTo>
                    <a:cubicBezTo>
                      <a:pt x="91520" y="126534"/>
                      <a:pt x="93304" y="124204"/>
                      <a:pt x="95364" y="122429"/>
                    </a:cubicBezTo>
                    <a:cubicBezTo>
                      <a:pt x="97434" y="120628"/>
                      <a:pt x="99858" y="119268"/>
                      <a:pt x="102396" y="118411"/>
                    </a:cubicBezTo>
                    <a:cubicBezTo>
                      <a:pt x="107453" y="116627"/>
                      <a:pt x="113142" y="117130"/>
                      <a:pt x="117636" y="119546"/>
                    </a:cubicBezTo>
                    <a:cubicBezTo>
                      <a:pt x="112813" y="117779"/>
                      <a:pt x="107504" y="118264"/>
                      <a:pt x="103166" y="120325"/>
                    </a:cubicBezTo>
                    <a:cubicBezTo>
                      <a:pt x="100993" y="121364"/>
                      <a:pt x="99036" y="122819"/>
                      <a:pt x="97460" y="124568"/>
                    </a:cubicBezTo>
                    <a:cubicBezTo>
                      <a:pt x="95867" y="126326"/>
                      <a:pt x="94706" y="128274"/>
                      <a:pt x="93884" y="130525"/>
                    </a:cubicBezTo>
                    <a:cubicBezTo>
                      <a:pt x="92992" y="132733"/>
                      <a:pt x="92611" y="135071"/>
                      <a:pt x="92377" y="137375"/>
                    </a:cubicBezTo>
                    <a:cubicBezTo>
                      <a:pt x="92204" y="139687"/>
                      <a:pt x="92446" y="141973"/>
                      <a:pt x="92862" y="144224"/>
                    </a:cubicBezTo>
                    <a:cubicBezTo>
                      <a:pt x="93364" y="146423"/>
                      <a:pt x="94187" y="148536"/>
                      <a:pt x="95226" y="150484"/>
                    </a:cubicBezTo>
                    <a:cubicBezTo>
                      <a:pt x="96343" y="152433"/>
                      <a:pt x="97728" y="154173"/>
                      <a:pt x="99278" y="155715"/>
                    </a:cubicBezTo>
                    <a:cubicBezTo>
                      <a:pt x="100863" y="157204"/>
                      <a:pt x="102768" y="158477"/>
                      <a:pt x="104430" y="159351"/>
                    </a:cubicBezTo>
                    <a:lnTo>
                      <a:pt x="106136" y="160148"/>
                    </a:lnTo>
                    <a:lnTo>
                      <a:pt x="106569" y="160330"/>
                    </a:lnTo>
                    <a:lnTo>
                      <a:pt x="106786" y="160434"/>
                    </a:lnTo>
                    <a:lnTo>
                      <a:pt x="106898" y="160486"/>
                    </a:lnTo>
                    <a:lnTo>
                      <a:pt x="106950" y="160503"/>
                    </a:lnTo>
                    <a:cubicBezTo>
                      <a:pt x="107132" y="160607"/>
                      <a:pt x="106760" y="160399"/>
                      <a:pt x="106812" y="160434"/>
                    </a:cubicBezTo>
                    <a:lnTo>
                      <a:pt x="107626" y="160685"/>
                    </a:lnTo>
                    <a:cubicBezTo>
                      <a:pt x="108717" y="161005"/>
                      <a:pt x="109756" y="161464"/>
                      <a:pt x="110890" y="161663"/>
                    </a:cubicBezTo>
                    <a:cubicBezTo>
                      <a:pt x="115263" y="162737"/>
                      <a:pt x="119818" y="162919"/>
                      <a:pt x="124217" y="162218"/>
                    </a:cubicBezTo>
                    <a:cubicBezTo>
                      <a:pt x="133014" y="160849"/>
                      <a:pt x="141145" y="156113"/>
                      <a:pt x="146401" y="149281"/>
                    </a:cubicBezTo>
                    <a:cubicBezTo>
                      <a:pt x="147051" y="148432"/>
                      <a:pt x="147752" y="147575"/>
                      <a:pt x="148185" y="146752"/>
                    </a:cubicBezTo>
                    <a:cubicBezTo>
                      <a:pt x="148696" y="145895"/>
                      <a:pt x="149198" y="145254"/>
                      <a:pt x="149795" y="143964"/>
                    </a:cubicBezTo>
                    <a:lnTo>
                      <a:pt x="150635" y="142258"/>
                    </a:lnTo>
                    <a:lnTo>
                      <a:pt x="150861" y="141834"/>
                    </a:lnTo>
                    <a:lnTo>
                      <a:pt x="150912" y="141722"/>
                    </a:lnTo>
                    <a:lnTo>
                      <a:pt x="150930" y="141669"/>
                    </a:lnTo>
                    <a:cubicBezTo>
                      <a:pt x="150869" y="141800"/>
                      <a:pt x="151103" y="141349"/>
                      <a:pt x="150817" y="141903"/>
                    </a:cubicBezTo>
                    <a:lnTo>
                      <a:pt x="150887" y="141713"/>
                    </a:lnTo>
                    <a:lnTo>
                      <a:pt x="151190" y="140908"/>
                    </a:lnTo>
                    <a:lnTo>
                      <a:pt x="152384" y="137764"/>
                    </a:lnTo>
                    <a:cubicBezTo>
                      <a:pt x="153657" y="133487"/>
                      <a:pt x="154749" y="129122"/>
                      <a:pt x="154783" y="124715"/>
                    </a:cubicBezTo>
                    <a:cubicBezTo>
                      <a:pt x="154930" y="120308"/>
                      <a:pt x="154601" y="115883"/>
                      <a:pt x="153458" y="111683"/>
                    </a:cubicBezTo>
                    <a:lnTo>
                      <a:pt x="153077" y="110073"/>
                    </a:lnTo>
                    <a:lnTo>
                      <a:pt x="152566" y="108522"/>
                    </a:lnTo>
                    <a:cubicBezTo>
                      <a:pt x="152211" y="107501"/>
                      <a:pt x="151908" y="106453"/>
                      <a:pt x="151519" y="105440"/>
                    </a:cubicBezTo>
                    <a:cubicBezTo>
                      <a:pt x="150618" y="103474"/>
                      <a:pt x="149821" y="101465"/>
                      <a:pt x="148644" y="99621"/>
                    </a:cubicBezTo>
                    <a:cubicBezTo>
                      <a:pt x="147665" y="97690"/>
                      <a:pt x="146280" y="96019"/>
                      <a:pt x="145111" y="94226"/>
                    </a:cubicBezTo>
                    <a:cubicBezTo>
                      <a:pt x="143682" y="92598"/>
                      <a:pt x="142409" y="90849"/>
                      <a:pt x="140790" y="89429"/>
                    </a:cubicBezTo>
                    <a:cubicBezTo>
                      <a:pt x="139309" y="87845"/>
                      <a:pt x="137560" y="86572"/>
                      <a:pt x="135915" y="85195"/>
                    </a:cubicBezTo>
                    <a:cubicBezTo>
                      <a:pt x="135075" y="84537"/>
                      <a:pt x="134261" y="84087"/>
                      <a:pt x="133456" y="83489"/>
                    </a:cubicBezTo>
                    <a:lnTo>
                      <a:pt x="132226" y="82641"/>
                    </a:lnTo>
                    <a:cubicBezTo>
                      <a:pt x="131750" y="82363"/>
                      <a:pt x="131118" y="82069"/>
                      <a:pt x="130581" y="81766"/>
                    </a:cubicBezTo>
                    <a:lnTo>
                      <a:pt x="127204" y="79965"/>
                    </a:lnTo>
                    <a:cubicBezTo>
                      <a:pt x="126858" y="79800"/>
                      <a:pt x="127602" y="80147"/>
                      <a:pt x="127533" y="80112"/>
                    </a:cubicBezTo>
                    <a:lnTo>
                      <a:pt x="127464" y="80095"/>
                    </a:lnTo>
                    <a:lnTo>
                      <a:pt x="127360" y="80051"/>
                    </a:lnTo>
                    <a:lnTo>
                      <a:pt x="127169" y="79973"/>
                    </a:lnTo>
                    <a:lnTo>
                      <a:pt x="126780" y="79792"/>
                    </a:lnTo>
                    <a:lnTo>
                      <a:pt x="125974" y="79463"/>
                    </a:lnTo>
                    <a:lnTo>
                      <a:pt x="124381" y="78787"/>
                    </a:lnTo>
                    <a:cubicBezTo>
                      <a:pt x="122303" y="77817"/>
                      <a:pt x="120121" y="77125"/>
                      <a:pt x="117947" y="76371"/>
                    </a:cubicBezTo>
                    <a:cubicBezTo>
                      <a:pt x="116856" y="75973"/>
                      <a:pt x="115757" y="75601"/>
                      <a:pt x="114631" y="75367"/>
                    </a:cubicBezTo>
                    <a:lnTo>
                      <a:pt x="111263" y="74466"/>
                    </a:lnTo>
                    <a:cubicBezTo>
                      <a:pt x="109011" y="73912"/>
                      <a:pt x="106708" y="73557"/>
                      <a:pt x="104413" y="73046"/>
                    </a:cubicBezTo>
                    <a:cubicBezTo>
                      <a:pt x="101244" y="72345"/>
                      <a:pt x="98967" y="69799"/>
                      <a:pt x="98421" y="66803"/>
                    </a:cubicBezTo>
                    <a:cubicBezTo>
                      <a:pt x="98014" y="64491"/>
                      <a:pt x="97746" y="62179"/>
                      <a:pt x="97287" y="59902"/>
                    </a:cubicBezTo>
                    <a:lnTo>
                      <a:pt x="96533" y="56499"/>
                    </a:lnTo>
                    <a:cubicBezTo>
                      <a:pt x="96395" y="55945"/>
                      <a:pt x="96308" y="55364"/>
                      <a:pt x="96170" y="54810"/>
                    </a:cubicBezTo>
                    <a:lnTo>
                      <a:pt x="95676" y="53243"/>
                    </a:lnTo>
                    <a:lnTo>
                      <a:pt x="94758" y="50108"/>
                    </a:lnTo>
                    <a:cubicBezTo>
                      <a:pt x="94646" y="49615"/>
                      <a:pt x="94429" y="49026"/>
                      <a:pt x="94204" y="48420"/>
                    </a:cubicBezTo>
                    <a:lnTo>
                      <a:pt x="93520" y="46636"/>
                    </a:lnTo>
                    <a:lnTo>
                      <a:pt x="92299" y="43380"/>
                    </a:lnTo>
                    <a:cubicBezTo>
                      <a:pt x="91797" y="42402"/>
                      <a:pt x="91303" y="41441"/>
                      <a:pt x="90862" y="40436"/>
                    </a:cubicBezTo>
                    <a:cubicBezTo>
                      <a:pt x="90619" y="39960"/>
                      <a:pt x="90411" y="39458"/>
                      <a:pt x="90152" y="38981"/>
                    </a:cubicBezTo>
                    <a:lnTo>
                      <a:pt x="89303" y="37596"/>
                    </a:lnTo>
                    <a:cubicBezTo>
                      <a:pt x="88723" y="36678"/>
                      <a:pt x="88229" y="35717"/>
                      <a:pt x="87606" y="34825"/>
                    </a:cubicBezTo>
                    <a:cubicBezTo>
                      <a:pt x="86264" y="33154"/>
                      <a:pt x="85077" y="31344"/>
                      <a:pt x="83571" y="29794"/>
                    </a:cubicBezTo>
                    <a:cubicBezTo>
                      <a:pt x="82203" y="28106"/>
                      <a:pt x="80514" y="26763"/>
                      <a:pt x="78955" y="25283"/>
                    </a:cubicBezTo>
                    <a:cubicBezTo>
                      <a:pt x="77198" y="24036"/>
                      <a:pt x="75578" y="22598"/>
                      <a:pt x="73699" y="21516"/>
                    </a:cubicBezTo>
                    <a:cubicBezTo>
                      <a:pt x="71924" y="20286"/>
                      <a:pt x="69941" y="19403"/>
                      <a:pt x="68002" y="18433"/>
                    </a:cubicBezTo>
                    <a:cubicBezTo>
                      <a:pt x="67023" y="17974"/>
                      <a:pt x="65993" y="17654"/>
                      <a:pt x="64971" y="17256"/>
                    </a:cubicBezTo>
                    <a:lnTo>
                      <a:pt x="63430" y="16667"/>
                    </a:lnTo>
                    <a:lnTo>
                      <a:pt x="61862" y="16225"/>
                    </a:lnTo>
                    <a:cubicBezTo>
                      <a:pt x="57715" y="14901"/>
                      <a:pt x="53299" y="14381"/>
                      <a:pt x="48900" y="14355"/>
                    </a:cubicBezTo>
                    <a:lnTo>
                      <a:pt x="45583" y="14433"/>
                    </a:lnTo>
                    <a:lnTo>
                      <a:pt x="42275" y="14840"/>
                    </a:lnTo>
                    <a:cubicBezTo>
                      <a:pt x="41133" y="14926"/>
                      <a:pt x="40137" y="15177"/>
                      <a:pt x="39141" y="15403"/>
                    </a:cubicBezTo>
                    <a:cubicBezTo>
                      <a:pt x="38085" y="15662"/>
                      <a:pt x="37184" y="15732"/>
                      <a:pt x="35998" y="16121"/>
                    </a:cubicBezTo>
                    <a:lnTo>
                      <a:pt x="32369" y="17368"/>
                    </a:lnTo>
                    <a:lnTo>
                      <a:pt x="31469" y="17654"/>
                    </a:lnTo>
                    <a:lnTo>
                      <a:pt x="31252" y="17741"/>
                    </a:lnTo>
                    <a:cubicBezTo>
                      <a:pt x="31833" y="17507"/>
                      <a:pt x="31400" y="17697"/>
                      <a:pt x="31495" y="17645"/>
                    </a:cubicBezTo>
                    <a:lnTo>
                      <a:pt x="31452" y="17654"/>
                    </a:lnTo>
                    <a:lnTo>
                      <a:pt x="31365" y="17715"/>
                    </a:lnTo>
                    <a:lnTo>
                      <a:pt x="30993" y="17870"/>
                    </a:lnTo>
                    <a:lnTo>
                      <a:pt x="29538" y="18520"/>
                    </a:lnTo>
                    <a:cubicBezTo>
                      <a:pt x="28542" y="18884"/>
                      <a:pt x="27624" y="19464"/>
                      <a:pt x="26689" y="19983"/>
                    </a:cubicBezTo>
                    <a:cubicBezTo>
                      <a:pt x="25728" y="20460"/>
                      <a:pt x="24879" y="21109"/>
                      <a:pt x="23979" y="21715"/>
                    </a:cubicBezTo>
                    <a:cubicBezTo>
                      <a:pt x="16956" y="26677"/>
                      <a:pt x="11882" y="34626"/>
                      <a:pt x="10159" y="43354"/>
                    </a:cubicBezTo>
                    <a:cubicBezTo>
                      <a:pt x="9717" y="45528"/>
                      <a:pt x="9501" y="47770"/>
                      <a:pt x="9484" y="50004"/>
                    </a:cubicBezTo>
                    <a:cubicBezTo>
                      <a:pt x="9484" y="52256"/>
                      <a:pt x="9726" y="54516"/>
                      <a:pt x="10098" y="56542"/>
                    </a:cubicBezTo>
                    <a:cubicBezTo>
                      <a:pt x="10159" y="56802"/>
                      <a:pt x="10176" y="57062"/>
                      <a:pt x="10237" y="57347"/>
                    </a:cubicBezTo>
                    <a:lnTo>
                      <a:pt x="10505" y="58248"/>
                    </a:lnTo>
                    <a:lnTo>
                      <a:pt x="11025" y="60101"/>
                    </a:lnTo>
                    <a:lnTo>
                      <a:pt x="11293" y="61010"/>
                    </a:lnTo>
                    <a:cubicBezTo>
                      <a:pt x="11319" y="61062"/>
                      <a:pt x="11172" y="60672"/>
                      <a:pt x="11241" y="60854"/>
                    </a:cubicBezTo>
                    <a:lnTo>
                      <a:pt x="11259" y="60906"/>
                    </a:lnTo>
                    <a:lnTo>
                      <a:pt x="11293" y="61010"/>
                    </a:lnTo>
                    <a:lnTo>
                      <a:pt x="11371" y="61192"/>
                    </a:lnTo>
                    <a:lnTo>
                      <a:pt x="11492" y="61608"/>
                    </a:lnTo>
                    <a:lnTo>
                      <a:pt x="12090" y="63114"/>
                    </a:lnTo>
                    <a:cubicBezTo>
                      <a:pt x="12999" y="65063"/>
                      <a:pt x="14168" y="66916"/>
                      <a:pt x="15588" y="68578"/>
                    </a:cubicBezTo>
                    <a:cubicBezTo>
                      <a:pt x="17060" y="70197"/>
                      <a:pt x="18740" y="71643"/>
                      <a:pt x="20636" y="72821"/>
                    </a:cubicBezTo>
                    <a:cubicBezTo>
                      <a:pt x="22550" y="73973"/>
                      <a:pt x="24628" y="74865"/>
                      <a:pt x="26819" y="75453"/>
                    </a:cubicBezTo>
                    <a:cubicBezTo>
                      <a:pt x="29027" y="75973"/>
                      <a:pt x="31313" y="76319"/>
                      <a:pt x="33625" y="76241"/>
                    </a:cubicBezTo>
                    <a:cubicBezTo>
                      <a:pt x="34759" y="76129"/>
                      <a:pt x="35998" y="76120"/>
                      <a:pt x="37054" y="75852"/>
                    </a:cubicBezTo>
                    <a:cubicBezTo>
                      <a:pt x="37608" y="75748"/>
                      <a:pt x="38162" y="75696"/>
                      <a:pt x="38743" y="75549"/>
                    </a:cubicBezTo>
                    <a:lnTo>
                      <a:pt x="40561" y="75003"/>
                    </a:lnTo>
                    <a:cubicBezTo>
                      <a:pt x="44899" y="73661"/>
                      <a:pt x="48856" y="70431"/>
                      <a:pt x="51082" y="66145"/>
                    </a:cubicBezTo>
                    <a:cubicBezTo>
                      <a:pt x="53350" y="61893"/>
                      <a:pt x="54061" y="56620"/>
                      <a:pt x="52485" y="51728"/>
                    </a:cubicBezTo>
                    <a:close/>
                  </a:path>
                </a:pathLst>
              </a:custGeom>
              <a:grpFill/>
              <a:ln w="8653" cap="flat">
                <a:noFill/>
                <a:prstDash val="solid"/>
                <a:miter/>
              </a:ln>
            </p:spPr>
            <p:txBody>
              <a:bodyPr rtlCol="0" anchor="ctr"/>
              <a:lstStyle/>
              <a:p>
                <a:endParaRPr lang="en-IN" dirty="0"/>
              </a:p>
            </p:txBody>
          </p:sp>
          <p:sp>
            <p:nvSpPr>
              <p:cNvPr id="538" name="Freeform: Shape 537">
                <a:extLst>
                  <a:ext uri="{FF2B5EF4-FFF2-40B4-BE49-F238E27FC236}">
                    <a16:creationId xmlns:a16="http://schemas.microsoft.com/office/drawing/2014/main" id="{BCD08E89-831B-45E9-B411-19EC9156AAAE}"/>
                  </a:ext>
                </a:extLst>
              </p:cNvPr>
              <p:cNvSpPr/>
              <p:nvPr/>
            </p:nvSpPr>
            <p:spPr>
              <a:xfrm>
                <a:off x="-740490" y="3303929"/>
                <a:ext cx="144911" cy="189958"/>
              </a:xfrm>
              <a:custGeom>
                <a:avLst/>
                <a:gdLst>
                  <a:gd name="connsiteX0" fmla="*/ 50664 w 144911"/>
                  <a:gd name="connsiteY0" fmla="*/ 52239 h 189958"/>
                  <a:gd name="connsiteX1" fmla="*/ 46629 w 144911"/>
                  <a:gd name="connsiteY1" fmla="*/ 66985 h 189958"/>
                  <a:gd name="connsiteX2" fmla="*/ 32628 w 144911"/>
                  <a:gd name="connsiteY2" fmla="*/ 74847 h 189958"/>
                  <a:gd name="connsiteX3" fmla="*/ 30740 w 144911"/>
                  <a:gd name="connsiteY3" fmla="*/ 75064 h 189958"/>
                  <a:gd name="connsiteX4" fmla="*/ 28627 w 144911"/>
                  <a:gd name="connsiteY4" fmla="*/ 75116 h 189958"/>
                  <a:gd name="connsiteX5" fmla="*/ 24445 w 144911"/>
                  <a:gd name="connsiteY5" fmla="*/ 74813 h 189958"/>
                  <a:gd name="connsiteX6" fmla="*/ 16418 w 144911"/>
                  <a:gd name="connsiteY6" fmla="*/ 72354 h 189958"/>
                  <a:gd name="connsiteX7" fmla="*/ 9404 w 144911"/>
                  <a:gd name="connsiteY7" fmla="*/ 67556 h 189958"/>
                  <a:gd name="connsiteX8" fmla="*/ 4018 w 144911"/>
                  <a:gd name="connsiteY8" fmla="*/ 60794 h 189958"/>
                  <a:gd name="connsiteX9" fmla="*/ 831 w 144911"/>
                  <a:gd name="connsiteY9" fmla="*/ 52645 h 189958"/>
                  <a:gd name="connsiteX10" fmla="*/ 476 w 144911"/>
                  <a:gd name="connsiteY10" fmla="*/ 50481 h 189958"/>
                  <a:gd name="connsiteX11" fmla="*/ 372 w 144911"/>
                  <a:gd name="connsiteY11" fmla="*/ 49935 h 189958"/>
                  <a:gd name="connsiteX12" fmla="*/ 329 w 144911"/>
                  <a:gd name="connsiteY12" fmla="*/ 49684 h 189958"/>
                  <a:gd name="connsiteX13" fmla="*/ 303 w 144911"/>
                  <a:gd name="connsiteY13" fmla="*/ 49537 h 189958"/>
                  <a:gd name="connsiteX14" fmla="*/ 286 w 144911"/>
                  <a:gd name="connsiteY14" fmla="*/ 49459 h 189958"/>
                  <a:gd name="connsiteX15" fmla="*/ 268 w 144911"/>
                  <a:gd name="connsiteY15" fmla="*/ 49190 h 189958"/>
                  <a:gd name="connsiteX16" fmla="*/ 199 w 144911"/>
                  <a:gd name="connsiteY16" fmla="*/ 48229 h 189958"/>
                  <a:gd name="connsiteX17" fmla="*/ 78 w 144911"/>
                  <a:gd name="connsiteY17" fmla="*/ 46333 h 189958"/>
                  <a:gd name="connsiteX18" fmla="*/ 0 w 144911"/>
                  <a:gd name="connsiteY18" fmla="*/ 45372 h 189958"/>
                  <a:gd name="connsiteX19" fmla="*/ 43 w 144911"/>
                  <a:gd name="connsiteY19" fmla="*/ 44272 h 189958"/>
                  <a:gd name="connsiteX20" fmla="*/ 987 w 144911"/>
                  <a:gd name="connsiteY20" fmla="*/ 35639 h 189958"/>
                  <a:gd name="connsiteX21" fmla="*/ 3611 w 144911"/>
                  <a:gd name="connsiteY21" fmla="*/ 27473 h 189958"/>
                  <a:gd name="connsiteX22" fmla="*/ 27813 w 144911"/>
                  <a:gd name="connsiteY22" fmla="*/ 3687 h 189958"/>
                  <a:gd name="connsiteX23" fmla="*/ 31961 w 144911"/>
                  <a:gd name="connsiteY23" fmla="*/ 2180 h 189958"/>
                  <a:gd name="connsiteX24" fmla="*/ 36238 w 144911"/>
                  <a:gd name="connsiteY24" fmla="*/ 1080 h 189958"/>
                  <a:gd name="connsiteX25" fmla="*/ 38438 w 144911"/>
                  <a:gd name="connsiteY25" fmla="*/ 665 h 189958"/>
                  <a:gd name="connsiteX26" fmla="*/ 38983 w 144911"/>
                  <a:gd name="connsiteY26" fmla="*/ 570 h 189958"/>
                  <a:gd name="connsiteX27" fmla="*/ 39131 w 144911"/>
                  <a:gd name="connsiteY27" fmla="*/ 526 h 189958"/>
                  <a:gd name="connsiteX28" fmla="*/ 39200 w 144911"/>
                  <a:gd name="connsiteY28" fmla="*/ 518 h 189958"/>
                  <a:gd name="connsiteX29" fmla="*/ 39598 w 144911"/>
                  <a:gd name="connsiteY29" fmla="*/ 483 h 189958"/>
                  <a:gd name="connsiteX30" fmla="*/ 39832 w 144911"/>
                  <a:gd name="connsiteY30" fmla="*/ 466 h 189958"/>
                  <a:gd name="connsiteX31" fmla="*/ 40776 w 144911"/>
                  <a:gd name="connsiteY31" fmla="*/ 379 h 189958"/>
                  <a:gd name="connsiteX32" fmla="*/ 44586 w 144911"/>
                  <a:gd name="connsiteY32" fmla="*/ 59 h 189958"/>
                  <a:gd name="connsiteX33" fmla="*/ 48985 w 144911"/>
                  <a:gd name="connsiteY33" fmla="*/ 41 h 189958"/>
                  <a:gd name="connsiteX34" fmla="*/ 53409 w 144911"/>
                  <a:gd name="connsiteY34" fmla="*/ 293 h 189958"/>
                  <a:gd name="connsiteX35" fmla="*/ 57696 w 144911"/>
                  <a:gd name="connsiteY35" fmla="*/ 795 h 189958"/>
                  <a:gd name="connsiteX36" fmla="*/ 61913 w 144911"/>
                  <a:gd name="connsiteY36" fmla="*/ 1713 h 189958"/>
                  <a:gd name="connsiteX37" fmla="*/ 77984 w 144911"/>
                  <a:gd name="connsiteY37" fmla="*/ 8172 h 189958"/>
                  <a:gd name="connsiteX38" fmla="*/ 91553 w 144911"/>
                  <a:gd name="connsiteY38" fmla="*/ 19135 h 189958"/>
                  <a:gd name="connsiteX39" fmla="*/ 97017 w 144911"/>
                  <a:gd name="connsiteY39" fmla="*/ 26019 h 189958"/>
                  <a:gd name="connsiteX40" fmla="*/ 101268 w 144911"/>
                  <a:gd name="connsiteY40" fmla="*/ 33717 h 189958"/>
                  <a:gd name="connsiteX41" fmla="*/ 106143 w 144911"/>
                  <a:gd name="connsiteY41" fmla="*/ 50515 h 189958"/>
                  <a:gd name="connsiteX42" fmla="*/ 106585 w 144911"/>
                  <a:gd name="connsiteY42" fmla="*/ 54871 h 189958"/>
                  <a:gd name="connsiteX43" fmla="*/ 106611 w 144911"/>
                  <a:gd name="connsiteY43" fmla="*/ 55330 h 189958"/>
                  <a:gd name="connsiteX44" fmla="*/ 106611 w 144911"/>
                  <a:gd name="connsiteY44" fmla="*/ 55451 h 189958"/>
                  <a:gd name="connsiteX45" fmla="*/ 106602 w 144911"/>
                  <a:gd name="connsiteY45" fmla="*/ 55693 h 189958"/>
                  <a:gd name="connsiteX46" fmla="*/ 106611 w 144911"/>
                  <a:gd name="connsiteY46" fmla="*/ 56196 h 189958"/>
                  <a:gd name="connsiteX47" fmla="*/ 106611 w 144911"/>
                  <a:gd name="connsiteY47" fmla="*/ 57122 h 189958"/>
                  <a:gd name="connsiteX48" fmla="*/ 106611 w 144911"/>
                  <a:gd name="connsiteY48" fmla="*/ 59036 h 189958"/>
                  <a:gd name="connsiteX49" fmla="*/ 106628 w 144911"/>
                  <a:gd name="connsiteY49" fmla="*/ 60949 h 189958"/>
                  <a:gd name="connsiteX50" fmla="*/ 106559 w 144911"/>
                  <a:gd name="connsiteY50" fmla="*/ 62967 h 189958"/>
                  <a:gd name="connsiteX51" fmla="*/ 106152 w 144911"/>
                  <a:gd name="connsiteY51" fmla="*/ 67323 h 189958"/>
                  <a:gd name="connsiteX52" fmla="*/ 104801 w 144911"/>
                  <a:gd name="connsiteY52" fmla="*/ 75644 h 189958"/>
                  <a:gd name="connsiteX53" fmla="*/ 102515 w 144911"/>
                  <a:gd name="connsiteY53" fmla="*/ 83645 h 189958"/>
                  <a:gd name="connsiteX54" fmla="*/ 98627 w 144911"/>
                  <a:gd name="connsiteY54" fmla="*/ 75904 h 189958"/>
                  <a:gd name="connsiteX55" fmla="*/ 106386 w 144911"/>
                  <a:gd name="connsiteY55" fmla="*/ 78839 h 189958"/>
                  <a:gd name="connsiteX56" fmla="*/ 113806 w 144911"/>
                  <a:gd name="connsiteY56" fmla="*/ 82658 h 189958"/>
                  <a:gd name="connsiteX57" fmla="*/ 117374 w 144911"/>
                  <a:gd name="connsiteY57" fmla="*/ 84840 h 189958"/>
                  <a:gd name="connsiteX58" fmla="*/ 120786 w 144911"/>
                  <a:gd name="connsiteY58" fmla="*/ 87273 h 189958"/>
                  <a:gd name="connsiteX59" fmla="*/ 122466 w 144911"/>
                  <a:gd name="connsiteY59" fmla="*/ 88537 h 189958"/>
                  <a:gd name="connsiteX60" fmla="*/ 123297 w 144911"/>
                  <a:gd name="connsiteY60" fmla="*/ 89161 h 189958"/>
                  <a:gd name="connsiteX61" fmla="*/ 123712 w 144911"/>
                  <a:gd name="connsiteY61" fmla="*/ 89464 h 189958"/>
                  <a:gd name="connsiteX62" fmla="*/ 123929 w 144911"/>
                  <a:gd name="connsiteY62" fmla="*/ 89637 h 189958"/>
                  <a:gd name="connsiteX63" fmla="*/ 124024 w 144911"/>
                  <a:gd name="connsiteY63" fmla="*/ 89706 h 189958"/>
                  <a:gd name="connsiteX64" fmla="*/ 124094 w 144911"/>
                  <a:gd name="connsiteY64" fmla="*/ 89758 h 189958"/>
                  <a:gd name="connsiteX65" fmla="*/ 124431 w 144911"/>
                  <a:gd name="connsiteY65" fmla="*/ 90079 h 189958"/>
                  <a:gd name="connsiteX66" fmla="*/ 127237 w 144911"/>
                  <a:gd name="connsiteY66" fmla="*/ 92633 h 189958"/>
                  <a:gd name="connsiteX67" fmla="*/ 128648 w 144911"/>
                  <a:gd name="connsiteY67" fmla="*/ 94001 h 189958"/>
                  <a:gd name="connsiteX68" fmla="*/ 130198 w 144911"/>
                  <a:gd name="connsiteY68" fmla="*/ 95725 h 189958"/>
                  <a:gd name="connsiteX69" fmla="*/ 133203 w 144911"/>
                  <a:gd name="connsiteY69" fmla="*/ 99275 h 189958"/>
                  <a:gd name="connsiteX70" fmla="*/ 137931 w 144911"/>
                  <a:gd name="connsiteY70" fmla="*/ 106687 h 189958"/>
                  <a:gd name="connsiteX71" fmla="*/ 141585 w 144911"/>
                  <a:gd name="connsiteY71" fmla="*/ 114679 h 189958"/>
                  <a:gd name="connsiteX72" fmla="*/ 143836 w 144911"/>
                  <a:gd name="connsiteY72" fmla="*/ 123182 h 189958"/>
                  <a:gd name="connsiteX73" fmla="*/ 144529 w 144911"/>
                  <a:gd name="connsiteY73" fmla="*/ 140622 h 189958"/>
                  <a:gd name="connsiteX74" fmla="*/ 140113 w 144911"/>
                  <a:gd name="connsiteY74" fmla="*/ 157386 h 189958"/>
                  <a:gd name="connsiteX75" fmla="*/ 131263 w 144911"/>
                  <a:gd name="connsiteY75" fmla="*/ 172063 h 189958"/>
                  <a:gd name="connsiteX76" fmla="*/ 128449 w 144911"/>
                  <a:gd name="connsiteY76" fmla="*/ 175275 h 189958"/>
                  <a:gd name="connsiteX77" fmla="*/ 127748 w 144911"/>
                  <a:gd name="connsiteY77" fmla="*/ 176072 h 189958"/>
                  <a:gd name="connsiteX78" fmla="*/ 127566 w 144911"/>
                  <a:gd name="connsiteY78" fmla="*/ 176254 h 189958"/>
                  <a:gd name="connsiteX79" fmla="*/ 127245 w 144911"/>
                  <a:gd name="connsiteY79" fmla="*/ 176574 h 189958"/>
                  <a:gd name="connsiteX80" fmla="*/ 127159 w 144911"/>
                  <a:gd name="connsiteY80" fmla="*/ 176652 h 189958"/>
                  <a:gd name="connsiteX81" fmla="*/ 126812 w 144911"/>
                  <a:gd name="connsiteY81" fmla="*/ 176964 h 189958"/>
                  <a:gd name="connsiteX82" fmla="*/ 125410 w 144911"/>
                  <a:gd name="connsiteY82" fmla="*/ 178254 h 189958"/>
                  <a:gd name="connsiteX83" fmla="*/ 121972 w 144911"/>
                  <a:gd name="connsiteY83" fmla="*/ 181043 h 189958"/>
                  <a:gd name="connsiteX84" fmla="*/ 118197 w 144911"/>
                  <a:gd name="connsiteY84" fmla="*/ 183553 h 189958"/>
                  <a:gd name="connsiteX85" fmla="*/ 84643 w 144911"/>
                  <a:gd name="connsiteY85" fmla="*/ 188766 h 189958"/>
                  <a:gd name="connsiteX86" fmla="*/ 69178 w 144911"/>
                  <a:gd name="connsiteY86" fmla="*/ 181709 h 189958"/>
                  <a:gd name="connsiteX87" fmla="*/ 65878 w 144911"/>
                  <a:gd name="connsiteY87" fmla="*/ 179042 h 189958"/>
                  <a:gd name="connsiteX88" fmla="*/ 65082 w 144911"/>
                  <a:gd name="connsiteY88" fmla="*/ 178384 h 189958"/>
                  <a:gd name="connsiteX89" fmla="*/ 64891 w 144911"/>
                  <a:gd name="connsiteY89" fmla="*/ 178194 h 189958"/>
                  <a:gd name="connsiteX90" fmla="*/ 64831 w 144911"/>
                  <a:gd name="connsiteY90" fmla="*/ 178150 h 189958"/>
                  <a:gd name="connsiteX91" fmla="*/ 64761 w 144911"/>
                  <a:gd name="connsiteY91" fmla="*/ 178064 h 189958"/>
                  <a:gd name="connsiteX92" fmla="*/ 64597 w 144911"/>
                  <a:gd name="connsiteY92" fmla="*/ 177882 h 189958"/>
                  <a:gd name="connsiteX93" fmla="*/ 64259 w 144911"/>
                  <a:gd name="connsiteY93" fmla="*/ 177544 h 189958"/>
                  <a:gd name="connsiteX94" fmla="*/ 62934 w 144911"/>
                  <a:gd name="connsiteY94" fmla="*/ 176133 h 189958"/>
                  <a:gd name="connsiteX95" fmla="*/ 58163 w 144911"/>
                  <a:gd name="connsiteY95" fmla="*/ 168573 h 189958"/>
                  <a:gd name="connsiteX96" fmla="*/ 55964 w 144911"/>
                  <a:gd name="connsiteY96" fmla="*/ 160226 h 189958"/>
                  <a:gd name="connsiteX97" fmla="*/ 56284 w 144911"/>
                  <a:gd name="connsiteY97" fmla="*/ 151731 h 189958"/>
                  <a:gd name="connsiteX98" fmla="*/ 59107 w 144911"/>
                  <a:gd name="connsiteY98" fmla="*/ 143826 h 189958"/>
                  <a:gd name="connsiteX99" fmla="*/ 63991 w 144911"/>
                  <a:gd name="connsiteY99" fmla="*/ 137193 h 189958"/>
                  <a:gd name="connsiteX100" fmla="*/ 70736 w 144911"/>
                  <a:gd name="connsiteY100" fmla="*/ 132465 h 189958"/>
                  <a:gd name="connsiteX101" fmla="*/ 78625 w 144911"/>
                  <a:gd name="connsiteY101" fmla="*/ 130699 h 189958"/>
                  <a:gd name="connsiteX102" fmla="*/ 92878 w 144911"/>
                  <a:gd name="connsiteY102" fmla="*/ 136284 h 189958"/>
                  <a:gd name="connsiteX103" fmla="*/ 78807 w 144911"/>
                  <a:gd name="connsiteY103" fmla="*/ 132785 h 189958"/>
                  <a:gd name="connsiteX104" fmla="*/ 72096 w 144911"/>
                  <a:gd name="connsiteY104" fmla="*/ 135132 h 189958"/>
                  <a:gd name="connsiteX105" fmla="*/ 66935 w 144911"/>
                  <a:gd name="connsiteY105" fmla="*/ 139773 h 189958"/>
                  <a:gd name="connsiteX106" fmla="*/ 63471 w 144911"/>
                  <a:gd name="connsiteY106" fmla="*/ 145878 h 189958"/>
                  <a:gd name="connsiteX107" fmla="*/ 61930 w 144911"/>
                  <a:gd name="connsiteY107" fmla="*/ 152537 h 189958"/>
                  <a:gd name="connsiteX108" fmla="*/ 62337 w 144911"/>
                  <a:gd name="connsiteY108" fmla="*/ 159248 h 189958"/>
                  <a:gd name="connsiteX109" fmla="*/ 64666 w 144911"/>
                  <a:gd name="connsiteY109" fmla="*/ 165421 h 189958"/>
                  <a:gd name="connsiteX110" fmla="*/ 68493 w 144911"/>
                  <a:gd name="connsiteY110" fmla="*/ 170418 h 189958"/>
                  <a:gd name="connsiteX111" fmla="*/ 69914 w 144911"/>
                  <a:gd name="connsiteY111" fmla="*/ 171665 h 189958"/>
                  <a:gd name="connsiteX112" fmla="*/ 70269 w 144911"/>
                  <a:gd name="connsiteY112" fmla="*/ 171985 h 189958"/>
                  <a:gd name="connsiteX113" fmla="*/ 70450 w 144911"/>
                  <a:gd name="connsiteY113" fmla="*/ 172158 h 189958"/>
                  <a:gd name="connsiteX114" fmla="*/ 70537 w 144911"/>
                  <a:gd name="connsiteY114" fmla="*/ 172228 h 189958"/>
                  <a:gd name="connsiteX115" fmla="*/ 70580 w 144911"/>
                  <a:gd name="connsiteY115" fmla="*/ 172280 h 189958"/>
                  <a:gd name="connsiteX116" fmla="*/ 70468 w 144911"/>
                  <a:gd name="connsiteY116" fmla="*/ 172158 h 189958"/>
                  <a:gd name="connsiteX117" fmla="*/ 71160 w 144911"/>
                  <a:gd name="connsiteY117" fmla="*/ 172652 h 189958"/>
                  <a:gd name="connsiteX118" fmla="*/ 73992 w 144911"/>
                  <a:gd name="connsiteY118" fmla="*/ 174548 h 189958"/>
                  <a:gd name="connsiteX119" fmla="*/ 86565 w 144911"/>
                  <a:gd name="connsiteY119" fmla="*/ 178999 h 189958"/>
                  <a:gd name="connsiteX120" fmla="*/ 111581 w 144911"/>
                  <a:gd name="connsiteY120" fmla="*/ 173197 h 189958"/>
                  <a:gd name="connsiteX121" fmla="*/ 114023 w 144911"/>
                  <a:gd name="connsiteY121" fmla="*/ 171284 h 189958"/>
                  <a:gd name="connsiteX122" fmla="*/ 116378 w 144911"/>
                  <a:gd name="connsiteY122" fmla="*/ 169084 h 189958"/>
                  <a:gd name="connsiteX123" fmla="*/ 117686 w 144911"/>
                  <a:gd name="connsiteY123" fmla="*/ 167716 h 189958"/>
                  <a:gd name="connsiteX124" fmla="*/ 118015 w 144911"/>
                  <a:gd name="connsiteY124" fmla="*/ 167361 h 189958"/>
                  <a:gd name="connsiteX125" fmla="*/ 118101 w 144911"/>
                  <a:gd name="connsiteY125" fmla="*/ 167292 h 189958"/>
                  <a:gd name="connsiteX126" fmla="*/ 118145 w 144911"/>
                  <a:gd name="connsiteY126" fmla="*/ 167240 h 189958"/>
                  <a:gd name="connsiteX127" fmla="*/ 117963 w 144911"/>
                  <a:gd name="connsiteY127" fmla="*/ 167422 h 189958"/>
                  <a:gd name="connsiteX128" fmla="*/ 118084 w 144911"/>
                  <a:gd name="connsiteY128" fmla="*/ 167248 h 189958"/>
                  <a:gd name="connsiteX129" fmla="*/ 118604 w 144911"/>
                  <a:gd name="connsiteY129" fmla="*/ 166590 h 189958"/>
                  <a:gd name="connsiteX130" fmla="*/ 120682 w 144911"/>
                  <a:gd name="connsiteY130" fmla="*/ 163932 h 189958"/>
                  <a:gd name="connsiteX131" fmla="*/ 126821 w 144911"/>
                  <a:gd name="connsiteY131" fmla="*/ 152147 h 189958"/>
                  <a:gd name="connsiteX132" fmla="*/ 129401 w 144911"/>
                  <a:gd name="connsiteY132" fmla="*/ 139314 h 189958"/>
                  <a:gd name="connsiteX133" fmla="*/ 129505 w 144911"/>
                  <a:gd name="connsiteY133" fmla="*/ 137678 h 189958"/>
                  <a:gd name="connsiteX134" fmla="*/ 129471 w 144911"/>
                  <a:gd name="connsiteY134" fmla="*/ 136050 h 189958"/>
                  <a:gd name="connsiteX135" fmla="*/ 129367 w 144911"/>
                  <a:gd name="connsiteY135" fmla="*/ 132811 h 189958"/>
                  <a:gd name="connsiteX136" fmla="*/ 128354 w 144911"/>
                  <a:gd name="connsiteY136" fmla="*/ 126404 h 189958"/>
                  <a:gd name="connsiteX137" fmla="*/ 126561 w 144911"/>
                  <a:gd name="connsiteY137" fmla="*/ 120195 h 189958"/>
                  <a:gd name="connsiteX138" fmla="*/ 123851 w 144911"/>
                  <a:gd name="connsiteY138" fmla="*/ 114342 h 189958"/>
                  <a:gd name="connsiteX139" fmla="*/ 120431 w 144911"/>
                  <a:gd name="connsiteY139" fmla="*/ 108843 h 189958"/>
                  <a:gd name="connsiteX140" fmla="*/ 118569 w 144911"/>
                  <a:gd name="connsiteY140" fmla="*/ 106496 h 189958"/>
                  <a:gd name="connsiteX141" fmla="*/ 117660 w 144911"/>
                  <a:gd name="connsiteY141" fmla="*/ 105336 h 189958"/>
                  <a:gd name="connsiteX142" fmla="*/ 116344 w 144911"/>
                  <a:gd name="connsiteY142" fmla="*/ 104011 h 189958"/>
                  <a:gd name="connsiteX143" fmla="*/ 113651 w 144911"/>
                  <a:gd name="connsiteY143" fmla="*/ 101301 h 189958"/>
                  <a:gd name="connsiteX144" fmla="*/ 113919 w 144911"/>
                  <a:gd name="connsiteY144" fmla="*/ 101535 h 189958"/>
                  <a:gd name="connsiteX145" fmla="*/ 113867 w 144911"/>
                  <a:gd name="connsiteY145" fmla="*/ 101500 h 189958"/>
                  <a:gd name="connsiteX146" fmla="*/ 113789 w 144911"/>
                  <a:gd name="connsiteY146" fmla="*/ 101413 h 189958"/>
                  <a:gd name="connsiteX147" fmla="*/ 113616 w 144911"/>
                  <a:gd name="connsiteY147" fmla="*/ 101292 h 189958"/>
                  <a:gd name="connsiteX148" fmla="*/ 113287 w 144911"/>
                  <a:gd name="connsiteY148" fmla="*/ 101006 h 189958"/>
                  <a:gd name="connsiteX149" fmla="*/ 112638 w 144911"/>
                  <a:gd name="connsiteY149" fmla="*/ 100461 h 189958"/>
                  <a:gd name="connsiteX150" fmla="*/ 111321 w 144911"/>
                  <a:gd name="connsiteY150" fmla="*/ 99352 h 189958"/>
                  <a:gd name="connsiteX151" fmla="*/ 105857 w 144911"/>
                  <a:gd name="connsiteY151" fmla="*/ 95127 h 189958"/>
                  <a:gd name="connsiteX152" fmla="*/ 103000 w 144911"/>
                  <a:gd name="connsiteY152" fmla="*/ 93179 h 189958"/>
                  <a:gd name="connsiteX153" fmla="*/ 100047 w 144911"/>
                  <a:gd name="connsiteY153" fmla="*/ 91334 h 189958"/>
                  <a:gd name="connsiteX154" fmla="*/ 93908 w 144911"/>
                  <a:gd name="connsiteY154" fmla="*/ 87957 h 189958"/>
                  <a:gd name="connsiteX155" fmla="*/ 90037 w 144911"/>
                  <a:gd name="connsiteY155" fmla="*/ 80233 h 189958"/>
                  <a:gd name="connsiteX156" fmla="*/ 90981 w 144911"/>
                  <a:gd name="connsiteY156" fmla="*/ 73289 h 189958"/>
                  <a:gd name="connsiteX157" fmla="*/ 91250 w 144911"/>
                  <a:gd name="connsiteY157" fmla="*/ 69842 h 189958"/>
                  <a:gd name="connsiteX158" fmla="*/ 91414 w 144911"/>
                  <a:gd name="connsiteY158" fmla="*/ 68110 h 189958"/>
                  <a:gd name="connsiteX159" fmla="*/ 91414 w 144911"/>
                  <a:gd name="connsiteY159" fmla="*/ 66474 h 189958"/>
                  <a:gd name="connsiteX160" fmla="*/ 91449 w 144911"/>
                  <a:gd name="connsiteY160" fmla="*/ 63218 h 189958"/>
                  <a:gd name="connsiteX161" fmla="*/ 91405 w 144911"/>
                  <a:gd name="connsiteY161" fmla="*/ 61417 h 189958"/>
                  <a:gd name="connsiteX162" fmla="*/ 91284 w 144911"/>
                  <a:gd name="connsiteY162" fmla="*/ 59512 h 189958"/>
                  <a:gd name="connsiteX163" fmla="*/ 91076 w 144911"/>
                  <a:gd name="connsiteY163" fmla="*/ 56057 h 189958"/>
                  <a:gd name="connsiteX164" fmla="*/ 90565 w 144911"/>
                  <a:gd name="connsiteY164" fmla="*/ 52836 h 189958"/>
                  <a:gd name="connsiteX165" fmla="*/ 90332 w 144911"/>
                  <a:gd name="connsiteY165" fmla="*/ 51217 h 189958"/>
                  <a:gd name="connsiteX166" fmla="*/ 89933 w 144911"/>
                  <a:gd name="connsiteY166" fmla="*/ 49623 h 189958"/>
                  <a:gd name="connsiteX167" fmla="*/ 89111 w 144911"/>
                  <a:gd name="connsiteY167" fmla="*/ 46498 h 189958"/>
                  <a:gd name="connsiteX168" fmla="*/ 86738 w 144911"/>
                  <a:gd name="connsiteY168" fmla="*/ 40488 h 189958"/>
                  <a:gd name="connsiteX169" fmla="*/ 83673 w 144911"/>
                  <a:gd name="connsiteY169" fmla="*/ 34816 h 189958"/>
                  <a:gd name="connsiteX170" fmla="*/ 79750 w 144911"/>
                  <a:gd name="connsiteY170" fmla="*/ 29664 h 189958"/>
                  <a:gd name="connsiteX171" fmla="*/ 75213 w 144911"/>
                  <a:gd name="connsiteY171" fmla="*/ 25040 h 189958"/>
                  <a:gd name="connsiteX172" fmla="*/ 72667 w 144911"/>
                  <a:gd name="connsiteY172" fmla="*/ 23014 h 189958"/>
                  <a:gd name="connsiteX173" fmla="*/ 71386 w 144911"/>
                  <a:gd name="connsiteY173" fmla="*/ 22027 h 189958"/>
                  <a:gd name="connsiteX174" fmla="*/ 70000 w 144911"/>
                  <a:gd name="connsiteY174" fmla="*/ 21135 h 189958"/>
                  <a:gd name="connsiteX175" fmla="*/ 58181 w 144911"/>
                  <a:gd name="connsiteY175" fmla="*/ 15524 h 189958"/>
                  <a:gd name="connsiteX176" fmla="*/ 54985 w 144911"/>
                  <a:gd name="connsiteY176" fmla="*/ 14615 h 189958"/>
                  <a:gd name="connsiteX177" fmla="*/ 51704 w 144911"/>
                  <a:gd name="connsiteY177" fmla="*/ 14026 h 189958"/>
                  <a:gd name="connsiteX178" fmla="*/ 48552 w 144911"/>
                  <a:gd name="connsiteY178" fmla="*/ 13654 h 189958"/>
                  <a:gd name="connsiteX179" fmla="*/ 45313 w 144911"/>
                  <a:gd name="connsiteY179" fmla="*/ 13437 h 189958"/>
                  <a:gd name="connsiteX180" fmla="*/ 41503 w 144911"/>
                  <a:gd name="connsiteY180" fmla="*/ 13532 h 189958"/>
                  <a:gd name="connsiteX181" fmla="*/ 40551 w 144911"/>
                  <a:gd name="connsiteY181" fmla="*/ 13576 h 189958"/>
                  <a:gd name="connsiteX182" fmla="*/ 40317 w 144911"/>
                  <a:gd name="connsiteY182" fmla="*/ 13558 h 189958"/>
                  <a:gd name="connsiteX183" fmla="*/ 40594 w 144911"/>
                  <a:gd name="connsiteY183" fmla="*/ 13550 h 189958"/>
                  <a:gd name="connsiteX184" fmla="*/ 40533 w 144911"/>
                  <a:gd name="connsiteY184" fmla="*/ 13541 h 189958"/>
                  <a:gd name="connsiteX185" fmla="*/ 40429 w 144911"/>
                  <a:gd name="connsiteY185" fmla="*/ 13558 h 189958"/>
                  <a:gd name="connsiteX186" fmla="*/ 40040 w 144911"/>
                  <a:gd name="connsiteY186" fmla="*/ 13610 h 189958"/>
                  <a:gd name="connsiteX187" fmla="*/ 38446 w 144911"/>
                  <a:gd name="connsiteY187" fmla="*/ 13792 h 189958"/>
                  <a:gd name="connsiteX188" fmla="*/ 35294 w 144911"/>
                  <a:gd name="connsiteY188" fmla="*/ 14346 h 189958"/>
                  <a:gd name="connsiteX189" fmla="*/ 32203 w 144911"/>
                  <a:gd name="connsiteY189" fmla="*/ 15212 h 189958"/>
                  <a:gd name="connsiteX190" fmla="*/ 12616 w 144911"/>
                  <a:gd name="connsiteY190" fmla="*/ 31812 h 189958"/>
                  <a:gd name="connsiteX191" fmla="*/ 10010 w 144911"/>
                  <a:gd name="connsiteY191" fmla="*/ 37977 h 189958"/>
                  <a:gd name="connsiteX192" fmla="*/ 8685 w 144911"/>
                  <a:gd name="connsiteY192" fmla="*/ 44402 h 189958"/>
                  <a:gd name="connsiteX193" fmla="*/ 8564 w 144911"/>
                  <a:gd name="connsiteY193" fmla="*/ 45216 h 189958"/>
                  <a:gd name="connsiteX194" fmla="*/ 8564 w 144911"/>
                  <a:gd name="connsiteY194" fmla="*/ 46160 h 189958"/>
                  <a:gd name="connsiteX195" fmla="*/ 8512 w 144911"/>
                  <a:gd name="connsiteY195" fmla="*/ 48065 h 189958"/>
                  <a:gd name="connsiteX196" fmla="*/ 8495 w 144911"/>
                  <a:gd name="connsiteY196" fmla="*/ 49026 h 189958"/>
                  <a:gd name="connsiteX197" fmla="*/ 8495 w 144911"/>
                  <a:gd name="connsiteY197" fmla="*/ 48861 h 189958"/>
                  <a:gd name="connsiteX198" fmla="*/ 8495 w 144911"/>
                  <a:gd name="connsiteY198" fmla="*/ 48931 h 189958"/>
                  <a:gd name="connsiteX199" fmla="*/ 8495 w 144911"/>
                  <a:gd name="connsiteY199" fmla="*/ 49026 h 189958"/>
                  <a:gd name="connsiteX200" fmla="*/ 8521 w 144911"/>
                  <a:gd name="connsiteY200" fmla="*/ 49234 h 189958"/>
                  <a:gd name="connsiteX201" fmla="*/ 8555 w 144911"/>
                  <a:gd name="connsiteY201" fmla="*/ 49623 h 189958"/>
                  <a:gd name="connsiteX202" fmla="*/ 8676 w 144911"/>
                  <a:gd name="connsiteY202" fmla="*/ 51234 h 189958"/>
                  <a:gd name="connsiteX203" fmla="*/ 10408 w 144911"/>
                  <a:gd name="connsiteY203" fmla="*/ 57495 h 189958"/>
                  <a:gd name="connsiteX204" fmla="*/ 13976 w 144911"/>
                  <a:gd name="connsiteY204" fmla="*/ 63062 h 189958"/>
                  <a:gd name="connsiteX205" fmla="*/ 19119 w 144911"/>
                  <a:gd name="connsiteY205" fmla="*/ 67401 h 189958"/>
                  <a:gd name="connsiteX206" fmla="*/ 25406 w 144911"/>
                  <a:gd name="connsiteY206" fmla="*/ 70128 h 189958"/>
                  <a:gd name="connsiteX207" fmla="*/ 28792 w 144911"/>
                  <a:gd name="connsiteY207" fmla="*/ 70786 h 189958"/>
                  <a:gd name="connsiteX208" fmla="*/ 30506 w 144911"/>
                  <a:gd name="connsiteY208" fmla="*/ 70977 h 189958"/>
                  <a:gd name="connsiteX209" fmla="*/ 32411 w 144911"/>
                  <a:gd name="connsiteY209" fmla="*/ 70977 h 189958"/>
                  <a:gd name="connsiteX210" fmla="*/ 45071 w 144911"/>
                  <a:gd name="connsiteY210" fmla="*/ 65643 h 189958"/>
                  <a:gd name="connsiteX211" fmla="*/ 50664 w 144911"/>
                  <a:gd name="connsiteY211" fmla="*/ 52239 h 18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44911" h="189958">
                    <a:moveTo>
                      <a:pt x="50664" y="52239"/>
                    </a:moveTo>
                    <a:cubicBezTo>
                      <a:pt x="51426" y="57278"/>
                      <a:pt x="49989" y="62794"/>
                      <a:pt x="46629" y="66985"/>
                    </a:cubicBezTo>
                    <a:cubicBezTo>
                      <a:pt x="43330" y="71210"/>
                      <a:pt x="38256" y="74189"/>
                      <a:pt x="32628" y="74847"/>
                    </a:cubicBezTo>
                    <a:lnTo>
                      <a:pt x="30740" y="75064"/>
                    </a:lnTo>
                    <a:cubicBezTo>
                      <a:pt x="30056" y="75107"/>
                      <a:pt x="29328" y="75107"/>
                      <a:pt x="28627" y="75116"/>
                    </a:cubicBezTo>
                    <a:cubicBezTo>
                      <a:pt x="27164" y="75159"/>
                      <a:pt x="25839" y="74951"/>
                      <a:pt x="24445" y="74813"/>
                    </a:cubicBezTo>
                    <a:cubicBezTo>
                      <a:pt x="21691" y="74388"/>
                      <a:pt x="18998" y="73557"/>
                      <a:pt x="16418" y="72354"/>
                    </a:cubicBezTo>
                    <a:cubicBezTo>
                      <a:pt x="13889" y="71107"/>
                      <a:pt x="11534" y="69461"/>
                      <a:pt x="9404" y="67556"/>
                    </a:cubicBezTo>
                    <a:cubicBezTo>
                      <a:pt x="7308" y="65573"/>
                      <a:pt x="5516" y="63296"/>
                      <a:pt x="4018" y="60794"/>
                    </a:cubicBezTo>
                    <a:cubicBezTo>
                      <a:pt x="2580" y="58257"/>
                      <a:pt x="1524" y="55512"/>
                      <a:pt x="831" y="52645"/>
                    </a:cubicBezTo>
                    <a:cubicBezTo>
                      <a:pt x="675" y="51935"/>
                      <a:pt x="580" y="51208"/>
                      <a:pt x="476" y="50481"/>
                    </a:cubicBezTo>
                    <a:lnTo>
                      <a:pt x="372" y="49935"/>
                    </a:lnTo>
                    <a:lnTo>
                      <a:pt x="329" y="49684"/>
                    </a:lnTo>
                    <a:lnTo>
                      <a:pt x="303" y="49537"/>
                    </a:lnTo>
                    <a:lnTo>
                      <a:pt x="286" y="49459"/>
                    </a:lnTo>
                    <a:cubicBezTo>
                      <a:pt x="295" y="49632"/>
                      <a:pt x="277" y="49156"/>
                      <a:pt x="268" y="49190"/>
                    </a:cubicBezTo>
                    <a:lnTo>
                      <a:pt x="199" y="48229"/>
                    </a:lnTo>
                    <a:lnTo>
                      <a:pt x="78" y="46333"/>
                    </a:lnTo>
                    <a:lnTo>
                      <a:pt x="0" y="45372"/>
                    </a:lnTo>
                    <a:lnTo>
                      <a:pt x="43" y="44272"/>
                    </a:lnTo>
                    <a:cubicBezTo>
                      <a:pt x="78" y="41241"/>
                      <a:pt x="398" y="38419"/>
                      <a:pt x="987" y="35639"/>
                    </a:cubicBezTo>
                    <a:cubicBezTo>
                      <a:pt x="1576" y="32859"/>
                      <a:pt x="2451" y="30115"/>
                      <a:pt x="3611" y="27473"/>
                    </a:cubicBezTo>
                    <a:cubicBezTo>
                      <a:pt x="8114" y="16927"/>
                      <a:pt x="16955" y="8233"/>
                      <a:pt x="27813" y="3687"/>
                    </a:cubicBezTo>
                    <a:cubicBezTo>
                      <a:pt x="29164" y="3141"/>
                      <a:pt x="30523" y="2553"/>
                      <a:pt x="31961" y="2180"/>
                    </a:cubicBezTo>
                    <a:cubicBezTo>
                      <a:pt x="33381" y="1756"/>
                      <a:pt x="34784" y="1288"/>
                      <a:pt x="36238" y="1080"/>
                    </a:cubicBezTo>
                    <a:lnTo>
                      <a:pt x="38438" y="665"/>
                    </a:lnTo>
                    <a:lnTo>
                      <a:pt x="38983" y="570"/>
                    </a:lnTo>
                    <a:lnTo>
                      <a:pt x="39131" y="526"/>
                    </a:lnTo>
                    <a:lnTo>
                      <a:pt x="39200" y="518"/>
                    </a:lnTo>
                    <a:cubicBezTo>
                      <a:pt x="39373" y="509"/>
                      <a:pt x="38923" y="552"/>
                      <a:pt x="39598" y="483"/>
                    </a:cubicBezTo>
                    <a:lnTo>
                      <a:pt x="39832" y="466"/>
                    </a:lnTo>
                    <a:lnTo>
                      <a:pt x="40776" y="379"/>
                    </a:lnTo>
                    <a:lnTo>
                      <a:pt x="44586" y="59"/>
                    </a:lnTo>
                    <a:cubicBezTo>
                      <a:pt x="45850" y="-62"/>
                      <a:pt x="47521" y="41"/>
                      <a:pt x="48985" y="41"/>
                    </a:cubicBezTo>
                    <a:cubicBezTo>
                      <a:pt x="50500" y="59"/>
                      <a:pt x="52024" y="59"/>
                      <a:pt x="53409" y="293"/>
                    </a:cubicBezTo>
                    <a:lnTo>
                      <a:pt x="57696" y="795"/>
                    </a:lnTo>
                    <a:lnTo>
                      <a:pt x="61913" y="1713"/>
                    </a:lnTo>
                    <a:cubicBezTo>
                      <a:pt x="67498" y="3098"/>
                      <a:pt x="72996" y="5159"/>
                      <a:pt x="77984" y="8172"/>
                    </a:cubicBezTo>
                    <a:cubicBezTo>
                      <a:pt x="83023" y="11082"/>
                      <a:pt x="87639" y="14788"/>
                      <a:pt x="91553" y="19135"/>
                    </a:cubicBezTo>
                    <a:cubicBezTo>
                      <a:pt x="93648" y="21195"/>
                      <a:pt x="95293" y="23646"/>
                      <a:pt x="97017" y="26019"/>
                    </a:cubicBezTo>
                    <a:cubicBezTo>
                      <a:pt x="98523" y="28547"/>
                      <a:pt x="100134" y="31006"/>
                      <a:pt x="101268" y="33717"/>
                    </a:cubicBezTo>
                    <a:cubicBezTo>
                      <a:pt x="103883" y="38990"/>
                      <a:pt x="105338" y="44757"/>
                      <a:pt x="106143" y="50515"/>
                    </a:cubicBezTo>
                    <a:cubicBezTo>
                      <a:pt x="106316" y="51970"/>
                      <a:pt x="106438" y="53407"/>
                      <a:pt x="106585" y="54871"/>
                    </a:cubicBezTo>
                    <a:lnTo>
                      <a:pt x="106611" y="55330"/>
                    </a:lnTo>
                    <a:lnTo>
                      <a:pt x="106611" y="55451"/>
                    </a:lnTo>
                    <a:lnTo>
                      <a:pt x="106602" y="55693"/>
                    </a:lnTo>
                    <a:lnTo>
                      <a:pt x="106611" y="56196"/>
                    </a:lnTo>
                    <a:lnTo>
                      <a:pt x="106611" y="57122"/>
                    </a:lnTo>
                    <a:lnTo>
                      <a:pt x="106611" y="59036"/>
                    </a:lnTo>
                    <a:lnTo>
                      <a:pt x="106628" y="60949"/>
                    </a:lnTo>
                    <a:cubicBezTo>
                      <a:pt x="106628" y="61564"/>
                      <a:pt x="106628" y="62214"/>
                      <a:pt x="106559" y="62967"/>
                    </a:cubicBezTo>
                    <a:lnTo>
                      <a:pt x="106152" y="67323"/>
                    </a:lnTo>
                    <a:cubicBezTo>
                      <a:pt x="105987" y="70284"/>
                      <a:pt x="105295" y="72890"/>
                      <a:pt x="104801" y="75644"/>
                    </a:cubicBezTo>
                    <a:cubicBezTo>
                      <a:pt x="104238" y="78363"/>
                      <a:pt x="103277" y="80995"/>
                      <a:pt x="102515" y="83645"/>
                    </a:cubicBezTo>
                    <a:lnTo>
                      <a:pt x="98627" y="75904"/>
                    </a:lnTo>
                    <a:cubicBezTo>
                      <a:pt x="101216" y="76865"/>
                      <a:pt x="103883" y="77679"/>
                      <a:pt x="106386" y="78839"/>
                    </a:cubicBezTo>
                    <a:cubicBezTo>
                      <a:pt x="108879" y="80077"/>
                      <a:pt x="111486" y="81125"/>
                      <a:pt x="113806" y="82658"/>
                    </a:cubicBezTo>
                    <a:lnTo>
                      <a:pt x="117374" y="84840"/>
                    </a:lnTo>
                    <a:cubicBezTo>
                      <a:pt x="118586" y="85559"/>
                      <a:pt x="119643" y="86468"/>
                      <a:pt x="120786" y="87273"/>
                    </a:cubicBezTo>
                    <a:lnTo>
                      <a:pt x="122466" y="88537"/>
                    </a:lnTo>
                    <a:lnTo>
                      <a:pt x="123297" y="89161"/>
                    </a:lnTo>
                    <a:lnTo>
                      <a:pt x="123712" y="89464"/>
                    </a:lnTo>
                    <a:lnTo>
                      <a:pt x="123929" y="89637"/>
                    </a:lnTo>
                    <a:lnTo>
                      <a:pt x="124024" y="89706"/>
                    </a:lnTo>
                    <a:lnTo>
                      <a:pt x="124094" y="89758"/>
                    </a:lnTo>
                    <a:lnTo>
                      <a:pt x="124431" y="90079"/>
                    </a:lnTo>
                    <a:lnTo>
                      <a:pt x="127237" y="92633"/>
                    </a:lnTo>
                    <a:cubicBezTo>
                      <a:pt x="127722" y="93109"/>
                      <a:pt x="128155" y="93482"/>
                      <a:pt x="128648" y="94001"/>
                    </a:cubicBezTo>
                    <a:lnTo>
                      <a:pt x="130198" y="95725"/>
                    </a:lnTo>
                    <a:cubicBezTo>
                      <a:pt x="131203" y="96911"/>
                      <a:pt x="132302" y="98071"/>
                      <a:pt x="133203" y="99275"/>
                    </a:cubicBezTo>
                    <a:cubicBezTo>
                      <a:pt x="134891" y="101656"/>
                      <a:pt x="136641" y="104028"/>
                      <a:pt x="137931" y="106687"/>
                    </a:cubicBezTo>
                    <a:cubicBezTo>
                      <a:pt x="139455" y="109215"/>
                      <a:pt x="140442" y="111986"/>
                      <a:pt x="141585" y="114679"/>
                    </a:cubicBezTo>
                    <a:cubicBezTo>
                      <a:pt x="142451" y="117502"/>
                      <a:pt x="143429" y="120273"/>
                      <a:pt x="143836" y="123182"/>
                    </a:cubicBezTo>
                    <a:cubicBezTo>
                      <a:pt x="145005" y="128915"/>
                      <a:pt x="145196" y="134838"/>
                      <a:pt x="144529" y="140622"/>
                    </a:cubicBezTo>
                    <a:cubicBezTo>
                      <a:pt x="143966" y="146423"/>
                      <a:pt x="142330" y="152035"/>
                      <a:pt x="140113" y="157386"/>
                    </a:cubicBezTo>
                    <a:cubicBezTo>
                      <a:pt x="137974" y="162755"/>
                      <a:pt x="134736" y="167586"/>
                      <a:pt x="131263" y="172063"/>
                    </a:cubicBezTo>
                    <a:lnTo>
                      <a:pt x="128449" y="175275"/>
                    </a:lnTo>
                    <a:lnTo>
                      <a:pt x="127748" y="176072"/>
                    </a:lnTo>
                    <a:lnTo>
                      <a:pt x="127566" y="176254"/>
                    </a:lnTo>
                    <a:lnTo>
                      <a:pt x="127245" y="176574"/>
                    </a:lnTo>
                    <a:lnTo>
                      <a:pt x="127159" y="176652"/>
                    </a:lnTo>
                    <a:lnTo>
                      <a:pt x="126812" y="176964"/>
                    </a:lnTo>
                    <a:lnTo>
                      <a:pt x="125410" y="178254"/>
                    </a:lnTo>
                    <a:cubicBezTo>
                      <a:pt x="124596" y="179077"/>
                      <a:pt x="123210" y="180107"/>
                      <a:pt x="121972" y="181043"/>
                    </a:cubicBezTo>
                    <a:cubicBezTo>
                      <a:pt x="120708" y="182064"/>
                      <a:pt x="119452" y="182783"/>
                      <a:pt x="118197" y="183553"/>
                    </a:cubicBezTo>
                    <a:cubicBezTo>
                      <a:pt x="108083" y="189554"/>
                      <a:pt x="95813" y="191451"/>
                      <a:pt x="84643" y="188766"/>
                    </a:cubicBezTo>
                    <a:cubicBezTo>
                      <a:pt x="79058" y="187459"/>
                      <a:pt x="73767" y="185043"/>
                      <a:pt x="69178" y="181709"/>
                    </a:cubicBezTo>
                    <a:cubicBezTo>
                      <a:pt x="67983" y="180939"/>
                      <a:pt x="66978" y="179926"/>
                      <a:pt x="65878" y="179042"/>
                    </a:cubicBezTo>
                    <a:lnTo>
                      <a:pt x="65082" y="178384"/>
                    </a:lnTo>
                    <a:lnTo>
                      <a:pt x="64891" y="178194"/>
                    </a:lnTo>
                    <a:lnTo>
                      <a:pt x="64831" y="178150"/>
                    </a:lnTo>
                    <a:lnTo>
                      <a:pt x="64761" y="178064"/>
                    </a:lnTo>
                    <a:lnTo>
                      <a:pt x="64597" y="177882"/>
                    </a:lnTo>
                    <a:lnTo>
                      <a:pt x="64259" y="177544"/>
                    </a:lnTo>
                    <a:lnTo>
                      <a:pt x="62934" y="176133"/>
                    </a:lnTo>
                    <a:cubicBezTo>
                      <a:pt x="60848" y="173691"/>
                      <a:pt x="59375" y="171249"/>
                      <a:pt x="58163" y="168573"/>
                    </a:cubicBezTo>
                    <a:cubicBezTo>
                      <a:pt x="57055" y="165889"/>
                      <a:pt x="56284" y="163084"/>
                      <a:pt x="55964" y="160226"/>
                    </a:cubicBezTo>
                    <a:cubicBezTo>
                      <a:pt x="55687" y="157386"/>
                      <a:pt x="55782" y="154520"/>
                      <a:pt x="56284" y="151731"/>
                    </a:cubicBezTo>
                    <a:cubicBezTo>
                      <a:pt x="56873" y="148952"/>
                      <a:pt x="57808" y="146294"/>
                      <a:pt x="59107" y="143826"/>
                    </a:cubicBezTo>
                    <a:cubicBezTo>
                      <a:pt x="60475" y="141418"/>
                      <a:pt x="62051" y="139106"/>
                      <a:pt x="63991" y="137193"/>
                    </a:cubicBezTo>
                    <a:cubicBezTo>
                      <a:pt x="65852" y="135253"/>
                      <a:pt x="68234" y="133556"/>
                      <a:pt x="70736" y="132465"/>
                    </a:cubicBezTo>
                    <a:cubicBezTo>
                      <a:pt x="73256" y="131374"/>
                      <a:pt x="75958" y="130768"/>
                      <a:pt x="78625" y="130699"/>
                    </a:cubicBezTo>
                    <a:cubicBezTo>
                      <a:pt x="83993" y="130499"/>
                      <a:pt x="89267" y="132647"/>
                      <a:pt x="92878" y="136284"/>
                    </a:cubicBezTo>
                    <a:cubicBezTo>
                      <a:pt x="88790" y="133166"/>
                      <a:pt x="83560" y="132075"/>
                      <a:pt x="78807" y="132785"/>
                    </a:cubicBezTo>
                    <a:cubicBezTo>
                      <a:pt x="76417" y="133123"/>
                      <a:pt x="74122" y="133937"/>
                      <a:pt x="72096" y="135132"/>
                    </a:cubicBezTo>
                    <a:cubicBezTo>
                      <a:pt x="70069" y="136353"/>
                      <a:pt x="68381" y="137860"/>
                      <a:pt x="66935" y="139773"/>
                    </a:cubicBezTo>
                    <a:cubicBezTo>
                      <a:pt x="65446" y="141609"/>
                      <a:pt x="64363" y="143739"/>
                      <a:pt x="63471" y="145878"/>
                    </a:cubicBezTo>
                    <a:cubicBezTo>
                      <a:pt x="62623" y="148034"/>
                      <a:pt x="62172" y="150285"/>
                      <a:pt x="61930" y="152537"/>
                    </a:cubicBezTo>
                    <a:cubicBezTo>
                      <a:pt x="61748" y="154823"/>
                      <a:pt x="61904" y="157074"/>
                      <a:pt x="62337" y="159248"/>
                    </a:cubicBezTo>
                    <a:cubicBezTo>
                      <a:pt x="62822" y="161430"/>
                      <a:pt x="63627" y="163499"/>
                      <a:pt x="64666" y="165421"/>
                    </a:cubicBezTo>
                    <a:cubicBezTo>
                      <a:pt x="65740" y="167318"/>
                      <a:pt x="67195" y="169093"/>
                      <a:pt x="68493" y="170418"/>
                    </a:cubicBezTo>
                    <a:lnTo>
                      <a:pt x="69914" y="171665"/>
                    </a:lnTo>
                    <a:lnTo>
                      <a:pt x="70269" y="171985"/>
                    </a:lnTo>
                    <a:lnTo>
                      <a:pt x="70450" y="172158"/>
                    </a:lnTo>
                    <a:lnTo>
                      <a:pt x="70537" y="172228"/>
                    </a:lnTo>
                    <a:lnTo>
                      <a:pt x="70580" y="172280"/>
                    </a:lnTo>
                    <a:cubicBezTo>
                      <a:pt x="70745" y="172409"/>
                      <a:pt x="70416" y="172115"/>
                      <a:pt x="70468" y="172158"/>
                    </a:cubicBezTo>
                    <a:lnTo>
                      <a:pt x="71160" y="172652"/>
                    </a:lnTo>
                    <a:cubicBezTo>
                      <a:pt x="72122" y="173267"/>
                      <a:pt x="72970" y="174037"/>
                      <a:pt x="73992" y="174548"/>
                    </a:cubicBezTo>
                    <a:cubicBezTo>
                      <a:pt x="77854" y="176869"/>
                      <a:pt x="82166" y="178367"/>
                      <a:pt x="86565" y="178999"/>
                    </a:cubicBezTo>
                    <a:cubicBezTo>
                      <a:pt x="95380" y="180298"/>
                      <a:pt x="104550" y="178150"/>
                      <a:pt x="111581" y="173197"/>
                    </a:cubicBezTo>
                    <a:cubicBezTo>
                      <a:pt x="112456" y="172574"/>
                      <a:pt x="113365" y="171959"/>
                      <a:pt x="114023" y="171284"/>
                    </a:cubicBezTo>
                    <a:cubicBezTo>
                      <a:pt x="114759" y="170626"/>
                      <a:pt x="115434" y="170149"/>
                      <a:pt x="116378" y="169084"/>
                    </a:cubicBezTo>
                    <a:lnTo>
                      <a:pt x="117686" y="167716"/>
                    </a:lnTo>
                    <a:lnTo>
                      <a:pt x="118015" y="167361"/>
                    </a:lnTo>
                    <a:lnTo>
                      <a:pt x="118101" y="167292"/>
                    </a:lnTo>
                    <a:lnTo>
                      <a:pt x="118145" y="167240"/>
                    </a:lnTo>
                    <a:cubicBezTo>
                      <a:pt x="118067" y="167326"/>
                      <a:pt x="118396" y="166989"/>
                      <a:pt x="117963" y="167422"/>
                    </a:cubicBezTo>
                    <a:lnTo>
                      <a:pt x="118084" y="167248"/>
                    </a:lnTo>
                    <a:lnTo>
                      <a:pt x="118604" y="166590"/>
                    </a:lnTo>
                    <a:lnTo>
                      <a:pt x="120682" y="163932"/>
                    </a:lnTo>
                    <a:cubicBezTo>
                      <a:pt x="123150" y="160217"/>
                      <a:pt x="125479" y="156373"/>
                      <a:pt x="126821" y="152147"/>
                    </a:cubicBezTo>
                    <a:cubicBezTo>
                      <a:pt x="128259" y="147999"/>
                      <a:pt x="129263" y="143670"/>
                      <a:pt x="129401" y="139314"/>
                    </a:cubicBezTo>
                    <a:lnTo>
                      <a:pt x="129505" y="137678"/>
                    </a:lnTo>
                    <a:lnTo>
                      <a:pt x="129471" y="136050"/>
                    </a:lnTo>
                    <a:cubicBezTo>
                      <a:pt x="129419" y="134976"/>
                      <a:pt x="129462" y="133876"/>
                      <a:pt x="129367" y="132811"/>
                    </a:cubicBezTo>
                    <a:cubicBezTo>
                      <a:pt x="129107" y="130647"/>
                      <a:pt x="128925" y="128490"/>
                      <a:pt x="128354" y="126404"/>
                    </a:cubicBezTo>
                    <a:cubicBezTo>
                      <a:pt x="127981" y="124256"/>
                      <a:pt x="127133" y="122256"/>
                      <a:pt x="126561" y="120195"/>
                    </a:cubicBezTo>
                    <a:cubicBezTo>
                      <a:pt x="125678" y="118229"/>
                      <a:pt x="124985" y="116169"/>
                      <a:pt x="123851" y="114342"/>
                    </a:cubicBezTo>
                    <a:cubicBezTo>
                      <a:pt x="122899" y="112411"/>
                      <a:pt x="121600" y="110679"/>
                      <a:pt x="120431" y="108843"/>
                    </a:cubicBezTo>
                    <a:cubicBezTo>
                      <a:pt x="119833" y="107977"/>
                      <a:pt x="119175" y="107293"/>
                      <a:pt x="118569" y="106496"/>
                    </a:cubicBezTo>
                    <a:lnTo>
                      <a:pt x="117660" y="105336"/>
                    </a:lnTo>
                    <a:cubicBezTo>
                      <a:pt x="117288" y="104912"/>
                      <a:pt x="116777" y="104444"/>
                      <a:pt x="116344" y="104011"/>
                    </a:cubicBezTo>
                    <a:lnTo>
                      <a:pt x="113651" y="101301"/>
                    </a:lnTo>
                    <a:cubicBezTo>
                      <a:pt x="113382" y="101050"/>
                      <a:pt x="113988" y="101595"/>
                      <a:pt x="113919" y="101535"/>
                    </a:cubicBezTo>
                    <a:lnTo>
                      <a:pt x="113867" y="101500"/>
                    </a:lnTo>
                    <a:lnTo>
                      <a:pt x="113789" y="101413"/>
                    </a:lnTo>
                    <a:lnTo>
                      <a:pt x="113616" y="101292"/>
                    </a:lnTo>
                    <a:lnTo>
                      <a:pt x="113287" y="101006"/>
                    </a:lnTo>
                    <a:lnTo>
                      <a:pt x="112638" y="100461"/>
                    </a:lnTo>
                    <a:lnTo>
                      <a:pt x="111321" y="99352"/>
                    </a:lnTo>
                    <a:cubicBezTo>
                      <a:pt x="109616" y="97794"/>
                      <a:pt x="107719" y="96495"/>
                      <a:pt x="105857" y="95127"/>
                    </a:cubicBezTo>
                    <a:cubicBezTo>
                      <a:pt x="104957" y="94417"/>
                      <a:pt x="104004" y="93759"/>
                      <a:pt x="103000" y="93179"/>
                    </a:cubicBezTo>
                    <a:lnTo>
                      <a:pt x="100047" y="91334"/>
                    </a:lnTo>
                    <a:cubicBezTo>
                      <a:pt x="98064" y="90131"/>
                      <a:pt x="95951" y="89126"/>
                      <a:pt x="93908" y="87957"/>
                    </a:cubicBezTo>
                    <a:cubicBezTo>
                      <a:pt x="91102" y="86355"/>
                      <a:pt x="89656" y="83264"/>
                      <a:pt x="90037" y="80233"/>
                    </a:cubicBezTo>
                    <a:cubicBezTo>
                      <a:pt x="90314" y="77895"/>
                      <a:pt x="90765" y="75601"/>
                      <a:pt x="90981" y="73289"/>
                    </a:cubicBezTo>
                    <a:lnTo>
                      <a:pt x="91250" y="69842"/>
                    </a:lnTo>
                    <a:cubicBezTo>
                      <a:pt x="91302" y="69271"/>
                      <a:pt x="91388" y="68682"/>
                      <a:pt x="91414" y="68110"/>
                    </a:cubicBezTo>
                    <a:lnTo>
                      <a:pt x="91414" y="66474"/>
                    </a:lnTo>
                    <a:lnTo>
                      <a:pt x="91449" y="63218"/>
                    </a:lnTo>
                    <a:cubicBezTo>
                      <a:pt x="91492" y="62699"/>
                      <a:pt x="91457" y="62066"/>
                      <a:pt x="91405" y="61417"/>
                    </a:cubicBezTo>
                    <a:lnTo>
                      <a:pt x="91284" y="59512"/>
                    </a:lnTo>
                    <a:lnTo>
                      <a:pt x="91076" y="56057"/>
                    </a:lnTo>
                    <a:cubicBezTo>
                      <a:pt x="90895" y="54966"/>
                      <a:pt x="90704" y="53892"/>
                      <a:pt x="90565" y="52836"/>
                    </a:cubicBezTo>
                    <a:cubicBezTo>
                      <a:pt x="90488" y="52290"/>
                      <a:pt x="90427" y="51745"/>
                      <a:pt x="90332" y="51217"/>
                    </a:cubicBezTo>
                    <a:lnTo>
                      <a:pt x="89933" y="49623"/>
                    </a:lnTo>
                    <a:cubicBezTo>
                      <a:pt x="89639" y="48593"/>
                      <a:pt x="89457" y="47510"/>
                      <a:pt x="89111" y="46498"/>
                    </a:cubicBezTo>
                    <a:cubicBezTo>
                      <a:pt x="88340" y="44480"/>
                      <a:pt x="87725" y="42419"/>
                      <a:pt x="86738" y="40488"/>
                    </a:cubicBezTo>
                    <a:cubicBezTo>
                      <a:pt x="85942" y="38488"/>
                      <a:pt x="84712" y="36695"/>
                      <a:pt x="83673" y="34816"/>
                    </a:cubicBezTo>
                    <a:cubicBezTo>
                      <a:pt x="82357" y="33128"/>
                      <a:pt x="81240" y="31249"/>
                      <a:pt x="79750" y="29664"/>
                    </a:cubicBezTo>
                    <a:cubicBezTo>
                      <a:pt x="78417" y="27984"/>
                      <a:pt x="76789" y="26530"/>
                      <a:pt x="75213" y="25040"/>
                    </a:cubicBezTo>
                    <a:cubicBezTo>
                      <a:pt x="74408" y="24313"/>
                      <a:pt x="73516" y="23707"/>
                      <a:pt x="72667" y="23014"/>
                    </a:cubicBezTo>
                    <a:lnTo>
                      <a:pt x="71386" y="22027"/>
                    </a:lnTo>
                    <a:lnTo>
                      <a:pt x="70000" y="21135"/>
                    </a:lnTo>
                    <a:cubicBezTo>
                      <a:pt x="66433" y="18632"/>
                      <a:pt x="62354" y="16875"/>
                      <a:pt x="58181" y="15524"/>
                    </a:cubicBezTo>
                    <a:lnTo>
                      <a:pt x="54985" y="14615"/>
                    </a:lnTo>
                    <a:lnTo>
                      <a:pt x="51704" y="14026"/>
                    </a:lnTo>
                    <a:cubicBezTo>
                      <a:pt x="50587" y="13775"/>
                      <a:pt x="49573" y="13731"/>
                      <a:pt x="48552" y="13654"/>
                    </a:cubicBezTo>
                    <a:cubicBezTo>
                      <a:pt x="47461" y="13593"/>
                      <a:pt x="46586" y="13402"/>
                      <a:pt x="45313" y="13437"/>
                    </a:cubicBezTo>
                    <a:lnTo>
                      <a:pt x="41503" y="13532"/>
                    </a:lnTo>
                    <a:lnTo>
                      <a:pt x="40551" y="13576"/>
                    </a:lnTo>
                    <a:lnTo>
                      <a:pt x="40317" y="13558"/>
                    </a:lnTo>
                    <a:cubicBezTo>
                      <a:pt x="40949" y="13515"/>
                      <a:pt x="40473" y="13558"/>
                      <a:pt x="40594" y="13550"/>
                    </a:cubicBezTo>
                    <a:lnTo>
                      <a:pt x="40533" y="13541"/>
                    </a:lnTo>
                    <a:lnTo>
                      <a:pt x="40429" y="13558"/>
                    </a:lnTo>
                    <a:lnTo>
                      <a:pt x="40040" y="13610"/>
                    </a:lnTo>
                    <a:lnTo>
                      <a:pt x="38446" y="13792"/>
                    </a:lnTo>
                    <a:cubicBezTo>
                      <a:pt x="37373" y="13853"/>
                      <a:pt x="36351" y="14147"/>
                      <a:pt x="35294" y="14346"/>
                    </a:cubicBezTo>
                    <a:cubicBezTo>
                      <a:pt x="34247" y="14528"/>
                      <a:pt x="33234" y="14900"/>
                      <a:pt x="32203" y="15212"/>
                    </a:cubicBezTo>
                    <a:cubicBezTo>
                      <a:pt x="24020" y="17897"/>
                      <a:pt x="16842" y="23993"/>
                      <a:pt x="12616" y="31812"/>
                    </a:cubicBezTo>
                    <a:cubicBezTo>
                      <a:pt x="11551" y="33786"/>
                      <a:pt x="10677" y="35847"/>
                      <a:pt x="10010" y="37977"/>
                    </a:cubicBezTo>
                    <a:cubicBezTo>
                      <a:pt x="9361" y="40124"/>
                      <a:pt x="8919" y="42367"/>
                      <a:pt x="8685" y="44402"/>
                    </a:cubicBezTo>
                    <a:cubicBezTo>
                      <a:pt x="8651" y="44653"/>
                      <a:pt x="8599" y="44922"/>
                      <a:pt x="8564" y="45216"/>
                    </a:cubicBezTo>
                    <a:lnTo>
                      <a:pt x="8564" y="46160"/>
                    </a:lnTo>
                    <a:lnTo>
                      <a:pt x="8512" y="48065"/>
                    </a:lnTo>
                    <a:lnTo>
                      <a:pt x="8495" y="49026"/>
                    </a:lnTo>
                    <a:cubicBezTo>
                      <a:pt x="8503" y="49095"/>
                      <a:pt x="8477" y="48680"/>
                      <a:pt x="8495" y="48861"/>
                    </a:cubicBezTo>
                    <a:lnTo>
                      <a:pt x="8495" y="48931"/>
                    </a:lnTo>
                    <a:lnTo>
                      <a:pt x="8495" y="49026"/>
                    </a:lnTo>
                    <a:lnTo>
                      <a:pt x="8521" y="49234"/>
                    </a:lnTo>
                    <a:lnTo>
                      <a:pt x="8555" y="49623"/>
                    </a:lnTo>
                    <a:lnTo>
                      <a:pt x="8676" y="51234"/>
                    </a:lnTo>
                    <a:cubicBezTo>
                      <a:pt x="8988" y="53381"/>
                      <a:pt x="9560" y="55494"/>
                      <a:pt x="10408" y="57495"/>
                    </a:cubicBezTo>
                    <a:cubicBezTo>
                      <a:pt x="11344" y="59478"/>
                      <a:pt x="12530" y="61348"/>
                      <a:pt x="13976" y="63062"/>
                    </a:cubicBezTo>
                    <a:cubicBezTo>
                      <a:pt x="15483" y="64690"/>
                      <a:pt x="17188" y="66180"/>
                      <a:pt x="19119" y="67401"/>
                    </a:cubicBezTo>
                    <a:cubicBezTo>
                      <a:pt x="21076" y="68526"/>
                      <a:pt x="23172" y="69505"/>
                      <a:pt x="25406" y="70128"/>
                    </a:cubicBezTo>
                    <a:cubicBezTo>
                      <a:pt x="26514" y="70362"/>
                      <a:pt x="27700" y="70717"/>
                      <a:pt x="28792" y="70786"/>
                    </a:cubicBezTo>
                    <a:cubicBezTo>
                      <a:pt x="29363" y="70838"/>
                      <a:pt x="29900" y="70942"/>
                      <a:pt x="30506" y="70977"/>
                    </a:cubicBezTo>
                    <a:lnTo>
                      <a:pt x="32411" y="70977"/>
                    </a:lnTo>
                    <a:cubicBezTo>
                      <a:pt x="36948" y="71003"/>
                      <a:pt x="41668" y="69072"/>
                      <a:pt x="45071" y="65643"/>
                    </a:cubicBezTo>
                    <a:cubicBezTo>
                      <a:pt x="48474" y="62196"/>
                      <a:pt x="50725" y="57365"/>
                      <a:pt x="50664" y="52239"/>
                    </a:cubicBezTo>
                    <a:close/>
                  </a:path>
                </a:pathLst>
              </a:custGeom>
              <a:grpFill/>
              <a:ln w="8653" cap="flat">
                <a:noFill/>
                <a:prstDash val="solid"/>
                <a:miter/>
              </a:ln>
            </p:spPr>
            <p:txBody>
              <a:bodyPr rtlCol="0" anchor="ctr"/>
              <a:lstStyle/>
              <a:p>
                <a:endParaRPr lang="en-IN" dirty="0"/>
              </a:p>
            </p:txBody>
          </p:sp>
          <p:sp>
            <p:nvSpPr>
              <p:cNvPr id="539" name="Freeform: Shape 538">
                <a:extLst>
                  <a:ext uri="{FF2B5EF4-FFF2-40B4-BE49-F238E27FC236}">
                    <a16:creationId xmlns:a16="http://schemas.microsoft.com/office/drawing/2014/main" id="{9AB5D729-76F0-4E01-A263-2D6A8323D802}"/>
                  </a:ext>
                </a:extLst>
              </p:cNvPr>
              <p:cNvSpPr/>
              <p:nvPr/>
            </p:nvSpPr>
            <p:spPr>
              <a:xfrm>
                <a:off x="-648412" y="3530592"/>
                <a:ext cx="116278" cy="175732"/>
              </a:xfrm>
              <a:custGeom>
                <a:avLst/>
                <a:gdLst>
                  <a:gd name="connsiteX0" fmla="*/ 3856 w 116278"/>
                  <a:gd name="connsiteY0" fmla="*/ 55830 h 175732"/>
                  <a:gd name="connsiteX1" fmla="*/ 9155 w 116278"/>
                  <a:gd name="connsiteY1" fmla="*/ 62480 h 175732"/>
                  <a:gd name="connsiteX2" fmla="*/ 16091 w 116278"/>
                  <a:gd name="connsiteY2" fmla="*/ 67217 h 175732"/>
                  <a:gd name="connsiteX3" fmla="*/ 19996 w 116278"/>
                  <a:gd name="connsiteY3" fmla="*/ 68732 h 175732"/>
                  <a:gd name="connsiteX4" fmla="*/ 22031 w 116278"/>
                  <a:gd name="connsiteY4" fmla="*/ 69295 h 175732"/>
                  <a:gd name="connsiteX5" fmla="*/ 23910 w 116278"/>
                  <a:gd name="connsiteY5" fmla="*/ 69659 h 175732"/>
                  <a:gd name="connsiteX6" fmla="*/ 39592 w 116278"/>
                  <a:gd name="connsiteY6" fmla="*/ 66273 h 175732"/>
                  <a:gd name="connsiteX7" fmla="*/ 47809 w 116278"/>
                  <a:gd name="connsiteY7" fmla="*/ 53345 h 175732"/>
                  <a:gd name="connsiteX8" fmla="*/ 38510 w 116278"/>
                  <a:gd name="connsiteY8" fmla="*/ 64489 h 175732"/>
                  <a:gd name="connsiteX9" fmla="*/ 24845 w 116278"/>
                  <a:gd name="connsiteY9" fmla="*/ 65875 h 175732"/>
                  <a:gd name="connsiteX10" fmla="*/ 23018 w 116278"/>
                  <a:gd name="connsiteY10" fmla="*/ 65286 h 175732"/>
                  <a:gd name="connsiteX11" fmla="*/ 21451 w 116278"/>
                  <a:gd name="connsiteY11" fmla="*/ 64610 h 175732"/>
                  <a:gd name="connsiteX12" fmla="*/ 18412 w 116278"/>
                  <a:gd name="connsiteY12" fmla="*/ 62982 h 175732"/>
                  <a:gd name="connsiteX13" fmla="*/ 13216 w 116278"/>
                  <a:gd name="connsiteY13" fmla="*/ 58497 h 175732"/>
                  <a:gd name="connsiteX14" fmla="*/ 9579 w 116278"/>
                  <a:gd name="connsiteY14" fmla="*/ 52851 h 175732"/>
                  <a:gd name="connsiteX15" fmla="*/ 7804 w 116278"/>
                  <a:gd name="connsiteY15" fmla="*/ 46513 h 175732"/>
                  <a:gd name="connsiteX16" fmla="*/ 7986 w 116278"/>
                  <a:gd name="connsiteY16" fmla="*/ 40018 h 175732"/>
                  <a:gd name="connsiteX17" fmla="*/ 8341 w 116278"/>
                  <a:gd name="connsiteY17" fmla="*/ 38434 h 175732"/>
                  <a:gd name="connsiteX18" fmla="*/ 8428 w 116278"/>
                  <a:gd name="connsiteY18" fmla="*/ 38035 h 175732"/>
                  <a:gd name="connsiteX19" fmla="*/ 8480 w 116278"/>
                  <a:gd name="connsiteY19" fmla="*/ 37836 h 175732"/>
                  <a:gd name="connsiteX20" fmla="*/ 8480 w 116278"/>
                  <a:gd name="connsiteY20" fmla="*/ 37819 h 175732"/>
                  <a:gd name="connsiteX21" fmla="*/ 8480 w 116278"/>
                  <a:gd name="connsiteY21" fmla="*/ 37836 h 175732"/>
                  <a:gd name="connsiteX22" fmla="*/ 8766 w 116278"/>
                  <a:gd name="connsiteY22" fmla="*/ 36936 h 175732"/>
                  <a:gd name="connsiteX23" fmla="*/ 9372 w 116278"/>
                  <a:gd name="connsiteY23" fmla="*/ 35135 h 175732"/>
                  <a:gd name="connsiteX24" fmla="*/ 9666 w 116278"/>
                  <a:gd name="connsiteY24" fmla="*/ 34225 h 175732"/>
                  <a:gd name="connsiteX25" fmla="*/ 10004 w 116278"/>
                  <a:gd name="connsiteY25" fmla="*/ 33481 h 175732"/>
                  <a:gd name="connsiteX26" fmla="*/ 13173 w 116278"/>
                  <a:gd name="connsiteY26" fmla="*/ 27731 h 175732"/>
                  <a:gd name="connsiteX27" fmla="*/ 17468 w 116278"/>
                  <a:gd name="connsiteY27" fmla="*/ 22614 h 175732"/>
                  <a:gd name="connsiteX28" fmla="*/ 41073 w 116278"/>
                  <a:gd name="connsiteY28" fmla="*/ 12543 h 175732"/>
                  <a:gd name="connsiteX29" fmla="*/ 44294 w 116278"/>
                  <a:gd name="connsiteY29" fmla="*/ 12630 h 175732"/>
                  <a:gd name="connsiteX30" fmla="*/ 47480 w 116278"/>
                  <a:gd name="connsiteY30" fmla="*/ 13011 h 175732"/>
                  <a:gd name="connsiteX31" fmla="*/ 49048 w 116278"/>
                  <a:gd name="connsiteY31" fmla="*/ 13288 h 175732"/>
                  <a:gd name="connsiteX32" fmla="*/ 49437 w 116278"/>
                  <a:gd name="connsiteY32" fmla="*/ 13374 h 175732"/>
                  <a:gd name="connsiteX33" fmla="*/ 49489 w 116278"/>
                  <a:gd name="connsiteY33" fmla="*/ 13392 h 175732"/>
                  <a:gd name="connsiteX34" fmla="*/ 49559 w 116278"/>
                  <a:gd name="connsiteY34" fmla="*/ 13409 h 175732"/>
                  <a:gd name="connsiteX35" fmla="*/ 50468 w 116278"/>
                  <a:gd name="connsiteY35" fmla="*/ 13660 h 175732"/>
                  <a:gd name="connsiteX36" fmla="*/ 54148 w 116278"/>
                  <a:gd name="connsiteY36" fmla="*/ 14673 h 175732"/>
                  <a:gd name="connsiteX37" fmla="*/ 57153 w 116278"/>
                  <a:gd name="connsiteY37" fmla="*/ 15842 h 175732"/>
                  <a:gd name="connsiteX38" fmla="*/ 60079 w 116278"/>
                  <a:gd name="connsiteY38" fmla="*/ 17159 h 175732"/>
                  <a:gd name="connsiteX39" fmla="*/ 63041 w 116278"/>
                  <a:gd name="connsiteY39" fmla="*/ 18674 h 175732"/>
                  <a:gd name="connsiteX40" fmla="*/ 65812 w 116278"/>
                  <a:gd name="connsiteY40" fmla="*/ 20492 h 175732"/>
                  <a:gd name="connsiteX41" fmla="*/ 75475 w 116278"/>
                  <a:gd name="connsiteY41" fmla="*/ 29350 h 175732"/>
                  <a:gd name="connsiteX42" fmla="*/ 76514 w 116278"/>
                  <a:gd name="connsiteY42" fmla="*/ 30589 h 175732"/>
                  <a:gd name="connsiteX43" fmla="*/ 77458 w 116278"/>
                  <a:gd name="connsiteY43" fmla="*/ 31913 h 175732"/>
                  <a:gd name="connsiteX44" fmla="*/ 79302 w 116278"/>
                  <a:gd name="connsiteY44" fmla="*/ 34598 h 175732"/>
                  <a:gd name="connsiteX45" fmla="*/ 82264 w 116278"/>
                  <a:gd name="connsiteY45" fmla="*/ 40374 h 175732"/>
                  <a:gd name="connsiteX46" fmla="*/ 84481 w 116278"/>
                  <a:gd name="connsiteY46" fmla="*/ 46444 h 175732"/>
                  <a:gd name="connsiteX47" fmla="*/ 85753 w 116278"/>
                  <a:gd name="connsiteY47" fmla="*/ 52765 h 175732"/>
                  <a:gd name="connsiteX48" fmla="*/ 86256 w 116278"/>
                  <a:gd name="connsiteY48" fmla="*/ 59216 h 175732"/>
                  <a:gd name="connsiteX49" fmla="*/ 86108 w 116278"/>
                  <a:gd name="connsiteY49" fmla="*/ 62445 h 175732"/>
                  <a:gd name="connsiteX50" fmla="*/ 86022 w 116278"/>
                  <a:gd name="connsiteY50" fmla="*/ 64074 h 175732"/>
                  <a:gd name="connsiteX51" fmla="*/ 85779 w 116278"/>
                  <a:gd name="connsiteY51" fmla="*/ 65684 h 175732"/>
                  <a:gd name="connsiteX52" fmla="*/ 85303 w 116278"/>
                  <a:gd name="connsiteY52" fmla="*/ 68914 h 175732"/>
                  <a:gd name="connsiteX53" fmla="*/ 84481 w 116278"/>
                  <a:gd name="connsiteY53" fmla="*/ 72300 h 175732"/>
                  <a:gd name="connsiteX54" fmla="*/ 84030 w 116278"/>
                  <a:gd name="connsiteY54" fmla="*/ 74179 h 175732"/>
                  <a:gd name="connsiteX55" fmla="*/ 83545 w 116278"/>
                  <a:gd name="connsiteY55" fmla="*/ 75867 h 175732"/>
                  <a:gd name="connsiteX56" fmla="*/ 82550 w 116278"/>
                  <a:gd name="connsiteY56" fmla="*/ 78984 h 175732"/>
                  <a:gd name="connsiteX57" fmla="*/ 82056 w 116278"/>
                  <a:gd name="connsiteY57" fmla="*/ 80560 h 175732"/>
                  <a:gd name="connsiteX58" fmla="*/ 81407 w 116278"/>
                  <a:gd name="connsiteY58" fmla="*/ 82162 h 175732"/>
                  <a:gd name="connsiteX59" fmla="*/ 80125 w 116278"/>
                  <a:gd name="connsiteY59" fmla="*/ 85384 h 175732"/>
                  <a:gd name="connsiteX60" fmla="*/ 77181 w 116278"/>
                  <a:gd name="connsiteY60" fmla="*/ 91731 h 175732"/>
                  <a:gd name="connsiteX61" fmla="*/ 78601 w 116278"/>
                  <a:gd name="connsiteY61" fmla="*/ 100260 h 175732"/>
                  <a:gd name="connsiteX62" fmla="*/ 83476 w 116278"/>
                  <a:gd name="connsiteY62" fmla="*/ 105291 h 175732"/>
                  <a:gd name="connsiteX63" fmla="*/ 85745 w 116278"/>
                  <a:gd name="connsiteY63" fmla="*/ 107914 h 175732"/>
                  <a:gd name="connsiteX64" fmla="*/ 87918 w 116278"/>
                  <a:gd name="connsiteY64" fmla="*/ 110625 h 175732"/>
                  <a:gd name="connsiteX65" fmla="*/ 91884 w 116278"/>
                  <a:gd name="connsiteY65" fmla="*/ 116270 h 175732"/>
                  <a:gd name="connsiteX66" fmla="*/ 92819 w 116278"/>
                  <a:gd name="connsiteY66" fmla="*/ 117708 h 175732"/>
                  <a:gd name="connsiteX67" fmla="*/ 93287 w 116278"/>
                  <a:gd name="connsiteY67" fmla="*/ 118409 h 175732"/>
                  <a:gd name="connsiteX68" fmla="*/ 93512 w 116278"/>
                  <a:gd name="connsiteY68" fmla="*/ 118790 h 175732"/>
                  <a:gd name="connsiteX69" fmla="*/ 93625 w 116278"/>
                  <a:gd name="connsiteY69" fmla="*/ 118972 h 175732"/>
                  <a:gd name="connsiteX70" fmla="*/ 93659 w 116278"/>
                  <a:gd name="connsiteY70" fmla="*/ 119015 h 175732"/>
                  <a:gd name="connsiteX71" fmla="*/ 95313 w 116278"/>
                  <a:gd name="connsiteY71" fmla="*/ 122185 h 175732"/>
                  <a:gd name="connsiteX72" fmla="*/ 96188 w 116278"/>
                  <a:gd name="connsiteY72" fmla="*/ 123839 h 175732"/>
                  <a:gd name="connsiteX73" fmla="*/ 96707 w 116278"/>
                  <a:gd name="connsiteY73" fmla="*/ 125224 h 175732"/>
                  <a:gd name="connsiteX74" fmla="*/ 97807 w 116278"/>
                  <a:gd name="connsiteY74" fmla="*/ 128012 h 175732"/>
                  <a:gd name="connsiteX75" fmla="*/ 99435 w 116278"/>
                  <a:gd name="connsiteY75" fmla="*/ 134255 h 175732"/>
                  <a:gd name="connsiteX76" fmla="*/ 100309 w 116278"/>
                  <a:gd name="connsiteY76" fmla="*/ 140646 h 175732"/>
                  <a:gd name="connsiteX77" fmla="*/ 100180 w 116278"/>
                  <a:gd name="connsiteY77" fmla="*/ 147105 h 175732"/>
                  <a:gd name="connsiteX78" fmla="*/ 99279 w 116278"/>
                  <a:gd name="connsiteY78" fmla="*/ 153522 h 175732"/>
                  <a:gd name="connsiteX79" fmla="*/ 98413 w 116278"/>
                  <a:gd name="connsiteY79" fmla="*/ 156656 h 175732"/>
                  <a:gd name="connsiteX80" fmla="*/ 97963 w 116278"/>
                  <a:gd name="connsiteY80" fmla="*/ 158232 h 175732"/>
                  <a:gd name="connsiteX81" fmla="*/ 97383 w 116278"/>
                  <a:gd name="connsiteY81" fmla="*/ 159774 h 175732"/>
                  <a:gd name="connsiteX82" fmla="*/ 91140 w 116278"/>
                  <a:gd name="connsiteY82" fmla="*/ 171282 h 175732"/>
                  <a:gd name="connsiteX83" fmla="*/ 87312 w 116278"/>
                  <a:gd name="connsiteY83" fmla="*/ 175732 h 175732"/>
                  <a:gd name="connsiteX84" fmla="*/ 105557 w 116278"/>
                  <a:gd name="connsiteY84" fmla="*/ 175732 h 175732"/>
                  <a:gd name="connsiteX85" fmla="*/ 111445 w 116278"/>
                  <a:gd name="connsiteY85" fmla="*/ 165506 h 175732"/>
                  <a:gd name="connsiteX86" fmla="*/ 115922 w 116278"/>
                  <a:gd name="connsiteY86" fmla="*/ 148647 h 175732"/>
                  <a:gd name="connsiteX87" fmla="*/ 116268 w 116278"/>
                  <a:gd name="connsiteY87" fmla="*/ 139866 h 175732"/>
                  <a:gd name="connsiteX88" fmla="*/ 115142 w 116278"/>
                  <a:gd name="connsiteY88" fmla="*/ 131138 h 175732"/>
                  <a:gd name="connsiteX89" fmla="*/ 112796 w 116278"/>
                  <a:gd name="connsiteY89" fmla="*/ 122661 h 175732"/>
                  <a:gd name="connsiteX90" fmla="*/ 110986 w 116278"/>
                  <a:gd name="connsiteY90" fmla="*/ 118392 h 175732"/>
                  <a:gd name="connsiteX91" fmla="*/ 110016 w 116278"/>
                  <a:gd name="connsiteY91" fmla="*/ 116262 h 175732"/>
                  <a:gd name="connsiteX92" fmla="*/ 109081 w 116278"/>
                  <a:gd name="connsiteY92" fmla="*/ 114565 h 175732"/>
                  <a:gd name="connsiteX93" fmla="*/ 107141 w 116278"/>
                  <a:gd name="connsiteY93" fmla="*/ 111274 h 175732"/>
                  <a:gd name="connsiteX94" fmla="*/ 106908 w 116278"/>
                  <a:gd name="connsiteY94" fmla="*/ 110876 h 175732"/>
                  <a:gd name="connsiteX95" fmla="*/ 106856 w 116278"/>
                  <a:gd name="connsiteY95" fmla="*/ 110815 h 175732"/>
                  <a:gd name="connsiteX96" fmla="*/ 106778 w 116278"/>
                  <a:gd name="connsiteY96" fmla="*/ 110720 h 175732"/>
                  <a:gd name="connsiteX97" fmla="*/ 106631 w 116278"/>
                  <a:gd name="connsiteY97" fmla="*/ 110521 h 175732"/>
                  <a:gd name="connsiteX98" fmla="*/ 106328 w 116278"/>
                  <a:gd name="connsiteY98" fmla="*/ 110079 h 175732"/>
                  <a:gd name="connsiteX99" fmla="*/ 105713 w 116278"/>
                  <a:gd name="connsiteY99" fmla="*/ 109222 h 175732"/>
                  <a:gd name="connsiteX100" fmla="*/ 104466 w 116278"/>
                  <a:gd name="connsiteY100" fmla="*/ 107525 h 175732"/>
                  <a:gd name="connsiteX101" fmla="*/ 101955 w 116278"/>
                  <a:gd name="connsiteY101" fmla="*/ 104182 h 175732"/>
                  <a:gd name="connsiteX102" fmla="*/ 99175 w 116278"/>
                  <a:gd name="connsiteY102" fmla="*/ 101048 h 175732"/>
                  <a:gd name="connsiteX103" fmla="*/ 93218 w 116278"/>
                  <a:gd name="connsiteY103" fmla="*/ 95220 h 175732"/>
                  <a:gd name="connsiteX104" fmla="*/ 91304 w 116278"/>
                  <a:gd name="connsiteY104" fmla="*/ 93731 h 175732"/>
                  <a:gd name="connsiteX105" fmla="*/ 92629 w 116278"/>
                  <a:gd name="connsiteY105" fmla="*/ 91705 h 175732"/>
                  <a:gd name="connsiteX106" fmla="*/ 96387 w 116278"/>
                  <a:gd name="connsiteY106" fmla="*/ 84137 h 175732"/>
                  <a:gd name="connsiteX107" fmla="*/ 98041 w 116278"/>
                  <a:gd name="connsiteY107" fmla="*/ 80084 h 175732"/>
                  <a:gd name="connsiteX108" fmla="*/ 98699 w 116278"/>
                  <a:gd name="connsiteY108" fmla="*/ 78179 h 175732"/>
                  <a:gd name="connsiteX109" fmla="*/ 99253 w 116278"/>
                  <a:gd name="connsiteY109" fmla="*/ 76343 h 175732"/>
                  <a:gd name="connsiteX110" fmla="*/ 99807 w 116278"/>
                  <a:gd name="connsiteY110" fmla="*/ 74516 h 175732"/>
                  <a:gd name="connsiteX111" fmla="*/ 100084 w 116278"/>
                  <a:gd name="connsiteY111" fmla="*/ 73607 h 175732"/>
                  <a:gd name="connsiteX112" fmla="*/ 100223 w 116278"/>
                  <a:gd name="connsiteY112" fmla="*/ 73140 h 175732"/>
                  <a:gd name="connsiteX113" fmla="*/ 100301 w 116278"/>
                  <a:gd name="connsiteY113" fmla="*/ 72932 h 175732"/>
                  <a:gd name="connsiteX114" fmla="*/ 100335 w 116278"/>
                  <a:gd name="connsiteY114" fmla="*/ 72819 h 175732"/>
                  <a:gd name="connsiteX115" fmla="*/ 100457 w 116278"/>
                  <a:gd name="connsiteY115" fmla="*/ 72360 h 175732"/>
                  <a:gd name="connsiteX116" fmla="*/ 101314 w 116278"/>
                  <a:gd name="connsiteY116" fmla="*/ 68083 h 175732"/>
                  <a:gd name="connsiteX117" fmla="*/ 101608 w 116278"/>
                  <a:gd name="connsiteY117" fmla="*/ 50583 h 175732"/>
                  <a:gd name="connsiteX118" fmla="*/ 99833 w 116278"/>
                  <a:gd name="connsiteY118" fmla="*/ 41976 h 175732"/>
                  <a:gd name="connsiteX119" fmla="*/ 96647 w 116278"/>
                  <a:gd name="connsiteY119" fmla="*/ 33784 h 175732"/>
                  <a:gd name="connsiteX120" fmla="*/ 86888 w 116278"/>
                  <a:gd name="connsiteY120" fmla="*/ 19315 h 175732"/>
                  <a:gd name="connsiteX121" fmla="*/ 73432 w 116278"/>
                  <a:gd name="connsiteY121" fmla="*/ 8404 h 175732"/>
                  <a:gd name="connsiteX122" fmla="*/ 69656 w 116278"/>
                  <a:gd name="connsiteY122" fmla="*/ 6291 h 175732"/>
                  <a:gd name="connsiteX123" fmla="*/ 65716 w 116278"/>
                  <a:gd name="connsiteY123" fmla="*/ 4534 h 175732"/>
                  <a:gd name="connsiteX124" fmla="*/ 61569 w 116278"/>
                  <a:gd name="connsiteY124" fmla="*/ 2992 h 175732"/>
                  <a:gd name="connsiteX125" fmla="*/ 57369 w 116278"/>
                  <a:gd name="connsiteY125" fmla="*/ 1711 h 175732"/>
                  <a:gd name="connsiteX126" fmla="*/ 53620 w 116278"/>
                  <a:gd name="connsiteY126" fmla="*/ 905 h 175732"/>
                  <a:gd name="connsiteX127" fmla="*/ 52702 w 116278"/>
                  <a:gd name="connsiteY127" fmla="*/ 715 h 175732"/>
                  <a:gd name="connsiteX128" fmla="*/ 52477 w 116278"/>
                  <a:gd name="connsiteY128" fmla="*/ 646 h 175732"/>
                  <a:gd name="connsiteX129" fmla="*/ 52078 w 116278"/>
                  <a:gd name="connsiteY129" fmla="*/ 568 h 175732"/>
                  <a:gd name="connsiteX130" fmla="*/ 52009 w 116278"/>
                  <a:gd name="connsiteY130" fmla="*/ 559 h 175732"/>
                  <a:gd name="connsiteX131" fmla="*/ 51870 w 116278"/>
                  <a:gd name="connsiteY131" fmla="*/ 542 h 175732"/>
                  <a:gd name="connsiteX132" fmla="*/ 51316 w 116278"/>
                  <a:gd name="connsiteY132" fmla="*/ 472 h 175732"/>
                  <a:gd name="connsiteX133" fmla="*/ 49117 w 116278"/>
                  <a:gd name="connsiteY133" fmla="*/ 230 h 175732"/>
                  <a:gd name="connsiteX134" fmla="*/ 44683 w 116278"/>
                  <a:gd name="connsiteY134" fmla="*/ 13 h 175732"/>
                  <a:gd name="connsiteX135" fmla="*/ 40276 w 116278"/>
                  <a:gd name="connsiteY135" fmla="*/ 230 h 175732"/>
                  <a:gd name="connsiteX136" fmla="*/ 10116 w 116278"/>
                  <a:gd name="connsiteY136" fmla="*/ 15842 h 175732"/>
                  <a:gd name="connsiteX137" fmla="*/ 5233 w 116278"/>
                  <a:gd name="connsiteY137" fmla="*/ 22874 h 175732"/>
                  <a:gd name="connsiteX138" fmla="*/ 1769 w 116278"/>
                  <a:gd name="connsiteY138" fmla="*/ 30840 h 175732"/>
                  <a:gd name="connsiteX139" fmla="*/ 1431 w 116278"/>
                  <a:gd name="connsiteY139" fmla="*/ 31888 h 175732"/>
                  <a:gd name="connsiteX140" fmla="*/ 1206 w 116278"/>
                  <a:gd name="connsiteY140" fmla="*/ 32814 h 175732"/>
                  <a:gd name="connsiteX141" fmla="*/ 773 w 116278"/>
                  <a:gd name="connsiteY141" fmla="*/ 34676 h 175732"/>
                  <a:gd name="connsiteX142" fmla="*/ 539 w 116278"/>
                  <a:gd name="connsiteY142" fmla="*/ 35602 h 175732"/>
                  <a:gd name="connsiteX143" fmla="*/ 487 w 116278"/>
                  <a:gd name="connsiteY143" fmla="*/ 35871 h 175732"/>
                  <a:gd name="connsiteX144" fmla="*/ 470 w 116278"/>
                  <a:gd name="connsiteY144" fmla="*/ 35940 h 175732"/>
                  <a:gd name="connsiteX145" fmla="*/ 453 w 116278"/>
                  <a:gd name="connsiteY145" fmla="*/ 36079 h 175732"/>
                  <a:gd name="connsiteX146" fmla="*/ 418 w 116278"/>
                  <a:gd name="connsiteY146" fmla="*/ 36347 h 175732"/>
                  <a:gd name="connsiteX147" fmla="*/ 332 w 116278"/>
                  <a:gd name="connsiteY147" fmla="*/ 36893 h 175732"/>
                  <a:gd name="connsiteX148" fmla="*/ 72 w 116278"/>
                  <a:gd name="connsiteY148" fmla="*/ 39075 h 175732"/>
                  <a:gd name="connsiteX149" fmla="*/ 704 w 116278"/>
                  <a:gd name="connsiteY149" fmla="*/ 47786 h 175732"/>
                  <a:gd name="connsiteX150" fmla="*/ 3856 w 116278"/>
                  <a:gd name="connsiteY150" fmla="*/ 55830 h 175732"/>
                  <a:gd name="connsiteX151" fmla="*/ 93616 w 116278"/>
                  <a:gd name="connsiteY151" fmla="*/ 118894 h 175732"/>
                  <a:gd name="connsiteX152" fmla="*/ 93564 w 116278"/>
                  <a:gd name="connsiteY152" fmla="*/ 118790 h 175732"/>
                  <a:gd name="connsiteX153" fmla="*/ 93616 w 116278"/>
                  <a:gd name="connsiteY153" fmla="*/ 118894 h 17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116278" h="175732">
                    <a:moveTo>
                      <a:pt x="3856" y="55830"/>
                    </a:moveTo>
                    <a:cubicBezTo>
                      <a:pt x="5328" y="58289"/>
                      <a:pt x="7103" y="60549"/>
                      <a:pt x="9155" y="62480"/>
                    </a:cubicBezTo>
                    <a:cubicBezTo>
                      <a:pt x="11251" y="64394"/>
                      <a:pt x="13589" y="65987"/>
                      <a:pt x="16091" y="67217"/>
                    </a:cubicBezTo>
                    <a:cubicBezTo>
                      <a:pt x="17390" y="67762"/>
                      <a:pt x="18585" y="68351"/>
                      <a:pt x="19996" y="68732"/>
                    </a:cubicBezTo>
                    <a:cubicBezTo>
                      <a:pt x="20663" y="68923"/>
                      <a:pt x="21373" y="69148"/>
                      <a:pt x="22031" y="69295"/>
                    </a:cubicBezTo>
                    <a:lnTo>
                      <a:pt x="23910" y="69659"/>
                    </a:lnTo>
                    <a:cubicBezTo>
                      <a:pt x="29487" y="70680"/>
                      <a:pt x="35202" y="69338"/>
                      <a:pt x="39592" y="66273"/>
                    </a:cubicBezTo>
                    <a:cubicBezTo>
                      <a:pt x="44060" y="63233"/>
                      <a:pt x="47039" y="58402"/>
                      <a:pt x="47809" y="53345"/>
                    </a:cubicBezTo>
                    <a:cubicBezTo>
                      <a:pt x="46346" y="58263"/>
                      <a:pt x="42770" y="62238"/>
                      <a:pt x="38510" y="64489"/>
                    </a:cubicBezTo>
                    <a:cubicBezTo>
                      <a:pt x="34249" y="66758"/>
                      <a:pt x="29184" y="67217"/>
                      <a:pt x="24845" y="65875"/>
                    </a:cubicBezTo>
                    <a:lnTo>
                      <a:pt x="23018" y="65286"/>
                    </a:lnTo>
                    <a:cubicBezTo>
                      <a:pt x="22473" y="65087"/>
                      <a:pt x="21988" y="64844"/>
                      <a:pt x="21451" y="64610"/>
                    </a:cubicBezTo>
                    <a:cubicBezTo>
                      <a:pt x="20429" y="64229"/>
                      <a:pt x="19399" y="63537"/>
                      <a:pt x="18412" y="62982"/>
                    </a:cubicBezTo>
                    <a:cubicBezTo>
                      <a:pt x="16455" y="61727"/>
                      <a:pt x="14749" y="60177"/>
                      <a:pt x="13216" y="58497"/>
                    </a:cubicBezTo>
                    <a:cubicBezTo>
                      <a:pt x="11727" y="56791"/>
                      <a:pt x="10523" y="54860"/>
                      <a:pt x="9579" y="52851"/>
                    </a:cubicBezTo>
                    <a:cubicBezTo>
                      <a:pt x="8679" y="50816"/>
                      <a:pt x="8116" y="48669"/>
                      <a:pt x="7804" y="46513"/>
                    </a:cubicBezTo>
                    <a:cubicBezTo>
                      <a:pt x="7579" y="44313"/>
                      <a:pt x="7657" y="42131"/>
                      <a:pt x="7986" y="40018"/>
                    </a:cubicBezTo>
                    <a:lnTo>
                      <a:pt x="8341" y="38434"/>
                    </a:lnTo>
                    <a:lnTo>
                      <a:pt x="8428" y="38035"/>
                    </a:lnTo>
                    <a:lnTo>
                      <a:pt x="8480" y="37836"/>
                    </a:lnTo>
                    <a:lnTo>
                      <a:pt x="8480" y="37819"/>
                    </a:lnTo>
                    <a:lnTo>
                      <a:pt x="8480" y="37836"/>
                    </a:lnTo>
                    <a:lnTo>
                      <a:pt x="8766" y="36936"/>
                    </a:lnTo>
                    <a:lnTo>
                      <a:pt x="9372" y="35135"/>
                    </a:lnTo>
                    <a:lnTo>
                      <a:pt x="9666" y="34225"/>
                    </a:lnTo>
                    <a:cubicBezTo>
                      <a:pt x="9779" y="33949"/>
                      <a:pt x="9891" y="33732"/>
                      <a:pt x="10004" y="33481"/>
                    </a:cubicBezTo>
                    <a:cubicBezTo>
                      <a:pt x="10826" y="31602"/>
                      <a:pt x="11909" y="29602"/>
                      <a:pt x="13173" y="27731"/>
                    </a:cubicBezTo>
                    <a:cubicBezTo>
                      <a:pt x="14437" y="25878"/>
                      <a:pt x="15875" y="24181"/>
                      <a:pt x="17468" y="22614"/>
                    </a:cubicBezTo>
                    <a:cubicBezTo>
                      <a:pt x="23815" y="16362"/>
                      <a:pt x="32465" y="12682"/>
                      <a:pt x="41073" y="12543"/>
                    </a:cubicBezTo>
                    <a:cubicBezTo>
                      <a:pt x="42155" y="12535"/>
                      <a:pt x="43229" y="12474"/>
                      <a:pt x="44294" y="12630"/>
                    </a:cubicBezTo>
                    <a:cubicBezTo>
                      <a:pt x="45359" y="12734"/>
                      <a:pt x="46433" y="12751"/>
                      <a:pt x="47480" y="13011"/>
                    </a:cubicBezTo>
                    <a:lnTo>
                      <a:pt x="49048" y="13288"/>
                    </a:lnTo>
                    <a:lnTo>
                      <a:pt x="49437" y="13374"/>
                    </a:lnTo>
                    <a:lnTo>
                      <a:pt x="49489" y="13392"/>
                    </a:lnTo>
                    <a:lnTo>
                      <a:pt x="49559" y="13409"/>
                    </a:lnTo>
                    <a:lnTo>
                      <a:pt x="50468" y="13660"/>
                    </a:lnTo>
                    <a:lnTo>
                      <a:pt x="54148" y="14673"/>
                    </a:lnTo>
                    <a:cubicBezTo>
                      <a:pt x="55360" y="15046"/>
                      <a:pt x="56139" y="15470"/>
                      <a:pt x="57153" y="15842"/>
                    </a:cubicBezTo>
                    <a:cubicBezTo>
                      <a:pt x="58122" y="16232"/>
                      <a:pt x="59083" y="16570"/>
                      <a:pt x="60079" y="17159"/>
                    </a:cubicBezTo>
                    <a:lnTo>
                      <a:pt x="63041" y="18674"/>
                    </a:lnTo>
                    <a:lnTo>
                      <a:pt x="65812" y="20492"/>
                    </a:lnTo>
                    <a:cubicBezTo>
                      <a:pt x="69431" y="22995"/>
                      <a:pt x="72791" y="25896"/>
                      <a:pt x="75475" y="29350"/>
                    </a:cubicBezTo>
                    <a:lnTo>
                      <a:pt x="76514" y="30589"/>
                    </a:lnTo>
                    <a:lnTo>
                      <a:pt x="77458" y="31913"/>
                    </a:lnTo>
                    <a:cubicBezTo>
                      <a:pt x="78056" y="32814"/>
                      <a:pt x="78740" y="33680"/>
                      <a:pt x="79302" y="34598"/>
                    </a:cubicBezTo>
                    <a:cubicBezTo>
                      <a:pt x="80350" y="36512"/>
                      <a:pt x="81485" y="38365"/>
                      <a:pt x="82264" y="40374"/>
                    </a:cubicBezTo>
                    <a:cubicBezTo>
                      <a:pt x="83225" y="42313"/>
                      <a:pt x="83727" y="44426"/>
                      <a:pt x="84481" y="46444"/>
                    </a:cubicBezTo>
                    <a:cubicBezTo>
                      <a:pt x="84940" y="48556"/>
                      <a:pt x="85589" y="50617"/>
                      <a:pt x="85753" y="52765"/>
                    </a:cubicBezTo>
                    <a:cubicBezTo>
                      <a:pt x="86135" y="54895"/>
                      <a:pt x="86108" y="57051"/>
                      <a:pt x="86256" y="59216"/>
                    </a:cubicBezTo>
                    <a:cubicBezTo>
                      <a:pt x="86282" y="60281"/>
                      <a:pt x="86143" y="61363"/>
                      <a:pt x="86108" y="62445"/>
                    </a:cubicBezTo>
                    <a:lnTo>
                      <a:pt x="86022" y="64074"/>
                    </a:lnTo>
                    <a:cubicBezTo>
                      <a:pt x="85979" y="64610"/>
                      <a:pt x="85849" y="65138"/>
                      <a:pt x="85779" y="65684"/>
                    </a:cubicBezTo>
                    <a:cubicBezTo>
                      <a:pt x="85598" y="66767"/>
                      <a:pt x="85468" y="67840"/>
                      <a:pt x="85303" y="68914"/>
                    </a:cubicBezTo>
                    <a:lnTo>
                      <a:pt x="84481" y="72300"/>
                    </a:lnTo>
                    <a:lnTo>
                      <a:pt x="84030" y="74179"/>
                    </a:lnTo>
                    <a:cubicBezTo>
                      <a:pt x="83874" y="74785"/>
                      <a:pt x="83727" y="75417"/>
                      <a:pt x="83545" y="75867"/>
                    </a:cubicBezTo>
                    <a:lnTo>
                      <a:pt x="82550" y="78984"/>
                    </a:lnTo>
                    <a:lnTo>
                      <a:pt x="82056" y="80560"/>
                    </a:lnTo>
                    <a:cubicBezTo>
                      <a:pt x="81866" y="81097"/>
                      <a:pt x="81632" y="81617"/>
                      <a:pt x="81407" y="82162"/>
                    </a:cubicBezTo>
                    <a:lnTo>
                      <a:pt x="80125" y="85384"/>
                    </a:lnTo>
                    <a:cubicBezTo>
                      <a:pt x="79225" y="87540"/>
                      <a:pt x="78142" y="89583"/>
                      <a:pt x="77181" y="91731"/>
                    </a:cubicBezTo>
                    <a:cubicBezTo>
                      <a:pt x="75925" y="94519"/>
                      <a:pt x="76384" y="97904"/>
                      <a:pt x="78601" y="100260"/>
                    </a:cubicBezTo>
                    <a:cubicBezTo>
                      <a:pt x="80220" y="101957"/>
                      <a:pt x="81926" y="103568"/>
                      <a:pt x="83476" y="105291"/>
                    </a:cubicBezTo>
                    <a:lnTo>
                      <a:pt x="85745" y="107914"/>
                    </a:lnTo>
                    <a:cubicBezTo>
                      <a:pt x="86550" y="108763"/>
                      <a:pt x="87252" y="109672"/>
                      <a:pt x="87918" y="110625"/>
                    </a:cubicBezTo>
                    <a:cubicBezTo>
                      <a:pt x="89295" y="112487"/>
                      <a:pt x="90715" y="114287"/>
                      <a:pt x="91884" y="116270"/>
                    </a:cubicBezTo>
                    <a:lnTo>
                      <a:pt x="92819" y="117708"/>
                    </a:lnTo>
                    <a:lnTo>
                      <a:pt x="93287" y="118409"/>
                    </a:lnTo>
                    <a:lnTo>
                      <a:pt x="93512" y="118790"/>
                    </a:lnTo>
                    <a:lnTo>
                      <a:pt x="93625" y="118972"/>
                    </a:lnTo>
                    <a:lnTo>
                      <a:pt x="93659" y="119015"/>
                    </a:lnTo>
                    <a:lnTo>
                      <a:pt x="95313" y="122185"/>
                    </a:lnTo>
                    <a:cubicBezTo>
                      <a:pt x="95582" y="122730"/>
                      <a:pt x="95945" y="123336"/>
                      <a:pt x="96188" y="123839"/>
                    </a:cubicBezTo>
                    <a:lnTo>
                      <a:pt x="96707" y="125224"/>
                    </a:lnTo>
                    <a:cubicBezTo>
                      <a:pt x="97062" y="126168"/>
                      <a:pt x="97487" y="126999"/>
                      <a:pt x="97807" y="128012"/>
                    </a:cubicBezTo>
                    <a:cubicBezTo>
                      <a:pt x="98361" y="130090"/>
                      <a:pt x="99097" y="132125"/>
                      <a:pt x="99435" y="134255"/>
                    </a:cubicBezTo>
                    <a:cubicBezTo>
                      <a:pt x="99980" y="136351"/>
                      <a:pt x="100050" y="138516"/>
                      <a:pt x="100309" y="140646"/>
                    </a:cubicBezTo>
                    <a:cubicBezTo>
                      <a:pt x="100257" y="142802"/>
                      <a:pt x="100465" y="144967"/>
                      <a:pt x="100180" y="147105"/>
                    </a:cubicBezTo>
                    <a:cubicBezTo>
                      <a:pt x="100119" y="149270"/>
                      <a:pt x="99643" y="151392"/>
                      <a:pt x="99279" y="153522"/>
                    </a:cubicBezTo>
                    <a:cubicBezTo>
                      <a:pt x="99045" y="154587"/>
                      <a:pt x="98690" y="155617"/>
                      <a:pt x="98413" y="156656"/>
                    </a:cubicBezTo>
                    <a:lnTo>
                      <a:pt x="97963" y="158232"/>
                    </a:lnTo>
                    <a:lnTo>
                      <a:pt x="97383" y="159774"/>
                    </a:lnTo>
                    <a:cubicBezTo>
                      <a:pt x="95971" y="163904"/>
                      <a:pt x="93729" y="167740"/>
                      <a:pt x="91140" y="171282"/>
                    </a:cubicBezTo>
                    <a:cubicBezTo>
                      <a:pt x="90014" y="172892"/>
                      <a:pt x="88689" y="174338"/>
                      <a:pt x="87312" y="175732"/>
                    </a:cubicBezTo>
                    <a:lnTo>
                      <a:pt x="105557" y="175732"/>
                    </a:lnTo>
                    <a:cubicBezTo>
                      <a:pt x="107826" y="172511"/>
                      <a:pt x="109904" y="169160"/>
                      <a:pt x="111445" y="165506"/>
                    </a:cubicBezTo>
                    <a:cubicBezTo>
                      <a:pt x="113792" y="160181"/>
                      <a:pt x="115324" y="154466"/>
                      <a:pt x="115922" y="148647"/>
                    </a:cubicBezTo>
                    <a:cubicBezTo>
                      <a:pt x="116389" y="145737"/>
                      <a:pt x="116260" y="142793"/>
                      <a:pt x="116268" y="139866"/>
                    </a:cubicBezTo>
                    <a:cubicBezTo>
                      <a:pt x="115982" y="136931"/>
                      <a:pt x="115835" y="133996"/>
                      <a:pt x="115142" y="131138"/>
                    </a:cubicBezTo>
                    <a:cubicBezTo>
                      <a:pt x="114684" y="128211"/>
                      <a:pt x="113714" y="125423"/>
                      <a:pt x="112796" y="122661"/>
                    </a:cubicBezTo>
                    <a:cubicBezTo>
                      <a:pt x="112294" y="121249"/>
                      <a:pt x="111592" y="119812"/>
                      <a:pt x="110986" y="118392"/>
                    </a:cubicBezTo>
                    <a:lnTo>
                      <a:pt x="110016" y="116262"/>
                    </a:lnTo>
                    <a:cubicBezTo>
                      <a:pt x="109696" y="115621"/>
                      <a:pt x="109393" y="115127"/>
                      <a:pt x="109081" y="114565"/>
                    </a:cubicBezTo>
                    <a:lnTo>
                      <a:pt x="107141" y="111274"/>
                    </a:lnTo>
                    <a:lnTo>
                      <a:pt x="106908" y="110876"/>
                    </a:lnTo>
                    <a:lnTo>
                      <a:pt x="106856" y="110815"/>
                    </a:lnTo>
                    <a:lnTo>
                      <a:pt x="106778" y="110720"/>
                    </a:lnTo>
                    <a:lnTo>
                      <a:pt x="106631" y="110521"/>
                    </a:lnTo>
                    <a:lnTo>
                      <a:pt x="106328" y="110079"/>
                    </a:lnTo>
                    <a:lnTo>
                      <a:pt x="105713" y="109222"/>
                    </a:lnTo>
                    <a:lnTo>
                      <a:pt x="104466" y="107525"/>
                    </a:lnTo>
                    <a:cubicBezTo>
                      <a:pt x="103626" y="106416"/>
                      <a:pt x="102890" y="105221"/>
                      <a:pt x="101955" y="104182"/>
                    </a:cubicBezTo>
                    <a:lnTo>
                      <a:pt x="99175" y="101048"/>
                    </a:lnTo>
                    <a:cubicBezTo>
                      <a:pt x="97400" y="98900"/>
                      <a:pt x="95227" y="97116"/>
                      <a:pt x="93218" y="95220"/>
                    </a:cubicBezTo>
                    <a:cubicBezTo>
                      <a:pt x="92620" y="94675"/>
                      <a:pt x="91945" y="94242"/>
                      <a:pt x="91304" y="93731"/>
                    </a:cubicBezTo>
                    <a:cubicBezTo>
                      <a:pt x="91737" y="93055"/>
                      <a:pt x="92230" y="92415"/>
                      <a:pt x="92629" y="91705"/>
                    </a:cubicBezTo>
                    <a:cubicBezTo>
                      <a:pt x="93910" y="89211"/>
                      <a:pt x="95339" y="86925"/>
                      <a:pt x="96387" y="84137"/>
                    </a:cubicBezTo>
                    <a:lnTo>
                      <a:pt x="98041" y="80084"/>
                    </a:lnTo>
                    <a:cubicBezTo>
                      <a:pt x="98335" y="79391"/>
                      <a:pt x="98534" y="78785"/>
                      <a:pt x="98699" y="78179"/>
                    </a:cubicBezTo>
                    <a:lnTo>
                      <a:pt x="99253" y="76343"/>
                    </a:lnTo>
                    <a:lnTo>
                      <a:pt x="99807" y="74516"/>
                    </a:lnTo>
                    <a:lnTo>
                      <a:pt x="100084" y="73607"/>
                    </a:lnTo>
                    <a:lnTo>
                      <a:pt x="100223" y="73140"/>
                    </a:lnTo>
                    <a:lnTo>
                      <a:pt x="100301" y="72932"/>
                    </a:lnTo>
                    <a:lnTo>
                      <a:pt x="100335" y="72819"/>
                    </a:lnTo>
                    <a:lnTo>
                      <a:pt x="100457" y="72360"/>
                    </a:lnTo>
                    <a:cubicBezTo>
                      <a:pt x="100751" y="70931"/>
                      <a:pt x="101045" y="69511"/>
                      <a:pt x="101314" y="68083"/>
                    </a:cubicBezTo>
                    <a:cubicBezTo>
                      <a:pt x="102240" y="62333"/>
                      <a:pt x="102561" y="56393"/>
                      <a:pt x="101608" y="50583"/>
                    </a:cubicBezTo>
                    <a:cubicBezTo>
                      <a:pt x="101331" y="47647"/>
                      <a:pt x="100509" y="44833"/>
                      <a:pt x="99833" y="41976"/>
                    </a:cubicBezTo>
                    <a:cubicBezTo>
                      <a:pt x="98872" y="39205"/>
                      <a:pt x="98015" y="36382"/>
                      <a:pt x="96647" y="33784"/>
                    </a:cubicBezTo>
                    <a:cubicBezTo>
                      <a:pt x="94170" y="28467"/>
                      <a:pt x="90836" y="23575"/>
                      <a:pt x="86888" y="19315"/>
                    </a:cubicBezTo>
                    <a:cubicBezTo>
                      <a:pt x="83009" y="14968"/>
                      <a:pt x="78359" y="11383"/>
                      <a:pt x="73432" y="8404"/>
                    </a:cubicBezTo>
                    <a:lnTo>
                      <a:pt x="69656" y="6291"/>
                    </a:lnTo>
                    <a:lnTo>
                      <a:pt x="65716" y="4534"/>
                    </a:lnTo>
                    <a:cubicBezTo>
                      <a:pt x="64452" y="3936"/>
                      <a:pt x="63006" y="3451"/>
                      <a:pt x="61569" y="2992"/>
                    </a:cubicBezTo>
                    <a:cubicBezTo>
                      <a:pt x="60157" y="2551"/>
                      <a:pt x="58607" y="1979"/>
                      <a:pt x="57369" y="1711"/>
                    </a:cubicBezTo>
                    <a:lnTo>
                      <a:pt x="53620" y="905"/>
                    </a:lnTo>
                    <a:lnTo>
                      <a:pt x="52702" y="715"/>
                    </a:lnTo>
                    <a:lnTo>
                      <a:pt x="52477" y="646"/>
                    </a:lnTo>
                    <a:cubicBezTo>
                      <a:pt x="51801" y="507"/>
                      <a:pt x="52251" y="611"/>
                      <a:pt x="52078" y="568"/>
                    </a:cubicBezTo>
                    <a:lnTo>
                      <a:pt x="52009" y="559"/>
                    </a:lnTo>
                    <a:lnTo>
                      <a:pt x="51870" y="542"/>
                    </a:lnTo>
                    <a:lnTo>
                      <a:pt x="51316" y="472"/>
                    </a:lnTo>
                    <a:lnTo>
                      <a:pt x="49117" y="230"/>
                    </a:lnTo>
                    <a:cubicBezTo>
                      <a:pt x="47636" y="5"/>
                      <a:pt x="46164" y="39"/>
                      <a:pt x="44683" y="13"/>
                    </a:cubicBezTo>
                    <a:cubicBezTo>
                      <a:pt x="43211" y="-47"/>
                      <a:pt x="41739" y="109"/>
                      <a:pt x="40276" y="230"/>
                    </a:cubicBezTo>
                    <a:cubicBezTo>
                      <a:pt x="28560" y="1356"/>
                      <a:pt x="17555" y="7088"/>
                      <a:pt x="10116" y="15842"/>
                    </a:cubicBezTo>
                    <a:cubicBezTo>
                      <a:pt x="8272" y="18007"/>
                      <a:pt x="6635" y="20380"/>
                      <a:pt x="5233" y="22874"/>
                    </a:cubicBezTo>
                    <a:cubicBezTo>
                      <a:pt x="3847" y="25341"/>
                      <a:pt x="2696" y="27939"/>
                      <a:pt x="1769" y="30840"/>
                    </a:cubicBezTo>
                    <a:lnTo>
                      <a:pt x="1431" y="31888"/>
                    </a:lnTo>
                    <a:lnTo>
                      <a:pt x="1206" y="32814"/>
                    </a:lnTo>
                    <a:lnTo>
                      <a:pt x="773" y="34676"/>
                    </a:lnTo>
                    <a:lnTo>
                      <a:pt x="539" y="35602"/>
                    </a:lnTo>
                    <a:cubicBezTo>
                      <a:pt x="565" y="35568"/>
                      <a:pt x="435" y="36027"/>
                      <a:pt x="487" y="35871"/>
                    </a:cubicBezTo>
                    <a:lnTo>
                      <a:pt x="470" y="35940"/>
                    </a:lnTo>
                    <a:lnTo>
                      <a:pt x="453" y="36079"/>
                    </a:lnTo>
                    <a:lnTo>
                      <a:pt x="418" y="36347"/>
                    </a:lnTo>
                    <a:lnTo>
                      <a:pt x="332" y="36893"/>
                    </a:lnTo>
                    <a:cubicBezTo>
                      <a:pt x="245" y="37620"/>
                      <a:pt x="132" y="38347"/>
                      <a:pt x="72" y="39075"/>
                    </a:cubicBezTo>
                    <a:cubicBezTo>
                      <a:pt x="-127" y="42010"/>
                      <a:pt x="89" y="44972"/>
                      <a:pt x="704" y="47786"/>
                    </a:cubicBezTo>
                    <a:cubicBezTo>
                      <a:pt x="1397" y="50626"/>
                      <a:pt x="2444" y="53328"/>
                      <a:pt x="3856" y="55830"/>
                    </a:cubicBezTo>
                    <a:close/>
                    <a:moveTo>
                      <a:pt x="93616" y="118894"/>
                    </a:moveTo>
                    <a:cubicBezTo>
                      <a:pt x="93529" y="118747"/>
                      <a:pt x="93451" y="118609"/>
                      <a:pt x="93564" y="118790"/>
                    </a:cubicBezTo>
                    <a:lnTo>
                      <a:pt x="93616" y="118894"/>
                    </a:lnTo>
                    <a:close/>
                  </a:path>
                </a:pathLst>
              </a:custGeom>
              <a:grpFill/>
              <a:ln w="8653" cap="flat">
                <a:noFill/>
                <a:prstDash val="solid"/>
                <a:miter/>
              </a:ln>
            </p:spPr>
            <p:txBody>
              <a:bodyPr rtlCol="0" anchor="ctr"/>
              <a:lstStyle/>
              <a:p>
                <a:endParaRPr lang="en-IN" dirty="0"/>
              </a:p>
            </p:txBody>
          </p:sp>
          <p:sp>
            <p:nvSpPr>
              <p:cNvPr id="540" name="Freeform: Shape 539">
                <a:extLst>
                  <a:ext uri="{FF2B5EF4-FFF2-40B4-BE49-F238E27FC236}">
                    <a16:creationId xmlns:a16="http://schemas.microsoft.com/office/drawing/2014/main" id="{8B20B48A-E8E3-40DB-9927-18850DB509B1}"/>
                  </a:ext>
                </a:extLst>
              </p:cNvPr>
              <p:cNvSpPr/>
              <p:nvPr/>
            </p:nvSpPr>
            <p:spPr>
              <a:xfrm>
                <a:off x="-627877" y="3666394"/>
                <a:ext cx="42852" cy="39913"/>
              </a:xfrm>
              <a:custGeom>
                <a:avLst/>
                <a:gdLst>
                  <a:gd name="connsiteX0" fmla="*/ 11385 w 42852"/>
                  <a:gd name="connsiteY0" fmla="*/ 38640 h 39913"/>
                  <a:gd name="connsiteX1" fmla="*/ 10857 w 42852"/>
                  <a:gd name="connsiteY1" fmla="*/ 37982 h 39913"/>
                  <a:gd name="connsiteX2" fmla="*/ 10918 w 42852"/>
                  <a:gd name="connsiteY2" fmla="*/ 38138 h 39913"/>
                  <a:gd name="connsiteX3" fmla="*/ 10900 w 42852"/>
                  <a:gd name="connsiteY3" fmla="*/ 38086 h 39913"/>
                  <a:gd name="connsiteX4" fmla="*/ 10822 w 42852"/>
                  <a:gd name="connsiteY4" fmla="*/ 37982 h 39913"/>
                  <a:gd name="connsiteX5" fmla="*/ 10710 w 42852"/>
                  <a:gd name="connsiteY5" fmla="*/ 37766 h 39913"/>
                  <a:gd name="connsiteX6" fmla="*/ 10467 w 42852"/>
                  <a:gd name="connsiteY6" fmla="*/ 37359 h 39913"/>
                  <a:gd name="connsiteX7" fmla="*/ 9489 w 42852"/>
                  <a:gd name="connsiteY7" fmla="*/ 35748 h 39913"/>
                  <a:gd name="connsiteX8" fmla="*/ 7281 w 42852"/>
                  <a:gd name="connsiteY8" fmla="*/ 29842 h 39913"/>
                  <a:gd name="connsiteX9" fmla="*/ 6883 w 42852"/>
                  <a:gd name="connsiteY9" fmla="*/ 23253 h 39913"/>
                  <a:gd name="connsiteX10" fmla="*/ 8467 w 42852"/>
                  <a:gd name="connsiteY10" fmla="*/ 16715 h 39913"/>
                  <a:gd name="connsiteX11" fmla="*/ 11914 w 42852"/>
                  <a:gd name="connsiteY11" fmla="*/ 10801 h 39913"/>
                  <a:gd name="connsiteX12" fmla="*/ 17022 w 42852"/>
                  <a:gd name="connsiteY12" fmla="*/ 5995 h 39913"/>
                  <a:gd name="connsiteX13" fmla="*/ 23326 w 42852"/>
                  <a:gd name="connsiteY13" fmla="*/ 3077 h 39913"/>
                  <a:gd name="connsiteX14" fmla="*/ 30418 w 42852"/>
                  <a:gd name="connsiteY14" fmla="*/ 2792 h 39913"/>
                  <a:gd name="connsiteX15" fmla="*/ 42852 w 42852"/>
                  <a:gd name="connsiteY15" fmla="*/ 10290 h 39913"/>
                  <a:gd name="connsiteX16" fmla="*/ 30877 w 42852"/>
                  <a:gd name="connsiteY16" fmla="*/ 757 h 39913"/>
                  <a:gd name="connsiteX17" fmla="*/ 22807 w 42852"/>
                  <a:gd name="connsiteY17" fmla="*/ 133 h 39913"/>
                  <a:gd name="connsiteX18" fmla="*/ 14979 w 42852"/>
                  <a:gd name="connsiteY18" fmla="*/ 2653 h 39913"/>
                  <a:gd name="connsiteX19" fmla="*/ 8337 w 42852"/>
                  <a:gd name="connsiteY19" fmla="*/ 7537 h 39913"/>
                  <a:gd name="connsiteX20" fmla="*/ 3324 w 42852"/>
                  <a:gd name="connsiteY20" fmla="*/ 14274 h 39913"/>
                  <a:gd name="connsiteX21" fmla="*/ 501 w 42852"/>
                  <a:gd name="connsiteY21" fmla="*/ 22300 h 39913"/>
                  <a:gd name="connsiteX22" fmla="*/ 146 w 42852"/>
                  <a:gd name="connsiteY22" fmla="*/ 30925 h 39913"/>
                  <a:gd name="connsiteX23" fmla="*/ 2484 w 42852"/>
                  <a:gd name="connsiteY23" fmla="*/ 39549 h 39913"/>
                  <a:gd name="connsiteX24" fmla="*/ 2666 w 42852"/>
                  <a:gd name="connsiteY24" fmla="*/ 39913 h 39913"/>
                  <a:gd name="connsiteX25" fmla="*/ 12424 w 42852"/>
                  <a:gd name="connsiteY25" fmla="*/ 39913 h 39913"/>
                  <a:gd name="connsiteX26" fmla="*/ 11385 w 42852"/>
                  <a:gd name="connsiteY26" fmla="*/ 38640 h 39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2852" h="39913">
                    <a:moveTo>
                      <a:pt x="11385" y="38640"/>
                    </a:moveTo>
                    <a:lnTo>
                      <a:pt x="10857" y="37982"/>
                    </a:lnTo>
                    <a:cubicBezTo>
                      <a:pt x="10822" y="37921"/>
                      <a:pt x="11039" y="38303"/>
                      <a:pt x="10918" y="38138"/>
                    </a:cubicBezTo>
                    <a:lnTo>
                      <a:pt x="10900" y="38086"/>
                    </a:lnTo>
                    <a:lnTo>
                      <a:pt x="10822" y="37982"/>
                    </a:lnTo>
                    <a:lnTo>
                      <a:pt x="10710" y="37766"/>
                    </a:lnTo>
                    <a:lnTo>
                      <a:pt x="10467" y="37359"/>
                    </a:lnTo>
                    <a:lnTo>
                      <a:pt x="9489" y="35748"/>
                    </a:lnTo>
                    <a:cubicBezTo>
                      <a:pt x="8614" y="34094"/>
                      <a:pt x="7757" y="31955"/>
                      <a:pt x="7281" y="29842"/>
                    </a:cubicBezTo>
                    <a:cubicBezTo>
                      <a:pt x="6874" y="27695"/>
                      <a:pt x="6709" y="25496"/>
                      <a:pt x="6883" y="23253"/>
                    </a:cubicBezTo>
                    <a:cubicBezTo>
                      <a:pt x="7125" y="21036"/>
                      <a:pt x="7636" y="18828"/>
                      <a:pt x="8467" y="16715"/>
                    </a:cubicBezTo>
                    <a:cubicBezTo>
                      <a:pt x="9368" y="14663"/>
                      <a:pt x="10467" y="12628"/>
                      <a:pt x="11914" y="10801"/>
                    </a:cubicBezTo>
                    <a:cubicBezTo>
                      <a:pt x="13403" y="9035"/>
                      <a:pt x="15048" y="7329"/>
                      <a:pt x="17022" y="5995"/>
                    </a:cubicBezTo>
                    <a:cubicBezTo>
                      <a:pt x="18971" y="4584"/>
                      <a:pt x="21023" y="3632"/>
                      <a:pt x="23326" y="3077"/>
                    </a:cubicBezTo>
                    <a:cubicBezTo>
                      <a:pt x="25612" y="2523"/>
                      <a:pt x="28037" y="2437"/>
                      <a:pt x="30418" y="2792"/>
                    </a:cubicBezTo>
                    <a:cubicBezTo>
                      <a:pt x="35181" y="3536"/>
                      <a:pt x="39848" y="6108"/>
                      <a:pt x="42852" y="10290"/>
                    </a:cubicBezTo>
                    <a:cubicBezTo>
                      <a:pt x="40480" y="5770"/>
                      <a:pt x="36072" y="2168"/>
                      <a:pt x="30877" y="757"/>
                    </a:cubicBezTo>
                    <a:cubicBezTo>
                      <a:pt x="28297" y="47"/>
                      <a:pt x="25534" y="-170"/>
                      <a:pt x="22807" y="133"/>
                    </a:cubicBezTo>
                    <a:cubicBezTo>
                      <a:pt x="20096" y="436"/>
                      <a:pt x="17317" y="1354"/>
                      <a:pt x="14979" y="2653"/>
                    </a:cubicBezTo>
                    <a:cubicBezTo>
                      <a:pt x="12546" y="3909"/>
                      <a:pt x="10364" y="5640"/>
                      <a:pt x="8337" y="7537"/>
                    </a:cubicBezTo>
                    <a:cubicBezTo>
                      <a:pt x="6372" y="9528"/>
                      <a:pt x="4675" y="11797"/>
                      <a:pt x="3324" y="14274"/>
                    </a:cubicBezTo>
                    <a:cubicBezTo>
                      <a:pt x="2033" y="16776"/>
                      <a:pt x="1090" y="19486"/>
                      <a:pt x="501" y="22300"/>
                    </a:cubicBezTo>
                    <a:cubicBezTo>
                      <a:pt x="-45" y="25123"/>
                      <a:pt x="-114" y="28033"/>
                      <a:pt x="146" y="30925"/>
                    </a:cubicBezTo>
                    <a:cubicBezTo>
                      <a:pt x="518" y="33826"/>
                      <a:pt x="1202" y="36597"/>
                      <a:pt x="2484" y="39549"/>
                    </a:cubicBezTo>
                    <a:lnTo>
                      <a:pt x="2666" y="39913"/>
                    </a:lnTo>
                    <a:lnTo>
                      <a:pt x="12424" y="39913"/>
                    </a:lnTo>
                    <a:cubicBezTo>
                      <a:pt x="12087" y="39480"/>
                      <a:pt x="11740" y="39082"/>
                      <a:pt x="11385" y="38640"/>
                    </a:cubicBezTo>
                    <a:close/>
                  </a:path>
                </a:pathLst>
              </a:custGeom>
              <a:grpFill/>
              <a:ln w="8653" cap="flat">
                <a:noFill/>
                <a:prstDash val="solid"/>
                <a:miter/>
              </a:ln>
            </p:spPr>
            <p:txBody>
              <a:bodyPr rtlCol="0" anchor="ctr"/>
              <a:lstStyle/>
              <a:p>
                <a:endParaRPr lang="en-IN" dirty="0"/>
              </a:p>
            </p:txBody>
          </p:sp>
          <p:sp>
            <p:nvSpPr>
              <p:cNvPr id="541" name="Freeform: Shape 540">
                <a:extLst>
                  <a:ext uri="{FF2B5EF4-FFF2-40B4-BE49-F238E27FC236}">
                    <a16:creationId xmlns:a16="http://schemas.microsoft.com/office/drawing/2014/main" id="{921A4A59-BF93-4C71-AFD2-97B89C6E25A5}"/>
                  </a:ext>
                </a:extLst>
              </p:cNvPr>
              <p:cNvSpPr/>
              <p:nvPr/>
            </p:nvSpPr>
            <p:spPr>
              <a:xfrm>
                <a:off x="-2265504" y="3678944"/>
                <a:ext cx="87690" cy="27380"/>
              </a:xfrm>
              <a:custGeom>
                <a:avLst/>
                <a:gdLst>
                  <a:gd name="connsiteX0" fmla="*/ 18591 w 87690"/>
                  <a:gd name="connsiteY0" fmla="*/ 27380 h 27380"/>
                  <a:gd name="connsiteX1" fmla="*/ 20912 w 87690"/>
                  <a:gd name="connsiteY1" fmla="*/ 24748 h 27380"/>
                  <a:gd name="connsiteX2" fmla="*/ 31554 w 87690"/>
                  <a:gd name="connsiteY2" fmla="*/ 16799 h 27380"/>
                  <a:gd name="connsiteX3" fmla="*/ 34584 w 87690"/>
                  <a:gd name="connsiteY3" fmla="*/ 15310 h 27380"/>
                  <a:gd name="connsiteX4" fmla="*/ 35346 w 87690"/>
                  <a:gd name="connsiteY4" fmla="*/ 14937 h 27380"/>
                  <a:gd name="connsiteX5" fmla="*/ 35528 w 87690"/>
                  <a:gd name="connsiteY5" fmla="*/ 14833 h 27380"/>
                  <a:gd name="connsiteX6" fmla="*/ 35346 w 87690"/>
                  <a:gd name="connsiteY6" fmla="*/ 14902 h 27380"/>
                  <a:gd name="connsiteX7" fmla="*/ 35442 w 87690"/>
                  <a:gd name="connsiteY7" fmla="*/ 14851 h 27380"/>
                  <a:gd name="connsiteX8" fmla="*/ 35883 w 87690"/>
                  <a:gd name="connsiteY8" fmla="*/ 14677 h 27380"/>
                  <a:gd name="connsiteX9" fmla="*/ 37684 w 87690"/>
                  <a:gd name="connsiteY9" fmla="*/ 14011 h 27380"/>
                  <a:gd name="connsiteX10" fmla="*/ 40750 w 87690"/>
                  <a:gd name="connsiteY10" fmla="*/ 13067 h 27380"/>
                  <a:gd name="connsiteX11" fmla="*/ 43780 w 87690"/>
                  <a:gd name="connsiteY11" fmla="*/ 12409 h 27380"/>
                  <a:gd name="connsiteX12" fmla="*/ 68831 w 87690"/>
                  <a:gd name="connsiteY12" fmla="*/ 18029 h 27380"/>
                  <a:gd name="connsiteX13" fmla="*/ 78114 w 87690"/>
                  <a:gd name="connsiteY13" fmla="*/ 27372 h 27380"/>
                  <a:gd name="connsiteX14" fmla="*/ 87691 w 87690"/>
                  <a:gd name="connsiteY14" fmla="*/ 27372 h 27380"/>
                  <a:gd name="connsiteX15" fmla="*/ 87509 w 87690"/>
                  <a:gd name="connsiteY15" fmla="*/ 26930 h 27380"/>
                  <a:gd name="connsiteX16" fmla="*/ 85690 w 87690"/>
                  <a:gd name="connsiteY16" fmla="*/ 23111 h 27380"/>
                  <a:gd name="connsiteX17" fmla="*/ 74823 w 87690"/>
                  <a:gd name="connsiteY17" fmla="*/ 10027 h 27380"/>
                  <a:gd name="connsiteX18" fmla="*/ 42343 w 87690"/>
                  <a:gd name="connsiteY18" fmla="*/ 165 h 27380"/>
                  <a:gd name="connsiteX19" fmla="*/ 37832 w 87690"/>
                  <a:gd name="connsiteY19" fmla="*/ 805 h 27380"/>
                  <a:gd name="connsiteX20" fmla="*/ 33545 w 87690"/>
                  <a:gd name="connsiteY20" fmla="*/ 1801 h 27380"/>
                  <a:gd name="connsiteX21" fmla="*/ 31710 w 87690"/>
                  <a:gd name="connsiteY21" fmla="*/ 2347 h 27380"/>
                  <a:gd name="connsiteX22" fmla="*/ 31251 w 87690"/>
                  <a:gd name="connsiteY22" fmla="*/ 2494 h 27380"/>
                  <a:gd name="connsiteX23" fmla="*/ 31138 w 87690"/>
                  <a:gd name="connsiteY23" fmla="*/ 2529 h 27380"/>
                  <a:gd name="connsiteX24" fmla="*/ 30714 w 87690"/>
                  <a:gd name="connsiteY24" fmla="*/ 2685 h 27380"/>
                  <a:gd name="connsiteX25" fmla="*/ 30463 w 87690"/>
                  <a:gd name="connsiteY25" fmla="*/ 2788 h 27380"/>
                  <a:gd name="connsiteX26" fmla="*/ 29484 w 87690"/>
                  <a:gd name="connsiteY26" fmla="*/ 3204 h 27380"/>
                  <a:gd name="connsiteX27" fmla="*/ 25562 w 87690"/>
                  <a:gd name="connsiteY27" fmla="*/ 4867 h 27380"/>
                  <a:gd name="connsiteX28" fmla="*/ 11205 w 87690"/>
                  <a:gd name="connsiteY28" fmla="*/ 14270 h 27380"/>
                  <a:gd name="connsiteX29" fmla="*/ 0 w 87690"/>
                  <a:gd name="connsiteY29" fmla="*/ 27380 h 27380"/>
                  <a:gd name="connsiteX30" fmla="*/ 18591 w 87690"/>
                  <a:gd name="connsiteY30" fmla="*/ 27380 h 27380"/>
                  <a:gd name="connsiteX31" fmla="*/ 35260 w 87690"/>
                  <a:gd name="connsiteY31" fmla="*/ 14929 h 27380"/>
                  <a:gd name="connsiteX32" fmla="*/ 35312 w 87690"/>
                  <a:gd name="connsiteY32" fmla="*/ 14929 h 27380"/>
                  <a:gd name="connsiteX33" fmla="*/ 35260 w 87690"/>
                  <a:gd name="connsiteY33" fmla="*/ 14929 h 27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87690" h="27380">
                    <a:moveTo>
                      <a:pt x="18591" y="27380"/>
                    </a:moveTo>
                    <a:cubicBezTo>
                      <a:pt x="19362" y="26497"/>
                      <a:pt x="20080" y="25579"/>
                      <a:pt x="20912" y="24748"/>
                    </a:cubicBezTo>
                    <a:cubicBezTo>
                      <a:pt x="23960" y="21535"/>
                      <a:pt x="27709" y="19068"/>
                      <a:pt x="31554" y="16799"/>
                    </a:cubicBezTo>
                    <a:lnTo>
                      <a:pt x="34584" y="15310"/>
                    </a:lnTo>
                    <a:lnTo>
                      <a:pt x="35346" y="14937"/>
                    </a:lnTo>
                    <a:lnTo>
                      <a:pt x="35528" y="14833"/>
                    </a:lnTo>
                    <a:cubicBezTo>
                      <a:pt x="35355" y="14902"/>
                      <a:pt x="35381" y="14885"/>
                      <a:pt x="35346" y="14902"/>
                    </a:cubicBezTo>
                    <a:lnTo>
                      <a:pt x="35442" y="14851"/>
                    </a:lnTo>
                    <a:lnTo>
                      <a:pt x="35883" y="14677"/>
                    </a:lnTo>
                    <a:lnTo>
                      <a:pt x="37684" y="14011"/>
                    </a:lnTo>
                    <a:cubicBezTo>
                      <a:pt x="38975" y="13465"/>
                      <a:pt x="39789" y="13344"/>
                      <a:pt x="40750" y="13067"/>
                    </a:cubicBezTo>
                    <a:cubicBezTo>
                      <a:pt x="41624" y="12755"/>
                      <a:pt x="42733" y="12608"/>
                      <a:pt x="43780" y="12409"/>
                    </a:cubicBezTo>
                    <a:cubicBezTo>
                      <a:pt x="52266" y="10997"/>
                      <a:pt x="61454" y="13041"/>
                      <a:pt x="68831" y="18029"/>
                    </a:cubicBezTo>
                    <a:cubicBezTo>
                      <a:pt x="72485" y="20479"/>
                      <a:pt x="75646" y="23639"/>
                      <a:pt x="78114" y="27372"/>
                    </a:cubicBezTo>
                    <a:lnTo>
                      <a:pt x="87691" y="27372"/>
                    </a:lnTo>
                    <a:lnTo>
                      <a:pt x="87509" y="26930"/>
                    </a:lnTo>
                    <a:cubicBezTo>
                      <a:pt x="86894" y="25666"/>
                      <a:pt x="86426" y="24324"/>
                      <a:pt x="85690" y="23111"/>
                    </a:cubicBezTo>
                    <a:cubicBezTo>
                      <a:pt x="82997" y="18106"/>
                      <a:pt x="79283" y="13647"/>
                      <a:pt x="74823" y="10027"/>
                    </a:cubicBezTo>
                    <a:cubicBezTo>
                      <a:pt x="65922" y="2788"/>
                      <a:pt x="54059" y="-840"/>
                      <a:pt x="42343" y="165"/>
                    </a:cubicBezTo>
                    <a:cubicBezTo>
                      <a:pt x="40871" y="321"/>
                      <a:pt x="39416" y="424"/>
                      <a:pt x="37832" y="805"/>
                    </a:cubicBezTo>
                    <a:cubicBezTo>
                      <a:pt x="36308" y="1109"/>
                      <a:pt x="34619" y="1429"/>
                      <a:pt x="33545" y="1801"/>
                    </a:cubicBezTo>
                    <a:lnTo>
                      <a:pt x="31710" y="2347"/>
                    </a:lnTo>
                    <a:lnTo>
                      <a:pt x="31251" y="2494"/>
                    </a:lnTo>
                    <a:lnTo>
                      <a:pt x="31138" y="2529"/>
                    </a:lnTo>
                    <a:lnTo>
                      <a:pt x="30714" y="2685"/>
                    </a:lnTo>
                    <a:lnTo>
                      <a:pt x="30463" y="2788"/>
                    </a:lnTo>
                    <a:lnTo>
                      <a:pt x="29484" y="3204"/>
                    </a:lnTo>
                    <a:lnTo>
                      <a:pt x="25562" y="4867"/>
                    </a:lnTo>
                    <a:cubicBezTo>
                      <a:pt x="20487" y="7412"/>
                      <a:pt x="15474" y="10339"/>
                      <a:pt x="11205" y="14270"/>
                    </a:cubicBezTo>
                    <a:cubicBezTo>
                      <a:pt x="6927" y="18063"/>
                      <a:pt x="3039" y="22427"/>
                      <a:pt x="0" y="27380"/>
                    </a:cubicBezTo>
                    <a:lnTo>
                      <a:pt x="18591" y="27380"/>
                    </a:lnTo>
                    <a:close/>
                    <a:moveTo>
                      <a:pt x="35260" y="14929"/>
                    </a:moveTo>
                    <a:lnTo>
                      <a:pt x="35312" y="14929"/>
                    </a:lnTo>
                    <a:cubicBezTo>
                      <a:pt x="35260" y="14929"/>
                      <a:pt x="35346" y="14902"/>
                      <a:pt x="35260" y="14929"/>
                    </a:cubicBezTo>
                    <a:close/>
                  </a:path>
                </a:pathLst>
              </a:custGeom>
              <a:grpFill/>
              <a:ln w="8653" cap="flat">
                <a:noFill/>
                <a:prstDash val="solid"/>
                <a:miter/>
              </a:ln>
            </p:spPr>
            <p:txBody>
              <a:bodyPr rtlCol="0" anchor="ctr"/>
              <a:lstStyle/>
              <a:p>
                <a:endParaRPr lang="en-IN" dirty="0"/>
              </a:p>
            </p:txBody>
          </p:sp>
          <p:sp>
            <p:nvSpPr>
              <p:cNvPr id="542" name="Freeform: Shape 541">
                <a:extLst>
                  <a:ext uri="{FF2B5EF4-FFF2-40B4-BE49-F238E27FC236}">
                    <a16:creationId xmlns:a16="http://schemas.microsoft.com/office/drawing/2014/main" id="{72C950AA-B8D5-4676-9649-1CB377694BF5}"/>
                  </a:ext>
                </a:extLst>
              </p:cNvPr>
              <p:cNvSpPr/>
              <p:nvPr/>
            </p:nvSpPr>
            <p:spPr>
              <a:xfrm>
                <a:off x="-2253375" y="3439546"/>
                <a:ext cx="127793" cy="197208"/>
              </a:xfrm>
              <a:custGeom>
                <a:avLst/>
                <a:gdLst>
                  <a:gd name="connsiteX0" fmla="*/ 52503 w 127793"/>
                  <a:gd name="connsiteY0" fmla="*/ 143265 h 197208"/>
                  <a:gd name="connsiteX1" fmla="*/ 65500 w 127793"/>
                  <a:gd name="connsiteY1" fmla="*/ 135212 h 197208"/>
                  <a:gd name="connsiteX2" fmla="*/ 81113 w 127793"/>
                  <a:gd name="connsiteY2" fmla="*/ 138970 h 197208"/>
                  <a:gd name="connsiteX3" fmla="*/ 82654 w 127793"/>
                  <a:gd name="connsiteY3" fmla="*/ 140104 h 197208"/>
                  <a:gd name="connsiteX4" fmla="*/ 84239 w 127793"/>
                  <a:gd name="connsiteY4" fmla="*/ 141507 h 197208"/>
                  <a:gd name="connsiteX5" fmla="*/ 87096 w 127793"/>
                  <a:gd name="connsiteY5" fmla="*/ 144572 h 197208"/>
                  <a:gd name="connsiteX6" fmla="*/ 91296 w 127793"/>
                  <a:gd name="connsiteY6" fmla="*/ 151811 h 197208"/>
                  <a:gd name="connsiteX7" fmla="*/ 93183 w 127793"/>
                  <a:gd name="connsiteY7" fmla="*/ 160132 h 197208"/>
                  <a:gd name="connsiteX8" fmla="*/ 92525 w 127793"/>
                  <a:gd name="connsiteY8" fmla="*/ 168740 h 197208"/>
                  <a:gd name="connsiteX9" fmla="*/ 89339 w 127793"/>
                  <a:gd name="connsiteY9" fmla="*/ 176871 h 197208"/>
                  <a:gd name="connsiteX10" fmla="*/ 88126 w 127793"/>
                  <a:gd name="connsiteY10" fmla="*/ 178698 h 197208"/>
                  <a:gd name="connsiteX11" fmla="*/ 87832 w 127793"/>
                  <a:gd name="connsiteY11" fmla="*/ 179174 h 197208"/>
                  <a:gd name="connsiteX12" fmla="*/ 87668 w 127793"/>
                  <a:gd name="connsiteY12" fmla="*/ 179399 h 197208"/>
                  <a:gd name="connsiteX13" fmla="*/ 87581 w 127793"/>
                  <a:gd name="connsiteY13" fmla="*/ 179512 h 197208"/>
                  <a:gd name="connsiteX14" fmla="*/ 87555 w 127793"/>
                  <a:gd name="connsiteY14" fmla="*/ 179581 h 197208"/>
                  <a:gd name="connsiteX15" fmla="*/ 87373 w 127793"/>
                  <a:gd name="connsiteY15" fmla="*/ 179771 h 197208"/>
                  <a:gd name="connsiteX16" fmla="*/ 86793 w 127793"/>
                  <a:gd name="connsiteY16" fmla="*/ 180525 h 197208"/>
                  <a:gd name="connsiteX17" fmla="*/ 85572 w 127793"/>
                  <a:gd name="connsiteY17" fmla="*/ 182005 h 197208"/>
                  <a:gd name="connsiteX18" fmla="*/ 84975 w 127793"/>
                  <a:gd name="connsiteY18" fmla="*/ 182750 h 197208"/>
                  <a:gd name="connsiteX19" fmla="*/ 84213 w 127793"/>
                  <a:gd name="connsiteY19" fmla="*/ 183538 h 197208"/>
                  <a:gd name="connsiteX20" fmla="*/ 77632 w 127793"/>
                  <a:gd name="connsiteY20" fmla="*/ 189218 h 197208"/>
                  <a:gd name="connsiteX21" fmla="*/ 70176 w 127793"/>
                  <a:gd name="connsiteY21" fmla="*/ 193427 h 197208"/>
                  <a:gd name="connsiteX22" fmla="*/ 36233 w 127793"/>
                  <a:gd name="connsiteY22" fmla="*/ 194388 h 197208"/>
                  <a:gd name="connsiteX23" fmla="*/ 32163 w 127793"/>
                  <a:gd name="connsiteY23" fmla="*/ 192699 h 197208"/>
                  <a:gd name="connsiteX24" fmla="*/ 28266 w 127793"/>
                  <a:gd name="connsiteY24" fmla="*/ 190587 h 197208"/>
                  <a:gd name="connsiteX25" fmla="*/ 26396 w 127793"/>
                  <a:gd name="connsiteY25" fmla="*/ 189400 h 197208"/>
                  <a:gd name="connsiteX26" fmla="*/ 25928 w 127793"/>
                  <a:gd name="connsiteY26" fmla="*/ 189097 h 197208"/>
                  <a:gd name="connsiteX27" fmla="*/ 25807 w 127793"/>
                  <a:gd name="connsiteY27" fmla="*/ 189011 h 197208"/>
                  <a:gd name="connsiteX28" fmla="*/ 25738 w 127793"/>
                  <a:gd name="connsiteY28" fmla="*/ 188985 h 197208"/>
                  <a:gd name="connsiteX29" fmla="*/ 25435 w 127793"/>
                  <a:gd name="connsiteY29" fmla="*/ 188733 h 197208"/>
                  <a:gd name="connsiteX30" fmla="*/ 25253 w 127793"/>
                  <a:gd name="connsiteY30" fmla="*/ 188586 h 197208"/>
                  <a:gd name="connsiteX31" fmla="*/ 24491 w 127793"/>
                  <a:gd name="connsiteY31" fmla="*/ 187998 h 197208"/>
                  <a:gd name="connsiteX32" fmla="*/ 21477 w 127793"/>
                  <a:gd name="connsiteY32" fmla="*/ 185660 h 197208"/>
                  <a:gd name="connsiteX33" fmla="*/ 18248 w 127793"/>
                  <a:gd name="connsiteY33" fmla="*/ 182681 h 197208"/>
                  <a:gd name="connsiteX34" fmla="*/ 15165 w 127793"/>
                  <a:gd name="connsiteY34" fmla="*/ 179486 h 197208"/>
                  <a:gd name="connsiteX35" fmla="*/ 12385 w 127793"/>
                  <a:gd name="connsiteY35" fmla="*/ 176186 h 197208"/>
                  <a:gd name="connsiteX36" fmla="*/ 9909 w 127793"/>
                  <a:gd name="connsiteY36" fmla="*/ 172654 h 197208"/>
                  <a:gd name="connsiteX37" fmla="*/ 2514 w 127793"/>
                  <a:gd name="connsiteY37" fmla="*/ 156972 h 197208"/>
                  <a:gd name="connsiteX38" fmla="*/ 20 w 127793"/>
                  <a:gd name="connsiteY38" fmla="*/ 139706 h 197208"/>
                  <a:gd name="connsiteX39" fmla="*/ 678 w 127793"/>
                  <a:gd name="connsiteY39" fmla="*/ 130960 h 197208"/>
                  <a:gd name="connsiteX40" fmla="*/ 2808 w 127793"/>
                  <a:gd name="connsiteY40" fmla="*/ 122422 h 197208"/>
                  <a:gd name="connsiteX41" fmla="*/ 10671 w 127793"/>
                  <a:gd name="connsiteY41" fmla="*/ 106775 h 197208"/>
                  <a:gd name="connsiteX42" fmla="*/ 13303 w 127793"/>
                  <a:gd name="connsiteY42" fmla="*/ 103312 h 197208"/>
                  <a:gd name="connsiteX43" fmla="*/ 13606 w 127793"/>
                  <a:gd name="connsiteY43" fmla="*/ 102939 h 197208"/>
                  <a:gd name="connsiteX44" fmla="*/ 13684 w 127793"/>
                  <a:gd name="connsiteY44" fmla="*/ 102853 h 197208"/>
                  <a:gd name="connsiteX45" fmla="*/ 13849 w 127793"/>
                  <a:gd name="connsiteY45" fmla="*/ 102680 h 197208"/>
                  <a:gd name="connsiteX46" fmla="*/ 14178 w 127793"/>
                  <a:gd name="connsiteY46" fmla="*/ 102316 h 197208"/>
                  <a:gd name="connsiteX47" fmla="*/ 14827 w 127793"/>
                  <a:gd name="connsiteY47" fmla="*/ 101632 h 197208"/>
                  <a:gd name="connsiteX48" fmla="*/ 16109 w 127793"/>
                  <a:gd name="connsiteY48" fmla="*/ 100229 h 197208"/>
                  <a:gd name="connsiteX49" fmla="*/ 17408 w 127793"/>
                  <a:gd name="connsiteY49" fmla="*/ 98826 h 197208"/>
                  <a:gd name="connsiteX50" fmla="*/ 18828 w 127793"/>
                  <a:gd name="connsiteY50" fmla="*/ 97380 h 197208"/>
                  <a:gd name="connsiteX51" fmla="*/ 22084 w 127793"/>
                  <a:gd name="connsiteY51" fmla="*/ 94445 h 197208"/>
                  <a:gd name="connsiteX52" fmla="*/ 28751 w 127793"/>
                  <a:gd name="connsiteY52" fmla="*/ 89284 h 197208"/>
                  <a:gd name="connsiteX53" fmla="*/ 35843 w 127793"/>
                  <a:gd name="connsiteY53" fmla="*/ 84989 h 197208"/>
                  <a:gd name="connsiteX54" fmla="*/ 33436 w 127793"/>
                  <a:gd name="connsiteY54" fmla="*/ 93276 h 197208"/>
                  <a:gd name="connsiteX55" fmla="*/ 29738 w 127793"/>
                  <a:gd name="connsiteY55" fmla="*/ 85855 h 197208"/>
                  <a:gd name="connsiteX56" fmla="*/ 26907 w 127793"/>
                  <a:gd name="connsiteY56" fmla="*/ 78001 h 197208"/>
                  <a:gd name="connsiteX57" fmla="*/ 25764 w 127793"/>
                  <a:gd name="connsiteY57" fmla="*/ 73992 h 197208"/>
                  <a:gd name="connsiteX58" fmla="*/ 24941 w 127793"/>
                  <a:gd name="connsiteY58" fmla="*/ 69870 h 197208"/>
                  <a:gd name="connsiteX59" fmla="*/ 24569 w 127793"/>
                  <a:gd name="connsiteY59" fmla="*/ 67809 h 197208"/>
                  <a:gd name="connsiteX60" fmla="*/ 24387 w 127793"/>
                  <a:gd name="connsiteY60" fmla="*/ 66779 h 197208"/>
                  <a:gd name="connsiteX61" fmla="*/ 24292 w 127793"/>
                  <a:gd name="connsiteY61" fmla="*/ 66251 h 197208"/>
                  <a:gd name="connsiteX62" fmla="*/ 24240 w 127793"/>
                  <a:gd name="connsiteY62" fmla="*/ 66000 h 197208"/>
                  <a:gd name="connsiteX63" fmla="*/ 24214 w 127793"/>
                  <a:gd name="connsiteY63" fmla="*/ 65861 h 197208"/>
                  <a:gd name="connsiteX64" fmla="*/ 24196 w 127793"/>
                  <a:gd name="connsiteY64" fmla="*/ 65800 h 197208"/>
                  <a:gd name="connsiteX65" fmla="*/ 24170 w 127793"/>
                  <a:gd name="connsiteY65" fmla="*/ 65333 h 197208"/>
                  <a:gd name="connsiteX66" fmla="*/ 23859 w 127793"/>
                  <a:gd name="connsiteY66" fmla="*/ 61531 h 197208"/>
                  <a:gd name="connsiteX67" fmla="*/ 23737 w 127793"/>
                  <a:gd name="connsiteY67" fmla="*/ 59583 h 197208"/>
                  <a:gd name="connsiteX68" fmla="*/ 23781 w 127793"/>
                  <a:gd name="connsiteY68" fmla="*/ 57245 h 197208"/>
                  <a:gd name="connsiteX69" fmla="*/ 23989 w 127793"/>
                  <a:gd name="connsiteY69" fmla="*/ 52630 h 197208"/>
                  <a:gd name="connsiteX70" fmla="*/ 25556 w 127793"/>
                  <a:gd name="connsiteY70" fmla="*/ 43971 h 197208"/>
                  <a:gd name="connsiteX71" fmla="*/ 28335 w 127793"/>
                  <a:gd name="connsiteY71" fmla="*/ 35623 h 197208"/>
                  <a:gd name="connsiteX72" fmla="*/ 32457 w 127793"/>
                  <a:gd name="connsiteY72" fmla="*/ 27856 h 197208"/>
                  <a:gd name="connsiteX73" fmla="*/ 43818 w 127793"/>
                  <a:gd name="connsiteY73" fmla="*/ 14608 h 197208"/>
                  <a:gd name="connsiteX74" fmla="*/ 58452 w 127793"/>
                  <a:gd name="connsiteY74" fmla="*/ 5334 h 197208"/>
                  <a:gd name="connsiteX75" fmla="*/ 74921 w 127793"/>
                  <a:gd name="connsiteY75" fmla="*/ 589 h 197208"/>
                  <a:gd name="connsiteX76" fmla="*/ 79173 w 127793"/>
                  <a:gd name="connsiteY76" fmla="*/ 156 h 197208"/>
                  <a:gd name="connsiteX77" fmla="*/ 80229 w 127793"/>
                  <a:gd name="connsiteY77" fmla="*/ 52 h 197208"/>
                  <a:gd name="connsiteX78" fmla="*/ 80489 w 127793"/>
                  <a:gd name="connsiteY78" fmla="*/ 17 h 197208"/>
                  <a:gd name="connsiteX79" fmla="*/ 80948 w 127793"/>
                  <a:gd name="connsiteY79" fmla="*/ 9 h 197208"/>
                  <a:gd name="connsiteX80" fmla="*/ 81061 w 127793"/>
                  <a:gd name="connsiteY80" fmla="*/ 0 h 197208"/>
                  <a:gd name="connsiteX81" fmla="*/ 81537 w 127793"/>
                  <a:gd name="connsiteY81" fmla="*/ 0 h 197208"/>
                  <a:gd name="connsiteX82" fmla="*/ 83451 w 127793"/>
                  <a:gd name="connsiteY82" fmla="*/ 17 h 197208"/>
                  <a:gd name="connsiteX83" fmla="*/ 87858 w 127793"/>
                  <a:gd name="connsiteY83" fmla="*/ 320 h 197208"/>
                  <a:gd name="connsiteX84" fmla="*/ 92335 w 127793"/>
                  <a:gd name="connsiteY84" fmla="*/ 1048 h 197208"/>
                  <a:gd name="connsiteX85" fmla="*/ 120477 w 127793"/>
                  <a:gd name="connsiteY85" fmla="*/ 20037 h 197208"/>
                  <a:gd name="connsiteX86" fmla="*/ 127014 w 127793"/>
                  <a:gd name="connsiteY86" fmla="*/ 35745 h 197208"/>
                  <a:gd name="connsiteX87" fmla="*/ 127621 w 127793"/>
                  <a:gd name="connsiteY87" fmla="*/ 39927 h 197208"/>
                  <a:gd name="connsiteX88" fmla="*/ 127742 w 127793"/>
                  <a:gd name="connsiteY88" fmla="*/ 40957 h 197208"/>
                  <a:gd name="connsiteX89" fmla="*/ 127768 w 127793"/>
                  <a:gd name="connsiteY89" fmla="*/ 41243 h 197208"/>
                  <a:gd name="connsiteX90" fmla="*/ 127759 w 127793"/>
                  <a:gd name="connsiteY90" fmla="*/ 41304 h 197208"/>
                  <a:gd name="connsiteX91" fmla="*/ 127759 w 127793"/>
                  <a:gd name="connsiteY91" fmla="*/ 41425 h 197208"/>
                  <a:gd name="connsiteX92" fmla="*/ 127759 w 127793"/>
                  <a:gd name="connsiteY92" fmla="*/ 41659 h 197208"/>
                  <a:gd name="connsiteX93" fmla="*/ 127776 w 127793"/>
                  <a:gd name="connsiteY93" fmla="*/ 42152 h 197208"/>
                  <a:gd name="connsiteX94" fmla="*/ 127794 w 127793"/>
                  <a:gd name="connsiteY94" fmla="*/ 44083 h 197208"/>
                  <a:gd name="connsiteX95" fmla="*/ 126149 w 127793"/>
                  <a:gd name="connsiteY95" fmla="*/ 52881 h 197208"/>
                  <a:gd name="connsiteX96" fmla="*/ 122096 w 127793"/>
                  <a:gd name="connsiteY96" fmla="*/ 60510 h 197208"/>
                  <a:gd name="connsiteX97" fmla="*/ 116052 w 127793"/>
                  <a:gd name="connsiteY97" fmla="*/ 66493 h 197208"/>
                  <a:gd name="connsiteX98" fmla="*/ 108631 w 127793"/>
                  <a:gd name="connsiteY98" fmla="*/ 70364 h 197208"/>
                  <a:gd name="connsiteX99" fmla="*/ 100526 w 127793"/>
                  <a:gd name="connsiteY99" fmla="*/ 71905 h 197208"/>
                  <a:gd name="connsiteX100" fmla="*/ 92361 w 127793"/>
                  <a:gd name="connsiteY100" fmla="*/ 70771 h 197208"/>
                  <a:gd name="connsiteX101" fmla="*/ 85382 w 127793"/>
                  <a:gd name="connsiteY101" fmla="*/ 66701 h 197208"/>
                  <a:gd name="connsiteX102" fmla="*/ 78723 w 127793"/>
                  <a:gd name="connsiteY102" fmla="*/ 52942 h 197208"/>
                  <a:gd name="connsiteX103" fmla="*/ 86663 w 127793"/>
                  <a:gd name="connsiteY103" fmla="*/ 65073 h 197208"/>
                  <a:gd name="connsiteX104" fmla="*/ 93183 w 127793"/>
                  <a:gd name="connsiteY104" fmla="*/ 67896 h 197208"/>
                  <a:gd name="connsiteX105" fmla="*/ 100128 w 127793"/>
                  <a:gd name="connsiteY105" fmla="*/ 68017 h 197208"/>
                  <a:gd name="connsiteX106" fmla="*/ 106804 w 127793"/>
                  <a:gd name="connsiteY106" fmla="*/ 65896 h 197208"/>
                  <a:gd name="connsiteX107" fmla="*/ 112484 w 127793"/>
                  <a:gd name="connsiteY107" fmla="*/ 62060 h 197208"/>
                  <a:gd name="connsiteX108" fmla="*/ 116745 w 127793"/>
                  <a:gd name="connsiteY108" fmla="*/ 56856 h 197208"/>
                  <a:gd name="connsiteX109" fmla="*/ 119239 w 127793"/>
                  <a:gd name="connsiteY109" fmla="*/ 50760 h 197208"/>
                  <a:gd name="connsiteX110" fmla="*/ 119810 w 127793"/>
                  <a:gd name="connsiteY110" fmla="*/ 44473 h 197208"/>
                  <a:gd name="connsiteX111" fmla="*/ 119628 w 127793"/>
                  <a:gd name="connsiteY111" fmla="*/ 42603 h 197208"/>
                  <a:gd name="connsiteX112" fmla="*/ 119585 w 127793"/>
                  <a:gd name="connsiteY112" fmla="*/ 42126 h 197208"/>
                  <a:gd name="connsiteX113" fmla="*/ 119559 w 127793"/>
                  <a:gd name="connsiteY113" fmla="*/ 41910 h 197208"/>
                  <a:gd name="connsiteX114" fmla="*/ 119542 w 127793"/>
                  <a:gd name="connsiteY114" fmla="*/ 41772 h 197208"/>
                  <a:gd name="connsiteX115" fmla="*/ 119542 w 127793"/>
                  <a:gd name="connsiteY115" fmla="*/ 41702 h 197208"/>
                  <a:gd name="connsiteX116" fmla="*/ 119559 w 127793"/>
                  <a:gd name="connsiteY116" fmla="*/ 41875 h 197208"/>
                  <a:gd name="connsiteX117" fmla="*/ 119377 w 127793"/>
                  <a:gd name="connsiteY117" fmla="*/ 41018 h 197208"/>
                  <a:gd name="connsiteX118" fmla="*/ 118598 w 127793"/>
                  <a:gd name="connsiteY118" fmla="*/ 37728 h 197208"/>
                  <a:gd name="connsiteX119" fmla="*/ 112407 w 127793"/>
                  <a:gd name="connsiteY119" fmla="*/ 25908 h 197208"/>
                  <a:gd name="connsiteX120" fmla="*/ 90109 w 127793"/>
                  <a:gd name="connsiteY120" fmla="*/ 13153 h 197208"/>
                  <a:gd name="connsiteX121" fmla="*/ 87044 w 127793"/>
                  <a:gd name="connsiteY121" fmla="*/ 12867 h 197208"/>
                  <a:gd name="connsiteX122" fmla="*/ 83823 w 127793"/>
                  <a:gd name="connsiteY122" fmla="*/ 12885 h 197208"/>
                  <a:gd name="connsiteX123" fmla="*/ 81909 w 127793"/>
                  <a:gd name="connsiteY123" fmla="*/ 13006 h 197208"/>
                  <a:gd name="connsiteX124" fmla="*/ 81433 w 127793"/>
                  <a:gd name="connsiteY124" fmla="*/ 13023 h 197208"/>
                  <a:gd name="connsiteX125" fmla="*/ 81312 w 127793"/>
                  <a:gd name="connsiteY125" fmla="*/ 13040 h 197208"/>
                  <a:gd name="connsiteX126" fmla="*/ 81242 w 127793"/>
                  <a:gd name="connsiteY126" fmla="*/ 13040 h 197208"/>
                  <a:gd name="connsiteX127" fmla="*/ 81511 w 127793"/>
                  <a:gd name="connsiteY127" fmla="*/ 13040 h 197208"/>
                  <a:gd name="connsiteX128" fmla="*/ 81294 w 127793"/>
                  <a:gd name="connsiteY128" fmla="*/ 13075 h 197208"/>
                  <a:gd name="connsiteX129" fmla="*/ 80463 w 127793"/>
                  <a:gd name="connsiteY129" fmla="*/ 13214 h 197208"/>
                  <a:gd name="connsiteX130" fmla="*/ 77147 w 127793"/>
                  <a:gd name="connsiteY130" fmla="*/ 13742 h 197208"/>
                  <a:gd name="connsiteX131" fmla="*/ 64617 w 127793"/>
                  <a:gd name="connsiteY131" fmla="*/ 18210 h 197208"/>
                  <a:gd name="connsiteX132" fmla="*/ 54001 w 127793"/>
                  <a:gd name="connsiteY132" fmla="*/ 25882 h 197208"/>
                  <a:gd name="connsiteX133" fmla="*/ 52815 w 127793"/>
                  <a:gd name="connsiteY133" fmla="*/ 27008 h 197208"/>
                  <a:gd name="connsiteX134" fmla="*/ 51724 w 127793"/>
                  <a:gd name="connsiteY134" fmla="*/ 28229 h 197208"/>
                  <a:gd name="connsiteX135" fmla="*/ 49576 w 127793"/>
                  <a:gd name="connsiteY135" fmla="*/ 30662 h 197208"/>
                  <a:gd name="connsiteX136" fmla="*/ 45974 w 127793"/>
                  <a:gd name="connsiteY136" fmla="*/ 36065 h 197208"/>
                  <a:gd name="connsiteX137" fmla="*/ 43065 w 127793"/>
                  <a:gd name="connsiteY137" fmla="*/ 41841 h 197208"/>
                  <a:gd name="connsiteX138" fmla="*/ 41073 w 127793"/>
                  <a:gd name="connsiteY138" fmla="*/ 47971 h 197208"/>
                  <a:gd name="connsiteX139" fmla="*/ 39835 w 127793"/>
                  <a:gd name="connsiteY139" fmla="*/ 54301 h 197208"/>
                  <a:gd name="connsiteX140" fmla="*/ 39601 w 127793"/>
                  <a:gd name="connsiteY140" fmla="*/ 57289 h 197208"/>
                  <a:gd name="connsiteX141" fmla="*/ 39488 w 127793"/>
                  <a:gd name="connsiteY141" fmla="*/ 58769 h 197208"/>
                  <a:gd name="connsiteX142" fmla="*/ 39549 w 127793"/>
                  <a:gd name="connsiteY142" fmla="*/ 60631 h 197208"/>
                  <a:gd name="connsiteX143" fmla="*/ 39670 w 127793"/>
                  <a:gd name="connsiteY143" fmla="*/ 64450 h 197208"/>
                  <a:gd name="connsiteX144" fmla="*/ 39653 w 127793"/>
                  <a:gd name="connsiteY144" fmla="*/ 64112 h 197208"/>
                  <a:gd name="connsiteX145" fmla="*/ 39653 w 127793"/>
                  <a:gd name="connsiteY145" fmla="*/ 64164 h 197208"/>
                  <a:gd name="connsiteX146" fmla="*/ 39662 w 127793"/>
                  <a:gd name="connsiteY146" fmla="*/ 64276 h 197208"/>
                  <a:gd name="connsiteX147" fmla="*/ 39696 w 127793"/>
                  <a:gd name="connsiteY147" fmla="*/ 64484 h 197208"/>
                  <a:gd name="connsiteX148" fmla="*/ 39748 w 127793"/>
                  <a:gd name="connsiteY148" fmla="*/ 64909 h 197208"/>
                  <a:gd name="connsiteX149" fmla="*/ 39852 w 127793"/>
                  <a:gd name="connsiteY149" fmla="*/ 65757 h 197208"/>
                  <a:gd name="connsiteX150" fmla="*/ 40060 w 127793"/>
                  <a:gd name="connsiteY150" fmla="*/ 67463 h 197208"/>
                  <a:gd name="connsiteX151" fmla="*/ 41194 w 127793"/>
                  <a:gd name="connsiteY151" fmla="*/ 74260 h 197208"/>
                  <a:gd name="connsiteX152" fmla="*/ 41974 w 127793"/>
                  <a:gd name="connsiteY152" fmla="*/ 77655 h 197208"/>
                  <a:gd name="connsiteX153" fmla="*/ 42874 w 127793"/>
                  <a:gd name="connsiteY153" fmla="*/ 80997 h 197208"/>
                  <a:gd name="connsiteX154" fmla="*/ 45082 w 127793"/>
                  <a:gd name="connsiteY154" fmla="*/ 87647 h 197208"/>
                  <a:gd name="connsiteX155" fmla="*/ 42666 w 127793"/>
                  <a:gd name="connsiteY155" fmla="*/ 95969 h 197208"/>
                  <a:gd name="connsiteX156" fmla="*/ 37254 w 127793"/>
                  <a:gd name="connsiteY156" fmla="*/ 100402 h 197208"/>
                  <a:gd name="connsiteX157" fmla="*/ 34683 w 127793"/>
                  <a:gd name="connsiteY157" fmla="*/ 102757 h 197208"/>
                  <a:gd name="connsiteX158" fmla="*/ 33418 w 127793"/>
                  <a:gd name="connsiteY158" fmla="*/ 103918 h 197208"/>
                  <a:gd name="connsiteX159" fmla="*/ 32301 w 127793"/>
                  <a:gd name="connsiteY159" fmla="*/ 105121 h 197208"/>
                  <a:gd name="connsiteX160" fmla="*/ 30050 w 127793"/>
                  <a:gd name="connsiteY160" fmla="*/ 107485 h 197208"/>
                  <a:gd name="connsiteX161" fmla="*/ 28872 w 127793"/>
                  <a:gd name="connsiteY161" fmla="*/ 108819 h 197208"/>
                  <a:gd name="connsiteX162" fmla="*/ 27651 w 127793"/>
                  <a:gd name="connsiteY162" fmla="*/ 110282 h 197208"/>
                  <a:gd name="connsiteX163" fmla="*/ 25443 w 127793"/>
                  <a:gd name="connsiteY163" fmla="*/ 112984 h 197208"/>
                  <a:gd name="connsiteX164" fmla="*/ 23616 w 127793"/>
                  <a:gd name="connsiteY164" fmla="*/ 115694 h 197208"/>
                  <a:gd name="connsiteX165" fmla="*/ 22698 w 127793"/>
                  <a:gd name="connsiteY165" fmla="*/ 117045 h 197208"/>
                  <a:gd name="connsiteX166" fmla="*/ 21928 w 127793"/>
                  <a:gd name="connsiteY166" fmla="*/ 118482 h 197208"/>
                  <a:gd name="connsiteX167" fmla="*/ 20386 w 127793"/>
                  <a:gd name="connsiteY167" fmla="*/ 121305 h 197208"/>
                  <a:gd name="connsiteX168" fmla="*/ 18040 w 127793"/>
                  <a:gd name="connsiteY168" fmla="*/ 127341 h 197208"/>
                  <a:gd name="connsiteX169" fmla="*/ 16429 w 127793"/>
                  <a:gd name="connsiteY169" fmla="*/ 133575 h 197208"/>
                  <a:gd name="connsiteX170" fmla="*/ 15814 w 127793"/>
                  <a:gd name="connsiteY170" fmla="*/ 140017 h 197208"/>
                  <a:gd name="connsiteX171" fmla="*/ 15988 w 127793"/>
                  <a:gd name="connsiteY171" fmla="*/ 146503 h 197208"/>
                  <a:gd name="connsiteX172" fmla="*/ 16481 w 127793"/>
                  <a:gd name="connsiteY172" fmla="*/ 149716 h 197208"/>
                  <a:gd name="connsiteX173" fmla="*/ 16732 w 127793"/>
                  <a:gd name="connsiteY173" fmla="*/ 151344 h 197208"/>
                  <a:gd name="connsiteX174" fmla="*/ 17148 w 127793"/>
                  <a:gd name="connsiteY174" fmla="*/ 152920 h 197208"/>
                  <a:gd name="connsiteX175" fmla="*/ 22023 w 127793"/>
                  <a:gd name="connsiteY175" fmla="*/ 165077 h 197208"/>
                  <a:gd name="connsiteX176" fmla="*/ 23737 w 127793"/>
                  <a:gd name="connsiteY176" fmla="*/ 167908 h 197208"/>
                  <a:gd name="connsiteX177" fmla="*/ 25729 w 127793"/>
                  <a:gd name="connsiteY177" fmla="*/ 170575 h 197208"/>
                  <a:gd name="connsiteX178" fmla="*/ 27781 w 127793"/>
                  <a:gd name="connsiteY178" fmla="*/ 173008 h 197208"/>
                  <a:gd name="connsiteX179" fmla="*/ 29998 w 127793"/>
                  <a:gd name="connsiteY179" fmla="*/ 175355 h 197208"/>
                  <a:gd name="connsiteX180" fmla="*/ 32873 w 127793"/>
                  <a:gd name="connsiteY180" fmla="*/ 177892 h 197208"/>
                  <a:gd name="connsiteX181" fmla="*/ 33591 w 127793"/>
                  <a:gd name="connsiteY181" fmla="*/ 178533 h 197208"/>
                  <a:gd name="connsiteX182" fmla="*/ 33773 w 127793"/>
                  <a:gd name="connsiteY182" fmla="*/ 178672 h 197208"/>
                  <a:gd name="connsiteX183" fmla="*/ 33566 w 127793"/>
                  <a:gd name="connsiteY183" fmla="*/ 178507 h 197208"/>
                  <a:gd name="connsiteX184" fmla="*/ 33600 w 127793"/>
                  <a:gd name="connsiteY184" fmla="*/ 178533 h 197208"/>
                  <a:gd name="connsiteX185" fmla="*/ 33678 w 127793"/>
                  <a:gd name="connsiteY185" fmla="*/ 178585 h 197208"/>
                  <a:gd name="connsiteX186" fmla="*/ 33998 w 127793"/>
                  <a:gd name="connsiteY186" fmla="*/ 178819 h 197208"/>
                  <a:gd name="connsiteX187" fmla="*/ 35289 w 127793"/>
                  <a:gd name="connsiteY187" fmla="*/ 179745 h 197208"/>
                  <a:gd name="connsiteX188" fmla="*/ 37990 w 127793"/>
                  <a:gd name="connsiteY188" fmla="*/ 181486 h 197208"/>
                  <a:gd name="connsiteX189" fmla="*/ 40831 w 127793"/>
                  <a:gd name="connsiteY189" fmla="*/ 182975 h 197208"/>
                  <a:gd name="connsiteX190" fmla="*/ 66487 w 127793"/>
                  <a:gd name="connsiteY190" fmla="*/ 184127 h 197208"/>
                  <a:gd name="connsiteX191" fmla="*/ 72583 w 127793"/>
                  <a:gd name="connsiteY191" fmla="*/ 181382 h 197208"/>
                  <a:gd name="connsiteX192" fmla="*/ 77935 w 127793"/>
                  <a:gd name="connsiteY192" fmla="*/ 177581 h 197208"/>
                  <a:gd name="connsiteX193" fmla="*/ 78558 w 127793"/>
                  <a:gd name="connsiteY193" fmla="*/ 177061 h 197208"/>
                  <a:gd name="connsiteX194" fmla="*/ 79216 w 127793"/>
                  <a:gd name="connsiteY194" fmla="*/ 176386 h 197208"/>
                  <a:gd name="connsiteX195" fmla="*/ 80541 w 127793"/>
                  <a:gd name="connsiteY195" fmla="*/ 175000 h 197208"/>
                  <a:gd name="connsiteX196" fmla="*/ 81208 w 127793"/>
                  <a:gd name="connsiteY196" fmla="*/ 174316 h 197208"/>
                  <a:gd name="connsiteX197" fmla="*/ 81104 w 127793"/>
                  <a:gd name="connsiteY197" fmla="*/ 174446 h 197208"/>
                  <a:gd name="connsiteX198" fmla="*/ 81121 w 127793"/>
                  <a:gd name="connsiteY198" fmla="*/ 174394 h 197208"/>
                  <a:gd name="connsiteX199" fmla="*/ 81199 w 127793"/>
                  <a:gd name="connsiteY199" fmla="*/ 174308 h 197208"/>
                  <a:gd name="connsiteX200" fmla="*/ 81320 w 127793"/>
                  <a:gd name="connsiteY200" fmla="*/ 174143 h 197208"/>
                  <a:gd name="connsiteX201" fmla="*/ 81580 w 127793"/>
                  <a:gd name="connsiteY201" fmla="*/ 173831 h 197208"/>
                  <a:gd name="connsiteX202" fmla="*/ 82585 w 127793"/>
                  <a:gd name="connsiteY202" fmla="*/ 172567 h 197208"/>
                  <a:gd name="connsiteX203" fmla="*/ 85563 w 127793"/>
                  <a:gd name="connsiteY203" fmla="*/ 166809 h 197208"/>
                  <a:gd name="connsiteX204" fmla="*/ 86715 w 127793"/>
                  <a:gd name="connsiteY204" fmla="*/ 160297 h 197208"/>
                  <a:gd name="connsiteX205" fmla="*/ 85910 w 127793"/>
                  <a:gd name="connsiteY205" fmla="*/ 153621 h 197208"/>
                  <a:gd name="connsiteX206" fmla="*/ 83173 w 127793"/>
                  <a:gd name="connsiteY206" fmla="*/ 147326 h 197208"/>
                  <a:gd name="connsiteX207" fmla="*/ 81130 w 127793"/>
                  <a:gd name="connsiteY207" fmla="*/ 144555 h 197208"/>
                  <a:gd name="connsiteX208" fmla="*/ 80022 w 127793"/>
                  <a:gd name="connsiteY208" fmla="*/ 143273 h 197208"/>
                  <a:gd name="connsiteX209" fmla="*/ 78619 w 127793"/>
                  <a:gd name="connsiteY209" fmla="*/ 141966 h 197208"/>
                  <a:gd name="connsiteX210" fmla="*/ 65725 w 127793"/>
                  <a:gd name="connsiteY210" fmla="*/ 137264 h 197208"/>
                  <a:gd name="connsiteX211" fmla="*/ 52503 w 127793"/>
                  <a:gd name="connsiteY211" fmla="*/ 143265 h 197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27793" h="197208">
                    <a:moveTo>
                      <a:pt x="52503" y="143265"/>
                    </a:moveTo>
                    <a:cubicBezTo>
                      <a:pt x="55386" y="139056"/>
                      <a:pt x="60184" y="135991"/>
                      <a:pt x="65500" y="135212"/>
                    </a:cubicBezTo>
                    <a:cubicBezTo>
                      <a:pt x="70800" y="134363"/>
                      <a:pt x="76532" y="135619"/>
                      <a:pt x="81113" y="138970"/>
                    </a:cubicBezTo>
                    <a:lnTo>
                      <a:pt x="82654" y="140104"/>
                    </a:lnTo>
                    <a:cubicBezTo>
                      <a:pt x="83182" y="140537"/>
                      <a:pt x="83710" y="141022"/>
                      <a:pt x="84239" y="141507"/>
                    </a:cubicBezTo>
                    <a:cubicBezTo>
                      <a:pt x="85338" y="142459"/>
                      <a:pt x="86161" y="143516"/>
                      <a:pt x="87096" y="144572"/>
                    </a:cubicBezTo>
                    <a:cubicBezTo>
                      <a:pt x="88828" y="146746"/>
                      <a:pt x="90239" y="149205"/>
                      <a:pt x="91296" y="151811"/>
                    </a:cubicBezTo>
                    <a:cubicBezTo>
                      <a:pt x="92309" y="154469"/>
                      <a:pt x="92924" y="157266"/>
                      <a:pt x="93183" y="160132"/>
                    </a:cubicBezTo>
                    <a:cubicBezTo>
                      <a:pt x="93374" y="162990"/>
                      <a:pt x="93140" y="165882"/>
                      <a:pt x="92525" y="168740"/>
                    </a:cubicBezTo>
                    <a:cubicBezTo>
                      <a:pt x="91859" y="171580"/>
                      <a:pt x="90776" y="174308"/>
                      <a:pt x="89339" y="176871"/>
                    </a:cubicBezTo>
                    <a:cubicBezTo>
                      <a:pt x="88958" y="177494"/>
                      <a:pt x="88542" y="178109"/>
                      <a:pt x="88126" y="178698"/>
                    </a:cubicBezTo>
                    <a:lnTo>
                      <a:pt x="87832" y="179174"/>
                    </a:lnTo>
                    <a:lnTo>
                      <a:pt x="87668" y="179399"/>
                    </a:lnTo>
                    <a:lnTo>
                      <a:pt x="87581" y="179512"/>
                    </a:lnTo>
                    <a:lnTo>
                      <a:pt x="87555" y="179581"/>
                    </a:lnTo>
                    <a:cubicBezTo>
                      <a:pt x="87659" y="179442"/>
                      <a:pt x="87373" y="179797"/>
                      <a:pt x="87373" y="179771"/>
                    </a:cubicBezTo>
                    <a:lnTo>
                      <a:pt x="86793" y="180525"/>
                    </a:lnTo>
                    <a:lnTo>
                      <a:pt x="85572" y="182005"/>
                    </a:lnTo>
                    <a:lnTo>
                      <a:pt x="84975" y="182750"/>
                    </a:lnTo>
                    <a:lnTo>
                      <a:pt x="84213" y="183538"/>
                    </a:lnTo>
                    <a:cubicBezTo>
                      <a:pt x="82108" y="185755"/>
                      <a:pt x="79970" y="187599"/>
                      <a:pt x="77632" y="189218"/>
                    </a:cubicBezTo>
                    <a:cubicBezTo>
                      <a:pt x="75294" y="190872"/>
                      <a:pt x="72800" y="192284"/>
                      <a:pt x="70176" y="193427"/>
                    </a:cubicBezTo>
                    <a:cubicBezTo>
                      <a:pt x="59673" y="198103"/>
                      <a:pt x="47290" y="198466"/>
                      <a:pt x="36233" y="194388"/>
                    </a:cubicBezTo>
                    <a:cubicBezTo>
                      <a:pt x="34864" y="193877"/>
                      <a:pt x="33462" y="193375"/>
                      <a:pt x="32163" y="192699"/>
                    </a:cubicBezTo>
                    <a:cubicBezTo>
                      <a:pt x="30855" y="192024"/>
                      <a:pt x="29504" y="191418"/>
                      <a:pt x="28266" y="190587"/>
                    </a:cubicBezTo>
                    <a:lnTo>
                      <a:pt x="26396" y="189400"/>
                    </a:lnTo>
                    <a:lnTo>
                      <a:pt x="25928" y="189097"/>
                    </a:lnTo>
                    <a:lnTo>
                      <a:pt x="25807" y="189011"/>
                    </a:lnTo>
                    <a:lnTo>
                      <a:pt x="25738" y="188985"/>
                    </a:lnTo>
                    <a:cubicBezTo>
                      <a:pt x="25616" y="188872"/>
                      <a:pt x="25954" y="189158"/>
                      <a:pt x="25435" y="188733"/>
                    </a:cubicBezTo>
                    <a:lnTo>
                      <a:pt x="25253" y="188586"/>
                    </a:lnTo>
                    <a:lnTo>
                      <a:pt x="24491" y="187998"/>
                    </a:lnTo>
                    <a:lnTo>
                      <a:pt x="21477" y="185660"/>
                    </a:lnTo>
                    <a:cubicBezTo>
                      <a:pt x="20473" y="184880"/>
                      <a:pt x="19313" y="183677"/>
                      <a:pt x="18248" y="182681"/>
                    </a:cubicBezTo>
                    <a:cubicBezTo>
                      <a:pt x="17157" y="181633"/>
                      <a:pt x="16031" y="180585"/>
                      <a:pt x="15165" y="179486"/>
                    </a:cubicBezTo>
                    <a:lnTo>
                      <a:pt x="12385" y="176186"/>
                    </a:lnTo>
                    <a:lnTo>
                      <a:pt x="9909" y="172654"/>
                    </a:lnTo>
                    <a:cubicBezTo>
                      <a:pt x="6766" y="167830"/>
                      <a:pt x="4125" y="162592"/>
                      <a:pt x="2514" y="156972"/>
                    </a:cubicBezTo>
                    <a:cubicBezTo>
                      <a:pt x="808" y="151422"/>
                      <a:pt x="-66" y="145568"/>
                      <a:pt x="20" y="139706"/>
                    </a:cubicBezTo>
                    <a:cubicBezTo>
                      <a:pt x="-101" y="136779"/>
                      <a:pt x="349" y="133869"/>
                      <a:pt x="678" y="130960"/>
                    </a:cubicBezTo>
                    <a:cubicBezTo>
                      <a:pt x="1319" y="128076"/>
                      <a:pt x="1804" y="125176"/>
                      <a:pt x="2808" y="122422"/>
                    </a:cubicBezTo>
                    <a:cubicBezTo>
                      <a:pt x="4488" y="116776"/>
                      <a:pt x="7354" y="111564"/>
                      <a:pt x="10671" y="106775"/>
                    </a:cubicBezTo>
                    <a:cubicBezTo>
                      <a:pt x="11528" y="105606"/>
                      <a:pt x="12420" y="104446"/>
                      <a:pt x="13303" y="103312"/>
                    </a:cubicBezTo>
                    <a:lnTo>
                      <a:pt x="13606" y="102939"/>
                    </a:lnTo>
                    <a:lnTo>
                      <a:pt x="13684" y="102853"/>
                    </a:lnTo>
                    <a:lnTo>
                      <a:pt x="13849" y="102680"/>
                    </a:lnTo>
                    <a:lnTo>
                      <a:pt x="14178" y="102316"/>
                    </a:lnTo>
                    <a:lnTo>
                      <a:pt x="14827" y="101632"/>
                    </a:lnTo>
                    <a:lnTo>
                      <a:pt x="16109" y="100229"/>
                    </a:lnTo>
                    <a:lnTo>
                      <a:pt x="17408" y="98826"/>
                    </a:lnTo>
                    <a:cubicBezTo>
                      <a:pt x="17832" y="98367"/>
                      <a:pt x="18265" y="97882"/>
                      <a:pt x="18828" y="97380"/>
                    </a:cubicBezTo>
                    <a:lnTo>
                      <a:pt x="22084" y="94445"/>
                    </a:lnTo>
                    <a:cubicBezTo>
                      <a:pt x="24214" y="92392"/>
                      <a:pt x="26508" y="90964"/>
                      <a:pt x="28751" y="89284"/>
                    </a:cubicBezTo>
                    <a:cubicBezTo>
                      <a:pt x="31020" y="87656"/>
                      <a:pt x="33496" y="86383"/>
                      <a:pt x="35843" y="84989"/>
                    </a:cubicBezTo>
                    <a:lnTo>
                      <a:pt x="33436" y="93276"/>
                    </a:lnTo>
                    <a:cubicBezTo>
                      <a:pt x="32206" y="90825"/>
                      <a:pt x="30795" y="88418"/>
                      <a:pt x="29738" y="85855"/>
                    </a:cubicBezTo>
                    <a:cubicBezTo>
                      <a:pt x="28751" y="83266"/>
                      <a:pt x="27565" y="80711"/>
                      <a:pt x="26907" y="78001"/>
                    </a:cubicBezTo>
                    <a:lnTo>
                      <a:pt x="25764" y="73992"/>
                    </a:lnTo>
                    <a:cubicBezTo>
                      <a:pt x="25365" y="72632"/>
                      <a:pt x="25218" y="71247"/>
                      <a:pt x="24941" y="69870"/>
                    </a:cubicBezTo>
                    <a:lnTo>
                      <a:pt x="24569" y="67809"/>
                    </a:lnTo>
                    <a:lnTo>
                      <a:pt x="24387" y="66779"/>
                    </a:lnTo>
                    <a:lnTo>
                      <a:pt x="24292" y="66251"/>
                    </a:lnTo>
                    <a:lnTo>
                      <a:pt x="24240" y="66000"/>
                    </a:lnTo>
                    <a:lnTo>
                      <a:pt x="24214" y="65861"/>
                    </a:lnTo>
                    <a:lnTo>
                      <a:pt x="24196" y="65800"/>
                    </a:lnTo>
                    <a:lnTo>
                      <a:pt x="24170" y="65333"/>
                    </a:lnTo>
                    <a:lnTo>
                      <a:pt x="23859" y="61531"/>
                    </a:lnTo>
                    <a:cubicBezTo>
                      <a:pt x="23807" y="60891"/>
                      <a:pt x="23746" y="60302"/>
                      <a:pt x="23737" y="59583"/>
                    </a:cubicBezTo>
                    <a:lnTo>
                      <a:pt x="23781" y="57245"/>
                    </a:lnTo>
                    <a:cubicBezTo>
                      <a:pt x="23841" y="55713"/>
                      <a:pt x="23841" y="54102"/>
                      <a:pt x="23989" y="52630"/>
                    </a:cubicBezTo>
                    <a:cubicBezTo>
                      <a:pt x="24378" y="49712"/>
                      <a:pt x="24716" y="46776"/>
                      <a:pt x="25556" y="43971"/>
                    </a:cubicBezTo>
                    <a:cubicBezTo>
                      <a:pt x="26197" y="41096"/>
                      <a:pt x="27331" y="38377"/>
                      <a:pt x="28335" y="35623"/>
                    </a:cubicBezTo>
                    <a:cubicBezTo>
                      <a:pt x="29600" y="32974"/>
                      <a:pt x="30786" y="30272"/>
                      <a:pt x="32457" y="27856"/>
                    </a:cubicBezTo>
                    <a:cubicBezTo>
                      <a:pt x="35522" y="22869"/>
                      <a:pt x="39402" y="18383"/>
                      <a:pt x="43818" y="14608"/>
                    </a:cubicBezTo>
                    <a:cubicBezTo>
                      <a:pt x="48182" y="10746"/>
                      <a:pt x="53204" y="7733"/>
                      <a:pt x="58452" y="5334"/>
                    </a:cubicBezTo>
                    <a:cubicBezTo>
                      <a:pt x="63673" y="2849"/>
                      <a:pt x="69328" y="1524"/>
                      <a:pt x="74921" y="589"/>
                    </a:cubicBezTo>
                    <a:lnTo>
                      <a:pt x="79173" y="156"/>
                    </a:lnTo>
                    <a:lnTo>
                      <a:pt x="80229" y="52"/>
                    </a:lnTo>
                    <a:lnTo>
                      <a:pt x="80489" y="17"/>
                    </a:lnTo>
                    <a:lnTo>
                      <a:pt x="80948" y="9"/>
                    </a:lnTo>
                    <a:lnTo>
                      <a:pt x="81061" y="0"/>
                    </a:lnTo>
                    <a:lnTo>
                      <a:pt x="81537" y="0"/>
                    </a:lnTo>
                    <a:lnTo>
                      <a:pt x="83451" y="17"/>
                    </a:lnTo>
                    <a:cubicBezTo>
                      <a:pt x="84594" y="-17"/>
                      <a:pt x="86308" y="164"/>
                      <a:pt x="87858" y="320"/>
                    </a:cubicBezTo>
                    <a:cubicBezTo>
                      <a:pt x="89486" y="442"/>
                      <a:pt x="90889" y="745"/>
                      <a:pt x="92335" y="1048"/>
                    </a:cubicBezTo>
                    <a:cubicBezTo>
                      <a:pt x="103843" y="3550"/>
                      <a:pt x="114112" y="10486"/>
                      <a:pt x="120477" y="20037"/>
                    </a:cubicBezTo>
                    <a:cubicBezTo>
                      <a:pt x="123663" y="24799"/>
                      <a:pt x="125923" y="30168"/>
                      <a:pt x="127014" y="35745"/>
                    </a:cubicBezTo>
                    <a:cubicBezTo>
                      <a:pt x="127361" y="37096"/>
                      <a:pt x="127413" y="38533"/>
                      <a:pt x="127621" y="39927"/>
                    </a:cubicBezTo>
                    <a:lnTo>
                      <a:pt x="127742" y="40957"/>
                    </a:lnTo>
                    <a:lnTo>
                      <a:pt x="127768" y="41243"/>
                    </a:lnTo>
                    <a:lnTo>
                      <a:pt x="127759" y="41304"/>
                    </a:lnTo>
                    <a:lnTo>
                      <a:pt x="127759" y="41425"/>
                    </a:lnTo>
                    <a:lnTo>
                      <a:pt x="127759" y="41659"/>
                    </a:lnTo>
                    <a:lnTo>
                      <a:pt x="127776" y="42152"/>
                    </a:lnTo>
                    <a:lnTo>
                      <a:pt x="127794" y="44083"/>
                    </a:lnTo>
                    <a:cubicBezTo>
                      <a:pt x="127655" y="47313"/>
                      <a:pt x="127075" y="50084"/>
                      <a:pt x="126149" y="52881"/>
                    </a:cubicBezTo>
                    <a:cubicBezTo>
                      <a:pt x="125135" y="55591"/>
                      <a:pt x="123793" y="58189"/>
                      <a:pt x="122096" y="60510"/>
                    </a:cubicBezTo>
                    <a:cubicBezTo>
                      <a:pt x="120347" y="62761"/>
                      <a:pt x="118312" y="64796"/>
                      <a:pt x="116052" y="66493"/>
                    </a:cubicBezTo>
                    <a:cubicBezTo>
                      <a:pt x="113749" y="68130"/>
                      <a:pt x="111246" y="69455"/>
                      <a:pt x="108631" y="70364"/>
                    </a:cubicBezTo>
                    <a:cubicBezTo>
                      <a:pt x="105982" y="71212"/>
                      <a:pt x="103263" y="71827"/>
                      <a:pt x="100526" y="71905"/>
                    </a:cubicBezTo>
                    <a:cubicBezTo>
                      <a:pt x="97833" y="72061"/>
                      <a:pt x="94932" y="71680"/>
                      <a:pt x="92361" y="70771"/>
                    </a:cubicBezTo>
                    <a:cubicBezTo>
                      <a:pt x="89780" y="69887"/>
                      <a:pt x="87390" y="68485"/>
                      <a:pt x="85382" y="66701"/>
                    </a:cubicBezTo>
                    <a:cubicBezTo>
                      <a:pt x="81303" y="63203"/>
                      <a:pt x="78887" y="58033"/>
                      <a:pt x="78723" y="52942"/>
                    </a:cubicBezTo>
                    <a:cubicBezTo>
                      <a:pt x="79615" y="57999"/>
                      <a:pt x="82680" y="62345"/>
                      <a:pt x="86663" y="65073"/>
                    </a:cubicBezTo>
                    <a:cubicBezTo>
                      <a:pt x="88655" y="66433"/>
                      <a:pt x="90871" y="67411"/>
                      <a:pt x="93183" y="67896"/>
                    </a:cubicBezTo>
                    <a:cubicBezTo>
                      <a:pt x="95504" y="68398"/>
                      <a:pt x="97764" y="68433"/>
                      <a:pt x="100128" y="68017"/>
                    </a:cubicBezTo>
                    <a:cubicBezTo>
                      <a:pt x="102475" y="67662"/>
                      <a:pt x="104691" y="66839"/>
                      <a:pt x="106804" y="65896"/>
                    </a:cubicBezTo>
                    <a:cubicBezTo>
                      <a:pt x="108900" y="64891"/>
                      <a:pt x="110770" y="63549"/>
                      <a:pt x="112484" y="62060"/>
                    </a:cubicBezTo>
                    <a:cubicBezTo>
                      <a:pt x="114147" y="60536"/>
                      <a:pt x="115550" y="58760"/>
                      <a:pt x="116745" y="56856"/>
                    </a:cubicBezTo>
                    <a:cubicBezTo>
                      <a:pt x="117870" y="54951"/>
                      <a:pt x="118693" y="52872"/>
                      <a:pt x="119239" y="50760"/>
                    </a:cubicBezTo>
                    <a:cubicBezTo>
                      <a:pt x="119732" y="48647"/>
                      <a:pt x="119879" y="46343"/>
                      <a:pt x="119810" y="44473"/>
                    </a:cubicBezTo>
                    <a:lnTo>
                      <a:pt x="119628" y="42603"/>
                    </a:lnTo>
                    <a:lnTo>
                      <a:pt x="119585" y="42126"/>
                    </a:lnTo>
                    <a:lnTo>
                      <a:pt x="119559" y="41910"/>
                    </a:lnTo>
                    <a:lnTo>
                      <a:pt x="119542" y="41772"/>
                    </a:lnTo>
                    <a:lnTo>
                      <a:pt x="119542" y="41702"/>
                    </a:lnTo>
                    <a:cubicBezTo>
                      <a:pt x="119524" y="41494"/>
                      <a:pt x="119576" y="41910"/>
                      <a:pt x="119559" y="41875"/>
                    </a:cubicBezTo>
                    <a:lnTo>
                      <a:pt x="119377" y="41018"/>
                    </a:lnTo>
                    <a:cubicBezTo>
                      <a:pt x="119109" y="39927"/>
                      <a:pt x="118987" y="38810"/>
                      <a:pt x="118598" y="37728"/>
                    </a:cubicBezTo>
                    <a:cubicBezTo>
                      <a:pt x="117334" y="33398"/>
                      <a:pt x="115195" y="29363"/>
                      <a:pt x="112407" y="25908"/>
                    </a:cubicBezTo>
                    <a:cubicBezTo>
                      <a:pt x="106813" y="18955"/>
                      <a:pt x="98656" y="14296"/>
                      <a:pt x="90109" y="13153"/>
                    </a:cubicBezTo>
                    <a:cubicBezTo>
                      <a:pt x="89044" y="13006"/>
                      <a:pt x="87962" y="12833"/>
                      <a:pt x="87044" y="12867"/>
                    </a:cubicBezTo>
                    <a:cubicBezTo>
                      <a:pt x="86040" y="12850"/>
                      <a:pt x="85226" y="12738"/>
                      <a:pt x="83823" y="12885"/>
                    </a:cubicBezTo>
                    <a:lnTo>
                      <a:pt x="81909" y="13006"/>
                    </a:lnTo>
                    <a:lnTo>
                      <a:pt x="81433" y="13023"/>
                    </a:lnTo>
                    <a:lnTo>
                      <a:pt x="81312" y="13040"/>
                    </a:lnTo>
                    <a:lnTo>
                      <a:pt x="81242" y="13040"/>
                    </a:lnTo>
                    <a:cubicBezTo>
                      <a:pt x="81364" y="13032"/>
                      <a:pt x="80870" y="13058"/>
                      <a:pt x="81511" y="13040"/>
                    </a:cubicBezTo>
                    <a:lnTo>
                      <a:pt x="81294" y="13075"/>
                    </a:lnTo>
                    <a:lnTo>
                      <a:pt x="80463" y="13214"/>
                    </a:lnTo>
                    <a:lnTo>
                      <a:pt x="77147" y="13742"/>
                    </a:lnTo>
                    <a:cubicBezTo>
                      <a:pt x="72800" y="14790"/>
                      <a:pt x="68470" y="16019"/>
                      <a:pt x="64617" y="18210"/>
                    </a:cubicBezTo>
                    <a:cubicBezTo>
                      <a:pt x="60746" y="20271"/>
                      <a:pt x="57075" y="22765"/>
                      <a:pt x="54001" y="25882"/>
                    </a:cubicBezTo>
                    <a:lnTo>
                      <a:pt x="52815" y="27008"/>
                    </a:lnTo>
                    <a:lnTo>
                      <a:pt x="51724" y="28229"/>
                    </a:lnTo>
                    <a:cubicBezTo>
                      <a:pt x="51022" y="29051"/>
                      <a:pt x="50243" y="29822"/>
                      <a:pt x="49576" y="30662"/>
                    </a:cubicBezTo>
                    <a:cubicBezTo>
                      <a:pt x="48321" y="32437"/>
                      <a:pt x="46978" y="34143"/>
                      <a:pt x="45974" y="36065"/>
                    </a:cubicBezTo>
                    <a:cubicBezTo>
                      <a:pt x="44788" y="37866"/>
                      <a:pt x="44034" y="39910"/>
                      <a:pt x="43065" y="41841"/>
                    </a:cubicBezTo>
                    <a:cubicBezTo>
                      <a:pt x="42372" y="43867"/>
                      <a:pt x="41480" y="45833"/>
                      <a:pt x="41073" y="47971"/>
                    </a:cubicBezTo>
                    <a:cubicBezTo>
                      <a:pt x="40449" y="50041"/>
                      <a:pt x="40224" y="52180"/>
                      <a:pt x="39835" y="54301"/>
                    </a:cubicBezTo>
                    <a:cubicBezTo>
                      <a:pt x="39679" y="55349"/>
                      <a:pt x="39696" y="56284"/>
                      <a:pt x="39601" y="57289"/>
                    </a:cubicBezTo>
                    <a:lnTo>
                      <a:pt x="39488" y="58769"/>
                    </a:lnTo>
                    <a:cubicBezTo>
                      <a:pt x="39462" y="59315"/>
                      <a:pt x="39523" y="60016"/>
                      <a:pt x="39549" y="60631"/>
                    </a:cubicBezTo>
                    <a:lnTo>
                      <a:pt x="39670" y="64450"/>
                    </a:lnTo>
                    <a:cubicBezTo>
                      <a:pt x="39696" y="64822"/>
                      <a:pt x="39636" y="63991"/>
                      <a:pt x="39653" y="64112"/>
                    </a:cubicBezTo>
                    <a:lnTo>
                      <a:pt x="39653" y="64164"/>
                    </a:lnTo>
                    <a:lnTo>
                      <a:pt x="39662" y="64276"/>
                    </a:lnTo>
                    <a:lnTo>
                      <a:pt x="39696" y="64484"/>
                    </a:lnTo>
                    <a:lnTo>
                      <a:pt x="39748" y="64909"/>
                    </a:lnTo>
                    <a:lnTo>
                      <a:pt x="39852" y="65757"/>
                    </a:lnTo>
                    <a:lnTo>
                      <a:pt x="40060" y="67463"/>
                    </a:lnTo>
                    <a:cubicBezTo>
                      <a:pt x="40259" y="69775"/>
                      <a:pt x="40753" y="72000"/>
                      <a:pt x="41194" y="74260"/>
                    </a:cubicBezTo>
                    <a:cubicBezTo>
                      <a:pt x="41376" y="75412"/>
                      <a:pt x="41618" y="76546"/>
                      <a:pt x="41974" y="77655"/>
                    </a:cubicBezTo>
                    <a:lnTo>
                      <a:pt x="42874" y="80997"/>
                    </a:lnTo>
                    <a:cubicBezTo>
                      <a:pt x="43515" y="83240"/>
                      <a:pt x="44372" y="85413"/>
                      <a:pt x="45082" y="87647"/>
                    </a:cubicBezTo>
                    <a:cubicBezTo>
                      <a:pt x="46043" y="90739"/>
                      <a:pt x="44996" y="93986"/>
                      <a:pt x="42666" y="95969"/>
                    </a:cubicBezTo>
                    <a:cubicBezTo>
                      <a:pt x="40874" y="97493"/>
                      <a:pt x="38995" y="98861"/>
                      <a:pt x="37254" y="100402"/>
                    </a:cubicBezTo>
                    <a:lnTo>
                      <a:pt x="34683" y="102757"/>
                    </a:lnTo>
                    <a:cubicBezTo>
                      <a:pt x="34276" y="103138"/>
                      <a:pt x="33817" y="103502"/>
                      <a:pt x="33418" y="103918"/>
                    </a:cubicBezTo>
                    <a:lnTo>
                      <a:pt x="32301" y="105121"/>
                    </a:lnTo>
                    <a:lnTo>
                      <a:pt x="30050" y="107485"/>
                    </a:lnTo>
                    <a:cubicBezTo>
                      <a:pt x="29678" y="107814"/>
                      <a:pt x="29271" y="108325"/>
                      <a:pt x="28872" y="108819"/>
                    </a:cubicBezTo>
                    <a:lnTo>
                      <a:pt x="27651" y="110282"/>
                    </a:lnTo>
                    <a:lnTo>
                      <a:pt x="25443" y="112984"/>
                    </a:lnTo>
                    <a:cubicBezTo>
                      <a:pt x="24837" y="113884"/>
                      <a:pt x="24248" y="114802"/>
                      <a:pt x="23616" y="115694"/>
                    </a:cubicBezTo>
                    <a:cubicBezTo>
                      <a:pt x="23313" y="116136"/>
                      <a:pt x="22984" y="116577"/>
                      <a:pt x="22698" y="117045"/>
                    </a:cubicBezTo>
                    <a:lnTo>
                      <a:pt x="21928" y="118482"/>
                    </a:lnTo>
                    <a:cubicBezTo>
                      <a:pt x="21425" y="119417"/>
                      <a:pt x="20837" y="120344"/>
                      <a:pt x="20386" y="121305"/>
                    </a:cubicBezTo>
                    <a:cubicBezTo>
                      <a:pt x="19572" y="123314"/>
                      <a:pt x="18620" y="125254"/>
                      <a:pt x="18040" y="127341"/>
                    </a:cubicBezTo>
                    <a:cubicBezTo>
                      <a:pt x="17260" y="129349"/>
                      <a:pt x="16940" y="131488"/>
                      <a:pt x="16429" y="133575"/>
                    </a:cubicBezTo>
                    <a:cubicBezTo>
                      <a:pt x="16247" y="135731"/>
                      <a:pt x="15788" y="137861"/>
                      <a:pt x="15814" y="140017"/>
                    </a:cubicBezTo>
                    <a:cubicBezTo>
                      <a:pt x="15633" y="142182"/>
                      <a:pt x="15858" y="144330"/>
                      <a:pt x="15988" y="146503"/>
                    </a:cubicBezTo>
                    <a:cubicBezTo>
                      <a:pt x="16083" y="147586"/>
                      <a:pt x="16317" y="148633"/>
                      <a:pt x="16481" y="149716"/>
                    </a:cubicBezTo>
                    <a:lnTo>
                      <a:pt x="16732" y="151344"/>
                    </a:lnTo>
                    <a:lnTo>
                      <a:pt x="17148" y="152920"/>
                    </a:lnTo>
                    <a:cubicBezTo>
                      <a:pt x="18074" y="157197"/>
                      <a:pt x="19841" y="161258"/>
                      <a:pt x="22023" y="165077"/>
                    </a:cubicBezTo>
                    <a:lnTo>
                      <a:pt x="23737" y="167908"/>
                    </a:lnTo>
                    <a:lnTo>
                      <a:pt x="25729" y="170575"/>
                    </a:lnTo>
                    <a:cubicBezTo>
                      <a:pt x="26370" y="171519"/>
                      <a:pt x="27089" y="172255"/>
                      <a:pt x="27781" y="173008"/>
                    </a:cubicBezTo>
                    <a:cubicBezTo>
                      <a:pt x="28543" y="173796"/>
                      <a:pt x="29045" y="174533"/>
                      <a:pt x="29998" y="175355"/>
                    </a:cubicBezTo>
                    <a:lnTo>
                      <a:pt x="32873" y="177892"/>
                    </a:lnTo>
                    <a:lnTo>
                      <a:pt x="33591" y="178533"/>
                    </a:lnTo>
                    <a:lnTo>
                      <a:pt x="33773" y="178672"/>
                    </a:lnTo>
                    <a:cubicBezTo>
                      <a:pt x="33262" y="178273"/>
                      <a:pt x="33652" y="178585"/>
                      <a:pt x="33566" y="178507"/>
                    </a:cubicBezTo>
                    <a:lnTo>
                      <a:pt x="33600" y="178533"/>
                    </a:lnTo>
                    <a:lnTo>
                      <a:pt x="33678" y="178585"/>
                    </a:lnTo>
                    <a:lnTo>
                      <a:pt x="33998" y="178819"/>
                    </a:lnTo>
                    <a:lnTo>
                      <a:pt x="35289" y="179745"/>
                    </a:lnTo>
                    <a:cubicBezTo>
                      <a:pt x="36111" y="180438"/>
                      <a:pt x="37064" y="180949"/>
                      <a:pt x="37990" y="181486"/>
                    </a:cubicBezTo>
                    <a:cubicBezTo>
                      <a:pt x="38891" y="182092"/>
                      <a:pt x="39887" y="182508"/>
                      <a:pt x="40831" y="182975"/>
                    </a:cubicBezTo>
                    <a:cubicBezTo>
                      <a:pt x="48650" y="186577"/>
                      <a:pt x="58062" y="187002"/>
                      <a:pt x="66487" y="184127"/>
                    </a:cubicBezTo>
                    <a:cubicBezTo>
                      <a:pt x="68600" y="183417"/>
                      <a:pt x="70644" y="182490"/>
                      <a:pt x="72583" y="181382"/>
                    </a:cubicBezTo>
                    <a:cubicBezTo>
                      <a:pt x="74540" y="180248"/>
                      <a:pt x="76367" y="178914"/>
                      <a:pt x="77935" y="177581"/>
                    </a:cubicBezTo>
                    <a:cubicBezTo>
                      <a:pt x="78134" y="177399"/>
                      <a:pt x="78342" y="177260"/>
                      <a:pt x="78558" y="177061"/>
                    </a:cubicBezTo>
                    <a:lnTo>
                      <a:pt x="79216" y="176386"/>
                    </a:lnTo>
                    <a:lnTo>
                      <a:pt x="80541" y="175000"/>
                    </a:lnTo>
                    <a:lnTo>
                      <a:pt x="81208" y="174316"/>
                    </a:lnTo>
                    <a:cubicBezTo>
                      <a:pt x="81242" y="174255"/>
                      <a:pt x="80965" y="174576"/>
                      <a:pt x="81104" y="174446"/>
                    </a:cubicBezTo>
                    <a:lnTo>
                      <a:pt x="81121" y="174394"/>
                    </a:lnTo>
                    <a:lnTo>
                      <a:pt x="81199" y="174308"/>
                    </a:lnTo>
                    <a:lnTo>
                      <a:pt x="81320" y="174143"/>
                    </a:lnTo>
                    <a:lnTo>
                      <a:pt x="81580" y="173831"/>
                    </a:lnTo>
                    <a:lnTo>
                      <a:pt x="82585" y="172567"/>
                    </a:lnTo>
                    <a:cubicBezTo>
                      <a:pt x="83806" y="170783"/>
                      <a:pt x="84827" y="168852"/>
                      <a:pt x="85563" y="166809"/>
                    </a:cubicBezTo>
                    <a:cubicBezTo>
                      <a:pt x="86213" y="164713"/>
                      <a:pt x="86637" y="162531"/>
                      <a:pt x="86715" y="160297"/>
                    </a:cubicBezTo>
                    <a:cubicBezTo>
                      <a:pt x="86732" y="158080"/>
                      <a:pt x="86490" y="155820"/>
                      <a:pt x="85910" y="153621"/>
                    </a:cubicBezTo>
                    <a:cubicBezTo>
                      <a:pt x="85243" y="151456"/>
                      <a:pt x="84394" y="149335"/>
                      <a:pt x="83173" y="147326"/>
                    </a:cubicBezTo>
                    <a:cubicBezTo>
                      <a:pt x="82507" y="146417"/>
                      <a:pt x="81892" y="145360"/>
                      <a:pt x="81130" y="144555"/>
                    </a:cubicBezTo>
                    <a:cubicBezTo>
                      <a:pt x="80758" y="144130"/>
                      <a:pt x="80420" y="143689"/>
                      <a:pt x="80022" y="143273"/>
                    </a:cubicBezTo>
                    <a:lnTo>
                      <a:pt x="78619" y="141966"/>
                    </a:lnTo>
                    <a:cubicBezTo>
                      <a:pt x="75311" y="138866"/>
                      <a:pt x="70531" y="137073"/>
                      <a:pt x="65725" y="137264"/>
                    </a:cubicBezTo>
                    <a:cubicBezTo>
                      <a:pt x="60894" y="137463"/>
                      <a:pt x="55958" y="139481"/>
                      <a:pt x="52503" y="143265"/>
                    </a:cubicBezTo>
                    <a:close/>
                  </a:path>
                </a:pathLst>
              </a:custGeom>
              <a:grpFill/>
              <a:ln w="8653" cap="flat">
                <a:noFill/>
                <a:prstDash val="solid"/>
                <a:miter/>
              </a:ln>
            </p:spPr>
            <p:txBody>
              <a:bodyPr rtlCol="0" anchor="ctr"/>
              <a:lstStyle/>
              <a:p>
                <a:endParaRPr lang="en-IN" dirty="0"/>
              </a:p>
            </p:txBody>
          </p:sp>
          <p:sp>
            <p:nvSpPr>
              <p:cNvPr id="543" name="Freeform: Shape 542">
                <a:extLst>
                  <a:ext uri="{FF2B5EF4-FFF2-40B4-BE49-F238E27FC236}">
                    <a16:creationId xmlns:a16="http://schemas.microsoft.com/office/drawing/2014/main" id="{55340A7E-485C-44ED-8F4E-E36A18C37BEB}"/>
                  </a:ext>
                </a:extLst>
              </p:cNvPr>
              <p:cNvSpPr/>
              <p:nvPr/>
            </p:nvSpPr>
            <p:spPr>
              <a:xfrm>
                <a:off x="-2163136" y="3224668"/>
                <a:ext cx="154968" cy="183920"/>
              </a:xfrm>
              <a:custGeom>
                <a:avLst/>
                <a:gdLst>
                  <a:gd name="connsiteX0" fmla="*/ 51808 w 154968"/>
                  <a:gd name="connsiteY0" fmla="*/ 130478 h 183920"/>
                  <a:gd name="connsiteX1" fmla="*/ 66597 w 154968"/>
                  <a:gd name="connsiteY1" fmla="*/ 126590 h 183920"/>
                  <a:gd name="connsiteX2" fmla="*/ 80417 w 154968"/>
                  <a:gd name="connsiteY2" fmla="*/ 134799 h 183920"/>
                  <a:gd name="connsiteX3" fmla="*/ 81560 w 154968"/>
                  <a:gd name="connsiteY3" fmla="*/ 136323 h 183920"/>
                  <a:gd name="connsiteX4" fmla="*/ 82651 w 154968"/>
                  <a:gd name="connsiteY4" fmla="*/ 138142 h 183920"/>
                  <a:gd name="connsiteX5" fmla="*/ 84478 w 154968"/>
                  <a:gd name="connsiteY5" fmla="*/ 141917 h 183920"/>
                  <a:gd name="connsiteX6" fmla="*/ 86366 w 154968"/>
                  <a:gd name="connsiteY6" fmla="*/ 150074 h 183920"/>
                  <a:gd name="connsiteX7" fmla="*/ 85708 w 154968"/>
                  <a:gd name="connsiteY7" fmla="*/ 158551 h 183920"/>
                  <a:gd name="connsiteX8" fmla="*/ 82556 w 154968"/>
                  <a:gd name="connsiteY8" fmla="*/ 166604 h 183920"/>
                  <a:gd name="connsiteX9" fmla="*/ 77101 w 154968"/>
                  <a:gd name="connsiteY9" fmla="*/ 173436 h 183920"/>
                  <a:gd name="connsiteX10" fmla="*/ 75412 w 154968"/>
                  <a:gd name="connsiteY10" fmla="*/ 174839 h 183920"/>
                  <a:gd name="connsiteX11" fmla="*/ 74979 w 154968"/>
                  <a:gd name="connsiteY11" fmla="*/ 175194 h 183920"/>
                  <a:gd name="connsiteX12" fmla="*/ 74763 w 154968"/>
                  <a:gd name="connsiteY12" fmla="*/ 175367 h 183920"/>
                  <a:gd name="connsiteX13" fmla="*/ 74668 w 154968"/>
                  <a:gd name="connsiteY13" fmla="*/ 175454 h 183920"/>
                  <a:gd name="connsiteX14" fmla="*/ 74607 w 154968"/>
                  <a:gd name="connsiteY14" fmla="*/ 175497 h 183920"/>
                  <a:gd name="connsiteX15" fmla="*/ 74373 w 154968"/>
                  <a:gd name="connsiteY15" fmla="*/ 175662 h 183920"/>
                  <a:gd name="connsiteX16" fmla="*/ 73585 w 154968"/>
                  <a:gd name="connsiteY16" fmla="*/ 176207 h 183920"/>
                  <a:gd name="connsiteX17" fmla="*/ 72001 w 154968"/>
                  <a:gd name="connsiteY17" fmla="*/ 177255 h 183920"/>
                  <a:gd name="connsiteX18" fmla="*/ 71187 w 154968"/>
                  <a:gd name="connsiteY18" fmla="*/ 177791 h 183920"/>
                  <a:gd name="connsiteX19" fmla="*/ 70234 w 154968"/>
                  <a:gd name="connsiteY19" fmla="*/ 178311 h 183920"/>
                  <a:gd name="connsiteX20" fmla="*/ 62276 w 154968"/>
                  <a:gd name="connsiteY20" fmla="*/ 181809 h 183920"/>
                  <a:gd name="connsiteX21" fmla="*/ 53903 w 154968"/>
                  <a:gd name="connsiteY21" fmla="*/ 183619 h 183920"/>
                  <a:gd name="connsiteX22" fmla="*/ 21198 w 154968"/>
                  <a:gd name="connsiteY22" fmla="*/ 174570 h 183920"/>
                  <a:gd name="connsiteX23" fmla="*/ 17803 w 154968"/>
                  <a:gd name="connsiteY23" fmla="*/ 171722 h 183920"/>
                  <a:gd name="connsiteX24" fmla="*/ 14721 w 154968"/>
                  <a:gd name="connsiteY24" fmla="*/ 168570 h 183920"/>
                  <a:gd name="connsiteX25" fmla="*/ 13257 w 154968"/>
                  <a:gd name="connsiteY25" fmla="*/ 166872 h 183920"/>
                  <a:gd name="connsiteX26" fmla="*/ 12911 w 154968"/>
                  <a:gd name="connsiteY26" fmla="*/ 166457 h 183920"/>
                  <a:gd name="connsiteX27" fmla="*/ 12816 w 154968"/>
                  <a:gd name="connsiteY27" fmla="*/ 166353 h 183920"/>
                  <a:gd name="connsiteX28" fmla="*/ 12781 w 154968"/>
                  <a:gd name="connsiteY28" fmla="*/ 166301 h 183920"/>
                  <a:gd name="connsiteX29" fmla="*/ 12539 w 154968"/>
                  <a:gd name="connsiteY29" fmla="*/ 165963 h 183920"/>
                  <a:gd name="connsiteX30" fmla="*/ 12409 w 154968"/>
                  <a:gd name="connsiteY30" fmla="*/ 165781 h 183920"/>
                  <a:gd name="connsiteX31" fmla="*/ 11863 w 154968"/>
                  <a:gd name="connsiteY31" fmla="*/ 165002 h 183920"/>
                  <a:gd name="connsiteX32" fmla="*/ 9681 w 154968"/>
                  <a:gd name="connsiteY32" fmla="*/ 161859 h 183920"/>
                  <a:gd name="connsiteX33" fmla="*/ 7456 w 154968"/>
                  <a:gd name="connsiteY33" fmla="*/ 158066 h 183920"/>
                  <a:gd name="connsiteX34" fmla="*/ 5464 w 154968"/>
                  <a:gd name="connsiteY34" fmla="*/ 154092 h 183920"/>
                  <a:gd name="connsiteX35" fmla="*/ 3784 w 154968"/>
                  <a:gd name="connsiteY35" fmla="*/ 150134 h 183920"/>
                  <a:gd name="connsiteX36" fmla="*/ 2459 w 154968"/>
                  <a:gd name="connsiteY36" fmla="*/ 145995 h 183920"/>
                  <a:gd name="connsiteX37" fmla="*/ 9 w 154968"/>
                  <a:gd name="connsiteY37" fmla="*/ 128859 h 183920"/>
                  <a:gd name="connsiteX38" fmla="*/ 2710 w 154968"/>
                  <a:gd name="connsiteY38" fmla="*/ 111627 h 183920"/>
                  <a:gd name="connsiteX39" fmla="*/ 5940 w 154968"/>
                  <a:gd name="connsiteY39" fmla="*/ 103462 h 183920"/>
                  <a:gd name="connsiteX40" fmla="*/ 10486 w 154968"/>
                  <a:gd name="connsiteY40" fmla="*/ 95920 h 183920"/>
                  <a:gd name="connsiteX41" fmla="*/ 22600 w 154968"/>
                  <a:gd name="connsiteY41" fmla="*/ 83321 h 183920"/>
                  <a:gd name="connsiteX42" fmla="*/ 26151 w 154968"/>
                  <a:gd name="connsiteY42" fmla="*/ 80749 h 183920"/>
                  <a:gd name="connsiteX43" fmla="*/ 26532 w 154968"/>
                  <a:gd name="connsiteY43" fmla="*/ 80498 h 183920"/>
                  <a:gd name="connsiteX44" fmla="*/ 26644 w 154968"/>
                  <a:gd name="connsiteY44" fmla="*/ 80446 h 183920"/>
                  <a:gd name="connsiteX45" fmla="*/ 26843 w 154968"/>
                  <a:gd name="connsiteY45" fmla="*/ 80325 h 183920"/>
                  <a:gd name="connsiteX46" fmla="*/ 27259 w 154968"/>
                  <a:gd name="connsiteY46" fmla="*/ 80082 h 183920"/>
                  <a:gd name="connsiteX47" fmla="*/ 28090 w 154968"/>
                  <a:gd name="connsiteY47" fmla="*/ 79615 h 183920"/>
                  <a:gd name="connsiteX48" fmla="*/ 29736 w 154968"/>
                  <a:gd name="connsiteY48" fmla="*/ 78654 h 183920"/>
                  <a:gd name="connsiteX49" fmla="*/ 31389 w 154968"/>
                  <a:gd name="connsiteY49" fmla="*/ 77692 h 183920"/>
                  <a:gd name="connsiteX50" fmla="*/ 33165 w 154968"/>
                  <a:gd name="connsiteY50" fmla="*/ 76749 h 183920"/>
                  <a:gd name="connsiteX51" fmla="*/ 37139 w 154968"/>
                  <a:gd name="connsiteY51" fmla="*/ 74887 h 183920"/>
                  <a:gd name="connsiteX52" fmla="*/ 45036 w 154968"/>
                  <a:gd name="connsiteY52" fmla="*/ 71908 h 183920"/>
                  <a:gd name="connsiteX53" fmla="*/ 53089 w 154968"/>
                  <a:gd name="connsiteY53" fmla="*/ 69917 h 183920"/>
                  <a:gd name="connsiteX54" fmla="*/ 48327 w 154968"/>
                  <a:gd name="connsiteY54" fmla="*/ 77130 h 183920"/>
                  <a:gd name="connsiteX55" fmla="*/ 47002 w 154968"/>
                  <a:gd name="connsiteY55" fmla="*/ 68938 h 183920"/>
                  <a:gd name="connsiteX56" fmla="*/ 46603 w 154968"/>
                  <a:gd name="connsiteY56" fmla="*/ 60608 h 183920"/>
                  <a:gd name="connsiteX57" fmla="*/ 46690 w 154968"/>
                  <a:gd name="connsiteY57" fmla="*/ 56426 h 183920"/>
                  <a:gd name="connsiteX58" fmla="*/ 47123 w 154968"/>
                  <a:gd name="connsiteY58" fmla="*/ 52252 h 183920"/>
                  <a:gd name="connsiteX59" fmla="*/ 47374 w 154968"/>
                  <a:gd name="connsiteY59" fmla="*/ 50182 h 183920"/>
                  <a:gd name="connsiteX60" fmla="*/ 47504 w 154968"/>
                  <a:gd name="connsiteY60" fmla="*/ 49152 h 183920"/>
                  <a:gd name="connsiteX61" fmla="*/ 47556 w 154968"/>
                  <a:gd name="connsiteY61" fmla="*/ 48615 h 183920"/>
                  <a:gd name="connsiteX62" fmla="*/ 47591 w 154968"/>
                  <a:gd name="connsiteY62" fmla="*/ 48373 h 183920"/>
                  <a:gd name="connsiteX63" fmla="*/ 47617 w 154968"/>
                  <a:gd name="connsiteY63" fmla="*/ 48234 h 183920"/>
                  <a:gd name="connsiteX64" fmla="*/ 47617 w 154968"/>
                  <a:gd name="connsiteY64" fmla="*/ 48165 h 183920"/>
                  <a:gd name="connsiteX65" fmla="*/ 47712 w 154968"/>
                  <a:gd name="connsiteY65" fmla="*/ 47697 h 183920"/>
                  <a:gd name="connsiteX66" fmla="*/ 48543 w 154968"/>
                  <a:gd name="connsiteY66" fmla="*/ 43983 h 183920"/>
                  <a:gd name="connsiteX67" fmla="*/ 49011 w 154968"/>
                  <a:gd name="connsiteY67" fmla="*/ 42078 h 183920"/>
                  <a:gd name="connsiteX68" fmla="*/ 49747 w 154968"/>
                  <a:gd name="connsiteY68" fmla="*/ 39861 h 183920"/>
                  <a:gd name="connsiteX69" fmla="*/ 51314 w 154968"/>
                  <a:gd name="connsiteY69" fmla="*/ 35506 h 183920"/>
                  <a:gd name="connsiteX70" fmla="*/ 55375 w 154968"/>
                  <a:gd name="connsiteY70" fmla="*/ 27695 h 183920"/>
                  <a:gd name="connsiteX71" fmla="*/ 60484 w 154968"/>
                  <a:gd name="connsiteY71" fmla="*/ 20534 h 183920"/>
                  <a:gd name="connsiteX72" fmla="*/ 66710 w 154968"/>
                  <a:gd name="connsiteY72" fmla="*/ 14343 h 183920"/>
                  <a:gd name="connsiteX73" fmla="*/ 81456 w 154968"/>
                  <a:gd name="connsiteY73" fmla="*/ 5025 h 183920"/>
                  <a:gd name="connsiteX74" fmla="*/ 98186 w 154968"/>
                  <a:gd name="connsiteY74" fmla="*/ 479 h 183920"/>
                  <a:gd name="connsiteX75" fmla="*/ 115322 w 154968"/>
                  <a:gd name="connsiteY75" fmla="*/ 782 h 183920"/>
                  <a:gd name="connsiteX76" fmla="*/ 119504 w 154968"/>
                  <a:gd name="connsiteY76" fmla="*/ 1631 h 183920"/>
                  <a:gd name="connsiteX77" fmla="*/ 120561 w 154968"/>
                  <a:gd name="connsiteY77" fmla="*/ 1856 h 183920"/>
                  <a:gd name="connsiteX78" fmla="*/ 120812 w 154968"/>
                  <a:gd name="connsiteY78" fmla="*/ 1899 h 183920"/>
                  <a:gd name="connsiteX79" fmla="*/ 121245 w 154968"/>
                  <a:gd name="connsiteY79" fmla="*/ 2021 h 183920"/>
                  <a:gd name="connsiteX80" fmla="*/ 121366 w 154968"/>
                  <a:gd name="connsiteY80" fmla="*/ 2055 h 183920"/>
                  <a:gd name="connsiteX81" fmla="*/ 121808 w 154968"/>
                  <a:gd name="connsiteY81" fmla="*/ 2194 h 183920"/>
                  <a:gd name="connsiteX82" fmla="*/ 123643 w 154968"/>
                  <a:gd name="connsiteY82" fmla="*/ 2783 h 183920"/>
                  <a:gd name="connsiteX83" fmla="*/ 127774 w 154968"/>
                  <a:gd name="connsiteY83" fmla="*/ 4359 h 183920"/>
                  <a:gd name="connsiteX84" fmla="*/ 131818 w 154968"/>
                  <a:gd name="connsiteY84" fmla="*/ 6367 h 183920"/>
                  <a:gd name="connsiteX85" fmla="*/ 153110 w 154968"/>
                  <a:gd name="connsiteY85" fmla="*/ 32821 h 183920"/>
                  <a:gd name="connsiteX86" fmla="*/ 154738 w 154968"/>
                  <a:gd name="connsiteY86" fmla="*/ 49741 h 183920"/>
                  <a:gd name="connsiteX87" fmla="*/ 154080 w 154968"/>
                  <a:gd name="connsiteY87" fmla="*/ 53923 h 183920"/>
                  <a:gd name="connsiteX88" fmla="*/ 153898 w 154968"/>
                  <a:gd name="connsiteY88" fmla="*/ 54971 h 183920"/>
                  <a:gd name="connsiteX89" fmla="*/ 153829 w 154968"/>
                  <a:gd name="connsiteY89" fmla="*/ 55222 h 183920"/>
                  <a:gd name="connsiteX90" fmla="*/ 153812 w 154968"/>
                  <a:gd name="connsiteY90" fmla="*/ 55292 h 183920"/>
                  <a:gd name="connsiteX91" fmla="*/ 153777 w 154968"/>
                  <a:gd name="connsiteY91" fmla="*/ 55395 h 183920"/>
                  <a:gd name="connsiteX92" fmla="*/ 153708 w 154968"/>
                  <a:gd name="connsiteY92" fmla="*/ 55638 h 183920"/>
                  <a:gd name="connsiteX93" fmla="*/ 153569 w 154968"/>
                  <a:gd name="connsiteY93" fmla="*/ 56071 h 183920"/>
                  <a:gd name="connsiteX94" fmla="*/ 153006 w 154968"/>
                  <a:gd name="connsiteY94" fmla="*/ 57950 h 183920"/>
                  <a:gd name="connsiteX95" fmla="*/ 148859 w 154968"/>
                  <a:gd name="connsiteY95" fmla="*/ 65847 h 183920"/>
                  <a:gd name="connsiteX96" fmla="*/ 142719 w 154968"/>
                  <a:gd name="connsiteY96" fmla="*/ 71943 h 183920"/>
                  <a:gd name="connsiteX97" fmla="*/ 135186 w 154968"/>
                  <a:gd name="connsiteY97" fmla="*/ 75909 h 183920"/>
                  <a:gd name="connsiteX98" fmla="*/ 126960 w 154968"/>
                  <a:gd name="connsiteY98" fmla="*/ 77415 h 183920"/>
                  <a:gd name="connsiteX99" fmla="*/ 118760 w 154968"/>
                  <a:gd name="connsiteY99" fmla="*/ 76489 h 183920"/>
                  <a:gd name="connsiteX100" fmla="*/ 111287 w 154968"/>
                  <a:gd name="connsiteY100" fmla="*/ 73034 h 183920"/>
                  <a:gd name="connsiteX101" fmla="*/ 105823 w 154968"/>
                  <a:gd name="connsiteY101" fmla="*/ 67085 h 183920"/>
                  <a:gd name="connsiteX102" fmla="*/ 103528 w 154968"/>
                  <a:gd name="connsiteY102" fmla="*/ 51949 h 183920"/>
                  <a:gd name="connsiteX103" fmla="*/ 107520 w 154968"/>
                  <a:gd name="connsiteY103" fmla="*/ 65882 h 183920"/>
                  <a:gd name="connsiteX104" fmla="*/ 112941 w 154968"/>
                  <a:gd name="connsiteY104" fmla="*/ 70514 h 183920"/>
                  <a:gd name="connsiteX105" fmla="*/ 119522 w 154968"/>
                  <a:gd name="connsiteY105" fmla="*/ 72670 h 183920"/>
                  <a:gd name="connsiteX106" fmla="*/ 126544 w 154968"/>
                  <a:gd name="connsiteY106" fmla="*/ 72610 h 183920"/>
                  <a:gd name="connsiteX107" fmla="*/ 133090 w 154968"/>
                  <a:gd name="connsiteY107" fmla="*/ 70618 h 183920"/>
                  <a:gd name="connsiteX108" fmla="*/ 138684 w 154968"/>
                  <a:gd name="connsiteY108" fmla="*/ 66912 h 183920"/>
                  <a:gd name="connsiteX109" fmla="*/ 142867 w 154968"/>
                  <a:gd name="connsiteY109" fmla="*/ 61803 h 183920"/>
                  <a:gd name="connsiteX110" fmla="*/ 145274 w 154968"/>
                  <a:gd name="connsiteY110" fmla="*/ 55993 h 183920"/>
                  <a:gd name="connsiteX111" fmla="*/ 145663 w 154968"/>
                  <a:gd name="connsiteY111" fmla="*/ 54140 h 183920"/>
                  <a:gd name="connsiteX112" fmla="*/ 145750 w 154968"/>
                  <a:gd name="connsiteY112" fmla="*/ 53663 h 183920"/>
                  <a:gd name="connsiteX113" fmla="*/ 145802 w 154968"/>
                  <a:gd name="connsiteY113" fmla="*/ 53438 h 183920"/>
                  <a:gd name="connsiteX114" fmla="*/ 145819 w 154968"/>
                  <a:gd name="connsiteY114" fmla="*/ 53309 h 183920"/>
                  <a:gd name="connsiteX115" fmla="*/ 145819 w 154968"/>
                  <a:gd name="connsiteY115" fmla="*/ 53265 h 183920"/>
                  <a:gd name="connsiteX116" fmla="*/ 145802 w 154968"/>
                  <a:gd name="connsiteY116" fmla="*/ 53421 h 183920"/>
                  <a:gd name="connsiteX117" fmla="*/ 145871 w 154968"/>
                  <a:gd name="connsiteY117" fmla="*/ 52546 h 183920"/>
                  <a:gd name="connsiteX118" fmla="*/ 146088 w 154968"/>
                  <a:gd name="connsiteY118" fmla="*/ 49178 h 183920"/>
                  <a:gd name="connsiteX119" fmla="*/ 143663 w 154968"/>
                  <a:gd name="connsiteY119" fmla="*/ 36025 h 183920"/>
                  <a:gd name="connsiteX120" fmla="*/ 126129 w 154968"/>
                  <a:gd name="connsiteY120" fmla="*/ 17278 h 183920"/>
                  <a:gd name="connsiteX121" fmla="*/ 123262 w 154968"/>
                  <a:gd name="connsiteY121" fmla="*/ 16092 h 183920"/>
                  <a:gd name="connsiteX122" fmla="*/ 120188 w 154968"/>
                  <a:gd name="connsiteY122" fmla="*/ 15165 h 183920"/>
                  <a:gd name="connsiteX123" fmla="*/ 118292 w 154968"/>
                  <a:gd name="connsiteY123" fmla="*/ 14698 h 183920"/>
                  <a:gd name="connsiteX124" fmla="*/ 117816 w 154968"/>
                  <a:gd name="connsiteY124" fmla="*/ 14559 h 183920"/>
                  <a:gd name="connsiteX125" fmla="*/ 117703 w 154968"/>
                  <a:gd name="connsiteY125" fmla="*/ 14542 h 183920"/>
                  <a:gd name="connsiteX126" fmla="*/ 117643 w 154968"/>
                  <a:gd name="connsiteY126" fmla="*/ 14542 h 183920"/>
                  <a:gd name="connsiteX127" fmla="*/ 117911 w 154968"/>
                  <a:gd name="connsiteY127" fmla="*/ 14602 h 183920"/>
                  <a:gd name="connsiteX128" fmla="*/ 117695 w 154968"/>
                  <a:gd name="connsiteY128" fmla="*/ 14576 h 183920"/>
                  <a:gd name="connsiteX129" fmla="*/ 116846 w 154968"/>
                  <a:gd name="connsiteY129" fmla="*/ 14455 h 183920"/>
                  <a:gd name="connsiteX130" fmla="*/ 113512 w 154968"/>
                  <a:gd name="connsiteY130" fmla="*/ 13979 h 183920"/>
                  <a:gd name="connsiteX131" fmla="*/ 100255 w 154968"/>
                  <a:gd name="connsiteY131" fmla="*/ 14550 h 183920"/>
                  <a:gd name="connsiteX132" fmla="*/ 87829 w 154968"/>
                  <a:gd name="connsiteY132" fmla="*/ 18759 h 183920"/>
                  <a:gd name="connsiteX133" fmla="*/ 86357 w 154968"/>
                  <a:gd name="connsiteY133" fmla="*/ 19452 h 183920"/>
                  <a:gd name="connsiteX134" fmla="*/ 84963 w 154968"/>
                  <a:gd name="connsiteY134" fmla="*/ 20300 h 183920"/>
                  <a:gd name="connsiteX135" fmla="*/ 82192 w 154968"/>
                  <a:gd name="connsiteY135" fmla="*/ 22023 h 183920"/>
                  <a:gd name="connsiteX136" fmla="*/ 77170 w 154968"/>
                  <a:gd name="connsiteY136" fmla="*/ 26102 h 183920"/>
                  <a:gd name="connsiteX137" fmla="*/ 72676 w 154968"/>
                  <a:gd name="connsiteY137" fmla="*/ 30769 h 183920"/>
                  <a:gd name="connsiteX138" fmla="*/ 68961 w 154968"/>
                  <a:gd name="connsiteY138" fmla="*/ 36042 h 183920"/>
                  <a:gd name="connsiteX139" fmla="*/ 65913 w 154968"/>
                  <a:gd name="connsiteY139" fmla="*/ 41740 h 183920"/>
                  <a:gd name="connsiteX140" fmla="*/ 64805 w 154968"/>
                  <a:gd name="connsiteY140" fmla="*/ 44511 h 183920"/>
                  <a:gd name="connsiteX141" fmla="*/ 64259 w 154968"/>
                  <a:gd name="connsiteY141" fmla="*/ 45896 h 183920"/>
                  <a:gd name="connsiteX142" fmla="*/ 63783 w 154968"/>
                  <a:gd name="connsiteY142" fmla="*/ 47689 h 183920"/>
                  <a:gd name="connsiteX143" fmla="*/ 62761 w 154968"/>
                  <a:gd name="connsiteY143" fmla="*/ 51360 h 183920"/>
                  <a:gd name="connsiteX144" fmla="*/ 62848 w 154968"/>
                  <a:gd name="connsiteY144" fmla="*/ 51031 h 183920"/>
                  <a:gd name="connsiteX145" fmla="*/ 62839 w 154968"/>
                  <a:gd name="connsiteY145" fmla="*/ 51092 h 183920"/>
                  <a:gd name="connsiteX146" fmla="*/ 62813 w 154968"/>
                  <a:gd name="connsiteY146" fmla="*/ 51196 h 183920"/>
                  <a:gd name="connsiteX147" fmla="*/ 62779 w 154968"/>
                  <a:gd name="connsiteY147" fmla="*/ 51395 h 183920"/>
                  <a:gd name="connsiteX148" fmla="*/ 62692 w 154968"/>
                  <a:gd name="connsiteY148" fmla="*/ 51836 h 183920"/>
                  <a:gd name="connsiteX149" fmla="*/ 62545 w 154968"/>
                  <a:gd name="connsiteY149" fmla="*/ 52677 h 183920"/>
                  <a:gd name="connsiteX150" fmla="*/ 62233 w 154968"/>
                  <a:gd name="connsiteY150" fmla="*/ 54391 h 183920"/>
                  <a:gd name="connsiteX151" fmla="*/ 61324 w 154968"/>
                  <a:gd name="connsiteY151" fmla="*/ 61206 h 183920"/>
                  <a:gd name="connsiteX152" fmla="*/ 61081 w 154968"/>
                  <a:gd name="connsiteY152" fmla="*/ 64669 h 183920"/>
                  <a:gd name="connsiteX153" fmla="*/ 60952 w 154968"/>
                  <a:gd name="connsiteY153" fmla="*/ 68133 h 183920"/>
                  <a:gd name="connsiteX154" fmla="*/ 61090 w 154968"/>
                  <a:gd name="connsiteY154" fmla="*/ 75138 h 183920"/>
                  <a:gd name="connsiteX155" fmla="*/ 56345 w 154968"/>
                  <a:gd name="connsiteY155" fmla="*/ 82360 h 183920"/>
                  <a:gd name="connsiteX156" fmla="*/ 49868 w 154968"/>
                  <a:gd name="connsiteY156" fmla="*/ 85001 h 183920"/>
                  <a:gd name="connsiteX157" fmla="*/ 46725 w 154968"/>
                  <a:gd name="connsiteY157" fmla="*/ 86507 h 183920"/>
                  <a:gd name="connsiteX158" fmla="*/ 45166 w 154968"/>
                  <a:gd name="connsiteY158" fmla="*/ 87217 h 183920"/>
                  <a:gd name="connsiteX159" fmla="*/ 43737 w 154968"/>
                  <a:gd name="connsiteY159" fmla="*/ 88049 h 183920"/>
                  <a:gd name="connsiteX160" fmla="*/ 40906 w 154968"/>
                  <a:gd name="connsiteY160" fmla="*/ 89659 h 183920"/>
                  <a:gd name="connsiteX161" fmla="*/ 39356 w 154968"/>
                  <a:gd name="connsiteY161" fmla="*/ 90586 h 183920"/>
                  <a:gd name="connsiteX162" fmla="*/ 37754 w 154968"/>
                  <a:gd name="connsiteY162" fmla="*/ 91616 h 183920"/>
                  <a:gd name="connsiteX163" fmla="*/ 34870 w 154968"/>
                  <a:gd name="connsiteY163" fmla="*/ 93530 h 183920"/>
                  <a:gd name="connsiteX164" fmla="*/ 32325 w 154968"/>
                  <a:gd name="connsiteY164" fmla="*/ 95591 h 183920"/>
                  <a:gd name="connsiteX165" fmla="*/ 31043 w 154968"/>
                  <a:gd name="connsiteY165" fmla="*/ 96613 h 183920"/>
                  <a:gd name="connsiteX166" fmla="*/ 29883 w 154968"/>
                  <a:gd name="connsiteY166" fmla="*/ 97756 h 183920"/>
                  <a:gd name="connsiteX167" fmla="*/ 27579 w 154968"/>
                  <a:gd name="connsiteY167" fmla="*/ 100042 h 183920"/>
                  <a:gd name="connsiteX168" fmla="*/ 23562 w 154968"/>
                  <a:gd name="connsiteY168" fmla="*/ 105090 h 183920"/>
                  <a:gd name="connsiteX169" fmla="*/ 20176 w 154968"/>
                  <a:gd name="connsiteY169" fmla="*/ 110597 h 183920"/>
                  <a:gd name="connsiteX170" fmla="*/ 17682 w 154968"/>
                  <a:gd name="connsiteY170" fmla="*/ 116563 h 183920"/>
                  <a:gd name="connsiteX171" fmla="*/ 15924 w 154968"/>
                  <a:gd name="connsiteY171" fmla="*/ 122789 h 183920"/>
                  <a:gd name="connsiteX172" fmla="*/ 15448 w 154968"/>
                  <a:gd name="connsiteY172" fmla="*/ 126019 h 183920"/>
                  <a:gd name="connsiteX173" fmla="*/ 15223 w 154968"/>
                  <a:gd name="connsiteY173" fmla="*/ 127629 h 183920"/>
                  <a:gd name="connsiteX174" fmla="*/ 15145 w 154968"/>
                  <a:gd name="connsiteY174" fmla="*/ 129266 h 183920"/>
                  <a:gd name="connsiteX175" fmla="*/ 16210 w 154968"/>
                  <a:gd name="connsiteY175" fmla="*/ 142333 h 183920"/>
                  <a:gd name="connsiteX176" fmla="*/ 17033 w 154968"/>
                  <a:gd name="connsiteY176" fmla="*/ 145528 h 183920"/>
                  <a:gd name="connsiteX177" fmla="*/ 18167 w 154968"/>
                  <a:gd name="connsiteY177" fmla="*/ 148662 h 183920"/>
                  <a:gd name="connsiteX178" fmla="*/ 19405 w 154968"/>
                  <a:gd name="connsiteY178" fmla="*/ 151598 h 183920"/>
                  <a:gd name="connsiteX179" fmla="*/ 20825 w 154968"/>
                  <a:gd name="connsiteY179" fmla="*/ 154507 h 183920"/>
                  <a:gd name="connsiteX180" fmla="*/ 22817 w 154968"/>
                  <a:gd name="connsiteY180" fmla="*/ 157763 h 183920"/>
                  <a:gd name="connsiteX181" fmla="*/ 23328 w 154968"/>
                  <a:gd name="connsiteY181" fmla="*/ 158577 h 183920"/>
                  <a:gd name="connsiteX182" fmla="*/ 23458 w 154968"/>
                  <a:gd name="connsiteY182" fmla="*/ 158768 h 183920"/>
                  <a:gd name="connsiteX183" fmla="*/ 23293 w 154968"/>
                  <a:gd name="connsiteY183" fmla="*/ 158542 h 183920"/>
                  <a:gd name="connsiteX184" fmla="*/ 23328 w 154968"/>
                  <a:gd name="connsiteY184" fmla="*/ 158594 h 183920"/>
                  <a:gd name="connsiteX185" fmla="*/ 23397 w 154968"/>
                  <a:gd name="connsiteY185" fmla="*/ 158664 h 183920"/>
                  <a:gd name="connsiteX186" fmla="*/ 23614 w 154968"/>
                  <a:gd name="connsiteY186" fmla="*/ 159001 h 183920"/>
                  <a:gd name="connsiteX187" fmla="*/ 24575 w 154968"/>
                  <a:gd name="connsiteY187" fmla="*/ 160266 h 183920"/>
                  <a:gd name="connsiteX188" fmla="*/ 26627 w 154968"/>
                  <a:gd name="connsiteY188" fmla="*/ 162716 h 183920"/>
                  <a:gd name="connsiteX189" fmla="*/ 28930 w 154968"/>
                  <a:gd name="connsiteY189" fmla="*/ 164967 h 183920"/>
                  <a:gd name="connsiteX190" fmla="*/ 53106 w 154968"/>
                  <a:gd name="connsiteY190" fmla="*/ 173627 h 183920"/>
                  <a:gd name="connsiteX191" fmla="*/ 59731 w 154968"/>
                  <a:gd name="connsiteY191" fmla="*/ 172804 h 183920"/>
                  <a:gd name="connsiteX192" fmla="*/ 65974 w 154968"/>
                  <a:gd name="connsiteY192" fmla="*/ 170752 h 183920"/>
                  <a:gd name="connsiteX193" fmla="*/ 66727 w 154968"/>
                  <a:gd name="connsiteY193" fmla="*/ 170431 h 183920"/>
                  <a:gd name="connsiteX194" fmla="*/ 67558 w 154968"/>
                  <a:gd name="connsiteY194" fmla="*/ 169972 h 183920"/>
                  <a:gd name="connsiteX195" fmla="*/ 69230 w 154968"/>
                  <a:gd name="connsiteY195" fmla="*/ 169063 h 183920"/>
                  <a:gd name="connsiteX196" fmla="*/ 70070 w 154968"/>
                  <a:gd name="connsiteY196" fmla="*/ 168587 h 183920"/>
                  <a:gd name="connsiteX197" fmla="*/ 69940 w 154968"/>
                  <a:gd name="connsiteY197" fmla="*/ 168691 h 183920"/>
                  <a:gd name="connsiteX198" fmla="*/ 69983 w 154968"/>
                  <a:gd name="connsiteY198" fmla="*/ 168656 h 183920"/>
                  <a:gd name="connsiteX199" fmla="*/ 70070 w 154968"/>
                  <a:gd name="connsiteY199" fmla="*/ 168587 h 183920"/>
                  <a:gd name="connsiteX200" fmla="*/ 70234 w 154968"/>
                  <a:gd name="connsiteY200" fmla="*/ 168483 h 183920"/>
                  <a:gd name="connsiteX201" fmla="*/ 70572 w 154968"/>
                  <a:gd name="connsiteY201" fmla="*/ 168249 h 183920"/>
                  <a:gd name="connsiteX202" fmla="*/ 71897 w 154968"/>
                  <a:gd name="connsiteY202" fmla="*/ 167340 h 183920"/>
                  <a:gd name="connsiteX203" fmla="*/ 76443 w 154968"/>
                  <a:gd name="connsiteY203" fmla="*/ 162708 h 183920"/>
                  <a:gd name="connsiteX204" fmla="*/ 79465 w 154968"/>
                  <a:gd name="connsiteY204" fmla="*/ 156837 h 183920"/>
                  <a:gd name="connsiteX205" fmla="*/ 80668 w 154968"/>
                  <a:gd name="connsiteY205" fmla="*/ 150221 h 183920"/>
                  <a:gd name="connsiteX206" fmla="*/ 79889 w 154968"/>
                  <a:gd name="connsiteY206" fmla="*/ 143406 h 183920"/>
                  <a:gd name="connsiteX207" fmla="*/ 78763 w 154968"/>
                  <a:gd name="connsiteY207" fmla="*/ 140142 h 183920"/>
                  <a:gd name="connsiteX208" fmla="*/ 78097 w 154968"/>
                  <a:gd name="connsiteY208" fmla="*/ 138583 h 183920"/>
                  <a:gd name="connsiteX209" fmla="*/ 77135 w 154968"/>
                  <a:gd name="connsiteY209" fmla="*/ 136929 h 183920"/>
                  <a:gd name="connsiteX210" fmla="*/ 66182 w 154968"/>
                  <a:gd name="connsiteY210" fmla="*/ 128625 h 183920"/>
                  <a:gd name="connsiteX211" fmla="*/ 51808 w 154968"/>
                  <a:gd name="connsiteY211" fmla="*/ 130478 h 18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Lst>
                <a:rect l="l" t="t" r="r" b="b"/>
                <a:pathLst>
                  <a:path w="154968" h="183920">
                    <a:moveTo>
                      <a:pt x="51808" y="130478"/>
                    </a:moveTo>
                    <a:cubicBezTo>
                      <a:pt x="55791" y="127300"/>
                      <a:pt x="61281" y="125776"/>
                      <a:pt x="66597" y="126590"/>
                    </a:cubicBezTo>
                    <a:cubicBezTo>
                      <a:pt x="71923" y="127344"/>
                      <a:pt x="77023" y="130244"/>
                      <a:pt x="80417" y="134799"/>
                    </a:cubicBezTo>
                    <a:lnTo>
                      <a:pt x="81560" y="136323"/>
                    </a:lnTo>
                    <a:cubicBezTo>
                      <a:pt x="81915" y="136903"/>
                      <a:pt x="82288" y="137535"/>
                      <a:pt x="82651" y="138142"/>
                    </a:cubicBezTo>
                    <a:cubicBezTo>
                      <a:pt x="83431" y="139371"/>
                      <a:pt x="83915" y="140627"/>
                      <a:pt x="84478" y="141917"/>
                    </a:cubicBezTo>
                    <a:cubicBezTo>
                      <a:pt x="85483" y="144498"/>
                      <a:pt x="86115" y="147260"/>
                      <a:pt x="86366" y="150074"/>
                    </a:cubicBezTo>
                    <a:cubicBezTo>
                      <a:pt x="86548" y="152905"/>
                      <a:pt x="86314" y="155763"/>
                      <a:pt x="85708" y="158551"/>
                    </a:cubicBezTo>
                    <a:cubicBezTo>
                      <a:pt x="85067" y="161357"/>
                      <a:pt x="83967" y="164041"/>
                      <a:pt x="82556" y="166604"/>
                    </a:cubicBezTo>
                    <a:cubicBezTo>
                      <a:pt x="81075" y="169089"/>
                      <a:pt x="79222" y="171410"/>
                      <a:pt x="77101" y="173436"/>
                    </a:cubicBezTo>
                    <a:cubicBezTo>
                      <a:pt x="76555" y="173912"/>
                      <a:pt x="75984" y="174363"/>
                      <a:pt x="75412" y="174839"/>
                    </a:cubicBezTo>
                    <a:lnTo>
                      <a:pt x="74979" y="175194"/>
                    </a:lnTo>
                    <a:lnTo>
                      <a:pt x="74763" y="175367"/>
                    </a:lnTo>
                    <a:lnTo>
                      <a:pt x="74668" y="175454"/>
                    </a:lnTo>
                    <a:lnTo>
                      <a:pt x="74607" y="175497"/>
                    </a:lnTo>
                    <a:cubicBezTo>
                      <a:pt x="74745" y="175410"/>
                      <a:pt x="74356" y="175670"/>
                      <a:pt x="74373" y="175662"/>
                    </a:cubicBezTo>
                    <a:lnTo>
                      <a:pt x="73585" y="176207"/>
                    </a:lnTo>
                    <a:lnTo>
                      <a:pt x="72001" y="177255"/>
                    </a:lnTo>
                    <a:lnTo>
                      <a:pt x="71187" y="177791"/>
                    </a:lnTo>
                    <a:lnTo>
                      <a:pt x="70234" y="178311"/>
                    </a:lnTo>
                    <a:cubicBezTo>
                      <a:pt x="67584" y="179801"/>
                      <a:pt x="64995" y="180935"/>
                      <a:pt x="62276" y="181809"/>
                    </a:cubicBezTo>
                    <a:cubicBezTo>
                      <a:pt x="59557" y="182684"/>
                      <a:pt x="56752" y="183299"/>
                      <a:pt x="53903" y="183619"/>
                    </a:cubicBezTo>
                    <a:cubicBezTo>
                      <a:pt x="42508" y="184979"/>
                      <a:pt x="30549" y="181697"/>
                      <a:pt x="21198" y="174570"/>
                    </a:cubicBezTo>
                    <a:cubicBezTo>
                      <a:pt x="20029" y="173661"/>
                      <a:pt x="18851" y="172778"/>
                      <a:pt x="17803" y="171722"/>
                    </a:cubicBezTo>
                    <a:cubicBezTo>
                      <a:pt x="16738" y="170700"/>
                      <a:pt x="15639" y="169721"/>
                      <a:pt x="14721" y="168570"/>
                    </a:cubicBezTo>
                    <a:lnTo>
                      <a:pt x="13257" y="166872"/>
                    </a:lnTo>
                    <a:lnTo>
                      <a:pt x="12911" y="166457"/>
                    </a:lnTo>
                    <a:lnTo>
                      <a:pt x="12816" y="166353"/>
                    </a:lnTo>
                    <a:lnTo>
                      <a:pt x="12781" y="166301"/>
                    </a:lnTo>
                    <a:cubicBezTo>
                      <a:pt x="12668" y="166154"/>
                      <a:pt x="12937" y="166518"/>
                      <a:pt x="12539" y="165963"/>
                    </a:cubicBezTo>
                    <a:lnTo>
                      <a:pt x="12409" y="165781"/>
                    </a:lnTo>
                    <a:lnTo>
                      <a:pt x="11863" y="165002"/>
                    </a:lnTo>
                    <a:lnTo>
                      <a:pt x="9681" y="161859"/>
                    </a:lnTo>
                    <a:cubicBezTo>
                      <a:pt x="8945" y="160811"/>
                      <a:pt x="8192" y="159322"/>
                      <a:pt x="7456" y="158066"/>
                    </a:cubicBezTo>
                    <a:cubicBezTo>
                      <a:pt x="6728" y="156741"/>
                      <a:pt x="5975" y="155408"/>
                      <a:pt x="5464" y="154092"/>
                    </a:cubicBezTo>
                    <a:lnTo>
                      <a:pt x="3784" y="150134"/>
                    </a:lnTo>
                    <a:lnTo>
                      <a:pt x="2459" y="145995"/>
                    </a:lnTo>
                    <a:cubicBezTo>
                      <a:pt x="866" y="140471"/>
                      <a:pt x="-104" y="134687"/>
                      <a:pt x="9" y="128859"/>
                    </a:cubicBezTo>
                    <a:cubicBezTo>
                      <a:pt x="9" y="123049"/>
                      <a:pt x="909" y="117204"/>
                      <a:pt x="2710" y="111627"/>
                    </a:cubicBezTo>
                    <a:cubicBezTo>
                      <a:pt x="3472" y="108787"/>
                      <a:pt x="4754" y="106129"/>
                      <a:pt x="5940" y="103462"/>
                    </a:cubicBezTo>
                    <a:cubicBezTo>
                      <a:pt x="7395" y="100907"/>
                      <a:pt x="8711" y="98258"/>
                      <a:pt x="10486" y="95920"/>
                    </a:cubicBezTo>
                    <a:cubicBezTo>
                      <a:pt x="13759" y="91036"/>
                      <a:pt x="18020" y="86888"/>
                      <a:pt x="22600" y="83321"/>
                    </a:cubicBezTo>
                    <a:cubicBezTo>
                      <a:pt x="23769" y="82438"/>
                      <a:pt x="24964" y="81615"/>
                      <a:pt x="26151" y="80749"/>
                    </a:cubicBezTo>
                    <a:lnTo>
                      <a:pt x="26532" y="80498"/>
                    </a:lnTo>
                    <a:lnTo>
                      <a:pt x="26644" y="80446"/>
                    </a:lnTo>
                    <a:lnTo>
                      <a:pt x="26843" y="80325"/>
                    </a:lnTo>
                    <a:lnTo>
                      <a:pt x="27259" y="80082"/>
                    </a:lnTo>
                    <a:lnTo>
                      <a:pt x="28090" y="79615"/>
                    </a:lnTo>
                    <a:lnTo>
                      <a:pt x="29736" y="78654"/>
                    </a:lnTo>
                    <a:lnTo>
                      <a:pt x="31389" y="77692"/>
                    </a:lnTo>
                    <a:cubicBezTo>
                      <a:pt x="31918" y="77381"/>
                      <a:pt x="32463" y="77060"/>
                      <a:pt x="33165" y="76749"/>
                    </a:cubicBezTo>
                    <a:lnTo>
                      <a:pt x="37139" y="74887"/>
                    </a:lnTo>
                    <a:cubicBezTo>
                      <a:pt x="39797" y="73571"/>
                      <a:pt x="42386" y="72878"/>
                      <a:pt x="45036" y="71908"/>
                    </a:cubicBezTo>
                    <a:cubicBezTo>
                      <a:pt x="47677" y="71025"/>
                      <a:pt x="50405" y="70540"/>
                      <a:pt x="53089" y="69917"/>
                    </a:cubicBezTo>
                    <a:lnTo>
                      <a:pt x="48327" y="77130"/>
                    </a:lnTo>
                    <a:cubicBezTo>
                      <a:pt x="47868" y="74419"/>
                      <a:pt x="47227" y="71709"/>
                      <a:pt x="47002" y="68938"/>
                    </a:cubicBezTo>
                    <a:cubicBezTo>
                      <a:pt x="46820" y="66185"/>
                      <a:pt x="46439" y="63388"/>
                      <a:pt x="46603" y="60608"/>
                    </a:cubicBezTo>
                    <a:lnTo>
                      <a:pt x="46690" y="56426"/>
                    </a:lnTo>
                    <a:cubicBezTo>
                      <a:pt x="46707" y="55023"/>
                      <a:pt x="46976" y="53672"/>
                      <a:pt x="47123" y="52252"/>
                    </a:cubicBezTo>
                    <a:lnTo>
                      <a:pt x="47374" y="50182"/>
                    </a:lnTo>
                    <a:lnTo>
                      <a:pt x="47504" y="49152"/>
                    </a:lnTo>
                    <a:lnTo>
                      <a:pt x="47556" y="48615"/>
                    </a:lnTo>
                    <a:lnTo>
                      <a:pt x="47591" y="48373"/>
                    </a:lnTo>
                    <a:lnTo>
                      <a:pt x="47617" y="48234"/>
                    </a:lnTo>
                    <a:lnTo>
                      <a:pt x="47617" y="48165"/>
                    </a:lnTo>
                    <a:lnTo>
                      <a:pt x="47712" y="47697"/>
                    </a:lnTo>
                    <a:lnTo>
                      <a:pt x="48543" y="43983"/>
                    </a:lnTo>
                    <a:cubicBezTo>
                      <a:pt x="48708" y="43342"/>
                      <a:pt x="48803" y="42770"/>
                      <a:pt x="49011" y="42078"/>
                    </a:cubicBezTo>
                    <a:lnTo>
                      <a:pt x="49747" y="39861"/>
                    </a:lnTo>
                    <a:cubicBezTo>
                      <a:pt x="50266" y="38406"/>
                      <a:pt x="50725" y="36874"/>
                      <a:pt x="51314" y="35506"/>
                    </a:cubicBezTo>
                    <a:cubicBezTo>
                      <a:pt x="52535" y="32838"/>
                      <a:pt x="53713" y="30137"/>
                      <a:pt x="55375" y="27695"/>
                    </a:cubicBezTo>
                    <a:cubicBezTo>
                      <a:pt x="56813" y="25132"/>
                      <a:pt x="58709" y="22880"/>
                      <a:pt x="60484" y="20534"/>
                    </a:cubicBezTo>
                    <a:cubicBezTo>
                      <a:pt x="62467" y="18404"/>
                      <a:pt x="64389" y="16152"/>
                      <a:pt x="66710" y="14343"/>
                    </a:cubicBezTo>
                    <a:cubicBezTo>
                      <a:pt x="71100" y="10455"/>
                      <a:pt x="76122" y="7337"/>
                      <a:pt x="81456" y="5025"/>
                    </a:cubicBezTo>
                    <a:cubicBezTo>
                      <a:pt x="86782" y="2610"/>
                      <a:pt x="92462" y="1224"/>
                      <a:pt x="98186" y="479"/>
                    </a:cubicBezTo>
                    <a:cubicBezTo>
                      <a:pt x="103901" y="-369"/>
                      <a:pt x="109694" y="20"/>
                      <a:pt x="115322" y="782"/>
                    </a:cubicBezTo>
                    <a:lnTo>
                      <a:pt x="119504" y="1631"/>
                    </a:lnTo>
                    <a:lnTo>
                      <a:pt x="120561" y="1856"/>
                    </a:lnTo>
                    <a:lnTo>
                      <a:pt x="120812" y="1899"/>
                    </a:lnTo>
                    <a:lnTo>
                      <a:pt x="121245" y="2021"/>
                    </a:lnTo>
                    <a:lnTo>
                      <a:pt x="121366" y="2055"/>
                    </a:lnTo>
                    <a:lnTo>
                      <a:pt x="121808" y="2194"/>
                    </a:lnTo>
                    <a:lnTo>
                      <a:pt x="123643" y="2783"/>
                    </a:lnTo>
                    <a:cubicBezTo>
                      <a:pt x="124743" y="3069"/>
                      <a:pt x="126328" y="3744"/>
                      <a:pt x="127774" y="4359"/>
                    </a:cubicBezTo>
                    <a:cubicBezTo>
                      <a:pt x="129280" y="4947"/>
                      <a:pt x="130527" y="5675"/>
                      <a:pt x="131818" y="6367"/>
                    </a:cubicBezTo>
                    <a:cubicBezTo>
                      <a:pt x="142087" y="12135"/>
                      <a:pt x="149854" y="21807"/>
                      <a:pt x="153110" y="32821"/>
                    </a:cubicBezTo>
                    <a:cubicBezTo>
                      <a:pt x="154764" y="38311"/>
                      <a:pt x="155336" y="44104"/>
                      <a:pt x="154738" y="49741"/>
                    </a:cubicBezTo>
                    <a:cubicBezTo>
                      <a:pt x="154669" y="51161"/>
                      <a:pt x="154288" y="52538"/>
                      <a:pt x="154080" y="53923"/>
                    </a:cubicBezTo>
                    <a:lnTo>
                      <a:pt x="153898" y="54971"/>
                    </a:lnTo>
                    <a:lnTo>
                      <a:pt x="153829" y="55222"/>
                    </a:lnTo>
                    <a:lnTo>
                      <a:pt x="153812" y="55292"/>
                    </a:lnTo>
                    <a:lnTo>
                      <a:pt x="153777" y="55395"/>
                    </a:lnTo>
                    <a:lnTo>
                      <a:pt x="153708" y="55638"/>
                    </a:lnTo>
                    <a:lnTo>
                      <a:pt x="153569" y="56071"/>
                    </a:lnTo>
                    <a:lnTo>
                      <a:pt x="153006" y="57950"/>
                    </a:lnTo>
                    <a:cubicBezTo>
                      <a:pt x="151941" y="60989"/>
                      <a:pt x="150565" y="63492"/>
                      <a:pt x="148859" y="65847"/>
                    </a:cubicBezTo>
                    <a:cubicBezTo>
                      <a:pt x="147084" y="68176"/>
                      <a:pt x="145031" y="70228"/>
                      <a:pt x="142719" y="71943"/>
                    </a:cubicBezTo>
                    <a:cubicBezTo>
                      <a:pt x="140381" y="73605"/>
                      <a:pt x="137844" y="74948"/>
                      <a:pt x="135186" y="75909"/>
                    </a:cubicBezTo>
                    <a:cubicBezTo>
                      <a:pt x="132502" y="76792"/>
                      <a:pt x="129731" y="77294"/>
                      <a:pt x="126960" y="77415"/>
                    </a:cubicBezTo>
                    <a:cubicBezTo>
                      <a:pt x="124172" y="77450"/>
                      <a:pt x="121392" y="77234"/>
                      <a:pt x="118760" y="76489"/>
                    </a:cubicBezTo>
                    <a:cubicBezTo>
                      <a:pt x="116153" y="75874"/>
                      <a:pt x="113486" y="74645"/>
                      <a:pt x="111287" y="73034"/>
                    </a:cubicBezTo>
                    <a:cubicBezTo>
                      <a:pt x="109087" y="71406"/>
                      <a:pt x="107226" y="69371"/>
                      <a:pt x="105823" y="67085"/>
                    </a:cubicBezTo>
                    <a:cubicBezTo>
                      <a:pt x="102957" y="62539"/>
                      <a:pt x="102186" y="56867"/>
                      <a:pt x="103528" y="51949"/>
                    </a:cubicBezTo>
                    <a:cubicBezTo>
                      <a:pt x="102879" y="57041"/>
                      <a:pt x="104533" y="62115"/>
                      <a:pt x="107520" y="65882"/>
                    </a:cubicBezTo>
                    <a:cubicBezTo>
                      <a:pt x="109027" y="67778"/>
                      <a:pt x="110871" y="69345"/>
                      <a:pt x="112941" y="70514"/>
                    </a:cubicBezTo>
                    <a:cubicBezTo>
                      <a:pt x="114984" y="71666"/>
                      <a:pt x="117132" y="72376"/>
                      <a:pt x="119522" y="72670"/>
                    </a:cubicBezTo>
                    <a:cubicBezTo>
                      <a:pt x="121868" y="73043"/>
                      <a:pt x="124241" y="72895"/>
                      <a:pt x="126544" y="72610"/>
                    </a:cubicBezTo>
                    <a:cubicBezTo>
                      <a:pt x="128830" y="72272"/>
                      <a:pt x="131030" y="71527"/>
                      <a:pt x="133090" y="70618"/>
                    </a:cubicBezTo>
                    <a:cubicBezTo>
                      <a:pt x="135143" y="69640"/>
                      <a:pt x="137013" y="68367"/>
                      <a:pt x="138684" y="66912"/>
                    </a:cubicBezTo>
                    <a:cubicBezTo>
                      <a:pt x="140338" y="65388"/>
                      <a:pt x="141724" y="63656"/>
                      <a:pt x="142867" y="61803"/>
                    </a:cubicBezTo>
                    <a:cubicBezTo>
                      <a:pt x="143975" y="59924"/>
                      <a:pt x="144780" y="57794"/>
                      <a:pt x="145274" y="55993"/>
                    </a:cubicBezTo>
                    <a:lnTo>
                      <a:pt x="145663" y="54140"/>
                    </a:lnTo>
                    <a:lnTo>
                      <a:pt x="145750" y="53663"/>
                    </a:lnTo>
                    <a:lnTo>
                      <a:pt x="145802" y="53438"/>
                    </a:lnTo>
                    <a:lnTo>
                      <a:pt x="145819" y="53309"/>
                    </a:lnTo>
                    <a:lnTo>
                      <a:pt x="145819" y="53265"/>
                    </a:lnTo>
                    <a:cubicBezTo>
                      <a:pt x="145871" y="53066"/>
                      <a:pt x="145776" y="53456"/>
                      <a:pt x="145802" y="53421"/>
                    </a:cubicBezTo>
                    <a:lnTo>
                      <a:pt x="145871" y="52546"/>
                    </a:lnTo>
                    <a:cubicBezTo>
                      <a:pt x="145932" y="51412"/>
                      <a:pt x="146166" y="50295"/>
                      <a:pt x="146088" y="49178"/>
                    </a:cubicBezTo>
                    <a:cubicBezTo>
                      <a:pt x="146166" y="44650"/>
                      <a:pt x="145308" y="40164"/>
                      <a:pt x="143663" y="36025"/>
                    </a:cubicBezTo>
                    <a:cubicBezTo>
                      <a:pt x="140373" y="27755"/>
                      <a:pt x="133948" y="20889"/>
                      <a:pt x="126129" y="17278"/>
                    </a:cubicBezTo>
                    <a:cubicBezTo>
                      <a:pt x="125159" y="16845"/>
                      <a:pt x="124154" y="16352"/>
                      <a:pt x="123262" y="16092"/>
                    </a:cubicBezTo>
                    <a:cubicBezTo>
                      <a:pt x="122319" y="15797"/>
                      <a:pt x="121583" y="15442"/>
                      <a:pt x="120188" y="15165"/>
                    </a:cubicBezTo>
                    <a:lnTo>
                      <a:pt x="118292" y="14698"/>
                    </a:lnTo>
                    <a:lnTo>
                      <a:pt x="117816" y="14559"/>
                    </a:lnTo>
                    <a:lnTo>
                      <a:pt x="117703" y="14542"/>
                    </a:lnTo>
                    <a:lnTo>
                      <a:pt x="117643" y="14542"/>
                    </a:lnTo>
                    <a:cubicBezTo>
                      <a:pt x="117764" y="14559"/>
                      <a:pt x="117288" y="14447"/>
                      <a:pt x="117911" y="14602"/>
                    </a:cubicBezTo>
                    <a:lnTo>
                      <a:pt x="117695" y="14576"/>
                    </a:lnTo>
                    <a:lnTo>
                      <a:pt x="116846" y="14455"/>
                    </a:lnTo>
                    <a:lnTo>
                      <a:pt x="113512" y="13979"/>
                    </a:lnTo>
                    <a:cubicBezTo>
                      <a:pt x="109053" y="13702"/>
                      <a:pt x="104576" y="13606"/>
                      <a:pt x="100255" y="14550"/>
                    </a:cubicBezTo>
                    <a:cubicBezTo>
                      <a:pt x="95926" y="15390"/>
                      <a:pt x="91683" y="16672"/>
                      <a:pt x="87829" y="18759"/>
                    </a:cubicBezTo>
                    <a:lnTo>
                      <a:pt x="86357" y="19452"/>
                    </a:lnTo>
                    <a:lnTo>
                      <a:pt x="84963" y="20300"/>
                    </a:lnTo>
                    <a:cubicBezTo>
                      <a:pt x="84054" y="20889"/>
                      <a:pt x="83084" y="21400"/>
                      <a:pt x="82192" y="22023"/>
                    </a:cubicBezTo>
                    <a:cubicBezTo>
                      <a:pt x="80486" y="23322"/>
                      <a:pt x="78685" y="24578"/>
                      <a:pt x="77170" y="26102"/>
                    </a:cubicBezTo>
                    <a:cubicBezTo>
                      <a:pt x="75516" y="27487"/>
                      <a:pt x="74183" y="29228"/>
                      <a:pt x="72676" y="30769"/>
                    </a:cubicBezTo>
                    <a:cubicBezTo>
                      <a:pt x="71412" y="32509"/>
                      <a:pt x="69983" y="34146"/>
                      <a:pt x="68961" y="36042"/>
                    </a:cubicBezTo>
                    <a:cubicBezTo>
                      <a:pt x="67758" y="37826"/>
                      <a:pt x="66909" y="39818"/>
                      <a:pt x="65913" y="41740"/>
                    </a:cubicBezTo>
                    <a:cubicBezTo>
                      <a:pt x="65454" y="42684"/>
                      <a:pt x="65203" y="43584"/>
                      <a:pt x="64805" y="44511"/>
                    </a:cubicBezTo>
                    <a:lnTo>
                      <a:pt x="64259" y="45896"/>
                    </a:lnTo>
                    <a:cubicBezTo>
                      <a:pt x="64077" y="46407"/>
                      <a:pt x="63948" y="47100"/>
                      <a:pt x="63783" y="47689"/>
                    </a:cubicBezTo>
                    <a:lnTo>
                      <a:pt x="62761" y="51360"/>
                    </a:lnTo>
                    <a:cubicBezTo>
                      <a:pt x="62683" y="51750"/>
                      <a:pt x="62865" y="50919"/>
                      <a:pt x="62848" y="51031"/>
                    </a:cubicBezTo>
                    <a:lnTo>
                      <a:pt x="62839" y="51092"/>
                    </a:lnTo>
                    <a:lnTo>
                      <a:pt x="62813" y="51196"/>
                    </a:lnTo>
                    <a:lnTo>
                      <a:pt x="62779" y="51395"/>
                    </a:lnTo>
                    <a:lnTo>
                      <a:pt x="62692" y="51836"/>
                    </a:lnTo>
                    <a:lnTo>
                      <a:pt x="62545" y="52677"/>
                    </a:lnTo>
                    <a:lnTo>
                      <a:pt x="62233" y="54391"/>
                    </a:lnTo>
                    <a:cubicBezTo>
                      <a:pt x="61748" y="56608"/>
                      <a:pt x="61575" y="58920"/>
                      <a:pt x="61324" y="61206"/>
                    </a:cubicBezTo>
                    <a:cubicBezTo>
                      <a:pt x="61159" y="62357"/>
                      <a:pt x="61064" y="63518"/>
                      <a:pt x="61081" y="64669"/>
                    </a:cubicBezTo>
                    <a:lnTo>
                      <a:pt x="60952" y="68133"/>
                    </a:lnTo>
                    <a:cubicBezTo>
                      <a:pt x="60900" y="70445"/>
                      <a:pt x="61073" y="72774"/>
                      <a:pt x="61090" y="75138"/>
                    </a:cubicBezTo>
                    <a:cubicBezTo>
                      <a:pt x="61116" y="78377"/>
                      <a:pt x="59133" y="81173"/>
                      <a:pt x="56345" y="82360"/>
                    </a:cubicBezTo>
                    <a:cubicBezTo>
                      <a:pt x="54180" y="83269"/>
                      <a:pt x="51972" y="84031"/>
                      <a:pt x="49868" y="85001"/>
                    </a:cubicBezTo>
                    <a:lnTo>
                      <a:pt x="46725" y="86507"/>
                    </a:lnTo>
                    <a:cubicBezTo>
                      <a:pt x="46205" y="86741"/>
                      <a:pt x="45668" y="86958"/>
                      <a:pt x="45166" y="87217"/>
                    </a:cubicBezTo>
                    <a:lnTo>
                      <a:pt x="43737" y="88049"/>
                    </a:lnTo>
                    <a:lnTo>
                      <a:pt x="40906" y="89659"/>
                    </a:lnTo>
                    <a:cubicBezTo>
                      <a:pt x="40421" y="89858"/>
                      <a:pt x="39910" y="90222"/>
                      <a:pt x="39356" y="90586"/>
                    </a:cubicBezTo>
                    <a:lnTo>
                      <a:pt x="37754" y="91616"/>
                    </a:lnTo>
                    <a:lnTo>
                      <a:pt x="34870" y="93530"/>
                    </a:lnTo>
                    <a:cubicBezTo>
                      <a:pt x="34022" y="94240"/>
                      <a:pt x="33199" y="94933"/>
                      <a:pt x="32325" y="95591"/>
                    </a:cubicBezTo>
                    <a:cubicBezTo>
                      <a:pt x="31909" y="95946"/>
                      <a:pt x="31459" y="96258"/>
                      <a:pt x="31043" y="96613"/>
                    </a:cubicBezTo>
                    <a:lnTo>
                      <a:pt x="29883" y="97756"/>
                    </a:lnTo>
                    <a:cubicBezTo>
                      <a:pt x="29121" y="98518"/>
                      <a:pt x="28298" y="99228"/>
                      <a:pt x="27579" y="100042"/>
                    </a:cubicBezTo>
                    <a:cubicBezTo>
                      <a:pt x="26229" y="101704"/>
                      <a:pt x="24731" y="103280"/>
                      <a:pt x="23562" y="105090"/>
                    </a:cubicBezTo>
                    <a:cubicBezTo>
                      <a:pt x="22219" y="106787"/>
                      <a:pt x="21276" y="108735"/>
                      <a:pt x="20176" y="110597"/>
                    </a:cubicBezTo>
                    <a:cubicBezTo>
                      <a:pt x="19362" y="112580"/>
                      <a:pt x="18297" y="114468"/>
                      <a:pt x="17682" y="116563"/>
                    </a:cubicBezTo>
                    <a:cubicBezTo>
                      <a:pt x="16877" y="118546"/>
                      <a:pt x="16452" y="120693"/>
                      <a:pt x="15924" y="122789"/>
                    </a:cubicBezTo>
                    <a:cubicBezTo>
                      <a:pt x="15725" y="123846"/>
                      <a:pt x="15621" y="124945"/>
                      <a:pt x="15448" y="126019"/>
                    </a:cubicBezTo>
                    <a:lnTo>
                      <a:pt x="15223" y="127629"/>
                    </a:lnTo>
                    <a:lnTo>
                      <a:pt x="15145" y="129266"/>
                    </a:lnTo>
                    <a:cubicBezTo>
                      <a:pt x="14781" y="133613"/>
                      <a:pt x="15266" y="138029"/>
                      <a:pt x="16210" y="142333"/>
                    </a:cubicBezTo>
                    <a:lnTo>
                      <a:pt x="17033" y="145528"/>
                    </a:lnTo>
                    <a:lnTo>
                      <a:pt x="18167" y="148662"/>
                    </a:lnTo>
                    <a:cubicBezTo>
                      <a:pt x="18496" y="149762"/>
                      <a:pt x="18972" y="150645"/>
                      <a:pt x="19405" y="151598"/>
                    </a:cubicBezTo>
                    <a:cubicBezTo>
                      <a:pt x="19907" y="152550"/>
                      <a:pt x="20167" y="153434"/>
                      <a:pt x="20825" y="154507"/>
                    </a:cubicBezTo>
                    <a:lnTo>
                      <a:pt x="22817" y="157763"/>
                    </a:lnTo>
                    <a:lnTo>
                      <a:pt x="23328" y="158577"/>
                    </a:lnTo>
                    <a:lnTo>
                      <a:pt x="23458" y="158768"/>
                    </a:lnTo>
                    <a:cubicBezTo>
                      <a:pt x="23085" y="158257"/>
                      <a:pt x="23362" y="158655"/>
                      <a:pt x="23293" y="158542"/>
                    </a:cubicBezTo>
                    <a:lnTo>
                      <a:pt x="23328" y="158594"/>
                    </a:lnTo>
                    <a:lnTo>
                      <a:pt x="23397" y="158664"/>
                    </a:lnTo>
                    <a:lnTo>
                      <a:pt x="23614" y="159001"/>
                    </a:lnTo>
                    <a:lnTo>
                      <a:pt x="24575" y="160266"/>
                    </a:lnTo>
                    <a:cubicBezTo>
                      <a:pt x="25155" y="161175"/>
                      <a:pt x="25917" y="161928"/>
                      <a:pt x="26627" y="162716"/>
                    </a:cubicBezTo>
                    <a:cubicBezTo>
                      <a:pt x="27311" y="163556"/>
                      <a:pt x="28142" y="164240"/>
                      <a:pt x="28930" y="164967"/>
                    </a:cubicBezTo>
                    <a:cubicBezTo>
                      <a:pt x="35347" y="170717"/>
                      <a:pt x="44205" y="173895"/>
                      <a:pt x="53106" y="173627"/>
                    </a:cubicBezTo>
                    <a:cubicBezTo>
                      <a:pt x="55332" y="173592"/>
                      <a:pt x="57557" y="173289"/>
                      <a:pt x="59731" y="172804"/>
                    </a:cubicBezTo>
                    <a:cubicBezTo>
                      <a:pt x="61930" y="172302"/>
                      <a:pt x="64077" y="171574"/>
                      <a:pt x="65974" y="170752"/>
                    </a:cubicBezTo>
                    <a:cubicBezTo>
                      <a:pt x="66216" y="170639"/>
                      <a:pt x="66467" y="170570"/>
                      <a:pt x="66727" y="170431"/>
                    </a:cubicBezTo>
                    <a:lnTo>
                      <a:pt x="67558" y="169972"/>
                    </a:lnTo>
                    <a:lnTo>
                      <a:pt x="69230" y="169063"/>
                    </a:lnTo>
                    <a:lnTo>
                      <a:pt x="70070" y="168587"/>
                    </a:lnTo>
                    <a:cubicBezTo>
                      <a:pt x="70130" y="168561"/>
                      <a:pt x="69775" y="168786"/>
                      <a:pt x="69940" y="168691"/>
                    </a:cubicBezTo>
                    <a:lnTo>
                      <a:pt x="69983" y="168656"/>
                    </a:lnTo>
                    <a:lnTo>
                      <a:pt x="70070" y="168587"/>
                    </a:lnTo>
                    <a:lnTo>
                      <a:pt x="70234" y="168483"/>
                    </a:lnTo>
                    <a:lnTo>
                      <a:pt x="70572" y="168249"/>
                    </a:lnTo>
                    <a:lnTo>
                      <a:pt x="71897" y="167340"/>
                    </a:lnTo>
                    <a:cubicBezTo>
                      <a:pt x="73576" y="166015"/>
                      <a:pt x="75135" y="164448"/>
                      <a:pt x="76443" y="162708"/>
                    </a:cubicBezTo>
                    <a:cubicBezTo>
                      <a:pt x="77690" y="160898"/>
                      <a:pt x="78737" y="158949"/>
                      <a:pt x="79465" y="156837"/>
                    </a:cubicBezTo>
                    <a:cubicBezTo>
                      <a:pt x="80140" y="154715"/>
                      <a:pt x="80582" y="152490"/>
                      <a:pt x="80668" y="150221"/>
                    </a:cubicBezTo>
                    <a:cubicBezTo>
                      <a:pt x="80651" y="147935"/>
                      <a:pt x="80478" y="145675"/>
                      <a:pt x="79889" y="143406"/>
                    </a:cubicBezTo>
                    <a:cubicBezTo>
                      <a:pt x="79551" y="142324"/>
                      <a:pt x="79257" y="141120"/>
                      <a:pt x="78763" y="140142"/>
                    </a:cubicBezTo>
                    <a:cubicBezTo>
                      <a:pt x="78547" y="139622"/>
                      <a:pt x="78348" y="139129"/>
                      <a:pt x="78097" y="138583"/>
                    </a:cubicBezTo>
                    <a:lnTo>
                      <a:pt x="77135" y="136929"/>
                    </a:lnTo>
                    <a:cubicBezTo>
                      <a:pt x="74884" y="132972"/>
                      <a:pt x="70858" y="129855"/>
                      <a:pt x="66182" y="128625"/>
                    </a:cubicBezTo>
                    <a:cubicBezTo>
                      <a:pt x="61540" y="127396"/>
                      <a:pt x="56241" y="127863"/>
                      <a:pt x="51808" y="130478"/>
                    </a:cubicBezTo>
                    <a:close/>
                  </a:path>
                </a:pathLst>
              </a:custGeom>
              <a:grpFill/>
              <a:ln w="8653" cap="flat">
                <a:noFill/>
                <a:prstDash val="solid"/>
                <a:miter/>
              </a:ln>
            </p:spPr>
            <p:txBody>
              <a:bodyPr rtlCol="0" anchor="ctr"/>
              <a:lstStyle/>
              <a:p>
                <a:endParaRPr lang="en-IN" dirty="0"/>
              </a:p>
            </p:txBody>
          </p:sp>
          <p:sp>
            <p:nvSpPr>
              <p:cNvPr id="544" name="Freeform: Shape 543">
                <a:extLst>
                  <a:ext uri="{FF2B5EF4-FFF2-40B4-BE49-F238E27FC236}">
                    <a16:creationId xmlns:a16="http://schemas.microsoft.com/office/drawing/2014/main" id="{000C66FB-F17C-46B0-BCD1-8B34C5967EFC}"/>
                  </a:ext>
                </a:extLst>
              </p:cNvPr>
              <p:cNvSpPr/>
              <p:nvPr/>
            </p:nvSpPr>
            <p:spPr>
              <a:xfrm>
                <a:off x="-2034420" y="2908697"/>
                <a:ext cx="105582" cy="80702"/>
              </a:xfrm>
              <a:custGeom>
                <a:avLst/>
                <a:gdLst>
                  <a:gd name="connsiteX0" fmla="*/ 1 w 105582"/>
                  <a:gd name="connsiteY0" fmla="*/ 55681 h 80702"/>
                  <a:gd name="connsiteX1" fmla="*/ 261 w 105582"/>
                  <a:gd name="connsiteY1" fmla="*/ 52928 h 80702"/>
                  <a:gd name="connsiteX2" fmla="*/ 599 w 105582"/>
                  <a:gd name="connsiteY2" fmla="*/ 49663 h 80702"/>
                  <a:gd name="connsiteX3" fmla="*/ 1456 w 105582"/>
                  <a:gd name="connsiteY3" fmla="*/ 45212 h 80702"/>
                  <a:gd name="connsiteX4" fmla="*/ 2920 w 105582"/>
                  <a:gd name="connsiteY4" fmla="*/ 39731 h 80702"/>
                  <a:gd name="connsiteX5" fmla="*/ 3881 w 105582"/>
                  <a:gd name="connsiteY5" fmla="*/ 36666 h 80702"/>
                  <a:gd name="connsiteX6" fmla="*/ 5162 w 105582"/>
                  <a:gd name="connsiteY6" fmla="*/ 33453 h 80702"/>
                  <a:gd name="connsiteX7" fmla="*/ 5838 w 105582"/>
                  <a:gd name="connsiteY7" fmla="*/ 31765 h 80702"/>
                  <a:gd name="connsiteX8" fmla="*/ 6020 w 105582"/>
                  <a:gd name="connsiteY8" fmla="*/ 31341 h 80702"/>
                  <a:gd name="connsiteX9" fmla="*/ 6115 w 105582"/>
                  <a:gd name="connsiteY9" fmla="*/ 31124 h 80702"/>
                  <a:gd name="connsiteX10" fmla="*/ 6167 w 105582"/>
                  <a:gd name="connsiteY10" fmla="*/ 31003 h 80702"/>
                  <a:gd name="connsiteX11" fmla="*/ 6288 w 105582"/>
                  <a:gd name="connsiteY11" fmla="*/ 30769 h 80702"/>
                  <a:gd name="connsiteX12" fmla="*/ 6704 w 105582"/>
                  <a:gd name="connsiteY12" fmla="*/ 29964 h 80702"/>
                  <a:gd name="connsiteX13" fmla="*/ 8453 w 105582"/>
                  <a:gd name="connsiteY13" fmla="*/ 26604 h 80702"/>
                  <a:gd name="connsiteX14" fmla="*/ 10782 w 105582"/>
                  <a:gd name="connsiteY14" fmla="*/ 23019 h 80702"/>
                  <a:gd name="connsiteX15" fmla="*/ 12046 w 105582"/>
                  <a:gd name="connsiteY15" fmla="*/ 21149 h 80702"/>
                  <a:gd name="connsiteX16" fmla="*/ 13484 w 105582"/>
                  <a:gd name="connsiteY16" fmla="*/ 19417 h 80702"/>
                  <a:gd name="connsiteX17" fmla="*/ 28507 w 105582"/>
                  <a:gd name="connsiteY17" fmla="*/ 6853 h 80702"/>
                  <a:gd name="connsiteX18" fmla="*/ 49514 w 105582"/>
                  <a:gd name="connsiteY18" fmla="*/ 289 h 80702"/>
                  <a:gd name="connsiteX19" fmla="*/ 72937 w 105582"/>
                  <a:gd name="connsiteY19" fmla="*/ 2835 h 80702"/>
                  <a:gd name="connsiteX20" fmla="*/ 78583 w 105582"/>
                  <a:gd name="connsiteY20" fmla="*/ 5026 h 80702"/>
                  <a:gd name="connsiteX21" fmla="*/ 83995 w 105582"/>
                  <a:gd name="connsiteY21" fmla="*/ 7822 h 80702"/>
                  <a:gd name="connsiteX22" fmla="*/ 84168 w 105582"/>
                  <a:gd name="connsiteY22" fmla="*/ 7909 h 80702"/>
                  <a:gd name="connsiteX23" fmla="*/ 84506 w 105582"/>
                  <a:gd name="connsiteY23" fmla="*/ 8100 h 80702"/>
                  <a:gd name="connsiteX24" fmla="*/ 84800 w 105582"/>
                  <a:gd name="connsiteY24" fmla="*/ 8299 h 80702"/>
                  <a:gd name="connsiteX25" fmla="*/ 85380 w 105582"/>
                  <a:gd name="connsiteY25" fmla="*/ 8706 h 80702"/>
                  <a:gd name="connsiteX26" fmla="*/ 86575 w 105582"/>
                  <a:gd name="connsiteY26" fmla="*/ 9468 h 80702"/>
                  <a:gd name="connsiteX27" fmla="*/ 87753 w 105582"/>
                  <a:gd name="connsiteY27" fmla="*/ 10273 h 80702"/>
                  <a:gd name="connsiteX28" fmla="*/ 89052 w 105582"/>
                  <a:gd name="connsiteY28" fmla="*/ 11295 h 80702"/>
                  <a:gd name="connsiteX29" fmla="*/ 91563 w 105582"/>
                  <a:gd name="connsiteY29" fmla="*/ 13407 h 80702"/>
                  <a:gd name="connsiteX30" fmla="*/ 93797 w 105582"/>
                  <a:gd name="connsiteY30" fmla="*/ 15624 h 80702"/>
                  <a:gd name="connsiteX31" fmla="*/ 100940 w 105582"/>
                  <a:gd name="connsiteY31" fmla="*/ 25842 h 80702"/>
                  <a:gd name="connsiteX32" fmla="*/ 104854 w 105582"/>
                  <a:gd name="connsiteY32" fmla="*/ 37497 h 80702"/>
                  <a:gd name="connsiteX33" fmla="*/ 102646 w 105582"/>
                  <a:gd name="connsiteY33" fmla="*/ 60920 h 80702"/>
                  <a:gd name="connsiteX34" fmla="*/ 101495 w 105582"/>
                  <a:gd name="connsiteY34" fmla="*/ 63544 h 80702"/>
                  <a:gd name="connsiteX35" fmla="*/ 100863 w 105582"/>
                  <a:gd name="connsiteY35" fmla="*/ 64825 h 80702"/>
                  <a:gd name="connsiteX36" fmla="*/ 100568 w 105582"/>
                  <a:gd name="connsiteY36" fmla="*/ 65449 h 80702"/>
                  <a:gd name="connsiteX37" fmla="*/ 100404 w 105582"/>
                  <a:gd name="connsiteY37" fmla="*/ 65769 h 80702"/>
                  <a:gd name="connsiteX38" fmla="*/ 100317 w 105582"/>
                  <a:gd name="connsiteY38" fmla="*/ 65942 h 80702"/>
                  <a:gd name="connsiteX39" fmla="*/ 100187 w 105582"/>
                  <a:gd name="connsiteY39" fmla="*/ 66159 h 80702"/>
                  <a:gd name="connsiteX40" fmla="*/ 100153 w 105582"/>
                  <a:gd name="connsiteY40" fmla="*/ 66211 h 80702"/>
                  <a:gd name="connsiteX41" fmla="*/ 98767 w 105582"/>
                  <a:gd name="connsiteY41" fmla="*/ 68436 h 80702"/>
                  <a:gd name="connsiteX42" fmla="*/ 96923 w 105582"/>
                  <a:gd name="connsiteY42" fmla="*/ 70809 h 80702"/>
                  <a:gd name="connsiteX43" fmla="*/ 88212 w 105582"/>
                  <a:gd name="connsiteY43" fmla="*/ 77649 h 80702"/>
                  <a:gd name="connsiteX44" fmla="*/ 68581 w 105582"/>
                  <a:gd name="connsiteY44" fmla="*/ 79918 h 80702"/>
                  <a:gd name="connsiteX45" fmla="*/ 60329 w 105582"/>
                  <a:gd name="connsiteY45" fmla="*/ 76515 h 80702"/>
                  <a:gd name="connsiteX46" fmla="*/ 58710 w 105582"/>
                  <a:gd name="connsiteY46" fmla="*/ 75441 h 80702"/>
                  <a:gd name="connsiteX47" fmla="*/ 57022 w 105582"/>
                  <a:gd name="connsiteY47" fmla="*/ 74082 h 80702"/>
                  <a:gd name="connsiteX48" fmla="*/ 55593 w 105582"/>
                  <a:gd name="connsiteY48" fmla="*/ 72662 h 80702"/>
                  <a:gd name="connsiteX49" fmla="*/ 54337 w 105582"/>
                  <a:gd name="connsiteY49" fmla="*/ 71146 h 80702"/>
                  <a:gd name="connsiteX50" fmla="*/ 49869 w 105582"/>
                  <a:gd name="connsiteY50" fmla="*/ 58937 h 80702"/>
                  <a:gd name="connsiteX51" fmla="*/ 51159 w 105582"/>
                  <a:gd name="connsiteY51" fmla="*/ 50633 h 80702"/>
                  <a:gd name="connsiteX52" fmla="*/ 52043 w 105582"/>
                  <a:gd name="connsiteY52" fmla="*/ 48589 h 80702"/>
                  <a:gd name="connsiteX53" fmla="*/ 52398 w 105582"/>
                  <a:gd name="connsiteY53" fmla="*/ 47914 h 80702"/>
                  <a:gd name="connsiteX54" fmla="*/ 54787 w 105582"/>
                  <a:gd name="connsiteY54" fmla="*/ 47100 h 80702"/>
                  <a:gd name="connsiteX55" fmla="*/ 55636 w 105582"/>
                  <a:gd name="connsiteY55" fmla="*/ 49429 h 80702"/>
                  <a:gd name="connsiteX56" fmla="*/ 55567 w 105582"/>
                  <a:gd name="connsiteY56" fmla="*/ 49611 h 80702"/>
                  <a:gd name="connsiteX57" fmla="*/ 55307 w 105582"/>
                  <a:gd name="connsiteY57" fmla="*/ 50183 h 80702"/>
                  <a:gd name="connsiteX58" fmla="*/ 54632 w 105582"/>
                  <a:gd name="connsiteY58" fmla="*/ 51888 h 80702"/>
                  <a:gd name="connsiteX59" fmla="*/ 53783 w 105582"/>
                  <a:gd name="connsiteY59" fmla="*/ 58703 h 80702"/>
                  <a:gd name="connsiteX60" fmla="*/ 57706 w 105582"/>
                  <a:gd name="connsiteY60" fmla="*/ 68497 h 80702"/>
                  <a:gd name="connsiteX61" fmla="*/ 58736 w 105582"/>
                  <a:gd name="connsiteY61" fmla="*/ 69674 h 80702"/>
                  <a:gd name="connsiteX62" fmla="*/ 59914 w 105582"/>
                  <a:gd name="connsiteY62" fmla="*/ 70765 h 80702"/>
                  <a:gd name="connsiteX63" fmla="*/ 61135 w 105582"/>
                  <a:gd name="connsiteY63" fmla="*/ 71709 h 80702"/>
                  <a:gd name="connsiteX64" fmla="*/ 62754 w 105582"/>
                  <a:gd name="connsiteY64" fmla="*/ 72722 h 80702"/>
                  <a:gd name="connsiteX65" fmla="*/ 69621 w 105582"/>
                  <a:gd name="connsiteY65" fmla="*/ 75259 h 80702"/>
                  <a:gd name="connsiteX66" fmla="*/ 85640 w 105582"/>
                  <a:gd name="connsiteY66" fmla="*/ 72809 h 80702"/>
                  <a:gd name="connsiteX67" fmla="*/ 92385 w 105582"/>
                  <a:gd name="connsiteY67" fmla="*/ 67085 h 80702"/>
                  <a:gd name="connsiteX68" fmla="*/ 93632 w 105582"/>
                  <a:gd name="connsiteY68" fmla="*/ 65336 h 80702"/>
                  <a:gd name="connsiteX69" fmla="*/ 94914 w 105582"/>
                  <a:gd name="connsiteY69" fmla="*/ 63076 h 80702"/>
                  <a:gd name="connsiteX70" fmla="*/ 95832 w 105582"/>
                  <a:gd name="connsiteY70" fmla="*/ 60989 h 80702"/>
                  <a:gd name="connsiteX71" fmla="*/ 96698 w 105582"/>
                  <a:gd name="connsiteY71" fmla="*/ 58720 h 80702"/>
                  <a:gd name="connsiteX72" fmla="*/ 97589 w 105582"/>
                  <a:gd name="connsiteY72" fmla="*/ 39021 h 80702"/>
                  <a:gd name="connsiteX73" fmla="*/ 93892 w 105582"/>
                  <a:gd name="connsiteY73" fmla="*/ 29548 h 80702"/>
                  <a:gd name="connsiteX74" fmla="*/ 87753 w 105582"/>
                  <a:gd name="connsiteY74" fmla="*/ 21452 h 80702"/>
                  <a:gd name="connsiteX75" fmla="*/ 85900 w 105582"/>
                  <a:gd name="connsiteY75" fmla="*/ 19720 h 80702"/>
                  <a:gd name="connsiteX76" fmla="*/ 84029 w 105582"/>
                  <a:gd name="connsiteY76" fmla="*/ 18213 h 80702"/>
                  <a:gd name="connsiteX77" fmla="*/ 79674 w 105582"/>
                  <a:gd name="connsiteY77" fmla="*/ 15373 h 80702"/>
                  <a:gd name="connsiteX78" fmla="*/ 75015 w 105582"/>
                  <a:gd name="connsiteY78" fmla="*/ 13070 h 80702"/>
                  <a:gd name="connsiteX79" fmla="*/ 70166 w 105582"/>
                  <a:gd name="connsiteY79" fmla="*/ 11260 h 80702"/>
                  <a:gd name="connsiteX80" fmla="*/ 50319 w 105582"/>
                  <a:gd name="connsiteY80" fmla="*/ 9052 h 80702"/>
                  <a:gd name="connsiteX81" fmla="*/ 32335 w 105582"/>
                  <a:gd name="connsiteY81" fmla="*/ 14117 h 80702"/>
                  <a:gd name="connsiteX82" fmla="*/ 28438 w 105582"/>
                  <a:gd name="connsiteY82" fmla="*/ 16230 h 80702"/>
                  <a:gd name="connsiteX83" fmla="*/ 24818 w 105582"/>
                  <a:gd name="connsiteY83" fmla="*/ 18612 h 80702"/>
                  <a:gd name="connsiteX84" fmla="*/ 21571 w 105582"/>
                  <a:gd name="connsiteY84" fmla="*/ 21270 h 80702"/>
                  <a:gd name="connsiteX85" fmla="*/ 18610 w 105582"/>
                  <a:gd name="connsiteY85" fmla="*/ 24024 h 80702"/>
                  <a:gd name="connsiteX86" fmla="*/ 17207 w 105582"/>
                  <a:gd name="connsiteY86" fmla="*/ 25409 h 80702"/>
                  <a:gd name="connsiteX87" fmla="*/ 16003 w 105582"/>
                  <a:gd name="connsiteY87" fmla="*/ 26864 h 80702"/>
                  <a:gd name="connsiteX88" fmla="*/ 13666 w 105582"/>
                  <a:gd name="connsiteY88" fmla="*/ 29721 h 80702"/>
                  <a:gd name="connsiteX89" fmla="*/ 11518 w 105582"/>
                  <a:gd name="connsiteY89" fmla="*/ 32847 h 80702"/>
                  <a:gd name="connsiteX90" fmla="*/ 10990 w 105582"/>
                  <a:gd name="connsiteY90" fmla="*/ 33609 h 80702"/>
                  <a:gd name="connsiteX91" fmla="*/ 10964 w 105582"/>
                  <a:gd name="connsiteY91" fmla="*/ 33644 h 80702"/>
                  <a:gd name="connsiteX92" fmla="*/ 10990 w 105582"/>
                  <a:gd name="connsiteY92" fmla="*/ 33575 h 80702"/>
                  <a:gd name="connsiteX93" fmla="*/ 10938 w 105582"/>
                  <a:gd name="connsiteY93" fmla="*/ 33670 h 80702"/>
                  <a:gd name="connsiteX94" fmla="*/ 10834 w 105582"/>
                  <a:gd name="connsiteY94" fmla="*/ 33860 h 80702"/>
                  <a:gd name="connsiteX95" fmla="*/ 10626 w 105582"/>
                  <a:gd name="connsiteY95" fmla="*/ 34250 h 80702"/>
                  <a:gd name="connsiteX96" fmla="*/ 9778 w 105582"/>
                  <a:gd name="connsiteY96" fmla="*/ 35722 h 80702"/>
                  <a:gd name="connsiteX97" fmla="*/ 8158 w 105582"/>
                  <a:gd name="connsiteY97" fmla="*/ 38545 h 80702"/>
                  <a:gd name="connsiteX98" fmla="*/ 6807 w 105582"/>
                  <a:gd name="connsiteY98" fmla="*/ 41255 h 80702"/>
                  <a:gd name="connsiteX99" fmla="*/ 4591 w 105582"/>
                  <a:gd name="connsiteY99" fmla="*/ 46139 h 80702"/>
                  <a:gd name="connsiteX100" fmla="*/ 2963 w 105582"/>
                  <a:gd name="connsiteY100" fmla="*/ 50183 h 80702"/>
                  <a:gd name="connsiteX101" fmla="*/ 1941 w 105582"/>
                  <a:gd name="connsiteY101" fmla="*/ 53291 h 80702"/>
                  <a:gd name="connsiteX102" fmla="*/ 1058 w 105582"/>
                  <a:gd name="connsiteY102" fmla="*/ 55880 h 80702"/>
                  <a:gd name="connsiteX103" fmla="*/ 348 w 105582"/>
                  <a:gd name="connsiteY103" fmla="*/ 56235 h 80702"/>
                  <a:gd name="connsiteX104" fmla="*/ 1 w 105582"/>
                  <a:gd name="connsiteY104" fmla="*/ 55681 h 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5582" h="80702">
                    <a:moveTo>
                      <a:pt x="1" y="55681"/>
                    </a:moveTo>
                    <a:cubicBezTo>
                      <a:pt x="1" y="55681"/>
                      <a:pt x="97" y="54737"/>
                      <a:pt x="261" y="52928"/>
                    </a:cubicBezTo>
                    <a:cubicBezTo>
                      <a:pt x="356" y="52044"/>
                      <a:pt x="460" y="50962"/>
                      <a:pt x="599" y="49663"/>
                    </a:cubicBezTo>
                    <a:cubicBezTo>
                      <a:pt x="833" y="48364"/>
                      <a:pt x="1127" y="46884"/>
                      <a:pt x="1456" y="45212"/>
                    </a:cubicBezTo>
                    <a:cubicBezTo>
                      <a:pt x="1759" y="43507"/>
                      <a:pt x="2331" y="41714"/>
                      <a:pt x="2920" y="39731"/>
                    </a:cubicBezTo>
                    <a:cubicBezTo>
                      <a:pt x="3223" y="38761"/>
                      <a:pt x="3465" y="37714"/>
                      <a:pt x="3881" y="36666"/>
                    </a:cubicBezTo>
                    <a:cubicBezTo>
                      <a:pt x="4296" y="35618"/>
                      <a:pt x="4721" y="34553"/>
                      <a:pt x="5162" y="33453"/>
                    </a:cubicBezTo>
                    <a:cubicBezTo>
                      <a:pt x="5387" y="32899"/>
                      <a:pt x="5621" y="32328"/>
                      <a:pt x="5838" y="31765"/>
                    </a:cubicBezTo>
                    <a:lnTo>
                      <a:pt x="6020" y="31341"/>
                    </a:lnTo>
                    <a:lnTo>
                      <a:pt x="6115" y="31124"/>
                    </a:lnTo>
                    <a:lnTo>
                      <a:pt x="6167" y="31003"/>
                    </a:lnTo>
                    <a:lnTo>
                      <a:pt x="6288" y="30769"/>
                    </a:lnTo>
                    <a:lnTo>
                      <a:pt x="6704" y="29964"/>
                    </a:lnTo>
                    <a:cubicBezTo>
                      <a:pt x="7258" y="28881"/>
                      <a:pt x="7864" y="27738"/>
                      <a:pt x="8453" y="26604"/>
                    </a:cubicBezTo>
                    <a:cubicBezTo>
                      <a:pt x="9042" y="25452"/>
                      <a:pt x="9985" y="24240"/>
                      <a:pt x="10782" y="23019"/>
                    </a:cubicBezTo>
                    <a:cubicBezTo>
                      <a:pt x="11198" y="22404"/>
                      <a:pt x="11622" y="21772"/>
                      <a:pt x="12046" y="21149"/>
                    </a:cubicBezTo>
                    <a:cubicBezTo>
                      <a:pt x="12514" y="20551"/>
                      <a:pt x="12999" y="19988"/>
                      <a:pt x="13484" y="19417"/>
                    </a:cubicBezTo>
                    <a:cubicBezTo>
                      <a:pt x="17276" y="14689"/>
                      <a:pt x="22368" y="10256"/>
                      <a:pt x="28507" y="6853"/>
                    </a:cubicBezTo>
                    <a:cubicBezTo>
                      <a:pt x="34672" y="3502"/>
                      <a:pt x="41834" y="1008"/>
                      <a:pt x="49514" y="289"/>
                    </a:cubicBezTo>
                    <a:cubicBezTo>
                      <a:pt x="57177" y="-490"/>
                      <a:pt x="65274" y="289"/>
                      <a:pt x="72937" y="2835"/>
                    </a:cubicBezTo>
                    <a:cubicBezTo>
                      <a:pt x="74833" y="3519"/>
                      <a:pt x="76695" y="4298"/>
                      <a:pt x="78583" y="5026"/>
                    </a:cubicBezTo>
                    <a:cubicBezTo>
                      <a:pt x="80410" y="5909"/>
                      <a:pt x="82202" y="6887"/>
                      <a:pt x="83995" y="7822"/>
                    </a:cubicBezTo>
                    <a:lnTo>
                      <a:pt x="84168" y="7909"/>
                    </a:lnTo>
                    <a:lnTo>
                      <a:pt x="84506" y="8100"/>
                    </a:lnTo>
                    <a:lnTo>
                      <a:pt x="84800" y="8299"/>
                    </a:lnTo>
                    <a:lnTo>
                      <a:pt x="85380" y="8706"/>
                    </a:lnTo>
                    <a:lnTo>
                      <a:pt x="86575" y="9468"/>
                    </a:lnTo>
                    <a:lnTo>
                      <a:pt x="87753" y="10273"/>
                    </a:lnTo>
                    <a:lnTo>
                      <a:pt x="89052" y="11295"/>
                    </a:lnTo>
                    <a:cubicBezTo>
                      <a:pt x="89891" y="12014"/>
                      <a:pt x="90809" y="12680"/>
                      <a:pt x="91563" y="13407"/>
                    </a:cubicBezTo>
                    <a:lnTo>
                      <a:pt x="93797" y="15624"/>
                    </a:lnTo>
                    <a:cubicBezTo>
                      <a:pt x="96611" y="18716"/>
                      <a:pt x="99079" y="22136"/>
                      <a:pt x="100940" y="25842"/>
                    </a:cubicBezTo>
                    <a:cubicBezTo>
                      <a:pt x="102733" y="29583"/>
                      <a:pt x="104127" y="33471"/>
                      <a:pt x="104854" y="37497"/>
                    </a:cubicBezTo>
                    <a:cubicBezTo>
                      <a:pt x="106335" y="45515"/>
                      <a:pt x="105538" y="53768"/>
                      <a:pt x="102646" y="60920"/>
                    </a:cubicBezTo>
                    <a:cubicBezTo>
                      <a:pt x="102343" y="61829"/>
                      <a:pt x="101936" y="62704"/>
                      <a:pt x="101495" y="63544"/>
                    </a:cubicBezTo>
                    <a:lnTo>
                      <a:pt x="100863" y="64825"/>
                    </a:lnTo>
                    <a:lnTo>
                      <a:pt x="100568" y="65449"/>
                    </a:lnTo>
                    <a:lnTo>
                      <a:pt x="100404" y="65769"/>
                    </a:lnTo>
                    <a:lnTo>
                      <a:pt x="100317" y="65942"/>
                    </a:lnTo>
                    <a:lnTo>
                      <a:pt x="100187" y="66159"/>
                    </a:lnTo>
                    <a:lnTo>
                      <a:pt x="100153" y="66211"/>
                    </a:lnTo>
                    <a:cubicBezTo>
                      <a:pt x="99685" y="66955"/>
                      <a:pt x="99235" y="67700"/>
                      <a:pt x="98767" y="68436"/>
                    </a:cubicBezTo>
                    <a:cubicBezTo>
                      <a:pt x="98152" y="69233"/>
                      <a:pt x="97529" y="70021"/>
                      <a:pt x="96923" y="70809"/>
                    </a:cubicBezTo>
                    <a:cubicBezTo>
                      <a:pt x="94446" y="73727"/>
                      <a:pt x="91433" y="76030"/>
                      <a:pt x="88212" y="77649"/>
                    </a:cubicBezTo>
                    <a:cubicBezTo>
                      <a:pt x="81752" y="80957"/>
                      <a:pt x="74608" y="81347"/>
                      <a:pt x="68581" y="79918"/>
                    </a:cubicBezTo>
                    <a:cubicBezTo>
                      <a:pt x="65542" y="79139"/>
                      <a:pt x="62944" y="78013"/>
                      <a:pt x="60329" y="76515"/>
                    </a:cubicBezTo>
                    <a:cubicBezTo>
                      <a:pt x="59784" y="76151"/>
                      <a:pt x="59247" y="75796"/>
                      <a:pt x="58710" y="75441"/>
                    </a:cubicBezTo>
                    <a:cubicBezTo>
                      <a:pt x="58147" y="74965"/>
                      <a:pt x="57567" y="74532"/>
                      <a:pt x="57022" y="74082"/>
                    </a:cubicBezTo>
                    <a:cubicBezTo>
                      <a:pt x="56528" y="73580"/>
                      <a:pt x="56060" y="73112"/>
                      <a:pt x="55593" y="72662"/>
                    </a:cubicBezTo>
                    <a:cubicBezTo>
                      <a:pt x="55169" y="72134"/>
                      <a:pt x="54736" y="71640"/>
                      <a:pt x="54337" y="71146"/>
                    </a:cubicBezTo>
                    <a:cubicBezTo>
                      <a:pt x="51246" y="67042"/>
                      <a:pt x="49999" y="62574"/>
                      <a:pt x="49869" y="58937"/>
                    </a:cubicBezTo>
                    <a:cubicBezTo>
                      <a:pt x="49696" y="55266"/>
                      <a:pt x="50467" y="52443"/>
                      <a:pt x="51159" y="50633"/>
                    </a:cubicBezTo>
                    <a:cubicBezTo>
                      <a:pt x="51462" y="49707"/>
                      <a:pt x="51843" y="49040"/>
                      <a:pt x="52043" y="48589"/>
                    </a:cubicBezTo>
                    <a:cubicBezTo>
                      <a:pt x="52259" y="48139"/>
                      <a:pt x="52398" y="47914"/>
                      <a:pt x="52398" y="47914"/>
                    </a:cubicBezTo>
                    <a:cubicBezTo>
                      <a:pt x="52831" y="47013"/>
                      <a:pt x="53904" y="46650"/>
                      <a:pt x="54787" y="47100"/>
                    </a:cubicBezTo>
                    <a:cubicBezTo>
                      <a:pt x="55662" y="47524"/>
                      <a:pt x="56034" y="48555"/>
                      <a:pt x="55636" y="49429"/>
                    </a:cubicBezTo>
                    <a:lnTo>
                      <a:pt x="55567" y="49611"/>
                    </a:lnTo>
                    <a:cubicBezTo>
                      <a:pt x="55567" y="49611"/>
                      <a:pt x="55472" y="49793"/>
                      <a:pt x="55307" y="50183"/>
                    </a:cubicBezTo>
                    <a:cubicBezTo>
                      <a:pt x="55151" y="50555"/>
                      <a:pt x="54848" y="51109"/>
                      <a:pt x="54632" y="51888"/>
                    </a:cubicBezTo>
                    <a:cubicBezTo>
                      <a:pt x="54095" y="53361"/>
                      <a:pt x="53558" y="55707"/>
                      <a:pt x="53783" y="58703"/>
                    </a:cubicBezTo>
                    <a:cubicBezTo>
                      <a:pt x="53965" y="61665"/>
                      <a:pt x="55117" y="65284"/>
                      <a:pt x="57706" y="68497"/>
                    </a:cubicBezTo>
                    <a:cubicBezTo>
                      <a:pt x="58026" y="68886"/>
                      <a:pt x="58381" y="69285"/>
                      <a:pt x="58736" y="69674"/>
                    </a:cubicBezTo>
                    <a:cubicBezTo>
                      <a:pt x="59117" y="70038"/>
                      <a:pt x="59507" y="70402"/>
                      <a:pt x="59914" y="70765"/>
                    </a:cubicBezTo>
                    <a:cubicBezTo>
                      <a:pt x="60312" y="71069"/>
                      <a:pt x="60719" y="71389"/>
                      <a:pt x="61135" y="71709"/>
                    </a:cubicBezTo>
                    <a:cubicBezTo>
                      <a:pt x="61672" y="72047"/>
                      <a:pt x="62208" y="72367"/>
                      <a:pt x="62754" y="72722"/>
                    </a:cubicBezTo>
                    <a:cubicBezTo>
                      <a:pt x="64694" y="73718"/>
                      <a:pt x="67135" y="74749"/>
                      <a:pt x="69621" y="75259"/>
                    </a:cubicBezTo>
                    <a:cubicBezTo>
                      <a:pt x="74686" y="76273"/>
                      <a:pt x="80548" y="75666"/>
                      <a:pt x="85640" y="72809"/>
                    </a:cubicBezTo>
                    <a:cubicBezTo>
                      <a:pt x="88186" y="71389"/>
                      <a:pt x="90506" y="69440"/>
                      <a:pt x="92385" y="67085"/>
                    </a:cubicBezTo>
                    <a:lnTo>
                      <a:pt x="93632" y="65336"/>
                    </a:lnTo>
                    <a:cubicBezTo>
                      <a:pt x="94074" y="64574"/>
                      <a:pt x="94498" y="63830"/>
                      <a:pt x="94914" y="63076"/>
                    </a:cubicBezTo>
                    <a:lnTo>
                      <a:pt x="95832" y="60989"/>
                    </a:lnTo>
                    <a:cubicBezTo>
                      <a:pt x="96178" y="60279"/>
                      <a:pt x="96472" y="59517"/>
                      <a:pt x="96698" y="58720"/>
                    </a:cubicBezTo>
                    <a:cubicBezTo>
                      <a:pt x="98828" y="52555"/>
                      <a:pt x="99131" y="45611"/>
                      <a:pt x="97589" y="39021"/>
                    </a:cubicBezTo>
                    <a:cubicBezTo>
                      <a:pt x="96827" y="35722"/>
                      <a:pt x="95503" y="32544"/>
                      <a:pt x="93892" y="29548"/>
                    </a:cubicBezTo>
                    <a:cubicBezTo>
                      <a:pt x="92264" y="26552"/>
                      <a:pt x="90099" y="23885"/>
                      <a:pt x="87753" y="21452"/>
                    </a:cubicBezTo>
                    <a:lnTo>
                      <a:pt x="85900" y="19720"/>
                    </a:lnTo>
                    <a:cubicBezTo>
                      <a:pt x="85293" y="19140"/>
                      <a:pt x="84635" y="18724"/>
                      <a:pt x="84029" y="18213"/>
                    </a:cubicBezTo>
                    <a:cubicBezTo>
                      <a:pt x="83033" y="17313"/>
                      <a:pt x="80791" y="16083"/>
                      <a:pt x="79674" y="15373"/>
                    </a:cubicBezTo>
                    <a:cubicBezTo>
                      <a:pt x="78124" y="14594"/>
                      <a:pt x="76556" y="13849"/>
                      <a:pt x="75015" y="13070"/>
                    </a:cubicBezTo>
                    <a:cubicBezTo>
                      <a:pt x="73387" y="12473"/>
                      <a:pt x="71794" y="11806"/>
                      <a:pt x="70166" y="11260"/>
                    </a:cubicBezTo>
                    <a:cubicBezTo>
                      <a:pt x="63628" y="9199"/>
                      <a:pt x="56822" y="8455"/>
                      <a:pt x="50319" y="9052"/>
                    </a:cubicBezTo>
                    <a:cubicBezTo>
                      <a:pt x="43860" y="9684"/>
                      <a:pt x="37686" y="11399"/>
                      <a:pt x="32335" y="14117"/>
                    </a:cubicBezTo>
                    <a:cubicBezTo>
                      <a:pt x="31053" y="14880"/>
                      <a:pt x="29685" y="15486"/>
                      <a:pt x="28438" y="16230"/>
                    </a:cubicBezTo>
                    <a:cubicBezTo>
                      <a:pt x="27200" y="17044"/>
                      <a:pt x="26005" y="17858"/>
                      <a:pt x="24818" y="18612"/>
                    </a:cubicBezTo>
                    <a:cubicBezTo>
                      <a:pt x="23710" y="19521"/>
                      <a:pt x="22636" y="20404"/>
                      <a:pt x="21571" y="21270"/>
                    </a:cubicBezTo>
                    <a:cubicBezTo>
                      <a:pt x="20472" y="22101"/>
                      <a:pt x="19597" y="23166"/>
                      <a:pt x="18610" y="24024"/>
                    </a:cubicBezTo>
                    <a:cubicBezTo>
                      <a:pt x="18142" y="24517"/>
                      <a:pt x="17649" y="24941"/>
                      <a:pt x="17207" y="25409"/>
                    </a:cubicBezTo>
                    <a:cubicBezTo>
                      <a:pt x="16800" y="25911"/>
                      <a:pt x="16402" y="26379"/>
                      <a:pt x="16003" y="26864"/>
                    </a:cubicBezTo>
                    <a:cubicBezTo>
                      <a:pt x="15215" y="27842"/>
                      <a:pt x="14376" y="28630"/>
                      <a:pt x="13666" y="29721"/>
                    </a:cubicBezTo>
                    <a:cubicBezTo>
                      <a:pt x="12929" y="30795"/>
                      <a:pt x="12211" y="31851"/>
                      <a:pt x="11518" y="32847"/>
                    </a:cubicBezTo>
                    <a:lnTo>
                      <a:pt x="10990" y="33609"/>
                    </a:lnTo>
                    <a:lnTo>
                      <a:pt x="10964" y="33644"/>
                    </a:lnTo>
                    <a:cubicBezTo>
                      <a:pt x="10973" y="33618"/>
                      <a:pt x="10851" y="33817"/>
                      <a:pt x="10990" y="33575"/>
                    </a:cubicBezTo>
                    <a:lnTo>
                      <a:pt x="10938" y="33670"/>
                    </a:lnTo>
                    <a:lnTo>
                      <a:pt x="10834" y="33860"/>
                    </a:lnTo>
                    <a:lnTo>
                      <a:pt x="10626" y="34250"/>
                    </a:lnTo>
                    <a:cubicBezTo>
                      <a:pt x="10349" y="34744"/>
                      <a:pt x="10063" y="35211"/>
                      <a:pt x="9778" y="35722"/>
                    </a:cubicBezTo>
                    <a:cubicBezTo>
                      <a:pt x="9215" y="36692"/>
                      <a:pt x="8678" y="37636"/>
                      <a:pt x="8158" y="38545"/>
                    </a:cubicBezTo>
                    <a:cubicBezTo>
                      <a:pt x="7656" y="39463"/>
                      <a:pt x="7249" y="40389"/>
                      <a:pt x="6807" y="41255"/>
                    </a:cubicBezTo>
                    <a:cubicBezTo>
                      <a:pt x="5959" y="43013"/>
                      <a:pt x="5136" y="44632"/>
                      <a:pt x="4591" y="46139"/>
                    </a:cubicBezTo>
                    <a:cubicBezTo>
                      <a:pt x="3993" y="47646"/>
                      <a:pt x="3439" y="48996"/>
                      <a:pt x="2963" y="50183"/>
                    </a:cubicBezTo>
                    <a:cubicBezTo>
                      <a:pt x="2556" y="51404"/>
                      <a:pt x="2218" y="52443"/>
                      <a:pt x="1941" y="53291"/>
                    </a:cubicBezTo>
                    <a:cubicBezTo>
                      <a:pt x="1361" y="54988"/>
                      <a:pt x="1058" y="55880"/>
                      <a:pt x="1058" y="55880"/>
                    </a:cubicBezTo>
                    <a:cubicBezTo>
                      <a:pt x="954" y="56183"/>
                      <a:pt x="642" y="56339"/>
                      <a:pt x="348" y="56235"/>
                    </a:cubicBezTo>
                    <a:cubicBezTo>
                      <a:pt x="123" y="56183"/>
                      <a:pt x="-16" y="55932"/>
                      <a:pt x="1" y="55681"/>
                    </a:cubicBezTo>
                    <a:close/>
                  </a:path>
                </a:pathLst>
              </a:custGeom>
              <a:grpFill/>
              <a:ln w="8653" cap="flat">
                <a:noFill/>
                <a:prstDash val="solid"/>
                <a:miter/>
              </a:ln>
            </p:spPr>
            <p:txBody>
              <a:bodyPr rtlCol="0" anchor="ctr"/>
              <a:lstStyle/>
              <a:p>
                <a:endParaRPr lang="en-IN" dirty="0"/>
              </a:p>
            </p:txBody>
          </p:sp>
          <p:sp>
            <p:nvSpPr>
              <p:cNvPr id="545" name="Freeform: Shape 544">
                <a:extLst>
                  <a:ext uri="{FF2B5EF4-FFF2-40B4-BE49-F238E27FC236}">
                    <a16:creationId xmlns:a16="http://schemas.microsoft.com/office/drawing/2014/main" id="{319B6D36-B545-4786-9B92-28AF3EE55CBE}"/>
                  </a:ext>
                </a:extLst>
              </p:cNvPr>
              <p:cNvSpPr/>
              <p:nvPr/>
            </p:nvSpPr>
            <p:spPr>
              <a:xfrm>
                <a:off x="-2244497" y="3114749"/>
                <a:ext cx="101722" cy="74990"/>
              </a:xfrm>
              <a:custGeom>
                <a:avLst/>
                <a:gdLst>
                  <a:gd name="connsiteX0" fmla="*/ 1949 w 101722"/>
                  <a:gd name="connsiteY0" fmla="*/ 71970 h 74990"/>
                  <a:gd name="connsiteX1" fmla="*/ 1377 w 101722"/>
                  <a:gd name="connsiteY1" fmla="*/ 69277 h 74990"/>
                  <a:gd name="connsiteX2" fmla="*/ 736 w 101722"/>
                  <a:gd name="connsiteY2" fmla="*/ 66073 h 74990"/>
                  <a:gd name="connsiteX3" fmla="*/ 251 w 101722"/>
                  <a:gd name="connsiteY3" fmla="*/ 61535 h 74990"/>
                  <a:gd name="connsiteX4" fmla="*/ 26 w 101722"/>
                  <a:gd name="connsiteY4" fmla="*/ 55890 h 74990"/>
                  <a:gd name="connsiteX5" fmla="*/ 35 w 101722"/>
                  <a:gd name="connsiteY5" fmla="*/ 52660 h 74990"/>
                  <a:gd name="connsiteX6" fmla="*/ 329 w 101722"/>
                  <a:gd name="connsiteY6" fmla="*/ 49231 h 74990"/>
                  <a:gd name="connsiteX7" fmla="*/ 494 w 101722"/>
                  <a:gd name="connsiteY7" fmla="*/ 47404 h 74990"/>
                  <a:gd name="connsiteX8" fmla="*/ 520 w 101722"/>
                  <a:gd name="connsiteY8" fmla="*/ 46936 h 74990"/>
                  <a:gd name="connsiteX9" fmla="*/ 555 w 101722"/>
                  <a:gd name="connsiteY9" fmla="*/ 46711 h 74990"/>
                  <a:gd name="connsiteX10" fmla="*/ 555 w 101722"/>
                  <a:gd name="connsiteY10" fmla="*/ 46590 h 74990"/>
                  <a:gd name="connsiteX11" fmla="*/ 606 w 101722"/>
                  <a:gd name="connsiteY11" fmla="*/ 46338 h 74990"/>
                  <a:gd name="connsiteX12" fmla="*/ 780 w 101722"/>
                  <a:gd name="connsiteY12" fmla="*/ 45429 h 74990"/>
                  <a:gd name="connsiteX13" fmla="*/ 1455 w 101722"/>
                  <a:gd name="connsiteY13" fmla="*/ 41706 h 74990"/>
                  <a:gd name="connsiteX14" fmla="*/ 2615 w 101722"/>
                  <a:gd name="connsiteY14" fmla="*/ 37602 h 74990"/>
                  <a:gd name="connsiteX15" fmla="*/ 3282 w 101722"/>
                  <a:gd name="connsiteY15" fmla="*/ 35454 h 74990"/>
                  <a:gd name="connsiteX16" fmla="*/ 4148 w 101722"/>
                  <a:gd name="connsiteY16" fmla="*/ 33367 h 74990"/>
                  <a:gd name="connsiteX17" fmla="*/ 14807 w 101722"/>
                  <a:gd name="connsiteY17" fmla="*/ 16924 h 74990"/>
                  <a:gd name="connsiteX18" fmla="*/ 32957 w 101722"/>
                  <a:gd name="connsiteY18" fmla="*/ 4472 h 74990"/>
                  <a:gd name="connsiteX19" fmla="*/ 56068 w 101722"/>
                  <a:gd name="connsiteY19" fmla="*/ 13 h 74990"/>
                  <a:gd name="connsiteX20" fmla="*/ 62121 w 101722"/>
                  <a:gd name="connsiteY20" fmla="*/ 445 h 74990"/>
                  <a:gd name="connsiteX21" fmla="*/ 68113 w 101722"/>
                  <a:gd name="connsiteY21" fmla="*/ 1511 h 74990"/>
                  <a:gd name="connsiteX22" fmla="*/ 68295 w 101722"/>
                  <a:gd name="connsiteY22" fmla="*/ 1545 h 74990"/>
                  <a:gd name="connsiteX23" fmla="*/ 68589 w 101722"/>
                  <a:gd name="connsiteY23" fmla="*/ 1614 h 74990"/>
                  <a:gd name="connsiteX24" fmla="*/ 68684 w 101722"/>
                  <a:gd name="connsiteY24" fmla="*/ 1649 h 74990"/>
                  <a:gd name="connsiteX25" fmla="*/ 69022 w 101722"/>
                  <a:gd name="connsiteY25" fmla="*/ 1753 h 74990"/>
                  <a:gd name="connsiteX26" fmla="*/ 69689 w 101722"/>
                  <a:gd name="connsiteY26" fmla="*/ 1952 h 74990"/>
                  <a:gd name="connsiteX27" fmla="*/ 71057 w 101722"/>
                  <a:gd name="connsiteY27" fmla="*/ 2359 h 74990"/>
                  <a:gd name="connsiteX28" fmla="*/ 72416 w 101722"/>
                  <a:gd name="connsiteY28" fmla="*/ 2749 h 74990"/>
                  <a:gd name="connsiteX29" fmla="*/ 73958 w 101722"/>
                  <a:gd name="connsiteY29" fmla="*/ 3355 h 74990"/>
                  <a:gd name="connsiteX30" fmla="*/ 76980 w 101722"/>
                  <a:gd name="connsiteY30" fmla="*/ 4610 h 74990"/>
                  <a:gd name="connsiteX31" fmla="*/ 79768 w 101722"/>
                  <a:gd name="connsiteY31" fmla="*/ 6065 h 74990"/>
                  <a:gd name="connsiteX32" fmla="*/ 89596 w 101722"/>
                  <a:gd name="connsiteY32" fmla="*/ 13754 h 74990"/>
                  <a:gd name="connsiteX33" fmla="*/ 96774 w 101722"/>
                  <a:gd name="connsiteY33" fmla="*/ 23730 h 74990"/>
                  <a:gd name="connsiteX34" fmla="*/ 101589 w 101722"/>
                  <a:gd name="connsiteY34" fmla="*/ 46754 h 74990"/>
                  <a:gd name="connsiteX35" fmla="*/ 101260 w 101722"/>
                  <a:gd name="connsiteY35" fmla="*/ 49612 h 74990"/>
                  <a:gd name="connsiteX36" fmla="*/ 101052 w 101722"/>
                  <a:gd name="connsiteY36" fmla="*/ 51006 h 74990"/>
                  <a:gd name="connsiteX37" fmla="*/ 100931 w 101722"/>
                  <a:gd name="connsiteY37" fmla="*/ 51707 h 74990"/>
                  <a:gd name="connsiteX38" fmla="*/ 100870 w 101722"/>
                  <a:gd name="connsiteY38" fmla="*/ 52062 h 74990"/>
                  <a:gd name="connsiteX39" fmla="*/ 100835 w 101722"/>
                  <a:gd name="connsiteY39" fmla="*/ 52235 h 74990"/>
                  <a:gd name="connsiteX40" fmla="*/ 100801 w 101722"/>
                  <a:gd name="connsiteY40" fmla="*/ 52478 h 74990"/>
                  <a:gd name="connsiteX41" fmla="*/ 100766 w 101722"/>
                  <a:gd name="connsiteY41" fmla="*/ 52556 h 74990"/>
                  <a:gd name="connsiteX42" fmla="*/ 100108 w 101722"/>
                  <a:gd name="connsiteY42" fmla="*/ 55067 h 74990"/>
                  <a:gd name="connsiteX43" fmla="*/ 99052 w 101722"/>
                  <a:gd name="connsiteY43" fmla="*/ 57899 h 74990"/>
                  <a:gd name="connsiteX44" fmla="*/ 92739 w 101722"/>
                  <a:gd name="connsiteY44" fmla="*/ 66999 h 74990"/>
                  <a:gd name="connsiteX45" fmla="*/ 74659 w 101722"/>
                  <a:gd name="connsiteY45" fmla="*/ 74948 h 74990"/>
                  <a:gd name="connsiteX46" fmla="*/ 65749 w 101722"/>
                  <a:gd name="connsiteY46" fmla="*/ 74134 h 74990"/>
                  <a:gd name="connsiteX47" fmla="*/ 63913 w 101722"/>
                  <a:gd name="connsiteY47" fmla="*/ 73580 h 74990"/>
                  <a:gd name="connsiteX48" fmla="*/ 61887 w 101722"/>
                  <a:gd name="connsiteY48" fmla="*/ 72783 h 74990"/>
                  <a:gd name="connsiteX49" fmla="*/ 60086 w 101722"/>
                  <a:gd name="connsiteY49" fmla="*/ 71840 h 74990"/>
                  <a:gd name="connsiteX50" fmla="*/ 58458 w 101722"/>
                  <a:gd name="connsiteY50" fmla="*/ 70775 h 74990"/>
                  <a:gd name="connsiteX51" fmla="*/ 50587 w 101722"/>
                  <a:gd name="connsiteY51" fmla="*/ 60410 h 74990"/>
                  <a:gd name="connsiteX52" fmla="*/ 49374 w 101722"/>
                  <a:gd name="connsiteY52" fmla="*/ 52106 h 74990"/>
                  <a:gd name="connsiteX53" fmla="*/ 49634 w 101722"/>
                  <a:gd name="connsiteY53" fmla="*/ 49889 h 74990"/>
                  <a:gd name="connsiteX54" fmla="*/ 49738 w 101722"/>
                  <a:gd name="connsiteY54" fmla="*/ 49136 h 74990"/>
                  <a:gd name="connsiteX55" fmla="*/ 51799 w 101722"/>
                  <a:gd name="connsiteY55" fmla="*/ 47638 h 74990"/>
                  <a:gd name="connsiteX56" fmla="*/ 53288 w 101722"/>
                  <a:gd name="connsiteY56" fmla="*/ 49621 h 74990"/>
                  <a:gd name="connsiteX57" fmla="*/ 53271 w 101722"/>
                  <a:gd name="connsiteY57" fmla="*/ 49811 h 74990"/>
                  <a:gd name="connsiteX58" fmla="*/ 53202 w 101722"/>
                  <a:gd name="connsiteY58" fmla="*/ 50434 h 74990"/>
                  <a:gd name="connsiteX59" fmla="*/ 53046 w 101722"/>
                  <a:gd name="connsiteY59" fmla="*/ 52261 h 74990"/>
                  <a:gd name="connsiteX60" fmla="*/ 54250 w 101722"/>
                  <a:gd name="connsiteY60" fmla="*/ 59024 h 74990"/>
                  <a:gd name="connsiteX61" fmla="*/ 60882 w 101722"/>
                  <a:gd name="connsiteY61" fmla="*/ 67224 h 74990"/>
                  <a:gd name="connsiteX62" fmla="*/ 62216 w 101722"/>
                  <a:gd name="connsiteY62" fmla="*/ 68030 h 74990"/>
                  <a:gd name="connsiteX63" fmla="*/ 63662 w 101722"/>
                  <a:gd name="connsiteY63" fmla="*/ 68731 h 74990"/>
                  <a:gd name="connsiteX64" fmla="*/ 65117 w 101722"/>
                  <a:gd name="connsiteY64" fmla="*/ 69285 h 74990"/>
                  <a:gd name="connsiteX65" fmla="*/ 66961 w 101722"/>
                  <a:gd name="connsiteY65" fmla="*/ 69770 h 74990"/>
                  <a:gd name="connsiteX66" fmla="*/ 74287 w 101722"/>
                  <a:gd name="connsiteY66" fmla="*/ 70186 h 74990"/>
                  <a:gd name="connsiteX67" fmla="*/ 88851 w 101722"/>
                  <a:gd name="connsiteY67" fmla="*/ 63120 h 74990"/>
                  <a:gd name="connsiteX68" fmla="*/ 93596 w 101722"/>
                  <a:gd name="connsiteY68" fmla="*/ 55665 h 74990"/>
                  <a:gd name="connsiteX69" fmla="*/ 94281 w 101722"/>
                  <a:gd name="connsiteY69" fmla="*/ 53630 h 74990"/>
                  <a:gd name="connsiteX70" fmla="*/ 94861 w 101722"/>
                  <a:gd name="connsiteY70" fmla="*/ 51084 h 74990"/>
                  <a:gd name="connsiteX71" fmla="*/ 95112 w 101722"/>
                  <a:gd name="connsiteY71" fmla="*/ 48833 h 74990"/>
                  <a:gd name="connsiteX72" fmla="*/ 95268 w 101722"/>
                  <a:gd name="connsiteY72" fmla="*/ 46399 h 74990"/>
                  <a:gd name="connsiteX73" fmla="*/ 90306 w 101722"/>
                  <a:gd name="connsiteY73" fmla="*/ 27323 h 74990"/>
                  <a:gd name="connsiteX74" fmla="*/ 83994 w 101722"/>
                  <a:gd name="connsiteY74" fmla="*/ 19340 h 74990"/>
                  <a:gd name="connsiteX75" fmla="*/ 75759 w 101722"/>
                  <a:gd name="connsiteY75" fmla="*/ 13417 h 74990"/>
                  <a:gd name="connsiteX76" fmla="*/ 73455 w 101722"/>
                  <a:gd name="connsiteY76" fmla="*/ 12300 h 74990"/>
                  <a:gd name="connsiteX77" fmla="*/ 71221 w 101722"/>
                  <a:gd name="connsiteY77" fmla="*/ 11434 h 74990"/>
                  <a:gd name="connsiteX78" fmla="*/ 66242 w 101722"/>
                  <a:gd name="connsiteY78" fmla="*/ 9979 h 74990"/>
                  <a:gd name="connsiteX79" fmla="*/ 61082 w 101722"/>
                  <a:gd name="connsiteY79" fmla="*/ 9165 h 74990"/>
                  <a:gd name="connsiteX80" fmla="*/ 55929 w 101722"/>
                  <a:gd name="connsiteY80" fmla="*/ 8845 h 74990"/>
                  <a:gd name="connsiteX81" fmla="*/ 36325 w 101722"/>
                  <a:gd name="connsiteY81" fmla="*/ 12603 h 74990"/>
                  <a:gd name="connsiteX82" fmla="*/ 20626 w 101722"/>
                  <a:gd name="connsiteY82" fmla="*/ 22769 h 74990"/>
                  <a:gd name="connsiteX83" fmla="*/ 17526 w 101722"/>
                  <a:gd name="connsiteY83" fmla="*/ 25929 h 74990"/>
                  <a:gd name="connsiteX84" fmla="*/ 14773 w 101722"/>
                  <a:gd name="connsiteY84" fmla="*/ 29280 h 74990"/>
                  <a:gd name="connsiteX85" fmla="*/ 12443 w 101722"/>
                  <a:gd name="connsiteY85" fmla="*/ 32752 h 74990"/>
                  <a:gd name="connsiteX86" fmla="*/ 10443 w 101722"/>
                  <a:gd name="connsiteY86" fmla="*/ 36277 h 74990"/>
                  <a:gd name="connsiteX87" fmla="*/ 9508 w 101722"/>
                  <a:gd name="connsiteY87" fmla="*/ 38017 h 74990"/>
                  <a:gd name="connsiteX88" fmla="*/ 8781 w 101722"/>
                  <a:gd name="connsiteY88" fmla="*/ 39723 h 74990"/>
                  <a:gd name="connsiteX89" fmla="*/ 7404 w 101722"/>
                  <a:gd name="connsiteY89" fmla="*/ 43169 h 74990"/>
                  <a:gd name="connsiteX90" fmla="*/ 6278 w 101722"/>
                  <a:gd name="connsiteY90" fmla="*/ 46789 h 74990"/>
                  <a:gd name="connsiteX91" fmla="*/ 6001 w 101722"/>
                  <a:gd name="connsiteY91" fmla="*/ 47672 h 74990"/>
                  <a:gd name="connsiteX92" fmla="*/ 5984 w 101722"/>
                  <a:gd name="connsiteY92" fmla="*/ 47724 h 74990"/>
                  <a:gd name="connsiteX93" fmla="*/ 5992 w 101722"/>
                  <a:gd name="connsiteY93" fmla="*/ 47638 h 74990"/>
                  <a:gd name="connsiteX94" fmla="*/ 5966 w 101722"/>
                  <a:gd name="connsiteY94" fmla="*/ 47741 h 74990"/>
                  <a:gd name="connsiteX95" fmla="*/ 5923 w 101722"/>
                  <a:gd name="connsiteY95" fmla="*/ 47941 h 74990"/>
                  <a:gd name="connsiteX96" fmla="*/ 5819 w 101722"/>
                  <a:gd name="connsiteY96" fmla="*/ 48382 h 74990"/>
                  <a:gd name="connsiteX97" fmla="*/ 5456 w 101722"/>
                  <a:gd name="connsiteY97" fmla="*/ 50019 h 74990"/>
                  <a:gd name="connsiteX98" fmla="*/ 4746 w 101722"/>
                  <a:gd name="connsiteY98" fmla="*/ 53214 h 74990"/>
                  <a:gd name="connsiteX99" fmla="*/ 4269 w 101722"/>
                  <a:gd name="connsiteY99" fmla="*/ 56210 h 74990"/>
                  <a:gd name="connsiteX100" fmla="*/ 3594 w 101722"/>
                  <a:gd name="connsiteY100" fmla="*/ 61518 h 74990"/>
                  <a:gd name="connsiteX101" fmla="*/ 3222 w 101722"/>
                  <a:gd name="connsiteY101" fmla="*/ 65848 h 74990"/>
                  <a:gd name="connsiteX102" fmla="*/ 3152 w 101722"/>
                  <a:gd name="connsiteY102" fmla="*/ 69147 h 74990"/>
                  <a:gd name="connsiteX103" fmla="*/ 3066 w 101722"/>
                  <a:gd name="connsiteY103" fmla="*/ 71866 h 74990"/>
                  <a:gd name="connsiteX104" fmla="*/ 2503 w 101722"/>
                  <a:gd name="connsiteY104" fmla="*/ 72411 h 74990"/>
                  <a:gd name="connsiteX105" fmla="*/ 1949 w 101722"/>
                  <a:gd name="connsiteY105" fmla="*/ 71970 h 74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101722" h="74990">
                    <a:moveTo>
                      <a:pt x="1949" y="71970"/>
                    </a:moveTo>
                    <a:cubicBezTo>
                      <a:pt x="1949" y="71970"/>
                      <a:pt x="1749" y="71052"/>
                      <a:pt x="1377" y="69277"/>
                    </a:cubicBezTo>
                    <a:cubicBezTo>
                      <a:pt x="1213" y="68411"/>
                      <a:pt x="987" y="67328"/>
                      <a:pt x="736" y="66073"/>
                    </a:cubicBezTo>
                    <a:cubicBezTo>
                      <a:pt x="589" y="64748"/>
                      <a:pt x="433" y="63241"/>
                      <a:pt x="251" y="61535"/>
                    </a:cubicBezTo>
                    <a:cubicBezTo>
                      <a:pt x="26" y="59829"/>
                      <a:pt x="52" y="57942"/>
                      <a:pt x="26" y="55890"/>
                    </a:cubicBezTo>
                    <a:cubicBezTo>
                      <a:pt x="35" y="54859"/>
                      <a:pt x="-43" y="53785"/>
                      <a:pt x="35" y="52660"/>
                    </a:cubicBezTo>
                    <a:cubicBezTo>
                      <a:pt x="139" y="51560"/>
                      <a:pt x="234" y="50426"/>
                      <a:pt x="329" y="49231"/>
                    </a:cubicBezTo>
                    <a:cubicBezTo>
                      <a:pt x="373" y="48625"/>
                      <a:pt x="433" y="48018"/>
                      <a:pt x="494" y="47404"/>
                    </a:cubicBezTo>
                    <a:lnTo>
                      <a:pt x="520" y="46936"/>
                    </a:lnTo>
                    <a:lnTo>
                      <a:pt x="555" y="46711"/>
                    </a:lnTo>
                    <a:lnTo>
                      <a:pt x="555" y="46590"/>
                    </a:lnTo>
                    <a:lnTo>
                      <a:pt x="606" y="46338"/>
                    </a:lnTo>
                    <a:lnTo>
                      <a:pt x="780" y="45429"/>
                    </a:lnTo>
                    <a:cubicBezTo>
                      <a:pt x="1005" y="44226"/>
                      <a:pt x="1221" y="42996"/>
                      <a:pt x="1455" y="41706"/>
                    </a:cubicBezTo>
                    <a:cubicBezTo>
                      <a:pt x="1672" y="40442"/>
                      <a:pt x="2226" y="39004"/>
                      <a:pt x="2615" y="37602"/>
                    </a:cubicBezTo>
                    <a:cubicBezTo>
                      <a:pt x="2832" y="36883"/>
                      <a:pt x="3066" y="36164"/>
                      <a:pt x="3282" y="35454"/>
                    </a:cubicBezTo>
                    <a:cubicBezTo>
                      <a:pt x="3542" y="34735"/>
                      <a:pt x="3845" y="34060"/>
                      <a:pt x="4148" y="33367"/>
                    </a:cubicBezTo>
                    <a:cubicBezTo>
                      <a:pt x="6391" y="27739"/>
                      <a:pt x="9941" y="22006"/>
                      <a:pt x="14807" y="16924"/>
                    </a:cubicBezTo>
                    <a:cubicBezTo>
                      <a:pt x="19708" y="11910"/>
                      <a:pt x="25813" y="7425"/>
                      <a:pt x="32957" y="4472"/>
                    </a:cubicBezTo>
                    <a:cubicBezTo>
                      <a:pt x="40023" y="1467"/>
                      <a:pt x="47998" y="-161"/>
                      <a:pt x="56068" y="13"/>
                    </a:cubicBezTo>
                    <a:cubicBezTo>
                      <a:pt x="58077" y="91"/>
                      <a:pt x="60094" y="298"/>
                      <a:pt x="62121" y="445"/>
                    </a:cubicBezTo>
                    <a:cubicBezTo>
                      <a:pt x="64121" y="731"/>
                      <a:pt x="66113" y="1155"/>
                      <a:pt x="68113" y="1511"/>
                    </a:cubicBezTo>
                    <a:lnTo>
                      <a:pt x="68295" y="1545"/>
                    </a:lnTo>
                    <a:lnTo>
                      <a:pt x="68589" y="1614"/>
                    </a:lnTo>
                    <a:lnTo>
                      <a:pt x="68684" y="1649"/>
                    </a:lnTo>
                    <a:lnTo>
                      <a:pt x="69022" y="1753"/>
                    </a:lnTo>
                    <a:lnTo>
                      <a:pt x="69689" y="1952"/>
                    </a:lnTo>
                    <a:lnTo>
                      <a:pt x="71057" y="2359"/>
                    </a:lnTo>
                    <a:lnTo>
                      <a:pt x="72416" y="2749"/>
                    </a:lnTo>
                    <a:lnTo>
                      <a:pt x="73958" y="3355"/>
                    </a:lnTo>
                    <a:cubicBezTo>
                      <a:pt x="74971" y="3779"/>
                      <a:pt x="76044" y="4134"/>
                      <a:pt x="76980" y="4610"/>
                    </a:cubicBezTo>
                    <a:lnTo>
                      <a:pt x="79768" y="6065"/>
                    </a:lnTo>
                    <a:cubicBezTo>
                      <a:pt x="83370" y="8213"/>
                      <a:pt x="86747" y="10732"/>
                      <a:pt x="89596" y="13754"/>
                    </a:cubicBezTo>
                    <a:cubicBezTo>
                      <a:pt x="92427" y="16777"/>
                      <a:pt x="94904" y="20101"/>
                      <a:pt x="96774" y="23730"/>
                    </a:cubicBezTo>
                    <a:cubicBezTo>
                      <a:pt x="100558" y="30951"/>
                      <a:pt x="102230" y="39065"/>
                      <a:pt x="101589" y="46754"/>
                    </a:cubicBezTo>
                    <a:cubicBezTo>
                      <a:pt x="101554" y="47716"/>
                      <a:pt x="101442" y="48668"/>
                      <a:pt x="101260" y="49612"/>
                    </a:cubicBezTo>
                    <a:lnTo>
                      <a:pt x="101052" y="51006"/>
                    </a:lnTo>
                    <a:lnTo>
                      <a:pt x="100931" y="51707"/>
                    </a:lnTo>
                    <a:lnTo>
                      <a:pt x="100870" y="52062"/>
                    </a:lnTo>
                    <a:lnTo>
                      <a:pt x="100835" y="52235"/>
                    </a:lnTo>
                    <a:lnTo>
                      <a:pt x="100801" y="52478"/>
                    </a:lnTo>
                    <a:lnTo>
                      <a:pt x="100766" y="52556"/>
                    </a:lnTo>
                    <a:cubicBezTo>
                      <a:pt x="100532" y="53404"/>
                      <a:pt x="100316" y="54236"/>
                      <a:pt x="100108" y="55067"/>
                    </a:cubicBezTo>
                    <a:cubicBezTo>
                      <a:pt x="99744" y="56019"/>
                      <a:pt x="99389" y="56972"/>
                      <a:pt x="99052" y="57899"/>
                    </a:cubicBezTo>
                    <a:cubicBezTo>
                      <a:pt x="97519" y="61405"/>
                      <a:pt x="95337" y="64497"/>
                      <a:pt x="92739" y="66999"/>
                    </a:cubicBezTo>
                    <a:cubicBezTo>
                      <a:pt x="87526" y="72048"/>
                      <a:pt x="80824" y="74558"/>
                      <a:pt x="74659" y="74948"/>
                    </a:cubicBezTo>
                    <a:cubicBezTo>
                      <a:pt x="71507" y="75113"/>
                      <a:pt x="68693" y="74792"/>
                      <a:pt x="65749" y="74134"/>
                    </a:cubicBezTo>
                    <a:cubicBezTo>
                      <a:pt x="65143" y="73953"/>
                      <a:pt x="64519" y="73771"/>
                      <a:pt x="63913" y="73580"/>
                    </a:cubicBezTo>
                    <a:cubicBezTo>
                      <a:pt x="63220" y="73312"/>
                      <a:pt x="62545" y="73035"/>
                      <a:pt x="61887" y="72783"/>
                    </a:cubicBezTo>
                    <a:cubicBezTo>
                      <a:pt x="61281" y="72463"/>
                      <a:pt x="60683" y="72143"/>
                      <a:pt x="60086" y="71840"/>
                    </a:cubicBezTo>
                    <a:cubicBezTo>
                      <a:pt x="59540" y="71485"/>
                      <a:pt x="58986" y="71130"/>
                      <a:pt x="58458" y="70775"/>
                    </a:cubicBezTo>
                    <a:cubicBezTo>
                      <a:pt x="54293" y="67744"/>
                      <a:pt x="51764" y="63839"/>
                      <a:pt x="50587" y="60410"/>
                    </a:cubicBezTo>
                    <a:cubicBezTo>
                      <a:pt x="49349" y="56981"/>
                      <a:pt x="49245" y="54045"/>
                      <a:pt x="49374" y="52106"/>
                    </a:cubicBezTo>
                    <a:cubicBezTo>
                      <a:pt x="49383" y="51118"/>
                      <a:pt x="49565" y="50391"/>
                      <a:pt x="49634" y="49889"/>
                    </a:cubicBezTo>
                    <a:cubicBezTo>
                      <a:pt x="49704" y="49395"/>
                      <a:pt x="49738" y="49136"/>
                      <a:pt x="49738" y="49136"/>
                    </a:cubicBezTo>
                    <a:cubicBezTo>
                      <a:pt x="49903" y="48157"/>
                      <a:pt x="50821" y="47490"/>
                      <a:pt x="51799" y="47638"/>
                    </a:cubicBezTo>
                    <a:cubicBezTo>
                      <a:pt x="52743" y="47793"/>
                      <a:pt x="53427" y="48659"/>
                      <a:pt x="53288" y="49621"/>
                    </a:cubicBezTo>
                    <a:lnTo>
                      <a:pt x="53271" y="49811"/>
                    </a:lnTo>
                    <a:cubicBezTo>
                      <a:pt x="53271" y="49811"/>
                      <a:pt x="53245" y="50001"/>
                      <a:pt x="53202" y="50434"/>
                    </a:cubicBezTo>
                    <a:cubicBezTo>
                      <a:pt x="53167" y="50859"/>
                      <a:pt x="53029" y="51448"/>
                      <a:pt x="53046" y="52261"/>
                    </a:cubicBezTo>
                    <a:cubicBezTo>
                      <a:pt x="52994" y="53855"/>
                      <a:pt x="53158" y="56236"/>
                      <a:pt x="54250" y="59024"/>
                    </a:cubicBezTo>
                    <a:cubicBezTo>
                      <a:pt x="55289" y="61795"/>
                      <a:pt x="57479" y="64921"/>
                      <a:pt x="60882" y="67224"/>
                    </a:cubicBezTo>
                    <a:cubicBezTo>
                      <a:pt x="61333" y="67493"/>
                      <a:pt x="61783" y="67753"/>
                      <a:pt x="62216" y="68030"/>
                    </a:cubicBezTo>
                    <a:cubicBezTo>
                      <a:pt x="62709" y="68272"/>
                      <a:pt x="63177" y="68506"/>
                      <a:pt x="63662" y="68731"/>
                    </a:cubicBezTo>
                    <a:cubicBezTo>
                      <a:pt x="64147" y="68913"/>
                      <a:pt x="64614" y="69103"/>
                      <a:pt x="65117" y="69285"/>
                    </a:cubicBezTo>
                    <a:cubicBezTo>
                      <a:pt x="65731" y="69441"/>
                      <a:pt x="66329" y="69588"/>
                      <a:pt x="66961" y="69770"/>
                    </a:cubicBezTo>
                    <a:cubicBezTo>
                      <a:pt x="69100" y="70160"/>
                      <a:pt x="71741" y="70402"/>
                      <a:pt x="74287" y="70186"/>
                    </a:cubicBezTo>
                    <a:cubicBezTo>
                      <a:pt x="79404" y="69640"/>
                      <a:pt x="84825" y="67346"/>
                      <a:pt x="88851" y="63120"/>
                    </a:cubicBezTo>
                    <a:cubicBezTo>
                      <a:pt x="90852" y="61024"/>
                      <a:pt x="92505" y="58470"/>
                      <a:pt x="93596" y="55665"/>
                    </a:cubicBezTo>
                    <a:cubicBezTo>
                      <a:pt x="93822" y="54980"/>
                      <a:pt x="94055" y="54296"/>
                      <a:pt x="94281" y="53630"/>
                    </a:cubicBezTo>
                    <a:cubicBezTo>
                      <a:pt x="94462" y="52790"/>
                      <a:pt x="94670" y="51950"/>
                      <a:pt x="94861" y="51084"/>
                    </a:cubicBezTo>
                    <a:lnTo>
                      <a:pt x="95112" y="48833"/>
                    </a:lnTo>
                    <a:cubicBezTo>
                      <a:pt x="95233" y="48027"/>
                      <a:pt x="95285" y="47222"/>
                      <a:pt x="95268" y="46399"/>
                    </a:cubicBezTo>
                    <a:cubicBezTo>
                      <a:pt x="95484" y="39888"/>
                      <a:pt x="93726" y="33177"/>
                      <a:pt x="90306" y="27323"/>
                    </a:cubicBezTo>
                    <a:cubicBezTo>
                      <a:pt x="88600" y="24396"/>
                      <a:pt x="86401" y="21755"/>
                      <a:pt x="83994" y="19340"/>
                    </a:cubicBezTo>
                    <a:cubicBezTo>
                      <a:pt x="81578" y="16976"/>
                      <a:pt x="78711" y="15053"/>
                      <a:pt x="75759" y="13417"/>
                    </a:cubicBezTo>
                    <a:lnTo>
                      <a:pt x="73455" y="12300"/>
                    </a:lnTo>
                    <a:cubicBezTo>
                      <a:pt x="72711" y="11945"/>
                      <a:pt x="71966" y="11737"/>
                      <a:pt x="71221" y="11434"/>
                    </a:cubicBezTo>
                    <a:cubicBezTo>
                      <a:pt x="70018" y="10845"/>
                      <a:pt x="67507" y="10334"/>
                      <a:pt x="66242" y="9979"/>
                    </a:cubicBezTo>
                    <a:cubicBezTo>
                      <a:pt x="64519" y="9711"/>
                      <a:pt x="62805" y="9433"/>
                      <a:pt x="61082" y="9165"/>
                    </a:cubicBezTo>
                    <a:cubicBezTo>
                      <a:pt x="59358" y="9061"/>
                      <a:pt x="57644" y="8914"/>
                      <a:pt x="55929" y="8845"/>
                    </a:cubicBezTo>
                    <a:cubicBezTo>
                      <a:pt x="49071" y="8810"/>
                      <a:pt x="42361" y="10118"/>
                      <a:pt x="36325" y="12603"/>
                    </a:cubicBezTo>
                    <a:cubicBezTo>
                      <a:pt x="30324" y="15105"/>
                      <a:pt x="24947" y="18586"/>
                      <a:pt x="20626" y="22769"/>
                    </a:cubicBezTo>
                    <a:cubicBezTo>
                      <a:pt x="19613" y="23860"/>
                      <a:pt x="18505" y="24855"/>
                      <a:pt x="17526" y="25929"/>
                    </a:cubicBezTo>
                    <a:cubicBezTo>
                      <a:pt x="16600" y="27063"/>
                      <a:pt x="15682" y="28181"/>
                      <a:pt x="14773" y="29280"/>
                    </a:cubicBezTo>
                    <a:cubicBezTo>
                      <a:pt x="13993" y="30449"/>
                      <a:pt x="13205" y="31618"/>
                      <a:pt x="12443" y="32752"/>
                    </a:cubicBezTo>
                    <a:cubicBezTo>
                      <a:pt x="11647" y="33887"/>
                      <a:pt x="11127" y="35125"/>
                      <a:pt x="10443" y="36277"/>
                    </a:cubicBezTo>
                    <a:cubicBezTo>
                      <a:pt x="10131" y="36848"/>
                      <a:pt x="9785" y="37437"/>
                      <a:pt x="9508" y="38017"/>
                    </a:cubicBezTo>
                    <a:cubicBezTo>
                      <a:pt x="9274" y="38589"/>
                      <a:pt x="9014" y="39160"/>
                      <a:pt x="8781" y="39723"/>
                    </a:cubicBezTo>
                    <a:cubicBezTo>
                      <a:pt x="8322" y="40892"/>
                      <a:pt x="7759" y="41905"/>
                      <a:pt x="7404" y="43169"/>
                    </a:cubicBezTo>
                    <a:cubicBezTo>
                      <a:pt x="7014" y="44408"/>
                      <a:pt x="6642" y="45603"/>
                      <a:pt x="6278" y="46789"/>
                    </a:cubicBezTo>
                    <a:lnTo>
                      <a:pt x="6001" y="47672"/>
                    </a:lnTo>
                    <a:lnTo>
                      <a:pt x="5984" y="47724"/>
                    </a:lnTo>
                    <a:cubicBezTo>
                      <a:pt x="5992" y="47672"/>
                      <a:pt x="5932" y="47906"/>
                      <a:pt x="5992" y="47638"/>
                    </a:cubicBezTo>
                    <a:lnTo>
                      <a:pt x="5966" y="47741"/>
                    </a:lnTo>
                    <a:lnTo>
                      <a:pt x="5923" y="47941"/>
                    </a:lnTo>
                    <a:lnTo>
                      <a:pt x="5819" y="48382"/>
                    </a:lnTo>
                    <a:cubicBezTo>
                      <a:pt x="5698" y="48928"/>
                      <a:pt x="5585" y="49499"/>
                      <a:pt x="5456" y="50019"/>
                    </a:cubicBezTo>
                    <a:cubicBezTo>
                      <a:pt x="5213" y="51136"/>
                      <a:pt x="4971" y="52184"/>
                      <a:pt x="4746" y="53214"/>
                    </a:cubicBezTo>
                    <a:cubicBezTo>
                      <a:pt x="4546" y="54244"/>
                      <a:pt x="4425" y="55240"/>
                      <a:pt x="4269" y="56210"/>
                    </a:cubicBezTo>
                    <a:cubicBezTo>
                      <a:pt x="3958" y="58141"/>
                      <a:pt x="3646" y="59933"/>
                      <a:pt x="3594" y="61518"/>
                    </a:cubicBezTo>
                    <a:cubicBezTo>
                      <a:pt x="3438" y="63146"/>
                      <a:pt x="3325" y="64583"/>
                      <a:pt x="3222" y="65848"/>
                    </a:cubicBezTo>
                    <a:cubicBezTo>
                      <a:pt x="3187" y="67146"/>
                      <a:pt x="3170" y="68238"/>
                      <a:pt x="3152" y="69147"/>
                    </a:cubicBezTo>
                    <a:cubicBezTo>
                      <a:pt x="3100" y="70922"/>
                      <a:pt x="3066" y="71866"/>
                      <a:pt x="3066" y="71866"/>
                    </a:cubicBezTo>
                    <a:cubicBezTo>
                      <a:pt x="3066" y="72169"/>
                      <a:pt x="2806" y="72437"/>
                      <a:pt x="2503" y="72411"/>
                    </a:cubicBezTo>
                    <a:cubicBezTo>
                      <a:pt x="2200" y="72428"/>
                      <a:pt x="1983" y="72229"/>
                      <a:pt x="1949" y="71970"/>
                    </a:cubicBezTo>
                    <a:close/>
                  </a:path>
                </a:pathLst>
              </a:custGeom>
              <a:grpFill/>
              <a:ln w="8653" cap="flat">
                <a:noFill/>
                <a:prstDash val="solid"/>
                <a:miter/>
              </a:ln>
            </p:spPr>
            <p:txBody>
              <a:bodyPr rtlCol="0" anchor="ctr"/>
              <a:lstStyle/>
              <a:p>
                <a:endParaRPr lang="en-IN" dirty="0"/>
              </a:p>
            </p:txBody>
          </p:sp>
          <p:sp>
            <p:nvSpPr>
              <p:cNvPr id="546" name="Freeform: Shape 545">
                <a:extLst>
                  <a:ext uri="{FF2B5EF4-FFF2-40B4-BE49-F238E27FC236}">
                    <a16:creationId xmlns:a16="http://schemas.microsoft.com/office/drawing/2014/main" id="{B6F2C31F-E73D-4CC1-AB2B-D8257A611D9A}"/>
                  </a:ext>
                </a:extLst>
              </p:cNvPr>
              <p:cNvSpPr/>
              <p:nvPr/>
            </p:nvSpPr>
            <p:spPr>
              <a:xfrm>
                <a:off x="-2385423" y="3373616"/>
                <a:ext cx="98289" cy="87228"/>
              </a:xfrm>
              <a:custGeom>
                <a:avLst/>
                <a:gdLst>
                  <a:gd name="connsiteX0" fmla="*/ 9516 w 98289"/>
                  <a:gd name="connsiteY0" fmla="*/ 86937 h 87228"/>
                  <a:gd name="connsiteX1" fmla="*/ 8192 w 98289"/>
                  <a:gd name="connsiteY1" fmla="*/ 84547 h 87228"/>
                  <a:gd name="connsiteX2" fmla="*/ 6607 w 98289"/>
                  <a:gd name="connsiteY2" fmla="*/ 81655 h 87228"/>
                  <a:gd name="connsiteX3" fmla="*/ 4806 w 98289"/>
                  <a:gd name="connsiteY3" fmla="*/ 77464 h 87228"/>
                  <a:gd name="connsiteX4" fmla="*/ 2927 w 98289"/>
                  <a:gd name="connsiteY4" fmla="*/ 72139 h 87228"/>
                  <a:gd name="connsiteX5" fmla="*/ 2000 w 98289"/>
                  <a:gd name="connsiteY5" fmla="*/ 69065 h 87228"/>
                  <a:gd name="connsiteX6" fmla="*/ 1264 w 98289"/>
                  <a:gd name="connsiteY6" fmla="*/ 65679 h 87228"/>
                  <a:gd name="connsiteX7" fmla="*/ 875 w 98289"/>
                  <a:gd name="connsiteY7" fmla="*/ 63904 h 87228"/>
                  <a:gd name="connsiteX8" fmla="*/ 771 w 98289"/>
                  <a:gd name="connsiteY8" fmla="*/ 63428 h 87228"/>
                  <a:gd name="connsiteX9" fmla="*/ 727 w 98289"/>
                  <a:gd name="connsiteY9" fmla="*/ 63220 h 87228"/>
                  <a:gd name="connsiteX10" fmla="*/ 710 w 98289"/>
                  <a:gd name="connsiteY10" fmla="*/ 63090 h 87228"/>
                  <a:gd name="connsiteX11" fmla="*/ 684 w 98289"/>
                  <a:gd name="connsiteY11" fmla="*/ 62830 h 87228"/>
                  <a:gd name="connsiteX12" fmla="*/ 554 w 98289"/>
                  <a:gd name="connsiteY12" fmla="*/ 61939 h 87228"/>
                  <a:gd name="connsiteX13" fmla="*/ 104 w 98289"/>
                  <a:gd name="connsiteY13" fmla="*/ 58154 h 87228"/>
                  <a:gd name="connsiteX14" fmla="*/ 9 w 98289"/>
                  <a:gd name="connsiteY14" fmla="*/ 53894 h 87228"/>
                  <a:gd name="connsiteX15" fmla="*/ 0 w 98289"/>
                  <a:gd name="connsiteY15" fmla="*/ 51626 h 87228"/>
                  <a:gd name="connsiteX16" fmla="*/ 199 w 98289"/>
                  <a:gd name="connsiteY16" fmla="*/ 49383 h 87228"/>
                  <a:gd name="connsiteX17" fmla="*/ 5550 w 98289"/>
                  <a:gd name="connsiteY17" fmla="*/ 30532 h 87228"/>
                  <a:gd name="connsiteX18" fmla="*/ 19206 w 98289"/>
                  <a:gd name="connsiteY18" fmla="*/ 13283 h 87228"/>
                  <a:gd name="connsiteX19" fmla="*/ 39996 w 98289"/>
                  <a:gd name="connsiteY19" fmla="*/ 2199 h 87228"/>
                  <a:gd name="connsiteX20" fmla="*/ 45911 w 98289"/>
                  <a:gd name="connsiteY20" fmla="*/ 823 h 87228"/>
                  <a:gd name="connsiteX21" fmla="*/ 51955 w 98289"/>
                  <a:gd name="connsiteY21" fmla="*/ 87 h 87228"/>
                  <a:gd name="connsiteX22" fmla="*/ 52145 w 98289"/>
                  <a:gd name="connsiteY22" fmla="*/ 61 h 87228"/>
                  <a:gd name="connsiteX23" fmla="*/ 52526 w 98289"/>
                  <a:gd name="connsiteY23" fmla="*/ 52 h 87228"/>
                  <a:gd name="connsiteX24" fmla="*/ 52872 w 98289"/>
                  <a:gd name="connsiteY24" fmla="*/ 52 h 87228"/>
                  <a:gd name="connsiteX25" fmla="*/ 53600 w 98289"/>
                  <a:gd name="connsiteY25" fmla="*/ 43 h 87228"/>
                  <a:gd name="connsiteX26" fmla="*/ 55011 w 98289"/>
                  <a:gd name="connsiteY26" fmla="*/ 0 h 87228"/>
                  <a:gd name="connsiteX27" fmla="*/ 56449 w 98289"/>
                  <a:gd name="connsiteY27" fmla="*/ 0 h 87228"/>
                  <a:gd name="connsiteX28" fmla="*/ 58085 w 98289"/>
                  <a:gd name="connsiteY28" fmla="*/ 121 h 87228"/>
                  <a:gd name="connsiteX29" fmla="*/ 61341 w 98289"/>
                  <a:gd name="connsiteY29" fmla="*/ 442 h 87228"/>
                  <a:gd name="connsiteX30" fmla="*/ 64432 w 98289"/>
                  <a:gd name="connsiteY30" fmla="*/ 1013 h 87228"/>
                  <a:gd name="connsiteX31" fmla="*/ 76096 w 98289"/>
                  <a:gd name="connsiteY31" fmla="*/ 5438 h 87228"/>
                  <a:gd name="connsiteX32" fmla="*/ 85898 w 98289"/>
                  <a:gd name="connsiteY32" fmla="*/ 12850 h 87228"/>
                  <a:gd name="connsiteX33" fmla="*/ 97268 w 98289"/>
                  <a:gd name="connsiteY33" fmla="*/ 33450 h 87228"/>
                  <a:gd name="connsiteX34" fmla="*/ 97813 w 98289"/>
                  <a:gd name="connsiteY34" fmla="*/ 36264 h 87228"/>
                  <a:gd name="connsiteX35" fmla="*/ 97995 w 98289"/>
                  <a:gd name="connsiteY35" fmla="*/ 37676 h 87228"/>
                  <a:gd name="connsiteX36" fmla="*/ 98099 w 98289"/>
                  <a:gd name="connsiteY36" fmla="*/ 38368 h 87228"/>
                  <a:gd name="connsiteX37" fmla="*/ 98142 w 98289"/>
                  <a:gd name="connsiteY37" fmla="*/ 38724 h 87228"/>
                  <a:gd name="connsiteX38" fmla="*/ 98159 w 98289"/>
                  <a:gd name="connsiteY38" fmla="*/ 38905 h 87228"/>
                  <a:gd name="connsiteX39" fmla="*/ 98185 w 98289"/>
                  <a:gd name="connsiteY39" fmla="*/ 39148 h 87228"/>
                  <a:gd name="connsiteX40" fmla="*/ 98194 w 98289"/>
                  <a:gd name="connsiteY40" fmla="*/ 39217 h 87228"/>
                  <a:gd name="connsiteX41" fmla="*/ 98289 w 98289"/>
                  <a:gd name="connsiteY41" fmla="*/ 41832 h 87228"/>
                  <a:gd name="connsiteX42" fmla="*/ 98116 w 98289"/>
                  <a:gd name="connsiteY42" fmla="*/ 44846 h 87228"/>
                  <a:gd name="connsiteX43" fmla="*/ 94765 w 98289"/>
                  <a:gd name="connsiteY43" fmla="*/ 55410 h 87228"/>
                  <a:gd name="connsiteX44" fmla="*/ 79820 w 98289"/>
                  <a:gd name="connsiteY44" fmla="*/ 68329 h 87228"/>
                  <a:gd name="connsiteX45" fmla="*/ 71074 w 98289"/>
                  <a:gd name="connsiteY45" fmla="*/ 70173 h 87228"/>
                  <a:gd name="connsiteX46" fmla="*/ 69134 w 98289"/>
                  <a:gd name="connsiteY46" fmla="*/ 70208 h 87228"/>
                  <a:gd name="connsiteX47" fmla="*/ 66961 w 98289"/>
                  <a:gd name="connsiteY47" fmla="*/ 70009 h 87228"/>
                  <a:gd name="connsiteX48" fmla="*/ 64978 w 98289"/>
                  <a:gd name="connsiteY48" fmla="*/ 69654 h 87228"/>
                  <a:gd name="connsiteX49" fmla="*/ 63099 w 98289"/>
                  <a:gd name="connsiteY49" fmla="*/ 69117 h 87228"/>
                  <a:gd name="connsiteX50" fmla="*/ 52535 w 98289"/>
                  <a:gd name="connsiteY50" fmla="*/ 61532 h 87228"/>
                  <a:gd name="connsiteX51" fmla="*/ 48924 w 98289"/>
                  <a:gd name="connsiteY51" fmla="*/ 53955 h 87228"/>
                  <a:gd name="connsiteX52" fmla="*/ 48508 w 98289"/>
                  <a:gd name="connsiteY52" fmla="*/ 51756 h 87228"/>
                  <a:gd name="connsiteX53" fmla="*/ 48404 w 98289"/>
                  <a:gd name="connsiteY53" fmla="*/ 51002 h 87228"/>
                  <a:gd name="connsiteX54" fmla="*/ 49928 w 98289"/>
                  <a:gd name="connsiteY54" fmla="*/ 48967 h 87228"/>
                  <a:gd name="connsiteX55" fmla="*/ 51946 w 98289"/>
                  <a:gd name="connsiteY55" fmla="*/ 50439 h 87228"/>
                  <a:gd name="connsiteX56" fmla="*/ 51972 w 98289"/>
                  <a:gd name="connsiteY56" fmla="*/ 50612 h 87228"/>
                  <a:gd name="connsiteX57" fmla="*/ 52102 w 98289"/>
                  <a:gd name="connsiteY57" fmla="*/ 51236 h 87228"/>
                  <a:gd name="connsiteX58" fmla="*/ 52491 w 98289"/>
                  <a:gd name="connsiteY58" fmla="*/ 53011 h 87228"/>
                  <a:gd name="connsiteX59" fmla="*/ 55643 w 98289"/>
                  <a:gd name="connsiteY59" fmla="*/ 59150 h 87228"/>
                  <a:gd name="connsiteX60" fmla="*/ 64398 w 98289"/>
                  <a:gd name="connsiteY60" fmla="*/ 65021 h 87228"/>
                  <a:gd name="connsiteX61" fmla="*/ 65913 w 98289"/>
                  <a:gd name="connsiteY61" fmla="*/ 65402 h 87228"/>
                  <a:gd name="connsiteX62" fmla="*/ 67498 w 98289"/>
                  <a:gd name="connsiteY62" fmla="*/ 65653 h 87228"/>
                  <a:gd name="connsiteX63" fmla="*/ 69048 w 98289"/>
                  <a:gd name="connsiteY63" fmla="*/ 65749 h 87228"/>
                  <a:gd name="connsiteX64" fmla="*/ 70953 w 98289"/>
                  <a:gd name="connsiteY64" fmla="*/ 65679 h 87228"/>
                  <a:gd name="connsiteX65" fmla="*/ 78062 w 98289"/>
                  <a:gd name="connsiteY65" fmla="*/ 63913 h 87228"/>
                  <a:gd name="connsiteX66" fmla="*/ 89899 w 98289"/>
                  <a:gd name="connsiteY66" fmla="*/ 52864 h 87228"/>
                  <a:gd name="connsiteX67" fmla="*/ 92228 w 98289"/>
                  <a:gd name="connsiteY67" fmla="*/ 44343 h 87228"/>
                  <a:gd name="connsiteX68" fmla="*/ 92289 w 98289"/>
                  <a:gd name="connsiteY68" fmla="*/ 42178 h 87228"/>
                  <a:gd name="connsiteX69" fmla="*/ 92089 w 98289"/>
                  <a:gd name="connsiteY69" fmla="*/ 39590 h 87228"/>
                  <a:gd name="connsiteX70" fmla="*/ 91665 w 98289"/>
                  <a:gd name="connsiteY70" fmla="*/ 37355 h 87228"/>
                  <a:gd name="connsiteX71" fmla="*/ 91102 w 98289"/>
                  <a:gd name="connsiteY71" fmla="*/ 34992 h 87228"/>
                  <a:gd name="connsiteX72" fmla="*/ 80737 w 98289"/>
                  <a:gd name="connsiteY72" fmla="*/ 18227 h 87228"/>
                  <a:gd name="connsiteX73" fmla="*/ 72355 w 98289"/>
                  <a:gd name="connsiteY73" fmla="*/ 12452 h 87228"/>
                  <a:gd name="connsiteX74" fmla="*/ 62718 w 98289"/>
                  <a:gd name="connsiteY74" fmla="*/ 9231 h 87228"/>
                  <a:gd name="connsiteX75" fmla="*/ 60207 w 98289"/>
                  <a:gd name="connsiteY75" fmla="*/ 8832 h 87228"/>
                  <a:gd name="connsiteX76" fmla="*/ 57817 w 98289"/>
                  <a:gd name="connsiteY76" fmla="*/ 8668 h 87228"/>
                  <a:gd name="connsiteX77" fmla="*/ 56630 w 98289"/>
                  <a:gd name="connsiteY77" fmla="*/ 8581 h 87228"/>
                  <a:gd name="connsiteX78" fmla="*/ 55219 w 98289"/>
                  <a:gd name="connsiteY78" fmla="*/ 8633 h 87228"/>
                  <a:gd name="connsiteX79" fmla="*/ 53799 w 98289"/>
                  <a:gd name="connsiteY79" fmla="*/ 8685 h 87228"/>
                  <a:gd name="connsiteX80" fmla="*/ 53098 w 98289"/>
                  <a:gd name="connsiteY80" fmla="*/ 8728 h 87228"/>
                  <a:gd name="connsiteX81" fmla="*/ 52743 w 98289"/>
                  <a:gd name="connsiteY81" fmla="*/ 8737 h 87228"/>
                  <a:gd name="connsiteX82" fmla="*/ 52647 w 98289"/>
                  <a:gd name="connsiteY82" fmla="*/ 8737 h 87228"/>
                  <a:gd name="connsiteX83" fmla="*/ 52786 w 98289"/>
                  <a:gd name="connsiteY83" fmla="*/ 8720 h 87228"/>
                  <a:gd name="connsiteX84" fmla="*/ 52621 w 98289"/>
                  <a:gd name="connsiteY84" fmla="*/ 8754 h 87228"/>
                  <a:gd name="connsiteX85" fmla="*/ 47452 w 98289"/>
                  <a:gd name="connsiteY85" fmla="*/ 9499 h 87228"/>
                  <a:gd name="connsiteX86" fmla="*/ 42430 w 98289"/>
                  <a:gd name="connsiteY86" fmla="*/ 10720 h 87228"/>
                  <a:gd name="connsiteX87" fmla="*/ 24826 w 98289"/>
                  <a:gd name="connsiteY87" fmla="*/ 20072 h 87228"/>
                  <a:gd name="connsiteX88" fmla="*/ 12789 w 98289"/>
                  <a:gd name="connsiteY88" fmla="*/ 34411 h 87228"/>
                  <a:gd name="connsiteX89" fmla="*/ 10755 w 98289"/>
                  <a:gd name="connsiteY89" fmla="*/ 38351 h 87228"/>
                  <a:gd name="connsiteX90" fmla="*/ 9118 w 98289"/>
                  <a:gd name="connsiteY90" fmla="*/ 42360 h 87228"/>
                  <a:gd name="connsiteX91" fmla="*/ 7923 w 98289"/>
                  <a:gd name="connsiteY91" fmla="*/ 46378 h 87228"/>
                  <a:gd name="connsiteX92" fmla="*/ 7040 w 98289"/>
                  <a:gd name="connsiteY92" fmla="*/ 50344 h 87228"/>
                  <a:gd name="connsiteX93" fmla="*/ 6659 w 98289"/>
                  <a:gd name="connsiteY93" fmla="*/ 52258 h 87228"/>
                  <a:gd name="connsiteX94" fmla="*/ 6477 w 98289"/>
                  <a:gd name="connsiteY94" fmla="*/ 54128 h 87228"/>
                  <a:gd name="connsiteX95" fmla="*/ 6165 w 98289"/>
                  <a:gd name="connsiteY95" fmla="*/ 57825 h 87228"/>
                  <a:gd name="connsiteX96" fmla="*/ 6157 w 98289"/>
                  <a:gd name="connsiteY96" fmla="*/ 61618 h 87228"/>
                  <a:gd name="connsiteX97" fmla="*/ 6148 w 98289"/>
                  <a:gd name="connsiteY97" fmla="*/ 62536 h 87228"/>
                  <a:gd name="connsiteX98" fmla="*/ 6148 w 98289"/>
                  <a:gd name="connsiteY98" fmla="*/ 62605 h 87228"/>
                  <a:gd name="connsiteX99" fmla="*/ 6148 w 98289"/>
                  <a:gd name="connsiteY99" fmla="*/ 62510 h 87228"/>
                  <a:gd name="connsiteX100" fmla="*/ 6148 w 98289"/>
                  <a:gd name="connsiteY100" fmla="*/ 62631 h 87228"/>
                  <a:gd name="connsiteX101" fmla="*/ 6165 w 98289"/>
                  <a:gd name="connsiteY101" fmla="*/ 62830 h 87228"/>
                  <a:gd name="connsiteX102" fmla="*/ 6191 w 98289"/>
                  <a:gd name="connsiteY102" fmla="*/ 63272 h 87228"/>
                  <a:gd name="connsiteX103" fmla="*/ 6338 w 98289"/>
                  <a:gd name="connsiteY103" fmla="*/ 64943 h 87228"/>
                  <a:gd name="connsiteX104" fmla="*/ 6590 w 98289"/>
                  <a:gd name="connsiteY104" fmla="*/ 68208 h 87228"/>
                  <a:gd name="connsiteX105" fmla="*/ 7014 w 98289"/>
                  <a:gd name="connsiteY105" fmla="*/ 71212 h 87228"/>
                  <a:gd name="connsiteX106" fmla="*/ 7932 w 98289"/>
                  <a:gd name="connsiteY106" fmla="*/ 76477 h 87228"/>
                  <a:gd name="connsiteX107" fmla="*/ 8841 w 98289"/>
                  <a:gd name="connsiteY107" fmla="*/ 80720 h 87228"/>
                  <a:gd name="connsiteX108" fmla="*/ 9767 w 98289"/>
                  <a:gd name="connsiteY108" fmla="*/ 83898 h 87228"/>
                  <a:gd name="connsiteX109" fmla="*/ 10495 w 98289"/>
                  <a:gd name="connsiteY109" fmla="*/ 86530 h 87228"/>
                  <a:gd name="connsiteX110" fmla="*/ 10114 w 98289"/>
                  <a:gd name="connsiteY110" fmla="*/ 87215 h 87228"/>
                  <a:gd name="connsiteX111" fmla="*/ 9516 w 98289"/>
                  <a:gd name="connsiteY111" fmla="*/ 86937 h 8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8289" h="87228">
                    <a:moveTo>
                      <a:pt x="9516" y="86937"/>
                    </a:moveTo>
                    <a:cubicBezTo>
                      <a:pt x="9516" y="86937"/>
                      <a:pt x="9049" y="86106"/>
                      <a:pt x="8192" y="84547"/>
                    </a:cubicBezTo>
                    <a:cubicBezTo>
                      <a:pt x="7767" y="83751"/>
                      <a:pt x="7239" y="82790"/>
                      <a:pt x="6607" y="81655"/>
                    </a:cubicBezTo>
                    <a:cubicBezTo>
                      <a:pt x="6079" y="80426"/>
                      <a:pt x="5481" y="79032"/>
                      <a:pt x="4806" y="77464"/>
                    </a:cubicBezTo>
                    <a:cubicBezTo>
                      <a:pt x="4096" y="75888"/>
                      <a:pt x="3559" y="74096"/>
                      <a:pt x="2927" y="72139"/>
                    </a:cubicBezTo>
                    <a:cubicBezTo>
                      <a:pt x="2641" y="71161"/>
                      <a:pt x="2234" y="70130"/>
                      <a:pt x="2000" y="69065"/>
                    </a:cubicBezTo>
                    <a:cubicBezTo>
                      <a:pt x="1758" y="67974"/>
                      <a:pt x="1507" y="66848"/>
                      <a:pt x="1264" y="65679"/>
                    </a:cubicBezTo>
                    <a:cubicBezTo>
                      <a:pt x="1117" y="65099"/>
                      <a:pt x="1004" y="64493"/>
                      <a:pt x="875" y="63904"/>
                    </a:cubicBezTo>
                    <a:lnTo>
                      <a:pt x="771" y="63428"/>
                    </a:lnTo>
                    <a:lnTo>
                      <a:pt x="727" y="63220"/>
                    </a:lnTo>
                    <a:lnTo>
                      <a:pt x="710" y="63090"/>
                    </a:lnTo>
                    <a:lnTo>
                      <a:pt x="684" y="62830"/>
                    </a:lnTo>
                    <a:lnTo>
                      <a:pt x="554" y="61939"/>
                    </a:lnTo>
                    <a:cubicBezTo>
                      <a:pt x="416" y="60709"/>
                      <a:pt x="268" y="59453"/>
                      <a:pt x="104" y="58154"/>
                    </a:cubicBezTo>
                    <a:cubicBezTo>
                      <a:pt x="-61" y="56890"/>
                      <a:pt x="52" y="55340"/>
                      <a:pt x="9" y="53894"/>
                    </a:cubicBezTo>
                    <a:cubicBezTo>
                      <a:pt x="0" y="53141"/>
                      <a:pt x="9" y="52405"/>
                      <a:pt x="0" y="51626"/>
                    </a:cubicBezTo>
                    <a:cubicBezTo>
                      <a:pt x="52" y="50890"/>
                      <a:pt x="130" y="50145"/>
                      <a:pt x="199" y="49383"/>
                    </a:cubicBezTo>
                    <a:cubicBezTo>
                      <a:pt x="693" y="43348"/>
                      <a:pt x="2390" y="36827"/>
                      <a:pt x="5550" y="30532"/>
                    </a:cubicBezTo>
                    <a:cubicBezTo>
                      <a:pt x="8763" y="24289"/>
                      <a:pt x="13274" y="18202"/>
                      <a:pt x="19206" y="13283"/>
                    </a:cubicBezTo>
                    <a:cubicBezTo>
                      <a:pt x="25103" y="8330"/>
                      <a:pt x="32220" y="4416"/>
                      <a:pt x="39996" y="2199"/>
                    </a:cubicBezTo>
                    <a:cubicBezTo>
                      <a:pt x="41945" y="1680"/>
                      <a:pt x="43936" y="1282"/>
                      <a:pt x="45911" y="823"/>
                    </a:cubicBezTo>
                    <a:cubicBezTo>
                      <a:pt x="47902" y="528"/>
                      <a:pt x="49928" y="321"/>
                      <a:pt x="51955" y="87"/>
                    </a:cubicBezTo>
                    <a:lnTo>
                      <a:pt x="52145" y="61"/>
                    </a:lnTo>
                    <a:lnTo>
                      <a:pt x="52526" y="52"/>
                    </a:lnTo>
                    <a:lnTo>
                      <a:pt x="52872" y="52"/>
                    </a:lnTo>
                    <a:lnTo>
                      <a:pt x="53600" y="43"/>
                    </a:lnTo>
                    <a:lnTo>
                      <a:pt x="55011" y="0"/>
                    </a:lnTo>
                    <a:lnTo>
                      <a:pt x="56449" y="0"/>
                    </a:lnTo>
                    <a:lnTo>
                      <a:pt x="58085" y="121"/>
                    </a:lnTo>
                    <a:cubicBezTo>
                      <a:pt x="59176" y="225"/>
                      <a:pt x="60311" y="268"/>
                      <a:pt x="61341" y="442"/>
                    </a:cubicBezTo>
                    <a:lnTo>
                      <a:pt x="64432" y="1013"/>
                    </a:lnTo>
                    <a:cubicBezTo>
                      <a:pt x="68511" y="1974"/>
                      <a:pt x="72485" y="3394"/>
                      <a:pt x="76096" y="5438"/>
                    </a:cubicBezTo>
                    <a:cubicBezTo>
                      <a:pt x="79690" y="7490"/>
                      <a:pt x="83041" y="9949"/>
                      <a:pt x="85898" y="12850"/>
                    </a:cubicBezTo>
                    <a:cubicBezTo>
                      <a:pt x="91648" y="18643"/>
                      <a:pt x="95622" y="25925"/>
                      <a:pt x="97268" y="33450"/>
                    </a:cubicBezTo>
                    <a:cubicBezTo>
                      <a:pt x="97536" y="34377"/>
                      <a:pt x="97692" y="35312"/>
                      <a:pt x="97813" y="36264"/>
                    </a:cubicBezTo>
                    <a:lnTo>
                      <a:pt x="97995" y="37676"/>
                    </a:lnTo>
                    <a:lnTo>
                      <a:pt x="98099" y="38368"/>
                    </a:lnTo>
                    <a:lnTo>
                      <a:pt x="98142" y="38724"/>
                    </a:lnTo>
                    <a:lnTo>
                      <a:pt x="98159" y="38905"/>
                    </a:lnTo>
                    <a:lnTo>
                      <a:pt x="98185" y="39148"/>
                    </a:lnTo>
                    <a:lnTo>
                      <a:pt x="98194" y="39217"/>
                    </a:lnTo>
                    <a:cubicBezTo>
                      <a:pt x="98229" y="40100"/>
                      <a:pt x="98255" y="40966"/>
                      <a:pt x="98289" y="41832"/>
                    </a:cubicBezTo>
                    <a:cubicBezTo>
                      <a:pt x="98229" y="42828"/>
                      <a:pt x="98168" y="43841"/>
                      <a:pt x="98116" y="44846"/>
                    </a:cubicBezTo>
                    <a:cubicBezTo>
                      <a:pt x="97692" y="48656"/>
                      <a:pt x="96506" y="52249"/>
                      <a:pt x="94765" y="55410"/>
                    </a:cubicBezTo>
                    <a:cubicBezTo>
                      <a:pt x="91275" y="61765"/>
                      <a:pt x="85595" y="66121"/>
                      <a:pt x="79820" y="68329"/>
                    </a:cubicBezTo>
                    <a:cubicBezTo>
                      <a:pt x="76858" y="69403"/>
                      <a:pt x="74087" y="69957"/>
                      <a:pt x="71074" y="70173"/>
                    </a:cubicBezTo>
                    <a:cubicBezTo>
                      <a:pt x="70424" y="70173"/>
                      <a:pt x="69784" y="70191"/>
                      <a:pt x="69134" y="70208"/>
                    </a:cubicBezTo>
                    <a:cubicBezTo>
                      <a:pt x="68424" y="70139"/>
                      <a:pt x="67688" y="70078"/>
                      <a:pt x="66961" y="70009"/>
                    </a:cubicBezTo>
                    <a:cubicBezTo>
                      <a:pt x="66303" y="69905"/>
                      <a:pt x="65636" y="69792"/>
                      <a:pt x="64978" y="69654"/>
                    </a:cubicBezTo>
                    <a:cubicBezTo>
                      <a:pt x="64337" y="69472"/>
                      <a:pt x="63714" y="69299"/>
                      <a:pt x="63099" y="69117"/>
                    </a:cubicBezTo>
                    <a:cubicBezTo>
                      <a:pt x="58232" y="67472"/>
                      <a:pt x="54674" y="64458"/>
                      <a:pt x="52535" y="61532"/>
                    </a:cubicBezTo>
                    <a:cubicBezTo>
                      <a:pt x="50335" y="58605"/>
                      <a:pt x="49366" y="55834"/>
                      <a:pt x="48924" y="53955"/>
                    </a:cubicBezTo>
                    <a:cubicBezTo>
                      <a:pt x="48647" y="52994"/>
                      <a:pt x="48595" y="52249"/>
                      <a:pt x="48508" y="51756"/>
                    </a:cubicBezTo>
                    <a:cubicBezTo>
                      <a:pt x="48448" y="51262"/>
                      <a:pt x="48404" y="51002"/>
                      <a:pt x="48404" y="51002"/>
                    </a:cubicBezTo>
                    <a:cubicBezTo>
                      <a:pt x="48257" y="50015"/>
                      <a:pt x="48941" y="49114"/>
                      <a:pt x="49928" y="48967"/>
                    </a:cubicBezTo>
                    <a:cubicBezTo>
                      <a:pt x="50881" y="48829"/>
                      <a:pt x="51773" y="49487"/>
                      <a:pt x="51946" y="50439"/>
                    </a:cubicBezTo>
                    <a:lnTo>
                      <a:pt x="51972" y="50612"/>
                    </a:lnTo>
                    <a:cubicBezTo>
                      <a:pt x="51972" y="50612"/>
                      <a:pt x="52024" y="50829"/>
                      <a:pt x="52102" y="51236"/>
                    </a:cubicBezTo>
                    <a:cubicBezTo>
                      <a:pt x="52188" y="51626"/>
                      <a:pt x="52232" y="52249"/>
                      <a:pt x="52491" y="53011"/>
                    </a:cubicBezTo>
                    <a:cubicBezTo>
                      <a:pt x="52916" y="54552"/>
                      <a:pt x="53764" y="56804"/>
                      <a:pt x="55643" y="59150"/>
                    </a:cubicBezTo>
                    <a:cubicBezTo>
                      <a:pt x="57444" y="61497"/>
                      <a:pt x="60440" y="63826"/>
                      <a:pt x="64398" y="65021"/>
                    </a:cubicBezTo>
                    <a:cubicBezTo>
                      <a:pt x="64883" y="65160"/>
                      <a:pt x="65393" y="65290"/>
                      <a:pt x="65913" y="65402"/>
                    </a:cubicBezTo>
                    <a:cubicBezTo>
                      <a:pt x="66441" y="65515"/>
                      <a:pt x="66969" y="65584"/>
                      <a:pt x="67498" y="65653"/>
                    </a:cubicBezTo>
                    <a:cubicBezTo>
                      <a:pt x="68009" y="65688"/>
                      <a:pt x="68519" y="65714"/>
                      <a:pt x="69048" y="65749"/>
                    </a:cubicBezTo>
                    <a:cubicBezTo>
                      <a:pt x="69671" y="65731"/>
                      <a:pt x="70295" y="65697"/>
                      <a:pt x="70953" y="65679"/>
                    </a:cubicBezTo>
                    <a:cubicBezTo>
                      <a:pt x="73100" y="65411"/>
                      <a:pt x="75706" y="64883"/>
                      <a:pt x="78062" y="63913"/>
                    </a:cubicBezTo>
                    <a:cubicBezTo>
                      <a:pt x="82807" y="61895"/>
                      <a:pt x="87284" y="58085"/>
                      <a:pt x="89899" y="52864"/>
                    </a:cubicBezTo>
                    <a:cubicBezTo>
                      <a:pt x="91189" y="50266"/>
                      <a:pt x="92012" y="47339"/>
                      <a:pt x="92228" y="44343"/>
                    </a:cubicBezTo>
                    <a:cubicBezTo>
                      <a:pt x="92245" y="43633"/>
                      <a:pt x="92271" y="42923"/>
                      <a:pt x="92289" y="42178"/>
                    </a:cubicBezTo>
                    <a:cubicBezTo>
                      <a:pt x="92219" y="41330"/>
                      <a:pt x="92159" y="40473"/>
                      <a:pt x="92089" y="39590"/>
                    </a:cubicBezTo>
                    <a:lnTo>
                      <a:pt x="91665" y="37355"/>
                    </a:lnTo>
                    <a:cubicBezTo>
                      <a:pt x="91544" y="36550"/>
                      <a:pt x="91371" y="35762"/>
                      <a:pt x="91102" y="34992"/>
                    </a:cubicBezTo>
                    <a:cubicBezTo>
                      <a:pt x="89405" y="28696"/>
                      <a:pt x="85725" y="22799"/>
                      <a:pt x="80737" y="18227"/>
                    </a:cubicBezTo>
                    <a:cubicBezTo>
                      <a:pt x="78235" y="15907"/>
                      <a:pt x="75360" y="14054"/>
                      <a:pt x="72355" y="12452"/>
                    </a:cubicBezTo>
                    <a:cubicBezTo>
                      <a:pt x="69307" y="10902"/>
                      <a:pt x="66034" y="9923"/>
                      <a:pt x="62718" y="9231"/>
                    </a:cubicBezTo>
                    <a:lnTo>
                      <a:pt x="60207" y="8832"/>
                    </a:lnTo>
                    <a:cubicBezTo>
                      <a:pt x="59375" y="8720"/>
                      <a:pt x="58605" y="8737"/>
                      <a:pt x="57817" y="8668"/>
                    </a:cubicBezTo>
                    <a:lnTo>
                      <a:pt x="56630" y="8581"/>
                    </a:lnTo>
                    <a:lnTo>
                      <a:pt x="55219" y="8633"/>
                    </a:lnTo>
                    <a:lnTo>
                      <a:pt x="53799" y="8685"/>
                    </a:lnTo>
                    <a:lnTo>
                      <a:pt x="53098" y="8728"/>
                    </a:lnTo>
                    <a:lnTo>
                      <a:pt x="52743" y="8737"/>
                    </a:lnTo>
                    <a:lnTo>
                      <a:pt x="52647" y="8737"/>
                    </a:lnTo>
                    <a:cubicBezTo>
                      <a:pt x="52561" y="8754"/>
                      <a:pt x="52994" y="8720"/>
                      <a:pt x="52786" y="8720"/>
                    </a:cubicBezTo>
                    <a:lnTo>
                      <a:pt x="52621" y="8754"/>
                    </a:lnTo>
                    <a:cubicBezTo>
                      <a:pt x="50898" y="8997"/>
                      <a:pt x="49175" y="9265"/>
                      <a:pt x="47452" y="9499"/>
                    </a:cubicBezTo>
                    <a:cubicBezTo>
                      <a:pt x="45789" y="9906"/>
                      <a:pt x="44075" y="10261"/>
                      <a:pt x="42430" y="10720"/>
                    </a:cubicBezTo>
                    <a:cubicBezTo>
                      <a:pt x="35875" y="12703"/>
                      <a:pt x="29831" y="15933"/>
                      <a:pt x="24826" y="20072"/>
                    </a:cubicBezTo>
                    <a:cubicBezTo>
                      <a:pt x="19821" y="24246"/>
                      <a:pt x="15690" y="29138"/>
                      <a:pt x="12789" y="34411"/>
                    </a:cubicBezTo>
                    <a:cubicBezTo>
                      <a:pt x="12157" y="35745"/>
                      <a:pt x="11378" y="37018"/>
                      <a:pt x="10755" y="38351"/>
                    </a:cubicBezTo>
                    <a:cubicBezTo>
                      <a:pt x="10209" y="39711"/>
                      <a:pt x="9655" y="41044"/>
                      <a:pt x="9118" y="42360"/>
                    </a:cubicBezTo>
                    <a:cubicBezTo>
                      <a:pt x="8720" y="43711"/>
                      <a:pt x="8313" y="45062"/>
                      <a:pt x="7923" y="46378"/>
                    </a:cubicBezTo>
                    <a:cubicBezTo>
                      <a:pt x="7499" y="47677"/>
                      <a:pt x="7369" y="49045"/>
                      <a:pt x="7040" y="50344"/>
                    </a:cubicBezTo>
                    <a:cubicBezTo>
                      <a:pt x="6910" y="50976"/>
                      <a:pt x="6763" y="51626"/>
                      <a:pt x="6659" y="52258"/>
                    </a:cubicBezTo>
                    <a:cubicBezTo>
                      <a:pt x="6598" y="52898"/>
                      <a:pt x="6538" y="53522"/>
                      <a:pt x="6477" y="54128"/>
                    </a:cubicBezTo>
                    <a:cubicBezTo>
                      <a:pt x="6382" y="55392"/>
                      <a:pt x="6139" y="56492"/>
                      <a:pt x="6165" y="57825"/>
                    </a:cubicBezTo>
                    <a:cubicBezTo>
                      <a:pt x="6165" y="59124"/>
                      <a:pt x="6148" y="60397"/>
                      <a:pt x="6157" y="61618"/>
                    </a:cubicBezTo>
                    <a:lnTo>
                      <a:pt x="6148" y="62536"/>
                    </a:lnTo>
                    <a:lnTo>
                      <a:pt x="6148" y="62605"/>
                    </a:lnTo>
                    <a:cubicBezTo>
                      <a:pt x="6139" y="62545"/>
                      <a:pt x="6157" y="62770"/>
                      <a:pt x="6148" y="62510"/>
                    </a:cubicBezTo>
                    <a:lnTo>
                      <a:pt x="6148" y="62631"/>
                    </a:lnTo>
                    <a:lnTo>
                      <a:pt x="6165" y="62830"/>
                    </a:lnTo>
                    <a:lnTo>
                      <a:pt x="6191" y="63272"/>
                    </a:lnTo>
                    <a:cubicBezTo>
                      <a:pt x="6243" y="63826"/>
                      <a:pt x="6278" y="64406"/>
                      <a:pt x="6338" y="64943"/>
                    </a:cubicBezTo>
                    <a:cubicBezTo>
                      <a:pt x="6434" y="66078"/>
                      <a:pt x="6512" y="67160"/>
                      <a:pt x="6590" y="68208"/>
                    </a:cubicBezTo>
                    <a:cubicBezTo>
                      <a:pt x="6693" y="69256"/>
                      <a:pt x="6884" y="70234"/>
                      <a:pt x="7014" y="71212"/>
                    </a:cubicBezTo>
                    <a:cubicBezTo>
                      <a:pt x="7291" y="73152"/>
                      <a:pt x="7507" y="74944"/>
                      <a:pt x="7932" y="76477"/>
                    </a:cubicBezTo>
                    <a:cubicBezTo>
                      <a:pt x="8269" y="78071"/>
                      <a:pt x="8590" y="79491"/>
                      <a:pt x="8841" y="80720"/>
                    </a:cubicBezTo>
                    <a:cubicBezTo>
                      <a:pt x="9205" y="81976"/>
                      <a:pt x="9499" y="83023"/>
                      <a:pt x="9767" y="83898"/>
                    </a:cubicBezTo>
                    <a:cubicBezTo>
                      <a:pt x="10244" y="85604"/>
                      <a:pt x="10495" y="86530"/>
                      <a:pt x="10495" y="86530"/>
                    </a:cubicBezTo>
                    <a:cubicBezTo>
                      <a:pt x="10573" y="86825"/>
                      <a:pt x="10408" y="87128"/>
                      <a:pt x="10114" y="87215"/>
                    </a:cubicBezTo>
                    <a:cubicBezTo>
                      <a:pt x="9889" y="87266"/>
                      <a:pt x="9638" y="87171"/>
                      <a:pt x="9516" y="86937"/>
                    </a:cubicBezTo>
                    <a:close/>
                  </a:path>
                </a:pathLst>
              </a:custGeom>
              <a:grpFill/>
              <a:ln w="8653" cap="flat">
                <a:noFill/>
                <a:prstDash val="solid"/>
                <a:miter/>
              </a:ln>
            </p:spPr>
            <p:txBody>
              <a:bodyPr rtlCol="0" anchor="ctr"/>
              <a:lstStyle/>
              <a:p>
                <a:endParaRPr lang="en-IN" dirty="0"/>
              </a:p>
            </p:txBody>
          </p:sp>
          <p:sp>
            <p:nvSpPr>
              <p:cNvPr id="547" name="Freeform: Shape 546">
                <a:extLst>
                  <a:ext uri="{FF2B5EF4-FFF2-40B4-BE49-F238E27FC236}">
                    <a16:creationId xmlns:a16="http://schemas.microsoft.com/office/drawing/2014/main" id="{F89B4881-43F4-4751-A0C8-08571A685A71}"/>
                  </a:ext>
                </a:extLst>
              </p:cNvPr>
              <p:cNvSpPr/>
              <p:nvPr/>
            </p:nvSpPr>
            <p:spPr>
              <a:xfrm>
                <a:off x="-2442495" y="3663097"/>
                <a:ext cx="92634" cy="43227"/>
              </a:xfrm>
              <a:custGeom>
                <a:avLst/>
                <a:gdLst>
                  <a:gd name="connsiteX0" fmla="*/ 8824 w 92634"/>
                  <a:gd name="connsiteY0" fmla="*/ 43228 h 43227"/>
                  <a:gd name="connsiteX1" fmla="*/ 14807 w 92634"/>
                  <a:gd name="connsiteY1" fmla="*/ 29997 h 43227"/>
                  <a:gd name="connsiteX2" fmla="*/ 28895 w 92634"/>
                  <a:gd name="connsiteY2" fmla="*/ 15873 h 43227"/>
                  <a:gd name="connsiteX3" fmla="*/ 33338 w 92634"/>
                  <a:gd name="connsiteY3" fmla="*/ 13215 h 43227"/>
                  <a:gd name="connsiteX4" fmla="*/ 38039 w 92634"/>
                  <a:gd name="connsiteY4" fmla="*/ 10999 h 43227"/>
                  <a:gd name="connsiteX5" fmla="*/ 38187 w 92634"/>
                  <a:gd name="connsiteY5" fmla="*/ 10929 h 43227"/>
                  <a:gd name="connsiteX6" fmla="*/ 38065 w 92634"/>
                  <a:gd name="connsiteY6" fmla="*/ 10964 h 43227"/>
                  <a:gd name="connsiteX7" fmla="*/ 38143 w 92634"/>
                  <a:gd name="connsiteY7" fmla="*/ 10929 h 43227"/>
                  <a:gd name="connsiteX8" fmla="*/ 38481 w 92634"/>
                  <a:gd name="connsiteY8" fmla="*/ 10808 h 43227"/>
                  <a:gd name="connsiteX9" fmla="*/ 39139 w 92634"/>
                  <a:gd name="connsiteY9" fmla="*/ 10592 h 43227"/>
                  <a:gd name="connsiteX10" fmla="*/ 40473 w 92634"/>
                  <a:gd name="connsiteY10" fmla="*/ 10107 h 43227"/>
                  <a:gd name="connsiteX11" fmla="*/ 41815 w 92634"/>
                  <a:gd name="connsiteY11" fmla="*/ 9648 h 43227"/>
                  <a:gd name="connsiteX12" fmla="*/ 42958 w 92634"/>
                  <a:gd name="connsiteY12" fmla="*/ 9370 h 43227"/>
                  <a:gd name="connsiteX13" fmla="*/ 45313 w 92634"/>
                  <a:gd name="connsiteY13" fmla="*/ 8825 h 43227"/>
                  <a:gd name="connsiteX14" fmla="*/ 47824 w 92634"/>
                  <a:gd name="connsiteY14" fmla="*/ 8461 h 43227"/>
                  <a:gd name="connsiteX15" fmla="*/ 57990 w 92634"/>
                  <a:gd name="connsiteY15" fmla="*/ 8704 h 43227"/>
                  <a:gd name="connsiteX16" fmla="*/ 67697 w 92634"/>
                  <a:gd name="connsiteY16" fmla="*/ 11734 h 43227"/>
                  <a:gd name="connsiteX17" fmla="*/ 82538 w 92634"/>
                  <a:gd name="connsiteY17" fmla="*/ 24714 h 43227"/>
                  <a:gd name="connsiteX18" fmla="*/ 83777 w 92634"/>
                  <a:gd name="connsiteY18" fmla="*/ 26801 h 43227"/>
                  <a:gd name="connsiteX19" fmla="*/ 84842 w 92634"/>
                  <a:gd name="connsiteY19" fmla="*/ 28802 h 43227"/>
                  <a:gd name="connsiteX20" fmla="*/ 85786 w 92634"/>
                  <a:gd name="connsiteY20" fmla="*/ 31226 h 43227"/>
                  <a:gd name="connsiteX21" fmla="*/ 86366 w 92634"/>
                  <a:gd name="connsiteY21" fmla="*/ 33287 h 43227"/>
                  <a:gd name="connsiteX22" fmla="*/ 86643 w 92634"/>
                  <a:gd name="connsiteY22" fmla="*/ 42128 h 43227"/>
                  <a:gd name="connsiteX23" fmla="*/ 86357 w 92634"/>
                  <a:gd name="connsiteY23" fmla="*/ 43210 h 43227"/>
                  <a:gd name="connsiteX24" fmla="*/ 92029 w 92634"/>
                  <a:gd name="connsiteY24" fmla="*/ 43210 h 43227"/>
                  <a:gd name="connsiteX25" fmla="*/ 92046 w 92634"/>
                  <a:gd name="connsiteY25" fmla="*/ 43150 h 43227"/>
                  <a:gd name="connsiteX26" fmla="*/ 92141 w 92634"/>
                  <a:gd name="connsiteY26" fmla="*/ 32057 h 43227"/>
                  <a:gd name="connsiteX27" fmla="*/ 91414 w 92634"/>
                  <a:gd name="connsiteY27" fmla="*/ 29139 h 43227"/>
                  <a:gd name="connsiteX28" fmla="*/ 90548 w 92634"/>
                  <a:gd name="connsiteY28" fmla="*/ 26671 h 43227"/>
                  <a:gd name="connsiteX29" fmla="*/ 90522 w 92634"/>
                  <a:gd name="connsiteY29" fmla="*/ 26594 h 43227"/>
                  <a:gd name="connsiteX30" fmla="*/ 90427 w 92634"/>
                  <a:gd name="connsiteY30" fmla="*/ 26377 h 43227"/>
                  <a:gd name="connsiteX31" fmla="*/ 90349 w 92634"/>
                  <a:gd name="connsiteY31" fmla="*/ 26221 h 43227"/>
                  <a:gd name="connsiteX32" fmla="*/ 90202 w 92634"/>
                  <a:gd name="connsiteY32" fmla="*/ 25901 h 43227"/>
                  <a:gd name="connsiteX33" fmla="*/ 89890 w 92634"/>
                  <a:gd name="connsiteY33" fmla="*/ 25260 h 43227"/>
                  <a:gd name="connsiteX34" fmla="*/ 89293 w 92634"/>
                  <a:gd name="connsiteY34" fmla="*/ 23978 h 43227"/>
                  <a:gd name="connsiteX35" fmla="*/ 87959 w 92634"/>
                  <a:gd name="connsiteY35" fmla="*/ 21424 h 43227"/>
                  <a:gd name="connsiteX36" fmla="*/ 71013 w 92634"/>
                  <a:gd name="connsiteY36" fmla="*/ 5102 h 43227"/>
                  <a:gd name="connsiteX37" fmla="*/ 59462 w 92634"/>
                  <a:gd name="connsiteY37" fmla="*/ 919 h 43227"/>
                  <a:gd name="connsiteX38" fmla="*/ 47019 w 92634"/>
                  <a:gd name="connsiteY38" fmla="*/ 114 h 43227"/>
                  <a:gd name="connsiteX39" fmla="*/ 43893 w 92634"/>
                  <a:gd name="connsiteY39" fmla="*/ 469 h 43227"/>
                  <a:gd name="connsiteX40" fmla="*/ 40689 w 92634"/>
                  <a:gd name="connsiteY40" fmla="*/ 1136 h 43227"/>
                  <a:gd name="connsiteX41" fmla="*/ 39078 w 92634"/>
                  <a:gd name="connsiteY41" fmla="*/ 1491 h 43227"/>
                  <a:gd name="connsiteX42" fmla="*/ 37719 w 92634"/>
                  <a:gd name="connsiteY42" fmla="*/ 1941 h 43227"/>
                  <a:gd name="connsiteX43" fmla="*/ 36360 w 92634"/>
                  <a:gd name="connsiteY43" fmla="*/ 2383 h 43227"/>
                  <a:gd name="connsiteX44" fmla="*/ 35693 w 92634"/>
                  <a:gd name="connsiteY44" fmla="*/ 2582 h 43227"/>
                  <a:gd name="connsiteX45" fmla="*/ 35346 w 92634"/>
                  <a:gd name="connsiteY45" fmla="*/ 2694 h 43227"/>
                  <a:gd name="connsiteX46" fmla="*/ 34983 w 92634"/>
                  <a:gd name="connsiteY46" fmla="*/ 2842 h 43227"/>
                  <a:gd name="connsiteX47" fmla="*/ 34801 w 92634"/>
                  <a:gd name="connsiteY47" fmla="*/ 2928 h 43227"/>
                  <a:gd name="connsiteX48" fmla="*/ 29250 w 92634"/>
                  <a:gd name="connsiteY48" fmla="*/ 5413 h 43227"/>
                  <a:gd name="connsiteX49" fmla="*/ 24012 w 92634"/>
                  <a:gd name="connsiteY49" fmla="*/ 8479 h 43227"/>
                  <a:gd name="connsiteX50" fmla="*/ 7412 w 92634"/>
                  <a:gd name="connsiteY50" fmla="*/ 25191 h 43227"/>
                  <a:gd name="connsiteX51" fmla="*/ 0 w 92634"/>
                  <a:gd name="connsiteY51" fmla="*/ 43228 h 43227"/>
                  <a:gd name="connsiteX52" fmla="*/ 8824 w 92634"/>
                  <a:gd name="connsiteY52" fmla="*/ 43228 h 4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92634" h="43227">
                    <a:moveTo>
                      <a:pt x="8824" y="43228"/>
                    </a:moveTo>
                    <a:cubicBezTo>
                      <a:pt x="10200" y="38707"/>
                      <a:pt x="12079" y="34205"/>
                      <a:pt x="14807" y="29997"/>
                    </a:cubicBezTo>
                    <a:cubicBezTo>
                      <a:pt x="18401" y="24550"/>
                      <a:pt x="23215" y="19692"/>
                      <a:pt x="28895" y="15873"/>
                    </a:cubicBezTo>
                    <a:cubicBezTo>
                      <a:pt x="30341" y="14947"/>
                      <a:pt x="31848" y="14116"/>
                      <a:pt x="33338" y="13215"/>
                    </a:cubicBezTo>
                    <a:cubicBezTo>
                      <a:pt x="34905" y="12470"/>
                      <a:pt x="36472" y="11726"/>
                      <a:pt x="38039" y="10999"/>
                    </a:cubicBezTo>
                    <a:lnTo>
                      <a:pt x="38187" y="10929"/>
                    </a:lnTo>
                    <a:cubicBezTo>
                      <a:pt x="38394" y="10843"/>
                      <a:pt x="37996" y="10999"/>
                      <a:pt x="38065" y="10964"/>
                    </a:cubicBezTo>
                    <a:lnTo>
                      <a:pt x="38143" y="10929"/>
                    </a:lnTo>
                    <a:lnTo>
                      <a:pt x="38481" y="10808"/>
                    </a:lnTo>
                    <a:lnTo>
                      <a:pt x="39139" y="10592"/>
                    </a:lnTo>
                    <a:lnTo>
                      <a:pt x="40473" y="10107"/>
                    </a:lnTo>
                    <a:lnTo>
                      <a:pt x="41815" y="9648"/>
                    </a:lnTo>
                    <a:lnTo>
                      <a:pt x="42958" y="9370"/>
                    </a:lnTo>
                    <a:cubicBezTo>
                      <a:pt x="43737" y="9197"/>
                      <a:pt x="44464" y="8964"/>
                      <a:pt x="45313" y="8825"/>
                    </a:cubicBezTo>
                    <a:lnTo>
                      <a:pt x="47824" y="8461"/>
                    </a:lnTo>
                    <a:cubicBezTo>
                      <a:pt x="51193" y="8150"/>
                      <a:pt x="54630" y="8115"/>
                      <a:pt x="57990" y="8704"/>
                    </a:cubicBezTo>
                    <a:cubicBezTo>
                      <a:pt x="61324" y="9319"/>
                      <a:pt x="64631" y="10280"/>
                      <a:pt x="67697" y="11734"/>
                    </a:cubicBezTo>
                    <a:cubicBezTo>
                      <a:pt x="73827" y="14644"/>
                      <a:pt x="79066" y="19207"/>
                      <a:pt x="82538" y="24714"/>
                    </a:cubicBezTo>
                    <a:cubicBezTo>
                      <a:pt x="83023" y="25364"/>
                      <a:pt x="83430" y="26074"/>
                      <a:pt x="83777" y="26801"/>
                    </a:cubicBezTo>
                    <a:lnTo>
                      <a:pt x="84842" y="28802"/>
                    </a:lnTo>
                    <a:cubicBezTo>
                      <a:pt x="85154" y="29624"/>
                      <a:pt x="85483" y="30429"/>
                      <a:pt x="85786" y="31226"/>
                    </a:cubicBezTo>
                    <a:lnTo>
                      <a:pt x="86366" y="33287"/>
                    </a:lnTo>
                    <a:cubicBezTo>
                      <a:pt x="87050" y="36231"/>
                      <a:pt x="87136" y="39253"/>
                      <a:pt x="86643" y="42128"/>
                    </a:cubicBezTo>
                    <a:cubicBezTo>
                      <a:pt x="86582" y="42500"/>
                      <a:pt x="86444" y="42838"/>
                      <a:pt x="86357" y="43210"/>
                    </a:cubicBezTo>
                    <a:lnTo>
                      <a:pt x="92029" y="43210"/>
                    </a:lnTo>
                    <a:cubicBezTo>
                      <a:pt x="92029" y="43184"/>
                      <a:pt x="92037" y="43167"/>
                      <a:pt x="92046" y="43150"/>
                    </a:cubicBezTo>
                    <a:cubicBezTo>
                      <a:pt x="92773" y="39608"/>
                      <a:pt x="92851" y="35807"/>
                      <a:pt x="92141" y="32057"/>
                    </a:cubicBezTo>
                    <a:cubicBezTo>
                      <a:pt x="91899" y="31079"/>
                      <a:pt x="91648" y="30118"/>
                      <a:pt x="91414" y="29139"/>
                    </a:cubicBezTo>
                    <a:cubicBezTo>
                      <a:pt x="91128" y="28317"/>
                      <a:pt x="90834" y="27511"/>
                      <a:pt x="90548" y="26671"/>
                    </a:cubicBezTo>
                    <a:lnTo>
                      <a:pt x="90522" y="26594"/>
                    </a:lnTo>
                    <a:lnTo>
                      <a:pt x="90427" y="26377"/>
                    </a:lnTo>
                    <a:lnTo>
                      <a:pt x="90349" y="26221"/>
                    </a:lnTo>
                    <a:lnTo>
                      <a:pt x="90202" y="25901"/>
                    </a:lnTo>
                    <a:lnTo>
                      <a:pt x="89890" y="25260"/>
                    </a:lnTo>
                    <a:lnTo>
                      <a:pt x="89293" y="23978"/>
                    </a:lnTo>
                    <a:cubicBezTo>
                      <a:pt x="88912" y="23095"/>
                      <a:pt x="88470" y="22238"/>
                      <a:pt x="87959" y="21424"/>
                    </a:cubicBezTo>
                    <a:cubicBezTo>
                      <a:pt x="84166" y="14722"/>
                      <a:pt x="78200" y="8946"/>
                      <a:pt x="71013" y="5102"/>
                    </a:cubicBezTo>
                    <a:cubicBezTo>
                      <a:pt x="67428" y="3171"/>
                      <a:pt x="63497" y="1811"/>
                      <a:pt x="59462" y="919"/>
                    </a:cubicBezTo>
                    <a:cubicBezTo>
                      <a:pt x="55401" y="27"/>
                      <a:pt x="51193" y="-155"/>
                      <a:pt x="47019" y="114"/>
                    </a:cubicBezTo>
                    <a:lnTo>
                      <a:pt x="43893" y="469"/>
                    </a:lnTo>
                    <a:cubicBezTo>
                      <a:pt x="42854" y="616"/>
                      <a:pt x="41754" y="902"/>
                      <a:pt x="40689" y="1136"/>
                    </a:cubicBezTo>
                    <a:lnTo>
                      <a:pt x="39078" y="1491"/>
                    </a:lnTo>
                    <a:lnTo>
                      <a:pt x="37719" y="1941"/>
                    </a:lnTo>
                    <a:lnTo>
                      <a:pt x="36360" y="2383"/>
                    </a:lnTo>
                    <a:lnTo>
                      <a:pt x="35693" y="2582"/>
                    </a:lnTo>
                    <a:lnTo>
                      <a:pt x="35346" y="2694"/>
                    </a:lnTo>
                    <a:lnTo>
                      <a:pt x="34983" y="2842"/>
                    </a:lnTo>
                    <a:lnTo>
                      <a:pt x="34801" y="2928"/>
                    </a:lnTo>
                    <a:cubicBezTo>
                      <a:pt x="32948" y="3742"/>
                      <a:pt x="31060" y="4539"/>
                      <a:pt x="29250" y="5413"/>
                    </a:cubicBezTo>
                    <a:cubicBezTo>
                      <a:pt x="27501" y="6435"/>
                      <a:pt x="25709" y="7396"/>
                      <a:pt x="24012" y="8479"/>
                    </a:cubicBezTo>
                    <a:cubicBezTo>
                      <a:pt x="17232" y="12851"/>
                      <a:pt x="11577" y="18714"/>
                      <a:pt x="7412" y="25191"/>
                    </a:cubicBezTo>
                    <a:cubicBezTo>
                      <a:pt x="3697" y="30871"/>
                      <a:pt x="1368" y="37097"/>
                      <a:pt x="0" y="43228"/>
                    </a:cubicBezTo>
                    <a:lnTo>
                      <a:pt x="8824" y="43228"/>
                    </a:lnTo>
                    <a:close/>
                  </a:path>
                </a:pathLst>
              </a:custGeom>
              <a:grpFill/>
              <a:ln w="8653" cap="flat">
                <a:noFill/>
                <a:prstDash val="solid"/>
                <a:miter/>
              </a:ln>
            </p:spPr>
            <p:txBody>
              <a:bodyPr rtlCol="0" anchor="ctr"/>
              <a:lstStyle/>
              <a:p>
                <a:endParaRPr lang="en-IN" dirty="0"/>
              </a:p>
            </p:txBody>
          </p:sp>
          <p:sp>
            <p:nvSpPr>
              <p:cNvPr id="548" name="Freeform: Shape 547">
                <a:extLst>
                  <a:ext uri="{FF2B5EF4-FFF2-40B4-BE49-F238E27FC236}">
                    <a16:creationId xmlns:a16="http://schemas.microsoft.com/office/drawing/2014/main" id="{A4EFEF96-0BBC-4E82-BFE2-5FD1B8E65B64}"/>
                  </a:ext>
                </a:extLst>
              </p:cNvPr>
              <p:cNvSpPr/>
              <p:nvPr/>
            </p:nvSpPr>
            <p:spPr>
              <a:xfrm>
                <a:off x="-393313" y="3618067"/>
                <a:ext cx="31492" cy="88257"/>
              </a:xfrm>
              <a:custGeom>
                <a:avLst/>
                <a:gdLst>
                  <a:gd name="connsiteX0" fmla="*/ 6719 w 31492"/>
                  <a:gd name="connsiteY0" fmla="*/ 5433 h 88257"/>
                  <a:gd name="connsiteX1" fmla="*/ 9386 w 31492"/>
                  <a:gd name="connsiteY1" fmla="*/ 8871 h 88257"/>
                  <a:gd name="connsiteX2" fmla="*/ 12495 w 31492"/>
                  <a:gd name="connsiteY2" fmla="*/ 13218 h 88257"/>
                  <a:gd name="connsiteX3" fmla="*/ 14184 w 31492"/>
                  <a:gd name="connsiteY3" fmla="*/ 15737 h 88257"/>
                  <a:gd name="connsiteX4" fmla="*/ 15829 w 31492"/>
                  <a:gd name="connsiteY4" fmla="*/ 18552 h 88257"/>
                  <a:gd name="connsiteX5" fmla="*/ 16686 w 31492"/>
                  <a:gd name="connsiteY5" fmla="*/ 20024 h 88257"/>
                  <a:gd name="connsiteX6" fmla="*/ 16903 w 31492"/>
                  <a:gd name="connsiteY6" fmla="*/ 20396 h 88257"/>
                  <a:gd name="connsiteX7" fmla="*/ 17015 w 31492"/>
                  <a:gd name="connsiteY7" fmla="*/ 20578 h 88257"/>
                  <a:gd name="connsiteX8" fmla="*/ 17076 w 31492"/>
                  <a:gd name="connsiteY8" fmla="*/ 20682 h 88257"/>
                  <a:gd name="connsiteX9" fmla="*/ 17024 w 31492"/>
                  <a:gd name="connsiteY9" fmla="*/ 20595 h 88257"/>
                  <a:gd name="connsiteX10" fmla="*/ 17041 w 31492"/>
                  <a:gd name="connsiteY10" fmla="*/ 20647 h 88257"/>
                  <a:gd name="connsiteX11" fmla="*/ 17431 w 31492"/>
                  <a:gd name="connsiteY11" fmla="*/ 21496 h 88257"/>
                  <a:gd name="connsiteX12" fmla="*/ 19067 w 31492"/>
                  <a:gd name="connsiteY12" fmla="*/ 24916 h 88257"/>
                  <a:gd name="connsiteX13" fmla="*/ 20392 w 31492"/>
                  <a:gd name="connsiteY13" fmla="*/ 28380 h 88257"/>
                  <a:gd name="connsiteX14" fmla="*/ 21033 w 31492"/>
                  <a:gd name="connsiteY14" fmla="*/ 30120 h 88257"/>
                  <a:gd name="connsiteX15" fmla="*/ 21518 w 31492"/>
                  <a:gd name="connsiteY15" fmla="*/ 32034 h 88257"/>
                  <a:gd name="connsiteX16" fmla="*/ 22444 w 31492"/>
                  <a:gd name="connsiteY16" fmla="*/ 35974 h 88257"/>
                  <a:gd name="connsiteX17" fmla="*/ 23102 w 31492"/>
                  <a:gd name="connsiteY17" fmla="*/ 40130 h 88257"/>
                  <a:gd name="connsiteX18" fmla="*/ 23353 w 31492"/>
                  <a:gd name="connsiteY18" fmla="*/ 44425 h 88257"/>
                  <a:gd name="connsiteX19" fmla="*/ 23250 w 31492"/>
                  <a:gd name="connsiteY19" fmla="*/ 48893 h 88257"/>
                  <a:gd name="connsiteX20" fmla="*/ 18634 w 31492"/>
                  <a:gd name="connsiteY20" fmla="*/ 67008 h 88257"/>
                  <a:gd name="connsiteX21" fmla="*/ 6815 w 31492"/>
                  <a:gd name="connsiteY21" fmla="*/ 83079 h 88257"/>
                  <a:gd name="connsiteX22" fmla="*/ 2823 w 31492"/>
                  <a:gd name="connsiteY22" fmla="*/ 86352 h 88257"/>
                  <a:gd name="connsiteX23" fmla="*/ 0 w 31492"/>
                  <a:gd name="connsiteY23" fmla="*/ 88257 h 88257"/>
                  <a:gd name="connsiteX24" fmla="*/ 14166 w 31492"/>
                  <a:gd name="connsiteY24" fmla="*/ 88257 h 88257"/>
                  <a:gd name="connsiteX25" fmla="*/ 26653 w 31492"/>
                  <a:gd name="connsiteY25" fmla="*/ 70662 h 88257"/>
                  <a:gd name="connsiteX26" fmla="*/ 31484 w 31492"/>
                  <a:gd name="connsiteY26" fmla="*/ 49196 h 88257"/>
                  <a:gd name="connsiteX27" fmla="*/ 28116 w 31492"/>
                  <a:gd name="connsiteY27" fmla="*/ 29886 h 88257"/>
                  <a:gd name="connsiteX28" fmla="*/ 27328 w 31492"/>
                  <a:gd name="connsiteY28" fmla="*/ 27791 h 88257"/>
                  <a:gd name="connsiteX29" fmla="*/ 26350 w 31492"/>
                  <a:gd name="connsiteY29" fmla="*/ 25747 h 88257"/>
                  <a:gd name="connsiteX30" fmla="*/ 24401 w 31492"/>
                  <a:gd name="connsiteY30" fmla="*/ 21955 h 88257"/>
                  <a:gd name="connsiteX31" fmla="*/ 22358 w 31492"/>
                  <a:gd name="connsiteY31" fmla="*/ 18759 h 88257"/>
                  <a:gd name="connsiteX32" fmla="*/ 21864 w 31492"/>
                  <a:gd name="connsiteY32" fmla="*/ 17989 h 88257"/>
                  <a:gd name="connsiteX33" fmla="*/ 21726 w 31492"/>
                  <a:gd name="connsiteY33" fmla="*/ 17790 h 88257"/>
                  <a:gd name="connsiteX34" fmla="*/ 21656 w 31492"/>
                  <a:gd name="connsiteY34" fmla="*/ 17686 h 88257"/>
                  <a:gd name="connsiteX35" fmla="*/ 21501 w 31492"/>
                  <a:gd name="connsiteY35" fmla="*/ 17504 h 88257"/>
                  <a:gd name="connsiteX36" fmla="*/ 21215 w 31492"/>
                  <a:gd name="connsiteY36" fmla="*/ 17123 h 88257"/>
                  <a:gd name="connsiteX37" fmla="*/ 20089 w 31492"/>
                  <a:gd name="connsiteY37" fmla="*/ 15694 h 88257"/>
                  <a:gd name="connsiteX38" fmla="*/ 17968 w 31492"/>
                  <a:gd name="connsiteY38" fmla="*/ 12984 h 88257"/>
                  <a:gd name="connsiteX39" fmla="*/ 15794 w 31492"/>
                  <a:gd name="connsiteY39" fmla="*/ 10603 h 88257"/>
                  <a:gd name="connsiteX40" fmla="*/ 11776 w 31492"/>
                  <a:gd name="connsiteY40" fmla="*/ 6602 h 88257"/>
                  <a:gd name="connsiteX41" fmla="*/ 8339 w 31492"/>
                  <a:gd name="connsiteY41" fmla="*/ 3632 h 88257"/>
                  <a:gd name="connsiteX42" fmla="*/ 5672 w 31492"/>
                  <a:gd name="connsiteY42" fmla="*/ 1692 h 88257"/>
                  <a:gd name="connsiteX43" fmla="*/ 3438 w 31492"/>
                  <a:gd name="connsiteY43" fmla="*/ 99 h 88257"/>
                  <a:gd name="connsiteX44" fmla="*/ 2736 w 31492"/>
                  <a:gd name="connsiteY44" fmla="*/ 142 h 88257"/>
                  <a:gd name="connsiteX45" fmla="*/ 2684 w 31492"/>
                  <a:gd name="connsiteY45" fmla="*/ 939 h 88257"/>
                  <a:gd name="connsiteX46" fmla="*/ 4503 w 31492"/>
                  <a:gd name="connsiteY46" fmla="*/ 2991 h 88257"/>
                  <a:gd name="connsiteX47" fmla="*/ 6719 w 31492"/>
                  <a:gd name="connsiteY47" fmla="*/ 5433 h 8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31492" h="88257">
                    <a:moveTo>
                      <a:pt x="6719" y="5433"/>
                    </a:moveTo>
                    <a:cubicBezTo>
                      <a:pt x="7499" y="6437"/>
                      <a:pt x="8373" y="7581"/>
                      <a:pt x="9386" y="8871"/>
                    </a:cubicBezTo>
                    <a:cubicBezTo>
                      <a:pt x="10426" y="10083"/>
                      <a:pt x="11404" y="11598"/>
                      <a:pt x="12495" y="13218"/>
                    </a:cubicBezTo>
                    <a:cubicBezTo>
                      <a:pt x="13041" y="14040"/>
                      <a:pt x="13629" y="14854"/>
                      <a:pt x="14184" y="15737"/>
                    </a:cubicBezTo>
                    <a:cubicBezTo>
                      <a:pt x="14712" y="16638"/>
                      <a:pt x="15257" y="17599"/>
                      <a:pt x="15829" y="18552"/>
                    </a:cubicBezTo>
                    <a:cubicBezTo>
                      <a:pt x="16106" y="19037"/>
                      <a:pt x="16383" y="19521"/>
                      <a:pt x="16686" y="20024"/>
                    </a:cubicBezTo>
                    <a:lnTo>
                      <a:pt x="16903" y="20396"/>
                    </a:lnTo>
                    <a:lnTo>
                      <a:pt x="17015" y="20578"/>
                    </a:lnTo>
                    <a:lnTo>
                      <a:pt x="17076" y="20682"/>
                    </a:lnTo>
                    <a:cubicBezTo>
                      <a:pt x="17024" y="20595"/>
                      <a:pt x="17024" y="20595"/>
                      <a:pt x="17024" y="20595"/>
                    </a:cubicBezTo>
                    <a:lnTo>
                      <a:pt x="17041" y="20647"/>
                    </a:lnTo>
                    <a:lnTo>
                      <a:pt x="17431" y="21496"/>
                    </a:lnTo>
                    <a:cubicBezTo>
                      <a:pt x="17968" y="22613"/>
                      <a:pt x="18504" y="23738"/>
                      <a:pt x="19067" y="24916"/>
                    </a:cubicBezTo>
                    <a:cubicBezTo>
                      <a:pt x="19656" y="26085"/>
                      <a:pt x="19925" y="27211"/>
                      <a:pt x="20392" y="28380"/>
                    </a:cubicBezTo>
                    <a:cubicBezTo>
                      <a:pt x="20600" y="28934"/>
                      <a:pt x="20808" y="29531"/>
                      <a:pt x="21033" y="30120"/>
                    </a:cubicBezTo>
                    <a:cubicBezTo>
                      <a:pt x="21206" y="30744"/>
                      <a:pt x="21353" y="31384"/>
                      <a:pt x="21518" y="32034"/>
                    </a:cubicBezTo>
                    <a:cubicBezTo>
                      <a:pt x="21804" y="33333"/>
                      <a:pt x="22262" y="34606"/>
                      <a:pt x="22444" y="35974"/>
                    </a:cubicBezTo>
                    <a:cubicBezTo>
                      <a:pt x="22661" y="37342"/>
                      <a:pt x="22894" y="38710"/>
                      <a:pt x="23102" y="40130"/>
                    </a:cubicBezTo>
                    <a:cubicBezTo>
                      <a:pt x="23198" y="41533"/>
                      <a:pt x="23276" y="42987"/>
                      <a:pt x="23353" y="44425"/>
                    </a:cubicBezTo>
                    <a:cubicBezTo>
                      <a:pt x="23388" y="45897"/>
                      <a:pt x="23250" y="47369"/>
                      <a:pt x="23250" y="48893"/>
                    </a:cubicBezTo>
                    <a:cubicBezTo>
                      <a:pt x="22929" y="54876"/>
                      <a:pt x="21319" y="61068"/>
                      <a:pt x="18634" y="67008"/>
                    </a:cubicBezTo>
                    <a:cubicBezTo>
                      <a:pt x="15907" y="72931"/>
                      <a:pt x="11872" y="78455"/>
                      <a:pt x="6815" y="83079"/>
                    </a:cubicBezTo>
                    <a:cubicBezTo>
                      <a:pt x="5516" y="84205"/>
                      <a:pt x="4148" y="85253"/>
                      <a:pt x="2823" y="86352"/>
                    </a:cubicBezTo>
                    <a:lnTo>
                      <a:pt x="0" y="88257"/>
                    </a:lnTo>
                    <a:lnTo>
                      <a:pt x="14166" y="88257"/>
                    </a:lnTo>
                    <a:cubicBezTo>
                      <a:pt x="19509" y="83148"/>
                      <a:pt x="23769" y="77096"/>
                      <a:pt x="26653" y="70662"/>
                    </a:cubicBezTo>
                    <a:cubicBezTo>
                      <a:pt x="29865" y="63657"/>
                      <a:pt x="31285" y="56201"/>
                      <a:pt x="31484" y="49196"/>
                    </a:cubicBezTo>
                    <a:cubicBezTo>
                      <a:pt x="31606" y="42156"/>
                      <a:pt x="30289" y="35549"/>
                      <a:pt x="28116" y="29886"/>
                    </a:cubicBezTo>
                    <a:cubicBezTo>
                      <a:pt x="27848" y="29176"/>
                      <a:pt x="27605" y="28475"/>
                      <a:pt x="27328" y="27791"/>
                    </a:cubicBezTo>
                    <a:cubicBezTo>
                      <a:pt x="26990" y="27107"/>
                      <a:pt x="26670" y="26414"/>
                      <a:pt x="26350" y="25747"/>
                    </a:cubicBezTo>
                    <a:cubicBezTo>
                      <a:pt x="25674" y="24466"/>
                      <a:pt x="25103" y="23020"/>
                      <a:pt x="24401" y="21955"/>
                    </a:cubicBezTo>
                    <a:cubicBezTo>
                      <a:pt x="23691" y="20872"/>
                      <a:pt x="23033" y="19790"/>
                      <a:pt x="22358" y="18759"/>
                    </a:cubicBezTo>
                    <a:lnTo>
                      <a:pt x="21864" y="17989"/>
                    </a:lnTo>
                    <a:lnTo>
                      <a:pt x="21726" y="17790"/>
                    </a:lnTo>
                    <a:lnTo>
                      <a:pt x="21656" y="17686"/>
                    </a:lnTo>
                    <a:lnTo>
                      <a:pt x="21501" y="17504"/>
                    </a:lnTo>
                    <a:lnTo>
                      <a:pt x="21215" y="17123"/>
                    </a:lnTo>
                    <a:cubicBezTo>
                      <a:pt x="20834" y="16638"/>
                      <a:pt x="20461" y="16162"/>
                      <a:pt x="20089" y="15694"/>
                    </a:cubicBezTo>
                    <a:cubicBezTo>
                      <a:pt x="19362" y="14750"/>
                      <a:pt x="18652" y="13850"/>
                      <a:pt x="17968" y="12984"/>
                    </a:cubicBezTo>
                    <a:cubicBezTo>
                      <a:pt x="17275" y="12092"/>
                      <a:pt x="16478" y="11364"/>
                      <a:pt x="15794" y="10603"/>
                    </a:cubicBezTo>
                    <a:cubicBezTo>
                      <a:pt x="14365" y="9113"/>
                      <a:pt x="13110" y="7719"/>
                      <a:pt x="11776" y="6602"/>
                    </a:cubicBezTo>
                    <a:cubicBezTo>
                      <a:pt x="10495" y="5485"/>
                      <a:pt x="9343" y="4489"/>
                      <a:pt x="8339" y="3632"/>
                    </a:cubicBezTo>
                    <a:cubicBezTo>
                      <a:pt x="7291" y="2861"/>
                      <a:pt x="6399" y="2238"/>
                      <a:pt x="5672" y="1692"/>
                    </a:cubicBezTo>
                    <a:cubicBezTo>
                      <a:pt x="4217" y="653"/>
                      <a:pt x="3438" y="99"/>
                      <a:pt x="3438" y="99"/>
                    </a:cubicBezTo>
                    <a:cubicBezTo>
                      <a:pt x="3230" y="-39"/>
                      <a:pt x="2927" y="-39"/>
                      <a:pt x="2736" y="142"/>
                    </a:cubicBezTo>
                    <a:cubicBezTo>
                      <a:pt x="2502" y="333"/>
                      <a:pt x="2485" y="705"/>
                      <a:pt x="2684" y="939"/>
                    </a:cubicBezTo>
                    <a:cubicBezTo>
                      <a:pt x="2684" y="939"/>
                      <a:pt x="3316" y="1658"/>
                      <a:pt x="4503" y="2991"/>
                    </a:cubicBezTo>
                    <a:cubicBezTo>
                      <a:pt x="5126" y="3658"/>
                      <a:pt x="5871" y="4481"/>
                      <a:pt x="6719" y="5433"/>
                    </a:cubicBezTo>
                    <a:close/>
                  </a:path>
                </a:pathLst>
              </a:custGeom>
              <a:grpFill/>
              <a:ln w="8653" cap="flat">
                <a:noFill/>
                <a:prstDash val="solid"/>
                <a:miter/>
              </a:ln>
            </p:spPr>
            <p:txBody>
              <a:bodyPr rtlCol="0" anchor="ctr"/>
              <a:lstStyle/>
              <a:p>
                <a:endParaRPr lang="en-IN" dirty="0"/>
              </a:p>
            </p:txBody>
          </p:sp>
          <p:sp>
            <p:nvSpPr>
              <p:cNvPr id="549" name="Freeform: Shape 548">
                <a:extLst>
                  <a:ext uri="{FF2B5EF4-FFF2-40B4-BE49-F238E27FC236}">
                    <a16:creationId xmlns:a16="http://schemas.microsoft.com/office/drawing/2014/main" id="{D4CCE927-3221-4DCE-9ADB-9259469BD751}"/>
                  </a:ext>
                </a:extLst>
              </p:cNvPr>
              <p:cNvSpPr/>
              <p:nvPr/>
            </p:nvSpPr>
            <p:spPr>
              <a:xfrm>
                <a:off x="-453039" y="3657343"/>
                <a:ext cx="44018" cy="48989"/>
              </a:xfrm>
              <a:custGeom>
                <a:avLst/>
                <a:gdLst>
                  <a:gd name="connsiteX0" fmla="*/ 2750 w 44018"/>
                  <a:gd name="connsiteY0" fmla="*/ 39984 h 48989"/>
                  <a:gd name="connsiteX1" fmla="*/ 3971 w 44018"/>
                  <a:gd name="connsiteY1" fmla="*/ 42296 h 48989"/>
                  <a:gd name="connsiteX2" fmla="*/ 4005 w 44018"/>
                  <a:gd name="connsiteY2" fmla="*/ 42366 h 48989"/>
                  <a:gd name="connsiteX3" fmla="*/ 4153 w 44018"/>
                  <a:gd name="connsiteY3" fmla="*/ 42565 h 48989"/>
                  <a:gd name="connsiteX4" fmla="*/ 4248 w 44018"/>
                  <a:gd name="connsiteY4" fmla="*/ 42721 h 48989"/>
                  <a:gd name="connsiteX5" fmla="*/ 4438 w 44018"/>
                  <a:gd name="connsiteY5" fmla="*/ 43024 h 48989"/>
                  <a:gd name="connsiteX6" fmla="*/ 4837 w 44018"/>
                  <a:gd name="connsiteY6" fmla="*/ 43604 h 48989"/>
                  <a:gd name="connsiteX7" fmla="*/ 5616 w 44018"/>
                  <a:gd name="connsiteY7" fmla="*/ 44782 h 48989"/>
                  <a:gd name="connsiteX8" fmla="*/ 7322 w 44018"/>
                  <a:gd name="connsiteY8" fmla="*/ 47102 h 48989"/>
                  <a:gd name="connsiteX9" fmla="*/ 9036 w 44018"/>
                  <a:gd name="connsiteY9" fmla="*/ 48990 h 48989"/>
                  <a:gd name="connsiteX10" fmla="*/ 19020 w 44018"/>
                  <a:gd name="connsiteY10" fmla="*/ 48990 h 48989"/>
                  <a:gd name="connsiteX11" fmla="*/ 12197 w 44018"/>
                  <a:gd name="connsiteY11" fmla="*/ 43041 h 48989"/>
                  <a:gd name="connsiteX12" fmla="*/ 10647 w 44018"/>
                  <a:gd name="connsiteY12" fmla="*/ 41162 h 48989"/>
                  <a:gd name="connsiteX13" fmla="*/ 9313 w 44018"/>
                  <a:gd name="connsiteY13" fmla="*/ 39326 h 48989"/>
                  <a:gd name="connsiteX14" fmla="*/ 8015 w 44018"/>
                  <a:gd name="connsiteY14" fmla="*/ 37084 h 48989"/>
                  <a:gd name="connsiteX15" fmla="*/ 7131 w 44018"/>
                  <a:gd name="connsiteY15" fmla="*/ 35118 h 48989"/>
                  <a:gd name="connsiteX16" fmla="*/ 5529 w 44018"/>
                  <a:gd name="connsiteY16" fmla="*/ 26424 h 48989"/>
                  <a:gd name="connsiteX17" fmla="*/ 11392 w 44018"/>
                  <a:gd name="connsiteY17" fmla="*/ 11323 h 48989"/>
                  <a:gd name="connsiteX18" fmla="*/ 17037 w 44018"/>
                  <a:gd name="connsiteY18" fmla="*/ 6664 h 48989"/>
                  <a:gd name="connsiteX19" fmla="*/ 18726 w 44018"/>
                  <a:gd name="connsiteY19" fmla="*/ 5764 h 48989"/>
                  <a:gd name="connsiteX20" fmla="*/ 20155 w 44018"/>
                  <a:gd name="connsiteY20" fmla="*/ 5175 h 48989"/>
                  <a:gd name="connsiteX21" fmla="*/ 21687 w 44018"/>
                  <a:gd name="connsiteY21" fmla="*/ 4707 h 48989"/>
                  <a:gd name="connsiteX22" fmla="*/ 23229 w 44018"/>
                  <a:gd name="connsiteY22" fmla="*/ 4396 h 48989"/>
                  <a:gd name="connsiteX23" fmla="*/ 33663 w 44018"/>
                  <a:gd name="connsiteY23" fmla="*/ 5920 h 48989"/>
                  <a:gd name="connsiteX24" fmla="*/ 39144 w 44018"/>
                  <a:gd name="connsiteY24" fmla="*/ 10050 h 48989"/>
                  <a:gd name="connsiteX25" fmla="*/ 40278 w 44018"/>
                  <a:gd name="connsiteY25" fmla="*/ 11487 h 48989"/>
                  <a:gd name="connsiteX26" fmla="*/ 40651 w 44018"/>
                  <a:gd name="connsiteY26" fmla="*/ 11998 h 48989"/>
                  <a:gd name="connsiteX27" fmla="*/ 40772 w 44018"/>
                  <a:gd name="connsiteY27" fmla="*/ 12171 h 48989"/>
                  <a:gd name="connsiteX28" fmla="*/ 43222 w 44018"/>
                  <a:gd name="connsiteY28" fmla="*/ 12578 h 48989"/>
                  <a:gd name="connsiteX29" fmla="*/ 43707 w 44018"/>
                  <a:gd name="connsiteY29" fmla="*/ 10111 h 48989"/>
                  <a:gd name="connsiteX30" fmla="*/ 43283 w 44018"/>
                  <a:gd name="connsiteY30" fmla="*/ 9470 h 48989"/>
                  <a:gd name="connsiteX31" fmla="*/ 41967 w 44018"/>
                  <a:gd name="connsiteY31" fmla="*/ 7677 h 48989"/>
                  <a:gd name="connsiteX32" fmla="*/ 35421 w 44018"/>
                  <a:gd name="connsiteY32" fmla="*/ 2421 h 48989"/>
                  <a:gd name="connsiteX33" fmla="*/ 22614 w 44018"/>
                  <a:gd name="connsiteY33" fmla="*/ 170 h 48989"/>
                  <a:gd name="connsiteX34" fmla="*/ 20674 w 44018"/>
                  <a:gd name="connsiteY34" fmla="*/ 508 h 48989"/>
                  <a:gd name="connsiteX35" fmla="*/ 18717 w 44018"/>
                  <a:gd name="connsiteY35" fmla="*/ 1036 h 48989"/>
                  <a:gd name="connsiteX36" fmla="*/ 16700 w 44018"/>
                  <a:gd name="connsiteY36" fmla="*/ 1832 h 48989"/>
                  <a:gd name="connsiteX37" fmla="*/ 14977 w 44018"/>
                  <a:gd name="connsiteY37" fmla="*/ 2681 h 48989"/>
                  <a:gd name="connsiteX38" fmla="*/ 7893 w 44018"/>
                  <a:gd name="connsiteY38" fmla="*/ 8128 h 48989"/>
                  <a:gd name="connsiteX39" fmla="*/ 40 w 44018"/>
                  <a:gd name="connsiteY39" fmla="*/ 26260 h 48989"/>
                  <a:gd name="connsiteX40" fmla="*/ 1616 w 44018"/>
                  <a:gd name="connsiteY40" fmla="*/ 37231 h 48989"/>
                  <a:gd name="connsiteX41" fmla="*/ 2750 w 44018"/>
                  <a:gd name="connsiteY41" fmla="*/ 39984 h 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44018" h="48989">
                    <a:moveTo>
                      <a:pt x="2750" y="39984"/>
                    </a:moveTo>
                    <a:lnTo>
                      <a:pt x="3971" y="42296"/>
                    </a:lnTo>
                    <a:lnTo>
                      <a:pt x="4005" y="42366"/>
                    </a:lnTo>
                    <a:lnTo>
                      <a:pt x="4153" y="42565"/>
                    </a:lnTo>
                    <a:lnTo>
                      <a:pt x="4248" y="42721"/>
                    </a:lnTo>
                    <a:lnTo>
                      <a:pt x="4438" y="43024"/>
                    </a:lnTo>
                    <a:lnTo>
                      <a:pt x="4837" y="43604"/>
                    </a:lnTo>
                    <a:lnTo>
                      <a:pt x="5616" y="44782"/>
                    </a:lnTo>
                    <a:cubicBezTo>
                      <a:pt x="6127" y="45596"/>
                      <a:pt x="6690" y="46375"/>
                      <a:pt x="7322" y="47102"/>
                    </a:cubicBezTo>
                    <a:cubicBezTo>
                      <a:pt x="7841" y="47760"/>
                      <a:pt x="8473" y="48358"/>
                      <a:pt x="9036" y="48990"/>
                    </a:cubicBezTo>
                    <a:lnTo>
                      <a:pt x="19020" y="48990"/>
                    </a:lnTo>
                    <a:cubicBezTo>
                      <a:pt x="16483" y="47284"/>
                      <a:pt x="14145" y="45310"/>
                      <a:pt x="12197" y="43041"/>
                    </a:cubicBezTo>
                    <a:cubicBezTo>
                      <a:pt x="11625" y="42470"/>
                      <a:pt x="11115" y="41820"/>
                      <a:pt x="10647" y="41162"/>
                    </a:cubicBezTo>
                    <a:lnTo>
                      <a:pt x="9313" y="39326"/>
                    </a:lnTo>
                    <a:lnTo>
                      <a:pt x="8015" y="37084"/>
                    </a:lnTo>
                    <a:lnTo>
                      <a:pt x="7131" y="35118"/>
                    </a:lnTo>
                    <a:cubicBezTo>
                      <a:pt x="5997" y="32313"/>
                      <a:pt x="5486" y="29334"/>
                      <a:pt x="5529" y="26424"/>
                    </a:cubicBezTo>
                    <a:cubicBezTo>
                      <a:pt x="5607" y="20588"/>
                      <a:pt x="7980" y="15202"/>
                      <a:pt x="11392" y="11323"/>
                    </a:cubicBezTo>
                    <a:cubicBezTo>
                      <a:pt x="13097" y="9426"/>
                      <a:pt x="15210" y="7842"/>
                      <a:pt x="17037" y="6664"/>
                    </a:cubicBezTo>
                    <a:cubicBezTo>
                      <a:pt x="17609" y="6352"/>
                      <a:pt x="18163" y="6049"/>
                      <a:pt x="18726" y="5764"/>
                    </a:cubicBezTo>
                    <a:cubicBezTo>
                      <a:pt x="19202" y="5582"/>
                      <a:pt x="19670" y="5357"/>
                      <a:pt x="20155" y="5175"/>
                    </a:cubicBezTo>
                    <a:cubicBezTo>
                      <a:pt x="20665" y="5019"/>
                      <a:pt x="21176" y="4863"/>
                      <a:pt x="21687" y="4707"/>
                    </a:cubicBezTo>
                    <a:cubicBezTo>
                      <a:pt x="22216" y="4595"/>
                      <a:pt x="22709" y="4499"/>
                      <a:pt x="23229" y="4396"/>
                    </a:cubicBezTo>
                    <a:cubicBezTo>
                      <a:pt x="27298" y="3772"/>
                      <a:pt x="31004" y="4577"/>
                      <a:pt x="33663" y="5920"/>
                    </a:cubicBezTo>
                    <a:cubicBezTo>
                      <a:pt x="36364" y="7184"/>
                      <a:pt x="38122" y="8838"/>
                      <a:pt x="39144" y="10050"/>
                    </a:cubicBezTo>
                    <a:cubicBezTo>
                      <a:pt x="39698" y="10639"/>
                      <a:pt x="40045" y="11158"/>
                      <a:pt x="40278" y="11487"/>
                    </a:cubicBezTo>
                    <a:cubicBezTo>
                      <a:pt x="40521" y="11834"/>
                      <a:pt x="40651" y="11998"/>
                      <a:pt x="40651" y="11998"/>
                    </a:cubicBezTo>
                    <a:lnTo>
                      <a:pt x="40772" y="12171"/>
                    </a:lnTo>
                    <a:cubicBezTo>
                      <a:pt x="41326" y="12933"/>
                      <a:pt x="42417" y="13115"/>
                      <a:pt x="43222" y="12578"/>
                    </a:cubicBezTo>
                    <a:cubicBezTo>
                      <a:pt x="44045" y="12033"/>
                      <a:pt x="44270" y="10925"/>
                      <a:pt x="43707" y="10111"/>
                    </a:cubicBezTo>
                    <a:cubicBezTo>
                      <a:pt x="43707" y="10111"/>
                      <a:pt x="43560" y="9894"/>
                      <a:pt x="43283" y="9470"/>
                    </a:cubicBezTo>
                    <a:cubicBezTo>
                      <a:pt x="42997" y="9054"/>
                      <a:pt x="42616" y="8413"/>
                      <a:pt x="41967" y="7677"/>
                    </a:cubicBezTo>
                    <a:cubicBezTo>
                      <a:pt x="40746" y="6171"/>
                      <a:pt x="38676" y="4110"/>
                      <a:pt x="35421" y="2421"/>
                    </a:cubicBezTo>
                    <a:cubicBezTo>
                      <a:pt x="32225" y="715"/>
                      <a:pt x="27714" y="-453"/>
                      <a:pt x="22614" y="170"/>
                    </a:cubicBezTo>
                    <a:cubicBezTo>
                      <a:pt x="21982" y="274"/>
                      <a:pt x="21341" y="386"/>
                      <a:pt x="20674" y="508"/>
                    </a:cubicBezTo>
                    <a:cubicBezTo>
                      <a:pt x="20042" y="672"/>
                      <a:pt x="19393" y="845"/>
                      <a:pt x="18717" y="1036"/>
                    </a:cubicBezTo>
                    <a:cubicBezTo>
                      <a:pt x="18068" y="1287"/>
                      <a:pt x="17392" y="1564"/>
                      <a:pt x="16700" y="1832"/>
                    </a:cubicBezTo>
                    <a:cubicBezTo>
                      <a:pt x="16128" y="2101"/>
                      <a:pt x="15548" y="2387"/>
                      <a:pt x="14977" y="2681"/>
                    </a:cubicBezTo>
                    <a:cubicBezTo>
                      <a:pt x="12361" y="4188"/>
                      <a:pt x="10093" y="5876"/>
                      <a:pt x="7893" y="8128"/>
                    </a:cubicBezTo>
                    <a:cubicBezTo>
                      <a:pt x="3650" y="12613"/>
                      <a:pt x="421" y="19012"/>
                      <a:pt x="40" y="26260"/>
                    </a:cubicBezTo>
                    <a:cubicBezTo>
                      <a:pt x="-151" y="29862"/>
                      <a:pt x="343" y="33620"/>
                      <a:pt x="1616" y="37231"/>
                    </a:cubicBezTo>
                    <a:cubicBezTo>
                      <a:pt x="1971" y="38114"/>
                      <a:pt x="2360" y="39049"/>
                      <a:pt x="2750" y="39984"/>
                    </a:cubicBezTo>
                    <a:close/>
                  </a:path>
                </a:pathLst>
              </a:custGeom>
              <a:grpFill/>
              <a:ln w="8653" cap="flat">
                <a:noFill/>
                <a:prstDash val="solid"/>
                <a:miter/>
              </a:ln>
            </p:spPr>
            <p:txBody>
              <a:bodyPr rtlCol="0" anchor="ctr"/>
              <a:lstStyle/>
              <a:p>
                <a:endParaRPr lang="en-IN" dirty="0"/>
              </a:p>
            </p:txBody>
          </p:sp>
          <p:sp>
            <p:nvSpPr>
              <p:cNvPr id="550" name="Freeform: Shape 549">
                <a:extLst>
                  <a:ext uri="{FF2B5EF4-FFF2-40B4-BE49-F238E27FC236}">
                    <a16:creationId xmlns:a16="http://schemas.microsoft.com/office/drawing/2014/main" id="{6B5CD4DA-D4C5-4EEC-B29C-870A10474511}"/>
                  </a:ext>
                </a:extLst>
              </p:cNvPr>
              <p:cNvSpPr/>
              <p:nvPr/>
            </p:nvSpPr>
            <p:spPr>
              <a:xfrm>
                <a:off x="-520267" y="3326691"/>
                <a:ext cx="85319" cy="106337"/>
              </a:xfrm>
              <a:custGeom>
                <a:avLst/>
                <a:gdLst>
                  <a:gd name="connsiteX0" fmla="*/ 41922 w 85319"/>
                  <a:gd name="connsiteY0" fmla="*/ 27 h 106337"/>
                  <a:gd name="connsiteX1" fmla="*/ 44529 w 85319"/>
                  <a:gd name="connsiteY1" fmla="*/ 893 h 106337"/>
                  <a:gd name="connsiteX2" fmla="*/ 47637 w 85319"/>
                  <a:gd name="connsiteY2" fmla="*/ 1941 h 106337"/>
                  <a:gd name="connsiteX3" fmla="*/ 51802 w 85319"/>
                  <a:gd name="connsiteY3" fmla="*/ 3768 h 106337"/>
                  <a:gd name="connsiteX4" fmla="*/ 56798 w 85319"/>
                  <a:gd name="connsiteY4" fmla="*/ 6409 h 106337"/>
                  <a:gd name="connsiteX5" fmla="*/ 59595 w 85319"/>
                  <a:gd name="connsiteY5" fmla="*/ 8045 h 106337"/>
                  <a:gd name="connsiteX6" fmla="*/ 62435 w 85319"/>
                  <a:gd name="connsiteY6" fmla="*/ 10011 h 106337"/>
                  <a:gd name="connsiteX7" fmla="*/ 63934 w 85319"/>
                  <a:gd name="connsiteY7" fmla="*/ 11059 h 106337"/>
                  <a:gd name="connsiteX8" fmla="*/ 64306 w 85319"/>
                  <a:gd name="connsiteY8" fmla="*/ 11327 h 106337"/>
                  <a:gd name="connsiteX9" fmla="*/ 64505 w 85319"/>
                  <a:gd name="connsiteY9" fmla="*/ 11449 h 106337"/>
                  <a:gd name="connsiteX10" fmla="*/ 64600 w 85319"/>
                  <a:gd name="connsiteY10" fmla="*/ 11535 h 106337"/>
                  <a:gd name="connsiteX11" fmla="*/ 64782 w 85319"/>
                  <a:gd name="connsiteY11" fmla="*/ 11708 h 106337"/>
                  <a:gd name="connsiteX12" fmla="*/ 65475 w 85319"/>
                  <a:gd name="connsiteY12" fmla="*/ 12280 h 106337"/>
                  <a:gd name="connsiteX13" fmla="*/ 68376 w 85319"/>
                  <a:gd name="connsiteY13" fmla="*/ 14747 h 106337"/>
                  <a:gd name="connsiteX14" fmla="*/ 71354 w 85319"/>
                  <a:gd name="connsiteY14" fmla="*/ 17813 h 106337"/>
                  <a:gd name="connsiteX15" fmla="*/ 72896 w 85319"/>
                  <a:gd name="connsiteY15" fmla="*/ 19449 h 106337"/>
                  <a:gd name="connsiteX16" fmla="*/ 74264 w 85319"/>
                  <a:gd name="connsiteY16" fmla="*/ 21242 h 106337"/>
                  <a:gd name="connsiteX17" fmla="*/ 83165 w 85319"/>
                  <a:gd name="connsiteY17" fmla="*/ 38707 h 106337"/>
                  <a:gd name="connsiteX18" fmla="*/ 84889 w 85319"/>
                  <a:gd name="connsiteY18" fmla="*/ 60650 h 106337"/>
                  <a:gd name="connsiteX19" fmla="*/ 77191 w 85319"/>
                  <a:gd name="connsiteY19" fmla="*/ 82886 h 106337"/>
                  <a:gd name="connsiteX20" fmla="*/ 73779 w 85319"/>
                  <a:gd name="connsiteY20" fmla="*/ 87926 h 106337"/>
                  <a:gd name="connsiteX21" fmla="*/ 69874 w 85319"/>
                  <a:gd name="connsiteY21" fmla="*/ 92558 h 106337"/>
                  <a:gd name="connsiteX22" fmla="*/ 69735 w 85319"/>
                  <a:gd name="connsiteY22" fmla="*/ 92723 h 106337"/>
                  <a:gd name="connsiteX23" fmla="*/ 69527 w 85319"/>
                  <a:gd name="connsiteY23" fmla="*/ 92931 h 106337"/>
                  <a:gd name="connsiteX24" fmla="*/ 69458 w 85319"/>
                  <a:gd name="connsiteY24" fmla="*/ 92982 h 106337"/>
                  <a:gd name="connsiteX25" fmla="*/ 69207 w 85319"/>
                  <a:gd name="connsiteY25" fmla="*/ 93234 h 106337"/>
                  <a:gd name="connsiteX26" fmla="*/ 68679 w 85319"/>
                  <a:gd name="connsiteY26" fmla="*/ 93727 h 106337"/>
                  <a:gd name="connsiteX27" fmla="*/ 67674 w 85319"/>
                  <a:gd name="connsiteY27" fmla="*/ 94714 h 106337"/>
                  <a:gd name="connsiteX28" fmla="*/ 66635 w 85319"/>
                  <a:gd name="connsiteY28" fmla="*/ 95701 h 106337"/>
                  <a:gd name="connsiteX29" fmla="*/ 65345 w 85319"/>
                  <a:gd name="connsiteY29" fmla="*/ 96714 h 106337"/>
                  <a:gd name="connsiteX30" fmla="*/ 62739 w 85319"/>
                  <a:gd name="connsiteY30" fmla="*/ 98697 h 106337"/>
                  <a:gd name="connsiteX31" fmla="*/ 60080 w 85319"/>
                  <a:gd name="connsiteY31" fmla="*/ 100377 h 106337"/>
                  <a:gd name="connsiteX32" fmla="*/ 48520 w 85319"/>
                  <a:gd name="connsiteY32" fmla="*/ 105053 h 106337"/>
                  <a:gd name="connsiteX33" fmla="*/ 36285 w 85319"/>
                  <a:gd name="connsiteY33" fmla="*/ 106300 h 106337"/>
                  <a:gd name="connsiteX34" fmla="*/ 13936 w 85319"/>
                  <a:gd name="connsiteY34" fmla="*/ 98923 h 106337"/>
                  <a:gd name="connsiteX35" fmla="*/ 11633 w 85319"/>
                  <a:gd name="connsiteY35" fmla="*/ 97234 h 106337"/>
                  <a:gd name="connsiteX36" fmla="*/ 10533 w 85319"/>
                  <a:gd name="connsiteY36" fmla="*/ 96342 h 106337"/>
                  <a:gd name="connsiteX37" fmla="*/ 9979 w 85319"/>
                  <a:gd name="connsiteY37" fmla="*/ 95883 h 106337"/>
                  <a:gd name="connsiteX38" fmla="*/ 9719 w 85319"/>
                  <a:gd name="connsiteY38" fmla="*/ 95667 h 106337"/>
                  <a:gd name="connsiteX39" fmla="*/ 9563 w 85319"/>
                  <a:gd name="connsiteY39" fmla="*/ 95546 h 106337"/>
                  <a:gd name="connsiteX40" fmla="*/ 9381 w 85319"/>
                  <a:gd name="connsiteY40" fmla="*/ 95381 h 106337"/>
                  <a:gd name="connsiteX41" fmla="*/ 9329 w 85319"/>
                  <a:gd name="connsiteY41" fmla="*/ 95329 h 106337"/>
                  <a:gd name="connsiteX42" fmla="*/ 7476 w 85319"/>
                  <a:gd name="connsiteY42" fmla="*/ 93476 h 106337"/>
                  <a:gd name="connsiteX43" fmla="*/ 5563 w 85319"/>
                  <a:gd name="connsiteY43" fmla="*/ 91155 h 106337"/>
                  <a:gd name="connsiteX44" fmla="*/ 835 w 85319"/>
                  <a:gd name="connsiteY44" fmla="*/ 81137 h 106337"/>
                  <a:gd name="connsiteX45" fmla="*/ 2999 w 85319"/>
                  <a:gd name="connsiteY45" fmla="*/ 61489 h 106337"/>
                  <a:gd name="connsiteX46" fmla="*/ 8152 w 85319"/>
                  <a:gd name="connsiteY46" fmla="*/ 54190 h 106337"/>
                  <a:gd name="connsiteX47" fmla="*/ 9546 w 85319"/>
                  <a:gd name="connsiteY47" fmla="*/ 52874 h 106337"/>
                  <a:gd name="connsiteX48" fmla="*/ 11269 w 85319"/>
                  <a:gd name="connsiteY48" fmla="*/ 51523 h 106337"/>
                  <a:gd name="connsiteX49" fmla="*/ 12957 w 85319"/>
                  <a:gd name="connsiteY49" fmla="*/ 50458 h 106337"/>
                  <a:gd name="connsiteX50" fmla="*/ 14715 w 85319"/>
                  <a:gd name="connsiteY50" fmla="*/ 49557 h 106337"/>
                  <a:gd name="connsiteX51" fmla="*/ 27617 w 85319"/>
                  <a:gd name="connsiteY51" fmla="*/ 47938 h 106337"/>
                  <a:gd name="connsiteX52" fmla="*/ 35410 w 85319"/>
                  <a:gd name="connsiteY52" fmla="*/ 51038 h 106337"/>
                  <a:gd name="connsiteX53" fmla="*/ 37203 w 85319"/>
                  <a:gd name="connsiteY53" fmla="*/ 52345 h 106337"/>
                  <a:gd name="connsiteX54" fmla="*/ 37792 w 85319"/>
                  <a:gd name="connsiteY54" fmla="*/ 52839 h 106337"/>
                  <a:gd name="connsiteX55" fmla="*/ 38052 w 85319"/>
                  <a:gd name="connsiteY55" fmla="*/ 55359 h 106337"/>
                  <a:gd name="connsiteX56" fmla="*/ 35584 w 85319"/>
                  <a:gd name="connsiteY56" fmla="*/ 55670 h 106337"/>
                  <a:gd name="connsiteX57" fmla="*/ 35428 w 85319"/>
                  <a:gd name="connsiteY57" fmla="*/ 55549 h 106337"/>
                  <a:gd name="connsiteX58" fmla="*/ 34926 w 85319"/>
                  <a:gd name="connsiteY58" fmla="*/ 55186 h 106337"/>
                  <a:gd name="connsiteX59" fmla="*/ 33419 w 85319"/>
                  <a:gd name="connsiteY59" fmla="*/ 54146 h 106337"/>
                  <a:gd name="connsiteX60" fmla="*/ 26959 w 85319"/>
                  <a:gd name="connsiteY60" fmla="*/ 51800 h 106337"/>
                  <a:gd name="connsiteX61" fmla="*/ 16525 w 85319"/>
                  <a:gd name="connsiteY61" fmla="*/ 53419 h 106337"/>
                  <a:gd name="connsiteX62" fmla="*/ 15165 w 85319"/>
                  <a:gd name="connsiteY62" fmla="*/ 54181 h 106337"/>
                  <a:gd name="connsiteX63" fmla="*/ 13832 w 85319"/>
                  <a:gd name="connsiteY63" fmla="*/ 55090 h 106337"/>
                  <a:gd name="connsiteX64" fmla="*/ 12637 w 85319"/>
                  <a:gd name="connsiteY64" fmla="*/ 56069 h 106337"/>
                  <a:gd name="connsiteX65" fmla="*/ 11286 w 85319"/>
                  <a:gd name="connsiteY65" fmla="*/ 57411 h 106337"/>
                  <a:gd name="connsiteX66" fmla="*/ 7277 w 85319"/>
                  <a:gd name="connsiteY66" fmla="*/ 63542 h 106337"/>
                  <a:gd name="connsiteX67" fmla="*/ 6108 w 85319"/>
                  <a:gd name="connsiteY67" fmla="*/ 79708 h 106337"/>
                  <a:gd name="connsiteX68" fmla="*/ 10204 w 85319"/>
                  <a:gd name="connsiteY68" fmla="*/ 87536 h 106337"/>
                  <a:gd name="connsiteX69" fmla="*/ 11624 w 85319"/>
                  <a:gd name="connsiteY69" fmla="*/ 89138 h 106337"/>
                  <a:gd name="connsiteX70" fmla="*/ 13538 w 85319"/>
                  <a:gd name="connsiteY70" fmla="*/ 90921 h 106337"/>
                  <a:gd name="connsiteX71" fmla="*/ 15365 w 85319"/>
                  <a:gd name="connsiteY71" fmla="*/ 92255 h 106337"/>
                  <a:gd name="connsiteX72" fmla="*/ 17391 w 85319"/>
                  <a:gd name="connsiteY72" fmla="*/ 93597 h 106337"/>
                  <a:gd name="connsiteX73" fmla="*/ 36398 w 85319"/>
                  <a:gd name="connsiteY73" fmla="*/ 98862 h 106337"/>
                  <a:gd name="connsiteX74" fmla="*/ 46442 w 85319"/>
                  <a:gd name="connsiteY74" fmla="*/ 97373 h 106337"/>
                  <a:gd name="connsiteX75" fmla="*/ 55707 w 85319"/>
                  <a:gd name="connsiteY75" fmla="*/ 93182 h 106337"/>
                  <a:gd name="connsiteX76" fmla="*/ 57812 w 85319"/>
                  <a:gd name="connsiteY76" fmla="*/ 91762 h 106337"/>
                  <a:gd name="connsiteX77" fmla="*/ 59682 w 85319"/>
                  <a:gd name="connsiteY77" fmla="*/ 90272 h 106337"/>
                  <a:gd name="connsiteX78" fmla="*/ 63423 w 85319"/>
                  <a:gd name="connsiteY78" fmla="*/ 86670 h 106337"/>
                  <a:gd name="connsiteX79" fmla="*/ 66722 w 85319"/>
                  <a:gd name="connsiteY79" fmla="*/ 82626 h 106337"/>
                  <a:gd name="connsiteX80" fmla="*/ 69562 w 85319"/>
                  <a:gd name="connsiteY80" fmla="*/ 78314 h 106337"/>
                  <a:gd name="connsiteX81" fmla="*/ 76108 w 85319"/>
                  <a:gd name="connsiteY81" fmla="*/ 59463 h 106337"/>
                  <a:gd name="connsiteX82" fmla="*/ 75190 w 85319"/>
                  <a:gd name="connsiteY82" fmla="*/ 40777 h 106337"/>
                  <a:gd name="connsiteX83" fmla="*/ 73978 w 85319"/>
                  <a:gd name="connsiteY83" fmla="*/ 36508 h 106337"/>
                  <a:gd name="connsiteX84" fmla="*/ 72463 w 85319"/>
                  <a:gd name="connsiteY84" fmla="*/ 32464 h 106337"/>
                  <a:gd name="connsiteX85" fmla="*/ 70592 w 85319"/>
                  <a:gd name="connsiteY85" fmla="*/ 28689 h 106337"/>
                  <a:gd name="connsiteX86" fmla="*/ 68566 w 85319"/>
                  <a:gd name="connsiteY86" fmla="*/ 25208 h 106337"/>
                  <a:gd name="connsiteX87" fmla="*/ 67527 w 85319"/>
                  <a:gd name="connsiteY87" fmla="*/ 23519 h 106337"/>
                  <a:gd name="connsiteX88" fmla="*/ 66401 w 85319"/>
                  <a:gd name="connsiteY88" fmla="*/ 22030 h 106337"/>
                  <a:gd name="connsiteX89" fmla="*/ 64107 w 85319"/>
                  <a:gd name="connsiteY89" fmla="*/ 19120 h 106337"/>
                  <a:gd name="connsiteX90" fmla="*/ 61544 w 85319"/>
                  <a:gd name="connsiteY90" fmla="*/ 16323 h 106337"/>
                  <a:gd name="connsiteX91" fmla="*/ 60929 w 85319"/>
                  <a:gd name="connsiteY91" fmla="*/ 15639 h 106337"/>
                  <a:gd name="connsiteX92" fmla="*/ 60885 w 85319"/>
                  <a:gd name="connsiteY92" fmla="*/ 15605 h 106337"/>
                  <a:gd name="connsiteX93" fmla="*/ 60955 w 85319"/>
                  <a:gd name="connsiteY93" fmla="*/ 15674 h 106337"/>
                  <a:gd name="connsiteX94" fmla="*/ 60868 w 85319"/>
                  <a:gd name="connsiteY94" fmla="*/ 15588 h 106337"/>
                  <a:gd name="connsiteX95" fmla="*/ 60712 w 85319"/>
                  <a:gd name="connsiteY95" fmla="*/ 15432 h 106337"/>
                  <a:gd name="connsiteX96" fmla="*/ 60392 w 85319"/>
                  <a:gd name="connsiteY96" fmla="*/ 15146 h 106337"/>
                  <a:gd name="connsiteX97" fmla="*/ 59128 w 85319"/>
                  <a:gd name="connsiteY97" fmla="*/ 13994 h 106337"/>
                  <a:gd name="connsiteX98" fmla="*/ 56738 w 85319"/>
                  <a:gd name="connsiteY98" fmla="*/ 11795 h 106337"/>
                  <a:gd name="connsiteX99" fmla="*/ 54391 w 85319"/>
                  <a:gd name="connsiteY99" fmla="*/ 9881 h 106337"/>
                  <a:gd name="connsiteX100" fmla="*/ 50140 w 85319"/>
                  <a:gd name="connsiteY100" fmla="*/ 6634 h 106337"/>
                  <a:gd name="connsiteX101" fmla="*/ 46581 w 85319"/>
                  <a:gd name="connsiteY101" fmla="*/ 4149 h 106337"/>
                  <a:gd name="connsiteX102" fmla="*/ 43766 w 85319"/>
                  <a:gd name="connsiteY102" fmla="*/ 2443 h 106337"/>
                  <a:gd name="connsiteX103" fmla="*/ 41420 w 85319"/>
                  <a:gd name="connsiteY103" fmla="*/ 1006 h 106337"/>
                  <a:gd name="connsiteX104" fmla="*/ 41238 w 85319"/>
                  <a:gd name="connsiteY104" fmla="*/ 244 h 106337"/>
                  <a:gd name="connsiteX105" fmla="*/ 41922 w 85319"/>
                  <a:gd name="connsiteY105" fmla="*/ 27 h 1063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85319" h="106337">
                    <a:moveTo>
                      <a:pt x="41922" y="27"/>
                    </a:moveTo>
                    <a:cubicBezTo>
                      <a:pt x="41922" y="27"/>
                      <a:pt x="42823" y="347"/>
                      <a:pt x="44529" y="893"/>
                    </a:cubicBezTo>
                    <a:cubicBezTo>
                      <a:pt x="45377" y="1196"/>
                      <a:pt x="46425" y="1542"/>
                      <a:pt x="47637" y="1941"/>
                    </a:cubicBezTo>
                    <a:cubicBezTo>
                      <a:pt x="48858" y="2486"/>
                      <a:pt x="50243" y="3093"/>
                      <a:pt x="51802" y="3768"/>
                    </a:cubicBezTo>
                    <a:cubicBezTo>
                      <a:pt x="53413" y="4461"/>
                      <a:pt x="55023" y="5404"/>
                      <a:pt x="56798" y="6409"/>
                    </a:cubicBezTo>
                    <a:cubicBezTo>
                      <a:pt x="57699" y="6946"/>
                      <a:pt x="58677" y="7405"/>
                      <a:pt x="59595" y="8045"/>
                    </a:cubicBezTo>
                    <a:cubicBezTo>
                      <a:pt x="60496" y="8678"/>
                      <a:pt x="61448" y="9327"/>
                      <a:pt x="62435" y="10011"/>
                    </a:cubicBezTo>
                    <a:cubicBezTo>
                      <a:pt x="62929" y="10366"/>
                      <a:pt x="63423" y="10704"/>
                      <a:pt x="63934" y="11059"/>
                    </a:cubicBezTo>
                    <a:lnTo>
                      <a:pt x="64306" y="11327"/>
                    </a:lnTo>
                    <a:lnTo>
                      <a:pt x="64505" y="11449"/>
                    </a:lnTo>
                    <a:lnTo>
                      <a:pt x="64600" y="11535"/>
                    </a:lnTo>
                    <a:lnTo>
                      <a:pt x="64782" y="11708"/>
                    </a:lnTo>
                    <a:lnTo>
                      <a:pt x="65475" y="12280"/>
                    </a:lnTo>
                    <a:cubicBezTo>
                      <a:pt x="66419" y="13094"/>
                      <a:pt x="67389" y="13908"/>
                      <a:pt x="68376" y="14747"/>
                    </a:cubicBezTo>
                    <a:cubicBezTo>
                      <a:pt x="69354" y="15579"/>
                      <a:pt x="70333" y="16757"/>
                      <a:pt x="71354" y="17813"/>
                    </a:cubicBezTo>
                    <a:cubicBezTo>
                      <a:pt x="71857" y="18359"/>
                      <a:pt x="72367" y="18904"/>
                      <a:pt x="72896" y="19449"/>
                    </a:cubicBezTo>
                    <a:cubicBezTo>
                      <a:pt x="73372" y="20038"/>
                      <a:pt x="73796" y="20636"/>
                      <a:pt x="74264" y="21242"/>
                    </a:cubicBezTo>
                    <a:cubicBezTo>
                      <a:pt x="78022" y="25996"/>
                      <a:pt x="81217" y="31945"/>
                      <a:pt x="83165" y="38707"/>
                    </a:cubicBezTo>
                    <a:cubicBezTo>
                      <a:pt x="85070" y="45453"/>
                      <a:pt x="85893" y="52986"/>
                      <a:pt x="84889" y="60650"/>
                    </a:cubicBezTo>
                    <a:cubicBezTo>
                      <a:pt x="83953" y="68261"/>
                      <a:pt x="81390" y="75985"/>
                      <a:pt x="77191" y="82886"/>
                    </a:cubicBezTo>
                    <a:cubicBezTo>
                      <a:pt x="76117" y="84601"/>
                      <a:pt x="74913" y="86237"/>
                      <a:pt x="73779" y="87926"/>
                    </a:cubicBezTo>
                    <a:cubicBezTo>
                      <a:pt x="72515" y="89519"/>
                      <a:pt x="71181" y="91026"/>
                      <a:pt x="69874" y="92558"/>
                    </a:cubicBezTo>
                    <a:lnTo>
                      <a:pt x="69735" y="92723"/>
                    </a:lnTo>
                    <a:lnTo>
                      <a:pt x="69527" y="92931"/>
                    </a:lnTo>
                    <a:lnTo>
                      <a:pt x="69458" y="92982"/>
                    </a:lnTo>
                    <a:lnTo>
                      <a:pt x="69207" y="93234"/>
                    </a:lnTo>
                    <a:lnTo>
                      <a:pt x="68679" y="93727"/>
                    </a:lnTo>
                    <a:lnTo>
                      <a:pt x="67674" y="94714"/>
                    </a:lnTo>
                    <a:lnTo>
                      <a:pt x="66635" y="95701"/>
                    </a:lnTo>
                    <a:lnTo>
                      <a:pt x="65345" y="96714"/>
                    </a:lnTo>
                    <a:cubicBezTo>
                      <a:pt x="64479" y="97373"/>
                      <a:pt x="63622" y="98135"/>
                      <a:pt x="62739" y="98697"/>
                    </a:cubicBezTo>
                    <a:lnTo>
                      <a:pt x="60080" y="100377"/>
                    </a:lnTo>
                    <a:cubicBezTo>
                      <a:pt x="56435" y="102438"/>
                      <a:pt x="52555" y="104083"/>
                      <a:pt x="48520" y="105053"/>
                    </a:cubicBezTo>
                    <a:cubicBezTo>
                      <a:pt x="44468" y="105997"/>
                      <a:pt x="40372" y="106482"/>
                      <a:pt x="36285" y="106300"/>
                    </a:cubicBezTo>
                    <a:cubicBezTo>
                      <a:pt x="28137" y="105962"/>
                      <a:pt x="20266" y="103339"/>
                      <a:pt x="13936" y="98923"/>
                    </a:cubicBezTo>
                    <a:cubicBezTo>
                      <a:pt x="13113" y="98429"/>
                      <a:pt x="12369" y="97858"/>
                      <a:pt x="11633" y="97234"/>
                    </a:cubicBezTo>
                    <a:lnTo>
                      <a:pt x="10533" y="96342"/>
                    </a:lnTo>
                    <a:lnTo>
                      <a:pt x="9979" y="95883"/>
                    </a:lnTo>
                    <a:lnTo>
                      <a:pt x="9719" y="95667"/>
                    </a:lnTo>
                    <a:lnTo>
                      <a:pt x="9563" y="95546"/>
                    </a:lnTo>
                    <a:lnTo>
                      <a:pt x="9381" y="95381"/>
                    </a:lnTo>
                    <a:lnTo>
                      <a:pt x="9329" y="95329"/>
                    </a:lnTo>
                    <a:lnTo>
                      <a:pt x="7476" y="93476"/>
                    </a:lnTo>
                    <a:cubicBezTo>
                      <a:pt x="6844" y="92705"/>
                      <a:pt x="6203" y="91909"/>
                      <a:pt x="5563" y="91155"/>
                    </a:cubicBezTo>
                    <a:cubicBezTo>
                      <a:pt x="3277" y="88073"/>
                      <a:pt x="1701" y="84618"/>
                      <a:pt x="835" y="81137"/>
                    </a:cubicBezTo>
                    <a:cubicBezTo>
                      <a:pt x="-940" y="74097"/>
                      <a:pt x="272" y="67031"/>
                      <a:pt x="2999" y="61489"/>
                    </a:cubicBezTo>
                    <a:cubicBezTo>
                      <a:pt x="4420" y="58675"/>
                      <a:pt x="6117" y="56406"/>
                      <a:pt x="8152" y="54190"/>
                    </a:cubicBezTo>
                    <a:cubicBezTo>
                      <a:pt x="8619" y="53731"/>
                      <a:pt x="9087" y="53298"/>
                      <a:pt x="9546" y="52874"/>
                    </a:cubicBezTo>
                    <a:cubicBezTo>
                      <a:pt x="10126" y="52415"/>
                      <a:pt x="10706" y="51973"/>
                      <a:pt x="11269" y="51523"/>
                    </a:cubicBezTo>
                    <a:cubicBezTo>
                      <a:pt x="11840" y="51150"/>
                      <a:pt x="12412" y="50795"/>
                      <a:pt x="12957" y="50458"/>
                    </a:cubicBezTo>
                    <a:cubicBezTo>
                      <a:pt x="13555" y="50137"/>
                      <a:pt x="14144" y="49834"/>
                      <a:pt x="14715" y="49557"/>
                    </a:cubicBezTo>
                    <a:cubicBezTo>
                      <a:pt x="19391" y="47470"/>
                      <a:pt x="24041" y="47228"/>
                      <a:pt x="27617" y="47938"/>
                    </a:cubicBezTo>
                    <a:cubicBezTo>
                      <a:pt x="31211" y="48579"/>
                      <a:pt x="33800" y="49964"/>
                      <a:pt x="35410" y="51038"/>
                    </a:cubicBezTo>
                    <a:cubicBezTo>
                      <a:pt x="36242" y="51540"/>
                      <a:pt x="36796" y="52042"/>
                      <a:pt x="37203" y="52345"/>
                    </a:cubicBezTo>
                    <a:cubicBezTo>
                      <a:pt x="37584" y="52674"/>
                      <a:pt x="37792" y="52839"/>
                      <a:pt x="37792" y="52839"/>
                    </a:cubicBezTo>
                    <a:cubicBezTo>
                      <a:pt x="38554" y="53462"/>
                      <a:pt x="38692" y="54579"/>
                      <a:pt x="38052" y="55359"/>
                    </a:cubicBezTo>
                    <a:cubicBezTo>
                      <a:pt x="37445" y="56112"/>
                      <a:pt x="36354" y="56242"/>
                      <a:pt x="35584" y="55670"/>
                    </a:cubicBezTo>
                    <a:lnTo>
                      <a:pt x="35428" y="55549"/>
                    </a:lnTo>
                    <a:cubicBezTo>
                      <a:pt x="35428" y="55549"/>
                      <a:pt x="35255" y="55419"/>
                      <a:pt x="34926" y="55186"/>
                    </a:cubicBezTo>
                    <a:cubicBezTo>
                      <a:pt x="34588" y="54935"/>
                      <a:pt x="34129" y="54519"/>
                      <a:pt x="33419" y="54146"/>
                    </a:cubicBezTo>
                    <a:cubicBezTo>
                      <a:pt x="32068" y="53272"/>
                      <a:pt x="29912" y="52224"/>
                      <a:pt x="26959" y="51800"/>
                    </a:cubicBezTo>
                    <a:cubicBezTo>
                      <a:pt x="24032" y="51306"/>
                      <a:pt x="20240" y="51635"/>
                      <a:pt x="16525" y="53419"/>
                    </a:cubicBezTo>
                    <a:cubicBezTo>
                      <a:pt x="16083" y="53679"/>
                      <a:pt x="15624" y="53930"/>
                      <a:pt x="15165" y="54181"/>
                    </a:cubicBezTo>
                    <a:cubicBezTo>
                      <a:pt x="14724" y="54475"/>
                      <a:pt x="14282" y="54779"/>
                      <a:pt x="13832" y="55090"/>
                    </a:cubicBezTo>
                    <a:cubicBezTo>
                      <a:pt x="13434" y="55411"/>
                      <a:pt x="13044" y="55731"/>
                      <a:pt x="12637" y="56069"/>
                    </a:cubicBezTo>
                    <a:cubicBezTo>
                      <a:pt x="12187" y="56510"/>
                      <a:pt x="11737" y="56952"/>
                      <a:pt x="11286" y="57411"/>
                    </a:cubicBezTo>
                    <a:cubicBezTo>
                      <a:pt x="9901" y="59074"/>
                      <a:pt x="8342" y="61221"/>
                      <a:pt x="7277" y="63542"/>
                    </a:cubicBezTo>
                    <a:cubicBezTo>
                      <a:pt x="5164" y="68243"/>
                      <a:pt x="4463" y="74097"/>
                      <a:pt x="6108" y="79708"/>
                    </a:cubicBezTo>
                    <a:cubicBezTo>
                      <a:pt x="6931" y="82479"/>
                      <a:pt x="8316" y="85189"/>
                      <a:pt x="10204" y="87536"/>
                    </a:cubicBezTo>
                    <a:lnTo>
                      <a:pt x="11624" y="89138"/>
                    </a:lnTo>
                    <a:lnTo>
                      <a:pt x="13538" y="90921"/>
                    </a:lnTo>
                    <a:lnTo>
                      <a:pt x="15365" y="92255"/>
                    </a:lnTo>
                    <a:cubicBezTo>
                      <a:pt x="16005" y="92766"/>
                      <a:pt x="16672" y="93216"/>
                      <a:pt x="17391" y="93597"/>
                    </a:cubicBezTo>
                    <a:cubicBezTo>
                      <a:pt x="22915" y="97061"/>
                      <a:pt x="29626" y="98888"/>
                      <a:pt x="36398" y="98862"/>
                    </a:cubicBezTo>
                    <a:cubicBezTo>
                      <a:pt x="39783" y="98853"/>
                      <a:pt x="43160" y="98238"/>
                      <a:pt x="46442" y="97373"/>
                    </a:cubicBezTo>
                    <a:cubicBezTo>
                      <a:pt x="49741" y="96446"/>
                      <a:pt x="52807" y="94931"/>
                      <a:pt x="55707" y="93182"/>
                    </a:cubicBezTo>
                    <a:lnTo>
                      <a:pt x="57812" y="91762"/>
                    </a:lnTo>
                    <a:cubicBezTo>
                      <a:pt x="58496" y="91285"/>
                      <a:pt x="59058" y="90748"/>
                      <a:pt x="59682" y="90272"/>
                    </a:cubicBezTo>
                    <a:cubicBezTo>
                      <a:pt x="60790" y="89493"/>
                      <a:pt x="62487" y="87588"/>
                      <a:pt x="63423" y="86670"/>
                    </a:cubicBezTo>
                    <a:cubicBezTo>
                      <a:pt x="64522" y="85319"/>
                      <a:pt x="65622" y="83977"/>
                      <a:pt x="66722" y="82626"/>
                    </a:cubicBezTo>
                    <a:cubicBezTo>
                      <a:pt x="67657" y="81172"/>
                      <a:pt x="68661" y="79777"/>
                      <a:pt x="69562" y="78314"/>
                    </a:cubicBezTo>
                    <a:cubicBezTo>
                      <a:pt x="73026" y="72391"/>
                      <a:pt x="75260" y="65923"/>
                      <a:pt x="76108" y="59463"/>
                    </a:cubicBezTo>
                    <a:cubicBezTo>
                      <a:pt x="76948" y="53003"/>
                      <a:pt x="76654" y="46596"/>
                      <a:pt x="75190" y="40777"/>
                    </a:cubicBezTo>
                    <a:cubicBezTo>
                      <a:pt x="74740" y="39348"/>
                      <a:pt x="74446" y="37893"/>
                      <a:pt x="73978" y="36508"/>
                    </a:cubicBezTo>
                    <a:cubicBezTo>
                      <a:pt x="73476" y="35140"/>
                      <a:pt x="72956" y="33798"/>
                      <a:pt x="72463" y="32464"/>
                    </a:cubicBezTo>
                    <a:cubicBezTo>
                      <a:pt x="71839" y="31183"/>
                      <a:pt x="71216" y="29936"/>
                      <a:pt x="70592" y="28689"/>
                    </a:cubicBezTo>
                    <a:cubicBezTo>
                      <a:pt x="70038" y="27433"/>
                      <a:pt x="69207" y="26351"/>
                      <a:pt x="68566" y="25208"/>
                    </a:cubicBezTo>
                    <a:cubicBezTo>
                      <a:pt x="68211" y="24636"/>
                      <a:pt x="67891" y="24039"/>
                      <a:pt x="67527" y="23519"/>
                    </a:cubicBezTo>
                    <a:cubicBezTo>
                      <a:pt x="67155" y="23008"/>
                      <a:pt x="66774" y="22506"/>
                      <a:pt x="66401" y="22030"/>
                    </a:cubicBezTo>
                    <a:cubicBezTo>
                      <a:pt x="65613" y="21043"/>
                      <a:pt x="65042" y="20064"/>
                      <a:pt x="64107" y="19120"/>
                    </a:cubicBezTo>
                    <a:cubicBezTo>
                      <a:pt x="63232" y="18142"/>
                      <a:pt x="62375" y="17224"/>
                      <a:pt x="61544" y="16323"/>
                    </a:cubicBezTo>
                    <a:lnTo>
                      <a:pt x="60929" y="15639"/>
                    </a:lnTo>
                    <a:lnTo>
                      <a:pt x="60885" y="15605"/>
                    </a:lnTo>
                    <a:cubicBezTo>
                      <a:pt x="60920" y="15639"/>
                      <a:pt x="60747" y="15475"/>
                      <a:pt x="60955" y="15674"/>
                    </a:cubicBezTo>
                    <a:lnTo>
                      <a:pt x="60868" y="15588"/>
                    </a:lnTo>
                    <a:lnTo>
                      <a:pt x="60712" y="15432"/>
                    </a:lnTo>
                    <a:lnTo>
                      <a:pt x="60392" y="15146"/>
                    </a:lnTo>
                    <a:cubicBezTo>
                      <a:pt x="59959" y="14765"/>
                      <a:pt x="59543" y="14375"/>
                      <a:pt x="59128" y="13994"/>
                    </a:cubicBezTo>
                    <a:cubicBezTo>
                      <a:pt x="58305" y="13232"/>
                      <a:pt x="57508" y="12505"/>
                      <a:pt x="56738" y="11795"/>
                    </a:cubicBezTo>
                    <a:cubicBezTo>
                      <a:pt x="55967" y="11085"/>
                      <a:pt x="55136" y="10496"/>
                      <a:pt x="54391" y="9881"/>
                    </a:cubicBezTo>
                    <a:cubicBezTo>
                      <a:pt x="52876" y="8643"/>
                      <a:pt x="51490" y="7491"/>
                      <a:pt x="50140" y="6634"/>
                    </a:cubicBezTo>
                    <a:cubicBezTo>
                      <a:pt x="48806" y="5699"/>
                      <a:pt x="47602" y="4876"/>
                      <a:pt x="46581" y="4149"/>
                    </a:cubicBezTo>
                    <a:cubicBezTo>
                      <a:pt x="45455" y="3456"/>
                      <a:pt x="44511" y="2893"/>
                      <a:pt x="43766" y="2443"/>
                    </a:cubicBezTo>
                    <a:cubicBezTo>
                      <a:pt x="42234" y="1517"/>
                      <a:pt x="41420" y="1006"/>
                      <a:pt x="41420" y="1006"/>
                    </a:cubicBezTo>
                    <a:cubicBezTo>
                      <a:pt x="41160" y="850"/>
                      <a:pt x="41091" y="495"/>
                      <a:pt x="41238" y="244"/>
                    </a:cubicBezTo>
                    <a:cubicBezTo>
                      <a:pt x="41403" y="44"/>
                      <a:pt x="41680" y="-51"/>
                      <a:pt x="41922" y="27"/>
                    </a:cubicBezTo>
                    <a:close/>
                  </a:path>
                </a:pathLst>
              </a:custGeom>
              <a:grpFill/>
              <a:ln w="8653" cap="flat">
                <a:noFill/>
                <a:prstDash val="solid"/>
                <a:miter/>
              </a:ln>
            </p:spPr>
            <p:txBody>
              <a:bodyPr rtlCol="0" anchor="ctr"/>
              <a:lstStyle/>
              <a:p>
                <a:endParaRPr lang="en-IN" dirty="0"/>
              </a:p>
            </p:txBody>
          </p:sp>
          <p:sp>
            <p:nvSpPr>
              <p:cNvPr id="551" name="Freeform: Shape 550">
                <a:extLst>
                  <a:ext uri="{FF2B5EF4-FFF2-40B4-BE49-F238E27FC236}">
                    <a16:creationId xmlns:a16="http://schemas.microsoft.com/office/drawing/2014/main" id="{49892431-EBA8-42E7-AABC-91027A2EC2CD}"/>
                  </a:ext>
                </a:extLst>
              </p:cNvPr>
              <p:cNvSpPr/>
              <p:nvPr/>
            </p:nvSpPr>
            <p:spPr>
              <a:xfrm>
                <a:off x="-668228" y="3074336"/>
                <a:ext cx="79222" cy="104635"/>
              </a:xfrm>
              <a:custGeom>
                <a:avLst/>
                <a:gdLst>
                  <a:gd name="connsiteX0" fmla="*/ 19420 w 79222"/>
                  <a:gd name="connsiteY0" fmla="*/ 4 h 104635"/>
                  <a:gd name="connsiteX1" fmla="*/ 22147 w 79222"/>
                  <a:gd name="connsiteY1" fmla="*/ 56 h 104635"/>
                  <a:gd name="connsiteX2" fmla="*/ 25438 w 79222"/>
                  <a:gd name="connsiteY2" fmla="*/ 125 h 104635"/>
                  <a:gd name="connsiteX3" fmla="*/ 29958 w 79222"/>
                  <a:gd name="connsiteY3" fmla="*/ 662 h 104635"/>
                  <a:gd name="connsiteX4" fmla="*/ 35517 w 79222"/>
                  <a:gd name="connsiteY4" fmla="*/ 1701 h 104635"/>
                  <a:gd name="connsiteX5" fmla="*/ 38652 w 79222"/>
                  <a:gd name="connsiteY5" fmla="*/ 2437 h 104635"/>
                  <a:gd name="connsiteX6" fmla="*/ 41959 w 79222"/>
                  <a:gd name="connsiteY6" fmla="*/ 3477 h 104635"/>
                  <a:gd name="connsiteX7" fmla="*/ 43691 w 79222"/>
                  <a:gd name="connsiteY7" fmla="*/ 4048 h 104635"/>
                  <a:gd name="connsiteX8" fmla="*/ 44133 w 79222"/>
                  <a:gd name="connsiteY8" fmla="*/ 4178 h 104635"/>
                  <a:gd name="connsiteX9" fmla="*/ 44349 w 79222"/>
                  <a:gd name="connsiteY9" fmla="*/ 4256 h 104635"/>
                  <a:gd name="connsiteX10" fmla="*/ 44479 w 79222"/>
                  <a:gd name="connsiteY10" fmla="*/ 4290 h 104635"/>
                  <a:gd name="connsiteX11" fmla="*/ 44704 w 79222"/>
                  <a:gd name="connsiteY11" fmla="*/ 4394 h 104635"/>
                  <a:gd name="connsiteX12" fmla="*/ 45553 w 79222"/>
                  <a:gd name="connsiteY12" fmla="*/ 4758 h 104635"/>
                  <a:gd name="connsiteX13" fmla="*/ 49025 w 79222"/>
                  <a:gd name="connsiteY13" fmla="*/ 6256 h 104635"/>
                  <a:gd name="connsiteX14" fmla="*/ 52783 w 79222"/>
                  <a:gd name="connsiteY14" fmla="*/ 8299 h 104635"/>
                  <a:gd name="connsiteX15" fmla="*/ 54732 w 79222"/>
                  <a:gd name="connsiteY15" fmla="*/ 9434 h 104635"/>
                  <a:gd name="connsiteX16" fmla="*/ 56576 w 79222"/>
                  <a:gd name="connsiteY16" fmla="*/ 10716 h 104635"/>
                  <a:gd name="connsiteX17" fmla="*/ 70240 w 79222"/>
                  <a:gd name="connsiteY17" fmla="*/ 24778 h 104635"/>
                  <a:gd name="connsiteX18" fmla="*/ 78345 w 79222"/>
                  <a:gd name="connsiteY18" fmla="*/ 45222 h 104635"/>
                  <a:gd name="connsiteX19" fmla="*/ 77548 w 79222"/>
                  <a:gd name="connsiteY19" fmla="*/ 68783 h 104635"/>
                  <a:gd name="connsiteX20" fmla="*/ 75791 w 79222"/>
                  <a:gd name="connsiteY20" fmla="*/ 74585 h 104635"/>
                  <a:gd name="connsiteX21" fmla="*/ 73409 w 79222"/>
                  <a:gd name="connsiteY21" fmla="*/ 80187 h 104635"/>
                  <a:gd name="connsiteX22" fmla="*/ 73331 w 79222"/>
                  <a:gd name="connsiteY22" fmla="*/ 80361 h 104635"/>
                  <a:gd name="connsiteX23" fmla="*/ 73193 w 79222"/>
                  <a:gd name="connsiteY23" fmla="*/ 80620 h 104635"/>
                  <a:gd name="connsiteX24" fmla="*/ 73149 w 79222"/>
                  <a:gd name="connsiteY24" fmla="*/ 80698 h 104635"/>
                  <a:gd name="connsiteX25" fmla="*/ 72968 w 79222"/>
                  <a:gd name="connsiteY25" fmla="*/ 81019 h 104635"/>
                  <a:gd name="connsiteX26" fmla="*/ 72621 w 79222"/>
                  <a:gd name="connsiteY26" fmla="*/ 81625 h 104635"/>
                  <a:gd name="connsiteX27" fmla="*/ 71929 w 79222"/>
                  <a:gd name="connsiteY27" fmla="*/ 82880 h 104635"/>
                  <a:gd name="connsiteX28" fmla="*/ 71227 w 79222"/>
                  <a:gd name="connsiteY28" fmla="*/ 84101 h 104635"/>
                  <a:gd name="connsiteX29" fmla="*/ 70301 w 79222"/>
                  <a:gd name="connsiteY29" fmla="*/ 85487 h 104635"/>
                  <a:gd name="connsiteX30" fmla="*/ 68396 w 79222"/>
                  <a:gd name="connsiteY30" fmla="*/ 88154 h 104635"/>
                  <a:gd name="connsiteX31" fmla="*/ 66361 w 79222"/>
                  <a:gd name="connsiteY31" fmla="*/ 90544 h 104635"/>
                  <a:gd name="connsiteX32" fmla="*/ 56697 w 79222"/>
                  <a:gd name="connsiteY32" fmla="*/ 98406 h 104635"/>
                  <a:gd name="connsiteX33" fmla="*/ 45362 w 79222"/>
                  <a:gd name="connsiteY33" fmla="*/ 103203 h 104635"/>
                  <a:gd name="connsiteX34" fmla="*/ 21853 w 79222"/>
                  <a:gd name="connsiteY34" fmla="*/ 102753 h 104635"/>
                  <a:gd name="connsiteX35" fmla="*/ 19143 w 79222"/>
                  <a:gd name="connsiteY35" fmla="*/ 101809 h 104635"/>
                  <a:gd name="connsiteX36" fmla="*/ 17835 w 79222"/>
                  <a:gd name="connsiteY36" fmla="*/ 101272 h 104635"/>
                  <a:gd name="connsiteX37" fmla="*/ 17177 w 79222"/>
                  <a:gd name="connsiteY37" fmla="*/ 101012 h 104635"/>
                  <a:gd name="connsiteX38" fmla="*/ 16839 w 79222"/>
                  <a:gd name="connsiteY38" fmla="*/ 100883 h 104635"/>
                  <a:gd name="connsiteX39" fmla="*/ 16675 w 79222"/>
                  <a:gd name="connsiteY39" fmla="*/ 100805 h 104635"/>
                  <a:gd name="connsiteX40" fmla="*/ 16450 w 79222"/>
                  <a:gd name="connsiteY40" fmla="*/ 100701 h 104635"/>
                  <a:gd name="connsiteX41" fmla="*/ 16380 w 79222"/>
                  <a:gd name="connsiteY41" fmla="*/ 100657 h 104635"/>
                  <a:gd name="connsiteX42" fmla="*/ 14077 w 79222"/>
                  <a:gd name="connsiteY42" fmla="*/ 99445 h 104635"/>
                  <a:gd name="connsiteX43" fmla="*/ 11557 w 79222"/>
                  <a:gd name="connsiteY43" fmla="*/ 97783 h 104635"/>
                  <a:gd name="connsiteX44" fmla="*/ 4085 w 79222"/>
                  <a:gd name="connsiteY44" fmla="*/ 89626 h 104635"/>
                  <a:gd name="connsiteX45" fmla="*/ 361 w 79222"/>
                  <a:gd name="connsiteY45" fmla="*/ 70212 h 104635"/>
                  <a:gd name="connsiteX46" fmla="*/ 3123 w 79222"/>
                  <a:gd name="connsiteY46" fmla="*/ 61726 h 104635"/>
                  <a:gd name="connsiteX47" fmla="*/ 4076 w 79222"/>
                  <a:gd name="connsiteY47" fmla="*/ 60046 h 104635"/>
                  <a:gd name="connsiteX48" fmla="*/ 5314 w 79222"/>
                  <a:gd name="connsiteY48" fmla="*/ 58245 h 104635"/>
                  <a:gd name="connsiteX49" fmla="*/ 6630 w 79222"/>
                  <a:gd name="connsiteY49" fmla="*/ 56721 h 104635"/>
                  <a:gd name="connsiteX50" fmla="*/ 8042 w 79222"/>
                  <a:gd name="connsiteY50" fmla="*/ 55362 h 104635"/>
                  <a:gd name="connsiteX51" fmla="*/ 19887 w 79222"/>
                  <a:gd name="connsiteY51" fmla="*/ 49993 h 104635"/>
                  <a:gd name="connsiteX52" fmla="*/ 28252 w 79222"/>
                  <a:gd name="connsiteY52" fmla="*/ 50668 h 104635"/>
                  <a:gd name="connsiteX53" fmla="*/ 30356 w 79222"/>
                  <a:gd name="connsiteY53" fmla="*/ 51396 h 104635"/>
                  <a:gd name="connsiteX54" fmla="*/ 31066 w 79222"/>
                  <a:gd name="connsiteY54" fmla="*/ 51682 h 104635"/>
                  <a:gd name="connsiteX55" fmla="*/ 32062 w 79222"/>
                  <a:gd name="connsiteY55" fmla="*/ 54019 h 104635"/>
                  <a:gd name="connsiteX56" fmla="*/ 29785 w 79222"/>
                  <a:gd name="connsiteY56" fmla="*/ 55050 h 104635"/>
                  <a:gd name="connsiteX57" fmla="*/ 29603 w 79222"/>
                  <a:gd name="connsiteY57" fmla="*/ 54981 h 104635"/>
                  <a:gd name="connsiteX58" fmla="*/ 29014 w 79222"/>
                  <a:gd name="connsiteY58" fmla="*/ 54764 h 104635"/>
                  <a:gd name="connsiteX59" fmla="*/ 27265 w 79222"/>
                  <a:gd name="connsiteY59" fmla="*/ 54219 h 104635"/>
                  <a:gd name="connsiteX60" fmla="*/ 20407 w 79222"/>
                  <a:gd name="connsiteY60" fmla="*/ 53898 h 104635"/>
                  <a:gd name="connsiteX61" fmla="*/ 10925 w 79222"/>
                  <a:gd name="connsiteY61" fmla="*/ 58522 h 104635"/>
                  <a:gd name="connsiteX62" fmla="*/ 9843 w 79222"/>
                  <a:gd name="connsiteY62" fmla="*/ 59656 h 104635"/>
                  <a:gd name="connsiteX63" fmla="*/ 8838 w 79222"/>
                  <a:gd name="connsiteY63" fmla="*/ 60895 h 104635"/>
                  <a:gd name="connsiteX64" fmla="*/ 7973 w 79222"/>
                  <a:gd name="connsiteY64" fmla="*/ 62202 h 104635"/>
                  <a:gd name="connsiteX65" fmla="*/ 7089 w 79222"/>
                  <a:gd name="connsiteY65" fmla="*/ 63882 h 104635"/>
                  <a:gd name="connsiteX66" fmla="*/ 5063 w 79222"/>
                  <a:gd name="connsiteY66" fmla="*/ 70922 h 104635"/>
                  <a:gd name="connsiteX67" fmla="*/ 8717 w 79222"/>
                  <a:gd name="connsiteY67" fmla="*/ 86699 h 104635"/>
                  <a:gd name="connsiteX68" fmla="*/ 14934 w 79222"/>
                  <a:gd name="connsiteY68" fmla="*/ 92994 h 104635"/>
                  <a:gd name="connsiteX69" fmla="*/ 16753 w 79222"/>
                  <a:gd name="connsiteY69" fmla="*/ 94120 h 104635"/>
                  <a:gd name="connsiteX70" fmla="*/ 19108 w 79222"/>
                  <a:gd name="connsiteY70" fmla="*/ 95246 h 104635"/>
                  <a:gd name="connsiteX71" fmla="*/ 21247 w 79222"/>
                  <a:gd name="connsiteY71" fmla="*/ 95990 h 104635"/>
                  <a:gd name="connsiteX72" fmla="*/ 23585 w 79222"/>
                  <a:gd name="connsiteY72" fmla="*/ 96683 h 104635"/>
                  <a:gd name="connsiteX73" fmla="*/ 43284 w 79222"/>
                  <a:gd name="connsiteY73" fmla="*/ 96094 h 104635"/>
                  <a:gd name="connsiteX74" fmla="*/ 52472 w 79222"/>
                  <a:gd name="connsiteY74" fmla="*/ 91695 h 104635"/>
                  <a:gd name="connsiteX75" fmla="*/ 60083 w 79222"/>
                  <a:gd name="connsiteY75" fmla="*/ 84984 h 104635"/>
                  <a:gd name="connsiteX76" fmla="*/ 61693 w 79222"/>
                  <a:gd name="connsiteY76" fmla="*/ 83010 h 104635"/>
                  <a:gd name="connsiteX77" fmla="*/ 63027 w 79222"/>
                  <a:gd name="connsiteY77" fmla="*/ 81027 h 104635"/>
                  <a:gd name="connsiteX78" fmla="*/ 65547 w 79222"/>
                  <a:gd name="connsiteY78" fmla="*/ 76481 h 104635"/>
                  <a:gd name="connsiteX79" fmla="*/ 67495 w 79222"/>
                  <a:gd name="connsiteY79" fmla="*/ 71641 h 104635"/>
                  <a:gd name="connsiteX80" fmla="*/ 68950 w 79222"/>
                  <a:gd name="connsiteY80" fmla="*/ 66705 h 104635"/>
                  <a:gd name="connsiteX81" fmla="*/ 69660 w 79222"/>
                  <a:gd name="connsiteY81" fmla="*/ 46746 h 104635"/>
                  <a:gd name="connsiteX82" fmla="*/ 63252 w 79222"/>
                  <a:gd name="connsiteY82" fmla="*/ 29177 h 104635"/>
                  <a:gd name="connsiteX83" fmla="*/ 60862 w 79222"/>
                  <a:gd name="connsiteY83" fmla="*/ 25436 h 104635"/>
                  <a:gd name="connsiteX84" fmla="*/ 58204 w 79222"/>
                  <a:gd name="connsiteY84" fmla="*/ 22016 h 104635"/>
                  <a:gd name="connsiteX85" fmla="*/ 55320 w 79222"/>
                  <a:gd name="connsiteY85" fmla="*/ 18959 h 104635"/>
                  <a:gd name="connsiteX86" fmla="*/ 52324 w 79222"/>
                  <a:gd name="connsiteY86" fmla="*/ 16231 h 104635"/>
                  <a:gd name="connsiteX87" fmla="*/ 50844 w 79222"/>
                  <a:gd name="connsiteY87" fmla="*/ 14932 h 104635"/>
                  <a:gd name="connsiteX88" fmla="*/ 49328 w 79222"/>
                  <a:gd name="connsiteY88" fmla="*/ 13850 h 104635"/>
                  <a:gd name="connsiteX89" fmla="*/ 46272 w 79222"/>
                  <a:gd name="connsiteY89" fmla="*/ 11737 h 104635"/>
                  <a:gd name="connsiteX90" fmla="*/ 42999 w 79222"/>
                  <a:gd name="connsiteY90" fmla="*/ 9824 h 104635"/>
                  <a:gd name="connsiteX91" fmla="*/ 42211 w 79222"/>
                  <a:gd name="connsiteY91" fmla="*/ 9356 h 104635"/>
                  <a:gd name="connsiteX92" fmla="*/ 42150 w 79222"/>
                  <a:gd name="connsiteY92" fmla="*/ 9321 h 104635"/>
                  <a:gd name="connsiteX93" fmla="*/ 42245 w 79222"/>
                  <a:gd name="connsiteY93" fmla="*/ 9365 h 104635"/>
                  <a:gd name="connsiteX94" fmla="*/ 42133 w 79222"/>
                  <a:gd name="connsiteY94" fmla="*/ 9313 h 104635"/>
                  <a:gd name="connsiteX95" fmla="*/ 41951 w 79222"/>
                  <a:gd name="connsiteY95" fmla="*/ 9209 h 104635"/>
                  <a:gd name="connsiteX96" fmla="*/ 41561 w 79222"/>
                  <a:gd name="connsiteY96" fmla="*/ 9027 h 104635"/>
                  <a:gd name="connsiteX97" fmla="*/ 40003 w 79222"/>
                  <a:gd name="connsiteY97" fmla="*/ 8308 h 104635"/>
                  <a:gd name="connsiteX98" fmla="*/ 37076 w 79222"/>
                  <a:gd name="connsiteY98" fmla="*/ 6897 h 104635"/>
                  <a:gd name="connsiteX99" fmla="*/ 34253 w 79222"/>
                  <a:gd name="connsiteY99" fmla="*/ 5762 h 104635"/>
                  <a:gd name="connsiteX100" fmla="*/ 29239 w 79222"/>
                  <a:gd name="connsiteY100" fmla="*/ 3909 h 104635"/>
                  <a:gd name="connsiteX101" fmla="*/ 25092 w 79222"/>
                  <a:gd name="connsiteY101" fmla="*/ 2593 h 104635"/>
                  <a:gd name="connsiteX102" fmla="*/ 21905 w 79222"/>
                  <a:gd name="connsiteY102" fmla="*/ 1788 h 104635"/>
                  <a:gd name="connsiteX103" fmla="*/ 19247 w 79222"/>
                  <a:gd name="connsiteY103" fmla="*/ 1121 h 104635"/>
                  <a:gd name="connsiteX104" fmla="*/ 18848 w 79222"/>
                  <a:gd name="connsiteY104" fmla="*/ 428 h 104635"/>
                  <a:gd name="connsiteX105" fmla="*/ 19420 w 79222"/>
                  <a:gd name="connsiteY105" fmla="*/ 4 h 104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79222" h="104635">
                    <a:moveTo>
                      <a:pt x="19420" y="4"/>
                    </a:moveTo>
                    <a:cubicBezTo>
                      <a:pt x="19420" y="4"/>
                      <a:pt x="20364" y="4"/>
                      <a:pt x="22147" y="56"/>
                    </a:cubicBezTo>
                    <a:cubicBezTo>
                      <a:pt x="23048" y="73"/>
                      <a:pt x="24139" y="99"/>
                      <a:pt x="25438" y="125"/>
                    </a:cubicBezTo>
                    <a:cubicBezTo>
                      <a:pt x="26754" y="290"/>
                      <a:pt x="28278" y="463"/>
                      <a:pt x="29958" y="662"/>
                    </a:cubicBezTo>
                    <a:cubicBezTo>
                      <a:pt x="31690" y="844"/>
                      <a:pt x="33499" y="1260"/>
                      <a:pt x="35517" y="1701"/>
                    </a:cubicBezTo>
                    <a:cubicBezTo>
                      <a:pt x="36522" y="1935"/>
                      <a:pt x="37604" y="2100"/>
                      <a:pt x="38652" y="2437"/>
                    </a:cubicBezTo>
                    <a:cubicBezTo>
                      <a:pt x="39725" y="2775"/>
                      <a:pt x="40816" y="3121"/>
                      <a:pt x="41959" y="3477"/>
                    </a:cubicBezTo>
                    <a:cubicBezTo>
                      <a:pt x="42531" y="3667"/>
                      <a:pt x="43111" y="3840"/>
                      <a:pt x="43691" y="4048"/>
                    </a:cubicBezTo>
                    <a:lnTo>
                      <a:pt x="44133" y="4178"/>
                    </a:lnTo>
                    <a:lnTo>
                      <a:pt x="44349" y="4256"/>
                    </a:lnTo>
                    <a:lnTo>
                      <a:pt x="44479" y="4290"/>
                    </a:lnTo>
                    <a:lnTo>
                      <a:pt x="44704" y="4394"/>
                    </a:lnTo>
                    <a:lnTo>
                      <a:pt x="45553" y="4758"/>
                    </a:lnTo>
                    <a:cubicBezTo>
                      <a:pt x="46679" y="5252"/>
                      <a:pt x="47848" y="5736"/>
                      <a:pt x="49025" y="6256"/>
                    </a:cubicBezTo>
                    <a:cubicBezTo>
                      <a:pt x="50220" y="6750"/>
                      <a:pt x="51493" y="7589"/>
                      <a:pt x="52783" y="8299"/>
                    </a:cubicBezTo>
                    <a:cubicBezTo>
                      <a:pt x="53424" y="8672"/>
                      <a:pt x="54065" y="9044"/>
                      <a:pt x="54732" y="9434"/>
                    </a:cubicBezTo>
                    <a:cubicBezTo>
                      <a:pt x="55372" y="9841"/>
                      <a:pt x="55970" y="10282"/>
                      <a:pt x="56576" y="10716"/>
                    </a:cubicBezTo>
                    <a:cubicBezTo>
                      <a:pt x="61564" y="14162"/>
                      <a:pt x="66369" y="18898"/>
                      <a:pt x="70240" y="24778"/>
                    </a:cubicBezTo>
                    <a:cubicBezTo>
                      <a:pt x="74033" y="30675"/>
                      <a:pt x="77046" y="37636"/>
                      <a:pt x="78345" y="45222"/>
                    </a:cubicBezTo>
                    <a:cubicBezTo>
                      <a:pt x="79696" y="52807"/>
                      <a:pt x="79531" y="60929"/>
                      <a:pt x="77548" y="68783"/>
                    </a:cubicBezTo>
                    <a:cubicBezTo>
                      <a:pt x="77020" y="70706"/>
                      <a:pt x="76379" y="72645"/>
                      <a:pt x="75791" y="74585"/>
                    </a:cubicBezTo>
                    <a:cubicBezTo>
                      <a:pt x="75054" y="76455"/>
                      <a:pt x="74206" y="78326"/>
                      <a:pt x="73409" y="80187"/>
                    </a:cubicBezTo>
                    <a:lnTo>
                      <a:pt x="73331" y="80361"/>
                    </a:lnTo>
                    <a:lnTo>
                      <a:pt x="73193" y="80620"/>
                    </a:lnTo>
                    <a:lnTo>
                      <a:pt x="73149" y="80698"/>
                    </a:lnTo>
                    <a:lnTo>
                      <a:pt x="72968" y="81019"/>
                    </a:lnTo>
                    <a:lnTo>
                      <a:pt x="72621" y="81625"/>
                    </a:lnTo>
                    <a:lnTo>
                      <a:pt x="71929" y="82880"/>
                    </a:lnTo>
                    <a:lnTo>
                      <a:pt x="71227" y="84101"/>
                    </a:lnTo>
                    <a:lnTo>
                      <a:pt x="70301" y="85487"/>
                    </a:lnTo>
                    <a:cubicBezTo>
                      <a:pt x="69677" y="86370"/>
                      <a:pt x="69071" y="87331"/>
                      <a:pt x="68396" y="88154"/>
                    </a:cubicBezTo>
                    <a:lnTo>
                      <a:pt x="66361" y="90544"/>
                    </a:lnTo>
                    <a:cubicBezTo>
                      <a:pt x="63477" y="93574"/>
                      <a:pt x="60282" y="96293"/>
                      <a:pt x="56697" y="98406"/>
                    </a:cubicBezTo>
                    <a:cubicBezTo>
                      <a:pt x="53112" y="100502"/>
                      <a:pt x="49320" y="102181"/>
                      <a:pt x="45362" y="103203"/>
                    </a:cubicBezTo>
                    <a:cubicBezTo>
                      <a:pt x="37483" y="105264"/>
                      <a:pt x="29196" y="105091"/>
                      <a:pt x="21853" y="102753"/>
                    </a:cubicBezTo>
                    <a:cubicBezTo>
                      <a:pt x="20918" y="102519"/>
                      <a:pt x="20026" y="102190"/>
                      <a:pt x="19143" y="101809"/>
                    </a:cubicBezTo>
                    <a:lnTo>
                      <a:pt x="17835" y="101272"/>
                    </a:lnTo>
                    <a:lnTo>
                      <a:pt x="17177" y="101012"/>
                    </a:lnTo>
                    <a:lnTo>
                      <a:pt x="16839" y="100883"/>
                    </a:lnTo>
                    <a:lnTo>
                      <a:pt x="16675" y="100805"/>
                    </a:lnTo>
                    <a:lnTo>
                      <a:pt x="16450" y="100701"/>
                    </a:lnTo>
                    <a:lnTo>
                      <a:pt x="16380" y="100657"/>
                    </a:lnTo>
                    <a:cubicBezTo>
                      <a:pt x="15610" y="100259"/>
                      <a:pt x="14839" y="99835"/>
                      <a:pt x="14077" y="99445"/>
                    </a:cubicBezTo>
                    <a:cubicBezTo>
                      <a:pt x="13220" y="98891"/>
                      <a:pt x="12397" y="98328"/>
                      <a:pt x="11557" y="97783"/>
                    </a:cubicBezTo>
                    <a:cubicBezTo>
                      <a:pt x="8483" y="95531"/>
                      <a:pt x="5946" y="92700"/>
                      <a:pt x="4085" y="89626"/>
                    </a:cubicBezTo>
                    <a:cubicBezTo>
                      <a:pt x="318" y="83408"/>
                      <a:pt x="-617" y="76300"/>
                      <a:pt x="361" y="70212"/>
                    </a:cubicBezTo>
                    <a:cubicBezTo>
                      <a:pt x="907" y="67103"/>
                      <a:pt x="1833" y="64436"/>
                      <a:pt x="3123" y="61726"/>
                    </a:cubicBezTo>
                    <a:cubicBezTo>
                      <a:pt x="3452" y="61172"/>
                      <a:pt x="3764" y="60609"/>
                      <a:pt x="4076" y="60046"/>
                    </a:cubicBezTo>
                    <a:cubicBezTo>
                      <a:pt x="4509" y="59449"/>
                      <a:pt x="4907" y="58834"/>
                      <a:pt x="5314" y="58245"/>
                    </a:cubicBezTo>
                    <a:cubicBezTo>
                      <a:pt x="5773" y="57734"/>
                      <a:pt x="6197" y="57232"/>
                      <a:pt x="6630" y="56721"/>
                    </a:cubicBezTo>
                    <a:cubicBezTo>
                      <a:pt x="7107" y="56245"/>
                      <a:pt x="7566" y="55812"/>
                      <a:pt x="8042" y="55362"/>
                    </a:cubicBezTo>
                    <a:cubicBezTo>
                      <a:pt x="11904" y="51967"/>
                      <a:pt x="16277" y="50383"/>
                      <a:pt x="19887" y="49993"/>
                    </a:cubicBezTo>
                    <a:cubicBezTo>
                      <a:pt x="23524" y="49569"/>
                      <a:pt x="26399" y="50114"/>
                      <a:pt x="28252" y="50668"/>
                    </a:cubicBezTo>
                    <a:cubicBezTo>
                      <a:pt x="29205" y="50902"/>
                      <a:pt x="29880" y="51214"/>
                      <a:pt x="30356" y="51396"/>
                    </a:cubicBezTo>
                    <a:cubicBezTo>
                      <a:pt x="30824" y="51578"/>
                      <a:pt x="31066" y="51682"/>
                      <a:pt x="31066" y="51682"/>
                    </a:cubicBezTo>
                    <a:cubicBezTo>
                      <a:pt x="31976" y="52063"/>
                      <a:pt x="32434" y="53084"/>
                      <a:pt x="32062" y="54019"/>
                    </a:cubicBezTo>
                    <a:cubicBezTo>
                      <a:pt x="31690" y="54929"/>
                      <a:pt x="30703" y="55362"/>
                      <a:pt x="29785" y="55050"/>
                    </a:cubicBezTo>
                    <a:lnTo>
                      <a:pt x="29603" y="54981"/>
                    </a:lnTo>
                    <a:cubicBezTo>
                      <a:pt x="29603" y="54981"/>
                      <a:pt x="29404" y="54903"/>
                      <a:pt x="29014" y="54764"/>
                    </a:cubicBezTo>
                    <a:cubicBezTo>
                      <a:pt x="28616" y="54626"/>
                      <a:pt x="28053" y="54375"/>
                      <a:pt x="27265" y="54219"/>
                    </a:cubicBezTo>
                    <a:cubicBezTo>
                      <a:pt x="25732" y="53820"/>
                      <a:pt x="23360" y="53439"/>
                      <a:pt x="20407" y="53898"/>
                    </a:cubicBezTo>
                    <a:cubicBezTo>
                      <a:pt x="17463" y="54279"/>
                      <a:pt x="13947" y="55717"/>
                      <a:pt x="10925" y="58522"/>
                    </a:cubicBezTo>
                    <a:cubicBezTo>
                      <a:pt x="10562" y="58886"/>
                      <a:pt x="10207" y="59267"/>
                      <a:pt x="9843" y="59656"/>
                    </a:cubicBezTo>
                    <a:cubicBezTo>
                      <a:pt x="9505" y="60064"/>
                      <a:pt x="9167" y="60488"/>
                      <a:pt x="8838" y="60895"/>
                    </a:cubicBezTo>
                    <a:cubicBezTo>
                      <a:pt x="8553" y="61319"/>
                      <a:pt x="8276" y="61761"/>
                      <a:pt x="7973" y="62202"/>
                    </a:cubicBezTo>
                    <a:cubicBezTo>
                      <a:pt x="7687" y="62748"/>
                      <a:pt x="7392" y="63319"/>
                      <a:pt x="7089" y="63882"/>
                    </a:cubicBezTo>
                    <a:cubicBezTo>
                      <a:pt x="6223" y="65874"/>
                      <a:pt x="5401" y="68394"/>
                      <a:pt x="5063" y="70922"/>
                    </a:cubicBezTo>
                    <a:cubicBezTo>
                      <a:pt x="4440" y="76048"/>
                      <a:pt x="5487" y="81824"/>
                      <a:pt x="8717" y="86699"/>
                    </a:cubicBezTo>
                    <a:cubicBezTo>
                      <a:pt x="10328" y="89132"/>
                      <a:pt x="12441" y="91297"/>
                      <a:pt x="14934" y="92994"/>
                    </a:cubicBezTo>
                    <a:lnTo>
                      <a:pt x="16753" y="94120"/>
                    </a:lnTo>
                    <a:cubicBezTo>
                      <a:pt x="17549" y="94492"/>
                      <a:pt x="18329" y="94856"/>
                      <a:pt x="19108" y="95246"/>
                    </a:cubicBezTo>
                    <a:lnTo>
                      <a:pt x="21247" y="95990"/>
                    </a:lnTo>
                    <a:cubicBezTo>
                      <a:pt x="22009" y="96293"/>
                      <a:pt x="22788" y="96518"/>
                      <a:pt x="23585" y="96683"/>
                    </a:cubicBezTo>
                    <a:cubicBezTo>
                      <a:pt x="29897" y="98345"/>
                      <a:pt x="36825" y="98129"/>
                      <a:pt x="43284" y="96094"/>
                    </a:cubicBezTo>
                    <a:cubicBezTo>
                      <a:pt x="46531" y="95081"/>
                      <a:pt x="49597" y="93522"/>
                      <a:pt x="52472" y="91695"/>
                    </a:cubicBezTo>
                    <a:cubicBezTo>
                      <a:pt x="55338" y="89851"/>
                      <a:pt x="57832" y="87513"/>
                      <a:pt x="60083" y="84984"/>
                    </a:cubicBezTo>
                    <a:lnTo>
                      <a:pt x="61693" y="83010"/>
                    </a:lnTo>
                    <a:cubicBezTo>
                      <a:pt x="62213" y="82361"/>
                      <a:pt x="62577" y="81668"/>
                      <a:pt x="63027" y="81027"/>
                    </a:cubicBezTo>
                    <a:cubicBezTo>
                      <a:pt x="63876" y="79971"/>
                      <a:pt x="64923" y="77659"/>
                      <a:pt x="65547" y="76481"/>
                    </a:cubicBezTo>
                    <a:cubicBezTo>
                      <a:pt x="66188" y="74871"/>
                      <a:pt x="66837" y="73269"/>
                      <a:pt x="67495" y="71641"/>
                    </a:cubicBezTo>
                    <a:cubicBezTo>
                      <a:pt x="67971" y="69987"/>
                      <a:pt x="68500" y="68350"/>
                      <a:pt x="68950" y="66705"/>
                    </a:cubicBezTo>
                    <a:cubicBezTo>
                      <a:pt x="70508" y="60029"/>
                      <a:pt x="70734" y="53171"/>
                      <a:pt x="69660" y="46746"/>
                    </a:cubicBezTo>
                    <a:cubicBezTo>
                      <a:pt x="68543" y="40356"/>
                      <a:pt x="66361" y="34294"/>
                      <a:pt x="63252" y="29177"/>
                    </a:cubicBezTo>
                    <a:cubicBezTo>
                      <a:pt x="62395" y="27938"/>
                      <a:pt x="61685" y="26631"/>
                      <a:pt x="60862" y="25436"/>
                    </a:cubicBezTo>
                    <a:cubicBezTo>
                      <a:pt x="59962" y="24284"/>
                      <a:pt x="59078" y="23133"/>
                      <a:pt x="58204" y="22016"/>
                    </a:cubicBezTo>
                    <a:cubicBezTo>
                      <a:pt x="57234" y="20985"/>
                      <a:pt x="56264" y="19981"/>
                      <a:pt x="55320" y="18959"/>
                    </a:cubicBezTo>
                    <a:cubicBezTo>
                      <a:pt x="54403" y="17937"/>
                      <a:pt x="53294" y="17141"/>
                      <a:pt x="52324" y="16231"/>
                    </a:cubicBezTo>
                    <a:cubicBezTo>
                      <a:pt x="51831" y="15790"/>
                      <a:pt x="51346" y="15331"/>
                      <a:pt x="50844" y="14932"/>
                    </a:cubicBezTo>
                    <a:cubicBezTo>
                      <a:pt x="50333" y="14560"/>
                      <a:pt x="49831" y="14214"/>
                      <a:pt x="49328" y="13850"/>
                    </a:cubicBezTo>
                    <a:cubicBezTo>
                      <a:pt x="48281" y="13140"/>
                      <a:pt x="47432" y="12343"/>
                      <a:pt x="46272" y="11737"/>
                    </a:cubicBezTo>
                    <a:cubicBezTo>
                      <a:pt x="45163" y="11062"/>
                      <a:pt x="44064" y="10447"/>
                      <a:pt x="42999" y="9824"/>
                    </a:cubicBezTo>
                    <a:lnTo>
                      <a:pt x="42211" y="9356"/>
                    </a:lnTo>
                    <a:lnTo>
                      <a:pt x="42150" y="9321"/>
                    </a:lnTo>
                    <a:cubicBezTo>
                      <a:pt x="42219" y="9330"/>
                      <a:pt x="41994" y="9226"/>
                      <a:pt x="42245" y="9365"/>
                    </a:cubicBezTo>
                    <a:lnTo>
                      <a:pt x="42133" y="9313"/>
                    </a:lnTo>
                    <a:lnTo>
                      <a:pt x="41951" y="9209"/>
                    </a:lnTo>
                    <a:lnTo>
                      <a:pt x="41561" y="9027"/>
                    </a:lnTo>
                    <a:cubicBezTo>
                      <a:pt x="41033" y="8767"/>
                      <a:pt x="40531" y="8525"/>
                      <a:pt x="40003" y="8308"/>
                    </a:cubicBezTo>
                    <a:cubicBezTo>
                      <a:pt x="39007" y="7815"/>
                      <a:pt x="38020" y="7347"/>
                      <a:pt x="37076" y="6897"/>
                    </a:cubicBezTo>
                    <a:cubicBezTo>
                      <a:pt x="36123" y="6464"/>
                      <a:pt x="35162" y="6126"/>
                      <a:pt x="34253" y="5762"/>
                    </a:cubicBezTo>
                    <a:cubicBezTo>
                      <a:pt x="32452" y="5035"/>
                      <a:pt x="30789" y="4325"/>
                      <a:pt x="29239" y="3909"/>
                    </a:cubicBezTo>
                    <a:cubicBezTo>
                      <a:pt x="27681" y="3399"/>
                      <a:pt x="26295" y="2965"/>
                      <a:pt x="25092" y="2593"/>
                    </a:cubicBezTo>
                    <a:cubicBezTo>
                      <a:pt x="23836" y="2273"/>
                      <a:pt x="22762" y="2013"/>
                      <a:pt x="21905" y="1788"/>
                    </a:cubicBezTo>
                    <a:cubicBezTo>
                      <a:pt x="20165" y="1338"/>
                      <a:pt x="19247" y="1121"/>
                      <a:pt x="19247" y="1121"/>
                    </a:cubicBezTo>
                    <a:cubicBezTo>
                      <a:pt x="18944" y="1035"/>
                      <a:pt x="18762" y="731"/>
                      <a:pt x="18848" y="428"/>
                    </a:cubicBezTo>
                    <a:cubicBezTo>
                      <a:pt x="18926" y="151"/>
                      <a:pt x="19160" y="-30"/>
                      <a:pt x="19420" y="4"/>
                    </a:cubicBezTo>
                    <a:close/>
                  </a:path>
                </a:pathLst>
              </a:custGeom>
              <a:grpFill/>
              <a:ln w="8653" cap="flat">
                <a:noFill/>
                <a:prstDash val="solid"/>
                <a:miter/>
              </a:ln>
            </p:spPr>
            <p:txBody>
              <a:bodyPr rtlCol="0" anchor="ctr"/>
              <a:lstStyle/>
              <a:p>
                <a:endParaRPr lang="en-IN" dirty="0"/>
              </a:p>
            </p:txBody>
          </p:sp>
          <p:sp>
            <p:nvSpPr>
              <p:cNvPr id="552" name="Freeform: Shape 551">
                <a:extLst>
                  <a:ext uri="{FF2B5EF4-FFF2-40B4-BE49-F238E27FC236}">
                    <a16:creationId xmlns:a16="http://schemas.microsoft.com/office/drawing/2014/main" id="{F2937128-8E9A-49A7-9F12-BFB55AA9AA3B}"/>
                  </a:ext>
                </a:extLst>
              </p:cNvPr>
              <p:cNvSpPr/>
              <p:nvPr/>
            </p:nvSpPr>
            <p:spPr>
              <a:xfrm>
                <a:off x="-886543" y="2880046"/>
                <a:ext cx="76296" cy="100819"/>
              </a:xfrm>
              <a:custGeom>
                <a:avLst/>
                <a:gdLst>
                  <a:gd name="connsiteX0" fmla="*/ 442 w 76296"/>
                  <a:gd name="connsiteY0" fmla="*/ 3335 h 100819"/>
                  <a:gd name="connsiteX1" fmla="*/ 3083 w 76296"/>
                  <a:gd name="connsiteY1" fmla="*/ 2573 h 100819"/>
                  <a:gd name="connsiteX2" fmla="*/ 6243 w 76296"/>
                  <a:gd name="connsiteY2" fmla="*/ 1673 h 100819"/>
                  <a:gd name="connsiteX3" fmla="*/ 10729 w 76296"/>
                  <a:gd name="connsiteY3" fmla="*/ 859 h 100819"/>
                  <a:gd name="connsiteX4" fmla="*/ 16340 w 76296"/>
                  <a:gd name="connsiteY4" fmla="*/ 201 h 100819"/>
                  <a:gd name="connsiteX5" fmla="*/ 19552 w 76296"/>
                  <a:gd name="connsiteY5" fmla="*/ 1 h 100819"/>
                  <a:gd name="connsiteX6" fmla="*/ 23016 w 76296"/>
                  <a:gd name="connsiteY6" fmla="*/ 19 h 100819"/>
                  <a:gd name="connsiteX7" fmla="*/ 24834 w 76296"/>
                  <a:gd name="connsiteY7" fmla="*/ 45 h 100819"/>
                  <a:gd name="connsiteX8" fmla="*/ 25302 w 76296"/>
                  <a:gd name="connsiteY8" fmla="*/ 45 h 100819"/>
                  <a:gd name="connsiteX9" fmla="*/ 25536 w 76296"/>
                  <a:gd name="connsiteY9" fmla="*/ 53 h 100819"/>
                  <a:gd name="connsiteX10" fmla="*/ 25657 w 76296"/>
                  <a:gd name="connsiteY10" fmla="*/ 45 h 100819"/>
                  <a:gd name="connsiteX11" fmla="*/ 25899 w 76296"/>
                  <a:gd name="connsiteY11" fmla="*/ 88 h 100819"/>
                  <a:gd name="connsiteX12" fmla="*/ 26817 w 76296"/>
                  <a:gd name="connsiteY12" fmla="*/ 175 h 100819"/>
                  <a:gd name="connsiteX13" fmla="*/ 30584 w 76296"/>
                  <a:gd name="connsiteY13" fmla="*/ 599 h 100819"/>
                  <a:gd name="connsiteX14" fmla="*/ 34766 w 76296"/>
                  <a:gd name="connsiteY14" fmla="*/ 1430 h 100819"/>
                  <a:gd name="connsiteX15" fmla="*/ 36966 w 76296"/>
                  <a:gd name="connsiteY15" fmla="*/ 1941 h 100819"/>
                  <a:gd name="connsiteX16" fmla="*/ 39104 w 76296"/>
                  <a:gd name="connsiteY16" fmla="*/ 2634 h 100819"/>
                  <a:gd name="connsiteX17" fmla="*/ 56293 w 76296"/>
                  <a:gd name="connsiteY17" fmla="*/ 12038 h 100819"/>
                  <a:gd name="connsiteX18" fmla="*/ 70078 w 76296"/>
                  <a:gd name="connsiteY18" fmla="*/ 29200 h 100819"/>
                  <a:gd name="connsiteX19" fmla="*/ 76261 w 76296"/>
                  <a:gd name="connsiteY19" fmla="*/ 51913 h 100819"/>
                  <a:gd name="connsiteX20" fmla="*/ 76278 w 76296"/>
                  <a:gd name="connsiteY20" fmla="*/ 57983 h 100819"/>
                  <a:gd name="connsiteX21" fmla="*/ 75672 w 76296"/>
                  <a:gd name="connsiteY21" fmla="*/ 64053 h 100819"/>
                  <a:gd name="connsiteX22" fmla="*/ 75637 w 76296"/>
                  <a:gd name="connsiteY22" fmla="*/ 64235 h 100819"/>
                  <a:gd name="connsiteX23" fmla="*/ 75577 w 76296"/>
                  <a:gd name="connsiteY23" fmla="*/ 64616 h 100819"/>
                  <a:gd name="connsiteX24" fmla="*/ 75490 w 76296"/>
                  <a:gd name="connsiteY24" fmla="*/ 64971 h 100819"/>
                  <a:gd name="connsiteX25" fmla="*/ 75343 w 76296"/>
                  <a:gd name="connsiteY25" fmla="*/ 65663 h 100819"/>
                  <a:gd name="connsiteX26" fmla="*/ 75057 w 76296"/>
                  <a:gd name="connsiteY26" fmla="*/ 67058 h 100819"/>
                  <a:gd name="connsiteX27" fmla="*/ 74745 w 76296"/>
                  <a:gd name="connsiteY27" fmla="*/ 68443 h 100819"/>
                  <a:gd name="connsiteX28" fmla="*/ 74252 w 76296"/>
                  <a:gd name="connsiteY28" fmla="*/ 70019 h 100819"/>
                  <a:gd name="connsiteX29" fmla="*/ 73221 w 76296"/>
                  <a:gd name="connsiteY29" fmla="*/ 73119 h 100819"/>
                  <a:gd name="connsiteX30" fmla="*/ 71966 w 76296"/>
                  <a:gd name="connsiteY30" fmla="*/ 76028 h 100819"/>
                  <a:gd name="connsiteX31" fmla="*/ 65056 w 76296"/>
                  <a:gd name="connsiteY31" fmla="*/ 86393 h 100819"/>
                  <a:gd name="connsiteX32" fmla="*/ 55643 w 76296"/>
                  <a:gd name="connsiteY32" fmla="*/ 94308 h 100819"/>
                  <a:gd name="connsiteX33" fmla="*/ 33052 w 76296"/>
                  <a:gd name="connsiteY33" fmla="*/ 100802 h 100819"/>
                  <a:gd name="connsiteX34" fmla="*/ 30194 w 76296"/>
                  <a:gd name="connsiteY34" fmla="*/ 100698 h 100819"/>
                  <a:gd name="connsiteX35" fmla="*/ 28757 w 76296"/>
                  <a:gd name="connsiteY35" fmla="*/ 100577 h 100819"/>
                  <a:gd name="connsiteX36" fmla="*/ 28055 w 76296"/>
                  <a:gd name="connsiteY36" fmla="*/ 100507 h 100819"/>
                  <a:gd name="connsiteX37" fmla="*/ 27709 w 76296"/>
                  <a:gd name="connsiteY37" fmla="*/ 100482 h 100819"/>
                  <a:gd name="connsiteX38" fmla="*/ 27527 w 76296"/>
                  <a:gd name="connsiteY38" fmla="*/ 100473 h 100819"/>
                  <a:gd name="connsiteX39" fmla="*/ 27285 w 76296"/>
                  <a:gd name="connsiteY39" fmla="*/ 100438 h 100819"/>
                  <a:gd name="connsiteX40" fmla="*/ 27190 w 76296"/>
                  <a:gd name="connsiteY40" fmla="*/ 100421 h 100819"/>
                  <a:gd name="connsiteX41" fmla="*/ 24644 w 76296"/>
                  <a:gd name="connsiteY41" fmla="*/ 99945 h 100819"/>
                  <a:gd name="connsiteX42" fmla="*/ 21734 w 76296"/>
                  <a:gd name="connsiteY42" fmla="*/ 99096 h 100819"/>
                  <a:gd name="connsiteX43" fmla="*/ 12183 w 76296"/>
                  <a:gd name="connsiteY43" fmla="*/ 93485 h 100819"/>
                  <a:gd name="connsiteX44" fmla="*/ 2909 w 76296"/>
                  <a:gd name="connsiteY44" fmla="*/ 76020 h 100819"/>
                  <a:gd name="connsiteX45" fmla="*/ 3065 w 76296"/>
                  <a:gd name="connsiteY45" fmla="*/ 67101 h 100819"/>
                  <a:gd name="connsiteX46" fmla="*/ 3472 w 76296"/>
                  <a:gd name="connsiteY46" fmla="*/ 65222 h 100819"/>
                  <a:gd name="connsiteX47" fmla="*/ 4130 w 76296"/>
                  <a:gd name="connsiteY47" fmla="*/ 63144 h 100819"/>
                  <a:gd name="connsiteX48" fmla="*/ 4927 w 76296"/>
                  <a:gd name="connsiteY48" fmla="*/ 61282 h 100819"/>
                  <a:gd name="connsiteX49" fmla="*/ 5862 w 76296"/>
                  <a:gd name="connsiteY49" fmla="*/ 59576 h 100819"/>
                  <a:gd name="connsiteX50" fmla="*/ 15612 w 76296"/>
                  <a:gd name="connsiteY50" fmla="*/ 50960 h 100819"/>
                  <a:gd name="connsiteX51" fmla="*/ 23813 w 76296"/>
                  <a:gd name="connsiteY51" fmla="*/ 49124 h 100819"/>
                  <a:gd name="connsiteX52" fmla="*/ 26038 w 76296"/>
                  <a:gd name="connsiteY52" fmla="*/ 49211 h 100819"/>
                  <a:gd name="connsiteX53" fmla="*/ 26808 w 76296"/>
                  <a:gd name="connsiteY53" fmla="*/ 49280 h 100819"/>
                  <a:gd name="connsiteX54" fmla="*/ 28436 w 76296"/>
                  <a:gd name="connsiteY54" fmla="*/ 51220 h 100819"/>
                  <a:gd name="connsiteX55" fmla="*/ 26583 w 76296"/>
                  <a:gd name="connsiteY55" fmla="*/ 52857 h 100819"/>
                  <a:gd name="connsiteX56" fmla="*/ 26393 w 76296"/>
                  <a:gd name="connsiteY56" fmla="*/ 52857 h 100819"/>
                  <a:gd name="connsiteX57" fmla="*/ 25761 w 76296"/>
                  <a:gd name="connsiteY57" fmla="*/ 52831 h 100819"/>
                  <a:gd name="connsiteX58" fmla="*/ 23925 w 76296"/>
                  <a:gd name="connsiteY58" fmla="*/ 52813 h 100819"/>
                  <a:gd name="connsiteX59" fmla="*/ 17266 w 76296"/>
                  <a:gd name="connsiteY59" fmla="*/ 54519 h 100819"/>
                  <a:gd name="connsiteX60" fmla="*/ 9568 w 76296"/>
                  <a:gd name="connsiteY60" fmla="*/ 61741 h 100819"/>
                  <a:gd name="connsiteX61" fmla="*/ 8858 w 76296"/>
                  <a:gd name="connsiteY61" fmla="*/ 63135 h 100819"/>
                  <a:gd name="connsiteX62" fmla="*/ 8269 w 76296"/>
                  <a:gd name="connsiteY62" fmla="*/ 64633 h 100819"/>
                  <a:gd name="connsiteX63" fmla="*/ 7845 w 76296"/>
                  <a:gd name="connsiteY63" fmla="*/ 66122 h 100819"/>
                  <a:gd name="connsiteX64" fmla="*/ 7499 w 76296"/>
                  <a:gd name="connsiteY64" fmla="*/ 67984 h 100819"/>
                  <a:gd name="connsiteX65" fmla="*/ 7637 w 76296"/>
                  <a:gd name="connsiteY65" fmla="*/ 75310 h 100819"/>
                  <a:gd name="connsiteX66" fmla="*/ 15777 w 76296"/>
                  <a:gd name="connsiteY66" fmla="*/ 89311 h 100819"/>
                  <a:gd name="connsiteX67" fmla="*/ 23570 w 76296"/>
                  <a:gd name="connsiteY67" fmla="*/ 93502 h 100819"/>
                  <a:gd name="connsiteX68" fmla="*/ 25640 w 76296"/>
                  <a:gd name="connsiteY68" fmla="*/ 94013 h 100819"/>
                  <a:gd name="connsiteX69" fmla="*/ 28211 w 76296"/>
                  <a:gd name="connsiteY69" fmla="*/ 94412 h 100819"/>
                  <a:gd name="connsiteX70" fmla="*/ 30480 w 76296"/>
                  <a:gd name="connsiteY70" fmla="*/ 94507 h 100819"/>
                  <a:gd name="connsiteX71" fmla="*/ 32913 w 76296"/>
                  <a:gd name="connsiteY71" fmla="*/ 94472 h 100819"/>
                  <a:gd name="connsiteX72" fmla="*/ 51573 w 76296"/>
                  <a:gd name="connsiteY72" fmla="*/ 88108 h 100819"/>
                  <a:gd name="connsiteX73" fmla="*/ 59038 w 76296"/>
                  <a:gd name="connsiteY73" fmla="*/ 81189 h 100819"/>
                  <a:gd name="connsiteX74" fmla="*/ 64337 w 76296"/>
                  <a:gd name="connsiteY74" fmla="*/ 72521 h 100819"/>
                  <a:gd name="connsiteX75" fmla="*/ 65272 w 76296"/>
                  <a:gd name="connsiteY75" fmla="*/ 70175 h 100819"/>
                  <a:gd name="connsiteX76" fmla="*/ 65974 w 76296"/>
                  <a:gd name="connsiteY76" fmla="*/ 67880 h 100819"/>
                  <a:gd name="connsiteX77" fmla="*/ 66320 w 76296"/>
                  <a:gd name="connsiteY77" fmla="*/ 66728 h 100819"/>
                  <a:gd name="connsiteX78" fmla="*/ 66580 w 76296"/>
                  <a:gd name="connsiteY78" fmla="*/ 65352 h 100819"/>
                  <a:gd name="connsiteX79" fmla="*/ 66831 w 76296"/>
                  <a:gd name="connsiteY79" fmla="*/ 63949 h 100819"/>
                  <a:gd name="connsiteX80" fmla="*/ 66969 w 76296"/>
                  <a:gd name="connsiteY80" fmla="*/ 63256 h 100819"/>
                  <a:gd name="connsiteX81" fmla="*/ 67039 w 76296"/>
                  <a:gd name="connsiteY81" fmla="*/ 62936 h 100819"/>
                  <a:gd name="connsiteX82" fmla="*/ 67047 w 76296"/>
                  <a:gd name="connsiteY82" fmla="*/ 62832 h 100819"/>
                  <a:gd name="connsiteX83" fmla="*/ 67030 w 76296"/>
                  <a:gd name="connsiteY83" fmla="*/ 62970 h 100819"/>
                  <a:gd name="connsiteX84" fmla="*/ 67039 w 76296"/>
                  <a:gd name="connsiteY84" fmla="*/ 62797 h 100819"/>
                  <a:gd name="connsiteX85" fmla="*/ 67489 w 76296"/>
                  <a:gd name="connsiteY85" fmla="*/ 57602 h 100819"/>
                  <a:gd name="connsiteX86" fmla="*/ 67402 w 76296"/>
                  <a:gd name="connsiteY86" fmla="*/ 52432 h 100819"/>
                  <a:gd name="connsiteX87" fmla="*/ 62190 w 76296"/>
                  <a:gd name="connsiteY87" fmla="*/ 33157 h 100819"/>
                  <a:gd name="connsiteX88" fmla="*/ 50898 w 76296"/>
                  <a:gd name="connsiteY88" fmla="*/ 18263 h 100819"/>
                  <a:gd name="connsiteX89" fmla="*/ 47495 w 76296"/>
                  <a:gd name="connsiteY89" fmla="*/ 15389 h 100819"/>
                  <a:gd name="connsiteX90" fmla="*/ 43962 w 76296"/>
                  <a:gd name="connsiteY90" fmla="*/ 12912 h 100819"/>
                  <a:gd name="connsiteX91" fmla="*/ 40308 w 76296"/>
                  <a:gd name="connsiteY91" fmla="*/ 10843 h 100819"/>
                  <a:gd name="connsiteX92" fmla="*/ 36637 w 76296"/>
                  <a:gd name="connsiteY92" fmla="*/ 9119 h 100819"/>
                  <a:gd name="connsiteX93" fmla="*/ 34835 w 76296"/>
                  <a:gd name="connsiteY93" fmla="*/ 8314 h 100819"/>
                  <a:gd name="connsiteX94" fmla="*/ 33060 w 76296"/>
                  <a:gd name="connsiteY94" fmla="*/ 7717 h 100819"/>
                  <a:gd name="connsiteX95" fmla="*/ 29536 w 76296"/>
                  <a:gd name="connsiteY95" fmla="*/ 6600 h 100819"/>
                  <a:gd name="connsiteX96" fmla="*/ 25839 w 76296"/>
                  <a:gd name="connsiteY96" fmla="*/ 5725 h 100819"/>
                  <a:gd name="connsiteX97" fmla="*/ 24938 w 76296"/>
                  <a:gd name="connsiteY97" fmla="*/ 5526 h 100819"/>
                  <a:gd name="connsiteX98" fmla="*/ 24886 w 76296"/>
                  <a:gd name="connsiteY98" fmla="*/ 5509 h 100819"/>
                  <a:gd name="connsiteX99" fmla="*/ 24981 w 76296"/>
                  <a:gd name="connsiteY99" fmla="*/ 5526 h 100819"/>
                  <a:gd name="connsiteX100" fmla="*/ 24860 w 76296"/>
                  <a:gd name="connsiteY100" fmla="*/ 5509 h 100819"/>
                  <a:gd name="connsiteX101" fmla="*/ 24652 w 76296"/>
                  <a:gd name="connsiteY101" fmla="*/ 5474 h 100819"/>
                  <a:gd name="connsiteX102" fmla="*/ 24228 w 76296"/>
                  <a:gd name="connsiteY102" fmla="*/ 5413 h 100819"/>
                  <a:gd name="connsiteX103" fmla="*/ 22548 w 76296"/>
                  <a:gd name="connsiteY103" fmla="*/ 5180 h 100819"/>
                  <a:gd name="connsiteX104" fmla="*/ 19318 w 76296"/>
                  <a:gd name="connsiteY104" fmla="*/ 4695 h 100819"/>
                  <a:gd name="connsiteX105" fmla="*/ 16296 w 76296"/>
                  <a:gd name="connsiteY105" fmla="*/ 4435 h 100819"/>
                  <a:gd name="connsiteX106" fmla="*/ 10954 w 76296"/>
                  <a:gd name="connsiteY106" fmla="*/ 4158 h 100819"/>
                  <a:gd name="connsiteX107" fmla="*/ 6615 w 76296"/>
                  <a:gd name="connsiteY107" fmla="*/ 4106 h 100819"/>
                  <a:gd name="connsiteX108" fmla="*/ 3316 w 76296"/>
                  <a:gd name="connsiteY108" fmla="*/ 4288 h 100819"/>
                  <a:gd name="connsiteX109" fmla="*/ 571 w 76296"/>
                  <a:gd name="connsiteY109" fmla="*/ 4426 h 100819"/>
                  <a:gd name="connsiteX110" fmla="*/ 0 w 76296"/>
                  <a:gd name="connsiteY110" fmla="*/ 3898 h 100819"/>
                  <a:gd name="connsiteX111" fmla="*/ 442 w 76296"/>
                  <a:gd name="connsiteY111" fmla="*/ 3335 h 100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76296" h="100819">
                    <a:moveTo>
                      <a:pt x="442" y="3335"/>
                    </a:moveTo>
                    <a:cubicBezTo>
                      <a:pt x="442" y="3335"/>
                      <a:pt x="1359" y="3067"/>
                      <a:pt x="3083" y="2573"/>
                    </a:cubicBezTo>
                    <a:cubicBezTo>
                      <a:pt x="3948" y="2340"/>
                      <a:pt x="4996" y="2028"/>
                      <a:pt x="6243" y="1673"/>
                    </a:cubicBezTo>
                    <a:cubicBezTo>
                      <a:pt x="7551" y="1456"/>
                      <a:pt x="9049" y="1170"/>
                      <a:pt x="10729" y="859"/>
                    </a:cubicBezTo>
                    <a:cubicBezTo>
                      <a:pt x="12417" y="504"/>
                      <a:pt x="14287" y="400"/>
                      <a:pt x="16340" y="201"/>
                    </a:cubicBezTo>
                    <a:cubicBezTo>
                      <a:pt x="17370" y="131"/>
                      <a:pt x="18444" y="-16"/>
                      <a:pt x="19552" y="1"/>
                    </a:cubicBezTo>
                    <a:cubicBezTo>
                      <a:pt x="20661" y="19"/>
                      <a:pt x="21821" y="1"/>
                      <a:pt x="23016" y="19"/>
                    </a:cubicBezTo>
                    <a:cubicBezTo>
                      <a:pt x="23605" y="28"/>
                      <a:pt x="24219" y="36"/>
                      <a:pt x="24834" y="45"/>
                    </a:cubicBezTo>
                    <a:lnTo>
                      <a:pt x="25302" y="45"/>
                    </a:lnTo>
                    <a:lnTo>
                      <a:pt x="25536" y="53"/>
                    </a:lnTo>
                    <a:lnTo>
                      <a:pt x="25657" y="45"/>
                    </a:lnTo>
                    <a:lnTo>
                      <a:pt x="25899" y="88"/>
                    </a:lnTo>
                    <a:lnTo>
                      <a:pt x="26817" y="175"/>
                    </a:lnTo>
                    <a:cubicBezTo>
                      <a:pt x="28047" y="313"/>
                      <a:pt x="29285" y="443"/>
                      <a:pt x="30584" y="599"/>
                    </a:cubicBezTo>
                    <a:cubicBezTo>
                      <a:pt x="31865" y="703"/>
                      <a:pt x="33337" y="1145"/>
                      <a:pt x="34766" y="1430"/>
                    </a:cubicBezTo>
                    <a:cubicBezTo>
                      <a:pt x="35494" y="1612"/>
                      <a:pt x="36230" y="1777"/>
                      <a:pt x="36966" y="1941"/>
                    </a:cubicBezTo>
                    <a:cubicBezTo>
                      <a:pt x="37684" y="2140"/>
                      <a:pt x="38386" y="2400"/>
                      <a:pt x="39104" y="2634"/>
                    </a:cubicBezTo>
                    <a:cubicBezTo>
                      <a:pt x="44889" y="4452"/>
                      <a:pt x="50872" y="7561"/>
                      <a:pt x="56293" y="12038"/>
                    </a:cubicBezTo>
                    <a:cubicBezTo>
                      <a:pt x="61653" y="16549"/>
                      <a:pt x="66588" y="22325"/>
                      <a:pt x="70078" y="29200"/>
                    </a:cubicBezTo>
                    <a:cubicBezTo>
                      <a:pt x="73602" y="36032"/>
                      <a:pt x="75836" y="43851"/>
                      <a:pt x="76261" y="51913"/>
                    </a:cubicBezTo>
                    <a:cubicBezTo>
                      <a:pt x="76330" y="53939"/>
                      <a:pt x="76278" y="55974"/>
                      <a:pt x="76278" y="57983"/>
                    </a:cubicBezTo>
                    <a:cubicBezTo>
                      <a:pt x="76139" y="59992"/>
                      <a:pt x="75880" y="62035"/>
                      <a:pt x="75672" y="64053"/>
                    </a:cubicBezTo>
                    <a:lnTo>
                      <a:pt x="75637" y="64235"/>
                    </a:lnTo>
                    <a:lnTo>
                      <a:pt x="75577" y="64616"/>
                    </a:lnTo>
                    <a:lnTo>
                      <a:pt x="75490" y="64971"/>
                    </a:lnTo>
                    <a:lnTo>
                      <a:pt x="75343" y="65663"/>
                    </a:lnTo>
                    <a:lnTo>
                      <a:pt x="75057" y="67058"/>
                    </a:lnTo>
                    <a:lnTo>
                      <a:pt x="74745" y="68443"/>
                    </a:lnTo>
                    <a:lnTo>
                      <a:pt x="74252" y="70019"/>
                    </a:lnTo>
                    <a:cubicBezTo>
                      <a:pt x="73914" y="71058"/>
                      <a:pt x="73628" y="72175"/>
                      <a:pt x="73221" y="73119"/>
                    </a:cubicBezTo>
                    <a:lnTo>
                      <a:pt x="71966" y="76028"/>
                    </a:lnTo>
                    <a:cubicBezTo>
                      <a:pt x="70121" y="79769"/>
                      <a:pt x="67844" y="83319"/>
                      <a:pt x="65056" y="86393"/>
                    </a:cubicBezTo>
                    <a:cubicBezTo>
                      <a:pt x="62259" y="89441"/>
                      <a:pt x="59116" y="92169"/>
                      <a:pt x="55643" y="94308"/>
                    </a:cubicBezTo>
                    <a:cubicBezTo>
                      <a:pt x="48725" y="98620"/>
                      <a:pt x="40750" y="100888"/>
                      <a:pt x="33052" y="100802"/>
                    </a:cubicBezTo>
                    <a:cubicBezTo>
                      <a:pt x="32082" y="100845"/>
                      <a:pt x="31138" y="100811"/>
                      <a:pt x="30194" y="100698"/>
                    </a:cubicBezTo>
                    <a:lnTo>
                      <a:pt x="28757" y="100577"/>
                    </a:lnTo>
                    <a:lnTo>
                      <a:pt x="28055" y="100507"/>
                    </a:lnTo>
                    <a:lnTo>
                      <a:pt x="27709" y="100482"/>
                    </a:lnTo>
                    <a:lnTo>
                      <a:pt x="27527" y="100473"/>
                    </a:lnTo>
                    <a:lnTo>
                      <a:pt x="27285" y="100438"/>
                    </a:lnTo>
                    <a:lnTo>
                      <a:pt x="27190" y="100421"/>
                    </a:lnTo>
                    <a:cubicBezTo>
                      <a:pt x="26341" y="100256"/>
                      <a:pt x="25484" y="100100"/>
                      <a:pt x="24644" y="99945"/>
                    </a:cubicBezTo>
                    <a:cubicBezTo>
                      <a:pt x="23665" y="99650"/>
                      <a:pt x="22695" y="99373"/>
                      <a:pt x="21734" y="99096"/>
                    </a:cubicBezTo>
                    <a:cubicBezTo>
                      <a:pt x="18123" y="97832"/>
                      <a:pt x="14885" y="95875"/>
                      <a:pt x="12183" y="93485"/>
                    </a:cubicBezTo>
                    <a:cubicBezTo>
                      <a:pt x="6763" y="88653"/>
                      <a:pt x="3767" y="82150"/>
                      <a:pt x="2909" y="76020"/>
                    </a:cubicBezTo>
                    <a:cubicBezTo>
                      <a:pt x="2511" y="72920"/>
                      <a:pt x="2624" y="70071"/>
                      <a:pt x="3065" y="67101"/>
                    </a:cubicBezTo>
                    <a:cubicBezTo>
                      <a:pt x="3204" y="66477"/>
                      <a:pt x="3334" y="65845"/>
                      <a:pt x="3472" y="65222"/>
                    </a:cubicBezTo>
                    <a:cubicBezTo>
                      <a:pt x="3697" y="64512"/>
                      <a:pt x="3914" y="63819"/>
                      <a:pt x="4130" y="63144"/>
                    </a:cubicBezTo>
                    <a:cubicBezTo>
                      <a:pt x="4408" y="62511"/>
                      <a:pt x="4676" y="61879"/>
                      <a:pt x="4927" y="61282"/>
                    </a:cubicBezTo>
                    <a:cubicBezTo>
                      <a:pt x="5247" y="60710"/>
                      <a:pt x="5559" y="60130"/>
                      <a:pt x="5862" y="59576"/>
                    </a:cubicBezTo>
                    <a:cubicBezTo>
                      <a:pt x="8572" y="55195"/>
                      <a:pt x="12261" y="52406"/>
                      <a:pt x="15612" y="50960"/>
                    </a:cubicBezTo>
                    <a:cubicBezTo>
                      <a:pt x="18963" y="49471"/>
                      <a:pt x="21873" y="49142"/>
                      <a:pt x="23813" y="49124"/>
                    </a:cubicBezTo>
                    <a:cubicBezTo>
                      <a:pt x="24791" y="49073"/>
                      <a:pt x="25527" y="49177"/>
                      <a:pt x="26038" y="49211"/>
                    </a:cubicBezTo>
                    <a:cubicBezTo>
                      <a:pt x="26540" y="49263"/>
                      <a:pt x="26808" y="49280"/>
                      <a:pt x="26808" y="49280"/>
                    </a:cubicBezTo>
                    <a:cubicBezTo>
                      <a:pt x="27787" y="49367"/>
                      <a:pt x="28514" y="50224"/>
                      <a:pt x="28436" y="51220"/>
                    </a:cubicBezTo>
                    <a:cubicBezTo>
                      <a:pt x="28358" y="52190"/>
                      <a:pt x="27545" y="52900"/>
                      <a:pt x="26583" y="52857"/>
                    </a:cubicBezTo>
                    <a:lnTo>
                      <a:pt x="26393" y="52857"/>
                    </a:lnTo>
                    <a:cubicBezTo>
                      <a:pt x="26393" y="52857"/>
                      <a:pt x="26185" y="52848"/>
                      <a:pt x="25761" y="52831"/>
                    </a:cubicBezTo>
                    <a:cubicBezTo>
                      <a:pt x="25345" y="52813"/>
                      <a:pt x="24739" y="52727"/>
                      <a:pt x="23925" y="52813"/>
                    </a:cubicBezTo>
                    <a:cubicBezTo>
                      <a:pt x="22340" y="52882"/>
                      <a:pt x="19968" y="53203"/>
                      <a:pt x="17266" y="54519"/>
                    </a:cubicBezTo>
                    <a:cubicBezTo>
                      <a:pt x="14573" y="55757"/>
                      <a:pt x="11638" y="58165"/>
                      <a:pt x="9568" y="61741"/>
                    </a:cubicBezTo>
                    <a:cubicBezTo>
                      <a:pt x="9343" y="62200"/>
                      <a:pt x="9101" y="62650"/>
                      <a:pt x="8858" y="63135"/>
                    </a:cubicBezTo>
                    <a:cubicBezTo>
                      <a:pt x="8668" y="63637"/>
                      <a:pt x="8469" y="64139"/>
                      <a:pt x="8269" y="64633"/>
                    </a:cubicBezTo>
                    <a:cubicBezTo>
                      <a:pt x="8122" y="65126"/>
                      <a:pt x="7992" y="65594"/>
                      <a:pt x="7845" y="66122"/>
                    </a:cubicBezTo>
                    <a:cubicBezTo>
                      <a:pt x="7724" y="66728"/>
                      <a:pt x="7611" y="67343"/>
                      <a:pt x="7499" y="67984"/>
                    </a:cubicBezTo>
                    <a:cubicBezTo>
                      <a:pt x="7282" y="70166"/>
                      <a:pt x="7213" y="72807"/>
                      <a:pt x="7637" y="75310"/>
                    </a:cubicBezTo>
                    <a:cubicBezTo>
                      <a:pt x="8547" y="80401"/>
                      <a:pt x="11257" y="85622"/>
                      <a:pt x="15777" y="89311"/>
                    </a:cubicBezTo>
                    <a:cubicBezTo>
                      <a:pt x="18020" y="91173"/>
                      <a:pt x="20678" y="92628"/>
                      <a:pt x="23570" y="93502"/>
                    </a:cubicBezTo>
                    <a:cubicBezTo>
                      <a:pt x="24245" y="93675"/>
                      <a:pt x="24947" y="93849"/>
                      <a:pt x="25640" y="94013"/>
                    </a:cubicBezTo>
                    <a:cubicBezTo>
                      <a:pt x="26488" y="94161"/>
                      <a:pt x="27345" y="94282"/>
                      <a:pt x="28211" y="94412"/>
                    </a:cubicBezTo>
                    <a:lnTo>
                      <a:pt x="30480" y="94507"/>
                    </a:lnTo>
                    <a:cubicBezTo>
                      <a:pt x="31294" y="94567"/>
                      <a:pt x="32108" y="94559"/>
                      <a:pt x="32913" y="94472"/>
                    </a:cubicBezTo>
                    <a:cubicBezTo>
                      <a:pt x="39434" y="94221"/>
                      <a:pt x="46014" y="91952"/>
                      <a:pt x="51573" y="88108"/>
                    </a:cubicBezTo>
                    <a:cubicBezTo>
                      <a:pt x="54370" y="86185"/>
                      <a:pt x="56838" y="83787"/>
                      <a:pt x="59038" y="81189"/>
                    </a:cubicBezTo>
                    <a:cubicBezTo>
                      <a:pt x="61246" y="78574"/>
                      <a:pt x="62934" y="75595"/>
                      <a:pt x="64337" y="72521"/>
                    </a:cubicBezTo>
                    <a:lnTo>
                      <a:pt x="65272" y="70175"/>
                    </a:lnTo>
                    <a:cubicBezTo>
                      <a:pt x="65584" y="69395"/>
                      <a:pt x="65731" y="68633"/>
                      <a:pt x="65974" y="67880"/>
                    </a:cubicBezTo>
                    <a:lnTo>
                      <a:pt x="66320" y="66728"/>
                    </a:lnTo>
                    <a:lnTo>
                      <a:pt x="66580" y="65352"/>
                    </a:lnTo>
                    <a:lnTo>
                      <a:pt x="66831" y="63949"/>
                    </a:lnTo>
                    <a:lnTo>
                      <a:pt x="66969" y="63256"/>
                    </a:lnTo>
                    <a:lnTo>
                      <a:pt x="67039" y="62936"/>
                    </a:lnTo>
                    <a:lnTo>
                      <a:pt x="67047" y="62832"/>
                    </a:lnTo>
                    <a:cubicBezTo>
                      <a:pt x="67073" y="62763"/>
                      <a:pt x="66995" y="63170"/>
                      <a:pt x="67030" y="62970"/>
                    </a:cubicBezTo>
                    <a:lnTo>
                      <a:pt x="67039" y="62797"/>
                    </a:lnTo>
                    <a:cubicBezTo>
                      <a:pt x="67186" y="61057"/>
                      <a:pt x="67333" y="59334"/>
                      <a:pt x="67489" y="57602"/>
                    </a:cubicBezTo>
                    <a:cubicBezTo>
                      <a:pt x="67437" y="55870"/>
                      <a:pt x="67472" y="54138"/>
                      <a:pt x="67402" y="52432"/>
                    </a:cubicBezTo>
                    <a:cubicBezTo>
                      <a:pt x="66926" y="45592"/>
                      <a:pt x="65125" y="38976"/>
                      <a:pt x="62190" y="33157"/>
                    </a:cubicBezTo>
                    <a:cubicBezTo>
                      <a:pt x="59237" y="27364"/>
                      <a:pt x="55384" y="22264"/>
                      <a:pt x="50898" y="18263"/>
                    </a:cubicBezTo>
                    <a:cubicBezTo>
                      <a:pt x="49712" y="17337"/>
                      <a:pt x="48664" y="16289"/>
                      <a:pt x="47495" y="15389"/>
                    </a:cubicBezTo>
                    <a:cubicBezTo>
                      <a:pt x="46291" y="14549"/>
                      <a:pt x="45123" y="13726"/>
                      <a:pt x="43962" y="12912"/>
                    </a:cubicBezTo>
                    <a:cubicBezTo>
                      <a:pt x="42724" y="12202"/>
                      <a:pt x="41503" y="11527"/>
                      <a:pt x="40308" y="10843"/>
                    </a:cubicBezTo>
                    <a:cubicBezTo>
                      <a:pt x="39122" y="10141"/>
                      <a:pt x="37849" y="9700"/>
                      <a:pt x="36637" y="9119"/>
                    </a:cubicBezTo>
                    <a:cubicBezTo>
                      <a:pt x="36039" y="8860"/>
                      <a:pt x="35424" y="8557"/>
                      <a:pt x="34835" y="8314"/>
                    </a:cubicBezTo>
                    <a:cubicBezTo>
                      <a:pt x="34247" y="8115"/>
                      <a:pt x="33649" y="7907"/>
                      <a:pt x="33060" y="7717"/>
                    </a:cubicBezTo>
                    <a:cubicBezTo>
                      <a:pt x="31865" y="7344"/>
                      <a:pt x="30826" y="6842"/>
                      <a:pt x="29536" y="6600"/>
                    </a:cubicBezTo>
                    <a:cubicBezTo>
                      <a:pt x="28272" y="6305"/>
                      <a:pt x="27042" y="6020"/>
                      <a:pt x="25839" y="5725"/>
                    </a:cubicBezTo>
                    <a:lnTo>
                      <a:pt x="24938" y="5526"/>
                    </a:lnTo>
                    <a:lnTo>
                      <a:pt x="24886" y="5509"/>
                    </a:lnTo>
                    <a:cubicBezTo>
                      <a:pt x="24886" y="5509"/>
                      <a:pt x="24713" y="5491"/>
                      <a:pt x="24981" y="5526"/>
                    </a:cubicBezTo>
                    <a:lnTo>
                      <a:pt x="24860" y="5509"/>
                    </a:lnTo>
                    <a:lnTo>
                      <a:pt x="24652" y="5474"/>
                    </a:lnTo>
                    <a:lnTo>
                      <a:pt x="24228" y="5413"/>
                    </a:lnTo>
                    <a:cubicBezTo>
                      <a:pt x="23657" y="5335"/>
                      <a:pt x="23102" y="5249"/>
                      <a:pt x="22548" y="5180"/>
                    </a:cubicBezTo>
                    <a:cubicBezTo>
                      <a:pt x="21440" y="4998"/>
                      <a:pt x="20358" y="4850"/>
                      <a:pt x="19318" y="4695"/>
                    </a:cubicBezTo>
                    <a:cubicBezTo>
                      <a:pt x="18288" y="4574"/>
                      <a:pt x="17284" y="4521"/>
                      <a:pt x="16296" y="4435"/>
                    </a:cubicBezTo>
                    <a:cubicBezTo>
                      <a:pt x="14348" y="4288"/>
                      <a:pt x="12547" y="4123"/>
                      <a:pt x="10954" y="4158"/>
                    </a:cubicBezTo>
                    <a:cubicBezTo>
                      <a:pt x="9326" y="4149"/>
                      <a:pt x="7862" y="4123"/>
                      <a:pt x="6615" y="4106"/>
                    </a:cubicBezTo>
                    <a:cubicBezTo>
                      <a:pt x="5308" y="4175"/>
                      <a:pt x="4217" y="4262"/>
                      <a:pt x="3316" y="4288"/>
                    </a:cubicBezTo>
                    <a:cubicBezTo>
                      <a:pt x="1541" y="4374"/>
                      <a:pt x="571" y="4426"/>
                      <a:pt x="571" y="4426"/>
                    </a:cubicBezTo>
                    <a:cubicBezTo>
                      <a:pt x="268" y="4452"/>
                      <a:pt x="17" y="4218"/>
                      <a:pt x="0" y="3898"/>
                    </a:cubicBezTo>
                    <a:cubicBezTo>
                      <a:pt x="9" y="3638"/>
                      <a:pt x="191" y="3413"/>
                      <a:pt x="442" y="3335"/>
                    </a:cubicBezTo>
                    <a:close/>
                  </a:path>
                </a:pathLst>
              </a:custGeom>
              <a:grpFill/>
              <a:ln w="8653" cap="flat">
                <a:noFill/>
                <a:prstDash val="solid"/>
                <a:miter/>
              </a:ln>
            </p:spPr>
            <p:txBody>
              <a:bodyPr rtlCol="0" anchor="ctr"/>
              <a:lstStyle/>
              <a:p>
                <a:endParaRPr lang="en-IN" dirty="0"/>
              </a:p>
            </p:txBody>
          </p:sp>
          <p:sp>
            <p:nvSpPr>
              <p:cNvPr id="553" name="Freeform: Shape 552">
                <a:extLst>
                  <a:ext uri="{FF2B5EF4-FFF2-40B4-BE49-F238E27FC236}">
                    <a16:creationId xmlns:a16="http://schemas.microsoft.com/office/drawing/2014/main" id="{77618E40-0484-42D7-B87C-7CF8448EDC15}"/>
                  </a:ext>
                </a:extLst>
              </p:cNvPr>
              <p:cNvSpPr/>
              <p:nvPr/>
            </p:nvSpPr>
            <p:spPr>
              <a:xfrm>
                <a:off x="-1169397" y="2758733"/>
                <a:ext cx="90491" cy="97338"/>
              </a:xfrm>
              <a:custGeom>
                <a:avLst/>
                <a:gdLst>
                  <a:gd name="connsiteX0" fmla="*/ 264 w 90491"/>
                  <a:gd name="connsiteY0" fmla="*/ 12141 h 97338"/>
                  <a:gd name="connsiteX1" fmla="*/ 2567 w 90491"/>
                  <a:gd name="connsiteY1" fmla="*/ 10626 h 97338"/>
                  <a:gd name="connsiteX2" fmla="*/ 5321 w 90491"/>
                  <a:gd name="connsiteY2" fmla="*/ 8851 h 97338"/>
                  <a:gd name="connsiteX3" fmla="*/ 9347 w 90491"/>
                  <a:gd name="connsiteY3" fmla="*/ 6747 h 97338"/>
                  <a:gd name="connsiteX4" fmla="*/ 14543 w 90491"/>
                  <a:gd name="connsiteY4" fmla="*/ 4469 h 97338"/>
                  <a:gd name="connsiteX5" fmla="*/ 17556 w 90491"/>
                  <a:gd name="connsiteY5" fmla="*/ 3300 h 97338"/>
                  <a:gd name="connsiteX6" fmla="*/ 20864 w 90491"/>
                  <a:gd name="connsiteY6" fmla="*/ 2322 h 97338"/>
                  <a:gd name="connsiteX7" fmla="*/ 22613 w 90491"/>
                  <a:gd name="connsiteY7" fmla="*/ 1794 h 97338"/>
                  <a:gd name="connsiteX8" fmla="*/ 23063 w 90491"/>
                  <a:gd name="connsiteY8" fmla="*/ 1655 h 97338"/>
                  <a:gd name="connsiteX9" fmla="*/ 23280 w 90491"/>
                  <a:gd name="connsiteY9" fmla="*/ 1586 h 97338"/>
                  <a:gd name="connsiteX10" fmla="*/ 23392 w 90491"/>
                  <a:gd name="connsiteY10" fmla="*/ 1569 h 97338"/>
                  <a:gd name="connsiteX11" fmla="*/ 23652 w 90491"/>
                  <a:gd name="connsiteY11" fmla="*/ 1499 h 97338"/>
                  <a:gd name="connsiteX12" fmla="*/ 24553 w 90491"/>
                  <a:gd name="connsiteY12" fmla="*/ 1326 h 97338"/>
                  <a:gd name="connsiteX13" fmla="*/ 28267 w 90491"/>
                  <a:gd name="connsiteY13" fmla="*/ 599 h 97338"/>
                  <a:gd name="connsiteX14" fmla="*/ 32510 w 90491"/>
                  <a:gd name="connsiteY14" fmla="*/ 166 h 97338"/>
                  <a:gd name="connsiteX15" fmla="*/ 34770 w 90491"/>
                  <a:gd name="connsiteY15" fmla="*/ 1 h 97338"/>
                  <a:gd name="connsiteX16" fmla="*/ 37022 w 90491"/>
                  <a:gd name="connsiteY16" fmla="*/ 36 h 97338"/>
                  <a:gd name="connsiteX17" fmla="*/ 56219 w 90491"/>
                  <a:gd name="connsiteY17" fmla="*/ 3950 h 97338"/>
                  <a:gd name="connsiteX18" fmla="*/ 74438 w 90491"/>
                  <a:gd name="connsiteY18" fmla="*/ 16306 h 97338"/>
                  <a:gd name="connsiteX19" fmla="*/ 87037 w 90491"/>
                  <a:gd name="connsiteY19" fmla="*/ 36188 h 97338"/>
                  <a:gd name="connsiteX20" fmla="*/ 88855 w 90491"/>
                  <a:gd name="connsiteY20" fmla="*/ 41972 h 97338"/>
                  <a:gd name="connsiteX21" fmla="*/ 90050 w 90491"/>
                  <a:gd name="connsiteY21" fmla="*/ 47938 h 97338"/>
                  <a:gd name="connsiteX22" fmla="*/ 90085 w 90491"/>
                  <a:gd name="connsiteY22" fmla="*/ 48128 h 97338"/>
                  <a:gd name="connsiteX23" fmla="*/ 90128 w 90491"/>
                  <a:gd name="connsiteY23" fmla="*/ 48527 h 97338"/>
                  <a:gd name="connsiteX24" fmla="*/ 90171 w 90491"/>
                  <a:gd name="connsiteY24" fmla="*/ 48873 h 97338"/>
                  <a:gd name="connsiteX25" fmla="*/ 90232 w 90491"/>
                  <a:gd name="connsiteY25" fmla="*/ 49583 h 97338"/>
                  <a:gd name="connsiteX26" fmla="*/ 90362 w 90491"/>
                  <a:gd name="connsiteY26" fmla="*/ 51003 h 97338"/>
                  <a:gd name="connsiteX27" fmla="*/ 90483 w 90491"/>
                  <a:gd name="connsiteY27" fmla="*/ 52406 h 97338"/>
                  <a:gd name="connsiteX28" fmla="*/ 90492 w 90491"/>
                  <a:gd name="connsiteY28" fmla="*/ 54069 h 97338"/>
                  <a:gd name="connsiteX29" fmla="*/ 90405 w 90491"/>
                  <a:gd name="connsiteY29" fmla="*/ 57333 h 97338"/>
                  <a:gd name="connsiteX30" fmla="*/ 90067 w 90491"/>
                  <a:gd name="connsiteY30" fmla="*/ 60468 h 97338"/>
                  <a:gd name="connsiteX31" fmla="*/ 86517 w 90491"/>
                  <a:gd name="connsiteY31" fmla="*/ 72417 h 97338"/>
                  <a:gd name="connsiteX32" fmla="*/ 79850 w 90491"/>
                  <a:gd name="connsiteY32" fmla="*/ 82739 h 97338"/>
                  <a:gd name="connsiteX33" fmla="*/ 60185 w 90491"/>
                  <a:gd name="connsiteY33" fmla="*/ 95632 h 97338"/>
                  <a:gd name="connsiteX34" fmla="*/ 57414 w 90491"/>
                  <a:gd name="connsiteY34" fmla="*/ 96368 h 97338"/>
                  <a:gd name="connsiteX35" fmla="*/ 56020 w 90491"/>
                  <a:gd name="connsiteY35" fmla="*/ 96672 h 97338"/>
                  <a:gd name="connsiteX36" fmla="*/ 55318 w 90491"/>
                  <a:gd name="connsiteY36" fmla="*/ 96810 h 97338"/>
                  <a:gd name="connsiteX37" fmla="*/ 54981 w 90491"/>
                  <a:gd name="connsiteY37" fmla="*/ 96914 h 97338"/>
                  <a:gd name="connsiteX38" fmla="*/ 54808 w 90491"/>
                  <a:gd name="connsiteY38" fmla="*/ 96931 h 97338"/>
                  <a:gd name="connsiteX39" fmla="*/ 54565 w 90491"/>
                  <a:gd name="connsiteY39" fmla="*/ 96983 h 97338"/>
                  <a:gd name="connsiteX40" fmla="*/ 54487 w 90491"/>
                  <a:gd name="connsiteY40" fmla="*/ 96983 h 97338"/>
                  <a:gd name="connsiteX41" fmla="*/ 51889 w 90491"/>
                  <a:gd name="connsiteY41" fmla="*/ 97277 h 97338"/>
                  <a:gd name="connsiteX42" fmla="*/ 48867 w 90491"/>
                  <a:gd name="connsiteY42" fmla="*/ 97338 h 97338"/>
                  <a:gd name="connsiteX43" fmla="*/ 38095 w 90491"/>
                  <a:gd name="connsiteY43" fmla="*/ 94784 h 97338"/>
                  <a:gd name="connsiteX44" fmla="*/ 24085 w 90491"/>
                  <a:gd name="connsiteY44" fmla="*/ 80851 h 97338"/>
                  <a:gd name="connsiteX45" fmla="*/ 21609 w 90491"/>
                  <a:gd name="connsiteY45" fmla="*/ 72279 h 97338"/>
                  <a:gd name="connsiteX46" fmla="*/ 21427 w 90491"/>
                  <a:gd name="connsiteY46" fmla="*/ 70357 h 97338"/>
                  <a:gd name="connsiteX47" fmla="*/ 21444 w 90491"/>
                  <a:gd name="connsiteY47" fmla="*/ 68174 h 97338"/>
                  <a:gd name="connsiteX48" fmla="*/ 21661 w 90491"/>
                  <a:gd name="connsiteY48" fmla="*/ 66157 h 97338"/>
                  <a:gd name="connsiteX49" fmla="*/ 22059 w 90491"/>
                  <a:gd name="connsiteY49" fmla="*/ 64243 h 97338"/>
                  <a:gd name="connsiteX50" fmla="*/ 28822 w 90491"/>
                  <a:gd name="connsiteY50" fmla="*/ 53151 h 97338"/>
                  <a:gd name="connsiteX51" fmla="*/ 36130 w 90491"/>
                  <a:gd name="connsiteY51" fmla="*/ 48977 h 97338"/>
                  <a:gd name="connsiteX52" fmla="*/ 38277 w 90491"/>
                  <a:gd name="connsiteY52" fmla="*/ 48414 h 97338"/>
                  <a:gd name="connsiteX53" fmla="*/ 39022 w 90491"/>
                  <a:gd name="connsiteY53" fmla="*/ 48232 h 97338"/>
                  <a:gd name="connsiteX54" fmla="*/ 41169 w 90491"/>
                  <a:gd name="connsiteY54" fmla="*/ 49601 h 97338"/>
                  <a:gd name="connsiteX55" fmla="*/ 39862 w 90491"/>
                  <a:gd name="connsiteY55" fmla="*/ 51748 h 97338"/>
                  <a:gd name="connsiteX56" fmla="*/ 39680 w 90491"/>
                  <a:gd name="connsiteY56" fmla="*/ 51783 h 97338"/>
                  <a:gd name="connsiteX57" fmla="*/ 39074 w 90491"/>
                  <a:gd name="connsiteY57" fmla="*/ 51947 h 97338"/>
                  <a:gd name="connsiteX58" fmla="*/ 37325 w 90491"/>
                  <a:gd name="connsiteY58" fmla="*/ 52467 h 97338"/>
                  <a:gd name="connsiteX59" fmla="*/ 31454 w 90491"/>
                  <a:gd name="connsiteY59" fmla="*/ 56060 h 97338"/>
                  <a:gd name="connsiteX60" fmla="*/ 26224 w 90491"/>
                  <a:gd name="connsiteY60" fmla="*/ 65239 h 97338"/>
                  <a:gd name="connsiteX61" fmla="*/ 25964 w 90491"/>
                  <a:gd name="connsiteY61" fmla="*/ 66780 h 97338"/>
                  <a:gd name="connsiteX62" fmla="*/ 25834 w 90491"/>
                  <a:gd name="connsiteY62" fmla="*/ 68391 h 97338"/>
                  <a:gd name="connsiteX63" fmla="*/ 25860 w 90491"/>
                  <a:gd name="connsiteY63" fmla="*/ 69932 h 97338"/>
                  <a:gd name="connsiteX64" fmla="*/ 26085 w 90491"/>
                  <a:gd name="connsiteY64" fmla="*/ 71828 h 97338"/>
                  <a:gd name="connsiteX65" fmla="*/ 28371 w 90491"/>
                  <a:gd name="connsiteY65" fmla="*/ 78799 h 97338"/>
                  <a:gd name="connsiteX66" fmla="*/ 40269 w 90491"/>
                  <a:gd name="connsiteY66" fmla="*/ 89779 h 97338"/>
                  <a:gd name="connsiteX67" fmla="*/ 48963 w 90491"/>
                  <a:gd name="connsiteY67" fmla="*/ 91467 h 97338"/>
                  <a:gd name="connsiteX68" fmla="*/ 51101 w 90491"/>
                  <a:gd name="connsiteY68" fmla="*/ 91363 h 97338"/>
                  <a:gd name="connsiteX69" fmla="*/ 53664 w 90491"/>
                  <a:gd name="connsiteY69" fmla="*/ 90974 h 97338"/>
                  <a:gd name="connsiteX70" fmla="*/ 55864 w 90491"/>
                  <a:gd name="connsiteY70" fmla="*/ 90394 h 97338"/>
                  <a:gd name="connsiteX71" fmla="*/ 58185 w 90491"/>
                  <a:gd name="connsiteY71" fmla="*/ 89640 h 97338"/>
                  <a:gd name="connsiteX72" fmla="*/ 74143 w 90491"/>
                  <a:gd name="connsiteY72" fmla="*/ 78054 h 97338"/>
                  <a:gd name="connsiteX73" fmla="*/ 79243 w 90491"/>
                  <a:gd name="connsiteY73" fmla="*/ 69265 h 97338"/>
                  <a:gd name="connsiteX74" fmla="*/ 81763 w 90491"/>
                  <a:gd name="connsiteY74" fmla="*/ 59403 h 97338"/>
                  <a:gd name="connsiteX75" fmla="*/ 81954 w 90491"/>
                  <a:gd name="connsiteY75" fmla="*/ 56874 h 97338"/>
                  <a:gd name="connsiteX76" fmla="*/ 81945 w 90491"/>
                  <a:gd name="connsiteY76" fmla="*/ 54476 h 97338"/>
                  <a:gd name="connsiteX77" fmla="*/ 81945 w 90491"/>
                  <a:gd name="connsiteY77" fmla="*/ 53272 h 97338"/>
                  <a:gd name="connsiteX78" fmla="*/ 81789 w 90491"/>
                  <a:gd name="connsiteY78" fmla="*/ 51904 h 97338"/>
                  <a:gd name="connsiteX79" fmla="*/ 81616 w 90491"/>
                  <a:gd name="connsiteY79" fmla="*/ 50466 h 97338"/>
                  <a:gd name="connsiteX80" fmla="*/ 81538 w 90491"/>
                  <a:gd name="connsiteY80" fmla="*/ 49782 h 97338"/>
                  <a:gd name="connsiteX81" fmla="*/ 81495 w 90491"/>
                  <a:gd name="connsiteY81" fmla="*/ 49427 h 97338"/>
                  <a:gd name="connsiteX82" fmla="*/ 81477 w 90491"/>
                  <a:gd name="connsiteY82" fmla="*/ 49341 h 97338"/>
                  <a:gd name="connsiteX83" fmla="*/ 81503 w 90491"/>
                  <a:gd name="connsiteY83" fmla="*/ 49471 h 97338"/>
                  <a:gd name="connsiteX84" fmla="*/ 81460 w 90491"/>
                  <a:gd name="connsiteY84" fmla="*/ 49315 h 97338"/>
                  <a:gd name="connsiteX85" fmla="*/ 80343 w 90491"/>
                  <a:gd name="connsiteY85" fmla="*/ 44223 h 97338"/>
                  <a:gd name="connsiteX86" fmla="*/ 78750 w 90491"/>
                  <a:gd name="connsiteY86" fmla="*/ 39313 h 97338"/>
                  <a:gd name="connsiteX87" fmla="*/ 68099 w 90491"/>
                  <a:gd name="connsiteY87" fmla="*/ 22446 h 97338"/>
                  <a:gd name="connsiteX88" fmla="*/ 52903 w 90491"/>
                  <a:gd name="connsiteY88" fmla="*/ 11518 h 97338"/>
                  <a:gd name="connsiteX89" fmla="*/ 48815 w 90491"/>
                  <a:gd name="connsiteY89" fmla="*/ 9786 h 97338"/>
                  <a:gd name="connsiteX90" fmla="*/ 44702 w 90491"/>
                  <a:gd name="connsiteY90" fmla="*/ 8461 h 97338"/>
                  <a:gd name="connsiteX91" fmla="*/ 40607 w 90491"/>
                  <a:gd name="connsiteY91" fmla="*/ 7561 h 97338"/>
                  <a:gd name="connsiteX92" fmla="*/ 36589 w 90491"/>
                  <a:gd name="connsiteY92" fmla="*/ 6972 h 97338"/>
                  <a:gd name="connsiteX93" fmla="*/ 34623 w 90491"/>
                  <a:gd name="connsiteY93" fmla="*/ 6755 h 97338"/>
                  <a:gd name="connsiteX94" fmla="*/ 32761 w 90491"/>
                  <a:gd name="connsiteY94" fmla="*/ 6703 h 97338"/>
                  <a:gd name="connsiteX95" fmla="*/ 29047 w 90491"/>
                  <a:gd name="connsiteY95" fmla="*/ 6678 h 97338"/>
                  <a:gd name="connsiteX96" fmla="*/ 25254 w 90491"/>
                  <a:gd name="connsiteY96" fmla="*/ 6954 h 97338"/>
                  <a:gd name="connsiteX97" fmla="*/ 24354 w 90491"/>
                  <a:gd name="connsiteY97" fmla="*/ 7007 h 97338"/>
                  <a:gd name="connsiteX98" fmla="*/ 24293 w 90491"/>
                  <a:gd name="connsiteY98" fmla="*/ 6998 h 97338"/>
                  <a:gd name="connsiteX99" fmla="*/ 24379 w 90491"/>
                  <a:gd name="connsiteY99" fmla="*/ 6981 h 97338"/>
                  <a:gd name="connsiteX100" fmla="*/ 24267 w 90491"/>
                  <a:gd name="connsiteY100" fmla="*/ 6998 h 97338"/>
                  <a:gd name="connsiteX101" fmla="*/ 24059 w 90491"/>
                  <a:gd name="connsiteY101" fmla="*/ 7032 h 97338"/>
                  <a:gd name="connsiteX102" fmla="*/ 23635 w 90491"/>
                  <a:gd name="connsiteY102" fmla="*/ 7110 h 97338"/>
                  <a:gd name="connsiteX103" fmla="*/ 21938 w 90491"/>
                  <a:gd name="connsiteY103" fmla="*/ 7379 h 97338"/>
                  <a:gd name="connsiteX104" fmla="*/ 18742 w 90491"/>
                  <a:gd name="connsiteY104" fmla="*/ 7872 h 97338"/>
                  <a:gd name="connsiteX105" fmla="*/ 15772 w 90491"/>
                  <a:gd name="connsiteY105" fmla="*/ 8513 h 97338"/>
                  <a:gd name="connsiteX106" fmla="*/ 10577 w 90491"/>
                  <a:gd name="connsiteY106" fmla="*/ 9829 h 97338"/>
                  <a:gd name="connsiteX107" fmla="*/ 6403 w 90491"/>
                  <a:gd name="connsiteY107" fmla="*/ 11059 h 97338"/>
                  <a:gd name="connsiteX108" fmla="*/ 3329 w 90491"/>
                  <a:gd name="connsiteY108" fmla="*/ 12210 h 97338"/>
                  <a:gd name="connsiteX109" fmla="*/ 740 w 90491"/>
                  <a:gd name="connsiteY109" fmla="*/ 13137 h 97338"/>
                  <a:gd name="connsiteX110" fmla="*/ 21 w 90491"/>
                  <a:gd name="connsiteY110" fmla="*/ 12800 h 97338"/>
                  <a:gd name="connsiteX111" fmla="*/ 264 w 90491"/>
                  <a:gd name="connsiteY111" fmla="*/ 12141 h 97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0491" h="97338">
                    <a:moveTo>
                      <a:pt x="264" y="12141"/>
                    </a:moveTo>
                    <a:cubicBezTo>
                      <a:pt x="264" y="12141"/>
                      <a:pt x="1069" y="11613"/>
                      <a:pt x="2567" y="10626"/>
                    </a:cubicBezTo>
                    <a:cubicBezTo>
                      <a:pt x="3312" y="10150"/>
                      <a:pt x="4238" y="9552"/>
                      <a:pt x="5321" y="8851"/>
                    </a:cubicBezTo>
                    <a:cubicBezTo>
                      <a:pt x="6490" y="8236"/>
                      <a:pt x="7849" y="7535"/>
                      <a:pt x="9347" y="6747"/>
                    </a:cubicBezTo>
                    <a:cubicBezTo>
                      <a:pt x="10889" y="5907"/>
                      <a:pt x="12638" y="5240"/>
                      <a:pt x="14543" y="4469"/>
                    </a:cubicBezTo>
                    <a:cubicBezTo>
                      <a:pt x="15504" y="4097"/>
                      <a:pt x="16482" y="3629"/>
                      <a:pt x="17556" y="3300"/>
                    </a:cubicBezTo>
                    <a:cubicBezTo>
                      <a:pt x="18612" y="2980"/>
                      <a:pt x="19729" y="2651"/>
                      <a:pt x="20864" y="2322"/>
                    </a:cubicBezTo>
                    <a:cubicBezTo>
                      <a:pt x="21444" y="2140"/>
                      <a:pt x="22041" y="1967"/>
                      <a:pt x="22613" y="1794"/>
                    </a:cubicBezTo>
                    <a:lnTo>
                      <a:pt x="23063" y="1655"/>
                    </a:lnTo>
                    <a:lnTo>
                      <a:pt x="23280" y="1586"/>
                    </a:lnTo>
                    <a:lnTo>
                      <a:pt x="23392" y="1569"/>
                    </a:lnTo>
                    <a:lnTo>
                      <a:pt x="23652" y="1499"/>
                    </a:lnTo>
                    <a:lnTo>
                      <a:pt x="24553" y="1326"/>
                    </a:lnTo>
                    <a:cubicBezTo>
                      <a:pt x="25756" y="1084"/>
                      <a:pt x="26986" y="832"/>
                      <a:pt x="28267" y="599"/>
                    </a:cubicBezTo>
                    <a:cubicBezTo>
                      <a:pt x="29523" y="348"/>
                      <a:pt x="31064" y="313"/>
                      <a:pt x="32510" y="166"/>
                    </a:cubicBezTo>
                    <a:cubicBezTo>
                      <a:pt x="33255" y="114"/>
                      <a:pt x="34008" y="62"/>
                      <a:pt x="34770" y="1"/>
                    </a:cubicBezTo>
                    <a:cubicBezTo>
                      <a:pt x="35524" y="-7"/>
                      <a:pt x="36260" y="27"/>
                      <a:pt x="37022" y="36"/>
                    </a:cubicBezTo>
                    <a:cubicBezTo>
                      <a:pt x="43074" y="71"/>
                      <a:pt x="49725" y="1283"/>
                      <a:pt x="56219" y="3950"/>
                    </a:cubicBezTo>
                    <a:cubicBezTo>
                      <a:pt x="62679" y="6695"/>
                      <a:pt x="69086" y="10730"/>
                      <a:pt x="74438" y="16306"/>
                    </a:cubicBezTo>
                    <a:cubicBezTo>
                      <a:pt x="79815" y="21788"/>
                      <a:pt x="84274" y="28602"/>
                      <a:pt x="87037" y="36188"/>
                    </a:cubicBezTo>
                    <a:cubicBezTo>
                      <a:pt x="87712" y="38075"/>
                      <a:pt x="88249" y="40050"/>
                      <a:pt x="88855" y="41972"/>
                    </a:cubicBezTo>
                    <a:cubicBezTo>
                      <a:pt x="89314" y="43955"/>
                      <a:pt x="89652" y="45955"/>
                      <a:pt x="90050" y="47938"/>
                    </a:cubicBezTo>
                    <a:lnTo>
                      <a:pt x="90085" y="48128"/>
                    </a:lnTo>
                    <a:lnTo>
                      <a:pt x="90128" y="48527"/>
                    </a:lnTo>
                    <a:lnTo>
                      <a:pt x="90171" y="48873"/>
                    </a:lnTo>
                    <a:lnTo>
                      <a:pt x="90232" y="49583"/>
                    </a:lnTo>
                    <a:lnTo>
                      <a:pt x="90362" y="51003"/>
                    </a:lnTo>
                    <a:lnTo>
                      <a:pt x="90483" y="52406"/>
                    </a:lnTo>
                    <a:lnTo>
                      <a:pt x="90492" y="54069"/>
                    </a:lnTo>
                    <a:cubicBezTo>
                      <a:pt x="90466" y="55151"/>
                      <a:pt x="90509" y="56294"/>
                      <a:pt x="90405" y="57333"/>
                    </a:cubicBezTo>
                    <a:lnTo>
                      <a:pt x="90067" y="60468"/>
                    </a:lnTo>
                    <a:cubicBezTo>
                      <a:pt x="89409" y="64598"/>
                      <a:pt x="88275" y="68642"/>
                      <a:pt x="86517" y="72417"/>
                    </a:cubicBezTo>
                    <a:cubicBezTo>
                      <a:pt x="84733" y="76158"/>
                      <a:pt x="82542" y="79691"/>
                      <a:pt x="79850" y="82739"/>
                    </a:cubicBezTo>
                    <a:cubicBezTo>
                      <a:pt x="74524" y="88896"/>
                      <a:pt x="67562" y="93424"/>
                      <a:pt x="60185" y="95632"/>
                    </a:cubicBezTo>
                    <a:cubicBezTo>
                      <a:pt x="59276" y="95944"/>
                      <a:pt x="58340" y="96178"/>
                      <a:pt x="57414" y="96368"/>
                    </a:cubicBezTo>
                    <a:lnTo>
                      <a:pt x="56020" y="96672"/>
                    </a:lnTo>
                    <a:lnTo>
                      <a:pt x="55318" y="96810"/>
                    </a:lnTo>
                    <a:lnTo>
                      <a:pt x="54981" y="96914"/>
                    </a:lnTo>
                    <a:lnTo>
                      <a:pt x="54808" y="96931"/>
                    </a:lnTo>
                    <a:lnTo>
                      <a:pt x="54565" y="96983"/>
                    </a:lnTo>
                    <a:lnTo>
                      <a:pt x="54487" y="96983"/>
                    </a:lnTo>
                    <a:cubicBezTo>
                      <a:pt x="53621" y="97087"/>
                      <a:pt x="52764" y="97182"/>
                      <a:pt x="51889" y="97277"/>
                    </a:cubicBezTo>
                    <a:cubicBezTo>
                      <a:pt x="50885" y="97304"/>
                      <a:pt x="49881" y="97321"/>
                      <a:pt x="48867" y="97338"/>
                    </a:cubicBezTo>
                    <a:cubicBezTo>
                      <a:pt x="45049" y="97199"/>
                      <a:pt x="41377" y="96273"/>
                      <a:pt x="38095" y="94784"/>
                    </a:cubicBezTo>
                    <a:cubicBezTo>
                      <a:pt x="31489" y="91770"/>
                      <a:pt x="26717" y="86428"/>
                      <a:pt x="24085" y="80851"/>
                    </a:cubicBezTo>
                    <a:cubicBezTo>
                      <a:pt x="22795" y="77976"/>
                      <a:pt x="22059" y="75249"/>
                      <a:pt x="21609" y="72279"/>
                    </a:cubicBezTo>
                    <a:cubicBezTo>
                      <a:pt x="21539" y="71621"/>
                      <a:pt x="21496" y="70989"/>
                      <a:pt x="21427" y="70357"/>
                    </a:cubicBezTo>
                    <a:cubicBezTo>
                      <a:pt x="21444" y="69612"/>
                      <a:pt x="21444" y="68893"/>
                      <a:pt x="21444" y="68174"/>
                    </a:cubicBezTo>
                    <a:cubicBezTo>
                      <a:pt x="21522" y="67490"/>
                      <a:pt x="21591" y="66815"/>
                      <a:pt x="21661" y="66157"/>
                    </a:cubicBezTo>
                    <a:cubicBezTo>
                      <a:pt x="21799" y="65516"/>
                      <a:pt x="21929" y="64875"/>
                      <a:pt x="22059" y="64243"/>
                    </a:cubicBezTo>
                    <a:cubicBezTo>
                      <a:pt x="23340" y="59255"/>
                      <a:pt x="26068" y="55497"/>
                      <a:pt x="28822" y="53151"/>
                    </a:cubicBezTo>
                    <a:cubicBezTo>
                      <a:pt x="31566" y="50735"/>
                      <a:pt x="34277" y="49574"/>
                      <a:pt x="36130" y="48977"/>
                    </a:cubicBezTo>
                    <a:cubicBezTo>
                      <a:pt x="37039" y="48639"/>
                      <a:pt x="37784" y="48518"/>
                      <a:pt x="38277" y="48414"/>
                    </a:cubicBezTo>
                    <a:cubicBezTo>
                      <a:pt x="38762" y="48302"/>
                      <a:pt x="39022" y="48232"/>
                      <a:pt x="39022" y="48232"/>
                    </a:cubicBezTo>
                    <a:cubicBezTo>
                      <a:pt x="39983" y="48033"/>
                      <a:pt x="40944" y="48639"/>
                      <a:pt x="41169" y="49601"/>
                    </a:cubicBezTo>
                    <a:cubicBezTo>
                      <a:pt x="41377" y="50544"/>
                      <a:pt x="40797" y="51479"/>
                      <a:pt x="39862" y="51748"/>
                    </a:cubicBezTo>
                    <a:lnTo>
                      <a:pt x="39680" y="51783"/>
                    </a:lnTo>
                    <a:cubicBezTo>
                      <a:pt x="39680" y="51783"/>
                      <a:pt x="39472" y="51835"/>
                      <a:pt x="39074" y="51947"/>
                    </a:cubicBezTo>
                    <a:cubicBezTo>
                      <a:pt x="38667" y="52069"/>
                      <a:pt x="38061" y="52146"/>
                      <a:pt x="37325" y="52467"/>
                    </a:cubicBezTo>
                    <a:cubicBezTo>
                      <a:pt x="35818" y="53004"/>
                      <a:pt x="33645" y="54025"/>
                      <a:pt x="31454" y="56060"/>
                    </a:cubicBezTo>
                    <a:cubicBezTo>
                      <a:pt x="29246" y="58043"/>
                      <a:pt x="27142" y="61213"/>
                      <a:pt x="26224" y="65239"/>
                    </a:cubicBezTo>
                    <a:cubicBezTo>
                      <a:pt x="26129" y="65750"/>
                      <a:pt x="26042" y="66269"/>
                      <a:pt x="25964" y="66780"/>
                    </a:cubicBezTo>
                    <a:cubicBezTo>
                      <a:pt x="25912" y="67308"/>
                      <a:pt x="25877" y="67854"/>
                      <a:pt x="25834" y="68391"/>
                    </a:cubicBezTo>
                    <a:cubicBezTo>
                      <a:pt x="25843" y="68919"/>
                      <a:pt x="25860" y="69421"/>
                      <a:pt x="25860" y="69932"/>
                    </a:cubicBezTo>
                    <a:cubicBezTo>
                      <a:pt x="25938" y="70555"/>
                      <a:pt x="26007" y="71196"/>
                      <a:pt x="26085" y="71828"/>
                    </a:cubicBezTo>
                    <a:cubicBezTo>
                      <a:pt x="26501" y="73967"/>
                      <a:pt x="27246" y="76513"/>
                      <a:pt x="28371" y="78799"/>
                    </a:cubicBezTo>
                    <a:cubicBezTo>
                      <a:pt x="30735" y="83380"/>
                      <a:pt x="34874" y="87571"/>
                      <a:pt x="40269" y="89779"/>
                    </a:cubicBezTo>
                    <a:cubicBezTo>
                      <a:pt x="42962" y="90896"/>
                      <a:pt x="45941" y="91476"/>
                      <a:pt x="48963" y="91467"/>
                    </a:cubicBezTo>
                    <a:cubicBezTo>
                      <a:pt x="49673" y="91433"/>
                      <a:pt x="50383" y="91398"/>
                      <a:pt x="51101" y="91363"/>
                    </a:cubicBezTo>
                    <a:cubicBezTo>
                      <a:pt x="51950" y="91225"/>
                      <a:pt x="52799" y="91112"/>
                      <a:pt x="53664" y="90974"/>
                    </a:cubicBezTo>
                    <a:lnTo>
                      <a:pt x="55864" y="90394"/>
                    </a:lnTo>
                    <a:cubicBezTo>
                      <a:pt x="56660" y="90203"/>
                      <a:pt x="57422" y="89960"/>
                      <a:pt x="58185" y="89640"/>
                    </a:cubicBezTo>
                    <a:cubicBezTo>
                      <a:pt x="64341" y="87458"/>
                      <a:pt x="69952" y="83371"/>
                      <a:pt x="74143" y="78054"/>
                    </a:cubicBezTo>
                    <a:cubicBezTo>
                      <a:pt x="76256" y="75396"/>
                      <a:pt x="77901" y="72383"/>
                      <a:pt x="79243" y="69265"/>
                    </a:cubicBezTo>
                    <a:cubicBezTo>
                      <a:pt x="80577" y="66113"/>
                      <a:pt x="81322" y="62762"/>
                      <a:pt x="81763" y="59403"/>
                    </a:cubicBezTo>
                    <a:lnTo>
                      <a:pt x="81954" y="56874"/>
                    </a:lnTo>
                    <a:cubicBezTo>
                      <a:pt x="82023" y="56034"/>
                      <a:pt x="81945" y="55272"/>
                      <a:pt x="81945" y="54476"/>
                    </a:cubicBezTo>
                    <a:lnTo>
                      <a:pt x="81945" y="53272"/>
                    </a:lnTo>
                    <a:lnTo>
                      <a:pt x="81789" y="51904"/>
                    </a:lnTo>
                    <a:lnTo>
                      <a:pt x="81616" y="50466"/>
                    </a:lnTo>
                    <a:lnTo>
                      <a:pt x="81538" y="49782"/>
                    </a:lnTo>
                    <a:lnTo>
                      <a:pt x="81495" y="49427"/>
                    </a:lnTo>
                    <a:lnTo>
                      <a:pt x="81477" y="49341"/>
                    </a:lnTo>
                    <a:cubicBezTo>
                      <a:pt x="81477" y="49263"/>
                      <a:pt x="81529" y="49687"/>
                      <a:pt x="81503" y="49471"/>
                    </a:cubicBezTo>
                    <a:lnTo>
                      <a:pt x="81460" y="49315"/>
                    </a:lnTo>
                    <a:cubicBezTo>
                      <a:pt x="81088" y="47609"/>
                      <a:pt x="80707" y="45912"/>
                      <a:pt x="80343" y="44223"/>
                    </a:cubicBezTo>
                    <a:cubicBezTo>
                      <a:pt x="79789" y="42569"/>
                      <a:pt x="79330" y="40915"/>
                      <a:pt x="78750" y="39313"/>
                    </a:cubicBezTo>
                    <a:cubicBezTo>
                      <a:pt x="76282" y="32915"/>
                      <a:pt x="72611" y="27130"/>
                      <a:pt x="68099" y="22446"/>
                    </a:cubicBezTo>
                    <a:cubicBezTo>
                      <a:pt x="63579" y="17752"/>
                      <a:pt x="58384" y="14003"/>
                      <a:pt x="52903" y="11518"/>
                    </a:cubicBezTo>
                    <a:cubicBezTo>
                      <a:pt x="51517" y="10972"/>
                      <a:pt x="50192" y="10297"/>
                      <a:pt x="48815" y="9786"/>
                    </a:cubicBezTo>
                    <a:cubicBezTo>
                      <a:pt x="47430" y="9327"/>
                      <a:pt x="46044" y="8886"/>
                      <a:pt x="44702" y="8461"/>
                    </a:cubicBezTo>
                    <a:cubicBezTo>
                      <a:pt x="43317" y="8158"/>
                      <a:pt x="41949" y="7855"/>
                      <a:pt x="40607" y="7561"/>
                    </a:cubicBezTo>
                    <a:cubicBezTo>
                      <a:pt x="39256" y="7240"/>
                      <a:pt x="37896" y="7197"/>
                      <a:pt x="36589" y="6972"/>
                    </a:cubicBezTo>
                    <a:cubicBezTo>
                      <a:pt x="35931" y="6911"/>
                      <a:pt x="35264" y="6790"/>
                      <a:pt x="34623" y="6755"/>
                    </a:cubicBezTo>
                    <a:cubicBezTo>
                      <a:pt x="33991" y="6738"/>
                      <a:pt x="33376" y="6721"/>
                      <a:pt x="32761" y="6703"/>
                    </a:cubicBezTo>
                    <a:cubicBezTo>
                      <a:pt x="31489" y="6703"/>
                      <a:pt x="30372" y="6539"/>
                      <a:pt x="29047" y="6678"/>
                    </a:cubicBezTo>
                    <a:cubicBezTo>
                      <a:pt x="27748" y="6764"/>
                      <a:pt x="26492" y="6851"/>
                      <a:pt x="25254" y="6954"/>
                    </a:cubicBezTo>
                    <a:lnTo>
                      <a:pt x="24354" y="7007"/>
                    </a:lnTo>
                    <a:lnTo>
                      <a:pt x="24293" y="6998"/>
                    </a:lnTo>
                    <a:cubicBezTo>
                      <a:pt x="24336" y="7007"/>
                      <a:pt x="24111" y="7032"/>
                      <a:pt x="24379" y="6981"/>
                    </a:cubicBezTo>
                    <a:lnTo>
                      <a:pt x="24267" y="6998"/>
                    </a:lnTo>
                    <a:lnTo>
                      <a:pt x="24059" y="7032"/>
                    </a:lnTo>
                    <a:lnTo>
                      <a:pt x="23635" y="7110"/>
                    </a:lnTo>
                    <a:cubicBezTo>
                      <a:pt x="23063" y="7197"/>
                      <a:pt x="22500" y="7275"/>
                      <a:pt x="21938" y="7379"/>
                    </a:cubicBezTo>
                    <a:cubicBezTo>
                      <a:pt x="20846" y="7552"/>
                      <a:pt x="19764" y="7717"/>
                      <a:pt x="18742" y="7872"/>
                    </a:cubicBezTo>
                    <a:cubicBezTo>
                      <a:pt x="17703" y="8046"/>
                      <a:pt x="16733" y="8305"/>
                      <a:pt x="15772" y="8513"/>
                    </a:cubicBezTo>
                    <a:cubicBezTo>
                      <a:pt x="13850" y="8937"/>
                      <a:pt x="12084" y="9310"/>
                      <a:pt x="10577" y="9829"/>
                    </a:cubicBezTo>
                    <a:cubicBezTo>
                      <a:pt x="9018" y="10288"/>
                      <a:pt x="7615" y="10695"/>
                      <a:pt x="6403" y="11059"/>
                    </a:cubicBezTo>
                    <a:cubicBezTo>
                      <a:pt x="5191" y="11518"/>
                      <a:pt x="4161" y="11890"/>
                      <a:pt x="3329" y="12210"/>
                    </a:cubicBezTo>
                    <a:cubicBezTo>
                      <a:pt x="1649" y="12800"/>
                      <a:pt x="740" y="13137"/>
                      <a:pt x="740" y="13137"/>
                    </a:cubicBezTo>
                    <a:cubicBezTo>
                      <a:pt x="463" y="13232"/>
                      <a:pt x="134" y="13085"/>
                      <a:pt x="21" y="12800"/>
                    </a:cubicBezTo>
                    <a:cubicBezTo>
                      <a:pt x="-48" y="12540"/>
                      <a:pt x="56" y="12280"/>
                      <a:pt x="264" y="12141"/>
                    </a:cubicBezTo>
                    <a:close/>
                  </a:path>
                </a:pathLst>
              </a:custGeom>
              <a:grpFill/>
              <a:ln w="8653" cap="flat">
                <a:noFill/>
                <a:prstDash val="solid"/>
                <a:miter/>
              </a:ln>
            </p:spPr>
            <p:txBody>
              <a:bodyPr rtlCol="0" anchor="ctr"/>
              <a:lstStyle/>
              <a:p>
                <a:endParaRPr lang="en-IN" dirty="0"/>
              </a:p>
            </p:txBody>
          </p:sp>
          <p:sp>
            <p:nvSpPr>
              <p:cNvPr id="554" name="Freeform: Shape 553">
                <a:extLst>
                  <a:ext uri="{FF2B5EF4-FFF2-40B4-BE49-F238E27FC236}">
                    <a16:creationId xmlns:a16="http://schemas.microsoft.com/office/drawing/2014/main" id="{A3E4D192-F786-4E41-8299-E2C9EE06B110}"/>
                  </a:ext>
                </a:extLst>
              </p:cNvPr>
              <p:cNvSpPr/>
              <p:nvPr/>
            </p:nvSpPr>
            <p:spPr>
              <a:xfrm>
                <a:off x="-1472887" y="2722278"/>
                <a:ext cx="100701" cy="92589"/>
              </a:xfrm>
              <a:custGeom>
                <a:avLst/>
                <a:gdLst>
                  <a:gd name="connsiteX0" fmla="*/ 132 w 100701"/>
                  <a:gd name="connsiteY0" fmla="*/ 24498 h 92589"/>
                  <a:gd name="connsiteX1" fmla="*/ 1889 w 100701"/>
                  <a:gd name="connsiteY1" fmla="*/ 22376 h 92589"/>
                  <a:gd name="connsiteX2" fmla="*/ 4002 w 100701"/>
                  <a:gd name="connsiteY2" fmla="*/ 19865 h 92589"/>
                  <a:gd name="connsiteX3" fmla="*/ 7241 w 100701"/>
                  <a:gd name="connsiteY3" fmla="*/ 16661 h 92589"/>
                  <a:gd name="connsiteX4" fmla="*/ 11518 w 100701"/>
                  <a:gd name="connsiteY4" fmla="*/ 12964 h 92589"/>
                  <a:gd name="connsiteX5" fmla="*/ 14038 w 100701"/>
                  <a:gd name="connsiteY5" fmla="*/ 10981 h 92589"/>
                  <a:gd name="connsiteX6" fmla="*/ 16921 w 100701"/>
                  <a:gd name="connsiteY6" fmla="*/ 9059 h 92589"/>
                  <a:gd name="connsiteX7" fmla="*/ 18437 w 100701"/>
                  <a:gd name="connsiteY7" fmla="*/ 8037 h 92589"/>
                  <a:gd name="connsiteX8" fmla="*/ 18818 w 100701"/>
                  <a:gd name="connsiteY8" fmla="*/ 7786 h 92589"/>
                  <a:gd name="connsiteX9" fmla="*/ 19026 w 100701"/>
                  <a:gd name="connsiteY9" fmla="*/ 7656 h 92589"/>
                  <a:gd name="connsiteX10" fmla="*/ 19121 w 100701"/>
                  <a:gd name="connsiteY10" fmla="*/ 7578 h 92589"/>
                  <a:gd name="connsiteX11" fmla="*/ 19337 w 100701"/>
                  <a:gd name="connsiteY11" fmla="*/ 7465 h 92589"/>
                  <a:gd name="connsiteX12" fmla="*/ 20160 w 100701"/>
                  <a:gd name="connsiteY12" fmla="*/ 7032 h 92589"/>
                  <a:gd name="connsiteX13" fmla="*/ 23485 w 100701"/>
                  <a:gd name="connsiteY13" fmla="*/ 5240 h 92589"/>
                  <a:gd name="connsiteX14" fmla="*/ 27425 w 100701"/>
                  <a:gd name="connsiteY14" fmla="*/ 3595 h 92589"/>
                  <a:gd name="connsiteX15" fmla="*/ 29538 w 100701"/>
                  <a:gd name="connsiteY15" fmla="*/ 2755 h 92589"/>
                  <a:gd name="connsiteX16" fmla="*/ 31685 w 100701"/>
                  <a:gd name="connsiteY16" fmla="*/ 2131 h 92589"/>
                  <a:gd name="connsiteX17" fmla="*/ 51186 w 100701"/>
                  <a:gd name="connsiteY17" fmla="*/ 218 h 92589"/>
                  <a:gd name="connsiteX18" fmla="*/ 72236 w 100701"/>
                  <a:gd name="connsiteY18" fmla="*/ 6625 h 92589"/>
                  <a:gd name="connsiteX19" fmla="*/ 90151 w 100701"/>
                  <a:gd name="connsiteY19" fmla="*/ 21917 h 92589"/>
                  <a:gd name="connsiteX20" fmla="*/ 93581 w 100701"/>
                  <a:gd name="connsiteY20" fmla="*/ 26922 h 92589"/>
                  <a:gd name="connsiteX21" fmla="*/ 96473 w 100701"/>
                  <a:gd name="connsiteY21" fmla="*/ 32265 h 92589"/>
                  <a:gd name="connsiteX22" fmla="*/ 96568 w 100701"/>
                  <a:gd name="connsiteY22" fmla="*/ 32438 h 92589"/>
                  <a:gd name="connsiteX23" fmla="*/ 96732 w 100701"/>
                  <a:gd name="connsiteY23" fmla="*/ 32810 h 92589"/>
                  <a:gd name="connsiteX24" fmla="*/ 96880 w 100701"/>
                  <a:gd name="connsiteY24" fmla="*/ 33131 h 92589"/>
                  <a:gd name="connsiteX25" fmla="*/ 97139 w 100701"/>
                  <a:gd name="connsiteY25" fmla="*/ 33780 h 92589"/>
                  <a:gd name="connsiteX26" fmla="*/ 97668 w 100701"/>
                  <a:gd name="connsiteY26" fmla="*/ 35105 h 92589"/>
                  <a:gd name="connsiteX27" fmla="*/ 98213 w 100701"/>
                  <a:gd name="connsiteY27" fmla="*/ 36421 h 92589"/>
                  <a:gd name="connsiteX28" fmla="*/ 98698 w 100701"/>
                  <a:gd name="connsiteY28" fmla="*/ 38006 h 92589"/>
                  <a:gd name="connsiteX29" fmla="*/ 99599 w 100701"/>
                  <a:gd name="connsiteY29" fmla="*/ 41149 h 92589"/>
                  <a:gd name="connsiteX30" fmla="*/ 100196 w 100701"/>
                  <a:gd name="connsiteY30" fmla="*/ 44223 h 92589"/>
                  <a:gd name="connsiteX31" fmla="*/ 100326 w 100701"/>
                  <a:gd name="connsiteY31" fmla="*/ 56692 h 92589"/>
                  <a:gd name="connsiteX32" fmla="*/ 97010 w 100701"/>
                  <a:gd name="connsiteY32" fmla="*/ 68547 h 92589"/>
                  <a:gd name="connsiteX33" fmla="*/ 81995 w 100701"/>
                  <a:gd name="connsiteY33" fmla="*/ 86635 h 92589"/>
                  <a:gd name="connsiteX34" fmla="*/ 79579 w 100701"/>
                  <a:gd name="connsiteY34" fmla="*/ 88168 h 92589"/>
                  <a:gd name="connsiteX35" fmla="*/ 78323 w 100701"/>
                  <a:gd name="connsiteY35" fmla="*/ 88869 h 92589"/>
                  <a:gd name="connsiteX36" fmla="*/ 77717 w 100701"/>
                  <a:gd name="connsiteY36" fmla="*/ 89224 h 92589"/>
                  <a:gd name="connsiteX37" fmla="*/ 77405 w 100701"/>
                  <a:gd name="connsiteY37" fmla="*/ 89380 h 92589"/>
                  <a:gd name="connsiteX38" fmla="*/ 77249 w 100701"/>
                  <a:gd name="connsiteY38" fmla="*/ 89475 h 92589"/>
                  <a:gd name="connsiteX39" fmla="*/ 77033 w 100701"/>
                  <a:gd name="connsiteY39" fmla="*/ 89588 h 92589"/>
                  <a:gd name="connsiteX40" fmla="*/ 76955 w 100701"/>
                  <a:gd name="connsiteY40" fmla="*/ 89631 h 92589"/>
                  <a:gd name="connsiteX41" fmla="*/ 74574 w 100701"/>
                  <a:gd name="connsiteY41" fmla="*/ 90679 h 92589"/>
                  <a:gd name="connsiteX42" fmla="*/ 71699 w 100701"/>
                  <a:gd name="connsiteY42" fmla="*/ 91597 h 92589"/>
                  <a:gd name="connsiteX43" fmla="*/ 60659 w 100701"/>
                  <a:gd name="connsiteY43" fmla="*/ 92350 h 92589"/>
                  <a:gd name="connsiteX44" fmla="*/ 43159 w 100701"/>
                  <a:gd name="connsiteY44" fmla="*/ 83163 h 92589"/>
                  <a:gd name="connsiteX45" fmla="*/ 38258 w 100701"/>
                  <a:gd name="connsiteY45" fmla="*/ 75690 h 92589"/>
                  <a:gd name="connsiteX46" fmla="*/ 37539 w 100701"/>
                  <a:gd name="connsiteY46" fmla="*/ 73915 h 92589"/>
                  <a:gd name="connsiteX47" fmla="*/ 36915 w 100701"/>
                  <a:gd name="connsiteY47" fmla="*/ 71828 h 92589"/>
                  <a:gd name="connsiteX48" fmla="*/ 36534 w 100701"/>
                  <a:gd name="connsiteY48" fmla="*/ 69845 h 92589"/>
                  <a:gd name="connsiteX49" fmla="*/ 36327 w 100701"/>
                  <a:gd name="connsiteY49" fmla="*/ 67897 h 92589"/>
                  <a:gd name="connsiteX50" fmla="*/ 39539 w 100701"/>
                  <a:gd name="connsiteY50" fmla="*/ 55298 h 92589"/>
                  <a:gd name="connsiteX51" fmla="*/ 45289 w 100701"/>
                  <a:gd name="connsiteY51" fmla="*/ 49167 h 92589"/>
                  <a:gd name="connsiteX52" fmla="*/ 47159 w 100701"/>
                  <a:gd name="connsiteY52" fmla="*/ 47981 h 92589"/>
                  <a:gd name="connsiteX53" fmla="*/ 47826 w 100701"/>
                  <a:gd name="connsiteY53" fmla="*/ 47600 h 92589"/>
                  <a:gd name="connsiteX54" fmla="*/ 50285 w 100701"/>
                  <a:gd name="connsiteY54" fmla="*/ 48276 h 92589"/>
                  <a:gd name="connsiteX55" fmla="*/ 49670 w 100701"/>
                  <a:gd name="connsiteY55" fmla="*/ 50691 h 92589"/>
                  <a:gd name="connsiteX56" fmla="*/ 49497 w 100701"/>
                  <a:gd name="connsiteY56" fmla="*/ 50795 h 92589"/>
                  <a:gd name="connsiteX57" fmla="*/ 48952 w 100701"/>
                  <a:gd name="connsiteY57" fmla="*/ 51107 h 92589"/>
                  <a:gd name="connsiteX58" fmla="*/ 47445 w 100701"/>
                  <a:gd name="connsiteY58" fmla="*/ 52129 h 92589"/>
                  <a:gd name="connsiteX59" fmla="*/ 42899 w 100701"/>
                  <a:gd name="connsiteY59" fmla="*/ 57290 h 92589"/>
                  <a:gd name="connsiteX60" fmla="*/ 40604 w 100701"/>
                  <a:gd name="connsiteY60" fmla="*/ 67603 h 92589"/>
                  <a:gd name="connsiteX61" fmla="*/ 40795 w 100701"/>
                  <a:gd name="connsiteY61" fmla="*/ 69135 h 92589"/>
                  <a:gd name="connsiteX62" fmla="*/ 41150 w 100701"/>
                  <a:gd name="connsiteY62" fmla="*/ 70720 h 92589"/>
                  <a:gd name="connsiteX63" fmla="*/ 41643 w 100701"/>
                  <a:gd name="connsiteY63" fmla="*/ 72192 h 92589"/>
                  <a:gd name="connsiteX64" fmla="*/ 42405 w 100701"/>
                  <a:gd name="connsiteY64" fmla="*/ 73924 h 92589"/>
                  <a:gd name="connsiteX65" fmla="*/ 46648 w 100701"/>
                  <a:gd name="connsiteY65" fmla="*/ 79916 h 92589"/>
                  <a:gd name="connsiteX66" fmla="*/ 61265 w 100701"/>
                  <a:gd name="connsiteY66" fmla="*/ 86878 h 92589"/>
                  <a:gd name="connsiteX67" fmla="*/ 70054 w 100701"/>
                  <a:gd name="connsiteY67" fmla="*/ 85960 h 92589"/>
                  <a:gd name="connsiteX68" fmla="*/ 72063 w 100701"/>
                  <a:gd name="connsiteY68" fmla="*/ 85224 h 92589"/>
                  <a:gd name="connsiteX69" fmla="*/ 74409 w 100701"/>
                  <a:gd name="connsiteY69" fmla="*/ 84098 h 92589"/>
                  <a:gd name="connsiteX70" fmla="*/ 76323 w 100701"/>
                  <a:gd name="connsiteY70" fmla="*/ 82886 h 92589"/>
                  <a:gd name="connsiteX71" fmla="*/ 78315 w 100701"/>
                  <a:gd name="connsiteY71" fmla="*/ 81483 h 92589"/>
                  <a:gd name="connsiteX72" fmla="*/ 90143 w 100701"/>
                  <a:gd name="connsiteY72" fmla="*/ 65715 h 92589"/>
                  <a:gd name="connsiteX73" fmla="*/ 92438 w 100701"/>
                  <a:gd name="connsiteY73" fmla="*/ 55818 h 92589"/>
                  <a:gd name="connsiteX74" fmla="*/ 91927 w 100701"/>
                  <a:gd name="connsiteY74" fmla="*/ 45652 h 92589"/>
                  <a:gd name="connsiteX75" fmla="*/ 91381 w 100701"/>
                  <a:gd name="connsiteY75" fmla="*/ 43167 h 92589"/>
                  <a:gd name="connsiteX76" fmla="*/ 90662 w 100701"/>
                  <a:gd name="connsiteY76" fmla="*/ 40881 h 92589"/>
                  <a:gd name="connsiteX77" fmla="*/ 88671 w 100701"/>
                  <a:gd name="connsiteY77" fmla="*/ 36075 h 92589"/>
                  <a:gd name="connsiteX78" fmla="*/ 86108 w 100701"/>
                  <a:gd name="connsiteY78" fmla="*/ 31564 h 92589"/>
                  <a:gd name="connsiteX79" fmla="*/ 83146 w 100701"/>
                  <a:gd name="connsiteY79" fmla="*/ 27320 h 92589"/>
                  <a:gd name="connsiteX80" fmla="*/ 67993 w 100701"/>
                  <a:gd name="connsiteY80" fmla="*/ 14341 h 92589"/>
                  <a:gd name="connsiteX81" fmla="*/ 50259 w 100701"/>
                  <a:gd name="connsiteY81" fmla="*/ 8383 h 92589"/>
                  <a:gd name="connsiteX82" fmla="*/ 45826 w 100701"/>
                  <a:gd name="connsiteY82" fmla="*/ 7933 h 92589"/>
                  <a:gd name="connsiteX83" fmla="*/ 41522 w 100701"/>
                  <a:gd name="connsiteY83" fmla="*/ 7855 h 92589"/>
                  <a:gd name="connsiteX84" fmla="*/ 37340 w 100701"/>
                  <a:gd name="connsiteY84" fmla="*/ 8219 h 92589"/>
                  <a:gd name="connsiteX85" fmla="*/ 33322 w 100701"/>
                  <a:gd name="connsiteY85" fmla="*/ 8842 h 92589"/>
                  <a:gd name="connsiteX86" fmla="*/ 31391 w 100701"/>
                  <a:gd name="connsiteY86" fmla="*/ 9188 h 92589"/>
                  <a:gd name="connsiteX87" fmla="*/ 29590 w 100701"/>
                  <a:gd name="connsiteY87" fmla="*/ 9699 h 92589"/>
                  <a:gd name="connsiteX88" fmla="*/ 26040 w 100701"/>
                  <a:gd name="connsiteY88" fmla="*/ 10764 h 92589"/>
                  <a:gd name="connsiteX89" fmla="*/ 22507 w 100701"/>
                  <a:gd name="connsiteY89" fmla="*/ 12124 h 92589"/>
                  <a:gd name="connsiteX90" fmla="*/ 21649 w 100701"/>
                  <a:gd name="connsiteY90" fmla="*/ 12461 h 92589"/>
                  <a:gd name="connsiteX91" fmla="*/ 21597 w 100701"/>
                  <a:gd name="connsiteY91" fmla="*/ 12479 h 92589"/>
                  <a:gd name="connsiteX92" fmla="*/ 21667 w 100701"/>
                  <a:gd name="connsiteY92" fmla="*/ 12444 h 92589"/>
                  <a:gd name="connsiteX93" fmla="*/ 21580 w 100701"/>
                  <a:gd name="connsiteY93" fmla="*/ 12479 h 92589"/>
                  <a:gd name="connsiteX94" fmla="*/ 21381 w 100701"/>
                  <a:gd name="connsiteY94" fmla="*/ 12591 h 92589"/>
                  <a:gd name="connsiteX95" fmla="*/ 20991 w 100701"/>
                  <a:gd name="connsiteY95" fmla="*/ 12773 h 92589"/>
                  <a:gd name="connsiteX96" fmla="*/ 19467 w 100701"/>
                  <a:gd name="connsiteY96" fmla="*/ 13509 h 92589"/>
                  <a:gd name="connsiteX97" fmla="*/ 16541 w 100701"/>
                  <a:gd name="connsiteY97" fmla="*/ 14947 h 92589"/>
                  <a:gd name="connsiteX98" fmla="*/ 13882 w 100701"/>
                  <a:gd name="connsiteY98" fmla="*/ 16436 h 92589"/>
                  <a:gd name="connsiteX99" fmla="*/ 9310 w 100701"/>
                  <a:gd name="connsiteY99" fmla="*/ 19207 h 92589"/>
                  <a:gd name="connsiteX100" fmla="*/ 5682 w 100701"/>
                  <a:gd name="connsiteY100" fmla="*/ 21623 h 92589"/>
                  <a:gd name="connsiteX101" fmla="*/ 3076 w 100701"/>
                  <a:gd name="connsiteY101" fmla="*/ 23632 h 92589"/>
                  <a:gd name="connsiteX102" fmla="*/ 894 w 100701"/>
                  <a:gd name="connsiteY102" fmla="*/ 25268 h 92589"/>
                  <a:gd name="connsiteX103" fmla="*/ 97 w 100701"/>
                  <a:gd name="connsiteY103" fmla="*/ 25156 h 92589"/>
                  <a:gd name="connsiteX104" fmla="*/ 132 w 100701"/>
                  <a:gd name="connsiteY104" fmla="*/ 24498 h 92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0701" h="92589">
                    <a:moveTo>
                      <a:pt x="132" y="24498"/>
                    </a:moveTo>
                    <a:cubicBezTo>
                      <a:pt x="132" y="24498"/>
                      <a:pt x="738" y="23762"/>
                      <a:pt x="1889" y="22376"/>
                    </a:cubicBezTo>
                    <a:cubicBezTo>
                      <a:pt x="2461" y="21710"/>
                      <a:pt x="3154" y="20852"/>
                      <a:pt x="4002" y="19865"/>
                    </a:cubicBezTo>
                    <a:cubicBezTo>
                      <a:pt x="4946" y="18947"/>
                      <a:pt x="6028" y="17865"/>
                      <a:pt x="7241" y="16661"/>
                    </a:cubicBezTo>
                    <a:cubicBezTo>
                      <a:pt x="8453" y="15414"/>
                      <a:pt x="9925" y="14271"/>
                      <a:pt x="11518" y="12964"/>
                    </a:cubicBezTo>
                    <a:cubicBezTo>
                      <a:pt x="12324" y="12332"/>
                      <a:pt x="13120" y="11604"/>
                      <a:pt x="14038" y="10981"/>
                    </a:cubicBezTo>
                    <a:cubicBezTo>
                      <a:pt x="14956" y="10357"/>
                      <a:pt x="15926" y="9717"/>
                      <a:pt x="16921" y="9059"/>
                    </a:cubicBezTo>
                    <a:cubicBezTo>
                      <a:pt x="17415" y="8712"/>
                      <a:pt x="17917" y="8383"/>
                      <a:pt x="18437" y="8037"/>
                    </a:cubicBezTo>
                    <a:lnTo>
                      <a:pt x="18818" y="7786"/>
                    </a:lnTo>
                    <a:lnTo>
                      <a:pt x="19026" y="7656"/>
                    </a:lnTo>
                    <a:lnTo>
                      <a:pt x="19121" y="7578"/>
                    </a:lnTo>
                    <a:lnTo>
                      <a:pt x="19337" y="7465"/>
                    </a:lnTo>
                    <a:lnTo>
                      <a:pt x="20160" y="7032"/>
                    </a:lnTo>
                    <a:cubicBezTo>
                      <a:pt x="21225" y="6444"/>
                      <a:pt x="22351" y="5837"/>
                      <a:pt x="23485" y="5240"/>
                    </a:cubicBezTo>
                    <a:cubicBezTo>
                      <a:pt x="24619" y="4617"/>
                      <a:pt x="26074" y="4157"/>
                      <a:pt x="27425" y="3595"/>
                    </a:cubicBezTo>
                    <a:cubicBezTo>
                      <a:pt x="28118" y="3317"/>
                      <a:pt x="28819" y="3040"/>
                      <a:pt x="29538" y="2755"/>
                    </a:cubicBezTo>
                    <a:cubicBezTo>
                      <a:pt x="30248" y="2512"/>
                      <a:pt x="30967" y="2330"/>
                      <a:pt x="31685" y="2131"/>
                    </a:cubicBezTo>
                    <a:cubicBezTo>
                      <a:pt x="37487" y="391"/>
                      <a:pt x="44180" y="-423"/>
                      <a:pt x="51186" y="218"/>
                    </a:cubicBezTo>
                    <a:cubicBezTo>
                      <a:pt x="58156" y="919"/>
                      <a:pt x="65490" y="2893"/>
                      <a:pt x="72236" y="6625"/>
                    </a:cubicBezTo>
                    <a:cubicBezTo>
                      <a:pt x="78999" y="10288"/>
                      <a:pt x="85268" y="15483"/>
                      <a:pt x="90151" y="21917"/>
                    </a:cubicBezTo>
                    <a:cubicBezTo>
                      <a:pt x="91338" y="23545"/>
                      <a:pt x="92446" y="25260"/>
                      <a:pt x="93581" y="26922"/>
                    </a:cubicBezTo>
                    <a:cubicBezTo>
                      <a:pt x="94611" y="28663"/>
                      <a:pt x="95529" y="30481"/>
                      <a:pt x="96473" y="32265"/>
                    </a:cubicBezTo>
                    <a:lnTo>
                      <a:pt x="96568" y="32438"/>
                    </a:lnTo>
                    <a:lnTo>
                      <a:pt x="96732" y="32810"/>
                    </a:lnTo>
                    <a:lnTo>
                      <a:pt x="96880" y="33131"/>
                    </a:lnTo>
                    <a:lnTo>
                      <a:pt x="97139" y="33780"/>
                    </a:lnTo>
                    <a:lnTo>
                      <a:pt x="97668" y="35105"/>
                    </a:lnTo>
                    <a:lnTo>
                      <a:pt x="98213" y="36421"/>
                    </a:lnTo>
                    <a:lnTo>
                      <a:pt x="98698" y="38006"/>
                    </a:lnTo>
                    <a:cubicBezTo>
                      <a:pt x="99001" y="39045"/>
                      <a:pt x="99391" y="40110"/>
                      <a:pt x="99599" y="41149"/>
                    </a:cubicBezTo>
                    <a:lnTo>
                      <a:pt x="100196" y="44223"/>
                    </a:lnTo>
                    <a:cubicBezTo>
                      <a:pt x="100776" y="48379"/>
                      <a:pt x="100906" y="52588"/>
                      <a:pt x="100326" y="56692"/>
                    </a:cubicBezTo>
                    <a:cubicBezTo>
                      <a:pt x="99737" y="60788"/>
                      <a:pt x="98681" y="64814"/>
                      <a:pt x="97010" y="68547"/>
                    </a:cubicBezTo>
                    <a:cubicBezTo>
                      <a:pt x="93719" y="75985"/>
                      <a:pt x="88394" y="82367"/>
                      <a:pt x="81995" y="86635"/>
                    </a:cubicBezTo>
                    <a:cubicBezTo>
                      <a:pt x="81233" y="87233"/>
                      <a:pt x="80419" y="87709"/>
                      <a:pt x="79579" y="88168"/>
                    </a:cubicBezTo>
                    <a:lnTo>
                      <a:pt x="78323" y="88869"/>
                    </a:lnTo>
                    <a:lnTo>
                      <a:pt x="77717" y="89224"/>
                    </a:lnTo>
                    <a:lnTo>
                      <a:pt x="77405" y="89380"/>
                    </a:lnTo>
                    <a:lnTo>
                      <a:pt x="77249" y="89475"/>
                    </a:lnTo>
                    <a:lnTo>
                      <a:pt x="77033" y="89588"/>
                    </a:lnTo>
                    <a:lnTo>
                      <a:pt x="76955" y="89631"/>
                    </a:lnTo>
                    <a:cubicBezTo>
                      <a:pt x="76158" y="89978"/>
                      <a:pt x="75353" y="90316"/>
                      <a:pt x="74574" y="90679"/>
                    </a:cubicBezTo>
                    <a:cubicBezTo>
                      <a:pt x="73630" y="90991"/>
                      <a:pt x="72660" y="91303"/>
                      <a:pt x="71699" y="91597"/>
                    </a:cubicBezTo>
                    <a:cubicBezTo>
                      <a:pt x="68019" y="92601"/>
                      <a:pt x="64226" y="92827"/>
                      <a:pt x="60659" y="92350"/>
                    </a:cubicBezTo>
                    <a:cubicBezTo>
                      <a:pt x="53454" y="91441"/>
                      <a:pt x="47324" y="87735"/>
                      <a:pt x="43159" y="83163"/>
                    </a:cubicBezTo>
                    <a:cubicBezTo>
                      <a:pt x="41072" y="80799"/>
                      <a:pt x="39565" y="78409"/>
                      <a:pt x="38258" y="75690"/>
                    </a:cubicBezTo>
                    <a:cubicBezTo>
                      <a:pt x="38024" y="75101"/>
                      <a:pt x="37773" y="74495"/>
                      <a:pt x="37539" y="73915"/>
                    </a:cubicBezTo>
                    <a:cubicBezTo>
                      <a:pt x="37314" y="73205"/>
                      <a:pt x="37115" y="72512"/>
                      <a:pt x="36915" y="71828"/>
                    </a:cubicBezTo>
                    <a:cubicBezTo>
                      <a:pt x="36768" y="71162"/>
                      <a:pt x="36656" y="70503"/>
                      <a:pt x="36534" y="69845"/>
                    </a:cubicBezTo>
                    <a:cubicBezTo>
                      <a:pt x="36457" y="69179"/>
                      <a:pt x="36387" y="68529"/>
                      <a:pt x="36327" y="67897"/>
                    </a:cubicBezTo>
                    <a:cubicBezTo>
                      <a:pt x="36101" y="62754"/>
                      <a:pt x="37591" y="58363"/>
                      <a:pt x="39539" y="55298"/>
                    </a:cubicBezTo>
                    <a:cubicBezTo>
                      <a:pt x="41470" y="52189"/>
                      <a:pt x="43687" y="50267"/>
                      <a:pt x="45289" y="49167"/>
                    </a:cubicBezTo>
                    <a:cubicBezTo>
                      <a:pt x="46059" y="48561"/>
                      <a:pt x="46735" y="48241"/>
                      <a:pt x="47159" y="47981"/>
                    </a:cubicBezTo>
                    <a:cubicBezTo>
                      <a:pt x="47601" y="47739"/>
                      <a:pt x="47826" y="47600"/>
                      <a:pt x="47826" y="47600"/>
                    </a:cubicBezTo>
                    <a:cubicBezTo>
                      <a:pt x="48692" y="47098"/>
                      <a:pt x="49791" y="47418"/>
                      <a:pt x="50285" y="48276"/>
                    </a:cubicBezTo>
                    <a:cubicBezTo>
                      <a:pt x="50753" y="49124"/>
                      <a:pt x="50475" y="50189"/>
                      <a:pt x="49670" y="50691"/>
                    </a:cubicBezTo>
                    <a:lnTo>
                      <a:pt x="49497" y="50795"/>
                    </a:lnTo>
                    <a:cubicBezTo>
                      <a:pt x="49497" y="50795"/>
                      <a:pt x="49315" y="50899"/>
                      <a:pt x="48952" y="51107"/>
                    </a:cubicBezTo>
                    <a:cubicBezTo>
                      <a:pt x="48605" y="51350"/>
                      <a:pt x="48060" y="51627"/>
                      <a:pt x="47445" y="52129"/>
                    </a:cubicBezTo>
                    <a:cubicBezTo>
                      <a:pt x="46163" y="53073"/>
                      <a:pt x="44380" y="54701"/>
                      <a:pt x="42899" y="57290"/>
                    </a:cubicBezTo>
                    <a:cubicBezTo>
                      <a:pt x="41375" y="59835"/>
                      <a:pt x="40292" y="63481"/>
                      <a:pt x="40604" y="67603"/>
                    </a:cubicBezTo>
                    <a:cubicBezTo>
                      <a:pt x="40682" y="68105"/>
                      <a:pt x="40743" y="68633"/>
                      <a:pt x="40795" y="69135"/>
                    </a:cubicBezTo>
                    <a:cubicBezTo>
                      <a:pt x="40916" y="69672"/>
                      <a:pt x="41029" y="70192"/>
                      <a:pt x="41150" y="70720"/>
                    </a:cubicBezTo>
                    <a:cubicBezTo>
                      <a:pt x="41323" y="71205"/>
                      <a:pt x="41479" y="71681"/>
                      <a:pt x="41643" y="72192"/>
                    </a:cubicBezTo>
                    <a:cubicBezTo>
                      <a:pt x="41894" y="72746"/>
                      <a:pt x="42154" y="73344"/>
                      <a:pt x="42405" y="73924"/>
                    </a:cubicBezTo>
                    <a:cubicBezTo>
                      <a:pt x="43427" y="75846"/>
                      <a:pt x="44890" y="78072"/>
                      <a:pt x="46648" y="79916"/>
                    </a:cubicBezTo>
                    <a:cubicBezTo>
                      <a:pt x="50250" y="83605"/>
                      <a:pt x="55446" y="86376"/>
                      <a:pt x="61265" y="86878"/>
                    </a:cubicBezTo>
                    <a:cubicBezTo>
                      <a:pt x="64148" y="87146"/>
                      <a:pt x="67170" y="86852"/>
                      <a:pt x="70054" y="85960"/>
                    </a:cubicBezTo>
                    <a:lnTo>
                      <a:pt x="72063" y="85224"/>
                    </a:lnTo>
                    <a:lnTo>
                      <a:pt x="74409" y="84098"/>
                    </a:lnTo>
                    <a:lnTo>
                      <a:pt x="76323" y="82886"/>
                    </a:lnTo>
                    <a:cubicBezTo>
                      <a:pt x="77033" y="82470"/>
                      <a:pt x="77700" y="82011"/>
                      <a:pt x="78315" y="81483"/>
                    </a:cubicBezTo>
                    <a:cubicBezTo>
                      <a:pt x="83553" y="77595"/>
                      <a:pt x="87718" y="72019"/>
                      <a:pt x="90143" y="65715"/>
                    </a:cubicBezTo>
                    <a:cubicBezTo>
                      <a:pt x="91381" y="62554"/>
                      <a:pt x="92065" y="59186"/>
                      <a:pt x="92438" y="55818"/>
                    </a:cubicBezTo>
                    <a:cubicBezTo>
                      <a:pt x="92775" y="52397"/>
                      <a:pt x="92498" y="48986"/>
                      <a:pt x="91927" y="45652"/>
                    </a:cubicBezTo>
                    <a:lnTo>
                      <a:pt x="91381" y="43167"/>
                    </a:lnTo>
                    <a:cubicBezTo>
                      <a:pt x="91191" y="42353"/>
                      <a:pt x="90879" y="41643"/>
                      <a:pt x="90662" y="40881"/>
                    </a:cubicBezTo>
                    <a:cubicBezTo>
                      <a:pt x="90368" y="39564"/>
                      <a:pt x="89199" y="37287"/>
                      <a:pt x="88671" y="36075"/>
                    </a:cubicBezTo>
                    <a:lnTo>
                      <a:pt x="86108" y="31564"/>
                    </a:lnTo>
                    <a:cubicBezTo>
                      <a:pt x="85103" y="30143"/>
                      <a:pt x="84168" y="28697"/>
                      <a:pt x="83146" y="27320"/>
                    </a:cubicBezTo>
                    <a:cubicBezTo>
                      <a:pt x="78903" y="21943"/>
                      <a:pt x="73690" y="17493"/>
                      <a:pt x="67993" y="14341"/>
                    </a:cubicBezTo>
                    <a:cubicBezTo>
                      <a:pt x="62286" y="11206"/>
                      <a:pt x="56225" y="9162"/>
                      <a:pt x="50259" y="8383"/>
                    </a:cubicBezTo>
                    <a:cubicBezTo>
                      <a:pt x="48761" y="8279"/>
                      <a:pt x="47298" y="8019"/>
                      <a:pt x="45826" y="7933"/>
                    </a:cubicBezTo>
                    <a:cubicBezTo>
                      <a:pt x="44362" y="7907"/>
                      <a:pt x="42925" y="7881"/>
                      <a:pt x="41522" y="7855"/>
                    </a:cubicBezTo>
                    <a:cubicBezTo>
                      <a:pt x="40093" y="7985"/>
                      <a:pt x="38708" y="8097"/>
                      <a:pt x="37340" y="8219"/>
                    </a:cubicBezTo>
                    <a:cubicBezTo>
                      <a:pt x="35954" y="8305"/>
                      <a:pt x="34638" y="8660"/>
                      <a:pt x="33322" y="8842"/>
                    </a:cubicBezTo>
                    <a:cubicBezTo>
                      <a:pt x="32698" y="8955"/>
                      <a:pt x="32023" y="9050"/>
                      <a:pt x="31391" y="9188"/>
                    </a:cubicBezTo>
                    <a:cubicBezTo>
                      <a:pt x="30785" y="9362"/>
                      <a:pt x="30170" y="9526"/>
                      <a:pt x="29590" y="9699"/>
                    </a:cubicBezTo>
                    <a:cubicBezTo>
                      <a:pt x="28377" y="10080"/>
                      <a:pt x="27243" y="10254"/>
                      <a:pt x="26040" y="10764"/>
                    </a:cubicBezTo>
                    <a:cubicBezTo>
                      <a:pt x="24827" y="11241"/>
                      <a:pt x="23650" y="11691"/>
                      <a:pt x="22507" y="12124"/>
                    </a:cubicBezTo>
                    <a:lnTo>
                      <a:pt x="21649" y="12461"/>
                    </a:lnTo>
                    <a:lnTo>
                      <a:pt x="21597" y="12479"/>
                    </a:lnTo>
                    <a:cubicBezTo>
                      <a:pt x="21632" y="12461"/>
                      <a:pt x="21433" y="12557"/>
                      <a:pt x="21667" y="12444"/>
                    </a:cubicBezTo>
                    <a:lnTo>
                      <a:pt x="21580" y="12479"/>
                    </a:lnTo>
                    <a:lnTo>
                      <a:pt x="21381" y="12591"/>
                    </a:lnTo>
                    <a:lnTo>
                      <a:pt x="20991" y="12773"/>
                    </a:lnTo>
                    <a:cubicBezTo>
                      <a:pt x="20463" y="13033"/>
                      <a:pt x="19970" y="13276"/>
                      <a:pt x="19467" y="13509"/>
                    </a:cubicBezTo>
                    <a:cubicBezTo>
                      <a:pt x="18454" y="14012"/>
                      <a:pt x="17476" y="14488"/>
                      <a:pt x="16541" y="14947"/>
                    </a:cubicBezTo>
                    <a:cubicBezTo>
                      <a:pt x="15605" y="15432"/>
                      <a:pt x="14748" y="15960"/>
                      <a:pt x="13882" y="16436"/>
                    </a:cubicBezTo>
                    <a:cubicBezTo>
                      <a:pt x="12194" y="17415"/>
                      <a:pt x="10600" y="18272"/>
                      <a:pt x="9310" y="19207"/>
                    </a:cubicBezTo>
                    <a:cubicBezTo>
                      <a:pt x="7968" y="20125"/>
                      <a:pt x="6747" y="20930"/>
                      <a:pt x="5682" y="21623"/>
                    </a:cubicBezTo>
                    <a:cubicBezTo>
                      <a:pt x="4669" y="22420"/>
                      <a:pt x="3794" y="23086"/>
                      <a:pt x="3076" y="23632"/>
                    </a:cubicBezTo>
                    <a:cubicBezTo>
                      <a:pt x="1656" y="24697"/>
                      <a:pt x="894" y="25268"/>
                      <a:pt x="894" y="25268"/>
                    </a:cubicBezTo>
                    <a:cubicBezTo>
                      <a:pt x="634" y="25459"/>
                      <a:pt x="296" y="25415"/>
                      <a:pt x="97" y="25156"/>
                    </a:cubicBezTo>
                    <a:cubicBezTo>
                      <a:pt x="-42" y="24974"/>
                      <a:pt x="-33" y="24680"/>
                      <a:pt x="132" y="24498"/>
                    </a:cubicBezTo>
                    <a:close/>
                  </a:path>
                </a:pathLst>
              </a:custGeom>
              <a:grpFill/>
              <a:ln w="8653" cap="flat">
                <a:noFill/>
                <a:prstDash val="solid"/>
                <a:miter/>
              </a:ln>
            </p:spPr>
            <p:txBody>
              <a:bodyPr rtlCol="0" anchor="ctr"/>
              <a:lstStyle/>
              <a:p>
                <a:endParaRPr lang="en-IN" dirty="0"/>
              </a:p>
            </p:txBody>
          </p:sp>
          <p:sp>
            <p:nvSpPr>
              <p:cNvPr id="555" name="Freeform: Shape 554">
                <a:extLst>
                  <a:ext uri="{FF2B5EF4-FFF2-40B4-BE49-F238E27FC236}">
                    <a16:creationId xmlns:a16="http://schemas.microsoft.com/office/drawing/2014/main" id="{2A3EA421-07D9-4B56-87F4-4D5F58564800}"/>
                  </a:ext>
                </a:extLst>
              </p:cNvPr>
              <p:cNvSpPr/>
              <p:nvPr/>
            </p:nvSpPr>
            <p:spPr>
              <a:xfrm>
                <a:off x="-1770018" y="2773814"/>
                <a:ext cx="105871" cy="86825"/>
              </a:xfrm>
              <a:custGeom>
                <a:avLst/>
                <a:gdLst>
                  <a:gd name="connsiteX0" fmla="*/ 40 w 105871"/>
                  <a:gd name="connsiteY0" fmla="*/ 39420 h 86825"/>
                  <a:gd name="connsiteX1" fmla="*/ 1088 w 105871"/>
                  <a:gd name="connsiteY1" fmla="*/ 36891 h 86825"/>
                  <a:gd name="connsiteX2" fmla="*/ 2361 w 105871"/>
                  <a:gd name="connsiteY2" fmla="*/ 33852 h 86825"/>
                  <a:gd name="connsiteX3" fmla="*/ 4508 w 105871"/>
                  <a:gd name="connsiteY3" fmla="*/ 29834 h 86825"/>
                  <a:gd name="connsiteX4" fmla="*/ 7521 w 105871"/>
                  <a:gd name="connsiteY4" fmla="*/ 25029 h 86825"/>
                  <a:gd name="connsiteX5" fmla="*/ 9331 w 105871"/>
                  <a:gd name="connsiteY5" fmla="*/ 22396 h 86825"/>
                  <a:gd name="connsiteX6" fmla="*/ 11513 w 105871"/>
                  <a:gd name="connsiteY6" fmla="*/ 19703 h 86825"/>
                  <a:gd name="connsiteX7" fmla="*/ 12682 w 105871"/>
                  <a:gd name="connsiteY7" fmla="*/ 18274 h 86825"/>
                  <a:gd name="connsiteX8" fmla="*/ 12968 w 105871"/>
                  <a:gd name="connsiteY8" fmla="*/ 17928 h 86825"/>
                  <a:gd name="connsiteX9" fmla="*/ 13124 w 105871"/>
                  <a:gd name="connsiteY9" fmla="*/ 17746 h 86825"/>
                  <a:gd name="connsiteX10" fmla="*/ 13193 w 105871"/>
                  <a:gd name="connsiteY10" fmla="*/ 17660 h 86825"/>
                  <a:gd name="connsiteX11" fmla="*/ 13375 w 105871"/>
                  <a:gd name="connsiteY11" fmla="*/ 17478 h 86825"/>
                  <a:gd name="connsiteX12" fmla="*/ 14007 w 105871"/>
                  <a:gd name="connsiteY12" fmla="*/ 16811 h 86825"/>
                  <a:gd name="connsiteX13" fmla="*/ 16691 w 105871"/>
                  <a:gd name="connsiteY13" fmla="*/ 14127 h 86825"/>
                  <a:gd name="connsiteX14" fmla="*/ 19956 w 105871"/>
                  <a:gd name="connsiteY14" fmla="*/ 11390 h 86825"/>
                  <a:gd name="connsiteX15" fmla="*/ 21714 w 105871"/>
                  <a:gd name="connsiteY15" fmla="*/ 9970 h 86825"/>
                  <a:gd name="connsiteX16" fmla="*/ 23619 w 105871"/>
                  <a:gd name="connsiteY16" fmla="*/ 8724 h 86825"/>
                  <a:gd name="connsiteX17" fmla="*/ 41673 w 105871"/>
                  <a:gd name="connsiteY17" fmla="*/ 1147 h 86825"/>
                  <a:gd name="connsiteX18" fmla="*/ 63693 w 105871"/>
                  <a:gd name="connsiteY18" fmla="*/ 1069 h 86825"/>
                  <a:gd name="connsiteX19" fmla="*/ 85297 w 105871"/>
                  <a:gd name="connsiteY19" fmla="*/ 10421 h 86825"/>
                  <a:gd name="connsiteX20" fmla="*/ 90069 w 105871"/>
                  <a:gd name="connsiteY20" fmla="*/ 14187 h 86825"/>
                  <a:gd name="connsiteX21" fmla="*/ 94398 w 105871"/>
                  <a:gd name="connsiteY21" fmla="*/ 18422 h 86825"/>
                  <a:gd name="connsiteX22" fmla="*/ 94537 w 105871"/>
                  <a:gd name="connsiteY22" fmla="*/ 18569 h 86825"/>
                  <a:gd name="connsiteX23" fmla="*/ 94796 w 105871"/>
                  <a:gd name="connsiteY23" fmla="*/ 18881 h 86825"/>
                  <a:gd name="connsiteX24" fmla="*/ 95030 w 105871"/>
                  <a:gd name="connsiteY24" fmla="*/ 19149 h 86825"/>
                  <a:gd name="connsiteX25" fmla="*/ 95481 w 105871"/>
                  <a:gd name="connsiteY25" fmla="*/ 19695 h 86825"/>
                  <a:gd name="connsiteX26" fmla="*/ 96381 w 105871"/>
                  <a:gd name="connsiteY26" fmla="*/ 20786 h 86825"/>
                  <a:gd name="connsiteX27" fmla="*/ 97282 w 105871"/>
                  <a:gd name="connsiteY27" fmla="*/ 21911 h 86825"/>
                  <a:gd name="connsiteX28" fmla="*/ 98200 w 105871"/>
                  <a:gd name="connsiteY28" fmla="*/ 23254 h 86825"/>
                  <a:gd name="connsiteX29" fmla="*/ 99992 w 105871"/>
                  <a:gd name="connsiteY29" fmla="*/ 26016 h 86825"/>
                  <a:gd name="connsiteX30" fmla="*/ 101481 w 105871"/>
                  <a:gd name="connsiteY30" fmla="*/ 28778 h 86825"/>
                  <a:gd name="connsiteX31" fmla="*/ 105274 w 105871"/>
                  <a:gd name="connsiteY31" fmla="*/ 40649 h 86825"/>
                  <a:gd name="connsiteX32" fmla="*/ 105586 w 105871"/>
                  <a:gd name="connsiteY32" fmla="*/ 52937 h 86825"/>
                  <a:gd name="connsiteX33" fmla="*/ 96572 w 105871"/>
                  <a:gd name="connsiteY33" fmla="*/ 74680 h 86825"/>
                  <a:gd name="connsiteX34" fmla="*/ 94710 w 105871"/>
                  <a:gd name="connsiteY34" fmla="*/ 76845 h 86825"/>
                  <a:gd name="connsiteX35" fmla="*/ 93749 w 105871"/>
                  <a:gd name="connsiteY35" fmla="*/ 77875 h 86825"/>
                  <a:gd name="connsiteX36" fmla="*/ 93247 w 105871"/>
                  <a:gd name="connsiteY36" fmla="*/ 78394 h 86825"/>
                  <a:gd name="connsiteX37" fmla="*/ 93004 w 105871"/>
                  <a:gd name="connsiteY37" fmla="*/ 78646 h 86825"/>
                  <a:gd name="connsiteX38" fmla="*/ 92874 w 105871"/>
                  <a:gd name="connsiteY38" fmla="*/ 78793 h 86825"/>
                  <a:gd name="connsiteX39" fmla="*/ 92710 w 105871"/>
                  <a:gd name="connsiteY39" fmla="*/ 78966 h 86825"/>
                  <a:gd name="connsiteX40" fmla="*/ 92623 w 105871"/>
                  <a:gd name="connsiteY40" fmla="*/ 79027 h 86825"/>
                  <a:gd name="connsiteX41" fmla="*/ 90657 w 105871"/>
                  <a:gd name="connsiteY41" fmla="*/ 80724 h 86825"/>
                  <a:gd name="connsiteX42" fmla="*/ 88198 w 105871"/>
                  <a:gd name="connsiteY42" fmla="*/ 82456 h 86825"/>
                  <a:gd name="connsiteX43" fmla="*/ 77859 w 105871"/>
                  <a:gd name="connsiteY43" fmla="*/ 86413 h 86825"/>
                  <a:gd name="connsiteX44" fmla="*/ 58437 w 105871"/>
                  <a:gd name="connsiteY44" fmla="*/ 82802 h 86825"/>
                  <a:gd name="connsiteX45" fmla="*/ 51544 w 105871"/>
                  <a:gd name="connsiteY45" fmla="*/ 77113 h 86825"/>
                  <a:gd name="connsiteX46" fmla="*/ 50323 w 105871"/>
                  <a:gd name="connsiteY46" fmla="*/ 75632 h 86825"/>
                  <a:gd name="connsiteX47" fmla="*/ 49111 w 105871"/>
                  <a:gd name="connsiteY47" fmla="*/ 73796 h 86825"/>
                  <a:gd name="connsiteX48" fmla="*/ 48141 w 105871"/>
                  <a:gd name="connsiteY48" fmla="*/ 72030 h 86825"/>
                  <a:gd name="connsiteX49" fmla="*/ 47397 w 105871"/>
                  <a:gd name="connsiteY49" fmla="*/ 70229 h 86825"/>
                  <a:gd name="connsiteX50" fmla="*/ 46739 w 105871"/>
                  <a:gd name="connsiteY50" fmla="*/ 57240 h 86825"/>
                  <a:gd name="connsiteX51" fmla="*/ 50427 w 105871"/>
                  <a:gd name="connsiteY51" fmla="*/ 49690 h 86825"/>
                  <a:gd name="connsiteX52" fmla="*/ 51882 w 105871"/>
                  <a:gd name="connsiteY52" fmla="*/ 48001 h 86825"/>
                  <a:gd name="connsiteX53" fmla="*/ 52410 w 105871"/>
                  <a:gd name="connsiteY53" fmla="*/ 47456 h 86825"/>
                  <a:gd name="connsiteX54" fmla="*/ 54947 w 105871"/>
                  <a:gd name="connsiteY54" fmla="*/ 47386 h 86825"/>
                  <a:gd name="connsiteX55" fmla="*/ 55069 w 105871"/>
                  <a:gd name="connsiteY55" fmla="*/ 49863 h 86825"/>
                  <a:gd name="connsiteX56" fmla="*/ 54947 w 105871"/>
                  <a:gd name="connsiteY56" fmla="*/ 50010 h 86825"/>
                  <a:gd name="connsiteX57" fmla="*/ 54532 w 105871"/>
                  <a:gd name="connsiteY57" fmla="*/ 50478 h 86825"/>
                  <a:gd name="connsiteX58" fmla="*/ 53371 w 105871"/>
                  <a:gd name="connsiteY58" fmla="*/ 51898 h 86825"/>
                  <a:gd name="connsiteX59" fmla="*/ 50557 w 105871"/>
                  <a:gd name="connsiteY59" fmla="*/ 58184 h 86825"/>
                  <a:gd name="connsiteX60" fmla="*/ 51406 w 105871"/>
                  <a:gd name="connsiteY60" fmla="*/ 68696 h 86825"/>
                  <a:gd name="connsiteX61" fmla="*/ 52055 w 105871"/>
                  <a:gd name="connsiteY61" fmla="*/ 70108 h 86825"/>
                  <a:gd name="connsiteX62" fmla="*/ 52869 w 105871"/>
                  <a:gd name="connsiteY62" fmla="*/ 71511 h 86825"/>
                  <a:gd name="connsiteX63" fmla="*/ 53752 w 105871"/>
                  <a:gd name="connsiteY63" fmla="*/ 72766 h 86825"/>
                  <a:gd name="connsiteX64" fmla="*/ 55008 w 105871"/>
                  <a:gd name="connsiteY64" fmla="*/ 74212 h 86825"/>
                  <a:gd name="connsiteX65" fmla="*/ 60827 w 105871"/>
                  <a:gd name="connsiteY65" fmla="*/ 78698 h 86825"/>
                  <a:gd name="connsiteX66" fmla="*/ 76846 w 105871"/>
                  <a:gd name="connsiteY66" fmla="*/ 81044 h 86825"/>
                  <a:gd name="connsiteX67" fmla="*/ 84968 w 105871"/>
                  <a:gd name="connsiteY67" fmla="*/ 77572 h 86825"/>
                  <a:gd name="connsiteX68" fmla="*/ 86674 w 105871"/>
                  <a:gd name="connsiteY68" fmla="*/ 76282 h 86825"/>
                  <a:gd name="connsiteX69" fmla="*/ 88571 w 105871"/>
                  <a:gd name="connsiteY69" fmla="*/ 74489 h 86825"/>
                  <a:gd name="connsiteX70" fmla="*/ 90069 w 105871"/>
                  <a:gd name="connsiteY70" fmla="*/ 72783 h 86825"/>
                  <a:gd name="connsiteX71" fmla="*/ 91558 w 105871"/>
                  <a:gd name="connsiteY71" fmla="*/ 70861 h 86825"/>
                  <a:gd name="connsiteX72" fmla="*/ 98217 w 105871"/>
                  <a:gd name="connsiteY72" fmla="*/ 52296 h 86825"/>
                  <a:gd name="connsiteX73" fmla="*/ 97481 w 105871"/>
                  <a:gd name="connsiteY73" fmla="*/ 42156 h 86825"/>
                  <a:gd name="connsiteX74" fmla="*/ 94026 w 105871"/>
                  <a:gd name="connsiteY74" fmla="*/ 32605 h 86825"/>
                  <a:gd name="connsiteX75" fmla="*/ 92762 w 105871"/>
                  <a:gd name="connsiteY75" fmla="*/ 30406 h 86825"/>
                  <a:gd name="connsiteX76" fmla="*/ 91419 w 105871"/>
                  <a:gd name="connsiteY76" fmla="*/ 28414 h 86825"/>
                  <a:gd name="connsiteX77" fmla="*/ 88094 w 105871"/>
                  <a:gd name="connsiteY77" fmla="*/ 24431 h 86825"/>
                  <a:gd name="connsiteX78" fmla="*/ 84310 w 105871"/>
                  <a:gd name="connsiteY78" fmla="*/ 20837 h 86825"/>
                  <a:gd name="connsiteX79" fmla="*/ 80223 w 105871"/>
                  <a:gd name="connsiteY79" fmla="*/ 17677 h 86825"/>
                  <a:gd name="connsiteX80" fmla="*/ 61918 w 105871"/>
                  <a:gd name="connsiteY80" fmla="*/ 9745 h 86825"/>
                  <a:gd name="connsiteX81" fmla="*/ 43214 w 105871"/>
                  <a:gd name="connsiteY81" fmla="*/ 9286 h 86825"/>
                  <a:gd name="connsiteX82" fmla="*/ 38859 w 105871"/>
                  <a:gd name="connsiteY82" fmla="*/ 10135 h 86825"/>
                  <a:gd name="connsiteX83" fmla="*/ 34711 w 105871"/>
                  <a:gd name="connsiteY83" fmla="*/ 11364 h 86825"/>
                  <a:gd name="connsiteX84" fmla="*/ 30814 w 105871"/>
                  <a:gd name="connsiteY84" fmla="*/ 12923 h 86825"/>
                  <a:gd name="connsiteX85" fmla="*/ 27178 w 105871"/>
                  <a:gd name="connsiteY85" fmla="*/ 14724 h 86825"/>
                  <a:gd name="connsiteX86" fmla="*/ 25428 w 105871"/>
                  <a:gd name="connsiteY86" fmla="*/ 15625 h 86825"/>
                  <a:gd name="connsiteX87" fmla="*/ 23853 w 105871"/>
                  <a:gd name="connsiteY87" fmla="*/ 16638 h 86825"/>
                  <a:gd name="connsiteX88" fmla="*/ 20770 w 105871"/>
                  <a:gd name="connsiteY88" fmla="*/ 18699 h 86825"/>
                  <a:gd name="connsiteX89" fmla="*/ 17800 w 105871"/>
                  <a:gd name="connsiteY89" fmla="*/ 21054 h 86825"/>
                  <a:gd name="connsiteX90" fmla="*/ 17081 w 105871"/>
                  <a:gd name="connsiteY90" fmla="*/ 21617 h 86825"/>
                  <a:gd name="connsiteX91" fmla="*/ 17038 w 105871"/>
                  <a:gd name="connsiteY91" fmla="*/ 21660 h 86825"/>
                  <a:gd name="connsiteX92" fmla="*/ 17107 w 105871"/>
                  <a:gd name="connsiteY92" fmla="*/ 21600 h 86825"/>
                  <a:gd name="connsiteX93" fmla="*/ 17021 w 105871"/>
                  <a:gd name="connsiteY93" fmla="*/ 21651 h 86825"/>
                  <a:gd name="connsiteX94" fmla="*/ 16856 w 105871"/>
                  <a:gd name="connsiteY94" fmla="*/ 21825 h 86825"/>
                  <a:gd name="connsiteX95" fmla="*/ 16544 w 105871"/>
                  <a:gd name="connsiteY95" fmla="*/ 22128 h 86825"/>
                  <a:gd name="connsiteX96" fmla="*/ 15297 w 105871"/>
                  <a:gd name="connsiteY96" fmla="*/ 23279 h 86825"/>
                  <a:gd name="connsiteX97" fmla="*/ 12916 w 105871"/>
                  <a:gd name="connsiteY97" fmla="*/ 25496 h 86825"/>
                  <a:gd name="connsiteX98" fmla="*/ 10829 w 105871"/>
                  <a:gd name="connsiteY98" fmla="*/ 27713 h 86825"/>
                  <a:gd name="connsiteX99" fmla="*/ 7288 w 105871"/>
                  <a:gd name="connsiteY99" fmla="*/ 31722 h 86825"/>
                  <a:gd name="connsiteX100" fmla="*/ 4543 w 105871"/>
                  <a:gd name="connsiteY100" fmla="*/ 35064 h 86825"/>
                  <a:gd name="connsiteX101" fmla="*/ 2638 w 105871"/>
                  <a:gd name="connsiteY101" fmla="*/ 37775 h 86825"/>
                  <a:gd name="connsiteX102" fmla="*/ 1027 w 105871"/>
                  <a:gd name="connsiteY102" fmla="*/ 39991 h 86825"/>
                  <a:gd name="connsiteX103" fmla="*/ 239 w 105871"/>
                  <a:gd name="connsiteY103" fmla="*/ 40121 h 86825"/>
                  <a:gd name="connsiteX104" fmla="*/ 40 w 105871"/>
                  <a:gd name="connsiteY104" fmla="*/ 39420 h 8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5871" h="86825">
                    <a:moveTo>
                      <a:pt x="40" y="39420"/>
                    </a:moveTo>
                    <a:cubicBezTo>
                      <a:pt x="40" y="39420"/>
                      <a:pt x="404" y="38528"/>
                      <a:pt x="1088" y="36891"/>
                    </a:cubicBezTo>
                    <a:cubicBezTo>
                      <a:pt x="1434" y="36052"/>
                      <a:pt x="1876" y="35047"/>
                      <a:pt x="2361" y="33852"/>
                    </a:cubicBezTo>
                    <a:cubicBezTo>
                      <a:pt x="2993" y="32683"/>
                      <a:pt x="3703" y="31341"/>
                      <a:pt x="4508" y="29834"/>
                    </a:cubicBezTo>
                    <a:cubicBezTo>
                      <a:pt x="5296" y="28293"/>
                      <a:pt x="6361" y="26769"/>
                      <a:pt x="7521" y="25029"/>
                    </a:cubicBezTo>
                    <a:cubicBezTo>
                      <a:pt x="8093" y="24197"/>
                      <a:pt x="8656" y="23271"/>
                      <a:pt x="9331" y="22396"/>
                    </a:cubicBezTo>
                    <a:cubicBezTo>
                      <a:pt x="10041" y="21522"/>
                      <a:pt x="10769" y="20630"/>
                      <a:pt x="11513" y="19703"/>
                    </a:cubicBezTo>
                    <a:cubicBezTo>
                      <a:pt x="11912" y="19227"/>
                      <a:pt x="12284" y="18768"/>
                      <a:pt x="12682" y="18274"/>
                    </a:cubicBezTo>
                    <a:lnTo>
                      <a:pt x="12968" y="17928"/>
                    </a:lnTo>
                    <a:lnTo>
                      <a:pt x="13124" y="17746"/>
                    </a:lnTo>
                    <a:lnTo>
                      <a:pt x="13193" y="17660"/>
                    </a:lnTo>
                    <a:lnTo>
                      <a:pt x="13375" y="17478"/>
                    </a:lnTo>
                    <a:lnTo>
                      <a:pt x="14007" y="16811"/>
                    </a:lnTo>
                    <a:cubicBezTo>
                      <a:pt x="14882" y="15945"/>
                      <a:pt x="15765" y="15044"/>
                      <a:pt x="16691" y="14127"/>
                    </a:cubicBezTo>
                    <a:cubicBezTo>
                      <a:pt x="17575" y="13183"/>
                      <a:pt x="18839" y="12308"/>
                      <a:pt x="19956" y="11390"/>
                    </a:cubicBezTo>
                    <a:cubicBezTo>
                      <a:pt x="20545" y="10914"/>
                      <a:pt x="21134" y="10455"/>
                      <a:pt x="21714" y="9970"/>
                    </a:cubicBezTo>
                    <a:cubicBezTo>
                      <a:pt x="22337" y="9537"/>
                      <a:pt x="22978" y="9148"/>
                      <a:pt x="23619" y="8724"/>
                    </a:cubicBezTo>
                    <a:cubicBezTo>
                      <a:pt x="28632" y="5346"/>
                      <a:pt x="34798" y="2593"/>
                      <a:pt x="41673" y="1147"/>
                    </a:cubicBezTo>
                    <a:cubicBezTo>
                      <a:pt x="48548" y="-230"/>
                      <a:pt x="56134" y="-498"/>
                      <a:pt x="63693" y="1069"/>
                    </a:cubicBezTo>
                    <a:cubicBezTo>
                      <a:pt x="71226" y="2576"/>
                      <a:pt x="78725" y="5710"/>
                      <a:pt x="85297" y="10421"/>
                    </a:cubicBezTo>
                    <a:cubicBezTo>
                      <a:pt x="86917" y="11616"/>
                      <a:pt x="88467" y="12923"/>
                      <a:pt x="90069" y="14187"/>
                    </a:cubicBezTo>
                    <a:cubicBezTo>
                      <a:pt x="91541" y="15538"/>
                      <a:pt x="92961" y="17002"/>
                      <a:pt x="94398" y="18422"/>
                    </a:cubicBezTo>
                    <a:lnTo>
                      <a:pt x="94537" y="18569"/>
                    </a:lnTo>
                    <a:lnTo>
                      <a:pt x="94796" y="18881"/>
                    </a:lnTo>
                    <a:lnTo>
                      <a:pt x="95030" y="19149"/>
                    </a:lnTo>
                    <a:lnTo>
                      <a:pt x="95481" y="19695"/>
                    </a:lnTo>
                    <a:lnTo>
                      <a:pt x="96381" y="20786"/>
                    </a:lnTo>
                    <a:lnTo>
                      <a:pt x="97282" y="21911"/>
                    </a:lnTo>
                    <a:lnTo>
                      <a:pt x="98200" y="23254"/>
                    </a:lnTo>
                    <a:cubicBezTo>
                      <a:pt x="98797" y="24171"/>
                      <a:pt x="99481" y="25089"/>
                      <a:pt x="99992" y="26016"/>
                    </a:cubicBezTo>
                    <a:lnTo>
                      <a:pt x="101481" y="28778"/>
                    </a:lnTo>
                    <a:cubicBezTo>
                      <a:pt x="103248" y="32562"/>
                      <a:pt x="104607" y="36554"/>
                      <a:pt x="105274" y="40649"/>
                    </a:cubicBezTo>
                    <a:cubicBezTo>
                      <a:pt x="105906" y="44754"/>
                      <a:pt x="106079" y="48893"/>
                      <a:pt x="105586" y="52937"/>
                    </a:cubicBezTo>
                    <a:cubicBezTo>
                      <a:pt x="104642" y="61059"/>
                      <a:pt x="101438" y="68696"/>
                      <a:pt x="96572" y="74680"/>
                    </a:cubicBezTo>
                    <a:cubicBezTo>
                      <a:pt x="96017" y="75450"/>
                      <a:pt x="95377" y="76178"/>
                      <a:pt x="94710" y="76845"/>
                    </a:cubicBezTo>
                    <a:lnTo>
                      <a:pt x="93749" y="77875"/>
                    </a:lnTo>
                    <a:lnTo>
                      <a:pt x="93247" y="78394"/>
                    </a:lnTo>
                    <a:lnTo>
                      <a:pt x="93004" y="78646"/>
                    </a:lnTo>
                    <a:lnTo>
                      <a:pt x="92874" y="78793"/>
                    </a:lnTo>
                    <a:lnTo>
                      <a:pt x="92710" y="78966"/>
                    </a:lnTo>
                    <a:lnTo>
                      <a:pt x="92623" y="79027"/>
                    </a:lnTo>
                    <a:lnTo>
                      <a:pt x="90657" y="80724"/>
                    </a:lnTo>
                    <a:cubicBezTo>
                      <a:pt x="89826" y="81287"/>
                      <a:pt x="89012" y="81884"/>
                      <a:pt x="88198" y="82456"/>
                    </a:cubicBezTo>
                    <a:cubicBezTo>
                      <a:pt x="84951" y="84499"/>
                      <a:pt x="81409" y="85815"/>
                      <a:pt x="77859" y="86413"/>
                    </a:cubicBezTo>
                    <a:cubicBezTo>
                      <a:pt x="70707" y="87668"/>
                      <a:pt x="63745" y="85945"/>
                      <a:pt x="58437" y="82802"/>
                    </a:cubicBezTo>
                    <a:cubicBezTo>
                      <a:pt x="55744" y="81157"/>
                      <a:pt x="53588" y="79321"/>
                      <a:pt x="51544" y="77113"/>
                    </a:cubicBezTo>
                    <a:cubicBezTo>
                      <a:pt x="51137" y="76602"/>
                      <a:pt x="50730" y="76135"/>
                      <a:pt x="50323" y="75632"/>
                    </a:cubicBezTo>
                    <a:cubicBezTo>
                      <a:pt x="49908" y="75000"/>
                      <a:pt x="49509" y="74403"/>
                      <a:pt x="49111" y="73796"/>
                    </a:cubicBezTo>
                    <a:cubicBezTo>
                      <a:pt x="48791" y="73208"/>
                      <a:pt x="48462" y="72610"/>
                      <a:pt x="48141" y="72030"/>
                    </a:cubicBezTo>
                    <a:cubicBezTo>
                      <a:pt x="47908" y="71415"/>
                      <a:pt x="47639" y="70801"/>
                      <a:pt x="47397" y="70229"/>
                    </a:cubicBezTo>
                    <a:cubicBezTo>
                      <a:pt x="45665" y="65371"/>
                      <a:pt x="45769" y="60739"/>
                      <a:pt x="46739" y="57240"/>
                    </a:cubicBezTo>
                    <a:cubicBezTo>
                      <a:pt x="47656" y="53681"/>
                      <a:pt x="49224" y="51222"/>
                      <a:pt x="50427" y="49690"/>
                    </a:cubicBezTo>
                    <a:cubicBezTo>
                      <a:pt x="50981" y="48884"/>
                      <a:pt x="51544" y="48365"/>
                      <a:pt x="51882" y="48001"/>
                    </a:cubicBezTo>
                    <a:cubicBezTo>
                      <a:pt x="52228" y="47637"/>
                      <a:pt x="52410" y="47456"/>
                      <a:pt x="52410" y="47456"/>
                    </a:cubicBezTo>
                    <a:cubicBezTo>
                      <a:pt x="53086" y="46728"/>
                      <a:pt x="54220" y="46694"/>
                      <a:pt x="54947" y="47386"/>
                    </a:cubicBezTo>
                    <a:cubicBezTo>
                      <a:pt x="55657" y="48027"/>
                      <a:pt x="55701" y="49127"/>
                      <a:pt x="55069" y="49863"/>
                    </a:cubicBezTo>
                    <a:lnTo>
                      <a:pt x="54947" y="50010"/>
                    </a:lnTo>
                    <a:cubicBezTo>
                      <a:pt x="54947" y="50010"/>
                      <a:pt x="54791" y="50166"/>
                      <a:pt x="54532" y="50478"/>
                    </a:cubicBezTo>
                    <a:cubicBezTo>
                      <a:pt x="54255" y="50807"/>
                      <a:pt x="53813" y="51231"/>
                      <a:pt x="53371" y="51898"/>
                    </a:cubicBezTo>
                    <a:cubicBezTo>
                      <a:pt x="52436" y="53171"/>
                      <a:pt x="51207" y="55257"/>
                      <a:pt x="50557" y="58184"/>
                    </a:cubicBezTo>
                    <a:cubicBezTo>
                      <a:pt x="49856" y="61059"/>
                      <a:pt x="49899" y="64860"/>
                      <a:pt x="51406" y="68696"/>
                    </a:cubicBezTo>
                    <a:cubicBezTo>
                      <a:pt x="51614" y="69164"/>
                      <a:pt x="51839" y="69632"/>
                      <a:pt x="52055" y="70108"/>
                    </a:cubicBezTo>
                    <a:cubicBezTo>
                      <a:pt x="52315" y="70584"/>
                      <a:pt x="52583" y="71034"/>
                      <a:pt x="52869" y="71511"/>
                    </a:cubicBezTo>
                    <a:cubicBezTo>
                      <a:pt x="53146" y="71918"/>
                      <a:pt x="53441" y="72359"/>
                      <a:pt x="53752" y="72766"/>
                    </a:cubicBezTo>
                    <a:cubicBezTo>
                      <a:pt x="54177" y="73260"/>
                      <a:pt x="54592" y="73727"/>
                      <a:pt x="55008" y="74212"/>
                    </a:cubicBezTo>
                    <a:cubicBezTo>
                      <a:pt x="56558" y="75745"/>
                      <a:pt x="58593" y="77451"/>
                      <a:pt x="60827" y="78698"/>
                    </a:cubicBezTo>
                    <a:cubicBezTo>
                      <a:pt x="65347" y="81131"/>
                      <a:pt x="71131" y="82274"/>
                      <a:pt x="76846" y="81044"/>
                    </a:cubicBezTo>
                    <a:cubicBezTo>
                      <a:pt x="79695" y="80447"/>
                      <a:pt x="82483" y="79278"/>
                      <a:pt x="84968" y="77572"/>
                    </a:cubicBezTo>
                    <a:lnTo>
                      <a:pt x="86674" y="76282"/>
                    </a:lnTo>
                    <a:lnTo>
                      <a:pt x="88571" y="74489"/>
                    </a:lnTo>
                    <a:lnTo>
                      <a:pt x="90069" y="72783"/>
                    </a:lnTo>
                    <a:cubicBezTo>
                      <a:pt x="90614" y="72195"/>
                      <a:pt x="91108" y="71562"/>
                      <a:pt x="91558" y="70861"/>
                    </a:cubicBezTo>
                    <a:cubicBezTo>
                      <a:pt x="95420" y="65614"/>
                      <a:pt x="97749" y="59059"/>
                      <a:pt x="98217" y="52296"/>
                    </a:cubicBezTo>
                    <a:cubicBezTo>
                      <a:pt x="98459" y="48910"/>
                      <a:pt x="98113" y="45499"/>
                      <a:pt x="97481" y="42156"/>
                    </a:cubicBezTo>
                    <a:cubicBezTo>
                      <a:pt x="96823" y="38805"/>
                      <a:pt x="95524" y="35627"/>
                      <a:pt x="94026" y="32605"/>
                    </a:cubicBezTo>
                    <a:lnTo>
                      <a:pt x="92762" y="30406"/>
                    </a:lnTo>
                    <a:cubicBezTo>
                      <a:pt x="92329" y="29678"/>
                      <a:pt x="91844" y="29081"/>
                      <a:pt x="91419" y="28414"/>
                    </a:cubicBezTo>
                    <a:cubicBezTo>
                      <a:pt x="90727" y="27271"/>
                      <a:pt x="88960" y="25427"/>
                      <a:pt x="88094" y="24431"/>
                    </a:cubicBezTo>
                    <a:cubicBezTo>
                      <a:pt x="86830" y="23219"/>
                      <a:pt x="85566" y="22050"/>
                      <a:pt x="84310" y="20837"/>
                    </a:cubicBezTo>
                    <a:cubicBezTo>
                      <a:pt x="82925" y="19781"/>
                      <a:pt x="81600" y="18699"/>
                      <a:pt x="80223" y="17677"/>
                    </a:cubicBezTo>
                    <a:cubicBezTo>
                      <a:pt x="74577" y="13789"/>
                      <a:pt x="68291" y="11070"/>
                      <a:pt x="61918" y="9745"/>
                    </a:cubicBezTo>
                    <a:cubicBezTo>
                      <a:pt x="55545" y="8429"/>
                      <a:pt x="49128" y="8256"/>
                      <a:pt x="43214" y="9286"/>
                    </a:cubicBezTo>
                    <a:cubicBezTo>
                      <a:pt x="41760" y="9607"/>
                      <a:pt x="40279" y="9797"/>
                      <a:pt x="38859" y="10135"/>
                    </a:cubicBezTo>
                    <a:cubicBezTo>
                      <a:pt x="37447" y="10568"/>
                      <a:pt x="36070" y="10966"/>
                      <a:pt x="34711" y="11364"/>
                    </a:cubicBezTo>
                    <a:cubicBezTo>
                      <a:pt x="33395" y="11910"/>
                      <a:pt x="32096" y="12421"/>
                      <a:pt x="30814" y="12923"/>
                    </a:cubicBezTo>
                    <a:cubicBezTo>
                      <a:pt x="29533" y="13425"/>
                      <a:pt x="28381" y="14161"/>
                      <a:pt x="27178" y="14724"/>
                    </a:cubicBezTo>
                    <a:cubicBezTo>
                      <a:pt x="26597" y="15027"/>
                      <a:pt x="25974" y="15296"/>
                      <a:pt x="25428" y="15625"/>
                    </a:cubicBezTo>
                    <a:cubicBezTo>
                      <a:pt x="24892" y="15962"/>
                      <a:pt x="24372" y="16300"/>
                      <a:pt x="23853" y="16638"/>
                    </a:cubicBezTo>
                    <a:cubicBezTo>
                      <a:pt x="22805" y="17365"/>
                      <a:pt x="21783" y="17868"/>
                      <a:pt x="20770" y="18699"/>
                    </a:cubicBezTo>
                    <a:cubicBezTo>
                      <a:pt x="19757" y="19521"/>
                      <a:pt x="18778" y="20301"/>
                      <a:pt x="17800" y="21054"/>
                    </a:cubicBezTo>
                    <a:lnTo>
                      <a:pt x="17081" y="21617"/>
                    </a:lnTo>
                    <a:lnTo>
                      <a:pt x="17038" y="21660"/>
                    </a:lnTo>
                    <a:cubicBezTo>
                      <a:pt x="17064" y="21617"/>
                      <a:pt x="16908" y="21790"/>
                      <a:pt x="17107" y="21600"/>
                    </a:cubicBezTo>
                    <a:lnTo>
                      <a:pt x="17021" y="21651"/>
                    </a:lnTo>
                    <a:lnTo>
                      <a:pt x="16856" y="21825"/>
                    </a:lnTo>
                    <a:lnTo>
                      <a:pt x="16544" y="22128"/>
                    </a:lnTo>
                    <a:cubicBezTo>
                      <a:pt x="16120" y="22509"/>
                      <a:pt x="15696" y="22907"/>
                      <a:pt x="15297" y="23279"/>
                    </a:cubicBezTo>
                    <a:cubicBezTo>
                      <a:pt x="14475" y="24050"/>
                      <a:pt x="13687" y="24777"/>
                      <a:pt x="12916" y="25496"/>
                    </a:cubicBezTo>
                    <a:cubicBezTo>
                      <a:pt x="12180" y="26241"/>
                      <a:pt x="11513" y="27003"/>
                      <a:pt x="10829" y="27713"/>
                    </a:cubicBezTo>
                    <a:cubicBezTo>
                      <a:pt x="9513" y="29124"/>
                      <a:pt x="8249" y="30432"/>
                      <a:pt x="7288" y="31722"/>
                    </a:cubicBezTo>
                    <a:cubicBezTo>
                      <a:pt x="6266" y="32986"/>
                      <a:pt x="5331" y="34103"/>
                      <a:pt x="4543" y="35064"/>
                    </a:cubicBezTo>
                    <a:cubicBezTo>
                      <a:pt x="3789" y="36138"/>
                      <a:pt x="3149" y="37047"/>
                      <a:pt x="2638" y="37775"/>
                    </a:cubicBezTo>
                    <a:cubicBezTo>
                      <a:pt x="1590" y="39212"/>
                      <a:pt x="1027" y="39991"/>
                      <a:pt x="1027" y="39991"/>
                    </a:cubicBezTo>
                    <a:cubicBezTo>
                      <a:pt x="845" y="40242"/>
                      <a:pt x="490" y="40303"/>
                      <a:pt x="239" y="40121"/>
                    </a:cubicBezTo>
                    <a:cubicBezTo>
                      <a:pt x="23" y="39939"/>
                      <a:pt x="-55" y="39654"/>
                      <a:pt x="40" y="39420"/>
                    </a:cubicBezTo>
                    <a:close/>
                  </a:path>
                </a:pathLst>
              </a:custGeom>
              <a:grpFill/>
              <a:ln w="8653" cap="flat">
                <a:noFill/>
                <a:prstDash val="solid"/>
                <a:miter/>
              </a:ln>
            </p:spPr>
            <p:txBody>
              <a:bodyPr rtlCol="0" anchor="ctr"/>
              <a:lstStyle/>
              <a:p>
                <a:endParaRPr lang="en-IN" dirty="0"/>
              </a:p>
            </p:txBody>
          </p:sp>
          <p:sp>
            <p:nvSpPr>
              <p:cNvPr id="556" name="Freeform: Shape 555">
                <a:extLst>
                  <a:ext uri="{FF2B5EF4-FFF2-40B4-BE49-F238E27FC236}">
                    <a16:creationId xmlns:a16="http://schemas.microsoft.com/office/drawing/2014/main" id="{27D82F9D-740C-4364-AFC1-2CA5D34B6BA7}"/>
                  </a:ext>
                </a:extLst>
              </p:cNvPr>
              <p:cNvSpPr/>
              <p:nvPr/>
            </p:nvSpPr>
            <p:spPr>
              <a:xfrm>
                <a:off x="-1891725" y="2823476"/>
                <a:ext cx="82127" cy="99572"/>
              </a:xfrm>
              <a:custGeom>
                <a:avLst/>
                <a:gdLst>
                  <a:gd name="connsiteX0" fmla="*/ 81447 w 82127"/>
                  <a:gd name="connsiteY0" fmla="*/ 7319 h 99572"/>
                  <a:gd name="connsiteX1" fmla="*/ 78737 w 82127"/>
                  <a:gd name="connsiteY1" fmla="*/ 6868 h 99572"/>
                  <a:gd name="connsiteX2" fmla="*/ 75507 w 82127"/>
                  <a:gd name="connsiteY2" fmla="*/ 6288 h 99572"/>
                  <a:gd name="connsiteX3" fmla="*/ 71178 w 82127"/>
                  <a:gd name="connsiteY3" fmla="*/ 5838 h 99572"/>
                  <a:gd name="connsiteX4" fmla="*/ 65835 w 82127"/>
                  <a:gd name="connsiteY4" fmla="*/ 5500 h 99572"/>
                  <a:gd name="connsiteX5" fmla="*/ 62796 w 82127"/>
                  <a:gd name="connsiteY5" fmla="*/ 5414 h 99572"/>
                  <a:gd name="connsiteX6" fmla="*/ 59540 w 82127"/>
                  <a:gd name="connsiteY6" fmla="*/ 5500 h 99572"/>
                  <a:gd name="connsiteX7" fmla="*/ 57843 w 82127"/>
                  <a:gd name="connsiteY7" fmla="*/ 5552 h 99572"/>
                  <a:gd name="connsiteX8" fmla="*/ 57401 w 82127"/>
                  <a:gd name="connsiteY8" fmla="*/ 5561 h 99572"/>
                  <a:gd name="connsiteX9" fmla="*/ 57193 w 82127"/>
                  <a:gd name="connsiteY9" fmla="*/ 5578 h 99572"/>
                  <a:gd name="connsiteX10" fmla="*/ 57089 w 82127"/>
                  <a:gd name="connsiteY10" fmla="*/ 5570 h 99572"/>
                  <a:gd name="connsiteX11" fmla="*/ 57176 w 82127"/>
                  <a:gd name="connsiteY11" fmla="*/ 5578 h 99572"/>
                  <a:gd name="connsiteX12" fmla="*/ 57107 w 82127"/>
                  <a:gd name="connsiteY12" fmla="*/ 5587 h 99572"/>
                  <a:gd name="connsiteX13" fmla="*/ 56206 w 82127"/>
                  <a:gd name="connsiteY13" fmla="*/ 5691 h 99572"/>
                  <a:gd name="connsiteX14" fmla="*/ 52431 w 82127"/>
                  <a:gd name="connsiteY14" fmla="*/ 6115 h 99572"/>
                  <a:gd name="connsiteX15" fmla="*/ 48794 w 82127"/>
                  <a:gd name="connsiteY15" fmla="*/ 6816 h 99572"/>
                  <a:gd name="connsiteX16" fmla="*/ 46967 w 82127"/>
                  <a:gd name="connsiteY16" fmla="*/ 7206 h 99572"/>
                  <a:gd name="connsiteX17" fmla="*/ 45079 w 82127"/>
                  <a:gd name="connsiteY17" fmla="*/ 7804 h 99572"/>
                  <a:gd name="connsiteX18" fmla="*/ 41252 w 82127"/>
                  <a:gd name="connsiteY18" fmla="*/ 9085 h 99572"/>
                  <a:gd name="connsiteX19" fmla="*/ 37381 w 82127"/>
                  <a:gd name="connsiteY19" fmla="*/ 10722 h 99572"/>
                  <a:gd name="connsiteX20" fmla="*/ 33580 w 82127"/>
                  <a:gd name="connsiteY20" fmla="*/ 12765 h 99572"/>
                  <a:gd name="connsiteX21" fmla="*/ 29865 w 82127"/>
                  <a:gd name="connsiteY21" fmla="*/ 15216 h 99572"/>
                  <a:gd name="connsiteX22" fmla="*/ 16920 w 82127"/>
                  <a:gd name="connsiteY22" fmla="*/ 28733 h 99572"/>
                  <a:gd name="connsiteX23" fmla="*/ 9525 w 82127"/>
                  <a:gd name="connsiteY23" fmla="*/ 47254 h 99572"/>
                  <a:gd name="connsiteX24" fmla="*/ 8850 w 82127"/>
                  <a:gd name="connsiteY24" fmla="*/ 52381 h 99572"/>
                  <a:gd name="connsiteX25" fmla="*/ 8694 w 82127"/>
                  <a:gd name="connsiteY25" fmla="*/ 57593 h 99572"/>
                  <a:gd name="connsiteX26" fmla="*/ 8685 w 82127"/>
                  <a:gd name="connsiteY26" fmla="*/ 57749 h 99572"/>
                  <a:gd name="connsiteX27" fmla="*/ 8668 w 82127"/>
                  <a:gd name="connsiteY27" fmla="*/ 57619 h 99572"/>
                  <a:gd name="connsiteX28" fmla="*/ 8676 w 82127"/>
                  <a:gd name="connsiteY28" fmla="*/ 57697 h 99572"/>
                  <a:gd name="connsiteX29" fmla="*/ 8702 w 82127"/>
                  <a:gd name="connsiteY29" fmla="*/ 58070 h 99572"/>
                  <a:gd name="connsiteX30" fmla="*/ 8737 w 82127"/>
                  <a:gd name="connsiteY30" fmla="*/ 58771 h 99572"/>
                  <a:gd name="connsiteX31" fmla="*/ 8841 w 82127"/>
                  <a:gd name="connsiteY31" fmla="*/ 60183 h 99572"/>
                  <a:gd name="connsiteX32" fmla="*/ 8945 w 82127"/>
                  <a:gd name="connsiteY32" fmla="*/ 61585 h 99572"/>
                  <a:gd name="connsiteX33" fmla="*/ 9144 w 82127"/>
                  <a:gd name="connsiteY33" fmla="*/ 62771 h 99572"/>
                  <a:gd name="connsiteX34" fmla="*/ 9586 w 82127"/>
                  <a:gd name="connsiteY34" fmla="*/ 65118 h 99572"/>
                  <a:gd name="connsiteX35" fmla="*/ 10244 w 82127"/>
                  <a:gd name="connsiteY35" fmla="*/ 67560 h 99572"/>
                  <a:gd name="connsiteX36" fmla="*/ 14504 w 82127"/>
                  <a:gd name="connsiteY36" fmla="*/ 76799 h 99572"/>
                  <a:gd name="connsiteX37" fmla="*/ 21128 w 82127"/>
                  <a:gd name="connsiteY37" fmla="*/ 84515 h 99572"/>
                  <a:gd name="connsiteX38" fmla="*/ 38931 w 82127"/>
                  <a:gd name="connsiteY38" fmla="*/ 93000 h 99572"/>
                  <a:gd name="connsiteX39" fmla="*/ 41339 w 82127"/>
                  <a:gd name="connsiteY39" fmla="*/ 93303 h 99572"/>
                  <a:gd name="connsiteX40" fmla="*/ 43616 w 82127"/>
                  <a:gd name="connsiteY40" fmla="*/ 93485 h 99572"/>
                  <a:gd name="connsiteX41" fmla="*/ 46222 w 82127"/>
                  <a:gd name="connsiteY41" fmla="*/ 93381 h 99572"/>
                  <a:gd name="connsiteX42" fmla="*/ 48335 w 82127"/>
                  <a:gd name="connsiteY42" fmla="*/ 93104 h 99572"/>
                  <a:gd name="connsiteX43" fmla="*/ 56553 w 82127"/>
                  <a:gd name="connsiteY43" fmla="*/ 89866 h 99572"/>
                  <a:gd name="connsiteX44" fmla="*/ 66268 w 82127"/>
                  <a:gd name="connsiteY44" fmla="*/ 76912 h 99572"/>
                  <a:gd name="connsiteX45" fmla="*/ 67238 w 82127"/>
                  <a:gd name="connsiteY45" fmla="*/ 69638 h 99572"/>
                  <a:gd name="connsiteX46" fmla="*/ 67117 w 82127"/>
                  <a:gd name="connsiteY46" fmla="*/ 67724 h 99572"/>
                  <a:gd name="connsiteX47" fmla="*/ 66857 w 82127"/>
                  <a:gd name="connsiteY47" fmla="*/ 66209 h 99572"/>
                  <a:gd name="connsiteX48" fmla="*/ 66441 w 82127"/>
                  <a:gd name="connsiteY48" fmla="*/ 64659 h 99572"/>
                  <a:gd name="connsiteX49" fmla="*/ 65904 w 82127"/>
                  <a:gd name="connsiteY49" fmla="*/ 63170 h 99572"/>
                  <a:gd name="connsiteX50" fmla="*/ 59090 w 82127"/>
                  <a:gd name="connsiteY50" fmla="*/ 55117 h 99572"/>
                  <a:gd name="connsiteX51" fmla="*/ 52665 w 82127"/>
                  <a:gd name="connsiteY51" fmla="*/ 52658 h 99572"/>
                  <a:gd name="connsiteX52" fmla="*/ 50864 w 82127"/>
                  <a:gd name="connsiteY52" fmla="*/ 52450 h 99572"/>
                  <a:gd name="connsiteX53" fmla="*/ 50231 w 82127"/>
                  <a:gd name="connsiteY53" fmla="*/ 52398 h 99572"/>
                  <a:gd name="connsiteX54" fmla="*/ 50041 w 82127"/>
                  <a:gd name="connsiteY54" fmla="*/ 52398 h 99572"/>
                  <a:gd name="connsiteX55" fmla="*/ 48396 w 82127"/>
                  <a:gd name="connsiteY55" fmla="*/ 50467 h 99572"/>
                  <a:gd name="connsiteX56" fmla="*/ 50249 w 82127"/>
                  <a:gd name="connsiteY56" fmla="*/ 48813 h 99572"/>
                  <a:gd name="connsiteX57" fmla="*/ 51011 w 82127"/>
                  <a:gd name="connsiteY57" fmla="*/ 48830 h 99572"/>
                  <a:gd name="connsiteX58" fmla="*/ 53236 w 82127"/>
                  <a:gd name="connsiteY58" fmla="*/ 49012 h 99572"/>
                  <a:gd name="connsiteX59" fmla="*/ 61159 w 82127"/>
                  <a:gd name="connsiteY59" fmla="*/ 51775 h 99572"/>
                  <a:gd name="connsiteX60" fmla="*/ 69836 w 82127"/>
                  <a:gd name="connsiteY60" fmla="*/ 61447 h 99572"/>
                  <a:gd name="connsiteX61" fmla="*/ 70580 w 82127"/>
                  <a:gd name="connsiteY61" fmla="*/ 63274 h 99572"/>
                  <a:gd name="connsiteX62" fmla="*/ 71160 w 82127"/>
                  <a:gd name="connsiteY62" fmla="*/ 65213 h 99572"/>
                  <a:gd name="connsiteX63" fmla="*/ 71576 w 82127"/>
                  <a:gd name="connsiteY63" fmla="*/ 67352 h 99572"/>
                  <a:gd name="connsiteX64" fmla="*/ 71758 w 82127"/>
                  <a:gd name="connsiteY64" fmla="*/ 69283 h 99572"/>
                  <a:gd name="connsiteX65" fmla="*/ 70875 w 82127"/>
                  <a:gd name="connsiteY65" fmla="*/ 78159 h 99572"/>
                  <a:gd name="connsiteX66" fmla="*/ 59635 w 82127"/>
                  <a:gd name="connsiteY66" fmla="*/ 94412 h 99572"/>
                  <a:gd name="connsiteX67" fmla="*/ 49504 w 82127"/>
                  <a:gd name="connsiteY67" fmla="*/ 98897 h 99572"/>
                  <a:gd name="connsiteX68" fmla="*/ 46525 w 82127"/>
                  <a:gd name="connsiteY68" fmla="*/ 99382 h 99572"/>
                  <a:gd name="connsiteX69" fmla="*/ 43928 w 82127"/>
                  <a:gd name="connsiteY69" fmla="*/ 99564 h 99572"/>
                  <a:gd name="connsiteX70" fmla="*/ 43832 w 82127"/>
                  <a:gd name="connsiteY70" fmla="*/ 99573 h 99572"/>
                  <a:gd name="connsiteX71" fmla="*/ 43599 w 82127"/>
                  <a:gd name="connsiteY71" fmla="*/ 99564 h 99572"/>
                  <a:gd name="connsiteX72" fmla="*/ 43417 w 82127"/>
                  <a:gd name="connsiteY72" fmla="*/ 99573 h 99572"/>
                  <a:gd name="connsiteX73" fmla="*/ 43070 w 82127"/>
                  <a:gd name="connsiteY73" fmla="*/ 99555 h 99572"/>
                  <a:gd name="connsiteX74" fmla="*/ 42360 w 82127"/>
                  <a:gd name="connsiteY74" fmla="*/ 99538 h 99572"/>
                  <a:gd name="connsiteX75" fmla="*/ 40932 w 82127"/>
                  <a:gd name="connsiteY75" fmla="*/ 99495 h 99572"/>
                  <a:gd name="connsiteX76" fmla="*/ 38074 w 82127"/>
                  <a:gd name="connsiteY76" fmla="*/ 99261 h 99572"/>
                  <a:gd name="connsiteX77" fmla="*/ 16374 w 82127"/>
                  <a:gd name="connsiteY77" fmla="*/ 90186 h 99572"/>
                  <a:gd name="connsiteX78" fmla="*/ 7940 w 82127"/>
                  <a:gd name="connsiteY78" fmla="*/ 81241 h 99572"/>
                  <a:gd name="connsiteX79" fmla="*/ 2277 w 82127"/>
                  <a:gd name="connsiteY79" fmla="*/ 70132 h 99572"/>
                  <a:gd name="connsiteX80" fmla="*/ 1377 w 82127"/>
                  <a:gd name="connsiteY80" fmla="*/ 67127 h 99572"/>
                  <a:gd name="connsiteX81" fmla="*/ 710 w 82127"/>
                  <a:gd name="connsiteY81" fmla="*/ 63923 h 99572"/>
                  <a:gd name="connsiteX82" fmla="*/ 416 w 82127"/>
                  <a:gd name="connsiteY82" fmla="*/ 62295 h 99572"/>
                  <a:gd name="connsiteX83" fmla="*/ 260 w 82127"/>
                  <a:gd name="connsiteY83" fmla="*/ 60875 h 99572"/>
                  <a:gd name="connsiteX84" fmla="*/ 139 w 82127"/>
                  <a:gd name="connsiteY84" fmla="*/ 59464 h 99572"/>
                  <a:gd name="connsiteX85" fmla="*/ 69 w 82127"/>
                  <a:gd name="connsiteY85" fmla="*/ 58745 h 99572"/>
                  <a:gd name="connsiteX86" fmla="*/ 26 w 82127"/>
                  <a:gd name="connsiteY86" fmla="*/ 58390 h 99572"/>
                  <a:gd name="connsiteX87" fmla="*/ 0 w 82127"/>
                  <a:gd name="connsiteY87" fmla="*/ 58000 h 99572"/>
                  <a:gd name="connsiteX88" fmla="*/ 9 w 82127"/>
                  <a:gd name="connsiteY88" fmla="*/ 57819 h 99572"/>
                  <a:gd name="connsiteX89" fmla="*/ 95 w 82127"/>
                  <a:gd name="connsiteY89" fmla="*/ 51748 h 99572"/>
                  <a:gd name="connsiteX90" fmla="*/ 831 w 82127"/>
                  <a:gd name="connsiteY90" fmla="*/ 45704 h 99572"/>
                  <a:gd name="connsiteX91" fmla="*/ 9603 w 82127"/>
                  <a:gd name="connsiteY91" fmla="*/ 23849 h 99572"/>
                  <a:gd name="connsiteX92" fmla="*/ 25267 w 82127"/>
                  <a:gd name="connsiteY92" fmla="*/ 8410 h 99572"/>
                  <a:gd name="connsiteX93" fmla="*/ 43451 w 82127"/>
                  <a:gd name="connsiteY93" fmla="*/ 1050 h 99572"/>
                  <a:gd name="connsiteX94" fmla="*/ 45651 w 82127"/>
                  <a:gd name="connsiteY94" fmla="*/ 599 h 99572"/>
                  <a:gd name="connsiteX95" fmla="*/ 47893 w 82127"/>
                  <a:gd name="connsiteY95" fmla="*/ 365 h 99572"/>
                  <a:gd name="connsiteX96" fmla="*/ 52154 w 82127"/>
                  <a:gd name="connsiteY96" fmla="*/ 2 h 99572"/>
                  <a:gd name="connsiteX97" fmla="*/ 55946 w 82127"/>
                  <a:gd name="connsiteY97" fmla="*/ 54 h 99572"/>
                  <a:gd name="connsiteX98" fmla="*/ 56856 w 82127"/>
                  <a:gd name="connsiteY98" fmla="*/ 71 h 99572"/>
                  <a:gd name="connsiteX99" fmla="*/ 57115 w 82127"/>
                  <a:gd name="connsiteY99" fmla="*/ 54 h 99572"/>
                  <a:gd name="connsiteX100" fmla="*/ 57228 w 82127"/>
                  <a:gd name="connsiteY100" fmla="*/ 71 h 99572"/>
                  <a:gd name="connsiteX101" fmla="*/ 57462 w 82127"/>
                  <a:gd name="connsiteY101" fmla="*/ 97 h 99572"/>
                  <a:gd name="connsiteX102" fmla="*/ 57921 w 82127"/>
                  <a:gd name="connsiteY102" fmla="*/ 140 h 99572"/>
                  <a:gd name="connsiteX103" fmla="*/ 59739 w 82127"/>
                  <a:gd name="connsiteY103" fmla="*/ 322 h 99572"/>
                  <a:gd name="connsiteX104" fmla="*/ 63168 w 82127"/>
                  <a:gd name="connsiteY104" fmla="*/ 703 h 99572"/>
                  <a:gd name="connsiteX105" fmla="*/ 66329 w 82127"/>
                  <a:gd name="connsiteY105" fmla="*/ 1283 h 99572"/>
                  <a:gd name="connsiteX106" fmla="*/ 71853 w 82127"/>
                  <a:gd name="connsiteY106" fmla="*/ 2582 h 99572"/>
                  <a:gd name="connsiteX107" fmla="*/ 76200 w 82127"/>
                  <a:gd name="connsiteY107" fmla="*/ 3916 h 99572"/>
                  <a:gd name="connsiteX108" fmla="*/ 79231 w 82127"/>
                  <a:gd name="connsiteY108" fmla="*/ 5180 h 99572"/>
                  <a:gd name="connsiteX109" fmla="*/ 81776 w 82127"/>
                  <a:gd name="connsiteY109" fmla="*/ 6219 h 99572"/>
                  <a:gd name="connsiteX110" fmla="*/ 82080 w 82127"/>
                  <a:gd name="connsiteY110" fmla="*/ 6946 h 99572"/>
                  <a:gd name="connsiteX111" fmla="*/ 81447 w 82127"/>
                  <a:gd name="connsiteY111" fmla="*/ 7319 h 99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2127" h="99572">
                    <a:moveTo>
                      <a:pt x="81447" y="7319"/>
                    </a:moveTo>
                    <a:cubicBezTo>
                      <a:pt x="81447" y="7319"/>
                      <a:pt x="80512" y="7154"/>
                      <a:pt x="78737" y="6868"/>
                    </a:cubicBezTo>
                    <a:cubicBezTo>
                      <a:pt x="77854" y="6695"/>
                      <a:pt x="76763" y="6522"/>
                      <a:pt x="75507" y="6288"/>
                    </a:cubicBezTo>
                    <a:cubicBezTo>
                      <a:pt x="74243" y="6167"/>
                      <a:pt x="72780" y="6028"/>
                      <a:pt x="71178" y="5838"/>
                    </a:cubicBezTo>
                    <a:cubicBezTo>
                      <a:pt x="69584" y="5596"/>
                      <a:pt x="67775" y="5570"/>
                      <a:pt x="65835" y="5500"/>
                    </a:cubicBezTo>
                    <a:cubicBezTo>
                      <a:pt x="64857" y="5483"/>
                      <a:pt x="63843" y="5396"/>
                      <a:pt x="62796" y="5414"/>
                    </a:cubicBezTo>
                    <a:cubicBezTo>
                      <a:pt x="61748" y="5431"/>
                      <a:pt x="60666" y="5466"/>
                      <a:pt x="59540" y="5500"/>
                    </a:cubicBezTo>
                    <a:cubicBezTo>
                      <a:pt x="58986" y="5535"/>
                      <a:pt x="58406" y="5535"/>
                      <a:pt x="57843" y="5552"/>
                    </a:cubicBezTo>
                    <a:lnTo>
                      <a:pt x="57401" y="5561"/>
                    </a:lnTo>
                    <a:lnTo>
                      <a:pt x="57193" y="5578"/>
                    </a:lnTo>
                    <a:lnTo>
                      <a:pt x="57089" y="5570"/>
                    </a:lnTo>
                    <a:cubicBezTo>
                      <a:pt x="57349" y="5587"/>
                      <a:pt x="57133" y="5578"/>
                      <a:pt x="57176" y="5578"/>
                    </a:cubicBezTo>
                    <a:lnTo>
                      <a:pt x="57107" y="5587"/>
                    </a:lnTo>
                    <a:lnTo>
                      <a:pt x="56206" y="5691"/>
                    </a:lnTo>
                    <a:cubicBezTo>
                      <a:pt x="54985" y="5829"/>
                      <a:pt x="53730" y="5977"/>
                      <a:pt x="52431" y="6115"/>
                    </a:cubicBezTo>
                    <a:cubicBezTo>
                      <a:pt x="51123" y="6228"/>
                      <a:pt x="50050" y="6609"/>
                      <a:pt x="48794" y="6816"/>
                    </a:cubicBezTo>
                    <a:cubicBezTo>
                      <a:pt x="48179" y="6955"/>
                      <a:pt x="47573" y="7076"/>
                      <a:pt x="46967" y="7206"/>
                    </a:cubicBezTo>
                    <a:cubicBezTo>
                      <a:pt x="46344" y="7379"/>
                      <a:pt x="45703" y="7596"/>
                      <a:pt x="45079" y="7804"/>
                    </a:cubicBezTo>
                    <a:cubicBezTo>
                      <a:pt x="43815" y="8245"/>
                      <a:pt x="42499" y="8531"/>
                      <a:pt x="41252" y="9085"/>
                    </a:cubicBezTo>
                    <a:cubicBezTo>
                      <a:pt x="39979" y="9631"/>
                      <a:pt x="38680" y="10168"/>
                      <a:pt x="37381" y="10722"/>
                    </a:cubicBezTo>
                    <a:cubicBezTo>
                      <a:pt x="36126" y="11397"/>
                      <a:pt x="34862" y="12073"/>
                      <a:pt x="33580" y="12765"/>
                    </a:cubicBezTo>
                    <a:cubicBezTo>
                      <a:pt x="32316" y="13527"/>
                      <a:pt x="31147" y="14436"/>
                      <a:pt x="29865" y="15216"/>
                    </a:cubicBezTo>
                    <a:cubicBezTo>
                      <a:pt x="24947" y="18662"/>
                      <a:pt x="20522" y="23295"/>
                      <a:pt x="16920" y="28733"/>
                    </a:cubicBezTo>
                    <a:cubicBezTo>
                      <a:pt x="13335" y="34162"/>
                      <a:pt x="10789" y="40518"/>
                      <a:pt x="9525" y="47254"/>
                    </a:cubicBezTo>
                    <a:cubicBezTo>
                      <a:pt x="9257" y="48943"/>
                      <a:pt x="9092" y="50675"/>
                      <a:pt x="8850" y="52381"/>
                    </a:cubicBezTo>
                    <a:cubicBezTo>
                      <a:pt x="8806" y="54095"/>
                      <a:pt x="8746" y="55836"/>
                      <a:pt x="8694" y="57593"/>
                    </a:cubicBezTo>
                    <a:lnTo>
                      <a:pt x="8685" y="57749"/>
                    </a:lnTo>
                    <a:cubicBezTo>
                      <a:pt x="8685" y="57966"/>
                      <a:pt x="8659" y="57541"/>
                      <a:pt x="8668" y="57619"/>
                    </a:cubicBezTo>
                    <a:lnTo>
                      <a:pt x="8676" y="57697"/>
                    </a:lnTo>
                    <a:lnTo>
                      <a:pt x="8702" y="58070"/>
                    </a:lnTo>
                    <a:lnTo>
                      <a:pt x="8737" y="58771"/>
                    </a:lnTo>
                    <a:lnTo>
                      <a:pt x="8841" y="60183"/>
                    </a:lnTo>
                    <a:lnTo>
                      <a:pt x="8945" y="61585"/>
                    </a:lnTo>
                    <a:lnTo>
                      <a:pt x="9144" y="62771"/>
                    </a:lnTo>
                    <a:cubicBezTo>
                      <a:pt x="9309" y="63551"/>
                      <a:pt x="9369" y="64313"/>
                      <a:pt x="9586" y="65118"/>
                    </a:cubicBezTo>
                    <a:lnTo>
                      <a:pt x="10244" y="67560"/>
                    </a:lnTo>
                    <a:cubicBezTo>
                      <a:pt x="11291" y="70790"/>
                      <a:pt x="12625" y="73951"/>
                      <a:pt x="14504" y="76799"/>
                    </a:cubicBezTo>
                    <a:cubicBezTo>
                      <a:pt x="16409" y="79605"/>
                      <a:pt x="18565" y="82263"/>
                      <a:pt x="21128" y="84515"/>
                    </a:cubicBezTo>
                    <a:cubicBezTo>
                      <a:pt x="26220" y="88991"/>
                      <a:pt x="32480" y="91987"/>
                      <a:pt x="38931" y="93000"/>
                    </a:cubicBezTo>
                    <a:cubicBezTo>
                      <a:pt x="39737" y="93174"/>
                      <a:pt x="40542" y="93269"/>
                      <a:pt x="41339" y="93303"/>
                    </a:cubicBezTo>
                    <a:lnTo>
                      <a:pt x="43616" y="93485"/>
                    </a:lnTo>
                    <a:cubicBezTo>
                      <a:pt x="44482" y="93451"/>
                      <a:pt x="45339" y="93425"/>
                      <a:pt x="46222" y="93381"/>
                    </a:cubicBezTo>
                    <a:lnTo>
                      <a:pt x="48335" y="93104"/>
                    </a:lnTo>
                    <a:cubicBezTo>
                      <a:pt x="51305" y="92559"/>
                      <a:pt x="54119" y="91442"/>
                      <a:pt x="56553" y="89866"/>
                    </a:cubicBezTo>
                    <a:cubicBezTo>
                      <a:pt x="61471" y="86705"/>
                      <a:pt x="64770" y="81813"/>
                      <a:pt x="66268" y="76912"/>
                    </a:cubicBezTo>
                    <a:cubicBezTo>
                      <a:pt x="66969" y="74453"/>
                      <a:pt x="67229" y="71820"/>
                      <a:pt x="67238" y="69638"/>
                    </a:cubicBezTo>
                    <a:cubicBezTo>
                      <a:pt x="67203" y="68997"/>
                      <a:pt x="67151" y="68365"/>
                      <a:pt x="67117" y="67724"/>
                    </a:cubicBezTo>
                    <a:cubicBezTo>
                      <a:pt x="67021" y="67214"/>
                      <a:pt x="66935" y="66712"/>
                      <a:pt x="66857" y="66209"/>
                    </a:cubicBezTo>
                    <a:cubicBezTo>
                      <a:pt x="66710" y="65681"/>
                      <a:pt x="66580" y="65170"/>
                      <a:pt x="66441" y="64659"/>
                    </a:cubicBezTo>
                    <a:cubicBezTo>
                      <a:pt x="66259" y="64148"/>
                      <a:pt x="66069" y="63663"/>
                      <a:pt x="65904" y="63170"/>
                    </a:cubicBezTo>
                    <a:cubicBezTo>
                      <a:pt x="64276" y="59377"/>
                      <a:pt x="61627" y="56667"/>
                      <a:pt x="59090" y="55117"/>
                    </a:cubicBezTo>
                    <a:cubicBezTo>
                      <a:pt x="56570" y="53489"/>
                      <a:pt x="54232" y="52883"/>
                      <a:pt x="52665" y="52658"/>
                    </a:cubicBezTo>
                    <a:cubicBezTo>
                      <a:pt x="51877" y="52476"/>
                      <a:pt x="51271" y="52493"/>
                      <a:pt x="50864" y="52450"/>
                    </a:cubicBezTo>
                    <a:cubicBezTo>
                      <a:pt x="50439" y="52433"/>
                      <a:pt x="50231" y="52398"/>
                      <a:pt x="50231" y="52398"/>
                    </a:cubicBezTo>
                    <a:lnTo>
                      <a:pt x="50041" y="52398"/>
                    </a:lnTo>
                    <a:cubicBezTo>
                      <a:pt x="49062" y="52329"/>
                      <a:pt x="48326" y="51471"/>
                      <a:pt x="48396" y="50467"/>
                    </a:cubicBezTo>
                    <a:cubicBezTo>
                      <a:pt x="48456" y="49506"/>
                      <a:pt x="49288" y="48770"/>
                      <a:pt x="50249" y="48813"/>
                    </a:cubicBezTo>
                    <a:cubicBezTo>
                      <a:pt x="50249" y="48813"/>
                      <a:pt x="50500" y="48830"/>
                      <a:pt x="51011" y="48830"/>
                    </a:cubicBezTo>
                    <a:cubicBezTo>
                      <a:pt x="51522" y="48874"/>
                      <a:pt x="52275" y="48848"/>
                      <a:pt x="53236" y="49012"/>
                    </a:cubicBezTo>
                    <a:cubicBezTo>
                      <a:pt x="55158" y="49255"/>
                      <a:pt x="58016" y="49913"/>
                      <a:pt x="61159" y="51775"/>
                    </a:cubicBezTo>
                    <a:cubicBezTo>
                      <a:pt x="64294" y="53602"/>
                      <a:pt x="67671" y="56797"/>
                      <a:pt x="69836" y="61447"/>
                    </a:cubicBezTo>
                    <a:cubicBezTo>
                      <a:pt x="70078" y="62053"/>
                      <a:pt x="70329" y="62650"/>
                      <a:pt x="70580" y="63274"/>
                    </a:cubicBezTo>
                    <a:cubicBezTo>
                      <a:pt x="70762" y="63915"/>
                      <a:pt x="70970" y="64538"/>
                      <a:pt x="71160" y="65213"/>
                    </a:cubicBezTo>
                    <a:cubicBezTo>
                      <a:pt x="71290" y="65924"/>
                      <a:pt x="71420" y="66625"/>
                      <a:pt x="71576" y="67352"/>
                    </a:cubicBezTo>
                    <a:cubicBezTo>
                      <a:pt x="71628" y="67993"/>
                      <a:pt x="71697" y="68617"/>
                      <a:pt x="71758" y="69283"/>
                    </a:cubicBezTo>
                    <a:cubicBezTo>
                      <a:pt x="71853" y="72288"/>
                      <a:pt x="71619" y="75102"/>
                      <a:pt x="70875" y="78159"/>
                    </a:cubicBezTo>
                    <a:cubicBezTo>
                      <a:pt x="69299" y="84134"/>
                      <a:pt x="65584" y="90256"/>
                      <a:pt x="59635" y="94412"/>
                    </a:cubicBezTo>
                    <a:cubicBezTo>
                      <a:pt x="56674" y="96490"/>
                      <a:pt x="53236" y="98049"/>
                      <a:pt x="49504" y="98897"/>
                    </a:cubicBezTo>
                    <a:cubicBezTo>
                      <a:pt x="48517" y="99044"/>
                      <a:pt x="47521" y="99209"/>
                      <a:pt x="46525" y="99382"/>
                    </a:cubicBezTo>
                    <a:cubicBezTo>
                      <a:pt x="45642" y="99460"/>
                      <a:pt x="44794" y="99512"/>
                      <a:pt x="43928" y="99564"/>
                    </a:cubicBezTo>
                    <a:lnTo>
                      <a:pt x="43832" y="99573"/>
                    </a:lnTo>
                    <a:lnTo>
                      <a:pt x="43599" y="99564"/>
                    </a:lnTo>
                    <a:lnTo>
                      <a:pt x="43417" y="99573"/>
                    </a:lnTo>
                    <a:lnTo>
                      <a:pt x="43070" y="99555"/>
                    </a:lnTo>
                    <a:lnTo>
                      <a:pt x="42360" y="99538"/>
                    </a:lnTo>
                    <a:lnTo>
                      <a:pt x="40932" y="99495"/>
                    </a:lnTo>
                    <a:cubicBezTo>
                      <a:pt x="39988" y="99469"/>
                      <a:pt x="39035" y="99417"/>
                      <a:pt x="38074" y="99261"/>
                    </a:cubicBezTo>
                    <a:cubicBezTo>
                      <a:pt x="30411" y="98438"/>
                      <a:pt x="22756" y="95252"/>
                      <a:pt x="16374" y="90186"/>
                    </a:cubicBezTo>
                    <a:cubicBezTo>
                      <a:pt x="13179" y="87666"/>
                      <a:pt x="10382" y="84593"/>
                      <a:pt x="7940" y="81241"/>
                    </a:cubicBezTo>
                    <a:cubicBezTo>
                      <a:pt x="5533" y="77864"/>
                      <a:pt x="3689" y="74089"/>
                      <a:pt x="2277" y="70132"/>
                    </a:cubicBezTo>
                    <a:lnTo>
                      <a:pt x="1377" y="67127"/>
                    </a:lnTo>
                    <a:cubicBezTo>
                      <a:pt x="1091" y="66088"/>
                      <a:pt x="935" y="64988"/>
                      <a:pt x="710" y="63923"/>
                    </a:cubicBezTo>
                    <a:lnTo>
                      <a:pt x="416" y="62295"/>
                    </a:lnTo>
                    <a:lnTo>
                      <a:pt x="260" y="60875"/>
                    </a:lnTo>
                    <a:lnTo>
                      <a:pt x="139" y="59464"/>
                    </a:lnTo>
                    <a:lnTo>
                      <a:pt x="69" y="58745"/>
                    </a:lnTo>
                    <a:lnTo>
                      <a:pt x="26" y="58390"/>
                    </a:lnTo>
                    <a:lnTo>
                      <a:pt x="0" y="58000"/>
                    </a:lnTo>
                    <a:lnTo>
                      <a:pt x="9" y="57819"/>
                    </a:lnTo>
                    <a:cubicBezTo>
                      <a:pt x="9" y="55775"/>
                      <a:pt x="0" y="53740"/>
                      <a:pt x="95" y="51748"/>
                    </a:cubicBezTo>
                    <a:cubicBezTo>
                      <a:pt x="320" y="49722"/>
                      <a:pt x="520" y="47696"/>
                      <a:pt x="831" y="45704"/>
                    </a:cubicBezTo>
                    <a:cubicBezTo>
                      <a:pt x="2165" y="37738"/>
                      <a:pt x="5308" y="30231"/>
                      <a:pt x="9603" y="23849"/>
                    </a:cubicBezTo>
                    <a:cubicBezTo>
                      <a:pt x="13837" y="17424"/>
                      <a:pt x="19422" y="12263"/>
                      <a:pt x="25267" y="8410"/>
                    </a:cubicBezTo>
                    <a:cubicBezTo>
                      <a:pt x="31181" y="4591"/>
                      <a:pt x="37485" y="2192"/>
                      <a:pt x="43451" y="1050"/>
                    </a:cubicBezTo>
                    <a:cubicBezTo>
                      <a:pt x="44187" y="894"/>
                      <a:pt x="44906" y="729"/>
                      <a:pt x="45651" y="599"/>
                    </a:cubicBezTo>
                    <a:cubicBezTo>
                      <a:pt x="46404" y="521"/>
                      <a:pt x="47149" y="435"/>
                      <a:pt x="47893" y="365"/>
                    </a:cubicBezTo>
                    <a:cubicBezTo>
                      <a:pt x="49348" y="236"/>
                      <a:pt x="50872" y="-24"/>
                      <a:pt x="52154" y="2"/>
                    </a:cubicBezTo>
                    <a:cubicBezTo>
                      <a:pt x="53453" y="19"/>
                      <a:pt x="54708" y="36"/>
                      <a:pt x="55946" y="54"/>
                    </a:cubicBezTo>
                    <a:lnTo>
                      <a:pt x="56856" y="71"/>
                    </a:lnTo>
                    <a:lnTo>
                      <a:pt x="57115" y="54"/>
                    </a:lnTo>
                    <a:lnTo>
                      <a:pt x="57228" y="71"/>
                    </a:lnTo>
                    <a:lnTo>
                      <a:pt x="57462" y="97"/>
                    </a:lnTo>
                    <a:lnTo>
                      <a:pt x="57921" y="140"/>
                    </a:lnTo>
                    <a:cubicBezTo>
                      <a:pt x="58535" y="227"/>
                      <a:pt x="59142" y="279"/>
                      <a:pt x="59739" y="322"/>
                    </a:cubicBezTo>
                    <a:cubicBezTo>
                      <a:pt x="60925" y="461"/>
                      <a:pt x="62068" y="573"/>
                      <a:pt x="63168" y="703"/>
                    </a:cubicBezTo>
                    <a:cubicBezTo>
                      <a:pt x="64268" y="833"/>
                      <a:pt x="65333" y="1110"/>
                      <a:pt x="66329" y="1283"/>
                    </a:cubicBezTo>
                    <a:cubicBezTo>
                      <a:pt x="68355" y="1708"/>
                      <a:pt x="70199" y="2045"/>
                      <a:pt x="71853" y="2582"/>
                    </a:cubicBezTo>
                    <a:cubicBezTo>
                      <a:pt x="73481" y="3084"/>
                      <a:pt x="74918" y="3526"/>
                      <a:pt x="76200" y="3916"/>
                    </a:cubicBezTo>
                    <a:cubicBezTo>
                      <a:pt x="77395" y="4409"/>
                      <a:pt x="78417" y="4825"/>
                      <a:pt x="79231" y="5180"/>
                    </a:cubicBezTo>
                    <a:cubicBezTo>
                      <a:pt x="80893" y="5864"/>
                      <a:pt x="81776" y="6219"/>
                      <a:pt x="81776" y="6219"/>
                    </a:cubicBezTo>
                    <a:cubicBezTo>
                      <a:pt x="82062" y="6340"/>
                      <a:pt x="82209" y="6669"/>
                      <a:pt x="82080" y="6946"/>
                    </a:cubicBezTo>
                    <a:cubicBezTo>
                      <a:pt x="81958" y="7223"/>
                      <a:pt x="81699" y="7353"/>
                      <a:pt x="81447" y="7319"/>
                    </a:cubicBezTo>
                    <a:close/>
                  </a:path>
                </a:pathLst>
              </a:custGeom>
              <a:grpFill/>
              <a:ln w="8653" cap="flat">
                <a:noFill/>
                <a:prstDash val="solid"/>
                <a:miter/>
              </a:ln>
            </p:spPr>
            <p:txBody>
              <a:bodyPr rtlCol="0" anchor="ctr"/>
              <a:lstStyle/>
              <a:p>
                <a:endParaRPr lang="en-IN" dirty="0"/>
              </a:p>
            </p:txBody>
          </p:sp>
          <p:sp>
            <p:nvSpPr>
              <p:cNvPr id="557" name="Freeform: Shape 556">
                <a:extLst>
                  <a:ext uri="{FF2B5EF4-FFF2-40B4-BE49-F238E27FC236}">
                    <a16:creationId xmlns:a16="http://schemas.microsoft.com/office/drawing/2014/main" id="{7D8349D3-C5B0-42CD-955E-8234E7B346A6}"/>
                  </a:ext>
                </a:extLst>
              </p:cNvPr>
              <p:cNvSpPr/>
              <p:nvPr/>
            </p:nvSpPr>
            <p:spPr>
              <a:xfrm>
                <a:off x="-2133947" y="2991317"/>
                <a:ext cx="77007" cy="103064"/>
              </a:xfrm>
              <a:custGeom>
                <a:avLst/>
                <a:gdLst>
                  <a:gd name="connsiteX0" fmla="*/ 66191 w 77007"/>
                  <a:gd name="connsiteY0" fmla="*/ 1689 h 103064"/>
                  <a:gd name="connsiteX1" fmla="*/ 63490 w 77007"/>
                  <a:gd name="connsiteY1" fmla="*/ 2061 h 103064"/>
                  <a:gd name="connsiteX2" fmla="*/ 60208 w 77007"/>
                  <a:gd name="connsiteY2" fmla="*/ 2485 h 103064"/>
                  <a:gd name="connsiteX3" fmla="*/ 55948 w 77007"/>
                  <a:gd name="connsiteY3" fmla="*/ 3334 h 103064"/>
                  <a:gd name="connsiteX4" fmla="*/ 50744 w 77007"/>
                  <a:gd name="connsiteY4" fmla="*/ 4581 h 103064"/>
                  <a:gd name="connsiteX5" fmla="*/ 47808 w 77007"/>
                  <a:gd name="connsiteY5" fmla="*/ 5386 h 103064"/>
                  <a:gd name="connsiteX6" fmla="*/ 44743 w 77007"/>
                  <a:gd name="connsiteY6" fmla="*/ 6417 h 103064"/>
                  <a:gd name="connsiteX7" fmla="*/ 43124 w 77007"/>
                  <a:gd name="connsiteY7" fmla="*/ 6971 h 103064"/>
                  <a:gd name="connsiteX8" fmla="*/ 42717 w 77007"/>
                  <a:gd name="connsiteY8" fmla="*/ 7101 h 103064"/>
                  <a:gd name="connsiteX9" fmla="*/ 42500 w 77007"/>
                  <a:gd name="connsiteY9" fmla="*/ 7179 h 103064"/>
                  <a:gd name="connsiteX10" fmla="*/ 42396 w 77007"/>
                  <a:gd name="connsiteY10" fmla="*/ 7213 h 103064"/>
                  <a:gd name="connsiteX11" fmla="*/ 42492 w 77007"/>
                  <a:gd name="connsiteY11" fmla="*/ 7187 h 103064"/>
                  <a:gd name="connsiteX12" fmla="*/ 42431 w 77007"/>
                  <a:gd name="connsiteY12" fmla="*/ 7213 h 103064"/>
                  <a:gd name="connsiteX13" fmla="*/ 41582 w 77007"/>
                  <a:gd name="connsiteY13" fmla="*/ 7586 h 103064"/>
                  <a:gd name="connsiteX14" fmla="*/ 38127 w 77007"/>
                  <a:gd name="connsiteY14" fmla="*/ 9110 h 103064"/>
                  <a:gd name="connsiteX15" fmla="*/ 34846 w 77007"/>
                  <a:gd name="connsiteY15" fmla="*/ 10850 h 103064"/>
                  <a:gd name="connsiteX16" fmla="*/ 33218 w 77007"/>
                  <a:gd name="connsiteY16" fmla="*/ 11751 h 103064"/>
                  <a:gd name="connsiteX17" fmla="*/ 31590 w 77007"/>
                  <a:gd name="connsiteY17" fmla="*/ 12876 h 103064"/>
                  <a:gd name="connsiteX18" fmla="*/ 28308 w 77007"/>
                  <a:gd name="connsiteY18" fmla="*/ 15240 h 103064"/>
                  <a:gd name="connsiteX19" fmla="*/ 25095 w 77007"/>
                  <a:gd name="connsiteY19" fmla="*/ 17951 h 103064"/>
                  <a:gd name="connsiteX20" fmla="*/ 22065 w 77007"/>
                  <a:gd name="connsiteY20" fmla="*/ 21025 h 103064"/>
                  <a:gd name="connsiteX21" fmla="*/ 19242 w 77007"/>
                  <a:gd name="connsiteY21" fmla="*/ 24462 h 103064"/>
                  <a:gd name="connsiteX22" fmla="*/ 10851 w 77007"/>
                  <a:gd name="connsiteY22" fmla="*/ 41183 h 103064"/>
                  <a:gd name="connsiteX23" fmla="*/ 9241 w 77007"/>
                  <a:gd name="connsiteY23" fmla="*/ 61073 h 103064"/>
                  <a:gd name="connsiteX24" fmla="*/ 10107 w 77007"/>
                  <a:gd name="connsiteY24" fmla="*/ 66164 h 103064"/>
                  <a:gd name="connsiteX25" fmla="*/ 11466 w 77007"/>
                  <a:gd name="connsiteY25" fmla="*/ 71187 h 103064"/>
                  <a:gd name="connsiteX26" fmla="*/ 11527 w 77007"/>
                  <a:gd name="connsiteY26" fmla="*/ 71343 h 103064"/>
                  <a:gd name="connsiteX27" fmla="*/ 11466 w 77007"/>
                  <a:gd name="connsiteY27" fmla="*/ 71213 h 103064"/>
                  <a:gd name="connsiteX28" fmla="*/ 11509 w 77007"/>
                  <a:gd name="connsiteY28" fmla="*/ 71291 h 103064"/>
                  <a:gd name="connsiteX29" fmla="*/ 11630 w 77007"/>
                  <a:gd name="connsiteY29" fmla="*/ 71628 h 103064"/>
                  <a:gd name="connsiteX30" fmla="*/ 11890 w 77007"/>
                  <a:gd name="connsiteY30" fmla="*/ 72286 h 103064"/>
                  <a:gd name="connsiteX31" fmla="*/ 12384 w 77007"/>
                  <a:gd name="connsiteY31" fmla="*/ 73620 h 103064"/>
                  <a:gd name="connsiteX32" fmla="*/ 12903 w 77007"/>
                  <a:gd name="connsiteY32" fmla="*/ 74936 h 103064"/>
                  <a:gd name="connsiteX33" fmla="*/ 13449 w 77007"/>
                  <a:gd name="connsiteY33" fmla="*/ 75975 h 103064"/>
                  <a:gd name="connsiteX34" fmla="*/ 14583 w 77007"/>
                  <a:gd name="connsiteY34" fmla="*/ 78114 h 103064"/>
                  <a:gd name="connsiteX35" fmla="*/ 15917 w 77007"/>
                  <a:gd name="connsiteY35" fmla="*/ 80253 h 103064"/>
                  <a:gd name="connsiteX36" fmla="*/ 22714 w 77007"/>
                  <a:gd name="connsiteY36" fmla="*/ 87821 h 103064"/>
                  <a:gd name="connsiteX37" fmla="*/ 31321 w 77007"/>
                  <a:gd name="connsiteY37" fmla="*/ 93250 h 103064"/>
                  <a:gd name="connsiteX38" fmla="*/ 50822 w 77007"/>
                  <a:gd name="connsiteY38" fmla="*/ 96107 h 103064"/>
                  <a:gd name="connsiteX39" fmla="*/ 53211 w 77007"/>
                  <a:gd name="connsiteY39" fmla="*/ 95683 h 103064"/>
                  <a:gd name="connsiteX40" fmla="*/ 55428 w 77007"/>
                  <a:gd name="connsiteY40" fmla="*/ 95172 h 103064"/>
                  <a:gd name="connsiteX41" fmla="*/ 57905 w 77007"/>
                  <a:gd name="connsiteY41" fmla="*/ 94341 h 103064"/>
                  <a:gd name="connsiteX42" fmla="*/ 59853 w 77007"/>
                  <a:gd name="connsiteY42" fmla="*/ 93441 h 103064"/>
                  <a:gd name="connsiteX43" fmla="*/ 66754 w 77007"/>
                  <a:gd name="connsiteY43" fmla="*/ 87907 h 103064"/>
                  <a:gd name="connsiteX44" fmla="*/ 72201 w 77007"/>
                  <a:gd name="connsiteY44" fmla="*/ 72641 h 103064"/>
                  <a:gd name="connsiteX45" fmla="*/ 71006 w 77007"/>
                  <a:gd name="connsiteY45" fmla="*/ 65428 h 103064"/>
                  <a:gd name="connsiteX46" fmla="*/ 70322 w 77007"/>
                  <a:gd name="connsiteY46" fmla="*/ 63645 h 103064"/>
                  <a:gd name="connsiteX47" fmla="*/ 69620 w 77007"/>
                  <a:gd name="connsiteY47" fmla="*/ 62268 h 103064"/>
                  <a:gd name="connsiteX48" fmla="*/ 68763 w 77007"/>
                  <a:gd name="connsiteY48" fmla="*/ 60900 h 103064"/>
                  <a:gd name="connsiteX49" fmla="*/ 67811 w 77007"/>
                  <a:gd name="connsiteY49" fmla="*/ 59662 h 103064"/>
                  <a:gd name="connsiteX50" fmla="*/ 58952 w 77007"/>
                  <a:gd name="connsiteY50" fmla="*/ 53946 h 103064"/>
                  <a:gd name="connsiteX51" fmla="*/ 52077 w 77007"/>
                  <a:gd name="connsiteY51" fmla="*/ 53487 h 103064"/>
                  <a:gd name="connsiteX52" fmla="*/ 50285 w 77007"/>
                  <a:gd name="connsiteY52" fmla="*/ 53825 h 103064"/>
                  <a:gd name="connsiteX53" fmla="*/ 49679 w 77007"/>
                  <a:gd name="connsiteY53" fmla="*/ 53981 h 103064"/>
                  <a:gd name="connsiteX54" fmla="*/ 49497 w 77007"/>
                  <a:gd name="connsiteY54" fmla="*/ 54016 h 103064"/>
                  <a:gd name="connsiteX55" fmla="*/ 47349 w 77007"/>
                  <a:gd name="connsiteY55" fmla="*/ 52682 h 103064"/>
                  <a:gd name="connsiteX56" fmla="*/ 48631 w 77007"/>
                  <a:gd name="connsiteY56" fmla="*/ 50552 h 103064"/>
                  <a:gd name="connsiteX57" fmla="*/ 49358 w 77007"/>
                  <a:gd name="connsiteY57" fmla="*/ 50344 h 103064"/>
                  <a:gd name="connsiteX58" fmla="*/ 51514 w 77007"/>
                  <a:gd name="connsiteY58" fmla="*/ 49859 h 103064"/>
                  <a:gd name="connsiteX59" fmla="*/ 59931 w 77007"/>
                  <a:gd name="connsiteY59" fmla="*/ 50171 h 103064"/>
                  <a:gd name="connsiteX60" fmla="*/ 71066 w 77007"/>
                  <a:gd name="connsiteY60" fmla="*/ 56856 h 103064"/>
                  <a:gd name="connsiteX61" fmla="*/ 72305 w 77007"/>
                  <a:gd name="connsiteY61" fmla="*/ 58371 h 103064"/>
                  <a:gd name="connsiteX62" fmla="*/ 73448 w 77007"/>
                  <a:gd name="connsiteY62" fmla="*/ 60051 h 103064"/>
                  <a:gd name="connsiteX63" fmla="*/ 74461 w 77007"/>
                  <a:gd name="connsiteY63" fmla="*/ 61982 h 103064"/>
                  <a:gd name="connsiteX64" fmla="*/ 75206 w 77007"/>
                  <a:gd name="connsiteY64" fmla="*/ 63740 h 103064"/>
                  <a:gd name="connsiteX65" fmla="*/ 76981 w 77007"/>
                  <a:gd name="connsiteY65" fmla="*/ 72520 h 103064"/>
                  <a:gd name="connsiteX66" fmla="*/ 71032 w 77007"/>
                  <a:gd name="connsiteY66" fmla="*/ 91362 h 103064"/>
                  <a:gd name="connsiteX67" fmla="*/ 62667 w 77007"/>
                  <a:gd name="connsiteY67" fmla="*/ 98601 h 103064"/>
                  <a:gd name="connsiteX68" fmla="*/ 59957 w 77007"/>
                  <a:gd name="connsiteY68" fmla="*/ 99970 h 103064"/>
                  <a:gd name="connsiteX69" fmla="*/ 57524 w 77007"/>
                  <a:gd name="connsiteY69" fmla="*/ 100896 h 103064"/>
                  <a:gd name="connsiteX70" fmla="*/ 57463 w 77007"/>
                  <a:gd name="connsiteY70" fmla="*/ 100931 h 103064"/>
                  <a:gd name="connsiteX71" fmla="*/ 57221 w 77007"/>
                  <a:gd name="connsiteY71" fmla="*/ 101000 h 103064"/>
                  <a:gd name="connsiteX72" fmla="*/ 57056 w 77007"/>
                  <a:gd name="connsiteY72" fmla="*/ 101060 h 103064"/>
                  <a:gd name="connsiteX73" fmla="*/ 56718 w 77007"/>
                  <a:gd name="connsiteY73" fmla="*/ 101156 h 103064"/>
                  <a:gd name="connsiteX74" fmla="*/ 56017 w 77007"/>
                  <a:gd name="connsiteY74" fmla="*/ 101346 h 103064"/>
                  <a:gd name="connsiteX75" fmla="*/ 54649 w 77007"/>
                  <a:gd name="connsiteY75" fmla="*/ 101710 h 103064"/>
                  <a:gd name="connsiteX76" fmla="*/ 51852 w 77007"/>
                  <a:gd name="connsiteY76" fmla="*/ 102351 h 103064"/>
                  <a:gd name="connsiteX77" fmla="*/ 28455 w 77007"/>
                  <a:gd name="connsiteY77" fmla="*/ 100048 h 103064"/>
                  <a:gd name="connsiteX78" fmla="*/ 17752 w 77007"/>
                  <a:gd name="connsiteY78" fmla="*/ 93977 h 103064"/>
                  <a:gd name="connsiteX79" fmla="*/ 9067 w 77007"/>
                  <a:gd name="connsiteY79" fmla="*/ 85050 h 103064"/>
                  <a:gd name="connsiteX80" fmla="*/ 7318 w 77007"/>
                  <a:gd name="connsiteY80" fmla="*/ 82435 h 103064"/>
                  <a:gd name="connsiteX81" fmla="*/ 5725 w 77007"/>
                  <a:gd name="connsiteY81" fmla="*/ 79569 h 103064"/>
                  <a:gd name="connsiteX82" fmla="*/ 4963 w 77007"/>
                  <a:gd name="connsiteY82" fmla="*/ 78114 h 103064"/>
                  <a:gd name="connsiteX83" fmla="*/ 4409 w 77007"/>
                  <a:gd name="connsiteY83" fmla="*/ 76789 h 103064"/>
                  <a:gd name="connsiteX84" fmla="*/ 3881 w 77007"/>
                  <a:gd name="connsiteY84" fmla="*/ 75482 h 103064"/>
                  <a:gd name="connsiteX85" fmla="*/ 3612 w 77007"/>
                  <a:gd name="connsiteY85" fmla="*/ 74823 h 103064"/>
                  <a:gd name="connsiteX86" fmla="*/ 3456 w 77007"/>
                  <a:gd name="connsiteY86" fmla="*/ 74520 h 103064"/>
                  <a:gd name="connsiteX87" fmla="*/ 3318 w 77007"/>
                  <a:gd name="connsiteY87" fmla="*/ 74148 h 103064"/>
                  <a:gd name="connsiteX88" fmla="*/ 3266 w 77007"/>
                  <a:gd name="connsiteY88" fmla="*/ 73949 h 103064"/>
                  <a:gd name="connsiteX89" fmla="*/ 1543 w 77007"/>
                  <a:gd name="connsiteY89" fmla="*/ 68113 h 103064"/>
                  <a:gd name="connsiteX90" fmla="*/ 460 w 77007"/>
                  <a:gd name="connsiteY90" fmla="*/ 62147 h 103064"/>
                  <a:gd name="connsiteX91" fmla="*/ 2409 w 77007"/>
                  <a:gd name="connsiteY91" fmla="*/ 38689 h 103064"/>
                  <a:gd name="connsiteX92" fmla="*/ 12834 w 77007"/>
                  <a:gd name="connsiteY92" fmla="*/ 19301 h 103064"/>
                  <a:gd name="connsiteX93" fmla="*/ 28022 w 77007"/>
                  <a:gd name="connsiteY93" fmla="*/ 6927 h 103064"/>
                  <a:gd name="connsiteX94" fmla="*/ 29996 w 77007"/>
                  <a:gd name="connsiteY94" fmla="*/ 5854 h 103064"/>
                  <a:gd name="connsiteX95" fmla="*/ 32075 w 77007"/>
                  <a:gd name="connsiteY95" fmla="*/ 4945 h 103064"/>
                  <a:gd name="connsiteX96" fmla="*/ 36032 w 77007"/>
                  <a:gd name="connsiteY96" fmla="*/ 3343 h 103064"/>
                  <a:gd name="connsiteX97" fmla="*/ 39660 w 77007"/>
                  <a:gd name="connsiteY97" fmla="*/ 2278 h 103064"/>
                  <a:gd name="connsiteX98" fmla="*/ 40552 w 77007"/>
                  <a:gd name="connsiteY98" fmla="*/ 2027 h 103064"/>
                  <a:gd name="connsiteX99" fmla="*/ 40786 w 77007"/>
                  <a:gd name="connsiteY99" fmla="*/ 1949 h 103064"/>
                  <a:gd name="connsiteX100" fmla="*/ 40916 w 77007"/>
                  <a:gd name="connsiteY100" fmla="*/ 1905 h 103064"/>
                  <a:gd name="connsiteX101" fmla="*/ 41141 w 77007"/>
                  <a:gd name="connsiteY101" fmla="*/ 1888 h 103064"/>
                  <a:gd name="connsiteX102" fmla="*/ 41600 w 77007"/>
                  <a:gd name="connsiteY102" fmla="*/ 1784 h 103064"/>
                  <a:gd name="connsiteX103" fmla="*/ 43392 w 77007"/>
                  <a:gd name="connsiteY103" fmla="*/ 1429 h 103064"/>
                  <a:gd name="connsiteX104" fmla="*/ 46795 w 77007"/>
                  <a:gd name="connsiteY104" fmla="*/ 762 h 103064"/>
                  <a:gd name="connsiteX105" fmla="*/ 49990 w 77007"/>
                  <a:gd name="connsiteY105" fmla="*/ 398 h 103064"/>
                  <a:gd name="connsiteX106" fmla="*/ 55636 w 77007"/>
                  <a:gd name="connsiteY106" fmla="*/ 0 h 103064"/>
                  <a:gd name="connsiteX107" fmla="*/ 60173 w 77007"/>
                  <a:gd name="connsiteY107" fmla="*/ 9 h 103064"/>
                  <a:gd name="connsiteX108" fmla="*/ 63455 w 77007"/>
                  <a:gd name="connsiteY108" fmla="*/ 303 h 103064"/>
                  <a:gd name="connsiteX109" fmla="*/ 66174 w 77007"/>
                  <a:gd name="connsiteY109" fmla="*/ 581 h 103064"/>
                  <a:gd name="connsiteX110" fmla="*/ 66694 w 77007"/>
                  <a:gd name="connsiteY110" fmla="*/ 1169 h 103064"/>
                  <a:gd name="connsiteX111" fmla="*/ 66191 w 77007"/>
                  <a:gd name="connsiteY111" fmla="*/ 1689 h 103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77007" h="103064">
                    <a:moveTo>
                      <a:pt x="66191" y="1689"/>
                    </a:moveTo>
                    <a:cubicBezTo>
                      <a:pt x="66191" y="1689"/>
                      <a:pt x="65248" y="1827"/>
                      <a:pt x="63490" y="2061"/>
                    </a:cubicBezTo>
                    <a:cubicBezTo>
                      <a:pt x="62589" y="2165"/>
                      <a:pt x="61507" y="2312"/>
                      <a:pt x="60208" y="2485"/>
                    </a:cubicBezTo>
                    <a:cubicBezTo>
                      <a:pt x="58970" y="2719"/>
                      <a:pt x="57550" y="3014"/>
                      <a:pt x="55948" y="3334"/>
                    </a:cubicBezTo>
                    <a:cubicBezTo>
                      <a:pt x="54372" y="3551"/>
                      <a:pt x="52614" y="4053"/>
                      <a:pt x="50744" y="4581"/>
                    </a:cubicBezTo>
                    <a:cubicBezTo>
                      <a:pt x="49808" y="4841"/>
                      <a:pt x="48821" y="5066"/>
                      <a:pt x="47808" y="5386"/>
                    </a:cubicBezTo>
                    <a:cubicBezTo>
                      <a:pt x="46812" y="5724"/>
                      <a:pt x="45799" y="6070"/>
                      <a:pt x="44743" y="6417"/>
                    </a:cubicBezTo>
                    <a:cubicBezTo>
                      <a:pt x="44206" y="6598"/>
                      <a:pt x="43669" y="6789"/>
                      <a:pt x="43124" y="6971"/>
                    </a:cubicBezTo>
                    <a:lnTo>
                      <a:pt x="42717" y="7101"/>
                    </a:lnTo>
                    <a:lnTo>
                      <a:pt x="42500" y="7179"/>
                    </a:lnTo>
                    <a:lnTo>
                      <a:pt x="42396" y="7213"/>
                    </a:lnTo>
                    <a:cubicBezTo>
                      <a:pt x="42647" y="7135"/>
                      <a:pt x="42440" y="7213"/>
                      <a:pt x="42492" y="7187"/>
                    </a:cubicBezTo>
                    <a:lnTo>
                      <a:pt x="42431" y="7213"/>
                    </a:lnTo>
                    <a:lnTo>
                      <a:pt x="41582" y="7586"/>
                    </a:lnTo>
                    <a:cubicBezTo>
                      <a:pt x="40457" y="8079"/>
                      <a:pt x="39296" y="8573"/>
                      <a:pt x="38127" y="9110"/>
                    </a:cubicBezTo>
                    <a:cubicBezTo>
                      <a:pt x="36898" y="9612"/>
                      <a:pt x="35971" y="10279"/>
                      <a:pt x="34846" y="10850"/>
                    </a:cubicBezTo>
                    <a:cubicBezTo>
                      <a:pt x="34317" y="11144"/>
                      <a:pt x="33763" y="11456"/>
                      <a:pt x="33218" y="11751"/>
                    </a:cubicBezTo>
                    <a:cubicBezTo>
                      <a:pt x="32672" y="12088"/>
                      <a:pt x="32144" y="12487"/>
                      <a:pt x="31590" y="12876"/>
                    </a:cubicBezTo>
                    <a:cubicBezTo>
                      <a:pt x="30525" y="13673"/>
                      <a:pt x="29338" y="14340"/>
                      <a:pt x="28308" y="15240"/>
                    </a:cubicBezTo>
                    <a:cubicBezTo>
                      <a:pt x="27252" y="16123"/>
                      <a:pt x="26186" y="17024"/>
                      <a:pt x="25095" y="17951"/>
                    </a:cubicBezTo>
                    <a:cubicBezTo>
                      <a:pt x="24100" y="18955"/>
                      <a:pt x="23086" y="19977"/>
                      <a:pt x="22065" y="21025"/>
                    </a:cubicBezTo>
                    <a:cubicBezTo>
                      <a:pt x="21086" y="22116"/>
                      <a:pt x="20229" y="23345"/>
                      <a:pt x="19242" y="24462"/>
                    </a:cubicBezTo>
                    <a:cubicBezTo>
                      <a:pt x="15553" y="29208"/>
                      <a:pt x="12704" y="34922"/>
                      <a:pt x="10851" y="41183"/>
                    </a:cubicBezTo>
                    <a:cubicBezTo>
                      <a:pt x="9024" y="47426"/>
                      <a:pt x="8470" y="54267"/>
                      <a:pt x="9241" y="61073"/>
                    </a:cubicBezTo>
                    <a:cubicBezTo>
                      <a:pt x="9483" y="62753"/>
                      <a:pt x="9829" y="64450"/>
                      <a:pt x="10107" y="66164"/>
                    </a:cubicBezTo>
                    <a:cubicBezTo>
                      <a:pt x="10574" y="67836"/>
                      <a:pt x="11016" y="69507"/>
                      <a:pt x="11466" y="71187"/>
                    </a:cubicBezTo>
                    <a:lnTo>
                      <a:pt x="11527" y="71343"/>
                    </a:lnTo>
                    <a:cubicBezTo>
                      <a:pt x="11596" y="71559"/>
                      <a:pt x="11440" y="71143"/>
                      <a:pt x="11466" y="71213"/>
                    </a:cubicBezTo>
                    <a:lnTo>
                      <a:pt x="11509" y="71291"/>
                    </a:lnTo>
                    <a:lnTo>
                      <a:pt x="11630" y="71628"/>
                    </a:lnTo>
                    <a:lnTo>
                      <a:pt x="11890" y="72286"/>
                    </a:lnTo>
                    <a:lnTo>
                      <a:pt x="12384" y="73620"/>
                    </a:lnTo>
                    <a:lnTo>
                      <a:pt x="12903" y="74936"/>
                    </a:lnTo>
                    <a:lnTo>
                      <a:pt x="13449" y="75975"/>
                    </a:lnTo>
                    <a:cubicBezTo>
                      <a:pt x="13847" y="76677"/>
                      <a:pt x="14124" y="77387"/>
                      <a:pt x="14583" y="78114"/>
                    </a:cubicBezTo>
                    <a:lnTo>
                      <a:pt x="15917" y="80253"/>
                    </a:lnTo>
                    <a:cubicBezTo>
                      <a:pt x="17865" y="83015"/>
                      <a:pt x="20073" y="85656"/>
                      <a:pt x="22714" y="87821"/>
                    </a:cubicBezTo>
                    <a:cubicBezTo>
                      <a:pt x="25355" y="89951"/>
                      <a:pt x="28213" y="91865"/>
                      <a:pt x="31321" y="93250"/>
                    </a:cubicBezTo>
                    <a:cubicBezTo>
                      <a:pt x="37504" y="96004"/>
                      <a:pt x="44371" y="97034"/>
                      <a:pt x="50822" y="96107"/>
                    </a:cubicBezTo>
                    <a:cubicBezTo>
                      <a:pt x="51636" y="96038"/>
                      <a:pt x="52432" y="95900"/>
                      <a:pt x="53211" y="95683"/>
                    </a:cubicBezTo>
                    <a:lnTo>
                      <a:pt x="55428" y="95172"/>
                    </a:lnTo>
                    <a:cubicBezTo>
                      <a:pt x="56268" y="94904"/>
                      <a:pt x="57073" y="94618"/>
                      <a:pt x="57905" y="94341"/>
                    </a:cubicBezTo>
                    <a:lnTo>
                      <a:pt x="59853" y="93441"/>
                    </a:lnTo>
                    <a:cubicBezTo>
                      <a:pt x="62520" y="92038"/>
                      <a:pt x="64875" y="90116"/>
                      <a:pt x="66754" y="87907"/>
                    </a:cubicBezTo>
                    <a:cubicBezTo>
                      <a:pt x="70521" y="83422"/>
                      <a:pt x="72227" y="77811"/>
                      <a:pt x="72201" y="72641"/>
                    </a:cubicBezTo>
                    <a:cubicBezTo>
                      <a:pt x="72158" y="70104"/>
                      <a:pt x="71629" y="67489"/>
                      <a:pt x="71006" y="65428"/>
                    </a:cubicBezTo>
                    <a:cubicBezTo>
                      <a:pt x="70763" y="64822"/>
                      <a:pt x="70547" y="64225"/>
                      <a:pt x="70322" y="63645"/>
                    </a:cubicBezTo>
                    <a:cubicBezTo>
                      <a:pt x="70088" y="63177"/>
                      <a:pt x="69846" y="62709"/>
                      <a:pt x="69620" y="62268"/>
                    </a:cubicBezTo>
                    <a:cubicBezTo>
                      <a:pt x="69335" y="61809"/>
                      <a:pt x="69058" y="61341"/>
                      <a:pt x="68763" y="60900"/>
                    </a:cubicBezTo>
                    <a:cubicBezTo>
                      <a:pt x="68443" y="60475"/>
                      <a:pt x="68131" y="60051"/>
                      <a:pt x="67811" y="59662"/>
                    </a:cubicBezTo>
                    <a:cubicBezTo>
                      <a:pt x="65144" y="56518"/>
                      <a:pt x="61819" y="54691"/>
                      <a:pt x="58952" y="53946"/>
                    </a:cubicBezTo>
                    <a:cubicBezTo>
                      <a:pt x="56060" y="53150"/>
                      <a:pt x="53662" y="53271"/>
                      <a:pt x="52077" y="53487"/>
                    </a:cubicBezTo>
                    <a:cubicBezTo>
                      <a:pt x="51280" y="53557"/>
                      <a:pt x="50692" y="53747"/>
                      <a:pt x="50285" y="53825"/>
                    </a:cubicBezTo>
                    <a:cubicBezTo>
                      <a:pt x="49878" y="53938"/>
                      <a:pt x="49679" y="53981"/>
                      <a:pt x="49679" y="53981"/>
                    </a:cubicBezTo>
                    <a:lnTo>
                      <a:pt x="49497" y="54016"/>
                    </a:lnTo>
                    <a:cubicBezTo>
                      <a:pt x="48536" y="54258"/>
                      <a:pt x="47566" y="53652"/>
                      <a:pt x="47349" y="52682"/>
                    </a:cubicBezTo>
                    <a:cubicBezTo>
                      <a:pt x="47115" y="51738"/>
                      <a:pt x="47687" y="50803"/>
                      <a:pt x="48631" y="50552"/>
                    </a:cubicBezTo>
                    <a:cubicBezTo>
                      <a:pt x="48631" y="50552"/>
                      <a:pt x="48873" y="50483"/>
                      <a:pt x="49358" y="50344"/>
                    </a:cubicBezTo>
                    <a:cubicBezTo>
                      <a:pt x="49843" y="50232"/>
                      <a:pt x="50553" y="49998"/>
                      <a:pt x="51514" y="49859"/>
                    </a:cubicBezTo>
                    <a:cubicBezTo>
                      <a:pt x="53437" y="49522"/>
                      <a:pt x="56363" y="49305"/>
                      <a:pt x="59931" y="50171"/>
                    </a:cubicBezTo>
                    <a:cubicBezTo>
                      <a:pt x="63472" y="50985"/>
                      <a:pt x="67629" y="53037"/>
                      <a:pt x="71066" y="56856"/>
                    </a:cubicBezTo>
                    <a:cubicBezTo>
                      <a:pt x="71482" y="57350"/>
                      <a:pt x="71898" y="57843"/>
                      <a:pt x="72305" y="58371"/>
                    </a:cubicBezTo>
                    <a:cubicBezTo>
                      <a:pt x="72668" y="58917"/>
                      <a:pt x="73058" y="59488"/>
                      <a:pt x="73448" y="60051"/>
                    </a:cubicBezTo>
                    <a:cubicBezTo>
                      <a:pt x="73785" y="60674"/>
                      <a:pt x="74115" y="61307"/>
                      <a:pt x="74461" y="61982"/>
                    </a:cubicBezTo>
                    <a:cubicBezTo>
                      <a:pt x="74712" y="62554"/>
                      <a:pt x="74954" y="63160"/>
                      <a:pt x="75206" y="63740"/>
                    </a:cubicBezTo>
                    <a:cubicBezTo>
                      <a:pt x="76184" y="66606"/>
                      <a:pt x="76807" y="69351"/>
                      <a:pt x="76981" y="72520"/>
                    </a:cubicBezTo>
                    <a:cubicBezTo>
                      <a:pt x="77249" y="78677"/>
                      <a:pt x="75483" y="85647"/>
                      <a:pt x="71032" y="91362"/>
                    </a:cubicBezTo>
                    <a:cubicBezTo>
                      <a:pt x="68815" y="94202"/>
                      <a:pt x="65984" y="96714"/>
                      <a:pt x="62667" y="98601"/>
                    </a:cubicBezTo>
                    <a:cubicBezTo>
                      <a:pt x="61767" y="99060"/>
                      <a:pt x="60866" y="99511"/>
                      <a:pt x="59957" y="99970"/>
                    </a:cubicBezTo>
                    <a:cubicBezTo>
                      <a:pt x="59160" y="100273"/>
                      <a:pt x="58338" y="100584"/>
                      <a:pt x="57524" y="100896"/>
                    </a:cubicBezTo>
                    <a:lnTo>
                      <a:pt x="57463" y="100931"/>
                    </a:lnTo>
                    <a:lnTo>
                      <a:pt x="57221" y="101000"/>
                    </a:lnTo>
                    <a:lnTo>
                      <a:pt x="57056" y="101060"/>
                    </a:lnTo>
                    <a:lnTo>
                      <a:pt x="56718" y="101156"/>
                    </a:lnTo>
                    <a:lnTo>
                      <a:pt x="56017" y="101346"/>
                    </a:lnTo>
                    <a:lnTo>
                      <a:pt x="54649" y="101710"/>
                    </a:lnTo>
                    <a:cubicBezTo>
                      <a:pt x="53740" y="101996"/>
                      <a:pt x="52822" y="102212"/>
                      <a:pt x="51852" y="102351"/>
                    </a:cubicBezTo>
                    <a:cubicBezTo>
                      <a:pt x="44293" y="103805"/>
                      <a:pt x="36032" y="103035"/>
                      <a:pt x="28455" y="100048"/>
                    </a:cubicBezTo>
                    <a:cubicBezTo>
                      <a:pt x="24645" y="98593"/>
                      <a:pt x="21069" y="96480"/>
                      <a:pt x="17752" y="93977"/>
                    </a:cubicBezTo>
                    <a:cubicBezTo>
                      <a:pt x="14453" y="91475"/>
                      <a:pt x="11570" y="88392"/>
                      <a:pt x="9067" y="85050"/>
                    </a:cubicBezTo>
                    <a:lnTo>
                      <a:pt x="7318" y="82435"/>
                    </a:lnTo>
                    <a:cubicBezTo>
                      <a:pt x="6747" y="81543"/>
                      <a:pt x="6262" y="80530"/>
                      <a:pt x="5725" y="79569"/>
                    </a:cubicBezTo>
                    <a:lnTo>
                      <a:pt x="4963" y="78114"/>
                    </a:lnTo>
                    <a:lnTo>
                      <a:pt x="4409" y="76789"/>
                    </a:lnTo>
                    <a:lnTo>
                      <a:pt x="3881" y="75482"/>
                    </a:lnTo>
                    <a:lnTo>
                      <a:pt x="3612" y="74823"/>
                    </a:lnTo>
                    <a:lnTo>
                      <a:pt x="3456" y="74520"/>
                    </a:lnTo>
                    <a:lnTo>
                      <a:pt x="3318" y="74148"/>
                    </a:lnTo>
                    <a:lnTo>
                      <a:pt x="3266" y="73949"/>
                    </a:lnTo>
                    <a:cubicBezTo>
                      <a:pt x="2668" y="72001"/>
                      <a:pt x="2054" y="70078"/>
                      <a:pt x="1543" y="68113"/>
                    </a:cubicBezTo>
                    <a:cubicBezTo>
                      <a:pt x="1179" y="66121"/>
                      <a:pt x="763" y="64138"/>
                      <a:pt x="460" y="62147"/>
                    </a:cubicBezTo>
                    <a:cubicBezTo>
                      <a:pt x="-587" y="54137"/>
                      <a:pt x="192" y="46049"/>
                      <a:pt x="2409" y="38689"/>
                    </a:cubicBezTo>
                    <a:cubicBezTo>
                      <a:pt x="4573" y="31294"/>
                      <a:pt x="8375" y="24705"/>
                      <a:pt x="12834" y="19301"/>
                    </a:cubicBezTo>
                    <a:cubicBezTo>
                      <a:pt x="17354" y="13915"/>
                      <a:pt x="22680" y="9768"/>
                      <a:pt x="28022" y="6927"/>
                    </a:cubicBezTo>
                    <a:cubicBezTo>
                      <a:pt x="28698" y="6555"/>
                      <a:pt x="29330" y="6174"/>
                      <a:pt x="29996" y="5854"/>
                    </a:cubicBezTo>
                    <a:cubicBezTo>
                      <a:pt x="30698" y="5542"/>
                      <a:pt x="31399" y="5239"/>
                      <a:pt x="32075" y="4945"/>
                    </a:cubicBezTo>
                    <a:cubicBezTo>
                      <a:pt x="33425" y="4399"/>
                      <a:pt x="34794" y="3698"/>
                      <a:pt x="36032" y="3343"/>
                    </a:cubicBezTo>
                    <a:cubicBezTo>
                      <a:pt x="37287" y="2979"/>
                      <a:pt x="38482" y="2633"/>
                      <a:pt x="39660" y="2278"/>
                    </a:cubicBezTo>
                    <a:lnTo>
                      <a:pt x="40552" y="2027"/>
                    </a:lnTo>
                    <a:lnTo>
                      <a:pt x="40786" y="1949"/>
                    </a:lnTo>
                    <a:lnTo>
                      <a:pt x="40916" y="1905"/>
                    </a:lnTo>
                    <a:lnTo>
                      <a:pt x="41141" y="1888"/>
                    </a:lnTo>
                    <a:lnTo>
                      <a:pt x="41600" y="1784"/>
                    </a:lnTo>
                    <a:cubicBezTo>
                      <a:pt x="42197" y="1663"/>
                      <a:pt x="42803" y="1550"/>
                      <a:pt x="43392" y="1429"/>
                    </a:cubicBezTo>
                    <a:cubicBezTo>
                      <a:pt x="44544" y="1204"/>
                      <a:pt x="45687" y="970"/>
                      <a:pt x="46795" y="762"/>
                    </a:cubicBezTo>
                    <a:cubicBezTo>
                      <a:pt x="47886" y="572"/>
                      <a:pt x="48968" y="511"/>
                      <a:pt x="49990" y="398"/>
                    </a:cubicBezTo>
                    <a:cubicBezTo>
                      <a:pt x="52034" y="217"/>
                      <a:pt x="53895" y="-8"/>
                      <a:pt x="55636" y="0"/>
                    </a:cubicBezTo>
                    <a:cubicBezTo>
                      <a:pt x="57325" y="18"/>
                      <a:pt x="58849" y="9"/>
                      <a:pt x="60173" y="9"/>
                    </a:cubicBezTo>
                    <a:cubicBezTo>
                      <a:pt x="61464" y="130"/>
                      <a:pt x="62563" y="225"/>
                      <a:pt x="63455" y="303"/>
                    </a:cubicBezTo>
                    <a:cubicBezTo>
                      <a:pt x="65222" y="476"/>
                      <a:pt x="66174" y="581"/>
                      <a:pt x="66174" y="581"/>
                    </a:cubicBezTo>
                    <a:cubicBezTo>
                      <a:pt x="66486" y="598"/>
                      <a:pt x="66711" y="875"/>
                      <a:pt x="66694" y="1169"/>
                    </a:cubicBezTo>
                    <a:cubicBezTo>
                      <a:pt x="66650" y="1455"/>
                      <a:pt x="66443" y="1654"/>
                      <a:pt x="66191" y="1689"/>
                    </a:cubicBezTo>
                    <a:close/>
                  </a:path>
                </a:pathLst>
              </a:custGeom>
              <a:grpFill/>
              <a:ln w="8653" cap="flat">
                <a:noFill/>
                <a:prstDash val="solid"/>
                <a:miter/>
              </a:ln>
            </p:spPr>
            <p:txBody>
              <a:bodyPr rtlCol="0" anchor="ctr"/>
              <a:lstStyle/>
              <a:p>
                <a:endParaRPr lang="en-IN" dirty="0"/>
              </a:p>
            </p:txBody>
          </p:sp>
          <p:sp>
            <p:nvSpPr>
              <p:cNvPr id="558" name="Freeform: Shape 557">
                <a:extLst>
                  <a:ext uri="{FF2B5EF4-FFF2-40B4-BE49-F238E27FC236}">
                    <a16:creationId xmlns:a16="http://schemas.microsoft.com/office/drawing/2014/main" id="{3A2B7D06-0334-4A9F-A083-78F77E794A07}"/>
                  </a:ext>
                </a:extLst>
              </p:cNvPr>
              <p:cNvSpPr/>
              <p:nvPr/>
            </p:nvSpPr>
            <p:spPr>
              <a:xfrm>
                <a:off x="-2316001" y="3222819"/>
                <a:ext cx="82916" cy="106342"/>
              </a:xfrm>
              <a:custGeom>
                <a:avLst/>
                <a:gdLst>
                  <a:gd name="connsiteX0" fmla="*/ 50030 w 82916"/>
                  <a:gd name="connsiteY0" fmla="*/ 1090 h 106342"/>
                  <a:gd name="connsiteX1" fmla="*/ 47553 w 82916"/>
                  <a:gd name="connsiteY1" fmla="*/ 2250 h 106342"/>
                  <a:gd name="connsiteX2" fmla="*/ 44557 w 82916"/>
                  <a:gd name="connsiteY2" fmla="*/ 3610 h 106342"/>
                  <a:gd name="connsiteX3" fmla="*/ 40730 w 82916"/>
                  <a:gd name="connsiteY3" fmla="*/ 5671 h 106342"/>
                  <a:gd name="connsiteX4" fmla="*/ 36123 w 82916"/>
                  <a:gd name="connsiteY4" fmla="*/ 8389 h 106342"/>
                  <a:gd name="connsiteX5" fmla="*/ 33569 w 82916"/>
                  <a:gd name="connsiteY5" fmla="*/ 10035 h 106342"/>
                  <a:gd name="connsiteX6" fmla="*/ 30928 w 82916"/>
                  <a:gd name="connsiteY6" fmla="*/ 11940 h 106342"/>
                  <a:gd name="connsiteX7" fmla="*/ 29551 w 82916"/>
                  <a:gd name="connsiteY7" fmla="*/ 12935 h 106342"/>
                  <a:gd name="connsiteX8" fmla="*/ 29196 w 82916"/>
                  <a:gd name="connsiteY8" fmla="*/ 13186 h 106342"/>
                  <a:gd name="connsiteX9" fmla="*/ 29023 w 82916"/>
                  <a:gd name="connsiteY9" fmla="*/ 13308 h 106342"/>
                  <a:gd name="connsiteX10" fmla="*/ 28919 w 82916"/>
                  <a:gd name="connsiteY10" fmla="*/ 13377 h 106342"/>
                  <a:gd name="connsiteX11" fmla="*/ 29005 w 82916"/>
                  <a:gd name="connsiteY11" fmla="*/ 13325 h 106342"/>
                  <a:gd name="connsiteX12" fmla="*/ 28962 w 82916"/>
                  <a:gd name="connsiteY12" fmla="*/ 13368 h 106342"/>
                  <a:gd name="connsiteX13" fmla="*/ 28261 w 82916"/>
                  <a:gd name="connsiteY13" fmla="*/ 13949 h 106342"/>
                  <a:gd name="connsiteX14" fmla="*/ 25403 w 82916"/>
                  <a:gd name="connsiteY14" fmla="*/ 16425 h 106342"/>
                  <a:gd name="connsiteX15" fmla="*/ 22788 w 82916"/>
                  <a:gd name="connsiteY15" fmla="*/ 19075 h 106342"/>
                  <a:gd name="connsiteX16" fmla="*/ 21498 w 82916"/>
                  <a:gd name="connsiteY16" fmla="*/ 20417 h 106342"/>
                  <a:gd name="connsiteX17" fmla="*/ 20268 w 82916"/>
                  <a:gd name="connsiteY17" fmla="*/ 21967 h 106342"/>
                  <a:gd name="connsiteX18" fmla="*/ 17826 w 82916"/>
                  <a:gd name="connsiteY18" fmla="*/ 25205 h 106342"/>
                  <a:gd name="connsiteX19" fmla="*/ 15549 w 82916"/>
                  <a:gd name="connsiteY19" fmla="*/ 28730 h 106342"/>
                  <a:gd name="connsiteX20" fmla="*/ 13566 w 82916"/>
                  <a:gd name="connsiteY20" fmla="*/ 32566 h 106342"/>
                  <a:gd name="connsiteX21" fmla="*/ 11869 w 82916"/>
                  <a:gd name="connsiteY21" fmla="*/ 36679 h 106342"/>
                  <a:gd name="connsiteX22" fmla="*/ 8795 w 82916"/>
                  <a:gd name="connsiteY22" fmla="*/ 55131 h 106342"/>
                  <a:gd name="connsiteX23" fmla="*/ 13125 w 82916"/>
                  <a:gd name="connsiteY23" fmla="*/ 74606 h 106342"/>
                  <a:gd name="connsiteX24" fmla="*/ 15445 w 82916"/>
                  <a:gd name="connsiteY24" fmla="*/ 79212 h 106342"/>
                  <a:gd name="connsiteX25" fmla="*/ 18242 w 82916"/>
                  <a:gd name="connsiteY25" fmla="*/ 83611 h 106342"/>
                  <a:gd name="connsiteX26" fmla="*/ 18337 w 82916"/>
                  <a:gd name="connsiteY26" fmla="*/ 83750 h 106342"/>
                  <a:gd name="connsiteX27" fmla="*/ 18259 w 82916"/>
                  <a:gd name="connsiteY27" fmla="*/ 83645 h 106342"/>
                  <a:gd name="connsiteX28" fmla="*/ 18303 w 82916"/>
                  <a:gd name="connsiteY28" fmla="*/ 83715 h 106342"/>
                  <a:gd name="connsiteX29" fmla="*/ 18519 w 82916"/>
                  <a:gd name="connsiteY29" fmla="*/ 83992 h 106342"/>
                  <a:gd name="connsiteX30" fmla="*/ 18961 w 82916"/>
                  <a:gd name="connsiteY30" fmla="*/ 84546 h 106342"/>
                  <a:gd name="connsiteX31" fmla="*/ 19827 w 82916"/>
                  <a:gd name="connsiteY31" fmla="*/ 85663 h 106342"/>
                  <a:gd name="connsiteX32" fmla="*/ 20701 w 82916"/>
                  <a:gd name="connsiteY32" fmla="*/ 86763 h 106342"/>
                  <a:gd name="connsiteX33" fmla="*/ 21550 w 82916"/>
                  <a:gd name="connsiteY33" fmla="*/ 87620 h 106342"/>
                  <a:gd name="connsiteX34" fmla="*/ 23238 w 82916"/>
                  <a:gd name="connsiteY34" fmla="*/ 89335 h 106342"/>
                  <a:gd name="connsiteX35" fmla="*/ 25161 w 82916"/>
                  <a:gd name="connsiteY35" fmla="*/ 90980 h 106342"/>
                  <a:gd name="connsiteX36" fmla="*/ 33880 w 82916"/>
                  <a:gd name="connsiteY36" fmla="*/ 96210 h 106342"/>
                  <a:gd name="connsiteX37" fmla="*/ 43691 w 82916"/>
                  <a:gd name="connsiteY37" fmla="*/ 98851 h 106342"/>
                  <a:gd name="connsiteX38" fmla="*/ 63183 w 82916"/>
                  <a:gd name="connsiteY38" fmla="*/ 95838 h 106342"/>
                  <a:gd name="connsiteX39" fmla="*/ 65356 w 82916"/>
                  <a:gd name="connsiteY39" fmla="*/ 94738 h 106342"/>
                  <a:gd name="connsiteX40" fmla="*/ 67322 w 82916"/>
                  <a:gd name="connsiteY40" fmla="*/ 93604 h 106342"/>
                  <a:gd name="connsiteX41" fmla="*/ 69417 w 82916"/>
                  <a:gd name="connsiteY41" fmla="*/ 92062 h 106342"/>
                  <a:gd name="connsiteX42" fmla="*/ 71011 w 82916"/>
                  <a:gd name="connsiteY42" fmla="*/ 90642 h 106342"/>
                  <a:gd name="connsiteX43" fmla="*/ 75990 w 82916"/>
                  <a:gd name="connsiteY43" fmla="*/ 83316 h 106342"/>
                  <a:gd name="connsiteX44" fmla="*/ 76708 w 82916"/>
                  <a:gd name="connsiteY44" fmla="*/ 67133 h 106342"/>
                  <a:gd name="connsiteX45" fmla="*/ 73435 w 82916"/>
                  <a:gd name="connsiteY45" fmla="*/ 60586 h 106342"/>
                  <a:gd name="connsiteX46" fmla="*/ 72258 w 82916"/>
                  <a:gd name="connsiteY46" fmla="*/ 59097 h 106342"/>
                  <a:gd name="connsiteX47" fmla="*/ 71175 w 82916"/>
                  <a:gd name="connsiteY47" fmla="*/ 57980 h 106342"/>
                  <a:gd name="connsiteX48" fmla="*/ 69963 w 82916"/>
                  <a:gd name="connsiteY48" fmla="*/ 56906 h 106342"/>
                  <a:gd name="connsiteX49" fmla="*/ 68690 w 82916"/>
                  <a:gd name="connsiteY49" fmla="*/ 56006 h 106342"/>
                  <a:gd name="connsiteX50" fmla="*/ 58524 w 82916"/>
                  <a:gd name="connsiteY50" fmla="*/ 53157 h 106342"/>
                  <a:gd name="connsiteX51" fmla="*/ 51831 w 82916"/>
                  <a:gd name="connsiteY51" fmla="*/ 54767 h 106342"/>
                  <a:gd name="connsiteX52" fmla="*/ 50211 w 82916"/>
                  <a:gd name="connsiteY52" fmla="*/ 55616 h 106342"/>
                  <a:gd name="connsiteX53" fmla="*/ 49666 w 82916"/>
                  <a:gd name="connsiteY53" fmla="*/ 55937 h 106342"/>
                  <a:gd name="connsiteX54" fmla="*/ 49510 w 82916"/>
                  <a:gd name="connsiteY54" fmla="*/ 56032 h 106342"/>
                  <a:gd name="connsiteX55" fmla="*/ 47060 w 82916"/>
                  <a:gd name="connsiteY55" fmla="*/ 55382 h 106342"/>
                  <a:gd name="connsiteX56" fmla="*/ 47648 w 82916"/>
                  <a:gd name="connsiteY56" fmla="*/ 52975 h 106342"/>
                  <a:gd name="connsiteX57" fmla="*/ 48289 w 82916"/>
                  <a:gd name="connsiteY57" fmla="*/ 52559 h 106342"/>
                  <a:gd name="connsiteX58" fmla="*/ 50220 w 82916"/>
                  <a:gd name="connsiteY58" fmla="*/ 51451 h 106342"/>
                  <a:gd name="connsiteX59" fmla="*/ 58342 w 82916"/>
                  <a:gd name="connsiteY59" fmla="*/ 49278 h 106342"/>
                  <a:gd name="connsiteX60" fmla="*/ 70967 w 82916"/>
                  <a:gd name="connsiteY60" fmla="*/ 52369 h 106342"/>
                  <a:gd name="connsiteX61" fmla="*/ 72595 w 82916"/>
                  <a:gd name="connsiteY61" fmla="*/ 53451 h 106342"/>
                  <a:gd name="connsiteX62" fmla="*/ 74180 w 82916"/>
                  <a:gd name="connsiteY62" fmla="*/ 54733 h 106342"/>
                  <a:gd name="connsiteX63" fmla="*/ 75721 w 82916"/>
                  <a:gd name="connsiteY63" fmla="*/ 56266 h 106342"/>
                  <a:gd name="connsiteX64" fmla="*/ 76959 w 82916"/>
                  <a:gd name="connsiteY64" fmla="*/ 57755 h 106342"/>
                  <a:gd name="connsiteX65" fmla="*/ 81228 w 82916"/>
                  <a:gd name="connsiteY65" fmla="*/ 65583 h 106342"/>
                  <a:gd name="connsiteX66" fmla="*/ 81107 w 82916"/>
                  <a:gd name="connsiteY66" fmla="*/ 85343 h 106342"/>
                  <a:gd name="connsiteX67" fmla="*/ 75245 w 82916"/>
                  <a:gd name="connsiteY67" fmla="*/ 94747 h 106342"/>
                  <a:gd name="connsiteX68" fmla="*/ 73063 w 82916"/>
                  <a:gd name="connsiteY68" fmla="*/ 96833 h 106342"/>
                  <a:gd name="connsiteX69" fmla="*/ 71019 w 82916"/>
                  <a:gd name="connsiteY69" fmla="*/ 98453 h 106342"/>
                  <a:gd name="connsiteX70" fmla="*/ 70959 w 82916"/>
                  <a:gd name="connsiteY70" fmla="*/ 98513 h 106342"/>
                  <a:gd name="connsiteX71" fmla="*/ 70768 w 82916"/>
                  <a:gd name="connsiteY71" fmla="*/ 98660 h 106342"/>
                  <a:gd name="connsiteX72" fmla="*/ 70612 w 82916"/>
                  <a:gd name="connsiteY72" fmla="*/ 98747 h 106342"/>
                  <a:gd name="connsiteX73" fmla="*/ 70309 w 82916"/>
                  <a:gd name="connsiteY73" fmla="*/ 98929 h 106342"/>
                  <a:gd name="connsiteX74" fmla="*/ 69720 w 82916"/>
                  <a:gd name="connsiteY74" fmla="*/ 99319 h 106342"/>
                  <a:gd name="connsiteX75" fmla="*/ 68517 w 82916"/>
                  <a:gd name="connsiteY75" fmla="*/ 100080 h 106342"/>
                  <a:gd name="connsiteX76" fmla="*/ 66014 w 82916"/>
                  <a:gd name="connsiteY76" fmla="*/ 101509 h 106342"/>
                  <a:gd name="connsiteX77" fmla="*/ 42981 w 82916"/>
                  <a:gd name="connsiteY77" fmla="*/ 106220 h 106342"/>
                  <a:gd name="connsiteX78" fmla="*/ 30971 w 82916"/>
                  <a:gd name="connsiteY78" fmla="*/ 103579 h 106342"/>
                  <a:gd name="connsiteX79" fmla="*/ 20035 w 82916"/>
                  <a:gd name="connsiteY79" fmla="*/ 97595 h 106342"/>
                  <a:gd name="connsiteX80" fmla="*/ 17601 w 82916"/>
                  <a:gd name="connsiteY80" fmla="*/ 95612 h 106342"/>
                  <a:gd name="connsiteX81" fmla="*/ 15237 w 82916"/>
                  <a:gd name="connsiteY81" fmla="*/ 93335 h 106342"/>
                  <a:gd name="connsiteX82" fmla="*/ 14068 w 82916"/>
                  <a:gd name="connsiteY82" fmla="*/ 92175 h 106342"/>
                  <a:gd name="connsiteX83" fmla="*/ 13151 w 82916"/>
                  <a:gd name="connsiteY83" fmla="*/ 91075 h 106342"/>
                  <a:gd name="connsiteX84" fmla="*/ 12241 w 82916"/>
                  <a:gd name="connsiteY84" fmla="*/ 89984 h 106342"/>
                  <a:gd name="connsiteX85" fmla="*/ 11800 w 82916"/>
                  <a:gd name="connsiteY85" fmla="*/ 89430 h 106342"/>
                  <a:gd name="connsiteX86" fmla="*/ 11566 w 82916"/>
                  <a:gd name="connsiteY86" fmla="*/ 89170 h 106342"/>
                  <a:gd name="connsiteX87" fmla="*/ 11323 w 82916"/>
                  <a:gd name="connsiteY87" fmla="*/ 88850 h 106342"/>
                  <a:gd name="connsiteX88" fmla="*/ 11228 w 82916"/>
                  <a:gd name="connsiteY88" fmla="*/ 88694 h 106342"/>
                  <a:gd name="connsiteX89" fmla="*/ 7869 w 82916"/>
                  <a:gd name="connsiteY89" fmla="*/ 83611 h 106342"/>
                  <a:gd name="connsiteX90" fmla="*/ 5072 w 82916"/>
                  <a:gd name="connsiteY90" fmla="*/ 78225 h 106342"/>
                  <a:gd name="connsiteX91" fmla="*/ 6 w 82916"/>
                  <a:gd name="connsiteY91" fmla="*/ 55226 h 106342"/>
                  <a:gd name="connsiteX92" fmla="*/ 4249 w 82916"/>
                  <a:gd name="connsiteY92" fmla="*/ 33648 h 106342"/>
                  <a:gd name="connsiteX93" fmla="*/ 15107 w 82916"/>
                  <a:gd name="connsiteY93" fmla="*/ 17325 h 106342"/>
                  <a:gd name="connsiteX94" fmla="*/ 16692 w 82916"/>
                  <a:gd name="connsiteY94" fmla="*/ 15706 h 106342"/>
                  <a:gd name="connsiteX95" fmla="*/ 18407 w 82916"/>
                  <a:gd name="connsiteY95" fmla="*/ 14243 h 106342"/>
                  <a:gd name="connsiteX96" fmla="*/ 21723 w 82916"/>
                  <a:gd name="connsiteY96" fmla="*/ 11567 h 106342"/>
                  <a:gd name="connsiteX97" fmla="*/ 24875 w 82916"/>
                  <a:gd name="connsiteY97" fmla="*/ 9454 h 106342"/>
                  <a:gd name="connsiteX98" fmla="*/ 25637 w 82916"/>
                  <a:gd name="connsiteY98" fmla="*/ 8926 h 106342"/>
                  <a:gd name="connsiteX99" fmla="*/ 25845 w 82916"/>
                  <a:gd name="connsiteY99" fmla="*/ 8796 h 106342"/>
                  <a:gd name="connsiteX100" fmla="*/ 25949 w 82916"/>
                  <a:gd name="connsiteY100" fmla="*/ 8736 h 106342"/>
                  <a:gd name="connsiteX101" fmla="*/ 26156 w 82916"/>
                  <a:gd name="connsiteY101" fmla="*/ 8623 h 106342"/>
                  <a:gd name="connsiteX102" fmla="*/ 26563 w 82916"/>
                  <a:gd name="connsiteY102" fmla="*/ 8398 h 106342"/>
                  <a:gd name="connsiteX103" fmla="*/ 28183 w 82916"/>
                  <a:gd name="connsiteY103" fmla="*/ 7532 h 106342"/>
                  <a:gd name="connsiteX104" fmla="*/ 31231 w 82916"/>
                  <a:gd name="connsiteY104" fmla="*/ 5896 h 106342"/>
                  <a:gd name="connsiteX105" fmla="*/ 34183 w 82916"/>
                  <a:gd name="connsiteY105" fmla="*/ 4614 h 106342"/>
                  <a:gd name="connsiteX106" fmla="*/ 39448 w 82916"/>
                  <a:gd name="connsiteY106" fmla="*/ 2588 h 106342"/>
                  <a:gd name="connsiteX107" fmla="*/ 43804 w 82916"/>
                  <a:gd name="connsiteY107" fmla="*/ 1254 h 106342"/>
                  <a:gd name="connsiteX108" fmla="*/ 47025 w 82916"/>
                  <a:gd name="connsiteY108" fmla="*/ 561 h 106342"/>
                  <a:gd name="connsiteX109" fmla="*/ 49718 w 82916"/>
                  <a:gd name="connsiteY109" fmla="*/ 16 h 106342"/>
                  <a:gd name="connsiteX110" fmla="*/ 50385 w 82916"/>
                  <a:gd name="connsiteY110" fmla="*/ 449 h 106342"/>
                  <a:gd name="connsiteX111" fmla="*/ 50030 w 82916"/>
                  <a:gd name="connsiteY111" fmla="*/ 1090 h 10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2916" h="106342">
                    <a:moveTo>
                      <a:pt x="50030" y="1090"/>
                    </a:moveTo>
                    <a:cubicBezTo>
                      <a:pt x="50030" y="1090"/>
                      <a:pt x="49164" y="1479"/>
                      <a:pt x="47553" y="2250"/>
                    </a:cubicBezTo>
                    <a:cubicBezTo>
                      <a:pt x="46722" y="2614"/>
                      <a:pt x="45735" y="3073"/>
                      <a:pt x="44557" y="3610"/>
                    </a:cubicBezTo>
                    <a:cubicBezTo>
                      <a:pt x="43440" y="4198"/>
                      <a:pt x="42158" y="4891"/>
                      <a:pt x="40730" y="5671"/>
                    </a:cubicBezTo>
                    <a:cubicBezTo>
                      <a:pt x="39284" y="6354"/>
                      <a:pt x="37768" y="7359"/>
                      <a:pt x="36123" y="8389"/>
                    </a:cubicBezTo>
                    <a:cubicBezTo>
                      <a:pt x="35283" y="8918"/>
                      <a:pt x="34426" y="9437"/>
                      <a:pt x="33569" y="10035"/>
                    </a:cubicBezTo>
                    <a:cubicBezTo>
                      <a:pt x="32711" y="10649"/>
                      <a:pt x="31828" y="11281"/>
                      <a:pt x="30928" y="11940"/>
                    </a:cubicBezTo>
                    <a:cubicBezTo>
                      <a:pt x="30477" y="12260"/>
                      <a:pt x="30010" y="12580"/>
                      <a:pt x="29551" y="12935"/>
                    </a:cubicBezTo>
                    <a:lnTo>
                      <a:pt x="29196" y="13186"/>
                    </a:lnTo>
                    <a:lnTo>
                      <a:pt x="29023" y="13308"/>
                    </a:lnTo>
                    <a:lnTo>
                      <a:pt x="28919" y="13377"/>
                    </a:lnTo>
                    <a:cubicBezTo>
                      <a:pt x="29135" y="13213"/>
                      <a:pt x="28962" y="13360"/>
                      <a:pt x="29005" y="13325"/>
                    </a:cubicBezTo>
                    <a:lnTo>
                      <a:pt x="28962" y="13368"/>
                    </a:lnTo>
                    <a:lnTo>
                      <a:pt x="28261" y="13949"/>
                    </a:lnTo>
                    <a:cubicBezTo>
                      <a:pt x="27334" y="14771"/>
                      <a:pt x="26390" y="15594"/>
                      <a:pt x="25403" y="16425"/>
                    </a:cubicBezTo>
                    <a:cubicBezTo>
                      <a:pt x="24373" y="17265"/>
                      <a:pt x="23680" y="18174"/>
                      <a:pt x="22788" y="19075"/>
                    </a:cubicBezTo>
                    <a:cubicBezTo>
                      <a:pt x="22364" y="19516"/>
                      <a:pt x="21931" y="19958"/>
                      <a:pt x="21498" y="20417"/>
                    </a:cubicBezTo>
                    <a:cubicBezTo>
                      <a:pt x="21065" y="20902"/>
                      <a:pt x="20675" y="21439"/>
                      <a:pt x="20268" y="21967"/>
                    </a:cubicBezTo>
                    <a:cubicBezTo>
                      <a:pt x="19480" y="23049"/>
                      <a:pt x="18554" y="24019"/>
                      <a:pt x="17826" y="25205"/>
                    </a:cubicBezTo>
                    <a:cubicBezTo>
                      <a:pt x="17082" y="26348"/>
                      <a:pt x="16320" y="27526"/>
                      <a:pt x="15549" y="28730"/>
                    </a:cubicBezTo>
                    <a:cubicBezTo>
                      <a:pt x="14900" y="29985"/>
                      <a:pt x="14233" y="31258"/>
                      <a:pt x="13566" y="32566"/>
                    </a:cubicBezTo>
                    <a:cubicBezTo>
                      <a:pt x="12960" y="33882"/>
                      <a:pt x="12484" y="35310"/>
                      <a:pt x="11869" y="36679"/>
                    </a:cubicBezTo>
                    <a:cubicBezTo>
                      <a:pt x="9756" y="42290"/>
                      <a:pt x="8717" y="48620"/>
                      <a:pt x="8795" y="55131"/>
                    </a:cubicBezTo>
                    <a:cubicBezTo>
                      <a:pt x="8899" y="61634"/>
                      <a:pt x="10371" y="68319"/>
                      <a:pt x="13125" y="74606"/>
                    </a:cubicBezTo>
                    <a:cubicBezTo>
                      <a:pt x="13843" y="76155"/>
                      <a:pt x="14683" y="77671"/>
                      <a:pt x="15445" y="79212"/>
                    </a:cubicBezTo>
                    <a:lnTo>
                      <a:pt x="18242" y="83611"/>
                    </a:lnTo>
                    <a:lnTo>
                      <a:pt x="18337" y="83750"/>
                    </a:lnTo>
                    <a:cubicBezTo>
                      <a:pt x="18467" y="83931"/>
                      <a:pt x="18207" y="83576"/>
                      <a:pt x="18259" y="83645"/>
                    </a:cubicBezTo>
                    <a:lnTo>
                      <a:pt x="18303" y="83715"/>
                    </a:lnTo>
                    <a:lnTo>
                      <a:pt x="18519" y="83992"/>
                    </a:lnTo>
                    <a:lnTo>
                      <a:pt x="18961" y="84546"/>
                    </a:lnTo>
                    <a:lnTo>
                      <a:pt x="19827" y="85663"/>
                    </a:lnTo>
                    <a:lnTo>
                      <a:pt x="20701" y="86763"/>
                    </a:lnTo>
                    <a:lnTo>
                      <a:pt x="21550" y="87620"/>
                    </a:lnTo>
                    <a:cubicBezTo>
                      <a:pt x="22130" y="88174"/>
                      <a:pt x="22606" y="88772"/>
                      <a:pt x="23238" y="89335"/>
                    </a:cubicBezTo>
                    <a:lnTo>
                      <a:pt x="25161" y="90980"/>
                    </a:lnTo>
                    <a:cubicBezTo>
                      <a:pt x="27836" y="93049"/>
                      <a:pt x="30728" y="94902"/>
                      <a:pt x="33880" y="96210"/>
                    </a:cubicBezTo>
                    <a:cubicBezTo>
                      <a:pt x="37041" y="97465"/>
                      <a:pt x="40331" y="98444"/>
                      <a:pt x="43691" y="98851"/>
                    </a:cubicBezTo>
                    <a:cubicBezTo>
                      <a:pt x="50411" y="99682"/>
                      <a:pt x="57286" y="98626"/>
                      <a:pt x="63183" y="95838"/>
                    </a:cubicBezTo>
                    <a:cubicBezTo>
                      <a:pt x="63945" y="95535"/>
                      <a:pt x="64655" y="95145"/>
                      <a:pt x="65356" y="94738"/>
                    </a:cubicBezTo>
                    <a:lnTo>
                      <a:pt x="67322" y="93604"/>
                    </a:lnTo>
                    <a:lnTo>
                      <a:pt x="69417" y="92062"/>
                    </a:lnTo>
                    <a:lnTo>
                      <a:pt x="71011" y="90642"/>
                    </a:lnTo>
                    <a:cubicBezTo>
                      <a:pt x="73167" y="88529"/>
                      <a:pt x="74855" y="86009"/>
                      <a:pt x="75990" y="83316"/>
                    </a:cubicBezTo>
                    <a:cubicBezTo>
                      <a:pt x="78276" y="77939"/>
                      <a:pt x="78258" y="72051"/>
                      <a:pt x="76708" y="67133"/>
                    </a:cubicBezTo>
                    <a:cubicBezTo>
                      <a:pt x="75903" y="64725"/>
                      <a:pt x="74630" y="62396"/>
                      <a:pt x="73435" y="60586"/>
                    </a:cubicBezTo>
                    <a:cubicBezTo>
                      <a:pt x="73037" y="60076"/>
                      <a:pt x="72630" y="59573"/>
                      <a:pt x="72258" y="59097"/>
                    </a:cubicBezTo>
                    <a:cubicBezTo>
                      <a:pt x="71885" y="58707"/>
                      <a:pt x="71530" y="58335"/>
                      <a:pt x="71175" y="57980"/>
                    </a:cubicBezTo>
                    <a:cubicBezTo>
                      <a:pt x="70759" y="57616"/>
                      <a:pt x="70370" y="57253"/>
                      <a:pt x="69963" y="56906"/>
                    </a:cubicBezTo>
                    <a:cubicBezTo>
                      <a:pt x="69530" y="56612"/>
                      <a:pt x="69097" y="56309"/>
                      <a:pt x="68690" y="56006"/>
                    </a:cubicBezTo>
                    <a:cubicBezTo>
                      <a:pt x="65218" y="53780"/>
                      <a:pt x="61486" y="53027"/>
                      <a:pt x="58524" y="53157"/>
                    </a:cubicBezTo>
                    <a:cubicBezTo>
                      <a:pt x="55528" y="53261"/>
                      <a:pt x="53251" y="54066"/>
                      <a:pt x="51831" y="54767"/>
                    </a:cubicBezTo>
                    <a:cubicBezTo>
                      <a:pt x="51086" y="55071"/>
                      <a:pt x="50575" y="55417"/>
                      <a:pt x="50211" y="55616"/>
                    </a:cubicBezTo>
                    <a:cubicBezTo>
                      <a:pt x="49856" y="55833"/>
                      <a:pt x="49666" y="55937"/>
                      <a:pt x="49666" y="55937"/>
                    </a:cubicBezTo>
                    <a:lnTo>
                      <a:pt x="49510" y="56032"/>
                    </a:lnTo>
                    <a:cubicBezTo>
                      <a:pt x="48653" y="56534"/>
                      <a:pt x="47553" y="56222"/>
                      <a:pt x="47060" y="55382"/>
                    </a:cubicBezTo>
                    <a:cubicBezTo>
                      <a:pt x="46566" y="54551"/>
                      <a:pt x="46852" y="53486"/>
                      <a:pt x="47648" y="52975"/>
                    </a:cubicBezTo>
                    <a:cubicBezTo>
                      <a:pt x="47648" y="52975"/>
                      <a:pt x="47865" y="52828"/>
                      <a:pt x="48289" y="52559"/>
                    </a:cubicBezTo>
                    <a:cubicBezTo>
                      <a:pt x="48731" y="52308"/>
                      <a:pt x="49328" y="51858"/>
                      <a:pt x="50220" y="51451"/>
                    </a:cubicBezTo>
                    <a:cubicBezTo>
                      <a:pt x="51926" y="50568"/>
                      <a:pt x="54671" y="49511"/>
                      <a:pt x="58342" y="49278"/>
                    </a:cubicBezTo>
                    <a:cubicBezTo>
                      <a:pt x="61962" y="48992"/>
                      <a:pt x="66543" y="49754"/>
                      <a:pt x="70967" y="52369"/>
                    </a:cubicBezTo>
                    <a:cubicBezTo>
                      <a:pt x="71504" y="52724"/>
                      <a:pt x="72041" y="53096"/>
                      <a:pt x="72595" y="53451"/>
                    </a:cubicBezTo>
                    <a:cubicBezTo>
                      <a:pt x="73115" y="53876"/>
                      <a:pt x="73634" y="54300"/>
                      <a:pt x="74180" y="54733"/>
                    </a:cubicBezTo>
                    <a:cubicBezTo>
                      <a:pt x="74691" y="55244"/>
                      <a:pt x="75193" y="55746"/>
                      <a:pt x="75721" y="56266"/>
                    </a:cubicBezTo>
                    <a:cubicBezTo>
                      <a:pt x="76137" y="56750"/>
                      <a:pt x="76535" y="57253"/>
                      <a:pt x="76959" y="57755"/>
                    </a:cubicBezTo>
                    <a:cubicBezTo>
                      <a:pt x="78726" y="60188"/>
                      <a:pt x="80137" y="62639"/>
                      <a:pt x="81228" y="65583"/>
                    </a:cubicBezTo>
                    <a:cubicBezTo>
                      <a:pt x="83306" y="71393"/>
                      <a:pt x="83688" y="78563"/>
                      <a:pt x="81107" y="85343"/>
                    </a:cubicBezTo>
                    <a:cubicBezTo>
                      <a:pt x="79834" y="88720"/>
                      <a:pt x="77860" y="91958"/>
                      <a:pt x="75245" y="94747"/>
                    </a:cubicBezTo>
                    <a:cubicBezTo>
                      <a:pt x="74518" y="95439"/>
                      <a:pt x="73790" y="96132"/>
                      <a:pt x="73063" y="96833"/>
                    </a:cubicBezTo>
                    <a:lnTo>
                      <a:pt x="71019" y="98453"/>
                    </a:lnTo>
                    <a:lnTo>
                      <a:pt x="70959" y="98513"/>
                    </a:lnTo>
                    <a:lnTo>
                      <a:pt x="70768" y="98660"/>
                    </a:lnTo>
                    <a:lnTo>
                      <a:pt x="70612" y="98747"/>
                    </a:lnTo>
                    <a:lnTo>
                      <a:pt x="70309" y="98929"/>
                    </a:lnTo>
                    <a:lnTo>
                      <a:pt x="69720" y="99319"/>
                    </a:lnTo>
                    <a:lnTo>
                      <a:pt x="68517" y="100080"/>
                    </a:lnTo>
                    <a:cubicBezTo>
                      <a:pt x="67720" y="100626"/>
                      <a:pt x="66898" y="101111"/>
                      <a:pt x="66014" y="101509"/>
                    </a:cubicBezTo>
                    <a:cubicBezTo>
                      <a:pt x="59226" y="105129"/>
                      <a:pt x="51103" y="106835"/>
                      <a:pt x="42981" y="106220"/>
                    </a:cubicBezTo>
                    <a:cubicBezTo>
                      <a:pt x="38920" y="105951"/>
                      <a:pt x="34876" y="104982"/>
                      <a:pt x="30971" y="103579"/>
                    </a:cubicBezTo>
                    <a:cubicBezTo>
                      <a:pt x="27083" y="102150"/>
                      <a:pt x="23420" y="100046"/>
                      <a:pt x="20035" y="97595"/>
                    </a:cubicBezTo>
                    <a:lnTo>
                      <a:pt x="17601" y="95612"/>
                    </a:lnTo>
                    <a:cubicBezTo>
                      <a:pt x="16779" y="94937"/>
                      <a:pt x="16017" y="94106"/>
                      <a:pt x="15237" y="93335"/>
                    </a:cubicBezTo>
                    <a:lnTo>
                      <a:pt x="14068" y="92175"/>
                    </a:lnTo>
                    <a:lnTo>
                      <a:pt x="13151" y="91075"/>
                    </a:lnTo>
                    <a:lnTo>
                      <a:pt x="12241" y="89984"/>
                    </a:lnTo>
                    <a:lnTo>
                      <a:pt x="11800" y="89430"/>
                    </a:lnTo>
                    <a:lnTo>
                      <a:pt x="11566" y="89170"/>
                    </a:lnTo>
                    <a:lnTo>
                      <a:pt x="11323" y="88850"/>
                    </a:lnTo>
                    <a:lnTo>
                      <a:pt x="11228" y="88694"/>
                    </a:lnTo>
                    <a:cubicBezTo>
                      <a:pt x="10094" y="87005"/>
                      <a:pt x="8916" y="85325"/>
                      <a:pt x="7869" y="83611"/>
                    </a:cubicBezTo>
                    <a:cubicBezTo>
                      <a:pt x="6942" y="81818"/>
                      <a:pt x="5938" y="80043"/>
                      <a:pt x="5072" y="78225"/>
                    </a:cubicBezTo>
                    <a:cubicBezTo>
                      <a:pt x="1703" y="70882"/>
                      <a:pt x="49" y="62916"/>
                      <a:pt x="6" y="55226"/>
                    </a:cubicBezTo>
                    <a:cubicBezTo>
                      <a:pt x="-115" y="47520"/>
                      <a:pt x="1599" y="40125"/>
                      <a:pt x="4249" y="33648"/>
                    </a:cubicBezTo>
                    <a:cubicBezTo>
                      <a:pt x="6977" y="27162"/>
                      <a:pt x="10847" y="21629"/>
                      <a:pt x="15107" y="17325"/>
                    </a:cubicBezTo>
                    <a:cubicBezTo>
                      <a:pt x="15653" y="16780"/>
                      <a:pt x="16155" y="16235"/>
                      <a:pt x="16692" y="15706"/>
                    </a:cubicBezTo>
                    <a:cubicBezTo>
                      <a:pt x="17272" y="15213"/>
                      <a:pt x="17861" y="14737"/>
                      <a:pt x="18407" y="14243"/>
                    </a:cubicBezTo>
                    <a:cubicBezTo>
                      <a:pt x="19541" y="13334"/>
                      <a:pt x="20649" y="12260"/>
                      <a:pt x="21723" y="11567"/>
                    </a:cubicBezTo>
                    <a:cubicBezTo>
                      <a:pt x="22805" y="10840"/>
                      <a:pt x="23862" y="10130"/>
                      <a:pt x="24875" y="9454"/>
                    </a:cubicBezTo>
                    <a:lnTo>
                      <a:pt x="25637" y="8926"/>
                    </a:lnTo>
                    <a:lnTo>
                      <a:pt x="25845" y="8796"/>
                    </a:lnTo>
                    <a:lnTo>
                      <a:pt x="25949" y="8736"/>
                    </a:lnTo>
                    <a:lnTo>
                      <a:pt x="26156" y="8623"/>
                    </a:lnTo>
                    <a:lnTo>
                      <a:pt x="26563" y="8398"/>
                    </a:lnTo>
                    <a:cubicBezTo>
                      <a:pt x="27109" y="8104"/>
                      <a:pt x="27637" y="7827"/>
                      <a:pt x="28183" y="7532"/>
                    </a:cubicBezTo>
                    <a:cubicBezTo>
                      <a:pt x="29239" y="6978"/>
                      <a:pt x="30252" y="6424"/>
                      <a:pt x="31231" y="5896"/>
                    </a:cubicBezTo>
                    <a:cubicBezTo>
                      <a:pt x="32218" y="5385"/>
                      <a:pt x="33240" y="5021"/>
                      <a:pt x="34183" y="4614"/>
                    </a:cubicBezTo>
                    <a:cubicBezTo>
                      <a:pt x="36080" y="3817"/>
                      <a:pt x="37803" y="3064"/>
                      <a:pt x="39448" y="2588"/>
                    </a:cubicBezTo>
                    <a:cubicBezTo>
                      <a:pt x="41085" y="2094"/>
                      <a:pt x="42540" y="1635"/>
                      <a:pt x="43804" y="1254"/>
                    </a:cubicBezTo>
                    <a:cubicBezTo>
                      <a:pt x="45068" y="977"/>
                      <a:pt x="46150" y="761"/>
                      <a:pt x="47025" y="561"/>
                    </a:cubicBezTo>
                    <a:cubicBezTo>
                      <a:pt x="48783" y="215"/>
                      <a:pt x="49718" y="16"/>
                      <a:pt x="49718" y="16"/>
                    </a:cubicBezTo>
                    <a:cubicBezTo>
                      <a:pt x="50021" y="-62"/>
                      <a:pt x="50307" y="154"/>
                      <a:pt x="50385" y="449"/>
                    </a:cubicBezTo>
                    <a:cubicBezTo>
                      <a:pt x="50393" y="726"/>
                      <a:pt x="50263" y="995"/>
                      <a:pt x="50030" y="1090"/>
                    </a:cubicBezTo>
                    <a:close/>
                  </a:path>
                </a:pathLst>
              </a:custGeom>
              <a:grpFill/>
              <a:ln w="8653" cap="flat">
                <a:noFill/>
                <a:prstDash val="solid"/>
                <a:miter/>
              </a:ln>
            </p:spPr>
            <p:txBody>
              <a:bodyPr rtlCol="0" anchor="ctr"/>
              <a:lstStyle/>
              <a:p>
                <a:endParaRPr lang="en-IN" dirty="0"/>
              </a:p>
            </p:txBody>
          </p:sp>
          <p:sp>
            <p:nvSpPr>
              <p:cNvPr id="559" name="Freeform: Shape 558">
                <a:extLst>
                  <a:ext uri="{FF2B5EF4-FFF2-40B4-BE49-F238E27FC236}">
                    <a16:creationId xmlns:a16="http://schemas.microsoft.com/office/drawing/2014/main" id="{B41B7817-27BE-4593-A34F-FFA87B66FEA0}"/>
                  </a:ext>
                </a:extLst>
              </p:cNvPr>
              <p:cNvSpPr/>
              <p:nvPr/>
            </p:nvSpPr>
            <p:spPr>
              <a:xfrm>
                <a:off x="-2421738" y="3502035"/>
                <a:ext cx="88973" cy="104604"/>
              </a:xfrm>
              <a:custGeom>
                <a:avLst/>
                <a:gdLst>
                  <a:gd name="connsiteX0" fmla="*/ 34418 w 88973"/>
                  <a:gd name="connsiteY0" fmla="*/ 947 h 104604"/>
                  <a:gd name="connsiteX1" fmla="*/ 32383 w 88973"/>
                  <a:gd name="connsiteY1" fmla="*/ 2792 h 104604"/>
                  <a:gd name="connsiteX2" fmla="*/ 29933 w 88973"/>
                  <a:gd name="connsiteY2" fmla="*/ 4991 h 104604"/>
                  <a:gd name="connsiteX3" fmla="*/ 26885 w 88973"/>
                  <a:gd name="connsiteY3" fmla="*/ 8065 h 104604"/>
                  <a:gd name="connsiteX4" fmla="*/ 23274 w 88973"/>
                  <a:gd name="connsiteY4" fmla="*/ 12031 h 104604"/>
                  <a:gd name="connsiteX5" fmla="*/ 21326 w 88973"/>
                  <a:gd name="connsiteY5" fmla="*/ 14360 h 104604"/>
                  <a:gd name="connsiteX6" fmla="*/ 19360 w 88973"/>
                  <a:gd name="connsiteY6" fmla="*/ 16967 h 104604"/>
                  <a:gd name="connsiteX7" fmla="*/ 18329 w 88973"/>
                  <a:gd name="connsiteY7" fmla="*/ 18300 h 104604"/>
                  <a:gd name="connsiteX8" fmla="*/ 18070 w 88973"/>
                  <a:gd name="connsiteY8" fmla="*/ 18655 h 104604"/>
                  <a:gd name="connsiteX9" fmla="*/ 17948 w 88973"/>
                  <a:gd name="connsiteY9" fmla="*/ 18828 h 104604"/>
                  <a:gd name="connsiteX10" fmla="*/ 17879 w 88973"/>
                  <a:gd name="connsiteY10" fmla="*/ 18915 h 104604"/>
                  <a:gd name="connsiteX11" fmla="*/ 17922 w 88973"/>
                  <a:gd name="connsiteY11" fmla="*/ 18863 h 104604"/>
                  <a:gd name="connsiteX12" fmla="*/ 17897 w 88973"/>
                  <a:gd name="connsiteY12" fmla="*/ 18906 h 104604"/>
                  <a:gd name="connsiteX13" fmla="*/ 17420 w 88973"/>
                  <a:gd name="connsiteY13" fmla="*/ 19694 h 104604"/>
                  <a:gd name="connsiteX14" fmla="*/ 15403 w 88973"/>
                  <a:gd name="connsiteY14" fmla="*/ 22907 h 104604"/>
                  <a:gd name="connsiteX15" fmla="*/ 13688 w 88973"/>
                  <a:gd name="connsiteY15" fmla="*/ 26171 h 104604"/>
                  <a:gd name="connsiteX16" fmla="*/ 12848 w 88973"/>
                  <a:gd name="connsiteY16" fmla="*/ 27851 h 104604"/>
                  <a:gd name="connsiteX17" fmla="*/ 12130 w 88973"/>
                  <a:gd name="connsiteY17" fmla="*/ 29696 h 104604"/>
                  <a:gd name="connsiteX18" fmla="*/ 10753 w 88973"/>
                  <a:gd name="connsiteY18" fmla="*/ 33497 h 104604"/>
                  <a:gd name="connsiteX19" fmla="*/ 9610 w 88973"/>
                  <a:gd name="connsiteY19" fmla="*/ 37550 h 104604"/>
                  <a:gd name="connsiteX20" fmla="*/ 8848 w 88973"/>
                  <a:gd name="connsiteY20" fmla="*/ 41792 h 104604"/>
                  <a:gd name="connsiteX21" fmla="*/ 8458 w 88973"/>
                  <a:gd name="connsiteY21" fmla="*/ 46217 h 104604"/>
                  <a:gd name="connsiteX22" fmla="*/ 10926 w 88973"/>
                  <a:gd name="connsiteY22" fmla="*/ 64765 h 104604"/>
                  <a:gd name="connsiteX23" fmla="*/ 20815 w 88973"/>
                  <a:gd name="connsiteY23" fmla="*/ 82100 h 104604"/>
                  <a:gd name="connsiteX24" fmla="*/ 24399 w 88973"/>
                  <a:gd name="connsiteY24" fmla="*/ 85824 h 104604"/>
                  <a:gd name="connsiteX25" fmla="*/ 28365 w 88973"/>
                  <a:gd name="connsiteY25" fmla="*/ 89209 h 104604"/>
                  <a:gd name="connsiteX26" fmla="*/ 28487 w 88973"/>
                  <a:gd name="connsiteY26" fmla="*/ 89314 h 104604"/>
                  <a:gd name="connsiteX27" fmla="*/ 28383 w 88973"/>
                  <a:gd name="connsiteY27" fmla="*/ 89218 h 104604"/>
                  <a:gd name="connsiteX28" fmla="*/ 28452 w 88973"/>
                  <a:gd name="connsiteY28" fmla="*/ 89287 h 104604"/>
                  <a:gd name="connsiteX29" fmla="*/ 28755 w 88973"/>
                  <a:gd name="connsiteY29" fmla="*/ 89478 h 104604"/>
                  <a:gd name="connsiteX30" fmla="*/ 29335 w 88973"/>
                  <a:gd name="connsiteY30" fmla="*/ 89894 h 104604"/>
                  <a:gd name="connsiteX31" fmla="*/ 30495 w 88973"/>
                  <a:gd name="connsiteY31" fmla="*/ 90699 h 104604"/>
                  <a:gd name="connsiteX32" fmla="*/ 31656 w 88973"/>
                  <a:gd name="connsiteY32" fmla="*/ 91496 h 104604"/>
                  <a:gd name="connsiteX33" fmla="*/ 32695 w 88973"/>
                  <a:gd name="connsiteY33" fmla="*/ 92067 h 104604"/>
                  <a:gd name="connsiteX34" fmla="*/ 34816 w 88973"/>
                  <a:gd name="connsiteY34" fmla="*/ 93201 h 104604"/>
                  <a:gd name="connsiteX35" fmla="*/ 37146 w 88973"/>
                  <a:gd name="connsiteY35" fmla="*/ 94214 h 104604"/>
                  <a:gd name="connsiteX36" fmla="*/ 47017 w 88973"/>
                  <a:gd name="connsiteY36" fmla="*/ 96631 h 104604"/>
                  <a:gd name="connsiteX37" fmla="*/ 57165 w 88973"/>
                  <a:gd name="connsiteY37" fmla="*/ 96275 h 104604"/>
                  <a:gd name="connsiteX38" fmla="*/ 74899 w 88973"/>
                  <a:gd name="connsiteY38" fmla="*/ 87634 h 104604"/>
                  <a:gd name="connsiteX39" fmla="*/ 76648 w 88973"/>
                  <a:gd name="connsiteY39" fmla="*/ 85945 h 104604"/>
                  <a:gd name="connsiteX40" fmla="*/ 78198 w 88973"/>
                  <a:gd name="connsiteY40" fmla="*/ 84291 h 104604"/>
                  <a:gd name="connsiteX41" fmla="*/ 79766 w 88973"/>
                  <a:gd name="connsiteY41" fmla="*/ 82204 h 104604"/>
                  <a:gd name="connsiteX42" fmla="*/ 80857 w 88973"/>
                  <a:gd name="connsiteY42" fmla="*/ 80369 h 104604"/>
                  <a:gd name="connsiteX43" fmla="*/ 83446 w 88973"/>
                  <a:gd name="connsiteY43" fmla="*/ 71909 h 104604"/>
                  <a:gd name="connsiteX44" fmla="*/ 79367 w 88973"/>
                  <a:gd name="connsiteY44" fmla="*/ 56227 h 104604"/>
                  <a:gd name="connsiteX45" fmla="*/ 74302 w 88973"/>
                  <a:gd name="connsiteY45" fmla="*/ 50936 h 104604"/>
                  <a:gd name="connsiteX46" fmla="*/ 72735 w 88973"/>
                  <a:gd name="connsiteY46" fmla="*/ 49863 h 104604"/>
                  <a:gd name="connsiteX47" fmla="*/ 71392 w 88973"/>
                  <a:gd name="connsiteY47" fmla="*/ 49109 h 104604"/>
                  <a:gd name="connsiteX48" fmla="*/ 69920 w 88973"/>
                  <a:gd name="connsiteY48" fmla="*/ 48451 h 104604"/>
                  <a:gd name="connsiteX49" fmla="*/ 68422 w 88973"/>
                  <a:gd name="connsiteY49" fmla="*/ 47975 h 104604"/>
                  <a:gd name="connsiteX50" fmla="*/ 57884 w 88973"/>
                  <a:gd name="connsiteY50" fmla="*/ 48243 h 104604"/>
                  <a:gd name="connsiteX51" fmla="*/ 51944 w 88973"/>
                  <a:gd name="connsiteY51" fmla="*/ 51742 h 104604"/>
                  <a:gd name="connsiteX52" fmla="*/ 50662 w 88973"/>
                  <a:gd name="connsiteY52" fmla="*/ 53032 h 104604"/>
                  <a:gd name="connsiteX53" fmla="*/ 50230 w 88973"/>
                  <a:gd name="connsiteY53" fmla="*/ 53491 h 104604"/>
                  <a:gd name="connsiteX54" fmla="*/ 50108 w 88973"/>
                  <a:gd name="connsiteY54" fmla="*/ 53638 h 104604"/>
                  <a:gd name="connsiteX55" fmla="*/ 47563 w 88973"/>
                  <a:gd name="connsiteY55" fmla="*/ 53742 h 104604"/>
                  <a:gd name="connsiteX56" fmla="*/ 47415 w 88973"/>
                  <a:gd name="connsiteY56" fmla="*/ 51274 h 104604"/>
                  <a:gd name="connsiteX57" fmla="*/ 47918 w 88973"/>
                  <a:gd name="connsiteY57" fmla="*/ 50685 h 104604"/>
                  <a:gd name="connsiteX58" fmla="*/ 49424 w 88973"/>
                  <a:gd name="connsiteY58" fmla="*/ 49057 h 104604"/>
                  <a:gd name="connsiteX59" fmla="*/ 56551 w 88973"/>
                  <a:gd name="connsiteY59" fmla="*/ 44563 h 104604"/>
                  <a:gd name="connsiteX60" fmla="*/ 69522 w 88973"/>
                  <a:gd name="connsiteY60" fmla="*/ 43810 h 104604"/>
                  <a:gd name="connsiteX61" fmla="*/ 71392 w 88973"/>
                  <a:gd name="connsiteY61" fmla="*/ 44373 h 104604"/>
                  <a:gd name="connsiteX62" fmla="*/ 73263 w 88973"/>
                  <a:gd name="connsiteY62" fmla="*/ 45126 h 104604"/>
                  <a:gd name="connsiteX63" fmla="*/ 75202 w 88973"/>
                  <a:gd name="connsiteY63" fmla="*/ 46122 h 104604"/>
                  <a:gd name="connsiteX64" fmla="*/ 76813 w 88973"/>
                  <a:gd name="connsiteY64" fmla="*/ 47187 h 104604"/>
                  <a:gd name="connsiteX65" fmla="*/ 83221 w 88973"/>
                  <a:gd name="connsiteY65" fmla="*/ 53430 h 104604"/>
                  <a:gd name="connsiteX66" fmla="*/ 88918 w 88973"/>
                  <a:gd name="connsiteY66" fmla="*/ 72342 h 104604"/>
                  <a:gd name="connsiteX67" fmla="*/ 86095 w 88973"/>
                  <a:gd name="connsiteY67" fmla="*/ 83044 h 104604"/>
                  <a:gd name="connsiteX68" fmla="*/ 84641 w 88973"/>
                  <a:gd name="connsiteY68" fmla="*/ 85685 h 104604"/>
                  <a:gd name="connsiteX69" fmla="*/ 83160 w 88973"/>
                  <a:gd name="connsiteY69" fmla="*/ 87833 h 104604"/>
                  <a:gd name="connsiteX70" fmla="*/ 83108 w 88973"/>
                  <a:gd name="connsiteY70" fmla="*/ 87893 h 104604"/>
                  <a:gd name="connsiteX71" fmla="*/ 82952 w 88973"/>
                  <a:gd name="connsiteY71" fmla="*/ 88101 h 104604"/>
                  <a:gd name="connsiteX72" fmla="*/ 82848 w 88973"/>
                  <a:gd name="connsiteY72" fmla="*/ 88222 h 104604"/>
                  <a:gd name="connsiteX73" fmla="*/ 82615 w 88973"/>
                  <a:gd name="connsiteY73" fmla="*/ 88508 h 104604"/>
                  <a:gd name="connsiteX74" fmla="*/ 82156 w 88973"/>
                  <a:gd name="connsiteY74" fmla="*/ 89054 h 104604"/>
                  <a:gd name="connsiteX75" fmla="*/ 81238 w 88973"/>
                  <a:gd name="connsiteY75" fmla="*/ 90136 h 104604"/>
                  <a:gd name="connsiteX76" fmla="*/ 79272 w 88973"/>
                  <a:gd name="connsiteY76" fmla="*/ 92223 h 104604"/>
                  <a:gd name="connsiteX77" fmla="*/ 58646 w 88973"/>
                  <a:gd name="connsiteY77" fmla="*/ 103532 h 104604"/>
                  <a:gd name="connsiteX78" fmla="*/ 46385 w 88973"/>
                  <a:gd name="connsiteY78" fmla="*/ 104545 h 104604"/>
                  <a:gd name="connsiteX79" fmla="*/ 34176 w 88973"/>
                  <a:gd name="connsiteY79" fmla="*/ 102060 h 104604"/>
                  <a:gd name="connsiteX80" fmla="*/ 31249 w 88973"/>
                  <a:gd name="connsiteY80" fmla="*/ 100873 h 104604"/>
                  <a:gd name="connsiteX81" fmla="*/ 28331 w 88973"/>
                  <a:gd name="connsiteY81" fmla="*/ 99384 h 104604"/>
                  <a:gd name="connsiteX82" fmla="*/ 26876 w 88973"/>
                  <a:gd name="connsiteY82" fmla="*/ 98622 h 104604"/>
                  <a:gd name="connsiteX83" fmla="*/ 25690 w 88973"/>
                  <a:gd name="connsiteY83" fmla="*/ 97834 h 104604"/>
                  <a:gd name="connsiteX84" fmla="*/ 24495 w 88973"/>
                  <a:gd name="connsiteY84" fmla="*/ 97081 h 104604"/>
                  <a:gd name="connsiteX85" fmla="*/ 23906 w 88973"/>
                  <a:gd name="connsiteY85" fmla="*/ 96665 h 104604"/>
                  <a:gd name="connsiteX86" fmla="*/ 23603 w 88973"/>
                  <a:gd name="connsiteY86" fmla="*/ 96475 h 104604"/>
                  <a:gd name="connsiteX87" fmla="*/ 23265 w 88973"/>
                  <a:gd name="connsiteY87" fmla="*/ 96258 h 104604"/>
                  <a:gd name="connsiteX88" fmla="*/ 23127 w 88973"/>
                  <a:gd name="connsiteY88" fmla="*/ 96137 h 104604"/>
                  <a:gd name="connsiteX89" fmla="*/ 18416 w 88973"/>
                  <a:gd name="connsiteY89" fmla="*/ 92284 h 104604"/>
                  <a:gd name="connsiteX90" fmla="*/ 14173 w 88973"/>
                  <a:gd name="connsiteY90" fmla="*/ 87954 h 104604"/>
                  <a:gd name="connsiteX91" fmla="*/ 2535 w 88973"/>
                  <a:gd name="connsiteY91" fmla="*/ 67467 h 104604"/>
                  <a:gd name="connsiteX92" fmla="*/ 232 w 88973"/>
                  <a:gd name="connsiteY92" fmla="*/ 45594 h 104604"/>
                  <a:gd name="connsiteX93" fmla="*/ 5826 w 88973"/>
                  <a:gd name="connsiteY93" fmla="*/ 26803 h 104604"/>
                  <a:gd name="connsiteX94" fmla="*/ 6847 w 88973"/>
                  <a:gd name="connsiteY94" fmla="*/ 24812 h 104604"/>
                  <a:gd name="connsiteX95" fmla="*/ 8060 w 88973"/>
                  <a:gd name="connsiteY95" fmla="*/ 22890 h 104604"/>
                  <a:gd name="connsiteX96" fmla="*/ 10432 w 88973"/>
                  <a:gd name="connsiteY96" fmla="*/ 19348 h 104604"/>
                  <a:gd name="connsiteX97" fmla="*/ 12840 w 88973"/>
                  <a:gd name="connsiteY97" fmla="*/ 16413 h 104604"/>
                  <a:gd name="connsiteX98" fmla="*/ 13402 w 88973"/>
                  <a:gd name="connsiteY98" fmla="*/ 15703 h 104604"/>
                  <a:gd name="connsiteX99" fmla="*/ 13567 w 88973"/>
                  <a:gd name="connsiteY99" fmla="*/ 15495 h 104604"/>
                  <a:gd name="connsiteX100" fmla="*/ 13654 w 88973"/>
                  <a:gd name="connsiteY100" fmla="*/ 15408 h 104604"/>
                  <a:gd name="connsiteX101" fmla="*/ 13818 w 88973"/>
                  <a:gd name="connsiteY101" fmla="*/ 15244 h 104604"/>
                  <a:gd name="connsiteX102" fmla="*/ 14147 w 88973"/>
                  <a:gd name="connsiteY102" fmla="*/ 14915 h 104604"/>
                  <a:gd name="connsiteX103" fmla="*/ 15420 w 88973"/>
                  <a:gd name="connsiteY103" fmla="*/ 13616 h 104604"/>
                  <a:gd name="connsiteX104" fmla="*/ 17853 w 88973"/>
                  <a:gd name="connsiteY104" fmla="*/ 11148 h 104604"/>
                  <a:gd name="connsiteX105" fmla="*/ 20286 w 88973"/>
                  <a:gd name="connsiteY105" fmla="*/ 9052 h 104604"/>
                  <a:gd name="connsiteX106" fmla="*/ 24737 w 88973"/>
                  <a:gd name="connsiteY106" fmla="*/ 5554 h 104604"/>
                  <a:gd name="connsiteX107" fmla="*/ 28495 w 88973"/>
                  <a:gd name="connsiteY107" fmla="*/ 2982 h 104604"/>
                  <a:gd name="connsiteX108" fmla="*/ 31379 w 88973"/>
                  <a:gd name="connsiteY108" fmla="*/ 1389 h 104604"/>
                  <a:gd name="connsiteX109" fmla="*/ 33777 w 88973"/>
                  <a:gd name="connsiteY109" fmla="*/ 73 h 104604"/>
                  <a:gd name="connsiteX110" fmla="*/ 34539 w 88973"/>
                  <a:gd name="connsiteY110" fmla="*/ 289 h 104604"/>
                  <a:gd name="connsiteX111" fmla="*/ 34418 w 88973"/>
                  <a:gd name="connsiteY111" fmla="*/ 947 h 104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88973" h="104604">
                    <a:moveTo>
                      <a:pt x="34418" y="947"/>
                    </a:moveTo>
                    <a:cubicBezTo>
                      <a:pt x="34418" y="947"/>
                      <a:pt x="33708" y="1588"/>
                      <a:pt x="32383" y="2792"/>
                    </a:cubicBezTo>
                    <a:cubicBezTo>
                      <a:pt x="31716" y="3389"/>
                      <a:pt x="30894" y="4108"/>
                      <a:pt x="29933" y="4991"/>
                    </a:cubicBezTo>
                    <a:cubicBezTo>
                      <a:pt x="29041" y="5874"/>
                      <a:pt x="28036" y="6922"/>
                      <a:pt x="26885" y="8065"/>
                    </a:cubicBezTo>
                    <a:cubicBezTo>
                      <a:pt x="25707" y="9147"/>
                      <a:pt x="24547" y="10559"/>
                      <a:pt x="23274" y="12031"/>
                    </a:cubicBezTo>
                    <a:cubicBezTo>
                      <a:pt x="22642" y="12793"/>
                      <a:pt x="21958" y="13529"/>
                      <a:pt x="21326" y="14360"/>
                    </a:cubicBezTo>
                    <a:cubicBezTo>
                      <a:pt x="20685" y="15192"/>
                      <a:pt x="20044" y="16066"/>
                      <a:pt x="19360" y="16967"/>
                    </a:cubicBezTo>
                    <a:cubicBezTo>
                      <a:pt x="19014" y="17400"/>
                      <a:pt x="18684" y="17859"/>
                      <a:pt x="18329" y="18300"/>
                    </a:cubicBezTo>
                    <a:lnTo>
                      <a:pt x="18070" y="18655"/>
                    </a:lnTo>
                    <a:lnTo>
                      <a:pt x="17948" y="18828"/>
                    </a:lnTo>
                    <a:lnTo>
                      <a:pt x="17879" y="18915"/>
                    </a:lnTo>
                    <a:cubicBezTo>
                      <a:pt x="18044" y="18716"/>
                      <a:pt x="17897" y="18898"/>
                      <a:pt x="17922" y="18863"/>
                    </a:cubicBezTo>
                    <a:lnTo>
                      <a:pt x="17897" y="18906"/>
                    </a:lnTo>
                    <a:lnTo>
                      <a:pt x="17420" y="19694"/>
                    </a:lnTo>
                    <a:cubicBezTo>
                      <a:pt x="16762" y="20733"/>
                      <a:pt x="16087" y="21799"/>
                      <a:pt x="15403" y="22907"/>
                    </a:cubicBezTo>
                    <a:cubicBezTo>
                      <a:pt x="14667" y="23989"/>
                      <a:pt x="14286" y="25063"/>
                      <a:pt x="13688" y="26171"/>
                    </a:cubicBezTo>
                    <a:cubicBezTo>
                      <a:pt x="13411" y="26734"/>
                      <a:pt x="13134" y="27297"/>
                      <a:pt x="12848" y="27851"/>
                    </a:cubicBezTo>
                    <a:cubicBezTo>
                      <a:pt x="12597" y="28431"/>
                      <a:pt x="12372" y="29081"/>
                      <a:pt x="12130" y="29696"/>
                    </a:cubicBezTo>
                    <a:cubicBezTo>
                      <a:pt x="11697" y="30960"/>
                      <a:pt x="11090" y="32164"/>
                      <a:pt x="10753" y="33497"/>
                    </a:cubicBezTo>
                    <a:cubicBezTo>
                      <a:pt x="10372" y="34822"/>
                      <a:pt x="9982" y="36173"/>
                      <a:pt x="9610" y="37550"/>
                    </a:cubicBezTo>
                    <a:cubicBezTo>
                      <a:pt x="9367" y="38935"/>
                      <a:pt x="9108" y="40346"/>
                      <a:pt x="8848" y="41792"/>
                    </a:cubicBezTo>
                    <a:cubicBezTo>
                      <a:pt x="8657" y="43247"/>
                      <a:pt x="8640" y="44719"/>
                      <a:pt x="8458" y="46217"/>
                    </a:cubicBezTo>
                    <a:cubicBezTo>
                      <a:pt x="8077" y="52209"/>
                      <a:pt x="8960" y="58556"/>
                      <a:pt x="10926" y="64765"/>
                    </a:cubicBezTo>
                    <a:cubicBezTo>
                      <a:pt x="12952" y="70956"/>
                      <a:pt x="16338" y="76905"/>
                      <a:pt x="20815" y="82100"/>
                    </a:cubicBezTo>
                    <a:cubicBezTo>
                      <a:pt x="21958" y="83365"/>
                      <a:pt x="23205" y="84568"/>
                      <a:pt x="24399" y="85824"/>
                    </a:cubicBezTo>
                    <a:cubicBezTo>
                      <a:pt x="25733" y="86941"/>
                      <a:pt x="27041" y="88058"/>
                      <a:pt x="28365" y="89209"/>
                    </a:cubicBezTo>
                    <a:lnTo>
                      <a:pt x="28487" y="89314"/>
                    </a:lnTo>
                    <a:cubicBezTo>
                      <a:pt x="28668" y="89435"/>
                      <a:pt x="28313" y="89201"/>
                      <a:pt x="28383" y="89218"/>
                    </a:cubicBezTo>
                    <a:lnTo>
                      <a:pt x="28452" y="89287"/>
                    </a:lnTo>
                    <a:lnTo>
                      <a:pt x="28755" y="89478"/>
                    </a:lnTo>
                    <a:lnTo>
                      <a:pt x="29335" y="89894"/>
                    </a:lnTo>
                    <a:lnTo>
                      <a:pt x="30495" y="90699"/>
                    </a:lnTo>
                    <a:lnTo>
                      <a:pt x="31656" y="91496"/>
                    </a:lnTo>
                    <a:lnTo>
                      <a:pt x="32695" y="92067"/>
                    </a:lnTo>
                    <a:cubicBezTo>
                      <a:pt x="33414" y="92422"/>
                      <a:pt x="34046" y="92864"/>
                      <a:pt x="34816" y="93201"/>
                    </a:cubicBezTo>
                    <a:lnTo>
                      <a:pt x="37146" y="94214"/>
                    </a:lnTo>
                    <a:cubicBezTo>
                      <a:pt x="40306" y="95392"/>
                      <a:pt x="43614" y="96327"/>
                      <a:pt x="47017" y="96631"/>
                    </a:cubicBezTo>
                    <a:cubicBezTo>
                      <a:pt x="50385" y="96907"/>
                      <a:pt x="53832" y="96864"/>
                      <a:pt x="57165" y="96275"/>
                    </a:cubicBezTo>
                    <a:cubicBezTo>
                      <a:pt x="63842" y="95072"/>
                      <a:pt x="70085" y="92050"/>
                      <a:pt x="74899" y="87634"/>
                    </a:cubicBezTo>
                    <a:cubicBezTo>
                      <a:pt x="75549" y="87123"/>
                      <a:pt x="76129" y="86551"/>
                      <a:pt x="76648" y="85945"/>
                    </a:cubicBezTo>
                    <a:lnTo>
                      <a:pt x="78198" y="84291"/>
                    </a:lnTo>
                    <a:cubicBezTo>
                      <a:pt x="78727" y="83590"/>
                      <a:pt x="79246" y="82889"/>
                      <a:pt x="79766" y="82204"/>
                    </a:cubicBezTo>
                    <a:lnTo>
                      <a:pt x="80857" y="80369"/>
                    </a:lnTo>
                    <a:cubicBezTo>
                      <a:pt x="82294" y="77710"/>
                      <a:pt x="83160" y="74801"/>
                      <a:pt x="83446" y="71909"/>
                    </a:cubicBezTo>
                    <a:cubicBezTo>
                      <a:pt x="84043" y="66099"/>
                      <a:pt x="82286" y="60479"/>
                      <a:pt x="79367" y="56227"/>
                    </a:cubicBezTo>
                    <a:cubicBezTo>
                      <a:pt x="77904" y="54158"/>
                      <a:pt x="75990" y="52313"/>
                      <a:pt x="74302" y="50936"/>
                    </a:cubicBezTo>
                    <a:cubicBezTo>
                      <a:pt x="73774" y="50564"/>
                      <a:pt x="73254" y="50218"/>
                      <a:pt x="72735" y="49863"/>
                    </a:cubicBezTo>
                    <a:cubicBezTo>
                      <a:pt x="72293" y="49603"/>
                      <a:pt x="71843" y="49343"/>
                      <a:pt x="71392" y="49109"/>
                    </a:cubicBezTo>
                    <a:cubicBezTo>
                      <a:pt x="70890" y="48901"/>
                      <a:pt x="70397" y="48668"/>
                      <a:pt x="69920" y="48451"/>
                    </a:cubicBezTo>
                    <a:cubicBezTo>
                      <a:pt x="69418" y="48295"/>
                      <a:pt x="68925" y="48140"/>
                      <a:pt x="68422" y="47975"/>
                    </a:cubicBezTo>
                    <a:cubicBezTo>
                      <a:pt x="64456" y="46875"/>
                      <a:pt x="60672" y="47248"/>
                      <a:pt x="57884" y="48243"/>
                    </a:cubicBezTo>
                    <a:cubicBezTo>
                      <a:pt x="55044" y="49222"/>
                      <a:pt x="53122" y="50659"/>
                      <a:pt x="51944" y="51742"/>
                    </a:cubicBezTo>
                    <a:cubicBezTo>
                      <a:pt x="51329" y="52253"/>
                      <a:pt x="50940" y="52738"/>
                      <a:pt x="50662" y="53032"/>
                    </a:cubicBezTo>
                    <a:cubicBezTo>
                      <a:pt x="50385" y="53326"/>
                      <a:pt x="50230" y="53491"/>
                      <a:pt x="50230" y="53491"/>
                    </a:cubicBezTo>
                    <a:lnTo>
                      <a:pt x="50108" y="53638"/>
                    </a:lnTo>
                    <a:cubicBezTo>
                      <a:pt x="49424" y="54383"/>
                      <a:pt x="48290" y="54400"/>
                      <a:pt x="47563" y="53742"/>
                    </a:cubicBezTo>
                    <a:cubicBezTo>
                      <a:pt x="46853" y="53092"/>
                      <a:pt x="46792" y="51984"/>
                      <a:pt x="47415" y="51274"/>
                    </a:cubicBezTo>
                    <a:cubicBezTo>
                      <a:pt x="47415" y="51274"/>
                      <a:pt x="47597" y="51066"/>
                      <a:pt x="47918" y="50685"/>
                    </a:cubicBezTo>
                    <a:cubicBezTo>
                      <a:pt x="48255" y="50304"/>
                      <a:pt x="48697" y="49689"/>
                      <a:pt x="49424" y="49057"/>
                    </a:cubicBezTo>
                    <a:cubicBezTo>
                      <a:pt x="50818" y="47698"/>
                      <a:pt x="53122" y="45879"/>
                      <a:pt x="56551" y="44563"/>
                    </a:cubicBezTo>
                    <a:cubicBezTo>
                      <a:pt x="59928" y="43238"/>
                      <a:pt x="64534" y="42606"/>
                      <a:pt x="69522" y="43810"/>
                    </a:cubicBezTo>
                    <a:cubicBezTo>
                      <a:pt x="70137" y="43992"/>
                      <a:pt x="70769" y="44182"/>
                      <a:pt x="71392" y="44373"/>
                    </a:cubicBezTo>
                    <a:cubicBezTo>
                      <a:pt x="72016" y="44615"/>
                      <a:pt x="72639" y="44875"/>
                      <a:pt x="73263" y="45126"/>
                    </a:cubicBezTo>
                    <a:cubicBezTo>
                      <a:pt x="73904" y="45447"/>
                      <a:pt x="74536" y="45793"/>
                      <a:pt x="75202" y="46122"/>
                    </a:cubicBezTo>
                    <a:cubicBezTo>
                      <a:pt x="75731" y="46477"/>
                      <a:pt x="76276" y="46832"/>
                      <a:pt x="76813" y="47187"/>
                    </a:cubicBezTo>
                    <a:cubicBezTo>
                      <a:pt x="79237" y="48997"/>
                      <a:pt x="81290" y="50928"/>
                      <a:pt x="83221" y="53430"/>
                    </a:cubicBezTo>
                    <a:cubicBezTo>
                      <a:pt x="86927" y="58366"/>
                      <a:pt x="89377" y="65094"/>
                      <a:pt x="88918" y="72342"/>
                    </a:cubicBezTo>
                    <a:cubicBezTo>
                      <a:pt x="88711" y="75944"/>
                      <a:pt x="87784" y="79615"/>
                      <a:pt x="86095" y="83044"/>
                    </a:cubicBezTo>
                    <a:cubicBezTo>
                      <a:pt x="85602" y="83910"/>
                      <a:pt x="85117" y="84802"/>
                      <a:pt x="84641" y="85685"/>
                    </a:cubicBezTo>
                    <a:cubicBezTo>
                      <a:pt x="84130" y="86395"/>
                      <a:pt x="83645" y="87114"/>
                      <a:pt x="83160" y="87833"/>
                    </a:cubicBezTo>
                    <a:lnTo>
                      <a:pt x="83108" y="87893"/>
                    </a:lnTo>
                    <a:lnTo>
                      <a:pt x="82952" y="88101"/>
                    </a:lnTo>
                    <a:lnTo>
                      <a:pt x="82848" y="88222"/>
                    </a:lnTo>
                    <a:lnTo>
                      <a:pt x="82615" y="88508"/>
                    </a:lnTo>
                    <a:lnTo>
                      <a:pt x="82156" y="89054"/>
                    </a:lnTo>
                    <a:lnTo>
                      <a:pt x="81238" y="90136"/>
                    </a:lnTo>
                    <a:cubicBezTo>
                      <a:pt x="80632" y="90881"/>
                      <a:pt x="79982" y="91573"/>
                      <a:pt x="79272" y="92223"/>
                    </a:cubicBezTo>
                    <a:cubicBezTo>
                      <a:pt x="73843" y="97713"/>
                      <a:pt x="66595" y="101705"/>
                      <a:pt x="58646" y="103532"/>
                    </a:cubicBezTo>
                    <a:cubicBezTo>
                      <a:pt x="54672" y="104458"/>
                      <a:pt x="50524" y="104744"/>
                      <a:pt x="46385" y="104545"/>
                    </a:cubicBezTo>
                    <a:cubicBezTo>
                      <a:pt x="42246" y="104328"/>
                      <a:pt x="38141" y="103402"/>
                      <a:pt x="34176" y="102060"/>
                    </a:cubicBezTo>
                    <a:lnTo>
                      <a:pt x="31249" y="100873"/>
                    </a:lnTo>
                    <a:cubicBezTo>
                      <a:pt x="30288" y="100466"/>
                      <a:pt x="29301" y="99895"/>
                      <a:pt x="28331" y="99384"/>
                    </a:cubicBezTo>
                    <a:lnTo>
                      <a:pt x="26876" y="98622"/>
                    </a:lnTo>
                    <a:lnTo>
                      <a:pt x="25690" y="97834"/>
                    </a:lnTo>
                    <a:lnTo>
                      <a:pt x="24495" y="97081"/>
                    </a:lnTo>
                    <a:lnTo>
                      <a:pt x="23906" y="96665"/>
                    </a:lnTo>
                    <a:lnTo>
                      <a:pt x="23603" y="96475"/>
                    </a:lnTo>
                    <a:lnTo>
                      <a:pt x="23265" y="96258"/>
                    </a:lnTo>
                    <a:lnTo>
                      <a:pt x="23127" y="96137"/>
                    </a:lnTo>
                    <a:cubicBezTo>
                      <a:pt x="21551" y="94873"/>
                      <a:pt x="19949" y="93609"/>
                      <a:pt x="18416" y="92284"/>
                    </a:cubicBezTo>
                    <a:cubicBezTo>
                      <a:pt x="16996" y="90846"/>
                      <a:pt x="15533" y="89435"/>
                      <a:pt x="14173" y="87954"/>
                    </a:cubicBezTo>
                    <a:cubicBezTo>
                      <a:pt x="8787" y="81919"/>
                      <a:pt x="4856" y="74792"/>
                      <a:pt x="2535" y="67467"/>
                    </a:cubicBezTo>
                    <a:cubicBezTo>
                      <a:pt x="171" y="60132"/>
                      <a:pt x="-383" y="52573"/>
                      <a:pt x="232" y="45594"/>
                    </a:cubicBezTo>
                    <a:cubicBezTo>
                      <a:pt x="933" y="38589"/>
                      <a:pt x="2994" y="32172"/>
                      <a:pt x="5826" y="26803"/>
                    </a:cubicBezTo>
                    <a:cubicBezTo>
                      <a:pt x="6172" y="26128"/>
                      <a:pt x="6492" y="25453"/>
                      <a:pt x="6847" y="24812"/>
                    </a:cubicBezTo>
                    <a:cubicBezTo>
                      <a:pt x="7263" y="24154"/>
                      <a:pt x="7661" y="23522"/>
                      <a:pt x="8060" y="22890"/>
                    </a:cubicBezTo>
                    <a:cubicBezTo>
                      <a:pt x="8865" y="21677"/>
                      <a:pt x="9618" y="20327"/>
                      <a:pt x="10432" y="19348"/>
                    </a:cubicBezTo>
                    <a:cubicBezTo>
                      <a:pt x="11246" y="18352"/>
                      <a:pt x="12052" y="17348"/>
                      <a:pt x="12840" y="16413"/>
                    </a:cubicBezTo>
                    <a:lnTo>
                      <a:pt x="13402" y="15703"/>
                    </a:lnTo>
                    <a:lnTo>
                      <a:pt x="13567" y="15495"/>
                    </a:lnTo>
                    <a:lnTo>
                      <a:pt x="13654" y="15408"/>
                    </a:lnTo>
                    <a:lnTo>
                      <a:pt x="13818" y="15244"/>
                    </a:lnTo>
                    <a:lnTo>
                      <a:pt x="14147" y="14915"/>
                    </a:lnTo>
                    <a:cubicBezTo>
                      <a:pt x="14589" y="14482"/>
                      <a:pt x="15013" y="14031"/>
                      <a:pt x="15420" y="13616"/>
                    </a:cubicBezTo>
                    <a:cubicBezTo>
                      <a:pt x="16277" y="12767"/>
                      <a:pt x="17074" y="11953"/>
                      <a:pt x="17853" y="11148"/>
                    </a:cubicBezTo>
                    <a:cubicBezTo>
                      <a:pt x="18641" y="10369"/>
                      <a:pt x="19524" y="9728"/>
                      <a:pt x="20286" y="9052"/>
                    </a:cubicBezTo>
                    <a:cubicBezTo>
                      <a:pt x="21871" y="7736"/>
                      <a:pt x="23282" y="6515"/>
                      <a:pt x="24737" y="5554"/>
                    </a:cubicBezTo>
                    <a:cubicBezTo>
                      <a:pt x="26140" y="4602"/>
                      <a:pt x="27404" y="3727"/>
                      <a:pt x="28495" y="2982"/>
                    </a:cubicBezTo>
                    <a:cubicBezTo>
                      <a:pt x="29630" y="2368"/>
                      <a:pt x="30591" y="1831"/>
                      <a:pt x="31379" y="1389"/>
                    </a:cubicBezTo>
                    <a:cubicBezTo>
                      <a:pt x="32946" y="515"/>
                      <a:pt x="33777" y="73"/>
                      <a:pt x="33777" y="73"/>
                    </a:cubicBezTo>
                    <a:cubicBezTo>
                      <a:pt x="34054" y="-83"/>
                      <a:pt x="34383" y="21"/>
                      <a:pt x="34539" y="289"/>
                    </a:cubicBezTo>
                    <a:cubicBezTo>
                      <a:pt x="34660" y="488"/>
                      <a:pt x="34609" y="792"/>
                      <a:pt x="34418" y="947"/>
                    </a:cubicBezTo>
                    <a:close/>
                  </a:path>
                </a:pathLst>
              </a:custGeom>
              <a:grpFill/>
              <a:ln w="8653" cap="flat">
                <a:noFill/>
                <a:prstDash val="solid"/>
                <a:miter/>
              </a:ln>
            </p:spPr>
            <p:txBody>
              <a:bodyPr rtlCol="0" anchor="ctr"/>
              <a:lstStyle/>
              <a:p>
                <a:endParaRPr lang="en-IN" dirty="0"/>
              </a:p>
            </p:txBody>
          </p:sp>
          <p:sp>
            <p:nvSpPr>
              <p:cNvPr id="560" name="Freeform: Shape 559">
                <a:extLst>
                  <a:ext uri="{FF2B5EF4-FFF2-40B4-BE49-F238E27FC236}">
                    <a16:creationId xmlns:a16="http://schemas.microsoft.com/office/drawing/2014/main" id="{DC12337F-E481-4548-B32A-EE6BCFD7AFEA}"/>
                  </a:ext>
                </a:extLst>
              </p:cNvPr>
              <p:cNvSpPr/>
              <p:nvPr/>
            </p:nvSpPr>
            <p:spPr>
              <a:xfrm>
                <a:off x="-480156" y="3483597"/>
                <a:ext cx="96755" cy="92187"/>
              </a:xfrm>
              <a:custGeom>
                <a:avLst/>
                <a:gdLst>
                  <a:gd name="connsiteX0" fmla="*/ 82176 w 96755"/>
                  <a:gd name="connsiteY0" fmla="*/ 91386 h 92187"/>
                  <a:gd name="connsiteX1" fmla="*/ 83206 w 96755"/>
                  <a:gd name="connsiteY1" fmla="*/ 88840 h 92187"/>
                  <a:gd name="connsiteX2" fmla="*/ 84470 w 96755"/>
                  <a:gd name="connsiteY2" fmla="*/ 85801 h 92187"/>
                  <a:gd name="connsiteX3" fmla="*/ 85873 w 96755"/>
                  <a:gd name="connsiteY3" fmla="*/ 81679 h 92187"/>
                  <a:gd name="connsiteX4" fmla="*/ 87397 w 96755"/>
                  <a:gd name="connsiteY4" fmla="*/ 76553 h 92187"/>
                  <a:gd name="connsiteX5" fmla="*/ 88159 w 96755"/>
                  <a:gd name="connsiteY5" fmla="*/ 73626 h 92187"/>
                  <a:gd name="connsiteX6" fmla="*/ 88800 w 96755"/>
                  <a:gd name="connsiteY6" fmla="*/ 70431 h 92187"/>
                  <a:gd name="connsiteX7" fmla="*/ 89138 w 96755"/>
                  <a:gd name="connsiteY7" fmla="*/ 68760 h 92187"/>
                  <a:gd name="connsiteX8" fmla="*/ 89216 w 96755"/>
                  <a:gd name="connsiteY8" fmla="*/ 68336 h 92187"/>
                  <a:gd name="connsiteX9" fmla="*/ 89268 w 96755"/>
                  <a:gd name="connsiteY9" fmla="*/ 68119 h 92187"/>
                  <a:gd name="connsiteX10" fmla="*/ 89276 w 96755"/>
                  <a:gd name="connsiteY10" fmla="*/ 68015 h 92187"/>
                  <a:gd name="connsiteX11" fmla="*/ 89259 w 96755"/>
                  <a:gd name="connsiteY11" fmla="*/ 68102 h 92187"/>
                  <a:gd name="connsiteX12" fmla="*/ 89268 w 96755"/>
                  <a:gd name="connsiteY12" fmla="*/ 68041 h 92187"/>
                  <a:gd name="connsiteX13" fmla="*/ 89363 w 96755"/>
                  <a:gd name="connsiteY13" fmla="*/ 67132 h 92187"/>
                  <a:gd name="connsiteX14" fmla="*/ 89787 w 96755"/>
                  <a:gd name="connsiteY14" fmla="*/ 63365 h 92187"/>
                  <a:gd name="connsiteX15" fmla="*/ 89926 w 96755"/>
                  <a:gd name="connsiteY15" fmla="*/ 59650 h 92187"/>
                  <a:gd name="connsiteX16" fmla="*/ 89960 w 96755"/>
                  <a:gd name="connsiteY16" fmla="*/ 57789 h 92187"/>
                  <a:gd name="connsiteX17" fmla="*/ 89787 w 96755"/>
                  <a:gd name="connsiteY17" fmla="*/ 55806 h 92187"/>
                  <a:gd name="connsiteX18" fmla="*/ 89380 w 96755"/>
                  <a:gd name="connsiteY18" fmla="*/ 51797 h 92187"/>
                  <a:gd name="connsiteX19" fmla="*/ 88653 w 96755"/>
                  <a:gd name="connsiteY19" fmla="*/ 47666 h 92187"/>
                  <a:gd name="connsiteX20" fmla="*/ 87484 w 96755"/>
                  <a:gd name="connsiteY20" fmla="*/ 43501 h 92187"/>
                  <a:gd name="connsiteX21" fmla="*/ 85925 w 96755"/>
                  <a:gd name="connsiteY21" fmla="*/ 39345 h 92187"/>
                  <a:gd name="connsiteX22" fmla="*/ 75638 w 96755"/>
                  <a:gd name="connsiteY22" fmla="*/ 23706 h 92187"/>
                  <a:gd name="connsiteX23" fmla="*/ 59221 w 96755"/>
                  <a:gd name="connsiteY23" fmla="*/ 12363 h 92187"/>
                  <a:gd name="connsiteX24" fmla="*/ 54372 w 96755"/>
                  <a:gd name="connsiteY24" fmla="*/ 10579 h 92187"/>
                  <a:gd name="connsiteX25" fmla="*/ 49341 w 96755"/>
                  <a:gd name="connsiteY25" fmla="*/ 9255 h 92187"/>
                  <a:gd name="connsiteX26" fmla="*/ 49185 w 96755"/>
                  <a:gd name="connsiteY26" fmla="*/ 9211 h 92187"/>
                  <a:gd name="connsiteX27" fmla="*/ 49306 w 96755"/>
                  <a:gd name="connsiteY27" fmla="*/ 9229 h 92187"/>
                  <a:gd name="connsiteX28" fmla="*/ 49219 w 96755"/>
                  <a:gd name="connsiteY28" fmla="*/ 9220 h 92187"/>
                  <a:gd name="connsiteX29" fmla="*/ 48864 w 96755"/>
                  <a:gd name="connsiteY29" fmla="*/ 9168 h 92187"/>
                  <a:gd name="connsiteX30" fmla="*/ 48163 w 96755"/>
                  <a:gd name="connsiteY30" fmla="*/ 9038 h 92187"/>
                  <a:gd name="connsiteX31" fmla="*/ 46778 w 96755"/>
                  <a:gd name="connsiteY31" fmla="*/ 8822 h 92187"/>
                  <a:gd name="connsiteX32" fmla="*/ 45383 w 96755"/>
                  <a:gd name="connsiteY32" fmla="*/ 8623 h 92187"/>
                  <a:gd name="connsiteX33" fmla="*/ 44197 w 96755"/>
                  <a:gd name="connsiteY33" fmla="*/ 8553 h 92187"/>
                  <a:gd name="connsiteX34" fmla="*/ 41799 w 96755"/>
                  <a:gd name="connsiteY34" fmla="*/ 8458 h 92187"/>
                  <a:gd name="connsiteX35" fmla="*/ 39253 w 96755"/>
                  <a:gd name="connsiteY35" fmla="*/ 8545 h 92187"/>
                  <a:gd name="connsiteX36" fmla="*/ 29321 w 96755"/>
                  <a:gd name="connsiteY36" fmla="*/ 10640 h 92187"/>
                  <a:gd name="connsiteX37" fmla="*/ 20324 w 96755"/>
                  <a:gd name="connsiteY37" fmla="*/ 15385 h 92187"/>
                  <a:gd name="connsiteX38" fmla="*/ 8089 w 96755"/>
                  <a:gd name="connsiteY38" fmla="*/ 30850 h 92187"/>
                  <a:gd name="connsiteX39" fmla="*/ 7240 w 96755"/>
                  <a:gd name="connsiteY39" fmla="*/ 33154 h 92187"/>
                  <a:gd name="connsiteX40" fmla="*/ 6573 w 96755"/>
                  <a:gd name="connsiteY40" fmla="*/ 35310 h 92187"/>
                  <a:gd name="connsiteX41" fmla="*/ 6071 w 96755"/>
                  <a:gd name="connsiteY41" fmla="*/ 37864 h 92187"/>
                  <a:gd name="connsiteX42" fmla="*/ 5872 w 96755"/>
                  <a:gd name="connsiteY42" fmla="*/ 39994 h 92187"/>
                  <a:gd name="connsiteX43" fmla="*/ 7206 w 96755"/>
                  <a:gd name="connsiteY43" fmla="*/ 48740 h 92187"/>
                  <a:gd name="connsiteX44" fmla="*/ 17674 w 96755"/>
                  <a:gd name="connsiteY44" fmla="*/ 61105 h 92187"/>
                  <a:gd name="connsiteX45" fmla="*/ 24541 w 96755"/>
                  <a:gd name="connsiteY45" fmla="*/ 63677 h 92187"/>
                  <a:gd name="connsiteX46" fmla="*/ 26437 w 96755"/>
                  <a:gd name="connsiteY46" fmla="*/ 63963 h 92187"/>
                  <a:gd name="connsiteX47" fmla="*/ 27970 w 96755"/>
                  <a:gd name="connsiteY47" fmla="*/ 64067 h 92187"/>
                  <a:gd name="connsiteX48" fmla="*/ 29598 w 96755"/>
                  <a:gd name="connsiteY48" fmla="*/ 63997 h 92187"/>
                  <a:gd name="connsiteX49" fmla="*/ 31139 w 96755"/>
                  <a:gd name="connsiteY49" fmla="*/ 63798 h 92187"/>
                  <a:gd name="connsiteX50" fmla="*/ 40526 w 96755"/>
                  <a:gd name="connsiteY50" fmla="*/ 58949 h 92187"/>
                  <a:gd name="connsiteX51" fmla="*/ 44344 w 96755"/>
                  <a:gd name="connsiteY51" fmla="*/ 53260 h 92187"/>
                  <a:gd name="connsiteX52" fmla="*/ 44951 w 96755"/>
                  <a:gd name="connsiteY52" fmla="*/ 51520 h 92187"/>
                  <a:gd name="connsiteX53" fmla="*/ 45132 w 96755"/>
                  <a:gd name="connsiteY53" fmla="*/ 50931 h 92187"/>
                  <a:gd name="connsiteX54" fmla="*/ 45184 w 96755"/>
                  <a:gd name="connsiteY54" fmla="*/ 50740 h 92187"/>
                  <a:gd name="connsiteX55" fmla="*/ 47436 w 96755"/>
                  <a:gd name="connsiteY55" fmla="*/ 49563 h 92187"/>
                  <a:gd name="connsiteX56" fmla="*/ 48648 w 96755"/>
                  <a:gd name="connsiteY56" fmla="*/ 51727 h 92187"/>
                  <a:gd name="connsiteX57" fmla="*/ 48457 w 96755"/>
                  <a:gd name="connsiteY57" fmla="*/ 52463 h 92187"/>
                  <a:gd name="connsiteX58" fmla="*/ 47791 w 96755"/>
                  <a:gd name="connsiteY58" fmla="*/ 54585 h 92187"/>
                  <a:gd name="connsiteX59" fmla="*/ 43331 w 96755"/>
                  <a:gd name="connsiteY59" fmla="*/ 61703 h 92187"/>
                  <a:gd name="connsiteX60" fmla="*/ 31962 w 96755"/>
                  <a:gd name="connsiteY60" fmla="*/ 68015 h 92187"/>
                  <a:gd name="connsiteX61" fmla="*/ 30022 w 96755"/>
                  <a:gd name="connsiteY61" fmla="*/ 68318 h 92187"/>
                  <a:gd name="connsiteX62" fmla="*/ 28005 w 96755"/>
                  <a:gd name="connsiteY62" fmla="*/ 68457 h 92187"/>
                  <a:gd name="connsiteX63" fmla="*/ 25823 w 96755"/>
                  <a:gd name="connsiteY63" fmla="*/ 68387 h 92187"/>
                  <a:gd name="connsiteX64" fmla="*/ 23909 w 96755"/>
                  <a:gd name="connsiteY64" fmla="*/ 68154 h 92187"/>
                  <a:gd name="connsiteX65" fmla="*/ 15440 w 96755"/>
                  <a:gd name="connsiteY65" fmla="*/ 65296 h 92187"/>
                  <a:gd name="connsiteX66" fmla="*/ 2097 w 96755"/>
                  <a:gd name="connsiteY66" fmla="*/ 50732 h 92187"/>
                  <a:gd name="connsiteX67" fmla="*/ 1 w 96755"/>
                  <a:gd name="connsiteY67" fmla="*/ 39865 h 92187"/>
                  <a:gd name="connsiteX68" fmla="*/ 174 w 96755"/>
                  <a:gd name="connsiteY68" fmla="*/ 36842 h 92187"/>
                  <a:gd name="connsiteX69" fmla="*/ 564 w 96755"/>
                  <a:gd name="connsiteY69" fmla="*/ 34271 h 92187"/>
                  <a:gd name="connsiteX70" fmla="*/ 581 w 96755"/>
                  <a:gd name="connsiteY70" fmla="*/ 34184 h 92187"/>
                  <a:gd name="connsiteX71" fmla="*/ 633 w 96755"/>
                  <a:gd name="connsiteY71" fmla="*/ 33959 h 92187"/>
                  <a:gd name="connsiteX72" fmla="*/ 685 w 96755"/>
                  <a:gd name="connsiteY72" fmla="*/ 33777 h 92187"/>
                  <a:gd name="connsiteX73" fmla="*/ 772 w 96755"/>
                  <a:gd name="connsiteY73" fmla="*/ 33440 h 92187"/>
                  <a:gd name="connsiteX74" fmla="*/ 954 w 96755"/>
                  <a:gd name="connsiteY74" fmla="*/ 32764 h 92187"/>
                  <a:gd name="connsiteX75" fmla="*/ 1309 w 96755"/>
                  <a:gd name="connsiteY75" fmla="*/ 31387 h 92187"/>
                  <a:gd name="connsiteX76" fmla="*/ 2183 w 96755"/>
                  <a:gd name="connsiteY76" fmla="*/ 28634 h 92187"/>
                  <a:gd name="connsiteX77" fmla="*/ 15856 w 96755"/>
                  <a:gd name="connsiteY77" fmla="*/ 9506 h 92187"/>
                  <a:gd name="connsiteX78" fmla="*/ 26455 w 96755"/>
                  <a:gd name="connsiteY78" fmla="*/ 3280 h 92187"/>
                  <a:gd name="connsiteX79" fmla="*/ 38543 w 96755"/>
                  <a:gd name="connsiteY79" fmla="*/ 215 h 92187"/>
                  <a:gd name="connsiteX80" fmla="*/ 41677 w 96755"/>
                  <a:gd name="connsiteY80" fmla="*/ 15 h 92187"/>
                  <a:gd name="connsiteX81" fmla="*/ 44959 w 96755"/>
                  <a:gd name="connsiteY81" fmla="*/ 76 h 92187"/>
                  <a:gd name="connsiteX82" fmla="*/ 46604 w 96755"/>
                  <a:gd name="connsiteY82" fmla="*/ 145 h 92187"/>
                  <a:gd name="connsiteX83" fmla="*/ 48033 w 96755"/>
                  <a:gd name="connsiteY83" fmla="*/ 327 h 92187"/>
                  <a:gd name="connsiteX84" fmla="*/ 49427 w 96755"/>
                  <a:gd name="connsiteY84" fmla="*/ 509 h 92187"/>
                  <a:gd name="connsiteX85" fmla="*/ 50137 w 96755"/>
                  <a:gd name="connsiteY85" fmla="*/ 596 h 92187"/>
                  <a:gd name="connsiteX86" fmla="*/ 50475 w 96755"/>
                  <a:gd name="connsiteY86" fmla="*/ 647 h 92187"/>
                  <a:gd name="connsiteX87" fmla="*/ 50873 w 96755"/>
                  <a:gd name="connsiteY87" fmla="*/ 717 h 92187"/>
                  <a:gd name="connsiteX88" fmla="*/ 51055 w 96755"/>
                  <a:gd name="connsiteY88" fmla="*/ 751 h 92187"/>
                  <a:gd name="connsiteX89" fmla="*/ 56969 w 96755"/>
                  <a:gd name="connsiteY89" fmla="*/ 2189 h 92187"/>
                  <a:gd name="connsiteX90" fmla="*/ 62676 w 96755"/>
                  <a:gd name="connsiteY90" fmla="*/ 4250 h 92187"/>
                  <a:gd name="connsiteX91" fmla="*/ 82038 w 96755"/>
                  <a:gd name="connsiteY91" fmla="*/ 17671 h 92187"/>
                  <a:gd name="connsiteX92" fmla="*/ 93597 w 96755"/>
                  <a:gd name="connsiteY92" fmla="*/ 36384 h 92187"/>
                  <a:gd name="connsiteX93" fmla="*/ 96723 w 96755"/>
                  <a:gd name="connsiteY93" fmla="*/ 55728 h 92187"/>
                  <a:gd name="connsiteX94" fmla="*/ 96680 w 96755"/>
                  <a:gd name="connsiteY94" fmla="*/ 57979 h 92187"/>
                  <a:gd name="connsiteX95" fmla="*/ 96403 w 96755"/>
                  <a:gd name="connsiteY95" fmla="*/ 60231 h 92187"/>
                  <a:gd name="connsiteX96" fmla="*/ 95814 w 96755"/>
                  <a:gd name="connsiteY96" fmla="*/ 64439 h 92187"/>
                  <a:gd name="connsiteX97" fmla="*/ 94939 w 96755"/>
                  <a:gd name="connsiteY97" fmla="*/ 68128 h 92187"/>
                  <a:gd name="connsiteX98" fmla="*/ 94714 w 96755"/>
                  <a:gd name="connsiteY98" fmla="*/ 69028 h 92187"/>
                  <a:gd name="connsiteX99" fmla="*/ 94662 w 96755"/>
                  <a:gd name="connsiteY99" fmla="*/ 69288 h 92187"/>
                  <a:gd name="connsiteX100" fmla="*/ 94628 w 96755"/>
                  <a:gd name="connsiteY100" fmla="*/ 69383 h 92187"/>
                  <a:gd name="connsiteX101" fmla="*/ 94541 w 96755"/>
                  <a:gd name="connsiteY101" fmla="*/ 69609 h 92187"/>
                  <a:gd name="connsiteX102" fmla="*/ 94385 w 96755"/>
                  <a:gd name="connsiteY102" fmla="*/ 70059 h 92187"/>
                  <a:gd name="connsiteX103" fmla="*/ 93805 w 96755"/>
                  <a:gd name="connsiteY103" fmla="*/ 71773 h 92187"/>
                  <a:gd name="connsiteX104" fmla="*/ 92680 w 96755"/>
                  <a:gd name="connsiteY104" fmla="*/ 75055 h 92187"/>
                  <a:gd name="connsiteX105" fmla="*/ 91398 w 96755"/>
                  <a:gd name="connsiteY105" fmla="*/ 78008 h 92187"/>
                  <a:gd name="connsiteX106" fmla="*/ 88904 w 96755"/>
                  <a:gd name="connsiteY106" fmla="*/ 83082 h 92187"/>
                  <a:gd name="connsiteX107" fmla="*/ 86627 w 96755"/>
                  <a:gd name="connsiteY107" fmla="*/ 87022 h 92187"/>
                  <a:gd name="connsiteX108" fmla="*/ 84739 w 96755"/>
                  <a:gd name="connsiteY108" fmla="*/ 89715 h 92187"/>
                  <a:gd name="connsiteX109" fmla="*/ 83137 w 96755"/>
                  <a:gd name="connsiteY109" fmla="*/ 91931 h 92187"/>
                  <a:gd name="connsiteX110" fmla="*/ 82349 w 96755"/>
                  <a:gd name="connsiteY110" fmla="*/ 92087 h 92187"/>
                  <a:gd name="connsiteX111" fmla="*/ 82176 w 96755"/>
                  <a:gd name="connsiteY111" fmla="*/ 91386 h 9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6755" h="92187">
                    <a:moveTo>
                      <a:pt x="82176" y="91386"/>
                    </a:moveTo>
                    <a:cubicBezTo>
                      <a:pt x="82176" y="91386"/>
                      <a:pt x="82531" y="90494"/>
                      <a:pt x="83206" y="88840"/>
                    </a:cubicBezTo>
                    <a:cubicBezTo>
                      <a:pt x="83544" y="88009"/>
                      <a:pt x="83986" y="86996"/>
                      <a:pt x="84470" y="85801"/>
                    </a:cubicBezTo>
                    <a:cubicBezTo>
                      <a:pt x="84878" y="84606"/>
                      <a:pt x="85363" y="83221"/>
                      <a:pt x="85873" y="81679"/>
                    </a:cubicBezTo>
                    <a:cubicBezTo>
                      <a:pt x="86453" y="80207"/>
                      <a:pt x="86895" y="78441"/>
                      <a:pt x="87397" y="76553"/>
                    </a:cubicBezTo>
                    <a:cubicBezTo>
                      <a:pt x="87648" y="75601"/>
                      <a:pt x="87943" y="74631"/>
                      <a:pt x="88159" y="73626"/>
                    </a:cubicBezTo>
                    <a:cubicBezTo>
                      <a:pt x="88358" y="72596"/>
                      <a:pt x="88584" y="71514"/>
                      <a:pt x="88800" y="70431"/>
                    </a:cubicBezTo>
                    <a:cubicBezTo>
                      <a:pt x="88913" y="69877"/>
                      <a:pt x="89008" y="69331"/>
                      <a:pt x="89138" y="68760"/>
                    </a:cubicBezTo>
                    <a:lnTo>
                      <a:pt x="89216" y="68336"/>
                    </a:lnTo>
                    <a:lnTo>
                      <a:pt x="89268" y="68119"/>
                    </a:lnTo>
                    <a:lnTo>
                      <a:pt x="89276" y="68015"/>
                    </a:lnTo>
                    <a:cubicBezTo>
                      <a:pt x="89224" y="68275"/>
                      <a:pt x="89276" y="68050"/>
                      <a:pt x="89259" y="68102"/>
                    </a:cubicBezTo>
                    <a:lnTo>
                      <a:pt x="89268" y="68041"/>
                    </a:lnTo>
                    <a:lnTo>
                      <a:pt x="89363" y="67132"/>
                    </a:lnTo>
                    <a:cubicBezTo>
                      <a:pt x="89510" y="65902"/>
                      <a:pt x="89649" y="64664"/>
                      <a:pt x="89787" y="63365"/>
                    </a:cubicBezTo>
                    <a:cubicBezTo>
                      <a:pt x="89969" y="62049"/>
                      <a:pt x="89865" y="60915"/>
                      <a:pt x="89926" y="59650"/>
                    </a:cubicBezTo>
                    <a:cubicBezTo>
                      <a:pt x="89934" y="59036"/>
                      <a:pt x="89943" y="58404"/>
                      <a:pt x="89960" y="57789"/>
                    </a:cubicBezTo>
                    <a:cubicBezTo>
                      <a:pt x="89934" y="57139"/>
                      <a:pt x="89848" y="56490"/>
                      <a:pt x="89787" y="55806"/>
                    </a:cubicBezTo>
                    <a:cubicBezTo>
                      <a:pt x="89631" y="54507"/>
                      <a:pt x="89640" y="53148"/>
                      <a:pt x="89380" y="51797"/>
                    </a:cubicBezTo>
                    <a:cubicBezTo>
                      <a:pt x="89138" y="50446"/>
                      <a:pt x="88904" y="49069"/>
                      <a:pt x="88653" y="47666"/>
                    </a:cubicBezTo>
                    <a:cubicBezTo>
                      <a:pt x="88263" y="46307"/>
                      <a:pt x="87882" y="44913"/>
                      <a:pt x="87484" y="43501"/>
                    </a:cubicBezTo>
                    <a:cubicBezTo>
                      <a:pt x="87025" y="42090"/>
                      <a:pt x="86402" y="40739"/>
                      <a:pt x="85925" y="39345"/>
                    </a:cubicBezTo>
                    <a:cubicBezTo>
                      <a:pt x="83657" y="33768"/>
                      <a:pt x="80115" y="28426"/>
                      <a:pt x="75638" y="23706"/>
                    </a:cubicBezTo>
                    <a:cubicBezTo>
                      <a:pt x="71136" y="18996"/>
                      <a:pt x="65499" y="15117"/>
                      <a:pt x="59221" y="12363"/>
                    </a:cubicBezTo>
                    <a:cubicBezTo>
                      <a:pt x="57628" y="11731"/>
                      <a:pt x="55991" y="11186"/>
                      <a:pt x="54372" y="10579"/>
                    </a:cubicBezTo>
                    <a:cubicBezTo>
                      <a:pt x="52700" y="10138"/>
                      <a:pt x="51021" y="9688"/>
                      <a:pt x="49341" y="9255"/>
                    </a:cubicBezTo>
                    <a:lnTo>
                      <a:pt x="49185" y="9211"/>
                    </a:lnTo>
                    <a:cubicBezTo>
                      <a:pt x="48960" y="9177"/>
                      <a:pt x="49375" y="9246"/>
                      <a:pt x="49306" y="9229"/>
                    </a:cubicBezTo>
                    <a:lnTo>
                      <a:pt x="49219" y="9220"/>
                    </a:lnTo>
                    <a:lnTo>
                      <a:pt x="48864" y="9168"/>
                    </a:lnTo>
                    <a:lnTo>
                      <a:pt x="48163" y="9038"/>
                    </a:lnTo>
                    <a:lnTo>
                      <a:pt x="46778" y="8822"/>
                    </a:lnTo>
                    <a:lnTo>
                      <a:pt x="45383" y="8623"/>
                    </a:lnTo>
                    <a:lnTo>
                      <a:pt x="44197" y="8553"/>
                    </a:lnTo>
                    <a:cubicBezTo>
                      <a:pt x="43392" y="8536"/>
                      <a:pt x="42639" y="8423"/>
                      <a:pt x="41799" y="8458"/>
                    </a:cubicBezTo>
                    <a:lnTo>
                      <a:pt x="39253" y="8545"/>
                    </a:lnTo>
                    <a:cubicBezTo>
                      <a:pt x="35884" y="8856"/>
                      <a:pt x="32499" y="9454"/>
                      <a:pt x="29321" y="10640"/>
                    </a:cubicBezTo>
                    <a:cubicBezTo>
                      <a:pt x="26152" y="11878"/>
                      <a:pt x="23069" y="13385"/>
                      <a:pt x="20324" y="15385"/>
                    </a:cubicBezTo>
                    <a:cubicBezTo>
                      <a:pt x="14834" y="19351"/>
                      <a:pt x="10513" y="24789"/>
                      <a:pt x="8089" y="30850"/>
                    </a:cubicBezTo>
                    <a:cubicBezTo>
                      <a:pt x="7734" y="31595"/>
                      <a:pt x="7465" y="32366"/>
                      <a:pt x="7240" y="33154"/>
                    </a:cubicBezTo>
                    <a:lnTo>
                      <a:pt x="6573" y="35310"/>
                    </a:lnTo>
                    <a:cubicBezTo>
                      <a:pt x="6400" y="36158"/>
                      <a:pt x="6236" y="37007"/>
                      <a:pt x="6071" y="37864"/>
                    </a:cubicBezTo>
                    <a:cubicBezTo>
                      <a:pt x="6002" y="38583"/>
                      <a:pt x="5924" y="39302"/>
                      <a:pt x="5872" y="39994"/>
                    </a:cubicBezTo>
                    <a:cubicBezTo>
                      <a:pt x="5733" y="43016"/>
                      <a:pt x="6218" y="46012"/>
                      <a:pt x="7206" y="48740"/>
                    </a:cubicBezTo>
                    <a:cubicBezTo>
                      <a:pt x="9188" y="54238"/>
                      <a:pt x="13206" y="58533"/>
                      <a:pt x="17674" y="61105"/>
                    </a:cubicBezTo>
                    <a:cubicBezTo>
                      <a:pt x="19908" y="62326"/>
                      <a:pt x="22437" y="63166"/>
                      <a:pt x="24541" y="63677"/>
                    </a:cubicBezTo>
                    <a:cubicBezTo>
                      <a:pt x="25182" y="63763"/>
                      <a:pt x="25805" y="63867"/>
                      <a:pt x="26437" y="63963"/>
                    </a:cubicBezTo>
                    <a:cubicBezTo>
                      <a:pt x="26957" y="63997"/>
                      <a:pt x="27468" y="64032"/>
                      <a:pt x="27970" y="64067"/>
                    </a:cubicBezTo>
                    <a:cubicBezTo>
                      <a:pt x="28516" y="64041"/>
                      <a:pt x="29052" y="64015"/>
                      <a:pt x="29598" y="63997"/>
                    </a:cubicBezTo>
                    <a:cubicBezTo>
                      <a:pt x="30126" y="63928"/>
                      <a:pt x="30637" y="63859"/>
                      <a:pt x="31139" y="63798"/>
                    </a:cubicBezTo>
                    <a:cubicBezTo>
                      <a:pt x="35209" y="63062"/>
                      <a:pt x="38456" y="61079"/>
                      <a:pt x="40526" y="58949"/>
                    </a:cubicBezTo>
                    <a:cubicBezTo>
                      <a:pt x="42656" y="56862"/>
                      <a:pt x="43764" y="54715"/>
                      <a:pt x="44344" y="53260"/>
                    </a:cubicBezTo>
                    <a:cubicBezTo>
                      <a:pt x="44691" y="52516"/>
                      <a:pt x="44821" y="51918"/>
                      <a:pt x="44951" y="51520"/>
                    </a:cubicBezTo>
                    <a:cubicBezTo>
                      <a:pt x="45063" y="51121"/>
                      <a:pt x="45132" y="50931"/>
                      <a:pt x="45132" y="50931"/>
                    </a:cubicBezTo>
                    <a:lnTo>
                      <a:pt x="45184" y="50740"/>
                    </a:lnTo>
                    <a:cubicBezTo>
                      <a:pt x="45479" y="49788"/>
                      <a:pt x="46483" y="49260"/>
                      <a:pt x="47436" y="49563"/>
                    </a:cubicBezTo>
                    <a:cubicBezTo>
                      <a:pt x="48354" y="49831"/>
                      <a:pt x="48890" y="50801"/>
                      <a:pt x="48648" y="51727"/>
                    </a:cubicBezTo>
                    <a:cubicBezTo>
                      <a:pt x="48648" y="51727"/>
                      <a:pt x="48579" y="51961"/>
                      <a:pt x="48457" y="52463"/>
                    </a:cubicBezTo>
                    <a:cubicBezTo>
                      <a:pt x="48310" y="52948"/>
                      <a:pt x="48172" y="53684"/>
                      <a:pt x="47791" y="54585"/>
                    </a:cubicBezTo>
                    <a:cubicBezTo>
                      <a:pt x="47133" y="56412"/>
                      <a:pt x="45851" y="59044"/>
                      <a:pt x="43331" y="61703"/>
                    </a:cubicBezTo>
                    <a:cubicBezTo>
                      <a:pt x="40855" y="64378"/>
                      <a:pt x="36993" y="66933"/>
                      <a:pt x="31962" y="68015"/>
                    </a:cubicBezTo>
                    <a:cubicBezTo>
                      <a:pt x="31321" y="68128"/>
                      <a:pt x="30680" y="68223"/>
                      <a:pt x="30022" y="68318"/>
                    </a:cubicBezTo>
                    <a:cubicBezTo>
                      <a:pt x="29364" y="68362"/>
                      <a:pt x="28697" y="68422"/>
                      <a:pt x="28005" y="68457"/>
                    </a:cubicBezTo>
                    <a:cubicBezTo>
                      <a:pt x="27286" y="68439"/>
                      <a:pt x="26559" y="68405"/>
                      <a:pt x="25823" y="68387"/>
                    </a:cubicBezTo>
                    <a:cubicBezTo>
                      <a:pt x="25199" y="68301"/>
                      <a:pt x="24558" y="68232"/>
                      <a:pt x="23909" y="68154"/>
                    </a:cubicBezTo>
                    <a:cubicBezTo>
                      <a:pt x="20956" y="67565"/>
                      <a:pt x="18272" y="66716"/>
                      <a:pt x="15440" y="65296"/>
                    </a:cubicBezTo>
                    <a:cubicBezTo>
                      <a:pt x="9959" y="62456"/>
                      <a:pt x="4824" y="57468"/>
                      <a:pt x="2097" y="50732"/>
                    </a:cubicBezTo>
                    <a:cubicBezTo>
                      <a:pt x="720" y="47381"/>
                      <a:pt x="-33" y="43692"/>
                      <a:pt x="1" y="39865"/>
                    </a:cubicBezTo>
                    <a:cubicBezTo>
                      <a:pt x="53" y="38860"/>
                      <a:pt x="105" y="37847"/>
                      <a:pt x="174" y="36842"/>
                    </a:cubicBezTo>
                    <a:cubicBezTo>
                      <a:pt x="313" y="35985"/>
                      <a:pt x="443" y="35137"/>
                      <a:pt x="564" y="34271"/>
                    </a:cubicBezTo>
                    <a:lnTo>
                      <a:pt x="581" y="34184"/>
                    </a:lnTo>
                    <a:lnTo>
                      <a:pt x="633" y="33959"/>
                    </a:lnTo>
                    <a:lnTo>
                      <a:pt x="685" y="33777"/>
                    </a:lnTo>
                    <a:lnTo>
                      <a:pt x="772" y="33440"/>
                    </a:lnTo>
                    <a:lnTo>
                      <a:pt x="954" y="32764"/>
                    </a:lnTo>
                    <a:lnTo>
                      <a:pt x="1309" y="31387"/>
                    </a:lnTo>
                    <a:cubicBezTo>
                      <a:pt x="1534" y="30452"/>
                      <a:pt x="1802" y="29526"/>
                      <a:pt x="2183" y="28634"/>
                    </a:cubicBezTo>
                    <a:cubicBezTo>
                      <a:pt x="4677" y="21343"/>
                      <a:pt x="9483" y="14597"/>
                      <a:pt x="15856" y="9506"/>
                    </a:cubicBezTo>
                    <a:cubicBezTo>
                      <a:pt x="19017" y="6951"/>
                      <a:pt x="22636" y="4908"/>
                      <a:pt x="26455" y="3280"/>
                    </a:cubicBezTo>
                    <a:cubicBezTo>
                      <a:pt x="30282" y="1669"/>
                      <a:pt x="34378" y="717"/>
                      <a:pt x="38543" y="215"/>
                    </a:cubicBezTo>
                    <a:lnTo>
                      <a:pt x="41677" y="15"/>
                    </a:lnTo>
                    <a:cubicBezTo>
                      <a:pt x="42734" y="-37"/>
                      <a:pt x="43877" y="59"/>
                      <a:pt x="44959" y="76"/>
                    </a:cubicBezTo>
                    <a:lnTo>
                      <a:pt x="46604" y="145"/>
                    </a:lnTo>
                    <a:lnTo>
                      <a:pt x="48033" y="327"/>
                    </a:lnTo>
                    <a:lnTo>
                      <a:pt x="49427" y="509"/>
                    </a:lnTo>
                    <a:lnTo>
                      <a:pt x="50137" y="596"/>
                    </a:lnTo>
                    <a:lnTo>
                      <a:pt x="50475" y="647"/>
                    </a:lnTo>
                    <a:lnTo>
                      <a:pt x="50873" y="717"/>
                    </a:lnTo>
                    <a:lnTo>
                      <a:pt x="51055" y="751"/>
                    </a:lnTo>
                    <a:cubicBezTo>
                      <a:pt x="53029" y="1228"/>
                      <a:pt x="55021" y="1661"/>
                      <a:pt x="56969" y="2189"/>
                    </a:cubicBezTo>
                    <a:cubicBezTo>
                      <a:pt x="58883" y="2864"/>
                      <a:pt x="60805" y="3505"/>
                      <a:pt x="62676" y="4250"/>
                    </a:cubicBezTo>
                    <a:cubicBezTo>
                      <a:pt x="70140" y="7332"/>
                      <a:pt x="76773" y="12052"/>
                      <a:pt x="82038" y="17671"/>
                    </a:cubicBezTo>
                    <a:cubicBezTo>
                      <a:pt x="87354" y="23230"/>
                      <a:pt x="91147" y="29811"/>
                      <a:pt x="93597" y="36384"/>
                    </a:cubicBezTo>
                    <a:cubicBezTo>
                      <a:pt x="96013" y="42982"/>
                      <a:pt x="96948" y="49675"/>
                      <a:pt x="96723" y="55728"/>
                    </a:cubicBezTo>
                    <a:cubicBezTo>
                      <a:pt x="96714" y="56481"/>
                      <a:pt x="96714" y="57226"/>
                      <a:pt x="96680" y="57979"/>
                    </a:cubicBezTo>
                    <a:cubicBezTo>
                      <a:pt x="96585" y="58724"/>
                      <a:pt x="96498" y="59477"/>
                      <a:pt x="96403" y="60231"/>
                    </a:cubicBezTo>
                    <a:cubicBezTo>
                      <a:pt x="96212" y="61668"/>
                      <a:pt x="96126" y="63209"/>
                      <a:pt x="95814" y="64439"/>
                    </a:cubicBezTo>
                    <a:cubicBezTo>
                      <a:pt x="95511" y="65703"/>
                      <a:pt x="95225" y="66941"/>
                      <a:pt x="94939" y="68128"/>
                    </a:cubicBezTo>
                    <a:lnTo>
                      <a:pt x="94714" y="69028"/>
                    </a:lnTo>
                    <a:lnTo>
                      <a:pt x="94662" y="69288"/>
                    </a:lnTo>
                    <a:lnTo>
                      <a:pt x="94628" y="69383"/>
                    </a:lnTo>
                    <a:lnTo>
                      <a:pt x="94541" y="69609"/>
                    </a:lnTo>
                    <a:lnTo>
                      <a:pt x="94385" y="70059"/>
                    </a:lnTo>
                    <a:cubicBezTo>
                      <a:pt x="94195" y="70630"/>
                      <a:pt x="93996" y="71210"/>
                      <a:pt x="93805" y="71773"/>
                    </a:cubicBezTo>
                    <a:cubicBezTo>
                      <a:pt x="93407" y="72907"/>
                      <a:pt x="93034" y="73999"/>
                      <a:pt x="92680" y="75055"/>
                    </a:cubicBezTo>
                    <a:cubicBezTo>
                      <a:pt x="92307" y="76094"/>
                      <a:pt x="91796" y="77038"/>
                      <a:pt x="91398" y="78008"/>
                    </a:cubicBezTo>
                    <a:cubicBezTo>
                      <a:pt x="90558" y="79861"/>
                      <a:pt x="89805" y="81593"/>
                      <a:pt x="88904" y="83082"/>
                    </a:cubicBezTo>
                    <a:cubicBezTo>
                      <a:pt x="88055" y="84554"/>
                      <a:pt x="87302" y="85870"/>
                      <a:pt x="86627" y="87022"/>
                    </a:cubicBezTo>
                    <a:cubicBezTo>
                      <a:pt x="85899" y="88104"/>
                      <a:pt x="85259" y="88979"/>
                      <a:pt x="84739" y="89715"/>
                    </a:cubicBezTo>
                    <a:cubicBezTo>
                      <a:pt x="83709" y="91170"/>
                      <a:pt x="83137" y="91931"/>
                      <a:pt x="83137" y="91931"/>
                    </a:cubicBezTo>
                    <a:cubicBezTo>
                      <a:pt x="82955" y="92209"/>
                      <a:pt x="82609" y="92261"/>
                      <a:pt x="82349" y="92087"/>
                    </a:cubicBezTo>
                    <a:cubicBezTo>
                      <a:pt x="82141" y="91906"/>
                      <a:pt x="82072" y="91620"/>
                      <a:pt x="82176" y="91386"/>
                    </a:cubicBezTo>
                    <a:close/>
                  </a:path>
                </a:pathLst>
              </a:custGeom>
              <a:grpFill/>
              <a:ln w="8653" cap="flat">
                <a:noFill/>
                <a:prstDash val="solid"/>
                <a:miter/>
              </a:ln>
            </p:spPr>
            <p:txBody>
              <a:bodyPr rtlCol="0" anchor="ctr"/>
              <a:lstStyle/>
              <a:p>
                <a:endParaRPr lang="en-IN" dirty="0"/>
              </a:p>
            </p:txBody>
          </p:sp>
          <p:sp>
            <p:nvSpPr>
              <p:cNvPr id="561" name="Freeform: Shape 560">
                <a:extLst>
                  <a:ext uri="{FF2B5EF4-FFF2-40B4-BE49-F238E27FC236}">
                    <a16:creationId xmlns:a16="http://schemas.microsoft.com/office/drawing/2014/main" id="{ABA93CC3-A9B1-4D03-8B44-2412AA72B871}"/>
                  </a:ext>
                </a:extLst>
              </p:cNvPr>
              <p:cNvSpPr/>
              <p:nvPr/>
            </p:nvSpPr>
            <p:spPr>
              <a:xfrm>
                <a:off x="-593888" y="3210055"/>
                <a:ext cx="100415" cy="78417"/>
              </a:xfrm>
              <a:custGeom>
                <a:avLst/>
                <a:gdLst>
                  <a:gd name="connsiteX0" fmla="*/ 95038 w 100415"/>
                  <a:gd name="connsiteY0" fmla="*/ 77802 h 78417"/>
                  <a:gd name="connsiteX1" fmla="*/ 95280 w 100415"/>
                  <a:gd name="connsiteY1" fmla="*/ 75065 h 78417"/>
                  <a:gd name="connsiteX2" fmla="*/ 95592 w 100415"/>
                  <a:gd name="connsiteY2" fmla="*/ 71801 h 78417"/>
                  <a:gd name="connsiteX3" fmla="*/ 95722 w 100415"/>
                  <a:gd name="connsiteY3" fmla="*/ 67454 h 78417"/>
                  <a:gd name="connsiteX4" fmla="*/ 95670 w 100415"/>
                  <a:gd name="connsiteY4" fmla="*/ 62094 h 78417"/>
                  <a:gd name="connsiteX5" fmla="*/ 95532 w 100415"/>
                  <a:gd name="connsiteY5" fmla="*/ 59064 h 78417"/>
                  <a:gd name="connsiteX6" fmla="*/ 95194 w 100415"/>
                  <a:gd name="connsiteY6" fmla="*/ 55851 h 78417"/>
                  <a:gd name="connsiteX7" fmla="*/ 95029 w 100415"/>
                  <a:gd name="connsiteY7" fmla="*/ 54136 h 78417"/>
                  <a:gd name="connsiteX8" fmla="*/ 94986 w 100415"/>
                  <a:gd name="connsiteY8" fmla="*/ 53704 h 78417"/>
                  <a:gd name="connsiteX9" fmla="*/ 94960 w 100415"/>
                  <a:gd name="connsiteY9" fmla="*/ 53504 h 78417"/>
                  <a:gd name="connsiteX10" fmla="*/ 94934 w 100415"/>
                  <a:gd name="connsiteY10" fmla="*/ 53383 h 78417"/>
                  <a:gd name="connsiteX11" fmla="*/ 94943 w 100415"/>
                  <a:gd name="connsiteY11" fmla="*/ 53470 h 78417"/>
                  <a:gd name="connsiteX12" fmla="*/ 94934 w 100415"/>
                  <a:gd name="connsiteY12" fmla="*/ 53418 h 78417"/>
                  <a:gd name="connsiteX13" fmla="*/ 94761 w 100415"/>
                  <a:gd name="connsiteY13" fmla="*/ 52517 h 78417"/>
                  <a:gd name="connsiteX14" fmla="*/ 94051 w 100415"/>
                  <a:gd name="connsiteY14" fmla="*/ 48803 h 78417"/>
                  <a:gd name="connsiteX15" fmla="*/ 93081 w 100415"/>
                  <a:gd name="connsiteY15" fmla="*/ 45218 h 78417"/>
                  <a:gd name="connsiteX16" fmla="*/ 92570 w 100415"/>
                  <a:gd name="connsiteY16" fmla="*/ 43425 h 78417"/>
                  <a:gd name="connsiteX17" fmla="*/ 91825 w 100415"/>
                  <a:gd name="connsiteY17" fmla="*/ 41581 h 78417"/>
                  <a:gd name="connsiteX18" fmla="*/ 90241 w 100415"/>
                  <a:gd name="connsiteY18" fmla="*/ 37875 h 78417"/>
                  <a:gd name="connsiteX19" fmla="*/ 88327 w 100415"/>
                  <a:gd name="connsiteY19" fmla="*/ 34108 h 78417"/>
                  <a:gd name="connsiteX20" fmla="*/ 85989 w 100415"/>
                  <a:gd name="connsiteY20" fmla="*/ 30497 h 78417"/>
                  <a:gd name="connsiteX21" fmla="*/ 83270 w 100415"/>
                  <a:gd name="connsiteY21" fmla="*/ 26982 h 78417"/>
                  <a:gd name="connsiteX22" fmla="*/ 68844 w 100415"/>
                  <a:gd name="connsiteY22" fmla="*/ 15075 h 78417"/>
                  <a:gd name="connsiteX23" fmla="*/ 49820 w 100415"/>
                  <a:gd name="connsiteY23" fmla="*/ 9083 h 78417"/>
                  <a:gd name="connsiteX24" fmla="*/ 44659 w 100415"/>
                  <a:gd name="connsiteY24" fmla="*/ 8789 h 78417"/>
                  <a:gd name="connsiteX25" fmla="*/ 39429 w 100415"/>
                  <a:gd name="connsiteY25" fmla="*/ 9005 h 78417"/>
                  <a:gd name="connsiteX26" fmla="*/ 34320 w 100415"/>
                  <a:gd name="connsiteY26" fmla="*/ 9854 h 78417"/>
                  <a:gd name="connsiteX27" fmla="*/ 32000 w 100415"/>
                  <a:gd name="connsiteY27" fmla="*/ 10477 h 78417"/>
                  <a:gd name="connsiteX28" fmla="*/ 29601 w 100415"/>
                  <a:gd name="connsiteY28" fmla="*/ 11317 h 78417"/>
                  <a:gd name="connsiteX29" fmla="*/ 20726 w 100415"/>
                  <a:gd name="connsiteY29" fmla="*/ 16244 h 78417"/>
                  <a:gd name="connsiteX30" fmla="*/ 13530 w 100415"/>
                  <a:gd name="connsiteY30" fmla="*/ 23423 h 78417"/>
                  <a:gd name="connsiteX31" fmla="*/ 6386 w 100415"/>
                  <a:gd name="connsiteY31" fmla="*/ 41823 h 78417"/>
                  <a:gd name="connsiteX32" fmla="*/ 6265 w 100415"/>
                  <a:gd name="connsiteY32" fmla="*/ 44239 h 78417"/>
                  <a:gd name="connsiteX33" fmla="*/ 6248 w 100415"/>
                  <a:gd name="connsiteY33" fmla="*/ 46516 h 78417"/>
                  <a:gd name="connsiteX34" fmla="*/ 6516 w 100415"/>
                  <a:gd name="connsiteY34" fmla="*/ 49106 h 78417"/>
                  <a:gd name="connsiteX35" fmla="*/ 6975 w 100415"/>
                  <a:gd name="connsiteY35" fmla="*/ 51201 h 78417"/>
                  <a:gd name="connsiteX36" fmla="*/ 10828 w 100415"/>
                  <a:gd name="connsiteY36" fmla="*/ 59150 h 78417"/>
                  <a:gd name="connsiteX37" fmla="*/ 24475 w 100415"/>
                  <a:gd name="connsiteY37" fmla="*/ 67879 h 78417"/>
                  <a:gd name="connsiteX38" fmla="*/ 31792 w 100415"/>
                  <a:gd name="connsiteY38" fmla="*/ 68303 h 78417"/>
                  <a:gd name="connsiteX39" fmla="*/ 33680 w 100415"/>
                  <a:gd name="connsiteY39" fmla="*/ 68052 h 78417"/>
                  <a:gd name="connsiteX40" fmla="*/ 35178 w 100415"/>
                  <a:gd name="connsiteY40" fmla="*/ 67679 h 78417"/>
                  <a:gd name="connsiteX41" fmla="*/ 36710 w 100415"/>
                  <a:gd name="connsiteY41" fmla="*/ 67134 h 78417"/>
                  <a:gd name="connsiteX42" fmla="*/ 38130 w 100415"/>
                  <a:gd name="connsiteY42" fmla="*/ 66493 h 78417"/>
                  <a:gd name="connsiteX43" fmla="*/ 45655 w 100415"/>
                  <a:gd name="connsiteY43" fmla="*/ 59098 h 78417"/>
                  <a:gd name="connsiteX44" fmla="*/ 47629 w 100415"/>
                  <a:gd name="connsiteY44" fmla="*/ 52517 h 78417"/>
                  <a:gd name="connsiteX45" fmla="*/ 47699 w 100415"/>
                  <a:gd name="connsiteY45" fmla="*/ 50682 h 78417"/>
                  <a:gd name="connsiteX46" fmla="*/ 47699 w 100415"/>
                  <a:gd name="connsiteY46" fmla="*/ 50067 h 78417"/>
                  <a:gd name="connsiteX47" fmla="*/ 47699 w 100415"/>
                  <a:gd name="connsiteY47" fmla="*/ 49876 h 78417"/>
                  <a:gd name="connsiteX48" fmla="*/ 49500 w 100415"/>
                  <a:gd name="connsiteY48" fmla="*/ 48058 h 78417"/>
                  <a:gd name="connsiteX49" fmla="*/ 51275 w 100415"/>
                  <a:gd name="connsiteY49" fmla="*/ 49790 h 78417"/>
                  <a:gd name="connsiteX50" fmla="*/ 51318 w 100415"/>
                  <a:gd name="connsiteY50" fmla="*/ 50552 h 78417"/>
                  <a:gd name="connsiteX51" fmla="*/ 51309 w 100415"/>
                  <a:gd name="connsiteY51" fmla="*/ 52794 h 78417"/>
                  <a:gd name="connsiteX52" fmla="*/ 49153 w 100415"/>
                  <a:gd name="connsiteY52" fmla="*/ 60908 h 78417"/>
                  <a:gd name="connsiteX53" fmla="*/ 40139 w 100415"/>
                  <a:gd name="connsiteY53" fmla="*/ 70294 h 78417"/>
                  <a:gd name="connsiteX54" fmla="*/ 38390 w 100415"/>
                  <a:gd name="connsiteY54" fmla="*/ 71160 h 78417"/>
                  <a:gd name="connsiteX55" fmla="*/ 36502 w 100415"/>
                  <a:gd name="connsiteY55" fmla="*/ 71879 h 78417"/>
                  <a:gd name="connsiteX56" fmla="*/ 34381 w 100415"/>
                  <a:gd name="connsiteY56" fmla="*/ 72450 h 78417"/>
                  <a:gd name="connsiteX57" fmla="*/ 32493 w 100415"/>
                  <a:gd name="connsiteY57" fmla="*/ 72788 h 78417"/>
                  <a:gd name="connsiteX58" fmla="*/ 23574 w 100415"/>
                  <a:gd name="connsiteY58" fmla="*/ 72572 h 78417"/>
                  <a:gd name="connsiteX59" fmla="*/ 6516 w 100415"/>
                  <a:gd name="connsiteY59" fmla="*/ 62562 h 78417"/>
                  <a:gd name="connsiteX60" fmla="*/ 1312 w 100415"/>
                  <a:gd name="connsiteY60" fmla="*/ 52812 h 78417"/>
                  <a:gd name="connsiteX61" fmla="*/ 584 w 100415"/>
                  <a:gd name="connsiteY61" fmla="*/ 49876 h 78417"/>
                  <a:gd name="connsiteX62" fmla="*/ 204 w 100415"/>
                  <a:gd name="connsiteY62" fmla="*/ 47287 h 78417"/>
                  <a:gd name="connsiteX63" fmla="*/ 186 w 100415"/>
                  <a:gd name="connsiteY63" fmla="*/ 47218 h 78417"/>
                  <a:gd name="connsiteX64" fmla="*/ 160 w 100415"/>
                  <a:gd name="connsiteY64" fmla="*/ 46967 h 78417"/>
                  <a:gd name="connsiteX65" fmla="*/ 160 w 100415"/>
                  <a:gd name="connsiteY65" fmla="*/ 46794 h 78417"/>
                  <a:gd name="connsiteX66" fmla="*/ 143 w 100415"/>
                  <a:gd name="connsiteY66" fmla="*/ 46421 h 78417"/>
                  <a:gd name="connsiteX67" fmla="*/ 108 w 100415"/>
                  <a:gd name="connsiteY67" fmla="*/ 45728 h 78417"/>
                  <a:gd name="connsiteX68" fmla="*/ 56 w 100415"/>
                  <a:gd name="connsiteY68" fmla="*/ 44300 h 78417"/>
                  <a:gd name="connsiteX69" fmla="*/ 74 w 100415"/>
                  <a:gd name="connsiteY69" fmla="*/ 41434 h 78417"/>
                  <a:gd name="connsiteX70" fmla="*/ 7486 w 100415"/>
                  <a:gd name="connsiteY70" fmla="*/ 19119 h 78417"/>
                  <a:gd name="connsiteX71" fmla="*/ 15781 w 100415"/>
                  <a:gd name="connsiteY71" fmla="*/ 10044 h 78417"/>
                  <a:gd name="connsiteX72" fmla="*/ 26432 w 100415"/>
                  <a:gd name="connsiteY72" fmla="*/ 3567 h 78417"/>
                  <a:gd name="connsiteX73" fmla="*/ 29376 w 100415"/>
                  <a:gd name="connsiteY73" fmla="*/ 2433 h 78417"/>
                  <a:gd name="connsiteX74" fmla="*/ 32511 w 100415"/>
                  <a:gd name="connsiteY74" fmla="*/ 1532 h 78417"/>
                  <a:gd name="connsiteX75" fmla="*/ 34121 w 100415"/>
                  <a:gd name="connsiteY75" fmla="*/ 1117 h 78417"/>
                  <a:gd name="connsiteX76" fmla="*/ 35524 w 100415"/>
                  <a:gd name="connsiteY76" fmla="*/ 866 h 78417"/>
                  <a:gd name="connsiteX77" fmla="*/ 36909 w 100415"/>
                  <a:gd name="connsiteY77" fmla="*/ 623 h 78417"/>
                  <a:gd name="connsiteX78" fmla="*/ 37619 w 100415"/>
                  <a:gd name="connsiteY78" fmla="*/ 511 h 78417"/>
                  <a:gd name="connsiteX79" fmla="*/ 37957 w 100415"/>
                  <a:gd name="connsiteY79" fmla="*/ 442 h 78417"/>
                  <a:gd name="connsiteX80" fmla="*/ 38355 w 100415"/>
                  <a:gd name="connsiteY80" fmla="*/ 398 h 78417"/>
                  <a:gd name="connsiteX81" fmla="*/ 38537 w 100415"/>
                  <a:gd name="connsiteY81" fmla="*/ 390 h 78417"/>
                  <a:gd name="connsiteX82" fmla="*/ 44625 w 100415"/>
                  <a:gd name="connsiteY82" fmla="*/ 0 h 78417"/>
                  <a:gd name="connsiteX83" fmla="*/ 50669 w 100415"/>
                  <a:gd name="connsiteY83" fmla="*/ 286 h 78417"/>
                  <a:gd name="connsiteX84" fmla="*/ 73130 w 100415"/>
                  <a:gd name="connsiteY84" fmla="*/ 7386 h 78417"/>
                  <a:gd name="connsiteX85" fmla="*/ 89712 w 100415"/>
                  <a:gd name="connsiteY85" fmla="*/ 21864 h 78417"/>
                  <a:gd name="connsiteX86" fmla="*/ 98389 w 100415"/>
                  <a:gd name="connsiteY86" fmla="*/ 39433 h 78417"/>
                  <a:gd name="connsiteX87" fmla="*/ 99004 w 100415"/>
                  <a:gd name="connsiteY87" fmla="*/ 41581 h 78417"/>
                  <a:gd name="connsiteX88" fmla="*/ 99419 w 100415"/>
                  <a:gd name="connsiteY88" fmla="*/ 43806 h 78417"/>
                  <a:gd name="connsiteX89" fmla="*/ 100086 w 100415"/>
                  <a:gd name="connsiteY89" fmla="*/ 48023 h 78417"/>
                  <a:gd name="connsiteX90" fmla="*/ 100346 w 100415"/>
                  <a:gd name="connsiteY90" fmla="*/ 51816 h 78417"/>
                  <a:gd name="connsiteX91" fmla="*/ 100389 w 100415"/>
                  <a:gd name="connsiteY91" fmla="*/ 52725 h 78417"/>
                  <a:gd name="connsiteX92" fmla="*/ 100415 w 100415"/>
                  <a:gd name="connsiteY92" fmla="*/ 52967 h 78417"/>
                  <a:gd name="connsiteX93" fmla="*/ 100415 w 100415"/>
                  <a:gd name="connsiteY93" fmla="*/ 53097 h 78417"/>
                  <a:gd name="connsiteX94" fmla="*/ 100398 w 100415"/>
                  <a:gd name="connsiteY94" fmla="*/ 53340 h 78417"/>
                  <a:gd name="connsiteX95" fmla="*/ 100389 w 100415"/>
                  <a:gd name="connsiteY95" fmla="*/ 53790 h 78417"/>
                  <a:gd name="connsiteX96" fmla="*/ 100329 w 100415"/>
                  <a:gd name="connsiteY96" fmla="*/ 55635 h 78417"/>
                  <a:gd name="connsiteX97" fmla="*/ 100225 w 100415"/>
                  <a:gd name="connsiteY97" fmla="*/ 59081 h 78417"/>
                  <a:gd name="connsiteX98" fmla="*/ 99852 w 100415"/>
                  <a:gd name="connsiteY98" fmla="*/ 62276 h 78417"/>
                  <a:gd name="connsiteX99" fmla="*/ 98978 w 100415"/>
                  <a:gd name="connsiteY99" fmla="*/ 67870 h 78417"/>
                  <a:gd name="connsiteX100" fmla="*/ 97965 w 100415"/>
                  <a:gd name="connsiteY100" fmla="*/ 72312 h 78417"/>
                  <a:gd name="connsiteX101" fmla="*/ 96943 w 100415"/>
                  <a:gd name="connsiteY101" fmla="*/ 75421 h 78417"/>
                  <a:gd name="connsiteX102" fmla="*/ 96077 w 100415"/>
                  <a:gd name="connsiteY102" fmla="*/ 78044 h 78417"/>
                  <a:gd name="connsiteX103" fmla="*/ 95367 w 100415"/>
                  <a:gd name="connsiteY103" fmla="*/ 78382 h 78417"/>
                  <a:gd name="connsiteX104" fmla="*/ 95038 w 100415"/>
                  <a:gd name="connsiteY104" fmla="*/ 77802 h 78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00415" h="78417">
                    <a:moveTo>
                      <a:pt x="95038" y="77802"/>
                    </a:moveTo>
                    <a:cubicBezTo>
                      <a:pt x="95038" y="77802"/>
                      <a:pt x="95133" y="76858"/>
                      <a:pt x="95280" y="75065"/>
                    </a:cubicBezTo>
                    <a:cubicBezTo>
                      <a:pt x="95376" y="74191"/>
                      <a:pt x="95471" y="73091"/>
                      <a:pt x="95592" y="71801"/>
                    </a:cubicBezTo>
                    <a:cubicBezTo>
                      <a:pt x="95635" y="70537"/>
                      <a:pt x="95687" y="69091"/>
                      <a:pt x="95722" y="67454"/>
                    </a:cubicBezTo>
                    <a:cubicBezTo>
                      <a:pt x="95861" y="65852"/>
                      <a:pt x="95739" y="64051"/>
                      <a:pt x="95670" y="62094"/>
                    </a:cubicBezTo>
                    <a:cubicBezTo>
                      <a:pt x="95635" y="61133"/>
                      <a:pt x="95618" y="60120"/>
                      <a:pt x="95532" y="59064"/>
                    </a:cubicBezTo>
                    <a:cubicBezTo>
                      <a:pt x="95419" y="58050"/>
                      <a:pt x="95324" y="56933"/>
                      <a:pt x="95194" y="55851"/>
                    </a:cubicBezTo>
                    <a:cubicBezTo>
                      <a:pt x="95142" y="55279"/>
                      <a:pt x="95081" y="54717"/>
                      <a:pt x="95029" y="54136"/>
                    </a:cubicBezTo>
                    <a:lnTo>
                      <a:pt x="94986" y="53704"/>
                    </a:lnTo>
                    <a:lnTo>
                      <a:pt x="94960" y="53504"/>
                    </a:lnTo>
                    <a:lnTo>
                      <a:pt x="94934" y="53383"/>
                    </a:lnTo>
                    <a:cubicBezTo>
                      <a:pt x="94977" y="53643"/>
                      <a:pt x="94951" y="53435"/>
                      <a:pt x="94943" y="53470"/>
                    </a:cubicBezTo>
                    <a:lnTo>
                      <a:pt x="94934" y="53418"/>
                    </a:lnTo>
                    <a:lnTo>
                      <a:pt x="94761" y="52517"/>
                    </a:lnTo>
                    <a:cubicBezTo>
                      <a:pt x="94536" y="51305"/>
                      <a:pt x="94293" y="50093"/>
                      <a:pt x="94051" y="48803"/>
                    </a:cubicBezTo>
                    <a:cubicBezTo>
                      <a:pt x="93852" y="47504"/>
                      <a:pt x="93401" y="46438"/>
                      <a:pt x="93081" y="45218"/>
                    </a:cubicBezTo>
                    <a:cubicBezTo>
                      <a:pt x="92908" y="44646"/>
                      <a:pt x="92735" y="44031"/>
                      <a:pt x="92570" y="43425"/>
                    </a:cubicBezTo>
                    <a:cubicBezTo>
                      <a:pt x="92354" y="42802"/>
                      <a:pt x="92059" y="42204"/>
                      <a:pt x="91825" y="41581"/>
                    </a:cubicBezTo>
                    <a:cubicBezTo>
                      <a:pt x="91289" y="40377"/>
                      <a:pt x="90907" y="39078"/>
                      <a:pt x="90241" y="37875"/>
                    </a:cubicBezTo>
                    <a:cubicBezTo>
                      <a:pt x="89617" y="36637"/>
                      <a:pt x="88977" y="35389"/>
                      <a:pt x="88327" y="34108"/>
                    </a:cubicBezTo>
                    <a:cubicBezTo>
                      <a:pt x="87556" y="32922"/>
                      <a:pt x="86786" y="31709"/>
                      <a:pt x="85989" y="30497"/>
                    </a:cubicBezTo>
                    <a:cubicBezTo>
                      <a:pt x="85140" y="29294"/>
                      <a:pt x="84145" y="28177"/>
                      <a:pt x="83270" y="26982"/>
                    </a:cubicBezTo>
                    <a:cubicBezTo>
                      <a:pt x="79469" y="22332"/>
                      <a:pt x="74507" y="18271"/>
                      <a:pt x="68844" y="15075"/>
                    </a:cubicBezTo>
                    <a:cubicBezTo>
                      <a:pt x="63146" y="11915"/>
                      <a:pt x="56618" y="9837"/>
                      <a:pt x="49820" y="9083"/>
                    </a:cubicBezTo>
                    <a:cubicBezTo>
                      <a:pt x="48097" y="8945"/>
                      <a:pt x="46391" y="8901"/>
                      <a:pt x="44659" y="8789"/>
                    </a:cubicBezTo>
                    <a:cubicBezTo>
                      <a:pt x="42927" y="8876"/>
                      <a:pt x="41196" y="8945"/>
                      <a:pt x="39429" y="9005"/>
                    </a:cubicBezTo>
                    <a:cubicBezTo>
                      <a:pt x="38130" y="9205"/>
                      <a:pt x="35602" y="9438"/>
                      <a:pt x="34320" y="9854"/>
                    </a:cubicBezTo>
                    <a:cubicBezTo>
                      <a:pt x="33550" y="10088"/>
                      <a:pt x="32796" y="10192"/>
                      <a:pt x="32000" y="10477"/>
                    </a:cubicBezTo>
                    <a:lnTo>
                      <a:pt x="29601" y="11317"/>
                    </a:lnTo>
                    <a:cubicBezTo>
                      <a:pt x="26475" y="12590"/>
                      <a:pt x="23410" y="14175"/>
                      <a:pt x="20726" y="16244"/>
                    </a:cubicBezTo>
                    <a:cubicBezTo>
                      <a:pt x="18050" y="18357"/>
                      <a:pt x="15547" y="20730"/>
                      <a:pt x="13530" y="23423"/>
                    </a:cubicBezTo>
                    <a:cubicBezTo>
                      <a:pt x="9443" y="28835"/>
                      <a:pt x="6923" y="35312"/>
                      <a:pt x="6386" y="41823"/>
                    </a:cubicBezTo>
                    <a:cubicBezTo>
                      <a:pt x="6265" y="42646"/>
                      <a:pt x="6230" y="43443"/>
                      <a:pt x="6265" y="44239"/>
                    </a:cubicBezTo>
                    <a:lnTo>
                      <a:pt x="6248" y="46516"/>
                    </a:lnTo>
                    <a:cubicBezTo>
                      <a:pt x="6343" y="47382"/>
                      <a:pt x="6438" y="48257"/>
                      <a:pt x="6516" y="49106"/>
                    </a:cubicBezTo>
                    <a:lnTo>
                      <a:pt x="6975" y="51201"/>
                    </a:lnTo>
                    <a:cubicBezTo>
                      <a:pt x="7728" y="54119"/>
                      <a:pt x="9088" y="56830"/>
                      <a:pt x="10828" y="59150"/>
                    </a:cubicBezTo>
                    <a:cubicBezTo>
                      <a:pt x="14335" y="63826"/>
                      <a:pt x="19435" y="66744"/>
                      <a:pt x="24475" y="67879"/>
                    </a:cubicBezTo>
                    <a:cubicBezTo>
                      <a:pt x="26969" y="68389"/>
                      <a:pt x="29627" y="68450"/>
                      <a:pt x="31792" y="68303"/>
                    </a:cubicBezTo>
                    <a:cubicBezTo>
                      <a:pt x="32424" y="68216"/>
                      <a:pt x="33056" y="68130"/>
                      <a:pt x="33680" y="68052"/>
                    </a:cubicBezTo>
                    <a:cubicBezTo>
                      <a:pt x="34191" y="67913"/>
                      <a:pt x="34684" y="67801"/>
                      <a:pt x="35178" y="67679"/>
                    </a:cubicBezTo>
                    <a:cubicBezTo>
                      <a:pt x="35697" y="67497"/>
                      <a:pt x="36199" y="67324"/>
                      <a:pt x="36710" y="67134"/>
                    </a:cubicBezTo>
                    <a:cubicBezTo>
                      <a:pt x="37195" y="66926"/>
                      <a:pt x="37663" y="66709"/>
                      <a:pt x="38130" y="66493"/>
                    </a:cubicBezTo>
                    <a:cubicBezTo>
                      <a:pt x="41767" y="64579"/>
                      <a:pt x="44304" y="61739"/>
                      <a:pt x="45655" y="59098"/>
                    </a:cubicBezTo>
                    <a:cubicBezTo>
                      <a:pt x="47067" y="56457"/>
                      <a:pt x="47517" y="54093"/>
                      <a:pt x="47629" y="52517"/>
                    </a:cubicBezTo>
                    <a:cubicBezTo>
                      <a:pt x="47742" y="51712"/>
                      <a:pt x="47699" y="51097"/>
                      <a:pt x="47699" y="50682"/>
                    </a:cubicBezTo>
                    <a:cubicBezTo>
                      <a:pt x="47699" y="50266"/>
                      <a:pt x="47699" y="50067"/>
                      <a:pt x="47699" y="50067"/>
                    </a:cubicBezTo>
                    <a:lnTo>
                      <a:pt x="47699" y="49876"/>
                    </a:lnTo>
                    <a:cubicBezTo>
                      <a:pt x="47699" y="48889"/>
                      <a:pt x="48495" y="48075"/>
                      <a:pt x="49500" y="48058"/>
                    </a:cubicBezTo>
                    <a:cubicBezTo>
                      <a:pt x="50461" y="48058"/>
                      <a:pt x="51249" y="48837"/>
                      <a:pt x="51275" y="49790"/>
                    </a:cubicBezTo>
                    <a:cubicBezTo>
                      <a:pt x="51275" y="49790"/>
                      <a:pt x="51309" y="50050"/>
                      <a:pt x="51318" y="50552"/>
                    </a:cubicBezTo>
                    <a:cubicBezTo>
                      <a:pt x="51335" y="51071"/>
                      <a:pt x="51405" y="51816"/>
                      <a:pt x="51309" y="52794"/>
                    </a:cubicBezTo>
                    <a:cubicBezTo>
                      <a:pt x="51214" y="54725"/>
                      <a:pt x="50773" y="57609"/>
                      <a:pt x="49153" y="60908"/>
                    </a:cubicBezTo>
                    <a:cubicBezTo>
                      <a:pt x="47569" y="64181"/>
                      <a:pt x="44625" y="67775"/>
                      <a:pt x="40139" y="70294"/>
                    </a:cubicBezTo>
                    <a:cubicBezTo>
                      <a:pt x="39568" y="70554"/>
                      <a:pt x="38979" y="70857"/>
                      <a:pt x="38390" y="71160"/>
                    </a:cubicBezTo>
                    <a:cubicBezTo>
                      <a:pt x="37775" y="71385"/>
                      <a:pt x="37135" y="71628"/>
                      <a:pt x="36502" y="71879"/>
                    </a:cubicBezTo>
                    <a:cubicBezTo>
                      <a:pt x="35818" y="72052"/>
                      <a:pt x="35108" y="72269"/>
                      <a:pt x="34381" y="72450"/>
                    </a:cubicBezTo>
                    <a:cubicBezTo>
                      <a:pt x="33775" y="72572"/>
                      <a:pt x="33134" y="72667"/>
                      <a:pt x="32493" y="72788"/>
                    </a:cubicBezTo>
                    <a:cubicBezTo>
                      <a:pt x="29497" y="73100"/>
                      <a:pt x="26674" y="73074"/>
                      <a:pt x="23574" y="72572"/>
                    </a:cubicBezTo>
                    <a:cubicBezTo>
                      <a:pt x="17487" y="71455"/>
                      <a:pt x="11114" y="68173"/>
                      <a:pt x="6516" y="62562"/>
                    </a:cubicBezTo>
                    <a:cubicBezTo>
                      <a:pt x="4221" y="59791"/>
                      <a:pt x="2420" y="56466"/>
                      <a:pt x="1312" y="52812"/>
                    </a:cubicBezTo>
                    <a:cubicBezTo>
                      <a:pt x="1061" y="51833"/>
                      <a:pt x="810" y="50837"/>
                      <a:pt x="584" y="49876"/>
                    </a:cubicBezTo>
                    <a:cubicBezTo>
                      <a:pt x="455" y="49010"/>
                      <a:pt x="351" y="48162"/>
                      <a:pt x="204" y="47287"/>
                    </a:cubicBezTo>
                    <a:lnTo>
                      <a:pt x="186" y="47218"/>
                    </a:lnTo>
                    <a:lnTo>
                      <a:pt x="160" y="46967"/>
                    </a:lnTo>
                    <a:lnTo>
                      <a:pt x="160" y="46794"/>
                    </a:lnTo>
                    <a:lnTo>
                      <a:pt x="143" y="46421"/>
                    </a:lnTo>
                    <a:lnTo>
                      <a:pt x="108" y="45728"/>
                    </a:lnTo>
                    <a:lnTo>
                      <a:pt x="56" y="44300"/>
                    </a:lnTo>
                    <a:cubicBezTo>
                      <a:pt x="-13" y="43347"/>
                      <a:pt x="-30" y="42395"/>
                      <a:pt x="74" y="41434"/>
                    </a:cubicBezTo>
                    <a:cubicBezTo>
                      <a:pt x="307" y="33718"/>
                      <a:pt x="2914" y="25839"/>
                      <a:pt x="7486" y="19119"/>
                    </a:cubicBezTo>
                    <a:cubicBezTo>
                      <a:pt x="9772" y="15725"/>
                      <a:pt x="12621" y="12729"/>
                      <a:pt x="15781" y="10044"/>
                    </a:cubicBezTo>
                    <a:cubicBezTo>
                      <a:pt x="18976" y="7369"/>
                      <a:pt x="22605" y="5264"/>
                      <a:pt x="26432" y="3567"/>
                    </a:cubicBezTo>
                    <a:lnTo>
                      <a:pt x="29376" y="2433"/>
                    </a:lnTo>
                    <a:cubicBezTo>
                      <a:pt x="30346" y="2078"/>
                      <a:pt x="31463" y="1818"/>
                      <a:pt x="32511" y="1532"/>
                    </a:cubicBezTo>
                    <a:lnTo>
                      <a:pt x="34121" y="1117"/>
                    </a:lnTo>
                    <a:lnTo>
                      <a:pt x="35524" y="866"/>
                    </a:lnTo>
                    <a:lnTo>
                      <a:pt x="36909" y="623"/>
                    </a:lnTo>
                    <a:lnTo>
                      <a:pt x="37619" y="511"/>
                    </a:lnTo>
                    <a:lnTo>
                      <a:pt x="37957" y="442"/>
                    </a:lnTo>
                    <a:lnTo>
                      <a:pt x="38355" y="398"/>
                    </a:lnTo>
                    <a:lnTo>
                      <a:pt x="38537" y="390"/>
                    </a:lnTo>
                    <a:cubicBezTo>
                      <a:pt x="40564" y="242"/>
                      <a:pt x="42598" y="69"/>
                      <a:pt x="44625" y="0"/>
                    </a:cubicBezTo>
                    <a:cubicBezTo>
                      <a:pt x="46634" y="104"/>
                      <a:pt x="48668" y="138"/>
                      <a:pt x="50669" y="286"/>
                    </a:cubicBezTo>
                    <a:cubicBezTo>
                      <a:pt x="58722" y="1030"/>
                      <a:pt x="66454" y="3585"/>
                      <a:pt x="73130" y="7386"/>
                    </a:cubicBezTo>
                    <a:cubicBezTo>
                      <a:pt x="79858" y="11161"/>
                      <a:pt x="85418" y="16305"/>
                      <a:pt x="89712" y="21864"/>
                    </a:cubicBezTo>
                    <a:cubicBezTo>
                      <a:pt x="93938" y="27467"/>
                      <a:pt x="96813" y="33589"/>
                      <a:pt x="98389" y="39433"/>
                    </a:cubicBezTo>
                    <a:cubicBezTo>
                      <a:pt x="98588" y="40161"/>
                      <a:pt x="98822" y="40871"/>
                      <a:pt x="99004" y="41581"/>
                    </a:cubicBezTo>
                    <a:cubicBezTo>
                      <a:pt x="99151" y="42343"/>
                      <a:pt x="99272" y="43087"/>
                      <a:pt x="99419" y="43806"/>
                    </a:cubicBezTo>
                    <a:cubicBezTo>
                      <a:pt x="99644" y="45252"/>
                      <a:pt x="100017" y="46750"/>
                      <a:pt x="100086" y="48023"/>
                    </a:cubicBezTo>
                    <a:cubicBezTo>
                      <a:pt x="100173" y="49322"/>
                      <a:pt x="100251" y="50578"/>
                      <a:pt x="100346" y="51816"/>
                    </a:cubicBezTo>
                    <a:lnTo>
                      <a:pt x="100389" y="52725"/>
                    </a:lnTo>
                    <a:lnTo>
                      <a:pt x="100415" y="52967"/>
                    </a:lnTo>
                    <a:lnTo>
                      <a:pt x="100415" y="53097"/>
                    </a:lnTo>
                    <a:lnTo>
                      <a:pt x="100398" y="53340"/>
                    </a:lnTo>
                    <a:lnTo>
                      <a:pt x="100389" y="53790"/>
                    </a:lnTo>
                    <a:cubicBezTo>
                      <a:pt x="100363" y="54414"/>
                      <a:pt x="100355" y="55028"/>
                      <a:pt x="100329" y="55635"/>
                    </a:cubicBezTo>
                    <a:cubicBezTo>
                      <a:pt x="100294" y="56804"/>
                      <a:pt x="100242" y="57972"/>
                      <a:pt x="100225" y="59081"/>
                    </a:cubicBezTo>
                    <a:cubicBezTo>
                      <a:pt x="100173" y="60189"/>
                      <a:pt x="99974" y="61263"/>
                      <a:pt x="99852" y="62276"/>
                    </a:cubicBezTo>
                    <a:cubicBezTo>
                      <a:pt x="99601" y="64320"/>
                      <a:pt x="99393" y="66181"/>
                      <a:pt x="98978" y="67870"/>
                    </a:cubicBezTo>
                    <a:cubicBezTo>
                      <a:pt x="98579" y="69541"/>
                      <a:pt x="98259" y="71004"/>
                      <a:pt x="97965" y="72312"/>
                    </a:cubicBezTo>
                    <a:cubicBezTo>
                      <a:pt x="97566" y="73550"/>
                      <a:pt x="97220" y="74589"/>
                      <a:pt x="96943" y="75421"/>
                    </a:cubicBezTo>
                    <a:cubicBezTo>
                      <a:pt x="96380" y="77126"/>
                      <a:pt x="96077" y="78044"/>
                      <a:pt x="96077" y="78044"/>
                    </a:cubicBezTo>
                    <a:cubicBezTo>
                      <a:pt x="95982" y="78330"/>
                      <a:pt x="95661" y="78494"/>
                      <a:pt x="95367" y="78382"/>
                    </a:cubicBezTo>
                    <a:cubicBezTo>
                      <a:pt x="95159" y="78295"/>
                      <a:pt x="95012" y="78053"/>
                      <a:pt x="95038" y="77802"/>
                    </a:cubicBezTo>
                    <a:close/>
                  </a:path>
                </a:pathLst>
              </a:custGeom>
              <a:grpFill/>
              <a:ln w="8653" cap="flat">
                <a:noFill/>
                <a:prstDash val="solid"/>
                <a:miter/>
              </a:ln>
            </p:spPr>
            <p:txBody>
              <a:bodyPr rtlCol="0" anchor="ctr"/>
              <a:lstStyle/>
              <a:p>
                <a:endParaRPr lang="en-IN" dirty="0"/>
              </a:p>
            </p:txBody>
          </p:sp>
          <p:sp>
            <p:nvSpPr>
              <p:cNvPr id="562" name="Freeform: Shape 561">
                <a:extLst>
                  <a:ext uri="{FF2B5EF4-FFF2-40B4-BE49-F238E27FC236}">
                    <a16:creationId xmlns:a16="http://schemas.microsoft.com/office/drawing/2014/main" id="{76AFDB47-8086-4EF4-91D0-8B1DE09B56C1}"/>
                  </a:ext>
                </a:extLst>
              </p:cNvPr>
              <p:cNvSpPr/>
              <p:nvPr/>
            </p:nvSpPr>
            <p:spPr>
              <a:xfrm>
                <a:off x="-782762" y="2981048"/>
                <a:ext cx="104080" cy="78422"/>
              </a:xfrm>
              <a:custGeom>
                <a:avLst/>
                <a:gdLst>
                  <a:gd name="connsiteX0" fmla="*/ 102894 w 104080"/>
                  <a:gd name="connsiteY0" fmla="*/ 62171 h 78422"/>
                  <a:gd name="connsiteX1" fmla="*/ 102323 w 104080"/>
                  <a:gd name="connsiteY1" fmla="*/ 59487 h 78422"/>
                  <a:gd name="connsiteX2" fmla="*/ 101673 w 104080"/>
                  <a:gd name="connsiteY2" fmla="*/ 56266 h 78422"/>
                  <a:gd name="connsiteX3" fmla="*/ 100513 w 104080"/>
                  <a:gd name="connsiteY3" fmla="*/ 52075 h 78422"/>
                  <a:gd name="connsiteX4" fmla="*/ 98885 w 104080"/>
                  <a:gd name="connsiteY4" fmla="*/ 46983 h 78422"/>
                  <a:gd name="connsiteX5" fmla="*/ 97863 w 104080"/>
                  <a:gd name="connsiteY5" fmla="*/ 44135 h 78422"/>
                  <a:gd name="connsiteX6" fmla="*/ 96599 w 104080"/>
                  <a:gd name="connsiteY6" fmla="*/ 41130 h 78422"/>
                  <a:gd name="connsiteX7" fmla="*/ 95932 w 104080"/>
                  <a:gd name="connsiteY7" fmla="*/ 39571 h 78422"/>
                  <a:gd name="connsiteX8" fmla="*/ 95750 w 104080"/>
                  <a:gd name="connsiteY8" fmla="*/ 39155 h 78422"/>
                  <a:gd name="connsiteX9" fmla="*/ 95672 w 104080"/>
                  <a:gd name="connsiteY9" fmla="*/ 38965 h 78422"/>
                  <a:gd name="connsiteX10" fmla="*/ 95620 w 104080"/>
                  <a:gd name="connsiteY10" fmla="*/ 38870 h 78422"/>
                  <a:gd name="connsiteX11" fmla="*/ 95655 w 104080"/>
                  <a:gd name="connsiteY11" fmla="*/ 38948 h 78422"/>
                  <a:gd name="connsiteX12" fmla="*/ 95638 w 104080"/>
                  <a:gd name="connsiteY12" fmla="*/ 38896 h 78422"/>
                  <a:gd name="connsiteX13" fmla="*/ 95196 w 104080"/>
                  <a:gd name="connsiteY13" fmla="*/ 38091 h 78422"/>
                  <a:gd name="connsiteX14" fmla="*/ 93421 w 104080"/>
                  <a:gd name="connsiteY14" fmla="*/ 34731 h 78422"/>
                  <a:gd name="connsiteX15" fmla="*/ 91438 w 104080"/>
                  <a:gd name="connsiteY15" fmla="*/ 31588 h 78422"/>
                  <a:gd name="connsiteX16" fmla="*/ 90408 w 104080"/>
                  <a:gd name="connsiteY16" fmla="*/ 30046 h 78422"/>
                  <a:gd name="connsiteX17" fmla="*/ 89169 w 104080"/>
                  <a:gd name="connsiteY17" fmla="*/ 28505 h 78422"/>
                  <a:gd name="connsiteX18" fmla="*/ 86546 w 104080"/>
                  <a:gd name="connsiteY18" fmla="*/ 25405 h 78422"/>
                  <a:gd name="connsiteX19" fmla="*/ 83627 w 104080"/>
                  <a:gd name="connsiteY19" fmla="*/ 22391 h 78422"/>
                  <a:gd name="connsiteX20" fmla="*/ 80311 w 104080"/>
                  <a:gd name="connsiteY20" fmla="*/ 19612 h 78422"/>
                  <a:gd name="connsiteX21" fmla="*/ 76683 w 104080"/>
                  <a:gd name="connsiteY21" fmla="*/ 17066 h 78422"/>
                  <a:gd name="connsiteX22" fmla="*/ 59382 w 104080"/>
                  <a:gd name="connsiteY22" fmla="*/ 9940 h 78422"/>
                  <a:gd name="connsiteX23" fmla="*/ 39432 w 104080"/>
                  <a:gd name="connsiteY23" fmla="*/ 9836 h 78422"/>
                  <a:gd name="connsiteX24" fmla="*/ 34418 w 104080"/>
                  <a:gd name="connsiteY24" fmla="*/ 11091 h 78422"/>
                  <a:gd name="connsiteX25" fmla="*/ 29508 w 104080"/>
                  <a:gd name="connsiteY25" fmla="*/ 12797 h 78422"/>
                  <a:gd name="connsiteX26" fmla="*/ 29352 w 104080"/>
                  <a:gd name="connsiteY26" fmla="*/ 12875 h 78422"/>
                  <a:gd name="connsiteX27" fmla="*/ 29482 w 104080"/>
                  <a:gd name="connsiteY27" fmla="*/ 12797 h 78422"/>
                  <a:gd name="connsiteX28" fmla="*/ 29396 w 104080"/>
                  <a:gd name="connsiteY28" fmla="*/ 12849 h 78422"/>
                  <a:gd name="connsiteX29" fmla="*/ 29075 w 104080"/>
                  <a:gd name="connsiteY29" fmla="*/ 13005 h 78422"/>
                  <a:gd name="connsiteX30" fmla="*/ 28434 w 104080"/>
                  <a:gd name="connsiteY30" fmla="*/ 13300 h 78422"/>
                  <a:gd name="connsiteX31" fmla="*/ 27153 w 104080"/>
                  <a:gd name="connsiteY31" fmla="*/ 13906 h 78422"/>
                  <a:gd name="connsiteX32" fmla="*/ 25889 w 104080"/>
                  <a:gd name="connsiteY32" fmla="*/ 14503 h 78422"/>
                  <a:gd name="connsiteX33" fmla="*/ 24867 w 104080"/>
                  <a:gd name="connsiteY33" fmla="*/ 15135 h 78422"/>
                  <a:gd name="connsiteX34" fmla="*/ 22841 w 104080"/>
                  <a:gd name="connsiteY34" fmla="*/ 16382 h 78422"/>
                  <a:gd name="connsiteX35" fmla="*/ 20797 w 104080"/>
                  <a:gd name="connsiteY35" fmla="*/ 17915 h 78422"/>
                  <a:gd name="connsiteX36" fmla="*/ 13757 w 104080"/>
                  <a:gd name="connsiteY36" fmla="*/ 25249 h 78422"/>
                  <a:gd name="connsiteX37" fmla="*/ 8995 w 104080"/>
                  <a:gd name="connsiteY37" fmla="*/ 34246 h 78422"/>
                  <a:gd name="connsiteX38" fmla="*/ 7601 w 104080"/>
                  <a:gd name="connsiteY38" fmla="*/ 53902 h 78422"/>
                  <a:gd name="connsiteX39" fmla="*/ 8190 w 104080"/>
                  <a:gd name="connsiteY39" fmla="*/ 56266 h 78422"/>
                  <a:gd name="connsiteX40" fmla="*/ 8847 w 104080"/>
                  <a:gd name="connsiteY40" fmla="*/ 58431 h 78422"/>
                  <a:gd name="connsiteX41" fmla="*/ 9878 w 104080"/>
                  <a:gd name="connsiteY41" fmla="*/ 60838 h 78422"/>
                  <a:gd name="connsiteX42" fmla="*/ 10908 w 104080"/>
                  <a:gd name="connsiteY42" fmla="*/ 62691 h 78422"/>
                  <a:gd name="connsiteX43" fmla="*/ 16927 w 104080"/>
                  <a:gd name="connsiteY43" fmla="*/ 69168 h 78422"/>
                  <a:gd name="connsiteX44" fmla="*/ 32556 w 104080"/>
                  <a:gd name="connsiteY44" fmla="*/ 73463 h 78422"/>
                  <a:gd name="connsiteX45" fmla="*/ 39674 w 104080"/>
                  <a:gd name="connsiteY45" fmla="*/ 71731 h 78422"/>
                  <a:gd name="connsiteX46" fmla="*/ 41397 w 104080"/>
                  <a:gd name="connsiteY46" fmla="*/ 70908 h 78422"/>
                  <a:gd name="connsiteX47" fmla="*/ 42713 w 104080"/>
                  <a:gd name="connsiteY47" fmla="*/ 70120 h 78422"/>
                  <a:gd name="connsiteX48" fmla="*/ 44012 w 104080"/>
                  <a:gd name="connsiteY48" fmla="*/ 69168 h 78422"/>
                  <a:gd name="connsiteX49" fmla="*/ 45190 w 104080"/>
                  <a:gd name="connsiteY49" fmla="*/ 68120 h 78422"/>
                  <a:gd name="connsiteX50" fmla="*/ 50195 w 104080"/>
                  <a:gd name="connsiteY50" fmla="*/ 58864 h 78422"/>
                  <a:gd name="connsiteX51" fmla="*/ 50143 w 104080"/>
                  <a:gd name="connsiteY51" fmla="*/ 51971 h 78422"/>
                  <a:gd name="connsiteX52" fmla="*/ 49666 w 104080"/>
                  <a:gd name="connsiteY52" fmla="*/ 50196 h 78422"/>
                  <a:gd name="connsiteX53" fmla="*/ 49476 w 104080"/>
                  <a:gd name="connsiteY53" fmla="*/ 49616 h 78422"/>
                  <a:gd name="connsiteX54" fmla="*/ 49424 w 104080"/>
                  <a:gd name="connsiteY54" fmla="*/ 49434 h 78422"/>
                  <a:gd name="connsiteX55" fmla="*/ 50610 w 104080"/>
                  <a:gd name="connsiteY55" fmla="*/ 47182 h 78422"/>
                  <a:gd name="connsiteX56" fmla="*/ 52836 w 104080"/>
                  <a:gd name="connsiteY56" fmla="*/ 48299 h 78422"/>
                  <a:gd name="connsiteX57" fmla="*/ 53078 w 104080"/>
                  <a:gd name="connsiteY57" fmla="*/ 49018 h 78422"/>
                  <a:gd name="connsiteX58" fmla="*/ 53736 w 104080"/>
                  <a:gd name="connsiteY58" fmla="*/ 51148 h 78422"/>
                  <a:gd name="connsiteX59" fmla="*/ 54057 w 104080"/>
                  <a:gd name="connsiteY59" fmla="*/ 59548 h 78422"/>
                  <a:gd name="connsiteX60" fmla="*/ 48220 w 104080"/>
                  <a:gd name="connsiteY60" fmla="*/ 71142 h 78422"/>
                  <a:gd name="connsiteX61" fmla="*/ 46783 w 104080"/>
                  <a:gd name="connsiteY61" fmla="*/ 72502 h 78422"/>
                  <a:gd name="connsiteX62" fmla="*/ 45207 w 104080"/>
                  <a:gd name="connsiteY62" fmla="*/ 73757 h 78422"/>
                  <a:gd name="connsiteX63" fmla="*/ 43354 w 104080"/>
                  <a:gd name="connsiteY63" fmla="*/ 74918 h 78422"/>
                  <a:gd name="connsiteX64" fmla="*/ 41648 w 104080"/>
                  <a:gd name="connsiteY64" fmla="*/ 75801 h 78422"/>
                  <a:gd name="connsiteX65" fmla="*/ 33032 w 104080"/>
                  <a:gd name="connsiteY65" fmla="*/ 78225 h 78422"/>
                  <a:gd name="connsiteX66" fmla="*/ 13801 w 104080"/>
                  <a:gd name="connsiteY66" fmla="*/ 73697 h 78422"/>
                  <a:gd name="connsiteX67" fmla="*/ 5938 w 104080"/>
                  <a:gd name="connsiteY67" fmla="*/ 65903 h 78422"/>
                  <a:gd name="connsiteX68" fmla="*/ 4388 w 104080"/>
                  <a:gd name="connsiteY68" fmla="*/ 63323 h 78422"/>
                  <a:gd name="connsiteX69" fmla="*/ 3271 w 104080"/>
                  <a:gd name="connsiteY69" fmla="*/ 60968 h 78422"/>
                  <a:gd name="connsiteX70" fmla="*/ 3228 w 104080"/>
                  <a:gd name="connsiteY70" fmla="*/ 60899 h 78422"/>
                  <a:gd name="connsiteX71" fmla="*/ 3141 w 104080"/>
                  <a:gd name="connsiteY71" fmla="*/ 60665 h 78422"/>
                  <a:gd name="connsiteX72" fmla="*/ 3089 w 104080"/>
                  <a:gd name="connsiteY72" fmla="*/ 60491 h 78422"/>
                  <a:gd name="connsiteX73" fmla="*/ 2951 w 104080"/>
                  <a:gd name="connsiteY73" fmla="*/ 60171 h 78422"/>
                  <a:gd name="connsiteX74" fmla="*/ 2717 w 104080"/>
                  <a:gd name="connsiteY74" fmla="*/ 59504 h 78422"/>
                  <a:gd name="connsiteX75" fmla="*/ 2232 w 104080"/>
                  <a:gd name="connsiteY75" fmla="*/ 58179 h 78422"/>
                  <a:gd name="connsiteX76" fmla="*/ 1401 w 104080"/>
                  <a:gd name="connsiteY76" fmla="*/ 55409 h 78422"/>
                  <a:gd name="connsiteX77" fmla="*/ 1938 w 104080"/>
                  <a:gd name="connsiteY77" fmla="*/ 31899 h 78422"/>
                  <a:gd name="connsiteX78" fmla="*/ 7176 w 104080"/>
                  <a:gd name="connsiteY78" fmla="*/ 20790 h 78422"/>
                  <a:gd name="connsiteX79" fmla="*/ 15446 w 104080"/>
                  <a:gd name="connsiteY79" fmla="*/ 11455 h 78422"/>
                  <a:gd name="connsiteX80" fmla="*/ 17922 w 104080"/>
                  <a:gd name="connsiteY80" fmla="*/ 9524 h 78422"/>
                  <a:gd name="connsiteX81" fmla="*/ 20650 w 104080"/>
                  <a:gd name="connsiteY81" fmla="*/ 7723 h 78422"/>
                  <a:gd name="connsiteX82" fmla="*/ 22061 w 104080"/>
                  <a:gd name="connsiteY82" fmla="*/ 6849 h 78422"/>
                  <a:gd name="connsiteX83" fmla="*/ 23326 w 104080"/>
                  <a:gd name="connsiteY83" fmla="*/ 6199 h 78422"/>
                  <a:gd name="connsiteX84" fmla="*/ 24590 w 104080"/>
                  <a:gd name="connsiteY84" fmla="*/ 5558 h 78422"/>
                  <a:gd name="connsiteX85" fmla="*/ 25222 w 104080"/>
                  <a:gd name="connsiteY85" fmla="*/ 5229 h 78422"/>
                  <a:gd name="connsiteX86" fmla="*/ 25525 w 104080"/>
                  <a:gd name="connsiteY86" fmla="*/ 5073 h 78422"/>
                  <a:gd name="connsiteX87" fmla="*/ 25897 w 104080"/>
                  <a:gd name="connsiteY87" fmla="*/ 4900 h 78422"/>
                  <a:gd name="connsiteX88" fmla="*/ 26071 w 104080"/>
                  <a:gd name="connsiteY88" fmla="*/ 4831 h 78422"/>
                  <a:gd name="connsiteX89" fmla="*/ 31768 w 104080"/>
                  <a:gd name="connsiteY89" fmla="*/ 2701 h 78422"/>
                  <a:gd name="connsiteX90" fmla="*/ 37639 w 104080"/>
                  <a:gd name="connsiteY90" fmla="*/ 1159 h 78422"/>
                  <a:gd name="connsiteX91" fmla="*/ 61192 w 104080"/>
                  <a:gd name="connsiteY91" fmla="*/ 1341 h 78422"/>
                  <a:gd name="connsiteX92" fmla="*/ 81290 w 104080"/>
                  <a:gd name="connsiteY92" fmla="*/ 10269 h 78422"/>
                  <a:gd name="connsiteX93" fmla="*/ 94780 w 104080"/>
                  <a:gd name="connsiteY93" fmla="*/ 24513 h 78422"/>
                  <a:gd name="connsiteX94" fmla="*/ 96010 w 104080"/>
                  <a:gd name="connsiteY94" fmla="*/ 26383 h 78422"/>
                  <a:gd name="connsiteX95" fmla="*/ 97049 w 104080"/>
                  <a:gd name="connsiteY95" fmla="*/ 28401 h 78422"/>
                  <a:gd name="connsiteX96" fmla="*/ 98937 w 104080"/>
                  <a:gd name="connsiteY96" fmla="*/ 32220 h 78422"/>
                  <a:gd name="connsiteX97" fmla="*/ 100296 w 104080"/>
                  <a:gd name="connsiteY97" fmla="*/ 35752 h 78422"/>
                  <a:gd name="connsiteX98" fmla="*/ 100617 w 104080"/>
                  <a:gd name="connsiteY98" fmla="*/ 36618 h 78422"/>
                  <a:gd name="connsiteX99" fmla="*/ 100720 w 104080"/>
                  <a:gd name="connsiteY99" fmla="*/ 36852 h 78422"/>
                  <a:gd name="connsiteX100" fmla="*/ 100746 w 104080"/>
                  <a:gd name="connsiteY100" fmla="*/ 36974 h 78422"/>
                  <a:gd name="connsiteX101" fmla="*/ 100816 w 104080"/>
                  <a:gd name="connsiteY101" fmla="*/ 37190 h 78422"/>
                  <a:gd name="connsiteX102" fmla="*/ 100920 w 104080"/>
                  <a:gd name="connsiteY102" fmla="*/ 37632 h 78422"/>
                  <a:gd name="connsiteX103" fmla="*/ 101413 w 104080"/>
                  <a:gd name="connsiteY103" fmla="*/ 39398 h 78422"/>
                  <a:gd name="connsiteX104" fmla="*/ 102331 w 104080"/>
                  <a:gd name="connsiteY104" fmla="*/ 42740 h 78422"/>
                  <a:gd name="connsiteX105" fmla="*/ 102929 w 104080"/>
                  <a:gd name="connsiteY105" fmla="*/ 45918 h 78422"/>
                  <a:gd name="connsiteX106" fmla="*/ 103742 w 104080"/>
                  <a:gd name="connsiteY106" fmla="*/ 51503 h 78422"/>
                  <a:gd name="connsiteX107" fmla="*/ 104080 w 104080"/>
                  <a:gd name="connsiteY107" fmla="*/ 56049 h 78422"/>
                  <a:gd name="connsiteX108" fmla="*/ 104028 w 104080"/>
                  <a:gd name="connsiteY108" fmla="*/ 59323 h 78422"/>
                  <a:gd name="connsiteX109" fmla="*/ 103959 w 104080"/>
                  <a:gd name="connsiteY109" fmla="*/ 62076 h 78422"/>
                  <a:gd name="connsiteX110" fmla="*/ 103396 w 104080"/>
                  <a:gd name="connsiteY110" fmla="*/ 62622 h 78422"/>
                  <a:gd name="connsiteX111" fmla="*/ 102894 w 104080"/>
                  <a:gd name="connsiteY111" fmla="*/ 62171 h 78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4080" h="78422">
                    <a:moveTo>
                      <a:pt x="102894" y="62171"/>
                    </a:moveTo>
                    <a:cubicBezTo>
                      <a:pt x="102894" y="62171"/>
                      <a:pt x="102703" y="61245"/>
                      <a:pt x="102323" y="59487"/>
                    </a:cubicBezTo>
                    <a:cubicBezTo>
                      <a:pt x="102149" y="58613"/>
                      <a:pt x="101924" y="57530"/>
                      <a:pt x="101673" y="56266"/>
                    </a:cubicBezTo>
                    <a:cubicBezTo>
                      <a:pt x="101335" y="55054"/>
                      <a:pt x="100946" y="53660"/>
                      <a:pt x="100513" y="52075"/>
                    </a:cubicBezTo>
                    <a:cubicBezTo>
                      <a:pt x="100158" y="50533"/>
                      <a:pt x="99526" y="48836"/>
                      <a:pt x="98885" y="46983"/>
                    </a:cubicBezTo>
                    <a:cubicBezTo>
                      <a:pt x="98547" y="46074"/>
                      <a:pt x="98253" y="45104"/>
                      <a:pt x="97863" y="44135"/>
                    </a:cubicBezTo>
                    <a:cubicBezTo>
                      <a:pt x="97447" y="43173"/>
                      <a:pt x="97023" y="42178"/>
                      <a:pt x="96599" y="41130"/>
                    </a:cubicBezTo>
                    <a:cubicBezTo>
                      <a:pt x="96382" y="40619"/>
                      <a:pt x="96148" y="40099"/>
                      <a:pt x="95932" y="39571"/>
                    </a:cubicBezTo>
                    <a:lnTo>
                      <a:pt x="95750" y="39155"/>
                    </a:lnTo>
                    <a:lnTo>
                      <a:pt x="95672" y="38965"/>
                    </a:lnTo>
                    <a:lnTo>
                      <a:pt x="95620" y="38870"/>
                    </a:lnTo>
                    <a:cubicBezTo>
                      <a:pt x="95742" y="39104"/>
                      <a:pt x="95638" y="38896"/>
                      <a:pt x="95655" y="38948"/>
                    </a:cubicBezTo>
                    <a:lnTo>
                      <a:pt x="95638" y="38896"/>
                    </a:lnTo>
                    <a:lnTo>
                      <a:pt x="95196" y="38091"/>
                    </a:lnTo>
                    <a:cubicBezTo>
                      <a:pt x="94625" y="36999"/>
                      <a:pt x="94027" y="35882"/>
                      <a:pt x="93421" y="34731"/>
                    </a:cubicBezTo>
                    <a:cubicBezTo>
                      <a:pt x="92841" y="33544"/>
                      <a:pt x="92105" y="32687"/>
                      <a:pt x="91438" y="31588"/>
                    </a:cubicBezTo>
                    <a:cubicBezTo>
                      <a:pt x="91100" y="31094"/>
                      <a:pt x="90754" y="30574"/>
                      <a:pt x="90408" y="30046"/>
                    </a:cubicBezTo>
                    <a:cubicBezTo>
                      <a:pt x="90035" y="29518"/>
                      <a:pt x="89576" y="29016"/>
                      <a:pt x="89169" y="28505"/>
                    </a:cubicBezTo>
                    <a:cubicBezTo>
                      <a:pt x="88286" y="27483"/>
                      <a:pt x="87541" y="26375"/>
                      <a:pt x="86546" y="25405"/>
                    </a:cubicBezTo>
                    <a:cubicBezTo>
                      <a:pt x="85602" y="24418"/>
                      <a:pt x="84606" y="23413"/>
                      <a:pt x="83627" y="22391"/>
                    </a:cubicBezTo>
                    <a:cubicBezTo>
                      <a:pt x="82545" y="21474"/>
                      <a:pt x="81437" y="20556"/>
                      <a:pt x="80311" y="19612"/>
                    </a:cubicBezTo>
                    <a:cubicBezTo>
                      <a:pt x="79151" y="18729"/>
                      <a:pt x="77878" y="17958"/>
                      <a:pt x="76683" y="17066"/>
                    </a:cubicBezTo>
                    <a:cubicBezTo>
                      <a:pt x="71678" y="13724"/>
                      <a:pt x="65755" y="11308"/>
                      <a:pt x="59382" y="9940"/>
                    </a:cubicBezTo>
                    <a:cubicBezTo>
                      <a:pt x="53009" y="8606"/>
                      <a:pt x="46168" y="8537"/>
                      <a:pt x="39432" y="9836"/>
                    </a:cubicBezTo>
                    <a:cubicBezTo>
                      <a:pt x="37760" y="10191"/>
                      <a:pt x="36089" y="10676"/>
                      <a:pt x="34418" y="11091"/>
                    </a:cubicBezTo>
                    <a:cubicBezTo>
                      <a:pt x="32781" y="11654"/>
                      <a:pt x="31153" y="12234"/>
                      <a:pt x="29508" y="12797"/>
                    </a:cubicBezTo>
                    <a:lnTo>
                      <a:pt x="29352" y="12875"/>
                    </a:lnTo>
                    <a:cubicBezTo>
                      <a:pt x="29162" y="12971"/>
                      <a:pt x="29543" y="12780"/>
                      <a:pt x="29482" y="12797"/>
                    </a:cubicBezTo>
                    <a:lnTo>
                      <a:pt x="29396" y="12849"/>
                    </a:lnTo>
                    <a:lnTo>
                      <a:pt x="29075" y="13005"/>
                    </a:lnTo>
                    <a:lnTo>
                      <a:pt x="28434" y="13300"/>
                    </a:lnTo>
                    <a:lnTo>
                      <a:pt x="27153" y="13906"/>
                    </a:lnTo>
                    <a:lnTo>
                      <a:pt x="25889" y="14503"/>
                    </a:lnTo>
                    <a:lnTo>
                      <a:pt x="24867" y="15135"/>
                    </a:lnTo>
                    <a:cubicBezTo>
                      <a:pt x="24191" y="15568"/>
                      <a:pt x="23507" y="15897"/>
                      <a:pt x="22841" y="16382"/>
                    </a:cubicBezTo>
                    <a:lnTo>
                      <a:pt x="20797" y="17915"/>
                    </a:lnTo>
                    <a:cubicBezTo>
                      <a:pt x="18173" y="20071"/>
                      <a:pt x="15723" y="22452"/>
                      <a:pt x="13757" y="25249"/>
                    </a:cubicBezTo>
                    <a:cubicBezTo>
                      <a:pt x="11818" y="28055"/>
                      <a:pt x="10146" y="31051"/>
                      <a:pt x="8995" y="34246"/>
                    </a:cubicBezTo>
                    <a:cubicBezTo>
                      <a:pt x="6683" y="40619"/>
                      <a:pt x="6189" y="47538"/>
                      <a:pt x="7601" y="53902"/>
                    </a:cubicBezTo>
                    <a:cubicBezTo>
                      <a:pt x="7722" y="54716"/>
                      <a:pt x="7912" y="55495"/>
                      <a:pt x="8190" y="56266"/>
                    </a:cubicBezTo>
                    <a:lnTo>
                      <a:pt x="8847" y="58431"/>
                    </a:lnTo>
                    <a:cubicBezTo>
                      <a:pt x="9203" y="59236"/>
                      <a:pt x="9523" y="60033"/>
                      <a:pt x="9878" y="60838"/>
                    </a:cubicBezTo>
                    <a:lnTo>
                      <a:pt x="10908" y="62691"/>
                    </a:lnTo>
                    <a:cubicBezTo>
                      <a:pt x="12502" y="65271"/>
                      <a:pt x="14580" y="67462"/>
                      <a:pt x="16927" y="69168"/>
                    </a:cubicBezTo>
                    <a:cubicBezTo>
                      <a:pt x="21663" y="72597"/>
                      <a:pt x="27413" y="73896"/>
                      <a:pt x="32556" y="73463"/>
                    </a:cubicBezTo>
                    <a:cubicBezTo>
                      <a:pt x="35085" y="73238"/>
                      <a:pt x="37639" y="72510"/>
                      <a:pt x="39674" y="71731"/>
                    </a:cubicBezTo>
                    <a:cubicBezTo>
                      <a:pt x="40263" y="71454"/>
                      <a:pt x="40826" y="71186"/>
                      <a:pt x="41397" y="70908"/>
                    </a:cubicBezTo>
                    <a:cubicBezTo>
                      <a:pt x="41839" y="70640"/>
                      <a:pt x="42280" y="70380"/>
                      <a:pt x="42713" y="70120"/>
                    </a:cubicBezTo>
                    <a:cubicBezTo>
                      <a:pt x="43155" y="69809"/>
                      <a:pt x="43588" y="69480"/>
                      <a:pt x="44012" y="69168"/>
                    </a:cubicBezTo>
                    <a:cubicBezTo>
                      <a:pt x="44410" y="68804"/>
                      <a:pt x="44800" y="68475"/>
                      <a:pt x="45190" y="68120"/>
                    </a:cubicBezTo>
                    <a:cubicBezTo>
                      <a:pt x="48108" y="65245"/>
                      <a:pt x="49684" y="61773"/>
                      <a:pt x="50195" y="58864"/>
                    </a:cubicBezTo>
                    <a:cubicBezTo>
                      <a:pt x="50766" y="55920"/>
                      <a:pt x="50498" y="53530"/>
                      <a:pt x="50143" y="51971"/>
                    </a:cubicBezTo>
                    <a:cubicBezTo>
                      <a:pt x="50004" y="51183"/>
                      <a:pt x="49779" y="50603"/>
                      <a:pt x="49666" y="50196"/>
                    </a:cubicBezTo>
                    <a:cubicBezTo>
                      <a:pt x="49537" y="49815"/>
                      <a:pt x="49476" y="49616"/>
                      <a:pt x="49476" y="49616"/>
                    </a:cubicBezTo>
                    <a:lnTo>
                      <a:pt x="49424" y="49434"/>
                    </a:lnTo>
                    <a:cubicBezTo>
                      <a:pt x="49121" y="48490"/>
                      <a:pt x="49658" y="47477"/>
                      <a:pt x="50610" y="47182"/>
                    </a:cubicBezTo>
                    <a:cubicBezTo>
                      <a:pt x="51520" y="46897"/>
                      <a:pt x="52507" y="47382"/>
                      <a:pt x="52836" y="48299"/>
                    </a:cubicBezTo>
                    <a:cubicBezTo>
                      <a:pt x="52836" y="48299"/>
                      <a:pt x="52922" y="48533"/>
                      <a:pt x="53078" y="49018"/>
                    </a:cubicBezTo>
                    <a:cubicBezTo>
                      <a:pt x="53251" y="49494"/>
                      <a:pt x="53537" y="50179"/>
                      <a:pt x="53736" y="51148"/>
                    </a:cubicBezTo>
                    <a:cubicBezTo>
                      <a:pt x="54213" y="53019"/>
                      <a:pt x="54654" y="55911"/>
                      <a:pt x="54057" y="59548"/>
                    </a:cubicBezTo>
                    <a:cubicBezTo>
                      <a:pt x="53511" y="63133"/>
                      <a:pt x="51753" y="67436"/>
                      <a:pt x="48220" y="71142"/>
                    </a:cubicBezTo>
                    <a:cubicBezTo>
                      <a:pt x="47744" y="71601"/>
                      <a:pt x="47277" y="72051"/>
                      <a:pt x="46783" y="72502"/>
                    </a:cubicBezTo>
                    <a:cubicBezTo>
                      <a:pt x="46272" y="72917"/>
                      <a:pt x="45744" y="73333"/>
                      <a:pt x="45207" y="73757"/>
                    </a:cubicBezTo>
                    <a:cubicBezTo>
                      <a:pt x="44584" y="74130"/>
                      <a:pt x="43986" y="74519"/>
                      <a:pt x="43354" y="74918"/>
                    </a:cubicBezTo>
                    <a:cubicBezTo>
                      <a:pt x="42791" y="75221"/>
                      <a:pt x="42202" y="75506"/>
                      <a:pt x="41648" y="75801"/>
                    </a:cubicBezTo>
                    <a:cubicBezTo>
                      <a:pt x="38869" y="76996"/>
                      <a:pt x="36158" y="77801"/>
                      <a:pt x="33032" y="78225"/>
                    </a:cubicBezTo>
                    <a:cubicBezTo>
                      <a:pt x="26928" y="78953"/>
                      <a:pt x="19853" y="77714"/>
                      <a:pt x="13801" y="73697"/>
                    </a:cubicBezTo>
                    <a:cubicBezTo>
                      <a:pt x="10796" y="71714"/>
                      <a:pt x="8086" y="69081"/>
                      <a:pt x="5938" y="65903"/>
                    </a:cubicBezTo>
                    <a:cubicBezTo>
                      <a:pt x="5427" y="65038"/>
                      <a:pt x="4916" y="64180"/>
                      <a:pt x="4388" y="63323"/>
                    </a:cubicBezTo>
                    <a:lnTo>
                      <a:pt x="3271" y="60968"/>
                    </a:lnTo>
                    <a:lnTo>
                      <a:pt x="3228" y="60899"/>
                    </a:lnTo>
                    <a:lnTo>
                      <a:pt x="3141" y="60665"/>
                    </a:lnTo>
                    <a:lnTo>
                      <a:pt x="3089" y="60491"/>
                    </a:lnTo>
                    <a:lnTo>
                      <a:pt x="2951" y="60171"/>
                    </a:lnTo>
                    <a:lnTo>
                      <a:pt x="2717" y="59504"/>
                    </a:lnTo>
                    <a:lnTo>
                      <a:pt x="2232" y="58179"/>
                    </a:lnTo>
                    <a:cubicBezTo>
                      <a:pt x="1894" y="57270"/>
                      <a:pt x="1617" y="56352"/>
                      <a:pt x="1401" y="55409"/>
                    </a:cubicBezTo>
                    <a:cubicBezTo>
                      <a:pt x="-617" y="47988"/>
                      <a:pt x="-470" y="39701"/>
                      <a:pt x="1938" y="31899"/>
                    </a:cubicBezTo>
                    <a:cubicBezTo>
                      <a:pt x="3107" y="28003"/>
                      <a:pt x="4951" y="24271"/>
                      <a:pt x="7176" y="20790"/>
                    </a:cubicBezTo>
                    <a:cubicBezTo>
                      <a:pt x="9445" y="17291"/>
                      <a:pt x="12285" y="14191"/>
                      <a:pt x="15446" y="11455"/>
                    </a:cubicBezTo>
                    <a:lnTo>
                      <a:pt x="17922" y="9524"/>
                    </a:lnTo>
                    <a:cubicBezTo>
                      <a:pt x="18762" y="8883"/>
                      <a:pt x="19758" y="8320"/>
                      <a:pt x="20650" y="7723"/>
                    </a:cubicBezTo>
                    <a:lnTo>
                      <a:pt x="22061" y="6849"/>
                    </a:lnTo>
                    <a:lnTo>
                      <a:pt x="23326" y="6199"/>
                    </a:lnTo>
                    <a:lnTo>
                      <a:pt x="24590" y="5558"/>
                    </a:lnTo>
                    <a:lnTo>
                      <a:pt x="25222" y="5229"/>
                    </a:lnTo>
                    <a:lnTo>
                      <a:pt x="25525" y="5073"/>
                    </a:lnTo>
                    <a:lnTo>
                      <a:pt x="25897" y="4900"/>
                    </a:lnTo>
                    <a:lnTo>
                      <a:pt x="26071" y="4831"/>
                    </a:lnTo>
                    <a:cubicBezTo>
                      <a:pt x="27967" y="4086"/>
                      <a:pt x="29855" y="3350"/>
                      <a:pt x="31768" y="2701"/>
                    </a:cubicBezTo>
                    <a:cubicBezTo>
                      <a:pt x="33734" y="2173"/>
                      <a:pt x="35673" y="1618"/>
                      <a:pt x="37639" y="1159"/>
                    </a:cubicBezTo>
                    <a:cubicBezTo>
                      <a:pt x="45536" y="-495"/>
                      <a:pt x="53693" y="-330"/>
                      <a:pt x="61192" y="1341"/>
                    </a:cubicBezTo>
                    <a:cubicBezTo>
                      <a:pt x="68725" y="2935"/>
                      <a:pt x="75566" y="6242"/>
                      <a:pt x="81290" y="10269"/>
                    </a:cubicBezTo>
                    <a:cubicBezTo>
                      <a:pt x="87013" y="14391"/>
                      <a:pt x="91551" y="19387"/>
                      <a:pt x="94780" y="24513"/>
                    </a:cubicBezTo>
                    <a:cubicBezTo>
                      <a:pt x="95179" y="25137"/>
                      <a:pt x="95620" y="25769"/>
                      <a:pt x="96010" y="26383"/>
                    </a:cubicBezTo>
                    <a:cubicBezTo>
                      <a:pt x="96356" y="27059"/>
                      <a:pt x="96703" y="27725"/>
                      <a:pt x="97049" y="28401"/>
                    </a:cubicBezTo>
                    <a:cubicBezTo>
                      <a:pt x="97690" y="29700"/>
                      <a:pt x="98495" y="31025"/>
                      <a:pt x="98937" y="32220"/>
                    </a:cubicBezTo>
                    <a:cubicBezTo>
                      <a:pt x="99413" y="33423"/>
                      <a:pt x="99855" y="34618"/>
                      <a:pt x="100296" y="35752"/>
                    </a:cubicBezTo>
                    <a:lnTo>
                      <a:pt x="100617" y="36618"/>
                    </a:lnTo>
                    <a:lnTo>
                      <a:pt x="100720" y="36852"/>
                    </a:lnTo>
                    <a:lnTo>
                      <a:pt x="100746" y="36974"/>
                    </a:lnTo>
                    <a:lnTo>
                      <a:pt x="100816" y="37190"/>
                    </a:lnTo>
                    <a:lnTo>
                      <a:pt x="100920" y="37632"/>
                    </a:lnTo>
                    <a:cubicBezTo>
                      <a:pt x="101093" y="38238"/>
                      <a:pt x="101257" y="38826"/>
                      <a:pt x="101413" y="39398"/>
                    </a:cubicBezTo>
                    <a:cubicBezTo>
                      <a:pt x="101734" y="40558"/>
                      <a:pt x="102037" y="41675"/>
                      <a:pt x="102331" y="42740"/>
                    </a:cubicBezTo>
                    <a:cubicBezTo>
                      <a:pt x="102608" y="43823"/>
                      <a:pt x="102738" y="44905"/>
                      <a:pt x="102929" y="45918"/>
                    </a:cubicBezTo>
                    <a:cubicBezTo>
                      <a:pt x="103275" y="47936"/>
                      <a:pt x="103630" y="49772"/>
                      <a:pt x="103742" y="51503"/>
                    </a:cubicBezTo>
                    <a:cubicBezTo>
                      <a:pt x="103864" y="53209"/>
                      <a:pt x="103976" y="54733"/>
                      <a:pt x="104080" y="56049"/>
                    </a:cubicBezTo>
                    <a:cubicBezTo>
                      <a:pt x="104054" y="57331"/>
                      <a:pt x="104028" y="58431"/>
                      <a:pt x="104028" y="59323"/>
                    </a:cubicBezTo>
                    <a:cubicBezTo>
                      <a:pt x="103985" y="61115"/>
                      <a:pt x="103959" y="62076"/>
                      <a:pt x="103959" y="62076"/>
                    </a:cubicBezTo>
                    <a:cubicBezTo>
                      <a:pt x="103959" y="62371"/>
                      <a:pt x="103708" y="62630"/>
                      <a:pt x="103396" y="62622"/>
                    </a:cubicBezTo>
                    <a:cubicBezTo>
                      <a:pt x="103180" y="62613"/>
                      <a:pt x="102955" y="62440"/>
                      <a:pt x="102894" y="62171"/>
                    </a:cubicBezTo>
                    <a:close/>
                  </a:path>
                </a:pathLst>
              </a:custGeom>
              <a:grpFill/>
              <a:ln w="8653" cap="flat">
                <a:noFill/>
                <a:prstDash val="solid"/>
                <a:miter/>
              </a:ln>
            </p:spPr>
            <p:txBody>
              <a:bodyPr rtlCol="0" anchor="ctr"/>
              <a:lstStyle/>
              <a:p>
                <a:endParaRPr lang="en-IN" dirty="0"/>
              </a:p>
            </p:txBody>
          </p:sp>
          <p:sp>
            <p:nvSpPr>
              <p:cNvPr id="563" name="Freeform: Shape 562">
                <a:extLst>
                  <a:ext uri="{FF2B5EF4-FFF2-40B4-BE49-F238E27FC236}">
                    <a16:creationId xmlns:a16="http://schemas.microsoft.com/office/drawing/2014/main" id="{9C25CF5A-CE65-4CD0-AE36-45DBD2CE6FD2}"/>
                  </a:ext>
                </a:extLst>
              </p:cNvPr>
              <p:cNvSpPr/>
              <p:nvPr/>
            </p:nvSpPr>
            <p:spPr>
              <a:xfrm>
                <a:off x="-1030328" y="2816727"/>
                <a:ext cx="106431" cy="84478"/>
              </a:xfrm>
              <a:custGeom>
                <a:avLst/>
                <a:gdLst>
                  <a:gd name="connsiteX0" fmla="*/ 105399 w 106431"/>
                  <a:gd name="connsiteY0" fmla="*/ 46089 h 84478"/>
                  <a:gd name="connsiteX1" fmla="*/ 104065 w 106431"/>
                  <a:gd name="connsiteY1" fmla="*/ 43699 h 84478"/>
                  <a:gd name="connsiteX2" fmla="*/ 102481 w 106431"/>
                  <a:gd name="connsiteY2" fmla="*/ 40816 h 84478"/>
                  <a:gd name="connsiteX3" fmla="*/ 100134 w 106431"/>
                  <a:gd name="connsiteY3" fmla="*/ 37162 h 84478"/>
                  <a:gd name="connsiteX4" fmla="*/ 97069 w 106431"/>
                  <a:gd name="connsiteY4" fmla="*/ 32763 h 84478"/>
                  <a:gd name="connsiteX5" fmla="*/ 95242 w 106431"/>
                  <a:gd name="connsiteY5" fmla="*/ 30330 h 84478"/>
                  <a:gd name="connsiteX6" fmla="*/ 93138 w 106431"/>
                  <a:gd name="connsiteY6" fmla="*/ 27845 h 84478"/>
                  <a:gd name="connsiteX7" fmla="*/ 92047 w 106431"/>
                  <a:gd name="connsiteY7" fmla="*/ 26528 h 84478"/>
                  <a:gd name="connsiteX8" fmla="*/ 91769 w 106431"/>
                  <a:gd name="connsiteY8" fmla="*/ 26225 h 84478"/>
                  <a:gd name="connsiteX9" fmla="*/ 91640 w 106431"/>
                  <a:gd name="connsiteY9" fmla="*/ 26052 h 84478"/>
                  <a:gd name="connsiteX10" fmla="*/ 91553 w 106431"/>
                  <a:gd name="connsiteY10" fmla="*/ 25965 h 84478"/>
                  <a:gd name="connsiteX11" fmla="*/ 91614 w 106431"/>
                  <a:gd name="connsiteY11" fmla="*/ 26052 h 84478"/>
                  <a:gd name="connsiteX12" fmla="*/ 91570 w 106431"/>
                  <a:gd name="connsiteY12" fmla="*/ 25983 h 84478"/>
                  <a:gd name="connsiteX13" fmla="*/ 90921 w 106431"/>
                  <a:gd name="connsiteY13" fmla="*/ 25359 h 84478"/>
                  <a:gd name="connsiteX14" fmla="*/ 88237 w 106431"/>
                  <a:gd name="connsiteY14" fmla="*/ 22658 h 84478"/>
                  <a:gd name="connsiteX15" fmla="*/ 85414 w 106431"/>
                  <a:gd name="connsiteY15" fmla="*/ 20268 h 84478"/>
                  <a:gd name="connsiteX16" fmla="*/ 83976 w 106431"/>
                  <a:gd name="connsiteY16" fmla="*/ 19064 h 84478"/>
                  <a:gd name="connsiteX17" fmla="*/ 82340 w 106431"/>
                  <a:gd name="connsiteY17" fmla="*/ 17964 h 84478"/>
                  <a:gd name="connsiteX18" fmla="*/ 78937 w 106431"/>
                  <a:gd name="connsiteY18" fmla="*/ 15765 h 84478"/>
                  <a:gd name="connsiteX19" fmla="*/ 75239 w 106431"/>
                  <a:gd name="connsiteY19" fmla="*/ 13765 h 84478"/>
                  <a:gd name="connsiteX20" fmla="*/ 71265 w 106431"/>
                  <a:gd name="connsiteY20" fmla="*/ 12076 h 84478"/>
                  <a:gd name="connsiteX21" fmla="*/ 67030 w 106431"/>
                  <a:gd name="connsiteY21" fmla="*/ 10725 h 84478"/>
                  <a:gd name="connsiteX22" fmla="*/ 48413 w 106431"/>
                  <a:gd name="connsiteY22" fmla="*/ 9020 h 84478"/>
                  <a:gd name="connsiteX23" fmla="*/ 29320 w 106431"/>
                  <a:gd name="connsiteY23" fmla="*/ 14787 h 84478"/>
                  <a:gd name="connsiteX24" fmla="*/ 24887 w 106431"/>
                  <a:gd name="connsiteY24" fmla="*/ 17454 h 84478"/>
                  <a:gd name="connsiteX25" fmla="*/ 20730 w 106431"/>
                  <a:gd name="connsiteY25" fmla="*/ 20571 h 84478"/>
                  <a:gd name="connsiteX26" fmla="*/ 20583 w 106431"/>
                  <a:gd name="connsiteY26" fmla="*/ 20666 h 84478"/>
                  <a:gd name="connsiteX27" fmla="*/ 20687 w 106431"/>
                  <a:gd name="connsiteY27" fmla="*/ 20579 h 84478"/>
                  <a:gd name="connsiteX28" fmla="*/ 20618 w 106431"/>
                  <a:gd name="connsiteY28" fmla="*/ 20631 h 84478"/>
                  <a:gd name="connsiteX29" fmla="*/ 20358 w 106431"/>
                  <a:gd name="connsiteY29" fmla="*/ 20874 h 84478"/>
                  <a:gd name="connsiteX30" fmla="*/ 19838 w 106431"/>
                  <a:gd name="connsiteY30" fmla="*/ 21359 h 84478"/>
                  <a:gd name="connsiteX31" fmla="*/ 18773 w 106431"/>
                  <a:gd name="connsiteY31" fmla="*/ 22303 h 84478"/>
                  <a:gd name="connsiteX32" fmla="*/ 17752 w 106431"/>
                  <a:gd name="connsiteY32" fmla="*/ 23264 h 84478"/>
                  <a:gd name="connsiteX33" fmla="*/ 16972 w 106431"/>
                  <a:gd name="connsiteY33" fmla="*/ 24147 h 84478"/>
                  <a:gd name="connsiteX34" fmla="*/ 15379 w 106431"/>
                  <a:gd name="connsiteY34" fmla="*/ 25974 h 84478"/>
                  <a:gd name="connsiteX35" fmla="*/ 13872 w 106431"/>
                  <a:gd name="connsiteY35" fmla="*/ 28009 h 84478"/>
                  <a:gd name="connsiteX36" fmla="*/ 9318 w 106431"/>
                  <a:gd name="connsiteY36" fmla="*/ 37075 h 84478"/>
                  <a:gd name="connsiteX37" fmla="*/ 7413 w 106431"/>
                  <a:gd name="connsiteY37" fmla="*/ 47076 h 84478"/>
                  <a:gd name="connsiteX38" fmla="*/ 11872 w 106431"/>
                  <a:gd name="connsiteY38" fmla="*/ 66291 h 84478"/>
                  <a:gd name="connsiteX39" fmla="*/ 13145 w 106431"/>
                  <a:gd name="connsiteY39" fmla="*/ 68369 h 84478"/>
                  <a:gd name="connsiteX40" fmla="*/ 14409 w 106431"/>
                  <a:gd name="connsiteY40" fmla="*/ 70231 h 84478"/>
                  <a:gd name="connsiteX41" fmla="*/ 16089 w 106431"/>
                  <a:gd name="connsiteY41" fmla="*/ 72222 h 84478"/>
                  <a:gd name="connsiteX42" fmla="*/ 17648 w 106431"/>
                  <a:gd name="connsiteY42" fmla="*/ 73694 h 84478"/>
                  <a:gd name="connsiteX43" fmla="*/ 25311 w 106431"/>
                  <a:gd name="connsiteY43" fmla="*/ 78128 h 84478"/>
                  <a:gd name="connsiteX44" fmla="*/ 41503 w 106431"/>
                  <a:gd name="connsiteY44" fmla="*/ 77617 h 84478"/>
                  <a:gd name="connsiteX45" fmla="*/ 47790 w 106431"/>
                  <a:gd name="connsiteY45" fmla="*/ 73868 h 84478"/>
                  <a:gd name="connsiteX46" fmla="*/ 49210 w 106431"/>
                  <a:gd name="connsiteY46" fmla="*/ 72577 h 84478"/>
                  <a:gd name="connsiteX47" fmla="*/ 50232 w 106431"/>
                  <a:gd name="connsiteY47" fmla="*/ 71417 h 84478"/>
                  <a:gd name="connsiteX48" fmla="*/ 51202 w 106431"/>
                  <a:gd name="connsiteY48" fmla="*/ 70118 h 84478"/>
                  <a:gd name="connsiteX49" fmla="*/ 52007 w 106431"/>
                  <a:gd name="connsiteY49" fmla="*/ 68785 h 84478"/>
                  <a:gd name="connsiteX50" fmla="*/ 54059 w 106431"/>
                  <a:gd name="connsiteY50" fmla="*/ 58446 h 84478"/>
                  <a:gd name="connsiteX51" fmla="*/ 51990 w 106431"/>
                  <a:gd name="connsiteY51" fmla="*/ 51899 h 84478"/>
                  <a:gd name="connsiteX52" fmla="*/ 51020 w 106431"/>
                  <a:gd name="connsiteY52" fmla="*/ 50341 h 84478"/>
                  <a:gd name="connsiteX53" fmla="*/ 50656 w 106431"/>
                  <a:gd name="connsiteY53" fmla="*/ 49813 h 84478"/>
                  <a:gd name="connsiteX54" fmla="*/ 50544 w 106431"/>
                  <a:gd name="connsiteY54" fmla="*/ 49665 h 84478"/>
                  <a:gd name="connsiteX55" fmla="*/ 51002 w 106431"/>
                  <a:gd name="connsiteY55" fmla="*/ 47163 h 84478"/>
                  <a:gd name="connsiteX56" fmla="*/ 53470 w 106431"/>
                  <a:gd name="connsiteY56" fmla="*/ 47587 h 84478"/>
                  <a:gd name="connsiteX57" fmla="*/ 53929 w 106431"/>
                  <a:gd name="connsiteY57" fmla="*/ 48202 h 84478"/>
                  <a:gd name="connsiteX58" fmla="*/ 55176 w 106431"/>
                  <a:gd name="connsiteY58" fmla="*/ 50029 h 84478"/>
                  <a:gd name="connsiteX59" fmla="*/ 57956 w 106431"/>
                  <a:gd name="connsiteY59" fmla="*/ 57978 h 84478"/>
                  <a:gd name="connsiteX60" fmla="*/ 55808 w 106431"/>
                  <a:gd name="connsiteY60" fmla="*/ 70794 h 84478"/>
                  <a:gd name="connsiteX61" fmla="*/ 54838 w 106431"/>
                  <a:gd name="connsiteY61" fmla="*/ 72482 h 84478"/>
                  <a:gd name="connsiteX62" fmla="*/ 53695 w 106431"/>
                  <a:gd name="connsiteY62" fmla="*/ 74136 h 84478"/>
                  <a:gd name="connsiteX63" fmla="*/ 52275 w 106431"/>
                  <a:gd name="connsiteY63" fmla="*/ 75799 h 84478"/>
                  <a:gd name="connsiteX64" fmla="*/ 50890 w 106431"/>
                  <a:gd name="connsiteY64" fmla="*/ 77141 h 84478"/>
                  <a:gd name="connsiteX65" fmla="*/ 43382 w 106431"/>
                  <a:gd name="connsiteY65" fmla="*/ 81981 h 84478"/>
                  <a:gd name="connsiteX66" fmla="*/ 23683 w 106431"/>
                  <a:gd name="connsiteY66" fmla="*/ 83332 h 84478"/>
                  <a:gd name="connsiteX67" fmla="*/ 13872 w 106431"/>
                  <a:gd name="connsiteY67" fmla="*/ 78188 h 84478"/>
                  <a:gd name="connsiteX68" fmla="*/ 11621 w 106431"/>
                  <a:gd name="connsiteY68" fmla="*/ 76188 h 84478"/>
                  <a:gd name="connsiteX69" fmla="*/ 9863 w 106431"/>
                  <a:gd name="connsiteY69" fmla="*/ 74266 h 84478"/>
                  <a:gd name="connsiteX70" fmla="*/ 9802 w 106431"/>
                  <a:gd name="connsiteY70" fmla="*/ 74197 h 84478"/>
                  <a:gd name="connsiteX71" fmla="*/ 9647 w 106431"/>
                  <a:gd name="connsiteY71" fmla="*/ 74024 h 84478"/>
                  <a:gd name="connsiteX72" fmla="*/ 9543 w 106431"/>
                  <a:gd name="connsiteY72" fmla="*/ 73868 h 84478"/>
                  <a:gd name="connsiteX73" fmla="*/ 9318 w 106431"/>
                  <a:gd name="connsiteY73" fmla="*/ 73573 h 84478"/>
                  <a:gd name="connsiteX74" fmla="*/ 8902 w 106431"/>
                  <a:gd name="connsiteY74" fmla="*/ 73010 h 84478"/>
                  <a:gd name="connsiteX75" fmla="*/ 8045 w 106431"/>
                  <a:gd name="connsiteY75" fmla="*/ 71876 h 84478"/>
                  <a:gd name="connsiteX76" fmla="*/ 6434 w 106431"/>
                  <a:gd name="connsiteY76" fmla="*/ 69495 h 84478"/>
                  <a:gd name="connsiteX77" fmla="*/ 0 w 106431"/>
                  <a:gd name="connsiteY77" fmla="*/ 46886 h 84478"/>
                  <a:gd name="connsiteX78" fmla="*/ 1741 w 106431"/>
                  <a:gd name="connsiteY78" fmla="*/ 34702 h 84478"/>
                  <a:gd name="connsiteX79" fmla="*/ 6893 w 106431"/>
                  <a:gd name="connsiteY79" fmla="*/ 23342 h 84478"/>
                  <a:gd name="connsiteX80" fmla="*/ 8694 w 106431"/>
                  <a:gd name="connsiteY80" fmla="*/ 20753 h 84478"/>
                  <a:gd name="connsiteX81" fmla="*/ 10772 w 106431"/>
                  <a:gd name="connsiteY81" fmla="*/ 18250 h 84478"/>
                  <a:gd name="connsiteX82" fmla="*/ 11863 w 106431"/>
                  <a:gd name="connsiteY82" fmla="*/ 16986 h 84478"/>
                  <a:gd name="connsiteX83" fmla="*/ 12876 w 106431"/>
                  <a:gd name="connsiteY83" fmla="*/ 15999 h 84478"/>
                  <a:gd name="connsiteX84" fmla="*/ 13907 w 106431"/>
                  <a:gd name="connsiteY84" fmla="*/ 15003 h 84478"/>
                  <a:gd name="connsiteX85" fmla="*/ 14418 w 106431"/>
                  <a:gd name="connsiteY85" fmla="*/ 14518 h 84478"/>
                  <a:gd name="connsiteX86" fmla="*/ 14669 w 106431"/>
                  <a:gd name="connsiteY86" fmla="*/ 14276 h 84478"/>
                  <a:gd name="connsiteX87" fmla="*/ 14955 w 106431"/>
                  <a:gd name="connsiteY87" fmla="*/ 14007 h 84478"/>
                  <a:gd name="connsiteX88" fmla="*/ 15119 w 106431"/>
                  <a:gd name="connsiteY88" fmla="*/ 13886 h 84478"/>
                  <a:gd name="connsiteX89" fmla="*/ 19925 w 106431"/>
                  <a:gd name="connsiteY89" fmla="*/ 10163 h 84478"/>
                  <a:gd name="connsiteX90" fmla="*/ 25094 w 106431"/>
                  <a:gd name="connsiteY90" fmla="*/ 6993 h 84478"/>
                  <a:gd name="connsiteX91" fmla="*/ 47651 w 106431"/>
                  <a:gd name="connsiteY91" fmla="*/ 196 h 84478"/>
                  <a:gd name="connsiteX92" fmla="*/ 69498 w 106431"/>
                  <a:gd name="connsiteY92" fmla="*/ 2828 h 84478"/>
                  <a:gd name="connsiteX93" fmla="*/ 86565 w 106431"/>
                  <a:gd name="connsiteY93" fmla="*/ 12440 h 84478"/>
                  <a:gd name="connsiteX94" fmla="*/ 88280 w 106431"/>
                  <a:gd name="connsiteY94" fmla="*/ 13903 h 84478"/>
                  <a:gd name="connsiteX95" fmla="*/ 89882 w 106431"/>
                  <a:gd name="connsiteY95" fmla="*/ 15514 h 84478"/>
                  <a:gd name="connsiteX96" fmla="*/ 92826 w 106431"/>
                  <a:gd name="connsiteY96" fmla="*/ 18588 h 84478"/>
                  <a:gd name="connsiteX97" fmla="*/ 95146 w 106431"/>
                  <a:gd name="connsiteY97" fmla="*/ 21584 h 84478"/>
                  <a:gd name="connsiteX98" fmla="*/ 95718 w 106431"/>
                  <a:gd name="connsiteY98" fmla="*/ 22329 h 84478"/>
                  <a:gd name="connsiteX99" fmla="*/ 95874 w 106431"/>
                  <a:gd name="connsiteY99" fmla="*/ 22511 h 84478"/>
                  <a:gd name="connsiteX100" fmla="*/ 95935 w 106431"/>
                  <a:gd name="connsiteY100" fmla="*/ 22606 h 84478"/>
                  <a:gd name="connsiteX101" fmla="*/ 96064 w 106431"/>
                  <a:gd name="connsiteY101" fmla="*/ 22796 h 84478"/>
                  <a:gd name="connsiteX102" fmla="*/ 96315 w 106431"/>
                  <a:gd name="connsiteY102" fmla="*/ 23203 h 84478"/>
                  <a:gd name="connsiteX103" fmla="*/ 97294 w 106431"/>
                  <a:gd name="connsiteY103" fmla="*/ 24745 h 84478"/>
                  <a:gd name="connsiteX104" fmla="*/ 99156 w 106431"/>
                  <a:gd name="connsiteY104" fmla="*/ 27654 h 84478"/>
                  <a:gd name="connsiteX105" fmla="*/ 100654 w 106431"/>
                  <a:gd name="connsiteY105" fmla="*/ 30511 h 84478"/>
                  <a:gd name="connsiteX106" fmla="*/ 103078 w 106431"/>
                  <a:gd name="connsiteY106" fmla="*/ 35620 h 84478"/>
                  <a:gd name="connsiteX107" fmla="*/ 104741 w 106431"/>
                  <a:gd name="connsiteY107" fmla="*/ 39855 h 84478"/>
                  <a:gd name="connsiteX108" fmla="*/ 105659 w 106431"/>
                  <a:gd name="connsiteY108" fmla="*/ 43007 h 84478"/>
                  <a:gd name="connsiteX109" fmla="*/ 106412 w 106431"/>
                  <a:gd name="connsiteY109" fmla="*/ 45648 h 84478"/>
                  <a:gd name="connsiteX110" fmla="*/ 106022 w 106431"/>
                  <a:gd name="connsiteY110" fmla="*/ 46340 h 84478"/>
                  <a:gd name="connsiteX111" fmla="*/ 105399 w 106431"/>
                  <a:gd name="connsiteY111" fmla="*/ 46089 h 8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6431" h="84478">
                    <a:moveTo>
                      <a:pt x="105399" y="46089"/>
                    </a:moveTo>
                    <a:cubicBezTo>
                      <a:pt x="105399" y="46089"/>
                      <a:pt x="104931" y="45258"/>
                      <a:pt x="104065" y="43699"/>
                    </a:cubicBezTo>
                    <a:cubicBezTo>
                      <a:pt x="103632" y="42911"/>
                      <a:pt x="103104" y="41950"/>
                      <a:pt x="102481" y="40816"/>
                    </a:cubicBezTo>
                    <a:cubicBezTo>
                      <a:pt x="101797" y="39733"/>
                      <a:pt x="101017" y="38530"/>
                      <a:pt x="100134" y="37162"/>
                    </a:cubicBezTo>
                    <a:cubicBezTo>
                      <a:pt x="99329" y="35767"/>
                      <a:pt x="98220" y="34339"/>
                      <a:pt x="97069" y="32763"/>
                    </a:cubicBezTo>
                    <a:cubicBezTo>
                      <a:pt x="96480" y="31992"/>
                      <a:pt x="95900" y="31143"/>
                      <a:pt x="95242" y="30330"/>
                    </a:cubicBezTo>
                    <a:cubicBezTo>
                      <a:pt x="94566" y="29533"/>
                      <a:pt x="93865" y="28702"/>
                      <a:pt x="93138" y="27845"/>
                    </a:cubicBezTo>
                    <a:cubicBezTo>
                      <a:pt x="92774" y="27420"/>
                      <a:pt x="92410" y="26979"/>
                      <a:pt x="92047" y="26528"/>
                    </a:cubicBezTo>
                    <a:lnTo>
                      <a:pt x="91769" y="26225"/>
                    </a:lnTo>
                    <a:lnTo>
                      <a:pt x="91640" y="26052"/>
                    </a:lnTo>
                    <a:lnTo>
                      <a:pt x="91553" y="25965"/>
                    </a:lnTo>
                    <a:cubicBezTo>
                      <a:pt x="91735" y="26165"/>
                      <a:pt x="91588" y="25983"/>
                      <a:pt x="91614" y="26052"/>
                    </a:cubicBezTo>
                    <a:lnTo>
                      <a:pt x="91570" y="25983"/>
                    </a:lnTo>
                    <a:lnTo>
                      <a:pt x="90921" y="25359"/>
                    </a:lnTo>
                    <a:cubicBezTo>
                      <a:pt x="90038" y="24476"/>
                      <a:pt x="89154" y="23593"/>
                      <a:pt x="88237" y="22658"/>
                    </a:cubicBezTo>
                    <a:cubicBezTo>
                      <a:pt x="87336" y="21705"/>
                      <a:pt x="86358" y="21090"/>
                      <a:pt x="85414" y="20268"/>
                    </a:cubicBezTo>
                    <a:cubicBezTo>
                      <a:pt x="84946" y="19861"/>
                      <a:pt x="84470" y="19471"/>
                      <a:pt x="83976" y="19064"/>
                    </a:cubicBezTo>
                    <a:cubicBezTo>
                      <a:pt x="83448" y="18692"/>
                      <a:pt x="82885" y="18328"/>
                      <a:pt x="82340" y="17964"/>
                    </a:cubicBezTo>
                    <a:cubicBezTo>
                      <a:pt x="81205" y="17272"/>
                      <a:pt x="80158" y="16414"/>
                      <a:pt x="78937" y="15765"/>
                    </a:cubicBezTo>
                    <a:cubicBezTo>
                      <a:pt x="77716" y="15116"/>
                      <a:pt x="76503" y="14440"/>
                      <a:pt x="75239" y="13765"/>
                    </a:cubicBezTo>
                    <a:cubicBezTo>
                      <a:pt x="73949" y="13219"/>
                      <a:pt x="72607" y="12657"/>
                      <a:pt x="71265" y="12076"/>
                    </a:cubicBezTo>
                    <a:cubicBezTo>
                      <a:pt x="69897" y="11583"/>
                      <a:pt x="68451" y="11210"/>
                      <a:pt x="67030" y="10725"/>
                    </a:cubicBezTo>
                    <a:cubicBezTo>
                      <a:pt x="61272" y="9020"/>
                      <a:pt x="54890" y="8465"/>
                      <a:pt x="48413" y="9020"/>
                    </a:cubicBezTo>
                    <a:cubicBezTo>
                      <a:pt x="41936" y="9600"/>
                      <a:pt x="35364" y="11565"/>
                      <a:pt x="29320" y="14787"/>
                    </a:cubicBezTo>
                    <a:cubicBezTo>
                      <a:pt x="27831" y="15618"/>
                      <a:pt x="26385" y="16570"/>
                      <a:pt x="24887" y="17454"/>
                    </a:cubicBezTo>
                    <a:lnTo>
                      <a:pt x="20730" y="20571"/>
                    </a:lnTo>
                    <a:lnTo>
                      <a:pt x="20583" y="20666"/>
                    </a:lnTo>
                    <a:cubicBezTo>
                      <a:pt x="20418" y="20813"/>
                      <a:pt x="20748" y="20510"/>
                      <a:pt x="20687" y="20579"/>
                    </a:cubicBezTo>
                    <a:lnTo>
                      <a:pt x="20618" y="20631"/>
                    </a:lnTo>
                    <a:lnTo>
                      <a:pt x="20358" y="20874"/>
                    </a:lnTo>
                    <a:lnTo>
                      <a:pt x="19838" y="21359"/>
                    </a:lnTo>
                    <a:lnTo>
                      <a:pt x="18773" y="22303"/>
                    </a:lnTo>
                    <a:lnTo>
                      <a:pt x="17752" y="23264"/>
                    </a:lnTo>
                    <a:lnTo>
                      <a:pt x="16972" y="24147"/>
                    </a:lnTo>
                    <a:cubicBezTo>
                      <a:pt x="16453" y="24770"/>
                      <a:pt x="15881" y="25281"/>
                      <a:pt x="15379" y="25974"/>
                    </a:cubicBezTo>
                    <a:lnTo>
                      <a:pt x="13872" y="28009"/>
                    </a:lnTo>
                    <a:cubicBezTo>
                      <a:pt x="12011" y="30823"/>
                      <a:pt x="10365" y="33845"/>
                      <a:pt x="9318" y="37075"/>
                    </a:cubicBezTo>
                    <a:cubicBezTo>
                      <a:pt x="8296" y="40331"/>
                      <a:pt x="7568" y="43699"/>
                      <a:pt x="7413" y="47076"/>
                    </a:cubicBezTo>
                    <a:cubicBezTo>
                      <a:pt x="7092" y="53856"/>
                      <a:pt x="8659" y="60611"/>
                      <a:pt x="11872" y="66291"/>
                    </a:cubicBezTo>
                    <a:cubicBezTo>
                      <a:pt x="12244" y="67018"/>
                      <a:pt x="12660" y="67711"/>
                      <a:pt x="13145" y="68369"/>
                    </a:cubicBezTo>
                    <a:lnTo>
                      <a:pt x="14409" y="70231"/>
                    </a:lnTo>
                    <a:lnTo>
                      <a:pt x="16089" y="72222"/>
                    </a:lnTo>
                    <a:lnTo>
                      <a:pt x="17648" y="73694"/>
                    </a:lnTo>
                    <a:cubicBezTo>
                      <a:pt x="19916" y="75703"/>
                      <a:pt x="22566" y="77193"/>
                      <a:pt x="25311" y="78128"/>
                    </a:cubicBezTo>
                    <a:cubicBezTo>
                      <a:pt x="30853" y="80016"/>
                      <a:pt x="36706" y="79531"/>
                      <a:pt x="41503" y="77617"/>
                    </a:cubicBezTo>
                    <a:cubicBezTo>
                      <a:pt x="43859" y="76656"/>
                      <a:pt x="46084" y="75201"/>
                      <a:pt x="47790" y="73868"/>
                    </a:cubicBezTo>
                    <a:cubicBezTo>
                      <a:pt x="48283" y="73435"/>
                      <a:pt x="48742" y="72993"/>
                      <a:pt x="49210" y="72577"/>
                    </a:cubicBezTo>
                    <a:cubicBezTo>
                      <a:pt x="49556" y="72188"/>
                      <a:pt x="49903" y="71798"/>
                      <a:pt x="50232" y="71417"/>
                    </a:cubicBezTo>
                    <a:cubicBezTo>
                      <a:pt x="50561" y="70993"/>
                      <a:pt x="50881" y="70551"/>
                      <a:pt x="51202" y="70118"/>
                    </a:cubicBezTo>
                    <a:cubicBezTo>
                      <a:pt x="51470" y="69668"/>
                      <a:pt x="51747" y="69226"/>
                      <a:pt x="52007" y="68785"/>
                    </a:cubicBezTo>
                    <a:cubicBezTo>
                      <a:pt x="53947" y="65165"/>
                      <a:pt x="54414" y="61399"/>
                      <a:pt x="54059" y="58446"/>
                    </a:cubicBezTo>
                    <a:cubicBezTo>
                      <a:pt x="53747" y="55484"/>
                      <a:pt x="52786" y="53268"/>
                      <a:pt x="51990" y="51899"/>
                    </a:cubicBezTo>
                    <a:cubicBezTo>
                      <a:pt x="51626" y="51172"/>
                      <a:pt x="51236" y="50696"/>
                      <a:pt x="51020" y="50341"/>
                    </a:cubicBezTo>
                    <a:cubicBezTo>
                      <a:pt x="50777" y="50003"/>
                      <a:pt x="50656" y="49813"/>
                      <a:pt x="50656" y="49813"/>
                    </a:cubicBezTo>
                    <a:lnTo>
                      <a:pt x="50544" y="49665"/>
                    </a:lnTo>
                    <a:cubicBezTo>
                      <a:pt x="49989" y="48843"/>
                      <a:pt x="50206" y="47726"/>
                      <a:pt x="51002" y="47163"/>
                    </a:cubicBezTo>
                    <a:cubicBezTo>
                      <a:pt x="51808" y="46626"/>
                      <a:pt x="52899" y="46808"/>
                      <a:pt x="53470" y="47587"/>
                    </a:cubicBezTo>
                    <a:cubicBezTo>
                      <a:pt x="53470" y="47587"/>
                      <a:pt x="53626" y="47778"/>
                      <a:pt x="53929" y="48202"/>
                    </a:cubicBezTo>
                    <a:cubicBezTo>
                      <a:pt x="54215" y="48609"/>
                      <a:pt x="54700" y="49180"/>
                      <a:pt x="55176" y="50029"/>
                    </a:cubicBezTo>
                    <a:cubicBezTo>
                      <a:pt x="56189" y="51700"/>
                      <a:pt x="57453" y="54324"/>
                      <a:pt x="57956" y="57978"/>
                    </a:cubicBezTo>
                    <a:cubicBezTo>
                      <a:pt x="58501" y="61546"/>
                      <a:pt x="58094" y="66187"/>
                      <a:pt x="55808" y="70794"/>
                    </a:cubicBezTo>
                    <a:cubicBezTo>
                      <a:pt x="55488" y="71339"/>
                      <a:pt x="55167" y="71911"/>
                      <a:pt x="54838" y="72482"/>
                    </a:cubicBezTo>
                    <a:cubicBezTo>
                      <a:pt x="54475" y="73028"/>
                      <a:pt x="54085" y="73582"/>
                      <a:pt x="53695" y="74136"/>
                    </a:cubicBezTo>
                    <a:cubicBezTo>
                      <a:pt x="53219" y="74673"/>
                      <a:pt x="52752" y="75218"/>
                      <a:pt x="52275" y="75799"/>
                    </a:cubicBezTo>
                    <a:cubicBezTo>
                      <a:pt x="51816" y="76249"/>
                      <a:pt x="51366" y="76690"/>
                      <a:pt x="50890" y="77141"/>
                    </a:cubicBezTo>
                    <a:cubicBezTo>
                      <a:pt x="48604" y="79089"/>
                      <a:pt x="46257" y="80656"/>
                      <a:pt x="43382" y="81981"/>
                    </a:cubicBezTo>
                    <a:cubicBezTo>
                      <a:pt x="37737" y="84501"/>
                      <a:pt x="30636" y="85402"/>
                      <a:pt x="23683" y="83332"/>
                    </a:cubicBezTo>
                    <a:cubicBezTo>
                      <a:pt x="20228" y="82327"/>
                      <a:pt x="16842" y="80604"/>
                      <a:pt x="13872" y="78188"/>
                    </a:cubicBezTo>
                    <a:cubicBezTo>
                      <a:pt x="13119" y="77530"/>
                      <a:pt x="12383" y="76863"/>
                      <a:pt x="11621" y="76188"/>
                    </a:cubicBezTo>
                    <a:lnTo>
                      <a:pt x="9863" y="74266"/>
                    </a:lnTo>
                    <a:lnTo>
                      <a:pt x="9802" y="74197"/>
                    </a:lnTo>
                    <a:lnTo>
                      <a:pt x="9647" y="74024"/>
                    </a:lnTo>
                    <a:lnTo>
                      <a:pt x="9543" y="73868"/>
                    </a:lnTo>
                    <a:lnTo>
                      <a:pt x="9318" y="73573"/>
                    </a:lnTo>
                    <a:lnTo>
                      <a:pt x="8902" y="73010"/>
                    </a:lnTo>
                    <a:lnTo>
                      <a:pt x="8045" y="71876"/>
                    </a:lnTo>
                    <a:cubicBezTo>
                      <a:pt x="7464" y="71131"/>
                      <a:pt x="6910" y="70335"/>
                      <a:pt x="6434" y="69495"/>
                    </a:cubicBezTo>
                    <a:cubicBezTo>
                      <a:pt x="2304" y="62983"/>
                      <a:pt x="9" y="55034"/>
                      <a:pt x="0" y="46886"/>
                    </a:cubicBezTo>
                    <a:cubicBezTo>
                      <a:pt x="-17" y="42790"/>
                      <a:pt x="633" y="38686"/>
                      <a:pt x="1741" y="34702"/>
                    </a:cubicBezTo>
                    <a:cubicBezTo>
                      <a:pt x="2884" y="30719"/>
                      <a:pt x="4694" y="26918"/>
                      <a:pt x="6893" y="23342"/>
                    </a:cubicBezTo>
                    <a:lnTo>
                      <a:pt x="8694" y="20753"/>
                    </a:lnTo>
                    <a:cubicBezTo>
                      <a:pt x="9292" y="19904"/>
                      <a:pt x="10088" y="19073"/>
                      <a:pt x="10772" y="18250"/>
                    </a:cubicBezTo>
                    <a:lnTo>
                      <a:pt x="11863" y="16986"/>
                    </a:lnTo>
                    <a:lnTo>
                      <a:pt x="12876" y="15999"/>
                    </a:lnTo>
                    <a:lnTo>
                      <a:pt x="13907" y="15003"/>
                    </a:lnTo>
                    <a:lnTo>
                      <a:pt x="14418" y="14518"/>
                    </a:lnTo>
                    <a:lnTo>
                      <a:pt x="14669" y="14276"/>
                    </a:lnTo>
                    <a:lnTo>
                      <a:pt x="14955" y="14007"/>
                    </a:lnTo>
                    <a:lnTo>
                      <a:pt x="15119" y="13886"/>
                    </a:lnTo>
                    <a:cubicBezTo>
                      <a:pt x="16721" y="12630"/>
                      <a:pt x="18288" y="11358"/>
                      <a:pt x="19925" y="10163"/>
                    </a:cubicBezTo>
                    <a:cubicBezTo>
                      <a:pt x="21639" y="9106"/>
                      <a:pt x="23354" y="7972"/>
                      <a:pt x="25094" y="6993"/>
                    </a:cubicBezTo>
                    <a:cubicBezTo>
                      <a:pt x="32152" y="3054"/>
                      <a:pt x="39979" y="828"/>
                      <a:pt x="47651" y="196"/>
                    </a:cubicBezTo>
                    <a:cubicBezTo>
                      <a:pt x="55323" y="-488"/>
                      <a:pt x="62831" y="672"/>
                      <a:pt x="69498" y="2828"/>
                    </a:cubicBezTo>
                    <a:cubicBezTo>
                      <a:pt x="76166" y="5054"/>
                      <a:pt x="81967" y="8500"/>
                      <a:pt x="86565" y="12440"/>
                    </a:cubicBezTo>
                    <a:cubicBezTo>
                      <a:pt x="87137" y="12933"/>
                      <a:pt x="87734" y="13384"/>
                      <a:pt x="88280" y="13903"/>
                    </a:cubicBezTo>
                    <a:cubicBezTo>
                      <a:pt x="88825" y="14449"/>
                      <a:pt x="89362" y="14968"/>
                      <a:pt x="89882" y="15514"/>
                    </a:cubicBezTo>
                    <a:cubicBezTo>
                      <a:pt x="90886" y="16562"/>
                      <a:pt x="92029" y="17592"/>
                      <a:pt x="92826" y="18588"/>
                    </a:cubicBezTo>
                    <a:cubicBezTo>
                      <a:pt x="93614" y="19618"/>
                      <a:pt x="94393" y="20606"/>
                      <a:pt x="95146" y="21584"/>
                    </a:cubicBezTo>
                    <a:lnTo>
                      <a:pt x="95718" y="22329"/>
                    </a:lnTo>
                    <a:lnTo>
                      <a:pt x="95874" y="22511"/>
                    </a:lnTo>
                    <a:lnTo>
                      <a:pt x="95935" y="22606"/>
                    </a:lnTo>
                    <a:lnTo>
                      <a:pt x="96064" y="22796"/>
                    </a:lnTo>
                    <a:lnTo>
                      <a:pt x="96315" y="23203"/>
                    </a:lnTo>
                    <a:cubicBezTo>
                      <a:pt x="96645" y="23731"/>
                      <a:pt x="96974" y="24234"/>
                      <a:pt x="97294" y="24745"/>
                    </a:cubicBezTo>
                    <a:cubicBezTo>
                      <a:pt x="97943" y="25740"/>
                      <a:pt x="98558" y="26728"/>
                      <a:pt x="99156" y="27654"/>
                    </a:cubicBezTo>
                    <a:cubicBezTo>
                      <a:pt x="99736" y="28598"/>
                      <a:pt x="100177" y="29602"/>
                      <a:pt x="100654" y="30511"/>
                    </a:cubicBezTo>
                    <a:cubicBezTo>
                      <a:pt x="101589" y="32338"/>
                      <a:pt x="102481" y="33992"/>
                      <a:pt x="103078" y="35620"/>
                    </a:cubicBezTo>
                    <a:cubicBezTo>
                      <a:pt x="103702" y="37214"/>
                      <a:pt x="104264" y="38616"/>
                      <a:pt x="104741" y="39855"/>
                    </a:cubicBezTo>
                    <a:cubicBezTo>
                      <a:pt x="105104" y="41102"/>
                      <a:pt x="105416" y="42167"/>
                      <a:pt x="105659" y="43007"/>
                    </a:cubicBezTo>
                    <a:cubicBezTo>
                      <a:pt x="106152" y="44730"/>
                      <a:pt x="106412" y="45648"/>
                      <a:pt x="106412" y="45648"/>
                    </a:cubicBezTo>
                    <a:cubicBezTo>
                      <a:pt x="106490" y="45951"/>
                      <a:pt x="106325" y="46254"/>
                      <a:pt x="106022" y="46340"/>
                    </a:cubicBezTo>
                    <a:cubicBezTo>
                      <a:pt x="105780" y="46436"/>
                      <a:pt x="105511" y="46314"/>
                      <a:pt x="105399" y="46089"/>
                    </a:cubicBezTo>
                    <a:close/>
                  </a:path>
                </a:pathLst>
              </a:custGeom>
              <a:grpFill/>
              <a:ln w="8653" cap="flat">
                <a:noFill/>
                <a:prstDash val="solid"/>
                <a:miter/>
              </a:ln>
            </p:spPr>
            <p:txBody>
              <a:bodyPr rtlCol="0" anchor="ctr"/>
              <a:lstStyle/>
              <a:p>
                <a:endParaRPr lang="en-IN" dirty="0"/>
              </a:p>
            </p:txBody>
          </p:sp>
          <p:sp>
            <p:nvSpPr>
              <p:cNvPr id="564" name="Freeform: Shape 563">
                <a:extLst>
                  <a:ext uri="{FF2B5EF4-FFF2-40B4-BE49-F238E27FC236}">
                    <a16:creationId xmlns:a16="http://schemas.microsoft.com/office/drawing/2014/main" id="{9FF2CC3B-C51D-45E5-8BC7-3A4D3AC9917E}"/>
                  </a:ext>
                </a:extLst>
              </p:cNvPr>
              <p:cNvSpPr/>
              <p:nvPr/>
            </p:nvSpPr>
            <p:spPr>
              <a:xfrm>
                <a:off x="-1314702" y="2731894"/>
                <a:ext cx="103335" cy="90444"/>
              </a:xfrm>
              <a:custGeom>
                <a:avLst/>
                <a:gdLst>
                  <a:gd name="connsiteX0" fmla="*/ 102395 w 103335"/>
                  <a:gd name="connsiteY0" fmla="*/ 30771 h 90444"/>
                  <a:gd name="connsiteX1" fmla="*/ 100412 w 103335"/>
                  <a:gd name="connsiteY1" fmla="*/ 28875 h 90444"/>
                  <a:gd name="connsiteX2" fmla="*/ 98065 w 103335"/>
                  <a:gd name="connsiteY2" fmla="*/ 26580 h 90444"/>
                  <a:gd name="connsiteX3" fmla="*/ 94740 w 103335"/>
                  <a:gd name="connsiteY3" fmla="*/ 23775 h 90444"/>
                  <a:gd name="connsiteX4" fmla="*/ 90523 w 103335"/>
                  <a:gd name="connsiteY4" fmla="*/ 20484 h 90444"/>
                  <a:gd name="connsiteX5" fmla="*/ 88073 w 103335"/>
                  <a:gd name="connsiteY5" fmla="*/ 18692 h 90444"/>
                  <a:gd name="connsiteX6" fmla="*/ 85328 w 103335"/>
                  <a:gd name="connsiteY6" fmla="*/ 16943 h 90444"/>
                  <a:gd name="connsiteX7" fmla="*/ 83908 w 103335"/>
                  <a:gd name="connsiteY7" fmla="*/ 16025 h 90444"/>
                  <a:gd name="connsiteX8" fmla="*/ 83535 w 103335"/>
                  <a:gd name="connsiteY8" fmla="*/ 15791 h 90444"/>
                  <a:gd name="connsiteX9" fmla="*/ 83353 w 103335"/>
                  <a:gd name="connsiteY9" fmla="*/ 15687 h 90444"/>
                  <a:gd name="connsiteX10" fmla="*/ 83258 w 103335"/>
                  <a:gd name="connsiteY10" fmla="*/ 15609 h 90444"/>
                  <a:gd name="connsiteX11" fmla="*/ 83336 w 103335"/>
                  <a:gd name="connsiteY11" fmla="*/ 15661 h 90444"/>
                  <a:gd name="connsiteX12" fmla="*/ 83275 w 103335"/>
                  <a:gd name="connsiteY12" fmla="*/ 15644 h 90444"/>
                  <a:gd name="connsiteX13" fmla="*/ 82462 w 103335"/>
                  <a:gd name="connsiteY13" fmla="*/ 15211 h 90444"/>
                  <a:gd name="connsiteX14" fmla="*/ 79111 w 103335"/>
                  <a:gd name="connsiteY14" fmla="*/ 13453 h 90444"/>
                  <a:gd name="connsiteX15" fmla="*/ 75699 w 103335"/>
                  <a:gd name="connsiteY15" fmla="*/ 11981 h 90444"/>
                  <a:gd name="connsiteX16" fmla="*/ 73984 w 103335"/>
                  <a:gd name="connsiteY16" fmla="*/ 11254 h 90444"/>
                  <a:gd name="connsiteX17" fmla="*/ 72097 w 103335"/>
                  <a:gd name="connsiteY17" fmla="*/ 10691 h 90444"/>
                  <a:gd name="connsiteX18" fmla="*/ 68191 w 103335"/>
                  <a:gd name="connsiteY18" fmla="*/ 9591 h 90444"/>
                  <a:gd name="connsiteX19" fmla="*/ 64070 w 103335"/>
                  <a:gd name="connsiteY19" fmla="*/ 8769 h 90444"/>
                  <a:gd name="connsiteX20" fmla="*/ 59775 w 103335"/>
                  <a:gd name="connsiteY20" fmla="*/ 8327 h 90444"/>
                  <a:gd name="connsiteX21" fmla="*/ 55333 w 103335"/>
                  <a:gd name="connsiteY21" fmla="*/ 8258 h 90444"/>
                  <a:gd name="connsiteX22" fmla="*/ 37036 w 103335"/>
                  <a:gd name="connsiteY22" fmla="*/ 12120 h 90444"/>
                  <a:gd name="connsiteX23" fmla="*/ 20471 w 103335"/>
                  <a:gd name="connsiteY23" fmla="*/ 23255 h 90444"/>
                  <a:gd name="connsiteX24" fmla="*/ 17042 w 103335"/>
                  <a:gd name="connsiteY24" fmla="*/ 27108 h 90444"/>
                  <a:gd name="connsiteX25" fmla="*/ 13960 w 103335"/>
                  <a:gd name="connsiteY25" fmla="*/ 31317 h 90444"/>
                  <a:gd name="connsiteX26" fmla="*/ 13864 w 103335"/>
                  <a:gd name="connsiteY26" fmla="*/ 31438 h 90444"/>
                  <a:gd name="connsiteX27" fmla="*/ 13925 w 103335"/>
                  <a:gd name="connsiteY27" fmla="*/ 31334 h 90444"/>
                  <a:gd name="connsiteX28" fmla="*/ 13890 w 103335"/>
                  <a:gd name="connsiteY28" fmla="*/ 31395 h 90444"/>
                  <a:gd name="connsiteX29" fmla="*/ 13708 w 103335"/>
                  <a:gd name="connsiteY29" fmla="*/ 31706 h 90444"/>
                  <a:gd name="connsiteX30" fmla="*/ 13353 w 103335"/>
                  <a:gd name="connsiteY30" fmla="*/ 32313 h 90444"/>
                  <a:gd name="connsiteX31" fmla="*/ 12635 w 103335"/>
                  <a:gd name="connsiteY31" fmla="*/ 33551 h 90444"/>
                  <a:gd name="connsiteX32" fmla="*/ 11933 w 103335"/>
                  <a:gd name="connsiteY32" fmla="*/ 34763 h 90444"/>
                  <a:gd name="connsiteX33" fmla="*/ 11448 w 103335"/>
                  <a:gd name="connsiteY33" fmla="*/ 35845 h 90444"/>
                  <a:gd name="connsiteX34" fmla="*/ 10461 w 103335"/>
                  <a:gd name="connsiteY34" fmla="*/ 38054 h 90444"/>
                  <a:gd name="connsiteX35" fmla="*/ 9613 w 103335"/>
                  <a:gd name="connsiteY35" fmla="*/ 40443 h 90444"/>
                  <a:gd name="connsiteX36" fmla="*/ 7959 w 103335"/>
                  <a:gd name="connsiteY36" fmla="*/ 50462 h 90444"/>
                  <a:gd name="connsiteX37" fmla="*/ 9084 w 103335"/>
                  <a:gd name="connsiteY37" fmla="*/ 60576 h 90444"/>
                  <a:gd name="connsiteX38" fmla="*/ 19008 w 103335"/>
                  <a:gd name="connsiteY38" fmla="*/ 77617 h 90444"/>
                  <a:gd name="connsiteX39" fmla="*/ 20835 w 103335"/>
                  <a:gd name="connsiteY39" fmla="*/ 79228 h 90444"/>
                  <a:gd name="connsiteX40" fmla="*/ 22601 w 103335"/>
                  <a:gd name="connsiteY40" fmla="*/ 80648 h 90444"/>
                  <a:gd name="connsiteX41" fmla="*/ 24801 w 103335"/>
                  <a:gd name="connsiteY41" fmla="*/ 82059 h 90444"/>
                  <a:gd name="connsiteX42" fmla="*/ 26714 w 103335"/>
                  <a:gd name="connsiteY42" fmla="*/ 83012 h 90444"/>
                  <a:gd name="connsiteX43" fmla="*/ 35330 w 103335"/>
                  <a:gd name="connsiteY43" fmla="*/ 84968 h 90444"/>
                  <a:gd name="connsiteX44" fmla="*/ 50657 w 103335"/>
                  <a:gd name="connsiteY44" fmla="*/ 79730 h 90444"/>
                  <a:gd name="connsiteX45" fmla="*/ 55558 w 103335"/>
                  <a:gd name="connsiteY45" fmla="*/ 74275 h 90444"/>
                  <a:gd name="connsiteX46" fmla="*/ 56519 w 103335"/>
                  <a:gd name="connsiteY46" fmla="*/ 72638 h 90444"/>
                  <a:gd name="connsiteX47" fmla="*/ 57160 w 103335"/>
                  <a:gd name="connsiteY47" fmla="*/ 71226 h 90444"/>
                  <a:gd name="connsiteX48" fmla="*/ 57705 w 103335"/>
                  <a:gd name="connsiteY48" fmla="*/ 69711 h 90444"/>
                  <a:gd name="connsiteX49" fmla="*/ 58086 w 103335"/>
                  <a:gd name="connsiteY49" fmla="*/ 68196 h 90444"/>
                  <a:gd name="connsiteX50" fmla="*/ 57013 w 103335"/>
                  <a:gd name="connsiteY50" fmla="*/ 57692 h 90444"/>
                  <a:gd name="connsiteX51" fmla="*/ 53090 w 103335"/>
                  <a:gd name="connsiteY51" fmla="*/ 52055 h 90444"/>
                  <a:gd name="connsiteX52" fmla="*/ 51696 w 103335"/>
                  <a:gd name="connsiteY52" fmla="*/ 50852 h 90444"/>
                  <a:gd name="connsiteX53" fmla="*/ 51211 w 103335"/>
                  <a:gd name="connsiteY53" fmla="*/ 50471 h 90444"/>
                  <a:gd name="connsiteX54" fmla="*/ 51046 w 103335"/>
                  <a:gd name="connsiteY54" fmla="*/ 50341 h 90444"/>
                  <a:gd name="connsiteX55" fmla="*/ 50769 w 103335"/>
                  <a:gd name="connsiteY55" fmla="*/ 47821 h 90444"/>
                  <a:gd name="connsiteX56" fmla="*/ 53228 w 103335"/>
                  <a:gd name="connsiteY56" fmla="*/ 47501 h 90444"/>
                  <a:gd name="connsiteX57" fmla="*/ 53852 w 103335"/>
                  <a:gd name="connsiteY57" fmla="*/ 47951 h 90444"/>
                  <a:gd name="connsiteX58" fmla="*/ 55575 w 103335"/>
                  <a:gd name="connsiteY58" fmla="*/ 49354 h 90444"/>
                  <a:gd name="connsiteX59" fmla="*/ 60571 w 103335"/>
                  <a:gd name="connsiteY59" fmla="*/ 56082 h 90444"/>
                  <a:gd name="connsiteX60" fmla="*/ 62286 w 103335"/>
                  <a:gd name="connsiteY60" fmla="*/ 68975 h 90444"/>
                  <a:gd name="connsiteX61" fmla="*/ 61879 w 103335"/>
                  <a:gd name="connsiteY61" fmla="*/ 70880 h 90444"/>
                  <a:gd name="connsiteX62" fmla="*/ 61264 w 103335"/>
                  <a:gd name="connsiteY62" fmla="*/ 72820 h 90444"/>
                  <a:gd name="connsiteX63" fmla="*/ 60398 w 103335"/>
                  <a:gd name="connsiteY63" fmla="*/ 74811 h 90444"/>
                  <a:gd name="connsiteX64" fmla="*/ 59472 w 103335"/>
                  <a:gd name="connsiteY64" fmla="*/ 76509 h 90444"/>
                  <a:gd name="connsiteX65" fmla="*/ 53739 w 103335"/>
                  <a:gd name="connsiteY65" fmla="*/ 83341 h 90444"/>
                  <a:gd name="connsiteX66" fmla="*/ 35304 w 103335"/>
                  <a:gd name="connsiteY66" fmla="*/ 90441 h 90444"/>
                  <a:gd name="connsiteX67" fmla="*/ 24402 w 103335"/>
                  <a:gd name="connsiteY67" fmla="*/ 88441 h 90444"/>
                  <a:gd name="connsiteX68" fmla="*/ 21675 w 103335"/>
                  <a:gd name="connsiteY68" fmla="*/ 87168 h 90444"/>
                  <a:gd name="connsiteX69" fmla="*/ 19415 w 103335"/>
                  <a:gd name="connsiteY69" fmla="*/ 85860 h 90444"/>
                  <a:gd name="connsiteX70" fmla="*/ 19337 w 103335"/>
                  <a:gd name="connsiteY70" fmla="*/ 85817 h 90444"/>
                  <a:gd name="connsiteX71" fmla="*/ 19138 w 103335"/>
                  <a:gd name="connsiteY71" fmla="*/ 85679 h 90444"/>
                  <a:gd name="connsiteX72" fmla="*/ 18999 w 103335"/>
                  <a:gd name="connsiteY72" fmla="*/ 85575 h 90444"/>
                  <a:gd name="connsiteX73" fmla="*/ 18713 w 103335"/>
                  <a:gd name="connsiteY73" fmla="*/ 85367 h 90444"/>
                  <a:gd name="connsiteX74" fmla="*/ 18142 w 103335"/>
                  <a:gd name="connsiteY74" fmla="*/ 84951 h 90444"/>
                  <a:gd name="connsiteX75" fmla="*/ 16990 w 103335"/>
                  <a:gd name="connsiteY75" fmla="*/ 84103 h 90444"/>
                  <a:gd name="connsiteX76" fmla="*/ 14747 w 103335"/>
                  <a:gd name="connsiteY76" fmla="*/ 82310 h 90444"/>
                  <a:gd name="connsiteX77" fmla="*/ 1941 w 103335"/>
                  <a:gd name="connsiteY77" fmla="*/ 62585 h 90444"/>
                  <a:gd name="connsiteX78" fmla="*/ 10 w 103335"/>
                  <a:gd name="connsiteY78" fmla="*/ 50462 h 90444"/>
                  <a:gd name="connsiteX79" fmla="*/ 1577 w 103335"/>
                  <a:gd name="connsiteY79" fmla="*/ 38079 h 90444"/>
                  <a:gd name="connsiteX80" fmla="*/ 2521 w 103335"/>
                  <a:gd name="connsiteY80" fmla="*/ 35084 h 90444"/>
                  <a:gd name="connsiteX81" fmla="*/ 3785 w 103335"/>
                  <a:gd name="connsiteY81" fmla="*/ 32062 h 90444"/>
                  <a:gd name="connsiteX82" fmla="*/ 4461 w 103335"/>
                  <a:gd name="connsiteY82" fmla="*/ 30546 h 90444"/>
                  <a:gd name="connsiteX83" fmla="*/ 5145 w 103335"/>
                  <a:gd name="connsiteY83" fmla="*/ 29282 h 90444"/>
                  <a:gd name="connsiteX84" fmla="*/ 5829 w 103335"/>
                  <a:gd name="connsiteY84" fmla="*/ 28035 h 90444"/>
                  <a:gd name="connsiteX85" fmla="*/ 6166 w 103335"/>
                  <a:gd name="connsiteY85" fmla="*/ 27420 h 90444"/>
                  <a:gd name="connsiteX86" fmla="*/ 6339 w 103335"/>
                  <a:gd name="connsiteY86" fmla="*/ 27100 h 90444"/>
                  <a:gd name="connsiteX87" fmla="*/ 6539 w 103335"/>
                  <a:gd name="connsiteY87" fmla="*/ 26762 h 90444"/>
                  <a:gd name="connsiteX88" fmla="*/ 6660 w 103335"/>
                  <a:gd name="connsiteY88" fmla="*/ 26598 h 90444"/>
                  <a:gd name="connsiteX89" fmla="*/ 10141 w 103335"/>
                  <a:gd name="connsiteY89" fmla="*/ 21636 h 90444"/>
                  <a:gd name="connsiteX90" fmla="*/ 14150 w 103335"/>
                  <a:gd name="connsiteY90" fmla="*/ 17073 h 90444"/>
                  <a:gd name="connsiteX91" fmla="*/ 33702 w 103335"/>
                  <a:gd name="connsiteY91" fmla="*/ 3945 h 90444"/>
                  <a:gd name="connsiteX92" fmla="*/ 55359 w 103335"/>
                  <a:gd name="connsiteY92" fmla="*/ 6 h 90444"/>
                  <a:gd name="connsiteX93" fmla="*/ 74495 w 103335"/>
                  <a:gd name="connsiteY93" fmla="*/ 4171 h 90444"/>
                  <a:gd name="connsiteX94" fmla="*/ 76573 w 103335"/>
                  <a:gd name="connsiteY94" fmla="*/ 5045 h 90444"/>
                  <a:gd name="connsiteX95" fmla="*/ 78574 w 103335"/>
                  <a:gd name="connsiteY95" fmla="*/ 6101 h 90444"/>
                  <a:gd name="connsiteX96" fmla="*/ 82280 w 103335"/>
                  <a:gd name="connsiteY96" fmla="*/ 8197 h 90444"/>
                  <a:gd name="connsiteX97" fmla="*/ 85388 w 103335"/>
                  <a:gd name="connsiteY97" fmla="*/ 10362 h 90444"/>
                  <a:gd name="connsiteX98" fmla="*/ 86142 w 103335"/>
                  <a:gd name="connsiteY98" fmla="*/ 10899 h 90444"/>
                  <a:gd name="connsiteX99" fmla="*/ 86350 w 103335"/>
                  <a:gd name="connsiteY99" fmla="*/ 11063 h 90444"/>
                  <a:gd name="connsiteX100" fmla="*/ 86436 w 103335"/>
                  <a:gd name="connsiteY100" fmla="*/ 11124 h 90444"/>
                  <a:gd name="connsiteX101" fmla="*/ 86618 w 103335"/>
                  <a:gd name="connsiteY101" fmla="*/ 11280 h 90444"/>
                  <a:gd name="connsiteX102" fmla="*/ 86982 w 103335"/>
                  <a:gd name="connsiteY102" fmla="*/ 11574 h 90444"/>
                  <a:gd name="connsiteX103" fmla="*/ 88358 w 103335"/>
                  <a:gd name="connsiteY103" fmla="*/ 12769 h 90444"/>
                  <a:gd name="connsiteX104" fmla="*/ 90999 w 103335"/>
                  <a:gd name="connsiteY104" fmla="*/ 15003 h 90444"/>
                  <a:gd name="connsiteX105" fmla="*/ 93277 w 103335"/>
                  <a:gd name="connsiteY105" fmla="*/ 17289 h 90444"/>
                  <a:gd name="connsiteX106" fmla="*/ 97104 w 103335"/>
                  <a:gd name="connsiteY106" fmla="*/ 21454 h 90444"/>
                  <a:gd name="connsiteX107" fmla="*/ 99927 w 103335"/>
                  <a:gd name="connsiteY107" fmla="*/ 25013 h 90444"/>
                  <a:gd name="connsiteX108" fmla="*/ 101745 w 103335"/>
                  <a:gd name="connsiteY108" fmla="*/ 27749 h 90444"/>
                  <a:gd name="connsiteX109" fmla="*/ 103243 w 103335"/>
                  <a:gd name="connsiteY109" fmla="*/ 30070 h 90444"/>
                  <a:gd name="connsiteX110" fmla="*/ 103079 w 103335"/>
                  <a:gd name="connsiteY110" fmla="*/ 30832 h 90444"/>
                  <a:gd name="connsiteX111" fmla="*/ 102395 w 103335"/>
                  <a:gd name="connsiteY111" fmla="*/ 30771 h 90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103335" h="90444">
                    <a:moveTo>
                      <a:pt x="102395" y="30771"/>
                    </a:moveTo>
                    <a:cubicBezTo>
                      <a:pt x="102395" y="30771"/>
                      <a:pt x="101711" y="30113"/>
                      <a:pt x="100412" y="28875"/>
                    </a:cubicBezTo>
                    <a:cubicBezTo>
                      <a:pt x="99780" y="28269"/>
                      <a:pt x="98992" y="27489"/>
                      <a:pt x="98065" y="26580"/>
                    </a:cubicBezTo>
                    <a:cubicBezTo>
                      <a:pt x="97095" y="25766"/>
                      <a:pt x="95987" y="24831"/>
                      <a:pt x="94740" y="23775"/>
                    </a:cubicBezTo>
                    <a:cubicBezTo>
                      <a:pt x="93563" y="22692"/>
                      <a:pt x="92090" y="21645"/>
                      <a:pt x="90523" y="20484"/>
                    </a:cubicBezTo>
                    <a:cubicBezTo>
                      <a:pt x="89727" y="19913"/>
                      <a:pt x="88930" y="19272"/>
                      <a:pt x="88073" y="18692"/>
                    </a:cubicBezTo>
                    <a:cubicBezTo>
                      <a:pt x="87181" y="18138"/>
                      <a:pt x="86280" y="17549"/>
                      <a:pt x="85328" y="16943"/>
                    </a:cubicBezTo>
                    <a:cubicBezTo>
                      <a:pt x="84860" y="16631"/>
                      <a:pt x="84393" y="16328"/>
                      <a:pt x="83908" y="16025"/>
                    </a:cubicBezTo>
                    <a:lnTo>
                      <a:pt x="83535" y="15791"/>
                    </a:lnTo>
                    <a:lnTo>
                      <a:pt x="83353" y="15687"/>
                    </a:lnTo>
                    <a:lnTo>
                      <a:pt x="83258" y="15609"/>
                    </a:lnTo>
                    <a:cubicBezTo>
                      <a:pt x="83475" y="15774"/>
                      <a:pt x="83293" y="15627"/>
                      <a:pt x="83336" y="15661"/>
                    </a:cubicBezTo>
                    <a:lnTo>
                      <a:pt x="83275" y="15644"/>
                    </a:lnTo>
                    <a:lnTo>
                      <a:pt x="82462" y="15211"/>
                    </a:lnTo>
                    <a:cubicBezTo>
                      <a:pt x="81379" y="14657"/>
                      <a:pt x="80262" y="14042"/>
                      <a:pt x="79111" y="13453"/>
                    </a:cubicBezTo>
                    <a:cubicBezTo>
                      <a:pt x="77968" y="12795"/>
                      <a:pt x="76868" y="12501"/>
                      <a:pt x="75699" y="11981"/>
                    </a:cubicBezTo>
                    <a:cubicBezTo>
                      <a:pt x="75136" y="11747"/>
                      <a:pt x="74547" y="11487"/>
                      <a:pt x="73984" y="11254"/>
                    </a:cubicBezTo>
                    <a:cubicBezTo>
                      <a:pt x="73378" y="11055"/>
                      <a:pt x="72720" y="10881"/>
                      <a:pt x="72097" y="10691"/>
                    </a:cubicBezTo>
                    <a:cubicBezTo>
                      <a:pt x="70815" y="10353"/>
                      <a:pt x="69534" y="9842"/>
                      <a:pt x="68191" y="9591"/>
                    </a:cubicBezTo>
                    <a:cubicBezTo>
                      <a:pt x="66841" y="9331"/>
                      <a:pt x="65472" y="9054"/>
                      <a:pt x="64070" y="8769"/>
                    </a:cubicBezTo>
                    <a:cubicBezTo>
                      <a:pt x="62667" y="8613"/>
                      <a:pt x="61230" y="8474"/>
                      <a:pt x="59775" y="8327"/>
                    </a:cubicBezTo>
                    <a:cubicBezTo>
                      <a:pt x="58311" y="8258"/>
                      <a:pt x="56813" y="8327"/>
                      <a:pt x="55333" y="8258"/>
                    </a:cubicBezTo>
                    <a:cubicBezTo>
                      <a:pt x="49323" y="8344"/>
                      <a:pt x="43054" y="9678"/>
                      <a:pt x="37036" y="12120"/>
                    </a:cubicBezTo>
                    <a:cubicBezTo>
                      <a:pt x="31009" y="14596"/>
                      <a:pt x="25312" y="18406"/>
                      <a:pt x="20471" y="23255"/>
                    </a:cubicBezTo>
                    <a:cubicBezTo>
                      <a:pt x="19294" y="24493"/>
                      <a:pt x="18211" y="25827"/>
                      <a:pt x="17042" y="27108"/>
                    </a:cubicBezTo>
                    <a:cubicBezTo>
                      <a:pt x="16012" y="28511"/>
                      <a:pt x="14990" y="29905"/>
                      <a:pt x="13960" y="31317"/>
                    </a:cubicBezTo>
                    <a:lnTo>
                      <a:pt x="13864" y="31438"/>
                    </a:lnTo>
                    <a:cubicBezTo>
                      <a:pt x="13734" y="31637"/>
                      <a:pt x="13968" y="31265"/>
                      <a:pt x="13925" y="31334"/>
                    </a:cubicBezTo>
                    <a:lnTo>
                      <a:pt x="13890" y="31395"/>
                    </a:lnTo>
                    <a:lnTo>
                      <a:pt x="13708" y="31706"/>
                    </a:lnTo>
                    <a:lnTo>
                      <a:pt x="13353" y="32313"/>
                    </a:lnTo>
                    <a:lnTo>
                      <a:pt x="12635" y="33551"/>
                    </a:lnTo>
                    <a:lnTo>
                      <a:pt x="11933" y="34763"/>
                    </a:lnTo>
                    <a:lnTo>
                      <a:pt x="11448" y="35845"/>
                    </a:lnTo>
                    <a:cubicBezTo>
                      <a:pt x="11137" y="36582"/>
                      <a:pt x="10747" y="37266"/>
                      <a:pt x="10461" y="38054"/>
                    </a:cubicBezTo>
                    <a:lnTo>
                      <a:pt x="9613" y="40443"/>
                    </a:lnTo>
                    <a:cubicBezTo>
                      <a:pt x="8677" y="43699"/>
                      <a:pt x="7985" y="47042"/>
                      <a:pt x="7959" y="50462"/>
                    </a:cubicBezTo>
                    <a:cubicBezTo>
                      <a:pt x="7941" y="53865"/>
                      <a:pt x="8210" y="57285"/>
                      <a:pt x="9084" y="60576"/>
                    </a:cubicBezTo>
                    <a:cubicBezTo>
                      <a:pt x="10764" y="67139"/>
                      <a:pt x="14245" y="73158"/>
                      <a:pt x="19008" y="77617"/>
                    </a:cubicBezTo>
                    <a:cubicBezTo>
                      <a:pt x="19571" y="78206"/>
                      <a:pt x="20177" y="78743"/>
                      <a:pt x="20835" y="79228"/>
                    </a:cubicBezTo>
                    <a:lnTo>
                      <a:pt x="22601" y="80648"/>
                    </a:lnTo>
                    <a:cubicBezTo>
                      <a:pt x="23337" y="81115"/>
                      <a:pt x="24073" y="81583"/>
                      <a:pt x="24801" y="82059"/>
                    </a:cubicBezTo>
                    <a:lnTo>
                      <a:pt x="26714" y="83012"/>
                    </a:lnTo>
                    <a:cubicBezTo>
                      <a:pt x="29459" y="84233"/>
                      <a:pt x="32438" y="84882"/>
                      <a:pt x="35330" y="84968"/>
                    </a:cubicBezTo>
                    <a:cubicBezTo>
                      <a:pt x="41166" y="85133"/>
                      <a:pt x="46648" y="82951"/>
                      <a:pt x="50657" y="79730"/>
                    </a:cubicBezTo>
                    <a:cubicBezTo>
                      <a:pt x="52631" y="78102"/>
                      <a:pt x="54328" y="76050"/>
                      <a:pt x="55558" y="74275"/>
                    </a:cubicBezTo>
                    <a:cubicBezTo>
                      <a:pt x="55887" y="73729"/>
                      <a:pt x="56207" y="73158"/>
                      <a:pt x="56519" y="72638"/>
                    </a:cubicBezTo>
                    <a:cubicBezTo>
                      <a:pt x="56744" y="72162"/>
                      <a:pt x="56960" y="71703"/>
                      <a:pt x="57160" y="71226"/>
                    </a:cubicBezTo>
                    <a:cubicBezTo>
                      <a:pt x="57350" y="70724"/>
                      <a:pt x="57515" y="70214"/>
                      <a:pt x="57705" y="69711"/>
                    </a:cubicBezTo>
                    <a:cubicBezTo>
                      <a:pt x="57844" y="69209"/>
                      <a:pt x="57956" y="68707"/>
                      <a:pt x="58086" y="68196"/>
                    </a:cubicBezTo>
                    <a:cubicBezTo>
                      <a:pt x="58883" y="64143"/>
                      <a:pt x="58233" y="60394"/>
                      <a:pt x="57013" y="57692"/>
                    </a:cubicBezTo>
                    <a:cubicBezTo>
                      <a:pt x="55826" y="54956"/>
                      <a:pt x="54250" y="53146"/>
                      <a:pt x="53090" y="52055"/>
                    </a:cubicBezTo>
                    <a:cubicBezTo>
                      <a:pt x="52536" y="51467"/>
                      <a:pt x="52025" y="51138"/>
                      <a:pt x="51696" y="50852"/>
                    </a:cubicBezTo>
                    <a:cubicBezTo>
                      <a:pt x="51384" y="50601"/>
                      <a:pt x="51211" y="50471"/>
                      <a:pt x="51211" y="50471"/>
                    </a:cubicBezTo>
                    <a:lnTo>
                      <a:pt x="51046" y="50341"/>
                    </a:lnTo>
                    <a:cubicBezTo>
                      <a:pt x="50284" y="49726"/>
                      <a:pt x="50154" y="48609"/>
                      <a:pt x="50769" y="47821"/>
                    </a:cubicBezTo>
                    <a:cubicBezTo>
                      <a:pt x="51349" y="47068"/>
                      <a:pt x="52458" y="46921"/>
                      <a:pt x="53228" y="47501"/>
                    </a:cubicBezTo>
                    <a:cubicBezTo>
                      <a:pt x="53228" y="47501"/>
                      <a:pt x="53436" y="47639"/>
                      <a:pt x="53852" y="47951"/>
                    </a:cubicBezTo>
                    <a:cubicBezTo>
                      <a:pt x="54250" y="48263"/>
                      <a:pt x="54882" y="48644"/>
                      <a:pt x="55575" y="49354"/>
                    </a:cubicBezTo>
                    <a:cubicBezTo>
                      <a:pt x="57038" y="50626"/>
                      <a:pt x="59030" y="52783"/>
                      <a:pt x="60571" y="56082"/>
                    </a:cubicBezTo>
                    <a:cubicBezTo>
                      <a:pt x="62165" y="59364"/>
                      <a:pt x="63126" y="63892"/>
                      <a:pt x="62286" y="68975"/>
                    </a:cubicBezTo>
                    <a:cubicBezTo>
                      <a:pt x="62156" y="69599"/>
                      <a:pt x="62009" y="70239"/>
                      <a:pt x="61879" y="70880"/>
                    </a:cubicBezTo>
                    <a:cubicBezTo>
                      <a:pt x="61680" y="71512"/>
                      <a:pt x="61463" y="72153"/>
                      <a:pt x="61264" y="72820"/>
                    </a:cubicBezTo>
                    <a:cubicBezTo>
                      <a:pt x="60978" y="73478"/>
                      <a:pt x="60693" y="74136"/>
                      <a:pt x="60398" y="74811"/>
                    </a:cubicBezTo>
                    <a:cubicBezTo>
                      <a:pt x="60086" y="75357"/>
                      <a:pt x="59775" y="75937"/>
                      <a:pt x="59472" y="76509"/>
                    </a:cubicBezTo>
                    <a:cubicBezTo>
                      <a:pt x="57844" y="79054"/>
                      <a:pt x="56077" y="81245"/>
                      <a:pt x="53739" y="83341"/>
                    </a:cubicBezTo>
                    <a:cubicBezTo>
                      <a:pt x="49081" y="87419"/>
                      <a:pt x="42552" y="90372"/>
                      <a:pt x="35304" y="90441"/>
                    </a:cubicBezTo>
                    <a:cubicBezTo>
                      <a:pt x="31685" y="90502"/>
                      <a:pt x="27961" y="89835"/>
                      <a:pt x="24402" y="88441"/>
                    </a:cubicBezTo>
                    <a:cubicBezTo>
                      <a:pt x="23502" y="88017"/>
                      <a:pt x="22584" y="87584"/>
                      <a:pt x="21675" y="87168"/>
                    </a:cubicBezTo>
                    <a:cubicBezTo>
                      <a:pt x="20930" y="86735"/>
                      <a:pt x="20168" y="86302"/>
                      <a:pt x="19415" y="85860"/>
                    </a:cubicBezTo>
                    <a:lnTo>
                      <a:pt x="19337" y="85817"/>
                    </a:lnTo>
                    <a:lnTo>
                      <a:pt x="19138" y="85679"/>
                    </a:lnTo>
                    <a:lnTo>
                      <a:pt x="18999" y="85575"/>
                    </a:lnTo>
                    <a:lnTo>
                      <a:pt x="18713" y="85367"/>
                    </a:lnTo>
                    <a:lnTo>
                      <a:pt x="18142" y="84951"/>
                    </a:lnTo>
                    <a:lnTo>
                      <a:pt x="16990" y="84103"/>
                    </a:lnTo>
                    <a:cubicBezTo>
                      <a:pt x="16202" y="83557"/>
                      <a:pt x="15449" y="82968"/>
                      <a:pt x="14747" y="82310"/>
                    </a:cubicBezTo>
                    <a:cubicBezTo>
                      <a:pt x="8877" y="77331"/>
                      <a:pt x="4357" y="70378"/>
                      <a:pt x="1941" y="62585"/>
                    </a:cubicBezTo>
                    <a:cubicBezTo>
                      <a:pt x="711" y="58706"/>
                      <a:pt x="131" y="54601"/>
                      <a:pt x="10" y="50462"/>
                    </a:cubicBezTo>
                    <a:cubicBezTo>
                      <a:pt x="-86" y="46314"/>
                      <a:pt x="529" y="42132"/>
                      <a:pt x="1577" y="38079"/>
                    </a:cubicBezTo>
                    <a:lnTo>
                      <a:pt x="2521" y="35084"/>
                    </a:lnTo>
                    <a:cubicBezTo>
                      <a:pt x="2867" y="34088"/>
                      <a:pt x="3369" y="33057"/>
                      <a:pt x="3785" y="32062"/>
                    </a:cubicBezTo>
                    <a:lnTo>
                      <a:pt x="4461" y="30546"/>
                    </a:lnTo>
                    <a:lnTo>
                      <a:pt x="5145" y="29282"/>
                    </a:lnTo>
                    <a:lnTo>
                      <a:pt x="5829" y="28035"/>
                    </a:lnTo>
                    <a:lnTo>
                      <a:pt x="6166" y="27420"/>
                    </a:lnTo>
                    <a:lnTo>
                      <a:pt x="6339" y="27100"/>
                    </a:lnTo>
                    <a:lnTo>
                      <a:pt x="6539" y="26762"/>
                    </a:lnTo>
                    <a:lnTo>
                      <a:pt x="6660" y="26598"/>
                    </a:lnTo>
                    <a:cubicBezTo>
                      <a:pt x="7803" y="24935"/>
                      <a:pt x="8929" y="23247"/>
                      <a:pt x="10141" y="21636"/>
                    </a:cubicBezTo>
                    <a:cubicBezTo>
                      <a:pt x="11474" y="20095"/>
                      <a:pt x="12773" y="18536"/>
                      <a:pt x="14150" y="17073"/>
                    </a:cubicBezTo>
                    <a:cubicBezTo>
                      <a:pt x="19744" y="11254"/>
                      <a:pt x="26567" y="6803"/>
                      <a:pt x="33702" y="3945"/>
                    </a:cubicBezTo>
                    <a:cubicBezTo>
                      <a:pt x="40829" y="1019"/>
                      <a:pt x="48336" y="-90"/>
                      <a:pt x="55359" y="6"/>
                    </a:cubicBezTo>
                    <a:cubicBezTo>
                      <a:pt x="62390" y="187"/>
                      <a:pt x="68945" y="1755"/>
                      <a:pt x="74495" y="4171"/>
                    </a:cubicBezTo>
                    <a:cubicBezTo>
                      <a:pt x="75214" y="4465"/>
                      <a:pt x="75889" y="4716"/>
                      <a:pt x="76573" y="5045"/>
                    </a:cubicBezTo>
                    <a:cubicBezTo>
                      <a:pt x="77249" y="5391"/>
                      <a:pt x="77916" y="5755"/>
                      <a:pt x="78574" y="6101"/>
                    </a:cubicBezTo>
                    <a:cubicBezTo>
                      <a:pt x="79838" y="6820"/>
                      <a:pt x="81232" y="7470"/>
                      <a:pt x="82280" y="8197"/>
                    </a:cubicBezTo>
                    <a:cubicBezTo>
                      <a:pt x="83345" y="8933"/>
                      <a:pt x="84384" y="9660"/>
                      <a:pt x="85388" y="10362"/>
                    </a:cubicBezTo>
                    <a:lnTo>
                      <a:pt x="86142" y="10899"/>
                    </a:lnTo>
                    <a:lnTo>
                      <a:pt x="86350" y="11063"/>
                    </a:lnTo>
                    <a:lnTo>
                      <a:pt x="86436" y="11124"/>
                    </a:lnTo>
                    <a:lnTo>
                      <a:pt x="86618" y="11280"/>
                    </a:lnTo>
                    <a:lnTo>
                      <a:pt x="86982" y="11574"/>
                    </a:lnTo>
                    <a:cubicBezTo>
                      <a:pt x="87449" y="11972"/>
                      <a:pt x="87900" y="12362"/>
                      <a:pt x="88358" y="12769"/>
                    </a:cubicBezTo>
                    <a:cubicBezTo>
                      <a:pt x="89268" y="13548"/>
                      <a:pt x="90151" y="14293"/>
                      <a:pt x="90999" y="15003"/>
                    </a:cubicBezTo>
                    <a:cubicBezTo>
                      <a:pt x="91839" y="15722"/>
                      <a:pt x="92549" y="16562"/>
                      <a:pt x="93277" y="17289"/>
                    </a:cubicBezTo>
                    <a:cubicBezTo>
                      <a:pt x="94714" y="18752"/>
                      <a:pt x="96056" y="20069"/>
                      <a:pt x="97104" y="21454"/>
                    </a:cubicBezTo>
                    <a:cubicBezTo>
                      <a:pt x="98161" y="22779"/>
                      <a:pt x="99104" y="23982"/>
                      <a:pt x="99927" y="25013"/>
                    </a:cubicBezTo>
                    <a:cubicBezTo>
                      <a:pt x="100654" y="26078"/>
                      <a:pt x="101252" y="27005"/>
                      <a:pt x="101745" y="27749"/>
                    </a:cubicBezTo>
                    <a:cubicBezTo>
                      <a:pt x="102715" y="29256"/>
                      <a:pt x="103243" y="30070"/>
                      <a:pt x="103243" y="30070"/>
                    </a:cubicBezTo>
                    <a:cubicBezTo>
                      <a:pt x="103417" y="30321"/>
                      <a:pt x="103339" y="30659"/>
                      <a:pt x="103079" y="30832"/>
                    </a:cubicBezTo>
                    <a:cubicBezTo>
                      <a:pt x="102871" y="30988"/>
                      <a:pt x="102594" y="30953"/>
                      <a:pt x="102395" y="30771"/>
                    </a:cubicBezTo>
                    <a:close/>
                  </a:path>
                </a:pathLst>
              </a:custGeom>
              <a:grpFill/>
              <a:ln w="8653" cap="flat">
                <a:noFill/>
                <a:prstDash val="solid"/>
                <a:miter/>
              </a:ln>
            </p:spPr>
            <p:txBody>
              <a:bodyPr rtlCol="0" anchor="ctr"/>
              <a:lstStyle/>
              <a:p>
                <a:endParaRPr lang="en-IN" dirty="0"/>
              </a:p>
            </p:txBody>
          </p:sp>
          <p:sp>
            <p:nvSpPr>
              <p:cNvPr id="565" name="Freeform: Shape 564">
                <a:extLst>
                  <a:ext uri="{FF2B5EF4-FFF2-40B4-BE49-F238E27FC236}">
                    <a16:creationId xmlns:a16="http://schemas.microsoft.com/office/drawing/2014/main" id="{5103EEAB-1705-4347-8520-68F8DF137B75}"/>
                  </a:ext>
                </a:extLst>
              </p:cNvPr>
              <p:cNvSpPr/>
              <p:nvPr/>
            </p:nvSpPr>
            <p:spPr>
              <a:xfrm>
                <a:off x="-1610599" y="2734176"/>
                <a:ext cx="94973" cy="95638"/>
              </a:xfrm>
              <a:custGeom>
                <a:avLst/>
                <a:gdLst>
                  <a:gd name="connsiteX0" fmla="*/ 94185 w 94973"/>
                  <a:gd name="connsiteY0" fmla="*/ 17492 h 95638"/>
                  <a:gd name="connsiteX1" fmla="*/ 91726 w 94973"/>
                  <a:gd name="connsiteY1" fmla="*/ 16271 h 95638"/>
                  <a:gd name="connsiteX2" fmla="*/ 88790 w 94973"/>
                  <a:gd name="connsiteY2" fmla="*/ 14765 h 95638"/>
                  <a:gd name="connsiteX3" fmla="*/ 84799 w 94973"/>
                  <a:gd name="connsiteY3" fmla="*/ 13050 h 95638"/>
                  <a:gd name="connsiteX4" fmla="*/ 79794 w 94973"/>
                  <a:gd name="connsiteY4" fmla="*/ 11154 h 95638"/>
                  <a:gd name="connsiteX5" fmla="*/ 76919 w 94973"/>
                  <a:gd name="connsiteY5" fmla="*/ 10167 h 95638"/>
                  <a:gd name="connsiteX6" fmla="*/ 73801 w 94973"/>
                  <a:gd name="connsiteY6" fmla="*/ 9301 h 95638"/>
                  <a:gd name="connsiteX7" fmla="*/ 72147 w 94973"/>
                  <a:gd name="connsiteY7" fmla="*/ 8842 h 95638"/>
                  <a:gd name="connsiteX8" fmla="*/ 71741 w 94973"/>
                  <a:gd name="connsiteY8" fmla="*/ 8712 h 95638"/>
                  <a:gd name="connsiteX9" fmla="*/ 71533 w 94973"/>
                  <a:gd name="connsiteY9" fmla="*/ 8668 h 95638"/>
                  <a:gd name="connsiteX10" fmla="*/ 71420 w 94973"/>
                  <a:gd name="connsiteY10" fmla="*/ 8625 h 95638"/>
                  <a:gd name="connsiteX11" fmla="*/ 71507 w 94973"/>
                  <a:gd name="connsiteY11" fmla="*/ 8660 h 95638"/>
                  <a:gd name="connsiteX12" fmla="*/ 71455 w 94973"/>
                  <a:gd name="connsiteY12" fmla="*/ 8651 h 95638"/>
                  <a:gd name="connsiteX13" fmla="*/ 70554 w 94973"/>
                  <a:gd name="connsiteY13" fmla="*/ 8478 h 95638"/>
                  <a:gd name="connsiteX14" fmla="*/ 66822 w 94973"/>
                  <a:gd name="connsiteY14" fmla="*/ 7768 h 95638"/>
                  <a:gd name="connsiteX15" fmla="*/ 63125 w 94973"/>
                  <a:gd name="connsiteY15" fmla="*/ 7378 h 95638"/>
                  <a:gd name="connsiteX16" fmla="*/ 61254 w 94973"/>
                  <a:gd name="connsiteY16" fmla="*/ 7197 h 95638"/>
                  <a:gd name="connsiteX17" fmla="*/ 59289 w 94973"/>
                  <a:gd name="connsiteY17" fmla="*/ 7214 h 95638"/>
                  <a:gd name="connsiteX18" fmla="*/ 55236 w 94973"/>
                  <a:gd name="connsiteY18" fmla="*/ 7318 h 95638"/>
                  <a:gd name="connsiteX19" fmla="*/ 51071 w 94973"/>
                  <a:gd name="connsiteY19" fmla="*/ 7733 h 95638"/>
                  <a:gd name="connsiteX20" fmla="*/ 46828 w 94973"/>
                  <a:gd name="connsiteY20" fmla="*/ 8591 h 95638"/>
                  <a:gd name="connsiteX21" fmla="*/ 42568 w 94973"/>
                  <a:gd name="connsiteY21" fmla="*/ 9846 h 95638"/>
                  <a:gd name="connsiteX22" fmla="*/ 26211 w 94973"/>
                  <a:gd name="connsiteY22" fmla="*/ 18921 h 95638"/>
                  <a:gd name="connsiteX23" fmla="*/ 13681 w 94973"/>
                  <a:gd name="connsiteY23" fmla="*/ 34473 h 95638"/>
                  <a:gd name="connsiteX24" fmla="*/ 11534 w 94973"/>
                  <a:gd name="connsiteY24" fmla="*/ 39149 h 95638"/>
                  <a:gd name="connsiteX25" fmla="*/ 9837 w 94973"/>
                  <a:gd name="connsiteY25" fmla="*/ 44067 h 95638"/>
                  <a:gd name="connsiteX26" fmla="*/ 9776 w 94973"/>
                  <a:gd name="connsiteY26" fmla="*/ 44223 h 95638"/>
                  <a:gd name="connsiteX27" fmla="*/ 9819 w 94973"/>
                  <a:gd name="connsiteY27" fmla="*/ 44102 h 95638"/>
                  <a:gd name="connsiteX28" fmla="*/ 9785 w 94973"/>
                  <a:gd name="connsiteY28" fmla="*/ 44180 h 95638"/>
                  <a:gd name="connsiteX29" fmla="*/ 9698 w 94973"/>
                  <a:gd name="connsiteY29" fmla="*/ 44534 h 95638"/>
                  <a:gd name="connsiteX30" fmla="*/ 9534 w 94973"/>
                  <a:gd name="connsiteY30" fmla="*/ 45227 h 95638"/>
                  <a:gd name="connsiteX31" fmla="*/ 9222 w 94973"/>
                  <a:gd name="connsiteY31" fmla="*/ 46613 h 95638"/>
                  <a:gd name="connsiteX32" fmla="*/ 8902 w 94973"/>
                  <a:gd name="connsiteY32" fmla="*/ 47963 h 95638"/>
                  <a:gd name="connsiteX33" fmla="*/ 8746 w 94973"/>
                  <a:gd name="connsiteY33" fmla="*/ 49150 h 95638"/>
                  <a:gd name="connsiteX34" fmla="*/ 8469 w 94973"/>
                  <a:gd name="connsiteY34" fmla="*/ 51540 h 95638"/>
                  <a:gd name="connsiteX35" fmla="*/ 8382 w 94973"/>
                  <a:gd name="connsiteY35" fmla="*/ 54085 h 95638"/>
                  <a:gd name="connsiteX36" fmla="*/ 9724 w 94973"/>
                  <a:gd name="connsiteY36" fmla="*/ 64147 h 95638"/>
                  <a:gd name="connsiteX37" fmla="*/ 13777 w 94973"/>
                  <a:gd name="connsiteY37" fmla="*/ 73456 h 95638"/>
                  <a:gd name="connsiteX38" fmla="*/ 28281 w 94973"/>
                  <a:gd name="connsiteY38" fmla="*/ 86825 h 95638"/>
                  <a:gd name="connsiteX39" fmla="*/ 30497 w 94973"/>
                  <a:gd name="connsiteY39" fmla="*/ 87839 h 95638"/>
                  <a:gd name="connsiteX40" fmla="*/ 32619 w 94973"/>
                  <a:gd name="connsiteY40" fmla="*/ 88652 h 95638"/>
                  <a:gd name="connsiteX41" fmla="*/ 35121 w 94973"/>
                  <a:gd name="connsiteY41" fmla="*/ 89363 h 95638"/>
                  <a:gd name="connsiteX42" fmla="*/ 37225 w 94973"/>
                  <a:gd name="connsiteY42" fmla="*/ 89700 h 95638"/>
                  <a:gd name="connsiteX43" fmla="*/ 46058 w 94973"/>
                  <a:gd name="connsiteY43" fmla="*/ 89042 h 95638"/>
                  <a:gd name="connsiteX44" fmla="*/ 59150 w 94973"/>
                  <a:gd name="connsiteY44" fmla="*/ 79509 h 95638"/>
                  <a:gd name="connsiteX45" fmla="*/ 62233 w 94973"/>
                  <a:gd name="connsiteY45" fmla="*/ 72858 h 95638"/>
                  <a:gd name="connsiteX46" fmla="*/ 62666 w 94973"/>
                  <a:gd name="connsiteY46" fmla="*/ 70988 h 95638"/>
                  <a:gd name="connsiteX47" fmla="*/ 62882 w 94973"/>
                  <a:gd name="connsiteY47" fmla="*/ 69464 h 95638"/>
                  <a:gd name="connsiteX48" fmla="*/ 62934 w 94973"/>
                  <a:gd name="connsiteY48" fmla="*/ 67854 h 95638"/>
                  <a:gd name="connsiteX49" fmla="*/ 62848 w 94973"/>
                  <a:gd name="connsiteY49" fmla="*/ 66286 h 95638"/>
                  <a:gd name="connsiteX50" fmla="*/ 58717 w 94973"/>
                  <a:gd name="connsiteY50" fmla="*/ 56588 h 95638"/>
                  <a:gd name="connsiteX51" fmla="*/ 53314 w 94973"/>
                  <a:gd name="connsiteY51" fmla="*/ 52328 h 95638"/>
                  <a:gd name="connsiteX52" fmla="*/ 51643 w 94973"/>
                  <a:gd name="connsiteY52" fmla="*/ 51609 h 95638"/>
                  <a:gd name="connsiteX53" fmla="*/ 51054 w 94973"/>
                  <a:gd name="connsiteY53" fmla="*/ 51393 h 95638"/>
                  <a:gd name="connsiteX54" fmla="*/ 50872 w 94973"/>
                  <a:gd name="connsiteY54" fmla="*/ 51306 h 95638"/>
                  <a:gd name="connsiteX55" fmla="*/ 49850 w 94973"/>
                  <a:gd name="connsiteY55" fmla="*/ 48977 h 95638"/>
                  <a:gd name="connsiteX56" fmla="*/ 52119 w 94973"/>
                  <a:gd name="connsiteY56" fmla="*/ 47946 h 95638"/>
                  <a:gd name="connsiteX57" fmla="*/ 52829 w 94973"/>
                  <a:gd name="connsiteY57" fmla="*/ 48180 h 95638"/>
                  <a:gd name="connsiteX58" fmla="*/ 54907 w 94973"/>
                  <a:gd name="connsiteY58" fmla="*/ 49003 h 95638"/>
                  <a:gd name="connsiteX59" fmla="*/ 61670 w 94973"/>
                  <a:gd name="connsiteY59" fmla="*/ 53982 h 95638"/>
                  <a:gd name="connsiteX60" fmla="*/ 67108 w 94973"/>
                  <a:gd name="connsiteY60" fmla="*/ 65793 h 95638"/>
                  <a:gd name="connsiteX61" fmla="*/ 67281 w 94973"/>
                  <a:gd name="connsiteY61" fmla="*/ 67732 h 95638"/>
                  <a:gd name="connsiteX62" fmla="*/ 67264 w 94973"/>
                  <a:gd name="connsiteY62" fmla="*/ 69750 h 95638"/>
                  <a:gd name="connsiteX63" fmla="*/ 67030 w 94973"/>
                  <a:gd name="connsiteY63" fmla="*/ 71923 h 95638"/>
                  <a:gd name="connsiteX64" fmla="*/ 66640 w 94973"/>
                  <a:gd name="connsiteY64" fmla="*/ 73820 h 95638"/>
                  <a:gd name="connsiteX65" fmla="*/ 63177 w 94973"/>
                  <a:gd name="connsiteY65" fmla="*/ 82054 h 95638"/>
                  <a:gd name="connsiteX66" fmla="*/ 47651 w 94973"/>
                  <a:gd name="connsiteY66" fmla="*/ 94272 h 95638"/>
                  <a:gd name="connsiteX67" fmla="*/ 36645 w 94973"/>
                  <a:gd name="connsiteY67" fmla="*/ 95545 h 95638"/>
                  <a:gd name="connsiteX68" fmla="*/ 33658 w 94973"/>
                  <a:gd name="connsiteY68" fmla="*/ 95138 h 95638"/>
                  <a:gd name="connsiteX69" fmla="*/ 31112 w 94973"/>
                  <a:gd name="connsiteY69" fmla="*/ 94549 h 95638"/>
                  <a:gd name="connsiteX70" fmla="*/ 31034 w 94973"/>
                  <a:gd name="connsiteY70" fmla="*/ 94532 h 95638"/>
                  <a:gd name="connsiteX71" fmla="*/ 30800 w 94973"/>
                  <a:gd name="connsiteY71" fmla="*/ 94463 h 95638"/>
                  <a:gd name="connsiteX72" fmla="*/ 30627 w 94973"/>
                  <a:gd name="connsiteY72" fmla="*/ 94411 h 95638"/>
                  <a:gd name="connsiteX73" fmla="*/ 30290 w 94973"/>
                  <a:gd name="connsiteY73" fmla="*/ 94281 h 95638"/>
                  <a:gd name="connsiteX74" fmla="*/ 29623 w 94973"/>
                  <a:gd name="connsiteY74" fmla="*/ 94056 h 95638"/>
                  <a:gd name="connsiteX75" fmla="*/ 28281 w 94973"/>
                  <a:gd name="connsiteY75" fmla="*/ 93588 h 95638"/>
                  <a:gd name="connsiteX76" fmla="*/ 25614 w 94973"/>
                  <a:gd name="connsiteY76" fmla="*/ 92549 h 95638"/>
                  <a:gd name="connsiteX77" fmla="*/ 7542 w 94973"/>
                  <a:gd name="connsiteY77" fmla="*/ 77474 h 95638"/>
                  <a:gd name="connsiteX78" fmla="*/ 2130 w 94973"/>
                  <a:gd name="connsiteY78" fmla="*/ 66433 h 95638"/>
                  <a:gd name="connsiteX79" fmla="*/ 0 w 94973"/>
                  <a:gd name="connsiteY79" fmla="*/ 54163 h 95638"/>
                  <a:gd name="connsiteX80" fmla="*/ 35 w 94973"/>
                  <a:gd name="connsiteY80" fmla="*/ 51029 h 95638"/>
                  <a:gd name="connsiteX81" fmla="*/ 320 w 94973"/>
                  <a:gd name="connsiteY81" fmla="*/ 47756 h 95638"/>
                  <a:gd name="connsiteX82" fmla="*/ 511 w 94973"/>
                  <a:gd name="connsiteY82" fmla="*/ 46119 h 95638"/>
                  <a:gd name="connsiteX83" fmla="*/ 788 w 94973"/>
                  <a:gd name="connsiteY83" fmla="*/ 44725 h 95638"/>
                  <a:gd name="connsiteX84" fmla="*/ 1074 w 94973"/>
                  <a:gd name="connsiteY84" fmla="*/ 43314 h 95638"/>
                  <a:gd name="connsiteX85" fmla="*/ 1221 w 94973"/>
                  <a:gd name="connsiteY85" fmla="*/ 42638 h 95638"/>
                  <a:gd name="connsiteX86" fmla="*/ 1299 w 94973"/>
                  <a:gd name="connsiteY86" fmla="*/ 42300 h 95638"/>
                  <a:gd name="connsiteX87" fmla="*/ 1394 w 94973"/>
                  <a:gd name="connsiteY87" fmla="*/ 41902 h 95638"/>
                  <a:gd name="connsiteX88" fmla="*/ 1455 w 94973"/>
                  <a:gd name="connsiteY88" fmla="*/ 41720 h 95638"/>
                  <a:gd name="connsiteX89" fmla="*/ 3334 w 94973"/>
                  <a:gd name="connsiteY89" fmla="*/ 35927 h 95638"/>
                  <a:gd name="connsiteX90" fmla="*/ 5802 w 94973"/>
                  <a:gd name="connsiteY90" fmla="*/ 30394 h 95638"/>
                  <a:gd name="connsiteX91" fmla="*/ 20626 w 94973"/>
                  <a:gd name="connsiteY91" fmla="*/ 12089 h 95638"/>
                  <a:gd name="connsiteX92" fmla="*/ 40152 w 94973"/>
                  <a:gd name="connsiteY92" fmla="*/ 1958 h 95638"/>
                  <a:gd name="connsiteX93" fmla="*/ 59678 w 94973"/>
                  <a:gd name="connsiteY93" fmla="*/ 295 h 95638"/>
                  <a:gd name="connsiteX94" fmla="*/ 61921 w 94973"/>
                  <a:gd name="connsiteY94" fmla="*/ 512 h 95638"/>
                  <a:gd name="connsiteX95" fmla="*/ 64147 w 94973"/>
                  <a:gd name="connsiteY95" fmla="*/ 945 h 95638"/>
                  <a:gd name="connsiteX96" fmla="*/ 68303 w 94973"/>
                  <a:gd name="connsiteY96" fmla="*/ 1854 h 95638"/>
                  <a:gd name="connsiteX97" fmla="*/ 71931 w 94973"/>
                  <a:gd name="connsiteY97" fmla="*/ 3006 h 95638"/>
                  <a:gd name="connsiteX98" fmla="*/ 72797 w 94973"/>
                  <a:gd name="connsiteY98" fmla="*/ 3291 h 95638"/>
                  <a:gd name="connsiteX99" fmla="*/ 73031 w 94973"/>
                  <a:gd name="connsiteY99" fmla="*/ 3343 h 95638"/>
                  <a:gd name="connsiteX100" fmla="*/ 73152 w 94973"/>
                  <a:gd name="connsiteY100" fmla="*/ 3412 h 95638"/>
                  <a:gd name="connsiteX101" fmla="*/ 73368 w 94973"/>
                  <a:gd name="connsiteY101" fmla="*/ 3499 h 95638"/>
                  <a:gd name="connsiteX102" fmla="*/ 73784 w 94973"/>
                  <a:gd name="connsiteY102" fmla="*/ 3681 h 95638"/>
                  <a:gd name="connsiteX103" fmla="*/ 75464 w 94973"/>
                  <a:gd name="connsiteY103" fmla="*/ 4400 h 95638"/>
                  <a:gd name="connsiteX104" fmla="*/ 78651 w 94973"/>
                  <a:gd name="connsiteY104" fmla="*/ 5759 h 95638"/>
                  <a:gd name="connsiteX105" fmla="*/ 81491 w 94973"/>
                  <a:gd name="connsiteY105" fmla="*/ 7257 h 95638"/>
                  <a:gd name="connsiteX106" fmla="*/ 86374 w 94973"/>
                  <a:gd name="connsiteY106" fmla="*/ 10115 h 95638"/>
                  <a:gd name="connsiteX107" fmla="*/ 90133 w 94973"/>
                  <a:gd name="connsiteY107" fmla="*/ 12686 h 95638"/>
                  <a:gd name="connsiteX108" fmla="*/ 92678 w 94973"/>
                  <a:gd name="connsiteY108" fmla="*/ 14773 h 95638"/>
                  <a:gd name="connsiteX109" fmla="*/ 94774 w 94973"/>
                  <a:gd name="connsiteY109" fmla="*/ 16522 h 95638"/>
                  <a:gd name="connsiteX110" fmla="*/ 94852 w 94973"/>
                  <a:gd name="connsiteY110" fmla="*/ 17310 h 95638"/>
                  <a:gd name="connsiteX111" fmla="*/ 94185 w 94973"/>
                  <a:gd name="connsiteY111" fmla="*/ 17492 h 9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94973" h="95638">
                    <a:moveTo>
                      <a:pt x="94185" y="17492"/>
                    </a:moveTo>
                    <a:cubicBezTo>
                      <a:pt x="94185" y="17492"/>
                      <a:pt x="93328" y="17059"/>
                      <a:pt x="91726" y="16271"/>
                    </a:cubicBezTo>
                    <a:cubicBezTo>
                      <a:pt x="90929" y="15856"/>
                      <a:pt x="89951" y="15345"/>
                      <a:pt x="88790" y="14765"/>
                    </a:cubicBezTo>
                    <a:cubicBezTo>
                      <a:pt x="87630" y="14245"/>
                      <a:pt x="86296" y="13700"/>
                      <a:pt x="84799" y="13050"/>
                    </a:cubicBezTo>
                    <a:cubicBezTo>
                      <a:pt x="83352" y="12349"/>
                      <a:pt x="81638" y="11795"/>
                      <a:pt x="79794" y="11154"/>
                    </a:cubicBezTo>
                    <a:cubicBezTo>
                      <a:pt x="78876" y="10833"/>
                      <a:pt x="77914" y="10470"/>
                      <a:pt x="76919" y="10167"/>
                    </a:cubicBezTo>
                    <a:cubicBezTo>
                      <a:pt x="75914" y="9898"/>
                      <a:pt x="74875" y="9612"/>
                      <a:pt x="73801" y="9301"/>
                    </a:cubicBezTo>
                    <a:cubicBezTo>
                      <a:pt x="73247" y="9145"/>
                      <a:pt x="72702" y="8989"/>
                      <a:pt x="72147" y="8842"/>
                    </a:cubicBezTo>
                    <a:lnTo>
                      <a:pt x="71741" y="8712"/>
                    </a:lnTo>
                    <a:lnTo>
                      <a:pt x="71533" y="8668"/>
                    </a:lnTo>
                    <a:lnTo>
                      <a:pt x="71420" y="8625"/>
                    </a:lnTo>
                    <a:cubicBezTo>
                      <a:pt x="71680" y="8703"/>
                      <a:pt x="71455" y="8634"/>
                      <a:pt x="71507" y="8660"/>
                    </a:cubicBezTo>
                    <a:lnTo>
                      <a:pt x="71455" y="8651"/>
                    </a:lnTo>
                    <a:lnTo>
                      <a:pt x="70554" y="8478"/>
                    </a:lnTo>
                    <a:cubicBezTo>
                      <a:pt x="69342" y="8262"/>
                      <a:pt x="68086" y="8002"/>
                      <a:pt x="66822" y="7768"/>
                    </a:cubicBezTo>
                    <a:cubicBezTo>
                      <a:pt x="65532" y="7491"/>
                      <a:pt x="64380" y="7517"/>
                      <a:pt x="63125" y="7378"/>
                    </a:cubicBezTo>
                    <a:cubicBezTo>
                      <a:pt x="62519" y="7318"/>
                      <a:pt x="61887" y="7248"/>
                      <a:pt x="61254" y="7197"/>
                    </a:cubicBezTo>
                    <a:cubicBezTo>
                      <a:pt x="60622" y="7179"/>
                      <a:pt x="59964" y="7214"/>
                      <a:pt x="59289" y="7214"/>
                    </a:cubicBezTo>
                    <a:cubicBezTo>
                      <a:pt x="57955" y="7283"/>
                      <a:pt x="56596" y="7162"/>
                      <a:pt x="55236" y="7318"/>
                    </a:cubicBezTo>
                    <a:cubicBezTo>
                      <a:pt x="53868" y="7465"/>
                      <a:pt x="52483" y="7586"/>
                      <a:pt x="51071" y="7733"/>
                    </a:cubicBezTo>
                    <a:cubicBezTo>
                      <a:pt x="49677" y="8019"/>
                      <a:pt x="48257" y="8296"/>
                      <a:pt x="46828" y="8591"/>
                    </a:cubicBezTo>
                    <a:cubicBezTo>
                      <a:pt x="45408" y="8946"/>
                      <a:pt x="44014" y="9474"/>
                      <a:pt x="42568" y="9846"/>
                    </a:cubicBezTo>
                    <a:cubicBezTo>
                      <a:pt x="36844" y="11690"/>
                      <a:pt x="31259" y="14808"/>
                      <a:pt x="26211" y="18921"/>
                    </a:cubicBezTo>
                    <a:cubicBezTo>
                      <a:pt x="21180" y="23068"/>
                      <a:pt x="16868" y="28385"/>
                      <a:pt x="13681" y="34473"/>
                    </a:cubicBezTo>
                    <a:cubicBezTo>
                      <a:pt x="12928" y="35997"/>
                      <a:pt x="12270" y="37581"/>
                      <a:pt x="11534" y="39149"/>
                    </a:cubicBezTo>
                    <a:cubicBezTo>
                      <a:pt x="10980" y="40794"/>
                      <a:pt x="10391" y="42430"/>
                      <a:pt x="9837" y="44067"/>
                    </a:cubicBezTo>
                    <a:lnTo>
                      <a:pt x="9776" y="44223"/>
                    </a:lnTo>
                    <a:cubicBezTo>
                      <a:pt x="9724" y="44448"/>
                      <a:pt x="9828" y="44024"/>
                      <a:pt x="9819" y="44102"/>
                    </a:cubicBezTo>
                    <a:lnTo>
                      <a:pt x="9785" y="44180"/>
                    </a:lnTo>
                    <a:lnTo>
                      <a:pt x="9698" y="44534"/>
                    </a:lnTo>
                    <a:lnTo>
                      <a:pt x="9534" y="45227"/>
                    </a:lnTo>
                    <a:lnTo>
                      <a:pt x="9222" y="46613"/>
                    </a:lnTo>
                    <a:lnTo>
                      <a:pt x="8902" y="47963"/>
                    </a:lnTo>
                    <a:lnTo>
                      <a:pt x="8746" y="49150"/>
                    </a:lnTo>
                    <a:cubicBezTo>
                      <a:pt x="8676" y="49955"/>
                      <a:pt x="8503" y="50700"/>
                      <a:pt x="8469" y="51540"/>
                    </a:cubicBezTo>
                    <a:lnTo>
                      <a:pt x="8382" y="54085"/>
                    </a:lnTo>
                    <a:cubicBezTo>
                      <a:pt x="8425" y="57454"/>
                      <a:pt x="8772" y="60866"/>
                      <a:pt x="9724" y="64147"/>
                    </a:cubicBezTo>
                    <a:cubicBezTo>
                      <a:pt x="10703" y="67395"/>
                      <a:pt x="11993" y="70572"/>
                      <a:pt x="13777" y="73456"/>
                    </a:cubicBezTo>
                    <a:cubicBezTo>
                      <a:pt x="17335" y="79232"/>
                      <a:pt x="22427" y="83968"/>
                      <a:pt x="28281" y="86825"/>
                    </a:cubicBezTo>
                    <a:cubicBezTo>
                      <a:pt x="28999" y="87232"/>
                      <a:pt x="29744" y="87570"/>
                      <a:pt x="30497" y="87839"/>
                    </a:cubicBezTo>
                    <a:lnTo>
                      <a:pt x="32619" y="88652"/>
                    </a:lnTo>
                    <a:cubicBezTo>
                      <a:pt x="33459" y="88895"/>
                      <a:pt x="34290" y="89129"/>
                      <a:pt x="35121" y="89363"/>
                    </a:cubicBezTo>
                    <a:cubicBezTo>
                      <a:pt x="35831" y="89484"/>
                      <a:pt x="36524" y="89579"/>
                      <a:pt x="37225" y="89700"/>
                    </a:cubicBezTo>
                    <a:cubicBezTo>
                      <a:pt x="40230" y="90081"/>
                      <a:pt x="43252" y="89822"/>
                      <a:pt x="46058" y="89042"/>
                    </a:cubicBezTo>
                    <a:cubicBezTo>
                      <a:pt x="51686" y="87466"/>
                      <a:pt x="56267" y="83795"/>
                      <a:pt x="59150" y="79509"/>
                    </a:cubicBezTo>
                    <a:cubicBezTo>
                      <a:pt x="60553" y="77387"/>
                      <a:pt x="61575" y="74937"/>
                      <a:pt x="62233" y="72858"/>
                    </a:cubicBezTo>
                    <a:cubicBezTo>
                      <a:pt x="62380" y="72235"/>
                      <a:pt x="62527" y="71603"/>
                      <a:pt x="62666" y="70988"/>
                    </a:cubicBezTo>
                    <a:cubicBezTo>
                      <a:pt x="62744" y="70469"/>
                      <a:pt x="62822" y="69966"/>
                      <a:pt x="62882" y="69464"/>
                    </a:cubicBezTo>
                    <a:cubicBezTo>
                      <a:pt x="62891" y="68910"/>
                      <a:pt x="62917" y="68382"/>
                      <a:pt x="62934" y="67854"/>
                    </a:cubicBezTo>
                    <a:cubicBezTo>
                      <a:pt x="62900" y="67325"/>
                      <a:pt x="62882" y="66788"/>
                      <a:pt x="62848" y="66286"/>
                    </a:cubicBezTo>
                    <a:cubicBezTo>
                      <a:pt x="62415" y="62182"/>
                      <a:pt x="60683" y="58796"/>
                      <a:pt x="58717" y="56588"/>
                    </a:cubicBezTo>
                    <a:cubicBezTo>
                      <a:pt x="56786" y="54285"/>
                      <a:pt x="54743" y="53029"/>
                      <a:pt x="53314" y="52328"/>
                    </a:cubicBezTo>
                    <a:cubicBezTo>
                      <a:pt x="52613" y="51938"/>
                      <a:pt x="52015" y="51773"/>
                      <a:pt x="51643" y="51609"/>
                    </a:cubicBezTo>
                    <a:cubicBezTo>
                      <a:pt x="51253" y="51453"/>
                      <a:pt x="51054" y="51393"/>
                      <a:pt x="51054" y="51393"/>
                    </a:cubicBezTo>
                    <a:lnTo>
                      <a:pt x="50872" y="51306"/>
                    </a:lnTo>
                    <a:cubicBezTo>
                      <a:pt x="49946" y="50960"/>
                      <a:pt x="49487" y="49895"/>
                      <a:pt x="49850" y="48977"/>
                    </a:cubicBezTo>
                    <a:cubicBezTo>
                      <a:pt x="50205" y="48085"/>
                      <a:pt x="51193" y="47626"/>
                      <a:pt x="52119" y="47946"/>
                    </a:cubicBezTo>
                    <a:cubicBezTo>
                      <a:pt x="52119" y="47946"/>
                      <a:pt x="52362" y="48015"/>
                      <a:pt x="52829" y="48180"/>
                    </a:cubicBezTo>
                    <a:cubicBezTo>
                      <a:pt x="53314" y="48362"/>
                      <a:pt x="54024" y="48561"/>
                      <a:pt x="54907" y="49003"/>
                    </a:cubicBezTo>
                    <a:cubicBezTo>
                      <a:pt x="56665" y="49808"/>
                      <a:pt x="59211" y="51263"/>
                      <a:pt x="61670" y="53982"/>
                    </a:cubicBezTo>
                    <a:cubicBezTo>
                      <a:pt x="64129" y="56657"/>
                      <a:pt x="66398" y="60701"/>
                      <a:pt x="67108" y="65793"/>
                    </a:cubicBezTo>
                    <a:cubicBezTo>
                      <a:pt x="67177" y="66425"/>
                      <a:pt x="67229" y="67074"/>
                      <a:pt x="67281" y="67732"/>
                    </a:cubicBezTo>
                    <a:cubicBezTo>
                      <a:pt x="67264" y="68399"/>
                      <a:pt x="67264" y="69074"/>
                      <a:pt x="67264" y="69750"/>
                    </a:cubicBezTo>
                    <a:cubicBezTo>
                      <a:pt x="67186" y="70469"/>
                      <a:pt x="67091" y="71205"/>
                      <a:pt x="67030" y="71923"/>
                    </a:cubicBezTo>
                    <a:cubicBezTo>
                      <a:pt x="66891" y="72555"/>
                      <a:pt x="66770" y="73179"/>
                      <a:pt x="66640" y="73820"/>
                    </a:cubicBezTo>
                    <a:cubicBezTo>
                      <a:pt x="65844" y="76712"/>
                      <a:pt x="64796" y="79353"/>
                      <a:pt x="63177" y="82054"/>
                    </a:cubicBezTo>
                    <a:cubicBezTo>
                      <a:pt x="59930" y="87284"/>
                      <a:pt x="54561" y="92038"/>
                      <a:pt x="47651" y="94272"/>
                    </a:cubicBezTo>
                    <a:cubicBezTo>
                      <a:pt x="44222" y="95381"/>
                      <a:pt x="40464" y="95857"/>
                      <a:pt x="36645" y="95545"/>
                    </a:cubicBezTo>
                    <a:cubicBezTo>
                      <a:pt x="35658" y="95415"/>
                      <a:pt x="34662" y="95277"/>
                      <a:pt x="33658" y="95138"/>
                    </a:cubicBezTo>
                    <a:cubicBezTo>
                      <a:pt x="32809" y="94956"/>
                      <a:pt x="31961" y="94757"/>
                      <a:pt x="31112" y="94549"/>
                    </a:cubicBezTo>
                    <a:lnTo>
                      <a:pt x="31034" y="94532"/>
                    </a:lnTo>
                    <a:lnTo>
                      <a:pt x="30800" y="94463"/>
                    </a:lnTo>
                    <a:lnTo>
                      <a:pt x="30627" y="94411"/>
                    </a:lnTo>
                    <a:lnTo>
                      <a:pt x="30290" y="94281"/>
                    </a:lnTo>
                    <a:lnTo>
                      <a:pt x="29623" y="94056"/>
                    </a:lnTo>
                    <a:lnTo>
                      <a:pt x="28281" y="93588"/>
                    </a:lnTo>
                    <a:cubicBezTo>
                      <a:pt x="27371" y="93311"/>
                      <a:pt x="26488" y="92974"/>
                      <a:pt x="25614" y="92549"/>
                    </a:cubicBezTo>
                    <a:cubicBezTo>
                      <a:pt x="18530" y="89501"/>
                      <a:pt x="12140" y="84202"/>
                      <a:pt x="7542" y="77474"/>
                    </a:cubicBezTo>
                    <a:cubicBezTo>
                      <a:pt x="5230" y="74123"/>
                      <a:pt x="3464" y="70356"/>
                      <a:pt x="2130" y="66433"/>
                    </a:cubicBezTo>
                    <a:cubicBezTo>
                      <a:pt x="823" y="62485"/>
                      <a:pt x="182" y="58329"/>
                      <a:pt x="0" y="54163"/>
                    </a:cubicBezTo>
                    <a:lnTo>
                      <a:pt x="35" y="51029"/>
                    </a:lnTo>
                    <a:cubicBezTo>
                      <a:pt x="35" y="49964"/>
                      <a:pt x="216" y="48838"/>
                      <a:pt x="320" y="47756"/>
                    </a:cubicBezTo>
                    <a:lnTo>
                      <a:pt x="511" y="46119"/>
                    </a:lnTo>
                    <a:lnTo>
                      <a:pt x="788" y="44725"/>
                    </a:lnTo>
                    <a:lnTo>
                      <a:pt x="1074" y="43314"/>
                    </a:lnTo>
                    <a:lnTo>
                      <a:pt x="1221" y="42638"/>
                    </a:lnTo>
                    <a:lnTo>
                      <a:pt x="1299" y="42300"/>
                    </a:lnTo>
                    <a:lnTo>
                      <a:pt x="1394" y="41902"/>
                    </a:lnTo>
                    <a:lnTo>
                      <a:pt x="1455" y="41720"/>
                    </a:lnTo>
                    <a:cubicBezTo>
                      <a:pt x="2061" y="39781"/>
                      <a:pt x="2650" y="37841"/>
                      <a:pt x="3334" y="35927"/>
                    </a:cubicBezTo>
                    <a:cubicBezTo>
                      <a:pt x="4156" y="34092"/>
                      <a:pt x="4936" y="32204"/>
                      <a:pt x="5802" y="30394"/>
                    </a:cubicBezTo>
                    <a:cubicBezTo>
                      <a:pt x="9438" y="23173"/>
                      <a:pt x="14643" y="16921"/>
                      <a:pt x="20626" y="12089"/>
                    </a:cubicBezTo>
                    <a:cubicBezTo>
                      <a:pt x="26583" y="7205"/>
                      <a:pt x="33424" y="3932"/>
                      <a:pt x="40152" y="1958"/>
                    </a:cubicBezTo>
                    <a:cubicBezTo>
                      <a:pt x="46915" y="53"/>
                      <a:pt x="53669" y="-371"/>
                      <a:pt x="59678" y="295"/>
                    </a:cubicBezTo>
                    <a:cubicBezTo>
                      <a:pt x="60440" y="365"/>
                      <a:pt x="61185" y="416"/>
                      <a:pt x="61921" y="512"/>
                    </a:cubicBezTo>
                    <a:cubicBezTo>
                      <a:pt x="62666" y="650"/>
                      <a:pt x="63411" y="789"/>
                      <a:pt x="64147" y="945"/>
                    </a:cubicBezTo>
                    <a:cubicBezTo>
                      <a:pt x="65575" y="1256"/>
                      <a:pt x="67091" y="1447"/>
                      <a:pt x="68303" y="1854"/>
                    </a:cubicBezTo>
                    <a:cubicBezTo>
                      <a:pt x="69550" y="2235"/>
                      <a:pt x="70745" y="2624"/>
                      <a:pt x="71931" y="3006"/>
                    </a:cubicBezTo>
                    <a:lnTo>
                      <a:pt x="72797" y="3291"/>
                    </a:lnTo>
                    <a:lnTo>
                      <a:pt x="73031" y="3343"/>
                    </a:lnTo>
                    <a:lnTo>
                      <a:pt x="73152" y="3412"/>
                    </a:lnTo>
                    <a:lnTo>
                      <a:pt x="73368" y="3499"/>
                    </a:lnTo>
                    <a:lnTo>
                      <a:pt x="73784" y="3681"/>
                    </a:lnTo>
                    <a:cubicBezTo>
                      <a:pt x="74347" y="3923"/>
                      <a:pt x="74918" y="4175"/>
                      <a:pt x="75464" y="4400"/>
                    </a:cubicBezTo>
                    <a:cubicBezTo>
                      <a:pt x="76555" y="4858"/>
                      <a:pt x="77620" y="5326"/>
                      <a:pt x="78651" y="5759"/>
                    </a:cubicBezTo>
                    <a:cubicBezTo>
                      <a:pt x="79664" y="6218"/>
                      <a:pt x="80590" y="6772"/>
                      <a:pt x="81491" y="7257"/>
                    </a:cubicBezTo>
                    <a:cubicBezTo>
                      <a:pt x="83300" y="8253"/>
                      <a:pt x="84954" y="9127"/>
                      <a:pt x="86374" y="10115"/>
                    </a:cubicBezTo>
                    <a:cubicBezTo>
                      <a:pt x="87769" y="11076"/>
                      <a:pt x="89041" y="11933"/>
                      <a:pt x="90133" y="12686"/>
                    </a:cubicBezTo>
                    <a:cubicBezTo>
                      <a:pt x="91137" y="13518"/>
                      <a:pt x="91985" y="14202"/>
                      <a:pt x="92678" y="14773"/>
                    </a:cubicBezTo>
                    <a:cubicBezTo>
                      <a:pt x="94046" y="15925"/>
                      <a:pt x="94774" y="16522"/>
                      <a:pt x="94774" y="16522"/>
                    </a:cubicBezTo>
                    <a:cubicBezTo>
                      <a:pt x="95016" y="16730"/>
                      <a:pt x="95034" y="17068"/>
                      <a:pt x="94852" y="17310"/>
                    </a:cubicBezTo>
                    <a:cubicBezTo>
                      <a:pt x="94705" y="17527"/>
                      <a:pt x="94410" y="17587"/>
                      <a:pt x="94185" y="17492"/>
                    </a:cubicBezTo>
                    <a:close/>
                  </a:path>
                </a:pathLst>
              </a:custGeom>
              <a:grpFill/>
              <a:ln w="8653" cap="flat">
                <a:noFill/>
                <a:prstDash val="solid"/>
                <a:miter/>
              </a:ln>
            </p:spPr>
            <p:txBody>
              <a:bodyPr rtlCol="0" anchor="ctr"/>
              <a:lstStyle/>
              <a:p>
                <a:endParaRPr lang="en-IN" dirty="0"/>
              </a:p>
            </p:txBody>
          </p:sp>
          <p:sp>
            <p:nvSpPr>
              <p:cNvPr id="566" name="Freeform: Shape 565">
                <a:extLst>
                  <a:ext uri="{FF2B5EF4-FFF2-40B4-BE49-F238E27FC236}">
                    <a16:creationId xmlns:a16="http://schemas.microsoft.com/office/drawing/2014/main" id="{2165A7EF-098D-45B4-83D1-7D7D32F7A4F9}"/>
                  </a:ext>
                </a:extLst>
              </p:cNvPr>
              <p:cNvSpPr/>
              <p:nvPr/>
            </p:nvSpPr>
            <p:spPr>
              <a:xfrm>
                <a:off x="-1705988" y="2613195"/>
                <a:ext cx="54993" cy="45146"/>
              </a:xfrm>
              <a:custGeom>
                <a:avLst/>
                <a:gdLst>
                  <a:gd name="connsiteX0" fmla="*/ 46820 w 54993"/>
                  <a:gd name="connsiteY0" fmla="*/ 33655 h 45146"/>
                  <a:gd name="connsiteX1" fmla="*/ 47401 w 54993"/>
                  <a:gd name="connsiteY1" fmla="*/ 32590 h 45146"/>
                  <a:gd name="connsiteX2" fmla="*/ 47972 w 54993"/>
                  <a:gd name="connsiteY2" fmla="*/ 31377 h 45146"/>
                  <a:gd name="connsiteX3" fmla="*/ 48552 w 54993"/>
                  <a:gd name="connsiteY3" fmla="*/ 29827 h 45146"/>
                  <a:gd name="connsiteX4" fmla="*/ 48864 w 54993"/>
                  <a:gd name="connsiteY4" fmla="*/ 19428 h 45146"/>
                  <a:gd name="connsiteX5" fmla="*/ 45868 w 54993"/>
                  <a:gd name="connsiteY5" fmla="*/ 13219 h 45146"/>
                  <a:gd name="connsiteX6" fmla="*/ 43322 w 54993"/>
                  <a:gd name="connsiteY6" fmla="*/ 10440 h 45146"/>
                  <a:gd name="connsiteX7" fmla="*/ 43140 w 54993"/>
                  <a:gd name="connsiteY7" fmla="*/ 10275 h 45146"/>
                  <a:gd name="connsiteX8" fmla="*/ 43114 w 54993"/>
                  <a:gd name="connsiteY8" fmla="*/ 10223 h 45146"/>
                  <a:gd name="connsiteX9" fmla="*/ 43218 w 54993"/>
                  <a:gd name="connsiteY9" fmla="*/ 10310 h 45146"/>
                  <a:gd name="connsiteX10" fmla="*/ 43184 w 54993"/>
                  <a:gd name="connsiteY10" fmla="*/ 10292 h 45146"/>
                  <a:gd name="connsiteX11" fmla="*/ 43080 w 54993"/>
                  <a:gd name="connsiteY11" fmla="*/ 10206 h 45146"/>
                  <a:gd name="connsiteX12" fmla="*/ 42603 w 54993"/>
                  <a:gd name="connsiteY12" fmla="*/ 9851 h 45146"/>
                  <a:gd name="connsiteX13" fmla="*/ 41685 w 54993"/>
                  <a:gd name="connsiteY13" fmla="*/ 9158 h 45146"/>
                  <a:gd name="connsiteX14" fmla="*/ 40785 w 54993"/>
                  <a:gd name="connsiteY14" fmla="*/ 8439 h 45146"/>
                  <a:gd name="connsiteX15" fmla="*/ 39902 w 54993"/>
                  <a:gd name="connsiteY15" fmla="*/ 7911 h 45146"/>
                  <a:gd name="connsiteX16" fmla="*/ 31883 w 54993"/>
                  <a:gd name="connsiteY16" fmla="*/ 4603 h 45146"/>
                  <a:gd name="connsiteX17" fmla="*/ 22843 w 54993"/>
                  <a:gd name="connsiteY17" fmla="*/ 4716 h 45146"/>
                  <a:gd name="connsiteX18" fmla="*/ 20445 w 54993"/>
                  <a:gd name="connsiteY18" fmla="*/ 5487 h 45146"/>
                  <a:gd name="connsiteX19" fmla="*/ 18367 w 54993"/>
                  <a:gd name="connsiteY19" fmla="*/ 6396 h 45146"/>
                  <a:gd name="connsiteX20" fmla="*/ 16401 w 54993"/>
                  <a:gd name="connsiteY20" fmla="*/ 7530 h 45146"/>
                  <a:gd name="connsiteX21" fmla="*/ 14548 w 54993"/>
                  <a:gd name="connsiteY21" fmla="*/ 8872 h 45146"/>
                  <a:gd name="connsiteX22" fmla="*/ 8920 w 54993"/>
                  <a:gd name="connsiteY22" fmla="*/ 15592 h 45146"/>
                  <a:gd name="connsiteX23" fmla="*/ 7967 w 54993"/>
                  <a:gd name="connsiteY23" fmla="*/ 17480 h 45146"/>
                  <a:gd name="connsiteX24" fmla="*/ 7153 w 54993"/>
                  <a:gd name="connsiteY24" fmla="*/ 19263 h 45146"/>
                  <a:gd name="connsiteX25" fmla="*/ 6530 w 54993"/>
                  <a:gd name="connsiteY25" fmla="*/ 21263 h 45146"/>
                  <a:gd name="connsiteX26" fmla="*/ 6175 w 54993"/>
                  <a:gd name="connsiteY26" fmla="*/ 22978 h 45146"/>
                  <a:gd name="connsiteX27" fmla="*/ 6391 w 54993"/>
                  <a:gd name="connsiteY27" fmla="*/ 29862 h 45146"/>
                  <a:gd name="connsiteX28" fmla="*/ 11491 w 54993"/>
                  <a:gd name="connsiteY28" fmla="*/ 38919 h 45146"/>
                  <a:gd name="connsiteX29" fmla="*/ 13829 w 54993"/>
                  <a:gd name="connsiteY29" fmla="*/ 40833 h 45146"/>
                  <a:gd name="connsiteX30" fmla="*/ 14721 w 54993"/>
                  <a:gd name="connsiteY30" fmla="*/ 41474 h 45146"/>
                  <a:gd name="connsiteX31" fmla="*/ 14929 w 54993"/>
                  <a:gd name="connsiteY31" fmla="*/ 41604 h 45146"/>
                  <a:gd name="connsiteX32" fmla="*/ 15397 w 54993"/>
                  <a:gd name="connsiteY32" fmla="*/ 44322 h 45146"/>
                  <a:gd name="connsiteX33" fmla="*/ 13050 w 54993"/>
                  <a:gd name="connsiteY33" fmla="*/ 44981 h 45146"/>
                  <a:gd name="connsiteX34" fmla="*/ 11794 w 54993"/>
                  <a:gd name="connsiteY34" fmla="*/ 44461 h 45146"/>
                  <a:gd name="connsiteX35" fmla="*/ 10348 w 54993"/>
                  <a:gd name="connsiteY35" fmla="*/ 43717 h 45146"/>
                  <a:gd name="connsiteX36" fmla="*/ 8487 w 54993"/>
                  <a:gd name="connsiteY36" fmla="*/ 42539 h 45146"/>
                  <a:gd name="connsiteX37" fmla="*/ 4209 w 54993"/>
                  <a:gd name="connsiteY37" fmla="*/ 38331 h 45146"/>
                  <a:gd name="connsiteX38" fmla="*/ 763 w 54993"/>
                  <a:gd name="connsiteY38" fmla="*/ 31299 h 45146"/>
                  <a:gd name="connsiteX39" fmla="*/ 295 w 54993"/>
                  <a:gd name="connsiteY39" fmla="*/ 22008 h 45146"/>
                  <a:gd name="connsiteX40" fmla="*/ 910 w 54993"/>
                  <a:gd name="connsiteY40" fmla="*/ 19436 h 45146"/>
                  <a:gd name="connsiteX41" fmla="*/ 1724 w 54993"/>
                  <a:gd name="connsiteY41" fmla="*/ 17194 h 45146"/>
                  <a:gd name="connsiteX42" fmla="*/ 2953 w 54993"/>
                  <a:gd name="connsiteY42" fmla="*/ 14830 h 45146"/>
                  <a:gd name="connsiteX43" fmla="*/ 4339 w 54993"/>
                  <a:gd name="connsiteY43" fmla="*/ 12656 h 45146"/>
                  <a:gd name="connsiteX44" fmla="*/ 11907 w 54993"/>
                  <a:gd name="connsiteY44" fmla="*/ 5244 h 45146"/>
                  <a:gd name="connsiteX45" fmla="*/ 13024 w 54993"/>
                  <a:gd name="connsiteY45" fmla="*/ 4491 h 45146"/>
                  <a:gd name="connsiteX46" fmla="*/ 14228 w 54993"/>
                  <a:gd name="connsiteY46" fmla="*/ 3867 h 45146"/>
                  <a:gd name="connsiteX47" fmla="*/ 16669 w 54993"/>
                  <a:gd name="connsiteY47" fmla="*/ 2629 h 45146"/>
                  <a:gd name="connsiteX48" fmla="*/ 19250 w 54993"/>
                  <a:gd name="connsiteY48" fmla="*/ 1607 h 45146"/>
                  <a:gd name="connsiteX49" fmla="*/ 21666 w 54993"/>
                  <a:gd name="connsiteY49" fmla="*/ 889 h 45146"/>
                  <a:gd name="connsiteX50" fmla="*/ 32576 w 54993"/>
                  <a:gd name="connsiteY50" fmla="*/ 170 h 45146"/>
                  <a:gd name="connsiteX51" fmla="*/ 42811 w 54993"/>
                  <a:gd name="connsiteY51" fmla="*/ 3270 h 45146"/>
                  <a:gd name="connsiteX52" fmla="*/ 44006 w 54993"/>
                  <a:gd name="connsiteY52" fmla="*/ 3885 h 45146"/>
                  <a:gd name="connsiteX53" fmla="*/ 44985 w 54993"/>
                  <a:gd name="connsiteY53" fmla="*/ 4534 h 45146"/>
                  <a:gd name="connsiteX54" fmla="*/ 45946 w 54993"/>
                  <a:gd name="connsiteY54" fmla="*/ 5166 h 45146"/>
                  <a:gd name="connsiteX55" fmla="*/ 46431 w 54993"/>
                  <a:gd name="connsiteY55" fmla="*/ 5487 h 45146"/>
                  <a:gd name="connsiteX56" fmla="*/ 46543 w 54993"/>
                  <a:gd name="connsiteY56" fmla="*/ 5573 h 45146"/>
                  <a:gd name="connsiteX57" fmla="*/ 46734 w 54993"/>
                  <a:gd name="connsiteY57" fmla="*/ 5703 h 45146"/>
                  <a:gd name="connsiteX58" fmla="*/ 46803 w 54993"/>
                  <a:gd name="connsiteY58" fmla="*/ 5755 h 45146"/>
                  <a:gd name="connsiteX59" fmla="*/ 47037 w 54993"/>
                  <a:gd name="connsiteY59" fmla="*/ 5971 h 45146"/>
                  <a:gd name="connsiteX60" fmla="*/ 50622 w 54993"/>
                  <a:gd name="connsiteY60" fmla="*/ 9626 h 45146"/>
                  <a:gd name="connsiteX61" fmla="*/ 54510 w 54993"/>
                  <a:gd name="connsiteY61" fmla="*/ 18068 h 45146"/>
                  <a:gd name="connsiteX62" fmla="*/ 54717 w 54993"/>
                  <a:gd name="connsiteY62" fmla="*/ 25905 h 45146"/>
                  <a:gd name="connsiteX63" fmla="*/ 52890 w 54993"/>
                  <a:gd name="connsiteY63" fmla="*/ 31611 h 45146"/>
                  <a:gd name="connsiteX64" fmla="*/ 50821 w 54993"/>
                  <a:gd name="connsiteY64" fmla="*/ 34884 h 45146"/>
                  <a:gd name="connsiteX65" fmla="*/ 50059 w 54993"/>
                  <a:gd name="connsiteY65" fmla="*/ 35802 h 45146"/>
                  <a:gd name="connsiteX66" fmla="*/ 47279 w 54993"/>
                  <a:gd name="connsiteY66" fmla="*/ 36044 h 45146"/>
                  <a:gd name="connsiteX67" fmla="*/ 46820 w 54993"/>
                  <a:gd name="connsiteY67" fmla="*/ 33655 h 45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4993" h="45146">
                    <a:moveTo>
                      <a:pt x="46820" y="33655"/>
                    </a:moveTo>
                    <a:cubicBezTo>
                      <a:pt x="46820" y="33655"/>
                      <a:pt x="47011" y="33282"/>
                      <a:pt x="47401" y="32590"/>
                    </a:cubicBezTo>
                    <a:cubicBezTo>
                      <a:pt x="47600" y="32226"/>
                      <a:pt x="47834" y="31810"/>
                      <a:pt x="47972" y="31377"/>
                    </a:cubicBezTo>
                    <a:cubicBezTo>
                      <a:pt x="48145" y="30944"/>
                      <a:pt x="48370" y="30468"/>
                      <a:pt x="48552" y="29827"/>
                    </a:cubicBezTo>
                    <a:cubicBezTo>
                      <a:pt x="49340" y="27385"/>
                      <a:pt x="49946" y="23645"/>
                      <a:pt x="48864" y="19428"/>
                    </a:cubicBezTo>
                    <a:cubicBezTo>
                      <a:pt x="48318" y="17341"/>
                      <a:pt x="47340" y="15202"/>
                      <a:pt x="45868" y="13219"/>
                    </a:cubicBezTo>
                    <a:cubicBezTo>
                      <a:pt x="45175" y="12232"/>
                      <a:pt x="44266" y="11331"/>
                      <a:pt x="43322" y="10440"/>
                    </a:cubicBezTo>
                    <a:lnTo>
                      <a:pt x="43140" y="10275"/>
                    </a:lnTo>
                    <a:lnTo>
                      <a:pt x="43114" y="10223"/>
                    </a:lnTo>
                    <a:cubicBezTo>
                      <a:pt x="43374" y="10422"/>
                      <a:pt x="43166" y="10284"/>
                      <a:pt x="43218" y="10310"/>
                    </a:cubicBezTo>
                    <a:lnTo>
                      <a:pt x="43184" y="10292"/>
                    </a:lnTo>
                    <a:lnTo>
                      <a:pt x="43080" y="10206"/>
                    </a:lnTo>
                    <a:lnTo>
                      <a:pt x="42603" y="9851"/>
                    </a:lnTo>
                    <a:lnTo>
                      <a:pt x="41685" y="9158"/>
                    </a:lnTo>
                    <a:lnTo>
                      <a:pt x="40785" y="8439"/>
                    </a:lnTo>
                    <a:lnTo>
                      <a:pt x="39902" y="7911"/>
                    </a:lnTo>
                    <a:cubicBezTo>
                      <a:pt x="37720" y="6396"/>
                      <a:pt x="34819" y="5201"/>
                      <a:pt x="31883" y="4603"/>
                    </a:cubicBezTo>
                    <a:cubicBezTo>
                      <a:pt x="28983" y="3980"/>
                      <a:pt x="25640" y="4075"/>
                      <a:pt x="22843" y="4716"/>
                    </a:cubicBezTo>
                    <a:lnTo>
                      <a:pt x="20445" y="5487"/>
                    </a:lnTo>
                    <a:cubicBezTo>
                      <a:pt x="19639" y="5738"/>
                      <a:pt x="19051" y="6084"/>
                      <a:pt x="18367" y="6396"/>
                    </a:cubicBezTo>
                    <a:cubicBezTo>
                      <a:pt x="17700" y="6664"/>
                      <a:pt x="17068" y="7141"/>
                      <a:pt x="16401" y="7530"/>
                    </a:cubicBezTo>
                    <a:cubicBezTo>
                      <a:pt x="15726" y="7902"/>
                      <a:pt x="15128" y="8370"/>
                      <a:pt x="14548" y="8872"/>
                    </a:cubicBezTo>
                    <a:cubicBezTo>
                      <a:pt x="12210" y="10786"/>
                      <a:pt x="10262" y="13089"/>
                      <a:pt x="8920" y="15592"/>
                    </a:cubicBezTo>
                    <a:cubicBezTo>
                      <a:pt x="8539" y="16172"/>
                      <a:pt x="8235" y="16830"/>
                      <a:pt x="7967" y="17480"/>
                    </a:cubicBezTo>
                    <a:cubicBezTo>
                      <a:pt x="7699" y="18060"/>
                      <a:pt x="7300" y="18813"/>
                      <a:pt x="7153" y="19263"/>
                    </a:cubicBezTo>
                    <a:cubicBezTo>
                      <a:pt x="6937" y="19939"/>
                      <a:pt x="6599" y="20770"/>
                      <a:pt x="6530" y="21263"/>
                    </a:cubicBezTo>
                    <a:cubicBezTo>
                      <a:pt x="6374" y="21800"/>
                      <a:pt x="6244" y="22337"/>
                      <a:pt x="6175" y="22978"/>
                    </a:cubicBezTo>
                    <a:cubicBezTo>
                      <a:pt x="5785" y="25402"/>
                      <a:pt x="5923" y="27758"/>
                      <a:pt x="6391" y="29862"/>
                    </a:cubicBezTo>
                    <a:cubicBezTo>
                      <a:pt x="7387" y="34070"/>
                      <a:pt x="9656" y="37118"/>
                      <a:pt x="11491" y="38919"/>
                    </a:cubicBezTo>
                    <a:cubicBezTo>
                      <a:pt x="12409" y="39820"/>
                      <a:pt x="13240" y="40461"/>
                      <a:pt x="13829" y="40833"/>
                    </a:cubicBezTo>
                    <a:cubicBezTo>
                      <a:pt x="14409" y="41249"/>
                      <a:pt x="14721" y="41474"/>
                      <a:pt x="14721" y="41474"/>
                    </a:cubicBezTo>
                    <a:lnTo>
                      <a:pt x="14929" y="41604"/>
                    </a:lnTo>
                    <a:cubicBezTo>
                      <a:pt x="15803" y="42227"/>
                      <a:pt x="16020" y="43448"/>
                      <a:pt x="15397" y="44322"/>
                    </a:cubicBezTo>
                    <a:cubicBezTo>
                      <a:pt x="14860" y="45085"/>
                      <a:pt x="13873" y="45353"/>
                      <a:pt x="13050" y="44981"/>
                    </a:cubicBezTo>
                    <a:cubicBezTo>
                      <a:pt x="13050" y="44981"/>
                      <a:pt x="12617" y="44799"/>
                      <a:pt x="11794" y="44461"/>
                    </a:cubicBezTo>
                    <a:cubicBezTo>
                      <a:pt x="11387" y="44305"/>
                      <a:pt x="10902" y="44054"/>
                      <a:pt x="10348" y="43717"/>
                    </a:cubicBezTo>
                    <a:cubicBezTo>
                      <a:pt x="9794" y="43422"/>
                      <a:pt x="9145" y="43058"/>
                      <a:pt x="8487" y="42539"/>
                    </a:cubicBezTo>
                    <a:cubicBezTo>
                      <a:pt x="7110" y="41612"/>
                      <a:pt x="5629" y="40183"/>
                      <a:pt x="4209" y="38331"/>
                    </a:cubicBezTo>
                    <a:cubicBezTo>
                      <a:pt x="2815" y="36469"/>
                      <a:pt x="1533" y="34105"/>
                      <a:pt x="763" y="31299"/>
                    </a:cubicBezTo>
                    <a:cubicBezTo>
                      <a:pt x="-8" y="28529"/>
                      <a:pt x="-250" y="25307"/>
                      <a:pt x="295" y="22008"/>
                    </a:cubicBezTo>
                    <a:cubicBezTo>
                      <a:pt x="408" y="21194"/>
                      <a:pt x="624" y="20328"/>
                      <a:pt x="910" y="19436"/>
                    </a:cubicBezTo>
                    <a:cubicBezTo>
                      <a:pt x="1144" y="18492"/>
                      <a:pt x="1447" y="17930"/>
                      <a:pt x="1724" y="17194"/>
                    </a:cubicBezTo>
                    <a:cubicBezTo>
                      <a:pt x="2139" y="16207"/>
                      <a:pt x="2538" y="15644"/>
                      <a:pt x="2953" y="14830"/>
                    </a:cubicBezTo>
                    <a:cubicBezTo>
                      <a:pt x="3352" y="14076"/>
                      <a:pt x="3802" y="13340"/>
                      <a:pt x="4339" y="12656"/>
                    </a:cubicBezTo>
                    <a:cubicBezTo>
                      <a:pt x="6287" y="9773"/>
                      <a:pt x="8894" y="7236"/>
                      <a:pt x="11907" y="5244"/>
                    </a:cubicBezTo>
                    <a:lnTo>
                      <a:pt x="13024" y="4491"/>
                    </a:lnTo>
                    <a:lnTo>
                      <a:pt x="14228" y="3867"/>
                    </a:lnTo>
                    <a:cubicBezTo>
                      <a:pt x="15042" y="3434"/>
                      <a:pt x="15786" y="2958"/>
                      <a:pt x="16669" y="2629"/>
                    </a:cubicBezTo>
                    <a:cubicBezTo>
                      <a:pt x="17544" y="2317"/>
                      <a:pt x="18445" y="1858"/>
                      <a:pt x="19250" y="1607"/>
                    </a:cubicBezTo>
                    <a:lnTo>
                      <a:pt x="21666" y="889"/>
                    </a:lnTo>
                    <a:cubicBezTo>
                      <a:pt x="25441" y="-38"/>
                      <a:pt x="28931" y="-168"/>
                      <a:pt x="32576" y="170"/>
                    </a:cubicBezTo>
                    <a:cubicBezTo>
                      <a:pt x="36196" y="568"/>
                      <a:pt x="39555" y="1521"/>
                      <a:pt x="42811" y="3270"/>
                    </a:cubicBezTo>
                    <a:lnTo>
                      <a:pt x="44006" y="3885"/>
                    </a:lnTo>
                    <a:lnTo>
                      <a:pt x="44985" y="4534"/>
                    </a:lnTo>
                    <a:lnTo>
                      <a:pt x="45946" y="5166"/>
                    </a:lnTo>
                    <a:lnTo>
                      <a:pt x="46431" y="5487"/>
                    </a:lnTo>
                    <a:lnTo>
                      <a:pt x="46543" y="5573"/>
                    </a:lnTo>
                    <a:lnTo>
                      <a:pt x="46734" y="5703"/>
                    </a:lnTo>
                    <a:lnTo>
                      <a:pt x="46803" y="5755"/>
                    </a:lnTo>
                    <a:lnTo>
                      <a:pt x="47037" y="5971"/>
                    </a:lnTo>
                    <a:cubicBezTo>
                      <a:pt x="48405" y="7063"/>
                      <a:pt x="49635" y="8301"/>
                      <a:pt x="50622" y="9626"/>
                    </a:cubicBezTo>
                    <a:cubicBezTo>
                      <a:pt x="52639" y="12284"/>
                      <a:pt x="53903" y="15237"/>
                      <a:pt x="54510" y="18068"/>
                    </a:cubicBezTo>
                    <a:cubicBezTo>
                      <a:pt x="55133" y="20908"/>
                      <a:pt x="55098" y="23601"/>
                      <a:pt x="54717" y="25905"/>
                    </a:cubicBezTo>
                    <a:cubicBezTo>
                      <a:pt x="54319" y="28199"/>
                      <a:pt x="53670" y="30156"/>
                      <a:pt x="52890" y="31611"/>
                    </a:cubicBezTo>
                    <a:cubicBezTo>
                      <a:pt x="52163" y="33049"/>
                      <a:pt x="51297" y="34373"/>
                      <a:pt x="50821" y="34884"/>
                    </a:cubicBezTo>
                    <a:cubicBezTo>
                      <a:pt x="50327" y="35482"/>
                      <a:pt x="50059" y="35802"/>
                      <a:pt x="50059" y="35802"/>
                    </a:cubicBezTo>
                    <a:cubicBezTo>
                      <a:pt x="49357" y="36651"/>
                      <a:pt x="48111" y="36754"/>
                      <a:pt x="47279" y="36044"/>
                    </a:cubicBezTo>
                    <a:cubicBezTo>
                      <a:pt x="46561" y="35482"/>
                      <a:pt x="46405" y="34443"/>
                      <a:pt x="46820" y="33655"/>
                    </a:cubicBezTo>
                    <a:close/>
                  </a:path>
                </a:pathLst>
              </a:custGeom>
              <a:grpFill/>
              <a:ln w="8653" cap="flat">
                <a:noFill/>
                <a:prstDash val="solid"/>
                <a:miter/>
              </a:ln>
            </p:spPr>
            <p:txBody>
              <a:bodyPr rtlCol="0" anchor="ctr"/>
              <a:lstStyle/>
              <a:p>
                <a:endParaRPr lang="en-IN" dirty="0"/>
              </a:p>
            </p:txBody>
          </p:sp>
          <p:sp>
            <p:nvSpPr>
              <p:cNvPr id="567" name="Freeform: Shape 566">
                <a:extLst>
                  <a:ext uri="{FF2B5EF4-FFF2-40B4-BE49-F238E27FC236}">
                    <a16:creationId xmlns:a16="http://schemas.microsoft.com/office/drawing/2014/main" id="{BE7BBFFA-C262-4F62-8E42-BA6435D91E31}"/>
                  </a:ext>
                </a:extLst>
              </p:cNvPr>
              <p:cNvSpPr/>
              <p:nvPr/>
            </p:nvSpPr>
            <p:spPr>
              <a:xfrm>
                <a:off x="-1361132" y="2581715"/>
                <a:ext cx="55358" cy="42062"/>
              </a:xfrm>
              <a:custGeom>
                <a:avLst/>
                <a:gdLst>
                  <a:gd name="connsiteX0" fmla="*/ 43322 w 55358"/>
                  <a:gd name="connsiteY0" fmla="*/ 38716 h 42062"/>
                  <a:gd name="connsiteX1" fmla="*/ 44197 w 55358"/>
                  <a:gd name="connsiteY1" fmla="*/ 37842 h 42062"/>
                  <a:gd name="connsiteX2" fmla="*/ 45106 w 55358"/>
                  <a:gd name="connsiteY2" fmla="*/ 36889 h 42062"/>
                  <a:gd name="connsiteX3" fmla="*/ 46102 w 55358"/>
                  <a:gd name="connsiteY3" fmla="*/ 35582 h 42062"/>
                  <a:gd name="connsiteX4" fmla="*/ 49488 w 55358"/>
                  <a:gd name="connsiteY4" fmla="*/ 25736 h 42062"/>
                  <a:gd name="connsiteX5" fmla="*/ 48457 w 55358"/>
                  <a:gd name="connsiteY5" fmla="*/ 18948 h 42062"/>
                  <a:gd name="connsiteX6" fmla="*/ 46829 w 55358"/>
                  <a:gd name="connsiteY6" fmla="*/ 15527 h 42062"/>
                  <a:gd name="connsiteX7" fmla="*/ 46717 w 55358"/>
                  <a:gd name="connsiteY7" fmla="*/ 15319 h 42062"/>
                  <a:gd name="connsiteX8" fmla="*/ 46682 w 55358"/>
                  <a:gd name="connsiteY8" fmla="*/ 15250 h 42062"/>
                  <a:gd name="connsiteX9" fmla="*/ 46769 w 55358"/>
                  <a:gd name="connsiteY9" fmla="*/ 15363 h 42062"/>
                  <a:gd name="connsiteX10" fmla="*/ 46751 w 55358"/>
                  <a:gd name="connsiteY10" fmla="*/ 15328 h 42062"/>
                  <a:gd name="connsiteX11" fmla="*/ 46656 w 55358"/>
                  <a:gd name="connsiteY11" fmla="*/ 15207 h 42062"/>
                  <a:gd name="connsiteX12" fmla="*/ 46336 w 55358"/>
                  <a:gd name="connsiteY12" fmla="*/ 14739 h 42062"/>
                  <a:gd name="connsiteX13" fmla="*/ 45652 w 55358"/>
                  <a:gd name="connsiteY13" fmla="*/ 13795 h 42062"/>
                  <a:gd name="connsiteX14" fmla="*/ 44985 w 55358"/>
                  <a:gd name="connsiteY14" fmla="*/ 12851 h 42062"/>
                  <a:gd name="connsiteX15" fmla="*/ 44335 w 55358"/>
                  <a:gd name="connsiteY15" fmla="*/ 12089 h 42062"/>
                  <a:gd name="connsiteX16" fmla="*/ 37633 w 55358"/>
                  <a:gd name="connsiteY16" fmla="*/ 6591 h 42062"/>
                  <a:gd name="connsiteX17" fmla="*/ 28957 w 55358"/>
                  <a:gd name="connsiteY17" fmla="*/ 4011 h 42062"/>
                  <a:gd name="connsiteX18" fmla="*/ 26420 w 55358"/>
                  <a:gd name="connsiteY18" fmla="*/ 4028 h 42062"/>
                  <a:gd name="connsiteX19" fmla="*/ 24177 w 55358"/>
                  <a:gd name="connsiteY19" fmla="*/ 4296 h 42062"/>
                  <a:gd name="connsiteX20" fmla="*/ 21960 w 55358"/>
                  <a:gd name="connsiteY20" fmla="*/ 4807 h 42062"/>
                  <a:gd name="connsiteX21" fmla="*/ 19804 w 55358"/>
                  <a:gd name="connsiteY21" fmla="*/ 5552 h 42062"/>
                  <a:gd name="connsiteX22" fmla="*/ 12427 w 55358"/>
                  <a:gd name="connsiteY22" fmla="*/ 10306 h 42062"/>
                  <a:gd name="connsiteX23" fmla="*/ 10955 w 55358"/>
                  <a:gd name="connsiteY23" fmla="*/ 11830 h 42062"/>
                  <a:gd name="connsiteX24" fmla="*/ 9673 w 55358"/>
                  <a:gd name="connsiteY24" fmla="*/ 13302 h 42062"/>
                  <a:gd name="connsiteX25" fmla="*/ 8487 w 55358"/>
                  <a:gd name="connsiteY25" fmla="*/ 15007 h 42062"/>
                  <a:gd name="connsiteX26" fmla="*/ 7621 w 55358"/>
                  <a:gd name="connsiteY26" fmla="*/ 16566 h 42062"/>
                  <a:gd name="connsiteX27" fmla="*/ 5811 w 55358"/>
                  <a:gd name="connsiteY27" fmla="*/ 23208 h 42062"/>
                  <a:gd name="connsiteX28" fmla="*/ 8010 w 55358"/>
                  <a:gd name="connsiteY28" fmla="*/ 33365 h 42062"/>
                  <a:gd name="connsiteX29" fmla="*/ 9673 w 55358"/>
                  <a:gd name="connsiteY29" fmla="*/ 35876 h 42062"/>
                  <a:gd name="connsiteX30" fmla="*/ 10340 w 55358"/>
                  <a:gd name="connsiteY30" fmla="*/ 36751 h 42062"/>
                  <a:gd name="connsiteX31" fmla="*/ 10496 w 55358"/>
                  <a:gd name="connsiteY31" fmla="*/ 36941 h 42062"/>
                  <a:gd name="connsiteX32" fmla="*/ 10158 w 55358"/>
                  <a:gd name="connsiteY32" fmla="*/ 39669 h 42062"/>
                  <a:gd name="connsiteX33" fmla="*/ 7690 w 55358"/>
                  <a:gd name="connsiteY33" fmla="*/ 39634 h 42062"/>
                  <a:gd name="connsiteX34" fmla="*/ 6677 w 55358"/>
                  <a:gd name="connsiteY34" fmla="*/ 38759 h 42062"/>
                  <a:gd name="connsiteX35" fmla="*/ 5508 w 55358"/>
                  <a:gd name="connsiteY35" fmla="*/ 37625 h 42062"/>
                  <a:gd name="connsiteX36" fmla="*/ 4071 w 55358"/>
                  <a:gd name="connsiteY36" fmla="*/ 35945 h 42062"/>
                  <a:gd name="connsiteX37" fmla="*/ 1231 w 55358"/>
                  <a:gd name="connsiteY37" fmla="*/ 30672 h 42062"/>
                  <a:gd name="connsiteX38" fmla="*/ 10 w 55358"/>
                  <a:gd name="connsiteY38" fmla="*/ 22922 h 42062"/>
                  <a:gd name="connsiteX39" fmla="*/ 2313 w 55358"/>
                  <a:gd name="connsiteY39" fmla="*/ 13908 h 42062"/>
                  <a:gd name="connsiteX40" fmla="*/ 3638 w 55358"/>
                  <a:gd name="connsiteY40" fmla="*/ 11656 h 42062"/>
                  <a:gd name="connsiteX41" fmla="*/ 5084 w 55358"/>
                  <a:gd name="connsiteY41" fmla="*/ 9726 h 42062"/>
                  <a:gd name="connsiteX42" fmla="*/ 6937 w 55358"/>
                  <a:gd name="connsiteY42" fmla="*/ 7829 h 42062"/>
                  <a:gd name="connsiteX43" fmla="*/ 8920 w 55358"/>
                  <a:gd name="connsiteY43" fmla="*/ 6158 h 42062"/>
                  <a:gd name="connsiteX44" fmla="*/ 18332 w 55358"/>
                  <a:gd name="connsiteY44" fmla="*/ 1318 h 42062"/>
                  <a:gd name="connsiteX45" fmla="*/ 19622 w 55358"/>
                  <a:gd name="connsiteY45" fmla="*/ 919 h 42062"/>
                  <a:gd name="connsiteX46" fmla="*/ 20956 w 55358"/>
                  <a:gd name="connsiteY46" fmla="*/ 660 h 42062"/>
                  <a:gd name="connsiteX47" fmla="*/ 23666 w 55358"/>
                  <a:gd name="connsiteY47" fmla="*/ 218 h 42062"/>
                  <a:gd name="connsiteX48" fmla="*/ 26420 w 55358"/>
                  <a:gd name="connsiteY48" fmla="*/ 1 h 42062"/>
                  <a:gd name="connsiteX49" fmla="*/ 28948 w 55358"/>
                  <a:gd name="connsiteY49" fmla="*/ 19 h 42062"/>
                  <a:gd name="connsiteX50" fmla="*/ 39573 w 55358"/>
                  <a:gd name="connsiteY50" fmla="*/ 2547 h 42062"/>
                  <a:gd name="connsiteX51" fmla="*/ 48423 w 55358"/>
                  <a:gd name="connsiteY51" fmla="*/ 8531 h 42062"/>
                  <a:gd name="connsiteX52" fmla="*/ 49392 w 55358"/>
                  <a:gd name="connsiteY52" fmla="*/ 9466 h 42062"/>
                  <a:gd name="connsiteX53" fmla="*/ 50146 w 55358"/>
                  <a:gd name="connsiteY53" fmla="*/ 10349 h 42062"/>
                  <a:gd name="connsiteX54" fmla="*/ 50873 w 55358"/>
                  <a:gd name="connsiteY54" fmla="*/ 11258 h 42062"/>
                  <a:gd name="connsiteX55" fmla="*/ 51237 w 55358"/>
                  <a:gd name="connsiteY55" fmla="*/ 11700 h 42062"/>
                  <a:gd name="connsiteX56" fmla="*/ 51323 w 55358"/>
                  <a:gd name="connsiteY56" fmla="*/ 11830 h 42062"/>
                  <a:gd name="connsiteX57" fmla="*/ 51471 w 55358"/>
                  <a:gd name="connsiteY57" fmla="*/ 12012 h 42062"/>
                  <a:gd name="connsiteX58" fmla="*/ 51523 w 55358"/>
                  <a:gd name="connsiteY58" fmla="*/ 12089 h 42062"/>
                  <a:gd name="connsiteX59" fmla="*/ 51696 w 55358"/>
                  <a:gd name="connsiteY59" fmla="*/ 12367 h 42062"/>
                  <a:gd name="connsiteX60" fmla="*/ 54042 w 55358"/>
                  <a:gd name="connsiteY60" fmla="*/ 16904 h 42062"/>
                  <a:gd name="connsiteX61" fmla="*/ 55280 w 55358"/>
                  <a:gd name="connsiteY61" fmla="*/ 26126 h 42062"/>
                  <a:gd name="connsiteX62" fmla="*/ 53168 w 55358"/>
                  <a:gd name="connsiteY62" fmla="*/ 33651 h 42062"/>
                  <a:gd name="connsiteX63" fmla="*/ 49721 w 55358"/>
                  <a:gd name="connsiteY63" fmla="*/ 38578 h 42062"/>
                  <a:gd name="connsiteX64" fmla="*/ 46795 w 55358"/>
                  <a:gd name="connsiteY64" fmla="*/ 41089 h 42062"/>
                  <a:gd name="connsiteX65" fmla="*/ 45781 w 55358"/>
                  <a:gd name="connsiteY65" fmla="*/ 41747 h 42062"/>
                  <a:gd name="connsiteX66" fmla="*/ 43071 w 55358"/>
                  <a:gd name="connsiteY66" fmla="*/ 41184 h 42062"/>
                  <a:gd name="connsiteX67" fmla="*/ 43322 w 55358"/>
                  <a:gd name="connsiteY67" fmla="*/ 38716 h 42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5358" h="42062">
                    <a:moveTo>
                      <a:pt x="43322" y="38716"/>
                    </a:moveTo>
                    <a:cubicBezTo>
                      <a:pt x="43322" y="38716"/>
                      <a:pt x="43625" y="38413"/>
                      <a:pt x="44197" y="37842"/>
                    </a:cubicBezTo>
                    <a:cubicBezTo>
                      <a:pt x="44491" y="37564"/>
                      <a:pt x="44838" y="37253"/>
                      <a:pt x="45106" y="36889"/>
                    </a:cubicBezTo>
                    <a:cubicBezTo>
                      <a:pt x="45392" y="36517"/>
                      <a:pt x="45756" y="36127"/>
                      <a:pt x="46102" y="35582"/>
                    </a:cubicBezTo>
                    <a:cubicBezTo>
                      <a:pt x="47574" y="33477"/>
                      <a:pt x="49271" y="30083"/>
                      <a:pt x="49488" y="25736"/>
                    </a:cubicBezTo>
                    <a:cubicBezTo>
                      <a:pt x="49574" y="23580"/>
                      <a:pt x="49271" y="21234"/>
                      <a:pt x="48457" y="18948"/>
                    </a:cubicBezTo>
                    <a:cubicBezTo>
                      <a:pt x="48076" y="17744"/>
                      <a:pt x="47479" y="16661"/>
                      <a:pt x="46829" y="15527"/>
                    </a:cubicBezTo>
                    <a:lnTo>
                      <a:pt x="46717" y="15319"/>
                    </a:lnTo>
                    <a:lnTo>
                      <a:pt x="46682" y="15250"/>
                    </a:lnTo>
                    <a:cubicBezTo>
                      <a:pt x="46873" y="15510"/>
                      <a:pt x="46717" y="15319"/>
                      <a:pt x="46769" y="15363"/>
                    </a:cubicBezTo>
                    <a:lnTo>
                      <a:pt x="46751" y="15328"/>
                    </a:lnTo>
                    <a:lnTo>
                      <a:pt x="46656" y="15207"/>
                    </a:lnTo>
                    <a:lnTo>
                      <a:pt x="46336" y="14739"/>
                    </a:lnTo>
                    <a:lnTo>
                      <a:pt x="45652" y="13795"/>
                    </a:lnTo>
                    <a:lnTo>
                      <a:pt x="44985" y="12851"/>
                    </a:lnTo>
                    <a:lnTo>
                      <a:pt x="44335" y="12089"/>
                    </a:lnTo>
                    <a:cubicBezTo>
                      <a:pt x="42690" y="10020"/>
                      <a:pt x="40248" y="7985"/>
                      <a:pt x="37633" y="6591"/>
                    </a:cubicBezTo>
                    <a:cubicBezTo>
                      <a:pt x="35036" y="5128"/>
                      <a:pt x="31814" y="4236"/>
                      <a:pt x="28957" y="4011"/>
                    </a:cubicBezTo>
                    <a:lnTo>
                      <a:pt x="26420" y="4028"/>
                    </a:lnTo>
                    <a:cubicBezTo>
                      <a:pt x="25589" y="4045"/>
                      <a:pt x="24930" y="4201"/>
                      <a:pt x="24177" y="4296"/>
                    </a:cubicBezTo>
                    <a:cubicBezTo>
                      <a:pt x="23458" y="4357"/>
                      <a:pt x="22705" y="4617"/>
                      <a:pt x="21960" y="4807"/>
                    </a:cubicBezTo>
                    <a:cubicBezTo>
                      <a:pt x="21207" y="4980"/>
                      <a:pt x="20488" y="5231"/>
                      <a:pt x="19804" y="5552"/>
                    </a:cubicBezTo>
                    <a:cubicBezTo>
                      <a:pt x="17007" y="6686"/>
                      <a:pt x="14462" y="8305"/>
                      <a:pt x="12427" y="10306"/>
                    </a:cubicBezTo>
                    <a:cubicBezTo>
                      <a:pt x="11881" y="10765"/>
                      <a:pt x="11405" y="11267"/>
                      <a:pt x="10955" y="11830"/>
                    </a:cubicBezTo>
                    <a:cubicBezTo>
                      <a:pt x="10539" y="12323"/>
                      <a:pt x="9942" y="12903"/>
                      <a:pt x="9673" y="13302"/>
                    </a:cubicBezTo>
                    <a:cubicBezTo>
                      <a:pt x="9258" y="13899"/>
                      <a:pt x="8703" y="14566"/>
                      <a:pt x="8487" y="15007"/>
                    </a:cubicBezTo>
                    <a:cubicBezTo>
                      <a:pt x="8184" y="15492"/>
                      <a:pt x="7881" y="15986"/>
                      <a:pt x="7621" y="16566"/>
                    </a:cubicBezTo>
                    <a:cubicBezTo>
                      <a:pt x="6538" y="18766"/>
                      <a:pt x="5967" y="21051"/>
                      <a:pt x="5811" y="23208"/>
                    </a:cubicBezTo>
                    <a:cubicBezTo>
                      <a:pt x="5508" y="27546"/>
                      <a:pt x="6781" y="31114"/>
                      <a:pt x="8010" y="33365"/>
                    </a:cubicBezTo>
                    <a:cubicBezTo>
                      <a:pt x="8625" y="34499"/>
                      <a:pt x="9231" y="35348"/>
                      <a:pt x="9673" y="35876"/>
                    </a:cubicBezTo>
                    <a:cubicBezTo>
                      <a:pt x="10115" y="36430"/>
                      <a:pt x="10340" y="36751"/>
                      <a:pt x="10340" y="36751"/>
                    </a:cubicBezTo>
                    <a:lnTo>
                      <a:pt x="10496" y="36941"/>
                    </a:lnTo>
                    <a:cubicBezTo>
                      <a:pt x="11154" y="37790"/>
                      <a:pt x="10998" y="39028"/>
                      <a:pt x="10158" y="39669"/>
                    </a:cubicBezTo>
                    <a:cubicBezTo>
                      <a:pt x="9396" y="40240"/>
                      <a:pt x="8383" y="40197"/>
                      <a:pt x="7690" y="39634"/>
                    </a:cubicBezTo>
                    <a:cubicBezTo>
                      <a:pt x="7690" y="39634"/>
                      <a:pt x="7335" y="39339"/>
                      <a:pt x="6677" y="38759"/>
                    </a:cubicBezTo>
                    <a:cubicBezTo>
                      <a:pt x="6331" y="38482"/>
                      <a:pt x="5924" y="38101"/>
                      <a:pt x="5508" y="37625"/>
                    </a:cubicBezTo>
                    <a:cubicBezTo>
                      <a:pt x="5058" y="37158"/>
                      <a:pt x="4564" y="36603"/>
                      <a:pt x="4071" y="35945"/>
                    </a:cubicBezTo>
                    <a:cubicBezTo>
                      <a:pt x="3032" y="34655"/>
                      <a:pt x="2044" y="32854"/>
                      <a:pt x="1231" y="30672"/>
                    </a:cubicBezTo>
                    <a:cubicBezTo>
                      <a:pt x="434" y="28464"/>
                      <a:pt x="-77" y="25831"/>
                      <a:pt x="10" y="22922"/>
                    </a:cubicBezTo>
                    <a:cubicBezTo>
                      <a:pt x="96" y="20030"/>
                      <a:pt x="789" y="16887"/>
                      <a:pt x="2313" y="13908"/>
                    </a:cubicBezTo>
                    <a:cubicBezTo>
                      <a:pt x="2651" y="13172"/>
                      <a:pt x="3118" y="12410"/>
                      <a:pt x="3638" y="11656"/>
                    </a:cubicBezTo>
                    <a:cubicBezTo>
                      <a:pt x="4149" y="10782"/>
                      <a:pt x="4590" y="10358"/>
                      <a:pt x="5084" y="9726"/>
                    </a:cubicBezTo>
                    <a:cubicBezTo>
                      <a:pt x="5759" y="8912"/>
                      <a:pt x="6322" y="8470"/>
                      <a:pt x="6937" y="7829"/>
                    </a:cubicBezTo>
                    <a:cubicBezTo>
                      <a:pt x="7543" y="7223"/>
                      <a:pt x="8192" y="6660"/>
                      <a:pt x="8920" y="6158"/>
                    </a:cubicBezTo>
                    <a:cubicBezTo>
                      <a:pt x="11621" y="3976"/>
                      <a:pt x="14877" y="2322"/>
                      <a:pt x="18332" y="1318"/>
                    </a:cubicBezTo>
                    <a:lnTo>
                      <a:pt x="19622" y="919"/>
                    </a:lnTo>
                    <a:lnTo>
                      <a:pt x="20956" y="660"/>
                    </a:lnTo>
                    <a:cubicBezTo>
                      <a:pt x="21848" y="495"/>
                      <a:pt x="22705" y="253"/>
                      <a:pt x="23666" y="218"/>
                    </a:cubicBezTo>
                    <a:cubicBezTo>
                      <a:pt x="24584" y="148"/>
                      <a:pt x="25580" y="-16"/>
                      <a:pt x="26420" y="1"/>
                    </a:cubicBezTo>
                    <a:lnTo>
                      <a:pt x="28948" y="19"/>
                    </a:lnTo>
                    <a:cubicBezTo>
                      <a:pt x="32819" y="253"/>
                      <a:pt x="36187" y="1153"/>
                      <a:pt x="39573" y="2547"/>
                    </a:cubicBezTo>
                    <a:cubicBezTo>
                      <a:pt x="42924" y="3976"/>
                      <a:pt x="45868" y="5898"/>
                      <a:pt x="48423" y="8531"/>
                    </a:cubicBezTo>
                    <a:lnTo>
                      <a:pt x="49392" y="9466"/>
                    </a:lnTo>
                    <a:lnTo>
                      <a:pt x="50146" y="10349"/>
                    </a:lnTo>
                    <a:lnTo>
                      <a:pt x="50873" y="11258"/>
                    </a:lnTo>
                    <a:lnTo>
                      <a:pt x="51237" y="11700"/>
                    </a:lnTo>
                    <a:lnTo>
                      <a:pt x="51323" y="11830"/>
                    </a:lnTo>
                    <a:lnTo>
                      <a:pt x="51471" y="12012"/>
                    </a:lnTo>
                    <a:lnTo>
                      <a:pt x="51523" y="12089"/>
                    </a:lnTo>
                    <a:lnTo>
                      <a:pt x="51696" y="12367"/>
                    </a:lnTo>
                    <a:cubicBezTo>
                      <a:pt x="52683" y="13804"/>
                      <a:pt x="53488" y="15345"/>
                      <a:pt x="54042" y="16904"/>
                    </a:cubicBezTo>
                    <a:cubicBezTo>
                      <a:pt x="55194" y="20039"/>
                      <a:pt x="55532" y="23251"/>
                      <a:pt x="55280" y="26126"/>
                    </a:cubicBezTo>
                    <a:cubicBezTo>
                      <a:pt x="55029" y="29018"/>
                      <a:pt x="54207" y="31572"/>
                      <a:pt x="53168" y="33651"/>
                    </a:cubicBezTo>
                    <a:cubicBezTo>
                      <a:pt x="52094" y="35755"/>
                      <a:pt x="50925" y="37409"/>
                      <a:pt x="49721" y="38578"/>
                    </a:cubicBezTo>
                    <a:cubicBezTo>
                      <a:pt x="48613" y="39721"/>
                      <a:pt x="47383" y="40760"/>
                      <a:pt x="46795" y="41089"/>
                    </a:cubicBezTo>
                    <a:cubicBezTo>
                      <a:pt x="46136" y="41522"/>
                      <a:pt x="45781" y="41747"/>
                      <a:pt x="45781" y="41747"/>
                    </a:cubicBezTo>
                    <a:cubicBezTo>
                      <a:pt x="44864" y="42336"/>
                      <a:pt x="43660" y="42076"/>
                      <a:pt x="43071" y="41184"/>
                    </a:cubicBezTo>
                    <a:cubicBezTo>
                      <a:pt x="42552" y="40379"/>
                      <a:pt x="42682" y="39366"/>
                      <a:pt x="43322" y="38716"/>
                    </a:cubicBezTo>
                    <a:close/>
                  </a:path>
                </a:pathLst>
              </a:custGeom>
              <a:grpFill/>
              <a:ln w="8653" cap="flat">
                <a:noFill/>
                <a:prstDash val="solid"/>
                <a:miter/>
              </a:ln>
            </p:spPr>
            <p:txBody>
              <a:bodyPr rtlCol="0" anchor="ctr"/>
              <a:lstStyle/>
              <a:p>
                <a:endParaRPr lang="en-IN" dirty="0"/>
              </a:p>
            </p:txBody>
          </p:sp>
          <p:sp>
            <p:nvSpPr>
              <p:cNvPr id="568" name="Freeform: Shape 567">
                <a:extLst>
                  <a:ext uri="{FF2B5EF4-FFF2-40B4-BE49-F238E27FC236}">
                    <a16:creationId xmlns:a16="http://schemas.microsoft.com/office/drawing/2014/main" id="{E81FEB6B-DF93-40D0-852C-97F167F2B46D}"/>
                  </a:ext>
                </a:extLst>
              </p:cNvPr>
              <p:cNvSpPr/>
              <p:nvPr/>
            </p:nvSpPr>
            <p:spPr>
              <a:xfrm>
                <a:off x="-1021726" y="2652698"/>
                <a:ext cx="54577" cy="46829"/>
              </a:xfrm>
              <a:custGeom>
                <a:avLst/>
                <a:gdLst>
                  <a:gd name="connsiteX0" fmla="*/ 37889 w 54577"/>
                  <a:gd name="connsiteY0" fmla="*/ 43110 h 46829"/>
                  <a:gd name="connsiteX1" fmla="*/ 38972 w 54577"/>
                  <a:gd name="connsiteY1" fmla="*/ 42556 h 46829"/>
                  <a:gd name="connsiteX2" fmla="*/ 40124 w 54577"/>
                  <a:gd name="connsiteY2" fmla="*/ 41880 h 46829"/>
                  <a:gd name="connsiteX3" fmla="*/ 41474 w 54577"/>
                  <a:gd name="connsiteY3" fmla="*/ 40928 h 46829"/>
                  <a:gd name="connsiteX4" fmla="*/ 47588 w 54577"/>
                  <a:gd name="connsiteY4" fmla="*/ 32529 h 46829"/>
                  <a:gd name="connsiteX5" fmla="*/ 48601 w 54577"/>
                  <a:gd name="connsiteY5" fmla="*/ 25723 h 46829"/>
                  <a:gd name="connsiteX6" fmla="*/ 48081 w 54577"/>
                  <a:gd name="connsiteY6" fmla="*/ 21982 h 46829"/>
                  <a:gd name="connsiteX7" fmla="*/ 48029 w 54577"/>
                  <a:gd name="connsiteY7" fmla="*/ 21740 h 46829"/>
                  <a:gd name="connsiteX8" fmla="*/ 48012 w 54577"/>
                  <a:gd name="connsiteY8" fmla="*/ 21696 h 46829"/>
                  <a:gd name="connsiteX9" fmla="*/ 48064 w 54577"/>
                  <a:gd name="connsiteY9" fmla="*/ 21826 h 46829"/>
                  <a:gd name="connsiteX10" fmla="*/ 48055 w 54577"/>
                  <a:gd name="connsiteY10" fmla="*/ 21774 h 46829"/>
                  <a:gd name="connsiteX11" fmla="*/ 48003 w 54577"/>
                  <a:gd name="connsiteY11" fmla="*/ 21644 h 46829"/>
                  <a:gd name="connsiteX12" fmla="*/ 47821 w 54577"/>
                  <a:gd name="connsiteY12" fmla="*/ 21090 h 46829"/>
                  <a:gd name="connsiteX13" fmla="*/ 47449 w 54577"/>
                  <a:gd name="connsiteY13" fmla="*/ 20008 h 46829"/>
                  <a:gd name="connsiteX14" fmla="*/ 47103 w 54577"/>
                  <a:gd name="connsiteY14" fmla="*/ 18899 h 46829"/>
                  <a:gd name="connsiteX15" fmla="*/ 46687 w 54577"/>
                  <a:gd name="connsiteY15" fmla="*/ 17973 h 46829"/>
                  <a:gd name="connsiteX16" fmla="*/ 41890 w 54577"/>
                  <a:gd name="connsiteY16" fmla="*/ 10751 h 46829"/>
                  <a:gd name="connsiteX17" fmla="*/ 34374 w 54577"/>
                  <a:gd name="connsiteY17" fmla="*/ 5712 h 46829"/>
                  <a:gd name="connsiteX18" fmla="*/ 31967 w 54577"/>
                  <a:gd name="connsiteY18" fmla="*/ 5002 h 46829"/>
                  <a:gd name="connsiteX19" fmla="*/ 29724 w 54577"/>
                  <a:gd name="connsiteY19" fmla="*/ 4594 h 46829"/>
                  <a:gd name="connsiteX20" fmla="*/ 27464 w 54577"/>
                  <a:gd name="connsiteY20" fmla="*/ 4421 h 46829"/>
                  <a:gd name="connsiteX21" fmla="*/ 25169 w 54577"/>
                  <a:gd name="connsiteY21" fmla="*/ 4491 h 46829"/>
                  <a:gd name="connsiteX22" fmla="*/ 16727 w 54577"/>
                  <a:gd name="connsiteY22" fmla="*/ 6855 h 46829"/>
                  <a:gd name="connsiteX23" fmla="*/ 14865 w 54577"/>
                  <a:gd name="connsiteY23" fmla="*/ 7885 h 46829"/>
                  <a:gd name="connsiteX24" fmla="*/ 13211 w 54577"/>
                  <a:gd name="connsiteY24" fmla="*/ 8881 h 46829"/>
                  <a:gd name="connsiteX25" fmla="*/ 11574 w 54577"/>
                  <a:gd name="connsiteY25" fmla="*/ 10197 h 46829"/>
                  <a:gd name="connsiteX26" fmla="*/ 10302 w 54577"/>
                  <a:gd name="connsiteY26" fmla="*/ 11418 h 46829"/>
                  <a:gd name="connsiteX27" fmla="*/ 6613 w 54577"/>
                  <a:gd name="connsiteY27" fmla="*/ 17237 h 46829"/>
                  <a:gd name="connsiteX28" fmla="*/ 5730 w 54577"/>
                  <a:gd name="connsiteY28" fmla="*/ 27585 h 46829"/>
                  <a:gd name="connsiteX29" fmla="*/ 6570 w 54577"/>
                  <a:gd name="connsiteY29" fmla="*/ 30494 h 46829"/>
                  <a:gd name="connsiteX30" fmla="*/ 6942 w 54577"/>
                  <a:gd name="connsiteY30" fmla="*/ 31498 h 46829"/>
                  <a:gd name="connsiteX31" fmla="*/ 7028 w 54577"/>
                  <a:gd name="connsiteY31" fmla="*/ 31715 h 46829"/>
                  <a:gd name="connsiteX32" fmla="*/ 5911 w 54577"/>
                  <a:gd name="connsiteY32" fmla="*/ 34226 h 46829"/>
                  <a:gd name="connsiteX33" fmla="*/ 3573 w 54577"/>
                  <a:gd name="connsiteY33" fmla="*/ 33464 h 46829"/>
                  <a:gd name="connsiteX34" fmla="*/ 2846 w 54577"/>
                  <a:gd name="connsiteY34" fmla="*/ 32347 h 46829"/>
                  <a:gd name="connsiteX35" fmla="*/ 2067 w 54577"/>
                  <a:gd name="connsiteY35" fmla="*/ 30927 h 46829"/>
                  <a:gd name="connsiteX36" fmla="*/ 1192 w 54577"/>
                  <a:gd name="connsiteY36" fmla="*/ 28901 h 46829"/>
                  <a:gd name="connsiteX37" fmla="*/ 23 w 54577"/>
                  <a:gd name="connsiteY37" fmla="*/ 22995 h 46829"/>
                  <a:gd name="connsiteX38" fmla="*/ 1140 w 54577"/>
                  <a:gd name="connsiteY38" fmla="*/ 15245 h 46829"/>
                  <a:gd name="connsiteX39" fmla="*/ 5998 w 54577"/>
                  <a:gd name="connsiteY39" fmla="*/ 7305 h 46829"/>
                  <a:gd name="connsiteX40" fmla="*/ 7929 w 54577"/>
                  <a:gd name="connsiteY40" fmla="*/ 5538 h 46829"/>
                  <a:gd name="connsiteX41" fmla="*/ 9903 w 54577"/>
                  <a:gd name="connsiteY41" fmla="*/ 4136 h 46829"/>
                  <a:gd name="connsiteX42" fmla="*/ 12224 w 54577"/>
                  <a:gd name="connsiteY42" fmla="*/ 2872 h 46829"/>
                  <a:gd name="connsiteX43" fmla="*/ 14588 w 54577"/>
                  <a:gd name="connsiteY43" fmla="*/ 1832 h 46829"/>
                  <a:gd name="connsiteX44" fmla="*/ 25022 w 54577"/>
                  <a:gd name="connsiteY44" fmla="*/ 5 h 46829"/>
                  <a:gd name="connsiteX45" fmla="*/ 26382 w 54577"/>
                  <a:gd name="connsiteY45" fmla="*/ 5 h 46829"/>
                  <a:gd name="connsiteX46" fmla="*/ 27706 w 54577"/>
                  <a:gd name="connsiteY46" fmla="*/ 152 h 46829"/>
                  <a:gd name="connsiteX47" fmla="*/ 30443 w 54577"/>
                  <a:gd name="connsiteY47" fmla="*/ 516 h 46829"/>
                  <a:gd name="connsiteX48" fmla="*/ 33136 w 54577"/>
                  <a:gd name="connsiteY48" fmla="*/ 1131 h 46829"/>
                  <a:gd name="connsiteX49" fmla="*/ 35534 w 54577"/>
                  <a:gd name="connsiteY49" fmla="*/ 1893 h 46829"/>
                  <a:gd name="connsiteX50" fmla="*/ 44964 w 54577"/>
                  <a:gd name="connsiteY50" fmla="*/ 7435 h 46829"/>
                  <a:gd name="connsiteX51" fmla="*/ 51649 w 54577"/>
                  <a:gd name="connsiteY51" fmla="*/ 15756 h 46829"/>
                  <a:gd name="connsiteX52" fmla="*/ 52290 w 54577"/>
                  <a:gd name="connsiteY52" fmla="*/ 16951 h 46829"/>
                  <a:gd name="connsiteX53" fmla="*/ 52757 w 54577"/>
                  <a:gd name="connsiteY53" fmla="*/ 18025 h 46829"/>
                  <a:gd name="connsiteX54" fmla="*/ 53190 w 54577"/>
                  <a:gd name="connsiteY54" fmla="*/ 19107 h 46829"/>
                  <a:gd name="connsiteX55" fmla="*/ 53398 w 54577"/>
                  <a:gd name="connsiteY55" fmla="*/ 19644 h 46829"/>
                  <a:gd name="connsiteX56" fmla="*/ 53450 w 54577"/>
                  <a:gd name="connsiteY56" fmla="*/ 19765 h 46829"/>
                  <a:gd name="connsiteX57" fmla="*/ 53528 w 54577"/>
                  <a:gd name="connsiteY57" fmla="*/ 19999 h 46829"/>
                  <a:gd name="connsiteX58" fmla="*/ 53554 w 54577"/>
                  <a:gd name="connsiteY58" fmla="*/ 20077 h 46829"/>
                  <a:gd name="connsiteX59" fmla="*/ 53649 w 54577"/>
                  <a:gd name="connsiteY59" fmla="*/ 20389 h 46829"/>
                  <a:gd name="connsiteX60" fmla="*/ 54549 w 54577"/>
                  <a:gd name="connsiteY60" fmla="*/ 25428 h 46829"/>
                  <a:gd name="connsiteX61" fmla="*/ 52991 w 54577"/>
                  <a:gd name="connsiteY61" fmla="*/ 34607 h 46829"/>
                  <a:gd name="connsiteX62" fmla="*/ 48765 w 54577"/>
                  <a:gd name="connsiteY62" fmla="*/ 41197 h 46829"/>
                  <a:gd name="connsiteX63" fmla="*/ 44029 w 54577"/>
                  <a:gd name="connsiteY63" fmla="*/ 44877 h 46829"/>
                  <a:gd name="connsiteX64" fmla="*/ 40496 w 54577"/>
                  <a:gd name="connsiteY64" fmla="*/ 46418 h 46829"/>
                  <a:gd name="connsiteX65" fmla="*/ 39327 w 54577"/>
                  <a:gd name="connsiteY65" fmla="*/ 46756 h 46829"/>
                  <a:gd name="connsiteX66" fmla="*/ 36885 w 54577"/>
                  <a:gd name="connsiteY66" fmla="*/ 45405 h 46829"/>
                  <a:gd name="connsiteX67" fmla="*/ 37889 w 54577"/>
                  <a:gd name="connsiteY67" fmla="*/ 43110 h 4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4577" h="46829">
                    <a:moveTo>
                      <a:pt x="37889" y="43110"/>
                    </a:moveTo>
                    <a:cubicBezTo>
                      <a:pt x="37889" y="43110"/>
                      <a:pt x="38270" y="42920"/>
                      <a:pt x="38972" y="42556"/>
                    </a:cubicBezTo>
                    <a:cubicBezTo>
                      <a:pt x="39344" y="42357"/>
                      <a:pt x="39769" y="42149"/>
                      <a:pt x="40124" y="41880"/>
                    </a:cubicBezTo>
                    <a:cubicBezTo>
                      <a:pt x="40530" y="41629"/>
                      <a:pt x="40972" y="41353"/>
                      <a:pt x="41474" y="40928"/>
                    </a:cubicBezTo>
                    <a:cubicBezTo>
                      <a:pt x="43509" y="39370"/>
                      <a:pt x="46124" y="36624"/>
                      <a:pt x="47588" y="32529"/>
                    </a:cubicBezTo>
                    <a:cubicBezTo>
                      <a:pt x="48324" y="30494"/>
                      <a:pt x="48713" y="28173"/>
                      <a:pt x="48601" y="25723"/>
                    </a:cubicBezTo>
                    <a:cubicBezTo>
                      <a:pt x="48609" y="24493"/>
                      <a:pt x="48358" y="23255"/>
                      <a:pt x="48081" y="21982"/>
                    </a:cubicBezTo>
                    <a:lnTo>
                      <a:pt x="48029" y="21740"/>
                    </a:lnTo>
                    <a:lnTo>
                      <a:pt x="48012" y="21696"/>
                    </a:lnTo>
                    <a:cubicBezTo>
                      <a:pt x="48124" y="21991"/>
                      <a:pt x="48038" y="21757"/>
                      <a:pt x="48064" y="21826"/>
                    </a:cubicBezTo>
                    <a:lnTo>
                      <a:pt x="48055" y="21774"/>
                    </a:lnTo>
                    <a:lnTo>
                      <a:pt x="48003" y="21644"/>
                    </a:lnTo>
                    <a:lnTo>
                      <a:pt x="47821" y="21090"/>
                    </a:lnTo>
                    <a:lnTo>
                      <a:pt x="47449" y="20008"/>
                    </a:lnTo>
                    <a:lnTo>
                      <a:pt x="47103" y="18899"/>
                    </a:lnTo>
                    <a:lnTo>
                      <a:pt x="46687" y="17973"/>
                    </a:lnTo>
                    <a:cubicBezTo>
                      <a:pt x="45726" y="15505"/>
                      <a:pt x="43994" y="12864"/>
                      <a:pt x="41890" y="10751"/>
                    </a:cubicBezTo>
                    <a:cubicBezTo>
                      <a:pt x="39864" y="8560"/>
                      <a:pt x="37041" y="6785"/>
                      <a:pt x="34374" y="5712"/>
                    </a:cubicBezTo>
                    <a:lnTo>
                      <a:pt x="31967" y="5002"/>
                    </a:lnTo>
                    <a:cubicBezTo>
                      <a:pt x="31153" y="4777"/>
                      <a:pt x="30477" y="4733"/>
                      <a:pt x="29724" y="4594"/>
                    </a:cubicBezTo>
                    <a:cubicBezTo>
                      <a:pt x="29014" y="4430"/>
                      <a:pt x="28209" y="4465"/>
                      <a:pt x="27464" y="4421"/>
                    </a:cubicBezTo>
                    <a:cubicBezTo>
                      <a:pt x="26693" y="4352"/>
                      <a:pt x="25922" y="4413"/>
                      <a:pt x="25169" y="4491"/>
                    </a:cubicBezTo>
                    <a:cubicBezTo>
                      <a:pt x="22156" y="4742"/>
                      <a:pt x="19255" y="5556"/>
                      <a:pt x="16727" y="6855"/>
                    </a:cubicBezTo>
                    <a:cubicBezTo>
                      <a:pt x="16068" y="7132"/>
                      <a:pt x="15462" y="7478"/>
                      <a:pt x="14865" y="7885"/>
                    </a:cubicBezTo>
                    <a:cubicBezTo>
                      <a:pt x="14337" y="8223"/>
                      <a:pt x="13583" y="8604"/>
                      <a:pt x="13211" y="8881"/>
                    </a:cubicBezTo>
                    <a:cubicBezTo>
                      <a:pt x="12639" y="9340"/>
                      <a:pt x="11895" y="9833"/>
                      <a:pt x="11574" y="10197"/>
                    </a:cubicBezTo>
                    <a:cubicBezTo>
                      <a:pt x="11150" y="10552"/>
                      <a:pt x="10717" y="10924"/>
                      <a:pt x="10302" y="11418"/>
                    </a:cubicBezTo>
                    <a:cubicBezTo>
                      <a:pt x="8622" y="13193"/>
                      <a:pt x="7392" y="15219"/>
                      <a:pt x="6613" y="17237"/>
                    </a:cubicBezTo>
                    <a:cubicBezTo>
                      <a:pt x="5045" y="21281"/>
                      <a:pt x="5210" y="25065"/>
                      <a:pt x="5730" y="27585"/>
                    </a:cubicBezTo>
                    <a:cubicBezTo>
                      <a:pt x="5963" y="28857"/>
                      <a:pt x="6292" y="29836"/>
                      <a:pt x="6570" y="30494"/>
                    </a:cubicBezTo>
                    <a:cubicBezTo>
                      <a:pt x="6821" y="31152"/>
                      <a:pt x="6942" y="31498"/>
                      <a:pt x="6942" y="31498"/>
                    </a:cubicBezTo>
                    <a:lnTo>
                      <a:pt x="7028" y="31715"/>
                    </a:lnTo>
                    <a:cubicBezTo>
                      <a:pt x="7418" y="32728"/>
                      <a:pt x="6907" y="33854"/>
                      <a:pt x="5911" y="34226"/>
                    </a:cubicBezTo>
                    <a:cubicBezTo>
                      <a:pt x="5028" y="34555"/>
                      <a:pt x="4058" y="34226"/>
                      <a:pt x="3573" y="33464"/>
                    </a:cubicBezTo>
                    <a:cubicBezTo>
                      <a:pt x="3573" y="33464"/>
                      <a:pt x="3322" y="33083"/>
                      <a:pt x="2846" y="32347"/>
                    </a:cubicBezTo>
                    <a:cubicBezTo>
                      <a:pt x="2595" y="31975"/>
                      <a:pt x="2318" y="31490"/>
                      <a:pt x="2067" y="30927"/>
                    </a:cubicBezTo>
                    <a:cubicBezTo>
                      <a:pt x="1798" y="30338"/>
                      <a:pt x="1443" y="29663"/>
                      <a:pt x="1192" y="28901"/>
                    </a:cubicBezTo>
                    <a:cubicBezTo>
                      <a:pt x="569" y="27342"/>
                      <a:pt x="153" y="25350"/>
                      <a:pt x="23" y="22995"/>
                    </a:cubicBezTo>
                    <a:cubicBezTo>
                      <a:pt x="-89" y="20648"/>
                      <a:pt x="196" y="17990"/>
                      <a:pt x="1140" y="15245"/>
                    </a:cubicBezTo>
                    <a:cubicBezTo>
                      <a:pt x="2067" y="12509"/>
                      <a:pt x="3669" y="9704"/>
                      <a:pt x="5998" y="7305"/>
                    </a:cubicBezTo>
                    <a:cubicBezTo>
                      <a:pt x="6544" y="6690"/>
                      <a:pt x="7210" y="6084"/>
                      <a:pt x="7929" y="5538"/>
                    </a:cubicBezTo>
                    <a:cubicBezTo>
                      <a:pt x="8674" y="4872"/>
                      <a:pt x="9228" y="4586"/>
                      <a:pt x="9903" y="4136"/>
                    </a:cubicBezTo>
                    <a:cubicBezTo>
                      <a:pt x="10778" y="3573"/>
                      <a:pt x="11427" y="3287"/>
                      <a:pt x="12224" y="2872"/>
                    </a:cubicBezTo>
                    <a:cubicBezTo>
                      <a:pt x="12977" y="2465"/>
                      <a:pt x="13765" y="2118"/>
                      <a:pt x="14588" y="1832"/>
                    </a:cubicBezTo>
                    <a:cubicBezTo>
                      <a:pt x="17818" y="568"/>
                      <a:pt x="21428" y="-64"/>
                      <a:pt x="25022" y="5"/>
                    </a:cubicBezTo>
                    <a:lnTo>
                      <a:pt x="26382" y="5"/>
                    </a:lnTo>
                    <a:lnTo>
                      <a:pt x="27706" y="152"/>
                    </a:lnTo>
                    <a:cubicBezTo>
                      <a:pt x="28616" y="265"/>
                      <a:pt x="29507" y="282"/>
                      <a:pt x="30443" y="516"/>
                    </a:cubicBezTo>
                    <a:cubicBezTo>
                      <a:pt x="31326" y="741"/>
                      <a:pt x="32322" y="862"/>
                      <a:pt x="33136" y="1131"/>
                    </a:cubicBezTo>
                    <a:lnTo>
                      <a:pt x="35534" y="1893"/>
                    </a:lnTo>
                    <a:cubicBezTo>
                      <a:pt x="39180" y="3235"/>
                      <a:pt x="42141" y="5106"/>
                      <a:pt x="44964" y="7435"/>
                    </a:cubicBezTo>
                    <a:cubicBezTo>
                      <a:pt x="47718" y="9790"/>
                      <a:pt x="49960" y="12500"/>
                      <a:pt x="51649" y="15756"/>
                    </a:cubicBezTo>
                    <a:lnTo>
                      <a:pt x="52290" y="16951"/>
                    </a:lnTo>
                    <a:lnTo>
                      <a:pt x="52757" y="18025"/>
                    </a:lnTo>
                    <a:lnTo>
                      <a:pt x="53190" y="19107"/>
                    </a:lnTo>
                    <a:lnTo>
                      <a:pt x="53398" y="19644"/>
                    </a:lnTo>
                    <a:lnTo>
                      <a:pt x="53450" y="19765"/>
                    </a:lnTo>
                    <a:lnTo>
                      <a:pt x="53528" y="19999"/>
                    </a:lnTo>
                    <a:lnTo>
                      <a:pt x="53554" y="20077"/>
                    </a:lnTo>
                    <a:lnTo>
                      <a:pt x="53649" y="20389"/>
                    </a:lnTo>
                    <a:cubicBezTo>
                      <a:pt x="54151" y="22051"/>
                      <a:pt x="54480" y="23757"/>
                      <a:pt x="54549" y="25428"/>
                    </a:cubicBezTo>
                    <a:cubicBezTo>
                      <a:pt x="54723" y="28771"/>
                      <a:pt x="54091" y="31940"/>
                      <a:pt x="52991" y="34607"/>
                    </a:cubicBezTo>
                    <a:cubicBezTo>
                      <a:pt x="51908" y="37300"/>
                      <a:pt x="50376" y="39491"/>
                      <a:pt x="48765" y="41197"/>
                    </a:cubicBezTo>
                    <a:cubicBezTo>
                      <a:pt x="47129" y="42859"/>
                      <a:pt x="45518" y="44115"/>
                      <a:pt x="44029" y="44877"/>
                    </a:cubicBezTo>
                    <a:cubicBezTo>
                      <a:pt x="42626" y="45656"/>
                      <a:pt x="41154" y="46245"/>
                      <a:pt x="40496" y="46418"/>
                    </a:cubicBezTo>
                    <a:cubicBezTo>
                      <a:pt x="39734" y="46626"/>
                      <a:pt x="39327" y="46756"/>
                      <a:pt x="39327" y="46756"/>
                    </a:cubicBezTo>
                    <a:cubicBezTo>
                      <a:pt x="38279" y="47050"/>
                      <a:pt x="37188" y="46435"/>
                      <a:pt x="36885" y="45405"/>
                    </a:cubicBezTo>
                    <a:cubicBezTo>
                      <a:pt x="36643" y="44478"/>
                      <a:pt x="37093" y="43534"/>
                      <a:pt x="37889" y="43110"/>
                    </a:cubicBezTo>
                    <a:close/>
                  </a:path>
                </a:pathLst>
              </a:custGeom>
              <a:grpFill/>
              <a:ln w="8653" cap="flat">
                <a:noFill/>
                <a:prstDash val="solid"/>
                <a:miter/>
              </a:ln>
            </p:spPr>
            <p:txBody>
              <a:bodyPr rtlCol="0" anchor="ctr"/>
              <a:lstStyle/>
              <a:p>
                <a:endParaRPr lang="en-IN" dirty="0"/>
              </a:p>
            </p:txBody>
          </p:sp>
          <p:sp>
            <p:nvSpPr>
              <p:cNvPr id="569" name="Freeform: Shape 568">
                <a:extLst>
                  <a:ext uri="{FF2B5EF4-FFF2-40B4-BE49-F238E27FC236}">
                    <a16:creationId xmlns:a16="http://schemas.microsoft.com/office/drawing/2014/main" id="{6F7C6D0A-2746-4BFE-9991-3DDCCAB5A7FA}"/>
                  </a:ext>
                </a:extLst>
              </p:cNvPr>
              <p:cNvSpPr/>
              <p:nvPr/>
            </p:nvSpPr>
            <p:spPr>
              <a:xfrm>
                <a:off x="-717802" y="2819936"/>
                <a:ext cx="52697" cy="50300"/>
              </a:xfrm>
              <a:custGeom>
                <a:avLst/>
                <a:gdLst>
                  <a:gd name="connsiteX0" fmla="*/ 30877 w 52697"/>
                  <a:gd name="connsiteY0" fmla="*/ 46336 h 50300"/>
                  <a:gd name="connsiteX1" fmla="*/ 32089 w 52697"/>
                  <a:gd name="connsiteY1" fmla="*/ 46137 h 50300"/>
                  <a:gd name="connsiteX2" fmla="*/ 33388 w 52697"/>
                  <a:gd name="connsiteY2" fmla="*/ 45833 h 50300"/>
                  <a:gd name="connsiteX3" fmla="*/ 34964 w 52697"/>
                  <a:gd name="connsiteY3" fmla="*/ 45305 h 50300"/>
                  <a:gd name="connsiteX4" fmla="*/ 43285 w 52697"/>
                  <a:gd name="connsiteY4" fmla="*/ 39097 h 50300"/>
                  <a:gd name="connsiteX5" fmla="*/ 46272 w 52697"/>
                  <a:gd name="connsiteY5" fmla="*/ 32888 h 50300"/>
                  <a:gd name="connsiteX6" fmla="*/ 46853 w 52697"/>
                  <a:gd name="connsiteY6" fmla="*/ 29165 h 50300"/>
                  <a:gd name="connsiteX7" fmla="*/ 46887 w 52697"/>
                  <a:gd name="connsiteY7" fmla="*/ 28913 h 50300"/>
                  <a:gd name="connsiteX8" fmla="*/ 46896 w 52697"/>
                  <a:gd name="connsiteY8" fmla="*/ 28862 h 50300"/>
                  <a:gd name="connsiteX9" fmla="*/ 46896 w 52697"/>
                  <a:gd name="connsiteY9" fmla="*/ 28983 h 50300"/>
                  <a:gd name="connsiteX10" fmla="*/ 46896 w 52697"/>
                  <a:gd name="connsiteY10" fmla="*/ 28966 h 50300"/>
                  <a:gd name="connsiteX11" fmla="*/ 46896 w 52697"/>
                  <a:gd name="connsiteY11" fmla="*/ 28792 h 50300"/>
                  <a:gd name="connsiteX12" fmla="*/ 46879 w 52697"/>
                  <a:gd name="connsiteY12" fmla="*/ 28238 h 50300"/>
                  <a:gd name="connsiteX13" fmla="*/ 46861 w 52697"/>
                  <a:gd name="connsiteY13" fmla="*/ 27069 h 50300"/>
                  <a:gd name="connsiteX14" fmla="*/ 46844 w 52697"/>
                  <a:gd name="connsiteY14" fmla="*/ 25909 h 50300"/>
                  <a:gd name="connsiteX15" fmla="*/ 46714 w 52697"/>
                  <a:gd name="connsiteY15" fmla="*/ 24904 h 50300"/>
                  <a:gd name="connsiteX16" fmla="*/ 44272 w 52697"/>
                  <a:gd name="connsiteY16" fmla="*/ 16592 h 50300"/>
                  <a:gd name="connsiteX17" fmla="*/ 38471 w 52697"/>
                  <a:gd name="connsiteY17" fmla="*/ 9500 h 50300"/>
                  <a:gd name="connsiteX18" fmla="*/ 36470 w 52697"/>
                  <a:gd name="connsiteY18" fmla="*/ 8175 h 50300"/>
                  <a:gd name="connsiteX19" fmla="*/ 34470 w 52697"/>
                  <a:gd name="connsiteY19" fmla="*/ 7119 h 50300"/>
                  <a:gd name="connsiteX20" fmla="*/ 32349 w 52697"/>
                  <a:gd name="connsiteY20" fmla="*/ 6287 h 50300"/>
                  <a:gd name="connsiteX21" fmla="*/ 30149 w 52697"/>
                  <a:gd name="connsiteY21" fmla="*/ 5707 h 50300"/>
                  <a:gd name="connsiteX22" fmla="*/ 21377 w 52697"/>
                  <a:gd name="connsiteY22" fmla="*/ 5482 h 50300"/>
                  <a:gd name="connsiteX23" fmla="*/ 19317 w 52697"/>
                  <a:gd name="connsiteY23" fmla="*/ 5906 h 50300"/>
                  <a:gd name="connsiteX24" fmla="*/ 17412 w 52697"/>
                  <a:gd name="connsiteY24" fmla="*/ 6391 h 50300"/>
                  <a:gd name="connsiteX25" fmla="*/ 15455 w 52697"/>
                  <a:gd name="connsiteY25" fmla="*/ 7144 h 50300"/>
                  <a:gd name="connsiteX26" fmla="*/ 13879 w 52697"/>
                  <a:gd name="connsiteY26" fmla="*/ 7941 h 50300"/>
                  <a:gd name="connsiteX27" fmla="*/ 8640 w 52697"/>
                  <a:gd name="connsiteY27" fmla="*/ 12418 h 50300"/>
                  <a:gd name="connsiteX28" fmla="*/ 4761 w 52697"/>
                  <a:gd name="connsiteY28" fmla="*/ 22047 h 50300"/>
                  <a:gd name="connsiteX29" fmla="*/ 4691 w 52697"/>
                  <a:gd name="connsiteY29" fmla="*/ 25043 h 50300"/>
                  <a:gd name="connsiteX30" fmla="*/ 4769 w 52697"/>
                  <a:gd name="connsiteY30" fmla="*/ 26151 h 50300"/>
                  <a:gd name="connsiteX31" fmla="*/ 4769 w 52697"/>
                  <a:gd name="connsiteY31" fmla="*/ 26394 h 50300"/>
                  <a:gd name="connsiteX32" fmla="*/ 2960 w 52697"/>
                  <a:gd name="connsiteY32" fmla="*/ 28463 h 50300"/>
                  <a:gd name="connsiteX33" fmla="*/ 959 w 52697"/>
                  <a:gd name="connsiteY33" fmla="*/ 27035 h 50300"/>
                  <a:gd name="connsiteX34" fmla="*/ 604 w 52697"/>
                  <a:gd name="connsiteY34" fmla="*/ 25736 h 50300"/>
                  <a:gd name="connsiteX35" fmla="*/ 267 w 52697"/>
                  <a:gd name="connsiteY35" fmla="*/ 24160 h 50300"/>
                  <a:gd name="connsiteX36" fmla="*/ 41 w 52697"/>
                  <a:gd name="connsiteY36" fmla="*/ 21952 h 50300"/>
                  <a:gd name="connsiteX37" fmla="*/ 674 w 52697"/>
                  <a:gd name="connsiteY37" fmla="*/ 15994 h 50300"/>
                  <a:gd name="connsiteX38" fmla="*/ 4025 w 52697"/>
                  <a:gd name="connsiteY38" fmla="*/ 8920 h 50300"/>
                  <a:gd name="connsiteX39" fmla="*/ 10987 w 52697"/>
                  <a:gd name="connsiteY39" fmla="*/ 2772 h 50300"/>
                  <a:gd name="connsiteX40" fmla="*/ 13359 w 52697"/>
                  <a:gd name="connsiteY40" fmla="*/ 1620 h 50300"/>
                  <a:gd name="connsiteX41" fmla="*/ 15654 w 52697"/>
                  <a:gd name="connsiteY41" fmla="*/ 867 h 50300"/>
                  <a:gd name="connsiteX42" fmla="*/ 18252 w 52697"/>
                  <a:gd name="connsiteY42" fmla="*/ 347 h 50300"/>
                  <a:gd name="connsiteX43" fmla="*/ 20832 w 52697"/>
                  <a:gd name="connsiteY43" fmla="*/ 79 h 50300"/>
                  <a:gd name="connsiteX44" fmla="*/ 31336 w 52697"/>
                  <a:gd name="connsiteY44" fmla="*/ 1378 h 50300"/>
                  <a:gd name="connsiteX45" fmla="*/ 32617 w 52697"/>
                  <a:gd name="connsiteY45" fmla="*/ 1776 h 50300"/>
                  <a:gd name="connsiteX46" fmla="*/ 33864 w 52697"/>
                  <a:gd name="connsiteY46" fmla="*/ 2322 h 50300"/>
                  <a:gd name="connsiteX47" fmla="*/ 36349 w 52697"/>
                  <a:gd name="connsiteY47" fmla="*/ 3464 h 50300"/>
                  <a:gd name="connsiteX48" fmla="*/ 38756 w 52697"/>
                  <a:gd name="connsiteY48" fmla="*/ 4841 h 50300"/>
                  <a:gd name="connsiteX49" fmla="*/ 40921 w 52697"/>
                  <a:gd name="connsiteY49" fmla="*/ 6357 h 50300"/>
                  <a:gd name="connsiteX50" fmla="*/ 48186 w 52697"/>
                  <a:gd name="connsiteY50" fmla="*/ 14358 h 50300"/>
                  <a:gd name="connsiteX51" fmla="*/ 52135 w 52697"/>
                  <a:gd name="connsiteY51" fmla="*/ 24290 h 50300"/>
                  <a:gd name="connsiteX52" fmla="*/ 52386 w 52697"/>
                  <a:gd name="connsiteY52" fmla="*/ 25606 h 50300"/>
                  <a:gd name="connsiteX53" fmla="*/ 52524 w 52697"/>
                  <a:gd name="connsiteY53" fmla="*/ 26775 h 50300"/>
                  <a:gd name="connsiteX54" fmla="*/ 52611 w 52697"/>
                  <a:gd name="connsiteY54" fmla="*/ 27926 h 50300"/>
                  <a:gd name="connsiteX55" fmla="*/ 52663 w 52697"/>
                  <a:gd name="connsiteY55" fmla="*/ 28507 h 50300"/>
                  <a:gd name="connsiteX56" fmla="*/ 52671 w 52697"/>
                  <a:gd name="connsiteY56" fmla="*/ 28654 h 50300"/>
                  <a:gd name="connsiteX57" fmla="*/ 52689 w 52697"/>
                  <a:gd name="connsiteY57" fmla="*/ 28888 h 50300"/>
                  <a:gd name="connsiteX58" fmla="*/ 52697 w 52697"/>
                  <a:gd name="connsiteY58" fmla="*/ 28974 h 50300"/>
                  <a:gd name="connsiteX59" fmla="*/ 52680 w 52697"/>
                  <a:gd name="connsiteY59" fmla="*/ 29303 h 50300"/>
                  <a:gd name="connsiteX60" fmla="*/ 52057 w 52697"/>
                  <a:gd name="connsiteY60" fmla="*/ 34369 h 50300"/>
                  <a:gd name="connsiteX61" fmla="*/ 47866 w 52697"/>
                  <a:gd name="connsiteY61" fmla="*/ 42681 h 50300"/>
                  <a:gd name="connsiteX62" fmla="*/ 41882 w 52697"/>
                  <a:gd name="connsiteY62" fmla="*/ 47730 h 50300"/>
                  <a:gd name="connsiteX63" fmla="*/ 36271 w 52697"/>
                  <a:gd name="connsiteY63" fmla="*/ 49860 h 50300"/>
                  <a:gd name="connsiteX64" fmla="*/ 32453 w 52697"/>
                  <a:gd name="connsiteY64" fmla="*/ 50293 h 50300"/>
                  <a:gd name="connsiteX65" fmla="*/ 31232 w 52697"/>
                  <a:gd name="connsiteY65" fmla="*/ 50258 h 50300"/>
                  <a:gd name="connsiteX66" fmla="*/ 29309 w 52697"/>
                  <a:gd name="connsiteY66" fmla="*/ 48241 h 50300"/>
                  <a:gd name="connsiteX67" fmla="*/ 30877 w 52697"/>
                  <a:gd name="connsiteY67" fmla="*/ 46336 h 5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2697" h="50300">
                    <a:moveTo>
                      <a:pt x="30877" y="46336"/>
                    </a:moveTo>
                    <a:cubicBezTo>
                      <a:pt x="30877" y="46336"/>
                      <a:pt x="31301" y="46266"/>
                      <a:pt x="32089" y="46137"/>
                    </a:cubicBezTo>
                    <a:cubicBezTo>
                      <a:pt x="32487" y="46050"/>
                      <a:pt x="32963" y="45998"/>
                      <a:pt x="33388" y="45833"/>
                    </a:cubicBezTo>
                    <a:cubicBezTo>
                      <a:pt x="33829" y="45703"/>
                      <a:pt x="34349" y="45582"/>
                      <a:pt x="34964" y="45305"/>
                    </a:cubicBezTo>
                    <a:cubicBezTo>
                      <a:pt x="37354" y="44422"/>
                      <a:pt x="40670" y="42569"/>
                      <a:pt x="43285" y="39097"/>
                    </a:cubicBezTo>
                    <a:cubicBezTo>
                      <a:pt x="44575" y="37356"/>
                      <a:pt x="45640" y="35261"/>
                      <a:pt x="46272" y="32888"/>
                    </a:cubicBezTo>
                    <a:cubicBezTo>
                      <a:pt x="46627" y="31702"/>
                      <a:pt x="46749" y="30437"/>
                      <a:pt x="46853" y="29165"/>
                    </a:cubicBezTo>
                    <a:lnTo>
                      <a:pt x="46887" y="28913"/>
                    </a:lnTo>
                    <a:lnTo>
                      <a:pt x="46896" y="28862"/>
                    </a:lnTo>
                    <a:cubicBezTo>
                      <a:pt x="46896" y="29173"/>
                      <a:pt x="46887" y="28913"/>
                      <a:pt x="46896" y="28983"/>
                    </a:cubicBezTo>
                    <a:lnTo>
                      <a:pt x="46896" y="28966"/>
                    </a:lnTo>
                    <a:lnTo>
                      <a:pt x="46896" y="28792"/>
                    </a:lnTo>
                    <a:lnTo>
                      <a:pt x="46879" y="28238"/>
                    </a:lnTo>
                    <a:lnTo>
                      <a:pt x="46861" y="27069"/>
                    </a:lnTo>
                    <a:lnTo>
                      <a:pt x="46844" y="25909"/>
                    </a:lnTo>
                    <a:lnTo>
                      <a:pt x="46714" y="24904"/>
                    </a:lnTo>
                    <a:cubicBezTo>
                      <a:pt x="46524" y="22272"/>
                      <a:pt x="45658" y="19241"/>
                      <a:pt x="44272" y="16592"/>
                    </a:cubicBezTo>
                    <a:cubicBezTo>
                      <a:pt x="42921" y="13881"/>
                      <a:pt x="40895" y="11431"/>
                      <a:pt x="38471" y="9500"/>
                    </a:cubicBezTo>
                    <a:lnTo>
                      <a:pt x="36470" y="8175"/>
                    </a:lnTo>
                    <a:cubicBezTo>
                      <a:pt x="35769" y="7716"/>
                      <a:pt x="35137" y="7474"/>
                      <a:pt x="34470" y="7119"/>
                    </a:cubicBezTo>
                    <a:cubicBezTo>
                      <a:pt x="33838" y="6772"/>
                      <a:pt x="33067" y="6556"/>
                      <a:pt x="32349" y="6287"/>
                    </a:cubicBezTo>
                    <a:cubicBezTo>
                      <a:pt x="31630" y="6010"/>
                      <a:pt x="30894" y="5820"/>
                      <a:pt x="30149" y="5707"/>
                    </a:cubicBezTo>
                    <a:cubicBezTo>
                      <a:pt x="27188" y="5058"/>
                      <a:pt x="24192" y="4962"/>
                      <a:pt x="21377" y="5482"/>
                    </a:cubicBezTo>
                    <a:cubicBezTo>
                      <a:pt x="20667" y="5551"/>
                      <a:pt x="19983" y="5698"/>
                      <a:pt x="19317" y="5906"/>
                    </a:cubicBezTo>
                    <a:cubicBezTo>
                      <a:pt x="18693" y="6071"/>
                      <a:pt x="17862" y="6227"/>
                      <a:pt x="17412" y="6391"/>
                    </a:cubicBezTo>
                    <a:cubicBezTo>
                      <a:pt x="16745" y="6642"/>
                      <a:pt x="15888" y="6911"/>
                      <a:pt x="15455" y="7144"/>
                    </a:cubicBezTo>
                    <a:cubicBezTo>
                      <a:pt x="14927" y="7361"/>
                      <a:pt x="14416" y="7603"/>
                      <a:pt x="13879" y="7941"/>
                    </a:cubicBezTo>
                    <a:cubicBezTo>
                      <a:pt x="11749" y="9154"/>
                      <a:pt x="9982" y="10721"/>
                      <a:pt x="8640" y="12418"/>
                    </a:cubicBezTo>
                    <a:cubicBezTo>
                      <a:pt x="5956" y="15821"/>
                      <a:pt x="4995" y="19493"/>
                      <a:pt x="4761" y="22047"/>
                    </a:cubicBezTo>
                    <a:cubicBezTo>
                      <a:pt x="4605" y="23328"/>
                      <a:pt x="4631" y="24367"/>
                      <a:pt x="4691" y="25043"/>
                    </a:cubicBezTo>
                    <a:cubicBezTo>
                      <a:pt x="4743" y="25770"/>
                      <a:pt x="4769" y="26151"/>
                      <a:pt x="4769" y="26151"/>
                    </a:cubicBezTo>
                    <a:lnTo>
                      <a:pt x="4769" y="26394"/>
                    </a:lnTo>
                    <a:cubicBezTo>
                      <a:pt x="4839" y="27459"/>
                      <a:pt x="4016" y="28385"/>
                      <a:pt x="2960" y="28463"/>
                    </a:cubicBezTo>
                    <a:cubicBezTo>
                      <a:pt x="2024" y="28524"/>
                      <a:pt x="1202" y="27900"/>
                      <a:pt x="959" y="27035"/>
                    </a:cubicBezTo>
                    <a:cubicBezTo>
                      <a:pt x="959" y="27035"/>
                      <a:pt x="829" y="26584"/>
                      <a:pt x="604" y="25736"/>
                    </a:cubicBezTo>
                    <a:cubicBezTo>
                      <a:pt x="466" y="25329"/>
                      <a:pt x="353" y="24809"/>
                      <a:pt x="267" y="24160"/>
                    </a:cubicBezTo>
                    <a:cubicBezTo>
                      <a:pt x="171" y="23527"/>
                      <a:pt x="59" y="22791"/>
                      <a:pt x="41" y="21952"/>
                    </a:cubicBezTo>
                    <a:cubicBezTo>
                      <a:pt x="-97" y="20289"/>
                      <a:pt x="111" y="18254"/>
                      <a:pt x="674" y="15994"/>
                    </a:cubicBezTo>
                    <a:cubicBezTo>
                      <a:pt x="1236" y="13734"/>
                      <a:pt x="2301" y="11249"/>
                      <a:pt x="4025" y="8920"/>
                    </a:cubicBezTo>
                    <a:cubicBezTo>
                      <a:pt x="5705" y="6582"/>
                      <a:pt x="8068" y="4382"/>
                      <a:pt x="10987" y="2772"/>
                    </a:cubicBezTo>
                    <a:cubicBezTo>
                      <a:pt x="11688" y="2330"/>
                      <a:pt x="12511" y="1958"/>
                      <a:pt x="13359" y="1620"/>
                    </a:cubicBezTo>
                    <a:cubicBezTo>
                      <a:pt x="14260" y="1222"/>
                      <a:pt x="14892" y="1109"/>
                      <a:pt x="15654" y="867"/>
                    </a:cubicBezTo>
                    <a:cubicBezTo>
                      <a:pt x="16658" y="590"/>
                      <a:pt x="17360" y="529"/>
                      <a:pt x="18252" y="347"/>
                    </a:cubicBezTo>
                    <a:cubicBezTo>
                      <a:pt x="19083" y="191"/>
                      <a:pt x="19931" y="87"/>
                      <a:pt x="20832" y="79"/>
                    </a:cubicBezTo>
                    <a:cubicBezTo>
                      <a:pt x="24287" y="-198"/>
                      <a:pt x="27915" y="261"/>
                      <a:pt x="31336" y="1378"/>
                    </a:cubicBezTo>
                    <a:lnTo>
                      <a:pt x="32617" y="1776"/>
                    </a:lnTo>
                    <a:lnTo>
                      <a:pt x="33864" y="2322"/>
                    </a:lnTo>
                    <a:cubicBezTo>
                      <a:pt x="34704" y="2659"/>
                      <a:pt x="35526" y="2971"/>
                      <a:pt x="36349" y="3464"/>
                    </a:cubicBezTo>
                    <a:cubicBezTo>
                      <a:pt x="37137" y="3941"/>
                      <a:pt x="38064" y="4365"/>
                      <a:pt x="38756" y="4841"/>
                    </a:cubicBezTo>
                    <a:lnTo>
                      <a:pt x="40921" y="6357"/>
                    </a:lnTo>
                    <a:cubicBezTo>
                      <a:pt x="43796" y="8582"/>
                      <a:pt x="46220" y="11336"/>
                      <a:pt x="48186" y="14358"/>
                    </a:cubicBezTo>
                    <a:cubicBezTo>
                      <a:pt x="50143" y="17440"/>
                      <a:pt x="51485" y="20670"/>
                      <a:pt x="52135" y="24290"/>
                    </a:cubicBezTo>
                    <a:lnTo>
                      <a:pt x="52386" y="25606"/>
                    </a:lnTo>
                    <a:lnTo>
                      <a:pt x="52524" y="26775"/>
                    </a:lnTo>
                    <a:lnTo>
                      <a:pt x="52611" y="27926"/>
                    </a:lnTo>
                    <a:lnTo>
                      <a:pt x="52663" y="28507"/>
                    </a:lnTo>
                    <a:lnTo>
                      <a:pt x="52671" y="28654"/>
                    </a:lnTo>
                    <a:lnTo>
                      <a:pt x="52689" y="28888"/>
                    </a:lnTo>
                    <a:lnTo>
                      <a:pt x="52697" y="28974"/>
                    </a:lnTo>
                    <a:lnTo>
                      <a:pt x="52680" y="29303"/>
                    </a:lnTo>
                    <a:cubicBezTo>
                      <a:pt x="52671" y="31035"/>
                      <a:pt x="52481" y="32741"/>
                      <a:pt x="52057" y="34369"/>
                    </a:cubicBezTo>
                    <a:cubicBezTo>
                      <a:pt x="51225" y="37616"/>
                      <a:pt x="49701" y="40456"/>
                      <a:pt x="47866" y="42681"/>
                    </a:cubicBezTo>
                    <a:cubicBezTo>
                      <a:pt x="46039" y="44942"/>
                      <a:pt x="43917" y="46587"/>
                      <a:pt x="41882" y="47730"/>
                    </a:cubicBezTo>
                    <a:cubicBezTo>
                      <a:pt x="39839" y="48847"/>
                      <a:pt x="37916" y="49565"/>
                      <a:pt x="36271" y="49860"/>
                    </a:cubicBezTo>
                    <a:cubicBezTo>
                      <a:pt x="34695" y="50198"/>
                      <a:pt x="33137" y="50336"/>
                      <a:pt x="32453" y="50293"/>
                    </a:cubicBezTo>
                    <a:cubicBezTo>
                      <a:pt x="31656" y="50267"/>
                      <a:pt x="31232" y="50258"/>
                      <a:pt x="31232" y="50258"/>
                    </a:cubicBezTo>
                    <a:cubicBezTo>
                      <a:pt x="30149" y="50232"/>
                      <a:pt x="29283" y="49323"/>
                      <a:pt x="29309" y="48241"/>
                    </a:cubicBezTo>
                    <a:cubicBezTo>
                      <a:pt x="29301" y="47279"/>
                      <a:pt x="29993" y="46509"/>
                      <a:pt x="30877" y="46336"/>
                    </a:cubicBezTo>
                    <a:close/>
                  </a:path>
                </a:pathLst>
              </a:custGeom>
              <a:grpFill/>
              <a:ln w="8653" cap="flat">
                <a:noFill/>
                <a:prstDash val="solid"/>
                <a:miter/>
              </a:ln>
            </p:spPr>
            <p:txBody>
              <a:bodyPr rtlCol="0" anchor="ctr"/>
              <a:lstStyle/>
              <a:p>
                <a:endParaRPr lang="en-IN" dirty="0"/>
              </a:p>
            </p:txBody>
          </p:sp>
          <p:sp>
            <p:nvSpPr>
              <p:cNvPr id="570" name="Freeform: Shape 569">
                <a:extLst>
                  <a:ext uri="{FF2B5EF4-FFF2-40B4-BE49-F238E27FC236}">
                    <a16:creationId xmlns:a16="http://schemas.microsoft.com/office/drawing/2014/main" id="{B25FD398-E9A5-4663-BD4B-4DB23EA16A9E}"/>
                  </a:ext>
                </a:extLst>
              </p:cNvPr>
              <p:cNvSpPr/>
              <p:nvPr/>
            </p:nvSpPr>
            <p:spPr>
              <a:xfrm>
                <a:off x="-476337" y="3068684"/>
                <a:ext cx="49892" cy="53004"/>
              </a:xfrm>
              <a:custGeom>
                <a:avLst/>
                <a:gdLst>
                  <a:gd name="connsiteX0" fmla="*/ 22905 w 49892"/>
                  <a:gd name="connsiteY0" fmla="*/ 48000 h 53004"/>
                  <a:gd name="connsiteX1" fmla="*/ 24117 w 49892"/>
                  <a:gd name="connsiteY1" fmla="*/ 48147 h 53004"/>
                  <a:gd name="connsiteX2" fmla="*/ 25442 w 49892"/>
                  <a:gd name="connsiteY2" fmla="*/ 48259 h 53004"/>
                  <a:gd name="connsiteX3" fmla="*/ 27113 w 49892"/>
                  <a:gd name="connsiteY3" fmla="*/ 48225 h 53004"/>
                  <a:gd name="connsiteX4" fmla="*/ 36898 w 49892"/>
                  <a:gd name="connsiteY4" fmla="*/ 44727 h 53004"/>
                  <a:gd name="connsiteX5" fmla="*/ 41574 w 49892"/>
                  <a:gd name="connsiteY5" fmla="*/ 39687 h 53004"/>
                  <a:gd name="connsiteX6" fmla="*/ 43219 w 49892"/>
                  <a:gd name="connsiteY6" fmla="*/ 36293 h 53004"/>
                  <a:gd name="connsiteX7" fmla="*/ 43323 w 49892"/>
                  <a:gd name="connsiteY7" fmla="*/ 36067 h 53004"/>
                  <a:gd name="connsiteX8" fmla="*/ 43340 w 49892"/>
                  <a:gd name="connsiteY8" fmla="*/ 36015 h 53004"/>
                  <a:gd name="connsiteX9" fmla="*/ 43314 w 49892"/>
                  <a:gd name="connsiteY9" fmla="*/ 36137 h 53004"/>
                  <a:gd name="connsiteX10" fmla="*/ 43314 w 49892"/>
                  <a:gd name="connsiteY10" fmla="*/ 36102 h 53004"/>
                  <a:gd name="connsiteX11" fmla="*/ 43366 w 49892"/>
                  <a:gd name="connsiteY11" fmla="*/ 35964 h 53004"/>
                  <a:gd name="connsiteX12" fmla="*/ 43522 w 49892"/>
                  <a:gd name="connsiteY12" fmla="*/ 35418 h 53004"/>
                  <a:gd name="connsiteX13" fmla="*/ 43834 w 49892"/>
                  <a:gd name="connsiteY13" fmla="*/ 34284 h 53004"/>
                  <a:gd name="connsiteX14" fmla="*/ 44171 w 49892"/>
                  <a:gd name="connsiteY14" fmla="*/ 33175 h 53004"/>
                  <a:gd name="connsiteX15" fmla="*/ 44353 w 49892"/>
                  <a:gd name="connsiteY15" fmla="*/ 32188 h 53004"/>
                  <a:gd name="connsiteX16" fmla="*/ 44475 w 49892"/>
                  <a:gd name="connsiteY16" fmla="*/ 23520 h 53004"/>
                  <a:gd name="connsiteX17" fmla="*/ 41097 w 49892"/>
                  <a:gd name="connsiteY17" fmla="*/ 15121 h 53004"/>
                  <a:gd name="connsiteX18" fmla="*/ 39495 w 49892"/>
                  <a:gd name="connsiteY18" fmla="*/ 13173 h 53004"/>
                  <a:gd name="connsiteX19" fmla="*/ 37868 w 49892"/>
                  <a:gd name="connsiteY19" fmla="*/ 11545 h 53004"/>
                  <a:gd name="connsiteX20" fmla="*/ 36101 w 49892"/>
                  <a:gd name="connsiteY20" fmla="*/ 10159 h 53004"/>
                  <a:gd name="connsiteX21" fmla="*/ 34161 w 49892"/>
                  <a:gd name="connsiteY21" fmla="*/ 8939 h 53004"/>
                  <a:gd name="connsiteX22" fmla="*/ 25857 w 49892"/>
                  <a:gd name="connsiteY22" fmla="*/ 6116 h 53004"/>
                  <a:gd name="connsiteX23" fmla="*/ 23753 w 49892"/>
                  <a:gd name="connsiteY23" fmla="*/ 5925 h 53004"/>
                  <a:gd name="connsiteX24" fmla="*/ 21796 w 49892"/>
                  <a:gd name="connsiteY24" fmla="*/ 5830 h 53004"/>
                  <a:gd name="connsiteX25" fmla="*/ 19710 w 49892"/>
                  <a:gd name="connsiteY25" fmla="*/ 5986 h 53004"/>
                  <a:gd name="connsiteX26" fmla="*/ 17969 w 49892"/>
                  <a:gd name="connsiteY26" fmla="*/ 6271 h 53004"/>
                  <a:gd name="connsiteX27" fmla="*/ 11656 w 49892"/>
                  <a:gd name="connsiteY27" fmla="*/ 9008 h 53004"/>
                  <a:gd name="connsiteX28" fmla="*/ 5084 w 49892"/>
                  <a:gd name="connsiteY28" fmla="*/ 17061 h 53004"/>
                  <a:gd name="connsiteX29" fmla="*/ 4149 w 49892"/>
                  <a:gd name="connsiteY29" fmla="*/ 19918 h 53004"/>
                  <a:gd name="connsiteX30" fmla="*/ 3898 w 49892"/>
                  <a:gd name="connsiteY30" fmla="*/ 20983 h 53004"/>
                  <a:gd name="connsiteX31" fmla="*/ 3846 w 49892"/>
                  <a:gd name="connsiteY31" fmla="*/ 21217 h 53004"/>
                  <a:gd name="connsiteX32" fmla="*/ 1482 w 49892"/>
                  <a:gd name="connsiteY32" fmla="*/ 22637 h 53004"/>
                  <a:gd name="connsiteX33" fmla="*/ 1 w 49892"/>
                  <a:gd name="connsiteY33" fmla="*/ 20706 h 53004"/>
                  <a:gd name="connsiteX34" fmla="*/ 36 w 49892"/>
                  <a:gd name="connsiteY34" fmla="*/ 19364 h 53004"/>
                  <a:gd name="connsiteX35" fmla="*/ 192 w 49892"/>
                  <a:gd name="connsiteY35" fmla="*/ 17736 h 53004"/>
                  <a:gd name="connsiteX36" fmla="*/ 616 w 49892"/>
                  <a:gd name="connsiteY36" fmla="*/ 15571 h 53004"/>
                  <a:gd name="connsiteX37" fmla="*/ 2971 w 49892"/>
                  <a:gd name="connsiteY37" fmla="*/ 10047 h 53004"/>
                  <a:gd name="connsiteX38" fmla="*/ 8245 w 49892"/>
                  <a:gd name="connsiteY38" fmla="*/ 4280 h 53004"/>
                  <a:gd name="connsiteX39" fmla="*/ 16731 w 49892"/>
                  <a:gd name="connsiteY39" fmla="*/ 444 h 53004"/>
                  <a:gd name="connsiteX40" fmla="*/ 19328 w 49892"/>
                  <a:gd name="connsiteY40" fmla="*/ 72 h 53004"/>
                  <a:gd name="connsiteX41" fmla="*/ 21727 w 49892"/>
                  <a:gd name="connsiteY41" fmla="*/ 20 h 53004"/>
                  <a:gd name="connsiteX42" fmla="*/ 24377 w 49892"/>
                  <a:gd name="connsiteY42" fmla="*/ 279 h 53004"/>
                  <a:gd name="connsiteX43" fmla="*/ 26896 w 49892"/>
                  <a:gd name="connsiteY43" fmla="*/ 790 h 53004"/>
                  <a:gd name="connsiteX44" fmla="*/ 36569 w 49892"/>
                  <a:gd name="connsiteY44" fmla="*/ 5120 h 53004"/>
                  <a:gd name="connsiteX45" fmla="*/ 37677 w 49892"/>
                  <a:gd name="connsiteY45" fmla="*/ 5908 h 53004"/>
                  <a:gd name="connsiteX46" fmla="*/ 38716 w 49892"/>
                  <a:gd name="connsiteY46" fmla="*/ 6782 h 53004"/>
                  <a:gd name="connsiteX47" fmla="*/ 40742 w 49892"/>
                  <a:gd name="connsiteY47" fmla="*/ 8627 h 53004"/>
                  <a:gd name="connsiteX48" fmla="*/ 42647 w 49892"/>
                  <a:gd name="connsiteY48" fmla="*/ 10627 h 53004"/>
                  <a:gd name="connsiteX49" fmla="*/ 44197 w 49892"/>
                  <a:gd name="connsiteY49" fmla="*/ 12619 h 53004"/>
                  <a:gd name="connsiteX50" fmla="*/ 48839 w 49892"/>
                  <a:gd name="connsiteY50" fmla="*/ 22507 h 53004"/>
                  <a:gd name="connsiteX51" fmla="*/ 49696 w 49892"/>
                  <a:gd name="connsiteY51" fmla="*/ 33167 h 53004"/>
                  <a:gd name="connsiteX52" fmla="*/ 49566 w 49892"/>
                  <a:gd name="connsiteY52" fmla="*/ 34500 h 53004"/>
                  <a:gd name="connsiteX53" fmla="*/ 49341 w 49892"/>
                  <a:gd name="connsiteY53" fmla="*/ 35643 h 53004"/>
                  <a:gd name="connsiteX54" fmla="*/ 49090 w 49892"/>
                  <a:gd name="connsiteY54" fmla="*/ 36786 h 53004"/>
                  <a:gd name="connsiteX55" fmla="*/ 48951 w 49892"/>
                  <a:gd name="connsiteY55" fmla="*/ 37340 h 53004"/>
                  <a:gd name="connsiteX56" fmla="*/ 48934 w 49892"/>
                  <a:gd name="connsiteY56" fmla="*/ 37479 h 53004"/>
                  <a:gd name="connsiteX57" fmla="*/ 48865 w 49892"/>
                  <a:gd name="connsiteY57" fmla="*/ 37721 h 53004"/>
                  <a:gd name="connsiteX58" fmla="*/ 48847 w 49892"/>
                  <a:gd name="connsiteY58" fmla="*/ 37782 h 53004"/>
                  <a:gd name="connsiteX59" fmla="*/ 48743 w 49892"/>
                  <a:gd name="connsiteY59" fmla="*/ 38085 h 53004"/>
                  <a:gd name="connsiteX60" fmla="*/ 46639 w 49892"/>
                  <a:gd name="connsiteY60" fmla="*/ 42769 h 53004"/>
                  <a:gd name="connsiteX61" fmla="*/ 40188 w 49892"/>
                  <a:gd name="connsiteY61" fmla="*/ 49480 h 53004"/>
                  <a:gd name="connsiteX62" fmla="*/ 32984 w 49892"/>
                  <a:gd name="connsiteY62" fmla="*/ 52528 h 53004"/>
                  <a:gd name="connsiteX63" fmla="*/ 27000 w 49892"/>
                  <a:gd name="connsiteY63" fmla="*/ 52901 h 53004"/>
                  <a:gd name="connsiteX64" fmla="*/ 23208 w 49892"/>
                  <a:gd name="connsiteY64" fmla="*/ 52191 h 53004"/>
                  <a:gd name="connsiteX65" fmla="*/ 22056 w 49892"/>
                  <a:gd name="connsiteY65" fmla="*/ 51792 h 53004"/>
                  <a:gd name="connsiteX66" fmla="*/ 20809 w 49892"/>
                  <a:gd name="connsiteY66" fmla="*/ 49316 h 53004"/>
                  <a:gd name="connsiteX67" fmla="*/ 22905 w 49892"/>
                  <a:gd name="connsiteY67" fmla="*/ 48000 h 53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9892" h="53004">
                    <a:moveTo>
                      <a:pt x="22905" y="48000"/>
                    </a:moveTo>
                    <a:cubicBezTo>
                      <a:pt x="22905" y="48000"/>
                      <a:pt x="23329" y="48060"/>
                      <a:pt x="24117" y="48147"/>
                    </a:cubicBezTo>
                    <a:cubicBezTo>
                      <a:pt x="24533" y="48208"/>
                      <a:pt x="25009" y="48277"/>
                      <a:pt x="25442" y="48259"/>
                    </a:cubicBezTo>
                    <a:cubicBezTo>
                      <a:pt x="25927" y="48259"/>
                      <a:pt x="26438" y="48303"/>
                      <a:pt x="27113" y="48225"/>
                    </a:cubicBezTo>
                    <a:cubicBezTo>
                      <a:pt x="29659" y="48078"/>
                      <a:pt x="33373" y="47272"/>
                      <a:pt x="36898" y="44727"/>
                    </a:cubicBezTo>
                    <a:cubicBezTo>
                      <a:pt x="38630" y="43462"/>
                      <a:pt x="40275" y="41748"/>
                      <a:pt x="41574" y="39687"/>
                    </a:cubicBezTo>
                    <a:cubicBezTo>
                      <a:pt x="42249" y="38657"/>
                      <a:pt x="42751" y="37496"/>
                      <a:pt x="43219" y="36293"/>
                    </a:cubicBezTo>
                    <a:lnTo>
                      <a:pt x="43323" y="36067"/>
                    </a:lnTo>
                    <a:lnTo>
                      <a:pt x="43340" y="36015"/>
                    </a:lnTo>
                    <a:cubicBezTo>
                      <a:pt x="43254" y="36336"/>
                      <a:pt x="43331" y="36085"/>
                      <a:pt x="43314" y="36137"/>
                    </a:cubicBezTo>
                    <a:lnTo>
                      <a:pt x="43314" y="36102"/>
                    </a:lnTo>
                    <a:lnTo>
                      <a:pt x="43366" y="35964"/>
                    </a:lnTo>
                    <a:lnTo>
                      <a:pt x="43522" y="35418"/>
                    </a:lnTo>
                    <a:lnTo>
                      <a:pt x="43834" y="34284"/>
                    </a:lnTo>
                    <a:lnTo>
                      <a:pt x="44171" y="33175"/>
                    </a:lnTo>
                    <a:lnTo>
                      <a:pt x="44353" y="32188"/>
                    </a:lnTo>
                    <a:cubicBezTo>
                      <a:pt x="44942" y="29616"/>
                      <a:pt x="45011" y="26447"/>
                      <a:pt x="44475" y="23520"/>
                    </a:cubicBezTo>
                    <a:cubicBezTo>
                      <a:pt x="44016" y="20568"/>
                      <a:pt x="42699" y="17511"/>
                      <a:pt x="41097" y="15121"/>
                    </a:cubicBezTo>
                    <a:lnTo>
                      <a:pt x="39495" y="13173"/>
                    </a:lnTo>
                    <a:cubicBezTo>
                      <a:pt x="38950" y="12515"/>
                      <a:pt x="38430" y="12099"/>
                      <a:pt x="37868" y="11545"/>
                    </a:cubicBezTo>
                    <a:cubicBezTo>
                      <a:pt x="37374" y="11051"/>
                      <a:pt x="36699" y="10610"/>
                      <a:pt x="36101" y="10159"/>
                    </a:cubicBezTo>
                    <a:cubicBezTo>
                      <a:pt x="35504" y="9649"/>
                      <a:pt x="34837" y="9268"/>
                      <a:pt x="34161" y="8939"/>
                    </a:cubicBezTo>
                    <a:cubicBezTo>
                      <a:pt x="31529" y="7432"/>
                      <a:pt x="28672" y="6471"/>
                      <a:pt x="25857" y="6116"/>
                    </a:cubicBezTo>
                    <a:cubicBezTo>
                      <a:pt x="25156" y="5977"/>
                      <a:pt x="24463" y="5925"/>
                      <a:pt x="23753" y="5925"/>
                    </a:cubicBezTo>
                    <a:cubicBezTo>
                      <a:pt x="23104" y="5908"/>
                      <a:pt x="22264" y="5812"/>
                      <a:pt x="21796" y="5830"/>
                    </a:cubicBezTo>
                    <a:cubicBezTo>
                      <a:pt x="21078" y="5864"/>
                      <a:pt x="20186" y="5864"/>
                      <a:pt x="19710" y="5986"/>
                    </a:cubicBezTo>
                    <a:cubicBezTo>
                      <a:pt x="19155" y="6038"/>
                      <a:pt x="18575" y="6124"/>
                      <a:pt x="17969" y="6271"/>
                    </a:cubicBezTo>
                    <a:cubicBezTo>
                      <a:pt x="15579" y="6800"/>
                      <a:pt x="13432" y="7795"/>
                      <a:pt x="11656" y="9008"/>
                    </a:cubicBezTo>
                    <a:cubicBezTo>
                      <a:pt x="8080" y="11476"/>
                      <a:pt x="6071" y="14688"/>
                      <a:pt x="5084" y="17061"/>
                    </a:cubicBezTo>
                    <a:cubicBezTo>
                      <a:pt x="4565" y="18247"/>
                      <a:pt x="4296" y="19243"/>
                      <a:pt x="4149" y="19918"/>
                    </a:cubicBezTo>
                    <a:cubicBezTo>
                      <a:pt x="3985" y="20611"/>
                      <a:pt x="3898" y="20983"/>
                      <a:pt x="3898" y="20983"/>
                    </a:cubicBezTo>
                    <a:lnTo>
                      <a:pt x="3846" y="21217"/>
                    </a:lnTo>
                    <a:cubicBezTo>
                      <a:pt x="3586" y="22265"/>
                      <a:pt x="2530" y="22906"/>
                      <a:pt x="1482" y="22637"/>
                    </a:cubicBezTo>
                    <a:cubicBezTo>
                      <a:pt x="582" y="22421"/>
                      <a:pt x="-33" y="21607"/>
                      <a:pt x="1" y="20706"/>
                    </a:cubicBezTo>
                    <a:cubicBezTo>
                      <a:pt x="1" y="20706"/>
                      <a:pt x="10" y="20230"/>
                      <a:pt x="36" y="19364"/>
                    </a:cubicBezTo>
                    <a:cubicBezTo>
                      <a:pt x="19" y="18914"/>
                      <a:pt x="79" y="18386"/>
                      <a:pt x="192" y="17736"/>
                    </a:cubicBezTo>
                    <a:cubicBezTo>
                      <a:pt x="304" y="17121"/>
                      <a:pt x="382" y="16377"/>
                      <a:pt x="616" y="15571"/>
                    </a:cubicBezTo>
                    <a:cubicBezTo>
                      <a:pt x="980" y="13952"/>
                      <a:pt x="1777" y="12064"/>
                      <a:pt x="2971" y="10047"/>
                    </a:cubicBezTo>
                    <a:cubicBezTo>
                      <a:pt x="4192" y="8073"/>
                      <a:pt x="5941" y="5995"/>
                      <a:pt x="8245" y="4280"/>
                    </a:cubicBezTo>
                    <a:cubicBezTo>
                      <a:pt x="10566" y="2539"/>
                      <a:pt x="13475" y="1119"/>
                      <a:pt x="16731" y="444"/>
                    </a:cubicBezTo>
                    <a:cubicBezTo>
                      <a:pt x="17527" y="262"/>
                      <a:pt x="18411" y="149"/>
                      <a:pt x="19328" y="72"/>
                    </a:cubicBezTo>
                    <a:cubicBezTo>
                      <a:pt x="20316" y="-50"/>
                      <a:pt x="20948" y="20"/>
                      <a:pt x="21727" y="20"/>
                    </a:cubicBezTo>
                    <a:cubicBezTo>
                      <a:pt x="22783" y="54"/>
                      <a:pt x="23476" y="193"/>
                      <a:pt x="24377" y="279"/>
                    </a:cubicBezTo>
                    <a:cubicBezTo>
                      <a:pt x="25225" y="375"/>
                      <a:pt x="26065" y="531"/>
                      <a:pt x="26896" y="790"/>
                    </a:cubicBezTo>
                    <a:cubicBezTo>
                      <a:pt x="30308" y="1552"/>
                      <a:pt x="33625" y="3059"/>
                      <a:pt x="36569" y="5120"/>
                    </a:cubicBezTo>
                    <a:lnTo>
                      <a:pt x="37677" y="5908"/>
                    </a:lnTo>
                    <a:lnTo>
                      <a:pt x="38716" y="6782"/>
                    </a:lnTo>
                    <a:cubicBezTo>
                      <a:pt x="39400" y="7371"/>
                      <a:pt x="40119" y="7900"/>
                      <a:pt x="40742" y="8627"/>
                    </a:cubicBezTo>
                    <a:cubicBezTo>
                      <a:pt x="41366" y="9302"/>
                      <a:pt x="42128" y="9952"/>
                      <a:pt x="42647" y="10627"/>
                    </a:cubicBezTo>
                    <a:lnTo>
                      <a:pt x="44197" y="12619"/>
                    </a:lnTo>
                    <a:cubicBezTo>
                      <a:pt x="46431" y="15779"/>
                      <a:pt x="47834" y="19009"/>
                      <a:pt x="48839" y="22507"/>
                    </a:cubicBezTo>
                    <a:cubicBezTo>
                      <a:pt x="49808" y="26014"/>
                      <a:pt x="50146" y="29504"/>
                      <a:pt x="49696" y="33167"/>
                    </a:cubicBezTo>
                    <a:lnTo>
                      <a:pt x="49566" y="34500"/>
                    </a:lnTo>
                    <a:lnTo>
                      <a:pt x="49341" y="35643"/>
                    </a:lnTo>
                    <a:lnTo>
                      <a:pt x="49090" y="36786"/>
                    </a:lnTo>
                    <a:lnTo>
                      <a:pt x="48951" y="37340"/>
                    </a:lnTo>
                    <a:lnTo>
                      <a:pt x="48934" y="37479"/>
                    </a:lnTo>
                    <a:lnTo>
                      <a:pt x="48865" y="37721"/>
                    </a:lnTo>
                    <a:lnTo>
                      <a:pt x="48847" y="37782"/>
                    </a:lnTo>
                    <a:lnTo>
                      <a:pt x="48743" y="38085"/>
                    </a:lnTo>
                    <a:cubicBezTo>
                      <a:pt x="48215" y="39756"/>
                      <a:pt x="47522" y="41358"/>
                      <a:pt x="46639" y="42769"/>
                    </a:cubicBezTo>
                    <a:cubicBezTo>
                      <a:pt x="44899" y="45627"/>
                      <a:pt x="42595" y="47896"/>
                      <a:pt x="40188" y="49480"/>
                    </a:cubicBezTo>
                    <a:cubicBezTo>
                      <a:pt x="37781" y="51091"/>
                      <a:pt x="35278" y="52035"/>
                      <a:pt x="32984" y="52528"/>
                    </a:cubicBezTo>
                    <a:cubicBezTo>
                      <a:pt x="30689" y="52996"/>
                      <a:pt x="28646" y="53117"/>
                      <a:pt x="27000" y="52901"/>
                    </a:cubicBezTo>
                    <a:cubicBezTo>
                      <a:pt x="25407" y="52762"/>
                      <a:pt x="23849" y="52442"/>
                      <a:pt x="23208" y="52191"/>
                    </a:cubicBezTo>
                    <a:cubicBezTo>
                      <a:pt x="22446" y="51948"/>
                      <a:pt x="22056" y="51792"/>
                      <a:pt x="22056" y="51792"/>
                    </a:cubicBezTo>
                    <a:cubicBezTo>
                      <a:pt x="21026" y="51455"/>
                      <a:pt x="20463" y="50346"/>
                      <a:pt x="20809" y="49316"/>
                    </a:cubicBezTo>
                    <a:cubicBezTo>
                      <a:pt x="21112" y="48433"/>
                      <a:pt x="21987" y="47904"/>
                      <a:pt x="22905" y="48000"/>
                    </a:cubicBezTo>
                    <a:close/>
                  </a:path>
                </a:pathLst>
              </a:custGeom>
              <a:grpFill/>
              <a:ln w="8653" cap="flat">
                <a:noFill/>
                <a:prstDash val="solid"/>
                <a:miter/>
              </a:ln>
            </p:spPr>
            <p:txBody>
              <a:bodyPr rtlCol="0" anchor="ctr"/>
              <a:lstStyle/>
              <a:p>
                <a:endParaRPr lang="en-IN" dirty="0"/>
              </a:p>
            </p:txBody>
          </p:sp>
          <p:sp>
            <p:nvSpPr>
              <p:cNvPr id="571" name="Freeform: Shape 570">
                <a:extLst>
                  <a:ext uri="{FF2B5EF4-FFF2-40B4-BE49-F238E27FC236}">
                    <a16:creationId xmlns:a16="http://schemas.microsoft.com/office/drawing/2014/main" id="{86A4C216-7EF0-4A1C-BCD5-ECC782684229}"/>
                  </a:ext>
                </a:extLst>
              </p:cNvPr>
              <p:cNvSpPr/>
              <p:nvPr/>
            </p:nvSpPr>
            <p:spPr>
              <a:xfrm>
                <a:off x="-318063" y="3377459"/>
                <a:ext cx="46256" cy="54733"/>
              </a:xfrm>
              <a:custGeom>
                <a:avLst/>
                <a:gdLst>
                  <a:gd name="connsiteX0" fmla="*/ 13930 w 46256"/>
                  <a:gd name="connsiteY0" fmla="*/ 47349 h 54733"/>
                  <a:gd name="connsiteX1" fmla="*/ 15038 w 46256"/>
                  <a:gd name="connsiteY1" fmla="*/ 47826 h 54733"/>
                  <a:gd name="connsiteX2" fmla="*/ 16285 w 46256"/>
                  <a:gd name="connsiteY2" fmla="*/ 48319 h 54733"/>
                  <a:gd name="connsiteX3" fmla="*/ 17887 w 46256"/>
                  <a:gd name="connsiteY3" fmla="*/ 48795 h 54733"/>
                  <a:gd name="connsiteX4" fmla="*/ 28269 w 46256"/>
                  <a:gd name="connsiteY4" fmla="*/ 48319 h 54733"/>
                  <a:gd name="connsiteX5" fmla="*/ 34227 w 46256"/>
                  <a:gd name="connsiteY5" fmla="*/ 44873 h 54733"/>
                  <a:gd name="connsiteX6" fmla="*/ 36825 w 46256"/>
                  <a:gd name="connsiteY6" fmla="*/ 42136 h 54733"/>
                  <a:gd name="connsiteX7" fmla="*/ 36972 w 46256"/>
                  <a:gd name="connsiteY7" fmla="*/ 41955 h 54733"/>
                  <a:gd name="connsiteX8" fmla="*/ 37015 w 46256"/>
                  <a:gd name="connsiteY8" fmla="*/ 41920 h 54733"/>
                  <a:gd name="connsiteX9" fmla="*/ 36937 w 46256"/>
                  <a:gd name="connsiteY9" fmla="*/ 42024 h 54733"/>
                  <a:gd name="connsiteX10" fmla="*/ 36963 w 46256"/>
                  <a:gd name="connsiteY10" fmla="*/ 42007 h 54733"/>
                  <a:gd name="connsiteX11" fmla="*/ 37041 w 46256"/>
                  <a:gd name="connsiteY11" fmla="*/ 41868 h 54733"/>
                  <a:gd name="connsiteX12" fmla="*/ 37353 w 46256"/>
                  <a:gd name="connsiteY12" fmla="*/ 41392 h 54733"/>
                  <a:gd name="connsiteX13" fmla="*/ 37976 w 46256"/>
                  <a:gd name="connsiteY13" fmla="*/ 40414 h 54733"/>
                  <a:gd name="connsiteX14" fmla="*/ 38626 w 46256"/>
                  <a:gd name="connsiteY14" fmla="*/ 39452 h 54733"/>
                  <a:gd name="connsiteX15" fmla="*/ 39093 w 46256"/>
                  <a:gd name="connsiteY15" fmla="*/ 38552 h 54733"/>
                  <a:gd name="connsiteX16" fmla="*/ 41769 w 46256"/>
                  <a:gd name="connsiteY16" fmla="*/ 30317 h 54733"/>
                  <a:gd name="connsiteX17" fmla="*/ 41007 w 46256"/>
                  <a:gd name="connsiteY17" fmla="*/ 21285 h 54733"/>
                  <a:gd name="connsiteX18" fmla="*/ 40063 w 46256"/>
                  <a:gd name="connsiteY18" fmla="*/ 18948 h 54733"/>
                  <a:gd name="connsiteX19" fmla="*/ 38989 w 46256"/>
                  <a:gd name="connsiteY19" fmla="*/ 16938 h 54733"/>
                  <a:gd name="connsiteX20" fmla="*/ 37716 w 46256"/>
                  <a:gd name="connsiteY20" fmla="*/ 15077 h 54733"/>
                  <a:gd name="connsiteX21" fmla="*/ 36227 w 46256"/>
                  <a:gd name="connsiteY21" fmla="*/ 13336 h 54733"/>
                  <a:gd name="connsiteX22" fmla="*/ 29118 w 46256"/>
                  <a:gd name="connsiteY22" fmla="*/ 8210 h 54733"/>
                  <a:gd name="connsiteX23" fmla="*/ 27161 w 46256"/>
                  <a:gd name="connsiteY23" fmla="*/ 7396 h 54733"/>
                  <a:gd name="connsiteX24" fmla="*/ 25325 w 46256"/>
                  <a:gd name="connsiteY24" fmla="*/ 6721 h 54733"/>
                  <a:gd name="connsiteX25" fmla="*/ 23291 w 46256"/>
                  <a:gd name="connsiteY25" fmla="*/ 6245 h 54733"/>
                  <a:gd name="connsiteX26" fmla="*/ 21541 w 46256"/>
                  <a:gd name="connsiteY26" fmla="*/ 6037 h 54733"/>
                  <a:gd name="connsiteX27" fmla="*/ 14701 w 46256"/>
                  <a:gd name="connsiteY27" fmla="*/ 6773 h 54733"/>
                  <a:gd name="connsiteX28" fmla="*/ 6059 w 46256"/>
                  <a:gd name="connsiteY28" fmla="*/ 12523 h 54733"/>
                  <a:gd name="connsiteX29" fmla="*/ 4310 w 46256"/>
                  <a:gd name="connsiteY29" fmla="*/ 14990 h 54733"/>
                  <a:gd name="connsiteX30" fmla="*/ 3764 w 46256"/>
                  <a:gd name="connsiteY30" fmla="*/ 15934 h 54733"/>
                  <a:gd name="connsiteX31" fmla="*/ 3626 w 46256"/>
                  <a:gd name="connsiteY31" fmla="*/ 16133 h 54733"/>
                  <a:gd name="connsiteX32" fmla="*/ 950 w 46256"/>
                  <a:gd name="connsiteY32" fmla="*/ 16809 h 54733"/>
                  <a:gd name="connsiteX33" fmla="*/ 101 w 46256"/>
                  <a:gd name="connsiteY33" fmla="*/ 14505 h 54733"/>
                  <a:gd name="connsiteX34" fmla="*/ 526 w 46256"/>
                  <a:gd name="connsiteY34" fmla="*/ 13241 h 54733"/>
                  <a:gd name="connsiteX35" fmla="*/ 1158 w 46256"/>
                  <a:gd name="connsiteY35" fmla="*/ 11743 h 54733"/>
                  <a:gd name="connsiteX36" fmla="*/ 2206 w 46256"/>
                  <a:gd name="connsiteY36" fmla="*/ 9804 h 54733"/>
                  <a:gd name="connsiteX37" fmla="*/ 6067 w 46256"/>
                  <a:gd name="connsiteY37" fmla="*/ 5223 h 54733"/>
                  <a:gd name="connsiteX38" fmla="*/ 12822 w 46256"/>
                  <a:gd name="connsiteY38" fmla="*/ 1248 h 54733"/>
                  <a:gd name="connsiteX39" fmla="*/ 22061 w 46256"/>
                  <a:gd name="connsiteY39" fmla="*/ 88 h 54733"/>
                  <a:gd name="connsiteX40" fmla="*/ 24650 w 46256"/>
                  <a:gd name="connsiteY40" fmla="*/ 504 h 54733"/>
                  <a:gd name="connsiteX41" fmla="*/ 26971 w 46256"/>
                  <a:gd name="connsiteY41" fmla="*/ 1162 h 54733"/>
                  <a:gd name="connsiteX42" fmla="*/ 29404 w 46256"/>
                  <a:gd name="connsiteY42" fmla="*/ 2192 h 54733"/>
                  <a:gd name="connsiteX43" fmla="*/ 31681 w 46256"/>
                  <a:gd name="connsiteY43" fmla="*/ 3422 h 54733"/>
                  <a:gd name="connsiteX44" fmla="*/ 39639 w 46256"/>
                  <a:gd name="connsiteY44" fmla="*/ 10418 h 54733"/>
                  <a:gd name="connsiteX45" fmla="*/ 40479 w 46256"/>
                  <a:gd name="connsiteY45" fmla="*/ 11483 h 54733"/>
                  <a:gd name="connsiteX46" fmla="*/ 41206 w 46256"/>
                  <a:gd name="connsiteY46" fmla="*/ 12618 h 54733"/>
                  <a:gd name="connsiteX47" fmla="*/ 42618 w 46256"/>
                  <a:gd name="connsiteY47" fmla="*/ 14982 h 54733"/>
                  <a:gd name="connsiteX48" fmla="*/ 43830 w 46256"/>
                  <a:gd name="connsiteY48" fmla="*/ 17450 h 54733"/>
                  <a:gd name="connsiteX49" fmla="*/ 44730 w 46256"/>
                  <a:gd name="connsiteY49" fmla="*/ 19805 h 54733"/>
                  <a:gd name="connsiteX50" fmla="*/ 46246 w 46256"/>
                  <a:gd name="connsiteY50" fmla="*/ 30637 h 54733"/>
                  <a:gd name="connsiteX51" fmla="*/ 43925 w 46256"/>
                  <a:gd name="connsiteY51" fmla="*/ 41063 h 54733"/>
                  <a:gd name="connsiteX52" fmla="*/ 43397 w 46256"/>
                  <a:gd name="connsiteY52" fmla="*/ 42310 h 54733"/>
                  <a:gd name="connsiteX53" fmla="*/ 42851 w 46256"/>
                  <a:gd name="connsiteY53" fmla="*/ 43340 h 54733"/>
                  <a:gd name="connsiteX54" fmla="*/ 42271 w 46256"/>
                  <a:gd name="connsiteY54" fmla="*/ 44345 h 54733"/>
                  <a:gd name="connsiteX55" fmla="*/ 41985 w 46256"/>
                  <a:gd name="connsiteY55" fmla="*/ 44847 h 54733"/>
                  <a:gd name="connsiteX56" fmla="*/ 41916 w 46256"/>
                  <a:gd name="connsiteY56" fmla="*/ 44977 h 54733"/>
                  <a:gd name="connsiteX57" fmla="*/ 41795 w 46256"/>
                  <a:gd name="connsiteY57" fmla="*/ 45185 h 54733"/>
                  <a:gd name="connsiteX58" fmla="*/ 41743 w 46256"/>
                  <a:gd name="connsiteY58" fmla="*/ 45236 h 54733"/>
                  <a:gd name="connsiteX59" fmla="*/ 41561 w 46256"/>
                  <a:gd name="connsiteY59" fmla="*/ 45514 h 54733"/>
                  <a:gd name="connsiteX60" fmla="*/ 38175 w 46256"/>
                  <a:gd name="connsiteY60" fmla="*/ 49332 h 54733"/>
                  <a:gd name="connsiteX61" fmla="*/ 30036 w 46256"/>
                  <a:gd name="connsiteY61" fmla="*/ 53844 h 54733"/>
                  <a:gd name="connsiteX62" fmla="*/ 22251 w 46256"/>
                  <a:gd name="connsiteY62" fmla="*/ 54658 h 54733"/>
                  <a:gd name="connsiteX63" fmla="*/ 16415 w 46256"/>
                  <a:gd name="connsiteY63" fmla="*/ 53238 h 54733"/>
                  <a:gd name="connsiteX64" fmla="*/ 13012 w 46256"/>
                  <a:gd name="connsiteY64" fmla="*/ 51445 h 54733"/>
                  <a:gd name="connsiteX65" fmla="*/ 12025 w 46256"/>
                  <a:gd name="connsiteY65" fmla="*/ 50735 h 54733"/>
                  <a:gd name="connsiteX66" fmla="*/ 11566 w 46256"/>
                  <a:gd name="connsiteY66" fmla="*/ 47999 h 54733"/>
                  <a:gd name="connsiteX67" fmla="*/ 13930 w 46256"/>
                  <a:gd name="connsiteY67" fmla="*/ 47349 h 54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6256" h="54733">
                    <a:moveTo>
                      <a:pt x="13930" y="47349"/>
                    </a:moveTo>
                    <a:cubicBezTo>
                      <a:pt x="13930" y="47349"/>
                      <a:pt x="14311" y="47505"/>
                      <a:pt x="15038" y="47826"/>
                    </a:cubicBezTo>
                    <a:cubicBezTo>
                      <a:pt x="15419" y="48007"/>
                      <a:pt x="15844" y="48189"/>
                      <a:pt x="16285" y="48319"/>
                    </a:cubicBezTo>
                    <a:cubicBezTo>
                      <a:pt x="16744" y="48458"/>
                      <a:pt x="17220" y="48657"/>
                      <a:pt x="17887" y="48795"/>
                    </a:cubicBezTo>
                    <a:cubicBezTo>
                      <a:pt x="20372" y="49402"/>
                      <a:pt x="24156" y="49713"/>
                      <a:pt x="28269" y="48319"/>
                    </a:cubicBezTo>
                    <a:cubicBezTo>
                      <a:pt x="30296" y="47626"/>
                      <a:pt x="32382" y="46492"/>
                      <a:pt x="34227" y="44873"/>
                    </a:cubicBezTo>
                    <a:cubicBezTo>
                      <a:pt x="35188" y="44111"/>
                      <a:pt x="36002" y="43158"/>
                      <a:pt x="36825" y="42136"/>
                    </a:cubicBezTo>
                    <a:lnTo>
                      <a:pt x="36972" y="41955"/>
                    </a:lnTo>
                    <a:lnTo>
                      <a:pt x="37015" y="41920"/>
                    </a:lnTo>
                    <a:cubicBezTo>
                      <a:pt x="36833" y="42189"/>
                      <a:pt x="36980" y="41989"/>
                      <a:pt x="36937" y="42024"/>
                    </a:cubicBezTo>
                    <a:lnTo>
                      <a:pt x="36963" y="42007"/>
                    </a:lnTo>
                    <a:lnTo>
                      <a:pt x="37041" y="41868"/>
                    </a:lnTo>
                    <a:lnTo>
                      <a:pt x="37353" y="41392"/>
                    </a:lnTo>
                    <a:lnTo>
                      <a:pt x="37976" y="40414"/>
                    </a:lnTo>
                    <a:lnTo>
                      <a:pt x="38626" y="39452"/>
                    </a:lnTo>
                    <a:lnTo>
                      <a:pt x="39093" y="38552"/>
                    </a:lnTo>
                    <a:cubicBezTo>
                      <a:pt x="40418" y="36274"/>
                      <a:pt x="41423" y="33278"/>
                      <a:pt x="41769" y="30317"/>
                    </a:cubicBezTo>
                    <a:cubicBezTo>
                      <a:pt x="42202" y="27347"/>
                      <a:pt x="41847" y="24039"/>
                      <a:pt x="41007" y="21285"/>
                    </a:cubicBezTo>
                    <a:lnTo>
                      <a:pt x="40063" y="18948"/>
                    </a:lnTo>
                    <a:cubicBezTo>
                      <a:pt x="39743" y="18177"/>
                      <a:pt x="39362" y="17614"/>
                      <a:pt x="38989" y="16938"/>
                    </a:cubicBezTo>
                    <a:cubicBezTo>
                      <a:pt x="38678" y="16298"/>
                      <a:pt x="38141" y="15692"/>
                      <a:pt x="37716" y="15077"/>
                    </a:cubicBezTo>
                    <a:cubicBezTo>
                      <a:pt x="37301" y="14428"/>
                      <a:pt x="36773" y="13865"/>
                      <a:pt x="36227" y="13336"/>
                    </a:cubicBezTo>
                    <a:cubicBezTo>
                      <a:pt x="34158" y="11137"/>
                      <a:pt x="31716" y="9379"/>
                      <a:pt x="29118" y="8210"/>
                    </a:cubicBezTo>
                    <a:cubicBezTo>
                      <a:pt x="28494" y="7872"/>
                      <a:pt x="27845" y="7621"/>
                      <a:pt x="27161" y="7396"/>
                    </a:cubicBezTo>
                    <a:cubicBezTo>
                      <a:pt x="26555" y="7197"/>
                      <a:pt x="25793" y="6842"/>
                      <a:pt x="25325" y="6721"/>
                    </a:cubicBezTo>
                    <a:cubicBezTo>
                      <a:pt x="24624" y="6548"/>
                      <a:pt x="23775" y="6297"/>
                      <a:pt x="23291" y="6245"/>
                    </a:cubicBezTo>
                    <a:cubicBezTo>
                      <a:pt x="22736" y="6149"/>
                      <a:pt x="22174" y="6063"/>
                      <a:pt x="21541" y="6037"/>
                    </a:cubicBezTo>
                    <a:cubicBezTo>
                      <a:pt x="19099" y="5829"/>
                      <a:pt x="16753" y="6132"/>
                      <a:pt x="14701" y="6773"/>
                    </a:cubicBezTo>
                    <a:cubicBezTo>
                      <a:pt x="10553" y="8072"/>
                      <a:pt x="7696" y="10565"/>
                      <a:pt x="6059" y="12523"/>
                    </a:cubicBezTo>
                    <a:cubicBezTo>
                      <a:pt x="5219" y="13518"/>
                      <a:pt x="4656" y="14384"/>
                      <a:pt x="4310" y="14990"/>
                    </a:cubicBezTo>
                    <a:cubicBezTo>
                      <a:pt x="3946" y="15614"/>
                      <a:pt x="3764" y="15934"/>
                      <a:pt x="3764" y="15934"/>
                    </a:cubicBezTo>
                    <a:lnTo>
                      <a:pt x="3626" y="16133"/>
                    </a:lnTo>
                    <a:cubicBezTo>
                      <a:pt x="3080" y="17051"/>
                      <a:pt x="1885" y="17363"/>
                      <a:pt x="950" y="16809"/>
                    </a:cubicBezTo>
                    <a:cubicBezTo>
                      <a:pt x="145" y="16333"/>
                      <a:pt x="-184" y="15371"/>
                      <a:pt x="101" y="14505"/>
                    </a:cubicBezTo>
                    <a:cubicBezTo>
                      <a:pt x="101" y="14505"/>
                      <a:pt x="257" y="14064"/>
                      <a:pt x="526" y="13241"/>
                    </a:cubicBezTo>
                    <a:cubicBezTo>
                      <a:pt x="664" y="12808"/>
                      <a:pt x="863" y="12323"/>
                      <a:pt x="1158" y="11743"/>
                    </a:cubicBezTo>
                    <a:cubicBezTo>
                      <a:pt x="1435" y="11163"/>
                      <a:pt x="1738" y="10479"/>
                      <a:pt x="2206" y="9804"/>
                    </a:cubicBezTo>
                    <a:cubicBezTo>
                      <a:pt x="3028" y="8331"/>
                      <a:pt x="4344" y="6764"/>
                      <a:pt x="6067" y="5223"/>
                    </a:cubicBezTo>
                    <a:cubicBezTo>
                      <a:pt x="7825" y="3673"/>
                      <a:pt x="10094" y="2227"/>
                      <a:pt x="12822" y="1248"/>
                    </a:cubicBezTo>
                    <a:cubicBezTo>
                      <a:pt x="15540" y="287"/>
                      <a:pt x="18745" y="-215"/>
                      <a:pt x="22061" y="88"/>
                    </a:cubicBezTo>
                    <a:cubicBezTo>
                      <a:pt x="22875" y="149"/>
                      <a:pt x="23749" y="296"/>
                      <a:pt x="24650" y="504"/>
                    </a:cubicBezTo>
                    <a:cubicBezTo>
                      <a:pt x="25628" y="660"/>
                      <a:pt x="26209" y="928"/>
                      <a:pt x="26971" y="1162"/>
                    </a:cubicBezTo>
                    <a:cubicBezTo>
                      <a:pt x="27966" y="1499"/>
                      <a:pt x="28581" y="1837"/>
                      <a:pt x="29404" y="2192"/>
                    </a:cubicBezTo>
                    <a:cubicBezTo>
                      <a:pt x="30183" y="2538"/>
                      <a:pt x="30954" y="2937"/>
                      <a:pt x="31681" y="3422"/>
                    </a:cubicBezTo>
                    <a:cubicBezTo>
                      <a:pt x="34703" y="5154"/>
                      <a:pt x="37431" y="7578"/>
                      <a:pt x="39639" y="10418"/>
                    </a:cubicBezTo>
                    <a:lnTo>
                      <a:pt x="40479" y="11483"/>
                    </a:lnTo>
                    <a:lnTo>
                      <a:pt x="41206" y="12618"/>
                    </a:lnTo>
                    <a:cubicBezTo>
                      <a:pt x="41700" y="13388"/>
                      <a:pt x="42211" y="14099"/>
                      <a:pt x="42618" y="14982"/>
                    </a:cubicBezTo>
                    <a:cubicBezTo>
                      <a:pt x="42999" y="15813"/>
                      <a:pt x="43518" y="16670"/>
                      <a:pt x="43830" y="17450"/>
                    </a:cubicBezTo>
                    <a:lnTo>
                      <a:pt x="44730" y="19805"/>
                    </a:lnTo>
                    <a:cubicBezTo>
                      <a:pt x="45925" y="23502"/>
                      <a:pt x="46332" y="26983"/>
                      <a:pt x="46246" y="30637"/>
                    </a:cubicBezTo>
                    <a:cubicBezTo>
                      <a:pt x="46133" y="34274"/>
                      <a:pt x="45440" y="37703"/>
                      <a:pt x="43925" y="41063"/>
                    </a:cubicBezTo>
                    <a:lnTo>
                      <a:pt x="43397" y="42310"/>
                    </a:lnTo>
                    <a:lnTo>
                      <a:pt x="42851" y="43340"/>
                    </a:lnTo>
                    <a:lnTo>
                      <a:pt x="42271" y="44345"/>
                    </a:lnTo>
                    <a:lnTo>
                      <a:pt x="41985" y="44847"/>
                    </a:lnTo>
                    <a:lnTo>
                      <a:pt x="41916" y="44977"/>
                    </a:lnTo>
                    <a:lnTo>
                      <a:pt x="41795" y="45185"/>
                    </a:lnTo>
                    <a:lnTo>
                      <a:pt x="41743" y="45236"/>
                    </a:lnTo>
                    <a:lnTo>
                      <a:pt x="41561" y="45514"/>
                    </a:lnTo>
                    <a:cubicBezTo>
                      <a:pt x="40574" y="46942"/>
                      <a:pt x="39448" y="48241"/>
                      <a:pt x="38175" y="49332"/>
                    </a:cubicBezTo>
                    <a:cubicBezTo>
                      <a:pt x="35673" y="51558"/>
                      <a:pt x="32798" y="53047"/>
                      <a:pt x="30036" y="53844"/>
                    </a:cubicBezTo>
                    <a:cubicBezTo>
                      <a:pt x="27265" y="54692"/>
                      <a:pt x="24581" y="54857"/>
                      <a:pt x="22251" y="54658"/>
                    </a:cubicBezTo>
                    <a:cubicBezTo>
                      <a:pt x="19931" y="54424"/>
                      <a:pt x="17939" y="53939"/>
                      <a:pt x="16415" y="53238"/>
                    </a:cubicBezTo>
                    <a:cubicBezTo>
                      <a:pt x="14935" y="52649"/>
                      <a:pt x="13540" y="51869"/>
                      <a:pt x="13012" y="51445"/>
                    </a:cubicBezTo>
                    <a:cubicBezTo>
                      <a:pt x="12363" y="50977"/>
                      <a:pt x="12025" y="50735"/>
                      <a:pt x="12025" y="50735"/>
                    </a:cubicBezTo>
                    <a:cubicBezTo>
                      <a:pt x="11133" y="50103"/>
                      <a:pt x="10943" y="48873"/>
                      <a:pt x="11566" y="47999"/>
                    </a:cubicBezTo>
                    <a:cubicBezTo>
                      <a:pt x="12086" y="47237"/>
                      <a:pt x="13090" y="46968"/>
                      <a:pt x="13930" y="47349"/>
                    </a:cubicBezTo>
                    <a:close/>
                  </a:path>
                </a:pathLst>
              </a:custGeom>
              <a:grpFill/>
              <a:ln w="8653" cap="flat">
                <a:noFill/>
                <a:prstDash val="solid"/>
                <a:miter/>
              </a:ln>
            </p:spPr>
            <p:txBody>
              <a:bodyPr rtlCol="0" anchor="ctr"/>
              <a:lstStyle/>
              <a:p>
                <a:endParaRPr lang="en-IN" dirty="0"/>
              </a:p>
            </p:txBody>
          </p:sp>
          <p:sp>
            <p:nvSpPr>
              <p:cNvPr id="572" name="Freeform: Shape 571">
                <a:extLst>
                  <a:ext uri="{FF2B5EF4-FFF2-40B4-BE49-F238E27FC236}">
                    <a16:creationId xmlns:a16="http://schemas.microsoft.com/office/drawing/2014/main" id="{98290B8D-4F95-40ED-8962-67EB0FF934EF}"/>
                  </a:ext>
                </a:extLst>
              </p:cNvPr>
              <p:cNvSpPr/>
              <p:nvPr/>
            </p:nvSpPr>
            <p:spPr>
              <a:xfrm>
                <a:off x="-2576941" y="3584434"/>
                <a:ext cx="43354" cy="55249"/>
              </a:xfrm>
              <a:custGeom>
                <a:avLst/>
                <a:gdLst>
                  <a:gd name="connsiteX0" fmla="*/ 39914 w 43354"/>
                  <a:gd name="connsiteY0" fmla="*/ 13141 h 55249"/>
                  <a:gd name="connsiteX1" fmla="*/ 39118 w 43354"/>
                  <a:gd name="connsiteY1" fmla="*/ 12231 h 55249"/>
                  <a:gd name="connsiteX2" fmla="*/ 38209 w 43354"/>
                  <a:gd name="connsiteY2" fmla="*/ 11261 h 55249"/>
                  <a:gd name="connsiteX3" fmla="*/ 36962 w 43354"/>
                  <a:gd name="connsiteY3" fmla="*/ 10136 h 55249"/>
                  <a:gd name="connsiteX4" fmla="*/ 27411 w 43354"/>
                  <a:gd name="connsiteY4" fmla="*/ 6031 h 55249"/>
                  <a:gd name="connsiteX5" fmla="*/ 20553 w 43354"/>
                  <a:gd name="connsiteY5" fmla="*/ 6560 h 55249"/>
                  <a:gd name="connsiteX6" fmla="*/ 17037 w 43354"/>
                  <a:gd name="connsiteY6" fmla="*/ 7902 h 55249"/>
                  <a:gd name="connsiteX7" fmla="*/ 16812 w 43354"/>
                  <a:gd name="connsiteY7" fmla="*/ 8023 h 55249"/>
                  <a:gd name="connsiteX8" fmla="*/ 16760 w 43354"/>
                  <a:gd name="connsiteY8" fmla="*/ 8058 h 55249"/>
                  <a:gd name="connsiteX9" fmla="*/ 16881 w 43354"/>
                  <a:gd name="connsiteY9" fmla="*/ 7971 h 55249"/>
                  <a:gd name="connsiteX10" fmla="*/ 16838 w 43354"/>
                  <a:gd name="connsiteY10" fmla="*/ 7988 h 55249"/>
                  <a:gd name="connsiteX11" fmla="*/ 16717 w 43354"/>
                  <a:gd name="connsiteY11" fmla="*/ 8075 h 55249"/>
                  <a:gd name="connsiteX12" fmla="*/ 16223 w 43354"/>
                  <a:gd name="connsiteY12" fmla="*/ 8361 h 55249"/>
                  <a:gd name="connsiteX13" fmla="*/ 15236 w 43354"/>
                  <a:gd name="connsiteY13" fmla="*/ 8967 h 55249"/>
                  <a:gd name="connsiteX14" fmla="*/ 14240 w 43354"/>
                  <a:gd name="connsiteY14" fmla="*/ 9556 h 55249"/>
                  <a:gd name="connsiteX15" fmla="*/ 13418 w 43354"/>
                  <a:gd name="connsiteY15" fmla="*/ 10144 h 55249"/>
                  <a:gd name="connsiteX16" fmla="*/ 7434 w 43354"/>
                  <a:gd name="connsiteY16" fmla="*/ 16431 h 55249"/>
                  <a:gd name="connsiteX17" fmla="*/ 4204 w 43354"/>
                  <a:gd name="connsiteY17" fmla="*/ 25012 h 55249"/>
                  <a:gd name="connsiteX18" fmla="*/ 4048 w 43354"/>
                  <a:gd name="connsiteY18" fmla="*/ 27393 h 55249"/>
                  <a:gd name="connsiteX19" fmla="*/ 4152 w 43354"/>
                  <a:gd name="connsiteY19" fmla="*/ 29662 h 55249"/>
                  <a:gd name="connsiteX20" fmla="*/ 4499 w 43354"/>
                  <a:gd name="connsiteY20" fmla="*/ 31913 h 55249"/>
                  <a:gd name="connsiteX21" fmla="*/ 5079 w 43354"/>
                  <a:gd name="connsiteY21" fmla="*/ 34130 h 55249"/>
                  <a:gd name="connsiteX22" fmla="*/ 9261 w 43354"/>
                  <a:gd name="connsiteY22" fmla="*/ 41846 h 55249"/>
                  <a:gd name="connsiteX23" fmla="*/ 10664 w 43354"/>
                  <a:gd name="connsiteY23" fmla="*/ 43404 h 55249"/>
                  <a:gd name="connsiteX24" fmla="*/ 12032 w 43354"/>
                  <a:gd name="connsiteY24" fmla="*/ 44807 h 55249"/>
                  <a:gd name="connsiteX25" fmla="*/ 13660 w 43354"/>
                  <a:gd name="connsiteY25" fmla="*/ 46123 h 55249"/>
                  <a:gd name="connsiteX26" fmla="*/ 15149 w 43354"/>
                  <a:gd name="connsiteY26" fmla="*/ 47093 h 55249"/>
                  <a:gd name="connsiteX27" fmla="*/ 21626 w 43354"/>
                  <a:gd name="connsiteY27" fmla="*/ 49405 h 55249"/>
                  <a:gd name="connsiteX28" fmla="*/ 31913 w 43354"/>
                  <a:gd name="connsiteY28" fmla="*/ 47950 h 55249"/>
                  <a:gd name="connsiteX29" fmla="*/ 34554 w 43354"/>
                  <a:gd name="connsiteY29" fmla="*/ 46495 h 55249"/>
                  <a:gd name="connsiteX30" fmla="*/ 35472 w 43354"/>
                  <a:gd name="connsiteY30" fmla="*/ 45889 h 55249"/>
                  <a:gd name="connsiteX31" fmla="*/ 35663 w 43354"/>
                  <a:gd name="connsiteY31" fmla="*/ 45751 h 55249"/>
                  <a:gd name="connsiteX32" fmla="*/ 38382 w 43354"/>
                  <a:gd name="connsiteY32" fmla="*/ 46305 h 55249"/>
                  <a:gd name="connsiteX33" fmla="*/ 38139 w 43354"/>
                  <a:gd name="connsiteY33" fmla="*/ 48738 h 55249"/>
                  <a:gd name="connsiteX34" fmla="*/ 37213 w 43354"/>
                  <a:gd name="connsiteY34" fmla="*/ 49699 h 55249"/>
                  <a:gd name="connsiteX35" fmla="*/ 36001 w 43354"/>
                  <a:gd name="connsiteY35" fmla="*/ 50764 h 55249"/>
                  <a:gd name="connsiteX36" fmla="*/ 34199 w 43354"/>
                  <a:gd name="connsiteY36" fmla="*/ 52063 h 55249"/>
                  <a:gd name="connsiteX37" fmla="*/ 28727 w 43354"/>
                  <a:gd name="connsiteY37" fmla="*/ 54514 h 55249"/>
                  <a:gd name="connsiteX38" fmla="*/ 20925 w 43354"/>
                  <a:gd name="connsiteY38" fmla="*/ 55129 h 55249"/>
                  <a:gd name="connsiteX39" fmla="*/ 12101 w 43354"/>
                  <a:gd name="connsiteY39" fmla="*/ 52176 h 55249"/>
                  <a:gd name="connsiteX40" fmla="*/ 9937 w 43354"/>
                  <a:gd name="connsiteY40" fmla="*/ 50678 h 55249"/>
                  <a:gd name="connsiteX41" fmla="*/ 8136 w 43354"/>
                  <a:gd name="connsiteY41" fmla="*/ 49093 h 55249"/>
                  <a:gd name="connsiteX42" fmla="*/ 6386 w 43354"/>
                  <a:gd name="connsiteY42" fmla="*/ 47093 h 55249"/>
                  <a:gd name="connsiteX43" fmla="*/ 4862 w 43354"/>
                  <a:gd name="connsiteY43" fmla="*/ 45006 h 55249"/>
                  <a:gd name="connsiteX44" fmla="*/ 732 w 43354"/>
                  <a:gd name="connsiteY44" fmla="*/ 35256 h 55249"/>
                  <a:gd name="connsiteX45" fmla="*/ 446 w 43354"/>
                  <a:gd name="connsiteY45" fmla="*/ 33931 h 55249"/>
                  <a:gd name="connsiteX46" fmla="*/ 273 w 43354"/>
                  <a:gd name="connsiteY46" fmla="*/ 32589 h 55249"/>
                  <a:gd name="connsiteX47" fmla="*/ 48 w 43354"/>
                  <a:gd name="connsiteY47" fmla="*/ 29878 h 55249"/>
                  <a:gd name="connsiteX48" fmla="*/ 31 w 43354"/>
                  <a:gd name="connsiteY48" fmla="*/ 27108 h 55249"/>
                  <a:gd name="connsiteX49" fmla="*/ 247 w 43354"/>
                  <a:gd name="connsiteY49" fmla="*/ 24467 h 55249"/>
                  <a:gd name="connsiteX50" fmla="*/ 3555 w 43354"/>
                  <a:gd name="connsiteY50" fmla="*/ 14180 h 55249"/>
                  <a:gd name="connsiteX51" fmla="*/ 10179 w 43354"/>
                  <a:gd name="connsiteY51" fmla="*/ 5780 h 55249"/>
                  <a:gd name="connsiteX52" fmla="*/ 11192 w 43354"/>
                  <a:gd name="connsiteY52" fmla="*/ 4888 h 55249"/>
                  <a:gd name="connsiteX53" fmla="*/ 12145 w 43354"/>
                  <a:gd name="connsiteY53" fmla="*/ 4196 h 55249"/>
                  <a:gd name="connsiteX54" fmla="*/ 13089 w 43354"/>
                  <a:gd name="connsiteY54" fmla="*/ 3538 h 55249"/>
                  <a:gd name="connsiteX55" fmla="*/ 13565 w 43354"/>
                  <a:gd name="connsiteY55" fmla="*/ 3200 h 55249"/>
                  <a:gd name="connsiteX56" fmla="*/ 13686 w 43354"/>
                  <a:gd name="connsiteY56" fmla="*/ 3131 h 55249"/>
                  <a:gd name="connsiteX57" fmla="*/ 13877 w 43354"/>
                  <a:gd name="connsiteY57" fmla="*/ 2992 h 55249"/>
                  <a:gd name="connsiteX58" fmla="*/ 13954 w 43354"/>
                  <a:gd name="connsiteY58" fmla="*/ 2966 h 55249"/>
                  <a:gd name="connsiteX59" fmla="*/ 14232 w 43354"/>
                  <a:gd name="connsiteY59" fmla="*/ 2802 h 55249"/>
                  <a:gd name="connsiteX60" fmla="*/ 18959 w 43354"/>
                  <a:gd name="connsiteY60" fmla="*/ 810 h 55249"/>
                  <a:gd name="connsiteX61" fmla="*/ 28251 w 43354"/>
                  <a:gd name="connsiteY61" fmla="*/ 273 h 55249"/>
                  <a:gd name="connsiteX62" fmla="*/ 35602 w 43354"/>
                  <a:gd name="connsiteY62" fmla="*/ 2940 h 55249"/>
                  <a:gd name="connsiteX63" fmla="*/ 40243 w 43354"/>
                  <a:gd name="connsiteY63" fmla="*/ 6741 h 55249"/>
                  <a:gd name="connsiteX64" fmla="*/ 42538 w 43354"/>
                  <a:gd name="connsiteY64" fmla="*/ 9841 h 55249"/>
                  <a:gd name="connsiteX65" fmla="*/ 43110 w 43354"/>
                  <a:gd name="connsiteY65" fmla="*/ 10915 h 55249"/>
                  <a:gd name="connsiteX66" fmla="*/ 42330 w 43354"/>
                  <a:gd name="connsiteY66" fmla="*/ 13565 h 55249"/>
                  <a:gd name="connsiteX67" fmla="*/ 39914 w 43354"/>
                  <a:gd name="connsiteY67" fmla="*/ 13141 h 55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3354" h="55249">
                    <a:moveTo>
                      <a:pt x="39914" y="13141"/>
                    </a:moveTo>
                    <a:cubicBezTo>
                      <a:pt x="39914" y="13141"/>
                      <a:pt x="39637" y="12820"/>
                      <a:pt x="39118" y="12231"/>
                    </a:cubicBezTo>
                    <a:cubicBezTo>
                      <a:pt x="38849" y="11902"/>
                      <a:pt x="38555" y="11539"/>
                      <a:pt x="38209" y="11261"/>
                    </a:cubicBezTo>
                    <a:cubicBezTo>
                      <a:pt x="37871" y="10915"/>
                      <a:pt x="37507" y="10534"/>
                      <a:pt x="36962" y="10136"/>
                    </a:cubicBezTo>
                    <a:cubicBezTo>
                      <a:pt x="34996" y="8508"/>
                      <a:pt x="31740" y="6568"/>
                      <a:pt x="27411" y="6031"/>
                    </a:cubicBezTo>
                    <a:cubicBezTo>
                      <a:pt x="25272" y="5806"/>
                      <a:pt x="22917" y="5919"/>
                      <a:pt x="20553" y="6560"/>
                    </a:cubicBezTo>
                    <a:cubicBezTo>
                      <a:pt x="19349" y="6854"/>
                      <a:pt x="18197" y="7365"/>
                      <a:pt x="17037" y="7902"/>
                    </a:cubicBezTo>
                    <a:lnTo>
                      <a:pt x="16812" y="8023"/>
                    </a:lnTo>
                    <a:lnTo>
                      <a:pt x="16760" y="8058"/>
                    </a:lnTo>
                    <a:cubicBezTo>
                      <a:pt x="17037" y="7885"/>
                      <a:pt x="16812" y="8023"/>
                      <a:pt x="16881" y="7971"/>
                    </a:cubicBezTo>
                    <a:lnTo>
                      <a:pt x="16838" y="7988"/>
                    </a:lnTo>
                    <a:lnTo>
                      <a:pt x="16717" y="8075"/>
                    </a:lnTo>
                    <a:lnTo>
                      <a:pt x="16223" y="8361"/>
                    </a:lnTo>
                    <a:lnTo>
                      <a:pt x="15236" y="8967"/>
                    </a:lnTo>
                    <a:lnTo>
                      <a:pt x="14240" y="9556"/>
                    </a:lnTo>
                    <a:lnTo>
                      <a:pt x="13418" y="10144"/>
                    </a:lnTo>
                    <a:cubicBezTo>
                      <a:pt x="11236" y="11643"/>
                      <a:pt x="9045" y="13902"/>
                      <a:pt x="7434" y="16431"/>
                    </a:cubicBezTo>
                    <a:cubicBezTo>
                      <a:pt x="5763" y="18959"/>
                      <a:pt x="4672" y="21938"/>
                      <a:pt x="4204" y="25012"/>
                    </a:cubicBezTo>
                    <a:lnTo>
                      <a:pt x="4048" y="27393"/>
                    </a:lnTo>
                    <a:cubicBezTo>
                      <a:pt x="4005" y="28233"/>
                      <a:pt x="4109" y="28900"/>
                      <a:pt x="4152" y="29662"/>
                    </a:cubicBezTo>
                    <a:cubicBezTo>
                      <a:pt x="4170" y="30407"/>
                      <a:pt x="4369" y="31169"/>
                      <a:pt x="4499" y="31913"/>
                    </a:cubicBezTo>
                    <a:cubicBezTo>
                      <a:pt x="4603" y="32693"/>
                      <a:pt x="4810" y="33412"/>
                      <a:pt x="5079" y="34130"/>
                    </a:cubicBezTo>
                    <a:cubicBezTo>
                      <a:pt x="6005" y="37005"/>
                      <a:pt x="7426" y="39663"/>
                      <a:pt x="9261" y="41846"/>
                    </a:cubicBezTo>
                    <a:cubicBezTo>
                      <a:pt x="9686" y="42400"/>
                      <a:pt x="10153" y="42928"/>
                      <a:pt x="10664" y="43404"/>
                    </a:cubicBezTo>
                    <a:cubicBezTo>
                      <a:pt x="11132" y="43880"/>
                      <a:pt x="11668" y="44512"/>
                      <a:pt x="12032" y="44807"/>
                    </a:cubicBezTo>
                    <a:cubicBezTo>
                      <a:pt x="12595" y="45266"/>
                      <a:pt x="13236" y="45872"/>
                      <a:pt x="13660" y="46123"/>
                    </a:cubicBezTo>
                    <a:cubicBezTo>
                      <a:pt x="14119" y="46461"/>
                      <a:pt x="14587" y="46798"/>
                      <a:pt x="15149" y="47093"/>
                    </a:cubicBezTo>
                    <a:cubicBezTo>
                      <a:pt x="17254" y="48331"/>
                      <a:pt x="19496" y="49076"/>
                      <a:pt x="21626" y="49405"/>
                    </a:cubicBezTo>
                    <a:cubicBezTo>
                      <a:pt x="25939" y="50011"/>
                      <a:pt x="29584" y="49007"/>
                      <a:pt x="31913" y="47950"/>
                    </a:cubicBezTo>
                    <a:cubicBezTo>
                      <a:pt x="33100" y="47431"/>
                      <a:pt x="33983" y="46894"/>
                      <a:pt x="34554" y="46495"/>
                    </a:cubicBezTo>
                    <a:cubicBezTo>
                      <a:pt x="35152" y="46088"/>
                      <a:pt x="35472" y="45889"/>
                      <a:pt x="35472" y="45889"/>
                    </a:cubicBezTo>
                    <a:lnTo>
                      <a:pt x="35663" y="45751"/>
                    </a:lnTo>
                    <a:cubicBezTo>
                      <a:pt x="36572" y="45162"/>
                      <a:pt x="37784" y="45396"/>
                      <a:pt x="38382" y="46305"/>
                    </a:cubicBezTo>
                    <a:cubicBezTo>
                      <a:pt x="38901" y="47067"/>
                      <a:pt x="38771" y="48097"/>
                      <a:pt x="38139" y="48738"/>
                    </a:cubicBezTo>
                    <a:cubicBezTo>
                      <a:pt x="38139" y="48738"/>
                      <a:pt x="37828" y="49058"/>
                      <a:pt x="37213" y="49699"/>
                    </a:cubicBezTo>
                    <a:cubicBezTo>
                      <a:pt x="36910" y="50002"/>
                      <a:pt x="36503" y="50375"/>
                      <a:pt x="36001" y="50764"/>
                    </a:cubicBezTo>
                    <a:cubicBezTo>
                      <a:pt x="35490" y="51171"/>
                      <a:pt x="34909" y="51647"/>
                      <a:pt x="34199" y="52063"/>
                    </a:cubicBezTo>
                    <a:cubicBezTo>
                      <a:pt x="32840" y="53007"/>
                      <a:pt x="30961" y="53856"/>
                      <a:pt x="28727" y="54514"/>
                    </a:cubicBezTo>
                    <a:cubicBezTo>
                      <a:pt x="26476" y="55120"/>
                      <a:pt x="23800" y="55440"/>
                      <a:pt x="20925" y="55129"/>
                    </a:cubicBezTo>
                    <a:cubicBezTo>
                      <a:pt x="18042" y="54834"/>
                      <a:pt x="14959" y="53899"/>
                      <a:pt x="12101" y="52176"/>
                    </a:cubicBezTo>
                    <a:cubicBezTo>
                      <a:pt x="11391" y="51786"/>
                      <a:pt x="10664" y="51258"/>
                      <a:pt x="9937" y="50678"/>
                    </a:cubicBezTo>
                    <a:cubicBezTo>
                      <a:pt x="9131" y="50115"/>
                      <a:pt x="8724" y="49604"/>
                      <a:pt x="8136" y="49093"/>
                    </a:cubicBezTo>
                    <a:cubicBezTo>
                      <a:pt x="7391" y="48366"/>
                      <a:pt x="6993" y="47777"/>
                      <a:pt x="6386" y="47093"/>
                    </a:cubicBezTo>
                    <a:cubicBezTo>
                      <a:pt x="5832" y="46444"/>
                      <a:pt x="5304" y="45777"/>
                      <a:pt x="4862" y="45006"/>
                    </a:cubicBezTo>
                    <a:cubicBezTo>
                      <a:pt x="2888" y="42140"/>
                      <a:pt x="1485" y="38763"/>
                      <a:pt x="732" y="35256"/>
                    </a:cubicBezTo>
                    <a:lnTo>
                      <a:pt x="446" y="33931"/>
                    </a:lnTo>
                    <a:lnTo>
                      <a:pt x="273" y="32589"/>
                    </a:lnTo>
                    <a:cubicBezTo>
                      <a:pt x="169" y="31688"/>
                      <a:pt x="5" y="30831"/>
                      <a:pt x="48" y="29878"/>
                    </a:cubicBezTo>
                    <a:cubicBezTo>
                      <a:pt x="48" y="28952"/>
                      <a:pt x="-47" y="27948"/>
                      <a:pt x="31" y="27108"/>
                    </a:cubicBezTo>
                    <a:lnTo>
                      <a:pt x="247" y="24467"/>
                    </a:lnTo>
                    <a:cubicBezTo>
                      <a:pt x="741" y="20847"/>
                      <a:pt x="1927" y="17383"/>
                      <a:pt x="3555" y="14180"/>
                    </a:cubicBezTo>
                    <a:cubicBezTo>
                      <a:pt x="5235" y="10941"/>
                      <a:pt x="7365" y="8162"/>
                      <a:pt x="10179" y="5780"/>
                    </a:cubicBezTo>
                    <a:lnTo>
                      <a:pt x="11192" y="4888"/>
                    </a:lnTo>
                    <a:lnTo>
                      <a:pt x="12145" y="4196"/>
                    </a:lnTo>
                    <a:lnTo>
                      <a:pt x="13089" y="3538"/>
                    </a:lnTo>
                    <a:lnTo>
                      <a:pt x="13565" y="3200"/>
                    </a:lnTo>
                    <a:lnTo>
                      <a:pt x="13686" y="3131"/>
                    </a:lnTo>
                    <a:lnTo>
                      <a:pt x="13877" y="2992"/>
                    </a:lnTo>
                    <a:lnTo>
                      <a:pt x="13954" y="2966"/>
                    </a:lnTo>
                    <a:lnTo>
                      <a:pt x="14232" y="2802"/>
                    </a:lnTo>
                    <a:cubicBezTo>
                      <a:pt x="15747" y="1936"/>
                      <a:pt x="17340" y="1243"/>
                      <a:pt x="18959" y="810"/>
                    </a:cubicBezTo>
                    <a:cubicBezTo>
                      <a:pt x="22155" y="-91"/>
                      <a:pt x="25384" y="-194"/>
                      <a:pt x="28251" y="273"/>
                    </a:cubicBezTo>
                    <a:cubicBezTo>
                      <a:pt x="31099" y="724"/>
                      <a:pt x="33593" y="1745"/>
                      <a:pt x="35602" y="2940"/>
                    </a:cubicBezTo>
                    <a:cubicBezTo>
                      <a:pt x="37594" y="4161"/>
                      <a:pt x="39178" y="5460"/>
                      <a:pt x="40243" y="6741"/>
                    </a:cubicBezTo>
                    <a:cubicBezTo>
                      <a:pt x="41326" y="7928"/>
                      <a:pt x="42226" y="9218"/>
                      <a:pt x="42538" y="9841"/>
                    </a:cubicBezTo>
                    <a:cubicBezTo>
                      <a:pt x="42910" y="10526"/>
                      <a:pt x="43110" y="10915"/>
                      <a:pt x="43110" y="10915"/>
                    </a:cubicBezTo>
                    <a:cubicBezTo>
                      <a:pt x="43638" y="11842"/>
                      <a:pt x="43283" y="13045"/>
                      <a:pt x="42330" y="13565"/>
                    </a:cubicBezTo>
                    <a:cubicBezTo>
                      <a:pt x="41516" y="14050"/>
                      <a:pt x="40503" y="13833"/>
                      <a:pt x="39914" y="13141"/>
                    </a:cubicBezTo>
                    <a:close/>
                  </a:path>
                </a:pathLst>
              </a:custGeom>
              <a:grpFill/>
              <a:ln w="8653" cap="flat">
                <a:noFill/>
                <a:prstDash val="solid"/>
                <a:miter/>
              </a:ln>
            </p:spPr>
            <p:txBody>
              <a:bodyPr rtlCol="0" anchor="ctr"/>
              <a:lstStyle/>
              <a:p>
                <a:endParaRPr lang="en-IN" dirty="0"/>
              </a:p>
            </p:txBody>
          </p:sp>
          <p:sp>
            <p:nvSpPr>
              <p:cNvPr id="573" name="Freeform: Shape 572">
                <a:extLst>
                  <a:ext uri="{FF2B5EF4-FFF2-40B4-BE49-F238E27FC236}">
                    <a16:creationId xmlns:a16="http://schemas.microsoft.com/office/drawing/2014/main" id="{508B40FF-36E9-47D4-BA5D-E3761A9C2B22}"/>
                  </a:ext>
                </a:extLst>
              </p:cNvPr>
              <p:cNvSpPr/>
              <p:nvPr/>
            </p:nvSpPr>
            <p:spPr>
              <a:xfrm>
                <a:off x="-2480960" y="3252221"/>
                <a:ext cx="47816" cy="54165"/>
              </a:xfrm>
              <a:custGeom>
                <a:avLst/>
                <a:gdLst>
                  <a:gd name="connsiteX0" fmla="*/ 44050 w 47816"/>
                  <a:gd name="connsiteY0" fmla="*/ 17945 h 54165"/>
                  <a:gd name="connsiteX1" fmla="*/ 43556 w 47816"/>
                  <a:gd name="connsiteY1" fmla="*/ 16828 h 54165"/>
                  <a:gd name="connsiteX2" fmla="*/ 42985 w 47816"/>
                  <a:gd name="connsiteY2" fmla="*/ 15633 h 54165"/>
                  <a:gd name="connsiteX3" fmla="*/ 42119 w 47816"/>
                  <a:gd name="connsiteY3" fmla="*/ 14204 h 54165"/>
                  <a:gd name="connsiteX4" fmla="*/ 34196 w 47816"/>
                  <a:gd name="connsiteY4" fmla="*/ 7476 h 54165"/>
                  <a:gd name="connsiteX5" fmla="*/ 27494 w 47816"/>
                  <a:gd name="connsiteY5" fmla="*/ 5944 h 54165"/>
                  <a:gd name="connsiteX6" fmla="*/ 23727 w 47816"/>
                  <a:gd name="connsiteY6" fmla="*/ 6186 h 54165"/>
                  <a:gd name="connsiteX7" fmla="*/ 23493 w 47816"/>
                  <a:gd name="connsiteY7" fmla="*/ 6238 h 54165"/>
                  <a:gd name="connsiteX8" fmla="*/ 23433 w 47816"/>
                  <a:gd name="connsiteY8" fmla="*/ 6246 h 54165"/>
                  <a:gd name="connsiteX9" fmla="*/ 23554 w 47816"/>
                  <a:gd name="connsiteY9" fmla="*/ 6203 h 54165"/>
                  <a:gd name="connsiteX10" fmla="*/ 23528 w 47816"/>
                  <a:gd name="connsiteY10" fmla="*/ 6212 h 54165"/>
                  <a:gd name="connsiteX11" fmla="*/ 23381 w 47816"/>
                  <a:gd name="connsiteY11" fmla="*/ 6246 h 54165"/>
                  <a:gd name="connsiteX12" fmla="*/ 22826 w 47816"/>
                  <a:gd name="connsiteY12" fmla="*/ 6394 h 54165"/>
                  <a:gd name="connsiteX13" fmla="*/ 21718 w 47816"/>
                  <a:gd name="connsiteY13" fmla="*/ 6679 h 54165"/>
                  <a:gd name="connsiteX14" fmla="*/ 20575 w 47816"/>
                  <a:gd name="connsiteY14" fmla="*/ 6948 h 54165"/>
                  <a:gd name="connsiteX15" fmla="*/ 19623 w 47816"/>
                  <a:gd name="connsiteY15" fmla="*/ 7268 h 54165"/>
                  <a:gd name="connsiteX16" fmla="*/ 12072 w 47816"/>
                  <a:gd name="connsiteY16" fmla="*/ 11511 h 54165"/>
                  <a:gd name="connsiteX17" fmla="*/ 6469 w 47816"/>
                  <a:gd name="connsiteY17" fmla="*/ 18629 h 54165"/>
                  <a:gd name="connsiteX18" fmla="*/ 5586 w 47816"/>
                  <a:gd name="connsiteY18" fmla="*/ 20984 h 54165"/>
                  <a:gd name="connsiteX19" fmla="*/ 5023 w 47816"/>
                  <a:gd name="connsiteY19" fmla="*/ 23175 h 54165"/>
                  <a:gd name="connsiteX20" fmla="*/ 4668 w 47816"/>
                  <a:gd name="connsiteY20" fmla="*/ 25435 h 54165"/>
                  <a:gd name="connsiteX21" fmla="*/ 4590 w 47816"/>
                  <a:gd name="connsiteY21" fmla="*/ 27730 h 54165"/>
                  <a:gd name="connsiteX22" fmla="*/ 6322 w 47816"/>
                  <a:gd name="connsiteY22" fmla="*/ 36328 h 54165"/>
                  <a:gd name="connsiteX23" fmla="*/ 7205 w 47816"/>
                  <a:gd name="connsiteY23" fmla="*/ 38233 h 54165"/>
                  <a:gd name="connsiteX24" fmla="*/ 8106 w 47816"/>
                  <a:gd name="connsiteY24" fmla="*/ 39974 h 54165"/>
                  <a:gd name="connsiteX25" fmla="*/ 9275 w 47816"/>
                  <a:gd name="connsiteY25" fmla="*/ 41705 h 54165"/>
                  <a:gd name="connsiteX26" fmla="*/ 10392 w 47816"/>
                  <a:gd name="connsiteY26" fmla="*/ 43065 h 54165"/>
                  <a:gd name="connsiteX27" fmla="*/ 15908 w 47816"/>
                  <a:gd name="connsiteY27" fmla="*/ 47178 h 54165"/>
                  <a:gd name="connsiteX28" fmla="*/ 26169 w 47816"/>
                  <a:gd name="connsiteY28" fmla="*/ 48832 h 54165"/>
                  <a:gd name="connsiteX29" fmla="*/ 29122 w 47816"/>
                  <a:gd name="connsiteY29" fmla="*/ 48217 h 54165"/>
                  <a:gd name="connsiteX30" fmla="*/ 30178 w 47816"/>
                  <a:gd name="connsiteY30" fmla="*/ 47905 h 54165"/>
                  <a:gd name="connsiteX31" fmla="*/ 30403 w 47816"/>
                  <a:gd name="connsiteY31" fmla="*/ 47836 h 54165"/>
                  <a:gd name="connsiteX32" fmla="*/ 32828 w 47816"/>
                  <a:gd name="connsiteY32" fmla="*/ 49152 h 54165"/>
                  <a:gd name="connsiteX33" fmla="*/ 31875 w 47816"/>
                  <a:gd name="connsiteY33" fmla="*/ 51430 h 54165"/>
                  <a:gd name="connsiteX34" fmla="*/ 30706 w 47816"/>
                  <a:gd name="connsiteY34" fmla="*/ 52070 h 54165"/>
                  <a:gd name="connsiteX35" fmla="*/ 29226 w 47816"/>
                  <a:gd name="connsiteY35" fmla="*/ 52737 h 54165"/>
                  <a:gd name="connsiteX36" fmla="*/ 27130 w 47816"/>
                  <a:gd name="connsiteY36" fmla="*/ 53447 h 54165"/>
                  <a:gd name="connsiteX37" fmla="*/ 21173 w 47816"/>
                  <a:gd name="connsiteY37" fmla="*/ 54157 h 54165"/>
                  <a:gd name="connsiteX38" fmla="*/ 13527 w 47816"/>
                  <a:gd name="connsiteY38" fmla="*/ 52486 h 54165"/>
                  <a:gd name="connsiteX39" fmla="*/ 5976 w 47816"/>
                  <a:gd name="connsiteY39" fmla="*/ 47048 h 54165"/>
                  <a:gd name="connsiteX40" fmla="*/ 4348 w 47816"/>
                  <a:gd name="connsiteY40" fmla="*/ 44996 h 54165"/>
                  <a:gd name="connsiteX41" fmla="*/ 3110 w 47816"/>
                  <a:gd name="connsiteY41" fmla="*/ 42935 h 54165"/>
                  <a:gd name="connsiteX42" fmla="*/ 2019 w 47816"/>
                  <a:gd name="connsiteY42" fmla="*/ 40519 h 54165"/>
                  <a:gd name="connsiteX43" fmla="*/ 1187 w 47816"/>
                  <a:gd name="connsiteY43" fmla="*/ 38086 h 54165"/>
                  <a:gd name="connsiteX44" fmla="*/ 122 w 47816"/>
                  <a:gd name="connsiteY44" fmla="*/ 27530 h 54165"/>
                  <a:gd name="connsiteX45" fmla="*/ 218 w 47816"/>
                  <a:gd name="connsiteY45" fmla="*/ 26197 h 54165"/>
                  <a:gd name="connsiteX46" fmla="*/ 451 w 47816"/>
                  <a:gd name="connsiteY46" fmla="*/ 24872 h 54165"/>
                  <a:gd name="connsiteX47" fmla="*/ 1023 w 47816"/>
                  <a:gd name="connsiteY47" fmla="*/ 22171 h 54165"/>
                  <a:gd name="connsiteX48" fmla="*/ 1819 w 47816"/>
                  <a:gd name="connsiteY48" fmla="*/ 19530 h 54165"/>
                  <a:gd name="connsiteX49" fmla="*/ 2772 w 47816"/>
                  <a:gd name="connsiteY49" fmla="*/ 17183 h 54165"/>
                  <a:gd name="connsiteX50" fmla="*/ 9015 w 47816"/>
                  <a:gd name="connsiteY50" fmla="*/ 8221 h 54165"/>
                  <a:gd name="connsiteX51" fmla="*/ 17821 w 47816"/>
                  <a:gd name="connsiteY51" fmla="*/ 2168 h 54165"/>
                  <a:gd name="connsiteX52" fmla="*/ 19060 w 47816"/>
                  <a:gd name="connsiteY52" fmla="*/ 1614 h 54165"/>
                  <a:gd name="connsiteX53" fmla="*/ 20151 w 47816"/>
                  <a:gd name="connsiteY53" fmla="*/ 1233 h 54165"/>
                  <a:gd name="connsiteX54" fmla="*/ 21259 w 47816"/>
                  <a:gd name="connsiteY54" fmla="*/ 886 h 54165"/>
                  <a:gd name="connsiteX55" fmla="*/ 21805 w 47816"/>
                  <a:gd name="connsiteY55" fmla="*/ 713 h 54165"/>
                  <a:gd name="connsiteX56" fmla="*/ 21943 w 47816"/>
                  <a:gd name="connsiteY56" fmla="*/ 670 h 54165"/>
                  <a:gd name="connsiteX57" fmla="*/ 22168 w 47816"/>
                  <a:gd name="connsiteY57" fmla="*/ 592 h 54165"/>
                  <a:gd name="connsiteX58" fmla="*/ 22246 w 47816"/>
                  <a:gd name="connsiteY58" fmla="*/ 575 h 54165"/>
                  <a:gd name="connsiteX59" fmla="*/ 22567 w 47816"/>
                  <a:gd name="connsiteY59" fmla="*/ 514 h 54165"/>
                  <a:gd name="connsiteX60" fmla="*/ 27658 w 47816"/>
                  <a:gd name="connsiteY60" fmla="*/ 12 h 54165"/>
                  <a:gd name="connsiteX61" fmla="*/ 36698 w 47816"/>
                  <a:gd name="connsiteY61" fmla="*/ 2229 h 54165"/>
                  <a:gd name="connsiteX62" fmla="*/ 42933 w 47816"/>
                  <a:gd name="connsiteY62" fmla="*/ 6948 h 54165"/>
                  <a:gd name="connsiteX63" fmla="*/ 46249 w 47816"/>
                  <a:gd name="connsiteY63" fmla="*/ 11953 h 54165"/>
                  <a:gd name="connsiteX64" fmla="*/ 47531 w 47816"/>
                  <a:gd name="connsiteY64" fmla="*/ 15590 h 54165"/>
                  <a:gd name="connsiteX65" fmla="*/ 47782 w 47816"/>
                  <a:gd name="connsiteY65" fmla="*/ 16776 h 54165"/>
                  <a:gd name="connsiteX66" fmla="*/ 46241 w 47816"/>
                  <a:gd name="connsiteY66" fmla="*/ 19097 h 54165"/>
                  <a:gd name="connsiteX67" fmla="*/ 44050 w 47816"/>
                  <a:gd name="connsiteY67" fmla="*/ 17945 h 54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47816" h="54165">
                    <a:moveTo>
                      <a:pt x="44050" y="17945"/>
                    </a:moveTo>
                    <a:cubicBezTo>
                      <a:pt x="44050" y="17945"/>
                      <a:pt x="43868" y="17555"/>
                      <a:pt x="43556" y="16828"/>
                    </a:cubicBezTo>
                    <a:cubicBezTo>
                      <a:pt x="43409" y="16438"/>
                      <a:pt x="43227" y="16014"/>
                      <a:pt x="42985" y="15633"/>
                    </a:cubicBezTo>
                    <a:cubicBezTo>
                      <a:pt x="42760" y="15200"/>
                      <a:pt x="42517" y="14741"/>
                      <a:pt x="42119" y="14204"/>
                    </a:cubicBezTo>
                    <a:cubicBezTo>
                      <a:pt x="40716" y="12074"/>
                      <a:pt x="38179" y="9251"/>
                      <a:pt x="34196" y="7476"/>
                    </a:cubicBezTo>
                    <a:cubicBezTo>
                      <a:pt x="32230" y="6610"/>
                      <a:pt x="29936" y="6030"/>
                      <a:pt x="27494" y="5944"/>
                    </a:cubicBezTo>
                    <a:cubicBezTo>
                      <a:pt x="26264" y="5866"/>
                      <a:pt x="25009" y="6030"/>
                      <a:pt x="23727" y="6186"/>
                    </a:cubicBezTo>
                    <a:lnTo>
                      <a:pt x="23493" y="6238"/>
                    </a:lnTo>
                    <a:lnTo>
                      <a:pt x="23433" y="6246"/>
                    </a:lnTo>
                    <a:cubicBezTo>
                      <a:pt x="23727" y="6160"/>
                      <a:pt x="23493" y="6238"/>
                      <a:pt x="23554" y="6203"/>
                    </a:cubicBezTo>
                    <a:lnTo>
                      <a:pt x="23528" y="6212"/>
                    </a:lnTo>
                    <a:lnTo>
                      <a:pt x="23381" y="6246"/>
                    </a:lnTo>
                    <a:lnTo>
                      <a:pt x="22826" y="6394"/>
                    </a:lnTo>
                    <a:lnTo>
                      <a:pt x="21718" y="6679"/>
                    </a:lnTo>
                    <a:lnTo>
                      <a:pt x="20575" y="6948"/>
                    </a:lnTo>
                    <a:lnTo>
                      <a:pt x="19623" y="7268"/>
                    </a:lnTo>
                    <a:cubicBezTo>
                      <a:pt x="17103" y="8056"/>
                      <a:pt x="14341" y="9589"/>
                      <a:pt x="12072" y="11511"/>
                    </a:cubicBezTo>
                    <a:cubicBezTo>
                      <a:pt x="9734" y="13373"/>
                      <a:pt x="7742" y="16057"/>
                      <a:pt x="6469" y="18629"/>
                    </a:cubicBezTo>
                    <a:lnTo>
                      <a:pt x="5586" y="20984"/>
                    </a:lnTo>
                    <a:cubicBezTo>
                      <a:pt x="5292" y="21764"/>
                      <a:pt x="5197" y="22448"/>
                      <a:pt x="5023" y="23175"/>
                    </a:cubicBezTo>
                    <a:cubicBezTo>
                      <a:pt x="4807" y="23876"/>
                      <a:pt x="4772" y="24682"/>
                      <a:pt x="4668" y="25435"/>
                    </a:cubicBezTo>
                    <a:cubicBezTo>
                      <a:pt x="4556" y="26197"/>
                      <a:pt x="4538" y="26950"/>
                      <a:pt x="4590" y="27730"/>
                    </a:cubicBezTo>
                    <a:cubicBezTo>
                      <a:pt x="4608" y="30743"/>
                      <a:pt x="5197" y="33696"/>
                      <a:pt x="6322" y="36328"/>
                    </a:cubicBezTo>
                    <a:cubicBezTo>
                      <a:pt x="6530" y="37003"/>
                      <a:pt x="6842" y="37618"/>
                      <a:pt x="7205" y="38233"/>
                    </a:cubicBezTo>
                    <a:cubicBezTo>
                      <a:pt x="7500" y="38805"/>
                      <a:pt x="7829" y="39575"/>
                      <a:pt x="8106" y="39974"/>
                    </a:cubicBezTo>
                    <a:cubicBezTo>
                      <a:pt x="8504" y="40580"/>
                      <a:pt x="8929" y="41342"/>
                      <a:pt x="9275" y="41705"/>
                    </a:cubicBezTo>
                    <a:cubicBezTo>
                      <a:pt x="9595" y="42173"/>
                      <a:pt x="9933" y="42623"/>
                      <a:pt x="10392" y="43065"/>
                    </a:cubicBezTo>
                    <a:cubicBezTo>
                      <a:pt x="12037" y="44875"/>
                      <a:pt x="13968" y="46243"/>
                      <a:pt x="15908" y="47178"/>
                    </a:cubicBezTo>
                    <a:cubicBezTo>
                      <a:pt x="19839" y="49048"/>
                      <a:pt x="23640" y="49161"/>
                      <a:pt x="26169" y="48832"/>
                    </a:cubicBezTo>
                    <a:cubicBezTo>
                      <a:pt x="27450" y="48693"/>
                      <a:pt x="28455" y="48425"/>
                      <a:pt x="29122" y="48217"/>
                    </a:cubicBezTo>
                    <a:cubicBezTo>
                      <a:pt x="29814" y="48009"/>
                      <a:pt x="30178" y="47905"/>
                      <a:pt x="30178" y="47905"/>
                    </a:cubicBezTo>
                    <a:lnTo>
                      <a:pt x="30403" y="47836"/>
                    </a:lnTo>
                    <a:cubicBezTo>
                      <a:pt x="31434" y="47533"/>
                      <a:pt x="32516" y="48122"/>
                      <a:pt x="32828" y="49152"/>
                    </a:cubicBezTo>
                    <a:cubicBezTo>
                      <a:pt x="33087" y="50053"/>
                      <a:pt x="32672" y="50997"/>
                      <a:pt x="31875" y="51430"/>
                    </a:cubicBezTo>
                    <a:cubicBezTo>
                      <a:pt x="31875" y="51430"/>
                      <a:pt x="31468" y="51646"/>
                      <a:pt x="30706" y="52070"/>
                    </a:cubicBezTo>
                    <a:cubicBezTo>
                      <a:pt x="30334" y="52287"/>
                      <a:pt x="29832" y="52521"/>
                      <a:pt x="29226" y="52737"/>
                    </a:cubicBezTo>
                    <a:cubicBezTo>
                      <a:pt x="28637" y="52962"/>
                      <a:pt x="27953" y="53248"/>
                      <a:pt x="27130" y="53447"/>
                    </a:cubicBezTo>
                    <a:cubicBezTo>
                      <a:pt x="25554" y="53958"/>
                      <a:pt x="23519" y="54218"/>
                      <a:pt x="21173" y="54157"/>
                    </a:cubicBezTo>
                    <a:cubicBezTo>
                      <a:pt x="18843" y="54105"/>
                      <a:pt x="16194" y="53612"/>
                      <a:pt x="13527" y="52486"/>
                    </a:cubicBezTo>
                    <a:cubicBezTo>
                      <a:pt x="10868" y="51334"/>
                      <a:pt x="8193" y="49542"/>
                      <a:pt x="5976" y="47048"/>
                    </a:cubicBezTo>
                    <a:cubicBezTo>
                      <a:pt x="5413" y="46459"/>
                      <a:pt x="4876" y="45758"/>
                      <a:pt x="4348" y="44996"/>
                    </a:cubicBezTo>
                    <a:cubicBezTo>
                      <a:pt x="3750" y="44191"/>
                      <a:pt x="3508" y="43610"/>
                      <a:pt x="3110" y="42935"/>
                    </a:cubicBezTo>
                    <a:cubicBezTo>
                      <a:pt x="2599" y="42026"/>
                      <a:pt x="2391" y="41333"/>
                      <a:pt x="2019" y="40519"/>
                    </a:cubicBezTo>
                    <a:cubicBezTo>
                      <a:pt x="1672" y="39740"/>
                      <a:pt x="1378" y="38926"/>
                      <a:pt x="1187" y="38086"/>
                    </a:cubicBezTo>
                    <a:cubicBezTo>
                      <a:pt x="148" y="34769"/>
                      <a:pt x="-215" y="31115"/>
                      <a:pt x="122" y="27530"/>
                    </a:cubicBezTo>
                    <a:lnTo>
                      <a:pt x="218" y="26197"/>
                    </a:lnTo>
                    <a:lnTo>
                      <a:pt x="451" y="24872"/>
                    </a:lnTo>
                    <a:cubicBezTo>
                      <a:pt x="633" y="23980"/>
                      <a:pt x="720" y="23088"/>
                      <a:pt x="1023" y="22171"/>
                    </a:cubicBezTo>
                    <a:cubicBezTo>
                      <a:pt x="1326" y="21305"/>
                      <a:pt x="1525" y="20326"/>
                      <a:pt x="1819" y="19530"/>
                    </a:cubicBezTo>
                    <a:lnTo>
                      <a:pt x="2772" y="17183"/>
                    </a:lnTo>
                    <a:cubicBezTo>
                      <a:pt x="4400" y="13667"/>
                      <a:pt x="6487" y="10862"/>
                      <a:pt x="9015" y="8221"/>
                    </a:cubicBezTo>
                    <a:cubicBezTo>
                      <a:pt x="11570" y="5632"/>
                      <a:pt x="14427" y="3605"/>
                      <a:pt x="17821" y="2168"/>
                    </a:cubicBezTo>
                    <a:lnTo>
                      <a:pt x="19060" y="1614"/>
                    </a:lnTo>
                    <a:lnTo>
                      <a:pt x="20151" y="1233"/>
                    </a:lnTo>
                    <a:lnTo>
                      <a:pt x="21259" y="886"/>
                    </a:lnTo>
                    <a:lnTo>
                      <a:pt x="21805" y="713"/>
                    </a:lnTo>
                    <a:lnTo>
                      <a:pt x="21943" y="670"/>
                    </a:lnTo>
                    <a:lnTo>
                      <a:pt x="22168" y="592"/>
                    </a:lnTo>
                    <a:lnTo>
                      <a:pt x="22246" y="575"/>
                    </a:lnTo>
                    <a:lnTo>
                      <a:pt x="22567" y="514"/>
                    </a:lnTo>
                    <a:cubicBezTo>
                      <a:pt x="24264" y="124"/>
                      <a:pt x="25996" y="-49"/>
                      <a:pt x="27658" y="12"/>
                    </a:cubicBezTo>
                    <a:cubicBezTo>
                      <a:pt x="30992" y="81"/>
                      <a:pt x="34101" y="921"/>
                      <a:pt x="36698" y="2229"/>
                    </a:cubicBezTo>
                    <a:cubicBezTo>
                      <a:pt x="39305" y="3510"/>
                      <a:pt x="41366" y="5207"/>
                      <a:pt x="42933" y="6948"/>
                    </a:cubicBezTo>
                    <a:cubicBezTo>
                      <a:pt x="44483" y="8688"/>
                      <a:pt x="45617" y="10412"/>
                      <a:pt x="46249" y="11953"/>
                    </a:cubicBezTo>
                    <a:cubicBezTo>
                      <a:pt x="46942" y="13408"/>
                      <a:pt x="47436" y="14897"/>
                      <a:pt x="47531" y="15590"/>
                    </a:cubicBezTo>
                    <a:cubicBezTo>
                      <a:pt x="47687" y="16369"/>
                      <a:pt x="47782" y="16776"/>
                      <a:pt x="47782" y="16776"/>
                    </a:cubicBezTo>
                    <a:cubicBezTo>
                      <a:pt x="47981" y="17841"/>
                      <a:pt x="47297" y="18854"/>
                      <a:pt x="46241" y="19097"/>
                    </a:cubicBezTo>
                    <a:cubicBezTo>
                      <a:pt x="45314" y="19278"/>
                      <a:pt x="44414" y="18793"/>
                      <a:pt x="44050" y="17945"/>
                    </a:cubicBezTo>
                    <a:close/>
                  </a:path>
                </a:pathLst>
              </a:custGeom>
              <a:grpFill/>
              <a:ln w="8653" cap="flat">
                <a:noFill/>
                <a:prstDash val="solid"/>
                <a:miter/>
              </a:ln>
            </p:spPr>
            <p:txBody>
              <a:bodyPr rtlCol="0" anchor="ctr"/>
              <a:lstStyle/>
              <a:p>
                <a:endParaRPr lang="en-IN" dirty="0"/>
              </a:p>
            </p:txBody>
          </p:sp>
          <p:sp>
            <p:nvSpPr>
              <p:cNvPr id="574" name="Freeform: Shape 573">
                <a:extLst>
                  <a:ext uri="{FF2B5EF4-FFF2-40B4-BE49-F238E27FC236}">
                    <a16:creationId xmlns:a16="http://schemas.microsoft.com/office/drawing/2014/main" id="{37624813-7BC1-421F-B903-448D3911621B}"/>
                  </a:ext>
                </a:extLst>
              </p:cNvPr>
              <p:cNvSpPr/>
              <p:nvPr/>
            </p:nvSpPr>
            <p:spPr>
              <a:xfrm>
                <a:off x="-2291671" y="2963755"/>
                <a:ext cx="51010" cy="52017"/>
              </a:xfrm>
              <a:custGeom>
                <a:avLst/>
                <a:gdLst>
                  <a:gd name="connsiteX0" fmla="*/ 46949 w 51010"/>
                  <a:gd name="connsiteY0" fmla="*/ 23059 h 52017"/>
                  <a:gd name="connsiteX1" fmla="*/ 46802 w 51010"/>
                  <a:gd name="connsiteY1" fmla="*/ 21838 h 52017"/>
                  <a:gd name="connsiteX2" fmla="*/ 46612 w 51010"/>
                  <a:gd name="connsiteY2" fmla="*/ 20522 h 52017"/>
                  <a:gd name="connsiteX3" fmla="*/ 46213 w 51010"/>
                  <a:gd name="connsiteY3" fmla="*/ 18911 h 52017"/>
                  <a:gd name="connsiteX4" fmla="*/ 40619 w 51010"/>
                  <a:gd name="connsiteY4" fmla="*/ 10148 h 52017"/>
                  <a:gd name="connsiteX5" fmla="*/ 34662 w 51010"/>
                  <a:gd name="connsiteY5" fmla="*/ 6711 h 52017"/>
                  <a:gd name="connsiteX6" fmla="*/ 30999 w 51010"/>
                  <a:gd name="connsiteY6" fmla="*/ 5845 h 52017"/>
                  <a:gd name="connsiteX7" fmla="*/ 30757 w 51010"/>
                  <a:gd name="connsiteY7" fmla="*/ 5810 h 52017"/>
                  <a:gd name="connsiteX8" fmla="*/ 30696 w 51010"/>
                  <a:gd name="connsiteY8" fmla="*/ 5801 h 52017"/>
                  <a:gd name="connsiteX9" fmla="*/ 30774 w 51010"/>
                  <a:gd name="connsiteY9" fmla="*/ 5784 h 52017"/>
                  <a:gd name="connsiteX10" fmla="*/ 30809 w 51010"/>
                  <a:gd name="connsiteY10" fmla="*/ 5784 h 52017"/>
                  <a:gd name="connsiteX11" fmla="*/ 30653 w 51010"/>
                  <a:gd name="connsiteY11" fmla="*/ 5801 h 52017"/>
                  <a:gd name="connsiteX12" fmla="*/ 30081 w 51010"/>
                  <a:gd name="connsiteY12" fmla="*/ 5749 h 52017"/>
                  <a:gd name="connsiteX13" fmla="*/ 28921 w 51010"/>
                  <a:gd name="connsiteY13" fmla="*/ 5715 h 52017"/>
                  <a:gd name="connsiteX14" fmla="*/ 27761 w 51010"/>
                  <a:gd name="connsiteY14" fmla="*/ 5611 h 52017"/>
                  <a:gd name="connsiteX15" fmla="*/ 26748 w 51010"/>
                  <a:gd name="connsiteY15" fmla="*/ 5663 h 52017"/>
                  <a:gd name="connsiteX16" fmla="*/ 18270 w 51010"/>
                  <a:gd name="connsiteY16" fmla="*/ 7473 h 52017"/>
                  <a:gd name="connsiteX17" fmla="*/ 10772 w 51010"/>
                  <a:gd name="connsiteY17" fmla="*/ 12729 h 52017"/>
                  <a:gd name="connsiteX18" fmla="*/ 9300 w 51010"/>
                  <a:gd name="connsiteY18" fmla="*/ 14625 h 52017"/>
                  <a:gd name="connsiteX19" fmla="*/ 8096 w 51010"/>
                  <a:gd name="connsiteY19" fmla="*/ 16556 h 52017"/>
                  <a:gd name="connsiteX20" fmla="*/ 7117 w 51010"/>
                  <a:gd name="connsiteY20" fmla="*/ 18600 h 52017"/>
                  <a:gd name="connsiteX21" fmla="*/ 6347 w 51010"/>
                  <a:gd name="connsiteY21" fmla="*/ 20773 h 52017"/>
                  <a:gd name="connsiteX22" fmla="*/ 5472 w 51010"/>
                  <a:gd name="connsiteY22" fmla="*/ 29493 h 52017"/>
                  <a:gd name="connsiteX23" fmla="*/ 5749 w 51010"/>
                  <a:gd name="connsiteY23" fmla="*/ 31579 h 52017"/>
                  <a:gd name="connsiteX24" fmla="*/ 6096 w 51010"/>
                  <a:gd name="connsiteY24" fmla="*/ 33502 h 52017"/>
                  <a:gd name="connsiteX25" fmla="*/ 6693 w 51010"/>
                  <a:gd name="connsiteY25" fmla="*/ 35511 h 52017"/>
                  <a:gd name="connsiteX26" fmla="*/ 7377 w 51010"/>
                  <a:gd name="connsiteY26" fmla="*/ 37139 h 52017"/>
                  <a:gd name="connsiteX27" fmla="*/ 11430 w 51010"/>
                  <a:gd name="connsiteY27" fmla="*/ 42681 h 52017"/>
                  <a:gd name="connsiteX28" fmla="*/ 20747 w 51010"/>
                  <a:gd name="connsiteY28" fmla="*/ 47304 h 52017"/>
                  <a:gd name="connsiteX29" fmla="*/ 23752 w 51010"/>
                  <a:gd name="connsiteY29" fmla="*/ 47582 h 52017"/>
                  <a:gd name="connsiteX30" fmla="*/ 24843 w 51010"/>
                  <a:gd name="connsiteY30" fmla="*/ 47590 h 52017"/>
                  <a:gd name="connsiteX31" fmla="*/ 25094 w 51010"/>
                  <a:gd name="connsiteY31" fmla="*/ 47599 h 52017"/>
                  <a:gd name="connsiteX32" fmla="*/ 26999 w 51010"/>
                  <a:gd name="connsiteY32" fmla="*/ 49565 h 52017"/>
                  <a:gd name="connsiteX33" fmla="*/ 25431 w 51010"/>
                  <a:gd name="connsiteY33" fmla="*/ 51461 h 52017"/>
                  <a:gd name="connsiteX34" fmla="*/ 24124 w 51010"/>
                  <a:gd name="connsiteY34" fmla="*/ 51729 h 52017"/>
                  <a:gd name="connsiteX35" fmla="*/ 22505 w 51010"/>
                  <a:gd name="connsiteY35" fmla="*/ 51928 h 52017"/>
                  <a:gd name="connsiteX36" fmla="*/ 20305 w 51010"/>
                  <a:gd name="connsiteY36" fmla="*/ 51998 h 52017"/>
                  <a:gd name="connsiteX37" fmla="*/ 14391 w 51010"/>
                  <a:gd name="connsiteY37" fmla="*/ 50933 h 52017"/>
                  <a:gd name="connsiteX38" fmla="*/ 7594 w 51010"/>
                  <a:gd name="connsiteY38" fmla="*/ 47062 h 52017"/>
                  <a:gd name="connsiteX39" fmla="*/ 1974 w 51010"/>
                  <a:gd name="connsiteY39" fmla="*/ 39650 h 52017"/>
                  <a:gd name="connsiteX40" fmla="*/ 1021 w 51010"/>
                  <a:gd name="connsiteY40" fmla="*/ 37199 h 52017"/>
                  <a:gd name="connsiteX41" fmla="*/ 433 w 51010"/>
                  <a:gd name="connsiteY41" fmla="*/ 34853 h 52017"/>
                  <a:gd name="connsiteX42" fmla="*/ 104 w 51010"/>
                  <a:gd name="connsiteY42" fmla="*/ 32229 h 52017"/>
                  <a:gd name="connsiteX43" fmla="*/ 17 w 51010"/>
                  <a:gd name="connsiteY43" fmla="*/ 29623 h 52017"/>
                  <a:gd name="connsiteX44" fmla="*/ 2112 w 51010"/>
                  <a:gd name="connsiteY44" fmla="*/ 19249 h 52017"/>
                  <a:gd name="connsiteX45" fmla="*/ 2606 w 51010"/>
                  <a:gd name="connsiteY45" fmla="*/ 18002 h 52017"/>
                  <a:gd name="connsiteX46" fmla="*/ 3238 w 51010"/>
                  <a:gd name="connsiteY46" fmla="*/ 16798 h 52017"/>
                  <a:gd name="connsiteX47" fmla="*/ 4580 w 51010"/>
                  <a:gd name="connsiteY47" fmla="*/ 14400 h 52017"/>
                  <a:gd name="connsiteX48" fmla="*/ 6122 w 51010"/>
                  <a:gd name="connsiteY48" fmla="*/ 12097 h 52017"/>
                  <a:gd name="connsiteX49" fmla="*/ 7793 w 51010"/>
                  <a:gd name="connsiteY49" fmla="*/ 10053 h 52017"/>
                  <a:gd name="connsiteX50" fmla="*/ 16313 w 51010"/>
                  <a:gd name="connsiteY50" fmla="*/ 3412 h 52017"/>
                  <a:gd name="connsiteX51" fmla="*/ 26522 w 51010"/>
                  <a:gd name="connsiteY51" fmla="*/ 216 h 52017"/>
                  <a:gd name="connsiteX52" fmla="*/ 27847 w 51010"/>
                  <a:gd name="connsiteY52" fmla="*/ 61 h 52017"/>
                  <a:gd name="connsiteX53" fmla="*/ 29016 w 51010"/>
                  <a:gd name="connsiteY53" fmla="*/ 26 h 52017"/>
                  <a:gd name="connsiteX54" fmla="*/ 30185 w 51010"/>
                  <a:gd name="connsiteY54" fmla="*/ 0 h 52017"/>
                  <a:gd name="connsiteX55" fmla="*/ 30757 w 51010"/>
                  <a:gd name="connsiteY55" fmla="*/ 8 h 52017"/>
                  <a:gd name="connsiteX56" fmla="*/ 30895 w 51010"/>
                  <a:gd name="connsiteY56" fmla="*/ 8 h 52017"/>
                  <a:gd name="connsiteX57" fmla="*/ 31146 w 51010"/>
                  <a:gd name="connsiteY57" fmla="*/ 0 h 52017"/>
                  <a:gd name="connsiteX58" fmla="*/ 31224 w 51010"/>
                  <a:gd name="connsiteY58" fmla="*/ 17 h 52017"/>
                  <a:gd name="connsiteX59" fmla="*/ 31545 w 51010"/>
                  <a:gd name="connsiteY59" fmla="*/ 61 h 52017"/>
                  <a:gd name="connsiteX60" fmla="*/ 36558 w 51010"/>
                  <a:gd name="connsiteY60" fmla="*/ 1065 h 52017"/>
                  <a:gd name="connsiteX61" fmla="*/ 44533 w 51010"/>
                  <a:gd name="connsiteY61" fmla="*/ 5854 h 52017"/>
                  <a:gd name="connsiteX62" fmla="*/ 49114 w 51010"/>
                  <a:gd name="connsiteY62" fmla="*/ 12201 h 52017"/>
                  <a:gd name="connsiteX63" fmla="*/ 50811 w 51010"/>
                  <a:gd name="connsiteY63" fmla="*/ 17959 h 52017"/>
                  <a:gd name="connsiteX64" fmla="*/ 50958 w 51010"/>
                  <a:gd name="connsiteY64" fmla="*/ 21812 h 52017"/>
                  <a:gd name="connsiteX65" fmla="*/ 50837 w 51010"/>
                  <a:gd name="connsiteY65" fmla="*/ 23016 h 52017"/>
                  <a:gd name="connsiteX66" fmla="*/ 48681 w 51010"/>
                  <a:gd name="connsiteY66" fmla="*/ 24774 h 52017"/>
                  <a:gd name="connsiteX67" fmla="*/ 46949 w 51010"/>
                  <a:gd name="connsiteY67" fmla="*/ 23059 h 52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1010" h="52017">
                    <a:moveTo>
                      <a:pt x="46949" y="23059"/>
                    </a:moveTo>
                    <a:cubicBezTo>
                      <a:pt x="46949" y="23059"/>
                      <a:pt x="46889" y="22635"/>
                      <a:pt x="46802" y="21838"/>
                    </a:cubicBezTo>
                    <a:cubicBezTo>
                      <a:pt x="46767" y="21431"/>
                      <a:pt x="46733" y="20964"/>
                      <a:pt x="46612" y="20522"/>
                    </a:cubicBezTo>
                    <a:cubicBezTo>
                      <a:pt x="46516" y="20063"/>
                      <a:pt x="46430" y="19561"/>
                      <a:pt x="46213" y="18911"/>
                    </a:cubicBezTo>
                    <a:cubicBezTo>
                      <a:pt x="45503" y="16461"/>
                      <a:pt x="43884" y="13015"/>
                      <a:pt x="40619" y="10148"/>
                    </a:cubicBezTo>
                    <a:cubicBezTo>
                      <a:pt x="39000" y="8746"/>
                      <a:pt x="36983" y="7516"/>
                      <a:pt x="34662" y="6711"/>
                    </a:cubicBezTo>
                    <a:cubicBezTo>
                      <a:pt x="33510" y="6269"/>
                      <a:pt x="32263" y="6061"/>
                      <a:pt x="30999" y="5845"/>
                    </a:cubicBezTo>
                    <a:lnTo>
                      <a:pt x="30757" y="5810"/>
                    </a:lnTo>
                    <a:lnTo>
                      <a:pt x="30696" y="5801"/>
                    </a:lnTo>
                    <a:cubicBezTo>
                      <a:pt x="31025" y="5801"/>
                      <a:pt x="30774" y="5784"/>
                      <a:pt x="30774" y="5784"/>
                    </a:cubicBezTo>
                    <a:lnTo>
                      <a:pt x="30809" y="5784"/>
                    </a:lnTo>
                    <a:lnTo>
                      <a:pt x="30653" y="5801"/>
                    </a:lnTo>
                    <a:lnTo>
                      <a:pt x="30081" y="5749"/>
                    </a:lnTo>
                    <a:lnTo>
                      <a:pt x="28921" y="5715"/>
                    </a:lnTo>
                    <a:lnTo>
                      <a:pt x="27761" y="5611"/>
                    </a:lnTo>
                    <a:lnTo>
                      <a:pt x="26748" y="5663"/>
                    </a:lnTo>
                    <a:cubicBezTo>
                      <a:pt x="24107" y="5663"/>
                      <a:pt x="21024" y="6295"/>
                      <a:pt x="18270" y="7473"/>
                    </a:cubicBezTo>
                    <a:cubicBezTo>
                      <a:pt x="15473" y="8624"/>
                      <a:pt x="12884" y="10469"/>
                      <a:pt x="10772" y="12729"/>
                    </a:cubicBezTo>
                    <a:lnTo>
                      <a:pt x="9300" y="14625"/>
                    </a:lnTo>
                    <a:cubicBezTo>
                      <a:pt x="8780" y="15292"/>
                      <a:pt x="8486" y="15915"/>
                      <a:pt x="8096" y="16556"/>
                    </a:cubicBezTo>
                    <a:cubicBezTo>
                      <a:pt x="7689" y="17162"/>
                      <a:pt x="7429" y="17916"/>
                      <a:pt x="7117" y="18600"/>
                    </a:cubicBezTo>
                    <a:cubicBezTo>
                      <a:pt x="6771" y="19292"/>
                      <a:pt x="6555" y="20020"/>
                      <a:pt x="6347" y="20773"/>
                    </a:cubicBezTo>
                    <a:cubicBezTo>
                      <a:pt x="5481" y="23674"/>
                      <a:pt x="5178" y="26661"/>
                      <a:pt x="5472" y="29493"/>
                    </a:cubicBezTo>
                    <a:cubicBezTo>
                      <a:pt x="5490" y="30203"/>
                      <a:pt x="5593" y="30896"/>
                      <a:pt x="5749" y="31579"/>
                    </a:cubicBezTo>
                    <a:cubicBezTo>
                      <a:pt x="5879" y="32212"/>
                      <a:pt x="5957" y="33060"/>
                      <a:pt x="6096" y="33502"/>
                    </a:cubicBezTo>
                    <a:cubicBezTo>
                      <a:pt x="6286" y="34212"/>
                      <a:pt x="6477" y="35069"/>
                      <a:pt x="6693" y="35511"/>
                    </a:cubicBezTo>
                    <a:cubicBezTo>
                      <a:pt x="6875" y="36030"/>
                      <a:pt x="7074" y="36567"/>
                      <a:pt x="7377" y="37139"/>
                    </a:cubicBezTo>
                    <a:cubicBezTo>
                      <a:pt x="8408" y="39347"/>
                      <a:pt x="9854" y="41217"/>
                      <a:pt x="11430" y="42681"/>
                    </a:cubicBezTo>
                    <a:cubicBezTo>
                      <a:pt x="14625" y="45625"/>
                      <a:pt x="18218" y="46872"/>
                      <a:pt x="20747" y="47304"/>
                    </a:cubicBezTo>
                    <a:cubicBezTo>
                      <a:pt x="22011" y="47538"/>
                      <a:pt x="23050" y="47582"/>
                      <a:pt x="23752" y="47582"/>
                    </a:cubicBezTo>
                    <a:cubicBezTo>
                      <a:pt x="24453" y="47582"/>
                      <a:pt x="24843" y="47590"/>
                      <a:pt x="24843" y="47590"/>
                    </a:cubicBezTo>
                    <a:lnTo>
                      <a:pt x="25094" y="47599"/>
                    </a:lnTo>
                    <a:cubicBezTo>
                      <a:pt x="26150" y="47616"/>
                      <a:pt x="27025" y="48499"/>
                      <a:pt x="26999" y="49565"/>
                    </a:cubicBezTo>
                    <a:cubicBezTo>
                      <a:pt x="26990" y="50508"/>
                      <a:pt x="26323" y="51270"/>
                      <a:pt x="25431" y="51461"/>
                    </a:cubicBezTo>
                    <a:cubicBezTo>
                      <a:pt x="25431" y="51461"/>
                      <a:pt x="24972" y="51565"/>
                      <a:pt x="24124" y="51729"/>
                    </a:cubicBezTo>
                    <a:cubicBezTo>
                      <a:pt x="23700" y="51833"/>
                      <a:pt x="23154" y="51885"/>
                      <a:pt x="22505" y="51928"/>
                    </a:cubicBezTo>
                    <a:cubicBezTo>
                      <a:pt x="21881" y="51989"/>
                      <a:pt x="21137" y="52050"/>
                      <a:pt x="20305" y="51998"/>
                    </a:cubicBezTo>
                    <a:cubicBezTo>
                      <a:pt x="18634" y="52015"/>
                      <a:pt x="16616" y="51660"/>
                      <a:pt x="14391" y="50933"/>
                    </a:cubicBezTo>
                    <a:cubicBezTo>
                      <a:pt x="12183" y="50171"/>
                      <a:pt x="9784" y="48941"/>
                      <a:pt x="7594" y="47062"/>
                    </a:cubicBezTo>
                    <a:cubicBezTo>
                      <a:pt x="5386" y="45200"/>
                      <a:pt x="3359" y="42681"/>
                      <a:pt x="1974" y="39650"/>
                    </a:cubicBezTo>
                    <a:cubicBezTo>
                      <a:pt x="1602" y="38914"/>
                      <a:pt x="1290" y="38065"/>
                      <a:pt x="1021" y="37199"/>
                    </a:cubicBezTo>
                    <a:cubicBezTo>
                      <a:pt x="666" y="36264"/>
                      <a:pt x="614" y="35632"/>
                      <a:pt x="433" y="34853"/>
                    </a:cubicBezTo>
                    <a:cubicBezTo>
                      <a:pt x="225" y="33840"/>
                      <a:pt x="225" y="33121"/>
                      <a:pt x="104" y="32229"/>
                    </a:cubicBezTo>
                    <a:cubicBezTo>
                      <a:pt x="17" y="31380"/>
                      <a:pt x="-26" y="30523"/>
                      <a:pt x="17" y="29623"/>
                    </a:cubicBezTo>
                    <a:cubicBezTo>
                      <a:pt x="17" y="26159"/>
                      <a:pt x="744" y="22600"/>
                      <a:pt x="2112" y="19249"/>
                    </a:cubicBezTo>
                    <a:lnTo>
                      <a:pt x="2606" y="18002"/>
                    </a:lnTo>
                    <a:lnTo>
                      <a:pt x="3238" y="16798"/>
                    </a:lnTo>
                    <a:cubicBezTo>
                      <a:pt x="3662" y="15993"/>
                      <a:pt x="4009" y="15188"/>
                      <a:pt x="4580" y="14400"/>
                    </a:cubicBezTo>
                    <a:cubicBezTo>
                      <a:pt x="5091" y="13647"/>
                      <a:pt x="5585" y="12763"/>
                      <a:pt x="6122" y="12097"/>
                    </a:cubicBezTo>
                    <a:lnTo>
                      <a:pt x="7793" y="10053"/>
                    </a:lnTo>
                    <a:cubicBezTo>
                      <a:pt x="10226" y="7360"/>
                      <a:pt x="13153" y="5152"/>
                      <a:pt x="16313" y="3412"/>
                    </a:cubicBezTo>
                    <a:cubicBezTo>
                      <a:pt x="19509" y="1714"/>
                      <a:pt x="22851" y="597"/>
                      <a:pt x="26522" y="216"/>
                    </a:cubicBezTo>
                    <a:lnTo>
                      <a:pt x="27847" y="61"/>
                    </a:lnTo>
                    <a:lnTo>
                      <a:pt x="29016" y="26"/>
                    </a:lnTo>
                    <a:lnTo>
                      <a:pt x="30185" y="0"/>
                    </a:lnTo>
                    <a:lnTo>
                      <a:pt x="30757" y="8"/>
                    </a:lnTo>
                    <a:lnTo>
                      <a:pt x="30895" y="8"/>
                    </a:lnTo>
                    <a:lnTo>
                      <a:pt x="31146" y="0"/>
                    </a:lnTo>
                    <a:lnTo>
                      <a:pt x="31224" y="17"/>
                    </a:lnTo>
                    <a:lnTo>
                      <a:pt x="31545" y="61"/>
                    </a:lnTo>
                    <a:cubicBezTo>
                      <a:pt x="33285" y="190"/>
                      <a:pt x="34974" y="520"/>
                      <a:pt x="36558" y="1065"/>
                    </a:cubicBezTo>
                    <a:cubicBezTo>
                      <a:pt x="39728" y="2113"/>
                      <a:pt x="42429" y="3845"/>
                      <a:pt x="44533" y="5854"/>
                    </a:cubicBezTo>
                    <a:cubicBezTo>
                      <a:pt x="46646" y="7845"/>
                      <a:pt x="48127" y="10079"/>
                      <a:pt x="49114" y="12201"/>
                    </a:cubicBezTo>
                    <a:cubicBezTo>
                      <a:pt x="50067" y="14313"/>
                      <a:pt x="50647" y="16288"/>
                      <a:pt x="50811" y="17959"/>
                    </a:cubicBezTo>
                    <a:cubicBezTo>
                      <a:pt x="51028" y="19543"/>
                      <a:pt x="51054" y="21128"/>
                      <a:pt x="50958" y="21812"/>
                    </a:cubicBezTo>
                    <a:cubicBezTo>
                      <a:pt x="50880" y="22600"/>
                      <a:pt x="50837" y="23016"/>
                      <a:pt x="50837" y="23016"/>
                    </a:cubicBezTo>
                    <a:cubicBezTo>
                      <a:pt x="50716" y="24098"/>
                      <a:pt x="49763" y="24895"/>
                      <a:pt x="48681" y="24774"/>
                    </a:cubicBezTo>
                    <a:cubicBezTo>
                      <a:pt x="47746" y="24722"/>
                      <a:pt x="47036" y="23977"/>
                      <a:pt x="46949" y="23059"/>
                    </a:cubicBezTo>
                    <a:close/>
                  </a:path>
                </a:pathLst>
              </a:custGeom>
              <a:grpFill/>
              <a:ln w="8653" cap="flat">
                <a:noFill/>
                <a:prstDash val="solid"/>
                <a:miter/>
              </a:ln>
            </p:spPr>
            <p:txBody>
              <a:bodyPr rtlCol="0" anchor="ctr"/>
              <a:lstStyle/>
              <a:p>
                <a:endParaRPr lang="en-IN" dirty="0"/>
              </a:p>
            </p:txBody>
          </p:sp>
          <p:sp>
            <p:nvSpPr>
              <p:cNvPr id="575" name="Freeform: Shape 574">
                <a:extLst>
                  <a:ext uri="{FF2B5EF4-FFF2-40B4-BE49-F238E27FC236}">
                    <a16:creationId xmlns:a16="http://schemas.microsoft.com/office/drawing/2014/main" id="{66F03EDF-6CFC-4586-9441-6DE041F2AB0E}"/>
                  </a:ext>
                </a:extLst>
              </p:cNvPr>
              <p:cNvSpPr/>
              <p:nvPr/>
            </p:nvSpPr>
            <p:spPr>
              <a:xfrm>
                <a:off x="-2025628" y="2744385"/>
                <a:ext cx="53546" cy="49134"/>
              </a:xfrm>
              <a:custGeom>
                <a:avLst/>
                <a:gdLst>
                  <a:gd name="connsiteX0" fmla="*/ 48056 w 53546"/>
                  <a:gd name="connsiteY0" fmla="*/ 28324 h 49134"/>
                  <a:gd name="connsiteX1" fmla="*/ 48281 w 53546"/>
                  <a:gd name="connsiteY1" fmla="*/ 27121 h 49134"/>
                  <a:gd name="connsiteX2" fmla="*/ 48472 w 53546"/>
                  <a:gd name="connsiteY2" fmla="*/ 25805 h 49134"/>
                  <a:gd name="connsiteX3" fmla="*/ 48567 w 53546"/>
                  <a:gd name="connsiteY3" fmla="*/ 24142 h 49134"/>
                  <a:gd name="connsiteX4" fmla="*/ 45831 w 53546"/>
                  <a:gd name="connsiteY4" fmla="*/ 14132 h 49134"/>
                  <a:gd name="connsiteX5" fmla="*/ 41138 w 53546"/>
                  <a:gd name="connsiteY5" fmla="*/ 9084 h 49134"/>
                  <a:gd name="connsiteX6" fmla="*/ 37891 w 53546"/>
                  <a:gd name="connsiteY6" fmla="*/ 7170 h 49134"/>
                  <a:gd name="connsiteX7" fmla="*/ 37665 w 53546"/>
                  <a:gd name="connsiteY7" fmla="*/ 7066 h 49134"/>
                  <a:gd name="connsiteX8" fmla="*/ 37613 w 53546"/>
                  <a:gd name="connsiteY8" fmla="*/ 7032 h 49134"/>
                  <a:gd name="connsiteX9" fmla="*/ 37691 w 53546"/>
                  <a:gd name="connsiteY9" fmla="*/ 7066 h 49134"/>
                  <a:gd name="connsiteX10" fmla="*/ 37709 w 53546"/>
                  <a:gd name="connsiteY10" fmla="*/ 7066 h 49134"/>
                  <a:gd name="connsiteX11" fmla="*/ 37570 w 53546"/>
                  <a:gd name="connsiteY11" fmla="*/ 7014 h 49134"/>
                  <a:gd name="connsiteX12" fmla="*/ 37033 w 53546"/>
                  <a:gd name="connsiteY12" fmla="*/ 6815 h 49134"/>
                  <a:gd name="connsiteX13" fmla="*/ 35934 w 53546"/>
                  <a:gd name="connsiteY13" fmla="*/ 6434 h 49134"/>
                  <a:gd name="connsiteX14" fmla="*/ 34860 w 53546"/>
                  <a:gd name="connsiteY14" fmla="*/ 6010 h 49134"/>
                  <a:gd name="connsiteX15" fmla="*/ 33890 w 53546"/>
                  <a:gd name="connsiteY15" fmla="*/ 5750 h 49134"/>
                  <a:gd name="connsiteX16" fmla="*/ 25240 w 53546"/>
                  <a:gd name="connsiteY16" fmla="*/ 4988 h 49134"/>
                  <a:gd name="connsiteX17" fmla="*/ 16624 w 53546"/>
                  <a:gd name="connsiteY17" fmla="*/ 7742 h 49134"/>
                  <a:gd name="connsiteX18" fmla="*/ 14554 w 53546"/>
                  <a:gd name="connsiteY18" fmla="*/ 9162 h 49134"/>
                  <a:gd name="connsiteX19" fmla="*/ 12831 w 53546"/>
                  <a:gd name="connsiteY19" fmla="*/ 10668 h 49134"/>
                  <a:gd name="connsiteX20" fmla="*/ 11307 w 53546"/>
                  <a:gd name="connsiteY20" fmla="*/ 12339 h 49134"/>
                  <a:gd name="connsiteX21" fmla="*/ 9948 w 53546"/>
                  <a:gd name="connsiteY21" fmla="*/ 14167 h 49134"/>
                  <a:gd name="connsiteX22" fmla="*/ 6519 w 53546"/>
                  <a:gd name="connsiteY22" fmla="*/ 22246 h 49134"/>
                  <a:gd name="connsiteX23" fmla="*/ 6172 w 53546"/>
                  <a:gd name="connsiteY23" fmla="*/ 24332 h 49134"/>
                  <a:gd name="connsiteX24" fmla="*/ 5938 w 53546"/>
                  <a:gd name="connsiteY24" fmla="*/ 26263 h 49134"/>
                  <a:gd name="connsiteX25" fmla="*/ 5913 w 53546"/>
                  <a:gd name="connsiteY25" fmla="*/ 28359 h 49134"/>
                  <a:gd name="connsiteX26" fmla="*/ 6094 w 53546"/>
                  <a:gd name="connsiteY26" fmla="*/ 30117 h 49134"/>
                  <a:gd name="connsiteX27" fmla="*/ 8328 w 53546"/>
                  <a:gd name="connsiteY27" fmla="*/ 36620 h 49134"/>
                  <a:gd name="connsiteX28" fmla="*/ 15879 w 53546"/>
                  <a:gd name="connsiteY28" fmla="*/ 43772 h 49134"/>
                  <a:gd name="connsiteX29" fmla="*/ 18667 w 53546"/>
                  <a:gd name="connsiteY29" fmla="*/ 44924 h 49134"/>
                  <a:gd name="connsiteX30" fmla="*/ 19706 w 53546"/>
                  <a:gd name="connsiteY30" fmla="*/ 45261 h 49134"/>
                  <a:gd name="connsiteX31" fmla="*/ 19932 w 53546"/>
                  <a:gd name="connsiteY31" fmla="*/ 45331 h 49134"/>
                  <a:gd name="connsiteX32" fmla="*/ 21187 w 53546"/>
                  <a:gd name="connsiteY32" fmla="*/ 47790 h 49134"/>
                  <a:gd name="connsiteX33" fmla="*/ 19144 w 53546"/>
                  <a:gd name="connsiteY33" fmla="*/ 49123 h 49134"/>
                  <a:gd name="connsiteX34" fmla="*/ 17801 w 53546"/>
                  <a:gd name="connsiteY34" fmla="*/ 48976 h 49134"/>
                  <a:gd name="connsiteX35" fmla="*/ 16208 w 53546"/>
                  <a:gd name="connsiteY35" fmla="*/ 48699 h 49134"/>
                  <a:gd name="connsiteX36" fmla="*/ 14069 w 53546"/>
                  <a:gd name="connsiteY36" fmla="*/ 48136 h 49134"/>
                  <a:gd name="connsiteX37" fmla="*/ 8744 w 53546"/>
                  <a:gd name="connsiteY37" fmla="*/ 45357 h 49134"/>
                  <a:gd name="connsiteX38" fmla="*/ 3384 w 53546"/>
                  <a:gd name="connsiteY38" fmla="*/ 39659 h 49134"/>
                  <a:gd name="connsiteX39" fmla="*/ 198 w 53546"/>
                  <a:gd name="connsiteY39" fmla="*/ 30913 h 49134"/>
                  <a:gd name="connsiteX40" fmla="*/ 16 w 53546"/>
                  <a:gd name="connsiteY40" fmla="*/ 28298 h 49134"/>
                  <a:gd name="connsiteX41" fmla="*/ 154 w 53546"/>
                  <a:gd name="connsiteY41" fmla="*/ 25891 h 49134"/>
                  <a:gd name="connsiteX42" fmla="*/ 613 w 53546"/>
                  <a:gd name="connsiteY42" fmla="*/ 23293 h 49134"/>
                  <a:gd name="connsiteX43" fmla="*/ 1289 w 53546"/>
                  <a:gd name="connsiteY43" fmla="*/ 20808 h 49134"/>
                  <a:gd name="connsiteX44" fmla="*/ 6354 w 53546"/>
                  <a:gd name="connsiteY44" fmla="*/ 11482 h 49134"/>
                  <a:gd name="connsiteX45" fmla="*/ 7194 w 53546"/>
                  <a:gd name="connsiteY45" fmla="*/ 10434 h 49134"/>
                  <a:gd name="connsiteX46" fmla="*/ 8138 w 53546"/>
                  <a:gd name="connsiteY46" fmla="*/ 9491 h 49134"/>
                  <a:gd name="connsiteX47" fmla="*/ 10129 w 53546"/>
                  <a:gd name="connsiteY47" fmla="*/ 7577 h 49134"/>
                  <a:gd name="connsiteX48" fmla="*/ 12277 w 53546"/>
                  <a:gd name="connsiteY48" fmla="*/ 5863 h 49134"/>
                  <a:gd name="connsiteX49" fmla="*/ 14381 w 53546"/>
                  <a:gd name="connsiteY49" fmla="*/ 4451 h 49134"/>
                  <a:gd name="connsiteX50" fmla="*/ 24590 w 53546"/>
                  <a:gd name="connsiteY50" fmla="*/ 555 h 49134"/>
                  <a:gd name="connsiteX51" fmla="*/ 35275 w 53546"/>
                  <a:gd name="connsiteY51" fmla="*/ 494 h 49134"/>
                  <a:gd name="connsiteX52" fmla="*/ 36618 w 53546"/>
                  <a:gd name="connsiteY52" fmla="*/ 736 h 49134"/>
                  <a:gd name="connsiteX53" fmla="*/ 37726 w 53546"/>
                  <a:gd name="connsiteY53" fmla="*/ 1048 h 49134"/>
                  <a:gd name="connsiteX54" fmla="*/ 38843 w 53546"/>
                  <a:gd name="connsiteY54" fmla="*/ 1395 h 49134"/>
                  <a:gd name="connsiteX55" fmla="*/ 39389 w 53546"/>
                  <a:gd name="connsiteY55" fmla="*/ 1559 h 49134"/>
                  <a:gd name="connsiteX56" fmla="*/ 39527 w 53546"/>
                  <a:gd name="connsiteY56" fmla="*/ 1594 h 49134"/>
                  <a:gd name="connsiteX57" fmla="*/ 39744 w 53546"/>
                  <a:gd name="connsiteY57" fmla="*/ 1663 h 49134"/>
                  <a:gd name="connsiteX58" fmla="*/ 39822 w 53546"/>
                  <a:gd name="connsiteY58" fmla="*/ 1698 h 49134"/>
                  <a:gd name="connsiteX59" fmla="*/ 40125 w 53546"/>
                  <a:gd name="connsiteY59" fmla="*/ 1827 h 49134"/>
                  <a:gd name="connsiteX60" fmla="*/ 44610 w 53546"/>
                  <a:gd name="connsiteY60" fmla="*/ 4287 h 49134"/>
                  <a:gd name="connsiteX61" fmla="*/ 50853 w 53546"/>
                  <a:gd name="connsiteY61" fmla="*/ 11197 h 49134"/>
                  <a:gd name="connsiteX62" fmla="*/ 53347 w 53546"/>
                  <a:gd name="connsiteY62" fmla="*/ 18617 h 49134"/>
                  <a:gd name="connsiteX63" fmla="*/ 53269 w 53546"/>
                  <a:gd name="connsiteY63" fmla="*/ 24601 h 49134"/>
                  <a:gd name="connsiteX64" fmla="*/ 52282 w 53546"/>
                  <a:gd name="connsiteY64" fmla="*/ 28333 h 49134"/>
                  <a:gd name="connsiteX65" fmla="*/ 51806 w 53546"/>
                  <a:gd name="connsiteY65" fmla="*/ 29467 h 49134"/>
                  <a:gd name="connsiteX66" fmla="*/ 49225 w 53546"/>
                  <a:gd name="connsiteY66" fmla="*/ 30515 h 49134"/>
                  <a:gd name="connsiteX67" fmla="*/ 48056 w 53546"/>
                  <a:gd name="connsiteY67" fmla="*/ 28324 h 49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53546" h="49134">
                    <a:moveTo>
                      <a:pt x="48056" y="28324"/>
                    </a:moveTo>
                    <a:cubicBezTo>
                      <a:pt x="48056" y="28324"/>
                      <a:pt x="48143" y="27900"/>
                      <a:pt x="48281" y="27121"/>
                    </a:cubicBezTo>
                    <a:cubicBezTo>
                      <a:pt x="48359" y="26714"/>
                      <a:pt x="48472" y="26255"/>
                      <a:pt x="48472" y="25805"/>
                    </a:cubicBezTo>
                    <a:cubicBezTo>
                      <a:pt x="48524" y="25328"/>
                      <a:pt x="48593" y="24826"/>
                      <a:pt x="48567" y="24142"/>
                    </a:cubicBezTo>
                    <a:cubicBezTo>
                      <a:pt x="48628" y="21596"/>
                      <a:pt x="48100" y="17838"/>
                      <a:pt x="45831" y="14132"/>
                    </a:cubicBezTo>
                    <a:cubicBezTo>
                      <a:pt x="44671" y="12296"/>
                      <a:pt x="43112" y="10530"/>
                      <a:pt x="41138" y="9084"/>
                    </a:cubicBezTo>
                    <a:cubicBezTo>
                      <a:pt x="40177" y="8322"/>
                      <a:pt x="39060" y="7750"/>
                      <a:pt x="37891" y="7170"/>
                    </a:cubicBezTo>
                    <a:lnTo>
                      <a:pt x="37665" y="7066"/>
                    </a:lnTo>
                    <a:lnTo>
                      <a:pt x="37613" y="7032"/>
                    </a:lnTo>
                    <a:cubicBezTo>
                      <a:pt x="37908" y="7144"/>
                      <a:pt x="37691" y="7066"/>
                      <a:pt x="37691" y="7066"/>
                    </a:cubicBezTo>
                    <a:lnTo>
                      <a:pt x="37709" y="7066"/>
                    </a:lnTo>
                    <a:lnTo>
                      <a:pt x="37570" y="7014"/>
                    </a:lnTo>
                    <a:lnTo>
                      <a:pt x="37033" y="6815"/>
                    </a:lnTo>
                    <a:lnTo>
                      <a:pt x="35934" y="6434"/>
                    </a:lnTo>
                    <a:lnTo>
                      <a:pt x="34860" y="6010"/>
                    </a:lnTo>
                    <a:lnTo>
                      <a:pt x="33890" y="5750"/>
                    </a:lnTo>
                    <a:cubicBezTo>
                      <a:pt x="31353" y="4979"/>
                      <a:pt x="28218" y="4668"/>
                      <a:pt x="25240" y="4988"/>
                    </a:cubicBezTo>
                    <a:cubicBezTo>
                      <a:pt x="22270" y="5222"/>
                      <a:pt x="19118" y="6313"/>
                      <a:pt x="16624" y="7742"/>
                    </a:cubicBezTo>
                    <a:lnTo>
                      <a:pt x="14554" y="9162"/>
                    </a:lnTo>
                    <a:cubicBezTo>
                      <a:pt x="13879" y="9681"/>
                      <a:pt x="13411" y="10158"/>
                      <a:pt x="12831" y="10668"/>
                    </a:cubicBezTo>
                    <a:cubicBezTo>
                      <a:pt x="12286" y="11127"/>
                      <a:pt x="11809" y="11768"/>
                      <a:pt x="11307" y="12339"/>
                    </a:cubicBezTo>
                    <a:cubicBezTo>
                      <a:pt x="10779" y="12894"/>
                      <a:pt x="10329" y="13526"/>
                      <a:pt x="9948" y="14167"/>
                    </a:cubicBezTo>
                    <a:cubicBezTo>
                      <a:pt x="8259" y="16678"/>
                      <a:pt x="7073" y="19449"/>
                      <a:pt x="6519" y="22246"/>
                    </a:cubicBezTo>
                    <a:cubicBezTo>
                      <a:pt x="6337" y="22921"/>
                      <a:pt x="6233" y="23622"/>
                      <a:pt x="6172" y="24332"/>
                    </a:cubicBezTo>
                    <a:cubicBezTo>
                      <a:pt x="6094" y="24965"/>
                      <a:pt x="5938" y="25787"/>
                      <a:pt x="5938" y="26263"/>
                    </a:cubicBezTo>
                    <a:cubicBezTo>
                      <a:pt x="5913" y="26991"/>
                      <a:pt x="5843" y="27874"/>
                      <a:pt x="5913" y="28359"/>
                    </a:cubicBezTo>
                    <a:cubicBezTo>
                      <a:pt x="5938" y="28922"/>
                      <a:pt x="5973" y="29510"/>
                      <a:pt x="6094" y="30117"/>
                    </a:cubicBezTo>
                    <a:cubicBezTo>
                      <a:pt x="6423" y="32541"/>
                      <a:pt x="7246" y="34767"/>
                      <a:pt x="8328" y="36620"/>
                    </a:cubicBezTo>
                    <a:cubicBezTo>
                      <a:pt x="10519" y="40386"/>
                      <a:pt x="13593" y="42612"/>
                      <a:pt x="15879" y="43772"/>
                    </a:cubicBezTo>
                    <a:cubicBezTo>
                      <a:pt x="17022" y="44352"/>
                      <a:pt x="17992" y="44725"/>
                      <a:pt x="18667" y="44924"/>
                    </a:cubicBezTo>
                    <a:cubicBezTo>
                      <a:pt x="19334" y="45149"/>
                      <a:pt x="19706" y="45261"/>
                      <a:pt x="19706" y="45261"/>
                    </a:cubicBezTo>
                    <a:lnTo>
                      <a:pt x="19932" y="45331"/>
                    </a:lnTo>
                    <a:cubicBezTo>
                      <a:pt x="20962" y="45660"/>
                      <a:pt x="21525" y="46777"/>
                      <a:pt x="21187" y="47790"/>
                    </a:cubicBezTo>
                    <a:cubicBezTo>
                      <a:pt x="20901" y="48690"/>
                      <a:pt x="20018" y="49219"/>
                      <a:pt x="19144" y="49123"/>
                    </a:cubicBezTo>
                    <a:cubicBezTo>
                      <a:pt x="19144" y="49123"/>
                      <a:pt x="18676" y="49071"/>
                      <a:pt x="17801" y="48976"/>
                    </a:cubicBezTo>
                    <a:cubicBezTo>
                      <a:pt x="17368" y="48950"/>
                      <a:pt x="16832" y="48864"/>
                      <a:pt x="16208" y="48699"/>
                    </a:cubicBezTo>
                    <a:cubicBezTo>
                      <a:pt x="15576" y="48561"/>
                      <a:pt x="14857" y="48422"/>
                      <a:pt x="14069" y="48136"/>
                    </a:cubicBezTo>
                    <a:cubicBezTo>
                      <a:pt x="12476" y="47651"/>
                      <a:pt x="10649" y="46708"/>
                      <a:pt x="8744" y="45357"/>
                    </a:cubicBezTo>
                    <a:cubicBezTo>
                      <a:pt x="6856" y="44015"/>
                      <a:pt x="4951" y="42110"/>
                      <a:pt x="3384" y="39659"/>
                    </a:cubicBezTo>
                    <a:cubicBezTo>
                      <a:pt x="1825" y="37226"/>
                      <a:pt x="630" y="34247"/>
                      <a:pt x="198" y="30913"/>
                    </a:cubicBezTo>
                    <a:cubicBezTo>
                      <a:pt x="68" y="30125"/>
                      <a:pt x="16" y="29234"/>
                      <a:pt x="16" y="28298"/>
                    </a:cubicBezTo>
                    <a:cubicBezTo>
                      <a:pt x="-45" y="27320"/>
                      <a:pt x="85" y="26679"/>
                      <a:pt x="154" y="25891"/>
                    </a:cubicBezTo>
                    <a:cubicBezTo>
                      <a:pt x="258" y="24843"/>
                      <a:pt x="457" y="24194"/>
                      <a:pt x="613" y="23293"/>
                    </a:cubicBezTo>
                    <a:cubicBezTo>
                      <a:pt x="769" y="22453"/>
                      <a:pt x="994" y="21622"/>
                      <a:pt x="1289" y="20808"/>
                    </a:cubicBezTo>
                    <a:cubicBezTo>
                      <a:pt x="2319" y="17474"/>
                      <a:pt x="4059" y="14271"/>
                      <a:pt x="6354" y="11482"/>
                    </a:cubicBezTo>
                    <a:lnTo>
                      <a:pt x="7194" y="10434"/>
                    </a:lnTo>
                    <a:lnTo>
                      <a:pt x="8138" y="9491"/>
                    </a:lnTo>
                    <a:cubicBezTo>
                      <a:pt x="8796" y="8841"/>
                      <a:pt x="9376" y="8175"/>
                      <a:pt x="10129" y="7577"/>
                    </a:cubicBezTo>
                    <a:cubicBezTo>
                      <a:pt x="10865" y="7023"/>
                      <a:pt x="11593" y="6313"/>
                      <a:pt x="12277" y="5863"/>
                    </a:cubicBezTo>
                    <a:lnTo>
                      <a:pt x="14381" y="4451"/>
                    </a:lnTo>
                    <a:cubicBezTo>
                      <a:pt x="17706" y="2460"/>
                      <a:pt x="21023" y="1299"/>
                      <a:pt x="24590" y="555"/>
                    </a:cubicBezTo>
                    <a:cubicBezTo>
                      <a:pt x="28158" y="-130"/>
                      <a:pt x="31673" y="-216"/>
                      <a:pt x="35275" y="494"/>
                    </a:cubicBezTo>
                    <a:lnTo>
                      <a:pt x="36618" y="736"/>
                    </a:lnTo>
                    <a:lnTo>
                      <a:pt x="37726" y="1048"/>
                    </a:lnTo>
                    <a:lnTo>
                      <a:pt x="38843" y="1395"/>
                    </a:lnTo>
                    <a:lnTo>
                      <a:pt x="39389" y="1559"/>
                    </a:lnTo>
                    <a:lnTo>
                      <a:pt x="39527" y="1594"/>
                    </a:lnTo>
                    <a:lnTo>
                      <a:pt x="39744" y="1663"/>
                    </a:lnTo>
                    <a:lnTo>
                      <a:pt x="39822" y="1698"/>
                    </a:lnTo>
                    <a:lnTo>
                      <a:pt x="40125" y="1827"/>
                    </a:lnTo>
                    <a:cubicBezTo>
                      <a:pt x="41752" y="2477"/>
                      <a:pt x="43285" y="3291"/>
                      <a:pt x="44610" y="4287"/>
                    </a:cubicBezTo>
                    <a:cubicBezTo>
                      <a:pt x="47346" y="6209"/>
                      <a:pt x="49433" y="8677"/>
                      <a:pt x="50853" y="11197"/>
                    </a:cubicBezTo>
                    <a:cubicBezTo>
                      <a:pt x="52273" y="13725"/>
                      <a:pt x="53027" y="16314"/>
                      <a:pt x="53347" y="18617"/>
                    </a:cubicBezTo>
                    <a:cubicBezTo>
                      <a:pt x="53641" y="20929"/>
                      <a:pt x="53607" y="22982"/>
                      <a:pt x="53269" y="24601"/>
                    </a:cubicBezTo>
                    <a:cubicBezTo>
                      <a:pt x="53001" y="26203"/>
                      <a:pt x="52559" y="27727"/>
                      <a:pt x="52282" y="28333"/>
                    </a:cubicBezTo>
                    <a:cubicBezTo>
                      <a:pt x="51962" y="29069"/>
                      <a:pt x="51806" y="29467"/>
                      <a:pt x="51806" y="29467"/>
                    </a:cubicBezTo>
                    <a:cubicBezTo>
                      <a:pt x="51373" y="30463"/>
                      <a:pt x="50221" y="30931"/>
                      <a:pt x="49225" y="30515"/>
                    </a:cubicBezTo>
                    <a:cubicBezTo>
                      <a:pt x="48359" y="30134"/>
                      <a:pt x="47883" y="29199"/>
                      <a:pt x="48056" y="28324"/>
                    </a:cubicBezTo>
                    <a:close/>
                  </a:path>
                </a:pathLst>
              </a:custGeom>
              <a:grpFill/>
              <a:ln w="8653" cap="flat">
                <a:noFill/>
                <a:prstDash val="solid"/>
                <a:miter/>
              </a:ln>
            </p:spPr>
            <p:txBody>
              <a:bodyPr rtlCol="0" anchor="ctr"/>
              <a:lstStyle/>
              <a:p>
                <a:endParaRPr lang="en-IN" dirty="0"/>
              </a:p>
            </p:txBody>
          </p:sp>
          <p:sp>
            <p:nvSpPr>
              <p:cNvPr id="576" name="Freeform: Shape 575">
                <a:extLst>
                  <a:ext uri="{FF2B5EF4-FFF2-40B4-BE49-F238E27FC236}">
                    <a16:creationId xmlns:a16="http://schemas.microsoft.com/office/drawing/2014/main" id="{5FF76C11-DD38-476E-A3CC-15B42D6BCAC6}"/>
                  </a:ext>
                </a:extLst>
              </p:cNvPr>
              <p:cNvSpPr/>
              <p:nvPr/>
            </p:nvSpPr>
            <p:spPr>
              <a:xfrm>
                <a:off x="-1673793" y="2689011"/>
                <a:ext cx="18772" cy="7828"/>
              </a:xfrm>
              <a:custGeom>
                <a:avLst/>
                <a:gdLst>
                  <a:gd name="connsiteX0" fmla="*/ 0 w 18772"/>
                  <a:gd name="connsiteY0" fmla="*/ 7828 h 7828"/>
                  <a:gd name="connsiteX1" fmla="*/ 3853 w 18772"/>
                  <a:gd name="connsiteY1" fmla="*/ 4312 h 7828"/>
                  <a:gd name="connsiteX2" fmla="*/ 7161 w 18772"/>
                  <a:gd name="connsiteY2" fmla="*/ 580 h 7828"/>
                  <a:gd name="connsiteX3" fmla="*/ 9066 w 18772"/>
                  <a:gd name="connsiteY3" fmla="*/ 113 h 7828"/>
                  <a:gd name="connsiteX4" fmla="*/ 13785 w 18772"/>
                  <a:gd name="connsiteY4" fmla="*/ 1879 h 7828"/>
                  <a:gd name="connsiteX5" fmla="*/ 18773 w 18772"/>
                  <a:gd name="connsiteY5" fmla="*/ 3187 h 7828"/>
                  <a:gd name="connsiteX6" fmla="*/ 13638 w 18772"/>
                  <a:gd name="connsiteY6" fmla="*/ 4442 h 7828"/>
                  <a:gd name="connsiteX7" fmla="*/ 8287 w 18772"/>
                  <a:gd name="connsiteY7" fmla="*/ 5187 h 7828"/>
                  <a:gd name="connsiteX8" fmla="*/ 10200 w 18772"/>
                  <a:gd name="connsiteY8" fmla="*/ 4711 h 7828"/>
                  <a:gd name="connsiteX9" fmla="*/ 5057 w 18772"/>
                  <a:gd name="connsiteY9" fmla="*/ 6573 h 7828"/>
                  <a:gd name="connsiteX10" fmla="*/ 0 w 18772"/>
                  <a:gd name="connsiteY10" fmla="*/ 7828 h 7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772" h="7828">
                    <a:moveTo>
                      <a:pt x="0" y="7828"/>
                    </a:moveTo>
                    <a:lnTo>
                      <a:pt x="3853" y="4312"/>
                    </a:lnTo>
                    <a:lnTo>
                      <a:pt x="7161" y="580"/>
                    </a:lnTo>
                    <a:cubicBezTo>
                      <a:pt x="7646" y="35"/>
                      <a:pt x="8417" y="-138"/>
                      <a:pt x="9066" y="113"/>
                    </a:cubicBezTo>
                    <a:lnTo>
                      <a:pt x="13785" y="1879"/>
                    </a:lnTo>
                    <a:lnTo>
                      <a:pt x="18773" y="3187"/>
                    </a:lnTo>
                    <a:lnTo>
                      <a:pt x="13638" y="4442"/>
                    </a:lnTo>
                    <a:lnTo>
                      <a:pt x="8287" y="5187"/>
                    </a:lnTo>
                    <a:lnTo>
                      <a:pt x="10200" y="4711"/>
                    </a:lnTo>
                    <a:lnTo>
                      <a:pt x="5057" y="6573"/>
                    </a:lnTo>
                    <a:lnTo>
                      <a:pt x="0" y="7828"/>
                    </a:lnTo>
                    <a:close/>
                  </a:path>
                </a:pathLst>
              </a:custGeom>
              <a:grpFill/>
              <a:ln w="8653" cap="flat">
                <a:noFill/>
                <a:prstDash val="solid"/>
                <a:miter/>
              </a:ln>
            </p:spPr>
            <p:txBody>
              <a:bodyPr rtlCol="0" anchor="ctr"/>
              <a:lstStyle/>
              <a:p>
                <a:endParaRPr lang="en-IN" dirty="0"/>
              </a:p>
            </p:txBody>
          </p:sp>
          <p:sp>
            <p:nvSpPr>
              <p:cNvPr id="577" name="Freeform: Shape 576">
                <a:extLst>
                  <a:ext uri="{FF2B5EF4-FFF2-40B4-BE49-F238E27FC236}">
                    <a16:creationId xmlns:a16="http://schemas.microsoft.com/office/drawing/2014/main" id="{25453891-F8ED-4B87-B01C-D1CD5EB5C87E}"/>
                  </a:ext>
                </a:extLst>
              </p:cNvPr>
              <p:cNvSpPr/>
              <p:nvPr/>
            </p:nvSpPr>
            <p:spPr>
              <a:xfrm>
                <a:off x="-1346532" y="2658826"/>
                <a:ext cx="19309" cy="6173"/>
              </a:xfrm>
              <a:custGeom>
                <a:avLst/>
                <a:gdLst>
                  <a:gd name="connsiteX0" fmla="*/ 0 w 19309"/>
                  <a:gd name="connsiteY0" fmla="*/ 5056 h 6173"/>
                  <a:gd name="connsiteX1" fmla="*/ 4728 w 19309"/>
                  <a:gd name="connsiteY1" fmla="*/ 2848 h 6173"/>
                  <a:gd name="connsiteX2" fmla="*/ 8988 w 19309"/>
                  <a:gd name="connsiteY2" fmla="*/ 242 h 6173"/>
                  <a:gd name="connsiteX3" fmla="*/ 10945 w 19309"/>
                  <a:gd name="connsiteY3" fmla="*/ 371 h 6173"/>
                  <a:gd name="connsiteX4" fmla="*/ 14928 w 19309"/>
                  <a:gd name="connsiteY4" fmla="*/ 3454 h 6173"/>
                  <a:gd name="connsiteX5" fmla="*/ 19310 w 19309"/>
                  <a:gd name="connsiteY5" fmla="*/ 6173 h 6173"/>
                  <a:gd name="connsiteX6" fmla="*/ 14045 w 19309"/>
                  <a:gd name="connsiteY6" fmla="*/ 5861 h 6173"/>
                  <a:gd name="connsiteX7" fmla="*/ 8711 w 19309"/>
                  <a:gd name="connsiteY7" fmla="*/ 4987 h 6173"/>
                  <a:gd name="connsiteX8" fmla="*/ 10677 w 19309"/>
                  <a:gd name="connsiteY8" fmla="*/ 5091 h 6173"/>
                  <a:gd name="connsiteX9" fmla="*/ 5222 w 19309"/>
                  <a:gd name="connsiteY9" fmla="*/ 5350 h 6173"/>
                  <a:gd name="connsiteX10" fmla="*/ 0 w 19309"/>
                  <a:gd name="connsiteY10" fmla="*/ 5056 h 6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09" h="6173">
                    <a:moveTo>
                      <a:pt x="0" y="5056"/>
                    </a:moveTo>
                    <a:lnTo>
                      <a:pt x="4728" y="2848"/>
                    </a:lnTo>
                    <a:lnTo>
                      <a:pt x="8988" y="242"/>
                    </a:lnTo>
                    <a:cubicBezTo>
                      <a:pt x="9612" y="-131"/>
                      <a:pt x="10400" y="-61"/>
                      <a:pt x="10945" y="371"/>
                    </a:cubicBezTo>
                    <a:lnTo>
                      <a:pt x="14928" y="3454"/>
                    </a:lnTo>
                    <a:lnTo>
                      <a:pt x="19310" y="6173"/>
                    </a:lnTo>
                    <a:lnTo>
                      <a:pt x="14045" y="5861"/>
                    </a:lnTo>
                    <a:lnTo>
                      <a:pt x="8711" y="4987"/>
                    </a:lnTo>
                    <a:lnTo>
                      <a:pt x="10677" y="5091"/>
                    </a:lnTo>
                    <a:lnTo>
                      <a:pt x="5222" y="5350"/>
                    </a:lnTo>
                    <a:lnTo>
                      <a:pt x="0" y="5056"/>
                    </a:lnTo>
                    <a:close/>
                  </a:path>
                </a:pathLst>
              </a:custGeom>
              <a:grpFill/>
              <a:ln w="8653" cap="flat">
                <a:noFill/>
                <a:prstDash val="solid"/>
                <a:miter/>
              </a:ln>
            </p:spPr>
            <p:txBody>
              <a:bodyPr rtlCol="0" anchor="ctr"/>
              <a:lstStyle/>
              <a:p>
                <a:endParaRPr lang="en-IN" dirty="0"/>
              </a:p>
            </p:txBody>
          </p:sp>
          <p:sp>
            <p:nvSpPr>
              <p:cNvPr id="578" name="Freeform: Shape 577">
                <a:extLst>
                  <a:ext uri="{FF2B5EF4-FFF2-40B4-BE49-F238E27FC236}">
                    <a16:creationId xmlns:a16="http://schemas.microsoft.com/office/drawing/2014/main" id="{0F82D126-90D9-426E-B4DC-D138C76A44CE}"/>
                  </a:ext>
                </a:extLst>
              </p:cNvPr>
              <p:cNvSpPr/>
              <p:nvPr/>
            </p:nvSpPr>
            <p:spPr>
              <a:xfrm>
                <a:off x="-1024084" y="2726858"/>
                <a:ext cx="18123" cy="8773"/>
              </a:xfrm>
              <a:custGeom>
                <a:avLst/>
                <a:gdLst>
                  <a:gd name="connsiteX0" fmla="*/ 0 w 18123"/>
                  <a:gd name="connsiteY0" fmla="*/ 2011 h 8773"/>
                  <a:gd name="connsiteX1" fmla="*/ 5169 w 18123"/>
                  <a:gd name="connsiteY1" fmla="*/ 1283 h 8773"/>
                  <a:gd name="connsiteX2" fmla="*/ 9993 w 18123"/>
                  <a:gd name="connsiteY2" fmla="*/ 54 h 8773"/>
                  <a:gd name="connsiteX3" fmla="*/ 11837 w 18123"/>
                  <a:gd name="connsiteY3" fmla="*/ 729 h 8773"/>
                  <a:gd name="connsiteX4" fmla="*/ 14738 w 18123"/>
                  <a:gd name="connsiteY4" fmla="*/ 4877 h 8773"/>
                  <a:gd name="connsiteX5" fmla="*/ 18123 w 18123"/>
                  <a:gd name="connsiteY5" fmla="*/ 8773 h 8773"/>
                  <a:gd name="connsiteX6" fmla="*/ 13179 w 18123"/>
                  <a:gd name="connsiteY6" fmla="*/ 6903 h 8773"/>
                  <a:gd name="connsiteX7" fmla="*/ 8339 w 18123"/>
                  <a:gd name="connsiteY7" fmla="*/ 4513 h 8773"/>
                  <a:gd name="connsiteX8" fmla="*/ 10183 w 18123"/>
                  <a:gd name="connsiteY8" fmla="*/ 5197 h 8773"/>
                  <a:gd name="connsiteX9" fmla="*/ 4901 w 18123"/>
                  <a:gd name="connsiteY9" fmla="*/ 3838 h 8773"/>
                  <a:gd name="connsiteX10" fmla="*/ 0 w 18123"/>
                  <a:gd name="connsiteY10" fmla="*/ 2011 h 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23" h="8773">
                    <a:moveTo>
                      <a:pt x="0" y="2011"/>
                    </a:moveTo>
                    <a:lnTo>
                      <a:pt x="5169" y="1283"/>
                    </a:lnTo>
                    <a:lnTo>
                      <a:pt x="9993" y="54"/>
                    </a:lnTo>
                    <a:cubicBezTo>
                      <a:pt x="10720" y="-128"/>
                      <a:pt x="11456" y="166"/>
                      <a:pt x="11837" y="729"/>
                    </a:cubicBezTo>
                    <a:lnTo>
                      <a:pt x="14738" y="4877"/>
                    </a:lnTo>
                    <a:lnTo>
                      <a:pt x="18123" y="8773"/>
                    </a:lnTo>
                    <a:lnTo>
                      <a:pt x="13179" y="6903"/>
                    </a:lnTo>
                    <a:lnTo>
                      <a:pt x="8339" y="4513"/>
                    </a:lnTo>
                    <a:lnTo>
                      <a:pt x="10183" y="5197"/>
                    </a:lnTo>
                    <a:lnTo>
                      <a:pt x="4901" y="3838"/>
                    </a:lnTo>
                    <a:lnTo>
                      <a:pt x="0" y="2011"/>
                    </a:lnTo>
                    <a:close/>
                  </a:path>
                </a:pathLst>
              </a:custGeom>
              <a:grpFill/>
              <a:ln w="8653" cap="flat">
                <a:noFill/>
                <a:prstDash val="solid"/>
                <a:miter/>
              </a:ln>
            </p:spPr>
            <p:txBody>
              <a:bodyPr rtlCol="0" anchor="ctr"/>
              <a:lstStyle/>
              <a:p>
                <a:endParaRPr lang="en-IN" dirty="0"/>
              </a:p>
            </p:txBody>
          </p:sp>
          <p:sp>
            <p:nvSpPr>
              <p:cNvPr id="579" name="Freeform: Shape 578">
                <a:extLst>
                  <a:ext uri="{FF2B5EF4-FFF2-40B4-BE49-F238E27FC236}">
                    <a16:creationId xmlns:a16="http://schemas.microsoft.com/office/drawing/2014/main" id="{84911015-AC99-4C22-B32C-1FE348955386}"/>
                  </a:ext>
                </a:extLst>
              </p:cNvPr>
              <p:cNvSpPr/>
              <p:nvPr/>
            </p:nvSpPr>
            <p:spPr>
              <a:xfrm>
                <a:off x="-735122" y="2886014"/>
                <a:ext cx="15326" cy="11811"/>
              </a:xfrm>
              <a:custGeom>
                <a:avLst/>
                <a:gdLst>
                  <a:gd name="connsiteX0" fmla="*/ 0 w 15326"/>
                  <a:gd name="connsiteY0" fmla="*/ 0 h 11811"/>
                  <a:gd name="connsiteX1" fmla="*/ 5161 w 15326"/>
                  <a:gd name="connsiteY1" fmla="*/ 823 h 11811"/>
                  <a:gd name="connsiteX2" fmla="*/ 10131 w 15326"/>
                  <a:gd name="connsiteY2" fmla="*/ 1082 h 11811"/>
                  <a:gd name="connsiteX3" fmla="*/ 11681 w 15326"/>
                  <a:gd name="connsiteY3" fmla="*/ 2269 h 11811"/>
                  <a:gd name="connsiteX4" fmla="*/ 13240 w 15326"/>
                  <a:gd name="connsiteY4" fmla="*/ 7066 h 11811"/>
                  <a:gd name="connsiteX5" fmla="*/ 15326 w 15326"/>
                  <a:gd name="connsiteY5" fmla="*/ 11811 h 11811"/>
                  <a:gd name="connsiteX6" fmla="*/ 11153 w 15326"/>
                  <a:gd name="connsiteY6" fmla="*/ 8564 h 11811"/>
                  <a:gd name="connsiteX7" fmla="*/ 7230 w 15326"/>
                  <a:gd name="connsiteY7" fmla="*/ 4832 h 11811"/>
                  <a:gd name="connsiteX8" fmla="*/ 8798 w 15326"/>
                  <a:gd name="connsiteY8" fmla="*/ 6044 h 11811"/>
                  <a:gd name="connsiteX9" fmla="*/ 4148 w 15326"/>
                  <a:gd name="connsiteY9" fmla="*/ 3187 h 11811"/>
                  <a:gd name="connsiteX10" fmla="*/ 0 w 15326"/>
                  <a:gd name="connsiteY10" fmla="*/ 0 h 1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26" h="11811">
                    <a:moveTo>
                      <a:pt x="0" y="0"/>
                    </a:moveTo>
                    <a:lnTo>
                      <a:pt x="5161" y="823"/>
                    </a:lnTo>
                    <a:lnTo>
                      <a:pt x="10131" y="1082"/>
                    </a:lnTo>
                    <a:cubicBezTo>
                      <a:pt x="10858" y="1117"/>
                      <a:pt x="11465" y="1619"/>
                      <a:pt x="11681" y="2269"/>
                    </a:cubicBezTo>
                    <a:lnTo>
                      <a:pt x="13240" y="7066"/>
                    </a:lnTo>
                    <a:lnTo>
                      <a:pt x="15326" y="11811"/>
                    </a:lnTo>
                    <a:lnTo>
                      <a:pt x="11153" y="8564"/>
                    </a:lnTo>
                    <a:lnTo>
                      <a:pt x="7230" y="4832"/>
                    </a:lnTo>
                    <a:lnTo>
                      <a:pt x="8798" y="6044"/>
                    </a:lnTo>
                    <a:lnTo>
                      <a:pt x="4148" y="3187"/>
                    </a:lnTo>
                    <a:lnTo>
                      <a:pt x="0" y="0"/>
                    </a:lnTo>
                    <a:close/>
                  </a:path>
                </a:pathLst>
              </a:custGeom>
              <a:grpFill/>
              <a:ln w="8653" cap="flat">
                <a:noFill/>
                <a:prstDash val="solid"/>
                <a:miter/>
              </a:ln>
            </p:spPr>
            <p:txBody>
              <a:bodyPr rtlCol="0" anchor="ctr"/>
              <a:lstStyle/>
              <a:p>
                <a:endParaRPr lang="en-IN" dirty="0"/>
              </a:p>
            </p:txBody>
          </p:sp>
          <p:sp>
            <p:nvSpPr>
              <p:cNvPr id="580" name="Freeform: Shape 579">
                <a:extLst>
                  <a:ext uri="{FF2B5EF4-FFF2-40B4-BE49-F238E27FC236}">
                    <a16:creationId xmlns:a16="http://schemas.microsoft.com/office/drawing/2014/main" id="{2C9561C4-4E24-4D25-BB29-A91C067FAC35}"/>
                  </a:ext>
                </a:extLst>
              </p:cNvPr>
              <p:cNvSpPr/>
              <p:nvPr/>
            </p:nvSpPr>
            <p:spPr>
              <a:xfrm>
                <a:off x="-505309" y="3121342"/>
                <a:ext cx="11170" cy="15785"/>
              </a:xfrm>
              <a:custGeom>
                <a:avLst/>
                <a:gdLst>
                  <a:gd name="connsiteX0" fmla="*/ 0 w 11170"/>
                  <a:gd name="connsiteY0" fmla="*/ 0 h 15785"/>
                  <a:gd name="connsiteX1" fmla="*/ 4676 w 11170"/>
                  <a:gd name="connsiteY1" fmla="*/ 2304 h 15785"/>
                  <a:gd name="connsiteX2" fmla="*/ 9369 w 11170"/>
                  <a:gd name="connsiteY2" fmla="*/ 4009 h 15785"/>
                  <a:gd name="connsiteX3" fmla="*/ 10495 w 11170"/>
                  <a:gd name="connsiteY3" fmla="*/ 5620 h 15785"/>
                  <a:gd name="connsiteX4" fmla="*/ 10564 w 11170"/>
                  <a:gd name="connsiteY4" fmla="*/ 10668 h 15785"/>
                  <a:gd name="connsiteX5" fmla="*/ 11170 w 11170"/>
                  <a:gd name="connsiteY5" fmla="*/ 15786 h 15785"/>
                  <a:gd name="connsiteX6" fmla="*/ 8122 w 11170"/>
                  <a:gd name="connsiteY6" fmla="*/ 11473 h 15785"/>
                  <a:gd name="connsiteX7" fmla="*/ 5473 w 11170"/>
                  <a:gd name="connsiteY7" fmla="*/ 6772 h 15785"/>
                  <a:gd name="connsiteX8" fmla="*/ 6598 w 11170"/>
                  <a:gd name="connsiteY8" fmla="*/ 8382 h 15785"/>
                  <a:gd name="connsiteX9" fmla="*/ 3005 w 11170"/>
                  <a:gd name="connsiteY9" fmla="*/ 4278 h 15785"/>
                  <a:gd name="connsiteX10" fmla="*/ 0 w 11170"/>
                  <a:gd name="connsiteY10" fmla="*/ 0 h 1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70" h="15785">
                    <a:moveTo>
                      <a:pt x="0" y="0"/>
                    </a:moveTo>
                    <a:lnTo>
                      <a:pt x="4676" y="2304"/>
                    </a:lnTo>
                    <a:lnTo>
                      <a:pt x="9369" y="4009"/>
                    </a:lnTo>
                    <a:cubicBezTo>
                      <a:pt x="10045" y="4269"/>
                      <a:pt x="10478" y="4927"/>
                      <a:pt x="10495" y="5620"/>
                    </a:cubicBezTo>
                    <a:lnTo>
                      <a:pt x="10564" y="10668"/>
                    </a:lnTo>
                    <a:lnTo>
                      <a:pt x="11170" y="15786"/>
                    </a:lnTo>
                    <a:lnTo>
                      <a:pt x="8122" y="11473"/>
                    </a:lnTo>
                    <a:lnTo>
                      <a:pt x="5473" y="6772"/>
                    </a:lnTo>
                    <a:lnTo>
                      <a:pt x="6598" y="8382"/>
                    </a:lnTo>
                    <a:lnTo>
                      <a:pt x="3005" y="4278"/>
                    </a:lnTo>
                    <a:lnTo>
                      <a:pt x="0" y="0"/>
                    </a:lnTo>
                    <a:close/>
                  </a:path>
                </a:pathLst>
              </a:custGeom>
              <a:grpFill/>
              <a:ln w="8653" cap="flat">
                <a:noFill/>
                <a:prstDash val="solid"/>
                <a:miter/>
              </a:ln>
            </p:spPr>
            <p:txBody>
              <a:bodyPr rtlCol="0" anchor="ctr"/>
              <a:lstStyle/>
              <a:p>
                <a:endParaRPr lang="en-IN" dirty="0"/>
              </a:p>
            </p:txBody>
          </p:sp>
          <p:sp>
            <p:nvSpPr>
              <p:cNvPr id="581" name="Freeform: Shape 580">
                <a:extLst>
                  <a:ext uri="{FF2B5EF4-FFF2-40B4-BE49-F238E27FC236}">
                    <a16:creationId xmlns:a16="http://schemas.microsoft.com/office/drawing/2014/main" id="{4141EF4D-CA76-4C2B-9638-F23A910A8A2C}"/>
                  </a:ext>
                </a:extLst>
              </p:cNvPr>
              <p:cNvSpPr/>
              <p:nvPr/>
            </p:nvSpPr>
            <p:spPr>
              <a:xfrm>
                <a:off x="-355074" y="3413941"/>
                <a:ext cx="8432" cy="18391"/>
              </a:xfrm>
              <a:custGeom>
                <a:avLst/>
                <a:gdLst>
                  <a:gd name="connsiteX0" fmla="*/ 0 w 8432"/>
                  <a:gd name="connsiteY0" fmla="*/ 0 h 18391"/>
                  <a:gd name="connsiteX1" fmla="*/ 3793 w 8432"/>
                  <a:gd name="connsiteY1" fmla="*/ 3602 h 18391"/>
                  <a:gd name="connsiteX2" fmla="*/ 7759 w 8432"/>
                  <a:gd name="connsiteY2" fmla="*/ 6616 h 18391"/>
                  <a:gd name="connsiteX3" fmla="*/ 8356 w 8432"/>
                  <a:gd name="connsiteY3" fmla="*/ 8486 h 18391"/>
                  <a:gd name="connsiteX4" fmla="*/ 6953 w 8432"/>
                  <a:gd name="connsiteY4" fmla="*/ 13335 h 18391"/>
                  <a:gd name="connsiteX5" fmla="*/ 6018 w 8432"/>
                  <a:gd name="connsiteY5" fmla="*/ 18392 h 18391"/>
                  <a:gd name="connsiteX6" fmla="*/ 4390 w 8432"/>
                  <a:gd name="connsiteY6" fmla="*/ 13387 h 18391"/>
                  <a:gd name="connsiteX7" fmla="*/ 3256 w 8432"/>
                  <a:gd name="connsiteY7" fmla="*/ 8113 h 18391"/>
                  <a:gd name="connsiteX8" fmla="*/ 3862 w 8432"/>
                  <a:gd name="connsiteY8" fmla="*/ 9958 h 18391"/>
                  <a:gd name="connsiteX9" fmla="*/ 1628 w 8432"/>
                  <a:gd name="connsiteY9" fmla="*/ 4988 h 18391"/>
                  <a:gd name="connsiteX10" fmla="*/ 0 w 8432"/>
                  <a:gd name="connsiteY10" fmla="*/ 0 h 18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32" h="18391">
                    <a:moveTo>
                      <a:pt x="0" y="0"/>
                    </a:moveTo>
                    <a:lnTo>
                      <a:pt x="3793" y="3602"/>
                    </a:lnTo>
                    <a:lnTo>
                      <a:pt x="7759" y="6616"/>
                    </a:lnTo>
                    <a:cubicBezTo>
                      <a:pt x="8339" y="7057"/>
                      <a:pt x="8564" y="7819"/>
                      <a:pt x="8356" y="8486"/>
                    </a:cubicBezTo>
                    <a:lnTo>
                      <a:pt x="6953" y="13335"/>
                    </a:lnTo>
                    <a:lnTo>
                      <a:pt x="6018" y="18392"/>
                    </a:lnTo>
                    <a:lnTo>
                      <a:pt x="4390" y="13387"/>
                    </a:lnTo>
                    <a:lnTo>
                      <a:pt x="3256" y="8113"/>
                    </a:lnTo>
                    <a:lnTo>
                      <a:pt x="3862" y="9958"/>
                    </a:lnTo>
                    <a:lnTo>
                      <a:pt x="1628" y="4988"/>
                    </a:lnTo>
                    <a:lnTo>
                      <a:pt x="0" y="0"/>
                    </a:lnTo>
                    <a:close/>
                  </a:path>
                </a:pathLst>
              </a:custGeom>
              <a:grpFill/>
              <a:ln w="8653" cap="flat">
                <a:noFill/>
                <a:prstDash val="solid"/>
                <a:miter/>
              </a:ln>
            </p:spPr>
            <p:txBody>
              <a:bodyPr rtlCol="0" anchor="ctr"/>
              <a:lstStyle/>
              <a:p>
                <a:endParaRPr lang="en-IN" dirty="0"/>
              </a:p>
            </p:txBody>
          </p:sp>
          <p:sp>
            <p:nvSpPr>
              <p:cNvPr id="582" name="Freeform: Shape 581">
                <a:extLst>
                  <a:ext uri="{FF2B5EF4-FFF2-40B4-BE49-F238E27FC236}">
                    <a16:creationId xmlns:a16="http://schemas.microsoft.com/office/drawing/2014/main" id="{0D2C176C-CA74-4E47-B539-C80F3F63C0E8}"/>
                  </a:ext>
                </a:extLst>
              </p:cNvPr>
              <p:cNvSpPr/>
              <p:nvPr/>
            </p:nvSpPr>
            <p:spPr>
              <a:xfrm>
                <a:off x="-2500159" y="3610295"/>
                <a:ext cx="6878" cy="19171"/>
              </a:xfrm>
              <a:custGeom>
                <a:avLst/>
                <a:gdLst>
                  <a:gd name="connsiteX0" fmla="*/ 4315 w 6878"/>
                  <a:gd name="connsiteY0" fmla="*/ 19171 h 19171"/>
                  <a:gd name="connsiteX1" fmla="*/ 2454 w 6878"/>
                  <a:gd name="connsiteY1" fmla="*/ 14287 h 19171"/>
                  <a:gd name="connsiteX2" fmla="*/ 185 w 6878"/>
                  <a:gd name="connsiteY2" fmla="*/ 9854 h 19171"/>
                  <a:gd name="connsiteX3" fmla="*/ 445 w 6878"/>
                  <a:gd name="connsiteY3" fmla="*/ 7889 h 19171"/>
                  <a:gd name="connsiteX4" fmla="*/ 3822 w 6878"/>
                  <a:gd name="connsiteY4" fmla="*/ 4165 h 19171"/>
                  <a:gd name="connsiteX5" fmla="*/ 6878 w 6878"/>
                  <a:gd name="connsiteY5" fmla="*/ 0 h 19171"/>
                  <a:gd name="connsiteX6" fmla="*/ 6168 w 6878"/>
                  <a:gd name="connsiteY6" fmla="*/ 5230 h 19171"/>
                  <a:gd name="connsiteX7" fmla="*/ 4904 w 6878"/>
                  <a:gd name="connsiteY7" fmla="*/ 10460 h 19171"/>
                  <a:gd name="connsiteX8" fmla="*/ 5155 w 6878"/>
                  <a:gd name="connsiteY8" fmla="*/ 8529 h 19171"/>
                  <a:gd name="connsiteX9" fmla="*/ 5008 w 6878"/>
                  <a:gd name="connsiteY9" fmla="*/ 13984 h 19171"/>
                  <a:gd name="connsiteX10" fmla="*/ 4315 w 6878"/>
                  <a:gd name="connsiteY10" fmla="*/ 19171 h 19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878" h="19171">
                    <a:moveTo>
                      <a:pt x="4315" y="19171"/>
                    </a:moveTo>
                    <a:lnTo>
                      <a:pt x="2454" y="14287"/>
                    </a:lnTo>
                    <a:lnTo>
                      <a:pt x="185" y="9854"/>
                    </a:lnTo>
                    <a:cubicBezTo>
                      <a:pt x="-153" y="9196"/>
                      <a:pt x="-6" y="8417"/>
                      <a:pt x="445" y="7889"/>
                    </a:cubicBezTo>
                    <a:lnTo>
                      <a:pt x="3822" y="4165"/>
                    </a:lnTo>
                    <a:lnTo>
                      <a:pt x="6878" y="0"/>
                    </a:lnTo>
                    <a:lnTo>
                      <a:pt x="6168" y="5230"/>
                    </a:lnTo>
                    <a:lnTo>
                      <a:pt x="4904" y="10460"/>
                    </a:lnTo>
                    <a:lnTo>
                      <a:pt x="5155" y="8529"/>
                    </a:lnTo>
                    <a:lnTo>
                      <a:pt x="5008" y="13984"/>
                    </a:lnTo>
                    <a:lnTo>
                      <a:pt x="4315" y="19171"/>
                    </a:lnTo>
                    <a:close/>
                  </a:path>
                </a:pathLst>
              </a:custGeom>
              <a:grpFill/>
              <a:ln w="8653" cap="flat">
                <a:noFill/>
                <a:prstDash val="solid"/>
                <a:miter/>
              </a:ln>
            </p:spPr>
            <p:txBody>
              <a:bodyPr rtlCol="0" anchor="ctr"/>
              <a:lstStyle/>
              <a:p>
                <a:endParaRPr lang="en-IN" dirty="0"/>
              </a:p>
            </p:txBody>
          </p:sp>
          <p:sp>
            <p:nvSpPr>
              <p:cNvPr id="583" name="Freeform: Shape 582">
                <a:extLst>
                  <a:ext uri="{FF2B5EF4-FFF2-40B4-BE49-F238E27FC236}">
                    <a16:creationId xmlns:a16="http://schemas.microsoft.com/office/drawing/2014/main" id="{C23B55EA-6215-493D-A7ED-58D260493EFA}"/>
                  </a:ext>
                </a:extLst>
              </p:cNvPr>
              <p:cNvSpPr/>
              <p:nvPr/>
            </p:nvSpPr>
            <p:spPr>
              <a:xfrm>
                <a:off x="-2408172" y="3295225"/>
                <a:ext cx="9309" cy="17543"/>
              </a:xfrm>
              <a:custGeom>
                <a:avLst/>
                <a:gdLst>
                  <a:gd name="connsiteX0" fmla="*/ 1222 w 9309"/>
                  <a:gd name="connsiteY0" fmla="*/ 17543 h 17543"/>
                  <a:gd name="connsiteX1" fmla="*/ 884 w 9309"/>
                  <a:gd name="connsiteY1" fmla="*/ 12330 h 17543"/>
                  <a:gd name="connsiteX2" fmla="*/ 27 w 9309"/>
                  <a:gd name="connsiteY2" fmla="*/ 7430 h 17543"/>
                  <a:gd name="connsiteX3" fmla="*/ 841 w 9309"/>
                  <a:gd name="connsiteY3" fmla="*/ 5654 h 17543"/>
                  <a:gd name="connsiteX4" fmla="*/ 5171 w 9309"/>
                  <a:gd name="connsiteY4" fmla="*/ 3065 h 17543"/>
                  <a:gd name="connsiteX5" fmla="*/ 9310 w 9309"/>
                  <a:gd name="connsiteY5" fmla="*/ 0 h 17543"/>
                  <a:gd name="connsiteX6" fmla="*/ 7093 w 9309"/>
                  <a:gd name="connsiteY6" fmla="*/ 4780 h 17543"/>
                  <a:gd name="connsiteX7" fmla="*/ 4331 w 9309"/>
                  <a:gd name="connsiteY7" fmla="*/ 9421 h 17543"/>
                  <a:gd name="connsiteX8" fmla="*/ 5162 w 9309"/>
                  <a:gd name="connsiteY8" fmla="*/ 7654 h 17543"/>
                  <a:gd name="connsiteX9" fmla="*/ 3404 w 9309"/>
                  <a:gd name="connsiteY9" fmla="*/ 12815 h 17543"/>
                  <a:gd name="connsiteX10" fmla="*/ 1222 w 9309"/>
                  <a:gd name="connsiteY10" fmla="*/ 17543 h 17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309" h="17543">
                    <a:moveTo>
                      <a:pt x="1222" y="17543"/>
                    </a:moveTo>
                    <a:lnTo>
                      <a:pt x="884" y="12330"/>
                    </a:lnTo>
                    <a:lnTo>
                      <a:pt x="27" y="7430"/>
                    </a:lnTo>
                    <a:cubicBezTo>
                      <a:pt x="-103" y="6702"/>
                      <a:pt x="244" y="6009"/>
                      <a:pt x="841" y="5654"/>
                    </a:cubicBezTo>
                    <a:lnTo>
                      <a:pt x="5171" y="3065"/>
                    </a:lnTo>
                    <a:lnTo>
                      <a:pt x="9310" y="0"/>
                    </a:lnTo>
                    <a:lnTo>
                      <a:pt x="7093" y="4780"/>
                    </a:lnTo>
                    <a:lnTo>
                      <a:pt x="4331" y="9421"/>
                    </a:lnTo>
                    <a:lnTo>
                      <a:pt x="5162" y="7654"/>
                    </a:lnTo>
                    <a:lnTo>
                      <a:pt x="3404" y="12815"/>
                    </a:lnTo>
                    <a:lnTo>
                      <a:pt x="1222" y="17543"/>
                    </a:lnTo>
                    <a:close/>
                  </a:path>
                </a:pathLst>
              </a:custGeom>
              <a:grpFill/>
              <a:ln w="8653" cap="flat">
                <a:noFill/>
                <a:prstDash val="solid"/>
                <a:miter/>
              </a:ln>
            </p:spPr>
            <p:txBody>
              <a:bodyPr rtlCol="0" anchor="ctr"/>
              <a:lstStyle/>
              <a:p>
                <a:endParaRPr lang="en-IN" dirty="0"/>
              </a:p>
            </p:txBody>
          </p:sp>
          <p:sp>
            <p:nvSpPr>
              <p:cNvPr id="584" name="Freeform: Shape 583">
                <a:extLst>
                  <a:ext uri="{FF2B5EF4-FFF2-40B4-BE49-F238E27FC236}">
                    <a16:creationId xmlns:a16="http://schemas.microsoft.com/office/drawing/2014/main" id="{4FF2B521-9817-4E75-B98B-29AF1BD34A7E}"/>
                  </a:ext>
                </a:extLst>
              </p:cNvPr>
              <p:cNvSpPr/>
              <p:nvPr/>
            </p:nvSpPr>
            <p:spPr>
              <a:xfrm>
                <a:off x="-2228668" y="3021962"/>
                <a:ext cx="12910" cy="14391"/>
              </a:xfrm>
              <a:custGeom>
                <a:avLst/>
                <a:gdLst>
                  <a:gd name="connsiteX0" fmla="*/ 0 w 12910"/>
                  <a:gd name="connsiteY0" fmla="*/ 14391 h 14391"/>
                  <a:gd name="connsiteX1" fmla="*/ 1221 w 12910"/>
                  <a:gd name="connsiteY1" fmla="*/ 9317 h 14391"/>
                  <a:gd name="connsiteX2" fmla="*/ 1844 w 12910"/>
                  <a:gd name="connsiteY2" fmla="*/ 4382 h 14391"/>
                  <a:gd name="connsiteX3" fmla="*/ 3143 w 12910"/>
                  <a:gd name="connsiteY3" fmla="*/ 2909 h 14391"/>
                  <a:gd name="connsiteX4" fmla="*/ 8053 w 12910"/>
                  <a:gd name="connsiteY4" fmla="*/ 1732 h 14391"/>
                  <a:gd name="connsiteX5" fmla="*/ 12911 w 12910"/>
                  <a:gd name="connsiteY5" fmla="*/ 0 h 14391"/>
                  <a:gd name="connsiteX6" fmla="*/ 9395 w 12910"/>
                  <a:gd name="connsiteY6" fmla="*/ 3931 h 14391"/>
                  <a:gd name="connsiteX7" fmla="*/ 5377 w 12910"/>
                  <a:gd name="connsiteY7" fmla="*/ 7542 h 14391"/>
                  <a:gd name="connsiteX8" fmla="*/ 6685 w 12910"/>
                  <a:gd name="connsiteY8" fmla="*/ 6087 h 14391"/>
                  <a:gd name="connsiteX9" fmla="*/ 3481 w 12910"/>
                  <a:gd name="connsiteY9" fmla="*/ 10504 h 14391"/>
                  <a:gd name="connsiteX10" fmla="*/ 0 w 12910"/>
                  <a:gd name="connsiteY10" fmla="*/ 14391 h 14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10" h="14391">
                    <a:moveTo>
                      <a:pt x="0" y="14391"/>
                    </a:moveTo>
                    <a:lnTo>
                      <a:pt x="1221" y="9317"/>
                    </a:lnTo>
                    <a:lnTo>
                      <a:pt x="1844" y="4382"/>
                    </a:lnTo>
                    <a:cubicBezTo>
                      <a:pt x="1948" y="3637"/>
                      <a:pt x="2485" y="3083"/>
                      <a:pt x="3143" y="2909"/>
                    </a:cubicBezTo>
                    <a:lnTo>
                      <a:pt x="8053" y="1732"/>
                    </a:lnTo>
                    <a:lnTo>
                      <a:pt x="12911" y="0"/>
                    </a:lnTo>
                    <a:lnTo>
                      <a:pt x="9395" y="3931"/>
                    </a:lnTo>
                    <a:lnTo>
                      <a:pt x="5377" y="7542"/>
                    </a:lnTo>
                    <a:lnTo>
                      <a:pt x="6685" y="6087"/>
                    </a:lnTo>
                    <a:lnTo>
                      <a:pt x="3481" y="10504"/>
                    </a:lnTo>
                    <a:lnTo>
                      <a:pt x="0" y="14391"/>
                    </a:lnTo>
                    <a:close/>
                  </a:path>
                </a:pathLst>
              </a:custGeom>
              <a:grpFill/>
              <a:ln w="8653" cap="flat">
                <a:noFill/>
                <a:prstDash val="solid"/>
                <a:miter/>
              </a:ln>
            </p:spPr>
            <p:txBody>
              <a:bodyPr rtlCol="0" anchor="ctr"/>
              <a:lstStyle/>
              <a:p>
                <a:endParaRPr lang="en-IN" dirty="0"/>
              </a:p>
            </p:txBody>
          </p:sp>
          <p:sp>
            <p:nvSpPr>
              <p:cNvPr id="585" name="Freeform: Shape 584">
                <a:extLst>
                  <a:ext uri="{FF2B5EF4-FFF2-40B4-BE49-F238E27FC236}">
                    <a16:creationId xmlns:a16="http://schemas.microsoft.com/office/drawing/2014/main" id="{86E1038D-F0D7-4BDF-8F63-FE75963F252E}"/>
                  </a:ext>
                </a:extLst>
              </p:cNvPr>
              <p:cNvSpPr/>
              <p:nvPr/>
            </p:nvSpPr>
            <p:spPr>
              <a:xfrm>
                <a:off x="-1976818" y="2814739"/>
                <a:ext cx="16573" cy="10037"/>
              </a:xfrm>
              <a:custGeom>
                <a:avLst/>
                <a:gdLst>
                  <a:gd name="connsiteX0" fmla="*/ 0 w 16573"/>
                  <a:gd name="connsiteY0" fmla="*/ 10038 h 10037"/>
                  <a:gd name="connsiteX1" fmla="*/ 2658 w 16573"/>
                  <a:gd name="connsiteY1" fmla="*/ 5553 h 10037"/>
                  <a:gd name="connsiteX2" fmla="*/ 4711 w 16573"/>
                  <a:gd name="connsiteY2" fmla="*/ 1015 h 10037"/>
                  <a:gd name="connsiteX3" fmla="*/ 6399 w 16573"/>
                  <a:gd name="connsiteY3" fmla="*/ 2 h 10037"/>
                  <a:gd name="connsiteX4" fmla="*/ 11421 w 16573"/>
                  <a:gd name="connsiteY4" fmla="*/ 322 h 10037"/>
                  <a:gd name="connsiteX5" fmla="*/ 16574 w 16573"/>
                  <a:gd name="connsiteY5" fmla="*/ 106 h 10037"/>
                  <a:gd name="connsiteX6" fmla="*/ 12053 w 16573"/>
                  <a:gd name="connsiteY6" fmla="*/ 2808 h 10037"/>
                  <a:gd name="connsiteX7" fmla="*/ 7161 w 16573"/>
                  <a:gd name="connsiteY7" fmla="*/ 5085 h 10037"/>
                  <a:gd name="connsiteX8" fmla="*/ 8850 w 16573"/>
                  <a:gd name="connsiteY8" fmla="*/ 4081 h 10037"/>
                  <a:gd name="connsiteX9" fmla="*/ 4477 w 16573"/>
                  <a:gd name="connsiteY9" fmla="*/ 7380 h 10037"/>
                  <a:gd name="connsiteX10" fmla="*/ 0 w 16573"/>
                  <a:gd name="connsiteY10" fmla="*/ 10038 h 10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73" h="10037">
                    <a:moveTo>
                      <a:pt x="0" y="10038"/>
                    </a:moveTo>
                    <a:lnTo>
                      <a:pt x="2658" y="5553"/>
                    </a:lnTo>
                    <a:lnTo>
                      <a:pt x="4711" y="1015"/>
                    </a:lnTo>
                    <a:cubicBezTo>
                      <a:pt x="5014" y="357"/>
                      <a:pt x="5689" y="-32"/>
                      <a:pt x="6399" y="2"/>
                    </a:cubicBezTo>
                    <a:lnTo>
                      <a:pt x="11421" y="322"/>
                    </a:lnTo>
                    <a:lnTo>
                      <a:pt x="16574" y="106"/>
                    </a:lnTo>
                    <a:lnTo>
                      <a:pt x="12053" y="2808"/>
                    </a:lnTo>
                    <a:lnTo>
                      <a:pt x="7161" y="5085"/>
                    </a:lnTo>
                    <a:lnTo>
                      <a:pt x="8850" y="4081"/>
                    </a:lnTo>
                    <a:lnTo>
                      <a:pt x="4477" y="7380"/>
                    </a:lnTo>
                    <a:lnTo>
                      <a:pt x="0" y="10038"/>
                    </a:lnTo>
                    <a:close/>
                  </a:path>
                </a:pathLst>
              </a:custGeom>
              <a:grpFill/>
              <a:ln w="8653" cap="flat">
                <a:noFill/>
                <a:prstDash val="solid"/>
                <a:miter/>
              </a:ln>
            </p:spPr>
            <p:txBody>
              <a:bodyPr rtlCol="0" anchor="ctr"/>
              <a:lstStyle/>
              <a:p>
                <a:endParaRPr lang="en-IN" dirty="0"/>
              </a:p>
            </p:txBody>
          </p:sp>
          <p:sp>
            <p:nvSpPr>
              <p:cNvPr id="586" name="Freeform: Shape 585">
                <a:extLst>
                  <a:ext uri="{FF2B5EF4-FFF2-40B4-BE49-F238E27FC236}">
                    <a16:creationId xmlns:a16="http://schemas.microsoft.com/office/drawing/2014/main" id="{45366F4F-E6E8-4D31-B625-97C94800747C}"/>
                  </a:ext>
                </a:extLst>
              </p:cNvPr>
              <p:cNvSpPr/>
              <p:nvPr/>
            </p:nvSpPr>
            <p:spPr>
              <a:xfrm>
                <a:off x="-1969619" y="3176378"/>
                <a:ext cx="1152718" cy="529937"/>
              </a:xfrm>
              <a:custGeom>
                <a:avLst/>
                <a:gdLst>
                  <a:gd name="connsiteX0" fmla="*/ 7253 w 1152718"/>
                  <a:gd name="connsiteY0" fmla="*/ 460206 h 529937"/>
                  <a:gd name="connsiteX1" fmla="*/ 9401 w 1152718"/>
                  <a:gd name="connsiteY1" fmla="*/ 471636 h 529937"/>
                  <a:gd name="connsiteX2" fmla="*/ 10319 w 1152718"/>
                  <a:gd name="connsiteY2" fmla="*/ 477368 h 529937"/>
                  <a:gd name="connsiteX3" fmla="*/ 11210 w 1152718"/>
                  <a:gd name="connsiteY3" fmla="*/ 483109 h 529937"/>
                  <a:gd name="connsiteX4" fmla="*/ 12994 w 1152718"/>
                  <a:gd name="connsiteY4" fmla="*/ 494565 h 529937"/>
                  <a:gd name="connsiteX5" fmla="*/ 15644 w 1152718"/>
                  <a:gd name="connsiteY5" fmla="*/ 515702 h 529937"/>
                  <a:gd name="connsiteX6" fmla="*/ 9799 w 1152718"/>
                  <a:gd name="connsiteY6" fmla="*/ 529937 h 529937"/>
                  <a:gd name="connsiteX7" fmla="*/ 22814 w 1152718"/>
                  <a:gd name="connsiteY7" fmla="*/ 529937 h 529937"/>
                  <a:gd name="connsiteX8" fmla="*/ 28295 w 1152718"/>
                  <a:gd name="connsiteY8" fmla="*/ 519261 h 529937"/>
                  <a:gd name="connsiteX9" fmla="*/ 28771 w 1152718"/>
                  <a:gd name="connsiteY9" fmla="*/ 515641 h 529937"/>
                  <a:gd name="connsiteX10" fmla="*/ 23905 w 1152718"/>
                  <a:gd name="connsiteY10" fmla="*/ 492573 h 529937"/>
                  <a:gd name="connsiteX11" fmla="*/ 21116 w 1152718"/>
                  <a:gd name="connsiteY11" fmla="*/ 481126 h 529937"/>
                  <a:gd name="connsiteX12" fmla="*/ 19740 w 1152718"/>
                  <a:gd name="connsiteY12" fmla="*/ 475403 h 529937"/>
                  <a:gd name="connsiteX13" fmla="*/ 18328 w 1152718"/>
                  <a:gd name="connsiteY13" fmla="*/ 469696 h 529937"/>
                  <a:gd name="connsiteX14" fmla="*/ 15194 w 1152718"/>
                  <a:gd name="connsiteY14" fmla="*/ 458361 h 529937"/>
                  <a:gd name="connsiteX15" fmla="*/ 12059 w 1152718"/>
                  <a:gd name="connsiteY15" fmla="*/ 447044 h 529937"/>
                  <a:gd name="connsiteX16" fmla="*/ 5573 w 1152718"/>
                  <a:gd name="connsiteY16" fmla="*/ 426184 h 529937"/>
                  <a:gd name="connsiteX17" fmla="*/ 22207 w 1152718"/>
                  <a:gd name="connsiteY17" fmla="*/ 412053 h 529937"/>
                  <a:gd name="connsiteX18" fmla="*/ 30919 w 1152718"/>
                  <a:gd name="connsiteY18" fmla="*/ 404190 h 529937"/>
                  <a:gd name="connsiteX19" fmla="*/ 39647 w 1152718"/>
                  <a:gd name="connsiteY19" fmla="*/ 396293 h 529937"/>
                  <a:gd name="connsiteX20" fmla="*/ 43890 w 1152718"/>
                  <a:gd name="connsiteY20" fmla="*/ 392215 h 529937"/>
                  <a:gd name="connsiteX21" fmla="*/ 48124 w 1152718"/>
                  <a:gd name="connsiteY21" fmla="*/ 388128 h 529937"/>
                  <a:gd name="connsiteX22" fmla="*/ 56601 w 1152718"/>
                  <a:gd name="connsiteY22" fmla="*/ 379953 h 529937"/>
                  <a:gd name="connsiteX23" fmla="*/ 73054 w 1152718"/>
                  <a:gd name="connsiteY23" fmla="*/ 363068 h 529937"/>
                  <a:gd name="connsiteX24" fmla="*/ 74578 w 1152718"/>
                  <a:gd name="connsiteY24" fmla="*/ 359778 h 529937"/>
                  <a:gd name="connsiteX25" fmla="*/ 76725 w 1152718"/>
                  <a:gd name="connsiteY25" fmla="*/ 336286 h 529937"/>
                  <a:gd name="connsiteX26" fmla="*/ 77452 w 1152718"/>
                  <a:gd name="connsiteY26" fmla="*/ 324535 h 529937"/>
                  <a:gd name="connsiteX27" fmla="*/ 77808 w 1152718"/>
                  <a:gd name="connsiteY27" fmla="*/ 318647 h 529937"/>
                  <a:gd name="connsiteX28" fmla="*/ 78145 w 1152718"/>
                  <a:gd name="connsiteY28" fmla="*/ 312776 h 529937"/>
                  <a:gd name="connsiteX29" fmla="*/ 78492 w 1152718"/>
                  <a:gd name="connsiteY29" fmla="*/ 301043 h 529937"/>
                  <a:gd name="connsiteX30" fmla="*/ 78821 w 1152718"/>
                  <a:gd name="connsiteY30" fmla="*/ 289284 h 529937"/>
                  <a:gd name="connsiteX31" fmla="*/ 78751 w 1152718"/>
                  <a:gd name="connsiteY31" fmla="*/ 267463 h 529937"/>
                  <a:gd name="connsiteX32" fmla="*/ 98814 w 1152718"/>
                  <a:gd name="connsiteY32" fmla="*/ 258856 h 529937"/>
                  <a:gd name="connsiteX33" fmla="*/ 109474 w 1152718"/>
                  <a:gd name="connsiteY33" fmla="*/ 253894 h 529937"/>
                  <a:gd name="connsiteX34" fmla="*/ 120125 w 1152718"/>
                  <a:gd name="connsiteY34" fmla="*/ 248907 h 529937"/>
                  <a:gd name="connsiteX35" fmla="*/ 125381 w 1152718"/>
                  <a:gd name="connsiteY35" fmla="*/ 246283 h 529937"/>
                  <a:gd name="connsiteX36" fmla="*/ 130628 w 1152718"/>
                  <a:gd name="connsiteY36" fmla="*/ 243625 h 529937"/>
                  <a:gd name="connsiteX37" fmla="*/ 141131 w 1152718"/>
                  <a:gd name="connsiteY37" fmla="*/ 238299 h 529937"/>
                  <a:gd name="connsiteX38" fmla="*/ 161844 w 1152718"/>
                  <a:gd name="connsiteY38" fmla="*/ 227034 h 529937"/>
                  <a:gd name="connsiteX39" fmla="*/ 164269 w 1152718"/>
                  <a:gd name="connsiteY39" fmla="*/ 224315 h 529937"/>
                  <a:gd name="connsiteX40" fmla="*/ 173239 w 1152718"/>
                  <a:gd name="connsiteY40" fmla="*/ 202520 h 529937"/>
                  <a:gd name="connsiteX41" fmla="*/ 177396 w 1152718"/>
                  <a:gd name="connsiteY41" fmla="*/ 191488 h 529937"/>
                  <a:gd name="connsiteX42" fmla="*/ 179474 w 1152718"/>
                  <a:gd name="connsiteY42" fmla="*/ 185972 h 529937"/>
                  <a:gd name="connsiteX43" fmla="*/ 181509 w 1152718"/>
                  <a:gd name="connsiteY43" fmla="*/ 180474 h 529937"/>
                  <a:gd name="connsiteX44" fmla="*/ 185301 w 1152718"/>
                  <a:gd name="connsiteY44" fmla="*/ 169330 h 529937"/>
                  <a:gd name="connsiteX45" fmla="*/ 189077 w 1152718"/>
                  <a:gd name="connsiteY45" fmla="*/ 158220 h 529937"/>
                  <a:gd name="connsiteX46" fmla="*/ 195467 w 1152718"/>
                  <a:gd name="connsiteY46" fmla="*/ 137334 h 529937"/>
                  <a:gd name="connsiteX47" fmla="*/ 217184 w 1152718"/>
                  <a:gd name="connsiteY47" fmla="*/ 135022 h 529937"/>
                  <a:gd name="connsiteX48" fmla="*/ 228805 w 1152718"/>
                  <a:gd name="connsiteY48" fmla="*/ 133438 h 529937"/>
                  <a:gd name="connsiteX49" fmla="*/ 240477 w 1152718"/>
                  <a:gd name="connsiteY49" fmla="*/ 131810 h 529937"/>
                  <a:gd name="connsiteX50" fmla="*/ 246279 w 1152718"/>
                  <a:gd name="connsiteY50" fmla="*/ 130831 h 529937"/>
                  <a:gd name="connsiteX51" fmla="*/ 252098 w 1152718"/>
                  <a:gd name="connsiteY51" fmla="*/ 129836 h 529937"/>
                  <a:gd name="connsiteX52" fmla="*/ 263770 w 1152718"/>
                  <a:gd name="connsiteY52" fmla="*/ 127853 h 529937"/>
                  <a:gd name="connsiteX53" fmla="*/ 286699 w 1152718"/>
                  <a:gd name="connsiteY53" fmla="*/ 123220 h 529937"/>
                  <a:gd name="connsiteX54" fmla="*/ 286777 w 1152718"/>
                  <a:gd name="connsiteY54" fmla="*/ 123185 h 529937"/>
                  <a:gd name="connsiteX55" fmla="*/ 289921 w 1152718"/>
                  <a:gd name="connsiteY55" fmla="*/ 121315 h 529937"/>
                  <a:gd name="connsiteX56" fmla="*/ 304901 w 1152718"/>
                  <a:gd name="connsiteY56" fmla="*/ 103122 h 529937"/>
                  <a:gd name="connsiteX57" fmla="*/ 312123 w 1152718"/>
                  <a:gd name="connsiteY57" fmla="*/ 93805 h 529937"/>
                  <a:gd name="connsiteX58" fmla="*/ 315725 w 1152718"/>
                  <a:gd name="connsiteY58" fmla="*/ 89173 h 529937"/>
                  <a:gd name="connsiteX59" fmla="*/ 319318 w 1152718"/>
                  <a:gd name="connsiteY59" fmla="*/ 84505 h 529937"/>
                  <a:gd name="connsiteX60" fmla="*/ 326228 w 1152718"/>
                  <a:gd name="connsiteY60" fmla="*/ 74980 h 529937"/>
                  <a:gd name="connsiteX61" fmla="*/ 333121 w 1152718"/>
                  <a:gd name="connsiteY61" fmla="*/ 65464 h 529937"/>
                  <a:gd name="connsiteX62" fmla="*/ 345365 w 1152718"/>
                  <a:gd name="connsiteY62" fmla="*/ 47392 h 529937"/>
                  <a:gd name="connsiteX63" fmla="*/ 366787 w 1152718"/>
                  <a:gd name="connsiteY63" fmla="*/ 51583 h 529937"/>
                  <a:gd name="connsiteX64" fmla="*/ 378382 w 1152718"/>
                  <a:gd name="connsiteY64" fmla="*/ 53480 h 529937"/>
                  <a:gd name="connsiteX65" fmla="*/ 390002 w 1152718"/>
                  <a:gd name="connsiteY65" fmla="*/ 55376 h 529937"/>
                  <a:gd name="connsiteX66" fmla="*/ 395821 w 1152718"/>
                  <a:gd name="connsiteY66" fmla="*/ 56173 h 529937"/>
                  <a:gd name="connsiteX67" fmla="*/ 401675 w 1152718"/>
                  <a:gd name="connsiteY67" fmla="*/ 56935 h 529937"/>
                  <a:gd name="connsiteX68" fmla="*/ 413347 w 1152718"/>
                  <a:gd name="connsiteY68" fmla="*/ 58441 h 529937"/>
                  <a:gd name="connsiteX69" fmla="*/ 436796 w 1152718"/>
                  <a:gd name="connsiteY69" fmla="*/ 60805 h 529937"/>
                  <a:gd name="connsiteX70" fmla="*/ 440346 w 1152718"/>
                  <a:gd name="connsiteY70" fmla="*/ 59922 h 529937"/>
                  <a:gd name="connsiteX71" fmla="*/ 460037 w 1152718"/>
                  <a:gd name="connsiteY71" fmla="*/ 46959 h 529937"/>
                  <a:gd name="connsiteX72" fmla="*/ 469666 w 1152718"/>
                  <a:gd name="connsiteY72" fmla="*/ 40197 h 529937"/>
                  <a:gd name="connsiteX73" fmla="*/ 474489 w 1152718"/>
                  <a:gd name="connsiteY73" fmla="*/ 36820 h 529937"/>
                  <a:gd name="connsiteX74" fmla="*/ 479295 w 1152718"/>
                  <a:gd name="connsiteY74" fmla="*/ 33416 h 529937"/>
                  <a:gd name="connsiteX75" fmla="*/ 488707 w 1152718"/>
                  <a:gd name="connsiteY75" fmla="*/ 26351 h 529937"/>
                  <a:gd name="connsiteX76" fmla="*/ 498085 w 1152718"/>
                  <a:gd name="connsiteY76" fmla="*/ 19302 h 529937"/>
                  <a:gd name="connsiteX77" fmla="*/ 515118 w 1152718"/>
                  <a:gd name="connsiteY77" fmla="*/ 5638 h 529937"/>
                  <a:gd name="connsiteX78" fmla="*/ 534367 w 1152718"/>
                  <a:gd name="connsiteY78" fmla="*/ 15969 h 529937"/>
                  <a:gd name="connsiteX79" fmla="*/ 544879 w 1152718"/>
                  <a:gd name="connsiteY79" fmla="*/ 21199 h 529937"/>
                  <a:gd name="connsiteX80" fmla="*/ 555426 w 1152718"/>
                  <a:gd name="connsiteY80" fmla="*/ 26429 h 529937"/>
                  <a:gd name="connsiteX81" fmla="*/ 560760 w 1152718"/>
                  <a:gd name="connsiteY81" fmla="*/ 28888 h 529937"/>
                  <a:gd name="connsiteX82" fmla="*/ 566111 w 1152718"/>
                  <a:gd name="connsiteY82" fmla="*/ 31338 h 529937"/>
                  <a:gd name="connsiteX83" fmla="*/ 576814 w 1152718"/>
                  <a:gd name="connsiteY83" fmla="*/ 36239 h 529937"/>
                  <a:gd name="connsiteX84" fmla="*/ 598539 w 1152718"/>
                  <a:gd name="connsiteY84" fmla="*/ 45392 h 529937"/>
                  <a:gd name="connsiteX85" fmla="*/ 602176 w 1152718"/>
                  <a:gd name="connsiteY85" fmla="*/ 45609 h 529937"/>
                  <a:gd name="connsiteX86" fmla="*/ 624802 w 1152718"/>
                  <a:gd name="connsiteY86" fmla="*/ 39028 h 529937"/>
                  <a:gd name="connsiteX87" fmla="*/ 636025 w 1152718"/>
                  <a:gd name="connsiteY87" fmla="*/ 35391 h 529937"/>
                  <a:gd name="connsiteX88" fmla="*/ 641618 w 1152718"/>
                  <a:gd name="connsiteY88" fmla="*/ 33581 h 529937"/>
                  <a:gd name="connsiteX89" fmla="*/ 647203 w 1152718"/>
                  <a:gd name="connsiteY89" fmla="*/ 31737 h 529937"/>
                  <a:gd name="connsiteX90" fmla="*/ 658270 w 1152718"/>
                  <a:gd name="connsiteY90" fmla="*/ 27780 h 529937"/>
                  <a:gd name="connsiteX91" fmla="*/ 669327 w 1152718"/>
                  <a:gd name="connsiteY91" fmla="*/ 23788 h 529937"/>
                  <a:gd name="connsiteX92" fmla="*/ 689633 w 1152718"/>
                  <a:gd name="connsiteY92" fmla="*/ 15752 h 529937"/>
                  <a:gd name="connsiteX93" fmla="*/ 704968 w 1152718"/>
                  <a:gd name="connsiteY93" fmla="*/ 31295 h 529937"/>
                  <a:gd name="connsiteX94" fmla="*/ 713471 w 1152718"/>
                  <a:gd name="connsiteY94" fmla="*/ 39400 h 529937"/>
                  <a:gd name="connsiteX95" fmla="*/ 721992 w 1152718"/>
                  <a:gd name="connsiteY95" fmla="*/ 47522 h 529937"/>
                  <a:gd name="connsiteX96" fmla="*/ 726365 w 1152718"/>
                  <a:gd name="connsiteY96" fmla="*/ 51445 h 529937"/>
                  <a:gd name="connsiteX97" fmla="*/ 730755 w 1152718"/>
                  <a:gd name="connsiteY97" fmla="*/ 55359 h 529937"/>
                  <a:gd name="connsiteX98" fmla="*/ 739544 w 1152718"/>
                  <a:gd name="connsiteY98" fmla="*/ 63187 h 529937"/>
                  <a:gd name="connsiteX99" fmla="*/ 757607 w 1152718"/>
                  <a:gd name="connsiteY99" fmla="*/ 78349 h 529937"/>
                  <a:gd name="connsiteX100" fmla="*/ 761036 w 1152718"/>
                  <a:gd name="connsiteY100" fmla="*/ 79630 h 529937"/>
                  <a:gd name="connsiteX101" fmla="*/ 784623 w 1152718"/>
                  <a:gd name="connsiteY101" fmla="*/ 80002 h 529937"/>
                  <a:gd name="connsiteX102" fmla="*/ 796391 w 1152718"/>
                  <a:gd name="connsiteY102" fmla="*/ 79846 h 529937"/>
                  <a:gd name="connsiteX103" fmla="*/ 802262 w 1152718"/>
                  <a:gd name="connsiteY103" fmla="*/ 79760 h 529937"/>
                  <a:gd name="connsiteX104" fmla="*/ 808150 w 1152718"/>
                  <a:gd name="connsiteY104" fmla="*/ 79665 h 529937"/>
                  <a:gd name="connsiteX105" fmla="*/ 819909 w 1152718"/>
                  <a:gd name="connsiteY105" fmla="*/ 79119 h 529937"/>
                  <a:gd name="connsiteX106" fmla="*/ 831633 w 1152718"/>
                  <a:gd name="connsiteY106" fmla="*/ 78574 h 529937"/>
                  <a:gd name="connsiteX107" fmla="*/ 853402 w 1152718"/>
                  <a:gd name="connsiteY107" fmla="*/ 76885 h 529937"/>
                  <a:gd name="connsiteX108" fmla="*/ 863482 w 1152718"/>
                  <a:gd name="connsiteY108" fmla="*/ 96256 h 529937"/>
                  <a:gd name="connsiteX109" fmla="*/ 869214 w 1152718"/>
                  <a:gd name="connsiteY109" fmla="*/ 106508 h 529937"/>
                  <a:gd name="connsiteX110" fmla="*/ 874981 w 1152718"/>
                  <a:gd name="connsiteY110" fmla="*/ 116769 h 529937"/>
                  <a:gd name="connsiteX111" fmla="*/ 878003 w 1152718"/>
                  <a:gd name="connsiteY111" fmla="*/ 121817 h 529937"/>
                  <a:gd name="connsiteX112" fmla="*/ 881042 w 1152718"/>
                  <a:gd name="connsiteY112" fmla="*/ 126848 h 529937"/>
                  <a:gd name="connsiteX113" fmla="*/ 887138 w 1152718"/>
                  <a:gd name="connsiteY113" fmla="*/ 136945 h 529937"/>
                  <a:gd name="connsiteX114" fmla="*/ 899928 w 1152718"/>
                  <a:gd name="connsiteY114" fmla="*/ 156739 h 529937"/>
                  <a:gd name="connsiteX115" fmla="*/ 902828 w 1152718"/>
                  <a:gd name="connsiteY115" fmla="*/ 158965 h 529937"/>
                  <a:gd name="connsiteX116" fmla="*/ 925238 w 1152718"/>
                  <a:gd name="connsiteY116" fmla="*/ 166273 h 529937"/>
                  <a:gd name="connsiteX117" fmla="*/ 936538 w 1152718"/>
                  <a:gd name="connsiteY117" fmla="*/ 169598 h 529937"/>
                  <a:gd name="connsiteX118" fmla="*/ 942184 w 1152718"/>
                  <a:gd name="connsiteY118" fmla="*/ 171261 h 529937"/>
                  <a:gd name="connsiteX119" fmla="*/ 947821 w 1152718"/>
                  <a:gd name="connsiteY119" fmla="*/ 172889 h 529937"/>
                  <a:gd name="connsiteX120" fmla="*/ 959208 w 1152718"/>
                  <a:gd name="connsiteY120" fmla="*/ 175833 h 529937"/>
                  <a:gd name="connsiteX121" fmla="*/ 970586 w 1152718"/>
                  <a:gd name="connsiteY121" fmla="*/ 178777 h 529937"/>
                  <a:gd name="connsiteX122" fmla="*/ 991870 w 1152718"/>
                  <a:gd name="connsiteY122" fmla="*/ 183582 h 529937"/>
                  <a:gd name="connsiteX123" fmla="*/ 995801 w 1152718"/>
                  <a:gd name="connsiteY123" fmla="*/ 205048 h 529937"/>
                  <a:gd name="connsiteX124" fmla="*/ 998260 w 1152718"/>
                  <a:gd name="connsiteY124" fmla="*/ 216548 h 529937"/>
                  <a:gd name="connsiteX125" fmla="*/ 1000745 w 1152718"/>
                  <a:gd name="connsiteY125" fmla="*/ 228038 h 529937"/>
                  <a:gd name="connsiteX126" fmla="*/ 1002140 w 1152718"/>
                  <a:gd name="connsiteY126" fmla="*/ 233745 h 529937"/>
                  <a:gd name="connsiteX127" fmla="*/ 1003551 w 1152718"/>
                  <a:gd name="connsiteY127" fmla="*/ 239477 h 529937"/>
                  <a:gd name="connsiteX128" fmla="*/ 1006400 w 1152718"/>
                  <a:gd name="connsiteY128" fmla="*/ 250898 h 529937"/>
                  <a:gd name="connsiteX129" fmla="*/ 1012782 w 1152718"/>
                  <a:gd name="connsiteY129" fmla="*/ 273594 h 529937"/>
                  <a:gd name="connsiteX130" fmla="*/ 1014894 w 1152718"/>
                  <a:gd name="connsiteY130" fmla="*/ 276564 h 529937"/>
                  <a:gd name="connsiteX131" fmla="*/ 1034152 w 1152718"/>
                  <a:gd name="connsiteY131" fmla="*/ 290159 h 529937"/>
                  <a:gd name="connsiteX132" fmla="*/ 1043972 w 1152718"/>
                  <a:gd name="connsiteY132" fmla="*/ 296653 h 529937"/>
                  <a:gd name="connsiteX133" fmla="*/ 1048873 w 1152718"/>
                  <a:gd name="connsiteY133" fmla="*/ 299909 h 529937"/>
                  <a:gd name="connsiteX134" fmla="*/ 1053800 w 1152718"/>
                  <a:gd name="connsiteY134" fmla="*/ 303130 h 529937"/>
                  <a:gd name="connsiteX135" fmla="*/ 1063792 w 1152718"/>
                  <a:gd name="connsiteY135" fmla="*/ 309304 h 529937"/>
                  <a:gd name="connsiteX136" fmla="*/ 1073811 w 1152718"/>
                  <a:gd name="connsiteY136" fmla="*/ 315461 h 529937"/>
                  <a:gd name="connsiteX137" fmla="*/ 1092740 w 1152718"/>
                  <a:gd name="connsiteY137" fmla="*/ 326328 h 529937"/>
                  <a:gd name="connsiteX138" fmla="*/ 1090159 w 1152718"/>
                  <a:gd name="connsiteY138" fmla="*/ 348001 h 529937"/>
                  <a:gd name="connsiteX139" fmla="*/ 1089129 w 1152718"/>
                  <a:gd name="connsiteY139" fmla="*/ 359726 h 529937"/>
                  <a:gd name="connsiteX140" fmla="*/ 1088116 w 1152718"/>
                  <a:gd name="connsiteY140" fmla="*/ 371450 h 529937"/>
                  <a:gd name="connsiteX141" fmla="*/ 1087769 w 1152718"/>
                  <a:gd name="connsiteY141" fmla="*/ 377330 h 529937"/>
                  <a:gd name="connsiteX142" fmla="*/ 1087440 w 1152718"/>
                  <a:gd name="connsiteY142" fmla="*/ 383201 h 529937"/>
                  <a:gd name="connsiteX143" fmla="*/ 1086791 w 1152718"/>
                  <a:gd name="connsiteY143" fmla="*/ 394951 h 529937"/>
                  <a:gd name="connsiteX144" fmla="*/ 1086211 w 1152718"/>
                  <a:gd name="connsiteY144" fmla="*/ 418521 h 529937"/>
                  <a:gd name="connsiteX145" fmla="*/ 1087345 w 1152718"/>
                  <a:gd name="connsiteY145" fmla="*/ 421985 h 529937"/>
                  <a:gd name="connsiteX146" fmla="*/ 1101745 w 1152718"/>
                  <a:gd name="connsiteY146" fmla="*/ 440654 h 529937"/>
                  <a:gd name="connsiteX147" fmla="*/ 1109201 w 1152718"/>
                  <a:gd name="connsiteY147" fmla="*/ 449772 h 529937"/>
                  <a:gd name="connsiteX148" fmla="*/ 1112950 w 1152718"/>
                  <a:gd name="connsiteY148" fmla="*/ 454300 h 529937"/>
                  <a:gd name="connsiteX149" fmla="*/ 1116699 w 1152718"/>
                  <a:gd name="connsiteY149" fmla="*/ 458838 h 529937"/>
                  <a:gd name="connsiteX150" fmla="*/ 1124441 w 1152718"/>
                  <a:gd name="connsiteY150" fmla="*/ 467687 h 529937"/>
                  <a:gd name="connsiteX151" fmla="*/ 1132191 w 1152718"/>
                  <a:gd name="connsiteY151" fmla="*/ 476528 h 529937"/>
                  <a:gd name="connsiteX152" fmla="*/ 1147093 w 1152718"/>
                  <a:gd name="connsiteY152" fmla="*/ 492487 h 529937"/>
                  <a:gd name="connsiteX153" fmla="*/ 1138235 w 1152718"/>
                  <a:gd name="connsiteY153" fmla="*/ 512464 h 529937"/>
                  <a:gd name="connsiteX154" fmla="*/ 1133784 w 1152718"/>
                  <a:gd name="connsiteY154" fmla="*/ 523322 h 529937"/>
                  <a:gd name="connsiteX155" fmla="*/ 1131108 w 1152718"/>
                  <a:gd name="connsiteY155" fmla="*/ 529929 h 529937"/>
                  <a:gd name="connsiteX156" fmla="*/ 1140261 w 1152718"/>
                  <a:gd name="connsiteY156" fmla="*/ 529929 h 529937"/>
                  <a:gd name="connsiteX157" fmla="*/ 1141464 w 1152718"/>
                  <a:gd name="connsiteY157" fmla="*/ 526084 h 529937"/>
                  <a:gd name="connsiteX158" fmla="*/ 1144928 w 1152718"/>
                  <a:gd name="connsiteY158" fmla="*/ 514992 h 529937"/>
                  <a:gd name="connsiteX159" fmla="*/ 1152574 w 1152718"/>
                  <a:gd name="connsiteY159" fmla="*/ 492989 h 529937"/>
                  <a:gd name="connsiteX160" fmla="*/ 1152106 w 1152718"/>
                  <a:gd name="connsiteY160" fmla="*/ 490253 h 529937"/>
                  <a:gd name="connsiteX161" fmla="*/ 1137715 w 1152718"/>
                  <a:gd name="connsiteY161" fmla="*/ 471965 h 529937"/>
                  <a:gd name="connsiteX162" fmla="*/ 1130788 w 1152718"/>
                  <a:gd name="connsiteY162" fmla="*/ 462604 h 529937"/>
                  <a:gd name="connsiteX163" fmla="*/ 1123904 w 1152718"/>
                  <a:gd name="connsiteY163" fmla="*/ 453253 h 529937"/>
                  <a:gd name="connsiteX164" fmla="*/ 1120587 w 1152718"/>
                  <a:gd name="connsiteY164" fmla="*/ 448482 h 529937"/>
                  <a:gd name="connsiteX165" fmla="*/ 1117288 w 1152718"/>
                  <a:gd name="connsiteY165" fmla="*/ 443693 h 529937"/>
                  <a:gd name="connsiteX166" fmla="*/ 1110707 w 1152718"/>
                  <a:gd name="connsiteY166" fmla="*/ 434125 h 529937"/>
                  <a:gd name="connsiteX167" fmla="*/ 1099156 w 1152718"/>
                  <a:gd name="connsiteY167" fmla="*/ 416218 h 529937"/>
                  <a:gd name="connsiteX168" fmla="*/ 1097892 w 1152718"/>
                  <a:gd name="connsiteY168" fmla="*/ 394960 h 529937"/>
                  <a:gd name="connsiteX169" fmla="*/ 1097563 w 1152718"/>
                  <a:gd name="connsiteY169" fmla="*/ 383357 h 529937"/>
                  <a:gd name="connsiteX170" fmla="*/ 1097390 w 1152718"/>
                  <a:gd name="connsiteY170" fmla="*/ 377555 h 529937"/>
                  <a:gd name="connsiteX171" fmla="*/ 1097234 w 1152718"/>
                  <a:gd name="connsiteY171" fmla="*/ 371736 h 529937"/>
                  <a:gd name="connsiteX172" fmla="*/ 1097268 w 1152718"/>
                  <a:gd name="connsiteY172" fmla="*/ 360115 h 529937"/>
                  <a:gd name="connsiteX173" fmla="*/ 1097320 w 1152718"/>
                  <a:gd name="connsiteY173" fmla="*/ 348478 h 529937"/>
                  <a:gd name="connsiteX174" fmla="*/ 1098126 w 1152718"/>
                  <a:gd name="connsiteY174" fmla="*/ 325202 h 529937"/>
                  <a:gd name="connsiteX175" fmla="*/ 1096896 w 1152718"/>
                  <a:gd name="connsiteY175" fmla="*/ 322751 h 529937"/>
                  <a:gd name="connsiteX176" fmla="*/ 1077725 w 1152718"/>
                  <a:gd name="connsiteY176" fmla="*/ 309512 h 529937"/>
                  <a:gd name="connsiteX177" fmla="*/ 1068364 w 1152718"/>
                  <a:gd name="connsiteY177" fmla="*/ 302593 h 529937"/>
                  <a:gd name="connsiteX178" fmla="*/ 1059021 w 1152718"/>
                  <a:gd name="connsiteY178" fmla="*/ 295683 h 529937"/>
                  <a:gd name="connsiteX179" fmla="*/ 1054449 w 1152718"/>
                  <a:gd name="connsiteY179" fmla="*/ 292098 h 529937"/>
                  <a:gd name="connsiteX180" fmla="*/ 1049895 w 1152718"/>
                  <a:gd name="connsiteY180" fmla="*/ 288487 h 529937"/>
                  <a:gd name="connsiteX181" fmla="*/ 1040785 w 1152718"/>
                  <a:gd name="connsiteY181" fmla="*/ 281292 h 529937"/>
                  <a:gd name="connsiteX182" fmla="*/ 1024454 w 1152718"/>
                  <a:gd name="connsiteY182" fmla="*/ 267576 h 529937"/>
                  <a:gd name="connsiteX183" fmla="*/ 1016990 w 1152718"/>
                  <a:gd name="connsiteY183" fmla="*/ 247625 h 529937"/>
                  <a:gd name="connsiteX184" fmla="*/ 1013249 w 1152718"/>
                  <a:gd name="connsiteY184" fmla="*/ 236654 h 529937"/>
                  <a:gd name="connsiteX185" fmla="*/ 1011370 w 1152718"/>
                  <a:gd name="connsiteY185" fmla="*/ 231138 h 529937"/>
                  <a:gd name="connsiteX186" fmla="*/ 1009526 w 1152718"/>
                  <a:gd name="connsiteY186" fmla="*/ 225622 h 529937"/>
                  <a:gd name="connsiteX187" fmla="*/ 1006131 w 1152718"/>
                  <a:gd name="connsiteY187" fmla="*/ 214504 h 529937"/>
                  <a:gd name="connsiteX188" fmla="*/ 1002746 w 1152718"/>
                  <a:gd name="connsiteY188" fmla="*/ 203377 h 529937"/>
                  <a:gd name="connsiteX189" fmla="*/ 996658 w 1152718"/>
                  <a:gd name="connsiteY189" fmla="*/ 180898 h 529937"/>
                  <a:gd name="connsiteX190" fmla="*/ 994753 w 1152718"/>
                  <a:gd name="connsiteY190" fmla="*/ 178915 h 529937"/>
                  <a:gd name="connsiteX191" fmla="*/ 972534 w 1152718"/>
                  <a:gd name="connsiteY191" fmla="*/ 171901 h 529937"/>
                  <a:gd name="connsiteX192" fmla="*/ 961537 w 1152718"/>
                  <a:gd name="connsiteY192" fmla="*/ 168065 h 529937"/>
                  <a:gd name="connsiteX193" fmla="*/ 950583 w 1152718"/>
                  <a:gd name="connsiteY193" fmla="*/ 164212 h 529937"/>
                  <a:gd name="connsiteX194" fmla="*/ 945163 w 1152718"/>
                  <a:gd name="connsiteY194" fmla="*/ 162134 h 529937"/>
                  <a:gd name="connsiteX195" fmla="*/ 939734 w 1152718"/>
                  <a:gd name="connsiteY195" fmla="*/ 160047 h 529937"/>
                  <a:gd name="connsiteX196" fmla="*/ 928927 w 1152718"/>
                  <a:gd name="connsiteY196" fmla="*/ 155856 h 529937"/>
                  <a:gd name="connsiteX197" fmla="*/ 909280 w 1152718"/>
                  <a:gd name="connsiteY197" fmla="*/ 147587 h 529937"/>
                  <a:gd name="connsiteX198" fmla="*/ 896265 w 1152718"/>
                  <a:gd name="connsiteY198" fmla="*/ 130701 h 529937"/>
                  <a:gd name="connsiteX199" fmla="*/ 889442 w 1152718"/>
                  <a:gd name="connsiteY199" fmla="*/ 121306 h 529937"/>
                  <a:gd name="connsiteX200" fmla="*/ 886030 w 1152718"/>
                  <a:gd name="connsiteY200" fmla="*/ 116613 h 529937"/>
                  <a:gd name="connsiteX201" fmla="*/ 882644 w 1152718"/>
                  <a:gd name="connsiteY201" fmla="*/ 111877 h 529937"/>
                  <a:gd name="connsiteX202" fmla="*/ 876115 w 1152718"/>
                  <a:gd name="connsiteY202" fmla="*/ 102265 h 529937"/>
                  <a:gd name="connsiteX203" fmla="*/ 869604 w 1152718"/>
                  <a:gd name="connsiteY203" fmla="*/ 92627 h 529937"/>
                  <a:gd name="connsiteX204" fmla="*/ 857152 w 1152718"/>
                  <a:gd name="connsiteY204" fmla="*/ 72963 h 529937"/>
                  <a:gd name="connsiteX205" fmla="*/ 854753 w 1152718"/>
                  <a:gd name="connsiteY205" fmla="*/ 71612 h 529937"/>
                  <a:gd name="connsiteX206" fmla="*/ 831460 w 1152718"/>
                  <a:gd name="connsiteY206" fmla="*/ 71439 h 529937"/>
                  <a:gd name="connsiteX207" fmla="*/ 819831 w 1152718"/>
                  <a:gd name="connsiteY207" fmla="*/ 71032 h 529937"/>
                  <a:gd name="connsiteX208" fmla="*/ 808219 w 1152718"/>
                  <a:gd name="connsiteY208" fmla="*/ 70555 h 529937"/>
                  <a:gd name="connsiteX209" fmla="*/ 802409 w 1152718"/>
                  <a:gd name="connsiteY209" fmla="*/ 70200 h 529937"/>
                  <a:gd name="connsiteX210" fmla="*/ 796625 w 1152718"/>
                  <a:gd name="connsiteY210" fmla="*/ 69776 h 529937"/>
                  <a:gd name="connsiteX211" fmla="*/ 785039 w 1152718"/>
                  <a:gd name="connsiteY211" fmla="*/ 68962 h 529937"/>
                  <a:gd name="connsiteX212" fmla="*/ 763859 w 1152718"/>
                  <a:gd name="connsiteY212" fmla="*/ 66849 h 529937"/>
                  <a:gd name="connsiteX213" fmla="*/ 746419 w 1152718"/>
                  <a:gd name="connsiteY213" fmla="*/ 54545 h 529937"/>
                  <a:gd name="connsiteX214" fmla="*/ 737145 w 1152718"/>
                  <a:gd name="connsiteY214" fmla="*/ 47565 h 529937"/>
                  <a:gd name="connsiteX215" fmla="*/ 732495 w 1152718"/>
                  <a:gd name="connsiteY215" fmla="*/ 44085 h 529937"/>
                  <a:gd name="connsiteX216" fmla="*/ 727880 w 1152718"/>
                  <a:gd name="connsiteY216" fmla="*/ 40578 h 529937"/>
                  <a:gd name="connsiteX217" fmla="*/ 718814 w 1152718"/>
                  <a:gd name="connsiteY217" fmla="*/ 33313 h 529937"/>
                  <a:gd name="connsiteX218" fmla="*/ 709739 w 1152718"/>
                  <a:gd name="connsiteY218" fmla="*/ 26004 h 529937"/>
                  <a:gd name="connsiteX219" fmla="*/ 692040 w 1152718"/>
                  <a:gd name="connsiteY219" fmla="*/ 10868 h 529937"/>
                  <a:gd name="connsiteX220" fmla="*/ 689339 w 1152718"/>
                  <a:gd name="connsiteY220" fmla="*/ 10323 h 529937"/>
                  <a:gd name="connsiteX221" fmla="*/ 667041 w 1152718"/>
                  <a:gd name="connsiteY221" fmla="*/ 17008 h 529937"/>
                  <a:gd name="connsiteX222" fmla="*/ 655811 w 1152718"/>
                  <a:gd name="connsiteY222" fmla="*/ 20038 h 529937"/>
                  <a:gd name="connsiteX223" fmla="*/ 644571 w 1152718"/>
                  <a:gd name="connsiteY223" fmla="*/ 23034 h 529937"/>
                  <a:gd name="connsiteX224" fmla="*/ 638925 w 1152718"/>
                  <a:gd name="connsiteY224" fmla="*/ 24368 h 529937"/>
                  <a:gd name="connsiteX225" fmla="*/ 633280 w 1152718"/>
                  <a:gd name="connsiteY225" fmla="*/ 25693 h 529937"/>
                  <a:gd name="connsiteX226" fmla="*/ 621962 w 1152718"/>
                  <a:gd name="connsiteY226" fmla="*/ 28325 h 529937"/>
                  <a:gd name="connsiteX227" fmla="*/ 601076 w 1152718"/>
                  <a:gd name="connsiteY227" fmla="*/ 32551 h 529937"/>
                  <a:gd name="connsiteX228" fmla="*/ 580805 w 1152718"/>
                  <a:gd name="connsiteY228" fmla="*/ 25935 h 529937"/>
                  <a:gd name="connsiteX229" fmla="*/ 569895 w 1152718"/>
                  <a:gd name="connsiteY229" fmla="*/ 22013 h 529937"/>
                  <a:gd name="connsiteX230" fmla="*/ 564414 w 1152718"/>
                  <a:gd name="connsiteY230" fmla="*/ 20047 h 529937"/>
                  <a:gd name="connsiteX231" fmla="*/ 558950 w 1152718"/>
                  <a:gd name="connsiteY231" fmla="*/ 18055 h 529937"/>
                  <a:gd name="connsiteX232" fmla="*/ 548152 w 1152718"/>
                  <a:gd name="connsiteY232" fmla="*/ 13795 h 529937"/>
                  <a:gd name="connsiteX233" fmla="*/ 537337 w 1152718"/>
                  <a:gd name="connsiteY233" fmla="*/ 9483 h 529937"/>
                  <a:gd name="connsiteX234" fmla="*/ 515958 w 1152718"/>
                  <a:gd name="connsiteY234" fmla="*/ 235 h 529937"/>
                  <a:gd name="connsiteX235" fmla="*/ 513221 w 1152718"/>
                  <a:gd name="connsiteY235" fmla="*/ 486 h 529937"/>
                  <a:gd name="connsiteX236" fmla="*/ 493894 w 1152718"/>
                  <a:gd name="connsiteY236" fmla="*/ 13492 h 529937"/>
                  <a:gd name="connsiteX237" fmla="*/ 484049 w 1152718"/>
                  <a:gd name="connsiteY237" fmla="*/ 19666 h 529937"/>
                  <a:gd name="connsiteX238" fmla="*/ 474186 w 1152718"/>
                  <a:gd name="connsiteY238" fmla="*/ 25840 h 529937"/>
                  <a:gd name="connsiteX239" fmla="*/ 469190 w 1152718"/>
                  <a:gd name="connsiteY239" fmla="*/ 28810 h 529937"/>
                  <a:gd name="connsiteX240" fmla="*/ 464167 w 1152718"/>
                  <a:gd name="connsiteY240" fmla="*/ 31737 h 529937"/>
                  <a:gd name="connsiteX241" fmla="*/ 454140 w 1152718"/>
                  <a:gd name="connsiteY241" fmla="*/ 37564 h 529937"/>
                  <a:gd name="connsiteX242" fmla="*/ 435428 w 1152718"/>
                  <a:gd name="connsiteY242" fmla="*/ 47765 h 529937"/>
                  <a:gd name="connsiteX243" fmla="*/ 414118 w 1152718"/>
                  <a:gd name="connsiteY243" fmla="*/ 47427 h 529937"/>
                  <a:gd name="connsiteX244" fmla="*/ 402532 w 1152718"/>
                  <a:gd name="connsiteY244" fmla="*/ 46899 h 529937"/>
                  <a:gd name="connsiteX245" fmla="*/ 396730 w 1152718"/>
                  <a:gd name="connsiteY245" fmla="*/ 46630 h 529937"/>
                  <a:gd name="connsiteX246" fmla="*/ 390912 w 1152718"/>
                  <a:gd name="connsiteY246" fmla="*/ 46327 h 529937"/>
                  <a:gd name="connsiteX247" fmla="*/ 379326 w 1152718"/>
                  <a:gd name="connsiteY247" fmla="*/ 45435 h 529937"/>
                  <a:gd name="connsiteX248" fmla="*/ 367731 w 1152718"/>
                  <a:gd name="connsiteY248" fmla="*/ 44509 h 529937"/>
                  <a:gd name="connsiteX249" fmla="*/ 344568 w 1152718"/>
                  <a:gd name="connsiteY249" fmla="*/ 41980 h 529937"/>
                  <a:gd name="connsiteX250" fmla="*/ 342031 w 1152718"/>
                  <a:gd name="connsiteY250" fmla="*/ 43028 h 529937"/>
                  <a:gd name="connsiteX251" fmla="*/ 327380 w 1152718"/>
                  <a:gd name="connsiteY251" fmla="*/ 61134 h 529937"/>
                  <a:gd name="connsiteX252" fmla="*/ 319812 w 1152718"/>
                  <a:gd name="connsiteY252" fmla="*/ 69958 h 529937"/>
                  <a:gd name="connsiteX253" fmla="*/ 312209 w 1152718"/>
                  <a:gd name="connsiteY253" fmla="*/ 78773 h 529937"/>
                  <a:gd name="connsiteX254" fmla="*/ 308287 w 1152718"/>
                  <a:gd name="connsiteY254" fmla="*/ 83068 h 529937"/>
                  <a:gd name="connsiteX255" fmla="*/ 304364 w 1152718"/>
                  <a:gd name="connsiteY255" fmla="*/ 87345 h 529937"/>
                  <a:gd name="connsiteX256" fmla="*/ 296510 w 1152718"/>
                  <a:gd name="connsiteY256" fmla="*/ 95875 h 529937"/>
                  <a:gd name="connsiteX257" fmla="*/ 281625 w 1152718"/>
                  <a:gd name="connsiteY257" fmla="*/ 111141 h 529937"/>
                  <a:gd name="connsiteX258" fmla="*/ 261077 w 1152718"/>
                  <a:gd name="connsiteY258" fmla="*/ 117098 h 529937"/>
                  <a:gd name="connsiteX259" fmla="*/ 249881 w 1152718"/>
                  <a:gd name="connsiteY259" fmla="*/ 120016 h 529937"/>
                  <a:gd name="connsiteX260" fmla="*/ 244287 w 1152718"/>
                  <a:gd name="connsiteY260" fmla="*/ 121445 h 529937"/>
                  <a:gd name="connsiteX261" fmla="*/ 238685 w 1152718"/>
                  <a:gd name="connsiteY261" fmla="*/ 122882 h 529937"/>
                  <a:gd name="connsiteX262" fmla="*/ 227350 w 1152718"/>
                  <a:gd name="connsiteY262" fmla="*/ 125445 h 529937"/>
                  <a:gd name="connsiteX263" fmla="*/ 215981 w 1152718"/>
                  <a:gd name="connsiteY263" fmla="*/ 127974 h 529937"/>
                  <a:gd name="connsiteX264" fmla="*/ 193103 w 1152718"/>
                  <a:gd name="connsiteY264" fmla="*/ 132373 h 529937"/>
                  <a:gd name="connsiteX265" fmla="*/ 190982 w 1152718"/>
                  <a:gd name="connsiteY265" fmla="*/ 134148 h 529937"/>
                  <a:gd name="connsiteX266" fmla="*/ 182383 w 1152718"/>
                  <a:gd name="connsiteY266" fmla="*/ 155726 h 529937"/>
                  <a:gd name="connsiteX267" fmla="*/ 177733 w 1152718"/>
                  <a:gd name="connsiteY267" fmla="*/ 166403 h 529937"/>
                  <a:gd name="connsiteX268" fmla="*/ 173075 w 1152718"/>
                  <a:gd name="connsiteY268" fmla="*/ 177045 h 529937"/>
                  <a:gd name="connsiteX269" fmla="*/ 170598 w 1152718"/>
                  <a:gd name="connsiteY269" fmla="*/ 182310 h 529937"/>
                  <a:gd name="connsiteX270" fmla="*/ 168096 w 1152718"/>
                  <a:gd name="connsiteY270" fmla="*/ 187540 h 529937"/>
                  <a:gd name="connsiteX271" fmla="*/ 163117 w 1152718"/>
                  <a:gd name="connsiteY271" fmla="*/ 198026 h 529937"/>
                  <a:gd name="connsiteX272" fmla="*/ 153384 w 1152718"/>
                  <a:gd name="connsiteY272" fmla="*/ 216981 h 529937"/>
                  <a:gd name="connsiteX273" fmla="*/ 135590 w 1152718"/>
                  <a:gd name="connsiteY273" fmla="*/ 228714 h 529937"/>
                  <a:gd name="connsiteX274" fmla="*/ 125701 w 1152718"/>
                  <a:gd name="connsiteY274" fmla="*/ 234792 h 529937"/>
                  <a:gd name="connsiteX275" fmla="*/ 120774 w 1152718"/>
                  <a:gd name="connsiteY275" fmla="*/ 237832 h 529937"/>
                  <a:gd name="connsiteX276" fmla="*/ 115804 w 1152718"/>
                  <a:gd name="connsiteY276" fmla="*/ 240871 h 529937"/>
                  <a:gd name="connsiteX277" fmla="*/ 105733 w 1152718"/>
                  <a:gd name="connsiteY277" fmla="*/ 246655 h 529937"/>
                  <a:gd name="connsiteX278" fmla="*/ 95628 w 1152718"/>
                  <a:gd name="connsiteY278" fmla="*/ 252431 h 529937"/>
                  <a:gd name="connsiteX279" fmla="*/ 75063 w 1152718"/>
                  <a:gd name="connsiteY279" fmla="*/ 263376 h 529937"/>
                  <a:gd name="connsiteX280" fmla="*/ 73547 w 1152718"/>
                  <a:gd name="connsiteY280" fmla="*/ 265662 h 529937"/>
                  <a:gd name="connsiteX281" fmla="*/ 71660 w 1152718"/>
                  <a:gd name="connsiteY281" fmla="*/ 288886 h 529937"/>
                  <a:gd name="connsiteX282" fmla="*/ 70361 w 1152718"/>
                  <a:gd name="connsiteY282" fmla="*/ 300463 h 529937"/>
                  <a:gd name="connsiteX283" fmla="*/ 69045 w 1152718"/>
                  <a:gd name="connsiteY283" fmla="*/ 311997 h 529937"/>
                  <a:gd name="connsiteX284" fmla="*/ 68231 w 1152718"/>
                  <a:gd name="connsiteY284" fmla="*/ 317747 h 529937"/>
                  <a:gd name="connsiteX285" fmla="*/ 67382 w 1152718"/>
                  <a:gd name="connsiteY285" fmla="*/ 323488 h 529937"/>
                  <a:gd name="connsiteX286" fmla="*/ 65719 w 1152718"/>
                  <a:gd name="connsiteY286" fmla="*/ 335004 h 529937"/>
                  <a:gd name="connsiteX287" fmla="*/ 62013 w 1152718"/>
                  <a:gd name="connsiteY287" fmla="*/ 355959 h 529937"/>
                  <a:gd name="connsiteX288" fmla="*/ 48462 w 1152718"/>
                  <a:gd name="connsiteY288" fmla="*/ 372420 h 529937"/>
                  <a:gd name="connsiteX289" fmla="*/ 40816 w 1152718"/>
                  <a:gd name="connsiteY289" fmla="*/ 381148 h 529937"/>
                  <a:gd name="connsiteX290" fmla="*/ 36989 w 1152718"/>
                  <a:gd name="connsiteY290" fmla="*/ 385538 h 529937"/>
                  <a:gd name="connsiteX291" fmla="*/ 33135 w 1152718"/>
                  <a:gd name="connsiteY291" fmla="*/ 389868 h 529937"/>
                  <a:gd name="connsiteX292" fmla="*/ 25221 w 1152718"/>
                  <a:gd name="connsiteY292" fmla="*/ 398371 h 529937"/>
                  <a:gd name="connsiteX293" fmla="*/ 17263 w 1152718"/>
                  <a:gd name="connsiteY293" fmla="*/ 406875 h 529937"/>
                  <a:gd name="connsiteX294" fmla="*/ 846 w 1152718"/>
                  <a:gd name="connsiteY294" fmla="*/ 423379 h 529937"/>
                  <a:gd name="connsiteX295" fmla="*/ 66 w 1152718"/>
                  <a:gd name="connsiteY295" fmla="*/ 426037 h 529937"/>
                  <a:gd name="connsiteX296" fmla="*/ 5097 w 1152718"/>
                  <a:gd name="connsiteY296" fmla="*/ 448767 h 529937"/>
                  <a:gd name="connsiteX297" fmla="*/ 7253 w 1152718"/>
                  <a:gd name="connsiteY297" fmla="*/ 460206 h 529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Lst>
                <a:rect l="l" t="t" r="r" b="b"/>
                <a:pathLst>
                  <a:path w="1152718" h="529937">
                    <a:moveTo>
                      <a:pt x="7253" y="460206"/>
                    </a:moveTo>
                    <a:lnTo>
                      <a:pt x="9401" y="471636"/>
                    </a:lnTo>
                    <a:cubicBezTo>
                      <a:pt x="9764" y="473532"/>
                      <a:pt x="10007" y="475454"/>
                      <a:pt x="10319" y="477368"/>
                    </a:cubicBezTo>
                    <a:lnTo>
                      <a:pt x="11210" y="483109"/>
                    </a:lnTo>
                    <a:lnTo>
                      <a:pt x="12994" y="494565"/>
                    </a:lnTo>
                    <a:lnTo>
                      <a:pt x="15644" y="515702"/>
                    </a:lnTo>
                    <a:lnTo>
                      <a:pt x="9799" y="529937"/>
                    </a:lnTo>
                    <a:lnTo>
                      <a:pt x="22814" y="529937"/>
                    </a:lnTo>
                    <a:lnTo>
                      <a:pt x="28295" y="519261"/>
                    </a:lnTo>
                    <a:cubicBezTo>
                      <a:pt x="28840" y="518187"/>
                      <a:pt x="29039" y="516914"/>
                      <a:pt x="28771" y="515641"/>
                    </a:cubicBezTo>
                    <a:lnTo>
                      <a:pt x="23905" y="492573"/>
                    </a:lnTo>
                    <a:lnTo>
                      <a:pt x="21116" y="481126"/>
                    </a:lnTo>
                    <a:lnTo>
                      <a:pt x="19740" y="475403"/>
                    </a:lnTo>
                    <a:cubicBezTo>
                      <a:pt x="19272" y="473515"/>
                      <a:pt x="18848" y="471601"/>
                      <a:pt x="18328" y="469696"/>
                    </a:cubicBezTo>
                    <a:lnTo>
                      <a:pt x="15194" y="458361"/>
                    </a:lnTo>
                    <a:cubicBezTo>
                      <a:pt x="14146" y="454577"/>
                      <a:pt x="13133" y="450802"/>
                      <a:pt x="12059" y="447044"/>
                    </a:cubicBezTo>
                    <a:lnTo>
                      <a:pt x="5573" y="426184"/>
                    </a:lnTo>
                    <a:lnTo>
                      <a:pt x="22207" y="412053"/>
                    </a:lnTo>
                    <a:cubicBezTo>
                      <a:pt x="25143" y="409455"/>
                      <a:pt x="28018" y="406814"/>
                      <a:pt x="30919" y="404190"/>
                    </a:cubicBezTo>
                    <a:lnTo>
                      <a:pt x="39647" y="396293"/>
                    </a:lnTo>
                    <a:cubicBezTo>
                      <a:pt x="41093" y="394968"/>
                      <a:pt x="42461" y="393574"/>
                      <a:pt x="43890" y="392215"/>
                    </a:cubicBezTo>
                    <a:lnTo>
                      <a:pt x="48124" y="388128"/>
                    </a:lnTo>
                    <a:lnTo>
                      <a:pt x="56601" y="379953"/>
                    </a:lnTo>
                    <a:lnTo>
                      <a:pt x="73054" y="363068"/>
                    </a:lnTo>
                    <a:cubicBezTo>
                      <a:pt x="73902" y="362202"/>
                      <a:pt x="74465" y="361068"/>
                      <a:pt x="74578" y="359778"/>
                    </a:cubicBezTo>
                    <a:lnTo>
                      <a:pt x="76725" y="336286"/>
                    </a:lnTo>
                    <a:lnTo>
                      <a:pt x="77452" y="324535"/>
                    </a:lnTo>
                    <a:lnTo>
                      <a:pt x="77808" y="318647"/>
                    </a:lnTo>
                    <a:cubicBezTo>
                      <a:pt x="77920" y="316690"/>
                      <a:pt x="78085" y="314742"/>
                      <a:pt x="78145" y="312776"/>
                    </a:cubicBezTo>
                    <a:lnTo>
                      <a:pt x="78492" y="301043"/>
                    </a:lnTo>
                    <a:cubicBezTo>
                      <a:pt x="78604" y="297112"/>
                      <a:pt x="78751" y="293198"/>
                      <a:pt x="78821" y="289284"/>
                    </a:cubicBezTo>
                    <a:lnTo>
                      <a:pt x="78751" y="267463"/>
                    </a:lnTo>
                    <a:lnTo>
                      <a:pt x="98814" y="258856"/>
                    </a:lnTo>
                    <a:cubicBezTo>
                      <a:pt x="102391" y="257228"/>
                      <a:pt x="105915" y="255557"/>
                      <a:pt x="109474" y="253894"/>
                    </a:cubicBezTo>
                    <a:lnTo>
                      <a:pt x="120125" y="248907"/>
                    </a:lnTo>
                    <a:cubicBezTo>
                      <a:pt x="121891" y="248075"/>
                      <a:pt x="123623" y="247166"/>
                      <a:pt x="125381" y="246283"/>
                    </a:cubicBezTo>
                    <a:lnTo>
                      <a:pt x="130628" y="243625"/>
                    </a:lnTo>
                    <a:lnTo>
                      <a:pt x="141131" y="238299"/>
                    </a:lnTo>
                    <a:lnTo>
                      <a:pt x="161844" y="227034"/>
                    </a:lnTo>
                    <a:cubicBezTo>
                      <a:pt x="162909" y="226445"/>
                      <a:pt x="163775" y="225510"/>
                      <a:pt x="164269" y="224315"/>
                    </a:cubicBezTo>
                    <a:lnTo>
                      <a:pt x="173239" y="202520"/>
                    </a:lnTo>
                    <a:lnTo>
                      <a:pt x="177396" y="191488"/>
                    </a:lnTo>
                    <a:lnTo>
                      <a:pt x="179474" y="185972"/>
                    </a:lnTo>
                    <a:cubicBezTo>
                      <a:pt x="180149" y="184154"/>
                      <a:pt x="180868" y="182336"/>
                      <a:pt x="181509" y="180474"/>
                    </a:cubicBezTo>
                    <a:lnTo>
                      <a:pt x="185301" y="169330"/>
                    </a:lnTo>
                    <a:cubicBezTo>
                      <a:pt x="186566" y="165615"/>
                      <a:pt x="187856" y="161935"/>
                      <a:pt x="189077" y="158220"/>
                    </a:cubicBezTo>
                    <a:lnTo>
                      <a:pt x="195467" y="137334"/>
                    </a:lnTo>
                    <a:lnTo>
                      <a:pt x="217184" y="135022"/>
                    </a:lnTo>
                    <a:cubicBezTo>
                      <a:pt x="221055" y="134537"/>
                      <a:pt x="224934" y="133966"/>
                      <a:pt x="228805" y="133438"/>
                    </a:cubicBezTo>
                    <a:lnTo>
                      <a:pt x="240477" y="131810"/>
                    </a:lnTo>
                    <a:cubicBezTo>
                      <a:pt x="242417" y="131533"/>
                      <a:pt x="244348" y="131152"/>
                      <a:pt x="246279" y="130831"/>
                    </a:cubicBezTo>
                    <a:lnTo>
                      <a:pt x="252098" y="129836"/>
                    </a:lnTo>
                    <a:lnTo>
                      <a:pt x="263770" y="127853"/>
                    </a:lnTo>
                    <a:lnTo>
                      <a:pt x="286699" y="123220"/>
                    </a:lnTo>
                    <a:lnTo>
                      <a:pt x="286777" y="123185"/>
                    </a:lnTo>
                    <a:cubicBezTo>
                      <a:pt x="287972" y="122969"/>
                      <a:pt x="289089" y="122320"/>
                      <a:pt x="289921" y="121315"/>
                    </a:cubicBezTo>
                    <a:lnTo>
                      <a:pt x="304901" y="103122"/>
                    </a:lnTo>
                    <a:lnTo>
                      <a:pt x="312123" y="93805"/>
                    </a:lnTo>
                    <a:lnTo>
                      <a:pt x="315725" y="89173"/>
                    </a:lnTo>
                    <a:cubicBezTo>
                      <a:pt x="316937" y="87605"/>
                      <a:pt x="318158" y="86081"/>
                      <a:pt x="319318" y="84505"/>
                    </a:cubicBezTo>
                    <a:lnTo>
                      <a:pt x="326228" y="74980"/>
                    </a:lnTo>
                    <a:cubicBezTo>
                      <a:pt x="328540" y="71794"/>
                      <a:pt x="330852" y="68642"/>
                      <a:pt x="333121" y="65464"/>
                    </a:cubicBezTo>
                    <a:lnTo>
                      <a:pt x="345365" y="47392"/>
                    </a:lnTo>
                    <a:lnTo>
                      <a:pt x="366787" y="51583"/>
                    </a:lnTo>
                    <a:cubicBezTo>
                      <a:pt x="370649" y="52250"/>
                      <a:pt x="374529" y="52848"/>
                      <a:pt x="378382" y="53480"/>
                    </a:cubicBezTo>
                    <a:lnTo>
                      <a:pt x="390002" y="55376"/>
                    </a:lnTo>
                    <a:cubicBezTo>
                      <a:pt x="391951" y="55697"/>
                      <a:pt x="393873" y="55904"/>
                      <a:pt x="395821" y="56173"/>
                    </a:cubicBezTo>
                    <a:lnTo>
                      <a:pt x="401675" y="56935"/>
                    </a:lnTo>
                    <a:lnTo>
                      <a:pt x="413347" y="58441"/>
                    </a:lnTo>
                    <a:lnTo>
                      <a:pt x="436796" y="60805"/>
                    </a:lnTo>
                    <a:cubicBezTo>
                      <a:pt x="438000" y="60926"/>
                      <a:pt x="439255" y="60649"/>
                      <a:pt x="440346" y="59922"/>
                    </a:cubicBezTo>
                    <a:lnTo>
                      <a:pt x="460037" y="46959"/>
                    </a:lnTo>
                    <a:lnTo>
                      <a:pt x="469666" y="40197"/>
                    </a:lnTo>
                    <a:lnTo>
                      <a:pt x="474489" y="36820"/>
                    </a:lnTo>
                    <a:cubicBezTo>
                      <a:pt x="476082" y="35685"/>
                      <a:pt x="477728" y="34594"/>
                      <a:pt x="479295" y="33416"/>
                    </a:cubicBezTo>
                    <a:lnTo>
                      <a:pt x="488707" y="26351"/>
                    </a:lnTo>
                    <a:cubicBezTo>
                      <a:pt x="491833" y="24004"/>
                      <a:pt x="494994" y="21684"/>
                      <a:pt x="498085" y="19302"/>
                    </a:cubicBezTo>
                    <a:lnTo>
                      <a:pt x="515118" y="5638"/>
                    </a:lnTo>
                    <a:lnTo>
                      <a:pt x="534367" y="15969"/>
                    </a:lnTo>
                    <a:cubicBezTo>
                      <a:pt x="537839" y="17744"/>
                      <a:pt x="541381" y="19450"/>
                      <a:pt x="544879" y="21199"/>
                    </a:cubicBezTo>
                    <a:lnTo>
                      <a:pt x="555426" y="26429"/>
                    </a:lnTo>
                    <a:cubicBezTo>
                      <a:pt x="557175" y="27286"/>
                      <a:pt x="558985" y="28065"/>
                      <a:pt x="560760" y="28888"/>
                    </a:cubicBezTo>
                    <a:lnTo>
                      <a:pt x="566111" y="31338"/>
                    </a:lnTo>
                    <a:lnTo>
                      <a:pt x="576814" y="36239"/>
                    </a:lnTo>
                    <a:lnTo>
                      <a:pt x="598539" y="45392"/>
                    </a:lnTo>
                    <a:cubicBezTo>
                      <a:pt x="599656" y="45868"/>
                      <a:pt x="600929" y="45981"/>
                      <a:pt x="602176" y="45609"/>
                    </a:cubicBezTo>
                    <a:lnTo>
                      <a:pt x="624802" y="39028"/>
                    </a:lnTo>
                    <a:lnTo>
                      <a:pt x="636025" y="35391"/>
                    </a:lnTo>
                    <a:lnTo>
                      <a:pt x="641618" y="33581"/>
                    </a:lnTo>
                    <a:cubicBezTo>
                      <a:pt x="643489" y="32975"/>
                      <a:pt x="645359" y="32412"/>
                      <a:pt x="647203" y="31737"/>
                    </a:cubicBezTo>
                    <a:lnTo>
                      <a:pt x="658270" y="27780"/>
                    </a:lnTo>
                    <a:cubicBezTo>
                      <a:pt x="661967" y="26463"/>
                      <a:pt x="665665" y="25156"/>
                      <a:pt x="669327" y="23788"/>
                    </a:cubicBezTo>
                    <a:lnTo>
                      <a:pt x="689633" y="15752"/>
                    </a:lnTo>
                    <a:lnTo>
                      <a:pt x="704968" y="31295"/>
                    </a:lnTo>
                    <a:cubicBezTo>
                      <a:pt x="707782" y="34023"/>
                      <a:pt x="710623" y="36707"/>
                      <a:pt x="713471" y="39400"/>
                    </a:cubicBezTo>
                    <a:lnTo>
                      <a:pt x="721992" y="47522"/>
                    </a:lnTo>
                    <a:cubicBezTo>
                      <a:pt x="723421" y="48856"/>
                      <a:pt x="724910" y="50129"/>
                      <a:pt x="726365" y="51445"/>
                    </a:cubicBezTo>
                    <a:lnTo>
                      <a:pt x="730755" y="55359"/>
                    </a:lnTo>
                    <a:lnTo>
                      <a:pt x="739544" y="63187"/>
                    </a:lnTo>
                    <a:lnTo>
                      <a:pt x="757607" y="78349"/>
                    </a:lnTo>
                    <a:cubicBezTo>
                      <a:pt x="758533" y="79128"/>
                      <a:pt x="759720" y="79613"/>
                      <a:pt x="761036" y="79630"/>
                    </a:cubicBezTo>
                    <a:lnTo>
                      <a:pt x="784623" y="80002"/>
                    </a:lnTo>
                    <a:lnTo>
                      <a:pt x="796391" y="79846"/>
                    </a:lnTo>
                    <a:lnTo>
                      <a:pt x="802262" y="79760"/>
                    </a:lnTo>
                    <a:cubicBezTo>
                      <a:pt x="804236" y="79725"/>
                      <a:pt x="806193" y="79725"/>
                      <a:pt x="808150" y="79665"/>
                    </a:cubicBezTo>
                    <a:lnTo>
                      <a:pt x="819909" y="79119"/>
                    </a:lnTo>
                    <a:cubicBezTo>
                      <a:pt x="823823" y="78937"/>
                      <a:pt x="827728" y="78790"/>
                      <a:pt x="831633" y="78574"/>
                    </a:cubicBezTo>
                    <a:lnTo>
                      <a:pt x="853402" y="76885"/>
                    </a:lnTo>
                    <a:lnTo>
                      <a:pt x="863482" y="96256"/>
                    </a:lnTo>
                    <a:cubicBezTo>
                      <a:pt x="865369" y="99676"/>
                      <a:pt x="867300" y="103088"/>
                      <a:pt x="869214" y="106508"/>
                    </a:cubicBezTo>
                    <a:lnTo>
                      <a:pt x="874981" y="116769"/>
                    </a:lnTo>
                    <a:cubicBezTo>
                      <a:pt x="875942" y="118466"/>
                      <a:pt x="876998" y="120137"/>
                      <a:pt x="878003" y="121817"/>
                    </a:cubicBezTo>
                    <a:lnTo>
                      <a:pt x="881042" y="126848"/>
                    </a:lnTo>
                    <a:lnTo>
                      <a:pt x="887138" y="136945"/>
                    </a:lnTo>
                    <a:lnTo>
                      <a:pt x="899928" y="156739"/>
                    </a:lnTo>
                    <a:cubicBezTo>
                      <a:pt x="900586" y="157752"/>
                      <a:pt x="901582" y="158558"/>
                      <a:pt x="902828" y="158965"/>
                    </a:cubicBezTo>
                    <a:lnTo>
                      <a:pt x="925238" y="166273"/>
                    </a:lnTo>
                    <a:lnTo>
                      <a:pt x="936538" y="169598"/>
                    </a:lnTo>
                    <a:lnTo>
                      <a:pt x="942184" y="171261"/>
                    </a:lnTo>
                    <a:cubicBezTo>
                      <a:pt x="944063" y="171798"/>
                      <a:pt x="945942" y="172404"/>
                      <a:pt x="947821" y="172889"/>
                    </a:cubicBezTo>
                    <a:lnTo>
                      <a:pt x="959208" y="175833"/>
                    </a:lnTo>
                    <a:cubicBezTo>
                      <a:pt x="963009" y="176811"/>
                      <a:pt x="966784" y="177824"/>
                      <a:pt x="970586" y="178777"/>
                    </a:cubicBezTo>
                    <a:lnTo>
                      <a:pt x="991870" y="183582"/>
                    </a:lnTo>
                    <a:lnTo>
                      <a:pt x="995801" y="205048"/>
                    </a:lnTo>
                    <a:cubicBezTo>
                      <a:pt x="996580" y="208884"/>
                      <a:pt x="997438" y="212712"/>
                      <a:pt x="998260" y="216548"/>
                    </a:cubicBezTo>
                    <a:lnTo>
                      <a:pt x="1000745" y="228038"/>
                    </a:lnTo>
                    <a:cubicBezTo>
                      <a:pt x="1001161" y="229952"/>
                      <a:pt x="1001672" y="231857"/>
                      <a:pt x="1002140" y="233745"/>
                    </a:cubicBezTo>
                    <a:lnTo>
                      <a:pt x="1003551" y="239477"/>
                    </a:lnTo>
                    <a:lnTo>
                      <a:pt x="1006400" y="250898"/>
                    </a:lnTo>
                    <a:lnTo>
                      <a:pt x="1012782" y="273594"/>
                    </a:lnTo>
                    <a:cubicBezTo>
                      <a:pt x="1013128" y="274754"/>
                      <a:pt x="1013821" y="275819"/>
                      <a:pt x="1014894" y="276564"/>
                    </a:cubicBezTo>
                    <a:lnTo>
                      <a:pt x="1034152" y="290159"/>
                    </a:lnTo>
                    <a:lnTo>
                      <a:pt x="1043972" y="296653"/>
                    </a:lnTo>
                    <a:lnTo>
                      <a:pt x="1048873" y="299909"/>
                    </a:lnTo>
                    <a:cubicBezTo>
                      <a:pt x="1050518" y="300983"/>
                      <a:pt x="1052129" y="302091"/>
                      <a:pt x="1053800" y="303130"/>
                    </a:cubicBezTo>
                    <a:lnTo>
                      <a:pt x="1063792" y="309304"/>
                    </a:lnTo>
                    <a:cubicBezTo>
                      <a:pt x="1067143" y="311365"/>
                      <a:pt x="1070460" y="313443"/>
                      <a:pt x="1073811" y="315461"/>
                    </a:cubicBezTo>
                    <a:lnTo>
                      <a:pt x="1092740" y="326328"/>
                    </a:lnTo>
                    <a:lnTo>
                      <a:pt x="1090159" y="348001"/>
                    </a:lnTo>
                    <a:cubicBezTo>
                      <a:pt x="1089787" y="351915"/>
                      <a:pt x="1089475" y="355812"/>
                      <a:pt x="1089129" y="359726"/>
                    </a:cubicBezTo>
                    <a:lnTo>
                      <a:pt x="1088116" y="371450"/>
                    </a:lnTo>
                    <a:cubicBezTo>
                      <a:pt x="1087951" y="373398"/>
                      <a:pt x="1087891" y="375364"/>
                      <a:pt x="1087769" y="377330"/>
                    </a:cubicBezTo>
                    <a:lnTo>
                      <a:pt x="1087440" y="383201"/>
                    </a:lnTo>
                    <a:lnTo>
                      <a:pt x="1086791" y="394951"/>
                    </a:lnTo>
                    <a:lnTo>
                      <a:pt x="1086211" y="418521"/>
                    </a:lnTo>
                    <a:cubicBezTo>
                      <a:pt x="1086176" y="419742"/>
                      <a:pt x="1086540" y="420963"/>
                      <a:pt x="1087345" y="421985"/>
                    </a:cubicBezTo>
                    <a:lnTo>
                      <a:pt x="1101745" y="440654"/>
                    </a:lnTo>
                    <a:lnTo>
                      <a:pt x="1109201" y="449772"/>
                    </a:lnTo>
                    <a:lnTo>
                      <a:pt x="1112950" y="454300"/>
                    </a:lnTo>
                    <a:cubicBezTo>
                      <a:pt x="1114206" y="455824"/>
                      <a:pt x="1115418" y="457366"/>
                      <a:pt x="1116699" y="458838"/>
                    </a:cubicBezTo>
                    <a:lnTo>
                      <a:pt x="1124441" y="467687"/>
                    </a:lnTo>
                    <a:cubicBezTo>
                      <a:pt x="1127030" y="470640"/>
                      <a:pt x="1129584" y="473602"/>
                      <a:pt x="1132191" y="476528"/>
                    </a:cubicBezTo>
                    <a:lnTo>
                      <a:pt x="1147093" y="492487"/>
                    </a:lnTo>
                    <a:lnTo>
                      <a:pt x="1138235" y="512464"/>
                    </a:lnTo>
                    <a:cubicBezTo>
                      <a:pt x="1136719" y="516066"/>
                      <a:pt x="1135273" y="519711"/>
                      <a:pt x="1133784" y="523322"/>
                    </a:cubicBezTo>
                    <a:lnTo>
                      <a:pt x="1131108" y="529929"/>
                    </a:lnTo>
                    <a:lnTo>
                      <a:pt x="1140261" y="529929"/>
                    </a:lnTo>
                    <a:lnTo>
                      <a:pt x="1141464" y="526084"/>
                    </a:lnTo>
                    <a:cubicBezTo>
                      <a:pt x="1142616" y="522378"/>
                      <a:pt x="1143750" y="518672"/>
                      <a:pt x="1144928" y="514992"/>
                    </a:cubicBezTo>
                    <a:lnTo>
                      <a:pt x="1152574" y="492989"/>
                    </a:lnTo>
                    <a:cubicBezTo>
                      <a:pt x="1152860" y="492089"/>
                      <a:pt x="1152730" y="491049"/>
                      <a:pt x="1152106" y="490253"/>
                    </a:cubicBezTo>
                    <a:lnTo>
                      <a:pt x="1137715" y="471965"/>
                    </a:lnTo>
                    <a:cubicBezTo>
                      <a:pt x="1135368" y="468882"/>
                      <a:pt x="1133100" y="465713"/>
                      <a:pt x="1130788" y="462604"/>
                    </a:cubicBezTo>
                    <a:lnTo>
                      <a:pt x="1123904" y="453253"/>
                    </a:lnTo>
                    <a:cubicBezTo>
                      <a:pt x="1122761" y="451694"/>
                      <a:pt x="1121696" y="450075"/>
                      <a:pt x="1120587" y="448482"/>
                    </a:cubicBezTo>
                    <a:lnTo>
                      <a:pt x="1117288" y="443693"/>
                    </a:lnTo>
                    <a:lnTo>
                      <a:pt x="1110707" y="434125"/>
                    </a:lnTo>
                    <a:lnTo>
                      <a:pt x="1099156" y="416218"/>
                    </a:lnTo>
                    <a:lnTo>
                      <a:pt x="1097892" y="394960"/>
                    </a:lnTo>
                    <a:lnTo>
                      <a:pt x="1097563" y="383357"/>
                    </a:lnTo>
                    <a:lnTo>
                      <a:pt x="1097390" y="377555"/>
                    </a:lnTo>
                    <a:cubicBezTo>
                      <a:pt x="1097329" y="375606"/>
                      <a:pt x="1097234" y="373667"/>
                      <a:pt x="1097234" y="371736"/>
                    </a:cubicBezTo>
                    <a:lnTo>
                      <a:pt x="1097268" y="360115"/>
                    </a:lnTo>
                    <a:cubicBezTo>
                      <a:pt x="1097286" y="356245"/>
                      <a:pt x="1097268" y="352348"/>
                      <a:pt x="1097320" y="348478"/>
                    </a:cubicBezTo>
                    <a:lnTo>
                      <a:pt x="1098126" y="325202"/>
                    </a:lnTo>
                    <a:cubicBezTo>
                      <a:pt x="1098160" y="324249"/>
                      <a:pt x="1097710" y="323306"/>
                      <a:pt x="1096896" y="322751"/>
                    </a:cubicBezTo>
                    <a:lnTo>
                      <a:pt x="1077725" y="309512"/>
                    </a:lnTo>
                    <a:cubicBezTo>
                      <a:pt x="1074590" y="307217"/>
                      <a:pt x="1071490" y="304905"/>
                      <a:pt x="1068364" y="302593"/>
                    </a:cubicBezTo>
                    <a:lnTo>
                      <a:pt x="1059021" y="295683"/>
                    </a:lnTo>
                    <a:cubicBezTo>
                      <a:pt x="1057471" y="294514"/>
                      <a:pt x="1055973" y="293293"/>
                      <a:pt x="1054449" y="292098"/>
                    </a:cubicBezTo>
                    <a:lnTo>
                      <a:pt x="1049895" y="288487"/>
                    </a:lnTo>
                    <a:lnTo>
                      <a:pt x="1040785" y="281292"/>
                    </a:lnTo>
                    <a:lnTo>
                      <a:pt x="1024454" y="267576"/>
                    </a:lnTo>
                    <a:lnTo>
                      <a:pt x="1016990" y="247625"/>
                    </a:lnTo>
                    <a:lnTo>
                      <a:pt x="1013249" y="236654"/>
                    </a:lnTo>
                    <a:lnTo>
                      <a:pt x="1011370" y="231138"/>
                    </a:lnTo>
                    <a:cubicBezTo>
                      <a:pt x="1010781" y="229294"/>
                      <a:pt x="1010097" y="227467"/>
                      <a:pt x="1009526" y="225622"/>
                    </a:cubicBezTo>
                    <a:lnTo>
                      <a:pt x="1006131" y="214504"/>
                    </a:lnTo>
                    <a:cubicBezTo>
                      <a:pt x="1004997" y="210807"/>
                      <a:pt x="1003837" y="207101"/>
                      <a:pt x="1002746" y="203377"/>
                    </a:cubicBezTo>
                    <a:lnTo>
                      <a:pt x="996658" y="180898"/>
                    </a:lnTo>
                    <a:cubicBezTo>
                      <a:pt x="996416" y="179998"/>
                      <a:pt x="995723" y="179218"/>
                      <a:pt x="994753" y="178915"/>
                    </a:cubicBezTo>
                    <a:lnTo>
                      <a:pt x="972534" y="171901"/>
                    </a:lnTo>
                    <a:cubicBezTo>
                      <a:pt x="968871" y="170646"/>
                      <a:pt x="965217" y="169330"/>
                      <a:pt x="961537" y="168065"/>
                    </a:cubicBezTo>
                    <a:lnTo>
                      <a:pt x="950583" y="164212"/>
                    </a:lnTo>
                    <a:cubicBezTo>
                      <a:pt x="948765" y="163571"/>
                      <a:pt x="946973" y="162835"/>
                      <a:pt x="945163" y="162134"/>
                    </a:cubicBezTo>
                    <a:lnTo>
                      <a:pt x="939734" y="160047"/>
                    </a:lnTo>
                    <a:lnTo>
                      <a:pt x="928927" y="155856"/>
                    </a:lnTo>
                    <a:lnTo>
                      <a:pt x="909280" y="147587"/>
                    </a:lnTo>
                    <a:lnTo>
                      <a:pt x="896265" y="130701"/>
                    </a:lnTo>
                    <a:lnTo>
                      <a:pt x="889442" y="121306"/>
                    </a:lnTo>
                    <a:lnTo>
                      <a:pt x="886030" y="116613"/>
                    </a:lnTo>
                    <a:cubicBezTo>
                      <a:pt x="884904" y="115020"/>
                      <a:pt x="883727" y="113487"/>
                      <a:pt x="882644" y="111877"/>
                    </a:cubicBezTo>
                    <a:lnTo>
                      <a:pt x="876115" y="102265"/>
                    </a:lnTo>
                    <a:cubicBezTo>
                      <a:pt x="873950" y="99053"/>
                      <a:pt x="871742" y="95875"/>
                      <a:pt x="869604" y="92627"/>
                    </a:cubicBezTo>
                    <a:lnTo>
                      <a:pt x="857152" y="72963"/>
                    </a:lnTo>
                    <a:cubicBezTo>
                      <a:pt x="856641" y="72157"/>
                      <a:pt x="855758" y="71612"/>
                      <a:pt x="854753" y="71612"/>
                    </a:cubicBezTo>
                    <a:lnTo>
                      <a:pt x="831460" y="71439"/>
                    </a:lnTo>
                    <a:cubicBezTo>
                      <a:pt x="827590" y="71352"/>
                      <a:pt x="823702" y="71170"/>
                      <a:pt x="819831" y="71032"/>
                    </a:cubicBezTo>
                    <a:lnTo>
                      <a:pt x="808219" y="70555"/>
                    </a:lnTo>
                    <a:cubicBezTo>
                      <a:pt x="806280" y="70504"/>
                      <a:pt x="804357" y="70322"/>
                      <a:pt x="802409" y="70200"/>
                    </a:cubicBezTo>
                    <a:lnTo>
                      <a:pt x="796625" y="69776"/>
                    </a:lnTo>
                    <a:lnTo>
                      <a:pt x="785039" y="68962"/>
                    </a:lnTo>
                    <a:lnTo>
                      <a:pt x="763859" y="66849"/>
                    </a:lnTo>
                    <a:lnTo>
                      <a:pt x="746419" y="54545"/>
                    </a:lnTo>
                    <a:lnTo>
                      <a:pt x="737145" y="47565"/>
                    </a:lnTo>
                    <a:lnTo>
                      <a:pt x="732495" y="44085"/>
                    </a:lnTo>
                    <a:cubicBezTo>
                      <a:pt x="730954" y="42933"/>
                      <a:pt x="729387" y="41781"/>
                      <a:pt x="727880" y="40578"/>
                    </a:cubicBezTo>
                    <a:lnTo>
                      <a:pt x="718814" y="33313"/>
                    </a:lnTo>
                    <a:cubicBezTo>
                      <a:pt x="715783" y="30897"/>
                      <a:pt x="712744" y="28472"/>
                      <a:pt x="709739" y="26004"/>
                    </a:cubicBezTo>
                    <a:lnTo>
                      <a:pt x="692040" y="10868"/>
                    </a:lnTo>
                    <a:cubicBezTo>
                      <a:pt x="691330" y="10279"/>
                      <a:pt x="690317" y="10002"/>
                      <a:pt x="689339" y="10323"/>
                    </a:cubicBezTo>
                    <a:lnTo>
                      <a:pt x="667041" y="17008"/>
                    </a:lnTo>
                    <a:cubicBezTo>
                      <a:pt x="663301" y="18064"/>
                      <a:pt x="659551" y="19016"/>
                      <a:pt x="655811" y="20038"/>
                    </a:cubicBezTo>
                    <a:lnTo>
                      <a:pt x="644571" y="23034"/>
                    </a:lnTo>
                    <a:cubicBezTo>
                      <a:pt x="642701" y="23536"/>
                      <a:pt x="640804" y="23935"/>
                      <a:pt x="638925" y="24368"/>
                    </a:cubicBezTo>
                    <a:lnTo>
                      <a:pt x="633280" y="25693"/>
                    </a:lnTo>
                    <a:lnTo>
                      <a:pt x="621962" y="28325"/>
                    </a:lnTo>
                    <a:lnTo>
                      <a:pt x="601076" y="32551"/>
                    </a:lnTo>
                    <a:lnTo>
                      <a:pt x="580805" y="25935"/>
                    </a:lnTo>
                    <a:lnTo>
                      <a:pt x="569895" y="22013"/>
                    </a:lnTo>
                    <a:lnTo>
                      <a:pt x="564414" y="20047"/>
                    </a:lnTo>
                    <a:cubicBezTo>
                      <a:pt x="562587" y="19380"/>
                      <a:pt x="560751" y="18765"/>
                      <a:pt x="558950" y="18055"/>
                    </a:cubicBezTo>
                    <a:lnTo>
                      <a:pt x="548152" y="13795"/>
                    </a:lnTo>
                    <a:cubicBezTo>
                      <a:pt x="544550" y="12340"/>
                      <a:pt x="540922" y="10955"/>
                      <a:pt x="537337" y="9483"/>
                    </a:cubicBezTo>
                    <a:lnTo>
                      <a:pt x="515958" y="235"/>
                    </a:lnTo>
                    <a:cubicBezTo>
                      <a:pt x="515100" y="-138"/>
                      <a:pt x="514053" y="-77"/>
                      <a:pt x="513221" y="486"/>
                    </a:cubicBezTo>
                    <a:lnTo>
                      <a:pt x="493894" y="13492"/>
                    </a:lnTo>
                    <a:cubicBezTo>
                      <a:pt x="490630" y="15579"/>
                      <a:pt x="487322" y="17605"/>
                      <a:pt x="484049" y="19666"/>
                    </a:cubicBezTo>
                    <a:lnTo>
                      <a:pt x="474186" y="25840"/>
                    </a:lnTo>
                    <a:cubicBezTo>
                      <a:pt x="472558" y="26870"/>
                      <a:pt x="470852" y="27806"/>
                      <a:pt x="469190" y="28810"/>
                    </a:cubicBezTo>
                    <a:lnTo>
                      <a:pt x="464167" y="31737"/>
                    </a:lnTo>
                    <a:lnTo>
                      <a:pt x="454140" y="37564"/>
                    </a:lnTo>
                    <a:lnTo>
                      <a:pt x="435428" y="47765"/>
                    </a:lnTo>
                    <a:lnTo>
                      <a:pt x="414118" y="47427"/>
                    </a:lnTo>
                    <a:lnTo>
                      <a:pt x="402532" y="46899"/>
                    </a:lnTo>
                    <a:lnTo>
                      <a:pt x="396730" y="46630"/>
                    </a:lnTo>
                    <a:cubicBezTo>
                      <a:pt x="394791" y="46535"/>
                      <a:pt x="392851" y="46483"/>
                      <a:pt x="390912" y="46327"/>
                    </a:cubicBezTo>
                    <a:lnTo>
                      <a:pt x="379326" y="45435"/>
                    </a:lnTo>
                    <a:cubicBezTo>
                      <a:pt x="375472" y="45115"/>
                      <a:pt x="371584" y="44873"/>
                      <a:pt x="367731" y="44509"/>
                    </a:cubicBezTo>
                    <a:lnTo>
                      <a:pt x="344568" y="41980"/>
                    </a:lnTo>
                    <a:cubicBezTo>
                      <a:pt x="343642" y="41877"/>
                      <a:pt x="342654" y="42249"/>
                      <a:pt x="342031" y="43028"/>
                    </a:cubicBezTo>
                    <a:lnTo>
                      <a:pt x="327380" y="61134"/>
                    </a:lnTo>
                    <a:cubicBezTo>
                      <a:pt x="324895" y="64104"/>
                      <a:pt x="322314" y="67022"/>
                      <a:pt x="319812" y="69958"/>
                    </a:cubicBezTo>
                    <a:lnTo>
                      <a:pt x="312209" y="78773"/>
                    </a:lnTo>
                    <a:cubicBezTo>
                      <a:pt x="310945" y="80210"/>
                      <a:pt x="309594" y="81630"/>
                      <a:pt x="308287" y="83068"/>
                    </a:cubicBezTo>
                    <a:lnTo>
                      <a:pt x="304364" y="87345"/>
                    </a:lnTo>
                    <a:lnTo>
                      <a:pt x="296510" y="95875"/>
                    </a:lnTo>
                    <a:lnTo>
                      <a:pt x="281625" y="111141"/>
                    </a:lnTo>
                    <a:lnTo>
                      <a:pt x="261077" y="117098"/>
                    </a:lnTo>
                    <a:lnTo>
                      <a:pt x="249881" y="120016"/>
                    </a:lnTo>
                    <a:lnTo>
                      <a:pt x="244287" y="121445"/>
                    </a:lnTo>
                    <a:cubicBezTo>
                      <a:pt x="242425" y="121939"/>
                      <a:pt x="240555" y="122458"/>
                      <a:pt x="238685" y="122882"/>
                    </a:cubicBezTo>
                    <a:lnTo>
                      <a:pt x="227350" y="125445"/>
                    </a:lnTo>
                    <a:cubicBezTo>
                      <a:pt x="223557" y="126285"/>
                      <a:pt x="219773" y="127177"/>
                      <a:pt x="215981" y="127974"/>
                    </a:cubicBezTo>
                    <a:lnTo>
                      <a:pt x="193103" y="132373"/>
                    </a:lnTo>
                    <a:cubicBezTo>
                      <a:pt x="192194" y="132554"/>
                      <a:pt x="191354" y="133213"/>
                      <a:pt x="190982" y="134148"/>
                    </a:cubicBezTo>
                    <a:lnTo>
                      <a:pt x="182383" y="155726"/>
                    </a:lnTo>
                    <a:cubicBezTo>
                      <a:pt x="180859" y="159320"/>
                      <a:pt x="179292" y="162835"/>
                      <a:pt x="177733" y="166403"/>
                    </a:cubicBezTo>
                    <a:lnTo>
                      <a:pt x="173075" y="177045"/>
                    </a:lnTo>
                    <a:cubicBezTo>
                      <a:pt x="172287" y="178820"/>
                      <a:pt x="171430" y="180560"/>
                      <a:pt x="170598" y="182310"/>
                    </a:cubicBezTo>
                    <a:lnTo>
                      <a:pt x="168096" y="187540"/>
                    </a:lnTo>
                    <a:lnTo>
                      <a:pt x="163117" y="198026"/>
                    </a:lnTo>
                    <a:lnTo>
                      <a:pt x="153384" y="216981"/>
                    </a:lnTo>
                    <a:lnTo>
                      <a:pt x="135590" y="228714"/>
                    </a:lnTo>
                    <a:lnTo>
                      <a:pt x="125701" y="234792"/>
                    </a:lnTo>
                    <a:lnTo>
                      <a:pt x="120774" y="237832"/>
                    </a:lnTo>
                    <a:cubicBezTo>
                      <a:pt x="119120" y="238845"/>
                      <a:pt x="117483" y="239892"/>
                      <a:pt x="115804" y="240871"/>
                    </a:cubicBezTo>
                    <a:lnTo>
                      <a:pt x="105733" y="246655"/>
                    </a:lnTo>
                    <a:cubicBezTo>
                      <a:pt x="102373" y="248578"/>
                      <a:pt x="99005" y="250543"/>
                      <a:pt x="95628" y="252431"/>
                    </a:cubicBezTo>
                    <a:lnTo>
                      <a:pt x="75063" y="263376"/>
                    </a:lnTo>
                    <a:cubicBezTo>
                      <a:pt x="74240" y="263818"/>
                      <a:pt x="73625" y="264666"/>
                      <a:pt x="73547" y="265662"/>
                    </a:cubicBezTo>
                    <a:lnTo>
                      <a:pt x="71660" y="288886"/>
                    </a:lnTo>
                    <a:cubicBezTo>
                      <a:pt x="71244" y="292756"/>
                      <a:pt x="70776" y="296618"/>
                      <a:pt x="70361" y="300463"/>
                    </a:cubicBezTo>
                    <a:lnTo>
                      <a:pt x="69045" y="311997"/>
                    </a:lnTo>
                    <a:cubicBezTo>
                      <a:pt x="68828" y="313919"/>
                      <a:pt x="68499" y="315842"/>
                      <a:pt x="68231" y="317747"/>
                    </a:cubicBezTo>
                    <a:lnTo>
                      <a:pt x="67382" y="323488"/>
                    </a:lnTo>
                    <a:lnTo>
                      <a:pt x="65719" y="335004"/>
                    </a:lnTo>
                    <a:lnTo>
                      <a:pt x="62013" y="355959"/>
                    </a:lnTo>
                    <a:lnTo>
                      <a:pt x="48462" y="372420"/>
                    </a:lnTo>
                    <a:lnTo>
                      <a:pt x="40816" y="381148"/>
                    </a:lnTo>
                    <a:lnTo>
                      <a:pt x="36989" y="385538"/>
                    </a:lnTo>
                    <a:cubicBezTo>
                      <a:pt x="35707" y="386976"/>
                      <a:pt x="34460" y="388483"/>
                      <a:pt x="33135" y="389868"/>
                    </a:cubicBezTo>
                    <a:lnTo>
                      <a:pt x="25221" y="398371"/>
                    </a:lnTo>
                    <a:cubicBezTo>
                      <a:pt x="22571" y="401194"/>
                      <a:pt x="19947" y="404069"/>
                      <a:pt x="17263" y="406875"/>
                    </a:cubicBezTo>
                    <a:lnTo>
                      <a:pt x="846" y="423379"/>
                    </a:lnTo>
                    <a:cubicBezTo>
                      <a:pt x="179" y="424037"/>
                      <a:pt x="-150" y="425033"/>
                      <a:pt x="66" y="426037"/>
                    </a:cubicBezTo>
                    <a:lnTo>
                      <a:pt x="5097" y="448767"/>
                    </a:lnTo>
                    <a:cubicBezTo>
                      <a:pt x="5850" y="452603"/>
                      <a:pt x="6535" y="456405"/>
                      <a:pt x="7253" y="460206"/>
                    </a:cubicBezTo>
                    <a:close/>
                  </a:path>
                </a:pathLst>
              </a:custGeom>
              <a:grpFill/>
              <a:ln w="8653" cap="flat">
                <a:noFill/>
                <a:prstDash val="solid"/>
                <a:miter/>
              </a:ln>
            </p:spPr>
            <p:txBody>
              <a:bodyPr rtlCol="0" anchor="ctr"/>
              <a:lstStyle/>
              <a:p>
                <a:endParaRPr lang="en-IN" dirty="0"/>
              </a:p>
            </p:txBody>
          </p:sp>
          <p:grpSp>
            <p:nvGrpSpPr>
              <p:cNvPr id="587" name="Graphic 140">
                <a:extLst>
                  <a:ext uri="{FF2B5EF4-FFF2-40B4-BE49-F238E27FC236}">
                    <a16:creationId xmlns:a16="http://schemas.microsoft.com/office/drawing/2014/main" id="{3637C569-053E-4A6E-A03B-FD49A878870B}"/>
                  </a:ext>
                </a:extLst>
              </p:cNvPr>
              <p:cNvGrpSpPr/>
              <p:nvPr/>
            </p:nvGrpSpPr>
            <p:grpSpPr>
              <a:xfrm>
                <a:off x="-2502731" y="2656182"/>
                <a:ext cx="2199074" cy="1050142"/>
                <a:chOff x="-2502731" y="2656182"/>
                <a:chExt cx="2199074" cy="1050142"/>
              </a:xfrm>
              <a:grpFill/>
            </p:grpSpPr>
            <p:sp>
              <p:nvSpPr>
                <p:cNvPr id="692" name="Freeform: Shape 691">
                  <a:extLst>
                    <a:ext uri="{FF2B5EF4-FFF2-40B4-BE49-F238E27FC236}">
                      <a16:creationId xmlns:a16="http://schemas.microsoft.com/office/drawing/2014/main" id="{C860E594-1E16-43D7-B03C-89AA56A94E94}"/>
                    </a:ext>
                  </a:extLst>
                </p:cNvPr>
                <p:cNvSpPr/>
                <p:nvPr/>
              </p:nvSpPr>
              <p:spPr>
                <a:xfrm>
                  <a:off x="-2085624" y="3056113"/>
                  <a:ext cx="1387836" cy="650202"/>
                </a:xfrm>
                <a:custGeom>
                  <a:avLst/>
                  <a:gdLst>
                    <a:gd name="connsiteX0" fmla="*/ 14664 w 1387836"/>
                    <a:gd name="connsiteY0" fmla="*/ 530188 h 650202"/>
                    <a:gd name="connsiteX1" fmla="*/ 21081 w 1387836"/>
                    <a:gd name="connsiteY1" fmla="*/ 536916 h 650202"/>
                    <a:gd name="connsiteX2" fmla="*/ 27229 w 1387836"/>
                    <a:gd name="connsiteY2" fmla="*/ 543878 h 650202"/>
                    <a:gd name="connsiteX3" fmla="*/ 33403 w 1387836"/>
                    <a:gd name="connsiteY3" fmla="*/ 550848 h 650202"/>
                    <a:gd name="connsiteX4" fmla="*/ 36477 w 1387836"/>
                    <a:gd name="connsiteY4" fmla="*/ 554329 h 650202"/>
                    <a:gd name="connsiteX5" fmla="*/ 37239 w 1387836"/>
                    <a:gd name="connsiteY5" fmla="*/ 555195 h 650202"/>
                    <a:gd name="connsiteX6" fmla="*/ 37343 w 1387836"/>
                    <a:gd name="connsiteY6" fmla="*/ 555299 h 650202"/>
                    <a:gd name="connsiteX7" fmla="*/ 37377 w 1387836"/>
                    <a:gd name="connsiteY7" fmla="*/ 555351 h 650202"/>
                    <a:gd name="connsiteX8" fmla="*/ 37325 w 1387836"/>
                    <a:gd name="connsiteY8" fmla="*/ 555299 h 650202"/>
                    <a:gd name="connsiteX9" fmla="*/ 37507 w 1387836"/>
                    <a:gd name="connsiteY9" fmla="*/ 555533 h 650202"/>
                    <a:gd name="connsiteX10" fmla="*/ 37879 w 1387836"/>
                    <a:gd name="connsiteY10" fmla="*/ 555992 h 650202"/>
                    <a:gd name="connsiteX11" fmla="*/ 39343 w 1387836"/>
                    <a:gd name="connsiteY11" fmla="*/ 557819 h 650202"/>
                    <a:gd name="connsiteX12" fmla="*/ 51067 w 1387836"/>
                    <a:gd name="connsiteY12" fmla="*/ 572522 h 650202"/>
                    <a:gd name="connsiteX13" fmla="*/ 53959 w 1387836"/>
                    <a:gd name="connsiteY13" fmla="*/ 576202 h 650202"/>
                    <a:gd name="connsiteX14" fmla="*/ 56644 w 1387836"/>
                    <a:gd name="connsiteY14" fmla="*/ 579978 h 650202"/>
                    <a:gd name="connsiteX15" fmla="*/ 62004 w 1387836"/>
                    <a:gd name="connsiteY15" fmla="*/ 587468 h 650202"/>
                    <a:gd name="connsiteX16" fmla="*/ 67338 w 1387836"/>
                    <a:gd name="connsiteY16" fmla="*/ 594940 h 650202"/>
                    <a:gd name="connsiteX17" fmla="*/ 72343 w 1387836"/>
                    <a:gd name="connsiteY17" fmla="*/ 602751 h 650202"/>
                    <a:gd name="connsiteX18" fmla="*/ 77304 w 1387836"/>
                    <a:gd name="connsiteY18" fmla="*/ 610561 h 650202"/>
                    <a:gd name="connsiteX19" fmla="*/ 82101 w 1387836"/>
                    <a:gd name="connsiteY19" fmla="*/ 618476 h 650202"/>
                    <a:gd name="connsiteX20" fmla="*/ 88726 w 1387836"/>
                    <a:gd name="connsiteY20" fmla="*/ 630261 h 650202"/>
                    <a:gd name="connsiteX21" fmla="*/ 79235 w 1387836"/>
                    <a:gd name="connsiteY21" fmla="*/ 639898 h 650202"/>
                    <a:gd name="connsiteX22" fmla="*/ 72542 w 1387836"/>
                    <a:gd name="connsiteY22" fmla="*/ 646272 h 650202"/>
                    <a:gd name="connsiteX23" fmla="*/ 68230 w 1387836"/>
                    <a:gd name="connsiteY23" fmla="*/ 650203 h 650202"/>
                    <a:gd name="connsiteX24" fmla="*/ 87695 w 1387836"/>
                    <a:gd name="connsiteY24" fmla="*/ 650203 h 650202"/>
                    <a:gd name="connsiteX25" fmla="*/ 88492 w 1387836"/>
                    <a:gd name="connsiteY25" fmla="*/ 649467 h 650202"/>
                    <a:gd name="connsiteX26" fmla="*/ 102078 w 1387836"/>
                    <a:gd name="connsiteY26" fmla="*/ 636054 h 650202"/>
                    <a:gd name="connsiteX27" fmla="*/ 103152 w 1387836"/>
                    <a:gd name="connsiteY27" fmla="*/ 628174 h 650202"/>
                    <a:gd name="connsiteX28" fmla="*/ 93549 w 1387836"/>
                    <a:gd name="connsiteY28" fmla="*/ 611635 h 650202"/>
                    <a:gd name="connsiteX29" fmla="*/ 88483 w 1387836"/>
                    <a:gd name="connsiteY29" fmla="*/ 603539 h 650202"/>
                    <a:gd name="connsiteX30" fmla="*/ 83244 w 1387836"/>
                    <a:gd name="connsiteY30" fmla="*/ 595581 h 650202"/>
                    <a:gd name="connsiteX31" fmla="*/ 77988 w 1387836"/>
                    <a:gd name="connsiteY31" fmla="*/ 587615 h 650202"/>
                    <a:gd name="connsiteX32" fmla="*/ 72299 w 1387836"/>
                    <a:gd name="connsiteY32" fmla="*/ 579891 h 650202"/>
                    <a:gd name="connsiteX33" fmla="*/ 66610 w 1387836"/>
                    <a:gd name="connsiteY33" fmla="*/ 572150 h 650202"/>
                    <a:gd name="connsiteX34" fmla="*/ 63761 w 1387836"/>
                    <a:gd name="connsiteY34" fmla="*/ 568296 h 650202"/>
                    <a:gd name="connsiteX35" fmla="*/ 60791 w 1387836"/>
                    <a:gd name="connsiteY35" fmla="*/ 564642 h 650202"/>
                    <a:gd name="connsiteX36" fmla="*/ 48842 w 1387836"/>
                    <a:gd name="connsiteY36" fmla="*/ 550130 h 650202"/>
                    <a:gd name="connsiteX37" fmla="*/ 47344 w 1387836"/>
                    <a:gd name="connsiteY37" fmla="*/ 548303 h 650202"/>
                    <a:gd name="connsiteX38" fmla="*/ 46972 w 1387836"/>
                    <a:gd name="connsiteY38" fmla="*/ 547826 h 650202"/>
                    <a:gd name="connsiteX39" fmla="*/ 46487 w 1387836"/>
                    <a:gd name="connsiteY39" fmla="*/ 547281 h 650202"/>
                    <a:gd name="connsiteX40" fmla="*/ 45690 w 1387836"/>
                    <a:gd name="connsiteY40" fmla="*/ 546389 h 650202"/>
                    <a:gd name="connsiteX41" fmla="*/ 42477 w 1387836"/>
                    <a:gd name="connsiteY41" fmla="*/ 542873 h 650202"/>
                    <a:gd name="connsiteX42" fmla="*/ 36078 w 1387836"/>
                    <a:gd name="connsiteY42" fmla="*/ 535851 h 650202"/>
                    <a:gd name="connsiteX43" fmla="*/ 29688 w 1387836"/>
                    <a:gd name="connsiteY43" fmla="*/ 528828 h 650202"/>
                    <a:gd name="connsiteX44" fmla="*/ 23021 w 1387836"/>
                    <a:gd name="connsiteY44" fmla="*/ 522048 h 650202"/>
                    <a:gd name="connsiteX45" fmla="*/ 17002 w 1387836"/>
                    <a:gd name="connsiteY45" fmla="*/ 516091 h 650202"/>
                    <a:gd name="connsiteX46" fmla="*/ 25358 w 1387836"/>
                    <a:gd name="connsiteY46" fmla="*/ 514264 h 650202"/>
                    <a:gd name="connsiteX47" fmla="*/ 34650 w 1387836"/>
                    <a:gd name="connsiteY47" fmla="*/ 512099 h 650202"/>
                    <a:gd name="connsiteX48" fmla="*/ 43716 w 1387836"/>
                    <a:gd name="connsiteY48" fmla="*/ 509614 h 650202"/>
                    <a:gd name="connsiteX49" fmla="*/ 52782 w 1387836"/>
                    <a:gd name="connsiteY49" fmla="*/ 507129 h 650202"/>
                    <a:gd name="connsiteX50" fmla="*/ 57319 w 1387836"/>
                    <a:gd name="connsiteY50" fmla="*/ 505899 h 650202"/>
                    <a:gd name="connsiteX51" fmla="*/ 58453 w 1387836"/>
                    <a:gd name="connsiteY51" fmla="*/ 505579 h 650202"/>
                    <a:gd name="connsiteX52" fmla="*/ 58886 w 1387836"/>
                    <a:gd name="connsiteY52" fmla="*/ 505466 h 650202"/>
                    <a:gd name="connsiteX53" fmla="*/ 59146 w 1387836"/>
                    <a:gd name="connsiteY53" fmla="*/ 505362 h 650202"/>
                    <a:gd name="connsiteX54" fmla="*/ 59718 w 1387836"/>
                    <a:gd name="connsiteY54" fmla="*/ 505180 h 650202"/>
                    <a:gd name="connsiteX55" fmla="*/ 61986 w 1387836"/>
                    <a:gd name="connsiteY55" fmla="*/ 504453 h 650202"/>
                    <a:gd name="connsiteX56" fmla="*/ 80058 w 1387836"/>
                    <a:gd name="connsiteY56" fmla="*/ 498495 h 650202"/>
                    <a:gd name="connsiteX57" fmla="*/ 89020 w 1387836"/>
                    <a:gd name="connsiteY57" fmla="*/ 495248 h 650202"/>
                    <a:gd name="connsiteX58" fmla="*/ 97904 w 1387836"/>
                    <a:gd name="connsiteY58" fmla="*/ 491785 h 650202"/>
                    <a:gd name="connsiteX59" fmla="*/ 106780 w 1387836"/>
                    <a:gd name="connsiteY59" fmla="*/ 488356 h 650202"/>
                    <a:gd name="connsiteX60" fmla="*/ 115491 w 1387836"/>
                    <a:gd name="connsiteY60" fmla="*/ 484442 h 650202"/>
                    <a:gd name="connsiteX61" fmla="*/ 124185 w 1387836"/>
                    <a:gd name="connsiteY61" fmla="*/ 480511 h 650202"/>
                    <a:gd name="connsiteX62" fmla="*/ 132792 w 1387836"/>
                    <a:gd name="connsiteY62" fmla="*/ 476380 h 650202"/>
                    <a:gd name="connsiteX63" fmla="*/ 149738 w 1387836"/>
                    <a:gd name="connsiteY63" fmla="*/ 467557 h 650202"/>
                    <a:gd name="connsiteX64" fmla="*/ 153071 w 1387836"/>
                    <a:gd name="connsiteY64" fmla="*/ 460326 h 650202"/>
                    <a:gd name="connsiteX65" fmla="*/ 148776 w 1387836"/>
                    <a:gd name="connsiteY65" fmla="*/ 441726 h 650202"/>
                    <a:gd name="connsiteX66" fmla="*/ 146335 w 1387836"/>
                    <a:gd name="connsiteY66" fmla="*/ 432505 h 650202"/>
                    <a:gd name="connsiteX67" fmla="*/ 143668 w 1387836"/>
                    <a:gd name="connsiteY67" fmla="*/ 423335 h 650202"/>
                    <a:gd name="connsiteX68" fmla="*/ 140966 w 1387836"/>
                    <a:gd name="connsiteY68" fmla="*/ 414173 h 650202"/>
                    <a:gd name="connsiteX69" fmla="*/ 137814 w 1387836"/>
                    <a:gd name="connsiteY69" fmla="*/ 405107 h 650202"/>
                    <a:gd name="connsiteX70" fmla="*/ 134636 w 1387836"/>
                    <a:gd name="connsiteY70" fmla="*/ 396059 h 650202"/>
                    <a:gd name="connsiteX71" fmla="*/ 133052 w 1387836"/>
                    <a:gd name="connsiteY71" fmla="*/ 391547 h 650202"/>
                    <a:gd name="connsiteX72" fmla="*/ 131320 w 1387836"/>
                    <a:gd name="connsiteY72" fmla="*/ 387157 h 650202"/>
                    <a:gd name="connsiteX73" fmla="*/ 124167 w 1387836"/>
                    <a:gd name="connsiteY73" fmla="*/ 369761 h 650202"/>
                    <a:gd name="connsiteX74" fmla="*/ 123275 w 1387836"/>
                    <a:gd name="connsiteY74" fmla="*/ 367579 h 650202"/>
                    <a:gd name="connsiteX75" fmla="*/ 123059 w 1387836"/>
                    <a:gd name="connsiteY75" fmla="*/ 367033 h 650202"/>
                    <a:gd name="connsiteX76" fmla="*/ 122765 w 1387836"/>
                    <a:gd name="connsiteY76" fmla="*/ 366349 h 650202"/>
                    <a:gd name="connsiteX77" fmla="*/ 122245 w 1387836"/>
                    <a:gd name="connsiteY77" fmla="*/ 365275 h 650202"/>
                    <a:gd name="connsiteX78" fmla="*/ 120227 w 1387836"/>
                    <a:gd name="connsiteY78" fmla="*/ 360980 h 650202"/>
                    <a:gd name="connsiteX79" fmla="*/ 116184 w 1387836"/>
                    <a:gd name="connsiteY79" fmla="*/ 352356 h 650202"/>
                    <a:gd name="connsiteX80" fmla="*/ 112140 w 1387836"/>
                    <a:gd name="connsiteY80" fmla="*/ 343775 h 650202"/>
                    <a:gd name="connsiteX81" fmla="*/ 107767 w 1387836"/>
                    <a:gd name="connsiteY81" fmla="*/ 335341 h 650202"/>
                    <a:gd name="connsiteX82" fmla="*/ 103767 w 1387836"/>
                    <a:gd name="connsiteY82" fmla="*/ 327868 h 650202"/>
                    <a:gd name="connsiteX83" fmla="*/ 112304 w 1387836"/>
                    <a:gd name="connsiteY83" fmla="*/ 328595 h 650202"/>
                    <a:gd name="connsiteX84" fmla="*/ 121795 w 1387836"/>
                    <a:gd name="connsiteY84" fmla="*/ 329262 h 650202"/>
                    <a:gd name="connsiteX85" fmla="*/ 131207 w 1387836"/>
                    <a:gd name="connsiteY85" fmla="*/ 329557 h 650202"/>
                    <a:gd name="connsiteX86" fmla="*/ 140602 w 1387836"/>
                    <a:gd name="connsiteY86" fmla="*/ 329851 h 650202"/>
                    <a:gd name="connsiteX87" fmla="*/ 145304 w 1387836"/>
                    <a:gd name="connsiteY87" fmla="*/ 330007 h 650202"/>
                    <a:gd name="connsiteX88" fmla="*/ 146482 w 1387836"/>
                    <a:gd name="connsiteY88" fmla="*/ 330050 h 650202"/>
                    <a:gd name="connsiteX89" fmla="*/ 146932 w 1387836"/>
                    <a:gd name="connsiteY89" fmla="*/ 330068 h 650202"/>
                    <a:gd name="connsiteX90" fmla="*/ 147218 w 1387836"/>
                    <a:gd name="connsiteY90" fmla="*/ 330050 h 650202"/>
                    <a:gd name="connsiteX91" fmla="*/ 147815 w 1387836"/>
                    <a:gd name="connsiteY91" fmla="*/ 330033 h 650202"/>
                    <a:gd name="connsiteX92" fmla="*/ 150188 w 1387836"/>
                    <a:gd name="connsiteY92" fmla="*/ 329998 h 650202"/>
                    <a:gd name="connsiteX93" fmla="*/ 169212 w 1387836"/>
                    <a:gd name="connsiteY93" fmla="*/ 329643 h 650202"/>
                    <a:gd name="connsiteX94" fmla="*/ 178737 w 1387836"/>
                    <a:gd name="connsiteY94" fmla="*/ 329184 h 650202"/>
                    <a:gd name="connsiteX95" fmla="*/ 188245 w 1387836"/>
                    <a:gd name="connsiteY95" fmla="*/ 328492 h 650202"/>
                    <a:gd name="connsiteX96" fmla="*/ 197752 w 1387836"/>
                    <a:gd name="connsiteY96" fmla="*/ 327816 h 650202"/>
                    <a:gd name="connsiteX97" fmla="*/ 207234 w 1387836"/>
                    <a:gd name="connsiteY97" fmla="*/ 326656 h 650202"/>
                    <a:gd name="connsiteX98" fmla="*/ 216698 w 1387836"/>
                    <a:gd name="connsiteY98" fmla="*/ 325461 h 650202"/>
                    <a:gd name="connsiteX99" fmla="*/ 226137 w 1387836"/>
                    <a:gd name="connsiteY99" fmla="*/ 324041 h 650202"/>
                    <a:gd name="connsiteX100" fmla="*/ 244936 w 1387836"/>
                    <a:gd name="connsiteY100" fmla="*/ 320620 h 650202"/>
                    <a:gd name="connsiteX101" fmla="*/ 250252 w 1387836"/>
                    <a:gd name="connsiteY101" fmla="*/ 314706 h 650202"/>
                    <a:gd name="connsiteX102" fmla="*/ 251620 w 1387836"/>
                    <a:gd name="connsiteY102" fmla="*/ 295639 h 650202"/>
                    <a:gd name="connsiteX103" fmla="*/ 252010 w 1387836"/>
                    <a:gd name="connsiteY103" fmla="*/ 286097 h 650202"/>
                    <a:gd name="connsiteX104" fmla="*/ 252175 w 1387836"/>
                    <a:gd name="connsiteY104" fmla="*/ 276546 h 650202"/>
                    <a:gd name="connsiteX105" fmla="*/ 252305 w 1387836"/>
                    <a:gd name="connsiteY105" fmla="*/ 266995 h 650202"/>
                    <a:gd name="connsiteX106" fmla="*/ 251941 w 1387836"/>
                    <a:gd name="connsiteY106" fmla="*/ 257426 h 650202"/>
                    <a:gd name="connsiteX107" fmla="*/ 251595 w 1387836"/>
                    <a:gd name="connsiteY107" fmla="*/ 247841 h 650202"/>
                    <a:gd name="connsiteX108" fmla="*/ 251404 w 1387836"/>
                    <a:gd name="connsiteY108" fmla="*/ 243052 h 650202"/>
                    <a:gd name="connsiteX109" fmla="*/ 251032 w 1387836"/>
                    <a:gd name="connsiteY109" fmla="*/ 238359 h 650202"/>
                    <a:gd name="connsiteX110" fmla="*/ 249334 w 1387836"/>
                    <a:gd name="connsiteY110" fmla="*/ 219612 h 650202"/>
                    <a:gd name="connsiteX111" fmla="*/ 249135 w 1387836"/>
                    <a:gd name="connsiteY111" fmla="*/ 217274 h 650202"/>
                    <a:gd name="connsiteX112" fmla="*/ 249075 w 1387836"/>
                    <a:gd name="connsiteY112" fmla="*/ 216685 h 650202"/>
                    <a:gd name="connsiteX113" fmla="*/ 248997 w 1387836"/>
                    <a:gd name="connsiteY113" fmla="*/ 215941 h 650202"/>
                    <a:gd name="connsiteX114" fmla="*/ 248824 w 1387836"/>
                    <a:gd name="connsiteY114" fmla="*/ 214754 h 650202"/>
                    <a:gd name="connsiteX115" fmla="*/ 248174 w 1387836"/>
                    <a:gd name="connsiteY115" fmla="*/ 210070 h 650202"/>
                    <a:gd name="connsiteX116" fmla="*/ 246832 w 1387836"/>
                    <a:gd name="connsiteY116" fmla="*/ 200649 h 650202"/>
                    <a:gd name="connsiteX117" fmla="*/ 245499 w 1387836"/>
                    <a:gd name="connsiteY117" fmla="*/ 191236 h 650202"/>
                    <a:gd name="connsiteX118" fmla="*/ 243827 w 1387836"/>
                    <a:gd name="connsiteY118" fmla="*/ 181876 h 650202"/>
                    <a:gd name="connsiteX119" fmla="*/ 242199 w 1387836"/>
                    <a:gd name="connsiteY119" fmla="*/ 173572 h 650202"/>
                    <a:gd name="connsiteX120" fmla="*/ 250148 w 1387836"/>
                    <a:gd name="connsiteY120" fmla="*/ 176767 h 650202"/>
                    <a:gd name="connsiteX121" fmla="*/ 259033 w 1387836"/>
                    <a:gd name="connsiteY121" fmla="*/ 180213 h 650202"/>
                    <a:gd name="connsiteX122" fmla="*/ 267908 w 1387836"/>
                    <a:gd name="connsiteY122" fmla="*/ 183279 h 650202"/>
                    <a:gd name="connsiteX123" fmla="*/ 276793 w 1387836"/>
                    <a:gd name="connsiteY123" fmla="*/ 186327 h 650202"/>
                    <a:gd name="connsiteX124" fmla="*/ 281252 w 1387836"/>
                    <a:gd name="connsiteY124" fmla="*/ 187859 h 650202"/>
                    <a:gd name="connsiteX125" fmla="*/ 282360 w 1387836"/>
                    <a:gd name="connsiteY125" fmla="*/ 188249 h 650202"/>
                    <a:gd name="connsiteX126" fmla="*/ 282785 w 1387836"/>
                    <a:gd name="connsiteY126" fmla="*/ 188388 h 650202"/>
                    <a:gd name="connsiteX127" fmla="*/ 283062 w 1387836"/>
                    <a:gd name="connsiteY127" fmla="*/ 188466 h 650202"/>
                    <a:gd name="connsiteX128" fmla="*/ 283633 w 1387836"/>
                    <a:gd name="connsiteY128" fmla="*/ 188639 h 650202"/>
                    <a:gd name="connsiteX129" fmla="*/ 285919 w 1387836"/>
                    <a:gd name="connsiteY129" fmla="*/ 189314 h 650202"/>
                    <a:gd name="connsiteX130" fmla="*/ 304207 w 1387836"/>
                    <a:gd name="connsiteY130" fmla="*/ 194587 h 650202"/>
                    <a:gd name="connsiteX131" fmla="*/ 313438 w 1387836"/>
                    <a:gd name="connsiteY131" fmla="*/ 196934 h 650202"/>
                    <a:gd name="connsiteX132" fmla="*/ 322712 w 1387836"/>
                    <a:gd name="connsiteY132" fmla="*/ 199073 h 650202"/>
                    <a:gd name="connsiteX133" fmla="*/ 332003 w 1387836"/>
                    <a:gd name="connsiteY133" fmla="*/ 201229 h 650202"/>
                    <a:gd name="connsiteX134" fmla="*/ 341459 w 1387836"/>
                    <a:gd name="connsiteY134" fmla="*/ 202917 h 650202"/>
                    <a:gd name="connsiteX135" fmla="*/ 350940 w 1387836"/>
                    <a:gd name="connsiteY135" fmla="*/ 204589 h 650202"/>
                    <a:gd name="connsiteX136" fmla="*/ 355677 w 1387836"/>
                    <a:gd name="connsiteY136" fmla="*/ 205403 h 650202"/>
                    <a:gd name="connsiteX137" fmla="*/ 360344 w 1387836"/>
                    <a:gd name="connsiteY137" fmla="*/ 206009 h 650202"/>
                    <a:gd name="connsiteX138" fmla="*/ 379022 w 1387836"/>
                    <a:gd name="connsiteY138" fmla="*/ 208243 h 650202"/>
                    <a:gd name="connsiteX139" fmla="*/ 379204 w 1387836"/>
                    <a:gd name="connsiteY139" fmla="*/ 208269 h 650202"/>
                    <a:gd name="connsiteX140" fmla="*/ 386018 w 1387836"/>
                    <a:gd name="connsiteY140" fmla="*/ 204182 h 650202"/>
                    <a:gd name="connsiteX141" fmla="*/ 392963 w 1387836"/>
                    <a:gd name="connsiteY141" fmla="*/ 186353 h 650202"/>
                    <a:gd name="connsiteX142" fmla="*/ 396123 w 1387836"/>
                    <a:gd name="connsiteY142" fmla="*/ 177356 h 650202"/>
                    <a:gd name="connsiteX143" fmla="*/ 399094 w 1387836"/>
                    <a:gd name="connsiteY143" fmla="*/ 168272 h 650202"/>
                    <a:gd name="connsiteX144" fmla="*/ 402029 w 1387836"/>
                    <a:gd name="connsiteY144" fmla="*/ 159206 h 650202"/>
                    <a:gd name="connsiteX145" fmla="*/ 404523 w 1387836"/>
                    <a:gd name="connsiteY145" fmla="*/ 149932 h 650202"/>
                    <a:gd name="connsiteX146" fmla="*/ 407008 w 1387836"/>
                    <a:gd name="connsiteY146" fmla="*/ 140658 h 650202"/>
                    <a:gd name="connsiteX147" fmla="*/ 408246 w 1387836"/>
                    <a:gd name="connsiteY147" fmla="*/ 136043 h 650202"/>
                    <a:gd name="connsiteX148" fmla="*/ 409259 w 1387836"/>
                    <a:gd name="connsiteY148" fmla="*/ 131445 h 650202"/>
                    <a:gd name="connsiteX149" fmla="*/ 413165 w 1387836"/>
                    <a:gd name="connsiteY149" fmla="*/ 113045 h 650202"/>
                    <a:gd name="connsiteX150" fmla="*/ 413667 w 1387836"/>
                    <a:gd name="connsiteY150" fmla="*/ 110733 h 650202"/>
                    <a:gd name="connsiteX151" fmla="*/ 413788 w 1387836"/>
                    <a:gd name="connsiteY151" fmla="*/ 110187 h 650202"/>
                    <a:gd name="connsiteX152" fmla="*/ 413935 w 1387836"/>
                    <a:gd name="connsiteY152" fmla="*/ 109443 h 650202"/>
                    <a:gd name="connsiteX153" fmla="*/ 414117 w 1387836"/>
                    <a:gd name="connsiteY153" fmla="*/ 108265 h 650202"/>
                    <a:gd name="connsiteX154" fmla="*/ 414870 w 1387836"/>
                    <a:gd name="connsiteY154" fmla="*/ 103563 h 650202"/>
                    <a:gd name="connsiteX155" fmla="*/ 416377 w 1387836"/>
                    <a:gd name="connsiteY155" fmla="*/ 94185 h 650202"/>
                    <a:gd name="connsiteX156" fmla="*/ 417884 w 1387836"/>
                    <a:gd name="connsiteY156" fmla="*/ 84790 h 650202"/>
                    <a:gd name="connsiteX157" fmla="*/ 419018 w 1387836"/>
                    <a:gd name="connsiteY157" fmla="*/ 75352 h 650202"/>
                    <a:gd name="connsiteX158" fmla="*/ 419927 w 1387836"/>
                    <a:gd name="connsiteY158" fmla="*/ 66935 h 650202"/>
                    <a:gd name="connsiteX159" fmla="*/ 426577 w 1387836"/>
                    <a:gd name="connsiteY159" fmla="*/ 72347 h 650202"/>
                    <a:gd name="connsiteX160" fmla="*/ 434050 w 1387836"/>
                    <a:gd name="connsiteY160" fmla="*/ 78252 h 650202"/>
                    <a:gd name="connsiteX161" fmla="*/ 441644 w 1387836"/>
                    <a:gd name="connsiteY161" fmla="*/ 83803 h 650202"/>
                    <a:gd name="connsiteX162" fmla="*/ 449238 w 1387836"/>
                    <a:gd name="connsiteY162" fmla="*/ 89336 h 650202"/>
                    <a:gd name="connsiteX163" fmla="*/ 453040 w 1387836"/>
                    <a:gd name="connsiteY163" fmla="*/ 92098 h 650202"/>
                    <a:gd name="connsiteX164" fmla="*/ 453975 w 1387836"/>
                    <a:gd name="connsiteY164" fmla="*/ 92808 h 650202"/>
                    <a:gd name="connsiteX165" fmla="*/ 454347 w 1387836"/>
                    <a:gd name="connsiteY165" fmla="*/ 93068 h 650202"/>
                    <a:gd name="connsiteX166" fmla="*/ 454590 w 1387836"/>
                    <a:gd name="connsiteY166" fmla="*/ 93215 h 650202"/>
                    <a:gd name="connsiteX167" fmla="*/ 455092 w 1387836"/>
                    <a:gd name="connsiteY167" fmla="*/ 93544 h 650202"/>
                    <a:gd name="connsiteX168" fmla="*/ 457075 w 1387836"/>
                    <a:gd name="connsiteY168" fmla="*/ 94860 h 650202"/>
                    <a:gd name="connsiteX169" fmla="*/ 473008 w 1387836"/>
                    <a:gd name="connsiteY169" fmla="*/ 105269 h 650202"/>
                    <a:gd name="connsiteX170" fmla="*/ 481121 w 1387836"/>
                    <a:gd name="connsiteY170" fmla="*/ 110265 h 650202"/>
                    <a:gd name="connsiteX171" fmla="*/ 489347 w 1387836"/>
                    <a:gd name="connsiteY171" fmla="*/ 115053 h 650202"/>
                    <a:gd name="connsiteX172" fmla="*/ 497599 w 1387836"/>
                    <a:gd name="connsiteY172" fmla="*/ 119842 h 650202"/>
                    <a:gd name="connsiteX173" fmla="*/ 506077 w 1387836"/>
                    <a:gd name="connsiteY173" fmla="*/ 124224 h 650202"/>
                    <a:gd name="connsiteX174" fmla="*/ 514563 w 1387836"/>
                    <a:gd name="connsiteY174" fmla="*/ 128570 h 650202"/>
                    <a:gd name="connsiteX175" fmla="*/ 523152 w 1387836"/>
                    <a:gd name="connsiteY175" fmla="*/ 132718 h 650202"/>
                    <a:gd name="connsiteX176" fmla="*/ 540618 w 1387836"/>
                    <a:gd name="connsiteY176" fmla="*/ 140477 h 650202"/>
                    <a:gd name="connsiteX177" fmla="*/ 548350 w 1387836"/>
                    <a:gd name="connsiteY177" fmla="*/ 138580 h 650202"/>
                    <a:gd name="connsiteX178" fmla="*/ 560222 w 1387836"/>
                    <a:gd name="connsiteY178" fmla="*/ 123609 h 650202"/>
                    <a:gd name="connsiteX179" fmla="*/ 565902 w 1387836"/>
                    <a:gd name="connsiteY179" fmla="*/ 115946 h 650202"/>
                    <a:gd name="connsiteX180" fmla="*/ 571418 w 1387836"/>
                    <a:gd name="connsiteY180" fmla="*/ 108135 h 650202"/>
                    <a:gd name="connsiteX181" fmla="*/ 576899 w 1387836"/>
                    <a:gd name="connsiteY181" fmla="*/ 100359 h 650202"/>
                    <a:gd name="connsiteX182" fmla="*/ 582008 w 1387836"/>
                    <a:gd name="connsiteY182" fmla="*/ 92211 h 650202"/>
                    <a:gd name="connsiteX183" fmla="*/ 587126 w 1387836"/>
                    <a:gd name="connsiteY183" fmla="*/ 84089 h 650202"/>
                    <a:gd name="connsiteX184" fmla="*/ 589671 w 1387836"/>
                    <a:gd name="connsiteY184" fmla="*/ 80028 h 650202"/>
                    <a:gd name="connsiteX185" fmla="*/ 592009 w 1387836"/>
                    <a:gd name="connsiteY185" fmla="*/ 75932 h 650202"/>
                    <a:gd name="connsiteX186" fmla="*/ 601162 w 1387836"/>
                    <a:gd name="connsiteY186" fmla="*/ 59506 h 650202"/>
                    <a:gd name="connsiteX187" fmla="*/ 602314 w 1387836"/>
                    <a:gd name="connsiteY187" fmla="*/ 57453 h 650202"/>
                    <a:gd name="connsiteX188" fmla="*/ 602591 w 1387836"/>
                    <a:gd name="connsiteY188" fmla="*/ 56934 h 650202"/>
                    <a:gd name="connsiteX189" fmla="*/ 602937 w 1387836"/>
                    <a:gd name="connsiteY189" fmla="*/ 56284 h 650202"/>
                    <a:gd name="connsiteX190" fmla="*/ 603465 w 1387836"/>
                    <a:gd name="connsiteY190" fmla="*/ 55202 h 650202"/>
                    <a:gd name="connsiteX191" fmla="*/ 605561 w 1387836"/>
                    <a:gd name="connsiteY191" fmla="*/ 50950 h 650202"/>
                    <a:gd name="connsiteX192" fmla="*/ 609778 w 1387836"/>
                    <a:gd name="connsiteY192" fmla="*/ 42430 h 650202"/>
                    <a:gd name="connsiteX193" fmla="*/ 613978 w 1387836"/>
                    <a:gd name="connsiteY193" fmla="*/ 33918 h 650202"/>
                    <a:gd name="connsiteX194" fmla="*/ 617848 w 1387836"/>
                    <a:gd name="connsiteY194" fmla="*/ 25233 h 650202"/>
                    <a:gd name="connsiteX195" fmla="*/ 621182 w 1387836"/>
                    <a:gd name="connsiteY195" fmla="*/ 17466 h 650202"/>
                    <a:gd name="connsiteX196" fmla="*/ 625936 w 1387836"/>
                    <a:gd name="connsiteY196" fmla="*/ 24583 h 650202"/>
                    <a:gd name="connsiteX197" fmla="*/ 631348 w 1387836"/>
                    <a:gd name="connsiteY197" fmla="*/ 32411 h 650202"/>
                    <a:gd name="connsiteX198" fmla="*/ 636959 w 1387836"/>
                    <a:gd name="connsiteY198" fmla="*/ 39945 h 650202"/>
                    <a:gd name="connsiteX199" fmla="*/ 642587 w 1387836"/>
                    <a:gd name="connsiteY199" fmla="*/ 47478 h 650202"/>
                    <a:gd name="connsiteX200" fmla="*/ 645393 w 1387836"/>
                    <a:gd name="connsiteY200" fmla="*/ 51271 h 650202"/>
                    <a:gd name="connsiteX201" fmla="*/ 646111 w 1387836"/>
                    <a:gd name="connsiteY201" fmla="*/ 52197 h 650202"/>
                    <a:gd name="connsiteX202" fmla="*/ 646363 w 1387836"/>
                    <a:gd name="connsiteY202" fmla="*/ 52535 h 650202"/>
                    <a:gd name="connsiteX203" fmla="*/ 646562 w 1387836"/>
                    <a:gd name="connsiteY203" fmla="*/ 52777 h 650202"/>
                    <a:gd name="connsiteX204" fmla="*/ 646943 w 1387836"/>
                    <a:gd name="connsiteY204" fmla="*/ 53236 h 650202"/>
                    <a:gd name="connsiteX205" fmla="*/ 648449 w 1387836"/>
                    <a:gd name="connsiteY205" fmla="*/ 55072 h 650202"/>
                    <a:gd name="connsiteX206" fmla="*/ 660589 w 1387836"/>
                    <a:gd name="connsiteY206" fmla="*/ 69723 h 650202"/>
                    <a:gd name="connsiteX207" fmla="*/ 666893 w 1387836"/>
                    <a:gd name="connsiteY207" fmla="*/ 76884 h 650202"/>
                    <a:gd name="connsiteX208" fmla="*/ 673344 w 1387836"/>
                    <a:gd name="connsiteY208" fmla="*/ 83872 h 650202"/>
                    <a:gd name="connsiteX209" fmla="*/ 679813 w 1387836"/>
                    <a:gd name="connsiteY209" fmla="*/ 90895 h 650202"/>
                    <a:gd name="connsiteX210" fmla="*/ 686619 w 1387836"/>
                    <a:gd name="connsiteY210" fmla="*/ 97571 h 650202"/>
                    <a:gd name="connsiteX211" fmla="*/ 693468 w 1387836"/>
                    <a:gd name="connsiteY211" fmla="*/ 104238 h 650202"/>
                    <a:gd name="connsiteX212" fmla="*/ 700456 w 1387836"/>
                    <a:gd name="connsiteY212" fmla="*/ 110750 h 650202"/>
                    <a:gd name="connsiteX213" fmla="*/ 714856 w 1387836"/>
                    <a:gd name="connsiteY213" fmla="*/ 123288 h 650202"/>
                    <a:gd name="connsiteX214" fmla="*/ 722788 w 1387836"/>
                    <a:gd name="connsiteY214" fmla="*/ 123765 h 650202"/>
                    <a:gd name="connsiteX215" fmla="*/ 738539 w 1387836"/>
                    <a:gd name="connsiteY215" fmla="*/ 112949 h 650202"/>
                    <a:gd name="connsiteX216" fmla="*/ 746228 w 1387836"/>
                    <a:gd name="connsiteY216" fmla="*/ 107304 h 650202"/>
                    <a:gd name="connsiteX217" fmla="*/ 753796 w 1387836"/>
                    <a:gd name="connsiteY217" fmla="*/ 101485 h 650202"/>
                    <a:gd name="connsiteX218" fmla="*/ 761338 w 1387836"/>
                    <a:gd name="connsiteY218" fmla="*/ 95631 h 650202"/>
                    <a:gd name="connsiteX219" fmla="*/ 768612 w 1387836"/>
                    <a:gd name="connsiteY219" fmla="*/ 89379 h 650202"/>
                    <a:gd name="connsiteX220" fmla="*/ 775885 w 1387836"/>
                    <a:gd name="connsiteY220" fmla="*/ 83110 h 650202"/>
                    <a:gd name="connsiteX221" fmla="*/ 779522 w 1387836"/>
                    <a:gd name="connsiteY221" fmla="*/ 79984 h 650202"/>
                    <a:gd name="connsiteX222" fmla="*/ 782960 w 1387836"/>
                    <a:gd name="connsiteY222" fmla="*/ 76755 h 650202"/>
                    <a:gd name="connsiteX223" fmla="*/ 796537 w 1387836"/>
                    <a:gd name="connsiteY223" fmla="*/ 63766 h 650202"/>
                    <a:gd name="connsiteX224" fmla="*/ 798234 w 1387836"/>
                    <a:gd name="connsiteY224" fmla="*/ 62138 h 650202"/>
                    <a:gd name="connsiteX225" fmla="*/ 798650 w 1387836"/>
                    <a:gd name="connsiteY225" fmla="*/ 61722 h 650202"/>
                    <a:gd name="connsiteX226" fmla="*/ 799196 w 1387836"/>
                    <a:gd name="connsiteY226" fmla="*/ 61185 h 650202"/>
                    <a:gd name="connsiteX227" fmla="*/ 800009 w 1387836"/>
                    <a:gd name="connsiteY227" fmla="*/ 60328 h 650202"/>
                    <a:gd name="connsiteX228" fmla="*/ 803274 w 1387836"/>
                    <a:gd name="connsiteY228" fmla="*/ 56873 h 650202"/>
                    <a:gd name="connsiteX229" fmla="*/ 809812 w 1387836"/>
                    <a:gd name="connsiteY229" fmla="*/ 49955 h 650202"/>
                    <a:gd name="connsiteX230" fmla="*/ 816341 w 1387836"/>
                    <a:gd name="connsiteY230" fmla="*/ 43053 h 650202"/>
                    <a:gd name="connsiteX231" fmla="*/ 822601 w 1387836"/>
                    <a:gd name="connsiteY231" fmla="*/ 35901 h 650202"/>
                    <a:gd name="connsiteX232" fmla="*/ 828100 w 1387836"/>
                    <a:gd name="connsiteY232" fmla="*/ 29459 h 650202"/>
                    <a:gd name="connsiteX233" fmla="*/ 830550 w 1387836"/>
                    <a:gd name="connsiteY233" fmla="*/ 37659 h 650202"/>
                    <a:gd name="connsiteX234" fmla="*/ 833390 w 1387836"/>
                    <a:gd name="connsiteY234" fmla="*/ 46777 h 650202"/>
                    <a:gd name="connsiteX235" fmla="*/ 836551 w 1387836"/>
                    <a:gd name="connsiteY235" fmla="*/ 55618 h 650202"/>
                    <a:gd name="connsiteX236" fmla="*/ 839685 w 1387836"/>
                    <a:gd name="connsiteY236" fmla="*/ 64484 h 650202"/>
                    <a:gd name="connsiteX237" fmla="*/ 841279 w 1387836"/>
                    <a:gd name="connsiteY237" fmla="*/ 68909 h 650202"/>
                    <a:gd name="connsiteX238" fmla="*/ 841668 w 1387836"/>
                    <a:gd name="connsiteY238" fmla="*/ 70009 h 650202"/>
                    <a:gd name="connsiteX239" fmla="*/ 841816 w 1387836"/>
                    <a:gd name="connsiteY239" fmla="*/ 70425 h 650202"/>
                    <a:gd name="connsiteX240" fmla="*/ 841937 w 1387836"/>
                    <a:gd name="connsiteY240" fmla="*/ 70702 h 650202"/>
                    <a:gd name="connsiteX241" fmla="*/ 842171 w 1387836"/>
                    <a:gd name="connsiteY241" fmla="*/ 71247 h 650202"/>
                    <a:gd name="connsiteX242" fmla="*/ 843071 w 1387836"/>
                    <a:gd name="connsiteY242" fmla="*/ 73447 h 650202"/>
                    <a:gd name="connsiteX243" fmla="*/ 850362 w 1387836"/>
                    <a:gd name="connsiteY243" fmla="*/ 91042 h 650202"/>
                    <a:gd name="connsiteX244" fmla="*/ 854267 w 1387836"/>
                    <a:gd name="connsiteY244" fmla="*/ 99718 h 650202"/>
                    <a:gd name="connsiteX245" fmla="*/ 858372 w 1387836"/>
                    <a:gd name="connsiteY245" fmla="*/ 108308 h 650202"/>
                    <a:gd name="connsiteX246" fmla="*/ 862493 w 1387836"/>
                    <a:gd name="connsiteY246" fmla="*/ 116915 h 650202"/>
                    <a:gd name="connsiteX247" fmla="*/ 867022 w 1387836"/>
                    <a:gd name="connsiteY247" fmla="*/ 125323 h 650202"/>
                    <a:gd name="connsiteX248" fmla="*/ 871594 w 1387836"/>
                    <a:gd name="connsiteY248" fmla="*/ 133705 h 650202"/>
                    <a:gd name="connsiteX249" fmla="*/ 876348 w 1387836"/>
                    <a:gd name="connsiteY249" fmla="*/ 141975 h 650202"/>
                    <a:gd name="connsiteX250" fmla="*/ 886419 w 1387836"/>
                    <a:gd name="connsiteY250" fmla="*/ 158210 h 650202"/>
                    <a:gd name="connsiteX251" fmla="*/ 893865 w 1387836"/>
                    <a:gd name="connsiteY251" fmla="*/ 160999 h 650202"/>
                    <a:gd name="connsiteX252" fmla="*/ 912093 w 1387836"/>
                    <a:gd name="connsiteY252" fmla="*/ 155301 h 650202"/>
                    <a:gd name="connsiteX253" fmla="*/ 921116 w 1387836"/>
                    <a:gd name="connsiteY253" fmla="*/ 152175 h 650202"/>
                    <a:gd name="connsiteX254" fmla="*/ 930043 w 1387836"/>
                    <a:gd name="connsiteY254" fmla="*/ 148859 h 650202"/>
                    <a:gd name="connsiteX255" fmla="*/ 938979 w 1387836"/>
                    <a:gd name="connsiteY255" fmla="*/ 145473 h 650202"/>
                    <a:gd name="connsiteX256" fmla="*/ 947785 w 1387836"/>
                    <a:gd name="connsiteY256" fmla="*/ 141654 h 650202"/>
                    <a:gd name="connsiteX257" fmla="*/ 956583 w 1387836"/>
                    <a:gd name="connsiteY257" fmla="*/ 137818 h 650202"/>
                    <a:gd name="connsiteX258" fmla="*/ 960973 w 1387836"/>
                    <a:gd name="connsiteY258" fmla="*/ 135896 h 650202"/>
                    <a:gd name="connsiteX259" fmla="*/ 965199 w 1387836"/>
                    <a:gd name="connsiteY259" fmla="*/ 133809 h 650202"/>
                    <a:gd name="connsiteX260" fmla="*/ 982015 w 1387836"/>
                    <a:gd name="connsiteY260" fmla="*/ 125401 h 650202"/>
                    <a:gd name="connsiteX261" fmla="*/ 984128 w 1387836"/>
                    <a:gd name="connsiteY261" fmla="*/ 124353 h 650202"/>
                    <a:gd name="connsiteX262" fmla="*/ 984647 w 1387836"/>
                    <a:gd name="connsiteY262" fmla="*/ 124102 h 650202"/>
                    <a:gd name="connsiteX263" fmla="*/ 985314 w 1387836"/>
                    <a:gd name="connsiteY263" fmla="*/ 123739 h 650202"/>
                    <a:gd name="connsiteX264" fmla="*/ 986344 w 1387836"/>
                    <a:gd name="connsiteY264" fmla="*/ 123158 h 650202"/>
                    <a:gd name="connsiteX265" fmla="*/ 990483 w 1387836"/>
                    <a:gd name="connsiteY265" fmla="*/ 120821 h 650202"/>
                    <a:gd name="connsiteX266" fmla="*/ 998753 w 1387836"/>
                    <a:gd name="connsiteY266" fmla="*/ 116153 h 650202"/>
                    <a:gd name="connsiteX267" fmla="*/ 1007031 w 1387836"/>
                    <a:gd name="connsiteY267" fmla="*/ 111469 h 650202"/>
                    <a:gd name="connsiteX268" fmla="*/ 1015136 w 1387836"/>
                    <a:gd name="connsiteY268" fmla="*/ 106481 h 650202"/>
                    <a:gd name="connsiteX269" fmla="*/ 1022271 w 1387836"/>
                    <a:gd name="connsiteY269" fmla="*/ 101935 h 650202"/>
                    <a:gd name="connsiteX270" fmla="*/ 1022202 w 1387836"/>
                    <a:gd name="connsiteY270" fmla="*/ 110508 h 650202"/>
                    <a:gd name="connsiteX271" fmla="*/ 1022245 w 1387836"/>
                    <a:gd name="connsiteY271" fmla="*/ 120033 h 650202"/>
                    <a:gd name="connsiteX272" fmla="*/ 1022643 w 1387836"/>
                    <a:gd name="connsiteY272" fmla="*/ 129428 h 650202"/>
                    <a:gd name="connsiteX273" fmla="*/ 1023042 w 1387836"/>
                    <a:gd name="connsiteY273" fmla="*/ 138823 h 650202"/>
                    <a:gd name="connsiteX274" fmla="*/ 1023241 w 1387836"/>
                    <a:gd name="connsiteY274" fmla="*/ 143507 h 650202"/>
                    <a:gd name="connsiteX275" fmla="*/ 1023284 w 1387836"/>
                    <a:gd name="connsiteY275" fmla="*/ 144702 h 650202"/>
                    <a:gd name="connsiteX276" fmla="*/ 1023310 w 1387836"/>
                    <a:gd name="connsiteY276" fmla="*/ 145135 h 650202"/>
                    <a:gd name="connsiteX277" fmla="*/ 1023336 w 1387836"/>
                    <a:gd name="connsiteY277" fmla="*/ 145430 h 650202"/>
                    <a:gd name="connsiteX278" fmla="*/ 1023388 w 1387836"/>
                    <a:gd name="connsiteY278" fmla="*/ 146027 h 650202"/>
                    <a:gd name="connsiteX279" fmla="*/ 1023613 w 1387836"/>
                    <a:gd name="connsiteY279" fmla="*/ 148391 h 650202"/>
                    <a:gd name="connsiteX280" fmla="*/ 1025380 w 1387836"/>
                    <a:gd name="connsiteY280" fmla="*/ 167346 h 650202"/>
                    <a:gd name="connsiteX281" fmla="*/ 1026566 w 1387836"/>
                    <a:gd name="connsiteY281" fmla="*/ 176793 h 650202"/>
                    <a:gd name="connsiteX282" fmla="*/ 1027951 w 1387836"/>
                    <a:gd name="connsiteY282" fmla="*/ 186223 h 650202"/>
                    <a:gd name="connsiteX283" fmla="*/ 1029337 w 1387836"/>
                    <a:gd name="connsiteY283" fmla="*/ 195644 h 650202"/>
                    <a:gd name="connsiteX284" fmla="*/ 1031199 w 1387836"/>
                    <a:gd name="connsiteY284" fmla="*/ 205004 h 650202"/>
                    <a:gd name="connsiteX285" fmla="*/ 1033112 w 1387836"/>
                    <a:gd name="connsiteY285" fmla="*/ 214356 h 650202"/>
                    <a:gd name="connsiteX286" fmla="*/ 1035216 w 1387836"/>
                    <a:gd name="connsiteY286" fmla="*/ 223673 h 650202"/>
                    <a:gd name="connsiteX287" fmla="*/ 1040039 w 1387836"/>
                    <a:gd name="connsiteY287" fmla="*/ 242169 h 650202"/>
                    <a:gd name="connsiteX288" fmla="*/ 1046343 w 1387836"/>
                    <a:gd name="connsiteY288" fmla="*/ 247027 h 650202"/>
                    <a:gd name="connsiteX289" fmla="*/ 1065454 w 1387836"/>
                    <a:gd name="connsiteY289" fmla="*/ 246957 h 650202"/>
                    <a:gd name="connsiteX290" fmla="*/ 1074996 w 1387836"/>
                    <a:gd name="connsiteY290" fmla="*/ 246637 h 650202"/>
                    <a:gd name="connsiteX291" fmla="*/ 1084530 w 1387836"/>
                    <a:gd name="connsiteY291" fmla="*/ 246083 h 650202"/>
                    <a:gd name="connsiteX292" fmla="*/ 1094055 w 1387836"/>
                    <a:gd name="connsiteY292" fmla="*/ 245494 h 650202"/>
                    <a:gd name="connsiteX293" fmla="*/ 1103606 w 1387836"/>
                    <a:gd name="connsiteY293" fmla="*/ 244446 h 650202"/>
                    <a:gd name="connsiteX294" fmla="*/ 1113131 w 1387836"/>
                    <a:gd name="connsiteY294" fmla="*/ 243364 h 650202"/>
                    <a:gd name="connsiteX295" fmla="*/ 1117902 w 1387836"/>
                    <a:gd name="connsiteY295" fmla="*/ 242818 h 650202"/>
                    <a:gd name="connsiteX296" fmla="*/ 1122552 w 1387836"/>
                    <a:gd name="connsiteY296" fmla="*/ 242074 h 650202"/>
                    <a:gd name="connsiteX297" fmla="*/ 1141108 w 1387836"/>
                    <a:gd name="connsiteY297" fmla="*/ 239008 h 650202"/>
                    <a:gd name="connsiteX298" fmla="*/ 1143438 w 1387836"/>
                    <a:gd name="connsiteY298" fmla="*/ 238628 h 650202"/>
                    <a:gd name="connsiteX299" fmla="*/ 1144009 w 1387836"/>
                    <a:gd name="connsiteY299" fmla="*/ 238523 h 650202"/>
                    <a:gd name="connsiteX300" fmla="*/ 1144745 w 1387836"/>
                    <a:gd name="connsiteY300" fmla="*/ 238368 h 650202"/>
                    <a:gd name="connsiteX301" fmla="*/ 1145914 w 1387836"/>
                    <a:gd name="connsiteY301" fmla="*/ 238134 h 650202"/>
                    <a:gd name="connsiteX302" fmla="*/ 1150547 w 1387836"/>
                    <a:gd name="connsiteY302" fmla="*/ 237103 h 650202"/>
                    <a:gd name="connsiteX303" fmla="*/ 1159829 w 1387836"/>
                    <a:gd name="connsiteY303" fmla="*/ 235095 h 650202"/>
                    <a:gd name="connsiteX304" fmla="*/ 1169121 w 1387836"/>
                    <a:gd name="connsiteY304" fmla="*/ 233060 h 650202"/>
                    <a:gd name="connsiteX305" fmla="*/ 1178325 w 1387836"/>
                    <a:gd name="connsiteY305" fmla="*/ 230661 h 650202"/>
                    <a:gd name="connsiteX306" fmla="*/ 1186482 w 1387836"/>
                    <a:gd name="connsiteY306" fmla="*/ 228436 h 650202"/>
                    <a:gd name="connsiteX307" fmla="*/ 1183876 w 1387836"/>
                    <a:gd name="connsiteY307" fmla="*/ 236601 h 650202"/>
                    <a:gd name="connsiteX308" fmla="*/ 1181113 w 1387836"/>
                    <a:gd name="connsiteY308" fmla="*/ 245719 h 650202"/>
                    <a:gd name="connsiteX309" fmla="*/ 1178732 w 1387836"/>
                    <a:gd name="connsiteY309" fmla="*/ 254820 h 650202"/>
                    <a:gd name="connsiteX310" fmla="*/ 1176351 w 1387836"/>
                    <a:gd name="connsiteY310" fmla="*/ 263903 h 650202"/>
                    <a:gd name="connsiteX311" fmla="*/ 1175165 w 1387836"/>
                    <a:gd name="connsiteY311" fmla="*/ 268467 h 650202"/>
                    <a:gd name="connsiteX312" fmla="*/ 1174853 w 1387836"/>
                    <a:gd name="connsiteY312" fmla="*/ 269601 h 650202"/>
                    <a:gd name="connsiteX313" fmla="*/ 1174740 w 1387836"/>
                    <a:gd name="connsiteY313" fmla="*/ 270025 h 650202"/>
                    <a:gd name="connsiteX314" fmla="*/ 1174688 w 1387836"/>
                    <a:gd name="connsiteY314" fmla="*/ 270311 h 650202"/>
                    <a:gd name="connsiteX315" fmla="*/ 1174559 w 1387836"/>
                    <a:gd name="connsiteY315" fmla="*/ 270891 h 650202"/>
                    <a:gd name="connsiteX316" fmla="*/ 1174074 w 1387836"/>
                    <a:gd name="connsiteY316" fmla="*/ 273238 h 650202"/>
                    <a:gd name="connsiteX317" fmla="*/ 1170168 w 1387836"/>
                    <a:gd name="connsiteY317" fmla="*/ 291872 h 650202"/>
                    <a:gd name="connsiteX318" fmla="*/ 1168514 w 1387836"/>
                    <a:gd name="connsiteY318" fmla="*/ 301233 h 650202"/>
                    <a:gd name="connsiteX319" fmla="*/ 1167068 w 1387836"/>
                    <a:gd name="connsiteY319" fmla="*/ 310654 h 650202"/>
                    <a:gd name="connsiteX320" fmla="*/ 1165614 w 1387836"/>
                    <a:gd name="connsiteY320" fmla="*/ 320092 h 650202"/>
                    <a:gd name="connsiteX321" fmla="*/ 1164644 w 1387836"/>
                    <a:gd name="connsiteY321" fmla="*/ 329574 h 650202"/>
                    <a:gd name="connsiteX322" fmla="*/ 1163700 w 1387836"/>
                    <a:gd name="connsiteY322" fmla="*/ 339073 h 650202"/>
                    <a:gd name="connsiteX323" fmla="*/ 1162981 w 1387836"/>
                    <a:gd name="connsiteY323" fmla="*/ 348589 h 650202"/>
                    <a:gd name="connsiteX324" fmla="*/ 1162124 w 1387836"/>
                    <a:gd name="connsiteY324" fmla="*/ 367683 h 650202"/>
                    <a:gd name="connsiteX325" fmla="*/ 1166713 w 1387836"/>
                    <a:gd name="connsiteY325" fmla="*/ 374186 h 650202"/>
                    <a:gd name="connsiteX326" fmla="*/ 1184975 w 1387836"/>
                    <a:gd name="connsiteY326" fmla="*/ 379762 h 650202"/>
                    <a:gd name="connsiteX327" fmla="*/ 1194206 w 1387836"/>
                    <a:gd name="connsiteY327" fmla="*/ 382247 h 650202"/>
                    <a:gd name="connsiteX328" fmla="*/ 1203463 w 1387836"/>
                    <a:gd name="connsiteY328" fmla="*/ 384551 h 650202"/>
                    <a:gd name="connsiteX329" fmla="*/ 1212745 w 1387836"/>
                    <a:gd name="connsiteY329" fmla="*/ 386793 h 650202"/>
                    <a:gd name="connsiteX330" fmla="*/ 1222158 w 1387836"/>
                    <a:gd name="connsiteY330" fmla="*/ 388594 h 650202"/>
                    <a:gd name="connsiteX331" fmla="*/ 1231587 w 1387836"/>
                    <a:gd name="connsiteY331" fmla="*/ 390352 h 650202"/>
                    <a:gd name="connsiteX332" fmla="*/ 1236298 w 1387836"/>
                    <a:gd name="connsiteY332" fmla="*/ 391253 h 650202"/>
                    <a:gd name="connsiteX333" fmla="*/ 1240974 w 1387836"/>
                    <a:gd name="connsiteY333" fmla="*/ 391937 h 650202"/>
                    <a:gd name="connsiteX334" fmla="*/ 1259599 w 1387836"/>
                    <a:gd name="connsiteY334" fmla="*/ 394448 h 650202"/>
                    <a:gd name="connsiteX335" fmla="*/ 1261929 w 1387836"/>
                    <a:gd name="connsiteY335" fmla="*/ 394759 h 650202"/>
                    <a:gd name="connsiteX336" fmla="*/ 1262509 w 1387836"/>
                    <a:gd name="connsiteY336" fmla="*/ 394837 h 650202"/>
                    <a:gd name="connsiteX337" fmla="*/ 1263254 w 1387836"/>
                    <a:gd name="connsiteY337" fmla="*/ 394924 h 650202"/>
                    <a:gd name="connsiteX338" fmla="*/ 1264440 w 1387836"/>
                    <a:gd name="connsiteY338" fmla="*/ 395019 h 650202"/>
                    <a:gd name="connsiteX339" fmla="*/ 1269176 w 1387836"/>
                    <a:gd name="connsiteY339" fmla="*/ 395435 h 650202"/>
                    <a:gd name="connsiteX340" fmla="*/ 1278658 w 1387836"/>
                    <a:gd name="connsiteY340" fmla="*/ 396232 h 650202"/>
                    <a:gd name="connsiteX341" fmla="*/ 1288122 w 1387836"/>
                    <a:gd name="connsiteY341" fmla="*/ 397028 h 650202"/>
                    <a:gd name="connsiteX342" fmla="*/ 1297630 w 1387836"/>
                    <a:gd name="connsiteY342" fmla="*/ 397470 h 650202"/>
                    <a:gd name="connsiteX343" fmla="*/ 1306090 w 1387836"/>
                    <a:gd name="connsiteY343" fmla="*/ 397738 h 650202"/>
                    <a:gd name="connsiteX344" fmla="*/ 1301215 w 1387836"/>
                    <a:gd name="connsiteY344" fmla="*/ 404778 h 650202"/>
                    <a:gd name="connsiteX345" fmla="*/ 1295881 w 1387836"/>
                    <a:gd name="connsiteY345" fmla="*/ 412675 h 650202"/>
                    <a:gd name="connsiteX346" fmla="*/ 1290911 w 1387836"/>
                    <a:gd name="connsiteY346" fmla="*/ 420659 h 650202"/>
                    <a:gd name="connsiteX347" fmla="*/ 1285958 w 1387836"/>
                    <a:gd name="connsiteY347" fmla="*/ 428651 h 650202"/>
                    <a:gd name="connsiteX348" fmla="*/ 1283481 w 1387836"/>
                    <a:gd name="connsiteY348" fmla="*/ 432643 h 650202"/>
                    <a:gd name="connsiteX349" fmla="*/ 1282858 w 1387836"/>
                    <a:gd name="connsiteY349" fmla="*/ 433630 h 650202"/>
                    <a:gd name="connsiteX350" fmla="*/ 1282641 w 1387836"/>
                    <a:gd name="connsiteY350" fmla="*/ 434037 h 650202"/>
                    <a:gd name="connsiteX351" fmla="*/ 1282485 w 1387836"/>
                    <a:gd name="connsiteY351" fmla="*/ 434288 h 650202"/>
                    <a:gd name="connsiteX352" fmla="*/ 1282200 w 1387836"/>
                    <a:gd name="connsiteY352" fmla="*/ 434799 h 650202"/>
                    <a:gd name="connsiteX353" fmla="*/ 1281048 w 1387836"/>
                    <a:gd name="connsiteY353" fmla="*/ 436886 h 650202"/>
                    <a:gd name="connsiteX354" fmla="*/ 1271843 w 1387836"/>
                    <a:gd name="connsiteY354" fmla="*/ 453538 h 650202"/>
                    <a:gd name="connsiteX355" fmla="*/ 1267479 w 1387836"/>
                    <a:gd name="connsiteY355" fmla="*/ 462015 h 650202"/>
                    <a:gd name="connsiteX356" fmla="*/ 1263314 w 1387836"/>
                    <a:gd name="connsiteY356" fmla="*/ 470579 h 650202"/>
                    <a:gd name="connsiteX357" fmla="*/ 1259149 w 1387836"/>
                    <a:gd name="connsiteY357" fmla="*/ 479168 h 650202"/>
                    <a:gd name="connsiteX358" fmla="*/ 1255426 w 1387836"/>
                    <a:gd name="connsiteY358" fmla="*/ 487940 h 650202"/>
                    <a:gd name="connsiteX359" fmla="*/ 1251720 w 1387836"/>
                    <a:gd name="connsiteY359" fmla="*/ 496755 h 650202"/>
                    <a:gd name="connsiteX360" fmla="*/ 1248221 w 1387836"/>
                    <a:gd name="connsiteY360" fmla="*/ 505613 h 650202"/>
                    <a:gd name="connsiteX361" fmla="*/ 1241796 w 1387836"/>
                    <a:gd name="connsiteY361" fmla="*/ 523607 h 650202"/>
                    <a:gd name="connsiteX362" fmla="*/ 1244256 w 1387836"/>
                    <a:gd name="connsiteY362" fmla="*/ 531184 h 650202"/>
                    <a:gd name="connsiteX363" fmla="*/ 1260084 w 1387836"/>
                    <a:gd name="connsiteY363" fmla="*/ 541886 h 650202"/>
                    <a:gd name="connsiteX364" fmla="*/ 1268146 w 1387836"/>
                    <a:gd name="connsiteY364" fmla="*/ 546978 h 650202"/>
                    <a:gd name="connsiteX365" fmla="*/ 1276346 w 1387836"/>
                    <a:gd name="connsiteY365" fmla="*/ 551905 h 650202"/>
                    <a:gd name="connsiteX366" fmla="*/ 1284529 w 1387836"/>
                    <a:gd name="connsiteY366" fmla="*/ 556780 h 650202"/>
                    <a:gd name="connsiteX367" fmla="*/ 1293015 w 1387836"/>
                    <a:gd name="connsiteY367" fmla="*/ 561265 h 650202"/>
                    <a:gd name="connsiteX368" fmla="*/ 1301492 w 1387836"/>
                    <a:gd name="connsiteY368" fmla="*/ 565751 h 650202"/>
                    <a:gd name="connsiteX369" fmla="*/ 1305735 w 1387836"/>
                    <a:gd name="connsiteY369" fmla="*/ 568002 h 650202"/>
                    <a:gd name="connsiteX370" fmla="*/ 1309995 w 1387836"/>
                    <a:gd name="connsiteY370" fmla="*/ 570011 h 650202"/>
                    <a:gd name="connsiteX371" fmla="*/ 1327062 w 1387836"/>
                    <a:gd name="connsiteY371" fmla="*/ 577908 h 650202"/>
                    <a:gd name="connsiteX372" fmla="*/ 1329193 w 1387836"/>
                    <a:gd name="connsiteY372" fmla="*/ 578895 h 650202"/>
                    <a:gd name="connsiteX373" fmla="*/ 1329721 w 1387836"/>
                    <a:gd name="connsiteY373" fmla="*/ 579129 h 650202"/>
                    <a:gd name="connsiteX374" fmla="*/ 1330413 w 1387836"/>
                    <a:gd name="connsiteY374" fmla="*/ 579441 h 650202"/>
                    <a:gd name="connsiteX375" fmla="*/ 1331522 w 1387836"/>
                    <a:gd name="connsiteY375" fmla="*/ 579900 h 650202"/>
                    <a:gd name="connsiteX376" fmla="*/ 1335929 w 1387836"/>
                    <a:gd name="connsiteY376" fmla="*/ 581666 h 650202"/>
                    <a:gd name="connsiteX377" fmla="*/ 1344744 w 1387836"/>
                    <a:gd name="connsiteY377" fmla="*/ 585208 h 650202"/>
                    <a:gd name="connsiteX378" fmla="*/ 1353559 w 1387836"/>
                    <a:gd name="connsiteY378" fmla="*/ 588775 h 650202"/>
                    <a:gd name="connsiteX379" fmla="*/ 1362513 w 1387836"/>
                    <a:gd name="connsiteY379" fmla="*/ 591970 h 650202"/>
                    <a:gd name="connsiteX380" fmla="*/ 1370531 w 1387836"/>
                    <a:gd name="connsiteY380" fmla="*/ 594724 h 650202"/>
                    <a:gd name="connsiteX381" fmla="*/ 1363786 w 1387836"/>
                    <a:gd name="connsiteY381" fmla="*/ 600015 h 650202"/>
                    <a:gd name="connsiteX382" fmla="*/ 1356365 w 1387836"/>
                    <a:gd name="connsiteY382" fmla="*/ 605981 h 650202"/>
                    <a:gd name="connsiteX383" fmla="*/ 1349273 w 1387836"/>
                    <a:gd name="connsiteY383" fmla="*/ 612137 h 650202"/>
                    <a:gd name="connsiteX384" fmla="*/ 1342173 w 1387836"/>
                    <a:gd name="connsiteY384" fmla="*/ 618320 h 650202"/>
                    <a:gd name="connsiteX385" fmla="*/ 1338631 w 1387836"/>
                    <a:gd name="connsiteY385" fmla="*/ 621403 h 650202"/>
                    <a:gd name="connsiteX386" fmla="*/ 1337748 w 1387836"/>
                    <a:gd name="connsiteY386" fmla="*/ 622182 h 650202"/>
                    <a:gd name="connsiteX387" fmla="*/ 1337401 w 1387836"/>
                    <a:gd name="connsiteY387" fmla="*/ 622468 h 650202"/>
                    <a:gd name="connsiteX388" fmla="*/ 1337194 w 1387836"/>
                    <a:gd name="connsiteY388" fmla="*/ 622667 h 650202"/>
                    <a:gd name="connsiteX389" fmla="*/ 1336761 w 1387836"/>
                    <a:gd name="connsiteY389" fmla="*/ 623065 h 650202"/>
                    <a:gd name="connsiteX390" fmla="*/ 1335055 w 1387836"/>
                    <a:gd name="connsiteY390" fmla="*/ 624728 h 650202"/>
                    <a:gd name="connsiteX391" fmla="*/ 1321339 w 1387836"/>
                    <a:gd name="connsiteY391" fmla="*/ 637933 h 650202"/>
                    <a:gd name="connsiteX392" fmla="*/ 1314680 w 1387836"/>
                    <a:gd name="connsiteY392" fmla="*/ 644748 h 650202"/>
                    <a:gd name="connsiteX393" fmla="*/ 1309606 w 1387836"/>
                    <a:gd name="connsiteY393" fmla="*/ 650168 h 650202"/>
                    <a:gd name="connsiteX394" fmla="*/ 1326933 w 1387836"/>
                    <a:gd name="connsiteY394" fmla="*/ 650168 h 650202"/>
                    <a:gd name="connsiteX395" fmla="*/ 1330232 w 1387836"/>
                    <a:gd name="connsiteY395" fmla="*/ 646696 h 650202"/>
                    <a:gd name="connsiteX396" fmla="*/ 1343402 w 1387836"/>
                    <a:gd name="connsiteY396" fmla="*/ 633629 h 650202"/>
                    <a:gd name="connsiteX397" fmla="*/ 1345047 w 1387836"/>
                    <a:gd name="connsiteY397" fmla="*/ 631993 h 650202"/>
                    <a:gd name="connsiteX398" fmla="*/ 1345463 w 1387836"/>
                    <a:gd name="connsiteY398" fmla="*/ 631577 h 650202"/>
                    <a:gd name="connsiteX399" fmla="*/ 1345601 w 1387836"/>
                    <a:gd name="connsiteY399" fmla="*/ 631438 h 650202"/>
                    <a:gd name="connsiteX400" fmla="*/ 1345619 w 1387836"/>
                    <a:gd name="connsiteY400" fmla="*/ 631430 h 650202"/>
                    <a:gd name="connsiteX401" fmla="*/ 1345619 w 1387836"/>
                    <a:gd name="connsiteY401" fmla="*/ 631421 h 650202"/>
                    <a:gd name="connsiteX402" fmla="*/ 1345671 w 1387836"/>
                    <a:gd name="connsiteY402" fmla="*/ 631369 h 650202"/>
                    <a:gd name="connsiteX403" fmla="*/ 1345628 w 1387836"/>
                    <a:gd name="connsiteY403" fmla="*/ 631413 h 650202"/>
                    <a:gd name="connsiteX404" fmla="*/ 1345662 w 1387836"/>
                    <a:gd name="connsiteY404" fmla="*/ 631369 h 650202"/>
                    <a:gd name="connsiteX405" fmla="*/ 1345775 w 1387836"/>
                    <a:gd name="connsiteY405" fmla="*/ 631274 h 650202"/>
                    <a:gd name="connsiteX406" fmla="*/ 1346658 w 1387836"/>
                    <a:gd name="connsiteY406" fmla="*/ 630486 h 650202"/>
                    <a:gd name="connsiteX407" fmla="*/ 1350156 w 1387836"/>
                    <a:gd name="connsiteY407" fmla="*/ 627352 h 650202"/>
                    <a:gd name="connsiteX408" fmla="*/ 1357161 w 1387836"/>
                    <a:gd name="connsiteY408" fmla="*/ 621065 h 650202"/>
                    <a:gd name="connsiteX409" fmla="*/ 1364167 w 1387836"/>
                    <a:gd name="connsiteY409" fmla="*/ 614804 h 650202"/>
                    <a:gd name="connsiteX410" fmla="*/ 1371302 w 1387836"/>
                    <a:gd name="connsiteY410" fmla="*/ 608881 h 650202"/>
                    <a:gd name="connsiteX411" fmla="*/ 1385685 w 1387836"/>
                    <a:gd name="connsiteY411" fmla="*/ 597270 h 650202"/>
                    <a:gd name="connsiteX412" fmla="*/ 1387494 w 1387836"/>
                    <a:gd name="connsiteY412" fmla="*/ 594733 h 650202"/>
                    <a:gd name="connsiteX413" fmla="*/ 1384005 w 1387836"/>
                    <a:gd name="connsiteY413" fmla="*/ 587303 h 650202"/>
                    <a:gd name="connsiteX414" fmla="*/ 1366531 w 1387836"/>
                    <a:gd name="connsiteY414" fmla="*/ 581008 h 650202"/>
                    <a:gd name="connsiteX415" fmla="*/ 1357837 w 1387836"/>
                    <a:gd name="connsiteY415" fmla="*/ 577744 h 650202"/>
                    <a:gd name="connsiteX416" fmla="*/ 1349264 w 1387836"/>
                    <a:gd name="connsiteY416" fmla="*/ 574133 h 650202"/>
                    <a:gd name="connsiteX417" fmla="*/ 1340692 w 1387836"/>
                    <a:gd name="connsiteY417" fmla="*/ 570522 h 650202"/>
                    <a:gd name="connsiteX418" fmla="*/ 1336414 w 1387836"/>
                    <a:gd name="connsiteY418" fmla="*/ 568729 h 650202"/>
                    <a:gd name="connsiteX419" fmla="*/ 1335340 w 1387836"/>
                    <a:gd name="connsiteY419" fmla="*/ 568271 h 650202"/>
                    <a:gd name="connsiteX420" fmla="*/ 1335202 w 1387836"/>
                    <a:gd name="connsiteY420" fmla="*/ 568219 h 650202"/>
                    <a:gd name="connsiteX421" fmla="*/ 1335211 w 1387836"/>
                    <a:gd name="connsiteY421" fmla="*/ 568236 h 650202"/>
                    <a:gd name="connsiteX422" fmla="*/ 1334960 w 1387836"/>
                    <a:gd name="connsiteY422" fmla="*/ 568115 h 650202"/>
                    <a:gd name="connsiteX423" fmla="*/ 1334423 w 1387836"/>
                    <a:gd name="connsiteY423" fmla="*/ 567846 h 650202"/>
                    <a:gd name="connsiteX424" fmla="*/ 1332301 w 1387836"/>
                    <a:gd name="connsiteY424" fmla="*/ 566816 h 650202"/>
                    <a:gd name="connsiteX425" fmla="*/ 1315347 w 1387836"/>
                    <a:gd name="connsiteY425" fmla="*/ 558668 h 650202"/>
                    <a:gd name="connsiteX426" fmla="*/ 1311156 w 1387836"/>
                    <a:gd name="connsiteY426" fmla="*/ 556607 h 650202"/>
                    <a:gd name="connsiteX427" fmla="*/ 1307112 w 1387836"/>
                    <a:gd name="connsiteY427" fmla="*/ 554390 h 650202"/>
                    <a:gd name="connsiteX428" fmla="*/ 1299033 w 1387836"/>
                    <a:gd name="connsiteY428" fmla="*/ 549956 h 650202"/>
                    <a:gd name="connsiteX429" fmla="*/ 1290963 w 1387836"/>
                    <a:gd name="connsiteY429" fmla="*/ 545523 h 650202"/>
                    <a:gd name="connsiteX430" fmla="*/ 1283083 w 1387836"/>
                    <a:gd name="connsiteY430" fmla="*/ 540674 h 650202"/>
                    <a:gd name="connsiteX431" fmla="*/ 1275212 w 1387836"/>
                    <a:gd name="connsiteY431" fmla="*/ 535782 h 650202"/>
                    <a:gd name="connsiteX432" fmla="*/ 1267462 w 1387836"/>
                    <a:gd name="connsiteY432" fmla="*/ 530742 h 650202"/>
                    <a:gd name="connsiteX433" fmla="*/ 1256378 w 1387836"/>
                    <a:gd name="connsiteY433" fmla="*/ 522983 h 650202"/>
                    <a:gd name="connsiteX434" fmla="*/ 1260751 w 1387836"/>
                    <a:gd name="connsiteY434" fmla="*/ 510177 h 650202"/>
                    <a:gd name="connsiteX435" fmla="*/ 1264007 w 1387836"/>
                    <a:gd name="connsiteY435" fmla="*/ 501517 h 650202"/>
                    <a:gd name="connsiteX436" fmla="*/ 1267479 w 1387836"/>
                    <a:gd name="connsiteY436" fmla="*/ 492936 h 650202"/>
                    <a:gd name="connsiteX437" fmla="*/ 1270952 w 1387836"/>
                    <a:gd name="connsiteY437" fmla="*/ 484355 h 650202"/>
                    <a:gd name="connsiteX438" fmla="*/ 1274891 w 1387836"/>
                    <a:gd name="connsiteY438" fmla="*/ 475965 h 650202"/>
                    <a:gd name="connsiteX439" fmla="*/ 1278814 w 1387836"/>
                    <a:gd name="connsiteY439" fmla="*/ 467557 h 650202"/>
                    <a:gd name="connsiteX440" fmla="*/ 1282936 w 1387836"/>
                    <a:gd name="connsiteY440" fmla="*/ 459235 h 650202"/>
                    <a:gd name="connsiteX441" fmla="*/ 1291681 w 1387836"/>
                    <a:gd name="connsiteY441" fmla="*/ 442869 h 650202"/>
                    <a:gd name="connsiteX442" fmla="*/ 1292772 w 1387836"/>
                    <a:gd name="connsiteY442" fmla="*/ 440817 h 650202"/>
                    <a:gd name="connsiteX443" fmla="*/ 1293041 w 1387836"/>
                    <a:gd name="connsiteY443" fmla="*/ 440298 h 650202"/>
                    <a:gd name="connsiteX444" fmla="*/ 1293127 w 1387836"/>
                    <a:gd name="connsiteY444" fmla="*/ 440125 h 650202"/>
                    <a:gd name="connsiteX445" fmla="*/ 1293145 w 1387836"/>
                    <a:gd name="connsiteY445" fmla="*/ 440099 h 650202"/>
                    <a:gd name="connsiteX446" fmla="*/ 1293162 w 1387836"/>
                    <a:gd name="connsiteY446" fmla="*/ 440081 h 650202"/>
                    <a:gd name="connsiteX447" fmla="*/ 1293179 w 1387836"/>
                    <a:gd name="connsiteY447" fmla="*/ 440029 h 650202"/>
                    <a:gd name="connsiteX448" fmla="*/ 1293171 w 1387836"/>
                    <a:gd name="connsiteY448" fmla="*/ 440064 h 650202"/>
                    <a:gd name="connsiteX449" fmla="*/ 1293179 w 1387836"/>
                    <a:gd name="connsiteY449" fmla="*/ 440047 h 650202"/>
                    <a:gd name="connsiteX450" fmla="*/ 1293257 w 1387836"/>
                    <a:gd name="connsiteY450" fmla="*/ 439925 h 650202"/>
                    <a:gd name="connsiteX451" fmla="*/ 1293855 w 1387836"/>
                    <a:gd name="connsiteY451" fmla="*/ 438912 h 650202"/>
                    <a:gd name="connsiteX452" fmla="*/ 1296279 w 1387836"/>
                    <a:gd name="connsiteY452" fmla="*/ 434869 h 650202"/>
                    <a:gd name="connsiteX453" fmla="*/ 1301128 w 1387836"/>
                    <a:gd name="connsiteY453" fmla="*/ 426807 h 650202"/>
                    <a:gd name="connsiteX454" fmla="*/ 1305960 w 1387836"/>
                    <a:gd name="connsiteY454" fmla="*/ 418745 h 650202"/>
                    <a:gd name="connsiteX455" fmla="*/ 1311052 w 1387836"/>
                    <a:gd name="connsiteY455" fmla="*/ 410987 h 650202"/>
                    <a:gd name="connsiteX456" fmla="*/ 1321356 w 1387836"/>
                    <a:gd name="connsiteY456" fmla="*/ 395669 h 650202"/>
                    <a:gd name="connsiteX457" fmla="*/ 1322335 w 1387836"/>
                    <a:gd name="connsiteY457" fmla="*/ 392699 h 650202"/>
                    <a:gd name="connsiteX458" fmla="*/ 1316819 w 1387836"/>
                    <a:gd name="connsiteY458" fmla="*/ 386655 h 650202"/>
                    <a:gd name="connsiteX459" fmla="*/ 1298262 w 1387836"/>
                    <a:gd name="connsiteY459" fmla="*/ 385754 h 650202"/>
                    <a:gd name="connsiteX460" fmla="*/ 1288997 w 1387836"/>
                    <a:gd name="connsiteY460" fmla="*/ 385209 h 650202"/>
                    <a:gd name="connsiteX461" fmla="*/ 1279749 w 1387836"/>
                    <a:gd name="connsiteY461" fmla="*/ 384299 h 650202"/>
                    <a:gd name="connsiteX462" fmla="*/ 1270493 w 1387836"/>
                    <a:gd name="connsiteY462" fmla="*/ 383390 h 650202"/>
                    <a:gd name="connsiteX463" fmla="*/ 1265860 w 1387836"/>
                    <a:gd name="connsiteY463" fmla="*/ 382914 h 650202"/>
                    <a:gd name="connsiteX464" fmla="*/ 1264700 w 1387836"/>
                    <a:gd name="connsiteY464" fmla="*/ 382793 h 650202"/>
                    <a:gd name="connsiteX465" fmla="*/ 1264561 w 1387836"/>
                    <a:gd name="connsiteY465" fmla="*/ 382793 h 650202"/>
                    <a:gd name="connsiteX466" fmla="*/ 1264492 w 1387836"/>
                    <a:gd name="connsiteY466" fmla="*/ 382784 h 650202"/>
                    <a:gd name="connsiteX467" fmla="*/ 1264275 w 1387836"/>
                    <a:gd name="connsiteY467" fmla="*/ 382749 h 650202"/>
                    <a:gd name="connsiteX468" fmla="*/ 1263704 w 1387836"/>
                    <a:gd name="connsiteY468" fmla="*/ 382646 h 650202"/>
                    <a:gd name="connsiteX469" fmla="*/ 1261383 w 1387836"/>
                    <a:gd name="connsiteY469" fmla="*/ 382317 h 650202"/>
                    <a:gd name="connsiteX470" fmla="*/ 1242783 w 1387836"/>
                    <a:gd name="connsiteY470" fmla="*/ 379528 h 650202"/>
                    <a:gd name="connsiteX471" fmla="*/ 1238160 w 1387836"/>
                    <a:gd name="connsiteY471" fmla="*/ 378775 h 650202"/>
                    <a:gd name="connsiteX472" fmla="*/ 1233639 w 1387836"/>
                    <a:gd name="connsiteY472" fmla="*/ 377857 h 650202"/>
                    <a:gd name="connsiteX473" fmla="*/ 1224625 w 1387836"/>
                    <a:gd name="connsiteY473" fmla="*/ 375987 h 650202"/>
                    <a:gd name="connsiteX474" fmla="*/ 1215611 w 1387836"/>
                    <a:gd name="connsiteY474" fmla="*/ 374151 h 650202"/>
                    <a:gd name="connsiteX475" fmla="*/ 1206649 w 1387836"/>
                    <a:gd name="connsiteY475" fmla="*/ 371822 h 650202"/>
                    <a:gd name="connsiteX476" fmla="*/ 1197687 w 1387836"/>
                    <a:gd name="connsiteY476" fmla="*/ 369484 h 650202"/>
                    <a:gd name="connsiteX477" fmla="*/ 1188811 w 1387836"/>
                    <a:gd name="connsiteY477" fmla="*/ 366921 h 650202"/>
                    <a:gd name="connsiteX478" fmla="*/ 1175927 w 1387836"/>
                    <a:gd name="connsiteY478" fmla="*/ 362773 h 650202"/>
                    <a:gd name="connsiteX479" fmla="*/ 1176325 w 1387836"/>
                    <a:gd name="connsiteY479" fmla="*/ 349265 h 650202"/>
                    <a:gd name="connsiteX480" fmla="*/ 1176888 w 1387836"/>
                    <a:gd name="connsiteY480" fmla="*/ 340043 h 650202"/>
                    <a:gd name="connsiteX481" fmla="*/ 1177676 w 1387836"/>
                    <a:gd name="connsiteY481" fmla="*/ 330804 h 650202"/>
                    <a:gd name="connsiteX482" fmla="*/ 1178481 w 1387836"/>
                    <a:gd name="connsiteY482" fmla="*/ 321582 h 650202"/>
                    <a:gd name="connsiteX483" fmla="*/ 1179745 w 1387836"/>
                    <a:gd name="connsiteY483" fmla="*/ 312394 h 650202"/>
                    <a:gd name="connsiteX484" fmla="*/ 1181027 w 1387836"/>
                    <a:gd name="connsiteY484" fmla="*/ 303216 h 650202"/>
                    <a:gd name="connsiteX485" fmla="*/ 1182508 w 1387836"/>
                    <a:gd name="connsiteY485" fmla="*/ 294054 h 650202"/>
                    <a:gd name="connsiteX486" fmla="*/ 1186040 w 1387836"/>
                    <a:gd name="connsiteY486" fmla="*/ 275827 h 650202"/>
                    <a:gd name="connsiteX487" fmla="*/ 1186482 w 1387836"/>
                    <a:gd name="connsiteY487" fmla="*/ 273532 h 650202"/>
                    <a:gd name="connsiteX488" fmla="*/ 1186595 w 1387836"/>
                    <a:gd name="connsiteY488" fmla="*/ 272969 h 650202"/>
                    <a:gd name="connsiteX489" fmla="*/ 1186655 w 1387836"/>
                    <a:gd name="connsiteY489" fmla="*/ 272684 h 650202"/>
                    <a:gd name="connsiteX490" fmla="*/ 1186681 w 1387836"/>
                    <a:gd name="connsiteY490" fmla="*/ 272545 h 650202"/>
                    <a:gd name="connsiteX491" fmla="*/ 1186958 w 1387836"/>
                    <a:gd name="connsiteY491" fmla="*/ 271394 h 650202"/>
                    <a:gd name="connsiteX492" fmla="*/ 1188084 w 1387836"/>
                    <a:gd name="connsiteY492" fmla="*/ 266847 h 650202"/>
                    <a:gd name="connsiteX493" fmla="*/ 1190344 w 1387836"/>
                    <a:gd name="connsiteY493" fmla="*/ 257712 h 650202"/>
                    <a:gd name="connsiteX494" fmla="*/ 1192604 w 1387836"/>
                    <a:gd name="connsiteY494" fmla="*/ 248586 h 650202"/>
                    <a:gd name="connsiteX495" fmla="*/ 1195167 w 1387836"/>
                    <a:gd name="connsiteY495" fmla="*/ 239684 h 650202"/>
                    <a:gd name="connsiteX496" fmla="*/ 1200501 w 1387836"/>
                    <a:gd name="connsiteY496" fmla="*/ 221985 h 650202"/>
                    <a:gd name="connsiteX497" fmla="*/ 1200570 w 1387836"/>
                    <a:gd name="connsiteY497" fmla="*/ 218885 h 650202"/>
                    <a:gd name="connsiteX498" fmla="*/ 1193522 w 1387836"/>
                    <a:gd name="connsiteY498" fmla="*/ 214711 h 650202"/>
                    <a:gd name="connsiteX499" fmla="*/ 1175520 w 1387836"/>
                    <a:gd name="connsiteY499" fmla="*/ 219335 h 650202"/>
                    <a:gd name="connsiteX500" fmla="*/ 1166514 w 1387836"/>
                    <a:gd name="connsiteY500" fmla="*/ 221535 h 650202"/>
                    <a:gd name="connsiteX501" fmla="*/ 1157379 w 1387836"/>
                    <a:gd name="connsiteY501" fmla="*/ 223388 h 650202"/>
                    <a:gd name="connsiteX502" fmla="*/ 1148261 w 1387836"/>
                    <a:gd name="connsiteY502" fmla="*/ 225249 h 650202"/>
                    <a:gd name="connsiteX503" fmla="*/ 1143715 w 1387836"/>
                    <a:gd name="connsiteY503" fmla="*/ 226176 h 650202"/>
                    <a:gd name="connsiteX504" fmla="*/ 1142580 w 1387836"/>
                    <a:gd name="connsiteY504" fmla="*/ 226392 h 650202"/>
                    <a:gd name="connsiteX505" fmla="*/ 1142425 w 1387836"/>
                    <a:gd name="connsiteY505" fmla="*/ 226427 h 650202"/>
                    <a:gd name="connsiteX506" fmla="*/ 1142355 w 1387836"/>
                    <a:gd name="connsiteY506" fmla="*/ 226427 h 650202"/>
                    <a:gd name="connsiteX507" fmla="*/ 1142269 w 1387836"/>
                    <a:gd name="connsiteY507" fmla="*/ 226444 h 650202"/>
                    <a:gd name="connsiteX508" fmla="*/ 1142442 w 1387836"/>
                    <a:gd name="connsiteY508" fmla="*/ 226427 h 650202"/>
                    <a:gd name="connsiteX509" fmla="*/ 1142148 w 1387836"/>
                    <a:gd name="connsiteY509" fmla="*/ 226479 h 650202"/>
                    <a:gd name="connsiteX510" fmla="*/ 1141576 w 1387836"/>
                    <a:gd name="connsiteY510" fmla="*/ 226565 h 650202"/>
                    <a:gd name="connsiteX511" fmla="*/ 1139255 w 1387836"/>
                    <a:gd name="connsiteY511" fmla="*/ 226903 h 650202"/>
                    <a:gd name="connsiteX512" fmla="*/ 1120664 w 1387836"/>
                    <a:gd name="connsiteY512" fmla="*/ 229726 h 650202"/>
                    <a:gd name="connsiteX513" fmla="*/ 1116032 w 1387836"/>
                    <a:gd name="connsiteY513" fmla="*/ 230384 h 650202"/>
                    <a:gd name="connsiteX514" fmla="*/ 1111434 w 1387836"/>
                    <a:gd name="connsiteY514" fmla="*/ 230826 h 650202"/>
                    <a:gd name="connsiteX515" fmla="*/ 1102264 w 1387836"/>
                    <a:gd name="connsiteY515" fmla="*/ 231718 h 650202"/>
                    <a:gd name="connsiteX516" fmla="*/ 1093102 w 1387836"/>
                    <a:gd name="connsiteY516" fmla="*/ 232609 h 650202"/>
                    <a:gd name="connsiteX517" fmla="*/ 1083854 w 1387836"/>
                    <a:gd name="connsiteY517" fmla="*/ 233025 h 650202"/>
                    <a:gd name="connsiteX518" fmla="*/ 1074607 w 1387836"/>
                    <a:gd name="connsiteY518" fmla="*/ 233441 h 650202"/>
                    <a:gd name="connsiteX519" fmla="*/ 1065359 w 1387836"/>
                    <a:gd name="connsiteY519" fmla="*/ 233623 h 650202"/>
                    <a:gd name="connsiteX520" fmla="*/ 1051833 w 1387836"/>
                    <a:gd name="connsiteY520" fmla="*/ 233449 h 650202"/>
                    <a:gd name="connsiteX521" fmla="*/ 1048231 w 1387836"/>
                    <a:gd name="connsiteY521" fmla="*/ 220417 h 650202"/>
                    <a:gd name="connsiteX522" fmla="*/ 1046049 w 1387836"/>
                    <a:gd name="connsiteY522" fmla="*/ 211429 h 650202"/>
                    <a:gd name="connsiteX523" fmla="*/ 1044075 w 1387836"/>
                    <a:gd name="connsiteY523" fmla="*/ 202381 h 650202"/>
                    <a:gd name="connsiteX524" fmla="*/ 1042118 w 1387836"/>
                    <a:gd name="connsiteY524" fmla="*/ 193323 h 650202"/>
                    <a:gd name="connsiteX525" fmla="*/ 1040628 w 1387836"/>
                    <a:gd name="connsiteY525" fmla="*/ 184162 h 650202"/>
                    <a:gd name="connsiteX526" fmla="*/ 1039139 w 1387836"/>
                    <a:gd name="connsiteY526" fmla="*/ 175018 h 650202"/>
                    <a:gd name="connsiteX527" fmla="*/ 1037866 w 1387836"/>
                    <a:gd name="connsiteY527" fmla="*/ 165822 h 650202"/>
                    <a:gd name="connsiteX528" fmla="*/ 1035866 w 1387836"/>
                    <a:gd name="connsiteY528" fmla="*/ 147369 h 650202"/>
                    <a:gd name="connsiteX529" fmla="*/ 1035615 w 1387836"/>
                    <a:gd name="connsiteY529" fmla="*/ 145049 h 650202"/>
                    <a:gd name="connsiteX530" fmla="*/ 1035545 w 1387836"/>
                    <a:gd name="connsiteY530" fmla="*/ 144468 h 650202"/>
                    <a:gd name="connsiteX531" fmla="*/ 1035528 w 1387836"/>
                    <a:gd name="connsiteY531" fmla="*/ 144278 h 650202"/>
                    <a:gd name="connsiteX532" fmla="*/ 1035528 w 1387836"/>
                    <a:gd name="connsiteY532" fmla="*/ 144269 h 650202"/>
                    <a:gd name="connsiteX533" fmla="*/ 1035519 w 1387836"/>
                    <a:gd name="connsiteY533" fmla="*/ 144192 h 650202"/>
                    <a:gd name="connsiteX534" fmla="*/ 1035511 w 1387836"/>
                    <a:gd name="connsiteY534" fmla="*/ 144044 h 650202"/>
                    <a:gd name="connsiteX535" fmla="*/ 1035441 w 1387836"/>
                    <a:gd name="connsiteY535" fmla="*/ 142867 h 650202"/>
                    <a:gd name="connsiteX536" fmla="*/ 1035182 w 1387836"/>
                    <a:gd name="connsiteY536" fmla="*/ 138182 h 650202"/>
                    <a:gd name="connsiteX537" fmla="*/ 1034636 w 1387836"/>
                    <a:gd name="connsiteY537" fmla="*/ 128778 h 650202"/>
                    <a:gd name="connsiteX538" fmla="*/ 1034091 w 1387836"/>
                    <a:gd name="connsiteY538" fmla="*/ 119409 h 650202"/>
                    <a:gd name="connsiteX539" fmla="*/ 1033917 w 1387836"/>
                    <a:gd name="connsiteY539" fmla="*/ 110126 h 650202"/>
                    <a:gd name="connsiteX540" fmla="*/ 1033796 w 1387836"/>
                    <a:gd name="connsiteY540" fmla="*/ 91657 h 650202"/>
                    <a:gd name="connsiteX541" fmla="*/ 1032948 w 1387836"/>
                    <a:gd name="connsiteY541" fmla="*/ 88643 h 650202"/>
                    <a:gd name="connsiteX542" fmla="*/ 1024973 w 1387836"/>
                    <a:gd name="connsiteY542" fmla="*/ 86747 h 650202"/>
                    <a:gd name="connsiteX543" fmla="*/ 1009135 w 1387836"/>
                    <a:gd name="connsiteY543" fmla="*/ 96471 h 650202"/>
                    <a:gd name="connsiteX544" fmla="*/ 1001160 w 1387836"/>
                    <a:gd name="connsiteY544" fmla="*/ 101242 h 650202"/>
                    <a:gd name="connsiteX545" fmla="*/ 993003 w 1387836"/>
                    <a:gd name="connsiteY545" fmla="*/ 105702 h 650202"/>
                    <a:gd name="connsiteX546" fmla="*/ 984855 w 1387836"/>
                    <a:gd name="connsiteY546" fmla="*/ 110161 h 650202"/>
                    <a:gd name="connsiteX547" fmla="*/ 980768 w 1387836"/>
                    <a:gd name="connsiteY547" fmla="*/ 112395 h 650202"/>
                    <a:gd name="connsiteX548" fmla="*/ 979746 w 1387836"/>
                    <a:gd name="connsiteY548" fmla="*/ 112941 h 650202"/>
                    <a:gd name="connsiteX549" fmla="*/ 979616 w 1387836"/>
                    <a:gd name="connsiteY549" fmla="*/ 113019 h 650202"/>
                    <a:gd name="connsiteX550" fmla="*/ 979556 w 1387836"/>
                    <a:gd name="connsiteY550" fmla="*/ 113045 h 650202"/>
                    <a:gd name="connsiteX551" fmla="*/ 979504 w 1387836"/>
                    <a:gd name="connsiteY551" fmla="*/ 113079 h 650202"/>
                    <a:gd name="connsiteX552" fmla="*/ 979634 w 1387836"/>
                    <a:gd name="connsiteY552" fmla="*/ 113027 h 650202"/>
                    <a:gd name="connsiteX553" fmla="*/ 979374 w 1387836"/>
                    <a:gd name="connsiteY553" fmla="*/ 113148 h 650202"/>
                    <a:gd name="connsiteX554" fmla="*/ 978828 w 1387836"/>
                    <a:gd name="connsiteY554" fmla="*/ 113391 h 650202"/>
                    <a:gd name="connsiteX555" fmla="*/ 976724 w 1387836"/>
                    <a:gd name="connsiteY555" fmla="*/ 114413 h 650202"/>
                    <a:gd name="connsiteX556" fmla="*/ 959787 w 1387836"/>
                    <a:gd name="connsiteY556" fmla="*/ 122578 h 650202"/>
                    <a:gd name="connsiteX557" fmla="*/ 955553 w 1387836"/>
                    <a:gd name="connsiteY557" fmla="*/ 124570 h 650202"/>
                    <a:gd name="connsiteX558" fmla="*/ 951301 w 1387836"/>
                    <a:gd name="connsiteY558" fmla="*/ 126345 h 650202"/>
                    <a:gd name="connsiteX559" fmla="*/ 942798 w 1387836"/>
                    <a:gd name="connsiteY559" fmla="*/ 129895 h 650202"/>
                    <a:gd name="connsiteX560" fmla="*/ 934312 w 1387836"/>
                    <a:gd name="connsiteY560" fmla="*/ 133454 h 650202"/>
                    <a:gd name="connsiteX561" fmla="*/ 925601 w 1387836"/>
                    <a:gd name="connsiteY561" fmla="*/ 136580 h 650202"/>
                    <a:gd name="connsiteX562" fmla="*/ 916873 w 1387836"/>
                    <a:gd name="connsiteY562" fmla="*/ 139697 h 650202"/>
                    <a:gd name="connsiteX563" fmla="*/ 908084 w 1387836"/>
                    <a:gd name="connsiteY563" fmla="*/ 142590 h 650202"/>
                    <a:gd name="connsiteX564" fmla="*/ 895104 w 1387836"/>
                    <a:gd name="connsiteY564" fmla="*/ 146426 h 650202"/>
                    <a:gd name="connsiteX565" fmla="*/ 887821 w 1387836"/>
                    <a:gd name="connsiteY565" fmla="*/ 135030 h 650202"/>
                    <a:gd name="connsiteX566" fmla="*/ 883093 w 1387836"/>
                    <a:gd name="connsiteY566" fmla="*/ 127064 h 650202"/>
                    <a:gd name="connsiteX567" fmla="*/ 878547 w 1387836"/>
                    <a:gd name="connsiteY567" fmla="*/ 119019 h 650202"/>
                    <a:gd name="connsiteX568" fmla="*/ 874019 w 1387836"/>
                    <a:gd name="connsiteY568" fmla="*/ 110941 h 650202"/>
                    <a:gd name="connsiteX569" fmla="*/ 869888 w 1387836"/>
                    <a:gd name="connsiteY569" fmla="*/ 102619 h 650202"/>
                    <a:gd name="connsiteX570" fmla="*/ 865775 w 1387836"/>
                    <a:gd name="connsiteY570" fmla="*/ 94306 h 650202"/>
                    <a:gd name="connsiteX571" fmla="*/ 861835 w 1387836"/>
                    <a:gd name="connsiteY571" fmla="*/ 85924 h 650202"/>
                    <a:gd name="connsiteX572" fmla="*/ 854484 w 1387836"/>
                    <a:gd name="connsiteY572" fmla="*/ 68866 h 650202"/>
                    <a:gd name="connsiteX573" fmla="*/ 853575 w 1387836"/>
                    <a:gd name="connsiteY573" fmla="*/ 66736 h 650202"/>
                    <a:gd name="connsiteX574" fmla="*/ 853341 w 1387836"/>
                    <a:gd name="connsiteY574" fmla="*/ 66190 h 650202"/>
                    <a:gd name="connsiteX575" fmla="*/ 853228 w 1387836"/>
                    <a:gd name="connsiteY575" fmla="*/ 65922 h 650202"/>
                    <a:gd name="connsiteX576" fmla="*/ 853159 w 1387836"/>
                    <a:gd name="connsiteY576" fmla="*/ 65809 h 650202"/>
                    <a:gd name="connsiteX577" fmla="*/ 852761 w 1387836"/>
                    <a:gd name="connsiteY577" fmla="*/ 64692 h 650202"/>
                    <a:gd name="connsiteX578" fmla="*/ 851124 w 1387836"/>
                    <a:gd name="connsiteY578" fmla="*/ 60294 h 650202"/>
                    <a:gd name="connsiteX579" fmla="*/ 847842 w 1387836"/>
                    <a:gd name="connsiteY579" fmla="*/ 51461 h 650202"/>
                    <a:gd name="connsiteX580" fmla="*/ 844561 w 1387836"/>
                    <a:gd name="connsiteY580" fmla="*/ 42672 h 650202"/>
                    <a:gd name="connsiteX581" fmla="*/ 841651 w 1387836"/>
                    <a:gd name="connsiteY581" fmla="*/ 33849 h 650202"/>
                    <a:gd name="connsiteX582" fmla="*/ 836092 w 1387836"/>
                    <a:gd name="connsiteY582" fmla="*/ 16219 h 650202"/>
                    <a:gd name="connsiteX583" fmla="*/ 834403 w 1387836"/>
                    <a:gd name="connsiteY583" fmla="*/ 13604 h 650202"/>
                    <a:gd name="connsiteX584" fmla="*/ 826229 w 1387836"/>
                    <a:gd name="connsiteY584" fmla="*/ 14141 h 650202"/>
                    <a:gd name="connsiteX585" fmla="*/ 813977 w 1387836"/>
                    <a:gd name="connsiteY585" fmla="*/ 28099 h 650202"/>
                    <a:gd name="connsiteX586" fmla="*/ 807751 w 1387836"/>
                    <a:gd name="connsiteY586" fmla="*/ 35000 h 650202"/>
                    <a:gd name="connsiteX587" fmla="*/ 801256 w 1387836"/>
                    <a:gd name="connsiteY587" fmla="*/ 41668 h 650202"/>
                    <a:gd name="connsiteX588" fmla="*/ 794779 w 1387836"/>
                    <a:gd name="connsiteY588" fmla="*/ 48335 h 650202"/>
                    <a:gd name="connsiteX589" fmla="*/ 791532 w 1387836"/>
                    <a:gd name="connsiteY589" fmla="*/ 51678 h 650202"/>
                    <a:gd name="connsiteX590" fmla="*/ 790718 w 1387836"/>
                    <a:gd name="connsiteY590" fmla="*/ 52500 h 650202"/>
                    <a:gd name="connsiteX591" fmla="*/ 790614 w 1387836"/>
                    <a:gd name="connsiteY591" fmla="*/ 52604 h 650202"/>
                    <a:gd name="connsiteX592" fmla="*/ 790588 w 1387836"/>
                    <a:gd name="connsiteY592" fmla="*/ 52639 h 650202"/>
                    <a:gd name="connsiteX593" fmla="*/ 790632 w 1387836"/>
                    <a:gd name="connsiteY593" fmla="*/ 52613 h 650202"/>
                    <a:gd name="connsiteX594" fmla="*/ 790415 w 1387836"/>
                    <a:gd name="connsiteY594" fmla="*/ 52803 h 650202"/>
                    <a:gd name="connsiteX595" fmla="*/ 789982 w 1387836"/>
                    <a:gd name="connsiteY595" fmla="*/ 53202 h 650202"/>
                    <a:gd name="connsiteX596" fmla="*/ 788268 w 1387836"/>
                    <a:gd name="connsiteY596" fmla="*/ 54804 h 650202"/>
                    <a:gd name="connsiteX597" fmla="*/ 774482 w 1387836"/>
                    <a:gd name="connsiteY597" fmla="*/ 67602 h 650202"/>
                    <a:gd name="connsiteX598" fmla="*/ 771019 w 1387836"/>
                    <a:gd name="connsiteY598" fmla="*/ 70771 h 650202"/>
                    <a:gd name="connsiteX599" fmla="*/ 767495 w 1387836"/>
                    <a:gd name="connsiteY599" fmla="*/ 73724 h 650202"/>
                    <a:gd name="connsiteX600" fmla="*/ 760403 w 1387836"/>
                    <a:gd name="connsiteY600" fmla="*/ 79603 h 650202"/>
                    <a:gd name="connsiteX601" fmla="*/ 753354 w 1387836"/>
                    <a:gd name="connsiteY601" fmla="*/ 85526 h 650202"/>
                    <a:gd name="connsiteX602" fmla="*/ 745951 w 1387836"/>
                    <a:gd name="connsiteY602" fmla="*/ 91094 h 650202"/>
                    <a:gd name="connsiteX603" fmla="*/ 738539 w 1387836"/>
                    <a:gd name="connsiteY603" fmla="*/ 96627 h 650202"/>
                    <a:gd name="connsiteX604" fmla="*/ 731005 w 1387836"/>
                    <a:gd name="connsiteY604" fmla="*/ 101987 h 650202"/>
                    <a:gd name="connsiteX605" fmla="*/ 719740 w 1387836"/>
                    <a:gd name="connsiteY605" fmla="*/ 109477 h 650202"/>
                    <a:gd name="connsiteX606" fmla="*/ 709409 w 1387836"/>
                    <a:gd name="connsiteY606" fmla="*/ 100723 h 650202"/>
                    <a:gd name="connsiteX607" fmla="*/ 702551 w 1387836"/>
                    <a:gd name="connsiteY607" fmla="*/ 94540 h 650202"/>
                    <a:gd name="connsiteX608" fmla="*/ 695832 w 1387836"/>
                    <a:gd name="connsiteY608" fmla="*/ 88184 h 650202"/>
                    <a:gd name="connsiteX609" fmla="*/ 689130 w 1387836"/>
                    <a:gd name="connsiteY609" fmla="*/ 81794 h 650202"/>
                    <a:gd name="connsiteX610" fmla="*/ 682739 w 1387836"/>
                    <a:gd name="connsiteY610" fmla="*/ 75066 h 650202"/>
                    <a:gd name="connsiteX611" fmla="*/ 676358 w 1387836"/>
                    <a:gd name="connsiteY611" fmla="*/ 68355 h 650202"/>
                    <a:gd name="connsiteX612" fmla="*/ 670123 w 1387836"/>
                    <a:gd name="connsiteY612" fmla="*/ 61471 h 650202"/>
                    <a:gd name="connsiteX613" fmla="*/ 658070 w 1387836"/>
                    <a:gd name="connsiteY613" fmla="*/ 47357 h 650202"/>
                    <a:gd name="connsiteX614" fmla="*/ 656554 w 1387836"/>
                    <a:gd name="connsiteY614" fmla="*/ 45590 h 650202"/>
                    <a:gd name="connsiteX615" fmla="*/ 656173 w 1387836"/>
                    <a:gd name="connsiteY615" fmla="*/ 45149 h 650202"/>
                    <a:gd name="connsiteX616" fmla="*/ 655991 w 1387836"/>
                    <a:gd name="connsiteY616" fmla="*/ 44941 h 650202"/>
                    <a:gd name="connsiteX617" fmla="*/ 656026 w 1387836"/>
                    <a:gd name="connsiteY617" fmla="*/ 44984 h 650202"/>
                    <a:gd name="connsiteX618" fmla="*/ 655983 w 1387836"/>
                    <a:gd name="connsiteY618" fmla="*/ 44932 h 650202"/>
                    <a:gd name="connsiteX619" fmla="*/ 655966 w 1387836"/>
                    <a:gd name="connsiteY619" fmla="*/ 44898 h 650202"/>
                    <a:gd name="connsiteX620" fmla="*/ 655905 w 1387836"/>
                    <a:gd name="connsiteY620" fmla="*/ 44811 h 650202"/>
                    <a:gd name="connsiteX621" fmla="*/ 655186 w 1387836"/>
                    <a:gd name="connsiteY621" fmla="*/ 43884 h 650202"/>
                    <a:gd name="connsiteX622" fmla="*/ 652311 w 1387836"/>
                    <a:gd name="connsiteY622" fmla="*/ 40161 h 650202"/>
                    <a:gd name="connsiteX623" fmla="*/ 646579 w 1387836"/>
                    <a:gd name="connsiteY623" fmla="*/ 32697 h 650202"/>
                    <a:gd name="connsiteX624" fmla="*/ 640847 w 1387836"/>
                    <a:gd name="connsiteY624" fmla="*/ 25267 h 650202"/>
                    <a:gd name="connsiteX625" fmla="*/ 635487 w 1387836"/>
                    <a:gd name="connsiteY625" fmla="*/ 17691 h 650202"/>
                    <a:gd name="connsiteX626" fmla="*/ 624983 w 1387836"/>
                    <a:gd name="connsiteY626" fmla="*/ 2494 h 650202"/>
                    <a:gd name="connsiteX627" fmla="*/ 622585 w 1387836"/>
                    <a:gd name="connsiteY627" fmla="*/ 511 h 650202"/>
                    <a:gd name="connsiteX628" fmla="*/ 614930 w 1387836"/>
                    <a:gd name="connsiteY628" fmla="*/ 3420 h 650202"/>
                    <a:gd name="connsiteX629" fmla="*/ 607327 w 1387836"/>
                    <a:gd name="connsiteY629" fmla="*/ 20375 h 650202"/>
                    <a:gd name="connsiteX630" fmla="*/ 603422 w 1387836"/>
                    <a:gd name="connsiteY630" fmla="*/ 28809 h 650202"/>
                    <a:gd name="connsiteX631" fmla="*/ 599188 w 1387836"/>
                    <a:gd name="connsiteY631" fmla="*/ 37096 h 650202"/>
                    <a:gd name="connsiteX632" fmla="*/ 594945 w 1387836"/>
                    <a:gd name="connsiteY632" fmla="*/ 45365 h 650202"/>
                    <a:gd name="connsiteX633" fmla="*/ 592841 w 1387836"/>
                    <a:gd name="connsiteY633" fmla="*/ 49504 h 650202"/>
                    <a:gd name="connsiteX634" fmla="*/ 592304 w 1387836"/>
                    <a:gd name="connsiteY634" fmla="*/ 50543 h 650202"/>
                    <a:gd name="connsiteX635" fmla="*/ 592243 w 1387836"/>
                    <a:gd name="connsiteY635" fmla="*/ 50665 h 650202"/>
                    <a:gd name="connsiteX636" fmla="*/ 592200 w 1387836"/>
                    <a:gd name="connsiteY636" fmla="*/ 50734 h 650202"/>
                    <a:gd name="connsiteX637" fmla="*/ 592191 w 1387836"/>
                    <a:gd name="connsiteY637" fmla="*/ 50769 h 650202"/>
                    <a:gd name="connsiteX638" fmla="*/ 592226 w 1387836"/>
                    <a:gd name="connsiteY638" fmla="*/ 50699 h 650202"/>
                    <a:gd name="connsiteX639" fmla="*/ 592113 w 1387836"/>
                    <a:gd name="connsiteY639" fmla="*/ 50924 h 650202"/>
                    <a:gd name="connsiteX640" fmla="*/ 591810 w 1387836"/>
                    <a:gd name="connsiteY640" fmla="*/ 51444 h 650202"/>
                    <a:gd name="connsiteX641" fmla="*/ 590633 w 1387836"/>
                    <a:gd name="connsiteY641" fmla="*/ 53453 h 650202"/>
                    <a:gd name="connsiteX642" fmla="*/ 581246 w 1387836"/>
                    <a:gd name="connsiteY642" fmla="*/ 69740 h 650202"/>
                    <a:gd name="connsiteX643" fmla="*/ 578865 w 1387836"/>
                    <a:gd name="connsiteY643" fmla="*/ 73793 h 650202"/>
                    <a:gd name="connsiteX644" fmla="*/ 576354 w 1387836"/>
                    <a:gd name="connsiteY644" fmla="*/ 77655 h 650202"/>
                    <a:gd name="connsiteX645" fmla="*/ 571332 w 1387836"/>
                    <a:gd name="connsiteY645" fmla="*/ 85379 h 650202"/>
                    <a:gd name="connsiteX646" fmla="*/ 566318 w 1387836"/>
                    <a:gd name="connsiteY646" fmla="*/ 93111 h 650202"/>
                    <a:gd name="connsiteX647" fmla="*/ 560871 w 1387836"/>
                    <a:gd name="connsiteY647" fmla="*/ 100602 h 650202"/>
                    <a:gd name="connsiteX648" fmla="*/ 555407 w 1387836"/>
                    <a:gd name="connsiteY648" fmla="*/ 108083 h 650202"/>
                    <a:gd name="connsiteX649" fmla="*/ 549796 w 1387836"/>
                    <a:gd name="connsiteY649" fmla="*/ 115426 h 650202"/>
                    <a:gd name="connsiteX650" fmla="*/ 541250 w 1387836"/>
                    <a:gd name="connsiteY650" fmla="*/ 125895 h 650202"/>
                    <a:gd name="connsiteX651" fmla="*/ 528807 w 1387836"/>
                    <a:gd name="connsiteY651" fmla="*/ 120604 h 650202"/>
                    <a:gd name="connsiteX652" fmla="*/ 520425 w 1387836"/>
                    <a:gd name="connsiteY652" fmla="*/ 116699 h 650202"/>
                    <a:gd name="connsiteX653" fmla="*/ 512112 w 1387836"/>
                    <a:gd name="connsiteY653" fmla="*/ 112586 h 650202"/>
                    <a:gd name="connsiteX654" fmla="*/ 503817 w 1387836"/>
                    <a:gd name="connsiteY654" fmla="*/ 108455 h 650202"/>
                    <a:gd name="connsiteX655" fmla="*/ 495729 w 1387836"/>
                    <a:gd name="connsiteY655" fmla="*/ 103909 h 650202"/>
                    <a:gd name="connsiteX656" fmla="*/ 487650 w 1387836"/>
                    <a:gd name="connsiteY656" fmla="*/ 99363 h 650202"/>
                    <a:gd name="connsiteX657" fmla="*/ 479666 w 1387836"/>
                    <a:gd name="connsiteY657" fmla="*/ 94661 h 650202"/>
                    <a:gd name="connsiteX658" fmla="*/ 463976 w 1387836"/>
                    <a:gd name="connsiteY658" fmla="*/ 84721 h 650202"/>
                    <a:gd name="connsiteX659" fmla="*/ 462002 w 1387836"/>
                    <a:gd name="connsiteY659" fmla="*/ 83465 h 650202"/>
                    <a:gd name="connsiteX660" fmla="*/ 461526 w 1387836"/>
                    <a:gd name="connsiteY660" fmla="*/ 83162 h 650202"/>
                    <a:gd name="connsiteX661" fmla="*/ 461283 w 1387836"/>
                    <a:gd name="connsiteY661" fmla="*/ 82989 h 650202"/>
                    <a:gd name="connsiteX662" fmla="*/ 461153 w 1387836"/>
                    <a:gd name="connsiteY662" fmla="*/ 82902 h 650202"/>
                    <a:gd name="connsiteX663" fmla="*/ 460209 w 1387836"/>
                    <a:gd name="connsiteY663" fmla="*/ 82244 h 650202"/>
                    <a:gd name="connsiteX664" fmla="*/ 456365 w 1387836"/>
                    <a:gd name="connsiteY664" fmla="*/ 79525 h 650202"/>
                    <a:gd name="connsiteX665" fmla="*/ 448701 w 1387836"/>
                    <a:gd name="connsiteY665" fmla="*/ 74096 h 650202"/>
                    <a:gd name="connsiteX666" fmla="*/ 441021 w 1387836"/>
                    <a:gd name="connsiteY666" fmla="*/ 68667 h 650202"/>
                    <a:gd name="connsiteX667" fmla="*/ 433661 w 1387836"/>
                    <a:gd name="connsiteY667" fmla="*/ 63013 h 650202"/>
                    <a:gd name="connsiteX668" fmla="*/ 419139 w 1387836"/>
                    <a:gd name="connsiteY668" fmla="*/ 51608 h 650202"/>
                    <a:gd name="connsiteX669" fmla="*/ 416273 w 1387836"/>
                    <a:gd name="connsiteY669" fmla="*/ 50388 h 650202"/>
                    <a:gd name="connsiteX670" fmla="*/ 409805 w 1387836"/>
                    <a:gd name="connsiteY670" fmla="*/ 55436 h 650202"/>
                    <a:gd name="connsiteX671" fmla="*/ 407536 w 1387836"/>
                    <a:gd name="connsiteY671" fmla="*/ 73888 h 650202"/>
                    <a:gd name="connsiteX672" fmla="*/ 406281 w 1387836"/>
                    <a:gd name="connsiteY672" fmla="*/ 83093 h 650202"/>
                    <a:gd name="connsiteX673" fmla="*/ 404679 w 1387836"/>
                    <a:gd name="connsiteY673" fmla="*/ 92246 h 650202"/>
                    <a:gd name="connsiteX674" fmla="*/ 403077 w 1387836"/>
                    <a:gd name="connsiteY674" fmla="*/ 101398 h 650202"/>
                    <a:gd name="connsiteX675" fmla="*/ 402263 w 1387836"/>
                    <a:gd name="connsiteY675" fmla="*/ 105979 h 650202"/>
                    <a:gd name="connsiteX676" fmla="*/ 402055 w 1387836"/>
                    <a:gd name="connsiteY676" fmla="*/ 107131 h 650202"/>
                    <a:gd name="connsiteX677" fmla="*/ 402038 w 1387836"/>
                    <a:gd name="connsiteY677" fmla="*/ 107260 h 650202"/>
                    <a:gd name="connsiteX678" fmla="*/ 401977 w 1387836"/>
                    <a:gd name="connsiteY678" fmla="*/ 107555 h 650202"/>
                    <a:gd name="connsiteX679" fmla="*/ 401838 w 1387836"/>
                    <a:gd name="connsiteY679" fmla="*/ 108118 h 650202"/>
                    <a:gd name="connsiteX680" fmla="*/ 401328 w 1387836"/>
                    <a:gd name="connsiteY680" fmla="*/ 110404 h 650202"/>
                    <a:gd name="connsiteX681" fmla="*/ 397145 w 1387836"/>
                    <a:gd name="connsiteY681" fmla="*/ 128744 h 650202"/>
                    <a:gd name="connsiteX682" fmla="*/ 396071 w 1387836"/>
                    <a:gd name="connsiteY682" fmla="*/ 133298 h 650202"/>
                    <a:gd name="connsiteX683" fmla="*/ 394799 w 1387836"/>
                    <a:gd name="connsiteY683" fmla="*/ 137723 h 650202"/>
                    <a:gd name="connsiteX684" fmla="*/ 392270 w 1387836"/>
                    <a:gd name="connsiteY684" fmla="*/ 146581 h 650202"/>
                    <a:gd name="connsiteX685" fmla="*/ 389768 w 1387836"/>
                    <a:gd name="connsiteY685" fmla="*/ 155448 h 650202"/>
                    <a:gd name="connsiteX686" fmla="*/ 386780 w 1387836"/>
                    <a:gd name="connsiteY686" fmla="*/ 164203 h 650202"/>
                    <a:gd name="connsiteX687" fmla="*/ 383776 w 1387836"/>
                    <a:gd name="connsiteY687" fmla="*/ 172966 h 650202"/>
                    <a:gd name="connsiteX688" fmla="*/ 380563 w 1387836"/>
                    <a:gd name="connsiteY688" fmla="*/ 181659 h 650202"/>
                    <a:gd name="connsiteX689" fmla="*/ 375471 w 1387836"/>
                    <a:gd name="connsiteY689" fmla="*/ 194172 h 650202"/>
                    <a:gd name="connsiteX690" fmla="*/ 361903 w 1387836"/>
                    <a:gd name="connsiteY690" fmla="*/ 192752 h 650202"/>
                    <a:gd name="connsiteX691" fmla="*/ 357253 w 1387836"/>
                    <a:gd name="connsiteY691" fmla="*/ 192223 h 650202"/>
                    <a:gd name="connsiteX692" fmla="*/ 352724 w 1387836"/>
                    <a:gd name="connsiteY692" fmla="*/ 191479 h 650202"/>
                    <a:gd name="connsiteX693" fmla="*/ 343658 w 1387836"/>
                    <a:gd name="connsiteY693" fmla="*/ 190024 h 650202"/>
                    <a:gd name="connsiteX694" fmla="*/ 334566 w 1387836"/>
                    <a:gd name="connsiteY694" fmla="*/ 188552 h 650202"/>
                    <a:gd name="connsiteX695" fmla="*/ 325509 w 1387836"/>
                    <a:gd name="connsiteY695" fmla="*/ 186578 h 650202"/>
                    <a:gd name="connsiteX696" fmla="*/ 316451 w 1387836"/>
                    <a:gd name="connsiteY696" fmla="*/ 184612 h 650202"/>
                    <a:gd name="connsiteX697" fmla="*/ 307420 w 1387836"/>
                    <a:gd name="connsiteY697" fmla="*/ 182456 h 650202"/>
                    <a:gd name="connsiteX698" fmla="*/ 289521 w 1387836"/>
                    <a:gd name="connsiteY698" fmla="*/ 177572 h 650202"/>
                    <a:gd name="connsiteX699" fmla="*/ 287279 w 1387836"/>
                    <a:gd name="connsiteY699" fmla="*/ 176975 h 650202"/>
                    <a:gd name="connsiteX700" fmla="*/ 286724 w 1387836"/>
                    <a:gd name="connsiteY700" fmla="*/ 176810 h 650202"/>
                    <a:gd name="connsiteX701" fmla="*/ 286525 w 1387836"/>
                    <a:gd name="connsiteY701" fmla="*/ 176758 h 650202"/>
                    <a:gd name="connsiteX702" fmla="*/ 286525 w 1387836"/>
                    <a:gd name="connsiteY702" fmla="*/ 176758 h 650202"/>
                    <a:gd name="connsiteX703" fmla="*/ 286439 w 1387836"/>
                    <a:gd name="connsiteY703" fmla="*/ 176741 h 650202"/>
                    <a:gd name="connsiteX704" fmla="*/ 286300 w 1387836"/>
                    <a:gd name="connsiteY704" fmla="*/ 176689 h 650202"/>
                    <a:gd name="connsiteX705" fmla="*/ 285183 w 1387836"/>
                    <a:gd name="connsiteY705" fmla="*/ 176325 h 650202"/>
                    <a:gd name="connsiteX706" fmla="*/ 280715 w 1387836"/>
                    <a:gd name="connsiteY706" fmla="*/ 174853 h 650202"/>
                    <a:gd name="connsiteX707" fmla="*/ 271779 w 1387836"/>
                    <a:gd name="connsiteY707" fmla="*/ 171935 h 650202"/>
                    <a:gd name="connsiteX708" fmla="*/ 262834 w 1387836"/>
                    <a:gd name="connsiteY708" fmla="*/ 169008 h 650202"/>
                    <a:gd name="connsiteX709" fmla="*/ 254149 w 1387836"/>
                    <a:gd name="connsiteY709" fmla="*/ 165778 h 650202"/>
                    <a:gd name="connsiteX710" fmla="*/ 236909 w 1387836"/>
                    <a:gd name="connsiteY710" fmla="*/ 159128 h 650202"/>
                    <a:gd name="connsiteX711" fmla="*/ 233817 w 1387836"/>
                    <a:gd name="connsiteY711" fmla="*/ 158843 h 650202"/>
                    <a:gd name="connsiteX712" fmla="*/ 229141 w 1387836"/>
                    <a:gd name="connsiteY712" fmla="*/ 165536 h 650202"/>
                    <a:gd name="connsiteX713" fmla="*/ 232406 w 1387836"/>
                    <a:gd name="connsiteY713" fmla="*/ 183841 h 650202"/>
                    <a:gd name="connsiteX714" fmla="*/ 233930 w 1387836"/>
                    <a:gd name="connsiteY714" fmla="*/ 193003 h 650202"/>
                    <a:gd name="connsiteX715" fmla="*/ 235082 w 1387836"/>
                    <a:gd name="connsiteY715" fmla="*/ 202233 h 650202"/>
                    <a:gd name="connsiteX716" fmla="*/ 236259 w 1387836"/>
                    <a:gd name="connsiteY716" fmla="*/ 211464 h 650202"/>
                    <a:gd name="connsiteX717" fmla="*/ 236839 w 1387836"/>
                    <a:gd name="connsiteY717" fmla="*/ 216062 h 650202"/>
                    <a:gd name="connsiteX718" fmla="*/ 236995 w 1387836"/>
                    <a:gd name="connsiteY718" fmla="*/ 217231 h 650202"/>
                    <a:gd name="connsiteX719" fmla="*/ 237013 w 1387836"/>
                    <a:gd name="connsiteY719" fmla="*/ 217369 h 650202"/>
                    <a:gd name="connsiteX720" fmla="*/ 237013 w 1387836"/>
                    <a:gd name="connsiteY720" fmla="*/ 217387 h 650202"/>
                    <a:gd name="connsiteX721" fmla="*/ 237013 w 1387836"/>
                    <a:gd name="connsiteY721" fmla="*/ 217352 h 650202"/>
                    <a:gd name="connsiteX722" fmla="*/ 237013 w 1387836"/>
                    <a:gd name="connsiteY722" fmla="*/ 217413 h 650202"/>
                    <a:gd name="connsiteX723" fmla="*/ 237021 w 1387836"/>
                    <a:gd name="connsiteY723" fmla="*/ 217439 h 650202"/>
                    <a:gd name="connsiteX724" fmla="*/ 237013 w 1387836"/>
                    <a:gd name="connsiteY724" fmla="*/ 217456 h 650202"/>
                    <a:gd name="connsiteX725" fmla="*/ 237030 w 1387836"/>
                    <a:gd name="connsiteY725" fmla="*/ 217655 h 650202"/>
                    <a:gd name="connsiteX726" fmla="*/ 237073 w 1387836"/>
                    <a:gd name="connsiteY726" fmla="*/ 218227 h 650202"/>
                    <a:gd name="connsiteX727" fmla="*/ 237255 w 1387836"/>
                    <a:gd name="connsiteY727" fmla="*/ 220573 h 650202"/>
                    <a:gd name="connsiteX728" fmla="*/ 238675 w 1387836"/>
                    <a:gd name="connsiteY728" fmla="*/ 239338 h 650202"/>
                    <a:gd name="connsiteX729" fmla="*/ 238978 w 1387836"/>
                    <a:gd name="connsiteY729" fmla="*/ 244005 h 650202"/>
                    <a:gd name="connsiteX730" fmla="*/ 239082 w 1387836"/>
                    <a:gd name="connsiteY730" fmla="*/ 248594 h 650202"/>
                    <a:gd name="connsiteX731" fmla="*/ 239281 w 1387836"/>
                    <a:gd name="connsiteY731" fmla="*/ 257799 h 650202"/>
                    <a:gd name="connsiteX732" fmla="*/ 239480 w 1387836"/>
                    <a:gd name="connsiteY732" fmla="*/ 267012 h 650202"/>
                    <a:gd name="connsiteX733" fmla="*/ 239212 w 1387836"/>
                    <a:gd name="connsiteY733" fmla="*/ 276277 h 650202"/>
                    <a:gd name="connsiteX734" fmla="*/ 238926 w 1387836"/>
                    <a:gd name="connsiteY734" fmla="*/ 285525 h 650202"/>
                    <a:gd name="connsiteX735" fmla="*/ 238415 w 1387836"/>
                    <a:gd name="connsiteY735" fmla="*/ 294756 h 650202"/>
                    <a:gd name="connsiteX736" fmla="*/ 237246 w 1387836"/>
                    <a:gd name="connsiteY736" fmla="*/ 308221 h 650202"/>
                    <a:gd name="connsiteX737" fmla="*/ 223972 w 1387836"/>
                    <a:gd name="connsiteY737" fmla="*/ 310853 h 650202"/>
                    <a:gd name="connsiteX738" fmla="*/ 214854 w 1387836"/>
                    <a:gd name="connsiteY738" fmla="*/ 312351 h 650202"/>
                    <a:gd name="connsiteX739" fmla="*/ 205675 w 1387836"/>
                    <a:gd name="connsiteY739" fmla="*/ 313641 h 650202"/>
                    <a:gd name="connsiteX740" fmla="*/ 196497 w 1387836"/>
                    <a:gd name="connsiteY740" fmla="*/ 314914 h 650202"/>
                    <a:gd name="connsiteX741" fmla="*/ 187266 w 1387836"/>
                    <a:gd name="connsiteY741" fmla="*/ 315711 h 650202"/>
                    <a:gd name="connsiteX742" fmla="*/ 178018 w 1387836"/>
                    <a:gd name="connsiteY742" fmla="*/ 316490 h 650202"/>
                    <a:gd name="connsiteX743" fmla="*/ 168770 w 1387836"/>
                    <a:gd name="connsiteY743" fmla="*/ 317096 h 650202"/>
                    <a:gd name="connsiteX744" fmla="*/ 150197 w 1387836"/>
                    <a:gd name="connsiteY744" fmla="*/ 317702 h 650202"/>
                    <a:gd name="connsiteX745" fmla="*/ 147876 w 1387836"/>
                    <a:gd name="connsiteY745" fmla="*/ 317789 h 650202"/>
                    <a:gd name="connsiteX746" fmla="*/ 147304 w 1387836"/>
                    <a:gd name="connsiteY746" fmla="*/ 317789 h 650202"/>
                    <a:gd name="connsiteX747" fmla="*/ 147010 w 1387836"/>
                    <a:gd name="connsiteY747" fmla="*/ 317815 h 650202"/>
                    <a:gd name="connsiteX748" fmla="*/ 147027 w 1387836"/>
                    <a:gd name="connsiteY748" fmla="*/ 317815 h 650202"/>
                    <a:gd name="connsiteX749" fmla="*/ 147019 w 1387836"/>
                    <a:gd name="connsiteY749" fmla="*/ 317815 h 650202"/>
                    <a:gd name="connsiteX750" fmla="*/ 146871 w 1387836"/>
                    <a:gd name="connsiteY750" fmla="*/ 317806 h 650202"/>
                    <a:gd name="connsiteX751" fmla="*/ 145694 w 1387836"/>
                    <a:gd name="connsiteY751" fmla="*/ 317789 h 650202"/>
                    <a:gd name="connsiteX752" fmla="*/ 140992 w 1387836"/>
                    <a:gd name="connsiteY752" fmla="*/ 317702 h 650202"/>
                    <a:gd name="connsiteX753" fmla="*/ 131605 w 1387836"/>
                    <a:gd name="connsiteY753" fmla="*/ 317538 h 650202"/>
                    <a:gd name="connsiteX754" fmla="*/ 122193 w 1387836"/>
                    <a:gd name="connsiteY754" fmla="*/ 317373 h 650202"/>
                    <a:gd name="connsiteX755" fmla="*/ 112936 w 1387836"/>
                    <a:gd name="connsiteY755" fmla="*/ 316845 h 650202"/>
                    <a:gd name="connsiteX756" fmla="*/ 94510 w 1387836"/>
                    <a:gd name="connsiteY756" fmla="*/ 315581 h 650202"/>
                    <a:gd name="connsiteX757" fmla="*/ 91445 w 1387836"/>
                    <a:gd name="connsiteY757" fmla="*/ 316222 h 650202"/>
                    <a:gd name="connsiteX758" fmla="*/ 88959 w 1387836"/>
                    <a:gd name="connsiteY758" fmla="*/ 324006 h 650202"/>
                    <a:gd name="connsiteX759" fmla="*/ 97480 w 1387836"/>
                    <a:gd name="connsiteY759" fmla="*/ 340528 h 650202"/>
                    <a:gd name="connsiteX760" fmla="*/ 101628 w 1387836"/>
                    <a:gd name="connsiteY760" fmla="*/ 348840 h 650202"/>
                    <a:gd name="connsiteX761" fmla="*/ 105455 w 1387836"/>
                    <a:gd name="connsiteY761" fmla="*/ 357318 h 650202"/>
                    <a:gd name="connsiteX762" fmla="*/ 109291 w 1387836"/>
                    <a:gd name="connsiteY762" fmla="*/ 365778 h 650202"/>
                    <a:gd name="connsiteX763" fmla="*/ 111205 w 1387836"/>
                    <a:gd name="connsiteY763" fmla="*/ 370029 h 650202"/>
                    <a:gd name="connsiteX764" fmla="*/ 111681 w 1387836"/>
                    <a:gd name="connsiteY764" fmla="*/ 371068 h 650202"/>
                    <a:gd name="connsiteX765" fmla="*/ 111742 w 1387836"/>
                    <a:gd name="connsiteY765" fmla="*/ 371215 h 650202"/>
                    <a:gd name="connsiteX766" fmla="*/ 111767 w 1387836"/>
                    <a:gd name="connsiteY766" fmla="*/ 371293 h 650202"/>
                    <a:gd name="connsiteX767" fmla="*/ 111785 w 1387836"/>
                    <a:gd name="connsiteY767" fmla="*/ 371311 h 650202"/>
                    <a:gd name="connsiteX768" fmla="*/ 111742 w 1387836"/>
                    <a:gd name="connsiteY768" fmla="*/ 371190 h 650202"/>
                    <a:gd name="connsiteX769" fmla="*/ 111863 w 1387836"/>
                    <a:gd name="connsiteY769" fmla="*/ 371475 h 650202"/>
                    <a:gd name="connsiteX770" fmla="*/ 112071 w 1387836"/>
                    <a:gd name="connsiteY770" fmla="*/ 372021 h 650202"/>
                    <a:gd name="connsiteX771" fmla="*/ 112928 w 1387836"/>
                    <a:gd name="connsiteY771" fmla="*/ 374220 h 650202"/>
                    <a:gd name="connsiteX772" fmla="*/ 119812 w 1387836"/>
                    <a:gd name="connsiteY772" fmla="*/ 391712 h 650202"/>
                    <a:gd name="connsiteX773" fmla="*/ 121474 w 1387836"/>
                    <a:gd name="connsiteY773" fmla="*/ 396093 h 650202"/>
                    <a:gd name="connsiteX774" fmla="*/ 122938 w 1387836"/>
                    <a:gd name="connsiteY774" fmla="*/ 400466 h 650202"/>
                    <a:gd name="connsiteX775" fmla="*/ 125839 w 1387836"/>
                    <a:gd name="connsiteY775" fmla="*/ 409220 h 650202"/>
                    <a:gd name="connsiteX776" fmla="*/ 128670 w 1387836"/>
                    <a:gd name="connsiteY776" fmla="*/ 418070 h 650202"/>
                    <a:gd name="connsiteX777" fmla="*/ 131138 w 1387836"/>
                    <a:gd name="connsiteY777" fmla="*/ 426980 h 650202"/>
                    <a:gd name="connsiteX778" fmla="*/ 133588 w 1387836"/>
                    <a:gd name="connsiteY778" fmla="*/ 435916 h 650202"/>
                    <a:gd name="connsiteX779" fmla="*/ 135822 w 1387836"/>
                    <a:gd name="connsiteY779" fmla="*/ 444896 h 650202"/>
                    <a:gd name="connsiteX780" fmla="*/ 138671 w 1387836"/>
                    <a:gd name="connsiteY780" fmla="*/ 458109 h 650202"/>
                    <a:gd name="connsiteX781" fmla="*/ 126765 w 1387836"/>
                    <a:gd name="connsiteY781" fmla="*/ 464517 h 650202"/>
                    <a:gd name="connsiteX782" fmla="*/ 118496 w 1387836"/>
                    <a:gd name="connsiteY782" fmla="*/ 468648 h 650202"/>
                    <a:gd name="connsiteX783" fmla="*/ 110114 w 1387836"/>
                    <a:gd name="connsiteY783" fmla="*/ 472596 h 650202"/>
                    <a:gd name="connsiteX784" fmla="*/ 101706 w 1387836"/>
                    <a:gd name="connsiteY784" fmla="*/ 476510 h 650202"/>
                    <a:gd name="connsiteX785" fmla="*/ 93124 w 1387836"/>
                    <a:gd name="connsiteY785" fmla="*/ 479982 h 650202"/>
                    <a:gd name="connsiteX786" fmla="*/ 84543 w 1387836"/>
                    <a:gd name="connsiteY786" fmla="*/ 483463 h 650202"/>
                    <a:gd name="connsiteX787" fmla="*/ 75858 w 1387836"/>
                    <a:gd name="connsiteY787" fmla="*/ 486762 h 650202"/>
                    <a:gd name="connsiteX788" fmla="*/ 58315 w 1387836"/>
                    <a:gd name="connsiteY788" fmla="*/ 492824 h 650202"/>
                    <a:gd name="connsiteX789" fmla="*/ 56116 w 1387836"/>
                    <a:gd name="connsiteY789" fmla="*/ 493586 h 650202"/>
                    <a:gd name="connsiteX790" fmla="*/ 55561 w 1387836"/>
                    <a:gd name="connsiteY790" fmla="*/ 493768 h 650202"/>
                    <a:gd name="connsiteX791" fmla="*/ 55302 w 1387836"/>
                    <a:gd name="connsiteY791" fmla="*/ 493863 h 650202"/>
                    <a:gd name="connsiteX792" fmla="*/ 55154 w 1387836"/>
                    <a:gd name="connsiteY792" fmla="*/ 493915 h 650202"/>
                    <a:gd name="connsiteX793" fmla="*/ 54029 w 1387836"/>
                    <a:gd name="connsiteY793" fmla="*/ 494235 h 650202"/>
                    <a:gd name="connsiteX794" fmla="*/ 49517 w 1387836"/>
                    <a:gd name="connsiteY794" fmla="*/ 495551 h 650202"/>
                    <a:gd name="connsiteX795" fmla="*/ 40486 w 1387836"/>
                    <a:gd name="connsiteY795" fmla="*/ 498175 h 650202"/>
                    <a:gd name="connsiteX796" fmla="*/ 31454 w 1387836"/>
                    <a:gd name="connsiteY796" fmla="*/ 500799 h 650202"/>
                    <a:gd name="connsiteX797" fmla="*/ 22466 w 1387836"/>
                    <a:gd name="connsiteY797" fmla="*/ 503016 h 650202"/>
                    <a:gd name="connsiteX798" fmla="*/ 4473 w 1387836"/>
                    <a:gd name="connsiteY798" fmla="*/ 507224 h 650202"/>
                    <a:gd name="connsiteX799" fmla="*/ 1745 w 1387836"/>
                    <a:gd name="connsiteY799" fmla="*/ 508731 h 650202"/>
                    <a:gd name="connsiteX800" fmla="*/ 1659 w 1387836"/>
                    <a:gd name="connsiteY800" fmla="*/ 516913 h 650202"/>
                    <a:gd name="connsiteX801" fmla="*/ 14664 w 1387836"/>
                    <a:gd name="connsiteY801" fmla="*/ 530188 h 650202"/>
                    <a:gd name="connsiteX802" fmla="*/ 55406 w 1387836"/>
                    <a:gd name="connsiteY802" fmla="*/ 493837 h 650202"/>
                    <a:gd name="connsiteX803" fmla="*/ 55371 w 1387836"/>
                    <a:gd name="connsiteY803" fmla="*/ 493854 h 650202"/>
                    <a:gd name="connsiteX804" fmla="*/ 55354 w 1387836"/>
                    <a:gd name="connsiteY804" fmla="*/ 493854 h 650202"/>
                    <a:gd name="connsiteX805" fmla="*/ 55406 w 1387836"/>
                    <a:gd name="connsiteY805" fmla="*/ 493837 h 650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Lst>
                  <a:rect l="l" t="t" r="r" b="b"/>
                  <a:pathLst>
                    <a:path w="1387836" h="650202">
                      <a:moveTo>
                        <a:pt x="14664" y="530188"/>
                      </a:moveTo>
                      <a:cubicBezTo>
                        <a:pt x="16786" y="532448"/>
                        <a:pt x="19081" y="534543"/>
                        <a:pt x="21081" y="536916"/>
                      </a:cubicBezTo>
                      <a:lnTo>
                        <a:pt x="27229" y="543878"/>
                      </a:lnTo>
                      <a:lnTo>
                        <a:pt x="33403" y="550848"/>
                      </a:lnTo>
                      <a:lnTo>
                        <a:pt x="36477" y="554329"/>
                      </a:lnTo>
                      <a:lnTo>
                        <a:pt x="37239" y="555195"/>
                      </a:lnTo>
                      <a:lnTo>
                        <a:pt x="37343" y="555299"/>
                      </a:lnTo>
                      <a:lnTo>
                        <a:pt x="37377" y="555351"/>
                      </a:lnTo>
                      <a:cubicBezTo>
                        <a:pt x="37325" y="555299"/>
                        <a:pt x="37256" y="555212"/>
                        <a:pt x="37325" y="555299"/>
                      </a:cubicBezTo>
                      <a:lnTo>
                        <a:pt x="37507" y="555533"/>
                      </a:lnTo>
                      <a:lnTo>
                        <a:pt x="37879" y="555992"/>
                      </a:lnTo>
                      <a:lnTo>
                        <a:pt x="39343" y="557819"/>
                      </a:lnTo>
                      <a:lnTo>
                        <a:pt x="51067" y="572522"/>
                      </a:lnTo>
                      <a:cubicBezTo>
                        <a:pt x="52028" y="573752"/>
                        <a:pt x="53050" y="574964"/>
                        <a:pt x="53959" y="576202"/>
                      </a:cubicBezTo>
                      <a:lnTo>
                        <a:pt x="56644" y="579978"/>
                      </a:lnTo>
                      <a:lnTo>
                        <a:pt x="62004" y="587468"/>
                      </a:lnTo>
                      <a:lnTo>
                        <a:pt x="67338" y="594940"/>
                      </a:lnTo>
                      <a:cubicBezTo>
                        <a:pt x="69044" y="597512"/>
                        <a:pt x="70663" y="600153"/>
                        <a:pt x="72343" y="602751"/>
                      </a:cubicBezTo>
                      <a:lnTo>
                        <a:pt x="77304" y="610561"/>
                      </a:lnTo>
                      <a:cubicBezTo>
                        <a:pt x="78984" y="613142"/>
                        <a:pt x="80629" y="615757"/>
                        <a:pt x="82101" y="618476"/>
                      </a:cubicBezTo>
                      <a:lnTo>
                        <a:pt x="88726" y="630261"/>
                      </a:lnTo>
                      <a:lnTo>
                        <a:pt x="79235" y="639898"/>
                      </a:lnTo>
                      <a:cubicBezTo>
                        <a:pt x="77114" y="642133"/>
                        <a:pt x="74819" y="644211"/>
                        <a:pt x="72542" y="646272"/>
                      </a:cubicBezTo>
                      <a:lnTo>
                        <a:pt x="68230" y="650203"/>
                      </a:lnTo>
                      <a:lnTo>
                        <a:pt x="87695" y="650203"/>
                      </a:lnTo>
                      <a:cubicBezTo>
                        <a:pt x="87946" y="649943"/>
                        <a:pt x="88241" y="649718"/>
                        <a:pt x="88492" y="649467"/>
                      </a:cubicBezTo>
                      <a:lnTo>
                        <a:pt x="102078" y="636054"/>
                      </a:lnTo>
                      <a:cubicBezTo>
                        <a:pt x="104148" y="634010"/>
                        <a:pt x="104667" y="630780"/>
                        <a:pt x="103152" y="628174"/>
                      </a:cubicBezTo>
                      <a:lnTo>
                        <a:pt x="93549" y="611635"/>
                      </a:lnTo>
                      <a:cubicBezTo>
                        <a:pt x="92007" y="608856"/>
                        <a:pt x="90258" y="606206"/>
                        <a:pt x="88483" y="603539"/>
                      </a:cubicBezTo>
                      <a:lnTo>
                        <a:pt x="83244" y="595581"/>
                      </a:lnTo>
                      <a:cubicBezTo>
                        <a:pt x="81487" y="592923"/>
                        <a:pt x="79781" y="590256"/>
                        <a:pt x="77988" y="587615"/>
                      </a:cubicBezTo>
                      <a:lnTo>
                        <a:pt x="72299" y="579891"/>
                      </a:lnTo>
                      <a:lnTo>
                        <a:pt x="66610" y="572150"/>
                      </a:lnTo>
                      <a:lnTo>
                        <a:pt x="63761" y="568296"/>
                      </a:lnTo>
                      <a:cubicBezTo>
                        <a:pt x="62800" y="567032"/>
                        <a:pt x="61779" y="565863"/>
                        <a:pt x="60791" y="564642"/>
                      </a:cubicBezTo>
                      <a:lnTo>
                        <a:pt x="48842" y="550130"/>
                      </a:lnTo>
                      <a:lnTo>
                        <a:pt x="47344" y="548303"/>
                      </a:lnTo>
                      <a:lnTo>
                        <a:pt x="46972" y="547826"/>
                      </a:lnTo>
                      <a:lnTo>
                        <a:pt x="46487" y="547281"/>
                      </a:lnTo>
                      <a:lnTo>
                        <a:pt x="45690" y="546389"/>
                      </a:lnTo>
                      <a:lnTo>
                        <a:pt x="42477" y="542873"/>
                      </a:lnTo>
                      <a:lnTo>
                        <a:pt x="36078" y="535851"/>
                      </a:lnTo>
                      <a:lnTo>
                        <a:pt x="29688" y="528828"/>
                      </a:lnTo>
                      <a:cubicBezTo>
                        <a:pt x="27610" y="526438"/>
                        <a:pt x="25220" y="524317"/>
                        <a:pt x="23021" y="522048"/>
                      </a:cubicBezTo>
                      <a:lnTo>
                        <a:pt x="17002" y="516091"/>
                      </a:lnTo>
                      <a:lnTo>
                        <a:pt x="25358" y="514264"/>
                      </a:lnTo>
                      <a:cubicBezTo>
                        <a:pt x="28458" y="513519"/>
                        <a:pt x="31671" y="512991"/>
                        <a:pt x="34650" y="512099"/>
                      </a:cubicBezTo>
                      <a:lnTo>
                        <a:pt x="43716" y="509614"/>
                      </a:lnTo>
                      <a:lnTo>
                        <a:pt x="52782" y="507129"/>
                      </a:lnTo>
                      <a:lnTo>
                        <a:pt x="57319" y="505899"/>
                      </a:lnTo>
                      <a:lnTo>
                        <a:pt x="58453" y="505579"/>
                      </a:lnTo>
                      <a:lnTo>
                        <a:pt x="58886" y="505466"/>
                      </a:lnTo>
                      <a:lnTo>
                        <a:pt x="59146" y="505362"/>
                      </a:lnTo>
                      <a:lnTo>
                        <a:pt x="59718" y="505180"/>
                      </a:lnTo>
                      <a:lnTo>
                        <a:pt x="61986" y="504453"/>
                      </a:lnTo>
                      <a:lnTo>
                        <a:pt x="80058" y="498495"/>
                      </a:lnTo>
                      <a:cubicBezTo>
                        <a:pt x="83115" y="497560"/>
                        <a:pt x="86076" y="496409"/>
                        <a:pt x="89020" y="495248"/>
                      </a:cubicBezTo>
                      <a:lnTo>
                        <a:pt x="97904" y="491785"/>
                      </a:lnTo>
                      <a:lnTo>
                        <a:pt x="106780" y="488356"/>
                      </a:lnTo>
                      <a:cubicBezTo>
                        <a:pt x="109707" y="487100"/>
                        <a:pt x="112581" y="485732"/>
                        <a:pt x="115491" y="484442"/>
                      </a:cubicBezTo>
                      <a:lnTo>
                        <a:pt x="124185" y="480511"/>
                      </a:lnTo>
                      <a:cubicBezTo>
                        <a:pt x="127103" y="479229"/>
                        <a:pt x="129995" y="477904"/>
                        <a:pt x="132792" y="476380"/>
                      </a:cubicBezTo>
                      <a:lnTo>
                        <a:pt x="149738" y="467557"/>
                      </a:lnTo>
                      <a:cubicBezTo>
                        <a:pt x="152309" y="466232"/>
                        <a:pt x="153755" y="463288"/>
                        <a:pt x="153071" y="460326"/>
                      </a:cubicBezTo>
                      <a:lnTo>
                        <a:pt x="148776" y="441726"/>
                      </a:lnTo>
                      <a:cubicBezTo>
                        <a:pt x="148118" y="438601"/>
                        <a:pt x="147235" y="435552"/>
                        <a:pt x="146335" y="432505"/>
                      </a:cubicBezTo>
                      <a:lnTo>
                        <a:pt x="143668" y="423335"/>
                      </a:lnTo>
                      <a:cubicBezTo>
                        <a:pt x="142767" y="420278"/>
                        <a:pt x="141927" y="417213"/>
                        <a:pt x="140966" y="414173"/>
                      </a:cubicBezTo>
                      <a:lnTo>
                        <a:pt x="137814" y="405107"/>
                      </a:lnTo>
                      <a:lnTo>
                        <a:pt x="134636" y="396059"/>
                      </a:lnTo>
                      <a:lnTo>
                        <a:pt x="133052" y="391547"/>
                      </a:lnTo>
                      <a:cubicBezTo>
                        <a:pt x="132523" y="390040"/>
                        <a:pt x="131874" y="388620"/>
                        <a:pt x="131320" y="387157"/>
                      </a:cubicBezTo>
                      <a:lnTo>
                        <a:pt x="124167" y="369761"/>
                      </a:lnTo>
                      <a:lnTo>
                        <a:pt x="123275" y="367579"/>
                      </a:lnTo>
                      <a:lnTo>
                        <a:pt x="123059" y="367033"/>
                      </a:lnTo>
                      <a:lnTo>
                        <a:pt x="122765" y="366349"/>
                      </a:lnTo>
                      <a:lnTo>
                        <a:pt x="122245" y="365275"/>
                      </a:lnTo>
                      <a:lnTo>
                        <a:pt x="120227" y="360980"/>
                      </a:lnTo>
                      <a:lnTo>
                        <a:pt x="116184" y="352356"/>
                      </a:lnTo>
                      <a:lnTo>
                        <a:pt x="112140" y="343775"/>
                      </a:lnTo>
                      <a:cubicBezTo>
                        <a:pt x="110858" y="340874"/>
                        <a:pt x="109213" y="338146"/>
                        <a:pt x="107767" y="335341"/>
                      </a:cubicBezTo>
                      <a:lnTo>
                        <a:pt x="103767" y="327868"/>
                      </a:lnTo>
                      <a:lnTo>
                        <a:pt x="112304" y="328595"/>
                      </a:lnTo>
                      <a:cubicBezTo>
                        <a:pt x="115465" y="328795"/>
                        <a:pt x="118686" y="329236"/>
                        <a:pt x="121795" y="329262"/>
                      </a:cubicBezTo>
                      <a:lnTo>
                        <a:pt x="131207" y="329557"/>
                      </a:lnTo>
                      <a:lnTo>
                        <a:pt x="140602" y="329851"/>
                      </a:lnTo>
                      <a:lnTo>
                        <a:pt x="145304" y="330007"/>
                      </a:lnTo>
                      <a:lnTo>
                        <a:pt x="146482" y="330050"/>
                      </a:lnTo>
                      <a:lnTo>
                        <a:pt x="146932" y="330068"/>
                      </a:lnTo>
                      <a:lnTo>
                        <a:pt x="147218" y="330050"/>
                      </a:lnTo>
                      <a:lnTo>
                        <a:pt x="147815" y="330033"/>
                      </a:lnTo>
                      <a:lnTo>
                        <a:pt x="150188" y="329998"/>
                      </a:lnTo>
                      <a:lnTo>
                        <a:pt x="169212" y="329643"/>
                      </a:lnTo>
                      <a:cubicBezTo>
                        <a:pt x="172381" y="329643"/>
                        <a:pt x="175559" y="329427"/>
                        <a:pt x="178737" y="329184"/>
                      </a:cubicBezTo>
                      <a:lnTo>
                        <a:pt x="188245" y="328492"/>
                      </a:lnTo>
                      <a:lnTo>
                        <a:pt x="197752" y="327816"/>
                      </a:lnTo>
                      <a:cubicBezTo>
                        <a:pt x="200913" y="327478"/>
                        <a:pt x="204065" y="327028"/>
                        <a:pt x="207234" y="326656"/>
                      </a:cubicBezTo>
                      <a:lnTo>
                        <a:pt x="216698" y="325461"/>
                      </a:lnTo>
                      <a:cubicBezTo>
                        <a:pt x="219859" y="325089"/>
                        <a:pt x="223020" y="324673"/>
                        <a:pt x="226137" y="324041"/>
                      </a:cubicBezTo>
                      <a:lnTo>
                        <a:pt x="244936" y="320620"/>
                      </a:lnTo>
                      <a:cubicBezTo>
                        <a:pt x="247793" y="320092"/>
                        <a:pt x="250045" y="317711"/>
                        <a:pt x="250252" y="314706"/>
                      </a:cubicBezTo>
                      <a:lnTo>
                        <a:pt x="251620" y="295639"/>
                      </a:lnTo>
                      <a:cubicBezTo>
                        <a:pt x="251915" y="292461"/>
                        <a:pt x="251958" y="289283"/>
                        <a:pt x="252010" y="286097"/>
                      </a:cubicBezTo>
                      <a:lnTo>
                        <a:pt x="252175" y="276546"/>
                      </a:lnTo>
                      <a:cubicBezTo>
                        <a:pt x="252209" y="273359"/>
                        <a:pt x="252313" y="270199"/>
                        <a:pt x="252305" y="266995"/>
                      </a:cubicBezTo>
                      <a:lnTo>
                        <a:pt x="251941" y="257426"/>
                      </a:lnTo>
                      <a:lnTo>
                        <a:pt x="251595" y="247841"/>
                      </a:lnTo>
                      <a:lnTo>
                        <a:pt x="251404" y="243052"/>
                      </a:lnTo>
                      <a:cubicBezTo>
                        <a:pt x="251361" y="241450"/>
                        <a:pt x="251153" y="239909"/>
                        <a:pt x="251032" y="238359"/>
                      </a:cubicBezTo>
                      <a:lnTo>
                        <a:pt x="249334" y="219612"/>
                      </a:lnTo>
                      <a:lnTo>
                        <a:pt x="249135" y="217274"/>
                      </a:lnTo>
                      <a:lnTo>
                        <a:pt x="249075" y="216685"/>
                      </a:lnTo>
                      <a:lnTo>
                        <a:pt x="248997" y="215941"/>
                      </a:lnTo>
                      <a:lnTo>
                        <a:pt x="248824" y="214754"/>
                      </a:lnTo>
                      <a:lnTo>
                        <a:pt x="248174" y="210070"/>
                      </a:lnTo>
                      <a:lnTo>
                        <a:pt x="246832" y="200649"/>
                      </a:lnTo>
                      <a:lnTo>
                        <a:pt x="245499" y="191236"/>
                      </a:lnTo>
                      <a:cubicBezTo>
                        <a:pt x="245126" y="188102"/>
                        <a:pt x="244364" y="185002"/>
                        <a:pt x="243827" y="181876"/>
                      </a:cubicBezTo>
                      <a:lnTo>
                        <a:pt x="242199" y="173572"/>
                      </a:lnTo>
                      <a:lnTo>
                        <a:pt x="250148" y="176767"/>
                      </a:lnTo>
                      <a:cubicBezTo>
                        <a:pt x="253110" y="177893"/>
                        <a:pt x="256071" y="179278"/>
                        <a:pt x="259033" y="180213"/>
                      </a:cubicBezTo>
                      <a:lnTo>
                        <a:pt x="267908" y="183279"/>
                      </a:lnTo>
                      <a:lnTo>
                        <a:pt x="276793" y="186327"/>
                      </a:lnTo>
                      <a:lnTo>
                        <a:pt x="281252" y="187859"/>
                      </a:lnTo>
                      <a:lnTo>
                        <a:pt x="282360" y="188249"/>
                      </a:lnTo>
                      <a:lnTo>
                        <a:pt x="282785" y="188388"/>
                      </a:lnTo>
                      <a:lnTo>
                        <a:pt x="283062" y="188466"/>
                      </a:lnTo>
                      <a:lnTo>
                        <a:pt x="283633" y="188639"/>
                      </a:lnTo>
                      <a:lnTo>
                        <a:pt x="285919" y="189314"/>
                      </a:lnTo>
                      <a:lnTo>
                        <a:pt x="304207" y="194587"/>
                      </a:lnTo>
                      <a:cubicBezTo>
                        <a:pt x="307238" y="195514"/>
                        <a:pt x="310347" y="196224"/>
                        <a:pt x="313438" y="196934"/>
                      </a:cubicBezTo>
                      <a:lnTo>
                        <a:pt x="322712" y="199073"/>
                      </a:lnTo>
                      <a:lnTo>
                        <a:pt x="332003" y="201229"/>
                      </a:lnTo>
                      <a:cubicBezTo>
                        <a:pt x="335129" y="201852"/>
                        <a:pt x="338307" y="202363"/>
                        <a:pt x="341459" y="202917"/>
                      </a:cubicBezTo>
                      <a:lnTo>
                        <a:pt x="350940" y="204589"/>
                      </a:lnTo>
                      <a:lnTo>
                        <a:pt x="355677" y="205403"/>
                      </a:lnTo>
                      <a:cubicBezTo>
                        <a:pt x="357253" y="205688"/>
                        <a:pt x="358785" y="205801"/>
                        <a:pt x="360344" y="206009"/>
                      </a:cubicBezTo>
                      <a:lnTo>
                        <a:pt x="379022" y="208243"/>
                      </a:lnTo>
                      <a:lnTo>
                        <a:pt x="379204" y="208269"/>
                      </a:lnTo>
                      <a:cubicBezTo>
                        <a:pt x="382078" y="208615"/>
                        <a:pt x="384919" y="206996"/>
                        <a:pt x="386018" y="204182"/>
                      </a:cubicBezTo>
                      <a:lnTo>
                        <a:pt x="392963" y="186353"/>
                      </a:lnTo>
                      <a:cubicBezTo>
                        <a:pt x="394175" y="183417"/>
                        <a:pt x="395154" y="180386"/>
                        <a:pt x="396123" y="177356"/>
                      </a:cubicBezTo>
                      <a:lnTo>
                        <a:pt x="399094" y="168272"/>
                      </a:lnTo>
                      <a:cubicBezTo>
                        <a:pt x="400072" y="165250"/>
                        <a:pt x="401094" y="162237"/>
                        <a:pt x="402029" y="159206"/>
                      </a:cubicBezTo>
                      <a:lnTo>
                        <a:pt x="404523" y="149932"/>
                      </a:lnTo>
                      <a:lnTo>
                        <a:pt x="407008" y="140658"/>
                      </a:lnTo>
                      <a:lnTo>
                        <a:pt x="408246" y="136043"/>
                      </a:lnTo>
                      <a:cubicBezTo>
                        <a:pt x="408653" y="134502"/>
                        <a:pt x="408922" y="132978"/>
                        <a:pt x="409259" y="131445"/>
                      </a:cubicBezTo>
                      <a:lnTo>
                        <a:pt x="413165" y="113045"/>
                      </a:lnTo>
                      <a:lnTo>
                        <a:pt x="413667" y="110733"/>
                      </a:lnTo>
                      <a:lnTo>
                        <a:pt x="413788" y="110187"/>
                      </a:lnTo>
                      <a:lnTo>
                        <a:pt x="413935" y="109443"/>
                      </a:lnTo>
                      <a:lnTo>
                        <a:pt x="414117" y="108265"/>
                      </a:lnTo>
                      <a:lnTo>
                        <a:pt x="414870" y="103563"/>
                      </a:lnTo>
                      <a:lnTo>
                        <a:pt x="416377" y="94185"/>
                      </a:lnTo>
                      <a:lnTo>
                        <a:pt x="417884" y="84790"/>
                      </a:lnTo>
                      <a:cubicBezTo>
                        <a:pt x="418455" y="81682"/>
                        <a:pt x="418628" y="78504"/>
                        <a:pt x="419018" y="75352"/>
                      </a:cubicBezTo>
                      <a:lnTo>
                        <a:pt x="419927" y="66935"/>
                      </a:lnTo>
                      <a:lnTo>
                        <a:pt x="426577" y="72347"/>
                      </a:lnTo>
                      <a:cubicBezTo>
                        <a:pt x="429080" y="74295"/>
                        <a:pt x="431496" y="76477"/>
                        <a:pt x="434050" y="78252"/>
                      </a:cubicBezTo>
                      <a:lnTo>
                        <a:pt x="441644" y="83803"/>
                      </a:lnTo>
                      <a:lnTo>
                        <a:pt x="449238" y="89336"/>
                      </a:lnTo>
                      <a:lnTo>
                        <a:pt x="453040" y="92098"/>
                      </a:lnTo>
                      <a:lnTo>
                        <a:pt x="453975" y="92808"/>
                      </a:lnTo>
                      <a:lnTo>
                        <a:pt x="454347" y="93068"/>
                      </a:lnTo>
                      <a:lnTo>
                        <a:pt x="454590" y="93215"/>
                      </a:lnTo>
                      <a:lnTo>
                        <a:pt x="455092" y="93544"/>
                      </a:lnTo>
                      <a:lnTo>
                        <a:pt x="457075" y="94860"/>
                      </a:lnTo>
                      <a:lnTo>
                        <a:pt x="473008" y="105269"/>
                      </a:lnTo>
                      <a:cubicBezTo>
                        <a:pt x="475623" y="107079"/>
                        <a:pt x="478359" y="108680"/>
                        <a:pt x="481121" y="110265"/>
                      </a:cubicBezTo>
                      <a:lnTo>
                        <a:pt x="489347" y="115053"/>
                      </a:lnTo>
                      <a:lnTo>
                        <a:pt x="497599" y="119842"/>
                      </a:lnTo>
                      <a:cubicBezTo>
                        <a:pt x="500396" y="121349"/>
                        <a:pt x="503254" y="122751"/>
                        <a:pt x="506077" y="124224"/>
                      </a:cubicBezTo>
                      <a:lnTo>
                        <a:pt x="514563" y="128570"/>
                      </a:lnTo>
                      <a:cubicBezTo>
                        <a:pt x="517385" y="130025"/>
                        <a:pt x="520217" y="131497"/>
                        <a:pt x="523152" y="132718"/>
                      </a:cubicBezTo>
                      <a:lnTo>
                        <a:pt x="540618" y="140477"/>
                      </a:lnTo>
                      <a:cubicBezTo>
                        <a:pt x="543267" y="141663"/>
                        <a:pt x="546454" y="140953"/>
                        <a:pt x="548350" y="138580"/>
                      </a:cubicBezTo>
                      <a:lnTo>
                        <a:pt x="560222" y="123609"/>
                      </a:lnTo>
                      <a:cubicBezTo>
                        <a:pt x="562248" y="121158"/>
                        <a:pt x="564084" y="118535"/>
                        <a:pt x="565902" y="115946"/>
                      </a:cubicBezTo>
                      <a:lnTo>
                        <a:pt x="571418" y="108135"/>
                      </a:lnTo>
                      <a:cubicBezTo>
                        <a:pt x="573237" y="105529"/>
                        <a:pt x="575116" y="102974"/>
                        <a:pt x="576899" y="100359"/>
                      </a:cubicBezTo>
                      <a:lnTo>
                        <a:pt x="582008" y="92211"/>
                      </a:lnTo>
                      <a:lnTo>
                        <a:pt x="587126" y="84089"/>
                      </a:lnTo>
                      <a:lnTo>
                        <a:pt x="589671" y="80028"/>
                      </a:lnTo>
                      <a:cubicBezTo>
                        <a:pt x="590511" y="78677"/>
                        <a:pt x="591213" y="77309"/>
                        <a:pt x="592009" y="75932"/>
                      </a:cubicBezTo>
                      <a:lnTo>
                        <a:pt x="601162" y="59506"/>
                      </a:lnTo>
                      <a:lnTo>
                        <a:pt x="602314" y="57453"/>
                      </a:lnTo>
                      <a:lnTo>
                        <a:pt x="602591" y="56934"/>
                      </a:lnTo>
                      <a:lnTo>
                        <a:pt x="602937" y="56284"/>
                      </a:lnTo>
                      <a:lnTo>
                        <a:pt x="603465" y="55202"/>
                      </a:lnTo>
                      <a:lnTo>
                        <a:pt x="605561" y="50950"/>
                      </a:lnTo>
                      <a:lnTo>
                        <a:pt x="609778" y="42430"/>
                      </a:lnTo>
                      <a:lnTo>
                        <a:pt x="613978" y="33918"/>
                      </a:lnTo>
                      <a:cubicBezTo>
                        <a:pt x="615432" y="31104"/>
                        <a:pt x="616532" y="28108"/>
                        <a:pt x="617848" y="25233"/>
                      </a:cubicBezTo>
                      <a:lnTo>
                        <a:pt x="621182" y="17466"/>
                      </a:lnTo>
                      <a:lnTo>
                        <a:pt x="625936" y="24583"/>
                      </a:lnTo>
                      <a:cubicBezTo>
                        <a:pt x="627754" y="27190"/>
                        <a:pt x="629425" y="29969"/>
                        <a:pt x="631348" y="32411"/>
                      </a:cubicBezTo>
                      <a:lnTo>
                        <a:pt x="636959" y="39945"/>
                      </a:lnTo>
                      <a:lnTo>
                        <a:pt x="642587" y="47478"/>
                      </a:lnTo>
                      <a:lnTo>
                        <a:pt x="645393" y="51271"/>
                      </a:lnTo>
                      <a:lnTo>
                        <a:pt x="646111" y="52197"/>
                      </a:lnTo>
                      <a:lnTo>
                        <a:pt x="646363" y="52535"/>
                      </a:lnTo>
                      <a:lnTo>
                        <a:pt x="646562" y="52777"/>
                      </a:lnTo>
                      <a:lnTo>
                        <a:pt x="646943" y="53236"/>
                      </a:lnTo>
                      <a:lnTo>
                        <a:pt x="648449" y="55072"/>
                      </a:lnTo>
                      <a:lnTo>
                        <a:pt x="660589" y="69723"/>
                      </a:lnTo>
                      <a:cubicBezTo>
                        <a:pt x="662564" y="72208"/>
                        <a:pt x="664728" y="74555"/>
                        <a:pt x="666893" y="76884"/>
                      </a:cubicBezTo>
                      <a:lnTo>
                        <a:pt x="673344" y="83872"/>
                      </a:lnTo>
                      <a:lnTo>
                        <a:pt x="679813" y="90895"/>
                      </a:lnTo>
                      <a:cubicBezTo>
                        <a:pt x="682038" y="93163"/>
                        <a:pt x="684341" y="95363"/>
                        <a:pt x="686619" y="97571"/>
                      </a:cubicBezTo>
                      <a:lnTo>
                        <a:pt x="693468" y="104238"/>
                      </a:lnTo>
                      <a:cubicBezTo>
                        <a:pt x="695719" y="106455"/>
                        <a:pt x="697997" y="108698"/>
                        <a:pt x="700456" y="110750"/>
                      </a:cubicBezTo>
                      <a:lnTo>
                        <a:pt x="714856" y="123288"/>
                      </a:lnTo>
                      <a:cubicBezTo>
                        <a:pt x="717021" y="125193"/>
                        <a:pt x="720294" y="125462"/>
                        <a:pt x="722788" y="123765"/>
                      </a:cubicBezTo>
                      <a:lnTo>
                        <a:pt x="738539" y="112949"/>
                      </a:lnTo>
                      <a:cubicBezTo>
                        <a:pt x="741206" y="111192"/>
                        <a:pt x="743734" y="109252"/>
                        <a:pt x="746228" y="107304"/>
                      </a:cubicBezTo>
                      <a:lnTo>
                        <a:pt x="753796" y="101485"/>
                      </a:lnTo>
                      <a:cubicBezTo>
                        <a:pt x="756316" y="99519"/>
                        <a:pt x="758861" y="97631"/>
                        <a:pt x="761338" y="95631"/>
                      </a:cubicBezTo>
                      <a:lnTo>
                        <a:pt x="768612" y="89379"/>
                      </a:lnTo>
                      <a:lnTo>
                        <a:pt x="775885" y="83110"/>
                      </a:lnTo>
                      <a:lnTo>
                        <a:pt x="779522" y="79984"/>
                      </a:lnTo>
                      <a:cubicBezTo>
                        <a:pt x="780743" y="78937"/>
                        <a:pt x="781808" y="77828"/>
                        <a:pt x="782960" y="76755"/>
                      </a:cubicBezTo>
                      <a:lnTo>
                        <a:pt x="796537" y="63766"/>
                      </a:lnTo>
                      <a:lnTo>
                        <a:pt x="798234" y="62138"/>
                      </a:lnTo>
                      <a:lnTo>
                        <a:pt x="798650" y="61722"/>
                      </a:lnTo>
                      <a:lnTo>
                        <a:pt x="799196" y="61185"/>
                      </a:lnTo>
                      <a:lnTo>
                        <a:pt x="800009" y="60328"/>
                      </a:lnTo>
                      <a:lnTo>
                        <a:pt x="803274" y="56873"/>
                      </a:lnTo>
                      <a:lnTo>
                        <a:pt x="809812" y="49955"/>
                      </a:lnTo>
                      <a:lnTo>
                        <a:pt x="816341" y="43053"/>
                      </a:lnTo>
                      <a:cubicBezTo>
                        <a:pt x="818566" y="40811"/>
                        <a:pt x="820506" y="38265"/>
                        <a:pt x="822601" y="35901"/>
                      </a:cubicBezTo>
                      <a:lnTo>
                        <a:pt x="828100" y="29459"/>
                      </a:lnTo>
                      <a:lnTo>
                        <a:pt x="830550" y="37659"/>
                      </a:lnTo>
                      <a:cubicBezTo>
                        <a:pt x="831494" y="40689"/>
                        <a:pt x="832282" y="43850"/>
                        <a:pt x="833390" y="46777"/>
                      </a:cubicBezTo>
                      <a:lnTo>
                        <a:pt x="836551" y="55618"/>
                      </a:lnTo>
                      <a:lnTo>
                        <a:pt x="839685" y="64484"/>
                      </a:lnTo>
                      <a:lnTo>
                        <a:pt x="841279" y="68909"/>
                      </a:lnTo>
                      <a:lnTo>
                        <a:pt x="841668" y="70009"/>
                      </a:lnTo>
                      <a:lnTo>
                        <a:pt x="841816" y="70425"/>
                      </a:lnTo>
                      <a:lnTo>
                        <a:pt x="841937" y="70702"/>
                      </a:lnTo>
                      <a:lnTo>
                        <a:pt x="842171" y="71247"/>
                      </a:lnTo>
                      <a:lnTo>
                        <a:pt x="843071" y="73447"/>
                      </a:lnTo>
                      <a:lnTo>
                        <a:pt x="850362" y="91042"/>
                      </a:lnTo>
                      <a:cubicBezTo>
                        <a:pt x="851514" y="93995"/>
                        <a:pt x="852882" y="96852"/>
                        <a:pt x="854267" y="99718"/>
                      </a:cubicBezTo>
                      <a:lnTo>
                        <a:pt x="858372" y="108308"/>
                      </a:lnTo>
                      <a:lnTo>
                        <a:pt x="862493" y="116915"/>
                      </a:lnTo>
                      <a:cubicBezTo>
                        <a:pt x="863948" y="119729"/>
                        <a:pt x="865515" y="122518"/>
                        <a:pt x="867022" y="125323"/>
                      </a:cubicBezTo>
                      <a:lnTo>
                        <a:pt x="871594" y="133705"/>
                      </a:lnTo>
                      <a:cubicBezTo>
                        <a:pt x="873110" y="136494"/>
                        <a:pt x="874625" y="139299"/>
                        <a:pt x="876348" y="141975"/>
                      </a:cubicBezTo>
                      <a:lnTo>
                        <a:pt x="886419" y="158210"/>
                      </a:lnTo>
                      <a:cubicBezTo>
                        <a:pt x="887925" y="160661"/>
                        <a:pt x="890973" y="161899"/>
                        <a:pt x="893865" y="160999"/>
                      </a:cubicBezTo>
                      <a:lnTo>
                        <a:pt x="912093" y="155301"/>
                      </a:lnTo>
                      <a:cubicBezTo>
                        <a:pt x="915158" y="154418"/>
                        <a:pt x="918128" y="153318"/>
                        <a:pt x="921116" y="152175"/>
                      </a:cubicBezTo>
                      <a:lnTo>
                        <a:pt x="930043" y="148859"/>
                      </a:lnTo>
                      <a:cubicBezTo>
                        <a:pt x="933022" y="147724"/>
                        <a:pt x="936009" y="146659"/>
                        <a:pt x="938979" y="145473"/>
                      </a:cubicBezTo>
                      <a:lnTo>
                        <a:pt x="947785" y="141654"/>
                      </a:lnTo>
                      <a:lnTo>
                        <a:pt x="956583" y="137818"/>
                      </a:lnTo>
                      <a:lnTo>
                        <a:pt x="960973" y="135896"/>
                      </a:lnTo>
                      <a:cubicBezTo>
                        <a:pt x="962437" y="135246"/>
                        <a:pt x="963805" y="134511"/>
                        <a:pt x="965199" y="133809"/>
                      </a:cubicBezTo>
                      <a:lnTo>
                        <a:pt x="982015" y="125401"/>
                      </a:lnTo>
                      <a:lnTo>
                        <a:pt x="984128" y="124353"/>
                      </a:lnTo>
                      <a:lnTo>
                        <a:pt x="984647" y="124102"/>
                      </a:lnTo>
                      <a:lnTo>
                        <a:pt x="985314" y="123739"/>
                      </a:lnTo>
                      <a:lnTo>
                        <a:pt x="986344" y="123158"/>
                      </a:lnTo>
                      <a:lnTo>
                        <a:pt x="990483" y="120821"/>
                      </a:lnTo>
                      <a:lnTo>
                        <a:pt x="998753" y="116153"/>
                      </a:lnTo>
                      <a:lnTo>
                        <a:pt x="1007031" y="111469"/>
                      </a:lnTo>
                      <a:cubicBezTo>
                        <a:pt x="1009819" y="109979"/>
                        <a:pt x="1012426" y="108118"/>
                        <a:pt x="1015136" y="106481"/>
                      </a:cubicBezTo>
                      <a:lnTo>
                        <a:pt x="1022271" y="101935"/>
                      </a:lnTo>
                      <a:lnTo>
                        <a:pt x="1022202" y="110508"/>
                      </a:lnTo>
                      <a:cubicBezTo>
                        <a:pt x="1022219" y="113668"/>
                        <a:pt x="1022029" y="116933"/>
                        <a:pt x="1022245" y="120033"/>
                      </a:cubicBezTo>
                      <a:lnTo>
                        <a:pt x="1022643" y="129428"/>
                      </a:lnTo>
                      <a:lnTo>
                        <a:pt x="1023042" y="138823"/>
                      </a:lnTo>
                      <a:lnTo>
                        <a:pt x="1023241" y="143507"/>
                      </a:lnTo>
                      <a:lnTo>
                        <a:pt x="1023284" y="144702"/>
                      </a:lnTo>
                      <a:lnTo>
                        <a:pt x="1023310" y="145135"/>
                      </a:lnTo>
                      <a:lnTo>
                        <a:pt x="1023336" y="145430"/>
                      </a:lnTo>
                      <a:lnTo>
                        <a:pt x="1023388" y="146027"/>
                      </a:lnTo>
                      <a:lnTo>
                        <a:pt x="1023613" y="148391"/>
                      </a:lnTo>
                      <a:lnTo>
                        <a:pt x="1025380" y="167346"/>
                      </a:lnTo>
                      <a:cubicBezTo>
                        <a:pt x="1025613" y="170507"/>
                        <a:pt x="1026072" y="173658"/>
                        <a:pt x="1026566" y="176793"/>
                      </a:cubicBezTo>
                      <a:lnTo>
                        <a:pt x="1027951" y="186223"/>
                      </a:lnTo>
                      <a:lnTo>
                        <a:pt x="1029337" y="195644"/>
                      </a:lnTo>
                      <a:cubicBezTo>
                        <a:pt x="1029908" y="198770"/>
                        <a:pt x="1030592" y="201904"/>
                        <a:pt x="1031199" y="205004"/>
                      </a:cubicBezTo>
                      <a:lnTo>
                        <a:pt x="1033112" y="214356"/>
                      </a:lnTo>
                      <a:cubicBezTo>
                        <a:pt x="1033718" y="217473"/>
                        <a:pt x="1034350" y="220608"/>
                        <a:pt x="1035216" y="223673"/>
                      </a:cubicBezTo>
                      <a:lnTo>
                        <a:pt x="1040039" y="242169"/>
                      </a:lnTo>
                      <a:cubicBezTo>
                        <a:pt x="1040776" y="244975"/>
                        <a:pt x="1043313" y="247035"/>
                        <a:pt x="1046343" y="247027"/>
                      </a:cubicBezTo>
                      <a:lnTo>
                        <a:pt x="1065454" y="246957"/>
                      </a:lnTo>
                      <a:cubicBezTo>
                        <a:pt x="1068640" y="247009"/>
                        <a:pt x="1071810" y="246836"/>
                        <a:pt x="1074996" y="246637"/>
                      </a:cubicBezTo>
                      <a:lnTo>
                        <a:pt x="1084530" y="246083"/>
                      </a:lnTo>
                      <a:cubicBezTo>
                        <a:pt x="1087708" y="245892"/>
                        <a:pt x="1090877" y="245745"/>
                        <a:pt x="1094055" y="245494"/>
                      </a:cubicBezTo>
                      <a:lnTo>
                        <a:pt x="1103606" y="244446"/>
                      </a:lnTo>
                      <a:lnTo>
                        <a:pt x="1113131" y="243364"/>
                      </a:lnTo>
                      <a:lnTo>
                        <a:pt x="1117902" y="242818"/>
                      </a:lnTo>
                      <a:cubicBezTo>
                        <a:pt x="1119487" y="242637"/>
                        <a:pt x="1120993" y="242308"/>
                        <a:pt x="1122552" y="242074"/>
                      </a:cubicBezTo>
                      <a:lnTo>
                        <a:pt x="1141108" y="239008"/>
                      </a:lnTo>
                      <a:lnTo>
                        <a:pt x="1143438" y="238628"/>
                      </a:lnTo>
                      <a:lnTo>
                        <a:pt x="1144009" y="238523"/>
                      </a:lnTo>
                      <a:lnTo>
                        <a:pt x="1144745" y="238368"/>
                      </a:lnTo>
                      <a:lnTo>
                        <a:pt x="1145914" y="238134"/>
                      </a:lnTo>
                      <a:lnTo>
                        <a:pt x="1150547" y="237103"/>
                      </a:lnTo>
                      <a:lnTo>
                        <a:pt x="1159829" y="235095"/>
                      </a:lnTo>
                      <a:lnTo>
                        <a:pt x="1169121" y="233060"/>
                      </a:lnTo>
                      <a:cubicBezTo>
                        <a:pt x="1172221" y="232462"/>
                        <a:pt x="1175251" y="231440"/>
                        <a:pt x="1178325" y="230661"/>
                      </a:cubicBezTo>
                      <a:lnTo>
                        <a:pt x="1186482" y="228436"/>
                      </a:lnTo>
                      <a:lnTo>
                        <a:pt x="1183876" y="236601"/>
                      </a:lnTo>
                      <a:cubicBezTo>
                        <a:pt x="1182966" y="239649"/>
                        <a:pt x="1181823" y="242689"/>
                        <a:pt x="1181113" y="245719"/>
                      </a:cubicBezTo>
                      <a:lnTo>
                        <a:pt x="1178732" y="254820"/>
                      </a:lnTo>
                      <a:lnTo>
                        <a:pt x="1176351" y="263903"/>
                      </a:lnTo>
                      <a:lnTo>
                        <a:pt x="1175165" y="268467"/>
                      </a:lnTo>
                      <a:lnTo>
                        <a:pt x="1174853" y="269601"/>
                      </a:lnTo>
                      <a:lnTo>
                        <a:pt x="1174740" y="270025"/>
                      </a:lnTo>
                      <a:lnTo>
                        <a:pt x="1174688" y="270311"/>
                      </a:lnTo>
                      <a:lnTo>
                        <a:pt x="1174559" y="270891"/>
                      </a:lnTo>
                      <a:lnTo>
                        <a:pt x="1174074" y="273238"/>
                      </a:lnTo>
                      <a:lnTo>
                        <a:pt x="1170168" y="291872"/>
                      </a:lnTo>
                      <a:cubicBezTo>
                        <a:pt x="1169458" y="294964"/>
                        <a:pt x="1168982" y="298098"/>
                        <a:pt x="1168514" y="301233"/>
                      </a:cubicBezTo>
                      <a:lnTo>
                        <a:pt x="1167068" y="310654"/>
                      </a:lnTo>
                      <a:lnTo>
                        <a:pt x="1165614" y="320092"/>
                      </a:lnTo>
                      <a:cubicBezTo>
                        <a:pt x="1165250" y="323227"/>
                        <a:pt x="1164964" y="326405"/>
                        <a:pt x="1164644" y="329574"/>
                      </a:cubicBezTo>
                      <a:lnTo>
                        <a:pt x="1163700" y="339073"/>
                      </a:lnTo>
                      <a:cubicBezTo>
                        <a:pt x="1163362" y="342242"/>
                        <a:pt x="1163051" y="345394"/>
                        <a:pt x="1162981" y="348589"/>
                      </a:cubicBezTo>
                      <a:lnTo>
                        <a:pt x="1162124" y="367683"/>
                      </a:lnTo>
                      <a:cubicBezTo>
                        <a:pt x="1162003" y="370557"/>
                        <a:pt x="1163830" y="373294"/>
                        <a:pt x="1166713" y="374186"/>
                      </a:cubicBezTo>
                      <a:lnTo>
                        <a:pt x="1184975" y="379762"/>
                      </a:lnTo>
                      <a:cubicBezTo>
                        <a:pt x="1188032" y="380749"/>
                        <a:pt x="1191106" y="381520"/>
                        <a:pt x="1194206" y="382247"/>
                      </a:cubicBezTo>
                      <a:lnTo>
                        <a:pt x="1203463" y="384551"/>
                      </a:lnTo>
                      <a:cubicBezTo>
                        <a:pt x="1206554" y="385278"/>
                        <a:pt x="1209628" y="386083"/>
                        <a:pt x="1212745" y="386793"/>
                      </a:cubicBezTo>
                      <a:lnTo>
                        <a:pt x="1222158" y="388594"/>
                      </a:lnTo>
                      <a:lnTo>
                        <a:pt x="1231587" y="390352"/>
                      </a:lnTo>
                      <a:lnTo>
                        <a:pt x="1236298" y="391253"/>
                      </a:lnTo>
                      <a:cubicBezTo>
                        <a:pt x="1237874" y="391538"/>
                        <a:pt x="1239398" y="391694"/>
                        <a:pt x="1240974" y="391937"/>
                      </a:cubicBezTo>
                      <a:lnTo>
                        <a:pt x="1259599" y="394448"/>
                      </a:lnTo>
                      <a:lnTo>
                        <a:pt x="1261929" y="394759"/>
                      </a:lnTo>
                      <a:lnTo>
                        <a:pt x="1262509" y="394837"/>
                      </a:lnTo>
                      <a:lnTo>
                        <a:pt x="1263254" y="394924"/>
                      </a:lnTo>
                      <a:lnTo>
                        <a:pt x="1264440" y="395019"/>
                      </a:lnTo>
                      <a:lnTo>
                        <a:pt x="1269176" y="395435"/>
                      </a:lnTo>
                      <a:lnTo>
                        <a:pt x="1278658" y="396232"/>
                      </a:lnTo>
                      <a:lnTo>
                        <a:pt x="1288122" y="397028"/>
                      </a:lnTo>
                      <a:cubicBezTo>
                        <a:pt x="1291274" y="397366"/>
                        <a:pt x="1294461" y="397297"/>
                        <a:pt x="1297630" y="397470"/>
                      </a:cubicBezTo>
                      <a:lnTo>
                        <a:pt x="1306090" y="397738"/>
                      </a:lnTo>
                      <a:lnTo>
                        <a:pt x="1301215" y="404778"/>
                      </a:lnTo>
                      <a:cubicBezTo>
                        <a:pt x="1299440" y="407419"/>
                        <a:pt x="1297440" y="410008"/>
                        <a:pt x="1295881" y="412675"/>
                      </a:cubicBezTo>
                      <a:lnTo>
                        <a:pt x="1290911" y="420659"/>
                      </a:lnTo>
                      <a:lnTo>
                        <a:pt x="1285958" y="428651"/>
                      </a:lnTo>
                      <a:lnTo>
                        <a:pt x="1283481" y="432643"/>
                      </a:lnTo>
                      <a:lnTo>
                        <a:pt x="1282858" y="433630"/>
                      </a:lnTo>
                      <a:lnTo>
                        <a:pt x="1282641" y="434037"/>
                      </a:lnTo>
                      <a:lnTo>
                        <a:pt x="1282485" y="434288"/>
                      </a:lnTo>
                      <a:lnTo>
                        <a:pt x="1282200" y="434799"/>
                      </a:lnTo>
                      <a:lnTo>
                        <a:pt x="1281048" y="436886"/>
                      </a:lnTo>
                      <a:lnTo>
                        <a:pt x="1271843" y="453538"/>
                      </a:lnTo>
                      <a:cubicBezTo>
                        <a:pt x="1270233" y="456291"/>
                        <a:pt x="1268839" y="459149"/>
                        <a:pt x="1267479" y="462015"/>
                      </a:cubicBezTo>
                      <a:lnTo>
                        <a:pt x="1263314" y="470579"/>
                      </a:lnTo>
                      <a:lnTo>
                        <a:pt x="1259149" y="479168"/>
                      </a:lnTo>
                      <a:cubicBezTo>
                        <a:pt x="1257876" y="482069"/>
                        <a:pt x="1256673" y="485013"/>
                        <a:pt x="1255426" y="487940"/>
                      </a:cubicBezTo>
                      <a:lnTo>
                        <a:pt x="1251720" y="496755"/>
                      </a:lnTo>
                      <a:cubicBezTo>
                        <a:pt x="1250473" y="499665"/>
                        <a:pt x="1249243" y="502591"/>
                        <a:pt x="1248221" y="505613"/>
                      </a:cubicBezTo>
                      <a:lnTo>
                        <a:pt x="1241796" y="523607"/>
                      </a:lnTo>
                      <a:cubicBezTo>
                        <a:pt x="1240827" y="526334"/>
                        <a:pt x="1241762" y="529469"/>
                        <a:pt x="1244256" y="531184"/>
                      </a:cubicBezTo>
                      <a:lnTo>
                        <a:pt x="1260084" y="541886"/>
                      </a:lnTo>
                      <a:cubicBezTo>
                        <a:pt x="1262699" y="543731"/>
                        <a:pt x="1265418" y="545367"/>
                        <a:pt x="1268146" y="546978"/>
                      </a:cubicBezTo>
                      <a:lnTo>
                        <a:pt x="1276346" y="551905"/>
                      </a:lnTo>
                      <a:cubicBezTo>
                        <a:pt x="1279065" y="553533"/>
                        <a:pt x="1281775" y="555204"/>
                        <a:pt x="1284529" y="556780"/>
                      </a:cubicBezTo>
                      <a:lnTo>
                        <a:pt x="1293015" y="561265"/>
                      </a:lnTo>
                      <a:lnTo>
                        <a:pt x="1301492" y="565751"/>
                      </a:lnTo>
                      <a:lnTo>
                        <a:pt x="1305735" y="568002"/>
                      </a:lnTo>
                      <a:cubicBezTo>
                        <a:pt x="1307138" y="568738"/>
                        <a:pt x="1308584" y="569344"/>
                        <a:pt x="1309995" y="570011"/>
                      </a:cubicBezTo>
                      <a:lnTo>
                        <a:pt x="1327062" y="577908"/>
                      </a:lnTo>
                      <a:lnTo>
                        <a:pt x="1329193" y="578895"/>
                      </a:lnTo>
                      <a:lnTo>
                        <a:pt x="1329721" y="579129"/>
                      </a:lnTo>
                      <a:lnTo>
                        <a:pt x="1330413" y="579441"/>
                      </a:lnTo>
                      <a:lnTo>
                        <a:pt x="1331522" y="579900"/>
                      </a:lnTo>
                      <a:lnTo>
                        <a:pt x="1335929" y="581666"/>
                      </a:lnTo>
                      <a:lnTo>
                        <a:pt x="1344744" y="585208"/>
                      </a:lnTo>
                      <a:lnTo>
                        <a:pt x="1353559" y="588775"/>
                      </a:lnTo>
                      <a:cubicBezTo>
                        <a:pt x="1356477" y="590031"/>
                        <a:pt x="1359534" y="590897"/>
                        <a:pt x="1362513" y="591970"/>
                      </a:cubicBezTo>
                      <a:lnTo>
                        <a:pt x="1370531" y="594724"/>
                      </a:lnTo>
                      <a:lnTo>
                        <a:pt x="1363786" y="600015"/>
                      </a:lnTo>
                      <a:cubicBezTo>
                        <a:pt x="1361318" y="602006"/>
                        <a:pt x="1358651" y="603877"/>
                        <a:pt x="1356365" y="605981"/>
                      </a:cubicBezTo>
                      <a:lnTo>
                        <a:pt x="1349273" y="612137"/>
                      </a:lnTo>
                      <a:lnTo>
                        <a:pt x="1342173" y="618320"/>
                      </a:lnTo>
                      <a:lnTo>
                        <a:pt x="1338631" y="621403"/>
                      </a:lnTo>
                      <a:lnTo>
                        <a:pt x="1337748" y="622182"/>
                      </a:lnTo>
                      <a:lnTo>
                        <a:pt x="1337401" y="622468"/>
                      </a:lnTo>
                      <a:lnTo>
                        <a:pt x="1337194" y="622667"/>
                      </a:lnTo>
                      <a:lnTo>
                        <a:pt x="1336761" y="623065"/>
                      </a:lnTo>
                      <a:lnTo>
                        <a:pt x="1335055" y="624728"/>
                      </a:lnTo>
                      <a:lnTo>
                        <a:pt x="1321339" y="637933"/>
                      </a:lnTo>
                      <a:cubicBezTo>
                        <a:pt x="1319001" y="640089"/>
                        <a:pt x="1316836" y="642401"/>
                        <a:pt x="1314680" y="644748"/>
                      </a:cubicBezTo>
                      <a:lnTo>
                        <a:pt x="1309606" y="650168"/>
                      </a:lnTo>
                      <a:lnTo>
                        <a:pt x="1326933" y="650168"/>
                      </a:lnTo>
                      <a:cubicBezTo>
                        <a:pt x="1328024" y="648999"/>
                        <a:pt x="1329063" y="647796"/>
                        <a:pt x="1330232" y="646696"/>
                      </a:cubicBezTo>
                      <a:lnTo>
                        <a:pt x="1343402" y="633629"/>
                      </a:lnTo>
                      <a:lnTo>
                        <a:pt x="1345047" y="631993"/>
                      </a:lnTo>
                      <a:lnTo>
                        <a:pt x="1345463" y="631577"/>
                      </a:lnTo>
                      <a:lnTo>
                        <a:pt x="1345601" y="631438"/>
                      </a:lnTo>
                      <a:lnTo>
                        <a:pt x="1345619" y="631430"/>
                      </a:lnTo>
                      <a:lnTo>
                        <a:pt x="1345619" y="631421"/>
                      </a:lnTo>
                      <a:lnTo>
                        <a:pt x="1345671" y="631369"/>
                      </a:lnTo>
                      <a:cubicBezTo>
                        <a:pt x="1345731" y="631309"/>
                        <a:pt x="1345671" y="631369"/>
                        <a:pt x="1345628" y="631413"/>
                      </a:cubicBezTo>
                      <a:lnTo>
                        <a:pt x="1345662" y="631369"/>
                      </a:lnTo>
                      <a:lnTo>
                        <a:pt x="1345775" y="631274"/>
                      </a:lnTo>
                      <a:lnTo>
                        <a:pt x="1346658" y="630486"/>
                      </a:lnTo>
                      <a:lnTo>
                        <a:pt x="1350156" y="627352"/>
                      </a:lnTo>
                      <a:lnTo>
                        <a:pt x="1357161" y="621065"/>
                      </a:lnTo>
                      <a:lnTo>
                        <a:pt x="1364167" y="614804"/>
                      </a:lnTo>
                      <a:cubicBezTo>
                        <a:pt x="1366470" y="612622"/>
                        <a:pt x="1368938" y="610864"/>
                        <a:pt x="1371302" y="608881"/>
                      </a:cubicBezTo>
                      <a:lnTo>
                        <a:pt x="1385685" y="597270"/>
                      </a:lnTo>
                      <a:cubicBezTo>
                        <a:pt x="1386472" y="596638"/>
                        <a:pt x="1387113" y="595754"/>
                        <a:pt x="1387494" y="594733"/>
                      </a:cubicBezTo>
                      <a:cubicBezTo>
                        <a:pt x="1388577" y="591711"/>
                        <a:pt x="1387009" y="588386"/>
                        <a:pt x="1384005" y="587303"/>
                      </a:cubicBezTo>
                      <a:lnTo>
                        <a:pt x="1366531" y="581008"/>
                      </a:lnTo>
                      <a:cubicBezTo>
                        <a:pt x="1363638" y="579891"/>
                        <a:pt x="1360660" y="579016"/>
                        <a:pt x="1357837" y="577744"/>
                      </a:cubicBezTo>
                      <a:lnTo>
                        <a:pt x="1349264" y="574133"/>
                      </a:lnTo>
                      <a:lnTo>
                        <a:pt x="1340692" y="570522"/>
                      </a:lnTo>
                      <a:lnTo>
                        <a:pt x="1336414" y="568729"/>
                      </a:lnTo>
                      <a:lnTo>
                        <a:pt x="1335340" y="568271"/>
                      </a:lnTo>
                      <a:lnTo>
                        <a:pt x="1335202" y="568219"/>
                      </a:lnTo>
                      <a:cubicBezTo>
                        <a:pt x="1335245" y="568236"/>
                        <a:pt x="1335280" y="568253"/>
                        <a:pt x="1335211" y="568236"/>
                      </a:cubicBezTo>
                      <a:lnTo>
                        <a:pt x="1334960" y="568115"/>
                      </a:lnTo>
                      <a:lnTo>
                        <a:pt x="1334423" y="567846"/>
                      </a:lnTo>
                      <a:lnTo>
                        <a:pt x="1332301" y="566816"/>
                      </a:lnTo>
                      <a:lnTo>
                        <a:pt x="1315347" y="558668"/>
                      </a:lnTo>
                      <a:cubicBezTo>
                        <a:pt x="1313953" y="557992"/>
                        <a:pt x="1312498" y="557351"/>
                        <a:pt x="1311156" y="556607"/>
                      </a:cubicBezTo>
                      <a:lnTo>
                        <a:pt x="1307112" y="554390"/>
                      </a:lnTo>
                      <a:lnTo>
                        <a:pt x="1299033" y="549956"/>
                      </a:lnTo>
                      <a:lnTo>
                        <a:pt x="1290963" y="545523"/>
                      </a:lnTo>
                      <a:cubicBezTo>
                        <a:pt x="1288304" y="543947"/>
                        <a:pt x="1285707" y="542285"/>
                        <a:pt x="1283083" y="540674"/>
                      </a:cubicBezTo>
                      <a:lnTo>
                        <a:pt x="1275212" y="535782"/>
                      </a:lnTo>
                      <a:cubicBezTo>
                        <a:pt x="1272579" y="534171"/>
                        <a:pt x="1269956" y="532552"/>
                        <a:pt x="1267462" y="530742"/>
                      </a:cubicBezTo>
                      <a:lnTo>
                        <a:pt x="1256378" y="522983"/>
                      </a:lnTo>
                      <a:lnTo>
                        <a:pt x="1260751" y="510177"/>
                      </a:lnTo>
                      <a:cubicBezTo>
                        <a:pt x="1261669" y="507233"/>
                        <a:pt x="1262829" y="504375"/>
                        <a:pt x="1264007" y="501517"/>
                      </a:cubicBezTo>
                      <a:lnTo>
                        <a:pt x="1267479" y="492936"/>
                      </a:lnTo>
                      <a:cubicBezTo>
                        <a:pt x="1268639" y="490070"/>
                        <a:pt x="1269757" y="487195"/>
                        <a:pt x="1270952" y="484355"/>
                      </a:cubicBezTo>
                      <a:lnTo>
                        <a:pt x="1274891" y="475965"/>
                      </a:lnTo>
                      <a:lnTo>
                        <a:pt x="1278814" y="467557"/>
                      </a:lnTo>
                      <a:cubicBezTo>
                        <a:pt x="1280104" y="464760"/>
                        <a:pt x="1281412" y="461945"/>
                        <a:pt x="1282936" y="459235"/>
                      </a:cubicBezTo>
                      <a:lnTo>
                        <a:pt x="1291681" y="442869"/>
                      </a:lnTo>
                      <a:lnTo>
                        <a:pt x="1292772" y="440817"/>
                      </a:lnTo>
                      <a:lnTo>
                        <a:pt x="1293041" y="440298"/>
                      </a:lnTo>
                      <a:lnTo>
                        <a:pt x="1293127" y="440125"/>
                      </a:lnTo>
                      <a:lnTo>
                        <a:pt x="1293145" y="440099"/>
                      </a:lnTo>
                      <a:lnTo>
                        <a:pt x="1293162" y="440081"/>
                      </a:lnTo>
                      <a:lnTo>
                        <a:pt x="1293179" y="440029"/>
                      </a:lnTo>
                      <a:cubicBezTo>
                        <a:pt x="1293223" y="439960"/>
                        <a:pt x="1293197" y="440012"/>
                        <a:pt x="1293171" y="440064"/>
                      </a:cubicBezTo>
                      <a:lnTo>
                        <a:pt x="1293179" y="440047"/>
                      </a:lnTo>
                      <a:lnTo>
                        <a:pt x="1293257" y="439925"/>
                      </a:lnTo>
                      <a:lnTo>
                        <a:pt x="1293855" y="438912"/>
                      </a:lnTo>
                      <a:lnTo>
                        <a:pt x="1296279" y="434869"/>
                      </a:lnTo>
                      <a:lnTo>
                        <a:pt x="1301128" y="426807"/>
                      </a:lnTo>
                      <a:lnTo>
                        <a:pt x="1305960" y="418745"/>
                      </a:lnTo>
                      <a:cubicBezTo>
                        <a:pt x="1307536" y="415992"/>
                        <a:pt x="1309363" y="413576"/>
                        <a:pt x="1311052" y="410987"/>
                      </a:cubicBezTo>
                      <a:lnTo>
                        <a:pt x="1321356" y="395669"/>
                      </a:lnTo>
                      <a:cubicBezTo>
                        <a:pt x="1321919" y="394829"/>
                        <a:pt x="1322283" y="393798"/>
                        <a:pt x="1322335" y="392699"/>
                      </a:cubicBezTo>
                      <a:cubicBezTo>
                        <a:pt x="1322490" y="389512"/>
                        <a:pt x="1320031" y="386793"/>
                        <a:pt x="1316819" y="386655"/>
                      </a:cubicBezTo>
                      <a:lnTo>
                        <a:pt x="1298262" y="385754"/>
                      </a:lnTo>
                      <a:cubicBezTo>
                        <a:pt x="1295171" y="385564"/>
                        <a:pt x="1292054" y="385590"/>
                        <a:pt x="1288997" y="385209"/>
                      </a:cubicBezTo>
                      <a:lnTo>
                        <a:pt x="1279749" y="384299"/>
                      </a:lnTo>
                      <a:lnTo>
                        <a:pt x="1270493" y="383390"/>
                      </a:lnTo>
                      <a:lnTo>
                        <a:pt x="1265860" y="382914"/>
                      </a:lnTo>
                      <a:lnTo>
                        <a:pt x="1264700" y="382793"/>
                      </a:lnTo>
                      <a:lnTo>
                        <a:pt x="1264561" y="382793"/>
                      </a:lnTo>
                      <a:lnTo>
                        <a:pt x="1264492" y="382784"/>
                      </a:lnTo>
                      <a:lnTo>
                        <a:pt x="1264275" y="382749"/>
                      </a:lnTo>
                      <a:lnTo>
                        <a:pt x="1263704" y="382646"/>
                      </a:lnTo>
                      <a:lnTo>
                        <a:pt x="1261383" y="382317"/>
                      </a:lnTo>
                      <a:lnTo>
                        <a:pt x="1242783" y="379528"/>
                      </a:lnTo>
                      <a:cubicBezTo>
                        <a:pt x="1241242" y="379277"/>
                        <a:pt x="1239675" y="379087"/>
                        <a:pt x="1238160" y="378775"/>
                      </a:cubicBezTo>
                      <a:lnTo>
                        <a:pt x="1233639" y="377857"/>
                      </a:lnTo>
                      <a:lnTo>
                        <a:pt x="1224625" y="375987"/>
                      </a:lnTo>
                      <a:lnTo>
                        <a:pt x="1215611" y="374151"/>
                      </a:lnTo>
                      <a:cubicBezTo>
                        <a:pt x="1212615" y="373424"/>
                        <a:pt x="1209628" y="372601"/>
                        <a:pt x="1206649" y="371822"/>
                      </a:cubicBezTo>
                      <a:lnTo>
                        <a:pt x="1197687" y="369484"/>
                      </a:lnTo>
                      <a:cubicBezTo>
                        <a:pt x="1194691" y="368713"/>
                        <a:pt x="1191721" y="367934"/>
                        <a:pt x="1188811" y="366921"/>
                      </a:cubicBezTo>
                      <a:lnTo>
                        <a:pt x="1175927" y="362773"/>
                      </a:lnTo>
                      <a:lnTo>
                        <a:pt x="1176325" y="349265"/>
                      </a:lnTo>
                      <a:cubicBezTo>
                        <a:pt x="1176351" y="346182"/>
                        <a:pt x="1176619" y="343099"/>
                        <a:pt x="1176888" y="340043"/>
                      </a:cubicBezTo>
                      <a:lnTo>
                        <a:pt x="1177676" y="330804"/>
                      </a:lnTo>
                      <a:cubicBezTo>
                        <a:pt x="1177953" y="327738"/>
                        <a:pt x="1178161" y="324656"/>
                        <a:pt x="1178481" y="321582"/>
                      </a:cubicBezTo>
                      <a:lnTo>
                        <a:pt x="1179745" y="312394"/>
                      </a:lnTo>
                      <a:lnTo>
                        <a:pt x="1181027" y="303216"/>
                      </a:lnTo>
                      <a:cubicBezTo>
                        <a:pt x="1181434" y="300150"/>
                        <a:pt x="1181875" y="297076"/>
                        <a:pt x="1182508" y="294054"/>
                      </a:cubicBezTo>
                      <a:lnTo>
                        <a:pt x="1186040" y="275827"/>
                      </a:lnTo>
                      <a:lnTo>
                        <a:pt x="1186482" y="273532"/>
                      </a:lnTo>
                      <a:lnTo>
                        <a:pt x="1186595" y="272969"/>
                      </a:lnTo>
                      <a:lnTo>
                        <a:pt x="1186655" y="272684"/>
                      </a:lnTo>
                      <a:lnTo>
                        <a:pt x="1186681" y="272545"/>
                      </a:lnTo>
                      <a:lnTo>
                        <a:pt x="1186958" y="271394"/>
                      </a:lnTo>
                      <a:lnTo>
                        <a:pt x="1188084" y="266847"/>
                      </a:lnTo>
                      <a:lnTo>
                        <a:pt x="1190344" y="257712"/>
                      </a:lnTo>
                      <a:lnTo>
                        <a:pt x="1192604" y="248586"/>
                      </a:lnTo>
                      <a:cubicBezTo>
                        <a:pt x="1193280" y="245503"/>
                        <a:pt x="1194327" y="242637"/>
                        <a:pt x="1195167" y="239684"/>
                      </a:cubicBezTo>
                      <a:lnTo>
                        <a:pt x="1200501" y="221985"/>
                      </a:lnTo>
                      <a:cubicBezTo>
                        <a:pt x="1200796" y="221006"/>
                        <a:pt x="1200839" y="219932"/>
                        <a:pt x="1200570" y="218885"/>
                      </a:cubicBezTo>
                      <a:cubicBezTo>
                        <a:pt x="1199774" y="215776"/>
                        <a:pt x="1196613" y="213906"/>
                        <a:pt x="1193522" y="214711"/>
                      </a:cubicBezTo>
                      <a:lnTo>
                        <a:pt x="1175520" y="219335"/>
                      </a:lnTo>
                      <a:cubicBezTo>
                        <a:pt x="1172515" y="220054"/>
                        <a:pt x="1169562" y="220998"/>
                        <a:pt x="1166514" y="221535"/>
                      </a:cubicBezTo>
                      <a:lnTo>
                        <a:pt x="1157379" y="223388"/>
                      </a:lnTo>
                      <a:lnTo>
                        <a:pt x="1148261" y="225249"/>
                      </a:lnTo>
                      <a:lnTo>
                        <a:pt x="1143715" y="226176"/>
                      </a:lnTo>
                      <a:lnTo>
                        <a:pt x="1142580" y="226392"/>
                      </a:lnTo>
                      <a:lnTo>
                        <a:pt x="1142425" y="226427"/>
                      </a:lnTo>
                      <a:lnTo>
                        <a:pt x="1142355" y="226427"/>
                      </a:lnTo>
                      <a:lnTo>
                        <a:pt x="1142269" y="226444"/>
                      </a:lnTo>
                      <a:cubicBezTo>
                        <a:pt x="1142269" y="226444"/>
                        <a:pt x="1142589" y="226392"/>
                        <a:pt x="1142442" y="226427"/>
                      </a:cubicBezTo>
                      <a:lnTo>
                        <a:pt x="1142148" y="226479"/>
                      </a:lnTo>
                      <a:lnTo>
                        <a:pt x="1141576" y="226565"/>
                      </a:lnTo>
                      <a:lnTo>
                        <a:pt x="1139255" y="226903"/>
                      </a:lnTo>
                      <a:lnTo>
                        <a:pt x="1120664" y="229726"/>
                      </a:lnTo>
                      <a:cubicBezTo>
                        <a:pt x="1119106" y="229925"/>
                        <a:pt x="1117556" y="230228"/>
                        <a:pt x="1116032" y="230384"/>
                      </a:cubicBezTo>
                      <a:lnTo>
                        <a:pt x="1111434" y="230826"/>
                      </a:lnTo>
                      <a:lnTo>
                        <a:pt x="1102264" y="231718"/>
                      </a:lnTo>
                      <a:lnTo>
                        <a:pt x="1093102" y="232609"/>
                      </a:lnTo>
                      <a:cubicBezTo>
                        <a:pt x="1090028" y="232791"/>
                        <a:pt x="1086920" y="232895"/>
                        <a:pt x="1083854" y="233025"/>
                      </a:cubicBezTo>
                      <a:lnTo>
                        <a:pt x="1074607" y="233441"/>
                      </a:lnTo>
                      <a:cubicBezTo>
                        <a:pt x="1071524" y="233596"/>
                        <a:pt x="1068433" y="233726"/>
                        <a:pt x="1065359" y="233623"/>
                      </a:cubicBezTo>
                      <a:lnTo>
                        <a:pt x="1051833" y="233449"/>
                      </a:lnTo>
                      <a:lnTo>
                        <a:pt x="1048231" y="220417"/>
                      </a:lnTo>
                      <a:cubicBezTo>
                        <a:pt x="1047339" y="217465"/>
                        <a:pt x="1046681" y="214460"/>
                        <a:pt x="1046049" y="211429"/>
                      </a:cubicBezTo>
                      <a:lnTo>
                        <a:pt x="1044075" y="202381"/>
                      </a:lnTo>
                      <a:cubicBezTo>
                        <a:pt x="1043425" y="199350"/>
                        <a:pt x="1042724" y="196362"/>
                        <a:pt x="1042118" y="193323"/>
                      </a:cubicBezTo>
                      <a:lnTo>
                        <a:pt x="1040628" y="184162"/>
                      </a:lnTo>
                      <a:lnTo>
                        <a:pt x="1039139" y="175018"/>
                      </a:lnTo>
                      <a:cubicBezTo>
                        <a:pt x="1038619" y="171953"/>
                        <a:pt x="1038126" y="168913"/>
                        <a:pt x="1037866" y="165822"/>
                      </a:cubicBezTo>
                      <a:lnTo>
                        <a:pt x="1035866" y="147369"/>
                      </a:lnTo>
                      <a:lnTo>
                        <a:pt x="1035615" y="145049"/>
                      </a:lnTo>
                      <a:lnTo>
                        <a:pt x="1035545" y="144468"/>
                      </a:lnTo>
                      <a:lnTo>
                        <a:pt x="1035528" y="144278"/>
                      </a:lnTo>
                      <a:lnTo>
                        <a:pt x="1035528" y="144269"/>
                      </a:lnTo>
                      <a:lnTo>
                        <a:pt x="1035519" y="144192"/>
                      </a:lnTo>
                      <a:lnTo>
                        <a:pt x="1035511" y="144044"/>
                      </a:lnTo>
                      <a:lnTo>
                        <a:pt x="1035441" y="142867"/>
                      </a:lnTo>
                      <a:lnTo>
                        <a:pt x="1035182" y="138182"/>
                      </a:lnTo>
                      <a:lnTo>
                        <a:pt x="1034636" y="128778"/>
                      </a:lnTo>
                      <a:lnTo>
                        <a:pt x="1034091" y="119409"/>
                      </a:lnTo>
                      <a:cubicBezTo>
                        <a:pt x="1033840" y="116248"/>
                        <a:pt x="1033987" y="113218"/>
                        <a:pt x="1033917" y="110126"/>
                      </a:cubicBezTo>
                      <a:lnTo>
                        <a:pt x="1033796" y="91657"/>
                      </a:lnTo>
                      <a:cubicBezTo>
                        <a:pt x="1033788" y="90635"/>
                        <a:pt x="1033528" y="89596"/>
                        <a:pt x="1032948" y="88643"/>
                      </a:cubicBezTo>
                      <a:cubicBezTo>
                        <a:pt x="1031259" y="85924"/>
                        <a:pt x="1027709" y="85093"/>
                        <a:pt x="1024973" y="86747"/>
                      </a:cubicBezTo>
                      <a:lnTo>
                        <a:pt x="1009135" y="96471"/>
                      </a:lnTo>
                      <a:cubicBezTo>
                        <a:pt x="1006477" y="98065"/>
                        <a:pt x="1003931" y="99822"/>
                        <a:pt x="1001160" y="101242"/>
                      </a:cubicBezTo>
                      <a:lnTo>
                        <a:pt x="993003" y="105702"/>
                      </a:lnTo>
                      <a:lnTo>
                        <a:pt x="984855" y="110161"/>
                      </a:lnTo>
                      <a:lnTo>
                        <a:pt x="980768" y="112395"/>
                      </a:lnTo>
                      <a:lnTo>
                        <a:pt x="979746" y="112941"/>
                      </a:lnTo>
                      <a:lnTo>
                        <a:pt x="979616" y="113019"/>
                      </a:lnTo>
                      <a:lnTo>
                        <a:pt x="979556" y="113045"/>
                      </a:lnTo>
                      <a:lnTo>
                        <a:pt x="979504" y="113079"/>
                      </a:lnTo>
                      <a:cubicBezTo>
                        <a:pt x="979478" y="113097"/>
                        <a:pt x="979764" y="112941"/>
                        <a:pt x="979634" y="113027"/>
                      </a:cubicBezTo>
                      <a:lnTo>
                        <a:pt x="979374" y="113148"/>
                      </a:lnTo>
                      <a:lnTo>
                        <a:pt x="978828" y="113391"/>
                      </a:lnTo>
                      <a:lnTo>
                        <a:pt x="976724" y="114413"/>
                      </a:lnTo>
                      <a:lnTo>
                        <a:pt x="959787" y="122578"/>
                      </a:lnTo>
                      <a:cubicBezTo>
                        <a:pt x="958367" y="123245"/>
                        <a:pt x="956964" y="123981"/>
                        <a:pt x="955553" y="124570"/>
                      </a:cubicBezTo>
                      <a:lnTo>
                        <a:pt x="951301" y="126345"/>
                      </a:lnTo>
                      <a:lnTo>
                        <a:pt x="942798" y="129895"/>
                      </a:lnTo>
                      <a:lnTo>
                        <a:pt x="934312" y="133454"/>
                      </a:lnTo>
                      <a:cubicBezTo>
                        <a:pt x="931437" y="134545"/>
                        <a:pt x="928502" y="135532"/>
                        <a:pt x="925601" y="136580"/>
                      </a:cubicBezTo>
                      <a:lnTo>
                        <a:pt x="916873" y="139697"/>
                      </a:lnTo>
                      <a:cubicBezTo>
                        <a:pt x="913972" y="140745"/>
                        <a:pt x="911062" y="141775"/>
                        <a:pt x="908084" y="142590"/>
                      </a:cubicBezTo>
                      <a:lnTo>
                        <a:pt x="895104" y="146426"/>
                      </a:lnTo>
                      <a:lnTo>
                        <a:pt x="887821" y="135030"/>
                      </a:lnTo>
                      <a:cubicBezTo>
                        <a:pt x="886115" y="132467"/>
                        <a:pt x="884600" y="129774"/>
                        <a:pt x="883093" y="127064"/>
                      </a:cubicBezTo>
                      <a:lnTo>
                        <a:pt x="878547" y="119019"/>
                      </a:lnTo>
                      <a:cubicBezTo>
                        <a:pt x="877032" y="116309"/>
                        <a:pt x="875482" y="113660"/>
                        <a:pt x="874019" y="110941"/>
                      </a:cubicBezTo>
                      <a:lnTo>
                        <a:pt x="869888" y="102619"/>
                      </a:lnTo>
                      <a:lnTo>
                        <a:pt x="865775" y="94306"/>
                      </a:lnTo>
                      <a:cubicBezTo>
                        <a:pt x="864372" y="91562"/>
                        <a:pt x="863004" y="88782"/>
                        <a:pt x="861835" y="85924"/>
                      </a:cubicBezTo>
                      <a:lnTo>
                        <a:pt x="854484" y="68866"/>
                      </a:lnTo>
                      <a:lnTo>
                        <a:pt x="853575" y="66736"/>
                      </a:lnTo>
                      <a:lnTo>
                        <a:pt x="853341" y="66190"/>
                      </a:lnTo>
                      <a:lnTo>
                        <a:pt x="853228" y="65922"/>
                      </a:lnTo>
                      <a:lnTo>
                        <a:pt x="853159" y="65809"/>
                      </a:lnTo>
                      <a:lnTo>
                        <a:pt x="852761" y="64692"/>
                      </a:lnTo>
                      <a:lnTo>
                        <a:pt x="851124" y="60294"/>
                      </a:lnTo>
                      <a:lnTo>
                        <a:pt x="847842" y="51461"/>
                      </a:lnTo>
                      <a:lnTo>
                        <a:pt x="844561" y="42672"/>
                      </a:lnTo>
                      <a:cubicBezTo>
                        <a:pt x="843374" y="39711"/>
                        <a:pt x="842638" y="36775"/>
                        <a:pt x="841651" y="33849"/>
                      </a:cubicBezTo>
                      <a:lnTo>
                        <a:pt x="836092" y="16219"/>
                      </a:lnTo>
                      <a:cubicBezTo>
                        <a:pt x="835789" y="15266"/>
                        <a:pt x="835217" y="14331"/>
                        <a:pt x="834403" y="13604"/>
                      </a:cubicBezTo>
                      <a:cubicBezTo>
                        <a:pt x="831996" y="11491"/>
                        <a:pt x="828333" y="11742"/>
                        <a:pt x="826229" y="14141"/>
                      </a:cubicBezTo>
                      <a:lnTo>
                        <a:pt x="813977" y="28099"/>
                      </a:lnTo>
                      <a:cubicBezTo>
                        <a:pt x="811881" y="30385"/>
                        <a:pt x="809967" y="32835"/>
                        <a:pt x="807751" y="35000"/>
                      </a:cubicBezTo>
                      <a:lnTo>
                        <a:pt x="801256" y="41668"/>
                      </a:lnTo>
                      <a:lnTo>
                        <a:pt x="794779" y="48335"/>
                      </a:lnTo>
                      <a:lnTo>
                        <a:pt x="791532" y="51678"/>
                      </a:lnTo>
                      <a:lnTo>
                        <a:pt x="790718" y="52500"/>
                      </a:lnTo>
                      <a:lnTo>
                        <a:pt x="790614" y="52604"/>
                      </a:lnTo>
                      <a:lnTo>
                        <a:pt x="790588" y="52639"/>
                      </a:lnTo>
                      <a:cubicBezTo>
                        <a:pt x="790640" y="52604"/>
                        <a:pt x="790701" y="52544"/>
                        <a:pt x="790632" y="52613"/>
                      </a:cubicBezTo>
                      <a:lnTo>
                        <a:pt x="790415" y="52803"/>
                      </a:lnTo>
                      <a:lnTo>
                        <a:pt x="789982" y="53202"/>
                      </a:lnTo>
                      <a:lnTo>
                        <a:pt x="788268" y="54804"/>
                      </a:lnTo>
                      <a:lnTo>
                        <a:pt x="774482" y="67602"/>
                      </a:lnTo>
                      <a:cubicBezTo>
                        <a:pt x="773322" y="68658"/>
                        <a:pt x="772196" y="69793"/>
                        <a:pt x="771019" y="70771"/>
                      </a:cubicBezTo>
                      <a:lnTo>
                        <a:pt x="767495" y="73724"/>
                      </a:lnTo>
                      <a:lnTo>
                        <a:pt x="760403" y="79603"/>
                      </a:lnTo>
                      <a:lnTo>
                        <a:pt x="753354" y="85526"/>
                      </a:lnTo>
                      <a:cubicBezTo>
                        <a:pt x="750921" y="87414"/>
                        <a:pt x="748410" y="89223"/>
                        <a:pt x="745951" y="91094"/>
                      </a:cubicBezTo>
                      <a:lnTo>
                        <a:pt x="738539" y="96627"/>
                      </a:lnTo>
                      <a:cubicBezTo>
                        <a:pt x="736079" y="98489"/>
                        <a:pt x="733612" y="100350"/>
                        <a:pt x="731005" y="101987"/>
                      </a:cubicBezTo>
                      <a:lnTo>
                        <a:pt x="719740" y="109477"/>
                      </a:lnTo>
                      <a:lnTo>
                        <a:pt x="709409" y="100723"/>
                      </a:lnTo>
                      <a:cubicBezTo>
                        <a:pt x="707028" y="98801"/>
                        <a:pt x="704777" y="96653"/>
                        <a:pt x="702551" y="94540"/>
                      </a:cubicBezTo>
                      <a:lnTo>
                        <a:pt x="695832" y="88184"/>
                      </a:lnTo>
                      <a:cubicBezTo>
                        <a:pt x="693581" y="86054"/>
                        <a:pt x="691321" y="83959"/>
                        <a:pt x="689130" y="81794"/>
                      </a:cubicBezTo>
                      <a:lnTo>
                        <a:pt x="682739" y="75066"/>
                      </a:lnTo>
                      <a:lnTo>
                        <a:pt x="676358" y="68355"/>
                      </a:lnTo>
                      <a:cubicBezTo>
                        <a:pt x="674210" y="66121"/>
                        <a:pt x="672089" y="63887"/>
                        <a:pt x="670123" y="61471"/>
                      </a:cubicBezTo>
                      <a:lnTo>
                        <a:pt x="658070" y="47357"/>
                      </a:lnTo>
                      <a:lnTo>
                        <a:pt x="656554" y="45590"/>
                      </a:lnTo>
                      <a:lnTo>
                        <a:pt x="656173" y="45149"/>
                      </a:lnTo>
                      <a:lnTo>
                        <a:pt x="655991" y="44941"/>
                      </a:lnTo>
                      <a:cubicBezTo>
                        <a:pt x="656000" y="44950"/>
                        <a:pt x="656009" y="44958"/>
                        <a:pt x="656026" y="44984"/>
                      </a:cubicBezTo>
                      <a:lnTo>
                        <a:pt x="655983" y="44932"/>
                      </a:lnTo>
                      <a:cubicBezTo>
                        <a:pt x="656000" y="44950"/>
                        <a:pt x="655974" y="44915"/>
                        <a:pt x="655966" y="44898"/>
                      </a:cubicBezTo>
                      <a:lnTo>
                        <a:pt x="655905" y="44811"/>
                      </a:lnTo>
                      <a:lnTo>
                        <a:pt x="655186" y="43884"/>
                      </a:lnTo>
                      <a:lnTo>
                        <a:pt x="652311" y="40161"/>
                      </a:lnTo>
                      <a:lnTo>
                        <a:pt x="646579" y="32697"/>
                      </a:lnTo>
                      <a:lnTo>
                        <a:pt x="640847" y="25267"/>
                      </a:lnTo>
                      <a:cubicBezTo>
                        <a:pt x="638864" y="22808"/>
                        <a:pt x="637296" y="20211"/>
                        <a:pt x="635487" y="17691"/>
                      </a:cubicBezTo>
                      <a:lnTo>
                        <a:pt x="624983" y="2494"/>
                      </a:lnTo>
                      <a:cubicBezTo>
                        <a:pt x="624403" y="1654"/>
                        <a:pt x="623580" y="944"/>
                        <a:pt x="622585" y="511"/>
                      </a:cubicBezTo>
                      <a:cubicBezTo>
                        <a:pt x="619658" y="-805"/>
                        <a:pt x="616255" y="511"/>
                        <a:pt x="614930" y="3420"/>
                      </a:cubicBezTo>
                      <a:lnTo>
                        <a:pt x="607327" y="20375"/>
                      </a:lnTo>
                      <a:cubicBezTo>
                        <a:pt x="606020" y="23189"/>
                        <a:pt x="604911" y="26081"/>
                        <a:pt x="603422" y="28809"/>
                      </a:cubicBezTo>
                      <a:lnTo>
                        <a:pt x="599188" y="37096"/>
                      </a:lnTo>
                      <a:lnTo>
                        <a:pt x="594945" y="45365"/>
                      </a:lnTo>
                      <a:lnTo>
                        <a:pt x="592841" y="49504"/>
                      </a:lnTo>
                      <a:lnTo>
                        <a:pt x="592304" y="50543"/>
                      </a:lnTo>
                      <a:lnTo>
                        <a:pt x="592243" y="50665"/>
                      </a:lnTo>
                      <a:lnTo>
                        <a:pt x="592200" y="50734"/>
                      </a:lnTo>
                      <a:lnTo>
                        <a:pt x="592191" y="50769"/>
                      </a:lnTo>
                      <a:cubicBezTo>
                        <a:pt x="592235" y="50699"/>
                        <a:pt x="592217" y="50725"/>
                        <a:pt x="592226" y="50699"/>
                      </a:cubicBezTo>
                      <a:lnTo>
                        <a:pt x="592113" y="50924"/>
                      </a:lnTo>
                      <a:lnTo>
                        <a:pt x="591810" y="51444"/>
                      </a:lnTo>
                      <a:lnTo>
                        <a:pt x="590633" y="53453"/>
                      </a:lnTo>
                      <a:lnTo>
                        <a:pt x="581246" y="69740"/>
                      </a:lnTo>
                      <a:cubicBezTo>
                        <a:pt x="580441" y="71091"/>
                        <a:pt x="579688" y="72494"/>
                        <a:pt x="578865" y="73793"/>
                      </a:cubicBezTo>
                      <a:lnTo>
                        <a:pt x="576354" y="77655"/>
                      </a:lnTo>
                      <a:lnTo>
                        <a:pt x="571332" y="85379"/>
                      </a:lnTo>
                      <a:lnTo>
                        <a:pt x="566318" y="93111"/>
                      </a:lnTo>
                      <a:cubicBezTo>
                        <a:pt x="564560" y="95623"/>
                        <a:pt x="562690" y="98090"/>
                        <a:pt x="560871" y="100602"/>
                      </a:cubicBezTo>
                      <a:lnTo>
                        <a:pt x="555407" y="108083"/>
                      </a:lnTo>
                      <a:cubicBezTo>
                        <a:pt x="553615" y="110585"/>
                        <a:pt x="551805" y="113071"/>
                        <a:pt x="549796" y="115426"/>
                      </a:cubicBezTo>
                      <a:lnTo>
                        <a:pt x="541250" y="125895"/>
                      </a:lnTo>
                      <a:lnTo>
                        <a:pt x="528807" y="120604"/>
                      </a:lnTo>
                      <a:cubicBezTo>
                        <a:pt x="525941" y="119435"/>
                        <a:pt x="523178" y="118076"/>
                        <a:pt x="520425" y="116699"/>
                      </a:cubicBezTo>
                      <a:lnTo>
                        <a:pt x="512112" y="112586"/>
                      </a:lnTo>
                      <a:cubicBezTo>
                        <a:pt x="509358" y="111218"/>
                        <a:pt x="506561" y="109893"/>
                        <a:pt x="503817" y="108455"/>
                      </a:cubicBezTo>
                      <a:lnTo>
                        <a:pt x="495729" y="103909"/>
                      </a:lnTo>
                      <a:lnTo>
                        <a:pt x="487650" y="99363"/>
                      </a:lnTo>
                      <a:cubicBezTo>
                        <a:pt x="484940" y="97882"/>
                        <a:pt x="482238" y="96359"/>
                        <a:pt x="479666" y="94661"/>
                      </a:cubicBezTo>
                      <a:lnTo>
                        <a:pt x="463976" y="84721"/>
                      </a:lnTo>
                      <a:lnTo>
                        <a:pt x="462002" y="83465"/>
                      </a:lnTo>
                      <a:lnTo>
                        <a:pt x="461526" y="83162"/>
                      </a:lnTo>
                      <a:lnTo>
                        <a:pt x="461283" y="82989"/>
                      </a:lnTo>
                      <a:lnTo>
                        <a:pt x="461153" y="82902"/>
                      </a:lnTo>
                      <a:lnTo>
                        <a:pt x="460209" y="82244"/>
                      </a:lnTo>
                      <a:lnTo>
                        <a:pt x="456365" y="79525"/>
                      </a:lnTo>
                      <a:lnTo>
                        <a:pt x="448701" y="74096"/>
                      </a:lnTo>
                      <a:lnTo>
                        <a:pt x="441021" y="68667"/>
                      </a:lnTo>
                      <a:cubicBezTo>
                        <a:pt x="438388" y="66909"/>
                        <a:pt x="436128" y="64891"/>
                        <a:pt x="433661" y="63013"/>
                      </a:cubicBezTo>
                      <a:lnTo>
                        <a:pt x="419139" y="51608"/>
                      </a:lnTo>
                      <a:cubicBezTo>
                        <a:pt x="418334" y="50968"/>
                        <a:pt x="417347" y="50526"/>
                        <a:pt x="416273" y="50388"/>
                      </a:cubicBezTo>
                      <a:cubicBezTo>
                        <a:pt x="413078" y="50015"/>
                        <a:pt x="410194" y="52267"/>
                        <a:pt x="409805" y="55436"/>
                      </a:cubicBezTo>
                      <a:lnTo>
                        <a:pt x="407536" y="73888"/>
                      </a:lnTo>
                      <a:cubicBezTo>
                        <a:pt x="407103" y="76954"/>
                        <a:pt x="406913" y="80036"/>
                        <a:pt x="406281" y="83093"/>
                      </a:cubicBezTo>
                      <a:lnTo>
                        <a:pt x="404679" y="92246"/>
                      </a:lnTo>
                      <a:lnTo>
                        <a:pt x="403077" y="101398"/>
                      </a:lnTo>
                      <a:lnTo>
                        <a:pt x="402263" y="105979"/>
                      </a:lnTo>
                      <a:lnTo>
                        <a:pt x="402055" y="107131"/>
                      </a:lnTo>
                      <a:lnTo>
                        <a:pt x="402038" y="107260"/>
                      </a:lnTo>
                      <a:lnTo>
                        <a:pt x="401977" y="107555"/>
                      </a:lnTo>
                      <a:lnTo>
                        <a:pt x="401838" y="108118"/>
                      </a:lnTo>
                      <a:lnTo>
                        <a:pt x="401328" y="110404"/>
                      </a:lnTo>
                      <a:lnTo>
                        <a:pt x="397145" y="128744"/>
                      </a:lnTo>
                      <a:cubicBezTo>
                        <a:pt x="396782" y="130268"/>
                        <a:pt x="396478" y="131809"/>
                        <a:pt x="396071" y="133298"/>
                      </a:cubicBezTo>
                      <a:lnTo>
                        <a:pt x="394799" y="137723"/>
                      </a:lnTo>
                      <a:lnTo>
                        <a:pt x="392270" y="146581"/>
                      </a:lnTo>
                      <a:lnTo>
                        <a:pt x="389768" y="155448"/>
                      </a:lnTo>
                      <a:cubicBezTo>
                        <a:pt x="388815" y="158366"/>
                        <a:pt x="387776" y="161285"/>
                        <a:pt x="386780" y="164203"/>
                      </a:cubicBezTo>
                      <a:lnTo>
                        <a:pt x="383776" y="172966"/>
                      </a:lnTo>
                      <a:cubicBezTo>
                        <a:pt x="382780" y="175892"/>
                        <a:pt x="381793" y="178819"/>
                        <a:pt x="380563" y="181659"/>
                      </a:cubicBezTo>
                      <a:lnTo>
                        <a:pt x="375471" y="194172"/>
                      </a:lnTo>
                      <a:lnTo>
                        <a:pt x="361903" y="192752"/>
                      </a:lnTo>
                      <a:cubicBezTo>
                        <a:pt x="360353" y="192570"/>
                        <a:pt x="358768" y="192466"/>
                        <a:pt x="357253" y="192223"/>
                      </a:cubicBezTo>
                      <a:lnTo>
                        <a:pt x="352724" y="191479"/>
                      </a:lnTo>
                      <a:lnTo>
                        <a:pt x="343658" y="190024"/>
                      </a:lnTo>
                      <a:cubicBezTo>
                        <a:pt x="340636" y="189530"/>
                        <a:pt x="337605" y="189098"/>
                        <a:pt x="334566" y="188552"/>
                      </a:cubicBezTo>
                      <a:lnTo>
                        <a:pt x="325509" y="186578"/>
                      </a:lnTo>
                      <a:lnTo>
                        <a:pt x="316451" y="184612"/>
                      </a:lnTo>
                      <a:cubicBezTo>
                        <a:pt x="313420" y="183997"/>
                        <a:pt x="310398" y="183339"/>
                        <a:pt x="307420" y="182456"/>
                      </a:cubicBezTo>
                      <a:lnTo>
                        <a:pt x="289521" y="177572"/>
                      </a:lnTo>
                      <a:lnTo>
                        <a:pt x="287279" y="176975"/>
                      </a:lnTo>
                      <a:lnTo>
                        <a:pt x="286724" y="176810"/>
                      </a:lnTo>
                      <a:lnTo>
                        <a:pt x="286525" y="176758"/>
                      </a:lnTo>
                      <a:lnTo>
                        <a:pt x="286525" y="176758"/>
                      </a:lnTo>
                      <a:lnTo>
                        <a:pt x="286439" y="176741"/>
                      </a:lnTo>
                      <a:lnTo>
                        <a:pt x="286300" y="176689"/>
                      </a:lnTo>
                      <a:lnTo>
                        <a:pt x="285183" y="176325"/>
                      </a:lnTo>
                      <a:lnTo>
                        <a:pt x="280715" y="174853"/>
                      </a:lnTo>
                      <a:lnTo>
                        <a:pt x="271779" y="171935"/>
                      </a:lnTo>
                      <a:lnTo>
                        <a:pt x="262834" y="169008"/>
                      </a:lnTo>
                      <a:cubicBezTo>
                        <a:pt x="259812" y="168099"/>
                        <a:pt x="257058" y="166844"/>
                        <a:pt x="254149" y="165778"/>
                      </a:cubicBezTo>
                      <a:lnTo>
                        <a:pt x="236909" y="159128"/>
                      </a:lnTo>
                      <a:cubicBezTo>
                        <a:pt x="235965" y="158773"/>
                        <a:pt x="234891" y="158644"/>
                        <a:pt x="233817" y="158843"/>
                      </a:cubicBezTo>
                      <a:cubicBezTo>
                        <a:pt x="230666" y="159414"/>
                        <a:pt x="228579" y="162402"/>
                        <a:pt x="229141" y="165536"/>
                      </a:cubicBezTo>
                      <a:lnTo>
                        <a:pt x="232406" y="183841"/>
                      </a:lnTo>
                      <a:cubicBezTo>
                        <a:pt x="232908" y="186907"/>
                        <a:pt x="233627" y="189920"/>
                        <a:pt x="233930" y="193003"/>
                      </a:cubicBezTo>
                      <a:lnTo>
                        <a:pt x="235082" y="202233"/>
                      </a:lnTo>
                      <a:lnTo>
                        <a:pt x="236259" y="211464"/>
                      </a:lnTo>
                      <a:lnTo>
                        <a:pt x="236839" y="216062"/>
                      </a:lnTo>
                      <a:lnTo>
                        <a:pt x="236995" y="217231"/>
                      </a:lnTo>
                      <a:lnTo>
                        <a:pt x="237013" y="217369"/>
                      </a:lnTo>
                      <a:lnTo>
                        <a:pt x="237013" y="217387"/>
                      </a:lnTo>
                      <a:cubicBezTo>
                        <a:pt x="237004" y="217318"/>
                        <a:pt x="237004" y="217266"/>
                        <a:pt x="237013" y="217352"/>
                      </a:cubicBezTo>
                      <a:lnTo>
                        <a:pt x="237013" y="217413"/>
                      </a:lnTo>
                      <a:lnTo>
                        <a:pt x="237021" y="217439"/>
                      </a:lnTo>
                      <a:lnTo>
                        <a:pt x="237013" y="217456"/>
                      </a:lnTo>
                      <a:lnTo>
                        <a:pt x="237030" y="217655"/>
                      </a:lnTo>
                      <a:lnTo>
                        <a:pt x="237073" y="218227"/>
                      </a:lnTo>
                      <a:lnTo>
                        <a:pt x="237255" y="220573"/>
                      </a:lnTo>
                      <a:lnTo>
                        <a:pt x="238675" y="239338"/>
                      </a:lnTo>
                      <a:cubicBezTo>
                        <a:pt x="238762" y="240879"/>
                        <a:pt x="238944" y="242455"/>
                        <a:pt x="238978" y="244005"/>
                      </a:cubicBezTo>
                      <a:lnTo>
                        <a:pt x="239082" y="248594"/>
                      </a:lnTo>
                      <a:lnTo>
                        <a:pt x="239281" y="257799"/>
                      </a:lnTo>
                      <a:lnTo>
                        <a:pt x="239480" y="267012"/>
                      </a:lnTo>
                      <a:cubicBezTo>
                        <a:pt x="239446" y="270086"/>
                        <a:pt x="239299" y="273177"/>
                        <a:pt x="239212" y="276277"/>
                      </a:cubicBezTo>
                      <a:lnTo>
                        <a:pt x="238926" y="285525"/>
                      </a:lnTo>
                      <a:cubicBezTo>
                        <a:pt x="238840" y="288599"/>
                        <a:pt x="238744" y="291690"/>
                        <a:pt x="238415" y="294756"/>
                      </a:cubicBezTo>
                      <a:lnTo>
                        <a:pt x="237246" y="308221"/>
                      </a:lnTo>
                      <a:lnTo>
                        <a:pt x="223972" y="310853"/>
                      </a:lnTo>
                      <a:cubicBezTo>
                        <a:pt x="220959" y="311502"/>
                        <a:pt x="217911" y="311927"/>
                        <a:pt x="214854" y="312351"/>
                      </a:cubicBezTo>
                      <a:lnTo>
                        <a:pt x="205675" y="313641"/>
                      </a:lnTo>
                      <a:cubicBezTo>
                        <a:pt x="202610" y="314057"/>
                        <a:pt x="199562" y="314542"/>
                        <a:pt x="196497" y="314914"/>
                      </a:cubicBezTo>
                      <a:lnTo>
                        <a:pt x="187266" y="315711"/>
                      </a:lnTo>
                      <a:lnTo>
                        <a:pt x="178018" y="316490"/>
                      </a:lnTo>
                      <a:cubicBezTo>
                        <a:pt x="174944" y="316793"/>
                        <a:pt x="171862" y="317044"/>
                        <a:pt x="168770" y="317096"/>
                      </a:cubicBezTo>
                      <a:lnTo>
                        <a:pt x="150197" y="317702"/>
                      </a:lnTo>
                      <a:lnTo>
                        <a:pt x="147876" y="317789"/>
                      </a:lnTo>
                      <a:lnTo>
                        <a:pt x="147304" y="317789"/>
                      </a:lnTo>
                      <a:lnTo>
                        <a:pt x="147010" y="317815"/>
                      </a:lnTo>
                      <a:cubicBezTo>
                        <a:pt x="146958" y="317806"/>
                        <a:pt x="147001" y="317815"/>
                        <a:pt x="147027" y="317815"/>
                      </a:cubicBezTo>
                      <a:lnTo>
                        <a:pt x="147019" y="317815"/>
                      </a:lnTo>
                      <a:lnTo>
                        <a:pt x="146871" y="317806"/>
                      </a:lnTo>
                      <a:lnTo>
                        <a:pt x="145694" y="317789"/>
                      </a:lnTo>
                      <a:lnTo>
                        <a:pt x="140992" y="317702"/>
                      </a:lnTo>
                      <a:lnTo>
                        <a:pt x="131605" y="317538"/>
                      </a:lnTo>
                      <a:lnTo>
                        <a:pt x="122193" y="317373"/>
                      </a:lnTo>
                      <a:cubicBezTo>
                        <a:pt x="119024" y="317391"/>
                        <a:pt x="116028" y="317018"/>
                        <a:pt x="112936" y="316845"/>
                      </a:cubicBezTo>
                      <a:lnTo>
                        <a:pt x="94510" y="315581"/>
                      </a:lnTo>
                      <a:cubicBezTo>
                        <a:pt x="93497" y="315512"/>
                        <a:pt x="92414" y="315719"/>
                        <a:pt x="91445" y="316222"/>
                      </a:cubicBezTo>
                      <a:cubicBezTo>
                        <a:pt x="88613" y="317676"/>
                        <a:pt x="87505" y="321183"/>
                        <a:pt x="88959" y="324006"/>
                      </a:cubicBezTo>
                      <a:lnTo>
                        <a:pt x="97480" y="340528"/>
                      </a:lnTo>
                      <a:cubicBezTo>
                        <a:pt x="98848" y="343299"/>
                        <a:pt x="100424" y="345966"/>
                        <a:pt x="101628" y="348840"/>
                      </a:cubicBezTo>
                      <a:lnTo>
                        <a:pt x="105455" y="357318"/>
                      </a:lnTo>
                      <a:lnTo>
                        <a:pt x="109291" y="365778"/>
                      </a:lnTo>
                      <a:lnTo>
                        <a:pt x="111205" y="370029"/>
                      </a:lnTo>
                      <a:lnTo>
                        <a:pt x="111681" y="371068"/>
                      </a:lnTo>
                      <a:lnTo>
                        <a:pt x="111742" y="371215"/>
                      </a:lnTo>
                      <a:lnTo>
                        <a:pt x="111767" y="371293"/>
                      </a:lnTo>
                      <a:lnTo>
                        <a:pt x="111785" y="371311"/>
                      </a:lnTo>
                      <a:cubicBezTo>
                        <a:pt x="111811" y="371363"/>
                        <a:pt x="111681" y="371077"/>
                        <a:pt x="111742" y="371190"/>
                      </a:cubicBezTo>
                      <a:lnTo>
                        <a:pt x="111863" y="371475"/>
                      </a:lnTo>
                      <a:lnTo>
                        <a:pt x="112071" y="372021"/>
                      </a:lnTo>
                      <a:lnTo>
                        <a:pt x="112928" y="374220"/>
                      </a:lnTo>
                      <a:lnTo>
                        <a:pt x="119812" y="391712"/>
                      </a:lnTo>
                      <a:cubicBezTo>
                        <a:pt x="120357" y="393166"/>
                        <a:pt x="121007" y="394621"/>
                        <a:pt x="121474" y="396093"/>
                      </a:cubicBezTo>
                      <a:lnTo>
                        <a:pt x="122938" y="400466"/>
                      </a:lnTo>
                      <a:lnTo>
                        <a:pt x="125839" y="409220"/>
                      </a:lnTo>
                      <a:lnTo>
                        <a:pt x="128670" y="418070"/>
                      </a:lnTo>
                      <a:cubicBezTo>
                        <a:pt x="129545" y="421031"/>
                        <a:pt x="130315" y="424027"/>
                        <a:pt x="131138" y="426980"/>
                      </a:cubicBezTo>
                      <a:lnTo>
                        <a:pt x="133588" y="435916"/>
                      </a:lnTo>
                      <a:cubicBezTo>
                        <a:pt x="134420" y="438886"/>
                        <a:pt x="135234" y="441865"/>
                        <a:pt x="135822" y="444896"/>
                      </a:cubicBezTo>
                      <a:lnTo>
                        <a:pt x="138671" y="458109"/>
                      </a:lnTo>
                      <a:lnTo>
                        <a:pt x="126765" y="464517"/>
                      </a:lnTo>
                      <a:cubicBezTo>
                        <a:pt x="124089" y="466059"/>
                        <a:pt x="121301" y="467357"/>
                        <a:pt x="118496" y="468648"/>
                      </a:cubicBezTo>
                      <a:lnTo>
                        <a:pt x="110114" y="472596"/>
                      </a:lnTo>
                      <a:cubicBezTo>
                        <a:pt x="107325" y="473886"/>
                        <a:pt x="104529" y="475246"/>
                        <a:pt x="101706" y="476510"/>
                      </a:cubicBezTo>
                      <a:lnTo>
                        <a:pt x="93124" y="479982"/>
                      </a:lnTo>
                      <a:lnTo>
                        <a:pt x="84543" y="483463"/>
                      </a:lnTo>
                      <a:cubicBezTo>
                        <a:pt x="81677" y="484650"/>
                        <a:pt x="78820" y="485810"/>
                        <a:pt x="75858" y="486762"/>
                      </a:cubicBezTo>
                      <a:lnTo>
                        <a:pt x="58315" y="492824"/>
                      </a:lnTo>
                      <a:lnTo>
                        <a:pt x="56116" y="493586"/>
                      </a:lnTo>
                      <a:lnTo>
                        <a:pt x="55561" y="493768"/>
                      </a:lnTo>
                      <a:lnTo>
                        <a:pt x="55302" y="493863"/>
                      </a:lnTo>
                      <a:lnTo>
                        <a:pt x="55154" y="493915"/>
                      </a:lnTo>
                      <a:lnTo>
                        <a:pt x="54029" y="494235"/>
                      </a:lnTo>
                      <a:lnTo>
                        <a:pt x="49517" y="495551"/>
                      </a:lnTo>
                      <a:lnTo>
                        <a:pt x="40486" y="498175"/>
                      </a:lnTo>
                      <a:lnTo>
                        <a:pt x="31454" y="500799"/>
                      </a:lnTo>
                      <a:cubicBezTo>
                        <a:pt x="28441" y="501725"/>
                        <a:pt x="25462" y="502253"/>
                        <a:pt x="22466" y="503016"/>
                      </a:cubicBezTo>
                      <a:lnTo>
                        <a:pt x="4473" y="507224"/>
                      </a:lnTo>
                      <a:cubicBezTo>
                        <a:pt x="3486" y="507458"/>
                        <a:pt x="2524" y="507977"/>
                        <a:pt x="1745" y="508731"/>
                      </a:cubicBezTo>
                      <a:cubicBezTo>
                        <a:pt x="-550" y="510982"/>
                        <a:pt x="-584" y="514636"/>
                        <a:pt x="1659" y="516913"/>
                      </a:cubicBezTo>
                      <a:lnTo>
                        <a:pt x="14664" y="530188"/>
                      </a:lnTo>
                      <a:close/>
                      <a:moveTo>
                        <a:pt x="55406" y="493837"/>
                      </a:moveTo>
                      <a:lnTo>
                        <a:pt x="55371" y="493854"/>
                      </a:lnTo>
                      <a:lnTo>
                        <a:pt x="55354" y="493854"/>
                      </a:lnTo>
                      <a:cubicBezTo>
                        <a:pt x="55380" y="493854"/>
                        <a:pt x="55423" y="493837"/>
                        <a:pt x="55406" y="493837"/>
                      </a:cubicBezTo>
                      <a:close/>
                    </a:path>
                  </a:pathLst>
                </a:custGeom>
                <a:grpFill/>
                <a:ln w="8653" cap="flat">
                  <a:noFill/>
                  <a:prstDash val="solid"/>
                  <a:miter/>
                </a:ln>
              </p:spPr>
              <p:txBody>
                <a:bodyPr rtlCol="0" anchor="ctr"/>
                <a:lstStyle/>
                <a:p>
                  <a:endParaRPr lang="en-IN" dirty="0"/>
                </a:p>
              </p:txBody>
            </p:sp>
            <p:sp>
              <p:nvSpPr>
                <p:cNvPr id="693" name="Freeform: Shape 692">
                  <a:extLst>
                    <a:ext uri="{FF2B5EF4-FFF2-40B4-BE49-F238E27FC236}">
                      <a16:creationId xmlns:a16="http://schemas.microsoft.com/office/drawing/2014/main" id="{EF810221-8843-4A97-A6E0-4BEB1768AE1D}"/>
                    </a:ext>
                  </a:extLst>
                </p:cNvPr>
                <p:cNvSpPr/>
                <p:nvPr/>
              </p:nvSpPr>
              <p:spPr>
                <a:xfrm>
                  <a:off x="-2502731" y="2656182"/>
                  <a:ext cx="2199074" cy="1050142"/>
                </a:xfrm>
                <a:custGeom>
                  <a:avLst/>
                  <a:gdLst>
                    <a:gd name="connsiteX0" fmla="*/ 2470 w 2199074"/>
                    <a:gd name="connsiteY0" fmla="*/ 982913 h 1050142"/>
                    <a:gd name="connsiteX1" fmla="*/ 3016 w 2199074"/>
                    <a:gd name="connsiteY1" fmla="*/ 986074 h 1050142"/>
                    <a:gd name="connsiteX2" fmla="*/ 3743 w 2199074"/>
                    <a:gd name="connsiteY2" fmla="*/ 989182 h 1050142"/>
                    <a:gd name="connsiteX3" fmla="*/ 6939 w 2199074"/>
                    <a:gd name="connsiteY3" fmla="*/ 1001608 h 1050142"/>
                    <a:gd name="connsiteX4" fmla="*/ 8783 w 2199074"/>
                    <a:gd name="connsiteY4" fmla="*/ 1007739 h 1050142"/>
                    <a:gd name="connsiteX5" fmla="*/ 10904 w 2199074"/>
                    <a:gd name="connsiteY5" fmla="*/ 1013774 h 1050142"/>
                    <a:gd name="connsiteX6" fmla="*/ 13095 w 2199074"/>
                    <a:gd name="connsiteY6" fmla="*/ 1019766 h 1050142"/>
                    <a:gd name="connsiteX7" fmla="*/ 15615 w 2199074"/>
                    <a:gd name="connsiteY7" fmla="*/ 1025629 h 1050142"/>
                    <a:gd name="connsiteX8" fmla="*/ 18126 w 2199074"/>
                    <a:gd name="connsiteY8" fmla="*/ 1031517 h 1050142"/>
                    <a:gd name="connsiteX9" fmla="*/ 20958 w 2199074"/>
                    <a:gd name="connsiteY9" fmla="*/ 1037232 h 1050142"/>
                    <a:gd name="connsiteX10" fmla="*/ 23798 w 2199074"/>
                    <a:gd name="connsiteY10" fmla="*/ 1042947 h 1050142"/>
                    <a:gd name="connsiteX11" fmla="*/ 26941 w 2199074"/>
                    <a:gd name="connsiteY11" fmla="*/ 1048515 h 1050142"/>
                    <a:gd name="connsiteX12" fmla="*/ 27868 w 2199074"/>
                    <a:gd name="connsiteY12" fmla="*/ 1050142 h 1050142"/>
                    <a:gd name="connsiteX13" fmla="*/ 42337 w 2199074"/>
                    <a:gd name="connsiteY13" fmla="*/ 1050142 h 1050142"/>
                    <a:gd name="connsiteX14" fmla="*/ 40692 w 2199074"/>
                    <a:gd name="connsiteY14" fmla="*/ 1047614 h 1050142"/>
                    <a:gd name="connsiteX15" fmla="*/ 37661 w 2199074"/>
                    <a:gd name="connsiteY15" fmla="*/ 1042375 h 1050142"/>
                    <a:gd name="connsiteX16" fmla="*/ 34630 w 2199074"/>
                    <a:gd name="connsiteY16" fmla="*/ 1037145 h 1050142"/>
                    <a:gd name="connsiteX17" fmla="*/ 31877 w 2199074"/>
                    <a:gd name="connsiteY17" fmla="*/ 1031751 h 1050142"/>
                    <a:gd name="connsiteX18" fmla="*/ 29140 w 2199074"/>
                    <a:gd name="connsiteY18" fmla="*/ 1026373 h 1050142"/>
                    <a:gd name="connsiteX19" fmla="*/ 26681 w 2199074"/>
                    <a:gd name="connsiteY19" fmla="*/ 1020840 h 1050142"/>
                    <a:gd name="connsiteX20" fmla="*/ 24248 w 2199074"/>
                    <a:gd name="connsiteY20" fmla="*/ 1015324 h 1050142"/>
                    <a:gd name="connsiteX21" fmla="*/ 22127 w 2199074"/>
                    <a:gd name="connsiteY21" fmla="*/ 1009661 h 1050142"/>
                    <a:gd name="connsiteX22" fmla="*/ 20048 w 2199074"/>
                    <a:gd name="connsiteY22" fmla="*/ 1004007 h 1050142"/>
                    <a:gd name="connsiteX23" fmla="*/ 18247 w 2199074"/>
                    <a:gd name="connsiteY23" fmla="*/ 998231 h 1050142"/>
                    <a:gd name="connsiteX24" fmla="*/ 15113 w 2199074"/>
                    <a:gd name="connsiteY24" fmla="*/ 986637 h 1050142"/>
                    <a:gd name="connsiteX25" fmla="*/ 14411 w 2199074"/>
                    <a:gd name="connsiteY25" fmla="*/ 983701 h 1050142"/>
                    <a:gd name="connsiteX26" fmla="*/ 13857 w 2199074"/>
                    <a:gd name="connsiteY26" fmla="*/ 980757 h 1050142"/>
                    <a:gd name="connsiteX27" fmla="*/ 12792 w 2199074"/>
                    <a:gd name="connsiteY27" fmla="*/ 974834 h 1050142"/>
                    <a:gd name="connsiteX28" fmla="*/ 11467 w 2199074"/>
                    <a:gd name="connsiteY28" fmla="*/ 964114 h 1050142"/>
                    <a:gd name="connsiteX29" fmla="*/ 15563 w 2199074"/>
                    <a:gd name="connsiteY29" fmla="*/ 954165 h 1050142"/>
                    <a:gd name="connsiteX30" fmla="*/ 18143 w 2199074"/>
                    <a:gd name="connsiteY30" fmla="*/ 948727 h 1050142"/>
                    <a:gd name="connsiteX31" fmla="*/ 19442 w 2199074"/>
                    <a:gd name="connsiteY31" fmla="*/ 946034 h 1050142"/>
                    <a:gd name="connsiteX32" fmla="*/ 20888 w 2199074"/>
                    <a:gd name="connsiteY32" fmla="*/ 943402 h 1050142"/>
                    <a:gd name="connsiteX33" fmla="*/ 26976 w 2199074"/>
                    <a:gd name="connsiteY33" fmla="*/ 933011 h 1050142"/>
                    <a:gd name="connsiteX34" fmla="*/ 30223 w 2199074"/>
                    <a:gd name="connsiteY34" fmla="*/ 927919 h 1050142"/>
                    <a:gd name="connsiteX35" fmla="*/ 33704 w 2199074"/>
                    <a:gd name="connsiteY35" fmla="*/ 923001 h 1050142"/>
                    <a:gd name="connsiteX36" fmla="*/ 37237 w 2199074"/>
                    <a:gd name="connsiteY36" fmla="*/ 918100 h 1050142"/>
                    <a:gd name="connsiteX37" fmla="*/ 41038 w 2199074"/>
                    <a:gd name="connsiteY37" fmla="*/ 913407 h 1050142"/>
                    <a:gd name="connsiteX38" fmla="*/ 44848 w 2199074"/>
                    <a:gd name="connsiteY38" fmla="*/ 908731 h 1050142"/>
                    <a:gd name="connsiteX39" fmla="*/ 48918 w 2199074"/>
                    <a:gd name="connsiteY39" fmla="*/ 904228 h 1050142"/>
                    <a:gd name="connsiteX40" fmla="*/ 52996 w 2199074"/>
                    <a:gd name="connsiteY40" fmla="*/ 899777 h 1050142"/>
                    <a:gd name="connsiteX41" fmla="*/ 57283 w 2199074"/>
                    <a:gd name="connsiteY41" fmla="*/ 895508 h 1050142"/>
                    <a:gd name="connsiteX42" fmla="*/ 61595 w 2199074"/>
                    <a:gd name="connsiteY42" fmla="*/ 891257 h 1050142"/>
                    <a:gd name="connsiteX43" fmla="*/ 66106 w 2199074"/>
                    <a:gd name="connsiteY43" fmla="*/ 887230 h 1050142"/>
                    <a:gd name="connsiteX44" fmla="*/ 70626 w 2199074"/>
                    <a:gd name="connsiteY44" fmla="*/ 883204 h 1050142"/>
                    <a:gd name="connsiteX45" fmla="*/ 75363 w 2199074"/>
                    <a:gd name="connsiteY45" fmla="*/ 879411 h 1050142"/>
                    <a:gd name="connsiteX46" fmla="*/ 80065 w 2199074"/>
                    <a:gd name="connsiteY46" fmla="*/ 875618 h 1050142"/>
                    <a:gd name="connsiteX47" fmla="*/ 84992 w 2199074"/>
                    <a:gd name="connsiteY47" fmla="*/ 872086 h 1050142"/>
                    <a:gd name="connsiteX48" fmla="*/ 89910 w 2199074"/>
                    <a:gd name="connsiteY48" fmla="*/ 868570 h 1050142"/>
                    <a:gd name="connsiteX49" fmla="*/ 94976 w 2199074"/>
                    <a:gd name="connsiteY49" fmla="*/ 865271 h 1050142"/>
                    <a:gd name="connsiteX50" fmla="*/ 105306 w 2199074"/>
                    <a:gd name="connsiteY50" fmla="*/ 858958 h 1050142"/>
                    <a:gd name="connsiteX51" fmla="*/ 115931 w 2199074"/>
                    <a:gd name="connsiteY51" fmla="*/ 853191 h 1050142"/>
                    <a:gd name="connsiteX52" fmla="*/ 121351 w 2199074"/>
                    <a:gd name="connsiteY52" fmla="*/ 850516 h 1050142"/>
                    <a:gd name="connsiteX53" fmla="*/ 126832 w 2199074"/>
                    <a:gd name="connsiteY53" fmla="*/ 847961 h 1050142"/>
                    <a:gd name="connsiteX54" fmla="*/ 137985 w 2199074"/>
                    <a:gd name="connsiteY54" fmla="*/ 843311 h 1050142"/>
                    <a:gd name="connsiteX55" fmla="*/ 149355 w 2199074"/>
                    <a:gd name="connsiteY55" fmla="*/ 839224 h 1050142"/>
                    <a:gd name="connsiteX56" fmla="*/ 151268 w 2199074"/>
                    <a:gd name="connsiteY56" fmla="*/ 838185 h 1050142"/>
                    <a:gd name="connsiteX57" fmla="*/ 152463 w 2199074"/>
                    <a:gd name="connsiteY57" fmla="*/ 828478 h 1050142"/>
                    <a:gd name="connsiteX58" fmla="*/ 145060 w 2199074"/>
                    <a:gd name="connsiteY58" fmla="*/ 818936 h 1050142"/>
                    <a:gd name="connsiteX59" fmla="*/ 138132 w 2199074"/>
                    <a:gd name="connsiteY59" fmla="*/ 809039 h 1050142"/>
                    <a:gd name="connsiteX60" fmla="*/ 134868 w 2199074"/>
                    <a:gd name="connsiteY60" fmla="*/ 803947 h 1050142"/>
                    <a:gd name="connsiteX61" fmla="*/ 131733 w 2199074"/>
                    <a:gd name="connsiteY61" fmla="*/ 798786 h 1050142"/>
                    <a:gd name="connsiteX62" fmla="*/ 125837 w 2199074"/>
                    <a:gd name="connsiteY62" fmla="*/ 788231 h 1050142"/>
                    <a:gd name="connsiteX63" fmla="*/ 120511 w 2199074"/>
                    <a:gd name="connsiteY63" fmla="*/ 777372 h 1050142"/>
                    <a:gd name="connsiteX64" fmla="*/ 117974 w 2199074"/>
                    <a:gd name="connsiteY64" fmla="*/ 771874 h 1050142"/>
                    <a:gd name="connsiteX65" fmla="*/ 115705 w 2199074"/>
                    <a:gd name="connsiteY65" fmla="*/ 766263 h 1050142"/>
                    <a:gd name="connsiteX66" fmla="*/ 113463 w 2199074"/>
                    <a:gd name="connsiteY66" fmla="*/ 760660 h 1050142"/>
                    <a:gd name="connsiteX67" fmla="*/ 111488 w 2199074"/>
                    <a:gd name="connsiteY67" fmla="*/ 754937 h 1050142"/>
                    <a:gd name="connsiteX68" fmla="*/ 109531 w 2199074"/>
                    <a:gd name="connsiteY68" fmla="*/ 749204 h 1050142"/>
                    <a:gd name="connsiteX69" fmla="*/ 107860 w 2199074"/>
                    <a:gd name="connsiteY69" fmla="*/ 743385 h 1050142"/>
                    <a:gd name="connsiteX70" fmla="*/ 106206 w 2199074"/>
                    <a:gd name="connsiteY70" fmla="*/ 737567 h 1050142"/>
                    <a:gd name="connsiteX71" fmla="*/ 104838 w 2199074"/>
                    <a:gd name="connsiteY71" fmla="*/ 731661 h 1050142"/>
                    <a:gd name="connsiteX72" fmla="*/ 103487 w 2199074"/>
                    <a:gd name="connsiteY72" fmla="*/ 725764 h 1050142"/>
                    <a:gd name="connsiteX73" fmla="*/ 102431 w 2199074"/>
                    <a:gd name="connsiteY73" fmla="*/ 719807 h 1050142"/>
                    <a:gd name="connsiteX74" fmla="*/ 101418 w 2199074"/>
                    <a:gd name="connsiteY74" fmla="*/ 713849 h 1050142"/>
                    <a:gd name="connsiteX75" fmla="*/ 100699 w 2199074"/>
                    <a:gd name="connsiteY75" fmla="*/ 707849 h 1050142"/>
                    <a:gd name="connsiteX76" fmla="*/ 99998 w 2199074"/>
                    <a:gd name="connsiteY76" fmla="*/ 701848 h 1050142"/>
                    <a:gd name="connsiteX77" fmla="*/ 99634 w 2199074"/>
                    <a:gd name="connsiteY77" fmla="*/ 695838 h 1050142"/>
                    <a:gd name="connsiteX78" fmla="*/ 99314 w 2199074"/>
                    <a:gd name="connsiteY78" fmla="*/ 689812 h 1050142"/>
                    <a:gd name="connsiteX79" fmla="*/ 99296 w 2199074"/>
                    <a:gd name="connsiteY79" fmla="*/ 683776 h 1050142"/>
                    <a:gd name="connsiteX80" fmla="*/ 99738 w 2199074"/>
                    <a:gd name="connsiteY80" fmla="*/ 671749 h 1050142"/>
                    <a:gd name="connsiteX81" fmla="*/ 99920 w 2199074"/>
                    <a:gd name="connsiteY81" fmla="*/ 668735 h 1050142"/>
                    <a:gd name="connsiteX82" fmla="*/ 100266 w 2199074"/>
                    <a:gd name="connsiteY82" fmla="*/ 665739 h 1050142"/>
                    <a:gd name="connsiteX83" fmla="*/ 100985 w 2199074"/>
                    <a:gd name="connsiteY83" fmla="*/ 659782 h 1050142"/>
                    <a:gd name="connsiteX84" fmla="*/ 102881 w 2199074"/>
                    <a:gd name="connsiteY84" fmla="*/ 649157 h 1050142"/>
                    <a:gd name="connsiteX85" fmla="*/ 109731 w 2199074"/>
                    <a:gd name="connsiteY85" fmla="*/ 640836 h 1050142"/>
                    <a:gd name="connsiteX86" fmla="*/ 113800 w 2199074"/>
                    <a:gd name="connsiteY86" fmla="*/ 636402 h 1050142"/>
                    <a:gd name="connsiteX87" fmla="*/ 115835 w 2199074"/>
                    <a:gd name="connsiteY87" fmla="*/ 634203 h 1050142"/>
                    <a:gd name="connsiteX88" fmla="*/ 118009 w 2199074"/>
                    <a:gd name="connsiteY88" fmla="*/ 632125 h 1050142"/>
                    <a:gd name="connsiteX89" fmla="*/ 126876 w 2199074"/>
                    <a:gd name="connsiteY89" fmla="*/ 623977 h 1050142"/>
                    <a:gd name="connsiteX90" fmla="*/ 131456 w 2199074"/>
                    <a:gd name="connsiteY90" fmla="*/ 620089 h 1050142"/>
                    <a:gd name="connsiteX91" fmla="*/ 136245 w 2199074"/>
                    <a:gd name="connsiteY91" fmla="*/ 616426 h 1050142"/>
                    <a:gd name="connsiteX92" fmla="*/ 141077 w 2199074"/>
                    <a:gd name="connsiteY92" fmla="*/ 612780 h 1050142"/>
                    <a:gd name="connsiteX93" fmla="*/ 146090 w 2199074"/>
                    <a:gd name="connsiteY93" fmla="*/ 609412 h 1050142"/>
                    <a:gd name="connsiteX94" fmla="*/ 151112 w 2199074"/>
                    <a:gd name="connsiteY94" fmla="*/ 606052 h 1050142"/>
                    <a:gd name="connsiteX95" fmla="*/ 156317 w 2199074"/>
                    <a:gd name="connsiteY95" fmla="*/ 602970 h 1050142"/>
                    <a:gd name="connsiteX96" fmla="*/ 161529 w 2199074"/>
                    <a:gd name="connsiteY96" fmla="*/ 599904 h 1050142"/>
                    <a:gd name="connsiteX97" fmla="*/ 166889 w 2199074"/>
                    <a:gd name="connsiteY97" fmla="*/ 597090 h 1050142"/>
                    <a:gd name="connsiteX98" fmla="*/ 172258 w 2199074"/>
                    <a:gd name="connsiteY98" fmla="*/ 594293 h 1050142"/>
                    <a:gd name="connsiteX99" fmla="*/ 177774 w 2199074"/>
                    <a:gd name="connsiteY99" fmla="*/ 591791 h 1050142"/>
                    <a:gd name="connsiteX100" fmla="*/ 183272 w 2199074"/>
                    <a:gd name="connsiteY100" fmla="*/ 589262 h 1050142"/>
                    <a:gd name="connsiteX101" fmla="*/ 188901 w 2199074"/>
                    <a:gd name="connsiteY101" fmla="*/ 587054 h 1050142"/>
                    <a:gd name="connsiteX102" fmla="*/ 194520 w 2199074"/>
                    <a:gd name="connsiteY102" fmla="*/ 584820 h 1050142"/>
                    <a:gd name="connsiteX103" fmla="*/ 200261 w 2199074"/>
                    <a:gd name="connsiteY103" fmla="*/ 582889 h 1050142"/>
                    <a:gd name="connsiteX104" fmla="*/ 206002 w 2199074"/>
                    <a:gd name="connsiteY104" fmla="*/ 580958 h 1050142"/>
                    <a:gd name="connsiteX105" fmla="*/ 211830 w 2199074"/>
                    <a:gd name="connsiteY105" fmla="*/ 579322 h 1050142"/>
                    <a:gd name="connsiteX106" fmla="*/ 223554 w 2199074"/>
                    <a:gd name="connsiteY106" fmla="*/ 576343 h 1050142"/>
                    <a:gd name="connsiteX107" fmla="*/ 235400 w 2199074"/>
                    <a:gd name="connsiteY107" fmla="*/ 573944 h 1050142"/>
                    <a:gd name="connsiteX108" fmla="*/ 241366 w 2199074"/>
                    <a:gd name="connsiteY108" fmla="*/ 573001 h 1050142"/>
                    <a:gd name="connsiteX109" fmla="*/ 247350 w 2199074"/>
                    <a:gd name="connsiteY109" fmla="*/ 572187 h 1050142"/>
                    <a:gd name="connsiteX110" fmla="*/ 259368 w 2199074"/>
                    <a:gd name="connsiteY110" fmla="*/ 571009 h 1050142"/>
                    <a:gd name="connsiteX111" fmla="*/ 271448 w 2199074"/>
                    <a:gd name="connsiteY111" fmla="*/ 570463 h 1050142"/>
                    <a:gd name="connsiteX112" fmla="*/ 273578 w 2199074"/>
                    <a:gd name="connsiteY112" fmla="*/ 569996 h 1050142"/>
                    <a:gd name="connsiteX113" fmla="*/ 277587 w 2199074"/>
                    <a:gd name="connsiteY113" fmla="*/ 561086 h 1050142"/>
                    <a:gd name="connsiteX114" fmla="*/ 273318 w 2199074"/>
                    <a:gd name="connsiteY114" fmla="*/ 549811 h 1050142"/>
                    <a:gd name="connsiteX115" fmla="*/ 269621 w 2199074"/>
                    <a:gd name="connsiteY115" fmla="*/ 538304 h 1050142"/>
                    <a:gd name="connsiteX116" fmla="*/ 267993 w 2199074"/>
                    <a:gd name="connsiteY116" fmla="*/ 532485 h 1050142"/>
                    <a:gd name="connsiteX117" fmla="*/ 266521 w 2199074"/>
                    <a:gd name="connsiteY117" fmla="*/ 526631 h 1050142"/>
                    <a:gd name="connsiteX118" fmla="*/ 264018 w 2199074"/>
                    <a:gd name="connsiteY118" fmla="*/ 514794 h 1050142"/>
                    <a:gd name="connsiteX119" fmla="*/ 262105 w 2199074"/>
                    <a:gd name="connsiteY119" fmla="*/ 502853 h 1050142"/>
                    <a:gd name="connsiteX120" fmla="*/ 261308 w 2199074"/>
                    <a:gd name="connsiteY120" fmla="*/ 496870 h 1050142"/>
                    <a:gd name="connsiteX121" fmla="*/ 260788 w 2199074"/>
                    <a:gd name="connsiteY121" fmla="*/ 490817 h 1050142"/>
                    <a:gd name="connsiteX122" fmla="*/ 260278 w 2199074"/>
                    <a:gd name="connsiteY122" fmla="*/ 484799 h 1050142"/>
                    <a:gd name="connsiteX123" fmla="*/ 260096 w 2199074"/>
                    <a:gd name="connsiteY123" fmla="*/ 478764 h 1050142"/>
                    <a:gd name="connsiteX124" fmla="*/ 259914 w 2199074"/>
                    <a:gd name="connsiteY124" fmla="*/ 472711 h 1050142"/>
                    <a:gd name="connsiteX125" fmla="*/ 260044 w 2199074"/>
                    <a:gd name="connsiteY125" fmla="*/ 466649 h 1050142"/>
                    <a:gd name="connsiteX126" fmla="*/ 260165 w 2199074"/>
                    <a:gd name="connsiteY126" fmla="*/ 460588 h 1050142"/>
                    <a:gd name="connsiteX127" fmla="*/ 260589 w 2199074"/>
                    <a:gd name="connsiteY127" fmla="*/ 454588 h 1050142"/>
                    <a:gd name="connsiteX128" fmla="*/ 261057 w 2199074"/>
                    <a:gd name="connsiteY128" fmla="*/ 448535 h 1050142"/>
                    <a:gd name="connsiteX129" fmla="*/ 261810 w 2199074"/>
                    <a:gd name="connsiteY129" fmla="*/ 442543 h 1050142"/>
                    <a:gd name="connsiteX130" fmla="*/ 262572 w 2199074"/>
                    <a:gd name="connsiteY130" fmla="*/ 436551 h 1050142"/>
                    <a:gd name="connsiteX131" fmla="*/ 263672 w 2199074"/>
                    <a:gd name="connsiteY131" fmla="*/ 430602 h 1050142"/>
                    <a:gd name="connsiteX132" fmla="*/ 264772 w 2199074"/>
                    <a:gd name="connsiteY132" fmla="*/ 424653 h 1050142"/>
                    <a:gd name="connsiteX133" fmla="*/ 266200 w 2199074"/>
                    <a:gd name="connsiteY133" fmla="*/ 418799 h 1050142"/>
                    <a:gd name="connsiteX134" fmla="*/ 267681 w 2199074"/>
                    <a:gd name="connsiteY134" fmla="*/ 412929 h 1050142"/>
                    <a:gd name="connsiteX135" fmla="*/ 269448 w 2199074"/>
                    <a:gd name="connsiteY135" fmla="*/ 407170 h 1050142"/>
                    <a:gd name="connsiteX136" fmla="*/ 273396 w 2199074"/>
                    <a:gd name="connsiteY136" fmla="*/ 395809 h 1050142"/>
                    <a:gd name="connsiteX137" fmla="*/ 274444 w 2199074"/>
                    <a:gd name="connsiteY137" fmla="*/ 392987 h 1050142"/>
                    <a:gd name="connsiteX138" fmla="*/ 275665 w 2199074"/>
                    <a:gd name="connsiteY138" fmla="*/ 390242 h 1050142"/>
                    <a:gd name="connsiteX139" fmla="*/ 278107 w 2199074"/>
                    <a:gd name="connsiteY139" fmla="*/ 384752 h 1050142"/>
                    <a:gd name="connsiteX140" fmla="*/ 283025 w 2199074"/>
                    <a:gd name="connsiteY140" fmla="*/ 375192 h 1050142"/>
                    <a:gd name="connsiteX141" fmla="*/ 292048 w 2199074"/>
                    <a:gd name="connsiteY141" fmla="*/ 369235 h 1050142"/>
                    <a:gd name="connsiteX142" fmla="*/ 297235 w 2199074"/>
                    <a:gd name="connsiteY142" fmla="*/ 366204 h 1050142"/>
                    <a:gd name="connsiteX143" fmla="*/ 299824 w 2199074"/>
                    <a:gd name="connsiteY143" fmla="*/ 364697 h 1050142"/>
                    <a:gd name="connsiteX144" fmla="*/ 302534 w 2199074"/>
                    <a:gd name="connsiteY144" fmla="*/ 363347 h 1050142"/>
                    <a:gd name="connsiteX145" fmla="*/ 313401 w 2199074"/>
                    <a:gd name="connsiteY145" fmla="*/ 358186 h 1050142"/>
                    <a:gd name="connsiteX146" fmla="*/ 318943 w 2199074"/>
                    <a:gd name="connsiteY146" fmla="*/ 355804 h 1050142"/>
                    <a:gd name="connsiteX147" fmla="*/ 324597 w 2199074"/>
                    <a:gd name="connsiteY147" fmla="*/ 353709 h 1050142"/>
                    <a:gd name="connsiteX148" fmla="*/ 330260 w 2199074"/>
                    <a:gd name="connsiteY148" fmla="*/ 351665 h 1050142"/>
                    <a:gd name="connsiteX149" fmla="*/ 336053 w 2199074"/>
                    <a:gd name="connsiteY149" fmla="*/ 349925 h 1050142"/>
                    <a:gd name="connsiteX150" fmla="*/ 341846 w 2199074"/>
                    <a:gd name="connsiteY150" fmla="*/ 348202 h 1050142"/>
                    <a:gd name="connsiteX151" fmla="*/ 347734 w 2199074"/>
                    <a:gd name="connsiteY151" fmla="*/ 346782 h 1050142"/>
                    <a:gd name="connsiteX152" fmla="*/ 353614 w 2199074"/>
                    <a:gd name="connsiteY152" fmla="*/ 345379 h 1050142"/>
                    <a:gd name="connsiteX153" fmla="*/ 359571 w 2199074"/>
                    <a:gd name="connsiteY153" fmla="*/ 344279 h 1050142"/>
                    <a:gd name="connsiteX154" fmla="*/ 365520 w 2199074"/>
                    <a:gd name="connsiteY154" fmla="*/ 343214 h 1050142"/>
                    <a:gd name="connsiteX155" fmla="*/ 371521 w 2199074"/>
                    <a:gd name="connsiteY155" fmla="*/ 342418 h 1050142"/>
                    <a:gd name="connsiteX156" fmla="*/ 377522 w 2199074"/>
                    <a:gd name="connsiteY156" fmla="*/ 341638 h 1050142"/>
                    <a:gd name="connsiteX157" fmla="*/ 383557 w 2199074"/>
                    <a:gd name="connsiteY157" fmla="*/ 341171 h 1050142"/>
                    <a:gd name="connsiteX158" fmla="*/ 389592 w 2199074"/>
                    <a:gd name="connsiteY158" fmla="*/ 340703 h 1050142"/>
                    <a:gd name="connsiteX159" fmla="*/ 395637 w 2199074"/>
                    <a:gd name="connsiteY159" fmla="*/ 340547 h 1050142"/>
                    <a:gd name="connsiteX160" fmla="*/ 401681 w 2199074"/>
                    <a:gd name="connsiteY160" fmla="*/ 340391 h 1050142"/>
                    <a:gd name="connsiteX161" fmla="*/ 407733 w 2199074"/>
                    <a:gd name="connsiteY161" fmla="*/ 340530 h 1050142"/>
                    <a:gd name="connsiteX162" fmla="*/ 419821 w 2199074"/>
                    <a:gd name="connsiteY162" fmla="*/ 341153 h 1050142"/>
                    <a:gd name="connsiteX163" fmla="*/ 431849 w 2199074"/>
                    <a:gd name="connsiteY163" fmla="*/ 342366 h 1050142"/>
                    <a:gd name="connsiteX164" fmla="*/ 437832 w 2199074"/>
                    <a:gd name="connsiteY164" fmla="*/ 343206 h 1050142"/>
                    <a:gd name="connsiteX165" fmla="*/ 443790 w 2199074"/>
                    <a:gd name="connsiteY165" fmla="*/ 344201 h 1050142"/>
                    <a:gd name="connsiteX166" fmla="*/ 455635 w 2199074"/>
                    <a:gd name="connsiteY166" fmla="*/ 346617 h 1050142"/>
                    <a:gd name="connsiteX167" fmla="*/ 467325 w 2199074"/>
                    <a:gd name="connsiteY167" fmla="*/ 349665 h 1050142"/>
                    <a:gd name="connsiteX168" fmla="*/ 467542 w 2199074"/>
                    <a:gd name="connsiteY168" fmla="*/ 349700 h 1050142"/>
                    <a:gd name="connsiteX169" fmla="*/ 469637 w 2199074"/>
                    <a:gd name="connsiteY169" fmla="*/ 349908 h 1050142"/>
                    <a:gd name="connsiteX170" fmla="*/ 475958 w 2199074"/>
                    <a:gd name="connsiteY170" fmla="*/ 342729 h 1050142"/>
                    <a:gd name="connsiteX171" fmla="*/ 475179 w 2199074"/>
                    <a:gd name="connsiteY171" fmla="*/ 330321 h 1050142"/>
                    <a:gd name="connsiteX172" fmla="*/ 475040 w 2199074"/>
                    <a:gd name="connsiteY172" fmla="*/ 318362 h 1050142"/>
                    <a:gd name="connsiteX173" fmla="*/ 475205 w 2199074"/>
                    <a:gd name="connsiteY173" fmla="*/ 312353 h 1050142"/>
                    <a:gd name="connsiteX174" fmla="*/ 475517 w 2199074"/>
                    <a:gd name="connsiteY174" fmla="*/ 306318 h 1050142"/>
                    <a:gd name="connsiteX175" fmla="*/ 476616 w 2199074"/>
                    <a:gd name="connsiteY175" fmla="*/ 294273 h 1050142"/>
                    <a:gd name="connsiteX176" fmla="*/ 478296 w 2199074"/>
                    <a:gd name="connsiteY176" fmla="*/ 282289 h 1050142"/>
                    <a:gd name="connsiteX177" fmla="*/ 479309 w 2199074"/>
                    <a:gd name="connsiteY177" fmla="*/ 276332 h 1050142"/>
                    <a:gd name="connsiteX178" fmla="*/ 480608 w 2199074"/>
                    <a:gd name="connsiteY178" fmla="*/ 270400 h 1050142"/>
                    <a:gd name="connsiteX179" fmla="*/ 481898 w 2199074"/>
                    <a:gd name="connsiteY179" fmla="*/ 264494 h 1050142"/>
                    <a:gd name="connsiteX180" fmla="*/ 483500 w 2199074"/>
                    <a:gd name="connsiteY180" fmla="*/ 258658 h 1050142"/>
                    <a:gd name="connsiteX181" fmla="*/ 485102 w 2199074"/>
                    <a:gd name="connsiteY181" fmla="*/ 252805 h 1050142"/>
                    <a:gd name="connsiteX182" fmla="*/ 487016 w 2199074"/>
                    <a:gd name="connsiteY182" fmla="*/ 247072 h 1050142"/>
                    <a:gd name="connsiteX183" fmla="*/ 488930 w 2199074"/>
                    <a:gd name="connsiteY183" fmla="*/ 241340 h 1050142"/>
                    <a:gd name="connsiteX184" fmla="*/ 491120 w 2199074"/>
                    <a:gd name="connsiteY184" fmla="*/ 235686 h 1050142"/>
                    <a:gd name="connsiteX185" fmla="*/ 493328 w 2199074"/>
                    <a:gd name="connsiteY185" fmla="*/ 230057 h 1050142"/>
                    <a:gd name="connsiteX186" fmla="*/ 495822 w 2199074"/>
                    <a:gd name="connsiteY186" fmla="*/ 224541 h 1050142"/>
                    <a:gd name="connsiteX187" fmla="*/ 498325 w 2199074"/>
                    <a:gd name="connsiteY187" fmla="*/ 219051 h 1050142"/>
                    <a:gd name="connsiteX188" fmla="*/ 501104 w 2199074"/>
                    <a:gd name="connsiteY188" fmla="*/ 213692 h 1050142"/>
                    <a:gd name="connsiteX189" fmla="*/ 503918 w 2199074"/>
                    <a:gd name="connsiteY189" fmla="*/ 208331 h 1050142"/>
                    <a:gd name="connsiteX190" fmla="*/ 507001 w 2199074"/>
                    <a:gd name="connsiteY190" fmla="*/ 203145 h 1050142"/>
                    <a:gd name="connsiteX191" fmla="*/ 510127 w 2199074"/>
                    <a:gd name="connsiteY191" fmla="*/ 197992 h 1050142"/>
                    <a:gd name="connsiteX192" fmla="*/ 513513 w 2199074"/>
                    <a:gd name="connsiteY192" fmla="*/ 193005 h 1050142"/>
                    <a:gd name="connsiteX193" fmla="*/ 520648 w 2199074"/>
                    <a:gd name="connsiteY193" fmla="*/ 183298 h 1050142"/>
                    <a:gd name="connsiteX194" fmla="*/ 522492 w 2199074"/>
                    <a:gd name="connsiteY194" fmla="*/ 180917 h 1050142"/>
                    <a:gd name="connsiteX195" fmla="*/ 524458 w 2199074"/>
                    <a:gd name="connsiteY195" fmla="*/ 178648 h 1050142"/>
                    <a:gd name="connsiteX196" fmla="*/ 528415 w 2199074"/>
                    <a:gd name="connsiteY196" fmla="*/ 174137 h 1050142"/>
                    <a:gd name="connsiteX197" fmla="*/ 536009 w 2199074"/>
                    <a:gd name="connsiteY197" fmla="*/ 166413 h 1050142"/>
                    <a:gd name="connsiteX198" fmla="*/ 546305 w 2199074"/>
                    <a:gd name="connsiteY198" fmla="*/ 163408 h 1050142"/>
                    <a:gd name="connsiteX199" fmla="*/ 552158 w 2199074"/>
                    <a:gd name="connsiteY199" fmla="*/ 162023 h 1050142"/>
                    <a:gd name="connsiteX200" fmla="*/ 555076 w 2199074"/>
                    <a:gd name="connsiteY200" fmla="*/ 161365 h 1050142"/>
                    <a:gd name="connsiteX201" fmla="*/ 558046 w 2199074"/>
                    <a:gd name="connsiteY201" fmla="*/ 160880 h 1050142"/>
                    <a:gd name="connsiteX202" fmla="*/ 569970 w 2199074"/>
                    <a:gd name="connsiteY202" fmla="*/ 159139 h 1050142"/>
                    <a:gd name="connsiteX203" fmla="*/ 575945 w 2199074"/>
                    <a:gd name="connsiteY203" fmla="*/ 158507 h 1050142"/>
                    <a:gd name="connsiteX204" fmla="*/ 581972 w 2199074"/>
                    <a:gd name="connsiteY204" fmla="*/ 158178 h 1050142"/>
                    <a:gd name="connsiteX205" fmla="*/ 588007 w 2199074"/>
                    <a:gd name="connsiteY205" fmla="*/ 157892 h 1050142"/>
                    <a:gd name="connsiteX206" fmla="*/ 594042 w 2199074"/>
                    <a:gd name="connsiteY206" fmla="*/ 157927 h 1050142"/>
                    <a:gd name="connsiteX207" fmla="*/ 600078 w 2199074"/>
                    <a:gd name="connsiteY207" fmla="*/ 157988 h 1050142"/>
                    <a:gd name="connsiteX208" fmla="*/ 606122 w 2199074"/>
                    <a:gd name="connsiteY208" fmla="*/ 158369 h 1050142"/>
                    <a:gd name="connsiteX209" fmla="*/ 612148 w 2199074"/>
                    <a:gd name="connsiteY209" fmla="*/ 158767 h 1050142"/>
                    <a:gd name="connsiteX210" fmla="*/ 618149 w 2199074"/>
                    <a:gd name="connsiteY210" fmla="*/ 159468 h 1050142"/>
                    <a:gd name="connsiteX211" fmla="*/ 624150 w 2199074"/>
                    <a:gd name="connsiteY211" fmla="*/ 160187 h 1050142"/>
                    <a:gd name="connsiteX212" fmla="*/ 630133 w 2199074"/>
                    <a:gd name="connsiteY212" fmla="*/ 161217 h 1050142"/>
                    <a:gd name="connsiteX213" fmla="*/ 636091 w 2199074"/>
                    <a:gd name="connsiteY213" fmla="*/ 162239 h 1050142"/>
                    <a:gd name="connsiteX214" fmla="*/ 641996 w 2199074"/>
                    <a:gd name="connsiteY214" fmla="*/ 163555 h 1050142"/>
                    <a:gd name="connsiteX215" fmla="*/ 647902 w 2199074"/>
                    <a:gd name="connsiteY215" fmla="*/ 164889 h 1050142"/>
                    <a:gd name="connsiteX216" fmla="*/ 653738 w 2199074"/>
                    <a:gd name="connsiteY216" fmla="*/ 166534 h 1050142"/>
                    <a:gd name="connsiteX217" fmla="*/ 659557 w 2199074"/>
                    <a:gd name="connsiteY217" fmla="*/ 168162 h 1050142"/>
                    <a:gd name="connsiteX218" fmla="*/ 665298 w 2199074"/>
                    <a:gd name="connsiteY218" fmla="*/ 170093 h 1050142"/>
                    <a:gd name="connsiteX219" fmla="*/ 676667 w 2199074"/>
                    <a:gd name="connsiteY219" fmla="*/ 174241 h 1050142"/>
                    <a:gd name="connsiteX220" fmla="*/ 687803 w 2199074"/>
                    <a:gd name="connsiteY220" fmla="*/ 178951 h 1050142"/>
                    <a:gd name="connsiteX221" fmla="*/ 693267 w 2199074"/>
                    <a:gd name="connsiteY221" fmla="*/ 181523 h 1050142"/>
                    <a:gd name="connsiteX222" fmla="*/ 698670 w 2199074"/>
                    <a:gd name="connsiteY222" fmla="*/ 184225 h 1050142"/>
                    <a:gd name="connsiteX223" fmla="*/ 709269 w 2199074"/>
                    <a:gd name="connsiteY223" fmla="*/ 190026 h 1050142"/>
                    <a:gd name="connsiteX224" fmla="*/ 719547 w 2199074"/>
                    <a:gd name="connsiteY224" fmla="*/ 196365 h 1050142"/>
                    <a:gd name="connsiteX225" fmla="*/ 721556 w 2199074"/>
                    <a:gd name="connsiteY225" fmla="*/ 197205 h 1050142"/>
                    <a:gd name="connsiteX226" fmla="*/ 729895 w 2199074"/>
                    <a:gd name="connsiteY226" fmla="*/ 192087 h 1050142"/>
                    <a:gd name="connsiteX227" fmla="*/ 732726 w 2199074"/>
                    <a:gd name="connsiteY227" fmla="*/ 180363 h 1050142"/>
                    <a:gd name="connsiteX228" fmla="*/ 736155 w 2199074"/>
                    <a:gd name="connsiteY228" fmla="*/ 168768 h 1050142"/>
                    <a:gd name="connsiteX229" fmla="*/ 738086 w 2199074"/>
                    <a:gd name="connsiteY229" fmla="*/ 163053 h 1050142"/>
                    <a:gd name="connsiteX230" fmla="*/ 740156 w 2199074"/>
                    <a:gd name="connsiteY230" fmla="*/ 157382 h 1050142"/>
                    <a:gd name="connsiteX231" fmla="*/ 744754 w 2199074"/>
                    <a:gd name="connsiteY231" fmla="*/ 146185 h 1050142"/>
                    <a:gd name="connsiteX232" fmla="*/ 749897 w 2199074"/>
                    <a:gd name="connsiteY232" fmla="*/ 135240 h 1050142"/>
                    <a:gd name="connsiteX233" fmla="*/ 752616 w 2199074"/>
                    <a:gd name="connsiteY233" fmla="*/ 129837 h 1050142"/>
                    <a:gd name="connsiteX234" fmla="*/ 755586 w 2199074"/>
                    <a:gd name="connsiteY234" fmla="*/ 124581 h 1050142"/>
                    <a:gd name="connsiteX235" fmla="*/ 758574 w 2199074"/>
                    <a:gd name="connsiteY235" fmla="*/ 119316 h 1050142"/>
                    <a:gd name="connsiteX236" fmla="*/ 761847 w 2199074"/>
                    <a:gd name="connsiteY236" fmla="*/ 114207 h 1050142"/>
                    <a:gd name="connsiteX237" fmla="*/ 765085 w 2199074"/>
                    <a:gd name="connsiteY237" fmla="*/ 109090 h 1050142"/>
                    <a:gd name="connsiteX238" fmla="*/ 768592 w 2199074"/>
                    <a:gd name="connsiteY238" fmla="*/ 104189 h 1050142"/>
                    <a:gd name="connsiteX239" fmla="*/ 772108 w 2199074"/>
                    <a:gd name="connsiteY239" fmla="*/ 99244 h 1050142"/>
                    <a:gd name="connsiteX240" fmla="*/ 775866 w 2199074"/>
                    <a:gd name="connsiteY240" fmla="*/ 94508 h 1050142"/>
                    <a:gd name="connsiteX241" fmla="*/ 779633 w 2199074"/>
                    <a:gd name="connsiteY241" fmla="*/ 89771 h 1050142"/>
                    <a:gd name="connsiteX242" fmla="*/ 783650 w 2199074"/>
                    <a:gd name="connsiteY242" fmla="*/ 85242 h 1050142"/>
                    <a:gd name="connsiteX243" fmla="*/ 787677 w 2199074"/>
                    <a:gd name="connsiteY243" fmla="*/ 80731 h 1050142"/>
                    <a:gd name="connsiteX244" fmla="*/ 791920 w 2199074"/>
                    <a:gd name="connsiteY244" fmla="*/ 76419 h 1050142"/>
                    <a:gd name="connsiteX245" fmla="*/ 796171 w 2199074"/>
                    <a:gd name="connsiteY245" fmla="*/ 72141 h 1050142"/>
                    <a:gd name="connsiteX246" fmla="*/ 800666 w 2199074"/>
                    <a:gd name="connsiteY246" fmla="*/ 68115 h 1050142"/>
                    <a:gd name="connsiteX247" fmla="*/ 805177 w 2199074"/>
                    <a:gd name="connsiteY247" fmla="*/ 64106 h 1050142"/>
                    <a:gd name="connsiteX248" fmla="*/ 809870 w 2199074"/>
                    <a:gd name="connsiteY248" fmla="*/ 60313 h 1050142"/>
                    <a:gd name="connsiteX249" fmla="*/ 819551 w 2199074"/>
                    <a:gd name="connsiteY249" fmla="*/ 53161 h 1050142"/>
                    <a:gd name="connsiteX250" fmla="*/ 822010 w 2199074"/>
                    <a:gd name="connsiteY250" fmla="*/ 51412 h 1050142"/>
                    <a:gd name="connsiteX251" fmla="*/ 824547 w 2199074"/>
                    <a:gd name="connsiteY251" fmla="*/ 49836 h 1050142"/>
                    <a:gd name="connsiteX252" fmla="*/ 829656 w 2199074"/>
                    <a:gd name="connsiteY252" fmla="*/ 46684 h 1050142"/>
                    <a:gd name="connsiteX253" fmla="*/ 839129 w 2199074"/>
                    <a:gd name="connsiteY253" fmla="*/ 41540 h 1050142"/>
                    <a:gd name="connsiteX254" fmla="*/ 849936 w 2199074"/>
                    <a:gd name="connsiteY254" fmla="*/ 41713 h 1050142"/>
                    <a:gd name="connsiteX255" fmla="*/ 855919 w 2199074"/>
                    <a:gd name="connsiteY255" fmla="*/ 42120 h 1050142"/>
                    <a:gd name="connsiteX256" fmla="*/ 858898 w 2199074"/>
                    <a:gd name="connsiteY256" fmla="*/ 42354 h 1050142"/>
                    <a:gd name="connsiteX257" fmla="*/ 861894 w 2199074"/>
                    <a:gd name="connsiteY257" fmla="*/ 42761 h 1050142"/>
                    <a:gd name="connsiteX258" fmla="*/ 873792 w 2199074"/>
                    <a:gd name="connsiteY258" fmla="*/ 44614 h 1050142"/>
                    <a:gd name="connsiteX259" fmla="*/ 879697 w 2199074"/>
                    <a:gd name="connsiteY259" fmla="*/ 45774 h 1050142"/>
                    <a:gd name="connsiteX260" fmla="*/ 885559 w 2199074"/>
                    <a:gd name="connsiteY260" fmla="*/ 47220 h 1050142"/>
                    <a:gd name="connsiteX261" fmla="*/ 891413 w 2199074"/>
                    <a:gd name="connsiteY261" fmla="*/ 48719 h 1050142"/>
                    <a:gd name="connsiteX262" fmla="*/ 897171 w 2199074"/>
                    <a:gd name="connsiteY262" fmla="*/ 50546 h 1050142"/>
                    <a:gd name="connsiteX263" fmla="*/ 902921 w 2199074"/>
                    <a:gd name="connsiteY263" fmla="*/ 52390 h 1050142"/>
                    <a:gd name="connsiteX264" fmla="*/ 908575 w 2199074"/>
                    <a:gd name="connsiteY264" fmla="*/ 54529 h 1050142"/>
                    <a:gd name="connsiteX265" fmla="*/ 914230 w 2199074"/>
                    <a:gd name="connsiteY265" fmla="*/ 56676 h 1050142"/>
                    <a:gd name="connsiteX266" fmla="*/ 919771 w 2199074"/>
                    <a:gd name="connsiteY266" fmla="*/ 59110 h 1050142"/>
                    <a:gd name="connsiteX267" fmla="*/ 925296 w 2199074"/>
                    <a:gd name="connsiteY267" fmla="*/ 61569 h 1050142"/>
                    <a:gd name="connsiteX268" fmla="*/ 930682 w 2199074"/>
                    <a:gd name="connsiteY268" fmla="*/ 64305 h 1050142"/>
                    <a:gd name="connsiteX269" fmla="*/ 936094 w 2199074"/>
                    <a:gd name="connsiteY269" fmla="*/ 67041 h 1050142"/>
                    <a:gd name="connsiteX270" fmla="*/ 941332 w 2199074"/>
                    <a:gd name="connsiteY270" fmla="*/ 70072 h 1050142"/>
                    <a:gd name="connsiteX271" fmla="*/ 946580 w 2199074"/>
                    <a:gd name="connsiteY271" fmla="*/ 73085 h 1050142"/>
                    <a:gd name="connsiteX272" fmla="*/ 951663 w 2199074"/>
                    <a:gd name="connsiteY272" fmla="*/ 76358 h 1050142"/>
                    <a:gd name="connsiteX273" fmla="*/ 956746 w 2199074"/>
                    <a:gd name="connsiteY273" fmla="*/ 79657 h 1050142"/>
                    <a:gd name="connsiteX274" fmla="*/ 961673 w 2199074"/>
                    <a:gd name="connsiteY274" fmla="*/ 83164 h 1050142"/>
                    <a:gd name="connsiteX275" fmla="*/ 971310 w 2199074"/>
                    <a:gd name="connsiteY275" fmla="*/ 90473 h 1050142"/>
                    <a:gd name="connsiteX276" fmla="*/ 980558 w 2199074"/>
                    <a:gd name="connsiteY276" fmla="*/ 98249 h 1050142"/>
                    <a:gd name="connsiteX277" fmla="*/ 985026 w 2199074"/>
                    <a:gd name="connsiteY277" fmla="*/ 102327 h 1050142"/>
                    <a:gd name="connsiteX278" fmla="*/ 989399 w 2199074"/>
                    <a:gd name="connsiteY278" fmla="*/ 106492 h 1050142"/>
                    <a:gd name="connsiteX279" fmla="*/ 997816 w 2199074"/>
                    <a:gd name="connsiteY279" fmla="*/ 115168 h 1050142"/>
                    <a:gd name="connsiteX280" fmla="*/ 1005756 w 2199074"/>
                    <a:gd name="connsiteY280" fmla="*/ 124252 h 1050142"/>
                    <a:gd name="connsiteX281" fmla="*/ 1007445 w 2199074"/>
                    <a:gd name="connsiteY281" fmla="*/ 125655 h 1050142"/>
                    <a:gd name="connsiteX282" fmla="*/ 1016909 w 2199074"/>
                    <a:gd name="connsiteY282" fmla="*/ 123239 h 1050142"/>
                    <a:gd name="connsiteX283" fmla="*/ 1023074 w 2199074"/>
                    <a:gd name="connsiteY283" fmla="*/ 112839 h 1050142"/>
                    <a:gd name="connsiteX284" fmla="*/ 1029759 w 2199074"/>
                    <a:gd name="connsiteY284" fmla="*/ 102795 h 1050142"/>
                    <a:gd name="connsiteX285" fmla="*/ 1033309 w 2199074"/>
                    <a:gd name="connsiteY285" fmla="*/ 97902 h 1050142"/>
                    <a:gd name="connsiteX286" fmla="*/ 1036946 w 2199074"/>
                    <a:gd name="connsiteY286" fmla="*/ 93079 h 1050142"/>
                    <a:gd name="connsiteX287" fmla="*/ 1044644 w 2199074"/>
                    <a:gd name="connsiteY287" fmla="*/ 83753 h 1050142"/>
                    <a:gd name="connsiteX288" fmla="*/ 1052784 w 2199074"/>
                    <a:gd name="connsiteY288" fmla="*/ 74800 h 1050142"/>
                    <a:gd name="connsiteX289" fmla="*/ 1056975 w 2199074"/>
                    <a:gd name="connsiteY289" fmla="*/ 70444 h 1050142"/>
                    <a:gd name="connsiteX290" fmla="*/ 1061365 w 2199074"/>
                    <a:gd name="connsiteY290" fmla="*/ 66296 h 1050142"/>
                    <a:gd name="connsiteX291" fmla="*/ 1065781 w 2199074"/>
                    <a:gd name="connsiteY291" fmla="*/ 62132 h 1050142"/>
                    <a:gd name="connsiteX292" fmla="*/ 1070379 w 2199074"/>
                    <a:gd name="connsiteY292" fmla="*/ 58235 h 1050142"/>
                    <a:gd name="connsiteX293" fmla="*/ 1075003 w 2199074"/>
                    <a:gd name="connsiteY293" fmla="*/ 54295 h 1050142"/>
                    <a:gd name="connsiteX294" fmla="*/ 1079817 w 2199074"/>
                    <a:gd name="connsiteY294" fmla="*/ 50632 h 1050142"/>
                    <a:gd name="connsiteX295" fmla="*/ 1084632 w 2199074"/>
                    <a:gd name="connsiteY295" fmla="*/ 46961 h 1050142"/>
                    <a:gd name="connsiteX296" fmla="*/ 1089619 w 2199074"/>
                    <a:gd name="connsiteY296" fmla="*/ 43523 h 1050142"/>
                    <a:gd name="connsiteX297" fmla="*/ 1094616 w 2199074"/>
                    <a:gd name="connsiteY297" fmla="*/ 40129 h 1050142"/>
                    <a:gd name="connsiteX298" fmla="*/ 1099777 w 2199074"/>
                    <a:gd name="connsiteY298" fmla="*/ 36968 h 1050142"/>
                    <a:gd name="connsiteX299" fmla="*/ 1104955 w 2199074"/>
                    <a:gd name="connsiteY299" fmla="*/ 33834 h 1050142"/>
                    <a:gd name="connsiteX300" fmla="*/ 1110263 w 2199074"/>
                    <a:gd name="connsiteY300" fmla="*/ 30993 h 1050142"/>
                    <a:gd name="connsiteX301" fmla="*/ 1115605 w 2199074"/>
                    <a:gd name="connsiteY301" fmla="*/ 28136 h 1050142"/>
                    <a:gd name="connsiteX302" fmla="*/ 1121087 w 2199074"/>
                    <a:gd name="connsiteY302" fmla="*/ 25607 h 1050142"/>
                    <a:gd name="connsiteX303" fmla="*/ 1126585 w 2199074"/>
                    <a:gd name="connsiteY303" fmla="*/ 23088 h 1050142"/>
                    <a:gd name="connsiteX304" fmla="*/ 1132179 w 2199074"/>
                    <a:gd name="connsiteY304" fmla="*/ 20888 h 1050142"/>
                    <a:gd name="connsiteX305" fmla="*/ 1143540 w 2199074"/>
                    <a:gd name="connsiteY305" fmla="*/ 16896 h 1050142"/>
                    <a:gd name="connsiteX306" fmla="*/ 1146397 w 2199074"/>
                    <a:gd name="connsiteY306" fmla="*/ 15953 h 1050142"/>
                    <a:gd name="connsiteX307" fmla="*/ 1149298 w 2199074"/>
                    <a:gd name="connsiteY307" fmla="*/ 15190 h 1050142"/>
                    <a:gd name="connsiteX308" fmla="*/ 1155117 w 2199074"/>
                    <a:gd name="connsiteY308" fmla="*/ 13675 h 1050142"/>
                    <a:gd name="connsiteX309" fmla="*/ 1165707 w 2199074"/>
                    <a:gd name="connsiteY309" fmla="*/ 11571 h 1050142"/>
                    <a:gd name="connsiteX310" fmla="*/ 1175959 w 2199074"/>
                    <a:gd name="connsiteY310" fmla="*/ 14887 h 1050142"/>
                    <a:gd name="connsiteX311" fmla="*/ 1181553 w 2199074"/>
                    <a:gd name="connsiteY311" fmla="*/ 17070 h 1050142"/>
                    <a:gd name="connsiteX312" fmla="*/ 1184350 w 2199074"/>
                    <a:gd name="connsiteY312" fmla="*/ 18161 h 1050142"/>
                    <a:gd name="connsiteX313" fmla="*/ 1187069 w 2199074"/>
                    <a:gd name="connsiteY313" fmla="*/ 19434 h 1050142"/>
                    <a:gd name="connsiteX314" fmla="*/ 1197901 w 2199074"/>
                    <a:gd name="connsiteY314" fmla="*/ 24707 h 1050142"/>
                    <a:gd name="connsiteX315" fmla="*/ 1203201 w 2199074"/>
                    <a:gd name="connsiteY315" fmla="*/ 27547 h 1050142"/>
                    <a:gd name="connsiteX316" fmla="*/ 1208362 w 2199074"/>
                    <a:gd name="connsiteY316" fmla="*/ 30656 h 1050142"/>
                    <a:gd name="connsiteX317" fmla="*/ 1213505 w 2199074"/>
                    <a:gd name="connsiteY317" fmla="*/ 33799 h 1050142"/>
                    <a:gd name="connsiteX318" fmla="*/ 1218484 w 2199074"/>
                    <a:gd name="connsiteY318" fmla="*/ 37245 h 1050142"/>
                    <a:gd name="connsiteX319" fmla="*/ 1223446 w 2199074"/>
                    <a:gd name="connsiteY319" fmla="*/ 40709 h 1050142"/>
                    <a:gd name="connsiteX320" fmla="*/ 1228217 w 2199074"/>
                    <a:gd name="connsiteY320" fmla="*/ 44415 h 1050142"/>
                    <a:gd name="connsiteX321" fmla="*/ 1232971 w 2199074"/>
                    <a:gd name="connsiteY321" fmla="*/ 48156 h 1050142"/>
                    <a:gd name="connsiteX322" fmla="*/ 1237543 w 2199074"/>
                    <a:gd name="connsiteY322" fmla="*/ 52113 h 1050142"/>
                    <a:gd name="connsiteX323" fmla="*/ 1242106 w 2199074"/>
                    <a:gd name="connsiteY323" fmla="*/ 56088 h 1050142"/>
                    <a:gd name="connsiteX324" fmla="*/ 1246462 w 2199074"/>
                    <a:gd name="connsiteY324" fmla="*/ 60287 h 1050142"/>
                    <a:gd name="connsiteX325" fmla="*/ 1250808 w 2199074"/>
                    <a:gd name="connsiteY325" fmla="*/ 64487 h 1050142"/>
                    <a:gd name="connsiteX326" fmla="*/ 1254948 w 2199074"/>
                    <a:gd name="connsiteY326" fmla="*/ 68920 h 1050142"/>
                    <a:gd name="connsiteX327" fmla="*/ 1259069 w 2199074"/>
                    <a:gd name="connsiteY327" fmla="*/ 73362 h 1050142"/>
                    <a:gd name="connsiteX328" fmla="*/ 1262957 w 2199074"/>
                    <a:gd name="connsiteY328" fmla="*/ 77995 h 1050142"/>
                    <a:gd name="connsiteX329" fmla="*/ 1266845 w 2199074"/>
                    <a:gd name="connsiteY329" fmla="*/ 82636 h 1050142"/>
                    <a:gd name="connsiteX330" fmla="*/ 1270517 w 2199074"/>
                    <a:gd name="connsiteY330" fmla="*/ 87442 h 1050142"/>
                    <a:gd name="connsiteX331" fmla="*/ 1277574 w 2199074"/>
                    <a:gd name="connsiteY331" fmla="*/ 97279 h 1050142"/>
                    <a:gd name="connsiteX332" fmla="*/ 1284120 w 2199074"/>
                    <a:gd name="connsiteY332" fmla="*/ 107427 h 1050142"/>
                    <a:gd name="connsiteX333" fmla="*/ 1287185 w 2199074"/>
                    <a:gd name="connsiteY333" fmla="*/ 112657 h 1050142"/>
                    <a:gd name="connsiteX334" fmla="*/ 1290129 w 2199074"/>
                    <a:gd name="connsiteY334" fmla="*/ 117922 h 1050142"/>
                    <a:gd name="connsiteX335" fmla="*/ 1295611 w 2199074"/>
                    <a:gd name="connsiteY335" fmla="*/ 128677 h 1050142"/>
                    <a:gd name="connsiteX336" fmla="*/ 1300529 w 2199074"/>
                    <a:gd name="connsiteY336" fmla="*/ 139708 h 1050142"/>
                    <a:gd name="connsiteX337" fmla="*/ 1301724 w 2199074"/>
                    <a:gd name="connsiteY337" fmla="*/ 141544 h 1050142"/>
                    <a:gd name="connsiteX338" fmla="*/ 1311491 w 2199074"/>
                    <a:gd name="connsiteY338" fmla="*/ 142011 h 1050142"/>
                    <a:gd name="connsiteX339" fmla="*/ 1320436 w 2199074"/>
                    <a:gd name="connsiteY339" fmla="*/ 133907 h 1050142"/>
                    <a:gd name="connsiteX340" fmla="*/ 1329797 w 2199074"/>
                    <a:gd name="connsiteY340" fmla="*/ 126261 h 1050142"/>
                    <a:gd name="connsiteX341" fmla="*/ 1334620 w 2199074"/>
                    <a:gd name="connsiteY341" fmla="*/ 122624 h 1050142"/>
                    <a:gd name="connsiteX342" fmla="*/ 1339530 w 2199074"/>
                    <a:gd name="connsiteY342" fmla="*/ 119108 h 1050142"/>
                    <a:gd name="connsiteX343" fmla="*/ 1349626 w 2199074"/>
                    <a:gd name="connsiteY343" fmla="*/ 112449 h 1050142"/>
                    <a:gd name="connsiteX344" fmla="*/ 1360043 w 2199074"/>
                    <a:gd name="connsiteY344" fmla="*/ 106293 h 1050142"/>
                    <a:gd name="connsiteX345" fmla="*/ 1365334 w 2199074"/>
                    <a:gd name="connsiteY345" fmla="*/ 103366 h 1050142"/>
                    <a:gd name="connsiteX346" fmla="*/ 1370763 w 2199074"/>
                    <a:gd name="connsiteY346" fmla="*/ 100690 h 1050142"/>
                    <a:gd name="connsiteX347" fmla="*/ 1376192 w 2199074"/>
                    <a:gd name="connsiteY347" fmla="*/ 98023 h 1050142"/>
                    <a:gd name="connsiteX348" fmla="*/ 1381760 w 2199074"/>
                    <a:gd name="connsiteY348" fmla="*/ 95651 h 1050142"/>
                    <a:gd name="connsiteX349" fmla="*/ 1387328 w 2199074"/>
                    <a:gd name="connsiteY349" fmla="*/ 93269 h 1050142"/>
                    <a:gd name="connsiteX350" fmla="*/ 1392991 w 2199074"/>
                    <a:gd name="connsiteY350" fmla="*/ 91157 h 1050142"/>
                    <a:gd name="connsiteX351" fmla="*/ 1398680 w 2199074"/>
                    <a:gd name="connsiteY351" fmla="*/ 89079 h 1050142"/>
                    <a:gd name="connsiteX352" fmla="*/ 1404455 w 2199074"/>
                    <a:gd name="connsiteY352" fmla="*/ 87269 h 1050142"/>
                    <a:gd name="connsiteX353" fmla="*/ 1410240 w 2199074"/>
                    <a:gd name="connsiteY353" fmla="*/ 85485 h 1050142"/>
                    <a:gd name="connsiteX354" fmla="*/ 1416102 w 2199074"/>
                    <a:gd name="connsiteY354" fmla="*/ 83996 h 1050142"/>
                    <a:gd name="connsiteX355" fmla="*/ 1421964 w 2199074"/>
                    <a:gd name="connsiteY355" fmla="*/ 82515 h 1050142"/>
                    <a:gd name="connsiteX356" fmla="*/ 1427904 w 2199074"/>
                    <a:gd name="connsiteY356" fmla="*/ 81381 h 1050142"/>
                    <a:gd name="connsiteX357" fmla="*/ 1433844 w 2199074"/>
                    <a:gd name="connsiteY357" fmla="*/ 80212 h 1050142"/>
                    <a:gd name="connsiteX358" fmla="*/ 1439828 w 2199074"/>
                    <a:gd name="connsiteY358" fmla="*/ 79415 h 1050142"/>
                    <a:gd name="connsiteX359" fmla="*/ 1445811 w 2199074"/>
                    <a:gd name="connsiteY359" fmla="*/ 78644 h 1050142"/>
                    <a:gd name="connsiteX360" fmla="*/ 1451812 w 2199074"/>
                    <a:gd name="connsiteY360" fmla="*/ 78177 h 1050142"/>
                    <a:gd name="connsiteX361" fmla="*/ 1463839 w 2199074"/>
                    <a:gd name="connsiteY361" fmla="*/ 77692 h 1050142"/>
                    <a:gd name="connsiteX362" fmla="*/ 1466853 w 2199074"/>
                    <a:gd name="connsiteY362" fmla="*/ 77631 h 1050142"/>
                    <a:gd name="connsiteX363" fmla="*/ 1469849 w 2199074"/>
                    <a:gd name="connsiteY363" fmla="*/ 77778 h 1050142"/>
                    <a:gd name="connsiteX364" fmla="*/ 1475841 w 2199074"/>
                    <a:gd name="connsiteY364" fmla="*/ 78038 h 1050142"/>
                    <a:gd name="connsiteX365" fmla="*/ 1486552 w 2199074"/>
                    <a:gd name="connsiteY365" fmla="*/ 79129 h 1050142"/>
                    <a:gd name="connsiteX366" fmla="*/ 1495393 w 2199074"/>
                    <a:gd name="connsiteY366" fmla="*/ 85329 h 1050142"/>
                    <a:gd name="connsiteX367" fmla="*/ 1500112 w 2199074"/>
                    <a:gd name="connsiteY367" fmla="*/ 89061 h 1050142"/>
                    <a:gd name="connsiteX368" fmla="*/ 1502459 w 2199074"/>
                    <a:gd name="connsiteY368" fmla="*/ 90932 h 1050142"/>
                    <a:gd name="connsiteX369" fmla="*/ 1504693 w 2199074"/>
                    <a:gd name="connsiteY369" fmla="*/ 92940 h 1050142"/>
                    <a:gd name="connsiteX370" fmla="*/ 1513473 w 2199074"/>
                    <a:gd name="connsiteY370" fmla="*/ 101175 h 1050142"/>
                    <a:gd name="connsiteX371" fmla="*/ 1517708 w 2199074"/>
                    <a:gd name="connsiteY371" fmla="*/ 105479 h 1050142"/>
                    <a:gd name="connsiteX372" fmla="*/ 1521717 w 2199074"/>
                    <a:gd name="connsiteY372" fmla="*/ 109973 h 1050142"/>
                    <a:gd name="connsiteX373" fmla="*/ 1525726 w 2199074"/>
                    <a:gd name="connsiteY373" fmla="*/ 114493 h 1050142"/>
                    <a:gd name="connsiteX374" fmla="*/ 1529449 w 2199074"/>
                    <a:gd name="connsiteY374" fmla="*/ 119255 h 1050142"/>
                    <a:gd name="connsiteX375" fmla="*/ 1533173 w 2199074"/>
                    <a:gd name="connsiteY375" fmla="*/ 124018 h 1050142"/>
                    <a:gd name="connsiteX376" fmla="*/ 1536636 w 2199074"/>
                    <a:gd name="connsiteY376" fmla="*/ 128980 h 1050142"/>
                    <a:gd name="connsiteX377" fmla="*/ 1540083 w 2199074"/>
                    <a:gd name="connsiteY377" fmla="*/ 133933 h 1050142"/>
                    <a:gd name="connsiteX378" fmla="*/ 1543287 w 2199074"/>
                    <a:gd name="connsiteY378" fmla="*/ 139076 h 1050142"/>
                    <a:gd name="connsiteX379" fmla="*/ 1546464 w 2199074"/>
                    <a:gd name="connsiteY379" fmla="*/ 144220 h 1050142"/>
                    <a:gd name="connsiteX380" fmla="*/ 1549383 w 2199074"/>
                    <a:gd name="connsiteY380" fmla="*/ 149519 h 1050142"/>
                    <a:gd name="connsiteX381" fmla="*/ 1552301 w 2199074"/>
                    <a:gd name="connsiteY381" fmla="*/ 154818 h 1050142"/>
                    <a:gd name="connsiteX382" fmla="*/ 1554950 w 2199074"/>
                    <a:gd name="connsiteY382" fmla="*/ 160265 h 1050142"/>
                    <a:gd name="connsiteX383" fmla="*/ 1557591 w 2199074"/>
                    <a:gd name="connsiteY383" fmla="*/ 165711 h 1050142"/>
                    <a:gd name="connsiteX384" fmla="*/ 1559938 w 2199074"/>
                    <a:gd name="connsiteY384" fmla="*/ 171305 h 1050142"/>
                    <a:gd name="connsiteX385" fmla="*/ 1562285 w 2199074"/>
                    <a:gd name="connsiteY385" fmla="*/ 176882 h 1050142"/>
                    <a:gd name="connsiteX386" fmla="*/ 1564371 w 2199074"/>
                    <a:gd name="connsiteY386" fmla="*/ 182553 h 1050142"/>
                    <a:gd name="connsiteX387" fmla="*/ 1568216 w 2199074"/>
                    <a:gd name="connsiteY387" fmla="*/ 194044 h 1050142"/>
                    <a:gd name="connsiteX388" fmla="*/ 1571472 w 2199074"/>
                    <a:gd name="connsiteY388" fmla="*/ 205665 h 1050142"/>
                    <a:gd name="connsiteX389" fmla="*/ 1572875 w 2199074"/>
                    <a:gd name="connsiteY389" fmla="*/ 211536 h 1050142"/>
                    <a:gd name="connsiteX390" fmla="*/ 1574148 w 2199074"/>
                    <a:gd name="connsiteY390" fmla="*/ 217458 h 1050142"/>
                    <a:gd name="connsiteX391" fmla="*/ 1576191 w 2199074"/>
                    <a:gd name="connsiteY391" fmla="*/ 229373 h 1050142"/>
                    <a:gd name="connsiteX392" fmla="*/ 1577655 w 2199074"/>
                    <a:gd name="connsiteY392" fmla="*/ 241349 h 1050142"/>
                    <a:gd name="connsiteX393" fmla="*/ 1578243 w 2199074"/>
                    <a:gd name="connsiteY393" fmla="*/ 243436 h 1050142"/>
                    <a:gd name="connsiteX394" fmla="*/ 1587439 w 2199074"/>
                    <a:gd name="connsiteY394" fmla="*/ 246787 h 1050142"/>
                    <a:gd name="connsiteX395" fmla="*/ 1598376 w 2199074"/>
                    <a:gd name="connsiteY395" fmla="*/ 241678 h 1050142"/>
                    <a:gd name="connsiteX396" fmla="*/ 1609572 w 2199074"/>
                    <a:gd name="connsiteY396" fmla="*/ 237140 h 1050142"/>
                    <a:gd name="connsiteX397" fmla="*/ 1615252 w 2199074"/>
                    <a:gd name="connsiteY397" fmla="*/ 235097 h 1050142"/>
                    <a:gd name="connsiteX398" fmla="*/ 1620993 w 2199074"/>
                    <a:gd name="connsiteY398" fmla="*/ 233157 h 1050142"/>
                    <a:gd name="connsiteX399" fmla="*/ 1632588 w 2199074"/>
                    <a:gd name="connsiteY399" fmla="*/ 229771 h 1050142"/>
                    <a:gd name="connsiteX400" fmla="*/ 1644355 w 2199074"/>
                    <a:gd name="connsiteY400" fmla="*/ 226983 h 1050142"/>
                    <a:gd name="connsiteX401" fmla="*/ 1650278 w 2199074"/>
                    <a:gd name="connsiteY401" fmla="*/ 225745 h 1050142"/>
                    <a:gd name="connsiteX402" fmla="*/ 1656253 w 2199074"/>
                    <a:gd name="connsiteY402" fmla="*/ 224784 h 1050142"/>
                    <a:gd name="connsiteX403" fmla="*/ 1662228 w 2199074"/>
                    <a:gd name="connsiteY403" fmla="*/ 223840 h 1050142"/>
                    <a:gd name="connsiteX404" fmla="*/ 1668246 w 2199074"/>
                    <a:gd name="connsiteY404" fmla="*/ 223199 h 1050142"/>
                    <a:gd name="connsiteX405" fmla="*/ 1674264 w 2199074"/>
                    <a:gd name="connsiteY405" fmla="*/ 222567 h 1050142"/>
                    <a:gd name="connsiteX406" fmla="*/ 1680299 w 2199074"/>
                    <a:gd name="connsiteY406" fmla="*/ 222221 h 1050142"/>
                    <a:gd name="connsiteX407" fmla="*/ 1686343 w 2199074"/>
                    <a:gd name="connsiteY407" fmla="*/ 221900 h 1050142"/>
                    <a:gd name="connsiteX408" fmla="*/ 1692396 w 2199074"/>
                    <a:gd name="connsiteY408" fmla="*/ 221883 h 1050142"/>
                    <a:gd name="connsiteX409" fmla="*/ 1698440 w 2199074"/>
                    <a:gd name="connsiteY409" fmla="*/ 221883 h 1050142"/>
                    <a:gd name="connsiteX410" fmla="*/ 1704484 w 2199074"/>
                    <a:gd name="connsiteY410" fmla="*/ 222186 h 1050142"/>
                    <a:gd name="connsiteX411" fmla="*/ 1710528 w 2199074"/>
                    <a:gd name="connsiteY411" fmla="*/ 222507 h 1050142"/>
                    <a:gd name="connsiteX412" fmla="*/ 1716512 w 2199074"/>
                    <a:gd name="connsiteY412" fmla="*/ 223147 h 1050142"/>
                    <a:gd name="connsiteX413" fmla="*/ 1722530 w 2199074"/>
                    <a:gd name="connsiteY413" fmla="*/ 223805 h 1050142"/>
                    <a:gd name="connsiteX414" fmla="*/ 1728487 w 2199074"/>
                    <a:gd name="connsiteY414" fmla="*/ 224801 h 1050142"/>
                    <a:gd name="connsiteX415" fmla="*/ 1734436 w 2199074"/>
                    <a:gd name="connsiteY415" fmla="*/ 225832 h 1050142"/>
                    <a:gd name="connsiteX416" fmla="*/ 1740307 w 2199074"/>
                    <a:gd name="connsiteY416" fmla="*/ 227148 h 1050142"/>
                    <a:gd name="connsiteX417" fmla="*/ 1751945 w 2199074"/>
                    <a:gd name="connsiteY417" fmla="*/ 230248 h 1050142"/>
                    <a:gd name="connsiteX418" fmla="*/ 1754837 w 2199074"/>
                    <a:gd name="connsiteY418" fmla="*/ 231070 h 1050142"/>
                    <a:gd name="connsiteX419" fmla="*/ 1757660 w 2199074"/>
                    <a:gd name="connsiteY419" fmla="*/ 232083 h 1050142"/>
                    <a:gd name="connsiteX420" fmla="*/ 1763314 w 2199074"/>
                    <a:gd name="connsiteY420" fmla="*/ 234092 h 1050142"/>
                    <a:gd name="connsiteX421" fmla="*/ 1773237 w 2199074"/>
                    <a:gd name="connsiteY421" fmla="*/ 238301 h 1050142"/>
                    <a:gd name="connsiteX422" fmla="*/ 1779827 w 2199074"/>
                    <a:gd name="connsiteY422" fmla="*/ 246839 h 1050142"/>
                    <a:gd name="connsiteX423" fmla="*/ 1783230 w 2199074"/>
                    <a:gd name="connsiteY423" fmla="*/ 251774 h 1050142"/>
                    <a:gd name="connsiteX424" fmla="*/ 1784927 w 2199074"/>
                    <a:gd name="connsiteY424" fmla="*/ 254259 h 1050142"/>
                    <a:gd name="connsiteX425" fmla="*/ 1786477 w 2199074"/>
                    <a:gd name="connsiteY425" fmla="*/ 256831 h 1050142"/>
                    <a:gd name="connsiteX426" fmla="*/ 1792443 w 2199074"/>
                    <a:gd name="connsiteY426" fmla="*/ 267291 h 1050142"/>
                    <a:gd name="connsiteX427" fmla="*/ 1795223 w 2199074"/>
                    <a:gd name="connsiteY427" fmla="*/ 272643 h 1050142"/>
                    <a:gd name="connsiteX428" fmla="*/ 1797734 w 2199074"/>
                    <a:gd name="connsiteY428" fmla="*/ 278124 h 1050142"/>
                    <a:gd name="connsiteX429" fmla="*/ 1800202 w 2199074"/>
                    <a:gd name="connsiteY429" fmla="*/ 283640 h 1050142"/>
                    <a:gd name="connsiteX430" fmla="*/ 1802384 w 2199074"/>
                    <a:gd name="connsiteY430" fmla="*/ 289268 h 1050142"/>
                    <a:gd name="connsiteX431" fmla="*/ 1804531 w 2199074"/>
                    <a:gd name="connsiteY431" fmla="*/ 294914 h 1050142"/>
                    <a:gd name="connsiteX432" fmla="*/ 1806376 w 2199074"/>
                    <a:gd name="connsiteY432" fmla="*/ 300681 h 1050142"/>
                    <a:gd name="connsiteX433" fmla="*/ 1808211 w 2199074"/>
                    <a:gd name="connsiteY433" fmla="*/ 306439 h 1050142"/>
                    <a:gd name="connsiteX434" fmla="*/ 1809761 w 2199074"/>
                    <a:gd name="connsiteY434" fmla="*/ 312293 h 1050142"/>
                    <a:gd name="connsiteX435" fmla="*/ 1811285 w 2199074"/>
                    <a:gd name="connsiteY435" fmla="*/ 318155 h 1050142"/>
                    <a:gd name="connsiteX436" fmla="*/ 1812532 w 2199074"/>
                    <a:gd name="connsiteY436" fmla="*/ 324086 h 1050142"/>
                    <a:gd name="connsiteX437" fmla="*/ 1813745 w 2199074"/>
                    <a:gd name="connsiteY437" fmla="*/ 330009 h 1050142"/>
                    <a:gd name="connsiteX438" fmla="*/ 1814654 w 2199074"/>
                    <a:gd name="connsiteY438" fmla="*/ 335993 h 1050142"/>
                    <a:gd name="connsiteX439" fmla="*/ 1815563 w 2199074"/>
                    <a:gd name="connsiteY439" fmla="*/ 341985 h 1050142"/>
                    <a:gd name="connsiteX440" fmla="*/ 1816169 w 2199074"/>
                    <a:gd name="connsiteY440" fmla="*/ 347994 h 1050142"/>
                    <a:gd name="connsiteX441" fmla="*/ 1816775 w 2199074"/>
                    <a:gd name="connsiteY441" fmla="*/ 354004 h 1050142"/>
                    <a:gd name="connsiteX442" fmla="*/ 1817087 w 2199074"/>
                    <a:gd name="connsiteY442" fmla="*/ 360039 h 1050142"/>
                    <a:gd name="connsiteX443" fmla="*/ 1817373 w 2199074"/>
                    <a:gd name="connsiteY443" fmla="*/ 372144 h 1050142"/>
                    <a:gd name="connsiteX444" fmla="*/ 1817061 w 2199074"/>
                    <a:gd name="connsiteY444" fmla="*/ 384232 h 1050142"/>
                    <a:gd name="connsiteX445" fmla="*/ 1816671 w 2199074"/>
                    <a:gd name="connsiteY445" fmla="*/ 390250 h 1050142"/>
                    <a:gd name="connsiteX446" fmla="*/ 1816143 w 2199074"/>
                    <a:gd name="connsiteY446" fmla="*/ 396277 h 1050142"/>
                    <a:gd name="connsiteX447" fmla="*/ 1814585 w 2199074"/>
                    <a:gd name="connsiteY447" fmla="*/ 408253 h 1050142"/>
                    <a:gd name="connsiteX448" fmla="*/ 1812454 w 2199074"/>
                    <a:gd name="connsiteY448" fmla="*/ 420124 h 1050142"/>
                    <a:gd name="connsiteX449" fmla="*/ 1812385 w 2199074"/>
                    <a:gd name="connsiteY449" fmla="*/ 422324 h 1050142"/>
                    <a:gd name="connsiteX450" fmla="*/ 1820196 w 2199074"/>
                    <a:gd name="connsiteY450" fmla="*/ 428229 h 1050142"/>
                    <a:gd name="connsiteX451" fmla="*/ 1832154 w 2199074"/>
                    <a:gd name="connsiteY451" fmla="*/ 426567 h 1050142"/>
                    <a:gd name="connsiteX452" fmla="*/ 1844181 w 2199074"/>
                    <a:gd name="connsiteY452" fmla="*/ 425545 h 1050142"/>
                    <a:gd name="connsiteX453" fmla="*/ 1850217 w 2199074"/>
                    <a:gd name="connsiteY453" fmla="*/ 425242 h 1050142"/>
                    <a:gd name="connsiteX454" fmla="*/ 1856261 w 2199074"/>
                    <a:gd name="connsiteY454" fmla="*/ 425103 h 1050142"/>
                    <a:gd name="connsiteX455" fmla="*/ 1868349 w 2199074"/>
                    <a:gd name="connsiteY455" fmla="*/ 425285 h 1050142"/>
                    <a:gd name="connsiteX456" fmla="*/ 1880420 w 2199074"/>
                    <a:gd name="connsiteY456" fmla="*/ 426056 h 1050142"/>
                    <a:gd name="connsiteX457" fmla="*/ 1886438 w 2199074"/>
                    <a:gd name="connsiteY457" fmla="*/ 426636 h 1050142"/>
                    <a:gd name="connsiteX458" fmla="*/ 1898431 w 2199074"/>
                    <a:gd name="connsiteY458" fmla="*/ 428324 h 1050142"/>
                    <a:gd name="connsiteX459" fmla="*/ 1904379 w 2199074"/>
                    <a:gd name="connsiteY459" fmla="*/ 429493 h 1050142"/>
                    <a:gd name="connsiteX460" fmla="*/ 1910328 w 2199074"/>
                    <a:gd name="connsiteY460" fmla="*/ 430645 h 1050142"/>
                    <a:gd name="connsiteX461" fmla="*/ 1916208 w 2199074"/>
                    <a:gd name="connsiteY461" fmla="*/ 432126 h 1050142"/>
                    <a:gd name="connsiteX462" fmla="*/ 1922070 w 2199074"/>
                    <a:gd name="connsiteY462" fmla="*/ 433589 h 1050142"/>
                    <a:gd name="connsiteX463" fmla="*/ 1927854 w 2199074"/>
                    <a:gd name="connsiteY463" fmla="*/ 435364 h 1050142"/>
                    <a:gd name="connsiteX464" fmla="*/ 1933647 w 2199074"/>
                    <a:gd name="connsiteY464" fmla="*/ 437148 h 1050142"/>
                    <a:gd name="connsiteX465" fmla="*/ 1939319 w 2199074"/>
                    <a:gd name="connsiteY465" fmla="*/ 439217 h 1050142"/>
                    <a:gd name="connsiteX466" fmla="*/ 1944999 w 2199074"/>
                    <a:gd name="connsiteY466" fmla="*/ 441305 h 1050142"/>
                    <a:gd name="connsiteX467" fmla="*/ 1950550 w 2199074"/>
                    <a:gd name="connsiteY467" fmla="*/ 443677 h 1050142"/>
                    <a:gd name="connsiteX468" fmla="*/ 1956100 w 2199074"/>
                    <a:gd name="connsiteY468" fmla="*/ 446076 h 1050142"/>
                    <a:gd name="connsiteX469" fmla="*/ 1961495 w 2199074"/>
                    <a:gd name="connsiteY469" fmla="*/ 448769 h 1050142"/>
                    <a:gd name="connsiteX470" fmla="*/ 1966872 w 2199074"/>
                    <a:gd name="connsiteY470" fmla="*/ 451505 h 1050142"/>
                    <a:gd name="connsiteX471" fmla="*/ 1972102 w 2199074"/>
                    <a:gd name="connsiteY471" fmla="*/ 454527 h 1050142"/>
                    <a:gd name="connsiteX472" fmla="*/ 1982320 w 2199074"/>
                    <a:gd name="connsiteY472" fmla="*/ 460909 h 1050142"/>
                    <a:gd name="connsiteX473" fmla="*/ 1984822 w 2199074"/>
                    <a:gd name="connsiteY473" fmla="*/ 462545 h 1050142"/>
                    <a:gd name="connsiteX474" fmla="*/ 1987238 w 2199074"/>
                    <a:gd name="connsiteY474" fmla="*/ 464337 h 1050142"/>
                    <a:gd name="connsiteX475" fmla="*/ 1992027 w 2199074"/>
                    <a:gd name="connsiteY475" fmla="*/ 467940 h 1050142"/>
                    <a:gd name="connsiteX476" fmla="*/ 2000296 w 2199074"/>
                    <a:gd name="connsiteY476" fmla="*/ 474928 h 1050142"/>
                    <a:gd name="connsiteX477" fmla="*/ 2004080 w 2199074"/>
                    <a:gd name="connsiteY477" fmla="*/ 484989 h 1050142"/>
                    <a:gd name="connsiteX478" fmla="*/ 2005864 w 2199074"/>
                    <a:gd name="connsiteY478" fmla="*/ 490722 h 1050142"/>
                    <a:gd name="connsiteX479" fmla="*/ 2006765 w 2199074"/>
                    <a:gd name="connsiteY479" fmla="*/ 493579 h 1050142"/>
                    <a:gd name="connsiteX480" fmla="*/ 2007474 w 2199074"/>
                    <a:gd name="connsiteY480" fmla="*/ 496506 h 1050142"/>
                    <a:gd name="connsiteX481" fmla="*/ 2010098 w 2199074"/>
                    <a:gd name="connsiteY481" fmla="*/ 508248 h 1050142"/>
                    <a:gd name="connsiteX482" fmla="*/ 2011172 w 2199074"/>
                    <a:gd name="connsiteY482" fmla="*/ 514179 h 1050142"/>
                    <a:gd name="connsiteX483" fmla="*/ 2011977 w 2199074"/>
                    <a:gd name="connsiteY483" fmla="*/ 520163 h 1050142"/>
                    <a:gd name="connsiteX484" fmla="*/ 2012705 w 2199074"/>
                    <a:gd name="connsiteY484" fmla="*/ 526164 h 1050142"/>
                    <a:gd name="connsiteX485" fmla="*/ 2013120 w 2199074"/>
                    <a:gd name="connsiteY485" fmla="*/ 532182 h 1050142"/>
                    <a:gd name="connsiteX486" fmla="*/ 2013501 w 2199074"/>
                    <a:gd name="connsiteY486" fmla="*/ 538208 h 1050142"/>
                    <a:gd name="connsiteX487" fmla="*/ 2013579 w 2199074"/>
                    <a:gd name="connsiteY487" fmla="*/ 544244 h 1050142"/>
                    <a:gd name="connsiteX488" fmla="*/ 2013640 w 2199074"/>
                    <a:gd name="connsiteY488" fmla="*/ 550305 h 1050142"/>
                    <a:gd name="connsiteX489" fmla="*/ 2013389 w 2199074"/>
                    <a:gd name="connsiteY489" fmla="*/ 556349 h 1050142"/>
                    <a:gd name="connsiteX490" fmla="*/ 2013120 w 2199074"/>
                    <a:gd name="connsiteY490" fmla="*/ 562384 h 1050142"/>
                    <a:gd name="connsiteX491" fmla="*/ 2012557 w 2199074"/>
                    <a:gd name="connsiteY491" fmla="*/ 568411 h 1050142"/>
                    <a:gd name="connsiteX492" fmla="*/ 2011977 w 2199074"/>
                    <a:gd name="connsiteY492" fmla="*/ 574429 h 1050142"/>
                    <a:gd name="connsiteX493" fmla="*/ 2011085 w 2199074"/>
                    <a:gd name="connsiteY493" fmla="*/ 580413 h 1050142"/>
                    <a:gd name="connsiteX494" fmla="*/ 2010193 w 2199074"/>
                    <a:gd name="connsiteY494" fmla="*/ 586396 h 1050142"/>
                    <a:gd name="connsiteX495" fmla="*/ 2009007 w 2199074"/>
                    <a:gd name="connsiteY495" fmla="*/ 592336 h 1050142"/>
                    <a:gd name="connsiteX496" fmla="*/ 2007795 w 2199074"/>
                    <a:gd name="connsiteY496" fmla="*/ 598259 h 1050142"/>
                    <a:gd name="connsiteX497" fmla="*/ 2006306 w 2199074"/>
                    <a:gd name="connsiteY497" fmla="*/ 604130 h 1050142"/>
                    <a:gd name="connsiteX498" fmla="*/ 2003032 w 2199074"/>
                    <a:gd name="connsiteY498" fmla="*/ 615785 h 1050142"/>
                    <a:gd name="connsiteX499" fmla="*/ 1999179 w 2199074"/>
                    <a:gd name="connsiteY499" fmla="*/ 627250 h 1050142"/>
                    <a:gd name="connsiteX500" fmla="*/ 1997023 w 2199074"/>
                    <a:gd name="connsiteY500" fmla="*/ 632878 h 1050142"/>
                    <a:gd name="connsiteX501" fmla="*/ 1994728 w 2199074"/>
                    <a:gd name="connsiteY501" fmla="*/ 638472 h 1050142"/>
                    <a:gd name="connsiteX502" fmla="*/ 1989741 w 2199074"/>
                    <a:gd name="connsiteY502" fmla="*/ 649478 h 1050142"/>
                    <a:gd name="connsiteX503" fmla="*/ 1984173 w 2199074"/>
                    <a:gd name="connsiteY503" fmla="*/ 660198 h 1050142"/>
                    <a:gd name="connsiteX504" fmla="*/ 1983480 w 2199074"/>
                    <a:gd name="connsiteY504" fmla="*/ 662259 h 1050142"/>
                    <a:gd name="connsiteX505" fmla="*/ 1989195 w 2199074"/>
                    <a:gd name="connsiteY505" fmla="*/ 670208 h 1050142"/>
                    <a:gd name="connsiteX506" fmla="*/ 2001119 w 2199074"/>
                    <a:gd name="connsiteY506" fmla="*/ 672138 h 1050142"/>
                    <a:gd name="connsiteX507" fmla="*/ 2012921 w 2199074"/>
                    <a:gd name="connsiteY507" fmla="*/ 674693 h 1050142"/>
                    <a:gd name="connsiteX508" fmla="*/ 2018766 w 2199074"/>
                    <a:gd name="connsiteY508" fmla="*/ 676200 h 1050142"/>
                    <a:gd name="connsiteX509" fmla="*/ 2024594 w 2199074"/>
                    <a:gd name="connsiteY509" fmla="*/ 677836 h 1050142"/>
                    <a:gd name="connsiteX510" fmla="*/ 2036093 w 2199074"/>
                    <a:gd name="connsiteY510" fmla="*/ 681577 h 1050142"/>
                    <a:gd name="connsiteX511" fmla="*/ 2047393 w 2199074"/>
                    <a:gd name="connsiteY511" fmla="*/ 685915 h 1050142"/>
                    <a:gd name="connsiteX512" fmla="*/ 2052978 w 2199074"/>
                    <a:gd name="connsiteY512" fmla="*/ 688227 h 1050142"/>
                    <a:gd name="connsiteX513" fmla="*/ 2058459 w 2199074"/>
                    <a:gd name="connsiteY513" fmla="*/ 690799 h 1050142"/>
                    <a:gd name="connsiteX514" fmla="*/ 2063940 w 2199074"/>
                    <a:gd name="connsiteY514" fmla="*/ 693388 h 1050142"/>
                    <a:gd name="connsiteX515" fmla="*/ 2069266 w 2199074"/>
                    <a:gd name="connsiteY515" fmla="*/ 696245 h 1050142"/>
                    <a:gd name="connsiteX516" fmla="*/ 2074609 w 2199074"/>
                    <a:gd name="connsiteY516" fmla="*/ 699103 h 1050142"/>
                    <a:gd name="connsiteX517" fmla="*/ 2079778 w 2199074"/>
                    <a:gd name="connsiteY517" fmla="*/ 702229 h 1050142"/>
                    <a:gd name="connsiteX518" fmla="*/ 2084956 w 2199074"/>
                    <a:gd name="connsiteY518" fmla="*/ 705372 h 1050142"/>
                    <a:gd name="connsiteX519" fmla="*/ 2089970 w 2199074"/>
                    <a:gd name="connsiteY519" fmla="*/ 708775 h 1050142"/>
                    <a:gd name="connsiteX520" fmla="*/ 2094975 w 2199074"/>
                    <a:gd name="connsiteY520" fmla="*/ 712169 h 1050142"/>
                    <a:gd name="connsiteX521" fmla="*/ 2099798 w 2199074"/>
                    <a:gd name="connsiteY521" fmla="*/ 715832 h 1050142"/>
                    <a:gd name="connsiteX522" fmla="*/ 2104612 w 2199074"/>
                    <a:gd name="connsiteY522" fmla="*/ 719504 h 1050142"/>
                    <a:gd name="connsiteX523" fmla="*/ 2109210 w 2199074"/>
                    <a:gd name="connsiteY523" fmla="*/ 723409 h 1050142"/>
                    <a:gd name="connsiteX524" fmla="*/ 2113800 w 2199074"/>
                    <a:gd name="connsiteY524" fmla="*/ 727349 h 1050142"/>
                    <a:gd name="connsiteX525" fmla="*/ 2118164 w 2199074"/>
                    <a:gd name="connsiteY525" fmla="*/ 731505 h 1050142"/>
                    <a:gd name="connsiteX526" fmla="*/ 2122493 w 2199074"/>
                    <a:gd name="connsiteY526" fmla="*/ 735705 h 1050142"/>
                    <a:gd name="connsiteX527" fmla="*/ 2126606 w 2199074"/>
                    <a:gd name="connsiteY527" fmla="*/ 740112 h 1050142"/>
                    <a:gd name="connsiteX528" fmla="*/ 2134460 w 2199074"/>
                    <a:gd name="connsiteY528" fmla="*/ 749222 h 1050142"/>
                    <a:gd name="connsiteX529" fmla="*/ 2136391 w 2199074"/>
                    <a:gd name="connsiteY529" fmla="*/ 751551 h 1050142"/>
                    <a:gd name="connsiteX530" fmla="*/ 2138158 w 2199074"/>
                    <a:gd name="connsiteY530" fmla="*/ 753958 h 1050142"/>
                    <a:gd name="connsiteX531" fmla="*/ 2141690 w 2199074"/>
                    <a:gd name="connsiteY531" fmla="*/ 758833 h 1050142"/>
                    <a:gd name="connsiteX532" fmla="*/ 2147527 w 2199074"/>
                    <a:gd name="connsiteY532" fmla="*/ 767899 h 1050142"/>
                    <a:gd name="connsiteX533" fmla="*/ 2148168 w 2199074"/>
                    <a:gd name="connsiteY533" fmla="*/ 778654 h 1050142"/>
                    <a:gd name="connsiteX534" fmla="*/ 2148202 w 2199074"/>
                    <a:gd name="connsiteY534" fmla="*/ 784672 h 1050142"/>
                    <a:gd name="connsiteX535" fmla="*/ 2148185 w 2199074"/>
                    <a:gd name="connsiteY535" fmla="*/ 787668 h 1050142"/>
                    <a:gd name="connsiteX536" fmla="*/ 2148012 w 2199074"/>
                    <a:gd name="connsiteY536" fmla="*/ 790681 h 1050142"/>
                    <a:gd name="connsiteX537" fmla="*/ 2147059 w 2199074"/>
                    <a:gd name="connsiteY537" fmla="*/ 802674 h 1050142"/>
                    <a:gd name="connsiteX538" fmla="*/ 2146349 w 2199074"/>
                    <a:gd name="connsiteY538" fmla="*/ 808658 h 1050142"/>
                    <a:gd name="connsiteX539" fmla="*/ 2145327 w 2199074"/>
                    <a:gd name="connsiteY539" fmla="*/ 814607 h 1050142"/>
                    <a:gd name="connsiteX540" fmla="*/ 2144280 w 2199074"/>
                    <a:gd name="connsiteY540" fmla="*/ 820555 h 1050142"/>
                    <a:gd name="connsiteX541" fmla="*/ 2142894 w 2199074"/>
                    <a:gd name="connsiteY541" fmla="*/ 826444 h 1050142"/>
                    <a:gd name="connsiteX542" fmla="*/ 2141491 w 2199074"/>
                    <a:gd name="connsiteY542" fmla="*/ 832332 h 1050142"/>
                    <a:gd name="connsiteX543" fmla="*/ 2139785 w 2199074"/>
                    <a:gd name="connsiteY543" fmla="*/ 838116 h 1050142"/>
                    <a:gd name="connsiteX544" fmla="*/ 2138045 w 2199074"/>
                    <a:gd name="connsiteY544" fmla="*/ 843917 h 1050142"/>
                    <a:gd name="connsiteX545" fmla="*/ 2136019 w 2199074"/>
                    <a:gd name="connsiteY545" fmla="*/ 849632 h 1050142"/>
                    <a:gd name="connsiteX546" fmla="*/ 2133984 w 2199074"/>
                    <a:gd name="connsiteY546" fmla="*/ 855313 h 1050142"/>
                    <a:gd name="connsiteX547" fmla="*/ 2131663 w 2199074"/>
                    <a:gd name="connsiteY547" fmla="*/ 860907 h 1050142"/>
                    <a:gd name="connsiteX548" fmla="*/ 2129334 w 2199074"/>
                    <a:gd name="connsiteY548" fmla="*/ 866492 h 1050142"/>
                    <a:gd name="connsiteX549" fmla="*/ 2126719 w 2199074"/>
                    <a:gd name="connsiteY549" fmla="*/ 871947 h 1050142"/>
                    <a:gd name="connsiteX550" fmla="*/ 2124112 w 2199074"/>
                    <a:gd name="connsiteY550" fmla="*/ 877402 h 1050142"/>
                    <a:gd name="connsiteX551" fmla="*/ 2121212 w 2199074"/>
                    <a:gd name="connsiteY551" fmla="*/ 882728 h 1050142"/>
                    <a:gd name="connsiteX552" fmla="*/ 2118302 w 2199074"/>
                    <a:gd name="connsiteY552" fmla="*/ 888044 h 1050142"/>
                    <a:gd name="connsiteX553" fmla="*/ 2115176 w 2199074"/>
                    <a:gd name="connsiteY553" fmla="*/ 893214 h 1050142"/>
                    <a:gd name="connsiteX554" fmla="*/ 2108604 w 2199074"/>
                    <a:gd name="connsiteY554" fmla="*/ 903362 h 1050142"/>
                    <a:gd name="connsiteX555" fmla="*/ 2101530 w 2199074"/>
                    <a:gd name="connsiteY555" fmla="*/ 913190 h 1050142"/>
                    <a:gd name="connsiteX556" fmla="*/ 2097815 w 2199074"/>
                    <a:gd name="connsiteY556" fmla="*/ 917927 h 1050142"/>
                    <a:gd name="connsiteX557" fmla="*/ 2093987 w 2199074"/>
                    <a:gd name="connsiteY557" fmla="*/ 922611 h 1050142"/>
                    <a:gd name="connsiteX558" fmla="*/ 2085969 w 2199074"/>
                    <a:gd name="connsiteY558" fmla="*/ 931643 h 1050142"/>
                    <a:gd name="connsiteX559" fmla="*/ 2077492 w 2199074"/>
                    <a:gd name="connsiteY559" fmla="*/ 940241 h 1050142"/>
                    <a:gd name="connsiteX560" fmla="*/ 2076228 w 2199074"/>
                    <a:gd name="connsiteY560" fmla="*/ 942025 h 1050142"/>
                    <a:gd name="connsiteX561" fmla="*/ 2079336 w 2199074"/>
                    <a:gd name="connsiteY561" fmla="*/ 951299 h 1050142"/>
                    <a:gd name="connsiteX562" fmla="*/ 2090160 w 2199074"/>
                    <a:gd name="connsiteY562" fmla="*/ 956668 h 1050142"/>
                    <a:gd name="connsiteX563" fmla="*/ 2100698 w 2199074"/>
                    <a:gd name="connsiteY563" fmla="*/ 962564 h 1050142"/>
                    <a:gd name="connsiteX564" fmla="*/ 2105850 w 2199074"/>
                    <a:gd name="connsiteY564" fmla="*/ 965734 h 1050142"/>
                    <a:gd name="connsiteX565" fmla="*/ 2110916 w 2199074"/>
                    <a:gd name="connsiteY565" fmla="*/ 969033 h 1050142"/>
                    <a:gd name="connsiteX566" fmla="*/ 2120796 w 2199074"/>
                    <a:gd name="connsiteY566" fmla="*/ 976003 h 1050142"/>
                    <a:gd name="connsiteX567" fmla="*/ 2130338 w 2199074"/>
                    <a:gd name="connsiteY567" fmla="*/ 983450 h 1050142"/>
                    <a:gd name="connsiteX568" fmla="*/ 2134997 w 2199074"/>
                    <a:gd name="connsiteY568" fmla="*/ 987295 h 1050142"/>
                    <a:gd name="connsiteX569" fmla="*/ 2139465 w 2199074"/>
                    <a:gd name="connsiteY569" fmla="*/ 991390 h 1050142"/>
                    <a:gd name="connsiteX570" fmla="*/ 2143942 w 2199074"/>
                    <a:gd name="connsiteY570" fmla="*/ 995469 h 1050142"/>
                    <a:gd name="connsiteX571" fmla="*/ 2148193 w 2199074"/>
                    <a:gd name="connsiteY571" fmla="*/ 999764 h 1050142"/>
                    <a:gd name="connsiteX572" fmla="*/ 2152445 w 2199074"/>
                    <a:gd name="connsiteY572" fmla="*/ 1004076 h 1050142"/>
                    <a:gd name="connsiteX573" fmla="*/ 2156480 w 2199074"/>
                    <a:gd name="connsiteY573" fmla="*/ 1008588 h 1050142"/>
                    <a:gd name="connsiteX574" fmla="*/ 2160498 w 2199074"/>
                    <a:gd name="connsiteY574" fmla="*/ 1013125 h 1050142"/>
                    <a:gd name="connsiteX575" fmla="*/ 2164282 w 2199074"/>
                    <a:gd name="connsiteY575" fmla="*/ 1017818 h 1050142"/>
                    <a:gd name="connsiteX576" fmla="*/ 2168066 w 2199074"/>
                    <a:gd name="connsiteY576" fmla="*/ 1022572 h 1050142"/>
                    <a:gd name="connsiteX577" fmla="*/ 2171599 w 2199074"/>
                    <a:gd name="connsiteY577" fmla="*/ 1027456 h 1050142"/>
                    <a:gd name="connsiteX578" fmla="*/ 2175106 w 2199074"/>
                    <a:gd name="connsiteY578" fmla="*/ 1032400 h 1050142"/>
                    <a:gd name="connsiteX579" fmla="*/ 2178344 w 2199074"/>
                    <a:gd name="connsiteY579" fmla="*/ 1037483 h 1050142"/>
                    <a:gd name="connsiteX580" fmla="*/ 2181574 w 2199074"/>
                    <a:gd name="connsiteY580" fmla="*/ 1042592 h 1050142"/>
                    <a:gd name="connsiteX581" fmla="*/ 2184527 w 2199074"/>
                    <a:gd name="connsiteY581" fmla="*/ 1047865 h 1050142"/>
                    <a:gd name="connsiteX582" fmla="*/ 2185731 w 2199074"/>
                    <a:gd name="connsiteY582" fmla="*/ 1050056 h 1050142"/>
                    <a:gd name="connsiteX583" fmla="*/ 2199074 w 2199074"/>
                    <a:gd name="connsiteY583" fmla="*/ 1050056 h 1050142"/>
                    <a:gd name="connsiteX584" fmla="*/ 2198001 w 2199074"/>
                    <a:gd name="connsiteY584" fmla="*/ 1047778 h 1050142"/>
                    <a:gd name="connsiteX585" fmla="*/ 2194987 w 2199074"/>
                    <a:gd name="connsiteY585" fmla="*/ 1042150 h 1050142"/>
                    <a:gd name="connsiteX586" fmla="*/ 2191922 w 2199074"/>
                    <a:gd name="connsiteY586" fmla="*/ 1036513 h 1050142"/>
                    <a:gd name="connsiteX587" fmla="*/ 2188579 w 2199074"/>
                    <a:gd name="connsiteY587" fmla="*/ 1031093 h 1050142"/>
                    <a:gd name="connsiteX588" fmla="*/ 2185194 w 2199074"/>
                    <a:gd name="connsiteY588" fmla="*/ 1025672 h 1050142"/>
                    <a:gd name="connsiteX589" fmla="*/ 2181548 w 2199074"/>
                    <a:gd name="connsiteY589" fmla="*/ 1020424 h 1050142"/>
                    <a:gd name="connsiteX590" fmla="*/ 2177877 w 2199074"/>
                    <a:gd name="connsiteY590" fmla="*/ 1015194 h 1050142"/>
                    <a:gd name="connsiteX591" fmla="*/ 2173963 w 2199074"/>
                    <a:gd name="connsiteY591" fmla="*/ 1010163 h 1050142"/>
                    <a:gd name="connsiteX592" fmla="*/ 2170023 w 2199074"/>
                    <a:gd name="connsiteY592" fmla="*/ 1005150 h 1050142"/>
                    <a:gd name="connsiteX593" fmla="*/ 2165841 w 2199074"/>
                    <a:gd name="connsiteY593" fmla="*/ 1000344 h 1050142"/>
                    <a:gd name="connsiteX594" fmla="*/ 2161667 w 2199074"/>
                    <a:gd name="connsiteY594" fmla="*/ 995538 h 1050142"/>
                    <a:gd name="connsiteX595" fmla="*/ 2157199 w 2199074"/>
                    <a:gd name="connsiteY595" fmla="*/ 991027 h 1050142"/>
                    <a:gd name="connsiteX596" fmla="*/ 2152757 w 2199074"/>
                    <a:gd name="connsiteY596" fmla="*/ 986429 h 1050142"/>
                    <a:gd name="connsiteX597" fmla="*/ 2148107 w 2199074"/>
                    <a:gd name="connsiteY597" fmla="*/ 982099 h 1050142"/>
                    <a:gd name="connsiteX598" fmla="*/ 2143440 w 2199074"/>
                    <a:gd name="connsiteY598" fmla="*/ 977752 h 1050142"/>
                    <a:gd name="connsiteX599" fmla="*/ 2138565 w 2199074"/>
                    <a:gd name="connsiteY599" fmla="*/ 973605 h 1050142"/>
                    <a:gd name="connsiteX600" fmla="*/ 2128615 w 2199074"/>
                    <a:gd name="connsiteY600" fmla="*/ 965630 h 1050142"/>
                    <a:gd name="connsiteX601" fmla="*/ 2118250 w 2199074"/>
                    <a:gd name="connsiteY601" fmla="*/ 958183 h 1050142"/>
                    <a:gd name="connsiteX602" fmla="*/ 2112942 w 2199074"/>
                    <a:gd name="connsiteY602" fmla="*/ 954650 h 1050142"/>
                    <a:gd name="connsiteX603" fmla="*/ 2107548 w 2199074"/>
                    <a:gd name="connsiteY603" fmla="*/ 951230 h 1050142"/>
                    <a:gd name="connsiteX604" fmla="*/ 2096481 w 2199074"/>
                    <a:gd name="connsiteY604" fmla="*/ 944857 h 1050142"/>
                    <a:gd name="connsiteX605" fmla="*/ 2093459 w 2199074"/>
                    <a:gd name="connsiteY605" fmla="*/ 943315 h 1050142"/>
                    <a:gd name="connsiteX606" fmla="*/ 2095806 w 2199074"/>
                    <a:gd name="connsiteY606" fmla="*/ 940873 h 1050142"/>
                    <a:gd name="connsiteX607" fmla="*/ 2104179 w 2199074"/>
                    <a:gd name="connsiteY607" fmla="*/ 931236 h 1050142"/>
                    <a:gd name="connsiteX608" fmla="*/ 2108171 w 2199074"/>
                    <a:gd name="connsiteY608" fmla="*/ 926257 h 1050142"/>
                    <a:gd name="connsiteX609" fmla="*/ 2112059 w 2199074"/>
                    <a:gd name="connsiteY609" fmla="*/ 921182 h 1050142"/>
                    <a:gd name="connsiteX610" fmla="*/ 2119402 w 2199074"/>
                    <a:gd name="connsiteY610" fmla="*/ 910748 h 1050142"/>
                    <a:gd name="connsiteX611" fmla="*/ 2126199 w 2199074"/>
                    <a:gd name="connsiteY611" fmla="*/ 899950 h 1050142"/>
                    <a:gd name="connsiteX612" fmla="*/ 2129446 w 2199074"/>
                    <a:gd name="connsiteY612" fmla="*/ 894461 h 1050142"/>
                    <a:gd name="connsiteX613" fmla="*/ 2132443 w 2199074"/>
                    <a:gd name="connsiteY613" fmla="*/ 888832 h 1050142"/>
                    <a:gd name="connsiteX614" fmla="*/ 2135430 w 2199074"/>
                    <a:gd name="connsiteY614" fmla="*/ 883204 h 1050142"/>
                    <a:gd name="connsiteX615" fmla="*/ 2138123 w 2199074"/>
                    <a:gd name="connsiteY615" fmla="*/ 877420 h 1050142"/>
                    <a:gd name="connsiteX616" fmla="*/ 2140816 w 2199074"/>
                    <a:gd name="connsiteY616" fmla="*/ 871635 h 1050142"/>
                    <a:gd name="connsiteX617" fmla="*/ 2143206 w 2199074"/>
                    <a:gd name="connsiteY617" fmla="*/ 865730 h 1050142"/>
                    <a:gd name="connsiteX618" fmla="*/ 2145570 w 2199074"/>
                    <a:gd name="connsiteY618" fmla="*/ 859790 h 1050142"/>
                    <a:gd name="connsiteX619" fmla="*/ 2147656 w 2199074"/>
                    <a:gd name="connsiteY619" fmla="*/ 853771 h 1050142"/>
                    <a:gd name="connsiteX620" fmla="*/ 2149726 w 2199074"/>
                    <a:gd name="connsiteY620" fmla="*/ 847745 h 1050142"/>
                    <a:gd name="connsiteX621" fmla="*/ 2151475 w 2199074"/>
                    <a:gd name="connsiteY621" fmla="*/ 841605 h 1050142"/>
                    <a:gd name="connsiteX622" fmla="*/ 2153207 w 2199074"/>
                    <a:gd name="connsiteY622" fmla="*/ 835466 h 1050142"/>
                    <a:gd name="connsiteX623" fmla="*/ 2154627 w 2199074"/>
                    <a:gd name="connsiteY623" fmla="*/ 829232 h 1050142"/>
                    <a:gd name="connsiteX624" fmla="*/ 2156013 w 2199074"/>
                    <a:gd name="connsiteY624" fmla="*/ 822997 h 1050142"/>
                    <a:gd name="connsiteX625" fmla="*/ 2157078 w 2199074"/>
                    <a:gd name="connsiteY625" fmla="*/ 816693 h 1050142"/>
                    <a:gd name="connsiteX626" fmla="*/ 2158073 w 2199074"/>
                    <a:gd name="connsiteY626" fmla="*/ 810372 h 1050142"/>
                    <a:gd name="connsiteX627" fmla="*/ 2158749 w 2199074"/>
                    <a:gd name="connsiteY627" fmla="*/ 803999 h 1050142"/>
                    <a:gd name="connsiteX628" fmla="*/ 2159641 w 2199074"/>
                    <a:gd name="connsiteY628" fmla="*/ 791227 h 1050142"/>
                    <a:gd name="connsiteX629" fmla="*/ 2159788 w 2199074"/>
                    <a:gd name="connsiteY629" fmla="*/ 788014 h 1050142"/>
                    <a:gd name="connsiteX630" fmla="*/ 2159753 w 2199074"/>
                    <a:gd name="connsiteY630" fmla="*/ 784802 h 1050142"/>
                    <a:gd name="connsiteX631" fmla="*/ 2159658 w 2199074"/>
                    <a:gd name="connsiteY631" fmla="*/ 778377 h 1050142"/>
                    <a:gd name="connsiteX632" fmla="*/ 2158706 w 2199074"/>
                    <a:gd name="connsiteY632" fmla="*/ 765544 h 1050142"/>
                    <a:gd name="connsiteX633" fmla="*/ 2157995 w 2199074"/>
                    <a:gd name="connsiteY633" fmla="*/ 763345 h 1050142"/>
                    <a:gd name="connsiteX634" fmla="*/ 2151172 w 2199074"/>
                    <a:gd name="connsiteY634" fmla="*/ 752426 h 1050142"/>
                    <a:gd name="connsiteX635" fmla="*/ 2147458 w 2199074"/>
                    <a:gd name="connsiteY635" fmla="*/ 747195 h 1050142"/>
                    <a:gd name="connsiteX636" fmla="*/ 2145587 w 2199074"/>
                    <a:gd name="connsiteY636" fmla="*/ 744580 h 1050142"/>
                    <a:gd name="connsiteX637" fmla="*/ 2143570 w 2199074"/>
                    <a:gd name="connsiteY637" fmla="*/ 742069 h 1050142"/>
                    <a:gd name="connsiteX638" fmla="*/ 2135309 w 2199074"/>
                    <a:gd name="connsiteY638" fmla="*/ 732276 h 1050142"/>
                    <a:gd name="connsiteX639" fmla="*/ 2130988 w 2199074"/>
                    <a:gd name="connsiteY639" fmla="*/ 727557 h 1050142"/>
                    <a:gd name="connsiteX640" fmla="*/ 2126459 w 2199074"/>
                    <a:gd name="connsiteY640" fmla="*/ 723045 h 1050142"/>
                    <a:gd name="connsiteX641" fmla="*/ 2121887 w 2199074"/>
                    <a:gd name="connsiteY641" fmla="*/ 718577 h 1050142"/>
                    <a:gd name="connsiteX642" fmla="*/ 2117090 w 2199074"/>
                    <a:gd name="connsiteY642" fmla="*/ 714369 h 1050142"/>
                    <a:gd name="connsiteX643" fmla="*/ 2112267 w 2199074"/>
                    <a:gd name="connsiteY643" fmla="*/ 710195 h 1050142"/>
                    <a:gd name="connsiteX644" fmla="*/ 2107219 w 2199074"/>
                    <a:gd name="connsiteY644" fmla="*/ 706264 h 1050142"/>
                    <a:gd name="connsiteX645" fmla="*/ 2102179 w 2199074"/>
                    <a:gd name="connsiteY645" fmla="*/ 702350 h 1050142"/>
                    <a:gd name="connsiteX646" fmla="*/ 2096958 w 2199074"/>
                    <a:gd name="connsiteY646" fmla="*/ 698687 h 1050142"/>
                    <a:gd name="connsiteX647" fmla="*/ 2091719 w 2199074"/>
                    <a:gd name="connsiteY647" fmla="*/ 695050 h 1050142"/>
                    <a:gd name="connsiteX648" fmla="*/ 2080878 w 2199074"/>
                    <a:gd name="connsiteY648" fmla="*/ 688322 h 1050142"/>
                    <a:gd name="connsiteX649" fmla="*/ 2075292 w 2199074"/>
                    <a:gd name="connsiteY649" fmla="*/ 685257 h 1050142"/>
                    <a:gd name="connsiteX650" fmla="*/ 2069699 w 2199074"/>
                    <a:gd name="connsiteY650" fmla="*/ 682157 h 1050142"/>
                    <a:gd name="connsiteX651" fmla="*/ 2063966 w 2199074"/>
                    <a:gd name="connsiteY651" fmla="*/ 679386 h 1050142"/>
                    <a:gd name="connsiteX652" fmla="*/ 2058225 w 2199074"/>
                    <a:gd name="connsiteY652" fmla="*/ 676624 h 1050142"/>
                    <a:gd name="connsiteX653" fmla="*/ 2052355 w 2199074"/>
                    <a:gd name="connsiteY653" fmla="*/ 674113 h 1050142"/>
                    <a:gd name="connsiteX654" fmla="*/ 2040483 w 2199074"/>
                    <a:gd name="connsiteY654" fmla="*/ 669420 h 1050142"/>
                    <a:gd name="connsiteX655" fmla="*/ 2028404 w 2199074"/>
                    <a:gd name="connsiteY655" fmla="*/ 665341 h 1050142"/>
                    <a:gd name="connsiteX656" fmla="*/ 2022282 w 2199074"/>
                    <a:gd name="connsiteY656" fmla="*/ 663531 h 1050142"/>
                    <a:gd name="connsiteX657" fmla="*/ 2016108 w 2199074"/>
                    <a:gd name="connsiteY657" fmla="*/ 661869 h 1050142"/>
                    <a:gd name="connsiteX658" fmla="*/ 2003647 w 2199074"/>
                    <a:gd name="connsiteY658" fmla="*/ 659054 h 1050142"/>
                    <a:gd name="connsiteX659" fmla="*/ 2000313 w 2199074"/>
                    <a:gd name="connsiteY659" fmla="*/ 658466 h 1050142"/>
                    <a:gd name="connsiteX660" fmla="*/ 2001837 w 2199074"/>
                    <a:gd name="connsiteY660" fmla="*/ 655418 h 1050142"/>
                    <a:gd name="connsiteX661" fmla="*/ 2007007 w 2199074"/>
                    <a:gd name="connsiteY661" fmla="*/ 643754 h 1050142"/>
                    <a:gd name="connsiteX662" fmla="*/ 2009354 w 2199074"/>
                    <a:gd name="connsiteY662" fmla="*/ 637805 h 1050142"/>
                    <a:gd name="connsiteX663" fmla="*/ 2011570 w 2199074"/>
                    <a:gd name="connsiteY663" fmla="*/ 631805 h 1050142"/>
                    <a:gd name="connsiteX664" fmla="*/ 2015510 w 2199074"/>
                    <a:gd name="connsiteY664" fmla="*/ 619682 h 1050142"/>
                    <a:gd name="connsiteX665" fmla="*/ 2018835 w 2199074"/>
                    <a:gd name="connsiteY665" fmla="*/ 607351 h 1050142"/>
                    <a:gd name="connsiteX666" fmla="*/ 2020307 w 2199074"/>
                    <a:gd name="connsiteY666" fmla="*/ 601143 h 1050142"/>
                    <a:gd name="connsiteX667" fmla="*/ 2021528 w 2199074"/>
                    <a:gd name="connsiteY667" fmla="*/ 594882 h 1050142"/>
                    <a:gd name="connsiteX668" fmla="*/ 2022706 w 2199074"/>
                    <a:gd name="connsiteY668" fmla="*/ 588622 h 1050142"/>
                    <a:gd name="connsiteX669" fmla="*/ 2023598 w 2199074"/>
                    <a:gd name="connsiteY669" fmla="*/ 582300 h 1050142"/>
                    <a:gd name="connsiteX670" fmla="*/ 2024455 w 2199074"/>
                    <a:gd name="connsiteY670" fmla="*/ 575979 h 1050142"/>
                    <a:gd name="connsiteX671" fmla="*/ 2025000 w 2199074"/>
                    <a:gd name="connsiteY671" fmla="*/ 569641 h 1050142"/>
                    <a:gd name="connsiteX672" fmla="*/ 2025537 w 2199074"/>
                    <a:gd name="connsiteY672" fmla="*/ 563285 h 1050142"/>
                    <a:gd name="connsiteX673" fmla="*/ 2025737 w 2199074"/>
                    <a:gd name="connsiteY673" fmla="*/ 556921 h 1050142"/>
                    <a:gd name="connsiteX674" fmla="*/ 2025927 w 2199074"/>
                    <a:gd name="connsiteY674" fmla="*/ 550539 h 1050142"/>
                    <a:gd name="connsiteX675" fmla="*/ 2025797 w 2199074"/>
                    <a:gd name="connsiteY675" fmla="*/ 544166 h 1050142"/>
                    <a:gd name="connsiteX676" fmla="*/ 2025641 w 2199074"/>
                    <a:gd name="connsiteY676" fmla="*/ 537793 h 1050142"/>
                    <a:gd name="connsiteX677" fmla="*/ 2025156 w 2199074"/>
                    <a:gd name="connsiteY677" fmla="*/ 531420 h 1050142"/>
                    <a:gd name="connsiteX678" fmla="*/ 2024637 w 2199074"/>
                    <a:gd name="connsiteY678" fmla="*/ 525064 h 1050142"/>
                    <a:gd name="connsiteX679" fmla="*/ 2023780 w 2199074"/>
                    <a:gd name="connsiteY679" fmla="*/ 518725 h 1050142"/>
                    <a:gd name="connsiteX680" fmla="*/ 2022879 w 2199074"/>
                    <a:gd name="connsiteY680" fmla="*/ 512396 h 1050142"/>
                    <a:gd name="connsiteX681" fmla="*/ 2021649 w 2199074"/>
                    <a:gd name="connsiteY681" fmla="*/ 506109 h 1050142"/>
                    <a:gd name="connsiteX682" fmla="*/ 2018731 w 2199074"/>
                    <a:gd name="connsiteY682" fmla="*/ 493649 h 1050142"/>
                    <a:gd name="connsiteX683" fmla="*/ 2017935 w 2199074"/>
                    <a:gd name="connsiteY683" fmla="*/ 490540 h 1050142"/>
                    <a:gd name="connsiteX684" fmla="*/ 2016948 w 2199074"/>
                    <a:gd name="connsiteY684" fmla="*/ 487475 h 1050142"/>
                    <a:gd name="connsiteX685" fmla="*/ 2014956 w 2199074"/>
                    <a:gd name="connsiteY685" fmla="*/ 481370 h 1050142"/>
                    <a:gd name="connsiteX686" fmla="*/ 2010280 w 2199074"/>
                    <a:gd name="connsiteY686" fmla="*/ 469360 h 1050142"/>
                    <a:gd name="connsiteX687" fmla="*/ 2008947 w 2199074"/>
                    <a:gd name="connsiteY687" fmla="*/ 467464 h 1050142"/>
                    <a:gd name="connsiteX688" fmla="*/ 1999196 w 2199074"/>
                    <a:gd name="connsiteY688" fmla="*/ 459038 h 1050142"/>
                    <a:gd name="connsiteX689" fmla="*/ 1994105 w 2199074"/>
                    <a:gd name="connsiteY689" fmla="*/ 455133 h 1050142"/>
                    <a:gd name="connsiteX690" fmla="*/ 1991550 w 2199074"/>
                    <a:gd name="connsiteY690" fmla="*/ 453185 h 1050142"/>
                    <a:gd name="connsiteX691" fmla="*/ 1988892 w 2199074"/>
                    <a:gd name="connsiteY691" fmla="*/ 451410 h 1050142"/>
                    <a:gd name="connsiteX692" fmla="*/ 1978103 w 2199074"/>
                    <a:gd name="connsiteY692" fmla="*/ 444474 h 1050142"/>
                    <a:gd name="connsiteX693" fmla="*/ 1972587 w 2199074"/>
                    <a:gd name="connsiteY693" fmla="*/ 441227 h 1050142"/>
                    <a:gd name="connsiteX694" fmla="*/ 1966915 w 2199074"/>
                    <a:gd name="connsiteY694" fmla="*/ 438265 h 1050142"/>
                    <a:gd name="connsiteX695" fmla="*/ 1961226 w 2199074"/>
                    <a:gd name="connsiteY695" fmla="*/ 435338 h 1050142"/>
                    <a:gd name="connsiteX696" fmla="*/ 1955399 w 2199074"/>
                    <a:gd name="connsiteY696" fmla="*/ 432723 h 1050142"/>
                    <a:gd name="connsiteX697" fmla="*/ 1949571 w 2199074"/>
                    <a:gd name="connsiteY697" fmla="*/ 430143 h 1050142"/>
                    <a:gd name="connsiteX698" fmla="*/ 1943596 w 2199074"/>
                    <a:gd name="connsiteY698" fmla="*/ 427857 h 1050142"/>
                    <a:gd name="connsiteX699" fmla="*/ 1937639 w 2199074"/>
                    <a:gd name="connsiteY699" fmla="*/ 425605 h 1050142"/>
                    <a:gd name="connsiteX700" fmla="*/ 1931552 w 2199074"/>
                    <a:gd name="connsiteY700" fmla="*/ 423666 h 1050142"/>
                    <a:gd name="connsiteX701" fmla="*/ 1925482 w 2199074"/>
                    <a:gd name="connsiteY701" fmla="*/ 421735 h 1050142"/>
                    <a:gd name="connsiteX702" fmla="*/ 1919316 w 2199074"/>
                    <a:gd name="connsiteY702" fmla="*/ 420107 h 1050142"/>
                    <a:gd name="connsiteX703" fmla="*/ 1913134 w 2199074"/>
                    <a:gd name="connsiteY703" fmla="*/ 418505 h 1050142"/>
                    <a:gd name="connsiteX704" fmla="*/ 1906899 w 2199074"/>
                    <a:gd name="connsiteY704" fmla="*/ 417197 h 1050142"/>
                    <a:gd name="connsiteX705" fmla="*/ 1900647 w 2199074"/>
                    <a:gd name="connsiteY705" fmla="*/ 415907 h 1050142"/>
                    <a:gd name="connsiteX706" fmla="*/ 1894344 w 2199074"/>
                    <a:gd name="connsiteY706" fmla="*/ 414946 h 1050142"/>
                    <a:gd name="connsiteX707" fmla="*/ 1888031 w 2199074"/>
                    <a:gd name="connsiteY707" fmla="*/ 413994 h 1050142"/>
                    <a:gd name="connsiteX708" fmla="*/ 1881693 w 2199074"/>
                    <a:gd name="connsiteY708" fmla="*/ 413336 h 1050142"/>
                    <a:gd name="connsiteX709" fmla="*/ 1868972 w 2199074"/>
                    <a:gd name="connsiteY709" fmla="*/ 412340 h 1050142"/>
                    <a:gd name="connsiteX710" fmla="*/ 1856209 w 2199074"/>
                    <a:gd name="connsiteY710" fmla="*/ 412002 h 1050142"/>
                    <a:gd name="connsiteX711" fmla="*/ 1849818 w 2199074"/>
                    <a:gd name="connsiteY711" fmla="*/ 412089 h 1050142"/>
                    <a:gd name="connsiteX712" fmla="*/ 1843454 w 2199074"/>
                    <a:gd name="connsiteY712" fmla="*/ 412305 h 1050142"/>
                    <a:gd name="connsiteX713" fmla="*/ 1830716 w 2199074"/>
                    <a:gd name="connsiteY713" fmla="*/ 413266 h 1050142"/>
                    <a:gd name="connsiteX714" fmla="*/ 1827339 w 2199074"/>
                    <a:gd name="connsiteY714" fmla="*/ 413699 h 1050142"/>
                    <a:gd name="connsiteX715" fmla="*/ 1827902 w 2199074"/>
                    <a:gd name="connsiteY715" fmla="*/ 410374 h 1050142"/>
                    <a:gd name="connsiteX716" fmla="*/ 1829392 w 2199074"/>
                    <a:gd name="connsiteY716" fmla="*/ 397680 h 1050142"/>
                    <a:gd name="connsiteX717" fmla="*/ 1829894 w 2199074"/>
                    <a:gd name="connsiteY717" fmla="*/ 391307 h 1050142"/>
                    <a:gd name="connsiteX718" fmla="*/ 1830240 w 2199074"/>
                    <a:gd name="connsiteY718" fmla="*/ 384934 h 1050142"/>
                    <a:gd name="connsiteX719" fmla="*/ 1830422 w 2199074"/>
                    <a:gd name="connsiteY719" fmla="*/ 372170 h 1050142"/>
                    <a:gd name="connsiteX720" fmla="*/ 1829954 w 2199074"/>
                    <a:gd name="connsiteY720" fmla="*/ 359424 h 1050142"/>
                    <a:gd name="connsiteX721" fmla="*/ 1829556 w 2199074"/>
                    <a:gd name="connsiteY721" fmla="*/ 353051 h 1050142"/>
                    <a:gd name="connsiteX722" fmla="*/ 1828846 w 2199074"/>
                    <a:gd name="connsiteY722" fmla="*/ 346721 h 1050142"/>
                    <a:gd name="connsiteX723" fmla="*/ 1828136 w 2199074"/>
                    <a:gd name="connsiteY723" fmla="*/ 340400 h 1050142"/>
                    <a:gd name="connsiteX724" fmla="*/ 1827114 w 2199074"/>
                    <a:gd name="connsiteY724" fmla="*/ 334105 h 1050142"/>
                    <a:gd name="connsiteX725" fmla="*/ 1826075 w 2199074"/>
                    <a:gd name="connsiteY725" fmla="*/ 327810 h 1050142"/>
                    <a:gd name="connsiteX726" fmla="*/ 1824724 w 2199074"/>
                    <a:gd name="connsiteY726" fmla="*/ 321558 h 1050142"/>
                    <a:gd name="connsiteX727" fmla="*/ 1823356 w 2199074"/>
                    <a:gd name="connsiteY727" fmla="*/ 315332 h 1050142"/>
                    <a:gd name="connsiteX728" fmla="*/ 1821685 w 2199074"/>
                    <a:gd name="connsiteY728" fmla="*/ 309167 h 1050142"/>
                    <a:gd name="connsiteX729" fmla="*/ 1819979 w 2199074"/>
                    <a:gd name="connsiteY729" fmla="*/ 303019 h 1050142"/>
                    <a:gd name="connsiteX730" fmla="*/ 1817996 w 2199074"/>
                    <a:gd name="connsiteY730" fmla="*/ 296957 h 1050142"/>
                    <a:gd name="connsiteX731" fmla="*/ 1815961 w 2199074"/>
                    <a:gd name="connsiteY731" fmla="*/ 290931 h 1050142"/>
                    <a:gd name="connsiteX732" fmla="*/ 1813632 w 2199074"/>
                    <a:gd name="connsiteY732" fmla="*/ 284982 h 1050142"/>
                    <a:gd name="connsiteX733" fmla="*/ 1811268 w 2199074"/>
                    <a:gd name="connsiteY733" fmla="*/ 279024 h 1050142"/>
                    <a:gd name="connsiteX734" fmla="*/ 1808575 w 2199074"/>
                    <a:gd name="connsiteY734" fmla="*/ 273232 h 1050142"/>
                    <a:gd name="connsiteX735" fmla="*/ 1805848 w 2199074"/>
                    <a:gd name="connsiteY735" fmla="*/ 267439 h 1050142"/>
                    <a:gd name="connsiteX736" fmla="*/ 1802843 w 2199074"/>
                    <a:gd name="connsiteY736" fmla="*/ 261793 h 1050142"/>
                    <a:gd name="connsiteX737" fmla="*/ 1796357 w 2199074"/>
                    <a:gd name="connsiteY737" fmla="*/ 250735 h 1050142"/>
                    <a:gd name="connsiteX738" fmla="*/ 1794686 w 2199074"/>
                    <a:gd name="connsiteY738" fmla="*/ 248016 h 1050142"/>
                    <a:gd name="connsiteX739" fmla="*/ 1792850 w 2199074"/>
                    <a:gd name="connsiteY739" fmla="*/ 245375 h 1050142"/>
                    <a:gd name="connsiteX740" fmla="*/ 1789144 w 2199074"/>
                    <a:gd name="connsiteY740" fmla="*/ 240119 h 1050142"/>
                    <a:gd name="connsiteX741" fmla="*/ 1781126 w 2199074"/>
                    <a:gd name="connsiteY741" fmla="*/ 230040 h 1050142"/>
                    <a:gd name="connsiteX742" fmla="*/ 1779290 w 2199074"/>
                    <a:gd name="connsiteY742" fmla="*/ 228637 h 1050142"/>
                    <a:gd name="connsiteX743" fmla="*/ 1767496 w 2199074"/>
                    <a:gd name="connsiteY743" fmla="*/ 223468 h 1050142"/>
                    <a:gd name="connsiteX744" fmla="*/ 1761478 w 2199074"/>
                    <a:gd name="connsiteY744" fmla="*/ 221207 h 1050142"/>
                    <a:gd name="connsiteX745" fmla="*/ 1758465 w 2199074"/>
                    <a:gd name="connsiteY745" fmla="*/ 220125 h 1050142"/>
                    <a:gd name="connsiteX746" fmla="*/ 1755400 w 2199074"/>
                    <a:gd name="connsiteY746" fmla="*/ 219181 h 1050142"/>
                    <a:gd name="connsiteX747" fmla="*/ 1743035 w 2199074"/>
                    <a:gd name="connsiteY747" fmla="*/ 215752 h 1050142"/>
                    <a:gd name="connsiteX748" fmla="*/ 1736817 w 2199074"/>
                    <a:gd name="connsiteY748" fmla="*/ 214272 h 1050142"/>
                    <a:gd name="connsiteX749" fmla="*/ 1730531 w 2199074"/>
                    <a:gd name="connsiteY749" fmla="*/ 213103 h 1050142"/>
                    <a:gd name="connsiteX750" fmla="*/ 1724218 w 2199074"/>
                    <a:gd name="connsiteY750" fmla="*/ 211986 h 1050142"/>
                    <a:gd name="connsiteX751" fmla="*/ 1717889 w 2199074"/>
                    <a:gd name="connsiteY751" fmla="*/ 211215 h 1050142"/>
                    <a:gd name="connsiteX752" fmla="*/ 1711550 w 2199074"/>
                    <a:gd name="connsiteY752" fmla="*/ 210479 h 1050142"/>
                    <a:gd name="connsiteX753" fmla="*/ 1705177 w 2199074"/>
                    <a:gd name="connsiteY753" fmla="*/ 210055 h 1050142"/>
                    <a:gd name="connsiteX754" fmla="*/ 1698821 w 2199074"/>
                    <a:gd name="connsiteY754" fmla="*/ 209665 h 1050142"/>
                    <a:gd name="connsiteX755" fmla="*/ 1692448 w 2199074"/>
                    <a:gd name="connsiteY755" fmla="*/ 209596 h 1050142"/>
                    <a:gd name="connsiteX756" fmla="*/ 1686066 w 2199074"/>
                    <a:gd name="connsiteY756" fmla="*/ 209544 h 1050142"/>
                    <a:gd name="connsiteX757" fmla="*/ 1679702 w 2199074"/>
                    <a:gd name="connsiteY757" fmla="*/ 209795 h 1050142"/>
                    <a:gd name="connsiteX758" fmla="*/ 1673337 w 2199074"/>
                    <a:gd name="connsiteY758" fmla="*/ 210081 h 1050142"/>
                    <a:gd name="connsiteX759" fmla="*/ 1666982 w 2199074"/>
                    <a:gd name="connsiteY759" fmla="*/ 210687 h 1050142"/>
                    <a:gd name="connsiteX760" fmla="*/ 1660643 w 2199074"/>
                    <a:gd name="connsiteY760" fmla="*/ 211276 h 1050142"/>
                    <a:gd name="connsiteX761" fmla="*/ 1654331 w 2199074"/>
                    <a:gd name="connsiteY761" fmla="*/ 212219 h 1050142"/>
                    <a:gd name="connsiteX762" fmla="*/ 1648027 w 2199074"/>
                    <a:gd name="connsiteY762" fmla="*/ 213129 h 1050142"/>
                    <a:gd name="connsiteX763" fmla="*/ 1641766 w 2199074"/>
                    <a:gd name="connsiteY763" fmla="*/ 214376 h 1050142"/>
                    <a:gd name="connsiteX764" fmla="*/ 1629315 w 2199074"/>
                    <a:gd name="connsiteY764" fmla="*/ 217190 h 1050142"/>
                    <a:gd name="connsiteX765" fmla="*/ 1617027 w 2199074"/>
                    <a:gd name="connsiteY765" fmla="*/ 220619 h 1050142"/>
                    <a:gd name="connsiteX766" fmla="*/ 1610949 w 2199074"/>
                    <a:gd name="connsiteY766" fmla="*/ 222585 h 1050142"/>
                    <a:gd name="connsiteX767" fmla="*/ 1604922 w 2199074"/>
                    <a:gd name="connsiteY767" fmla="*/ 224697 h 1050142"/>
                    <a:gd name="connsiteX768" fmla="*/ 1593024 w 2199074"/>
                    <a:gd name="connsiteY768" fmla="*/ 229373 h 1050142"/>
                    <a:gd name="connsiteX769" fmla="*/ 1589959 w 2199074"/>
                    <a:gd name="connsiteY769" fmla="*/ 230767 h 1050142"/>
                    <a:gd name="connsiteX770" fmla="*/ 1589509 w 2199074"/>
                    <a:gd name="connsiteY770" fmla="*/ 227399 h 1050142"/>
                    <a:gd name="connsiteX771" fmla="*/ 1587188 w 2199074"/>
                    <a:gd name="connsiteY771" fmla="*/ 214852 h 1050142"/>
                    <a:gd name="connsiteX772" fmla="*/ 1585777 w 2199074"/>
                    <a:gd name="connsiteY772" fmla="*/ 208617 h 1050142"/>
                    <a:gd name="connsiteX773" fmla="*/ 1584227 w 2199074"/>
                    <a:gd name="connsiteY773" fmla="*/ 202426 h 1050142"/>
                    <a:gd name="connsiteX774" fmla="*/ 1580642 w 2199074"/>
                    <a:gd name="connsiteY774" fmla="*/ 190165 h 1050142"/>
                    <a:gd name="connsiteX775" fmla="*/ 1576451 w 2199074"/>
                    <a:gd name="connsiteY775" fmla="*/ 178111 h 1050142"/>
                    <a:gd name="connsiteX776" fmla="*/ 1574200 w 2199074"/>
                    <a:gd name="connsiteY776" fmla="*/ 172154 h 1050142"/>
                    <a:gd name="connsiteX777" fmla="*/ 1571662 w 2199074"/>
                    <a:gd name="connsiteY777" fmla="*/ 166300 h 1050142"/>
                    <a:gd name="connsiteX778" fmla="*/ 1569099 w 2199074"/>
                    <a:gd name="connsiteY778" fmla="*/ 160464 h 1050142"/>
                    <a:gd name="connsiteX779" fmla="*/ 1566259 w 2199074"/>
                    <a:gd name="connsiteY779" fmla="*/ 154732 h 1050142"/>
                    <a:gd name="connsiteX780" fmla="*/ 1563410 w 2199074"/>
                    <a:gd name="connsiteY780" fmla="*/ 149043 h 1050142"/>
                    <a:gd name="connsiteX781" fmla="*/ 1560284 w 2199074"/>
                    <a:gd name="connsiteY781" fmla="*/ 143484 h 1050142"/>
                    <a:gd name="connsiteX782" fmla="*/ 1557141 w 2199074"/>
                    <a:gd name="connsiteY782" fmla="*/ 137933 h 1050142"/>
                    <a:gd name="connsiteX783" fmla="*/ 1553721 w 2199074"/>
                    <a:gd name="connsiteY783" fmla="*/ 132538 h 1050142"/>
                    <a:gd name="connsiteX784" fmla="*/ 1550292 w 2199074"/>
                    <a:gd name="connsiteY784" fmla="*/ 127170 h 1050142"/>
                    <a:gd name="connsiteX785" fmla="*/ 1546594 w 2199074"/>
                    <a:gd name="connsiteY785" fmla="*/ 121966 h 1050142"/>
                    <a:gd name="connsiteX786" fmla="*/ 1542871 w 2199074"/>
                    <a:gd name="connsiteY786" fmla="*/ 116770 h 1050142"/>
                    <a:gd name="connsiteX787" fmla="*/ 1538888 w 2199074"/>
                    <a:gd name="connsiteY787" fmla="*/ 111783 h 1050142"/>
                    <a:gd name="connsiteX788" fmla="*/ 1534879 w 2199074"/>
                    <a:gd name="connsiteY788" fmla="*/ 106830 h 1050142"/>
                    <a:gd name="connsiteX789" fmla="*/ 1530610 w 2199074"/>
                    <a:gd name="connsiteY789" fmla="*/ 102059 h 1050142"/>
                    <a:gd name="connsiteX790" fmla="*/ 1526289 w 2199074"/>
                    <a:gd name="connsiteY790" fmla="*/ 97322 h 1050142"/>
                    <a:gd name="connsiteX791" fmla="*/ 1521751 w 2199074"/>
                    <a:gd name="connsiteY791" fmla="*/ 92819 h 1050142"/>
                    <a:gd name="connsiteX792" fmla="*/ 1512296 w 2199074"/>
                    <a:gd name="connsiteY792" fmla="*/ 84169 h 1050142"/>
                    <a:gd name="connsiteX793" fmla="*/ 1509888 w 2199074"/>
                    <a:gd name="connsiteY793" fmla="*/ 82047 h 1050142"/>
                    <a:gd name="connsiteX794" fmla="*/ 1507360 w 2199074"/>
                    <a:gd name="connsiteY794" fmla="*/ 80082 h 1050142"/>
                    <a:gd name="connsiteX795" fmla="*/ 1502277 w 2199074"/>
                    <a:gd name="connsiteY795" fmla="*/ 76142 h 1050142"/>
                    <a:gd name="connsiteX796" fmla="*/ 1491635 w 2199074"/>
                    <a:gd name="connsiteY796" fmla="*/ 68859 h 1050142"/>
                    <a:gd name="connsiteX797" fmla="*/ 1489470 w 2199074"/>
                    <a:gd name="connsiteY797" fmla="*/ 68063 h 1050142"/>
                    <a:gd name="connsiteX798" fmla="*/ 1476681 w 2199074"/>
                    <a:gd name="connsiteY798" fmla="*/ 66582 h 1050142"/>
                    <a:gd name="connsiteX799" fmla="*/ 1470264 w 2199074"/>
                    <a:gd name="connsiteY799" fmla="*/ 66227 h 1050142"/>
                    <a:gd name="connsiteX800" fmla="*/ 1467052 w 2199074"/>
                    <a:gd name="connsiteY800" fmla="*/ 66054 h 1050142"/>
                    <a:gd name="connsiteX801" fmla="*/ 1463857 w 2199074"/>
                    <a:gd name="connsiteY801" fmla="*/ 66071 h 1050142"/>
                    <a:gd name="connsiteX802" fmla="*/ 1451050 w 2199074"/>
                    <a:gd name="connsiteY802" fmla="*/ 66426 h 1050142"/>
                    <a:gd name="connsiteX803" fmla="*/ 1444660 w 2199074"/>
                    <a:gd name="connsiteY803" fmla="*/ 66859 h 1050142"/>
                    <a:gd name="connsiteX804" fmla="*/ 1438321 w 2199074"/>
                    <a:gd name="connsiteY804" fmla="*/ 67595 h 1050142"/>
                    <a:gd name="connsiteX805" fmla="*/ 1431965 w 2199074"/>
                    <a:gd name="connsiteY805" fmla="*/ 68383 h 1050142"/>
                    <a:gd name="connsiteX806" fmla="*/ 1425679 w 2199074"/>
                    <a:gd name="connsiteY806" fmla="*/ 69526 h 1050142"/>
                    <a:gd name="connsiteX807" fmla="*/ 1419392 w 2199074"/>
                    <a:gd name="connsiteY807" fmla="*/ 70687 h 1050142"/>
                    <a:gd name="connsiteX808" fmla="*/ 1413184 w 2199074"/>
                    <a:gd name="connsiteY808" fmla="*/ 72167 h 1050142"/>
                    <a:gd name="connsiteX809" fmla="*/ 1406975 w 2199074"/>
                    <a:gd name="connsiteY809" fmla="*/ 73674 h 1050142"/>
                    <a:gd name="connsiteX810" fmla="*/ 1400862 w 2199074"/>
                    <a:gd name="connsiteY810" fmla="*/ 75484 h 1050142"/>
                    <a:gd name="connsiteX811" fmla="*/ 1394757 w 2199074"/>
                    <a:gd name="connsiteY811" fmla="*/ 77311 h 1050142"/>
                    <a:gd name="connsiteX812" fmla="*/ 1388765 w 2199074"/>
                    <a:gd name="connsiteY812" fmla="*/ 79441 h 1050142"/>
                    <a:gd name="connsiteX813" fmla="*/ 1382747 w 2199074"/>
                    <a:gd name="connsiteY813" fmla="*/ 81588 h 1050142"/>
                    <a:gd name="connsiteX814" fmla="*/ 1376842 w 2199074"/>
                    <a:gd name="connsiteY814" fmla="*/ 84039 h 1050142"/>
                    <a:gd name="connsiteX815" fmla="*/ 1370962 w 2199074"/>
                    <a:gd name="connsiteY815" fmla="*/ 86481 h 1050142"/>
                    <a:gd name="connsiteX816" fmla="*/ 1365212 w 2199074"/>
                    <a:gd name="connsiteY816" fmla="*/ 89234 h 1050142"/>
                    <a:gd name="connsiteX817" fmla="*/ 1359454 w 2199074"/>
                    <a:gd name="connsiteY817" fmla="*/ 91979 h 1050142"/>
                    <a:gd name="connsiteX818" fmla="*/ 1353852 w 2199074"/>
                    <a:gd name="connsiteY818" fmla="*/ 95001 h 1050142"/>
                    <a:gd name="connsiteX819" fmla="*/ 1342785 w 2199074"/>
                    <a:gd name="connsiteY819" fmla="*/ 101349 h 1050142"/>
                    <a:gd name="connsiteX820" fmla="*/ 1332057 w 2199074"/>
                    <a:gd name="connsiteY820" fmla="*/ 108259 h 1050142"/>
                    <a:gd name="connsiteX821" fmla="*/ 1326827 w 2199074"/>
                    <a:gd name="connsiteY821" fmla="*/ 111930 h 1050142"/>
                    <a:gd name="connsiteX822" fmla="*/ 1321674 w 2199074"/>
                    <a:gd name="connsiteY822" fmla="*/ 115723 h 1050142"/>
                    <a:gd name="connsiteX823" fmla="*/ 1311699 w 2199074"/>
                    <a:gd name="connsiteY823" fmla="*/ 123680 h 1050142"/>
                    <a:gd name="connsiteX824" fmla="*/ 1309171 w 2199074"/>
                    <a:gd name="connsiteY824" fmla="*/ 125932 h 1050142"/>
                    <a:gd name="connsiteX825" fmla="*/ 1307759 w 2199074"/>
                    <a:gd name="connsiteY825" fmla="*/ 122858 h 1050142"/>
                    <a:gd name="connsiteX826" fmla="*/ 1301819 w 2199074"/>
                    <a:gd name="connsiteY826" fmla="*/ 111532 h 1050142"/>
                    <a:gd name="connsiteX827" fmla="*/ 1298659 w 2199074"/>
                    <a:gd name="connsiteY827" fmla="*/ 105990 h 1050142"/>
                    <a:gd name="connsiteX828" fmla="*/ 1295334 w 2199074"/>
                    <a:gd name="connsiteY828" fmla="*/ 100526 h 1050142"/>
                    <a:gd name="connsiteX829" fmla="*/ 1288311 w 2199074"/>
                    <a:gd name="connsiteY829" fmla="*/ 89884 h 1050142"/>
                    <a:gd name="connsiteX830" fmla="*/ 1280743 w 2199074"/>
                    <a:gd name="connsiteY830" fmla="*/ 79623 h 1050142"/>
                    <a:gd name="connsiteX831" fmla="*/ 1276829 w 2199074"/>
                    <a:gd name="connsiteY831" fmla="*/ 74575 h 1050142"/>
                    <a:gd name="connsiteX832" fmla="*/ 1272681 w 2199074"/>
                    <a:gd name="connsiteY832" fmla="*/ 69717 h 1050142"/>
                    <a:gd name="connsiteX833" fmla="*/ 1268516 w 2199074"/>
                    <a:gd name="connsiteY833" fmla="*/ 64885 h 1050142"/>
                    <a:gd name="connsiteX834" fmla="*/ 1264117 w 2199074"/>
                    <a:gd name="connsiteY834" fmla="*/ 60278 h 1050142"/>
                    <a:gd name="connsiteX835" fmla="*/ 1259710 w 2199074"/>
                    <a:gd name="connsiteY835" fmla="*/ 55654 h 1050142"/>
                    <a:gd name="connsiteX836" fmla="*/ 1255095 w 2199074"/>
                    <a:gd name="connsiteY836" fmla="*/ 51273 h 1050142"/>
                    <a:gd name="connsiteX837" fmla="*/ 1250445 w 2199074"/>
                    <a:gd name="connsiteY837" fmla="*/ 46883 h 1050142"/>
                    <a:gd name="connsiteX838" fmla="*/ 1245587 w 2199074"/>
                    <a:gd name="connsiteY838" fmla="*/ 42735 h 1050142"/>
                    <a:gd name="connsiteX839" fmla="*/ 1240712 w 2199074"/>
                    <a:gd name="connsiteY839" fmla="*/ 38622 h 1050142"/>
                    <a:gd name="connsiteX840" fmla="*/ 1235655 w 2199074"/>
                    <a:gd name="connsiteY840" fmla="*/ 34734 h 1050142"/>
                    <a:gd name="connsiteX841" fmla="*/ 1230581 w 2199074"/>
                    <a:gd name="connsiteY841" fmla="*/ 30881 h 1050142"/>
                    <a:gd name="connsiteX842" fmla="*/ 1225290 w 2199074"/>
                    <a:gd name="connsiteY842" fmla="*/ 27287 h 1050142"/>
                    <a:gd name="connsiteX843" fmla="*/ 1220008 w 2199074"/>
                    <a:gd name="connsiteY843" fmla="*/ 23711 h 1050142"/>
                    <a:gd name="connsiteX844" fmla="*/ 1214510 w 2199074"/>
                    <a:gd name="connsiteY844" fmla="*/ 20429 h 1050142"/>
                    <a:gd name="connsiteX845" fmla="*/ 1209002 w 2199074"/>
                    <a:gd name="connsiteY845" fmla="*/ 17191 h 1050142"/>
                    <a:gd name="connsiteX846" fmla="*/ 1203331 w 2199074"/>
                    <a:gd name="connsiteY846" fmla="*/ 14229 h 1050142"/>
                    <a:gd name="connsiteX847" fmla="*/ 1191736 w 2199074"/>
                    <a:gd name="connsiteY847" fmla="*/ 8748 h 1050142"/>
                    <a:gd name="connsiteX848" fmla="*/ 1188818 w 2199074"/>
                    <a:gd name="connsiteY848" fmla="*/ 7441 h 1050142"/>
                    <a:gd name="connsiteX849" fmla="*/ 1185822 w 2199074"/>
                    <a:gd name="connsiteY849" fmla="*/ 6298 h 1050142"/>
                    <a:gd name="connsiteX850" fmla="*/ 1179795 w 2199074"/>
                    <a:gd name="connsiteY850" fmla="*/ 4046 h 1050142"/>
                    <a:gd name="connsiteX851" fmla="*/ 1167491 w 2199074"/>
                    <a:gd name="connsiteY851" fmla="*/ 219 h 1050142"/>
                    <a:gd name="connsiteX852" fmla="*/ 1165187 w 2199074"/>
                    <a:gd name="connsiteY852" fmla="*/ 72 h 1050142"/>
                    <a:gd name="connsiteX853" fmla="*/ 1152528 w 2199074"/>
                    <a:gd name="connsiteY853" fmla="*/ 2444 h 1050142"/>
                    <a:gd name="connsiteX854" fmla="*/ 1146293 w 2199074"/>
                    <a:gd name="connsiteY854" fmla="*/ 3986 h 1050142"/>
                    <a:gd name="connsiteX855" fmla="*/ 1143176 w 2199074"/>
                    <a:gd name="connsiteY855" fmla="*/ 4774 h 1050142"/>
                    <a:gd name="connsiteX856" fmla="*/ 1140111 w 2199074"/>
                    <a:gd name="connsiteY856" fmla="*/ 5743 h 1050142"/>
                    <a:gd name="connsiteX857" fmla="*/ 1127971 w 2199074"/>
                    <a:gd name="connsiteY857" fmla="*/ 9848 h 1050142"/>
                    <a:gd name="connsiteX858" fmla="*/ 1122005 w 2199074"/>
                    <a:gd name="connsiteY858" fmla="*/ 12143 h 1050142"/>
                    <a:gd name="connsiteX859" fmla="*/ 1116151 w 2199074"/>
                    <a:gd name="connsiteY859" fmla="*/ 14723 h 1050142"/>
                    <a:gd name="connsiteX860" fmla="*/ 1110306 w 2199074"/>
                    <a:gd name="connsiteY860" fmla="*/ 17364 h 1050142"/>
                    <a:gd name="connsiteX861" fmla="*/ 1104643 w 2199074"/>
                    <a:gd name="connsiteY861" fmla="*/ 20291 h 1050142"/>
                    <a:gd name="connsiteX862" fmla="*/ 1098989 w 2199074"/>
                    <a:gd name="connsiteY862" fmla="*/ 23243 h 1050142"/>
                    <a:gd name="connsiteX863" fmla="*/ 1093481 w 2199074"/>
                    <a:gd name="connsiteY863" fmla="*/ 26499 h 1050142"/>
                    <a:gd name="connsiteX864" fmla="*/ 1088018 w 2199074"/>
                    <a:gd name="connsiteY864" fmla="*/ 29755 h 1050142"/>
                    <a:gd name="connsiteX865" fmla="*/ 1082692 w 2199074"/>
                    <a:gd name="connsiteY865" fmla="*/ 33305 h 1050142"/>
                    <a:gd name="connsiteX866" fmla="*/ 1077402 w 2199074"/>
                    <a:gd name="connsiteY866" fmla="*/ 36838 h 1050142"/>
                    <a:gd name="connsiteX867" fmla="*/ 1072284 w 2199074"/>
                    <a:gd name="connsiteY867" fmla="*/ 40639 h 1050142"/>
                    <a:gd name="connsiteX868" fmla="*/ 1067184 w 2199074"/>
                    <a:gd name="connsiteY868" fmla="*/ 44467 h 1050142"/>
                    <a:gd name="connsiteX869" fmla="*/ 1062283 w 2199074"/>
                    <a:gd name="connsiteY869" fmla="*/ 48554 h 1050142"/>
                    <a:gd name="connsiteX870" fmla="*/ 1057382 w 2199074"/>
                    <a:gd name="connsiteY870" fmla="*/ 52624 h 1050142"/>
                    <a:gd name="connsiteX871" fmla="*/ 1052680 w 2199074"/>
                    <a:gd name="connsiteY871" fmla="*/ 56936 h 1050142"/>
                    <a:gd name="connsiteX872" fmla="*/ 1048013 w 2199074"/>
                    <a:gd name="connsiteY872" fmla="*/ 61274 h 1050142"/>
                    <a:gd name="connsiteX873" fmla="*/ 1043518 w 2199074"/>
                    <a:gd name="connsiteY873" fmla="*/ 65812 h 1050142"/>
                    <a:gd name="connsiteX874" fmla="*/ 1034816 w 2199074"/>
                    <a:gd name="connsiteY874" fmla="*/ 75155 h 1050142"/>
                    <a:gd name="connsiteX875" fmla="*/ 1026607 w 2199074"/>
                    <a:gd name="connsiteY875" fmla="*/ 84896 h 1050142"/>
                    <a:gd name="connsiteX876" fmla="*/ 1022693 w 2199074"/>
                    <a:gd name="connsiteY876" fmla="*/ 89936 h 1050142"/>
                    <a:gd name="connsiteX877" fmla="*/ 1018892 w 2199074"/>
                    <a:gd name="connsiteY877" fmla="*/ 95079 h 1050142"/>
                    <a:gd name="connsiteX878" fmla="*/ 1011705 w 2199074"/>
                    <a:gd name="connsiteY878" fmla="*/ 105635 h 1050142"/>
                    <a:gd name="connsiteX879" fmla="*/ 1009947 w 2199074"/>
                    <a:gd name="connsiteY879" fmla="*/ 108527 h 1050142"/>
                    <a:gd name="connsiteX880" fmla="*/ 1007696 w 2199074"/>
                    <a:gd name="connsiteY880" fmla="*/ 106007 h 1050142"/>
                    <a:gd name="connsiteX881" fmla="*/ 998690 w 2199074"/>
                    <a:gd name="connsiteY881" fmla="*/ 96941 h 1050142"/>
                    <a:gd name="connsiteX882" fmla="*/ 994032 w 2199074"/>
                    <a:gd name="connsiteY882" fmla="*/ 92594 h 1050142"/>
                    <a:gd name="connsiteX883" fmla="*/ 989261 w 2199074"/>
                    <a:gd name="connsiteY883" fmla="*/ 88334 h 1050142"/>
                    <a:gd name="connsiteX884" fmla="*/ 979398 w 2199074"/>
                    <a:gd name="connsiteY884" fmla="*/ 80229 h 1050142"/>
                    <a:gd name="connsiteX885" fmla="*/ 969137 w 2199074"/>
                    <a:gd name="connsiteY885" fmla="*/ 72635 h 1050142"/>
                    <a:gd name="connsiteX886" fmla="*/ 963907 w 2199074"/>
                    <a:gd name="connsiteY886" fmla="*/ 68989 h 1050142"/>
                    <a:gd name="connsiteX887" fmla="*/ 958503 w 2199074"/>
                    <a:gd name="connsiteY887" fmla="*/ 65578 h 1050142"/>
                    <a:gd name="connsiteX888" fmla="*/ 953109 w 2199074"/>
                    <a:gd name="connsiteY888" fmla="*/ 62183 h 1050142"/>
                    <a:gd name="connsiteX889" fmla="*/ 947541 w 2199074"/>
                    <a:gd name="connsiteY889" fmla="*/ 59057 h 1050142"/>
                    <a:gd name="connsiteX890" fmla="*/ 941982 w 2199074"/>
                    <a:gd name="connsiteY890" fmla="*/ 55949 h 1050142"/>
                    <a:gd name="connsiteX891" fmla="*/ 936258 w 2199074"/>
                    <a:gd name="connsiteY891" fmla="*/ 53135 h 1050142"/>
                    <a:gd name="connsiteX892" fmla="*/ 930543 w 2199074"/>
                    <a:gd name="connsiteY892" fmla="*/ 50320 h 1050142"/>
                    <a:gd name="connsiteX893" fmla="*/ 924681 w 2199074"/>
                    <a:gd name="connsiteY893" fmla="*/ 47792 h 1050142"/>
                    <a:gd name="connsiteX894" fmla="*/ 918819 w 2199074"/>
                    <a:gd name="connsiteY894" fmla="*/ 45290 h 1050142"/>
                    <a:gd name="connsiteX895" fmla="*/ 912835 w 2199074"/>
                    <a:gd name="connsiteY895" fmla="*/ 43073 h 1050142"/>
                    <a:gd name="connsiteX896" fmla="*/ 906843 w 2199074"/>
                    <a:gd name="connsiteY896" fmla="*/ 40899 h 1050142"/>
                    <a:gd name="connsiteX897" fmla="*/ 900730 w 2199074"/>
                    <a:gd name="connsiteY897" fmla="*/ 39003 h 1050142"/>
                    <a:gd name="connsiteX898" fmla="*/ 894617 w 2199074"/>
                    <a:gd name="connsiteY898" fmla="*/ 37141 h 1050142"/>
                    <a:gd name="connsiteX899" fmla="*/ 888417 w 2199074"/>
                    <a:gd name="connsiteY899" fmla="*/ 35626 h 1050142"/>
                    <a:gd name="connsiteX900" fmla="*/ 882182 w 2199074"/>
                    <a:gd name="connsiteY900" fmla="*/ 34171 h 1050142"/>
                    <a:gd name="connsiteX901" fmla="*/ 875896 w 2199074"/>
                    <a:gd name="connsiteY901" fmla="*/ 33002 h 1050142"/>
                    <a:gd name="connsiteX902" fmla="*/ 863201 w 2199074"/>
                    <a:gd name="connsiteY902" fmla="*/ 31158 h 1050142"/>
                    <a:gd name="connsiteX903" fmla="*/ 860015 w 2199074"/>
                    <a:gd name="connsiteY903" fmla="*/ 30768 h 1050142"/>
                    <a:gd name="connsiteX904" fmla="*/ 856811 w 2199074"/>
                    <a:gd name="connsiteY904" fmla="*/ 30560 h 1050142"/>
                    <a:gd name="connsiteX905" fmla="*/ 850395 w 2199074"/>
                    <a:gd name="connsiteY905" fmla="*/ 30179 h 1050142"/>
                    <a:gd name="connsiteX906" fmla="*/ 837519 w 2199074"/>
                    <a:gd name="connsiteY906" fmla="*/ 30162 h 1050142"/>
                    <a:gd name="connsiteX907" fmla="*/ 835285 w 2199074"/>
                    <a:gd name="connsiteY907" fmla="*/ 30707 h 1050142"/>
                    <a:gd name="connsiteX908" fmla="*/ 823881 w 2199074"/>
                    <a:gd name="connsiteY908" fmla="*/ 36717 h 1050142"/>
                    <a:gd name="connsiteX909" fmla="*/ 818365 w 2199074"/>
                    <a:gd name="connsiteY909" fmla="*/ 40025 h 1050142"/>
                    <a:gd name="connsiteX910" fmla="*/ 815646 w 2199074"/>
                    <a:gd name="connsiteY910" fmla="*/ 41687 h 1050142"/>
                    <a:gd name="connsiteX911" fmla="*/ 812987 w 2199074"/>
                    <a:gd name="connsiteY911" fmla="*/ 43506 h 1050142"/>
                    <a:gd name="connsiteX912" fmla="*/ 802614 w 2199074"/>
                    <a:gd name="connsiteY912" fmla="*/ 51013 h 1050142"/>
                    <a:gd name="connsiteX913" fmla="*/ 797566 w 2199074"/>
                    <a:gd name="connsiteY913" fmla="*/ 54962 h 1050142"/>
                    <a:gd name="connsiteX914" fmla="*/ 792743 w 2199074"/>
                    <a:gd name="connsiteY914" fmla="*/ 59144 h 1050142"/>
                    <a:gd name="connsiteX915" fmla="*/ 787937 w 2199074"/>
                    <a:gd name="connsiteY915" fmla="*/ 63387 h 1050142"/>
                    <a:gd name="connsiteX916" fmla="*/ 783391 w 2199074"/>
                    <a:gd name="connsiteY916" fmla="*/ 67855 h 1050142"/>
                    <a:gd name="connsiteX917" fmla="*/ 778862 w 2199074"/>
                    <a:gd name="connsiteY917" fmla="*/ 72358 h 1050142"/>
                    <a:gd name="connsiteX918" fmla="*/ 774558 w 2199074"/>
                    <a:gd name="connsiteY918" fmla="*/ 77068 h 1050142"/>
                    <a:gd name="connsiteX919" fmla="*/ 770281 w 2199074"/>
                    <a:gd name="connsiteY919" fmla="*/ 81814 h 1050142"/>
                    <a:gd name="connsiteX920" fmla="*/ 766254 w 2199074"/>
                    <a:gd name="connsiteY920" fmla="*/ 86767 h 1050142"/>
                    <a:gd name="connsiteX921" fmla="*/ 762228 w 2199074"/>
                    <a:gd name="connsiteY921" fmla="*/ 91711 h 1050142"/>
                    <a:gd name="connsiteX922" fmla="*/ 758461 w 2199074"/>
                    <a:gd name="connsiteY922" fmla="*/ 96854 h 1050142"/>
                    <a:gd name="connsiteX923" fmla="*/ 754703 w 2199074"/>
                    <a:gd name="connsiteY923" fmla="*/ 102024 h 1050142"/>
                    <a:gd name="connsiteX924" fmla="*/ 751222 w 2199074"/>
                    <a:gd name="connsiteY924" fmla="*/ 107358 h 1050142"/>
                    <a:gd name="connsiteX925" fmla="*/ 747741 w 2199074"/>
                    <a:gd name="connsiteY925" fmla="*/ 112692 h 1050142"/>
                    <a:gd name="connsiteX926" fmla="*/ 744529 w 2199074"/>
                    <a:gd name="connsiteY926" fmla="*/ 118208 h 1050142"/>
                    <a:gd name="connsiteX927" fmla="*/ 741325 w 2199074"/>
                    <a:gd name="connsiteY927" fmla="*/ 123732 h 1050142"/>
                    <a:gd name="connsiteX928" fmla="*/ 738381 w 2199074"/>
                    <a:gd name="connsiteY928" fmla="*/ 129395 h 1050142"/>
                    <a:gd name="connsiteX929" fmla="*/ 732822 w 2199074"/>
                    <a:gd name="connsiteY929" fmla="*/ 140869 h 1050142"/>
                    <a:gd name="connsiteX930" fmla="*/ 727860 w 2199074"/>
                    <a:gd name="connsiteY930" fmla="*/ 152619 h 1050142"/>
                    <a:gd name="connsiteX931" fmla="*/ 725591 w 2199074"/>
                    <a:gd name="connsiteY931" fmla="*/ 158585 h 1050142"/>
                    <a:gd name="connsiteX932" fmla="*/ 723478 w 2199074"/>
                    <a:gd name="connsiteY932" fmla="*/ 164612 h 1050142"/>
                    <a:gd name="connsiteX933" fmla="*/ 719720 w 2199074"/>
                    <a:gd name="connsiteY933" fmla="*/ 176812 h 1050142"/>
                    <a:gd name="connsiteX934" fmla="*/ 718889 w 2199074"/>
                    <a:gd name="connsiteY934" fmla="*/ 180103 h 1050142"/>
                    <a:gd name="connsiteX935" fmla="*/ 715971 w 2199074"/>
                    <a:gd name="connsiteY935" fmla="*/ 178354 h 1050142"/>
                    <a:gd name="connsiteX936" fmla="*/ 704705 w 2199074"/>
                    <a:gd name="connsiteY936" fmla="*/ 172327 h 1050142"/>
                    <a:gd name="connsiteX937" fmla="*/ 698973 w 2199074"/>
                    <a:gd name="connsiteY937" fmla="*/ 169548 h 1050142"/>
                    <a:gd name="connsiteX938" fmla="*/ 693154 w 2199074"/>
                    <a:gd name="connsiteY938" fmla="*/ 166898 h 1050142"/>
                    <a:gd name="connsiteX939" fmla="*/ 681352 w 2199074"/>
                    <a:gd name="connsiteY939" fmla="*/ 162049 h 1050142"/>
                    <a:gd name="connsiteX940" fmla="*/ 669316 w 2199074"/>
                    <a:gd name="connsiteY940" fmla="*/ 157823 h 1050142"/>
                    <a:gd name="connsiteX941" fmla="*/ 663237 w 2199074"/>
                    <a:gd name="connsiteY941" fmla="*/ 155875 h 1050142"/>
                    <a:gd name="connsiteX942" fmla="*/ 657072 w 2199074"/>
                    <a:gd name="connsiteY942" fmla="*/ 154212 h 1050142"/>
                    <a:gd name="connsiteX943" fmla="*/ 650933 w 2199074"/>
                    <a:gd name="connsiteY943" fmla="*/ 152567 h 1050142"/>
                    <a:gd name="connsiteX944" fmla="*/ 644681 w 2199074"/>
                    <a:gd name="connsiteY944" fmla="*/ 151233 h 1050142"/>
                    <a:gd name="connsiteX945" fmla="*/ 638446 w 2199074"/>
                    <a:gd name="connsiteY945" fmla="*/ 149917 h 1050142"/>
                    <a:gd name="connsiteX946" fmla="*/ 632142 w 2199074"/>
                    <a:gd name="connsiteY946" fmla="*/ 148887 h 1050142"/>
                    <a:gd name="connsiteX947" fmla="*/ 625847 w 2199074"/>
                    <a:gd name="connsiteY947" fmla="*/ 147891 h 1050142"/>
                    <a:gd name="connsiteX948" fmla="*/ 619509 w 2199074"/>
                    <a:gd name="connsiteY948" fmla="*/ 147207 h 1050142"/>
                    <a:gd name="connsiteX949" fmla="*/ 613170 w 2199074"/>
                    <a:gd name="connsiteY949" fmla="*/ 146540 h 1050142"/>
                    <a:gd name="connsiteX950" fmla="*/ 606797 w 2199074"/>
                    <a:gd name="connsiteY950" fmla="*/ 146185 h 1050142"/>
                    <a:gd name="connsiteX951" fmla="*/ 600424 w 2199074"/>
                    <a:gd name="connsiteY951" fmla="*/ 145865 h 1050142"/>
                    <a:gd name="connsiteX952" fmla="*/ 594051 w 2199074"/>
                    <a:gd name="connsiteY952" fmla="*/ 145865 h 1050142"/>
                    <a:gd name="connsiteX953" fmla="*/ 587661 w 2199074"/>
                    <a:gd name="connsiteY953" fmla="*/ 145899 h 1050142"/>
                    <a:gd name="connsiteX954" fmla="*/ 581279 w 2199074"/>
                    <a:gd name="connsiteY954" fmla="*/ 146280 h 1050142"/>
                    <a:gd name="connsiteX955" fmla="*/ 574906 w 2199074"/>
                    <a:gd name="connsiteY955" fmla="*/ 146705 h 1050142"/>
                    <a:gd name="connsiteX956" fmla="*/ 568541 w 2199074"/>
                    <a:gd name="connsiteY956" fmla="*/ 147441 h 1050142"/>
                    <a:gd name="connsiteX957" fmla="*/ 555890 w 2199074"/>
                    <a:gd name="connsiteY957" fmla="*/ 149433 h 1050142"/>
                    <a:gd name="connsiteX958" fmla="*/ 552738 w 2199074"/>
                    <a:gd name="connsiteY958" fmla="*/ 149995 h 1050142"/>
                    <a:gd name="connsiteX959" fmla="*/ 549604 w 2199074"/>
                    <a:gd name="connsiteY959" fmla="*/ 150749 h 1050142"/>
                    <a:gd name="connsiteX960" fmla="*/ 543361 w 2199074"/>
                    <a:gd name="connsiteY960" fmla="*/ 152272 h 1050142"/>
                    <a:gd name="connsiteX961" fmla="*/ 531039 w 2199074"/>
                    <a:gd name="connsiteY961" fmla="*/ 156057 h 1050142"/>
                    <a:gd name="connsiteX962" fmla="*/ 529073 w 2199074"/>
                    <a:gd name="connsiteY962" fmla="*/ 157243 h 1050142"/>
                    <a:gd name="connsiteX963" fmla="*/ 519946 w 2199074"/>
                    <a:gd name="connsiteY963" fmla="*/ 166335 h 1050142"/>
                    <a:gd name="connsiteX964" fmla="*/ 515652 w 2199074"/>
                    <a:gd name="connsiteY964" fmla="*/ 171132 h 1050142"/>
                    <a:gd name="connsiteX965" fmla="*/ 513521 w 2199074"/>
                    <a:gd name="connsiteY965" fmla="*/ 173522 h 1050142"/>
                    <a:gd name="connsiteX966" fmla="*/ 511530 w 2199074"/>
                    <a:gd name="connsiteY966" fmla="*/ 176042 h 1050142"/>
                    <a:gd name="connsiteX967" fmla="*/ 503815 w 2199074"/>
                    <a:gd name="connsiteY967" fmla="*/ 186294 h 1050142"/>
                    <a:gd name="connsiteX968" fmla="*/ 500178 w 2199074"/>
                    <a:gd name="connsiteY968" fmla="*/ 191524 h 1050142"/>
                    <a:gd name="connsiteX969" fmla="*/ 496801 w 2199074"/>
                    <a:gd name="connsiteY969" fmla="*/ 196962 h 1050142"/>
                    <a:gd name="connsiteX970" fmla="*/ 493458 w 2199074"/>
                    <a:gd name="connsiteY970" fmla="*/ 202426 h 1050142"/>
                    <a:gd name="connsiteX971" fmla="*/ 490410 w 2199074"/>
                    <a:gd name="connsiteY971" fmla="*/ 208029 h 1050142"/>
                    <a:gd name="connsiteX972" fmla="*/ 487397 w 2199074"/>
                    <a:gd name="connsiteY972" fmla="*/ 213683 h 1050142"/>
                    <a:gd name="connsiteX973" fmla="*/ 484687 w 2199074"/>
                    <a:gd name="connsiteY973" fmla="*/ 219441 h 1050142"/>
                    <a:gd name="connsiteX974" fmla="*/ 481994 w 2199074"/>
                    <a:gd name="connsiteY974" fmla="*/ 225225 h 1050142"/>
                    <a:gd name="connsiteX975" fmla="*/ 479595 w 2199074"/>
                    <a:gd name="connsiteY975" fmla="*/ 231148 h 1050142"/>
                    <a:gd name="connsiteX976" fmla="*/ 477214 w 2199074"/>
                    <a:gd name="connsiteY976" fmla="*/ 237062 h 1050142"/>
                    <a:gd name="connsiteX977" fmla="*/ 475144 w 2199074"/>
                    <a:gd name="connsiteY977" fmla="*/ 243098 h 1050142"/>
                    <a:gd name="connsiteX978" fmla="*/ 473083 w 2199074"/>
                    <a:gd name="connsiteY978" fmla="*/ 249133 h 1050142"/>
                    <a:gd name="connsiteX979" fmla="*/ 471317 w 2199074"/>
                    <a:gd name="connsiteY979" fmla="*/ 255255 h 1050142"/>
                    <a:gd name="connsiteX980" fmla="*/ 469559 w 2199074"/>
                    <a:gd name="connsiteY980" fmla="*/ 261377 h 1050142"/>
                    <a:gd name="connsiteX981" fmla="*/ 468122 w 2199074"/>
                    <a:gd name="connsiteY981" fmla="*/ 267603 h 1050142"/>
                    <a:gd name="connsiteX982" fmla="*/ 466693 w 2199074"/>
                    <a:gd name="connsiteY982" fmla="*/ 273829 h 1050142"/>
                    <a:gd name="connsiteX983" fmla="*/ 465550 w 2199074"/>
                    <a:gd name="connsiteY983" fmla="*/ 280089 h 1050142"/>
                    <a:gd name="connsiteX984" fmla="*/ 463619 w 2199074"/>
                    <a:gd name="connsiteY984" fmla="*/ 292706 h 1050142"/>
                    <a:gd name="connsiteX985" fmla="*/ 462329 w 2199074"/>
                    <a:gd name="connsiteY985" fmla="*/ 305400 h 1050142"/>
                    <a:gd name="connsiteX986" fmla="*/ 461931 w 2199074"/>
                    <a:gd name="connsiteY986" fmla="*/ 311782 h 1050142"/>
                    <a:gd name="connsiteX987" fmla="*/ 461679 w 2199074"/>
                    <a:gd name="connsiteY987" fmla="*/ 318189 h 1050142"/>
                    <a:gd name="connsiteX988" fmla="*/ 461714 w 2199074"/>
                    <a:gd name="connsiteY988" fmla="*/ 331074 h 1050142"/>
                    <a:gd name="connsiteX989" fmla="*/ 461870 w 2199074"/>
                    <a:gd name="connsiteY989" fmla="*/ 334304 h 1050142"/>
                    <a:gd name="connsiteX990" fmla="*/ 458579 w 2199074"/>
                    <a:gd name="connsiteY990" fmla="*/ 333490 h 1050142"/>
                    <a:gd name="connsiteX991" fmla="*/ 446058 w 2199074"/>
                    <a:gd name="connsiteY991" fmla="*/ 331074 h 1050142"/>
                    <a:gd name="connsiteX992" fmla="*/ 439746 w 2199074"/>
                    <a:gd name="connsiteY992" fmla="*/ 330096 h 1050142"/>
                    <a:gd name="connsiteX993" fmla="*/ 433408 w 2199074"/>
                    <a:gd name="connsiteY993" fmla="*/ 329282 h 1050142"/>
                    <a:gd name="connsiteX994" fmla="*/ 420696 w 2199074"/>
                    <a:gd name="connsiteY994" fmla="*/ 328147 h 1050142"/>
                    <a:gd name="connsiteX995" fmla="*/ 407950 w 2199074"/>
                    <a:gd name="connsiteY995" fmla="*/ 327637 h 1050142"/>
                    <a:gd name="connsiteX996" fmla="*/ 401577 w 2199074"/>
                    <a:gd name="connsiteY996" fmla="*/ 327550 h 1050142"/>
                    <a:gd name="connsiteX997" fmla="*/ 395212 w 2199074"/>
                    <a:gd name="connsiteY997" fmla="*/ 327784 h 1050142"/>
                    <a:gd name="connsiteX998" fmla="*/ 388839 w 2199074"/>
                    <a:gd name="connsiteY998" fmla="*/ 328000 h 1050142"/>
                    <a:gd name="connsiteX999" fmla="*/ 382483 w 2199074"/>
                    <a:gd name="connsiteY999" fmla="*/ 328589 h 1050142"/>
                    <a:gd name="connsiteX1000" fmla="*/ 376136 w 2199074"/>
                    <a:gd name="connsiteY1000" fmla="*/ 329135 h 1050142"/>
                    <a:gd name="connsiteX1001" fmla="*/ 369824 w 2199074"/>
                    <a:gd name="connsiteY1001" fmla="*/ 330009 h 1050142"/>
                    <a:gd name="connsiteX1002" fmla="*/ 363511 w 2199074"/>
                    <a:gd name="connsiteY1002" fmla="*/ 330918 h 1050142"/>
                    <a:gd name="connsiteX1003" fmla="*/ 357251 w 2199074"/>
                    <a:gd name="connsiteY1003" fmla="*/ 332139 h 1050142"/>
                    <a:gd name="connsiteX1004" fmla="*/ 350982 w 2199074"/>
                    <a:gd name="connsiteY1004" fmla="*/ 333369 h 1050142"/>
                    <a:gd name="connsiteX1005" fmla="*/ 344790 w 2199074"/>
                    <a:gd name="connsiteY1005" fmla="*/ 334919 h 1050142"/>
                    <a:gd name="connsiteX1006" fmla="*/ 338608 w 2199074"/>
                    <a:gd name="connsiteY1006" fmla="*/ 336477 h 1050142"/>
                    <a:gd name="connsiteX1007" fmla="*/ 332503 w 2199074"/>
                    <a:gd name="connsiteY1007" fmla="*/ 338365 h 1050142"/>
                    <a:gd name="connsiteX1008" fmla="*/ 326398 w 2199074"/>
                    <a:gd name="connsiteY1008" fmla="*/ 340287 h 1050142"/>
                    <a:gd name="connsiteX1009" fmla="*/ 320415 w 2199074"/>
                    <a:gd name="connsiteY1009" fmla="*/ 342539 h 1050142"/>
                    <a:gd name="connsiteX1010" fmla="*/ 314458 w 2199074"/>
                    <a:gd name="connsiteY1010" fmla="*/ 344825 h 1050142"/>
                    <a:gd name="connsiteX1011" fmla="*/ 308578 w 2199074"/>
                    <a:gd name="connsiteY1011" fmla="*/ 347414 h 1050142"/>
                    <a:gd name="connsiteX1012" fmla="*/ 297079 w 2199074"/>
                    <a:gd name="connsiteY1012" fmla="*/ 353042 h 1050142"/>
                    <a:gd name="connsiteX1013" fmla="*/ 294230 w 2199074"/>
                    <a:gd name="connsiteY1013" fmla="*/ 354514 h 1050142"/>
                    <a:gd name="connsiteX1014" fmla="*/ 291468 w 2199074"/>
                    <a:gd name="connsiteY1014" fmla="*/ 356151 h 1050142"/>
                    <a:gd name="connsiteX1015" fmla="*/ 285960 w 2199074"/>
                    <a:gd name="connsiteY1015" fmla="*/ 359441 h 1050142"/>
                    <a:gd name="connsiteX1016" fmla="*/ 275292 w 2199074"/>
                    <a:gd name="connsiteY1016" fmla="*/ 366680 h 1050142"/>
                    <a:gd name="connsiteX1017" fmla="*/ 273751 w 2199074"/>
                    <a:gd name="connsiteY1017" fmla="*/ 368395 h 1050142"/>
                    <a:gd name="connsiteX1018" fmla="*/ 267716 w 2199074"/>
                    <a:gd name="connsiteY1018" fmla="*/ 379764 h 1050142"/>
                    <a:gd name="connsiteX1019" fmla="*/ 265031 w 2199074"/>
                    <a:gd name="connsiteY1019" fmla="*/ 385600 h 1050142"/>
                    <a:gd name="connsiteX1020" fmla="*/ 263707 w 2199074"/>
                    <a:gd name="connsiteY1020" fmla="*/ 388562 h 1050142"/>
                    <a:gd name="connsiteX1021" fmla="*/ 262538 w 2199074"/>
                    <a:gd name="connsiteY1021" fmla="*/ 391541 h 1050142"/>
                    <a:gd name="connsiteX1022" fmla="*/ 258191 w 2199074"/>
                    <a:gd name="connsiteY1022" fmla="*/ 403594 h 1050142"/>
                    <a:gd name="connsiteX1023" fmla="*/ 256242 w 2199074"/>
                    <a:gd name="connsiteY1023" fmla="*/ 409690 h 1050142"/>
                    <a:gd name="connsiteX1024" fmla="*/ 254632 w 2199074"/>
                    <a:gd name="connsiteY1024" fmla="*/ 415881 h 1050142"/>
                    <a:gd name="connsiteX1025" fmla="*/ 253021 w 2199074"/>
                    <a:gd name="connsiteY1025" fmla="*/ 422090 h 1050142"/>
                    <a:gd name="connsiteX1026" fmla="*/ 251783 w 2199074"/>
                    <a:gd name="connsiteY1026" fmla="*/ 428333 h 1050142"/>
                    <a:gd name="connsiteX1027" fmla="*/ 250562 w 2199074"/>
                    <a:gd name="connsiteY1027" fmla="*/ 434611 h 1050142"/>
                    <a:gd name="connsiteX1028" fmla="*/ 249662 w 2199074"/>
                    <a:gd name="connsiteY1028" fmla="*/ 440932 h 1050142"/>
                    <a:gd name="connsiteX1029" fmla="*/ 248813 w 2199074"/>
                    <a:gd name="connsiteY1029" fmla="*/ 447244 h 1050142"/>
                    <a:gd name="connsiteX1030" fmla="*/ 248259 w 2199074"/>
                    <a:gd name="connsiteY1030" fmla="*/ 453609 h 1050142"/>
                    <a:gd name="connsiteX1031" fmla="*/ 247731 w 2199074"/>
                    <a:gd name="connsiteY1031" fmla="*/ 459956 h 1050142"/>
                    <a:gd name="connsiteX1032" fmla="*/ 247523 w 2199074"/>
                    <a:gd name="connsiteY1032" fmla="*/ 466329 h 1050142"/>
                    <a:gd name="connsiteX1033" fmla="*/ 247332 w 2199074"/>
                    <a:gd name="connsiteY1033" fmla="*/ 472711 h 1050142"/>
                    <a:gd name="connsiteX1034" fmla="*/ 247436 w 2199074"/>
                    <a:gd name="connsiteY1034" fmla="*/ 479075 h 1050142"/>
                    <a:gd name="connsiteX1035" fmla="*/ 247592 w 2199074"/>
                    <a:gd name="connsiteY1035" fmla="*/ 485448 h 1050142"/>
                    <a:gd name="connsiteX1036" fmla="*/ 248051 w 2199074"/>
                    <a:gd name="connsiteY1036" fmla="*/ 491796 h 1050142"/>
                    <a:gd name="connsiteX1037" fmla="*/ 248519 w 2199074"/>
                    <a:gd name="connsiteY1037" fmla="*/ 498169 h 1050142"/>
                    <a:gd name="connsiteX1038" fmla="*/ 249281 w 2199074"/>
                    <a:gd name="connsiteY1038" fmla="*/ 504498 h 1050142"/>
                    <a:gd name="connsiteX1039" fmla="*/ 251151 w 2199074"/>
                    <a:gd name="connsiteY1039" fmla="*/ 517097 h 1050142"/>
                    <a:gd name="connsiteX1040" fmla="*/ 253671 w 2199074"/>
                    <a:gd name="connsiteY1040" fmla="*/ 529618 h 1050142"/>
                    <a:gd name="connsiteX1041" fmla="*/ 255160 w 2199074"/>
                    <a:gd name="connsiteY1041" fmla="*/ 535810 h 1050142"/>
                    <a:gd name="connsiteX1042" fmla="*/ 256797 w 2199074"/>
                    <a:gd name="connsiteY1042" fmla="*/ 541984 h 1050142"/>
                    <a:gd name="connsiteX1043" fmla="*/ 260581 w 2199074"/>
                    <a:gd name="connsiteY1043" fmla="*/ 554193 h 1050142"/>
                    <a:gd name="connsiteX1044" fmla="*/ 261750 w 2199074"/>
                    <a:gd name="connsiteY1044" fmla="*/ 557380 h 1050142"/>
                    <a:gd name="connsiteX1045" fmla="*/ 258364 w 2199074"/>
                    <a:gd name="connsiteY1045" fmla="*/ 557570 h 1050142"/>
                    <a:gd name="connsiteX1046" fmla="*/ 245652 w 2199074"/>
                    <a:gd name="connsiteY1046" fmla="*/ 558947 h 1050142"/>
                    <a:gd name="connsiteX1047" fmla="*/ 239340 w 2199074"/>
                    <a:gd name="connsiteY1047" fmla="*/ 559865 h 1050142"/>
                    <a:gd name="connsiteX1048" fmla="*/ 233045 w 2199074"/>
                    <a:gd name="connsiteY1048" fmla="*/ 560947 h 1050142"/>
                    <a:gd name="connsiteX1049" fmla="*/ 220567 w 2199074"/>
                    <a:gd name="connsiteY1049" fmla="*/ 563623 h 1050142"/>
                    <a:gd name="connsiteX1050" fmla="*/ 208236 w 2199074"/>
                    <a:gd name="connsiteY1050" fmla="*/ 566904 h 1050142"/>
                    <a:gd name="connsiteX1051" fmla="*/ 202132 w 2199074"/>
                    <a:gd name="connsiteY1051" fmla="*/ 568714 h 1050142"/>
                    <a:gd name="connsiteX1052" fmla="*/ 196096 w 2199074"/>
                    <a:gd name="connsiteY1052" fmla="*/ 570792 h 1050142"/>
                    <a:gd name="connsiteX1053" fmla="*/ 190087 w 2199074"/>
                    <a:gd name="connsiteY1053" fmla="*/ 572905 h 1050142"/>
                    <a:gd name="connsiteX1054" fmla="*/ 184182 w 2199074"/>
                    <a:gd name="connsiteY1054" fmla="*/ 575312 h 1050142"/>
                    <a:gd name="connsiteX1055" fmla="*/ 178276 w 2199074"/>
                    <a:gd name="connsiteY1055" fmla="*/ 577711 h 1050142"/>
                    <a:gd name="connsiteX1056" fmla="*/ 172500 w 2199074"/>
                    <a:gd name="connsiteY1056" fmla="*/ 580421 h 1050142"/>
                    <a:gd name="connsiteX1057" fmla="*/ 166733 w 2199074"/>
                    <a:gd name="connsiteY1057" fmla="*/ 583149 h 1050142"/>
                    <a:gd name="connsiteX1058" fmla="*/ 161105 w 2199074"/>
                    <a:gd name="connsiteY1058" fmla="*/ 586136 h 1050142"/>
                    <a:gd name="connsiteX1059" fmla="*/ 155485 w 2199074"/>
                    <a:gd name="connsiteY1059" fmla="*/ 589167 h 1050142"/>
                    <a:gd name="connsiteX1060" fmla="*/ 150030 w 2199074"/>
                    <a:gd name="connsiteY1060" fmla="*/ 592466 h 1050142"/>
                    <a:gd name="connsiteX1061" fmla="*/ 144575 w 2199074"/>
                    <a:gd name="connsiteY1061" fmla="*/ 595783 h 1050142"/>
                    <a:gd name="connsiteX1062" fmla="*/ 139293 w 2199074"/>
                    <a:gd name="connsiteY1062" fmla="*/ 599402 h 1050142"/>
                    <a:gd name="connsiteX1063" fmla="*/ 134045 w 2199074"/>
                    <a:gd name="connsiteY1063" fmla="*/ 603022 h 1050142"/>
                    <a:gd name="connsiteX1064" fmla="*/ 128980 w 2199074"/>
                    <a:gd name="connsiteY1064" fmla="*/ 606927 h 1050142"/>
                    <a:gd name="connsiteX1065" fmla="*/ 123958 w 2199074"/>
                    <a:gd name="connsiteY1065" fmla="*/ 610884 h 1050142"/>
                    <a:gd name="connsiteX1066" fmla="*/ 119117 w 2199074"/>
                    <a:gd name="connsiteY1066" fmla="*/ 615058 h 1050142"/>
                    <a:gd name="connsiteX1067" fmla="*/ 109783 w 2199074"/>
                    <a:gd name="connsiteY1067" fmla="*/ 623838 h 1050142"/>
                    <a:gd name="connsiteX1068" fmla="*/ 107497 w 2199074"/>
                    <a:gd name="connsiteY1068" fmla="*/ 626090 h 1050142"/>
                    <a:gd name="connsiteX1069" fmla="*/ 105332 w 2199074"/>
                    <a:gd name="connsiteY1069" fmla="*/ 628453 h 1050142"/>
                    <a:gd name="connsiteX1070" fmla="*/ 101037 w 2199074"/>
                    <a:gd name="connsiteY1070" fmla="*/ 633242 h 1050142"/>
                    <a:gd name="connsiteX1071" fmla="*/ 92993 w 2199074"/>
                    <a:gd name="connsiteY1071" fmla="*/ 643321 h 1050142"/>
                    <a:gd name="connsiteX1072" fmla="*/ 92023 w 2199074"/>
                    <a:gd name="connsiteY1072" fmla="*/ 645382 h 1050142"/>
                    <a:gd name="connsiteX1073" fmla="*/ 89616 w 2199074"/>
                    <a:gd name="connsiteY1073" fmla="*/ 658050 h 1050142"/>
                    <a:gd name="connsiteX1074" fmla="*/ 88767 w 2199074"/>
                    <a:gd name="connsiteY1074" fmla="*/ 664415 h 1050142"/>
                    <a:gd name="connsiteX1075" fmla="*/ 88351 w 2199074"/>
                    <a:gd name="connsiteY1075" fmla="*/ 667601 h 1050142"/>
                    <a:gd name="connsiteX1076" fmla="*/ 88135 w 2199074"/>
                    <a:gd name="connsiteY1076" fmla="*/ 670796 h 1050142"/>
                    <a:gd name="connsiteX1077" fmla="*/ 87529 w 2199074"/>
                    <a:gd name="connsiteY1077" fmla="*/ 683594 h 1050142"/>
                    <a:gd name="connsiteX1078" fmla="*/ 87477 w 2199074"/>
                    <a:gd name="connsiteY1078" fmla="*/ 690011 h 1050142"/>
                    <a:gd name="connsiteX1079" fmla="*/ 87754 w 2199074"/>
                    <a:gd name="connsiteY1079" fmla="*/ 696393 h 1050142"/>
                    <a:gd name="connsiteX1080" fmla="*/ 88074 w 2199074"/>
                    <a:gd name="connsiteY1080" fmla="*/ 702774 h 1050142"/>
                    <a:gd name="connsiteX1081" fmla="*/ 88724 w 2199074"/>
                    <a:gd name="connsiteY1081" fmla="*/ 709121 h 1050142"/>
                    <a:gd name="connsiteX1082" fmla="*/ 89408 w 2199074"/>
                    <a:gd name="connsiteY1082" fmla="*/ 715477 h 1050142"/>
                    <a:gd name="connsiteX1083" fmla="*/ 90412 w 2199074"/>
                    <a:gd name="connsiteY1083" fmla="*/ 721764 h 1050142"/>
                    <a:gd name="connsiteX1084" fmla="*/ 91451 w 2199074"/>
                    <a:gd name="connsiteY1084" fmla="*/ 728076 h 1050142"/>
                    <a:gd name="connsiteX1085" fmla="*/ 92793 w 2199074"/>
                    <a:gd name="connsiteY1085" fmla="*/ 734302 h 1050142"/>
                    <a:gd name="connsiteX1086" fmla="*/ 94179 w 2199074"/>
                    <a:gd name="connsiteY1086" fmla="*/ 740537 h 1050142"/>
                    <a:gd name="connsiteX1087" fmla="*/ 95841 w 2199074"/>
                    <a:gd name="connsiteY1087" fmla="*/ 746685 h 1050142"/>
                    <a:gd name="connsiteX1088" fmla="*/ 97539 w 2199074"/>
                    <a:gd name="connsiteY1088" fmla="*/ 752850 h 1050142"/>
                    <a:gd name="connsiteX1089" fmla="*/ 99539 w 2199074"/>
                    <a:gd name="connsiteY1089" fmla="*/ 758894 h 1050142"/>
                    <a:gd name="connsiteX1090" fmla="*/ 101539 w 2199074"/>
                    <a:gd name="connsiteY1090" fmla="*/ 764955 h 1050142"/>
                    <a:gd name="connsiteX1091" fmla="*/ 103851 w 2199074"/>
                    <a:gd name="connsiteY1091" fmla="*/ 770904 h 1050142"/>
                    <a:gd name="connsiteX1092" fmla="*/ 106163 w 2199074"/>
                    <a:gd name="connsiteY1092" fmla="*/ 776853 h 1050142"/>
                    <a:gd name="connsiteX1093" fmla="*/ 108761 w 2199074"/>
                    <a:gd name="connsiteY1093" fmla="*/ 782680 h 1050142"/>
                    <a:gd name="connsiteX1094" fmla="*/ 114268 w 2199074"/>
                    <a:gd name="connsiteY1094" fmla="*/ 794162 h 1050142"/>
                    <a:gd name="connsiteX1095" fmla="*/ 120347 w 2199074"/>
                    <a:gd name="connsiteY1095" fmla="*/ 805393 h 1050142"/>
                    <a:gd name="connsiteX1096" fmla="*/ 123611 w 2199074"/>
                    <a:gd name="connsiteY1096" fmla="*/ 810892 h 1050142"/>
                    <a:gd name="connsiteX1097" fmla="*/ 127006 w 2199074"/>
                    <a:gd name="connsiteY1097" fmla="*/ 816295 h 1050142"/>
                    <a:gd name="connsiteX1098" fmla="*/ 134210 w 2199074"/>
                    <a:gd name="connsiteY1098" fmla="*/ 826851 h 1050142"/>
                    <a:gd name="connsiteX1099" fmla="*/ 136253 w 2199074"/>
                    <a:gd name="connsiteY1099" fmla="*/ 829552 h 1050142"/>
                    <a:gd name="connsiteX1100" fmla="*/ 133084 w 2199074"/>
                    <a:gd name="connsiteY1100" fmla="*/ 830721 h 1050142"/>
                    <a:gd name="connsiteX1101" fmla="*/ 121360 w 2199074"/>
                    <a:gd name="connsiteY1101" fmla="*/ 835787 h 1050142"/>
                    <a:gd name="connsiteX1102" fmla="*/ 115601 w 2199074"/>
                    <a:gd name="connsiteY1102" fmla="*/ 838549 h 1050142"/>
                    <a:gd name="connsiteX1103" fmla="*/ 109904 w 2199074"/>
                    <a:gd name="connsiteY1103" fmla="*/ 841432 h 1050142"/>
                    <a:gd name="connsiteX1104" fmla="*/ 98760 w 2199074"/>
                    <a:gd name="connsiteY1104" fmla="*/ 847649 h 1050142"/>
                    <a:gd name="connsiteX1105" fmla="*/ 87944 w 2199074"/>
                    <a:gd name="connsiteY1105" fmla="*/ 854430 h 1050142"/>
                    <a:gd name="connsiteX1106" fmla="*/ 82636 w 2199074"/>
                    <a:gd name="connsiteY1106" fmla="*/ 857963 h 1050142"/>
                    <a:gd name="connsiteX1107" fmla="*/ 77510 w 2199074"/>
                    <a:gd name="connsiteY1107" fmla="*/ 861720 h 1050142"/>
                    <a:gd name="connsiteX1108" fmla="*/ 72358 w 2199074"/>
                    <a:gd name="connsiteY1108" fmla="*/ 865513 h 1050142"/>
                    <a:gd name="connsiteX1109" fmla="*/ 67422 w 2199074"/>
                    <a:gd name="connsiteY1109" fmla="*/ 869557 h 1050142"/>
                    <a:gd name="connsiteX1110" fmla="*/ 62504 w 2199074"/>
                    <a:gd name="connsiteY1110" fmla="*/ 873618 h 1050142"/>
                    <a:gd name="connsiteX1111" fmla="*/ 57785 w 2199074"/>
                    <a:gd name="connsiteY1111" fmla="*/ 877896 h 1050142"/>
                    <a:gd name="connsiteX1112" fmla="*/ 53083 w 2199074"/>
                    <a:gd name="connsiteY1112" fmla="*/ 882208 h 1050142"/>
                    <a:gd name="connsiteX1113" fmla="*/ 48580 w 2199074"/>
                    <a:gd name="connsiteY1113" fmla="*/ 886719 h 1050142"/>
                    <a:gd name="connsiteX1114" fmla="*/ 44112 w 2199074"/>
                    <a:gd name="connsiteY1114" fmla="*/ 891265 h 1050142"/>
                    <a:gd name="connsiteX1115" fmla="*/ 39860 w 2199074"/>
                    <a:gd name="connsiteY1115" fmla="*/ 896028 h 1050142"/>
                    <a:gd name="connsiteX1116" fmla="*/ 35635 w 2199074"/>
                    <a:gd name="connsiteY1116" fmla="*/ 900825 h 1050142"/>
                    <a:gd name="connsiteX1117" fmla="*/ 31652 w 2199074"/>
                    <a:gd name="connsiteY1117" fmla="*/ 905804 h 1050142"/>
                    <a:gd name="connsiteX1118" fmla="*/ 27694 w 2199074"/>
                    <a:gd name="connsiteY1118" fmla="*/ 910809 h 1050142"/>
                    <a:gd name="connsiteX1119" fmla="*/ 24014 w 2199074"/>
                    <a:gd name="connsiteY1119" fmla="*/ 916039 h 1050142"/>
                    <a:gd name="connsiteX1120" fmla="*/ 20369 w 2199074"/>
                    <a:gd name="connsiteY1120" fmla="*/ 921287 h 1050142"/>
                    <a:gd name="connsiteX1121" fmla="*/ 16983 w 2199074"/>
                    <a:gd name="connsiteY1121" fmla="*/ 926742 h 1050142"/>
                    <a:gd name="connsiteX1122" fmla="*/ 10653 w 2199074"/>
                    <a:gd name="connsiteY1122" fmla="*/ 937851 h 1050142"/>
                    <a:gd name="connsiteX1123" fmla="*/ 9121 w 2199074"/>
                    <a:gd name="connsiteY1123" fmla="*/ 940674 h 1050142"/>
                    <a:gd name="connsiteX1124" fmla="*/ 7761 w 2199074"/>
                    <a:gd name="connsiteY1124" fmla="*/ 943601 h 1050142"/>
                    <a:gd name="connsiteX1125" fmla="*/ 5068 w 2199074"/>
                    <a:gd name="connsiteY1125" fmla="*/ 949437 h 1050142"/>
                    <a:gd name="connsiteX1126" fmla="*/ 332 w 2199074"/>
                    <a:gd name="connsiteY1126" fmla="*/ 961413 h 1050142"/>
                    <a:gd name="connsiteX1127" fmla="*/ 29 w 2199074"/>
                    <a:gd name="connsiteY1127" fmla="*/ 963699 h 1050142"/>
                    <a:gd name="connsiteX1128" fmla="*/ 1440 w 2199074"/>
                    <a:gd name="connsiteY1128" fmla="*/ 976505 h 1050142"/>
                    <a:gd name="connsiteX1129" fmla="*/ 2470 w 2199074"/>
                    <a:gd name="connsiteY1129" fmla="*/ 982913 h 1050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Lst>
                  <a:rect l="l" t="t" r="r" b="b"/>
                  <a:pathLst>
                    <a:path w="2199074" h="1050142">
                      <a:moveTo>
                        <a:pt x="2470" y="982913"/>
                      </a:moveTo>
                      <a:lnTo>
                        <a:pt x="3016" y="986074"/>
                      </a:lnTo>
                      <a:lnTo>
                        <a:pt x="3743" y="989182"/>
                      </a:lnTo>
                      <a:cubicBezTo>
                        <a:pt x="4730" y="993356"/>
                        <a:pt x="5622" y="997539"/>
                        <a:pt x="6939" y="1001608"/>
                      </a:cubicBezTo>
                      <a:lnTo>
                        <a:pt x="8783" y="1007739"/>
                      </a:lnTo>
                      <a:cubicBezTo>
                        <a:pt x="9424" y="1009774"/>
                        <a:pt x="10203" y="1011765"/>
                        <a:pt x="10904" y="1013774"/>
                      </a:cubicBezTo>
                      <a:lnTo>
                        <a:pt x="13095" y="1019766"/>
                      </a:lnTo>
                      <a:lnTo>
                        <a:pt x="15615" y="1025629"/>
                      </a:lnTo>
                      <a:lnTo>
                        <a:pt x="18126" y="1031517"/>
                      </a:lnTo>
                      <a:lnTo>
                        <a:pt x="20958" y="1037232"/>
                      </a:lnTo>
                      <a:cubicBezTo>
                        <a:pt x="21901" y="1039145"/>
                        <a:pt x="22828" y="1041068"/>
                        <a:pt x="23798" y="1042947"/>
                      </a:cubicBezTo>
                      <a:lnTo>
                        <a:pt x="26941" y="1048515"/>
                      </a:lnTo>
                      <a:cubicBezTo>
                        <a:pt x="27253" y="1049060"/>
                        <a:pt x="27565" y="1049597"/>
                        <a:pt x="27868" y="1050142"/>
                      </a:cubicBezTo>
                      <a:lnTo>
                        <a:pt x="42337" y="1050142"/>
                      </a:lnTo>
                      <a:lnTo>
                        <a:pt x="40692" y="1047614"/>
                      </a:lnTo>
                      <a:cubicBezTo>
                        <a:pt x="39644" y="1045891"/>
                        <a:pt x="38674" y="1044133"/>
                        <a:pt x="37661" y="1042375"/>
                      </a:cubicBezTo>
                      <a:lnTo>
                        <a:pt x="34630" y="1037145"/>
                      </a:lnTo>
                      <a:cubicBezTo>
                        <a:pt x="33661" y="1035370"/>
                        <a:pt x="32786" y="1033552"/>
                        <a:pt x="31877" y="1031751"/>
                      </a:cubicBezTo>
                      <a:lnTo>
                        <a:pt x="29140" y="1026373"/>
                      </a:lnTo>
                      <a:lnTo>
                        <a:pt x="26681" y="1020840"/>
                      </a:lnTo>
                      <a:lnTo>
                        <a:pt x="24248" y="1015324"/>
                      </a:lnTo>
                      <a:lnTo>
                        <a:pt x="22127" y="1009661"/>
                      </a:lnTo>
                      <a:cubicBezTo>
                        <a:pt x="21434" y="1007765"/>
                        <a:pt x="20672" y="1005903"/>
                        <a:pt x="20048" y="1004007"/>
                      </a:cubicBezTo>
                      <a:lnTo>
                        <a:pt x="18247" y="998231"/>
                      </a:lnTo>
                      <a:cubicBezTo>
                        <a:pt x="16948" y="994439"/>
                        <a:pt x="16091" y="990507"/>
                        <a:pt x="15113" y="986637"/>
                      </a:cubicBezTo>
                      <a:lnTo>
                        <a:pt x="14411" y="983701"/>
                      </a:lnTo>
                      <a:lnTo>
                        <a:pt x="13857" y="980757"/>
                      </a:lnTo>
                      <a:lnTo>
                        <a:pt x="12792" y="974834"/>
                      </a:lnTo>
                      <a:cubicBezTo>
                        <a:pt x="12186" y="971267"/>
                        <a:pt x="11892" y="967682"/>
                        <a:pt x="11467" y="964114"/>
                      </a:cubicBezTo>
                      <a:cubicBezTo>
                        <a:pt x="12818" y="960780"/>
                        <a:pt x="14039" y="957412"/>
                        <a:pt x="15563" y="954165"/>
                      </a:cubicBezTo>
                      <a:lnTo>
                        <a:pt x="18143" y="948727"/>
                      </a:lnTo>
                      <a:lnTo>
                        <a:pt x="19442" y="946034"/>
                      </a:lnTo>
                      <a:lnTo>
                        <a:pt x="20888" y="943402"/>
                      </a:lnTo>
                      <a:cubicBezTo>
                        <a:pt x="22854" y="939877"/>
                        <a:pt x="24724" y="936345"/>
                        <a:pt x="26976" y="933011"/>
                      </a:cubicBezTo>
                      <a:lnTo>
                        <a:pt x="30223" y="927919"/>
                      </a:lnTo>
                      <a:cubicBezTo>
                        <a:pt x="31314" y="926248"/>
                        <a:pt x="32535" y="924638"/>
                        <a:pt x="33704" y="923001"/>
                      </a:cubicBezTo>
                      <a:lnTo>
                        <a:pt x="37237" y="918100"/>
                      </a:lnTo>
                      <a:lnTo>
                        <a:pt x="41038" y="913407"/>
                      </a:lnTo>
                      <a:lnTo>
                        <a:pt x="44848" y="908731"/>
                      </a:lnTo>
                      <a:lnTo>
                        <a:pt x="48918" y="904228"/>
                      </a:lnTo>
                      <a:cubicBezTo>
                        <a:pt x="50269" y="902756"/>
                        <a:pt x="51602" y="901215"/>
                        <a:pt x="52996" y="899777"/>
                      </a:cubicBezTo>
                      <a:lnTo>
                        <a:pt x="57283" y="895508"/>
                      </a:lnTo>
                      <a:cubicBezTo>
                        <a:pt x="58720" y="894097"/>
                        <a:pt x="60123" y="892642"/>
                        <a:pt x="61595" y="891257"/>
                      </a:cubicBezTo>
                      <a:lnTo>
                        <a:pt x="66106" y="887230"/>
                      </a:lnTo>
                      <a:lnTo>
                        <a:pt x="70626" y="883204"/>
                      </a:lnTo>
                      <a:lnTo>
                        <a:pt x="75363" y="879411"/>
                      </a:lnTo>
                      <a:lnTo>
                        <a:pt x="80065" y="875618"/>
                      </a:lnTo>
                      <a:lnTo>
                        <a:pt x="84992" y="872086"/>
                      </a:lnTo>
                      <a:lnTo>
                        <a:pt x="89910" y="868570"/>
                      </a:lnTo>
                      <a:cubicBezTo>
                        <a:pt x="91564" y="867401"/>
                        <a:pt x="93296" y="866371"/>
                        <a:pt x="94976" y="865271"/>
                      </a:cubicBezTo>
                      <a:cubicBezTo>
                        <a:pt x="98379" y="863097"/>
                        <a:pt x="101738" y="860872"/>
                        <a:pt x="105306" y="858958"/>
                      </a:cubicBezTo>
                      <a:cubicBezTo>
                        <a:pt x="108830" y="857027"/>
                        <a:pt x="112268" y="854863"/>
                        <a:pt x="115931" y="853191"/>
                      </a:cubicBezTo>
                      <a:lnTo>
                        <a:pt x="121351" y="850516"/>
                      </a:lnTo>
                      <a:cubicBezTo>
                        <a:pt x="123161" y="849607"/>
                        <a:pt x="124962" y="848715"/>
                        <a:pt x="126832" y="847961"/>
                      </a:cubicBezTo>
                      <a:cubicBezTo>
                        <a:pt x="130556" y="846420"/>
                        <a:pt x="134227" y="844732"/>
                        <a:pt x="137985" y="843311"/>
                      </a:cubicBezTo>
                      <a:lnTo>
                        <a:pt x="149355" y="839224"/>
                      </a:lnTo>
                      <a:cubicBezTo>
                        <a:pt x="150013" y="838999"/>
                        <a:pt x="150662" y="838627"/>
                        <a:pt x="151268" y="838185"/>
                      </a:cubicBezTo>
                      <a:cubicBezTo>
                        <a:pt x="154273" y="835830"/>
                        <a:pt x="154819" y="831483"/>
                        <a:pt x="152463" y="828478"/>
                      </a:cubicBezTo>
                      <a:lnTo>
                        <a:pt x="145060" y="818936"/>
                      </a:lnTo>
                      <a:cubicBezTo>
                        <a:pt x="142652" y="815724"/>
                        <a:pt x="140453" y="812320"/>
                        <a:pt x="138132" y="809039"/>
                      </a:cubicBezTo>
                      <a:cubicBezTo>
                        <a:pt x="136946" y="807402"/>
                        <a:pt x="135907" y="805670"/>
                        <a:pt x="134868" y="803947"/>
                      </a:cubicBezTo>
                      <a:lnTo>
                        <a:pt x="131733" y="798786"/>
                      </a:lnTo>
                      <a:cubicBezTo>
                        <a:pt x="129543" y="795401"/>
                        <a:pt x="127802" y="791746"/>
                        <a:pt x="125837" y="788231"/>
                      </a:cubicBezTo>
                      <a:cubicBezTo>
                        <a:pt x="123862" y="784698"/>
                        <a:pt x="122208" y="781018"/>
                        <a:pt x="120511" y="777372"/>
                      </a:cubicBezTo>
                      <a:cubicBezTo>
                        <a:pt x="119654" y="775537"/>
                        <a:pt x="118745" y="773736"/>
                        <a:pt x="117974" y="771874"/>
                      </a:cubicBezTo>
                      <a:lnTo>
                        <a:pt x="115705" y="766263"/>
                      </a:lnTo>
                      <a:lnTo>
                        <a:pt x="113463" y="760660"/>
                      </a:lnTo>
                      <a:lnTo>
                        <a:pt x="111488" y="754937"/>
                      </a:lnTo>
                      <a:lnTo>
                        <a:pt x="109531" y="749204"/>
                      </a:lnTo>
                      <a:lnTo>
                        <a:pt x="107860" y="743385"/>
                      </a:lnTo>
                      <a:lnTo>
                        <a:pt x="106206" y="737567"/>
                      </a:lnTo>
                      <a:cubicBezTo>
                        <a:pt x="105713" y="735601"/>
                        <a:pt x="105289" y="733627"/>
                        <a:pt x="104838" y="731661"/>
                      </a:cubicBezTo>
                      <a:lnTo>
                        <a:pt x="103487" y="725764"/>
                      </a:lnTo>
                      <a:cubicBezTo>
                        <a:pt x="103115" y="723781"/>
                        <a:pt x="102786" y="721790"/>
                        <a:pt x="102431" y="719807"/>
                      </a:cubicBezTo>
                      <a:lnTo>
                        <a:pt x="101418" y="713849"/>
                      </a:lnTo>
                      <a:lnTo>
                        <a:pt x="100699" y="707849"/>
                      </a:lnTo>
                      <a:lnTo>
                        <a:pt x="99998" y="701848"/>
                      </a:lnTo>
                      <a:lnTo>
                        <a:pt x="99634" y="695838"/>
                      </a:lnTo>
                      <a:cubicBezTo>
                        <a:pt x="99539" y="693830"/>
                        <a:pt x="99348" y="691803"/>
                        <a:pt x="99314" y="689812"/>
                      </a:cubicBezTo>
                      <a:lnTo>
                        <a:pt x="99296" y="683776"/>
                      </a:lnTo>
                      <a:cubicBezTo>
                        <a:pt x="99184" y="679767"/>
                        <a:pt x="99504" y="675758"/>
                        <a:pt x="99738" y="671749"/>
                      </a:cubicBezTo>
                      <a:lnTo>
                        <a:pt x="99920" y="668735"/>
                      </a:lnTo>
                      <a:lnTo>
                        <a:pt x="100266" y="665739"/>
                      </a:lnTo>
                      <a:lnTo>
                        <a:pt x="100985" y="659782"/>
                      </a:lnTo>
                      <a:cubicBezTo>
                        <a:pt x="101453" y="656215"/>
                        <a:pt x="102232" y="652699"/>
                        <a:pt x="102881" y="649157"/>
                      </a:cubicBezTo>
                      <a:cubicBezTo>
                        <a:pt x="105150" y="646378"/>
                        <a:pt x="107306" y="643503"/>
                        <a:pt x="109731" y="640836"/>
                      </a:cubicBezTo>
                      <a:lnTo>
                        <a:pt x="113800" y="636402"/>
                      </a:lnTo>
                      <a:lnTo>
                        <a:pt x="115835" y="634203"/>
                      </a:lnTo>
                      <a:lnTo>
                        <a:pt x="118009" y="632125"/>
                      </a:lnTo>
                      <a:cubicBezTo>
                        <a:pt x="120910" y="629363"/>
                        <a:pt x="123732" y="626514"/>
                        <a:pt x="126876" y="623977"/>
                      </a:cubicBezTo>
                      <a:lnTo>
                        <a:pt x="131456" y="620089"/>
                      </a:lnTo>
                      <a:cubicBezTo>
                        <a:pt x="133006" y="618824"/>
                        <a:pt x="134660" y="617656"/>
                        <a:pt x="136245" y="616426"/>
                      </a:cubicBezTo>
                      <a:lnTo>
                        <a:pt x="141077" y="612780"/>
                      </a:lnTo>
                      <a:lnTo>
                        <a:pt x="146090" y="609412"/>
                      </a:lnTo>
                      <a:lnTo>
                        <a:pt x="151112" y="606052"/>
                      </a:lnTo>
                      <a:lnTo>
                        <a:pt x="156317" y="602970"/>
                      </a:lnTo>
                      <a:cubicBezTo>
                        <a:pt x="158066" y="601948"/>
                        <a:pt x="159772" y="600892"/>
                        <a:pt x="161529" y="599904"/>
                      </a:cubicBezTo>
                      <a:lnTo>
                        <a:pt x="166889" y="597090"/>
                      </a:lnTo>
                      <a:cubicBezTo>
                        <a:pt x="168690" y="596172"/>
                        <a:pt x="170457" y="595185"/>
                        <a:pt x="172258" y="594293"/>
                      </a:cubicBezTo>
                      <a:lnTo>
                        <a:pt x="177774" y="591791"/>
                      </a:lnTo>
                      <a:lnTo>
                        <a:pt x="183272" y="589262"/>
                      </a:lnTo>
                      <a:lnTo>
                        <a:pt x="188901" y="587054"/>
                      </a:lnTo>
                      <a:lnTo>
                        <a:pt x="194520" y="584820"/>
                      </a:lnTo>
                      <a:lnTo>
                        <a:pt x="200261" y="582889"/>
                      </a:lnTo>
                      <a:lnTo>
                        <a:pt x="206002" y="580958"/>
                      </a:lnTo>
                      <a:cubicBezTo>
                        <a:pt x="207925" y="580352"/>
                        <a:pt x="209882" y="579876"/>
                        <a:pt x="211830" y="579322"/>
                      </a:cubicBezTo>
                      <a:cubicBezTo>
                        <a:pt x="215709" y="578248"/>
                        <a:pt x="219589" y="577105"/>
                        <a:pt x="223554" y="576343"/>
                      </a:cubicBezTo>
                      <a:cubicBezTo>
                        <a:pt x="227512" y="575520"/>
                        <a:pt x="231400" y="574481"/>
                        <a:pt x="235400" y="573944"/>
                      </a:cubicBezTo>
                      <a:lnTo>
                        <a:pt x="241366" y="573001"/>
                      </a:lnTo>
                      <a:cubicBezTo>
                        <a:pt x="243349" y="572654"/>
                        <a:pt x="245349" y="572343"/>
                        <a:pt x="247350" y="572187"/>
                      </a:cubicBezTo>
                      <a:cubicBezTo>
                        <a:pt x="251350" y="571797"/>
                        <a:pt x="255359" y="571269"/>
                        <a:pt x="259368" y="571009"/>
                      </a:cubicBezTo>
                      <a:lnTo>
                        <a:pt x="271448" y="570463"/>
                      </a:lnTo>
                      <a:cubicBezTo>
                        <a:pt x="272149" y="570420"/>
                        <a:pt x="272885" y="570282"/>
                        <a:pt x="273578" y="569996"/>
                      </a:cubicBezTo>
                      <a:cubicBezTo>
                        <a:pt x="277146" y="568671"/>
                        <a:pt x="278947" y="564670"/>
                        <a:pt x="277587" y="561086"/>
                      </a:cubicBezTo>
                      <a:lnTo>
                        <a:pt x="273318" y="549811"/>
                      </a:lnTo>
                      <a:cubicBezTo>
                        <a:pt x="271959" y="546019"/>
                        <a:pt x="270859" y="542140"/>
                        <a:pt x="269621" y="538304"/>
                      </a:cubicBezTo>
                      <a:cubicBezTo>
                        <a:pt x="268963" y="536390"/>
                        <a:pt x="268478" y="534450"/>
                        <a:pt x="267993" y="532485"/>
                      </a:cubicBezTo>
                      <a:lnTo>
                        <a:pt x="266521" y="526631"/>
                      </a:lnTo>
                      <a:cubicBezTo>
                        <a:pt x="265421" y="522743"/>
                        <a:pt x="264832" y="518751"/>
                        <a:pt x="264018" y="514794"/>
                      </a:cubicBezTo>
                      <a:cubicBezTo>
                        <a:pt x="263144" y="510854"/>
                        <a:pt x="262668" y="506845"/>
                        <a:pt x="262105" y="502853"/>
                      </a:cubicBezTo>
                      <a:cubicBezTo>
                        <a:pt x="261845" y="500870"/>
                        <a:pt x="261490" y="498861"/>
                        <a:pt x="261308" y="496870"/>
                      </a:cubicBezTo>
                      <a:lnTo>
                        <a:pt x="260788" y="490817"/>
                      </a:lnTo>
                      <a:lnTo>
                        <a:pt x="260278" y="484799"/>
                      </a:lnTo>
                      <a:lnTo>
                        <a:pt x="260096" y="478764"/>
                      </a:lnTo>
                      <a:lnTo>
                        <a:pt x="259914" y="472711"/>
                      </a:lnTo>
                      <a:lnTo>
                        <a:pt x="260044" y="466649"/>
                      </a:lnTo>
                      <a:lnTo>
                        <a:pt x="260165" y="460588"/>
                      </a:lnTo>
                      <a:cubicBezTo>
                        <a:pt x="260278" y="458597"/>
                        <a:pt x="260459" y="456588"/>
                        <a:pt x="260589" y="454588"/>
                      </a:cubicBezTo>
                      <a:lnTo>
                        <a:pt x="261057" y="448535"/>
                      </a:lnTo>
                      <a:cubicBezTo>
                        <a:pt x="261265" y="446534"/>
                        <a:pt x="261559" y="444543"/>
                        <a:pt x="261810" y="442543"/>
                      </a:cubicBezTo>
                      <a:lnTo>
                        <a:pt x="262572" y="436551"/>
                      </a:lnTo>
                      <a:lnTo>
                        <a:pt x="263672" y="430602"/>
                      </a:lnTo>
                      <a:lnTo>
                        <a:pt x="264772" y="424653"/>
                      </a:lnTo>
                      <a:lnTo>
                        <a:pt x="266200" y="418799"/>
                      </a:lnTo>
                      <a:cubicBezTo>
                        <a:pt x="266703" y="416851"/>
                        <a:pt x="267118" y="414877"/>
                        <a:pt x="267681" y="412929"/>
                      </a:cubicBezTo>
                      <a:lnTo>
                        <a:pt x="269448" y="407170"/>
                      </a:lnTo>
                      <a:cubicBezTo>
                        <a:pt x="270513" y="403308"/>
                        <a:pt x="272011" y="399568"/>
                        <a:pt x="273396" y="395809"/>
                      </a:cubicBezTo>
                      <a:lnTo>
                        <a:pt x="274444" y="392987"/>
                      </a:lnTo>
                      <a:lnTo>
                        <a:pt x="275665" y="390242"/>
                      </a:lnTo>
                      <a:lnTo>
                        <a:pt x="278107" y="384752"/>
                      </a:lnTo>
                      <a:cubicBezTo>
                        <a:pt x="279605" y="381487"/>
                        <a:pt x="281363" y="378370"/>
                        <a:pt x="283025" y="375192"/>
                      </a:cubicBezTo>
                      <a:cubicBezTo>
                        <a:pt x="286030" y="373192"/>
                        <a:pt x="288939" y="371088"/>
                        <a:pt x="292048" y="369235"/>
                      </a:cubicBezTo>
                      <a:lnTo>
                        <a:pt x="297235" y="366204"/>
                      </a:lnTo>
                      <a:lnTo>
                        <a:pt x="299824" y="364697"/>
                      </a:lnTo>
                      <a:lnTo>
                        <a:pt x="302534" y="363347"/>
                      </a:lnTo>
                      <a:cubicBezTo>
                        <a:pt x="306110" y="361545"/>
                        <a:pt x="309643" y="359684"/>
                        <a:pt x="313401" y="358186"/>
                      </a:cubicBezTo>
                      <a:lnTo>
                        <a:pt x="318943" y="355804"/>
                      </a:lnTo>
                      <a:cubicBezTo>
                        <a:pt x="320787" y="355043"/>
                        <a:pt x="322718" y="354411"/>
                        <a:pt x="324597" y="353709"/>
                      </a:cubicBezTo>
                      <a:lnTo>
                        <a:pt x="330260" y="351665"/>
                      </a:lnTo>
                      <a:lnTo>
                        <a:pt x="336053" y="349925"/>
                      </a:lnTo>
                      <a:lnTo>
                        <a:pt x="341846" y="348202"/>
                      </a:lnTo>
                      <a:lnTo>
                        <a:pt x="347734" y="346782"/>
                      </a:lnTo>
                      <a:cubicBezTo>
                        <a:pt x="349691" y="346323"/>
                        <a:pt x="351631" y="345821"/>
                        <a:pt x="353614" y="345379"/>
                      </a:cubicBezTo>
                      <a:lnTo>
                        <a:pt x="359571" y="344279"/>
                      </a:lnTo>
                      <a:cubicBezTo>
                        <a:pt x="361554" y="343924"/>
                        <a:pt x="363520" y="343526"/>
                        <a:pt x="365520" y="343214"/>
                      </a:cubicBezTo>
                      <a:lnTo>
                        <a:pt x="371521" y="342418"/>
                      </a:lnTo>
                      <a:lnTo>
                        <a:pt x="377522" y="341638"/>
                      </a:lnTo>
                      <a:lnTo>
                        <a:pt x="383557" y="341171"/>
                      </a:lnTo>
                      <a:lnTo>
                        <a:pt x="389592" y="340703"/>
                      </a:lnTo>
                      <a:lnTo>
                        <a:pt x="395637" y="340547"/>
                      </a:lnTo>
                      <a:lnTo>
                        <a:pt x="401681" y="340391"/>
                      </a:lnTo>
                      <a:cubicBezTo>
                        <a:pt x="403689" y="340374"/>
                        <a:pt x="405707" y="340495"/>
                        <a:pt x="407733" y="340530"/>
                      </a:cubicBezTo>
                      <a:cubicBezTo>
                        <a:pt x="411768" y="340668"/>
                        <a:pt x="415804" y="340703"/>
                        <a:pt x="419821" y="341153"/>
                      </a:cubicBezTo>
                      <a:cubicBezTo>
                        <a:pt x="423822" y="341543"/>
                        <a:pt x="427883" y="341699"/>
                        <a:pt x="431849" y="342366"/>
                      </a:cubicBezTo>
                      <a:lnTo>
                        <a:pt x="437832" y="343206"/>
                      </a:lnTo>
                      <a:cubicBezTo>
                        <a:pt x="439815" y="343474"/>
                        <a:pt x="441833" y="343751"/>
                        <a:pt x="443790" y="344201"/>
                      </a:cubicBezTo>
                      <a:cubicBezTo>
                        <a:pt x="447747" y="345007"/>
                        <a:pt x="451730" y="345691"/>
                        <a:pt x="455635" y="346617"/>
                      </a:cubicBezTo>
                      <a:lnTo>
                        <a:pt x="467325" y="349665"/>
                      </a:lnTo>
                      <a:lnTo>
                        <a:pt x="467542" y="349700"/>
                      </a:lnTo>
                      <a:cubicBezTo>
                        <a:pt x="468200" y="349873"/>
                        <a:pt x="468918" y="349951"/>
                        <a:pt x="469637" y="349908"/>
                      </a:cubicBezTo>
                      <a:cubicBezTo>
                        <a:pt x="473361" y="349682"/>
                        <a:pt x="476201" y="346453"/>
                        <a:pt x="475958" y="342729"/>
                      </a:cubicBezTo>
                      <a:lnTo>
                        <a:pt x="475179" y="330321"/>
                      </a:lnTo>
                      <a:cubicBezTo>
                        <a:pt x="474997" y="326216"/>
                        <a:pt x="475101" y="322346"/>
                        <a:pt x="475040" y="318362"/>
                      </a:cubicBezTo>
                      <a:cubicBezTo>
                        <a:pt x="474980" y="316380"/>
                        <a:pt x="475092" y="314362"/>
                        <a:pt x="475205" y="312353"/>
                      </a:cubicBezTo>
                      <a:lnTo>
                        <a:pt x="475517" y="306318"/>
                      </a:lnTo>
                      <a:cubicBezTo>
                        <a:pt x="475621" y="302283"/>
                        <a:pt x="476227" y="298291"/>
                        <a:pt x="476616" y="294273"/>
                      </a:cubicBezTo>
                      <a:cubicBezTo>
                        <a:pt x="476945" y="290255"/>
                        <a:pt x="477664" y="286272"/>
                        <a:pt x="478296" y="282289"/>
                      </a:cubicBezTo>
                      <a:cubicBezTo>
                        <a:pt x="478643" y="280306"/>
                        <a:pt x="478902" y="278297"/>
                        <a:pt x="479309" y="276332"/>
                      </a:cubicBezTo>
                      <a:lnTo>
                        <a:pt x="480608" y="270400"/>
                      </a:lnTo>
                      <a:lnTo>
                        <a:pt x="481898" y="264494"/>
                      </a:lnTo>
                      <a:lnTo>
                        <a:pt x="483500" y="258658"/>
                      </a:lnTo>
                      <a:lnTo>
                        <a:pt x="485102" y="252805"/>
                      </a:lnTo>
                      <a:lnTo>
                        <a:pt x="487016" y="247072"/>
                      </a:lnTo>
                      <a:lnTo>
                        <a:pt x="488930" y="241340"/>
                      </a:lnTo>
                      <a:cubicBezTo>
                        <a:pt x="489622" y="239426"/>
                        <a:pt x="490384" y="237573"/>
                        <a:pt x="491120" y="235686"/>
                      </a:cubicBezTo>
                      <a:lnTo>
                        <a:pt x="493328" y="230057"/>
                      </a:lnTo>
                      <a:cubicBezTo>
                        <a:pt x="494125" y="228222"/>
                        <a:pt x="494982" y="226386"/>
                        <a:pt x="495822" y="224541"/>
                      </a:cubicBezTo>
                      <a:lnTo>
                        <a:pt x="498325" y="219051"/>
                      </a:lnTo>
                      <a:lnTo>
                        <a:pt x="501104" y="213692"/>
                      </a:lnTo>
                      <a:lnTo>
                        <a:pt x="503918" y="208331"/>
                      </a:lnTo>
                      <a:lnTo>
                        <a:pt x="507001" y="203145"/>
                      </a:lnTo>
                      <a:cubicBezTo>
                        <a:pt x="508057" y="201430"/>
                        <a:pt x="509045" y="199655"/>
                        <a:pt x="510127" y="197992"/>
                      </a:cubicBezTo>
                      <a:lnTo>
                        <a:pt x="513513" y="193005"/>
                      </a:lnTo>
                      <a:cubicBezTo>
                        <a:pt x="515695" y="189602"/>
                        <a:pt x="518215" y="186502"/>
                        <a:pt x="520648" y="183298"/>
                      </a:cubicBezTo>
                      <a:lnTo>
                        <a:pt x="522492" y="180917"/>
                      </a:lnTo>
                      <a:lnTo>
                        <a:pt x="524458" y="178648"/>
                      </a:lnTo>
                      <a:lnTo>
                        <a:pt x="528415" y="174137"/>
                      </a:lnTo>
                      <a:cubicBezTo>
                        <a:pt x="530822" y="171435"/>
                        <a:pt x="533455" y="168967"/>
                        <a:pt x="536009" y="166413"/>
                      </a:cubicBezTo>
                      <a:cubicBezTo>
                        <a:pt x="539438" y="165382"/>
                        <a:pt x="542824" y="164248"/>
                        <a:pt x="546305" y="163408"/>
                      </a:cubicBezTo>
                      <a:lnTo>
                        <a:pt x="552158" y="162023"/>
                      </a:lnTo>
                      <a:lnTo>
                        <a:pt x="555076" y="161365"/>
                      </a:lnTo>
                      <a:lnTo>
                        <a:pt x="558046" y="160880"/>
                      </a:lnTo>
                      <a:cubicBezTo>
                        <a:pt x="562004" y="160230"/>
                        <a:pt x="565944" y="159468"/>
                        <a:pt x="569970" y="159139"/>
                      </a:cubicBezTo>
                      <a:lnTo>
                        <a:pt x="575945" y="158507"/>
                      </a:lnTo>
                      <a:cubicBezTo>
                        <a:pt x="577936" y="158334"/>
                        <a:pt x="579963" y="158291"/>
                        <a:pt x="581972" y="158178"/>
                      </a:cubicBezTo>
                      <a:lnTo>
                        <a:pt x="588007" y="157892"/>
                      </a:lnTo>
                      <a:lnTo>
                        <a:pt x="594042" y="157927"/>
                      </a:lnTo>
                      <a:lnTo>
                        <a:pt x="600078" y="157988"/>
                      </a:lnTo>
                      <a:lnTo>
                        <a:pt x="606122" y="158369"/>
                      </a:lnTo>
                      <a:cubicBezTo>
                        <a:pt x="608122" y="158499"/>
                        <a:pt x="610148" y="158585"/>
                        <a:pt x="612148" y="158767"/>
                      </a:cubicBezTo>
                      <a:lnTo>
                        <a:pt x="618149" y="159468"/>
                      </a:lnTo>
                      <a:cubicBezTo>
                        <a:pt x="620158" y="159711"/>
                        <a:pt x="622167" y="159910"/>
                        <a:pt x="624150" y="160187"/>
                      </a:cubicBezTo>
                      <a:lnTo>
                        <a:pt x="630133" y="161217"/>
                      </a:lnTo>
                      <a:lnTo>
                        <a:pt x="636091" y="162239"/>
                      </a:lnTo>
                      <a:lnTo>
                        <a:pt x="641996" y="163555"/>
                      </a:lnTo>
                      <a:lnTo>
                        <a:pt x="647902" y="164889"/>
                      </a:lnTo>
                      <a:lnTo>
                        <a:pt x="653738" y="166534"/>
                      </a:lnTo>
                      <a:lnTo>
                        <a:pt x="659557" y="168162"/>
                      </a:lnTo>
                      <a:cubicBezTo>
                        <a:pt x="661497" y="168733"/>
                        <a:pt x="663393" y="169461"/>
                        <a:pt x="665298" y="170093"/>
                      </a:cubicBezTo>
                      <a:cubicBezTo>
                        <a:pt x="669108" y="171401"/>
                        <a:pt x="672953" y="172639"/>
                        <a:pt x="676667" y="174241"/>
                      </a:cubicBezTo>
                      <a:cubicBezTo>
                        <a:pt x="680382" y="175799"/>
                        <a:pt x="684192" y="177133"/>
                        <a:pt x="687803" y="178951"/>
                      </a:cubicBezTo>
                      <a:lnTo>
                        <a:pt x="693267" y="181523"/>
                      </a:lnTo>
                      <a:cubicBezTo>
                        <a:pt x="695103" y="182354"/>
                        <a:pt x="696930" y="183203"/>
                        <a:pt x="698670" y="184225"/>
                      </a:cubicBezTo>
                      <a:cubicBezTo>
                        <a:pt x="702186" y="186173"/>
                        <a:pt x="705797" y="187991"/>
                        <a:pt x="709269" y="190026"/>
                      </a:cubicBezTo>
                      <a:lnTo>
                        <a:pt x="719547" y="196365"/>
                      </a:lnTo>
                      <a:cubicBezTo>
                        <a:pt x="720153" y="196720"/>
                        <a:pt x="720829" y="197023"/>
                        <a:pt x="721556" y="197205"/>
                      </a:cubicBezTo>
                      <a:cubicBezTo>
                        <a:pt x="725280" y="198097"/>
                        <a:pt x="729003" y="195811"/>
                        <a:pt x="729895" y="192087"/>
                      </a:cubicBezTo>
                      <a:lnTo>
                        <a:pt x="732726" y="180363"/>
                      </a:lnTo>
                      <a:cubicBezTo>
                        <a:pt x="733748" y="176457"/>
                        <a:pt x="735021" y="172630"/>
                        <a:pt x="736155" y="168768"/>
                      </a:cubicBezTo>
                      <a:cubicBezTo>
                        <a:pt x="736683" y="166828"/>
                        <a:pt x="737376" y="164941"/>
                        <a:pt x="738086" y="163053"/>
                      </a:cubicBezTo>
                      <a:lnTo>
                        <a:pt x="740156" y="157382"/>
                      </a:lnTo>
                      <a:cubicBezTo>
                        <a:pt x="741437" y="153563"/>
                        <a:pt x="743212" y="149917"/>
                        <a:pt x="744754" y="146185"/>
                      </a:cubicBezTo>
                      <a:cubicBezTo>
                        <a:pt x="746252" y="142436"/>
                        <a:pt x="748105" y="138851"/>
                        <a:pt x="749897" y="135240"/>
                      </a:cubicBezTo>
                      <a:cubicBezTo>
                        <a:pt x="750807" y="133456"/>
                        <a:pt x="751655" y="131612"/>
                        <a:pt x="752616" y="129837"/>
                      </a:cubicBezTo>
                      <a:lnTo>
                        <a:pt x="755586" y="124581"/>
                      </a:lnTo>
                      <a:lnTo>
                        <a:pt x="758574" y="119316"/>
                      </a:lnTo>
                      <a:lnTo>
                        <a:pt x="761847" y="114207"/>
                      </a:lnTo>
                      <a:lnTo>
                        <a:pt x="765085" y="109090"/>
                      </a:lnTo>
                      <a:lnTo>
                        <a:pt x="768592" y="104189"/>
                      </a:lnTo>
                      <a:lnTo>
                        <a:pt x="772108" y="99244"/>
                      </a:lnTo>
                      <a:cubicBezTo>
                        <a:pt x="773320" y="97634"/>
                        <a:pt x="774628" y="96075"/>
                        <a:pt x="775866" y="94508"/>
                      </a:cubicBezTo>
                      <a:lnTo>
                        <a:pt x="779633" y="89771"/>
                      </a:lnTo>
                      <a:cubicBezTo>
                        <a:pt x="780949" y="88239"/>
                        <a:pt x="782326" y="86749"/>
                        <a:pt x="783650" y="85242"/>
                      </a:cubicBezTo>
                      <a:lnTo>
                        <a:pt x="787677" y="80731"/>
                      </a:lnTo>
                      <a:lnTo>
                        <a:pt x="791920" y="76419"/>
                      </a:lnTo>
                      <a:lnTo>
                        <a:pt x="796171" y="72141"/>
                      </a:lnTo>
                      <a:lnTo>
                        <a:pt x="800666" y="68115"/>
                      </a:lnTo>
                      <a:cubicBezTo>
                        <a:pt x="802172" y="66773"/>
                        <a:pt x="803618" y="65379"/>
                        <a:pt x="805177" y="64106"/>
                      </a:cubicBezTo>
                      <a:lnTo>
                        <a:pt x="809870" y="60313"/>
                      </a:lnTo>
                      <a:cubicBezTo>
                        <a:pt x="812944" y="57724"/>
                        <a:pt x="816269" y="55490"/>
                        <a:pt x="819551" y="53161"/>
                      </a:cubicBezTo>
                      <a:lnTo>
                        <a:pt x="822010" y="51412"/>
                      </a:lnTo>
                      <a:lnTo>
                        <a:pt x="824547" y="49836"/>
                      </a:lnTo>
                      <a:lnTo>
                        <a:pt x="829656" y="46684"/>
                      </a:lnTo>
                      <a:cubicBezTo>
                        <a:pt x="832722" y="44831"/>
                        <a:pt x="835951" y="43246"/>
                        <a:pt x="839129" y="41540"/>
                      </a:cubicBezTo>
                      <a:cubicBezTo>
                        <a:pt x="842731" y="41575"/>
                        <a:pt x="846334" y="41471"/>
                        <a:pt x="849936" y="41713"/>
                      </a:cubicBezTo>
                      <a:lnTo>
                        <a:pt x="855919" y="42120"/>
                      </a:lnTo>
                      <a:lnTo>
                        <a:pt x="858898" y="42354"/>
                      </a:lnTo>
                      <a:lnTo>
                        <a:pt x="861894" y="42761"/>
                      </a:lnTo>
                      <a:cubicBezTo>
                        <a:pt x="865860" y="43289"/>
                        <a:pt x="869860" y="43739"/>
                        <a:pt x="873792" y="44614"/>
                      </a:cubicBezTo>
                      <a:lnTo>
                        <a:pt x="879697" y="45774"/>
                      </a:lnTo>
                      <a:cubicBezTo>
                        <a:pt x="881671" y="46190"/>
                        <a:pt x="883594" y="46736"/>
                        <a:pt x="885559" y="47220"/>
                      </a:cubicBezTo>
                      <a:lnTo>
                        <a:pt x="891413" y="48719"/>
                      </a:lnTo>
                      <a:lnTo>
                        <a:pt x="897171" y="50546"/>
                      </a:lnTo>
                      <a:lnTo>
                        <a:pt x="902921" y="52390"/>
                      </a:lnTo>
                      <a:lnTo>
                        <a:pt x="908575" y="54529"/>
                      </a:lnTo>
                      <a:cubicBezTo>
                        <a:pt x="910454" y="55247"/>
                        <a:pt x="912368" y="55923"/>
                        <a:pt x="914230" y="56676"/>
                      </a:cubicBezTo>
                      <a:lnTo>
                        <a:pt x="919771" y="59110"/>
                      </a:lnTo>
                      <a:cubicBezTo>
                        <a:pt x="921616" y="59949"/>
                        <a:pt x="923477" y="60720"/>
                        <a:pt x="925296" y="61569"/>
                      </a:cubicBezTo>
                      <a:lnTo>
                        <a:pt x="930682" y="64305"/>
                      </a:lnTo>
                      <a:lnTo>
                        <a:pt x="936094" y="67041"/>
                      </a:lnTo>
                      <a:lnTo>
                        <a:pt x="941332" y="70072"/>
                      </a:lnTo>
                      <a:lnTo>
                        <a:pt x="946580" y="73085"/>
                      </a:lnTo>
                      <a:lnTo>
                        <a:pt x="951663" y="76358"/>
                      </a:lnTo>
                      <a:lnTo>
                        <a:pt x="956746" y="79657"/>
                      </a:lnTo>
                      <a:cubicBezTo>
                        <a:pt x="958417" y="80774"/>
                        <a:pt x="960027" y="82004"/>
                        <a:pt x="961673" y="83164"/>
                      </a:cubicBezTo>
                      <a:cubicBezTo>
                        <a:pt x="964937" y="85546"/>
                        <a:pt x="968245" y="87858"/>
                        <a:pt x="971310" y="90473"/>
                      </a:cubicBezTo>
                      <a:cubicBezTo>
                        <a:pt x="974402" y="93062"/>
                        <a:pt x="977649" y="95460"/>
                        <a:pt x="980558" y="98249"/>
                      </a:cubicBezTo>
                      <a:lnTo>
                        <a:pt x="985026" y="102327"/>
                      </a:lnTo>
                      <a:cubicBezTo>
                        <a:pt x="986542" y="103678"/>
                        <a:pt x="988022" y="105020"/>
                        <a:pt x="989399" y="106492"/>
                      </a:cubicBezTo>
                      <a:cubicBezTo>
                        <a:pt x="992187" y="109401"/>
                        <a:pt x="995106" y="112172"/>
                        <a:pt x="997816" y="115168"/>
                      </a:cubicBezTo>
                      <a:lnTo>
                        <a:pt x="1005756" y="124252"/>
                      </a:lnTo>
                      <a:cubicBezTo>
                        <a:pt x="1006224" y="124771"/>
                        <a:pt x="1006813" y="125265"/>
                        <a:pt x="1007445" y="125655"/>
                      </a:cubicBezTo>
                      <a:cubicBezTo>
                        <a:pt x="1010735" y="127594"/>
                        <a:pt x="1014961" y="126512"/>
                        <a:pt x="1016909" y="123239"/>
                      </a:cubicBezTo>
                      <a:lnTo>
                        <a:pt x="1023074" y="112839"/>
                      </a:lnTo>
                      <a:cubicBezTo>
                        <a:pt x="1025196" y="109427"/>
                        <a:pt x="1027560" y="106154"/>
                        <a:pt x="1029759" y="102795"/>
                      </a:cubicBezTo>
                      <a:cubicBezTo>
                        <a:pt x="1030850" y="101097"/>
                        <a:pt x="1032062" y="99487"/>
                        <a:pt x="1033309" y="97902"/>
                      </a:cubicBezTo>
                      <a:lnTo>
                        <a:pt x="1036946" y="93079"/>
                      </a:lnTo>
                      <a:cubicBezTo>
                        <a:pt x="1039301" y="89815"/>
                        <a:pt x="1042064" y="86836"/>
                        <a:pt x="1044644" y="83753"/>
                      </a:cubicBezTo>
                      <a:cubicBezTo>
                        <a:pt x="1047190" y="80619"/>
                        <a:pt x="1050013" y="77744"/>
                        <a:pt x="1052784" y="74800"/>
                      </a:cubicBezTo>
                      <a:cubicBezTo>
                        <a:pt x="1054178" y="73371"/>
                        <a:pt x="1055529" y="71856"/>
                        <a:pt x="1056975" y="70444"/>
                      </a:cubicBezTo>
                      <a:lnTo>
                        <a:pt x="1061365" y="66296"/>
                      </a:lnTo>
                      <a:lnTo>
                        <a:pt x="1065781" y="62132"/>
                      </a:lnTo>
                      <a:lnTo>
                        <a:pt x="1070379" y="58235"/>
                      </a:lnTo>
                      <a:lnTo>
                        <a:pt x="1075003" y="54295"/>
                      </a:lnTo>
                      <a:lnTo>
                        <a:pt x="1079817" y="50632"/>
                      </a:lnTo>
                      <a:lnTo>
                        <a:pt x="1084632" y="46961"/>
                      </a:lnTo>
                      <a:cubicBezTo>
                        <a:pt x="1086260" y="45783"/>
                        <a:pt x="1087957" y="44657"/>
                        <a:pt x="1089619" y="43523"/>
                      </a:cubicBezTo>
                      <a:lnTo>
                        <a:pt x="1094616" y="40129"/>
                      </a:lnTo>
                      <a:cubicBezTo>
                        <a:pt x="1096304" y="39029"/>
                        <a:pt x="1098045" y="38016"/>
                        <a:pt x="1099777" y="36968"/>
                      </a:cubicBezTo>
                      <a:lnTo>
                        <a:pt x="1104955" y="33834"/>
                      </a:lnTo>
                      <a:lnTo>
                        <a:pt x="1110263" y="30993"/>
                      </a:lnTo>
                      <a:lnTo>
                        <a:pt x="1115605" y="28136"/>
                      </a:lnTo>
                      <a:lnTo>
                        <a:pt x="1121087" y="25607"/>
                      </a:lnTo>
                      <a:cubicBezTo>
                        <a:pt x="1122914" y="24776"/>
                        <a:pt x="1124723" y="23876"/>
                        <a:pt x="1126585" y="23088"/>
                      </a:cubicBezTo>
                      <a:lnTo>
                        <a:pt x="1132179" y="20888"/>
                      </a:lnTo>
                      <a:cubicBezTo>
                        <a:pt x="1135885" y="19295"/>
                        <a:pt x="1139730" y="18152"/>
                        <a:pt x="1143540" y="16896"/>
                      </a:cubicBezTo>
                      <a:lnTo>
                        <a:pt x="1146397" y="15953"/>
                      </a:lnTo>
                      <a:lnTo>
                        <a:pt x="1149298" y="15190"/>
                      </a:lnTo>
                      <a:lnTo>
                        <a:pt x="1155117" y="13675"/>
                      </a:lnTo>
                      <a:cubicBezTo>
                        <a:pt x="1158606" y="12809"/>
                        <a:pt x="1162157" y="12246"/>
                        <a:pt x="1165707" y="11571"/>
                      </a:cubicBezTo>
                      <a:cubicBezTo>
                        <a:pt x="1169127" y="12653"/>
                        <a:pt x="1172591" y="13623"/>
                        <a:pt x="1175959" y="14887"/>
                      </a:cubicBezTo>
                      <a:lnTo>
                        <a:pt x="1181553" y="17070"/>
                      </a:lnTo>
                      <a:lnTo>
                        <a:pt x="1184350" y="18161"/>
                      </a:lnTo>
                      <a:lnTo>
                        <a:pt x="1187069" y="19434"/>
                      </a:lnTo>
                      <a:cubicBezTo>
                        <a:pt x="1190706" y="21113"/>
                        <a:pt x="1194395" y="22707"/>
                        <a:pt x="1197901" y="24707"/>
                      </a:cubicBezTo>
                      <a:lnTo>
                        <a:pt x="1203201" y="27547"/>
                      </a:lnTo>
                      <a:cubicBezTo>
                        <a:pt x="1204959" y="28526"/>
                        <a:pt x="1206630" y="29643"/>
                        <a:pt x="1208362" y="30656"/>
                      </a:cubicBezTo>
                      <a:lnTo>
                        <a:pt x="1213505" y="33799"/>
                      </a:lnTo>
                      <a:lnTo>
                        <a:pt x="1218484" y="37245"/>
                      </a:lnTo>
                      <a:lnTo>
                        <a:pt x="1223446" y="40709"/>
                      </a:lnTo>
                      <a:lnTo>
                        <a:pt x="1228217" y="44415"/>
                      </a:lnTo>
                      <a:cubicBezTo>
                        <a:pt x="1229810" y="45671"/>
                        <a:pt x="1231412" y="46866"/>
                        <a:pt x="1232971" y="48156"/>
                      </a:cubicBezTo>
                      <a:lnTo>
                        <a:pt x="1237543" y="52113"/>
                      </a:lnTo>
                      <a:cubicBezTo>
                        <a:pt x="1239058" y="53438"/>
                        <a:pt x="1240608" y="54737"/>
                        <a:pt x="1242106" y="56088"/>
                      </a:cubicBezTo>
                      <a:lnTo>
                        <a:pt x="1246462" y="60287"/>
                      </a:lnTo>
                      <a:lnTo>
                        <a:pt x="1250808" y="64487"/>
                      </a:lnTo>
                      <a:lnTo>
                        <a:pt x="1254948" y="68920"/>
                      </a:lnTo>
                      <a:lnTo>
                        <a:pt x="1259069" y="73362"/>
                      </a:lnTo>
                      <a:lnTo>
                        <a:pt x="1262957" y="77995"/>
                      </a:lnTo>
                      <a:lnTo>
                        <a:pt x="1266845" y="82636"/>
                      </a:lnTo>
                      <a:cubicBezTo>
                        <a:pt x="1268109" y="84203"/>
                        <a:pt x="1269278" y="85849"/>
                        <a:pt x="1270517" y="87442"/>
                      </a:cubicBezTo>
                      <a:cubicBezTo>
                        <a:pt x="1272932" y="90672"/>
                        <a:pt x="1275409" y="93867"/>
                        <a:pt x="1277574" y="97279"/>
                      </a:cubicBezTo>
                      <a:cubicBezTo>
                        <a:pt x="1279764" y="100656"/>
                        <a:pt x="1282163" y="103903"/>
                        <a:pt x="1284120" y="107427"/>
                      </a:cubicBezTo>
                      <a:lnTo>
                        <a:pt x="1287185" y="112657"/>
                      </a:lnTo>
                      <a:cubicBezTo>
                        <a:pt x="1288224" y="114354"/>
                        <a:pt x="1289246" y="116095"/>
                        <a:pt x="1290129" y="117922"/>
                      </a:cubicBezTo>
                      <a:cubicBezTo>
                        <a:pt x="1291956" y="121507"/>
                        <a:pt x="1293905" y="125031"/>
                        <a:pt x="1295611" y="128677"/>
                      </a:cubicBezTo>
                      <a:lnTo>
                        <a:pt x="1300529" y="139708"/>
                      </a:lnTo>
                      <a:cubicBezTo>
                        <a:pt x="1300823" y="140349"/>
                        <a:pt x="1301213" y="140981"/>
                        <a:pt x="1301724" y="141544"/>
                      </a:cubicBezTo>
                      <a:cubicBezTo>
                        <a:pt x="1304278" y="144350"/>
                        <a:pt x="1308651" y="144592"/>
                        <a:pt x="1311491" y="142011"/>
                      </a:cubicBezTo>
                      <a:lnTo>
                        <a:pt x="1320436" y="133907"/>
                      </a:lnTo>
                      <a:cubicBezTo>
                        <a:pt x="1323484" y="131257"/>
                        <a:pt x="1326679" y="128824"/>
                        <a:pt x="1329797" y="126261"/>
                      </a:cubicBezTo>
                      <a:cubicBezTo>
                        <a:pt x="1331338" y="124953"/>
                        <a:pt x="1332966" y="123793"/>
                        <a:pt x="1334620" y="122624"/>
                      </a:cubicBezTo>
                      <a:lnTo>
                        <a:pt x="1339530" y="119108"/>
                      </a:lnTo>
                      <a:cubicBezTo>
                        <a:pt x="1342742" y="116666"/>
                        <a:pt x="1346240" y="114640"/>
                        <a:pt x="1349626" y="112449"/>
                      </a:cubicBezTo>
                      <a:cubicBezTo>
                        <a:pt x="1352977" y="110207"/>
                        <a:pt x="1356536" y="108284"/>
                        <a:pt x="1360043" y="106293"/>
                      </a:cubicBezTo>
                      <a:cubicBezTo>
                        <a:pt x="1361818" y="105332"/>
                        <a:pt x="1363541" y="104284"/>
                        <a:pt x="1365334" y="103366"/>
                      </a:cubicBezTo>
                      <a:lnTo>
                        <a:pt x="1370763" y="100690"/>
                      </a:lnTo>
                      <a:lnTo>
                        <a:pt x="1376192" y="98023"/>
                      </a:lnTo>
                      <a:lnTo>
                        <a:pt x="1381760" y="95651"/>
                      </a:lnTo>
                      <a:lnTo>
                        <a:pt x="1387328" y="93269"/>
                      </a:lnTo>
                      <a:lnTo>
                        <a:pt x="1392991" y="91157"/>
                      </a:lnTo>
                      <a:lnTo>
                        <a:pt x="1398680" y="89079"/>
                      </a:lnTo>
                      <a:cubicBezTo>
                        <a:pt x="1400593" y="88438"/>
                        <a:pt x="1402524" y="87875"/>
                        <a:pt x="1404455" y="87269"/>
                      </a:cubicBezTo>
                      <a:lnTo>
                        <a:pt x="1410240" y="85485"/>
                      </a:lnTo>
                      <a:cubicBezTo>
                        <a:pt x="1412188" y="84948"/>
                        <a:pt x="1414145" y="84498"/>
                        <a:pt x="1416102" y="83996"/>
                      </a:cubicBezTo>
                      <a:lnTo>
                        <a:pt x="1421964" y="82515"/>
                      </a:lnTo>
                      <a:lnTo>
                        <a:pt x="1427904" y="81381"/>
                      </a:lnTo>
                      <a:lnTo>
                        <a:pt x="1433844" y="80212"/>
                      </a:lnTo>
                      <a:lnTo>
                        <a:pt x="1439828" y="79415"/>
                      </a:lnTo>
                      <a:cubicBezTo>
                        <a:pt x="1441811" y="79164"/>
                        <a:pt x="1443802" y="78826"/>
                        <a:pt x="1445811" y="78644"/>
                      </a:cubicBezTo>
                      <a:lnTo>
                        <a:pt x="1451812" y="78177"/>
                      </a:lnTo>
                      <a:cubicBezTo>
                        <a:pt x="1455812" y="77752"/>
                        <a:pt x="1459830" y="77787"/>
                        <a:pt x="1463839" y="77692"/>
                      </a:cubicBezTo>
                      <a:lnTo>
                        <a:pt x="1466853" y="77631"/>
                      </a:lnTo>
                      <a:lnTo>
                        <a:pt x="1469849" y="77778"/>
                      </a:lnTo>
                      <a:lnTo>
                        <a:pt x="1475841" y="78038"/>
                      </a:lnTo>
                      <a:cubicBezTo>
                        <a:pt x="1479434" y="78229"/>
                        <a:pt x="1482985" y="78748"/>
                        <a:pt x="1486552" y="79129"/>
                      </a:cubicBezTo>
                      <a:cubicBezTo>
                        <a:pt x="1489522" y="81181"/>
                        <a:pt x="1492544" y="83130"/>
                        <a:pt x="1495393" y="85329"/>
                      </a:cubicBezTo>
                      <a:lnTo>
                        <a:pt x="1500112" y="89061"/>
                      </a:lnTo>
                      <a:lnTo>
                        <a:pt x="1502459" y="90932"/>
                      </a:lnTo>
                      <a:lnTo>
                        <a:pt x="1504693" y="92940"/>
                      </a:lnTo>
                      <a:cubicBezTo>
                        <a:pt x="1507672" y="95633"/>
                        <a:pt x="1510720" y="98249"/>
                        <a:pt x="1513473" y="101175"/>
                      </a:cubicBezTo>
                      <a:lnTo>
                        <a:pt x="1517708" y="105479"/>
                      </a:lnTo>
                      <a:cubicBezTo>
                        <a:pt x="1519102" y="106908"/>
                        <a:pt x="1520392" y="108475"/>
                        <a:pt x="1521717" y="109973"/>
                      </a:cubicBezTo>
                      <a:lnTo>
                        <a:pt x="1525726" y="114493"/>
                      </a:lnTo>
                      <a:lnTo>
                        <a:pt x="1529449" y="119255"/>
                      </a:lnTo>
                      <a:lnTo>
                        <a:pt x="1533173" y="124018"/>
                      </a:lnTo>
                      <a:lnTo>
                        <a:pt x="1536636" y="128980"/>
                      </a:lnTo>
                      <a:cubicBezTo>
                        <a:pt x="1537788" y="130616"/>
                        <a:pt x="1538974" y="132253"/>
                        <a:pt x="1540083" y="133933"/>
                      </a:cubicBezTo>
                      <a:lnTo>
                        <a:pt x="1543287" y="139076"/>
                      </a:lnTo>
                      <a:cubicBezTo>
                        <a:pt x="1544343" y="140782"/>
                        <a:pt x="1545443" y="142496"/>
                        <a:pt x="1546464" y="144220"/>
                      </a:cubicBezTo>
                      <a:lnTo>
                        <a:pt x="1549383" y="149519"/>
                      </a:lnTo>
                      <a:lnTo>
                        <a:pt x="1552301" y="154818"/>
                      </a:lnTo>
                      <a:lnTo>
                        <a:pt x="1554950" y="160265"/>
                      </a:lnTo>
                      <a:lnTo>
                        <a:pt x="1557591" y="165711"/>
                      </a:lnTo>
                      <a:lnTo>
                        <a:pt x="1559938" y="171305"/>
                      </a:lnTo>
                      <a:lnTo>
                        <a:pt x="1562285" y="176882"/>
                      </a:lnTo>
                      <a:cubicBezTo>
                        <a:pt x="1563055" y="178743"/>
                        <a:pt x="1563679" y="180674"/>
                        <a:pt x="1564371" y="182553"/>
                      </a:cubicBezTo>
                      <a:cubicBezTo>
                        <a:pt x="1565722" y="186363"/>
                        <a:pt x="1567160" y="190139"/>
                        <a:pt x="1568216" y="194044"/>
                      </a:cubicBezTo>
                      <a:cubicBezTo>
                        <a:pt x="1569316" y="197897"/>
                        <a:pt x="1570649" y="201725"/>
                        <a:pt x="1571472" y="205665"/>
                      </a:cubicBezTo>
                      <a:lnTo>
                        <a:pt x="1572875" y="211536"/>
                      </a:lnTo>
                      <a:cubicBezTo>
                        <a:pt x="1573368" y="213501"/>
                        <a:pt x="1573827" y="215475"/>
                        <a:pt x="1574148" y="217458"/>
                      </a:cubicBezTo>
                      <a:cubicBezTo>
                        <a:pt x="1574814" y="221415"/>
                        <a:pt x="1575637" y="225373"/>
                        <a:pt x="1576191" y="229373"/>
                      </a:cubicBezTo>
                      <a:lnTo>
                        <a:pt x="1577655" y="241349"/>
                      </a:lnTo>
                      <a:cubicBezTo>
                        <a:pt x="1577732" y="242050"/>
                        <a:pt x="1577932" y="242778"/>
                        <a:pt x="1578243" y="243436"/>
                      </a:cubicBezTo>
                      <a:cubicBezTo>
                        <a:pt x="1579863" y="246899"/>
                        <a:pt x="1583967" y="248388"/>
                        <a:pt x="1587439" y="246787"/>
                      </a:cubicBezTo>
                      <a:lnTo>
                        <a:pt x="1598376" y="241678"/>
                      </a:lnTo>
                      <a:cubicBezTo>
                        <a:pt x="1602056" y="240032"/>
                        <a:pt x="1605840" y="238656"/>
                        <a:pt x="1609572" y="237140"/>
                      </a:cubicBezTo>
                      <a:cubicBezTo>
                        <a:pt x="1611425" y="236335"/>
                        <a:pt x="1613330" y="235712"/>
                        <a:pt x="1615252" y="235097"/>
                      </a:cubicBezTo>
                      <a:lnTo>
                        <a:pt x="1620993" y="233157"/>
                      </a:lnTo>
                      <a:cubicBezTo>
                        <a:pt x="1624777" y="231789"/>
                        <a:pt x="1628717" y="230888"/>
                        <a:pt x="1632588" y="229771"/>
                      </a:cubicBezTo>
                      <a:cubicBezTo>
                        <a:pt x="1636450" y="228620"/>
                        <a:pt x="1640416" y="227841"/>
                        <a:pt x="1644355" y="226983"/>
                      </a:cubicBezTo>
                      <a:cubicBezTo>
                        <a:pt x="1646338" y="226576"/>
                        <a:pt x="1648295" y="226083"/>
                        <a:pt x="1650278" y="225745"/>
                      </a:cubicBezTo>
                      <a:lnTo>
                        <a:pt x="1656253" y="224784"/>
                      </a:lnTo>
                      <a:lnTo>
                        <a:pt x="1662228" y="223840"/>
                      </a:lnTo>
                      <a:lnTo>
                        <a:pt x="1668246" y="223199"/>
                      </a:lnTo>
                      <a:lnTo>
                        <a:pt x="1674264" y="222567"/>
                      </a:lnTo>
                      <a:lnTo>
                        <a:pt x="1680299" y="222221"/>
                      </a:lnTo>
                      <a:lnTo>
                        <a:pt x="1686343" y="221900"/>
                      </a:lnTo>
                      <a:cubicBezTo>
                        <a:pt x="1688361" y="221866"/>
                        <a:pt x="1690379" y="221900"/>
                        <a:pt x="1692396" y="221883"/>
                      </a:cubicBezTo>
                      <a:lnTo>
                        <a:pt x="1698440" y="221883"/>
                      </a:lnTo>
                      <a:cubicBezTo>
                        <a:pt x="1700458" y="221952"/>
                        <a:pt x="1702475" y="222082"/>
                        <a:pt x="1704484" y="222186"/>
                      </a:cubicBezTo>
                      <a:lnTo>
                        <a:pt x="1710528" y="222507"/>
                      </a:lnTo>
                      <a:lnTo>
                        <a:pt x="1716512" y="223147"/>
                      </a:lnTo>
                      <a:lnTo>
                        <a:pt x="1722530" y="223805"/>
                      </a:lnTo>
                      <a:lnTo>
                        <a:pt x="1728487" y="224801"/>
                      </a:lnTo>
                      <a:cubicBezTo>
                        <a:pt x="1730461" y="225148"/>
                        <a:pt x="1732462" y="225416"/>
                        <a:pt x="1734436" y="225832"/>
                      </a:cubicBezTo>
                      <a:lnTo>
                        <a:pt x="1740307" y="227148"/>
                      </a:lnTo>
                      <a:cubicBezTo>
                        <a:pt x="1744264" y="227927"/>
                        <a:pt x="1748065" y="229131"/>
                        <a:pt x="1751945" y="230248"/>
                      </a:cubicBezTo>
                      <a:lnTo>
                        <a:pt x="1754837" y="231070"/>
                      </a:lnTo>
                      <a:lnTo>
                        <a:pt x="1757660" y="232083"/>
                      </a:lnTo>
                      <a:lnTo>
                        <a:pt x="1763314" y="234092"/>
                      </a:lnTo>
                      <a:cubicBezTo>
                        <a:pt x="1766691" y="235348"/>
                        <a:pt x="1769938" y="236898"/>
                        <a:pt x="1773237" y="238301"/>
                      </a:cubicBezTo>
                      <a:cubicBezTo>
                        <a:pt x="1775446" y="241141"/>
                        <a:pt x="1777757" y="243886"/>
                        <a:pt x="1779827" y="246839"/>
                      </a:cubicBezTo>
                      <a:lnTo>
                        <a:pt x="1783230" y="251774"/>
                      </a:lnTo>
                      <a:lnTo>
                        <a:pt x="1784927" y="254259"/>
                      </a:lnTo>
                      <a:lnTo>
                        <a:pt x="1786477" y="256831"/>
                      </a:lnTo>
                      <a:cubicBezTo>
                        <a:pt x="1788521" y="260269"/>
                        <a:pt x="1790668" y="263681"/>
                        <a:pt x="1792443" y="267291"/>
                      </a:cubicBezTo>
                      <a:lnTo>
                        <a:pt x="1795223" y="272643"/>
                      </a:lnTo>
                      <a:cubicBezTo>
                        <a:pt x="1796123" y="274435"/>
                        <a:pt x="1796885" y="276305"/>
                        <a:pt x="1797734" y="278124"/>
                      </a:cubicBezTo>
                      <a:lnTo>
                        <a:pt x="1800202" y="283640"/>
                      </a:lnTo>
                      <a:lnTo>
                        <a:pt x="1802384" y="289268"/>
                      </a:lnTo>
                      <a:lnTo>
                        <a:pt x="1804531" y="294914"/>
                      </a:lnTo>
                      <a:lnTo>
                        <a:pt x="1806376" y="300681"/>
                      </a:lnTo>
                      <a:cubicBezTo>
                        <a:pt x="1806990" y="302612"/>
                        <a:pt x="1807649" y="304499"/>
                        <a:pt x="1808211" y="306439"/>
                      </a:cubicBezTo>
                      <a:lnTo>
                        <a:pt x="1809761" y="312293"/>
                      </a:lnTo>
                      <a:cubicBezTo>
                        <a:pt x="1810264" y="314250"/>
                        <a:pt x="1810818" y="316189"/>
                        <a:pt x="1811285" y="318155"/>
                      </a:cubicBezTo>
                      <a:lnTo>
                        <a:pt x="1812532" y="324086"/>
                      </a:lnTo>
                      <a:lnTo>
                        <a:pt x="1813745" y="330009"/>
                      </a:lnTo>
                      <a:lnTo>
                        <a:pt x="1814654" y="335993"/>
                      </a:lnTo>
                      <a:lnTo>
                        <a:pt x="1815563" y="341985"/>
                      </a:lnTo>
                      <a:lnTo>
                        <a:pt x="1816169" y="347994"/>
                      </a:lnTo>
                      <a:lnTo>
                        <a:pt x="1816775" y="354004"/>
                      </a:lnTo>
                      <a:cubicBezTo>
                        <a:pt x="1816940" y="356021"/>
                        <a:pt x="1816957" y="358030"/>
                        <a:pt x="1817087" y="360039"/>
                      </a:cubicBezTo>
                      <a:cubicBezTo>
                        <a:pt x="1817252" y="364082"/>
                        <a:pt x="1817511" y="368109"/>
                        <a:pt x="1817373" y="372144"/>
                      </a:cubicBezTo>
                      <a:cubicBezTo>
                        <a:pt x="1817295" y="376171"/>
                        <a:pt x="1817433" y="380206"/>
                        <a:pt x="1817061" y="384232"/>
                      </a:cubicBezTo>
                      <a:lnTo>
                        <a:pt x="1816671" y="390250"/>
                      </a:lnTo>
                      <a:cubicBezTo>
                        <a:pt x="1816559" y="392268"/>
                        <a:pt x="1816438" y="394285"/>
                        <a:pt x="1816143" y="396277"/>
                      </a:cubicBezTo>
                      <a:cubicBezTo>
                        <a:pt x="1815606" y="400286"/>
                        <a:pt x="1815234" y="404287"/>
                        <a:pt x="1814585" y="408253"/>
                      </a:cubicBezTo>
                      <a:lnTo>
                        <a:pt x="1812454" y="420124"/>
                      </a:lnTo>
                      <a:cubicBezTo>
                        <a:pt x="1812333" y="420817"/>
                        <a:pt x="1812299" y="421579"/>
                        <a:pt x="1812385" y="422324"/>
                      </a:cubicBezTo>
                      <a:cubicBezTo>
                        <a:pt x="1812913" y="426116"/>
                        <a:pt x="1816412" y="428740"/>
                        <a:pt x="1820196" y="428229"/>
                      </a:cubicBezTo>
                      <a:lnTo>
                        <a:pt x="1832154" y="426567"/>
                      </a:lnTo>
                      <a:cubicBezTo>
                        <a:pt x="1836146" y="426090"/>
                        <a:pt x="1840172" y="425900"/>
                        <a:pt x="1844181" y="425545"/>
                      </a:cubicBezTo>
                      <a:cubicBezTo>
                        <a:pt x="1846190" y="425311"/>
                        <a:pt x="1848216" y="425276"/>
                        <a:pt x="1850217" y="425242"/>
                      </a:cubicBezTo>
                      <a:lnTo>
                        <a:pt x="1856261" y="425103"/>
                      </a:lnTo>
                      <a:cubicBezTo>
                        <a:pt x="1860296" y="424887"/>
                        <a:pt x="1864331" y="425207"/>
                        <a:pt x="1868349" y="425285"/>
                      </a:cubicBezTo>
                      <a:cubicBezTo>
                        <a:pt x="1872384" y="425302"/>
                        <a:pt x="1876402" y="425727"/>
                        <a:pt x="1880420" y="426056"/>
                      </a:cubicBezTo>
                      <a:cubicBezTo>
                        <a:pt x="1882420" y="426264"/>
                        <a:pt x="1884446" y="426385"/>
                        <a:pt x="1886438" y="426636"/>
                      </a:cubicBezTo>
                      <a:lnTo>
                        <a:pt x="1898431" y="428324"/>
                      </a:lnTo>
                      <a:lnTo>
                        <a:pt x="1904379" y="429493"/>
                      </a:lnTo>
                      <a:lnTo>
                        <a:pt x="1910328" y="430645"/>
                      </a:lnTo>
                      <a:lnTo>
                        <a:pt x="1916208" y="432126"/>
                      </a:lnTo>
                      <a:lnTo>
                        <a:pt x="1922070" y="433589"/>
                      </a:lnTo>
                      <a:cubicBezTo>
                        <a:pt x="1924001" y="434143"/>
                        <a:pt x="1925915" y="434784"/>
                        <a:pt x="1927854" y="435364"/>
                      </a:cubicBezTo>
                      <a:lnTo>
                        <a:pt x="1933647" y="437148"/>
                      </a:lnTo>
                      <a:cubicBezTo>
                        <a:pt x="1935552" y="437797"/>
                        <a:pt x="1937440" y="438525"/>
                        <a:pt x="1939319" y="439217"/>
                      </a:cubicBezTo>
                      <a:lnTo>
                        <a:pt x="1944999" y="441305"/>
                      </a:lnTo>
                      <a:lnTo>
                        <a:pt x="1950550" y="443677"/>
                      </a:lnTo>
                      <a:lnTo>
                        <a:pt x="1956100" y="446076"/>
                      </a:lnTo>
                      <a:lnTo>
                        <a:pt x="1961495" y="448769"/>
                      </a:lnTo>
                      <a:cubicBezTo>
                        <a:pt x="1963279" y="449695"/>
                        <a:pt x="1965114" y="450544"/>
                        <a:pt x="1966872" y="451505"/>
                      </a:cubicBezTo>
                      <a:lnTo>
                        <a:pt x="1972102" y="454527"/>
                      </a:lnTo>
                      <a:cubicBezTo>
                        <a:pt x="1975652" y="456415"/>
                        <a:pt x="1978951" y="458709"/>
                        <a:pt x="1982320" y="460909"/>
                      </a:cubicBezTo>
                      <a:lnTo>
                        <a:pt x="1984822" y="462545"/>
                      </a:lnTo>
                      <a:lnTo>
                        <a:pt x="1987238" y="464337"/>
                      </a:lnTo>
                      <a:lnTo>
                        <a:pt x="1992027" y="467940"/>
                      </a:lnTo>
                      <a:cubicBezTo>
                        <a:pt x="1994901" y="470139"/>
                        <a:pt x="1997560" y="472590"/>
                        <a:pt x="2000296" y="474928"/>
                      </a:cubicBezTo>
                      <a:cubicBezTo>
                        <a:pt x="2001578" y="478279"/>
                        <a:pt x="2002972" y="481578"/>
                        <a:pt x="2004080" y="484989"/>
                      </a:cubicBezTo>
                      <a:lnTo>
                        <a:pt x="2005864" y="490722"/>
                      </a:lnTo>
                      <a:lnTo>
                        <a:pt x="2006765" y="493579"/>
                      </a:lnTo>
                      <a:lnTo>
                        <a:pt x="2007474" y="496506"/>
                      </a:lnTo>
                      <a:cubicBezTo>
                        <a:pt x="2008418" y="500403"/>
                        <a:pt x="2009475" y="504282"/>
                        <a:pt x="2010098" y="508248"/>
                      </a:cubicBezTo>
                      <a:lnTo>
                        <a:pt x="2011172" y="514179"/>
                      </a:lnTo>
                      <a:cubicBezTo>
                        <a:pt x="2011510" y="516162"/>
                        <a:pt x="2011692" y="518171"/>
                        <a:pt x="2011977" y="520163"/>
                      </a:cubicBezTo>
                      <a:lnTo>
                        <a:pt x="2012705" y="526164"/>
                      </a:lnTo>
                      <a:lnTo>
                        <a:pt x="2013120" y="532182"/>
                      </a:lnTo>
                      <a:lnTo>
                        <a:pt x="2013501" y="538208"/>
                      </a:lnTo>
                      <a:lnTo>
                        <a:pt x="2013579" y="544244"/>
                      </a:lnTo>
                      <a:cubicBezTo>
                        <a:pt x="2013596" y="546261"/>
                        <a:pt x="2013666" y="548287"/>
                        <a:pt x="2013640" y="550305"/>
                      </a:cubicBezTo>
                      <a:lnTo>
                        <a:pt x="2013389" y="556349"/>
                      </a:lnTo>
                      <a:cubicBezTo>
                        <a:pt x="2013293" y="558358"/>
                        <a:pt x="2013259" y="560384"/>
                        <a:pt x="2013120" y="562384"/>
                      </a:cubicBezTo>
                      <a:lnTo>
                        <a:pt x="2012557" y="568411"/>
                      </a:lnTo>
                      <a:lnTo>
                        <a:pt x="2011977" y="574429"/>
                      </a:lnTo>
                      <a:lnTo>
                        <a:pt x="2011085" y="580413"/>
                      </a:lnTo>
                      <a:lnTo>
                        <a:pt x="2010193" y="586396"/>
                      </a:lnTo>
                      <a:lnTo>
                        <a:pt x="2009007" y="592336"/>
                      </a:lnTo>
                      <a:lnTo>
                        <a:pt x="2007795" y="598259"/>
                      </a:lnTo>
                      <a:cubicBezTo>
                        <a:pt x="2007371" y="600242"/>
                        <a:pt x="2006799" y="602173"/>
                        <a:pt x="2006306" y="604130"/>
                      </a:cubicBezTo>
                      <a:cubicBezTo>
                        <a:pt x="2005292" y="608035"/>
                        <a:pt x="2004349" y="611958"/>
                        <a:pt x="2003032" y="615785"/>
                      </a:cubicBezTo>
                      <a:cubicBezTo>
                        <a:pt x="2001768" y="619604"/>
                        <a:pt x="2000703" y="623500"/>
                        <a:pt x="1999179" y="627250"/>
                      </a:cubicBezTo>
                      <a:lnTo>
                        <a:pt x="1997023" y="632878"/>
                      </a:lnTo>
                      <a:cubicBezTo>
                        <a:pt x="1996313" y="634792"/>
                        <a:pt x="1995594" y="636662"/>
                        <a:pt x="1994728" y="638472"/>
                      </a:cubicBezTo>
                      <a:cubicBezTo>
                        <a:pt x="1993057" y="642135"/>
                        <a:pt x="1991516" y="645867"/>
                        <a:pt x="1989741" y="649478"/>
                      </a:cubicBezTo>
                      <a:lnTo>
                        <a:pt x="1984173" y="660198"/>
                      </a:lnTo>
                      <a:cubicBezTo>
                        <a:pt x="1983852" y="660821"/>
                        <a:pt x="1983601" y="661540"/>
                        <a:pt x="1983480" y="662259"/>
                      </a:cubicBezTo>
                      <a:cubicBezTo>
                        <a:pt x="1982874" y="666034"/>
                        <a:pt x="1985428" y="669601"/>
                        <a:pt x="1989195" y="670208"/>
                      </a:cubicBezTo>
                      <a:lnTo>
                        <a:pt x="2001119" y="672138"/>
                      </a:lnTo>
                      <a:cubicBezTo>
                        <a:pt x="2005076" y="672866"/>
                        <a:pt x="2008981" y="673862"/>
                        <a:pt x="2012921" y="674693"/>
                      </a:cubicBezTo>
                      <a:cubicBezTo>
                        <a:pt x="2014904" y="675091"/>
                        <a:pt x="2016835" y="675637"/>
                        <a:pt x="2018766" y="676200"/>
                      </a:cubicBezTo>
                      <a:lnTo>
                        <a:pt x="2024594" y="677836"/>
                      </a:lnTo>
                      <a:cubicBezTo>
                        <a:pt x="2028499" y="678832"/>
                        <a:pt x="2032257" y="680321"/>
                        <a:pt x="2036093" y="681577"/>
                      </a:cubicBezTo>
                      <a:cubicBezTo>
                        <a:pt x="2039937" y="682806"/>
                        <a:pt x="2043652" y="684391"/>
                        <a:pt x="2047393" y="685915"/>
                      </a:cubicBezTo>
                      <a:cubicBezTo>
                        <a:pt x="2049255" y="686686"/>
                        <a:pt x="2051151" y="687379"/>
                        <a:pt x="2052978" y="688227"/>
                      </a:cubicBezTo>
                      <a:lnTo>
                        <a:pt x="2058459" y="690799"/>
                      </a:lnTo>
                      <a:lnTo>
                        <a:pt x="2063940" y="693388"/>
                      </a:lnTo>
                      <a:lnTo>
                        <a:pt x="2069266" y="696245"/>
                      </a:lnTo>
                      <a:lnTo>
                        <a:pt x="2074609" y="699103"/>
                      </a:lnTo>
                      <a:lnTo>
                        <a:pt x="2079778" y="702229"/>
                      </a:lnTo>
                      <a:lnTo>
                        <a:pt x="2084956" y="705372"/>
                      </a:lnTo>
                      <a:cubicBezTo>
                        <a:pt x="2086653" y="706472"/>
                        <a:pt x="2088290" y="707641"/>
                        <a:pt x="2089970" y="708775"/>
                      </a:cubicBezTo>
                      <a:lnTo>
                        <a:pt x="2094975" y="712169"/>
                      </a:lnTo>
                      <a:cubicBezTo>
                        <a:pt x="2096602" y="713356"/>
                        <a:pt x="2098170" y="714611"/>
                        <a:pt x="2099798" y="715832"/>
                      </a:cubicBezTo>
                      <a:lnTo>
                        <a:pt x="2104612" y="719504"/>
                      </a:lnTo>
                      <a:lnTo>
                        <a:pt x="2109210" y="723409"/>
                      </a:lnTo>
                      <a:lnTo>
                        <a:pt x="2113800" y="727349"/>
                      </a:lnTo>
                      <a:lnTo>
                        <a:pt x="2118164" y="731505"/>
                      </a:lnTo>
                      <a:cubicBezTo>
                        <a:pt x="2119601" y="732908"/>
                        <a:pt x="2121099" y="734259"/>
                        <a:pt x="2122493" y="735705"/>
                      </a:cubicBezTo>
                      <a:lnTo>
                        <a:pt x="2126606" y="740112"/>
                      </a:lnTo>
                      <a:cubicBezTo>
                        <a:pt x="2129429" y="742987"/>
                        <a:pt x="2131906" y="746148"/>
                        <a:pt x="2134460" y="749222"/>
                      </a:cubicBezTo>
                      <a:lnTo>
                        <a:pt x="2136391" y="751551"/>
                      </a:lnTo>
                      <a:lnTo>
                        <a:pt x="2138158" y="753958"/>
                      </a:lnTo>
                      <a:lnTo>
                        <a:pt x="2141690" y="758833"/>
                      </a:lnTo>
                      <a:cubicBezTo>
                        <a:pt x="2143769" y="761760"/>
                        <a:pt x="2145587" y="764851"/>
                        <a:pt x="2147527" y="767899"/>
                      </a:cubicBezTo>
                      <a:cubicBezTo>
                        <a:pt x="2147761" y="771484"/>
                        <a:pt x="2148124" y="775069"/>
                        <a:pt x="2148168" y="778654"/>
                      </a:cubicBezTo>
                      <a:lnTo>
                        <a:pt x="2148202" y="784672"/>
                      </a:lnTo>
                      <a:lnTo>
                        <a:pt x="2148185" y="787668"/>
                      </a:lnTo>
                      <a:lnTo>
                        <a:pt x="2148012" y="790681"/>
                      </a:lnTo>
                      <a:cubicBezTo>
                        <a:pt x="2147778" y="794673"/>
                        <a:pt x="2147639" y="798682"/>
                        <a:pt x="2147059" y="802674"/>
                      </a:cubicBezTo>
                      <a:lnTo>
                        <a:pt x="2146349" y="808658"/>
                      </a:lnTo>
                      <a:cubicBezTo>
                        <a:pt x="2146072" y="810641"/>
                        <a:pt x="2145648" y="812632"/>
                        <a:pt x="2145327" y="814607"/>
                      </a:cubicBezTo>
                      <a:lnTo>
                        <a:pt x="2144280" y="820555"/>
                      </a:lnTo>
                      <a:lnTo>
                        <a:pt x="2142894" y="826444"/>
                      </a:lnTo>
                      <a:lnTo>
                        <a:pt x="2141491" y="832332"/>
                      </a:lnTo>
                      <a:lnTo>
                        <a:pt x="2139785" y="838116"/>
                      </a:lnTo>
                      <a:cubicBezTo>
                        <a:pt x="2139197" y="840064"/>
                        <a:pt x="2138660" y="841986"/>
                        <a:pt x="2138045" y="843917"/>
                      </a:cubicBezTo>
                      <a:lnTo>
                        <a:pt x="2136019" y="849632"/>
                      </a:lnTo>
                      <a:cubicBezTo>
                        <a:pt x="2135352" y="851520"/>
                        <a:pt x="2134720" y="853425"/>
                        <a:pt x="2133984" y="855313"/>
                      </a:cubicBezTo>
                      <a:lnTo>
                        <a:pt x="2131663" y="860907"/>
                      </a:lnTo>
                      <a:lnTo>
                        <a:pt x="2129334" y="866492"/>
                      </a:lnTo>
                      <a:lnTo>
                        <a:pt x="2126719" y="871947"/>
                      </a:lnTo>
                      <a:lnTo>
                        <a:pt x="2124112" y="877402"/>
                      </a:lnTo>
                      <a:lnTo>
                        <a:pt x="2121212" y="882728"/>
                      </a:lnTo>
                      <a:lnTo>
                        <a:pt x="2118302" y="888044"/>
                      </a:lnTo>
                      <a:cubicBezTo>
                        <a:pt x="2117324" y="889793"/>
                        <a:pt x="2116215" y="891482"/>
                        <a:pt x="2115176" y="893214"/>
                      </a:cubicBezTo>
                      <a:cubicBezTo>
                        <a:pt x="2113046" y="896643"/>
                        <a:pt x="2110994" y="900115"/>
                        <a:pt x="2108604" y="903362"/>
                      </a:cubicBezTo>
                      <a:cubicBezTo>
                        <a:pt x="2106266" y="906644"/>
                        <a:pt x="2104101" y="910073"/>
                        <a:pt x="2101530" y="913190"/>
                      </a:cubicBezTo>
                      <a:lnTo>
                        <a:pt x="2097815" y="917927"/>
                      </a:lnTo>
                      <a:cubicBezTo>
                        <a:pt x="2096585" y="919537"/>
                        <a:pt x="2095356" y="921122"/>
                        <a:pt x="2093987" y="922611"/>
                      </a:cubicBezTo>
                      <a:cubicBezTo>
                        <a:pt x="2091294" y="925633"/>
                        <a:pt x="2088740" y="928725"/>
                        <a:pt x="2085969" y="931643"/>
                      </a:cubicBezTo>
                      <a:lnTo>
                        <a:pt x="2077492" y="940241"/>
                      </a:lnTo>
                      <a:cubicBezTo>
                        <a:pt x="2076998" y="940761"/>
                        <a:pt x="2076565" y="941358"/>
                        <a:pt x="2076228" y="942025"/>
                      </a:cubicBezTo>
                      <a:cubicBezTo>
                        <a:pt x="2074539" y="945445"/>
                        <a:pt x="2075925" y="949593"/>
                        <a:pt x="2079336" y="951299"/>
                      </a:cubicBezTo>
                      <a:lnTo>
                        <a:pt x="2090160" y="956668"/>
                      </a:lnTo>
                      <a:cubicBezTo>
                        <a:pt x="2093736" y="958512"/>
                        <a:pt x="2097165" y="960616"/>
                        <a:pt x="2100698" y="962564"/>
                      </a:cubicBezTo>
                      <a:cubicBezTo>
                        <a:pt x="2102473" y="963534"/>
                        <a:pt x="2104153" y="964625"/>
                        <a:pt x="2105850" y="965734"/>
                      </a:cubicBezTo>
                      <a:lnTo>
                        <a:pt x="2110916" y="969033"/>
                      </a:lnTo>
                      <a:cubicBezTo>
                        <a:pt x="2114362" y="971128"/>
                        <a:pt x="2117514" y="973639"/>
                        <a:pt x="2120796" y="976003"/>
                      </a:cubicBezTo>
                      <a:cubicBezTo>
                        <a:pt x="2124121" y="978289"/>
                        <a:pt x="2127195" y="980904"/>
                        <a:pt x="2130338" y="983450"/>
                      </a:cubicBezTo>
                      <a:cubicBezTo>
                        <a:pt x="2131880" y="984740"/>
                        <a:pt x="2133482" y="985961"/>
                        <a:pt x="2134997" y="987295"/>
                      </a:cubicBezTo>
                      <a:lnTo>
                        <a:pt x="2139465" y="991390"/>
                      </a:lnTo>
                      <a:lnTo>
                        <a:pt x="2143942" y="995469"/>
                      </a:lnTo>
                      <a:lnTo>
                        <a:pt x="2148193" y="999764"/>
                      </a:lnTo>
                      <a:lnTo>
                        <a:pt x="2152445" y="1004076"/>
                      </a:lnTo>
                      <a:lnTo>
                        <a:pt x="2156480" y="1008588"/>
                      </a:lnTo>
                      <a:lnTo>
                        <a:pt x="2160498" y="1013125"/>
                      </a:lnTo>
                      <a:cubicBezTo>
                        <a:pt x="2161780" y="1014657"/>
                        <a:pt x="2163009" y="1016259"/>
                        <a:pt x="2164282" y="1017818"/>
                      </a:cubicBezTo>
                      <a:lnTo>
                        <a:pt x="2168066" y="1022572"/>
                      </a:lnTo>
                      <a:cubicBezTo>
                        <a:pt x="2169278" y="1024165"/>
                        <a:pt x="2170413" y="1025836"/>
                        <a:pt x="2171599" y="1027456"/>
                      </a:cubicBezTo>
                      <a:lnTo>
                        <a:pt x="2175106" y="1032400"/>
                      </a:lnTo>
                      <a:lnTo>
                        <a:pt x="2178344" y="1037483"/>
                      </a:lnTo>
                      <a:lnTo>
                        <a:pt x="2181574" y="1042592"/>
                      </a:lnTo>
                      <a:lnTo>
                        <a:pt x="2184527" y="1047865"/>
                      </a:lnTo>
                      <a:cubicBezTo>
                        <a:pt x="2184925" y="1048593"/>
                        <a:pt x="2185315" y="1049328"/>
                        <a:pt x="2185731" y="1050056"/>
                      </a:cubicBezTo>
                      <a:lnTo>
                        <a:pt x="2199074" y="1050056"/>
                      </a:lnTo>
                      <a:lnTo>
                        <a:pt x="2198001" y="1047778"/>
                      </a:lnTo>
                      <a:cubicBezTo>
                        <a:pt x="2197065" y="1045865"/>
                        <a:pt x="2195992" y="1044012"/>
                        <a:pt x="2194987" y="1042150"/>
                      </a:cubicBezTo>
                      <a:lnTo>
                        <a:pt x="2191922" y="1036513"/>
                      </a:lnTo>
                      <a:lnTo>
                        <a:pt x="2188579" y="1031093"/>
                      </a:lnTo>
                      <a:lnTo>
                        <a:pt x="2185194" y="1025672"/>
                      </a:lnTo>
                      <a:lnTo>
                        <a:pt x="2181548" y="1020424"/>
                      </a:lnTo>
                      <a:cubicBezTo>
                        <a:pt x="2180319" y="1018693"/>
                        <a:pt x="2179132" y="1016926"/>
                        <a:pt x="2177877" y="1015194"/>
                      </a:cubicBezTo>
                      <a:lnTo>
                        <a:pt x="2173963" y="1010163"/>
                      </a:lnTo>
                      <a:cubicBezTo>
                        <a:pt x="2172655" y="1008501"/>
                        <a:pt x="2171365" y="1006804"/>
                        <a:pt x="2170023" y="1005150"/>
                      </a:cubicBezTo>
                      <a:lnTo>
                        <a:pt x="2165841" y="1000344"/>
                      </a:lnTo>
                      <a:lnTo>
                        <a:pt x="2161667" y="995538"/>
                      </a:lnTo>
                      <a:lnTo>
                        <a:pt x="2157199" y="991027"/>
                      </a:lnTo>
                      <a:lnTo>
                        <a:pt x="2152757" y="986429"/>
                      </a:lnTo>
                      <a:lnTo>
                        <a:pt x="2148107" y="982099"/>
                      </a:lnTo>
                      <a:lnTo>
                        <a:pt x="2143440" y="977752"/>
                      </a:lnTo>
                      <a:cubicBezTo>
                        <a:pt x="2141855" y="976315"/>
                        <a:pt x="2140192" y="974999"/>
                        <a:pt x="2138565" y="973605"/>
                      </a:cubicBezTo>
                      <a:cubicBezTo>
                        <a:pt x="2135291" y="970894"/>
                        <a:pt x="2132079" y="968106"/>
                        <a:pt x="2128615" y="965630"/>
                      </a:cubicBezTo>
                      <a:cubicBezTo>
                        <a:pt x="2125186" y="963127"/>
                        <a:pt x="2121878" y="960426"/>
                        <a:pt x="2118250" y="958183"/>
                      </a:cubicBezTo>
                      <a:lnTo>
                        <a:pt x="2112942" y="954650"/>
                      </a:lnTo>
                      <a:cubicBezTo>
                        <a:pt x="2111176" y="953455"/>
                        <a:pt x="2109409" y="952286"/>
                        <a:pt x="2107548" y="951230"/>
                      </a:cubicBezTo>
                      <a:cubicBezTo>
                        <a:pt x="2103850" y="949126"/>
                        <a:pt x="2100231" y="946865"/>
                        <a:pt x="2096481" y="944857"/>
                      </a:cubicBezTo>
                      <a:lnTo>
                        <a:pt x="2093459" y="943315"/>
                      </a:lnTo>
                      <a:lnTo>
                        <a:pt x="2095806" y="940873"/>
                      </a:lnTo>
                      <a:cubicBezTo>
                        <a:pt x="2098707" y="937747"/>
                        <a:pt x="2101400" y="934440"/>
                        <a:pt x="2104179" y="931236"/>
                      </a:cubicBezTo>
                      <a:cubicBezTo>
                        <a:pt x="2105599" y="929643"/>
                        <a:pt x="2106890" y="927945"/>
                        <a:pt x="2108171" y="926257"/>
                      </a:cubicBezTo>
                      <a:lnTo>
                        <a:pt x="2112059" y="921182"/>
                      </a:lnTo>
                      <a:cubicBezTo>
                        <a:pt x="2114717" y="917866"/>
                        <a:pt x="2116960" y="914238"/>
                        <a:pt x="2119402" y="910748"/>
                      </a:cubicBezTo>
                      <a:cubicBezTo>
                        <a:pt x="2121861" y="907267"/>
                        <a:pt x="2124009" y="903596"/>
                        <a:pt x="2126199" y="899950"/>
                      </a:cubicBezTo>
                      <a:cubicBezTo>
                        <a:pt x="2127273" y="898115"/>
                        <a:pt x="2128433" y="896331"/>
                        <a:pt x="2129446" y="894461"/>
                      </a:cubicBezTo>
                      <a:lnTo>
                        <a:pt x="2132443" y="888832"/>
                      </a:lnTo>
                      <a:lnTo>
                        <a:pt x="2135430" y="883204"/>
                      </a:lnTo>
                      <a:lnTo>
                        <a:pt x="2138123" y="877420"/>
                      </a:lnTo>
                      <a:lnTo>
                        <a:pt x="2140816" y="871635"/>
                      </a:lnTo>
                      <a:lnTo>
                        <a:pt x="2143206" y="865730"/>
                      </a:lnTo>
                      <a:lnTo>
                        <a:pt x="2145570" y="859790"/>
                      </a:lnTo>
                      <a:cubicBezTo>
                        <a:pt x="2146297" y="857807"/>
                        <a:pt x="2146973" y="855781"/>
                        <a:pt x="2147656" y="853771"/>
                      </a:cubicBezTo>
                      <a:lnTo>
                        <a:pt x="2149726" y="847745"/>
                      </a:lnTo>
                      <a:cubicBezTo>
                        <a:pt x="2150350" y="845701"/>
                        <a:pt x="2150878" y="843640"/>
                        <a:pt x="2151475" y="841605"/>
                      </a:cubicBezTo>
                      <a:lnTo>
                        <a:pt x="2153207" y="835466"/>
                      </a:lnTo>
                      <a:lnTo>
                        <a:pt x="2154627" y="829232"/>
                      </a:lnTo>
                      <a:lnTo>
                        <a:pt x="2156013" y="822997"/>
                      </a:lnTo>
                      <a:lnTo>
                        <a:pt x="2157078" y="816693"/>
                      </a:lnTo>
                      <a:cubicBezTo>
                        <a:pt x="2157390" y="814580"/>
                        <a:pt x="2157805" y="812485"/>
                        <a:pt x="2158073" y="810372"/>
                      </a:cubicBezTo>
                      <a:lnTo>
                        <a:pt x="2158749" y="803999"/>
                      </a:lnTo>
                      <a:cubicBezTo>
                        <a:pt x="2159312" y="799791"/>
                        <a:pt x="2159424" y="795496"/>
                        <a:pt x="2159641" y="791227"/>
                      </a:cubicBezTo>
                      <a:lnTo>
                        <a:pt x="2159788" y="788014"/>
                      </a:lnTo>
                      <a:lnTo>
                        <a:pt x="2159753" y="784802"/>
                      </a:lnTo>
                      <a:lnTo>
                        <a:pt x="2159658" y="778377"/>
                      </a:lnTo>
                      <a:cubicBezTo>
                        <a:pt x="2159546" y="774099"/>
                        <a:pt x="2159026" y="769822"/>
                        <a:pt x="2158706" y="765544"/>
                      </a:cubicBezTo>
                      <a:cubicBezTo>
                        <a:pt x="2158654" y="764799"/>
                        <a:pt x="2158420" y="764020"/>
                        <a:pt x="2157995" y="763345"/>
                      </a:cubicBezTo>
                      <a:cubicBezTo>
                        <a:pt x="2155727" y="759708"/>
                        <a:pt x="2153614" y="755941"/>
                        <a:pt x="2151172" y="752426"/>
                      </a:cubicBezTo>
                      <a:lnTo>
                        <a:pt x="2147458" y="747195"/>
                      </a:lnTo>
                      <a:lnTo>
                        <a:pt x="2145587" y="744580"/>
                      </a:lnTo>
                      <a:lnTo>
                        <a:pt x="2143570" y="742069"/>
                      </a:lnTo>
                      <a:cubicBezTo>
                        <a:pt x="2140885" y="738753"/>
                        <a:pt x="2138261" y="735367"/>
                        <a:pt x="2135309" y="732276"/>
                      </a:cubicBezTo>
                      <a:lnTo>
                        <a:pt x="2130988" y="727557"/>
                      </a:lnTo>
                      <a:cubicBezTo>
                        <a:pt x="2129524" y="725998"/>
                        <a:pt x="2127957" y="724543"/>
                        <a:pt x="2126459" y="723045"/>
                      </a:cubicBezTo>
                      <a:lnTo>
                        <a:pt x="2121887" y="718577"/>
                      </a:lnTo>
                      <a:lnTo>
                        <a:pt x="2117090" y="714369"/>
                      </a:lnTo>
                      <a:lnTo>
                        <a:pt x="2112267" y="710195"/>
                      </a:lnTo>
                      <a:lnTo>
                        <a:pt x="2107219" y="706264"/>
                      </a:lnTo>
                      <a:cubicBezTo>
                        <a:pt x="2105548" y="704948"/>
                        <a:pt x="2103894" y="703588"/>
                        <a:pt x="2102179" y="702350"/>
                      </a:cubicBezTo>
                      <a:lnTo>
                        <a:pt x="2096958" y="698687"/>
                      </a:lnTo>
                      <a:cubicBezTo>
                        <a:pt x="2095200" y="697466"/>
                        <a:pt x="2093477" y="696245"/>
                        <a:pt x="2091719" y="695050"/>
                      </a:cubicBezTo>
                      <a:lnTo>
                        <a:pt x="2080878" y="688322"/>
                      </a:lnTo>
                      <a:lnTo>
                        <a:pt x="2075292" y="685257"/>
                      </a:lnTo>
                      <a:lnTo>
                        <a:pt x="2069699" y="682157"/>
                      </a:lnTo>
                      <a:lnTo>
                        <a:pt x="2063966" y="679386"/>
                      </a:lnTo>
                      <a:lnTo>
                        <a:pt x="2058225" y="676624"/>
                      </a:lnTo>
                      <a:cubicBezTo>
                        <a:pt x="2056294" y="675715"/>
                        <a:pt x="2054320" y="674953"/>
                        <a:pt x="2052355" y="674113"/>
                      </a:cubicBezTo>
                      <a:cubicBezTo>
                        <a:pt x="2048441" y="672485"/>
                        <a:pt x="2044535" y="670753"/>
                        <a:pt x="2040483" y="669420"/>
                      </a:cubicBezTo>
                      <a:cubicBezTo>
                        <a:pt x="2036474" y="668051"/>
                        <a:pt x="2032517" y="666441"/>
                        <a:pt x="2028404" y="665341"/>
                      </a:cubicBezTo>
                      <a:lnTo>
                        <a:pt x="2022282" y="663531"/>
                      </a:lnTo>
                      <a:cubicBezTo>
                        <a:pt x="2020238" y="662908"/>
                        <a:pt x="2018194" y="662310"/>
                        <a:pt x="2016108" y="661869"/>
                      </a:cubicBezTo>
                      <a:cubicBezTo>
                        <a:pt x="2011960" y="660934"/>
                        <a:pt x="2007829" y="659842"/>
                        <a:pt x="2003647" y="659054"/>
                      </a:cubicBezTo>
                      <a:lnTo>
                        <a:pt x="2000313" y="658466"/>
                      </a:lnTo>
                      <a:lnTo>
                        <a:pt x="2001837" y="655418"/>
                      </a:lnTo>
                      <a:cubicBezTo>
                        <a:pt x="2003682" y="651599"/>
                        <a:pt x="2005275" y="647625"/>
                        <a:pt x="2007007" y="643754"/>
                      </a:cubicBezTo>
                      <a:cubicBezTo>
                        <a:pt x="2007899" y="641806"/>
                        <a:pt x="2008626" y="639805"/>
                        <a:pt x="2009354" y="637805"/>
                      </a:cubicBezTo>
                      <a:lnTo>
                        <a:pt x="2011570" y="631805"/>
                      </a:lnTo>
                      <a:cubicBezTo>
                        <a:pt x="2013146" y="627847"/>
                        <a:pt x="2014229" y="623717"/>
                        <a:pt x="2015510" y="619682"/>
                      </a:cubicBezTo>
                      <a:cubicBezTo>
                        <a:pt x="2016844" y="615638"/>
                        <a:pt x="2017813" y="611499"/>
                        <a:pt x="2018835" y="607351"/>
                      </a:cubicBezTo>
                      <a:cubicBezTo>
                        <a:pt x="2019320" y="605299"/>
                        <a:pt x="2019900" y="603229"/>
                        <a:pt x="2020307" y="601143"/>
                      </a:cubicBezTo>
                      <a:lnTo>
                        <a:pt x="2021528" y="594882"/>
                      </a:lnTo>
                      <a:lnTo>
                        <a:pt x="2022706" y="588622"/>
                      </a:lnTo>
                      <a:lnTo>
                        <a:pt x="2023598" y="582300"/>
                      </a:lnTo>
                      <a:lnTo>
                        <a:pt x="2024455" y="575979"/>
                      </a:lnTo>
                      <a:lnTo>
                        <a:pt x="2025000" y="569641"/>
                      </a:lnTo>
                      <a:lnTo>
                        <a:pt x="2025537" y="563285"/>
                      </a:lnTo>
                      <a:cubicBezTo>
                        <a:pt x="2025650" y="561163"/>
                        <a:pt x="2025676" y="559042"/>
                        <a:pt x="2025737" y="556921"/>
                      </a:cubicBezTo>
                      <a:lnTo>
                        <a:pt x="2025927" y="550539"/>
                      </a:lnTo>
                      <a:cubicBezTo>
                        <a:pt x="2025927" y="548426"/>
                        <a:pt x="2025840" y="546296"/>
                        <a:pt x="2025797" y="544166"/>
                      </a:cubicBezTo>
                      <a:lnTo>
                        <a:pt x="2025641" y="537793"/>
                      </a:lnTo>
                      <a:lnTo>
                        <a:pt x="2025156" y="531420"/>
                      </a:lnTo>
                      <a:lnTo>
                        <a:pt x="2024637" y="525064"/>
                      </a:lnTo>
                      <a:lnTo>
                        <a:pt x="2023780" y="518725"/>
                      </a:lnTo>
                      <a:cubicBezTo>
                        <a:pt x="2023485" y="516613"/>
                        <a:pt x="2023251" y="514500"/>
                        <a:pt x="2022879" y="512396"/>
                      </a:cubicBezTo>
                      <a:lnTo>
                        <a:pt x="2021649" y="506109"/>
                      </a:lnTo>
                      <a:cubicBezTo>
                        <a:pt x="2020931" y="501892"/>
                        <a:pt x="2019796" y="497770"/>
                        <a:pt x="2018731" y="493649"/>
                      </a:cubicBezTo>
                      <a:lnTo>
                        <a:pt x="2017935" y="490540"/>
                      </a:lnTo>
                      <a:lnTo>
                        <a:pt x="2016948" y="487475"/>
                      </a:lnTo>
                      <a:lnTo>
                        <a:pt x="2014956" y="481370"/>
                      </a:lnTo>
                      <a:cubicBezTo>
                        <a:pt x="2013596" y="477300"/>
                        <a:pt x="2011821" y="473360"/>
                        <a:pt x="2010280" y="469360"/>
                      </a:cubicBezTo>
                      <a:cubicBezTo>
                        <a:pt x="2010012" y="468667"/>
                        <a:pt x="2009553" y="467992"/>
                        <a:pt x="2008947" y="467464"/>
                      </a:cubicBezTo>
                      <a:cubicBezTo>
                        <a:pt x="2005708" y="464675"/>
                        <a:pt x="2002573" y="461705"/>
                        <a:pt x="1999196" y="459038"/>
                      </a:cubicBezTo>
                      <a:lnTo>
                        <a:pt x="1994105" y="455133"/>
                      </a:lnTo>
                      <a:lnTo>
                        <a:pt x="1991550" y="453185"/>
                      </a:lnTo>
                      <a:lnTo>
                        <a:pt x="1988892" y="451410"/>
                      </a:lnTo>
                      <a:cubicBezTo>
                        <a:pt x="1985351" y="449028"/>
                        <a:pt x="1981835" y="446534"/>
                        <a:pt x="1978103" y="444474"/>
                      </a:cubicBezTo>
                      <a:lnTo>
                        <a:pt x="1972587" y="441227"/>
                      </a:lnTo>
                      <a:cubicBezTo>
                        <a:pt x="1970725" y="440161"/>
                        <a:pt x="1968803" y="439244"/>
                        <a:pt x="1966915" y="438265"/>
                      </a:cubicBezTo>
                      <a:lnTo>
                        <a:pt x="1961226" y="435338"/>
                      </a:lnTo>
                      <a:lnTo>
                        <a:pt x="1955399" y="432723"/>
                      </a:lnTo>
                      <a:lnTo>
                        <a:pt x="1949571" y="430143"/>
                      </a:lnTo>
                      <a:lnTo>
                        <a:pt x="1943596" y="427857"/>
                      </a:lnTo>
                      <a:cubicBezTo>
                        <a:pt x="1941613" y="427112"/>
                        <a:pt x="1939631" y="426324"/>
                        <a:pt x="1937639" y="425605"/>
                      </a:cubicBezTo>
                      <a:lnTo>
                        <a:pt x="1931552" y="423666"/>
                      </a:lnTo>
                      <a:cubicBezTo>
                        <a:pt x="1929534" y="423017"/>
                        <a:pt x="1927508" y="422332"/>
                        <a:pt x="1925482" y="421735"/>
                      </a:cubicBezTo>
                      <a:lnTo>
                        <a:pt x="1919316" y="420107"/>
                      </a:lnTo>
                      <a:lnTo>
                        <a:pt x="1913134" y="418505"/>
                      </a:lnTo>
                      <a:lnTo>
                        <a:pt x="1906899" y="417197"/>
                      </a:lnTo>
                      <a:lnTo>
                        <a:pt x="1900647" y="415907"/>
                      </a:lnTo>
                      <a:lnTo>
                        <a:pt x="1894344" y="414946"/>
                      </a:lnTo>
                      <a:lnTo>
                        <a:pt x="1888031" y="413994"/>
                      </a:lnTo>
                      <a:cubicBezTo>
                        <a:pt x="1885927" y="413690"/>
                        <a:pt x="1883823" y="413552"/>
                        <a:pt x="1881693" y="413336"/>
                      </a:cubicBezTo>
                      <a:cubicBezTo>
                        <a:pt x="1877458" y="412902"/>
                        <a:pt x="1873224" y="412426"/>
                        <a:pt x="1868972" y="412340"/>
                      </a:cubicBezTo>
                      <a:cubicBezTo>
                        <a:pt x="1864721" y="412193"/>
                        <a:pt x="1860469" y="411829"/>
                        <a:pt x="1856209" y="412002"/>
                      </a:cubicBezTo>
                      <a:lnTo>
                        <a:pt x="1849818" y="412089"/>
                      </a:lnTo>
                      <a:cubicBezTo>
                        <a:pt x="1847697" y="412106"/>
                        <a:pt x="1845567" y="412123"/>
                        <a:pt x="1843454" y="412305"/>
                      </a:cubicBezTo>
                      <a:cubicBezTo>
                        <a:pt x="1839220" y="412634"/>
                        <a:pt x="1834942" y="412816"/>
                        <a:pt x="1830716" y="413266"/>
                      </a:cubicBezTo>
                      <a:lnTo>
                        <a:pt x="1827339" y="413699"/>
                      </a:lnTo>
                      <a:lnTo>
                        <a:pt x="1827902" y="410374"/>
                      </a:lnTo>
                      <a:cubicBezTo>
                        <a:pt x="1828526" y="406148"/>
                        <a:pt x="1828898" y="401897"/>
                        <a:pt x="1829392" y="397680"/>
                      </a:cubicBezTo>
                      <a:cubicBezTo>
                        <a:pt x="1829677" y="395558"/>
                        <a:pt x="1829799" y="393446"/>
                        <a:pt x="1829894" y="391307"/>
                      </a:cubicBezTo>
                      <a:lnTo>
                        <a:pt x="1830240" y="384934"/>
                      </a:lnTo>
                      <a:cubicBezTo>
                        <a:pt x="1830569" y="380682"/>
                        <a:pt x="1830396" y="376431"/>
                        <a:pt x="1830422" y="372170"/>
                      </a:cubicBezTo>
                      <a:cubicBezTo>
                        <a:pt x="1830509" y="367927"/>
                        <a:pt x="1830206" y="363676"/>
                        <a:pt x="1829954" y="359424"/>
                      </a:cubicBezTo>
                      <a:cubicBezTo>
                        <a:pt x="1829807" y="357303"/>
                        <a:pt x="1829764" y="355172"/>
                        <a:pt x="1829556" y="353051"/>
                      </a:cubicBezTo>
                      <a:lnTo>
                        <a:pt x="1828846" y="346721"/>
                      </a:lnTo>
                      <a:lnTo>
                        <a:pt x="1828136" y="340400"/>
                      </a:lnTo>
                      <a:lnTo>
                        <a:pt x="1827114" y="334105"/>
                      </a:lnTo>
                      <a:lnTo>
                        <a:pt x="1826075" y="327810"/>
                      </a:lnTo>
                      <a:lnTo>
                        <a:pt x="1824724" y="321558"/>
                      </a:lnTo>
                      <a:lnTo>
                        <a:pt x="1823356" y="315332"/>
                      </a:lnTo>
                      <a:cubicBezTo>
                        <a:pt x="1822828" y="313280"/>
                        <a:pt x="1822231" y="311228"/>
                        <a:pt x="1821685" y="309167"/>
                      </a:cubicBezTo>
                      <a:lnTo>
                        <a:pt x="1819979" y="303019"/>
                      </a:lnTo>
                      <a:cubicBezTo>
                        <a:pt x="1819364" y="300984"/>
                        <a:pt x="1818663" y="298984"/>
                        <a:pt x="1817996" y="296957"/>
                      </a:cubicBezTo>
                      <a:lnTo>
                        <a:pt x="1815961" y="290931"/>
                      </a:lnTo>
                      <a:lnTo>
                        <a:pt x="1813632" y="284982"/>
                      </a:lnTo>
                      <a:lnTo>
                        <a:pt x="1811268" y="279024"/>
                      </a:lnTo>
                      <a:lnTo>
                        <a:pt x="1808575" y="273232"/>
                      </a:lnTo>
                      <a:cubicBezTo>
                        <a:pt x="1807666" y="271292"/>
                        <a:pt x="1806835" y="269352"/>
                        <a:pt x="1805848" y="267439"/>
                      </a:cubicBezTo>
                      <a:lnTo>
                        <a:pt x="1802843" y="261793"/>
                      </a:lnTo>
                      <a:cubicBezTo>
                        <a:pt x="1800903" y="257983"/>
                        <a:pt x="1798600" y="254389"/>
                        <a:pt x="1796357" y="250735"/>
                      </a:cubicBezTo>
                      <a:lnTo>
                        <a:pt x="1794686" y="248016"/>
                      </a:lnTo>
                      <a:lnTo>
                        <a:pt x="1792850" y="245375"/>
                      </a:lnTo>
                      <a:lnTo>
                        <a:pt x="1789144" y="240119"/>
                      </a:lnTo>
                      <a:cubicBezTo>
                        <a:pt x="1786642" y="236664"/>
                        <a:pt x="1783793" y="233408"/>
                        <a:pt x="1781126" y="230040"/>
                      </a:cubicBezTo>
                      <a:cubicBezTo>
                        <a:pt x="1780650" y="229468"/>
                        <a:pt x="1780035" y="228966"/>
                        <a:pt x="1779290" y="228637"/>
                      </a:cubicBezTo>
                      <a:cubicBezTo>
                        <a:pt x="1775368" y="226931"/>
                        <a:pt x="1771514" y="225000"/>
                        <a:pt x="1767496" y="223468"/>
                      </a:cubicBezTo>
                      <a:lnTo>
                        <a:pt x="1761478" y="221207"/>
                      </a:lnTo>
                      <a:lnTo>
                        <a:pt x="1758465" y="220125"/>
                      </a:lnTo>
                      <a:lnTo>
                        <a:pt x="1755400" y="219181"/>
                      </a:lnTo>
                      <a:cubicBezTo>
                        <a:pt x="1751287" y="217952"/>
                        <a:pt x="1747234" y="216618"/>
                        <a:pt x="1743035" y="215752"/>
                      </a:cubicBezTo>
                      <a:lnTo>
                        <a:pt x="1736817" y="214272"/>
                      </a:lnTo>
                      <a:cubicBezTo>
                        <a:pt x="1734739" y="213795"/>
                        <a:pt x="1732635" y="213501"/>
                        <a:pt x="1730531" y="213103"/>
                      </a:cubicBezTo>
                      <a:lnTo>
                        <a:pt x="1724218" y="211986"/>
                      </a:lnTo>
                      <a:lnTo>
                        <a:pt x="1717889" y="211215"/>
                      </a:lnTo>
                      <a:lnTo>
                        <a:pt x="1711550" y="210479"/>
                      </a:lnTo>
                      <a:lnTo>
                        <a:pt x="1705177" y="210055"/>
                      </a:lnTo>
                      <a:cubicBezTo>
                        <a:pt x="1703064" y="209916"/>
                        <a:pt x="1700943" y="209752"/>
                        <a:pt x="1698821" y="209665"/>
                      </a:cubicBezTo>
                      <a:lnTo>
                        <a:pt x="1692448" y="209596"/>
                      </a:lnTo>
                      <a:cubicBezTo>
                        <a:pt x="1690318" y="209570"/>
                        <a:pt x="1688196" y="209526"/>
                        <a:pt x="1686066" y="209544"/>
                      </a:cubicBezTo>
                      <a:lnTo>
                        <a:pt x="1679702" y="209795"/>
                      </a:lnTo>
                      <a:lnTo>
                        <a:pt x="1673337" y="210081"/>
                      </a:lnTo>
                      <a:lnTo>
                        <a:pt x="1666982" y="210687"/>
                      </a:lnTo>
                      <a:lnTo>
                        <a:pt x="1660643" y="211276"/>
                      </a:lnTo>
                      <a:lnTo>
                        <a:pt x="1654331" y="212219"/>
                      </a:lnTo>
                      <a:lnTo>
                        <a:pt x="1648027" y="213129"/>
                      </a:lnTo>
                      <a:cubicBezTo>
                        <a:pt x="1645931" y="213484"/>
                        <a:pt x="1643853" y="213977"/>
                        <a:pt x="1641766" y="214376"/>
                      </a:cubicBezTo>
                      <a:cubicBezTo>
                        <a:pt x="1637593" y="215233"/>
                        <a:pt x="1633419" y="216012"/>
                        <a:pt x="1629315" y="217190"/>
                      </a:cubicBezTo>
                      <a:cubicBezTo>
                        <a:pt x="1625202" y="218307"/>
                        <a:pt x="1621045" y="219216"/>
                        <a:pt x="1617027" y="220619"/>
                      </a:cubicBezTo>
                      <a:lnTo>
                        <a:pt x="1610949" y="222585"/>
                      </a:lnTo>
                      <a:cubicBezTo>
                        <a:pt x="1608922" y="223234"/>
                        <a:pt x="1606888" y="223883"/>
                        <a:pt x="1604922" y="224697"/>
                      </a:cubicBezTo>
                      <a:cubicBezTo>
                        <a:pt x="1600965" y="226265"/>
                        <a:pt x="1596930" y="227685"/>
                        <a:pt x="1593024" y="229373"/>
                      </a:cubicBezTo>
                      <a:lnTo>
                        <a:pt x="1589959" y="230767"/>
                      </a:lnTo>
                      <a:lnTo>
                        <a:pt x="1589509" y="227399"/>
                      </a:lnTo>
                      <a:cubicBezTo>
                        <a:pt x="1588868" y="223182"/>
                        <a:pt x="1587950" y="219017"/>
                        <a:pt x="1587188" y="214852"/>
                      </a:cubicBezTo>
                      <a:cubicBezTo>
                        <a:pt x="1586833" y="212730"/>
                        <a:pt x="1586305" y="210670"/>
                        <a:pt x="1585777" y="208617"/>
                      </a:cubicBezTo>
                      <a:lnTo>
                        <a:pt x="1584227" y="202426"/>
                      </a:lnTo>
                      <a:cubicBezTo>
                        <a:pt x="1583300" y="198252"/>
                        <a:pt x="1581863" y="194243"/>
                        <a:pt x="1580642" y="190165"/>
                      </a:cubicBezTo>
                      <a:cubicBezTo>
                        <a:pt x="1579473" y="186069"/>
                        <a:pt x="1577932" y="182094"/>
                        <a:pt x="1576451" y="178111"/>
                      </a:cubicBezTo>
                      <a:cubicBezTo>
                        <a:pt x="1575689" y="176128"/>
                        <a:pt x="1575013" y="174111"/>
                        <a:pt x="1574200" y="172154"/>
                      </a:cubicBezTo>
                      <a:lnTo>
                        <a:pt x="1571662" y="166300"/>
                      </a:lnTo>
                      <a:lnTo>
                        <a:pt x="1569099" y="160464"/>
                      </a:lnTo>
                      <a:lnTo>
                        <a:pt x="1566259" y="154732"/>
                      </a:lnTo>
                      <a:lnTo>
                        <a:pt x="1563410" y="149043"/>
                      </a:lnTo>
                      <a:lnTo>
                        <a:pt x="1560284" y="143484"/>
                      </a:lnTo>
                      <a:lnTo>
                        <a:pt x="1557141" y="137933"/>
                      </a:lnTo>
                      <a:cubicBezTo>
                        <a:pt x="1556041" y="136123"/>
                        <a:pt x="1554855" y="134348"/>
                        <a:pt x="1553721" y="132538"/>
                      </a:cubicBezTo>
                      <a:lnTo>
                        <a:pt x="1550292" y="127170"/>
                      </a:lnTo>
                      <a:cubicBezTo>
                        <a:pt x="1549097" y="125403"/>
                        <a:pt x="1547824" y="123715"/>
                        <a:pt x="1546594" y="121966"/>
                      </a:cubicBezTo>
                      <a:lnTo>
                        <a:pt x="1542871" y="116770"/>
                      </a:lnTo>
                      <a:lnTo>
                        <a:pt x="1538888" y="111783"/>
                      </a:lnTo>
                      <a:lnTo>
                        <a:pt x="1534879" y="106830"/>
                      </a:lnTo>
                      <a:lnTo>
                        <a:pt x="1530610" y="102059"/>
                      </a:lnTo>
                      <a:cubicBezTo>
                        <a:pt x="1529164" y="100491"/>
                        <a:pt x="1527787" y="98846"/>
                        <a:pt x="1526289" y="97322"/>
                      </a:cubicBezTo>
                      <a:lnTo>
                        <a:pt x="1521751" y="92819"/>
                      </a:lnTo>
                      <a:cubicBezTo>
                        <a:pt x="1518799" y="89754"/>
                        <a:pt x="1515508" y="86983"/>
                        <a:pt x="1512296" y="84169"/>
                      </a:cubicBezTo>
                      <a:lnTo>
                        <a:pt x="1509888" y="82047"/>
                      </a:lnTo>
                      <a:lnTo>
                        <a:pt x="1507360" y="80082"/>
                      </a:lnTo>
                      <a:lnTo>
                        <a:pt x="1502277" y="76142"/>
                      </a:lnTo>
                      <a:cubicBezTo>
                        <a:pt x="1498848" y="73570"/>
                        <a:pt x="1495177" y="71293"/>
                        <a:pt x="1491635" y="68859"/>
                      </a:cubicBezTo>
                      <a:cubicBezTo>
                        <a:pt x="1491012" y="68453"/>
                        <a:pt x="1490276" y="68158"/>
                        <a:pt x="1489470" y="68063"/>
                      </a:cubicBezTo>
                      <a:cubicBezTo>
                        <a:pt x="1485210" y="67578"/>
                        <a:pt x="1480967" y="66868"/>
                        <a:pt x="1476681" y="66582"/>
                      </a:cubicBezTo>
                      <a:lnTo>
                        <a:pt x="1470264" y="66227"/>
                      </a:lnTo>
                      <a:lnTo>
                        <a:pt x="1467052" y="66054"/>
                      </a:lnTo>
                      <a:lnTo>
                        <a:pt x="1463857" y="66071"/>
                      </a:lnTo>
                      <a:cubicBezTo>
                        <a:pt x="1459579" y="66106"/>
                        <a:pt x="1455293" y="66037"/>
                        <a:pt x="1451050" y="66426"/>
                      </a:cubicBezTo>
                      <a:lnTo>
                        <a:pt x="1444660" y="66859"/>
                      </a:lnTo>
                      <a:cubicBezTo>
                        <a:pt x="1442538" y="67024"/>
                        <a:pt x="1440434" y="67361"/>
                        <a:pt x="1438321" y="67595"/>
                      </a:cubicBezTo>
                      <a:lnTo>
                        <a:pt x="1431965" y="68383"/>
                      </a:lnTo>
                      <a:lnTo>
                        <a:pt x="1425679" y="69526"/>
                      </a:lnTo>
                      <a:lnTo>
                        <a:pt x="1419392" y="70687"/>
                      </a:lnTo>
                      <a:lnTo>
                        <a:pt x="1413184" y="72167"/>
                      </a:lnTo>
                      <a:cubicBezTo>
                        <a:pt x="1411123" y="72678"/>
                        <a:pt x="1409036" y="73111"/>
                        <a:pt x="1406975" y="73674"/>
                      </a:cubicBezTo>
                      <a:lnTo>
                        <a:pt x="1400862" y="75484"/>
                      </a:lnTo>
                      <a:cubicBezTo>
                        <a:pt x="1398836" y="76090"/>
                        <a:pt x="1396775" y="76661"/>
                        <a:pt x="1394757" y="77311"/>
                      </a:cubicBezTo>
                      <a:lnTo>
                        <a:pt x="1388765" y="79441"/>
                      </a:lnTo>
                      <a:lnTo>
                        <a:pt x="1382747" y="81588"/>
                      </a:lnTo>
                      <a:lnTo>
                        <a:pt x="1376842" y="84039"/>
                      </a:lnTo>
                      <a:lnTo>
                        <a:pt x="1370962" y="86481"/>
                      </a:lnTo>
                      <a:lnTo>
                        <a:pt x="1365212" y="89234"/>
                      </a:lnTo>
                      <a:lnTo>
                        <a:pt x="1359454" y="91979"/>
                      </a:lnTo>
                      <a:cubicBezTo>
                        <a:pt x="1357558" y="92923"/>
                        <a:pt x="1355713" y="93988"/>
                        <a:pt x="1353852" y="95001"/>
                      </a:cubicBezTo>
                      <a:cubicBezTo>
                        <a:pt x="1350111" y="97036"/>
                        <a:pt x="1346353" y="99028"/>
                        <a:pt x="1342785" y="101349"/>
                      </a:cubicBezTo>
                      <a:cubicBezTo>
                        <a:pt x="1339200" y="103635"/>
                        <a:pt x="1335477" y="105730"/>
                        <a:pt x="1332057" y="108259"/>
                      </a:cubicBezTo>
                      <a:lnTo>
                        <a:pt x="1326827" y="111930"/>
                      </a:lnTo>
                      <a:cubicBezTo>
                        <a:pt x="1325077" y="113142"/>
                        <a:pt x="1323328" y="114354"/>
                        <a:pt x="1321674" y="115723"/>
                      </a:cubicBezTo>
                      <a:cubicBezTo>
                        <a:pt x="1318358" y="118372"/>
                        <a:pt x="1314929" y="120927"/>
                        <a:pt x="1311699" y="123680"/>
                      </a:cubicBezTo>
                      <a:lnTo>
                        <a:pt x="1309171" y="125932"/>
                      </a:lnTo>
                      <a:lnTo>
                        <a:pt x="1307759" y="122858"/>
                      </a:lnTo>
                      <a:cubicBezTo>
                        <a:pt x="1305898" y="119039"/>
                        <a:pt x="1303793" y="115316"/>
                        <a:pt x="1301819" y="111532"/>
                      </a:cubicBezTo>
                      <a:cubicBezTo>
                        <a:pt x="1300875" y="109627"/>
                        <a:pt x="1299776" y="107808"/>
                        <a:pt x="1298659" y="105990"/>
                      </a:cubicBezTo>
                      <a:lnTo>
                        <a:pt x="1295334" y="100526"/>
                      </a:lnTo>
                      <a:cubicBezTo>
                        <a:pt x="1293221" y="96837"/>
                        <a:pt x="1290675" y="93425"/>
                        <a:pt x="1288311" y="89884"/>
                      </a:cubicBezTo>
                      <a:cubicBezTo>
                        <a:pt x="1285973" y="86316"/>
                        <a:pt x="1283341" y="82974"/>
                        <a:pt x="1280743" y="79623"/>
                      </a:cubicBezTo>
                      <a:cubicBezTo>
                        <a:pt x="1279444" y="77926"/>
                        <a:pt x="1278188" y="76194"/>
                        <a:pt x="1276829" y="74575"/>
                      </a:cubicBezTo>
                      <a:lnTo>
                        <a:pt x="1272681" y="69717"/>
                      </a:lnTo>
                      <a:lnTo>
                        <a:pt x="1268516" y="64885"/>
                      </a:lnTo>
                      <a:lnTo>
                        <a:pt x="1264117" y="60278"/>
                      </a:lnTo>
                      <a:lnTo>
                        <a:pt x="1259710" y="55654"/>
                      </a:lnTo>
                      <a:lnTo>
                        <a:pt x="1255095" y="51273"/>
                      </a:lnTo>
                      <a:lnTo>
                        <a:pt x="1250445" y="46883"/>
                      </a:lnTo>
                      <a:cubicBezTo>
                        <a:pt x="1248852" y="45480"/>
                        <a:pt x="1247206" y="44146"/>
                        <a:pt x="1245587" y="42735"/>
                      </a:cubicBezTo>
                      <a:lnTo>
                        <a:pt x="1240712" y="38622"/>
                      </a:lnTo>
                      <a:cubicBezTo>
                        <a:pt x="1239067" y="37288"/>
                        <a:pt x="1237335" y="36024"/>
                        <a:pt x="1235655" y="34734"/>
                      </a:cubicBezTo>
                      <a:lnTo>
                        <a:pt x="1230581" y="30881"/>
                      </a:lnTo>
                      <a:lnTo>
                        <a:pt x="1225290" y="27287"/>
                      </a:lnTo>
                      <a:lnTo>
                        <a:pt x="1220008" y="23711"/>
                      </a:lnTo>
                      <a:lnTo>
                        <a:pt x="1214510" y="20429"/>
                      </a:lnTo>
                      <a:cubicBezTo>
                        <a:pt x="1212674" y="19364"/>
                        <a:pt x="1210881" y="18212"/>
                        <a:pt x="1209002" y="17191"/>
                      </a:cubicBezTo>
                      <a:lnTo>
                        <a:pt x="1203331" y="14229"/>
                      </a:lnTo>
                      <a:cubicBezTo>
                        <a:pt x="1199590" y="12160"/>
                        <a:pt x="1195641" y="10497"/>
                        <a:pt x="1191736" y="8748"/>
                      </a:cubicBezTo>
                      <a:lnTo>
                        <a:pt x="1188818" y="7441"/>
                      </a:lnTo>
                      <a:lnTo>
                        <a:pt x="1185822" y="6298"/>
                      </a:lnTo>
                      <a:lnTo>
                        <a:pt x="1179795" y="4046"/>
                      </a:lnTo>
                      <a:cubicBezTo>
                        <a:pt x="1175777" y="2565"/>
                        <a:pt x="1171586" y="1500"/>
                        <a:pt x="1167491" y="219"/>
                      </a:cubicBezTo>
                      <a:cubicBezTo>
                        <a:pt x="1166763" y="2"/>
                        <a:pt x="1165984" y="-67"/>
                        <a:pt x="1165187" y="72"/>
                      </a:cubicBezTo>
                      <a:cubicBezTo>
                        <a:pt x="1160979" y="877"/>
                        <a:pt x="1156701" y="1466"/>
                        <a:pt x="1152528" y="2444"/>
                      </a:cubicBezTo>
                      <a:lnTo>
                        <a:pt x="1146293" y="3986"/>
                      </a:lnTo>
                      <a:lnTo>
                        <a:pt x="1143176" y="4774"/>
                      </a:lnTo>
                      <a:lnTo>
                        <a:pt x="1140111" y="5743"/>
                      </a:lnTo>
                      <a:cubicBezTo>
                        <a:pt x="1136023" y="7025"/>
                        <a:pt x="1131919" y="8211"/>
                        <a:pt x="1127971" y="9848"/>
                      </a:cubicBezTo>
                      <a:lnTo>
                        <a:pt x="1122005" y="12143"/>
                      </a:lnTo>
                      <a:cubicBezTo>
                        <a:pt x="1120022" y="12931"/>
                        <a:pt x="1118108" y="13866"/>
                        <a:pt x="1116151" y="14723"/>
                      </a:cubicBezTo>
                      <a:lnTo>
                        <a:pt x="1110306" y="17364"/>
                      </a:lnTo>
                      <a:lnTo>
                        <a:pt x="1104643" y="20291"/>
                      </a:lnTo>
                      <a:lnTo>
                        <a:pt x="1098989" y="23243"/>
                      </a:lnTo>
                      <a:lnTo>
                        <a:pt x="1093481" y="26499"/>
                      </a:lnTo>
                      <a:cubicBezTo>
                        <a:pt x="1091672" y="27582"/>
                        <a:pt x="1089819" y="28638"/>
                        <a:pt x="1088018" y="29755"/>
                      </a:cubicBezTo>
                      <a:lnTo>
                        <a:pt x="1082692" y="33305"/>
                      </a:lnTo>
                      <a:cubicBezTo>
                        <a:pt x="1080943" y="34474"/>
                        <a:pt x="1079159" y="35634"/>
                        <a:pt x="1077402" y="36838"/>
                      </a:cubicBezTo>
                      <a:lnTo>
                        <a:pt x="1072284" y="40639"/>
                      </a:lnTo>
                      <a:lnTo>
                        <a:pt x="1067184" y="44467"/>
                      </a:lnTo>
                      <a:lnTo>
                        <a:pt x="1062283" y="48554"/>
                      </a:lnTo>
                      <a:lnTo>
                        <a:pt x="1057382" y="52624"/>
                      </a:lnTo>
                      <a:lnTo>
                        <a:pt x="1052680" y="56936"/>
                      </a:lnTo>
                      <a:lnTo>
                        <a:pt x="1048013" y="61274"/>
                      </a:lnTo>
                      <a:cubicBezTo>
                        <a:pt x="1046463" y="62737"/>
                        <a:pt x="1045016" y="64305"/>
                        <a:pt x="1043518" y="65812"/>
                      </a:cubicBezTo>
                      <a:cubicBezTo>
                        <a:pt x="1040557" y="68859"/>
                        <a:pt x="1037544" y="71873"/>
                        <a:pt x="1034816" y="75155"/>
                      </a:cubicBezTo>
                      <a:cubicBezTo>
                        <a:pt x="1032071" y="78367"/>
                        <a:pt x="1029136" y="81476"/>
                        <a:pt x="1026607" y="84896"/>
                      </a:cubicBezTo>
                      <a:lnTo>
                        <a:pt x="1022693" y="89936"/>
                      </a:lnTo>
                      <a:cubicBezTo>
                        <a:pt x="1021377" y="91607"/>
                        <a:pt x="1020070" y="93296"/>
                        <a:pt x="1018892" y="95079"/>
                      </a:cubicBezTo>
                      <a:cubicBezTo>
                        <a:pt x="1016511" y="98595"/>
                        <a:pt x="1013991" y="102041"/>
                        <a:pt x="1011705" y="105635"/>
                      </a:cubicBezTo>
                      <a:lnTo>
                        <a:pt x="1009947" y="108527"/>
                      </a:lnTo>
                      <a:lnTo>
                        <a:pt x="1007696" y="106007"/>
                      </a:lnTo>
                      <a:cubicBezTo>
                        <a:pt x="1004786" y="102898"/>
                        <a:pt x="1001686" y="99963"/>
                        <a:pt x="998690" y="96941"/>
                      </a:cubicBezTo>
                      <a:cubicBezTo>
                        <a:pt x="997210" y="95400"/>
                        <a:pt x="995625" y="93997"/>
                        <a:pt x="994032" y="92594"/>
                      </a:cubicBezTo>
                      <a:lnTo>
                        <a:pt x="989261" y="88334"/>
                      </a:lnTo>
                      <a:cubicBezTo>
                        <a:pt x="986152" y="85433"/>
                        <a:pt x="982697" y="82913"/>
                        <a:pt x="979398" y="80229"/>
                      </a:cubicBezTo>
                      <a:cubicBezTo>
                        <a:pt x="976116" y="77510"/>
                        <a:pt x="972618" y="75085"/>
                        <a:pt x="969137" y="72635"/>
                      </a:cubicBezTo>
                      <a:cubicBezTo>
                        <a:pt x="967396" y="71414"/>
                        <a:pt x="965699" y="70141"/>
                        <a:pt x="963907" y="68989"/>
                      </a:cubicBezTo>
                      <a:lnTo>
                        <a:pt x="958503" y="65578"/>
                      </a:lnTo>
                      <a:lnTo>
                        <a:pt x="953109" y="62183"/>
                      </a:lnTo>
                      <a:lnTo>
                        <a:pt x="947541" y="59057"/>
                      </a:lnTo>
                      <a:lnTo>
                        <a:pt x="941982" y="55949"/>
                      </a:lnTo>
                      <a:lnTo>
                        <a:pt x="936258" y="53135"/>
                      </a:lnTo>
                      <a:lnTo>
                        <a:pt x="930543" y="50320"/>
                      </a:lnTo>
                      <a:cubicBezTo>
                        <a:pt x="928604" y="49437"/>
                        <a:pt x="926638" y="48641"/>
                        <a:pt x="924681" y="47792"/>
                      </a:cubicBezTo>
                      <a:lnTo>
                        <a:pt x="918819" y="45290"/>
                      </a:lnTo>
                      <a:cubicBezTo>
                        <a:pt x="916836" y="44510"/>
                        <a:pt x="914827" y="43817"/>
                        <a:pt x="912835" y="43073"/>
                      </a:cubicBezTo>
                      <a:lnTo>
                        <a:pt x="906843" y="40899"/>
                      </a:lnTo>
                      <a:lnTo>
                        <a:pt x="900730" y="39003"/>
                      </a:lnTo>
                      <a:lnTo>
                        <a:pt x="894617" y="37141"/>
                      </a:lnTo>
                      <a:lnTo>
                        <a:pt x="888417" y="35626"/>
                      </a:lnTo>
                      <a:cubicBezTo>
                        <a:pt x="886339" y="35141"/>
                        <a:pt x="884269" y="34570"/>
                        <a:pt x="882182" y="34171"/>
                      </a:cubicBezTo>
                      <a:lnTo>
                        <a:pt x="875896" y="33002"/>
                      </a:lnTo>
                      <a:cubicBezTo>
                        <a:pt x="871713" y="32102"/>
                        <a:pt x="867444" y="31686"/>
                        <a:pt x="863201" y="31158"/>
                      </a:cubicBezTo>
                      <a:lnTo>
                        <a:pt x="860015" y="30768"/>
                      </a:lnTo>
                      <a:lnTo>
                        <a:pt x="856811" y="30560"/>
                      </a:lnTo>
                      <a:lnTo>
                        <a:pt x="850395" y="30179"/>
                      </a:lnTo>
                      <a:cubicBezTo>
                        <a:pt x="846117" y="29972"/>
                        <a:pt x="841814" y="30171"/>
                        <a:pt x="837519" y="30162"/>
                      </a:cubicBezTo>
                      <a:cubicBezTo>
                        <a:pt x="836783" y="30162"/>
                        <a:pt x="835986" y="30344"/>
                        <a:pt x="835285" y="30707"/>
                      </a:cubicBezTo>
                      <a:cubicBezTo>
                        <a:pt x="831492" y="32717"/>
                        <a:pt x="827578" y="34544"/>
                        <a:pt x="823881" y="36717"/>
                      </a:cubicBezTo>
                      <a:lnTo>
                        <a:pt x="818365" y="40025"/>
                      </a:lnTo>
                      <a:lnTo>
                        <a:pt x="815646" y="41687"/>
                      </a:lnTo>
                      <a:lnTo>
                        <a:pt x="812987" y="43506"/>
                      </a:lnTo>
                      <a:cubicBezTo>
                        <a:pt x="809472" y="45956"/>
                        <a:pt x="805904" y="48294"/>
                        <a:pt x="802614" y="51013"/>
                      </a:cubicBezTo>
                      <a:lnTo>
                        <a:pt x="797566" y="54962"/>
                      </a:lnTo>
                      <a:cubicBezTo>
                        <a:pt x="795912" y="56304"/>
                        <a:pt x="794353" y="57776"/>
                        <a:pt x="792743" y="59144"/>
                      </a:cubicBezTo>
                      <a:lnTo>
                        <a:pt x="787937" y="63387"/>
                      </a:lnTo>
                      <a:lnTo>
                        <a:pt x="783391" y="67855"/>
                      </a:lnTo>
                      <a:lnTo>
                        <a:pt x="778862" y="72358"/>
                      </a:lnTo>
                      <a:lnTo>
                        <a:pt x="774558" y="77068"/>
                      </a:lnTo>
                      <a:cubicBezTo>
                        <a:pt x="773130" y="78670"/>
                        <a:pt x="771675" y="80203"/>
                        <a:pt x="770281" y="81814"/>
                      </a:cubicBezTo>
                      <a:lnTo>
                        <a:pt x="766254" y="86767"/>
                      </a:lnTo>
                      <a:cubicBezTo>
                        <a:pt x="764912" y="88420"/>
                        <a:pt x="763544" y="90031"/>
                        <a:pt x="762228" y="91711"/>
                      </a:cubicBezTo>
                      <a:lnTo>
                        <a:pt x="758461" y="96854"/>
                      </a:lnTo>
                      <a:lnTo>
                        <a:pt x="754703" y="102024"/>
                      </a:lnTo>
                      <a:lnTo>
                        <a:pt x="751222" y="107358"/>
                      </a:lnTo>
                      <a:lnTo>
                        <a:pt x="747741" y="112692"/>
                      </a:lnTo>
                      <a:lnTo>
                        <a:pt x="744529" y="118208"/>
                      </a:lnTo>
                      <a:lnTo>
                        <a:pt x="741325" y="123732"/>
                      </a:lnTo>
                      <a:cubicBezTo>
                        <a:pt x="740294" y="125585"/>
                        <a:pt x="739385" y="127516"/>
                        <a:pt x="738381" y="129395"/>
                      </a:cubicBezTo>
                      <a:cubicBezTo>
                        <a:pt x="736450" y="133171"/>
                        <a:pt x="734484" y="136946"/>
                        <a:pt x="732822" y="140869"/>
                      </a:cubicBezTo>
                      <a:cubicBezTo>
                        <a:pt x="731150" y="144782"/>
                        <a:pt x="729271" y="148592"/>
                        <a:pt x="727860" y="152619"/>
                      </a:cubicBezTo>
                      <a:lnTo>
                        <a:pt x="725591" y="158585"/>
                      </a:lnTo>
                      <a:cubicBezTo>
                        <a:pt x="724821" y="160568"/>
                        <a:pt x="724076" y="162560"/>
                        <a:pt x="723478" y="164612"/>
                      </a:cubicBezTo>
                      <a:cubicBezTo>
                        <a:pt x="722223" y="168664"/>
                        <a:pt x="720837" y="172708"/>
                        <a:pt x="719720" y="176812"/>
                      </a:cubicBezTo>
                      <a:lnTo>
                        <a:pt x="718889" y="180103"/>
                      </a:lnTo>
                      <a:lnTo>
                        <a:pt x="715971" y="178354"/>
                      </a:lnTo>
                      <a:cubicBezTo>
                        <a:pt x="712282" y="176224"/>
                        <a:pt x="708464" y="174345"/>
                        <a:pt x="704705" y="172327"/>
                      </a:cubicBezTo>
                      <a:cubicBezTo>
                        <a:pt x="702852" y="171305"/>
                        <a:pt x="700913" y="170405"/>
                        <a:pt x="698973" y="169548"/>
                      </a:cubicBezTo>
                      <a:lnTo>
                        <a:pt x="693154" y="166898"/>
                      </a:lnTo>
                      <a:cubicBezTo>
                        <a:pt x="689327" y="165045"/>
                        <a:pt x="685292" y="163642"/>
                        <a:pt x="681352" y="162049"/>
                      </a:cubicBezTo>
                      <a:cubicBezTo>
                        <a:pt x="677412" y="160421"/>
                        <a:pt x="673351" y="159157"/>
                        <a:pt x="669316" y="157823"/>
                      </a:cubicBezTo>
                      <a:cubicBezTo>
                        <a:pt x="667281" y="157191"/>
                        <a:pt x="665298" y="156464"/>
                        <a:pt x="663237" y="155875"/>
                      </a:cubicBezTo>
                      <a:lnTo>
                        <a:pt x="657072" y="154212"/>
                      </a:lnTo>
                      <a:lnTo>
                        <a:pt x="650933" y="152567"/>
                      </a:lnTo>
                      <a:lnTo>
                        <a:pt x="644681" y="151233"/>
                      </a:lnTo>
                      <a:lnTo>
                        <a:pt x="638446" y="149917"/>
                      </a:lnTo>
                      <a:lnTo>
                        <a:pt x="632142" y="148887"/>
                      </a:lnTo>
                      <a:lnTo>
                        <a:pt x="625847" y="147891"/>
                      </a:lnTo>
                      <a:cubicBezTo>
                        <a:pt x="623734" y="147614"/>
                        <a:pt x="621622" y="147432"/>
                        <a:pt x="619509" y="147207"/>
                      </a:cubicBezTo>
                      <a:lnTo>
                        <a:pt x="613170" y="146540"/>
                      </a:lnTo>
                      <a:cubicBezTo>
                        <a:pt x="611049" y="146367"/>
                        <a:pt x="608910" y="146306"/>
                        <a:pt x="606797" y="146185"/>
                      </a:cubicBezTo>
                      <a:lnTo>
                        <a:pt x="600424" y="145865"/>
                      </a:lnTo>
                      <a:lnTo>
                        <a:pt x="594051" y="145865"/>
                      </a:lnTo>
                      <a:lnTo>
                        <a:pt x="587661" y="145899"/>
                      </a:lnTo>
                      <a:lnTo>
                        <a:pt x="581279" y="146280"/>
                      </a:lnTo>
                      <a:cubicBezTo>
                        <a:pt x="579149" y="146428"/>
                        <a:pt x="577019" y="146471"/>
                        <a:pt x="574906" y="146705"/>
                      </a:cubicBezTo>
                      <a:lnTo>
                        <a:pt x="568541" y="147441"/>
                      </a:lnTo>
                      <a:cubicBezTo>
                        <a:pt x="564290" y="147848"/>
                        <a:pt x="560090" y="148696"/>
                        <a:pt x="555890" y="149433"/>
                      </a:cubicBezTo>
                      <a:lnTo>
                        <a:pt x="552738" y="149995"/>
                      </a:lnTo>
                      <a:lnTo>
                        <a:pt x="549604" y="150749"/>
                      </a:lnTo>
                      <a:lnTo>
                        <a:pt x="543361" y="152272"/>
                      </a:lnTo>
                      <a:cubicBezTo>
                        <a:pt x="539213" y="153338"/>
                        <a:pt x="535152" y="154792"/>
                        <a:pt x="531039" y="156057"/>
                      </a:cubicBezTo>
                      <a:cubicBezTo>
                        <a:pt x="530329" y="156282"/>
                        <a:pt x="529636" y="156680"/>
                        <a:pt x="529073" y="157243"/>
                      </a:cubicBezTo>
                      <a:cubicBezTo>
                        <a:pt x="526025" y="160291"/>
                        <a:pt x="522821" y="163174"/>
                        <a:pt x="519946" y="166335"/>
                      </a:cubicBezTo>
                      <a:lnTo>
                        <a:pt x="515652" y="171132"/>
                      </a:lnTo>
                      <a:lnTo>
                        <a:pt x="513521" y="173522"/>
                      </a:lnTo>
                      <a:lnTo>
                        <a:pt x="511530" y="176042"/>
                      </a:lnTo>
                      <a:cubicBezTo>
                        <a:pt x="508906" y="179410"/>
                        <a:pt x="506179" y="182718"/>
                        <a:pt x="503815" y="186294"/>
                      </a:cubicBezTo>
                      <a:lnTo>
                        <a:pt x="500178" y="191524"/>
                      </a:lnTo>
                      <a:cubicBezTo>
                        <a:pt x="498974" y="193308"/>
                        <a:pt x="497926" y="195170"/>
                        <a:pt x="496801" y="196962"/>
                      </a:cubicBezTo>
                      <a:lnTo>
                        <a:pt x="493458" y="202426"/>
                      </a:lnTo>
                      <a:lnTo>
                        <a:pt x="490410" y="208029"/>
                      </a:lnTo>
                      <a:lnTo>
                        <a:pt x="487397" y="213683"/>
                      </a:lnTo>
                      <a:lnTo>
                        <a:pt x="484687" y="219441"/>
                      </a:lnTo>
                      <a:cubicBezTo>
                        <a:pt x="483795" y="221381"/>
                        <a:pt x="482851" y="223268"/>
                        <a:pt x="481994" y="225225"/>
                      </a:cubicBezTo>
                      <a:lnTo>
                        <a:pt x="479595" y="231148"/>
                      </a:lnTo>
                      <a:cubicBezTo>
                        <a:pt x="478798" y="233122"/>
                        <a:pt x="477967" y="235088"/>
                        <a:pt x="477214" y="237062"/>
                      </a:cubicBezTo>
                      <a:lnTo>
                        <a:pt x="475144" y="243098"/>
                      </a:lnTo>
                      <a:lnTo>
                        <a:pt x="473083" y="249133"/>
                      </a:lnTo>
                      <a:lnTo>
                        <a:pt x="471317" y="255255"/>
                      </a:lnTo>
                      <a:lnTo>
                        <a:pt x="469559" y="261377"/>
                      </a:lnTo>
                      <a:lnTo>
                        <a:pt x="468122" y="267603"/>
                      </a:lnTo>
                      <a:lnTo>
                        <a:pt x="466693" y="273829"/>
                      </a:lnTo>
                      <a:cubicBezTo>
                        <a:pt x="466234" y="275898"/>
                        <a:pt x="465940" y="278003"/>
                        <a:pt x="465550" y="280089"/>
                      </a:cubicBezTo>
                      <a:cubicBezTo>
                        <a:pt x="464823" y="284281"/>
                        <a:pt x="464026" y="288480"/>
                        <a:pt x="463619" y="292706"/>
                      </a:cubicBezTo>
                      <a:cubicBezTo>
                        <a:pt x="463160" y="296931"/>
                        <a:pt x="462476" y="301157"/>
                        <a:pt x="462329" y="305400"/>
                      </a:cubicBezTo>
                      <a:lnTo>
                        <a:pt x="461931" y="311782"/>
                      </a:lnTo>
                      <a:cubicBezTo>
                        <a:pt x="461783" y="313903"/>
                        <a:pt x="461662" y="316016"/>
                        <a:pt x="461679" y="318189"/>
                      </a:cubicBezTo>
                      <a:cubicBezTo>
                        <a:pt x="461697" y="322484"/>
                        <a:pt x="461558" y="326883"/>
                        <a:pt x="461714" y="331074"/>
                      </a:cubicBezTo>
                      <a:lnTo>
                        <a:pt x="461870" y="334304"/>
                      </a:lnTo>
                      <a:lnTo>
                        <a:pt x="458579" y="333490"/>
                      </a:lnTo>
                      <a:cubicBezTo>
                        <a:pt x="454432" y="332564"/>
                        <a:pt x="450232" y="331871"/>
                        <a:pt x="446058" y="331074"/>
                      </a:cubicBezTo>
                      <a:cubicBezTo>
                        <a:pt x="443954" y="330624"/>
                        <a:pt x="441850" y="330347"/>
                        <a:pt x="439746" y="330096"/>
                      </a:cubicBezTo>
                      <a:lnTo>
                        <a:pt x="433408" y="329282"/>
                      </a:lnTo>
                      <a:cubicBezTo>
                        <a:pt x="429216" y="328632"/>
                        <a:pt x="424939" y="328485"/>
                        <a:pt x="420696" y="328147"/>
                      </a:cubicBezTo>
                      <a:cubicBezTo>
                        <a:pt x="416462" y="327723"/>
                        <a:pt x="412201" y="327723"/>
                        <a:pt x="407950" y="327637"/>
                      </a:cubicBezTo>
                      <a:cubicBezTo>
                        <a:pt x="405837" y="327611"/>
                        <a:pt x="403698" y="327506"/>
                        <a:pt x="401577" y="327550"/>
                      </a:cubicBezTo>
                      <a:lnTo>
                        <a:pt x="395212" y="327784"/>
                      </a:lnTo>
                      <a:lnTo>
                        <a:pt x="388839" y="328000"/>
                      </a:lnTo>
                      <a:lnTo>
                        <a:pt x="382483" y="328589"/>
                      </a:lnTo>
                      <a:lnTo>
                        <a:pt x="376136" y="329135"/>
                      </a:lnTo>
                      <a:lnTo>
                        <a:pt x="369824" y="330009"/>
                      </a:lnTo>
                      <a:lnTo>
                        <a:pt x="363511" y="330918"/>
                      </a:lnTo>
                      <a:cubicBezTo>
                        <a:pt x="361433" y="331273"/>
                        <a:pt x="359338" y="331732"/>
                        <a:pt x="357251" y="332139"/>
                      </a:cubicBezTo>
                      <a:lnTo>
                        <a:pt x="350982" y="333369"/>
                      </a:lnTo>
                      <a:cubicBezTo>
                        <a:pt x="348912" y="333836"/>
                        <a:pt x="346843" y="334391"/>
                        <a:pt x="344790" y="334919"/>
                      </a:cubicBezTo>
                      <a:lnTo>
                        <a:pt x="338608" y="336477"/>
                      </a:lnTo>
                      <a:lnTo>
                        <a:pt x="332503" y="338365"/>
                      </a:lnTo>
                      <a:lnTo>
                        <a:pt x="326398" y="340287"/>
                      </a:lnTo>
                      <a:lnTo>
                        <a:pt x="320415" y="342539"/>
                      </a:lnTo>
                      <a:cubicBezTo>
                        <a:pt x="318432" y="343301"/>
                        <a:pt x="316406" y="343994"/>
                        <a:pt x="314458" y="344825"/>
                      </a:cubicBezTo>
                      <a:lnTo>
                        <a:pt x="308578" y="347414"/>
                      </a:lnTo>
                      <a:cubicBezTo>
                        <a:pt x="304638" y="349033"/>
                        <a:pt x="300871" y="351085"/>
                        <a:pt x="297079" y="353042"/>
                      </a:cubicBezTo>
                      <a:lnTo>
                        <a:pt x="294230" y="354514"/>
                      </a:lnTo>
                      <a:lnTo>
                        <a:pt x="291468" y="356151"/>
                      </a:lnTo>
                      <a:lnTo>
                        <a:pt x="285960" y="359441"/>
                      </a:lnTo>
                      <a:cubicBezTo>
                        <a:pt x="282298" y="361684"/>
                        <a:pt x="278843" y="364290"/>
                        <a:pt x="275292" y="366680"/>
                      </a:cubicBezTo>
                      <a:cubicBezTo>
                        <a:pt x="274686" y="367113"/>
                        <a:pt x="274123" y="367694"/>
                        <a:pt x="273751" y="368395"/>
                      </a:cubicBezTo>
                      <a:cubicBezTo>
                        <a:pt x="271751" y="372187"/>
                        <a:pt x="269543" y="375902"/>
                        <a:pt x="267716" y="379764"/>
                      </a:cubicBezTo>
                      <a:lnTo>
                        <a:pt x="265031" y="385600"/>
                      </a:lnTo>
                      <a:lnTo>
                        <a:pt x="263707" y="388562"/>
                      </a:lnTo>
                      <a:lnTo>
                        <a:pt x="262538" y="391541"/>
                      </a:lnTo>
                      <a:cubicBezTo>
                        <a:pt x="261014" y="395524"/>
                        <a:pt x="259386" y="399490"/>
                        <a:pt x="258191" y="403594"/>
                      </a:cubicBezTo>
                      <a:lnTo>
                        <a:pt x="256242" y="409690"/>
                      </a:lnTo>
                      <a:cubicBezTo>
                        <a:pt x="255636" y="411734"/>
                        <a:pt x="255160" y="413820"/>
                        <a:pt x="254632" y="415881"/>
                      </a:cubicBezTo>
                      <a:lnTo>
                        <a:pt x="253021" y="422090"/>
                      </a:lnTo>
                      <a:lnTo>
                        <a:pt x="251783" y="428333"/>
                      </a:lnTo>
                      <a:lnTo>
                        <a:pt x="250562" y="434611"/>
                      </a:lnTo>
                      <a:lnTo>
                        <a:pt x="249662" y="440932"/>
                      </a:lnTo>
                      <a:cubicBezTo>
                        <a:pt x="249393" y="443045"/>
                        <a:pt x="249055" y="445140"/>
                        <a:pt x="248813" y="447244"/>
                      </a:cubicBezTo>
                      <a:lnTo>
                        <a:pt x="248259" y="453609"/>
                      </a:lnTo>
                      <a:cubicBezTo>
                        <a:pt x="248086" y="455722"/>
                        <a:pt x="247860" y="457835"/>
                        <a:pt x="247731" y="459956"/>
                      </a:cubicBezTo>
                      <a:lnTo>
                        <a:pt x="247523" y="466329"/>
                      </a:lnTo>
                      <a:lnTo>
                        <a:pt x="247332" y="472711"/>
                      </a:lnTo>
                      <a:lnTo>
                        <a:pt x="247436" y="479075"/>
                      </a:lnTo>
                      <a:lnTo>
                        <a:pt x="247592" y="485448"/>
                      </a:lnTo>
                      <a:lnTo>
                        <a:pt x="248051" y="491796"/>
                      </a:lnTo>
                      <a:lnTo>
                        <a:pt x="248519" y="498169"/>
                      </a:lnTo>
                      <a:cubicBezTo>
                        <a:pt x="248700" y="500281"/>
                        <a:pt x="249038" y="502377"/>
                        <a:pt x="249281" y="504498"/>
                      </a:cubicBezTo>
                      <a:cubicBezTo>
                        <a:pt x="249817" y="508698"/>
                        <a:pt x="250285" y="512941"/>
                        <a:pt x="251151" y="517097"/>
                      </a:cubicBezTo>
                      <a:cubicBezTo>
                        <a:pt x="251965" y="521280"/>
                        <a:pt x="252554" y="525514"/>
                        <a:pt x="253671" y="529618"/>
                      </a:cubicBezTo>
                      <a:lnTo>
                        <a:pt x="255160" y="535810"/>
                      </a:lnTo>
                      <a:cubicBezTo>
                        <a:pt x="255636" y="537888"/>
                        <a:pt x="256130" y="539957"/>
                        <a:pt x="256797" y="541984"/>
                      </a:cubicBezTo>
                      <a:cubicBezTo>
                        <a:pt x="258070" y="546062"/>
                        <a:pt x="259187" y="550184"/>
                        <a:pt x="260581" y="554193"/>
                      </a:cubicBezTo>
                      <a:lnTo>
                        <a:pt x="261750" y="557380"/>
                      </a:lnTo>
                      <a:lnTo>
                        <a:pt x="258364" y="557570"/>
                      </a:lnTo>
                      <a:cubicBezTo>
                        <a:pt x="254112" y="557882"/>
                        <a:pt x="249887" y="558479"/>
                        <a:pt x="245652" y="558947"/>
                      </a:cubicBezTo>
                      <a:cubicBezTo>
                        <a:pt x="243531" y="559137"/>
                        <a:pt x="241444" y="559492"/>
                        <a:pt x="239340" y="559865"/>
                      </a:cubicBezTo>
                      <a:lnTo>
                        <a:pt x="233045" y="560947"/>
                      </a:lnTo>
                      <a:cubicBezTo>
                        <a:pt x="228828" y="561588"/>
                        <a:pt x="224706" y="562705"/>
                        <a:pt x="220567" y="563623"/>
                      </a:cubicBezTo>
                      <a:cubicBezTo>
                        <a:pt x="216402" y="564489"/>
                        <a:pt x="212332" y="565718"/>
                        <a:pt x="208236" y="566904"/>
                      </a:cubicBezTo>
                      <a:cubicBezTo>
                        <a:pt x="206202" y="567511"/>
                        <a:pt x="204132" y="568030"/>
                        <a:pt x="202132" y="568714"/>
                      </a:cubicBezTo>
                      <a:lnTo>
                        <a:pt x="196096" y="570792"/>
                      </a:lnTo>
                      <a:lnTo>
                        <a:pt x="190087" y="572905"/>
                      </a:lnTo>
                      <a:lnTo>
                        <a:pt x="184182" y="575312"/>
                      </a:lnTo>
                      <a:lnTo>
                        <a:pt x="178276" y="577711"/>
                      </a:lnTo>
                      <a:lnTo>
                        <a:pt x="172500" y="580421"/>
                      </a:lnTo>
                      <a:lnTo>
                        <a:pt x="166733" y="583149"/>
                      </a:lnTo>
                      <a:cubicBezTo>
                        <a:pt x="164854" y="584102"/>
                        <a:pt x="162984" y="585149"/>
                        <a:pt x="161105" y="586136"/>
                      </a:cubicBezTo>
                      <a:lnTo>
                        <a:pt x="155485" y="589167"/>
                      </a:lnTo>
                      <a:cubicBezTo>
                        <a:pt x="153650" y="590232"/>
                        <a:pt x="151848" y="591384"/>
                        <a:pt x="150030" y="592466"/>
                      </a:cubicBezTo>
                      <a:lnTo>
                        <a:pt x="144575" y="595783"/>
                      </a:lnTo>
                      <a:lnTo>
                        <a:pt x="139293" y="599402"/>
                      </a:lnTo>
                      <a:lnTo>
                        <a:pt x="134045" y="603022"/>
                      </a:lnTo>
                      <a:lnTo>
                        <a:pt x="128980" y="606927"/>
                      </a:lnTo>
                      <a:cubicBezTo>
                        <a:pt x="127300" y="608243"/>
                        <a:pt x="125585" y="609499"/>
                        <a:pt x="123958" y="610884"/>
                      </a:cubicBezTo>
                      <a:lnTo>
                        <a:pt x="119117" y="615058"/>
                      </a:lnTo>
                      <a:cubicBezTo>
                        <a:pt x="115835" y="617777"/>
                        <a:pt x="112831" y="620851"/>
                        <a:pt x="109783" y="623838"/>
                      </a:cubicBezTo>
                      <a:lnTo>
                        <a:pt x="107497" y="626090"/>
                      </a:lnTo>
                      <a:lnTo>
                        <a:pt x="105332" y="628453"/>
                      </a:lnTo>
                      <a:lnTo>
                        <a:pt x="101037" y="633242"/>
                      </a:lnTo>
                      <a:cubicBezTo>
                        <a:pt x="98205" y="636454"/>
                        <a:pt x="95668" y="639970"/>
                        <a:pt x="92993" y="643321"/>
                      </a:cubicBezTo>
                      <a:cubicBezTo>
                        <a:pt x="92516" y="643893"/>
                        <a:pt x="92179" y="644603"/>
                        <a:pt x="92023" y="645382"/>
                      </a:cubicBezTo>
                      <a:cubicBezTo>
                        <a:pt x="91243" y="649599"/>
                        <a:pt x="90222" y="653807"/>
                        <a:pt x="89616" y="658050"/>
                      </a:cubicBezTo>
                      <a:lnTo>
                        <a:pt x="88767" y="664415"/>
                      </a:lnTo>
                      <a:lnTo>
                        <a:pt x="88351" y="667601"/>
                      </a:lnTo>
                      <a:lnTo>
                        <a:pt x="88135" y="670796"/>
                      </a:lnTo>
                      <a:cubicBezTo>
                        <a:pt x="87849" y="675057"/>
                        <a:pt x="87468" y="679334"/>
                        <a:pt x="87529" y="683594"/>
                      </a:cubicBezTo>
                      <a:lnTo>
                        <a:pt x="87477" y="690011"/>
                      </a:lnTo>
                      <a:cubicBezTo>
                        <a:pt x="87485" y="692141"/>
                        <a:pt x="87676" y="694245"/>
                        <a:pt x="87754" y="696393"/>
                      </a:cubicBezTo>
                      <a:lnTo>
                        <a:pt x="88074" y="702774"/>
                      </a:lnTo>
                      <a:lnTo>
                        <a:pt x="88724" y="709121"/>
                      </a:lnTo>
                      <a:lnTo>
                        <a:pt x="89408" y="715477"/>
                      </a:lnTo>
                      <a:lnTo>
                        <a:pt x="90412" y="721764"/>
                      </a:lnTo>
                      <a:cubicBezTo>
                        <a:pt x="90776" y="723859"/>
                        <a:pt x="91062" y="725981"/>
                        <a:pt x="91451" y="728076"/>
                      </a:cubicBezTo>
                      <a:lnTo>
                        <a:pt x="92793" y="734302"/>
                      </a:lnTo>
                      <a:cubicBezTo>
                        <a:pt x="93252" y="736380"/>
                        <a:pt x="93677" y="738458"/>
                        <a:pt x="94179" y="740537"/>
                      </a:cubicBezTo>
                      <a:lnTo>
                        <a:pt x="95841" y="746685"/>
                      </a:lnTo>
                      <a:lnTo>
                        <a:pt x="97539" y="752850"/>
                      </a:lnTo>
                      <a:lnTo>
                        <a:pt x="99539" y="758894"/>
                      </a:lnTo>
                      <a:lnTo>
                        <a:pt x="101539" y="764955"/>
                      </a:lnTo>
                      <a:lnTo>
                        <a:pt x="103851" y="770904"/>
                      </a:lnTo>
                      <a:lnTo>
                        <a:pt x="106163" y="776853"/>
                      </a:lnTo>
                      <a:cubicBezTo>
                        <a:pt x="106960" y="778827"/>
                        <a:pt x="107904" y="780732"/>
                        <a:pt x="108761" y="782680"/>
                      </a:cubicBezTo>
                      <a:cubicBezTo>
                        <a:pt x="110527" y="786551"/>
                        <a:pt x="112216" y="790456"/>
                        <a:pt x="114268" y="794162"/>
                      </a:cubicBezTo>
                      <a:cubicBezTo>
                        <a:pt x="116277" y="797938"/>
                        <a:pt x="118087" y="801791"/>
                        <a:pt x="120347" y="805393"/>
                      </a:cubicBezTo>
                      <a:lnTo>
                        <a:pt x="123611" y="810892"/>
                      </a:lnTo>
                      <a:cubicBezTo>
                        <a:pt x="124685" y="812736"/>
                        <a:pt x="125776" y="814563"/>
                        <a:pt x="127006" y="816295"/>
                      </a:cubicBezTo>
                      <a:cubicBezTo>
                        <a:pt x="129404" y="819811"/>
                        <a:pt x="131707" y="823404"/>
                        <a:pt x="134210" y="826851"/>
                      </a:cubicBezTo>
                      <a:lnTo>
                        <a:pt x="136253" y="829552"/>
                      </a:lnTo>
                      <a:lnTo>
                        <a:pt x="133084" y="830721"/>
                      </a:lnTo>
                      <a:cubicBezTo>
                        <a:pt x="129110" y="832306"/>
                        <a:pt x="125274" y="834107"/>
                        <a:pt x="121360" y="835787"/>
                      </a:cubicBezTo>
                      <a:cubicBezTo>
                        <a:pt x="119386" y="836609"/>
                        <a:pt x="117498" y="837571"/>
                        <a:pt x="115601" y="838549"/>
                      </a:cubicBezTo>
                      <a:lnTo>
                        <a:pt x="109904" y="841432"/>
                      </a:lnTo>
                      <a:cubicBezTo>
                        <a:pt x="106059" y="843268"/>
                        <a:pt x="102474" y="845554"/>
                        <a:pt x="98760" y="847649"/>
                      </a:cubicBezTo>
                      <a:cubicBezTo>
                        <a:pt x="95027" y="849693"/>
                        <a:pt x="91503" y="852100"/>
                        <a:pt x="87944" y="854430"/>
                      </a:cubicBezTo>
                      <a:cubicBezTo>
                        <a:pt x="86169" y="855616"/>
                        <a:pt x="84368" y="856716"/>
                        <a:pt x="82636" y="857963"/>
                      </a:cubicBezTo>
                      <a:lnTo>
                        <a:pt x="77510" y="861720"/>
                      </a:lnTo>
                      <a:lnTo>
                        <a:pt x="72358" y="865513"/>
                      </a:lnTo>
                      <a:lnTo>
                        <a:pt x="67422" y="869557"/>
                      </a:lnTo>
                      <a:lnTo>
                        <a:pt x="62504" y="873618"/>
                      </a:lnTo>
                      <a:lnTo>
                        <a:pt x="57785" y="877896"/>
                      </a:lnTo>
                      <a:lnTo>
                        <a:pt x="53083" y="882208"/>
                      </a:lnTo>
                      <a:cubicBezTo>
                        <a:pt x="51559" y="883680"/>
                        <a:pt x="50087" y="885221"/>
                        <a:pt x="48580" y="886719"/>
                      </a:cubicBezTo>
                      <a:lnTo>
                        <a:pt x="44112" y="891265"/>
                      </a:lnTo>
                      <a:cubicBezTo>
                        <a:pt x="42657" y="892824"/>
                        <a:pt x="41281" y="894443"/>
                        <a:pt x="39860" y="896028"/>
                      </a:cubicBezTo>
                      <a:lnTo>
                        <a:pt x="35635" y="900825"/>
                      </a:lnTo>
                      <a:lnTo>
                        <a:pt x="31652" y="905804"/>
                      </a:lnTo>
                      <a:lnTo>
                        <a:pt x="27694" y="910809"/>
                      </a:lnTo>
                      <a:lnTo>
                        <a:pt x="24014" y="916039"/>
                      </a:lnTo>
                      <a:cubicBezTo>
                        <a:pt x="22802" y="917797"/>
                        <a:pt x="21520" y="919485"/>
                        <a:pt x="20369" y="921287"/>
                      </a:cubicBezTo>
                      <a:lnTo>
                        <a:pt x="16983" y="926742"/>
                      </a:lnTo>
                      <a:cubicBezTo>
                        <a:pt x="14645" y="930301"/>
                        <a:pt x="12688" y="934102"/>
                        <a:pt x="10653" y="937851"/>
                      </a:cubicBezTo>
                      <a:lnTo>
                        <a:pt x="9121" y="940674"/>
                      </a:lnTo>
                      <a:lnTo>
                        <a:pt x="7761" y="943601"/>
                      </a:lnTo>
                      <a:lnTo>
                        <a:pt x="5068" y="949437"/>
                      </a:lnTo>
                      <a:cubicBezTo>
                        <a:pt x="3302" y="953325"/>
                        <a:pt x="1916" y="957412"/>
                        <a:pt x="332" y="961413"/>
                      </a:cubicBezTo>
                      <a:cubicBezTo>
                        <a:pt x="55" y="962097"/>
                        <a:pt x="-58" y="962902"/>
                        <a:pt x="29" y="963699"/>
                      </a:cubicBezTo>
                      <a:cubicBezTo>
                        <a:pt x="505" y="967959"/>
                        <a:pt x="773" y="972254"/>
                        <a:pt x="1440" y="976505"/>
                      </a:cubicBezTo>
                      <a:lnTo>
                        <a:pt x="2470" y="982913"/>
                      </a:lnTo>
                      <a:close/>
                    </a:path>
                  </a:pathLst>
                </a:custGeom>
                <a:grpFill/>
                <a:ln w="8653" cap="flat">
                  <a:noFill/>
                  <a:prstDash val="solid"/>
                  <a:miter/>
                </a:ln>
              </p:spPr>
              <p:txBody>
                <a:bodyPr rtlCol="0" anchor="ctr"/>
                <a:lstStyle/>
                <a:p>
                  <a:endParaRPr lang="en-IN" dirty="0"/>
                </a:p>
              </p:txBody>
            </p:sp>
          </p:grpSp>
          <p:sp>
            <p:nvSpPr>
              <p:cNvPr id="588" name="Freeform: Shape 587">
                <a:extLst>
                  <a:ext uri="{FF2B5EF4-FFF2-40B4-BE49-F238E27FC236}">
                    <a16:creationId xmlns:a16="http://schemas.microsoft.com/office/drawing/2014/main" id="{25E60F5C-E4AF-4BE3-9D78-752690D11BED}"/>
                  </a:ext>
                </a:extLst>
              </p:cNvPr>
              <p:cNvSpPr/>
              <p:nvPr/>
            </p:nvSpPr>
            <p:spPr>
              <a:xfrm>
                <a:off x="-1611318" y="2998226"/>
                <a:ext cx="89138" cy="187004"/>
              </a:xfrm>
              <a:custGeom>
                <a:avLst/>
                <a:gdLst>
                  <a:gd name="connsiteX0" fmla="*/ 66433 w 89138"/>
                  <a:gd name="connsiteY0" fmla="*/ 186743 h 187004"/>
                  <a:gd name="connsiteX1" fmla="*/ 55791 w 89138"/>
                  <a:gd name="connsiteY1" fmla="*/ 179279 h 187004"/>
                  <a:gd name="connsiteX2" fmla="*/ 45737 w 89138"/>
                  <a:gd name="connsiteY2" fmla="*/ 170966 h 187004"/>
                  <a:gd name="connsiteX3" fmla="*/ 36308 w 89138"/>
                  <a:gd name="connsiteY3" fmla="*/ 161891 h 187004"/>
                  <a:gd name="connsiteX4" fmla="*/ 31909 w 89138"/>
                  <a:gd name="connsiteY4" fmla="*/ 157051 h 187004"/>
                  <a:gd name="connsiteX5" fmla="*/ 27735 w 89138"/>
                  <a:gd name="connsiteY5" fmla="*/ 152011 h 187004"/>
                  <a:gd name="connsiteX6" fmla="*/ 20054 w 89138"/>
                  <a:gd name="connsiteY6" fmla="*/ 141361 h 187004"/>
                  <a:gd name="connsiteX7" fmla="*/ 16617 w 89138"/>
                  <a:gd name="connsiteY7" fmla="*/ 135750 h 187004"/>
                  <a:gd name="connsiteX8" fmla="*/ 13465 w 89138"/>
                  <a:gd name="connsiteY8" fmla="*/ 129965 h 187004"/>
                  <a:gd name="connsiteX9" fmla="*/ 8044 w 89138"/>
                  <a:gd name="connsiteY9" fmla="*/ 117938 h 187004"/>
                  <a:gd name="connsiteX10" fmla="*/ 3957 w 89138"/>
                  <a:gd name="connsiteY10" fmla="*/ 105347 h 187004"/>
                  <a:gd name="connsiteX11" fmla="*/ 2433 w 89138"/>
                  <a:gd name="connsiteY11" fmla="*/ 98896 h 187004"/>
                  <a:gd name="connsiteX12" fmla="*/ 1264 w 89138"/>
                  <a:gd name="connsiteY12" fmla="*/ 92359 h 187004"/>
                  <a:gd name="connsiteX13" fmla="*/ 502 w 89138"/>
                  <a:gd name="connsiteY13" fmla="*/ 85752 h 187004"/>
                  <a:gd name="connsiteX14" fmla="*/ 61 w 89138"/>
                  <a:gd name="connsiteY14" fmla="*/ 79136 h 187004"/>
                  <a:gd name="connsiteX15" fmla="*/ 0 w 89138"/>
                  <a:gd name="connsiteY15" fmla="*/ 72495 h 187004"/>
                  <a:gd name="connsiteX16" fmla="*/ 268 w 89138"/>
                  <a:gd name="connsiteY16" fmla="*/ 65853 h 187004"/>
                  <a:gd name="connsiteX17" fmla="*/ 1810 w 89138"/>
                  <a:gd name="connsiteY17" fmla="*/ 52666 h 187004"/>
                  <a:gd name="connsiteX18" fmla="*/ 3057 w 89138"/>
                  <a:gd name="connsiteY18" fmla="*/ 46154 h 187004"/>
                  <a:gd name="connsiteX19" fmla="*/ 4546 w 89138"/>
                  <a:gd name="connsiteY19" fmla="*/ 39686 h 187004"/>
                  <a:gd name="connsiteX20" fmla="*/ 8313 w 89138"/>
                  <a:gd name="connsiteY20" fmla="*/ 26974 h 187004"/>
                  <a:gd name="connsiteX21" fmla="*/ 13084 w 89138"/>
                  <a:gd name="connsiteY21" fmla="*/ 14661 h 187004"/>
                  <a:gd name="connsiteX22" fmla="*/ 18591 w 89138"/>
                  <a:gd name="connsiteY22" fmla="*/ 2651 h 187004"/>
                  <a:gd name="connsiteX23" fmla="*/ 24670 w 89138"/>
                  <a:gd name="connsiteY23" fmla="*/ 417 h 187004"/>
                  <a:gd name="connsiteX24" fmla="*/ 25536 w 89138"/>
                  <a:gd name="connsiteY24" fmla="*/ 927 h 187004"/>
                  <a:gd name="connsiteX25" fmla="*/ 35970 w 89138"/>
                  <a:gd name="connsiteY25" fmla="*/ 9032 h 187004"/>
                  <a:gd name="connsiteX26" fmla="*/ 45919 w 89138"/>
                  <a:gd name="connsiteY26" fmla="*/ 17744 h 187004"/>
                  <a:gd name="connsiteX27" fmla="*/ 55132 w 89138"/>
                  <a:gd name="connsiteY27" fmla="*/ 27268 h 187004"/>
                  <a:gd name="connsiteX28" fmla="*/ 59445 w 89138"/>
                  <a:gd name="connsiteY28" fmla="*/ 32265 h 187004"/>
                  <a:gd name="connsiteX29" fmla="*/ 63566 w 89138"/>
                  <a:gd name="connsiteY29" fmla="*/ 37478 h 187004"/>
                  <a:gd name="connsiteX30" fmla="*/ 71039 w 89138"/>
                  <a:gd name="connsiteY30" fmla="*/ 48457 h 187004"/>
                  <a:gd name="connsiteX31" fmla="*/ 74364 w 89138"/>
                  <a:gd name="connsiteY31" fmla="*/ 54198 h 187004"/>
                  <a:gd name="connsiteX32" fmla="*/ 77395 w 89138"/>
                  <a:gd name="connsiteY32" fmla="*/ 60130 h 187004"/>
                  <a:gd name="connsiteX33" fmla="*/ 80097 w 89138"/>
                  <a:gd name="connsiteY33" fmla="*/ 66200 h 187004"/>
                  <a:gd name="connsiteX34" fmla="*/ 82452 w 89138"/>
                  <a:gd name="connsiteY34" fmla="*/ 72400 h 187004"/>
                  <a:gd name="connsiteX35" fmla="*/ 84452 w 89138"/>
                  <a:gd name="connsiteY35" fmla="*/ 78721 h 187004"/>
                  <a:gd name="connsiteX36" fmla="*/ 86115 w 89138"/>
                  <a:gd name="connsiteY36" fmla="*/ 85128 h 187004"/>
                  <a:gd name="connsiteX37" fmla="*/ 88331 w 89138"/>
                  <a:gd name="connsiteY37" fmla="*/ 98186 h 187004"/>
                  <a:gd name="connsiteX38" fmla="*/ 89119 w 89138"/>
                  <a:gd name="connsiteY38" fmla="*/ 111357 h 187004"/>
                  <a:gd name="connsiteX39" fmla="*/ 88998 w 89138"/>
                  <a:gd name="connsiteY39" fmla="*/ 117938 h 187004"/>
                  <a:gd name="connsiteX40" fmla="*/ 88539 w 89138"/>
                  <a:gd name="connsiteY40" fmla="*/ 124501 h 187004"/>
                  <a:gd name="connsiteX41" fmla="*/ 86686 w 89138"/>
                  <a:gd name="connsiteY41" fmla="*/ 137525 h 187004"/>
                  <a:gd name="connsiteX42" fmla="*/ 85335 w 89138"/>
                  <a:gd name="connsiteY42" fmla="*/ 143915 h 187004"/>
                  <a:gd name="connsiteX43" fmla="*/ 83664 w 89138"/>
                  <a:gd name="connsiteY43" fmla="*/ 150253 h 187004"/>
                  <a:gd name="connsiteX44" fmla="*/ 79542 w 89138"/>
                  <a:gd name="connsiteY44" fmla="*/ 162671 h 187004"/>
                  <a:gd name="connsiteX45" fmla="*/ 74460 w 89138"/>
                  <a:gd name="connsiteY45" fmla="*/ 174672 h 187004"/>
                  <a:gd name="connsiteX46" fmla="*/ 68502 w 89138"/>
                  <a:gd name="connsiteY46" fmla="*/ 186267 h 187004"/>
                  <a:gd name="connsiteX47" fmla="*/ 66545 w 89138"/>
                  <a:gd name="connsiteY47" fmla="*/ 186821 h 187004"/>
                  <a:gd name="connsiteX48" fmla="*/ 66441 w 89138"/>
                  <a:gd name="connsiteY48" fmla="*/ 186751 h 187004"/>
                  <a:gd name="connsiteX49" fmla="*/ 66433 w 89138"/>
                  <a:gd name="connsiteY49" fmla="*/ 186743 h 187004"/>
                  <a:gd name="connsiteX50" fmla="*/ 66710 w 89138"/>
                  <a:gd name="connsiteY50" fmla="*/ 183375 h 187004"/>
                  <a:gd name="connsiteX51" fmla="*/ 71472 w 89138"/>
                  <a:gd name="connsiteY51" fmla="*/ 173330 h 187004"/>
                  <a:gd name="connsiteX52" fmla="*/ 76044 w 89138"/>
                  <a:gd name="connsiteY52" fmla="*/ 161424 h 187004"/>
                  <a:gd name="connsiteX53" fmla="*/ 79690 w 89138"/>
                  <a:gd name="connsiteY53" fmla="*/ 149197 h 187004"/>
                  <a:gd name="connsiteX54" fmla="*/ 81101 w 89138"/>
                  <a:gd name="connsiteY54" fmla="*/ 142989 h 187004"/>
                  <a:gd name="connsiteX55" fmla="*/ 82235 w 89138"/>
                  <a:gd name="connsiteY55" fmla="*/ 136737 h 187004"/>
                  <a:gd name="connsiteX56" fmla="*/ 83612 w 89138"/>
                  <a:gd name="connsiteY56" fmla="*/ 124129 h 187004"/>
                  <a:gd name="connsiteX57" fmla="*/ 83837 w 89138"/>
                  <a:gd name="connsiteY57" fmla="*/ 117808 h 187004"/>
                  <a:gd name="connsiteX58" fmla="*/ 83759 w 89138"/>
                  <a:gd name="connsiteY58" fmla="*/ 111495 h 187004"/>
                  <a:gd name="connsiteX59" fmla="*/ 82599 w 89138"/>
                  <a:gd name="connsiteY59" fmla="*/ 98940 h 187004"/>
                  <a:gd name="connsiteX60" fmla="*/ 80088 w 89138"/>
                  <a:gd name="connsiteY60" fmla="*/ 86609 h 187004"/>
                  <a:gd name="connsiteX61" fmla="*/ 78339 w 89138"/>
                  <a:gd name="connsiteY61" fmla="*/ 80591 h 187004"/>
                  <a:gd name="connsiteX62" fmla="*/ 76235 w 89138"/>
                  <a:gd name="connsiteY62" fmla="*/ 74677 h 187004"/>
                  <a:gd name="connsiteX63" fmla="*/ 73827 w 89138"/>
                  <a:gd name="connsiteY63" fmla="*/ 68884 h 187004"/>
                  <a:gd name="connsiteX64" fmla="*/ 71100 w 89138"/>
                  <a:gd name="connsiteY64" fmla="*/ 63247 h 187004"/>
                  <a:gd name="connsiteX65" fmla="*/ 68069 w 89138"/>
                  <a:gd name="connsiteY65" fmla="*/ 57757 h 187004"/>
                  <a:gd name="connsiteX66" fmla="*/ 64753 w 89138"/>
                  <a:gd name="connsiteY66" fmla="*/ 52440 h 187004"/>
                  <a:gd name="connsiteX67" fmla="*/ 57358 w 89138"/>
                  <a:gd name="connsiteY67" fmla="*/ 42318 h 187004"/>
                  <a:gd name="connsiteX68" fmla="*/ 53305 w 89138"/>
                  <a:gd name="connsiteY68" fmla="*/ 37521 h 187004"/>
                  <a:gd name="connsiteX69" fmla="*/ 49054 w 89138"/>
                  <a:gd name="connsiteY69" fmla="*/ 32897 h 187004"/>
                  <a:gd name="connsiteX70" fmla="*/ 40022 w 89138"/>
                  <a:gd name="connsiteY70" fmla="*/ 24160 h 187004"/>
                  <a:gd name="connsiteX71" fmla="*/ 30298 w 89138"/>
                  <a:gd name="connsiteY71" fmla="*/ 16167 h 187004"/>
                  <a:gd name="connsiteX72" fmla="*/ 20072 w 89138"/>
                  <a:gd name="connsiteY72" fmla="*/ 8773 h 187004"/>
                  <a:gd name="connsiteX73" fmla="*/ 26999 w 89138"/>
                  <a:gd name="connsiteY73" fmla="*/ 7067 h 187004"/>
                  <a:gd name="connsiteX74" fmla="*/ 21405 w 89138"/>
                  <a:gd name="connsiteY74" fmla="*/ 18349 h 187004"/>
                  <a:gd name="connsiteX75" fmla="*/ 16461 w 89138"/>
                  <a:gd name="connsiteY75" fmla="*/ 29953 h 187004"/>
                  <a:gd name="connsiteX76" fmla="*/ 12521 w 89138"/>
                  <a:gd name="connsiteY76" fmla="*/ 41876 h 187004"/>
                  <a:gd name="connsiteX77" fmla="*/ 10893 w 89138"/>
                  <a:gd name="connsiteY77" fmla="*/ 47946 h 187004"/>
                  <a:gd name="connsiteX78" fmla="*/ 9542 w 89138"/>
                  <a:gd name="connsiteY78" fmla="*/ 54086 h 187004"/>
                  <a:gd name="connsiteX79" fmla="*/ 7681 w 89138"/>
                  <a:gd name="connsiteY79" fmla="*/ 66477 h 187004"/>
                  <a:gd name="connsiteX80" fmla="*/ 7213 w 89138"/>
                  <a:gd name="connsiteY80" fmla="*/ 72729 h 187004"/>
                  <a:gd name="connsiteX81" fmla="*/ 7083 w 89138"/>
                  <a:gd name="connsiteY81" fmla="*/ 78998 h 187004"/>
                  <a:gd name="connsiteX82" fmla="*/ 7265 w 89138"/>
                  <a:gd name="connsiteY82" fmla="*/ 85258 h 187004"/>
                  <a:gd name="connsiteX83" fmla="*/ 7819 w 89138"/>
                  <a:gd name="connsiteY83" fmla="*/ 91510 h 187004"/>
                  <a:gd name="connsiteX84" fmla="*/ 8720 w 89138"/>
                  <a:gd name="connsiteY84" fmla="*/ 97728 h 187004"/>
                  <a:gd name="connsiteX85" fmla="*/ 9949 w 89138"/>
                  <a:gd name="connsiteY85" fmla="*/ 103884 h 187004"/>
                  <a:gd name="connsiteX86" fmla="*/ 13439 w 89138"/>
                  <a:gd name="connsiteY86" fmla="*/ 115972 h 187004"/>
                  <a:gd name="connsiteX87" fmla="*/ 18245 w 89138"/>
                  <a:gd name="connsiteY87" fmla="*/ 127627 h 187004"/>
                  <a:gd name="connsiteX88" fmla="*/ 21085 w 89138"/>
                  <a:gd name="connsiteY88" fmla="*/ 133256 h 187004"/>
                  <a:gd name="connsiteX89" fmla="*/ 24228 w 89138"/>
                  <a:gd name="connsiteY89" fmla="*/ 138763 h 187004"/>
                  <a:gd name="connsiteX90" fmla="*/ 31303 w 89138"/>
                  <a:gd name="connsiteY90" fmla="*/ 149292 h 187004"/>
                  <a:gd name="connsiteX91" fmla="*/ 35191 w 89138"/>
                  <a:gd name="connsiteY91" fmla="*/ 154297 h 187004"/>
                  <a:gd name="connsiteX92" fmla="*/ 39330 w 89138"/>
                  <a:gd name="connsiteY92" fmla="*/ 159146 h 187004"/>
                  <a:gd name="connsiteX93" fmla="*/ 48205 w 89138"/>
                  <a:gd name="connsiteY93" fmla="*/ 168273 h 187004"/>
                  <a:gd name="connsiteX94" fmla="*/ 57808 w 89138"/>
                  <a:gd name="connsiteY94" fmla="*/ 176724 h 187004"/>
                  <a:gd name="connsiteX95" fmla="*/ 66710 w 89138"/>
                  <a:gd name="connsiteY95" fmla="*/ 183375 h 18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9138" h="187004">
                    <a:moveTo>
                      <a:pt x="66433" y="186743"/>
                    </a:moveTo>
                    <a:cubicBezTo>
                      <a:pt x="62865" y="184379"/>
                      <a:pt x="59246" y="181911"/>
                      <a:pt x="55791" y="179279"/>
                    </a:cubicBezTo>
                    <a:cubicBezTo>
                      <a:pt x="52336" y="176638"/>
                      <a:pt x="48976" y="173884"/>
                      <a:pt x="45737" y="170966"/>
                    </a:cubicBezTo>
                    <a:cubicBezTo>
                      <a:pt x="42456" y="168091"/>
                      <a:pt x="39356" y="165017"/>
                      <a:pt x="36308" y="161891"/>
                    </a:cubicBezTo>
                    <a:lnTo>
                      <a:pt x="31909" y="157051"/>
                    </a:lnTo>
                    <a:cubicBezTo>
                      <a:pt x="30523" y="155380"/>
                      <a:pt x="29069" y="153734"/>
                      <a:pt x="27735" y="152011"/>
                    </a:cubicBezTo>
                    <a:cubicBezTo>
                      <a:pt x="25025" y="148582"/>
                      <a:pt x="22418" y="145058"/>
                      <a:pt x="20054" y="141361"/>
                    </a:cubicBezTo>
                    <a:cubicBezTo>
                      <a:pt x="18851" y="139533"/>
                      <a:pt x="17682" y="137672"/>
                      <a:pt x="16617" y="135750"/>
                    </a:cubicBezTo>
                    <a:cubicBezTo>
                      <a:pt x="15474" y="133879"/>
                      <a:pt x="14435" y="131940"/>
                      <a:pt x="13465" y="129965"/>
                    </a:cubicBezTo>
                    <a:cubicBezTo>
                      <a:pt x="11421" y="126077"/>
                      <a:pt x="9629" y="122042"/>
                      <a:pt x="8044" y="117938"/>
                    </a:cubicBezTo>
                    <a:cubicBezTo>
                      <a:pt x="6442" y="113825"/>
                      <a:pt x="5118" y="109599"/>
                      <a:pt x="3957" y="105347"/>
                    </a:cubicBezTo>
                    <a:cubicBezTo>
                      <a:pt x="3386" y="103226"/>
                      <a:pt x="2953" y="101044"/>
                      <a:pt x="2433" y="98896"/>
                    </a:cubicBezTo>
                    <a:cubicBezTo>
                      <a:pt x="2000" y="96714"/>
                      <a:pt x="1671" y="94532"/>
                      <a:pt x="1264" y="92359"/>
                    </a:cubicBezTo>
                    <a:cubicBezTo>
                      <a:pt x="978" y="90168"/>
                      <a:pt x="753" y="87951"/>
                      <a:pt x="502" y="85752"/>
                    </a:cubicBezTo>
                    <a:cubicBezTo>
                      <a:pt x="312" y="83552"/>
                      <a:pt x="208" y="81336"/>
                      <a:pt x="61" y="79136"/>
                    </a:cubicBezTo>
                    <a:cubicBezTo>
                      <a:pt x="0" y="76911"/>
                      <a:pt x="17" y="74703"/>
                      <a:pt x="0" y="72495"/>
                    </a:cubicBezTo>
                    <a:cubicBezTo>
                      <a:pt x="9" y="70269"/>
                      <a:pt x="191" y="68061"/>
                      <a:pt x="268" y="65853"/>
                    </a:cubicBezTo>
                    <a:cubicBezTo>
                      <a:pt x="597" y="61437"/>
                      <a:pt x="1056" y="57012"/>
                      <a:pt x="1810" y="52666"/>
                    </a:cubicBezTo>
                    <a:cubicBezTo>
                      <a:pt x="2113" y="50466"/>
                      <a:pt x="2580" y="48319"/>
                      <a:pt x="3057" y="46154"/>
                    </a:cubicBezTo>
                    <a:cubicBezTo>
                      <a:pt x="3481" y="43981"/>
                      <a:pt x="3957" y="41816"/>
                      <a:pt x="4546" y="39686"/>
                    </a:cubicBezTo>
                    <a:cubicBezTo>
                      <a:pt x="5576" y="35399"/>
                      <a:pt x="6962" y="31208"/>
                      <a:pt x="8313" y="26974"/>
                    </a:cubicBezTo>
                    <a:cubicBezTo>
                      <a:pt x="9845" y="22844"/>
                      <a:pt x="11300" y="18687"/>
                      <a:pt x="13084" y="14661"/>
                    </a:cubicBezTo>
                    <a:cubicBezTo>
                      <a:pt x="14720" y="10556"/>
                      <a:pt x="16729" y="6642"/>
                      <a:pt x="18591" y="2651"/>
                    </a:cubicBezTo>
                    <a:cubicBezTo>
                      <a:pt x="19656" y="365"/>
                      <a:pt x="22384" y="-631"/>
                      <a:pt x="24670" y="417"/>
                    </a:cubicBezTo>
                    <a:cubicBezTo>
                      <a:pt x="24981" y="564"/>
                      <a:pt x="25267" y="754"/>
                      <a:pt x="25536" y="927"/>
                    </a:cubicBezTo>
                    <a:cubicBezTo>
                      <a:pt x="29025" y="3620"/>
                      <a:pt x="32627" y="6149"/>
                      <a:pt x="35970" y="9032"/>
                    </a:cubicBezTo>
                    <a:cubicBezTo>
                      <a:pt x="39416" y="11760"/>
                      <a:pt x="42646" y="14791"/>
                      <a:pt x="45919" y="17744"/>
                    </a:cubicBezTo>
                    <a:cubicBezTo>
                      <a:pt x="49045" y="20852"/>
                      <a:pt x="52232" y="23917"/>
                      <a:pt x="55132" y="27268"/>
                    </a:cubicBezTo>
                    <a:cubicBezTo>
                      <a:pt x="56648" y="28862"/>
                      <a:pt x="58068" y="30559"/>
                      <a:pt x="59445" y="32265"/>
                    </a:cubicBezTo>
                    <a:cubicBezTo>
                      <a:pt x="60865" y="33979"/>
                      <a:pt x="62285" y="35676"/>
                      <a:pt x="63566" y="37478"/>
                    </a:cubicBezTo>
                    <a:cubicBezTo>
                      <a:pt x="66259" y="41002"/>
                      <a:pt x="68710" y="44699"/>
                      <a:pt x="71039" y="48457"/>
                    </a:cubicBezTo>
                    <a:cubicBezTo>
                      <a:pt x="72139" y="50362"/>
                      <a:pt x="73325" y="52250"/>
                      <a:pt x="74364" y="54198"/>
                    </a:cubicBezTo>
                    <a:cubicBezTo>
                      <a:pt x="75377" y="56181"/>
                      <a:pt x="76442" y="58121"/>
                      <a:pt x="77395" y="60130"/>
                    </a:cubicBezTo>
                    <a:cubicBezTo>
                      <a:pt x="78295" y="62147"/>
                      <a:pt x="79239" y="64165"/>
                      <a:pt x="80097" y="66200"/>
                    </a:cubicBezTo>
                    <a:cubicBezTo>
                      <a:pt x="80885" y="68261"/>
                      <a:pt x="81707" y="70313"/>
                      <a:pt x="82452" y="72400"/>
                    </a:cubicBezTo>
                    <a:cubicBezTo>
                      <a:pt x="83119" y="74513"/>
                      <a:pt x="83846" y="76591"/>
                      <a:pt x="84452" y="78721"/>
                    </a:cubicBezTo>
                    <a:cubicBezTo>
                      <a:pt x="85006" y="80851"/>
                      <a:pt x="85630" y="82981"/>
                      <a:pt x="86115" y="85128"/>
                    </a:cubicBezTo>
                    <a:cubicBezTo>
                      <a:pt x="87067" y="89449"/>
                      <a:pt x="87820" y="93805"/>
                      <a:pt x="88331" y="98186"/>
                    </a:cubicBezTo>
                    <a:cubicBezTo>
                      <a:pt x="88816" y="102568"/>
                      <a:pt x="89111" y="106958"/>
                      <a:pt x="89119" y="111357"/>
                    </a:cubicBezTo>
                    <a:cubicBezTo>
                      <a:pt x="89163" y="113548"/>
                      <a:pt x="89137" y="115747"/>
                      <a:pt x="88998" y="117938"/>
                    </a:cubicBezTo>
                    <a:cubicBezTo>
                      <a:pt x="88937" y="120146"/>
                      <a:pt x="88773" y="122328"/>
                      <a:pt x="88539" y="124501"/>
                    </a:cubicBezTo>
                    <a:cubicBezTo>
                      <a:pt x="88149" y="128883"/>
                      <a:pt x="87500" y="133221"/>
                      <a:pt x="86686" y="137525"/>
                    </a:cubicBezTo>
                    <a:cubicBezTo>
                      <a:pt x="86297" y="139655"/>
                      <a:pt x="85777" y="141785"/>
                      <a:pt x="85335" y="143915"/>
                    </a:cubicBezTo>
                    <a:lnTo>
                      <a:pt x="83664" y="150253"/>
                    </a:lnTo>
                    <a:cubicBezTo>
                      <a:pt x="82426" y="154427"/>
                      <a:pt x="81101" y="158592"/>
                      <a:pt x="79542" y="162671"/>
                    </a:cubicBezTo>
                    <a:cubicBezTo>
                      <a:pt x="78010" y="166732"/>
                      <a:pt x="76321" y="170758"/>
                      <a:pt x="74460" y="174672"/>
                    </a:cubicBezTo>
                    <a:cubicBezTo>
                      <a:pt x="72632" y="178621"/>
                      <a:pt x="70606" y="182465"/>
                      <a:pt x="68502" y="186267"/>
                    </a:cubicBezTo>
                    <a:cubicBezTo>
                      <a:pt x="68138" y="186959"/>
                      <a:pt x="67246" y="187210"/>
                      <a:pt x="66545" y="186821"/>
                    </a:cubicBezTo>
                    <a:cubicBezTo>
                      <a:pt x="66545" y="186821"/>
                      <a:pt x="66476" y="186786"/>
                      <a:pt x="66441" y="186751"/>
                    </a:cubicBezTo>
                    <a:lnTo>
                      <a:pt x="66433" y="186743"/>
                    </a:lnTo>
                    <a:close/>
                    <a:moveTo>
                      <a:pt x="66710" y="183375"/>
                    </a:moveTo>
                    <a:cubicBezTo>
                      <a:pt x="68364" y="180058"/>
                      <a:pt x="70026" y="176724"/>
                      <a:pt x="71472" y="173330"/>
                    </a:cubicBezTo>
                    <a:cubicBezTo>
                      <a:pt x="73161" y="169407"/>
                      <a:pt x="74693" y="165441"/>
                      <a:pt x="76044" y="161424"/>
                    </a:cubicBezTo>
                    <a:cubicBezTo>
                      <a:pt x="77447" y="157380"/>
                      <a:pt x="78607" y="153302"/>
                      <a:pt x="79690" y="149197"/>
                    </a:cubicBezTo>
                    <a:lnTo>
                      <a:pt x="81101" y="142989"/>
                    </a:lnTo>
                    <a:cubicBezTo>
                      <a:pt x="81473" y="140910"/>
                      <a:pt x="81924" y="138832"/>
                      <a:pt x="82235" y="136737"/>
                    </a:cubicBezTo>
                    <a:cubicBezTo>
                      <a:pt x="82867" y="132537"/>
                      <a:pt x="83378" y="128337"/>
                      <a:pt x="83612" y="124129"/>
                    </a:cubicBezTo>
                    <a:cubicBezTo>
                      <a:pt x="83751" y="122016"/>
                      <a:pt x="83846" y="119921"/>
                      <a:pt x="83837" y="117808"/>
                    </a:cubicBezTo>
                    <a:cubicBezTo>
                      <a:pt x="83907" y="115704"/>
                      <a:pt x="83855" y="113591"/>
                      <a:pt x="83759" y="111495"/>
                    </a:cubicBezTo>
                    <a:cubicBezTo>
                      <a:pt x="83612" y="107278"/>
                      <a:pt x="83197" y="103096"/>
                      <a:pt x="82599" y="98940"/>
                    </a:cubicBezTo>
                    <a:cubicBezTo>
                      <a:pt x="81984" y="94783"/>
                      <a:pt x="81110" y="90679"/>
                      <a:pt x="80088" y="86609"/>
                    </a:cubicBezTo>
                    <a:cubicBezTo>
                      <a:pt x="79551" y="84600"/>
                      <a:pt x="78910" y="82600"/>
                      <a:pt x="78339" y="80591"/>
                    </a:cubicBezTo>
                    <a:cubicBezTo>
                      <a:pt x="77681" y="78608"/>
                      <a:pt x="76927" y="76651"/>
                      <a:pt x="76235" y="74677"/>
                    </a:cubicBezTo>
                    <a:cubicBezTo>
                      <a:pt x="75464" y="72729"/>
                      <a:pt x="74624" y="70815"/>
                      <a:pt x="73827" y="68884"/>
                    </a:cubicBezTo>
                    <a:lnTo>
                      <a:pt x="71100" y="63247"/>
                    </a:lnTo>
                    <a:cubicBezTo>
                      <a:pt x="70130" y="61394"/>
                      <a:pt x="69074" y="59584"/>
                      <a:pt x="68069" y="57757"/>
                    </a:cubicBezTo>
                    <a:cubicBezTo>
                      <a:pt x="67021" y="55947"/>
                      <a:pt x="65861" y="54224"/>
                      <a:pt x="64753" y="52440"/>
                    </a:cubicBezTo>
                    <a:cubicBezTo>
                      <a:pt x="62432" y="48959"/>
                      <a:pt x="60008" y="45548"/>
                      <a:pt x="57358" y="42318"/>
                    </a:cubicBezTo>
                    <a:cubicBezTo>
                      <a:pt x="56094" y="40655"/>
                      <a:pt x="54691" y="39088"/>
                      <a:pt x="53305" y="37521"/>
                    </a:cubicBezTo>
                    <a:cubicBezTo>
                      <a:pt x="51946" y="35936"/>
                      <a:pt x="50543" y="34369"/>
                      <a:pt x="49054" y="32897"/>
                    </a:cubicBezTo>
                    <a:cubicBezTo>
                      <a:pt x="46205" y="29823"/>
                      <a:pt x="43088" y="27009"/>
                      <a:pt x="40022" y="24160"/>
                    </a:cubicBezTo>
                    <a:cubicBezTo>
                      <a:pt x="36810" y="21449"/>
                      <a:pt x="33675" y="18687"/>
                      <a:pt x="30298" y="16167"/>
                    </a:cubicBezTo>
                    <a:cubicBezTo>
                      <a:pt x="27016" y="13527"/>
                      <a:pt x="23483" y="11214"/>
                      <a:pt x="20072" y="8773"/>
                    </a:cubicBezTo>
                    <a:lnTo>
                      <a:pt x="26999" y="7067"/>
                    </a:lnTo>
                    <a:cubicBezTo>
                      <a:pt x="25111" y="10807"/>
                      <a:pt x="23076" y="14488"/>
                      <a:pt x="21405" y="18349"/>
                    </a:cubicBezTo>
                    <a:cubicBezTo>
                      <a:pt x="19552" y="22151"/>
                      <a:pt x="18046" y="26056"/>
                      <a:pt x="16461" y="29953"/>
                    </a:cubicBezTo>
                    <a:cubicBezTo>
                      <a:pt x="15075" y="33893"/>
                      <a:pt x="13629" y="37832"/>
                      <a:pt x="12521" y="41876"/>
                    </a:cubicBezTo>
                    <a:cubicBezTo>
                      <a:pt x="11880" y="43868"/>
                      <a:pt x="11369" y="45903"/>
                      <a:pt x="10893" y="47946"/>
                    </a:cubicBezTo>
                    <a:cubicBezTo>
                      <a:pt x="10382" y="49981"/>
                      <a:pt x="9871" y="52025"/>
                      <a:pt x="9542" y="54086"/>
                    </a:cubicBezTo>
                    <a:cubicBezTo>
                      <a:pt x="8694" y="58173"/>
                      <a:pt x="8131" y="62303"/>
                      <a:pt x="7681" y="66477"/>
                    </a:cubicBezTo>
                    <a:cubicBezTo>
                      <a:pt x="7533" y="68564"/>
                      <a:pt x="7308" y="70633"/>
                      <a:pt x="7213" y="72729"/>
                    </a:cubicBezTo>
                    <a:cubicBezTo>
                      <a:pt x="7170" y="74807"/>
                      <a:pt x="7083" y="76894"/>
                      <a:pt x="7083" y="78998"/>
                    </a:cubicBezTo>
                    <a:lnTo>
                      <a:pt x="7265" y="85258"/>
                    </a:lnTo>
                    <a:cubicBezTo>
                      <a:pt x="7455" y="87345"/>
                      <a:pt x="7594" y="89423"/>
                      <a:pt x="7819" y="91510"/>
                    </a:cubicBezTo>
                    <a:cubicBezTo>
                      <a:pt x="8105" y="93571"/>
                      <a:pt x="8365" y="95658"/>
                      <a:pt x="8720" y="97728"/>
                    </a:cubicBezTo>
                    <a:cubicBezTo>
                      <a:pt x="9135" y="99780"/>
                      <a:pt x="9464" y="101849"/>
                      <a:pt x="9949" y="103884"/>
                    </a:cubicBezTo>
                    <a:cubicBezTo>
                      <a:pt x="10902" y="107971"/>
                      <a:pt x="12053" y="111998"/>
                      <a:pt x="13439" y="115972"/>
                    </a:cubicBezTo>
                    <a:cubicBezTo>
                      <a:pt x="14833" y="119912"/>
                      <a:pt x="16409" y="123835"/>
                      <a:pt x="18245" y="127627"/>
                    </a:cubicBezTo>
                    <a:cubicBezTo>
                      <a:pt x="19128" y="129524"/>
                      <a:pt x="20063" y="131429"/>
                      <a:pt x="21085" y="133256"/>
                    </a:cubicBezTo>
                    <a:cubicBezTo>
                      <a:pt x="22055" y="135135"/>
                      <a:pt x="23128" y="136944"/>
                      <a:pt x="24228" y="138763"/>
                    </a:cubicBezTo>
                    <a:cubicBezTo>
                      <a:pt x="26393" y="142374"/>
                      <a:pt x="28791" y="145872"/>
                      <a:pt x="31303" y="149292"/>
                    </a:cubicBezTo>
                    <a:cubicBezTo>
                      <a:pt x="32550" y="150998"/>
                      <a:pt x="33909" y="152626"/>
                      <a:pt x="35191" y="154297"/>
                    </a:cubicBezTo>
                    <a:lnTo>
                      <a:pt x="39330" y="159146"/>
                    </a:lnTo>
                    <a:cubicBezTo>
                      <a:pt x="42187" y="162281"/>
                      <a:pt x="45114" y="165381"/>
                      <a:pt x="48205" y="168273"/>
                    </a:cubicBezTo>
                    <a:cubicBezTo>
                      <a:pt x="51279" y="171217"/>
                      <a:pt x="54492" y="174040"/>
                      <a:pt x="57808" y="176724"/>
                    </a:cubicBezTo>
                    <a:cubicBezTo>
                      <a:pt x="60700" y="179028"/>
                      <a:pt x="63670" y="181192"/>
                      <a:pt x="66710" y="183375"/>
                    </a:cubicBezTo>
                    <a:close/>
                  </a:path>
                </a:pathLst>
              </a:custGeom>
              <a:grpFill/>
              <a:ln w="8653" cap="flat">
                <a:noFill/>
                <a:prstDash val="solid"/>
                <a:miter/>
              </a:ln>
            </p:spPr>
            <p:txBody>
              <a:bodyPr rtlCol="0" anchor="ctr"/>
              <a:lstStyle/>
              <a:p>
                <a:endParaRPr lang="en-IN" dirty="0"/>
              </a:p>
            </p:txBody>
          </p:sp>
          <p:sp>
            <p:nvSpPr>
              <p:cNvPr id="589" name="Freeform: Shape 588">
                <a:extLst>
                  <a:ext uri="{FF2B5EF4-FFF2-40B4-BE49-F238E27FC236}">
                    <a16:creationId xmlns:a16="http://schemas.microsoft.com/office/drawing/2014/main" id="{62F0D486-58C0-47C0-9EB9-344C3DA76D5E}"/>
                  </a:ext>
                </a:extLst>
              </p:cNvPr>
              <p:cNvSpPr/>
              <p:nvPr/>
            </p:nvSpPr>
            <p:spPr>
              <a:xfrm>
                <a:off x="-1403017" y="2976812"/>
                <a:ext cx="84887" cy="192090"/>
              </a:xfrm>
              <a:custGeom>
                <a:avLst/>
                <a:gdLst>
                  <a:gd name="connsiteX0" fmla="*/ 35790 w 84887"/>
                  <a:gd name="connsiteY0" fmla="*/ 191523 h 192090"/>
                  <a:gd name="connsiteX1" fmla="*/ 27823 w 84887"/>
                  <a:gd name="connsiteY1" fmla="*/ 181236 h 192090"/>
                  <a:gd name="connsiteX2" fmla="*/ 20654 w 84887"/>
                  <a:gd name="connsiteY2" fmla="*/ 170343 h 192090"/>
                  <a:gd name="connsiteX3" fmla="*/ 14341 w 84887"/>
                  <a:gd name="connsiteY3" fmla="*/ 158896 h 192090"/>
                  <a:gd name="connsiteX4" fmla="*/ 11562 w 84887"/>
                  <a:gd name="connsiteY4" fmla="*/ 152973 h 192090"/>
                  <a:gd name="connsiteX5" fmla="*/ 9033 w 84887"/>
                  <a:gd name="connsiteY5" fmla="*/ 146920 h 192090"/>
                  <a:gd name="connsiteX6" fmla="*/ 4860 w 84887"/>
                  <a:gd name="connsiteY6" fmla="*/ 134468 h 192090"/>
                  <a:gd name="connsiteX7" fmla="*/ 3223 w 84887"/>
                  <a:gd name="connsiteY7" fmla="*/ 128095 h 192090"/>
                  <a:gd name="connsiteX8" fmla="*/ 1907 w 84887"/>
                  <a:gd name="connsiteY8" fmla="*/ 121644 h 192090"/>
                  <a:gd name="connsiteX9" fmla="*/ 279 w 84887"/>
                  <a:gd name="connsiteY9" fmla="*/ 108560 h 192090"/>
                  <a:gd name="connsiteX10" fmla="*/ 97 w 84887"/>
                  <a:gd name="connsiteY10" fmla="*/ 95321 h 192090"/>
                  <a:gd name="connsiteX11" fmla="*/ 539 w 84887"/>
                  <a:gd name="connsiteY11" fmla="*/ 88705 h 192090"/>
                  <a:gd name="connsiteX12" fmla="*/ 1370 w 84887"/>
                  <a:gd name="connsiteY12" fmla="*/ 82116 h 192090"/>
                  <a:gd name="connsiteX13" fmla="*/ 2573 w 84887"/>
                  <a:gd name="connsiteY13" fmla="*/ 75578 h 192090"/>
                  <a:gd name="connsiteX14" fmla="*/ 4115 w 84887"/>
                  <a:gd name="connsiteY14" fmla="*/ 69136 h 192090"/>
                  <a:gd name="connsiteX15" fmla="*/ 6011 w 84887"/>
                  <a:gd name="connsiteY15" fmla="*/ 62754 h 192090"/>
                  <a:gd name="connsiteX16" fmla="*/ 8228 w 84887"/>
                  <a:gd name="connsiteY16" fmla="*/ 56493 h 192090"/>
                  <a:gd name="connsiteX17" fmla="*/ 13597 w 84887"/>
                  <a:gd name="connsiteY17" fmla="*/ 44362 h 192090"/>
                  <a:gd name="connsiteX18" fmla="*/ 16679 w 84887"/>
                  <a:gd name="connsiteY18" fmla="*/ 38465 h 192090"/>
                  <a:gd name="connsiteX19" fmla="*/ 20022 w 84887"/>
                  <a:gd name="connsiteY19" fmla="*/ 32759 h 192090"/>
                  <a:gd name="connsiteX20" fmla="*/ 27356 w 84887"/>
                  <a:gd name="connsiteY20" fmla="*/ 21736 h 192090"/>
                  <a:gd name="connsiteX21" fmla="*/ 35547 w 84887"/>
                  <a:gd name="connsiteY21" fmla="*/ 11371 h 192090"/>
                  <a:gd name="connsiteX22" fmla="*/ 44354 w 84887"/>
                  <a:gd name="connsiteY22" fmla="*/ 1508 h 192090"/>
                  <a:gd name="connsiteX23" fmla="*/ 50822 w 84887"/>
                  <a:gd name="connsiteY23" fmla="*/ 1179 h 192090"/>
                  <a:gd name="connsiteX24" fmla="*/ 51480 w 84887"/>
                  <a:gd name="connsiteY24" fmla="*/ 1932 h 192090"/>
                  <a:gd name="connsiteX25" fmla="*/ 59083 w 84887"/>
                  <a:gd name="connsiteY25" fmla="*/ 12722 h 192090"/>
                  <a:gd name="connsiteX26" fmla="*/ 66019 w 84887"/>
                  <a:gd name="connsiteY26" fmla="*/ 23970 h 192090"/>
                  <a:gd name="connsiteX27" fmla="*/ 72019 w 84887"/>
                  <a:gd name="connsiteY27" fmla="*/ 35790 h 192090"/>
                  <a:gd name="connsiteX28" fmla="*/ 74678 w 84887"/>
                  <a:gd name="connsiteY28" fmla="*/ 41859 h 192090"/>
                  <a:gd name="connsiteX29" fmla="*/ 77068 w 84887"/>
                  <a:gd name="connsiteY29" fmla="*/ 48051 h 192090"/>
                  <a:gd name="connsiteX30" fmla="*/ 80982 w 84887"/>
                  <a:gd name="connsiteY30" fmla="*/ 60728 h 192090"/>
                  <a:gd name="connsiteX31" fmla="*/ 82462 w 84887"/>
                  <a:gd name="connsiteY31" fmla="*/ 67213 h 192090"/>
                  <a:gd name="connsiteX32" fmla="*/ 83605 w 84887"/>
                  <a:gd name="connsiteY32" fmla="*/ 73742 h 192090"/>
                  <a:gd name="connsiteX33" fmla="*/ 84402 w 84887"/>
                  <a:gd name="connsiteY33" fmla="*/ 80358 h 192090"/>
                  <a:gd name="connsiteX34" fmla="*/ 84818 w 84887"/>
                  <a:gd name="connsiteY34" fmla="*/ 86973 h 192090"/>
                  <a:gd name="connsiteX35" fmla="*/ 84878 w 84887"/>
                  <a:gd name="connsiteY35" fmla="*/ 93615 h 192090"/>
                  <a:gd name="connsiteX36" fmla="*/ 84575 w 84887"/>
                  <a:gd name="connsiteY36" fmla="*/ 100248 h 192090"/>
                  <a:gd name="connsiteX37" fmla="*/ 82861 w 84887"/>
                  <a:gd name="connsiteY37" fmla="*/ 113349 h 192090"/>
                  <a:gd name="connsiteX38" fmla="*/ 79726 w 84887"/>
                  <a:gd name="connsiteY38" fmla="*/ 126182 h 192090"/>
                  <a:gd name="connsiteX39" fmla="*/ 77665 w 84887"/>
                  <a:gd name="connsiteY39" fmla="*/ 132433 h 192090"/>
                  <a:gd name="connsiteX40" fmla="*/ 75301 w 84887"/>
                  <a:gd name="connsiteY40" fmla="*/ 138573 h 192090"/>
                  <a:gd name="connsiteX41" fmla="*/ 69707 w 84887"/>
                  <a:gd name="connsiteY41" fmla="*/ 150470 h 192090"/>
                  <a:gd name="connsiteX42" fmla="*/ 66512 w 84887"/>
                  <a:gd name="connsiteY42" fmla="*/ 156185 h 192090"/>
                  <a:gd name="connsiteX43" fmla="*/ 63066 w 84887"/>
                  <a:gd name="connsiteY43" fmla="*/ 161745 h 192090"/>
                  <a:gd name="connsiteX44" fmla="*/ 55455 w 84887"/>
                  <a:gd name="connsiteY44" fmla="*/ 172387 h 192090"/>
                  <a:gd name="connsiteX45" fmla="*/ 47073 w 84887"/>
                  <a:gd name="connsiteY45" fmla="*/ 182371 h 192090"/>
                  <a:gd name="connsiteX46" fmla="*/ 37972 w 84887"/>
                  <a:gd name="connsiteY46" fmla="*/ 191688 h 192090"/>
                  <a:gd name="connsiteX47" fmla="*/ 35920 w 84887"/>
                  <a:gd name="connsiteY47" fmla="*/ 191636 h 192090"/>
                  <a:gd name="connsiteX48" fmla="*/ 35850 w 84887"/>
                  <a:gd name="connsiteY48" fmla="*/ 191549 h 192090"/>
                  <a:gd name="connsiteX49" fmla="*/ 35790 w 84887"/>
                  <a:gd name="connsiteY49" fmla="*/ 191523 h 192090"/>
                  <a:gd name="connsiteX50" fmla="*/ 37054 w 84887"/>
                  <a:gd name="connsiteY50" fmla="*/ 188371 h 192090"/>
                  <a:gd name="connsiteX51" fmla="*/ 44553 w 84887"/>
                  <a:gd name="connsiteY51" fmla="*/ 180180 h 192090"/>
                  <a:gd name="connsiteX52" fmla="*/ 52450 w 84887"/>
                  <a:gd name="connsiteY52" fmla="*/ 170153 h 192090"/>
                  <a:gd name="connsiteX53" fmla="*/ 59524 w 84887"/>
                  <a:gd name="connsiteY53" fmla="*/ 159545 h 192090"/>
                  <a:gd name="connsiteX54" fmla="*/ 62694 w 84887"/>
                  <a:gd name="connsiteY54" fmla="*/ 154029 h 192090"/>
                  <a:gd name="connsiteX55" fmla="*/ 65612 w 84887"/>
                  <a:gd name="connsiteY55" fmla="*/ 148392 h 192090"/>
                  <a:gd name="connsiteX56" fmla="*/ 70660 w 84887"/>
                  <a:gd name="connsiteY56" fmla="*/ 136746 h 192090"/>
                  <a:gd name="connsiteX57" fmla="*/ 72738 w 84887"/>
                  <a:gd name="connsiteY57" fmla="*/ 130771 h 192090"/>
                  <a:gd name="connsiteX58" fmla="*/ 74513 w 84887"/>
                  <a:gd name="connsiteY58" fmla="*/ 124718 h 192090"/>
                  <a:gd name="connsiteX59" fmla="*/ 77111 w 84887"/>
                  <a:gd name="connsiteY59" fmla="*/ 112379 h 192090"/>
                  <a:gd name="connsiteX60" fmla="*/ 78358 w 84887"/>
                  <a:gd name="connsiteY60" fmla="*/ 99867 h 192090"/>
                  <a:gd name="connsiteX61" fmla="*/ 78453 w 84887"/>
                  <a:gd name="connsiteY61" fmla="*/ 93589 h 192090"/>
                  <a:gd name="connsiteX62" fmla="*/ 78202 w 84887"/>
                  <a:gd name="connsiteY62" fmla="*/ 87311 h 192090"/>
                  <a:gd name="connsiteX63" fmla="*/ 77596 w 84887"/>
                  <a:gd name="connsiteY63" fmla="*/ 81068 h 192090"/>
                  <a:gd name="connsiteX64" fmla="*/ 76669 w 84887"/>
                  <a:gd name="connsiteY64" fmla="*/ 74859 h 192090"/>
                  <a:gd name="connsiteX65" fmla="*/ 75379 w 84887"/>
                  <a:gd name="connsiteY65" fmla="*/ 68737 h 192090"/>
                  <a:gd name="connsiteX66" fmla="*/ 73803 w 84887"/>
                  <a:gd name="connsiteY66" fmla="*/ 62676 h 192090"/>
                  <a:gd name="connsiteX67" fmla="*/ 69707 w 84887"/>
                  <a:gd name="connsiteY67" fmla="*/ 50830 h 192090"/>
                  <a:gd name="connsiteX68" fmla="*/ 67257 w 84887"/>
                  <a:gd name="connsiteY68" fmla="*/ 45046 h 192090"/>
                  <a:gd name="connsiteX69" fmla="*/ 64564 w 84887"/>
                  <a:gd name="connsiteY69" fmla="*/ 39383 h 192090"/>
                  <a:gd name="connsiteX70" fmla="*/ 58503 w 84887"/>
                  <a:gd name="connsiteY70" fmla="*/ 28377 h 192090"/>
                  <a:gd name="connsiteX71" fmla="*/ 51541 w 84887"/>
                  <a:gd name="connsiteY71" fmla="*/ 17856 h 192090"/>
                  <a:gd name="connsiteX72" fmla="*/ 43964 w 84887"/>
                  <a:gd name="connsiteY72" fmla="*/ 7777 h 192090"/>
                  <a:gd name="connsiteX73" fmla="*/ 51099 w 84887"/>
                  <a:gd name="connsiteY73" fmla="*/ 8210 h 192090"/>
                  <a:gd name="connsiteX74" fmla="*/ 42414 w 84887"/>
                  <a:gd name="connsiteY74" fmla="*/ 17337 h 192090"/>
                  <a:gd name="connsiteX75" fmla="*/ 34274 w 84887"/>
                  <a:gd name="connsiteY75" fmla="*/ 26957 h 192090"/>
                  <a:gd name="connsiteX76" fmla="*/ 26992 w 84887"/>
                  <a:gd name="connsiteY76" fmla="*/ 37210 h 192090"/>
                  <a:gd name="connsiteX77" fmla="*/ 23650 w 84887"/>
                  <a:gd name="connsiteY77" fmla="*/ 42535 h 192090"/>
                  <a:gd name="connsiteX78" fmla="*/ 20550 w 84887"/>
                  <a:gd name="connsiteY78" fmla="*/ 47964 h 192090"/>
                  <a:gd name="connsiteX79" fmla="*/ 15129 w 84887"/>
                  <a:gd name="connsiteY79" fmla="*/ 59281 h 192090"/>
                  <a:gd name="connsiteX80" fmla="*/ 12834 w 84887"/>
                  <a:gd name="connsiteY80" fmla="*/ 65118 h 192090"/>
                  <a:gd name="connsiteX81" fmla="*/ 10852 w 84887"/>
                  <a:gd name="connsiteY81" fmla="*/ 71075 h 192090"/>
                  <a:gd name="connsiteX82" fmla="*/ 9198 w 84887"/>
                  <a:gd name="connsiteY82" fmla="*/ 77111 h 192090"/>
                  <a:gd name="connsiteX83" fmla="*/ 7882 w 84887"/>
                  <a:gd name="connsiteY83" fmla="*/ 83250 h 192090"/>
                  <a:gd name="connsiteX84" fmla="*/ 6912 w 84887"/>
                  <a:gd name="connsiteY84" fmla="*/ 89441 h 192090"/>
                  <a:gd name="connsiteX85" fmla="*/ 6271 w 84887"/>
                  <a:gd name="connsiteY85" fmla="*/ 95684 h 192090"/>
                  <a:gd name="connsiteX86" fmla="*/ 6054 w 84887"/>
                  <a:gd name="connsiteY86" fmla="*/ 108266 h 192090"/>
                  <a:gd name="connsiteX87" fmla="*/ 7215 w 84887"/>
                  <a:gd name="connsiteY87" fmla="*/ 120796 h 192090"/>
                  <a:gd name="connsiteX88" fmla="*/ 8271 w 84887"/>
                  <a:gd name="connsiteY88" fmla="*/ 127030 h 192090"/>
                  <a:gd name="connsiteX89" fmla="*/ 9648 w 84887"/>
                  <a:gd name="connsiteY89" fmla="*/ 133213 h 192090"/>
                  <a:gd name="connsiteX90" fmla="*/ 13311 w 84887"/>
                  <a:gd name="connsiteY90" fmla="*/ 145370 h 192090"/>
                  <a:gd name="connsiteX91" fmla="*/ 15554 w 84887"/>
                  <a:gd name="connsiteY91" fmla="*/ 151310 h 192090"/>
                  <a:gd name="connsiteX92" fmla="*/ 18082 w 84887"/>
                  <a:gd name="connsiteY92" fmla="*/ 157147 h 192090"/>
                  <a:gd name="connsiteX93" fmla="*/ 23875 w 84887"/>
                  <a:gd name="connsiteY93" fmla="*/ 168516 h 192090"/>
                  <a:gd name="connsiteX94" fmla="*/ 30560 w 84887"/>
                  <a:gd name="connsiteY94" fmla="*/ 179392 h 192090"/>
                  <a:gd name="connsiteX95" fmla="*/ 37054 w 84887"/>
                  <a:gd name="connsiteY95" fmla="*/ 188371 h 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84887" h="192090">
                    <a:moveTo>
                      <a:pt x="35790" y="191523"/>
                    </a:moveTo>
                    <a:cubicBezTo>
                      <a:pt x="33080" y="188224"/>
                      <a:pt x="30360" y="184795"/>
                      <a:pt x="27823" y="181236"/>
                    </a:cubicBezTo>
                    <a:cubicBezTo>
                      <a:pt x="25286" y="177712"/>
                      <a:pt x="22905" y="174066"/>
                      <a:pt x="20654" y="170343"/>
                    </a:cubicBezTo>
                    <a:cubicBezTo>
                      <a:pt x="18385" y="166620"/>
                      <a:pt x="16324" y="162792"/>
                      <a:pt x="14341" y="158896"/>
                    </a:cubicBezTo>
                    <a:lnTo>
                      <a:pt x="11562" y="152973"/>
                    </a:lnTo>
                    <a:cubicBezTo>
                      <a:pt x="10722" y="150947"/>
                      <a:pt x="9812" y="148964"/>
                      <a:pt x="9033" y="146920"/>
                    </a:cubicBezTo>
                    <a:cubicBezTo>
                      <a:pt x="7475" y="142842"/>
                      <a:pt x="6020" y="138703"/>
                      <a:pt x="4860" y="134468"/>
                    </a:cubicBezTo>
                    <a:cubicBezTo>
                      <a:pt x="4253" y="132356"/>
                      <a:pt x="3673" y="130251"/>
                      <a:pt x="3223" y="128095"/>
                    </a:cubicBezTo>
                    <a:cubicBezTo>
                      <a:pt x="2695" y="125965"/>
                      <a:pt x="2279" y="123818"/>
                      <a:pt x="1907" y="121644"/>
                    </a:cubicBezTo>
                    <a:cubicBezTo>
                      <a:pt x="1101" y="117323"/>
                      <a:pt x="608" y="112950"/>
                      <a:pt x="279" y="108560"/>
                    </a:cubicBezTo>
                    <a:cubicBezTo>
                      <a:pt x="-33" y="104144"/>
                      <a:pt x="-67" y="99728"/>
                      <a:pt x="97" y="95321"/>
                    </a:cubicBezTo>
                    <a:cubicBezTo>
                      <a:pt x="175" y="93104"/>
                      <a:pt x="383" y="90905"/>
                      <a:pt x="539" y="88705"/>
                    </a:cubicBezTo>
                    <a:cubicBezTo>
                      <a:pt x="764" y="86497"/>
                      <a:pt x="1084" y="84306"/>
                      <a:pt x="1370" y="82116"/>
                    </a:cubicBezTo>
                    <a:cubicBezTo>
                      <a:pt x="1725" y="79942"/>
                      <a:pt x="2167" y="77760"/>
                      <a:pt x="2573" y="75578"/>
                    </a:cubicBezTo>
                    <a:cubicBezTo>
                      <a:pt x="3032" y="73430"/>
                      <a:pt x="3604" y="71274"/>
                      <a:pt x="4115" y="69136"/>
                    </a:cubicBezTo>
                    <a:cubicBezTo>
                      <a:pt x="4695" y="66971"/>
                      <a:pt x="5379" y="64875"/>
                      <a:pt x="6011" y="62754"/>
                    </a:cubicBezTo>
                    <a:cubicBezTo>
                      <a:pt x="6687" y="60650"/>
                      <a:pt x="7492" y="58580"/>
                      <a:pt x="8228" y="56493"/>
                    </a:cubicBezTo>
                    <a:cubicBezTo>
                      <a:pt x="9856" y="52372"/>
                      <a:pt x="11596" y="48302"/>
                      <a:pt x="13597" y="44362"/>
                    </a:cubicBezTo>
                    <a:cubicBezTo>
                      <a:pt x="14514" y="42336"/>
                      <a:pt x="15605" y="40422"/>
                      <a:pt x="16679" y="38465"/>
                    </a:cubicBezTo>
                    <a:cubicBezTo>
                      <a:pt x="17727" y="36525"/>
                      <a:pt x="18827" y="34612"/>
                      <a:pt x="20022" y="32759"/>
                    </a:cubicBezTo>
                    <a:cubicBezTo>
                      <a:pt x="22282" y="28957"/>
                      <a:pt x="24836" y="25355"/>
                      <a:pt x="27356" y="21736"/>
                    </a:cubicBezTo>
                    <a:cubicBezTo>
                      <a:pt x="30031" y="18229"/>
                      <a:pt x="32655" y="14678"/>
                      <a:pt x="35547" y="11371"/>
                    </a:cubicBezTo>
                    <a:cubicBezTo>
                      <a:pt x="38327" y="7942"/>
                      <a:pt x="41401" y="4773"/>
                      <a:pt x="44354" y="1508"/>
                    </a:cubicBezTo>
                    <a:cubicBezTo>
                      <a:pt x="46042" y="-371"/>
                      <a:pt x="48952" y="-510"/>
                      <a:pt x="50822" y="1179"/>
                    </a:cubicBezTo>
                    <a:cubicBezTo>
                      <a:pt x="51073" y="1395"/>
                      <a:pt x="51290" y="1664"/>
                      <a:pt x="51480" y="1932"/>
                    </a:cubicBezTo>
                    <a:cubicBezTo>
                      <a:pt x="54026" y="5517"/>
                      <a:pt x="56710" y="8998"/>
                      <a:pt x="59083" y="12722"/>
                    </a:cubicBezTo>
                    <a:cubicBezTo>
                      <a:pt x="61559" y="16358"/>
                      <a:pt x="63750" y="20195"/>
                      <a:pt x="66019" y="23970"/>
                    </a:cubicBezTo>
                    <a:cubicBezTo>
                      <a:pt x="68088" y="27875"/>
                      <a:pt x="70227" y="31746"/>
                      <a:pt x="72019" y="35790"/>
                    </a:cubicBezTo>
                    <a:cubicBezTo>
                      <a:pt x="72989" y="37772"/>
                      <a:pt x="73855" y="39816"/>
                      <a:pt x="74678" y="41859"/>
                    </a:cubicBezTo>
                    <a:cubicBezTo>
                      <a:pt x="75535" y="43894"/>
                      <a:pt x="76384" y="45938"/>
                      <a:pt x="77068" y="48051"/>
                    </a:cubicBezTo>
                    <a:cubicBezTo>
                      <a:pt x="78609" y="52181"/>
                      <a:pt x="79847" y="56459"/>
                      <a:pt x="80982" y="60728"/>
                    </a:cubicBezTo>
                    <a:cubicBezTo>
                      <a:pt x="81484" y="62875"/>
                      <a:pt x="82029" y="65031"/>
                      <a:pt x="82462" y="67213"/>
                    </a:cubicBezTo>
                    <a:cubicBezTo>
                      <a:pt x="82852" y="69387"/>
                      <a:pt x="83285" y="71552"/>
                      <a:pt x="83605" y="73742"/>
                    </a:cubicBezTo>
                    <a:cubicBezTo>
                      <a:pt x="83856" y="75942"/>
                      <a:pt x="84159" y="78141"/>
                      <a:pt x="84402" y="80358"/>
                    </a:cubicBezTo>
                    <a:cubicBezTo>
                      <a:pt x="84540" y="82557"/>
                      <a:pt x="84722" y="84757"/>
                      <a:pt x="84818" y="86973"/>
                    </a:cubicBezTo>
                    <a:cubicBezTo>
                      <a:pt x="84844" y="89190"/>
                      <a:pt x="84913" y="91389"/>
                      <a:pt x="84878" y="93615"/>
                    </a:cubicBezTo>
                    <a:cubicBezTo>
                      <a:pt x="84766" y="95823"/>
                      <a:pt x="84748" y="98031"/>
                      <a:pt x="84575" y="100248"/>
                    </a:cubicBezTo>
                    <a:cubicBezTo>
                      <a:pt x="84203" y="104638"/>
                      <a:pt x="83674" y="109019"/>
                      <a:pt x="82861" y="113349"/>
                    </a:cubicBezTo>
                    <a:cubicBezTo>
                      <a:pt x="82021" y="117687"/>
                      <a:pt x="81016" y="121973"/>
                      <a:pt x="79726" y="126182"/>
                    </a:cubicBezTo>
                    <a:cubicBezTo>
                      <a:pt x="79120" y="128286"/>
                      <a:pt x="78436" y="130381"/>
                      <a:pt x="77665" y="132433"/>
                    </a:cubicBezTo>
                    <a:cubicBezTo>
                      <a:pt x="76964" y="134521"/>
                      <a:pt x="76150" y="136555"/>
                      <a:pt x="75301" y="138573"/>
                    </a:cubicBezTo>
                    <a:cubicBezTo>
                      <a:pt x="73665" y="142643"/>
                      <a:pt x="71734" y="146582"/>
                      <a:pt x="69707" y="150470"/>
                    </a:cubicBezTo>
                    <a:cubicBezTo>
                      <a:pt x="68712" y="152401"/>
                      <a:pt x="67577" y="154263"/>
                      <a:pt x="66512" y="156185"/>
                    </a:cubicBezTo>
                    <a:lnTo>
                      <a:pt x="63066" y="161745"/>
                    </a:lnTo>
                    <a:cubicBezTo>
                      <a:pt x="60650" y="165373"/>
                      <a:pt x="58148" y="168958"/>
                      <a:pt x="55455" y="172387"/>
                    </a:cubicBezTo>
                    <a:cubicBezTo>
                      <a:pt x="52805" y="175833"/>
                      <a:pt x="49999" y="179158"/>
                      <a:pt x="47073" y="182371"/>
                    </a:cubicBezTo>
                    <a:cubicBezTo>
                      <a:pt x="44163" y="185600"/>
                      <a:pt x="41089" y="188666"/>
                      <a:pt x="37972" y="191688"/>
                    </a:cubicBezTo>
                    <a:cubicBezTo>
                      <a:pt x="37392" y="192233"/>
                      <a:pt x="36474" y="192233"/>
                      <a:pt x="35920" y="191636"/>
                    </a:cubicBezTo>
                    <a:cubicBezTo>
                      <a:pt x="35894" y="191619"/>
                      <a:pt x="35876" y="191584"/>
                      <a:pt x="35850" y="191549"/>
                    </a:cubicBezTo>
                    <a:lnTo>
                      <a:pt x="35790" y="191523"/>
                    </a:lnTo>
                    <a:close/>
                    <a:moveTo>
                      <a:pt x="37054" y="188371"/>
                    </a:moveTo>
                    <a:cubicBezTo>
                      <a:pt x="39617" y="185687"/>
                      <a:pt x="42171" y="183020"/>
                      <a:pt x="44553" y="180180"/>
                    </a:cubicBezTo>
                    <a:cubicBezTo>
                      <a:pt x="47324" y="176950"/>
                      <a:pt x="49965" y="173599"/>
                      <a:pt x="52450" y="170153"/>
                    </a:cubicBezTo>
                    <a:cubicBezTo>
                      <a:pt x="54978" y="166724"/>
                      <a:pt x="57308" y="163139"/>
                      <a:pt x="59524" y="159545"/>
                    </a:cubicBezTo>
                    <a:lnTo>
                      <a:pt x="62694" y="154029"/>
                    </a:lnTo>
                    <a:cubicBezTo>
                      <a:pt x="63672" y="152142"/>
                      <a:pt x="64702" y="150289"/>
                      <a:pt x="65612" y="148392"/>
                    </a:cubicBezTo>
                    <a:cubicBezTo>
                      <a:pt x="67465" y="144582"/>
                      <a:pt x="69188" y="140694"/>
                      <a:pt x="70660" y="136746"/>
                    </a:cubicBezTo>
                    <a:cubicBezTo>
                      <a:pt x="71422" y="134772"/>
                      <a:pt x="72132" y="132789"/>
                      <a:pt x="72738" y="130771"/>
                    </a:cubicBezTo>
                    <a:cubicBezTo>
                      <a:pt x="73422" y="128788"/>
                      <a:pt x="74002" y="126753"/>
                      <a:pt x="74513" y="124718"/>
                    </a:cubicBezTo>
                    <a:cubicBezTo>
                      <a:pt x="75630" y="120648"/>
                      <a:pt x="76462" y="116527"/>
                      <a:pt x="77111" y="112379"/>
                    </a:cubicBezTo>
                    <a:cubicBezTo>
                      <a:pt x="77778" y="108231"/>
                      <a:pt x="78150" y="104049"/>
                      <a:pt x="78358" y="99867"/>
                    </a:cubicBezTo>
                    <a:cubicBezTo>
                      <a:pt x="78462" y="97780"/>
                      <a:pt x="78427" y="95693"/>
                      <a:pt x="78453" y="93589"/>
                    </a:cubicBezTo>
                    <a:cubicBezTo>
                      <a:pt x="78418" y="91493"/>
                      <a:pt x="78271" y="89424"/>
                      <a:pt x="78202" y="87311"/>
                    </a:cubicBezTo>
                    <a:cubicBezTo>
                      <a:pt x="78020" y="85233"/>
                      <a:pt x="77804" y="83155"/>
                      <a:pt x="77596" y="81068"/>
                    </a:cubicBezTo>
                    <a:lnTo>
                      <a:pt x="76669" y="74859"/>
                    </a:lnTo>
                    <a:cubicBezTo>
                      <a:pt x="76288" y="72825"/>
                      <a:pt x="75812" y="70781"/>
                      <a:pt x="75379" y="68737"/>
                    </a:cubicBezTo>
                    <a:cubicBezTo>
                      <a:pt x="74920" y="66711"/>
                      <a:pt x="74323" y="64693"/>
                      <a:pt x="73803" y="62676"/>
                    </a:cubicBezTo>
                    <a:cubicBezTo>
                      <a:pt x="72608" y="58658"/>
                      <a:pt x="71283" y="54701"/>
                      <a:pt x="69707" y="50830"/>
                    </a:cubicBezTo>
                    <a:cubicBezTo>
                      <a:pt x="68997" y="48847"/>
                      <a:pt x="68114" y="46960"/>
                      <a:pt x="67257" y="45046"/>
                    </a:cubicBezTo>
                    <a:cubicBezTo>
                      <a:pt x="66426" y="43132"/>
                      <a:pt x="65560" y="41245"/>
                      <a:pt x="64564" y="39383"/>
                    </a:cubicBezTo>
                    <a:cubicBezTo>
                      <a:pt x="62728" y="35625"/>
                      <a:pt x="60589" y="32005"/>
                      <a:pt x="58503" y="28377"/>
                    </a:cubicBezTo>
                    <a:cubicBezTo>
                      <a:pt x="56234" y="24836"/>
                      <a:pt x="54035" y="21251"/>
                      <a:pt x="51541" y="17856"/>
                    </a:cubicBezTo>
                    <a:cubicBezTo>
                      <a:pt x="49194" y="14384"/>
                      <a:pt x="46501" y="11163"/>
                      <a:pt x="43964" y="7777"/>
                    </a:cubicBezTo>
                    <a:lnTo>
                      <a:pt x="51099" y="8210"/>
                    </a:lnTo>
                    <a:cubicBezTo>
                      <a:pt x="48190" y="11232"/>
                      <a:pt x="45142" y="14159"/>
                      <a:pt x="42414" y="17337"/>
                    </a:cubicBezTo>
                    <a:cubicBezTo>
                      <a:pt x="39548" y="20411"/>
                      <a:pt x="36941" y="23719"/>
                      <a:pt x="34274" y="26957"/>
                    </a:cubicBezTo>
                    <a:cubicBezTo>
                      <a:pt x="31789" y="30343"/>
                      <a:pt x="29252" y="33668"/>
                      <a:pt x="26992" y="37210"/>
                    </a:cubicBezTo>
                    <a:cubicBezTo>
                      <a:pt x="25788" y="38933"/>
                      <a:pt x="24698" y="40708"/>
                      <a:pt x="23650" y="42535"/>
                    </a:cubicBezTo>
                    <a:cubicBezTo>
                      <a:pt x="22585" y="44327"/>
                      <a:pt x="21485" y="46103"/>
                      <a:pt x="20550" y="47964"/>
                    </a:cubicBezTo>
                    <a:cubicBezTo>
                      <a:pt x="18532" y="51653"/>
                      <a:pt x="16766" y="55437"/>
                      <a:pt x="15129" y="59281"/>
                    </a:cubicBezTo>
                    <a:cubicBezTo>
                      <a:pt x="14367" y="61230"/>
                      <a:pt x="13536" y="63144"/>
                      <a:pt x="12834" y="65118"/>
                    </a:cubicBezTo>
                    <a:cubicBezTo>
                      <a:pt x="12176" y="67092"/>
                      <a:pt x="11475" y="69058"/>
                      <a:pt x="10852" y="71075"/>
                    </a:cubicBezTo>
                    <a:lnTo>
                      <a:pt x="9198" y="77111"/>
                    </a:lnTo>
                    <a:cubicBezTo>
                      <a:pt x="8765" y="79154"/>
                      <a:pt x="8288" y="81189"/>
                      <a:pt x="7882" y="83250"/>
                    </a:cubicBezTo>
                    <a:cubicBezTo>
                      <a:pt x="7552" y="85311"/>
                      <a:pt x="7189" y="87380"/>
                      <a:pt x="6912" y="89441"/>
                    </a:cubicBezTo>
                    <a:cubicBezTo>
                      <a:pt x="6695" y="91519"/>
                      <a:pt x="6410" y="93598"/>
                      <a:pt x="6271" y="95684"/>
                    </a:cubicBezTo>
                    <a:cubicBezTo>
                      <a:pt x="6002" y="99875"/>
                      <a:pt x="5899" y="104075"/>
                      <a:pt x="6054" y="108266"/>
                    </a:cubicBezTo>
                    <a:cubicBezTo>
                      <a:pt x="6228" y="112457"/>
                      <a:pt x="6583" y="116657"/>
                      <a:pt x="7215" y="120796"/>
                    </a:cubicBezTo>
                    <a:cubicBezTo>
                      <a:pt x="7492" y="122909"/>
                      <a:pt x="7830" y="124969"/>
                      <a:pt x="8271" y="127030"/>
                    </a:cubicBezTo>
                    <a:cubicBezTo>
                      <a:pt x="8644" y="129117"/>
                      <a:pt x="9137" y="131178"/>
                      <a:pt x="9648" y="133213"/>
                    </a:cubicBezTo>
                    <a:cubicBezTo>
                      <a:pt x="10652" y="137309"/>
                      <a:pt x="11925" y="141361"/>
                      <a:pt x="13311" y="145370"/>
                    </a:cubicBezTo>
                    <a:cubicBezTo>
                      <a:pt x="13995" y="147353"/>
                      <a:pt x="14800" y="149310"/>
                      <a:pt x="15554" y="151310"/>
                    </a:cubicBezTo>
                    <a:lnTo>
                      <a:pt x="18082" y="157147"/>
                    </a:lnTo>
                    <a:cubicBezTo>
                      <a:pt x="19883" y="160983"/>
                      <a:pt x="21779" y="164810"/>
                      <a:pt x="23875" y="168516"/>
                    </a:cubicBezTo>
                    <a:cubicBezTo>
                      <a:pt x="25944" y="172239"/>
                      <a:pt x="28178" y="175859"/>
                      <a:pt x="30560" y="179392"/>
                    </a:cubicBezTo>
                    <a:cubicBezTo>
                      <a:pt x="32586" y="182440"/>
                      <a:pt x="34794" y="185393"/>
                      <a:pt x="37054" y="188371"/>
                    </a:cubicBezTo>
                    <a:close/>
                  </a:path>
                </a:pathLst>
              </a:custGeom>
              <a:grpFill/>
              <a:ln w="8653" cap="flat">
                <a:noFill/>
                <a:prstDash val="solid"/>
                <a:miter/>
              </a:ln>
            </p:spPr>
            <p:txBody>
              <a:bodyPr rtlCol="0" anchor="ctr"/>
              <a:lstStyle/>
              <a:p>
                <a:endParaRPr lang="en-IN" dirty="0"/>
              </a:p>
            </p:txBody>
          </p:sp>
          <p:sp>
            <p:nvSpPr>
              <p:cNvPr id="590" name="Freeform: Shape 589">
                <a:extLst>
                  <a:ext uri="{FF2B5EF4-FFF2-40B4-BE49-F238E27FC236}">
                    <a16:creationId xmlns:a16="http://schemas.microsoft.com/office/drawing/2014/main" id="{B559CFB7-2E03-4A4D-84FF-0D33E7C7C91D}"/>
                  </a:ext>
                </a:extLst>
              </p:cNvPr>
              <p:cNvSpPr/>
              <p:nvPr/>
            </p:nvSpPr>
            <p:spPr>
              <a:xfrm>
                <a:off x="-1205346" y="3025088"/>
                <a:ext cx="94683" cy="180641"/>
              </a:xfrm>
              <a:custGeom>
                <a:avLst/>
                <a:gdLst>
                  <a:gd name="connsiteX0" fmla="*/ 12790 w 94683"/>
                  <a:gd name="connsiteY0" fmla="*/ 179728 h 180641"/>
                  <a:gd name="connsiteX1" fmla="*/ 8227 w 94683"/>
                  <a:gd name="connsiteY1" fmla="*/ 167544 h 180641"/>
                  <a:gd name="connsiteX2" fmla="*/ 4573 w 94683"/>
                  <a:gd name="connsiteY2" fmla="*/ 155014 h 180641"/>
                  <a:gd name="connsiteX3" fmla="*/ 1897 w 94683"/>
                  <a:gd name="connsiteY3" fmla="*/ 142234 h 180641"/>
                  <a:gd name="connsiteX4" fmla="*/ 996 w 94683"/>
                  <a:gd name="connsiteY4" fmla="*/ 135739 h 180641"/>
                  <a:gd name="connsiteX5" fmla="*/ 373 w 94683"/>
                  <a:gd name="connsiteY5" fmla="*/ 129219 h 180641"/>
                  <a:gd name="connsiteX6" fmla="*/ 44 w 94683"/>
                  <a:gd name="connsiteY6" fmla="*/ 116101 h 180641"/>
                  <a:gd name="connsiteX7" fmla="*/ 356 w 94683"/>
                  <a:gd name="connsiteY7" fmla="*/ 109520 h 180641"/>
                  <a:gd name="connsiteX8" fmla="*/ 996 w 94683"/>
                  <a:gd name="connsiteY8" fmla="*/ 102947 h 180641"/>
                  <a:gd name="connsiteX9" fmla="*/ 3300 w 94683"/>
                  <a:gd name="connsiteY9" fmla="*/ 89959 h 180641"/>
                  <a:gd name="connsiteX10" fmla="*/ 7023 w 94683"/>
                  <a:gd name="connsiteY10" fmla="*/ 77247 h 180641"/>
                  <a:gd name="connsiteX11" fmla="*/ 9404 w 94683"/>
                  <a:gd name="connsiteY11" fmla="*/ 71056 h 180641"/>
                  <a:gd name="connsiteX12" fmla="*/ 12123 w 94683"/>
                  <a:gd name="connsiteY12" fmla="*/ 65029 h 180641"/>
                  <a:gd name="connsiteX13" fmla="*/ 15189 w 94683"/>
                  <a:gd name="connsiteY13" fmla="*/ 59124 h 180641"/>
                  <a:gd name="connsiteX14" fmla="*/ 18583 w 94683"/>
                  <a:gd name="connsiteY14" fmla="*/ 53409 h 180641"/>
                  <a:gd name="connsiteX15" fmla="*/ 22254 w 94683"/>
                  <a:gd name="connsiteY15" fmla="*/ 47876 h 180641"/>
                  <a:gd name="connsiteX16" fmla="*/ 26229 w 94683"/>
                  <a:gd name="connsiteY16" fmla="*/ 42559 h 180641"/>
                  <a:gd name="connsiteX17" fmla="*/ 34923 w 94683"/>
                  <a:gd name="connsiteY17" fmla="*/ 32532 h 180641"/>
                  <a:gd name="connsiteX18" fmla="*/ 39607 w 94683"/>
                  <a:gd name="connsiteY18" fmla="*/ 27830 h 180641"/>
                  <a:gd name="connsiteX19" fmla="*/ 44500 w 94683"/>
                  <a:gd name="connsiteY19" fmla="*/ 23344 h 180641"/>
                  <a:gd name="connsiteX20" fmla="*/ 54769 w 94683"/>
                  <a:gd name="connsiteY20" fmla="*/ 14962 h 180641"/>
                  <a:gd name="connsiteX21" fmla="*/ 65637 w 94683"/>
                  <a:gd name="connsiteY21" fmla="*/ 7481 h 180641"/>
                  <a:gd name="connsiteX22" fmla="*/ 76954 w 94683"/>
                  <a:gd name="connsiteY22" fmla="*/ 649 h 180641"/>
                  <a:gd name="connsiteX23" fmla="*/ 83232 w 94683"/>
                  <a:gd name="connsiteY23" fmla="*/ 2251 h 180641"/>
                  <a:gd name="connsiteX24" fmla="*/ 83647 w 94683"/>
                  <a:gd name="connsiteY24" fmla="*/ 3151 h 180641"/>
                  <a:gd name="connsiteX25" fmla="*/ 87726 w 94683"/>
                  <a:gd name="connsiteY25" fmla="*/ 15707 h 180641"/>
                  <a:gd name="connsiteX26" fmla="*/ 91051 w 94683"/>
                  <a:gd name="connsiteY26" fmla="*/ 28505 h 180641"/>
                  <a:gd name="connsiteX27" fmla="*/ 93311 w 94683"/>
                  <a:gd name="connsiteY27" fmla="*/ 41554 h 180641"/>
                  <a:gd name="connsiteX28" fmla="*/ 94064 w 94683"/>
                  <a:gd name="connsiteY28" fmla="*/ 48161 h 180641"/>
                  <a:gd name="connsiteX29" fmla="*/ 94523 w 94683"/>
                  <a:gd name="connsiteY29" fmla="*/ 54777 h 180641"/>
                  <a:gd name="connsiteX30" fmla="*/ 94523 w 94683"/>
                  <a:gd name="connsiteY30" fmla="*/ 68034 h 180641"/>
                  <a:gd name="connsiteX31" fmla="*/ 94030 w 94683"/>
                  <a:gd name="connsiteY31" fmla="*/ 74667 h 180641"/>
                  <a:gd name="connsiteX32" fmla="*/ 93198 w 94683"/>
                  <a:gd name="connsiteY32" fmla="*/ 81256 h 180641"/>
                  <a:gd name="connsiteX33" fmla="*/ 91995 w 94683"/>
                  <a:gd name="connsiteY33" fmla="*/ 87803 h 180641"/>
                  <a:gd name="connsiteX34" fmla="*/ 90453 w 94683"/>
                  <a:gd name="connsiteY34" fmla="*/ 94271 h 180641"/>
                  <a:gd name="connsiteX35" fmla="*/ 88540 w 94683"/>
                  <a:gd name="connsiteY35" fmla="*/ 100609 h 180641"/>
                  <a:gd name="connsiteX36" fmla="*/ 86288 w 94683"/>
                  <a:gd name="connsiteY36" fmla="*/ 106835 h 180641"/>
                  <a:gd name="connsiteX37" fmla="*/ 80773 w 94683"/>
                  <a:gd name="connsiteY37" fmla="*/ 118889 h 180641"/>
                  <a:gd name="connsiteX38" fmla="*/ 73993 w 94683"/>
                  <a:gd name="connsiteY38" fmla="*/ 130232 h 180641"/>
                  <a:gd name="connsiteX39" fmla="*/ 70200 w 94683"/>
                  <a:gd name="connsiteY39" fmla="*/ 135592 h 180641"/>
                  <a:gd name="connsiteX40" fmla="*/ 66130 w 94683"/>
                  <a:gd name="connsiteY40" fmla="*/ 140753 h 180641"/>
                  <a:gd name="connsiteX41" fmla="*/ 57272 w 94683"/>
                  <a:gd name="connsiteY41" fmla="*/ 150477 h 180641"/>
                  <a:gd name="connsiteX42" fmla="*/ 52527 w 94683"/>
                  <a:gd name="connsiteY42" fmla="*/ 154989 h 180641"/>
                  <a:gd name="connsiteX43" fmla="*/ 47600 w 94683"/>
                  <a:gd name="connsiteY43" fmla="*/ 159275 h 180641"/>
                  <a:gd name="connsiteX44" fmla="*/ 37209 w 94683"/>
                  <a:gd name="connsiteY44" fmla="*/ 167198 h 180641"/>
                  <a:gd name="connsiteX45" fmla="*/ 26238 w 94683"/>
                  <a:gd name="connsiteY45" fmla="*/ 174281 h 180641"/>
                  <a:gd name="connsiteX46" fmla="*/ 14790 w 94683"/>
                  <a:gd name="connsiteY46" fmla="*/ 180489 h 180641"/>
                  <a:gd name="connsiteX47" fmla="*/ 12851 w 94683"/>
                  <a:gd name="connsiteY47" fmla="*/ 179840 h 180641"/>
                  <a:gd name="connsiteX48" fmla="*/ 12790 w 94683"/>
                  <a:gd name="connsiteY48" fmla="*/ 179745 h 180641"/>
                  <a:gd name="connsiteX49" fmla="*/ 12790 w 94683"/>
                  <a:gd name="connsiteY49" fmla="*/ 179728 h 180641"/>
                  <a:gd name="connsiteX50" fmla="*/ 14929 w 94683"/>
                  <a:gd name="connsiteY50" fmla="*/ 177078 h 180641"/>
                  <a:gd name="connsiteX51" fmla="*/ 24497 w 94683"/>
                  <a:gd name="connsiteY51" fmla="*/ 171458 h 180641"/>
                  <a:gd name="connsiteX52" fmla="*/ 35009 w 94683"/>
                  <a:gd name="connsiteY52" fmla="*/ 164202 h 180641"/>
                  <a:gd name="connsiteX53" fmla="*/ 44907 w 94683"/>
                  <a:gd name="connsiteY53" fmla="*/ 156149 h 180641"/>
                  <a:gd name="connsiteX54" fmla="*/ 49574 w 94683"/>
                  <a:gd name="connsiteY54" fmla="*/ 151811 h 180641"/>
                  <a:gd name="connsiteX55" fmla="*/ 54025 w 94683"/>
                  <a:gd name="connsiteY55" fmla="*/ 147282 h 180641"/>
                  <a:gd name="connsiteX56" fmla="*/ 62268 w 94683"/>
                  <a:gd name="connsiteY56" fmla="*/ 137653 h 180641"/>
                  <a:gd name="connsiteX57" fmla="*/ 66017 w 94683"/>
                  <a:gd name="connsiteY57" fmla="*/ 132570 h 180641"/>
                  <a:gd name="connsiteX58" fmla="*/ 69499 w 94683"/>
                  <a:gd name="connsiteY58" fmla="*/ 127297 h 180641"/>
                  <a:gd name="connsiteX59" fmla="*/ 75612 w 94683"/>
                  <a:gd name="connsiteY59" fmla="*/ 116274 h 180641"/>
                  <a:gd name="connsiteX60" fmla="*/ 80487 w 94683"/>
                  <a:gd name="connsiteY60" fmla="*/ 104688 h 180641"/>
                  <a:gd name="connsiteX61" fmla="*/ 82435 w 94683"/>
                  <a:gd name="connsiteY61" fmla="*/ 98713 h 180641"/>
                  <a:gd name="connsiteX62" fmla="*/ 84046 w 94683"/>
                  <a:gd name="connsiteY62" fmla="*/ 92660 h 180641"/>
                  <a:gd name="connsiteX63" fmla="*/ 85310 w 94683"/>
                  <a:gd name="connsiteY63" fmla="*/ 86504 h 180641"/>
                  <a:gd name="connsiteX64" fmla="*/ 86237 w 94683"/>
                  <a:gd name="connsiteY64" fmla="*/ 80304 h 180641"/>
                  <a:gd name="connsiteX65" fmla="*/ 86817 w 94683"/>
                  <a:gd name="connsiteY65" fmla="*/ 74052 h 180641"/>
                  <a:gd name="connsiteX66" fmla="*/ 87068 w 94683"/>
                  <a:gd name="connsiteY66" fmla="*/ 67809 h 180641"/>
                  <a:gd name="connsiteX67" fmla="*/ 86670 w 94683"/>
                  <a:gd name="connsiteY67" fmla="*/ 55270 h 180641"/>
                  <a:gd name="connsiteX68" fmla="*/ 86020 w 94683"/>
                  <a:gd name="connsiteY68" fmla="*/ 49036 h 180641"/>
                  <a:gd name="connsiteX69" fmla="*/ 85120 w 94683"/>
                  <a:gd name="connsiteY69" fmla="*/ 42810 h 180641"/>
                  <a:gd name="connsiteX70" fmla="*/ 82582 w 94683"/>
                  <a:gd name="connsiteY70" fmla="*/ 30497 h 180641"/>
                  <a:gd name="connsiteX71" fmla="*/ 79015 w 94683"/>
                  <a:gd name="connsiteY71" fmla="*/ 18426 h 180641"/>
                  <a:gd name="connsiteX72" fmla="*/ 74763 w 94683"/>
                  <a:gd name="connsiteY72" fmla="*/ 6546 h 180641"/>
                  <a:gd name="connsiteX73" fmla="*/ 81448 w 94683"/>
                  <a:gd name="connsiteY73" fmla="*/ 9039 h 180641"/>
                  <a:gd name="connsiteX74" fmla="*/ 70442 w 94683"/>
                  <a:gd name="connsiteY74" fmla="*/ 15222 h 180641"/>
                  <a:gd name="connsiteX75" fmla="*/ 59852 w 94683"/>
                  <a:gd name="connsiteY75" fmla="*/ 22011 h 180641"/>
                  <a:gd name="connsiteX76" fmla="*/ 49860 w 94683"/>
                  <a:gd name="connsiteY76" fmla="*/ 29648 h 180641"/>
                  <a:gd name="connsiteX77" fmla="*/ 45106 w 94683"/>
                  <a:gd name="connsiteY77" fmla="*/ 33761 h 180641"/>
                  <a:gd name="connsiteX78" fmla="*/ 40542 w 94683"/>
                  <a:gd name="connsiteY78" fmla="*/ 38039 h 180641"/>
                  <a:gd name="connsiteX79" fmla="*/ 32022 w 94683"/>
                  <a:gd name="connsiteY79" fmla="*/ 47243 h 180641"/>
                  <a:gd name="connsiteX80" fmla="*/ 28125 w 94683"/>
                  <a:gd name="connsiteY80" fmla="*/ 52144 h 180641"/>
                  <a:gd name="connsiteX81" fmla="*/ 24489 w 94683"/>
                  <a:gd name="connsiteY81" fmla="*/ 57253 h 180641"/>
                  <a:gd name="connsiteX82" fmla="*/ 21112 w 94683"/>
                  <a:gd name="connsiteY82" fmla="*/ 62544 h 180641"/>
                  <a:gd name="connsiteX83" fmla="*/ 18037 w 94683"/>
                  <a:gd name="connsiteY83" fmla="*/ 68008 h 180641"/>
                  <a:gd name="connsiteX84" fmla="*/ 15275 w 94683"/>
                  <a:gd name="connsiteY84" fmla="*/ 73645 h 180641"/>
                  <a:gd name="connsiteX85" fmla="*/ 12842 w 94683"/>
                  <a:gd name="connsiteY85" fmla="*/ 79421 h 180641"/>
                  <a:gd name="connsiteX86" fmla="*/ 8937 w 94683"/>
                  <a:gd name="connsiteY86" fmla="*/ 91361 h 180641"/>
                  <a:gd name="connsiteX87" fmla="*/ 6322 w 94683"/>
                  <a:gd name="connsiteY87" fmla="*/ 103709 h 180641"/>
                  <a:gd name="connsiteX88" fmla="*/ 5508 w 94683"/>
                  <a:gd name="connsiteY88" fmla="*/ 109970 h 180641"/>
                  <a:gd name="connsiteX89" fmla="*/ 5006 w 94683"/>
                  <a:gd name="connsiteY89" fmla="*/ 116282 h 180641"/>
                  <a:gd name="connsiteX90" fmla="*/ 4919 w 94683"/>
                  <a:gd name="connsiteY90" fmla="*/ 128959 h 180641"/>
                  <a:gd name="connsiteX91" fmla="*/ 5300 w 94683"/>
                  <a:gd name="connsiteY91" fmla="*/ 135298 h 180641"/>
                  <a:gd name="connsiteX92" fmla="*/ 5993 w 94683"/>
                  <a:gd name="connsiteY92" fmla="*/ 141636 h 180641"/>
                  <a:gd name="connsiteX93" fmla="*/ 8192 w 94683"/>
                  <a:gd name="connsiteY93" fmla="*/ 154166 h 180641"/>
                  <a:gd name="connsiteX94" fmla="*/ 11361 w 94683"/>
                  <a:gd name="connsiteY94" fmla="*/ 166548 h 180641"/>
                  <a:gd name="connsiteX95" fmla="*/ 14929 w 94683"/>
                  <a:gd name="connsiteY95" fmla="*/ 177078 h 18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4683" h="180641">
                    <a:moveTo>
                      <a:pt x="12790" y="179728"/>
                    </a:moveTo>
                    <a:cubicBezTo>
                      <a:pt x="11162" y="175770"/>
                      <a:pt x="9595" y="171692"/>
                      <a:pt x="8227" y="167544"/>
                    </a:cubicBezTo>
                    <a:cubicBezTo>
                      <a:pt x="6841" y="163440"/>
                      <a:pt x="5620" y="159257"/>
                      <a:pt x="4573" y="155014"/>
                    </a:cubicBezTo>
                    <a:cubicBezTo>
                      <a:pt x="3499" y="150815"/>
                      <a:pt x="2659" y="146537"/>
                      <a:pt x="1897" y="142234"/>
                    </a:cubicBezTo>
                    <a:lnTo>
                      <a:pt x="996" y="135739"/>
                    </a:lnTo>
                    <a:cubicBezTo>
                      <a:pt x="797" y="133557"/>
                      <a:pt x="503" y="131410"/>
                      <a:pt x="373" y="129219"/>
                    </a:cubicBezTo>
                    <a:cubicBezTo>
                      <a:pt x="87" y="124846"/>
                      <a:pt x="-86" y="120482"/>
                      <a:pt x="44" y="116101"/>
                    </a:cubicBezTo>
                    <a:cubicBezTo>
                      <a:pt x="87" y="113893"/>
                      <a:pt x="174" y="111684"/>
                      <a:pt x="356" y="109520"/>
                    </a:cubicBezTo>
                    <a:cubicBezTo>
                      <a:pt x="477" y="107320"/>
                      <a:pt x="711" y="105138"/>
                      <a:pt x="996" y="102947"/>
                    </a:cubicBezTo>
                    <a:cubicBezTo>
                      <a:pt x="1507" y="98583"/>
                      <a:pt x="2304" y="94245"/>
                      <a:pt x="3300" y="89959"/>
                    </a:cubicBezTo>
                    <a:cubicBezTo>
                      <a:pt x="4304" y="85664"/>
                      <a:pt x="5568" y="81430"/>
                      <a:pt x="7023" y="77247"/>
                    </a:cubicBezTo>
                    <a:cubicBezTo>
                      <a:pt x="7759" y="75178"/>
                      <a:pt x="8616" y="73134"/>
                      <a:pt x="9404" y="71056"/>
                    </a:cubicBezTo>
                    <a:cubicBezTo>
                      <a:pt x="10279" y="69030"/>
                      <a:pt x="11231" y="67029"/>
                      <a:pt x="12123" y="65029"/>
                    </a:cubicBezTo>
                    <a:cubicBezTo>
                      <a:pt x="13119" y="63046"/>
                      <a:pt x="14167" y="61107"/>
                      <a:pt x="15189" y="59124"/>
                    </a:cubicBezTo>
                    <a:cubicBezTo>
                      <a:pt x="16280" y="57193"/>
                      <a:pt x="17440" y="55331"/>
                      <a:pt x="18583" y="53409"/>
                    </a:cubicBezTo>
                    <a:cubicBezTo>
                      <a:pt x="19769" y="51538"/>
                      <a:pt x="21034" y="49729"/>
                      <a:pt x="22254" y="47876"/>
                    </a:cubicBezTo>
                    <a:cubicBezTo>
                      <a:pt x="23527" y="46066"/>
                      <a:pt x="24913" y="44334"/>
                      <a:pt x="26229" y="42559"/>
                    </a:cubicBezTo>
                    <a:cubicBezTo>
                      <a:pt x="28983" y="39095"/>
                      <a:pt x="31840" y="35710"/>
                      <a:pt x="34923" y="32532"/>
                    </a:cubicBezTo>
                    <a:cubicBezTo>
                      <a:pt x="36421" y="30886"/>
                      <a:pt x="38014" y="29363"/>
                      <a:pt x="39607" y="27830"/>
                    </a:cubicBezTo>
                    <a:cubicBezTo>
                      <a:pt x="41192" y="26288"/>
                      <a:pt x="42794" y="24764"/>
                      <a:pt x="44500" y="23344"/>
                    </a:cubicBezTo>
                    <a:cubicBezTo>
                      <a:pt x="47773" y="20374"/>
                      <a:pt x="51271" y="17699"/>
                      <a:pt x="54769" y="14962"/>
                    </a:cubicBezTo>
                    <a:cubicBezTo>
                      <a:pt x="58346" y="12399"/>
                      <a:pt x="61896" y="9793"/>
                      <a:pt x="65637" y="7481"/>
                    </a:cubicBezTo>
                    <a:cubicBezTo>
                      <a:pt x="69317" y="4996"/>
                      <a:pt x="73161" y="2900"/>
                      <a:pt x="76954" y="649"/>
                    </a:cubicBezTo>
                    <a:cubicBezTo>
                      <a:pt x="79136" y="-650"/>
                      <a:pt x="81933" y="60"/>
                      <a:pt x="83232" y="2251"/>
                    </a:cubicBezTo>
                    <a:cubicBezTo>
                      <a:pt x="83414" y="2528"/>
                      <a:pt x="83552" y="2848"/>
                      <a:pt x="83647" y="3151"/>
                    </a:cubicBezTo>
                    <a:cubicBezTo>
                      <a:pt x="85042" y="7325"/>
                      <a:pt x="86574" y="11438"/>
                      <a:pt x="87726" y="15707"/>
                    </a:cubicBezTo>
                    <a:cubicBezTo>
                      <a:pt x="89033" y="19907"/>
                      <a:pt x="90012" y="24219"/>
                      <a:pt x="91051" y="28505"/>
                    </a:cubicBezTo>
                    <a:cubicBezTo>
                      <a:pt x="91891" y="32852"/>
                      <a:pt x="92765" y="37182"/>
                      <a:pt x="93311" y="41554"/>
                    </a:cubicBezTo>
                    <a:cubicBezTo>
                      <a:pt x="93657" y="43745"/>
                      <a:pt x="93874" y="45944"/>
                      <a:pt x="94064" y="48161"/>
                    </a:cubicBezTo>
                    <a:cubicBezTo>
                      <a:pt x="94264" y="50361"/>
                      <a:pt x="94471" y="52578"/>
                      <a:pt x="94523" y="54777"/>
                    </a:cubicBezTo>
                    <a:cubicBezTo>
                      <a:pt x="94766" y="59184"/>
                      <a:pt x="94705" y="63627"/>
                      <a:pt x="94523" y="68034"/>
                    </a:cubicBezTo>
                    <a:cubicBezTo>
                      <a:pt x="94367" y="70251"/>
                      <a:pt x="94272" y="72476"/>
                      <a:pt x="94030" y="74667"/>
                    </a:cubicBezTo>
                    <a:cubicBezTo>
                      <a:pt x="93761" y="76866"/>
                      <a:pt x="93502" y="79074"/>
                      <a:pt x="93198" y="81256"/>
                    </a:cubicBezTo>
                    <a:cubicBezTo>
                      <a:pt x="92791" y="83447"/>
                      <a:pt x="92419" y="85629"/>
                      <a:pt x="91995" y="87803"/>
                    </a:cubicBezTo>
                    <a:cubicBezTo>
                      <a:pt x="91475" y="89950"/>
                      <a:pt x="91008" y="92106"/>
                      <a:pt x="90453" y="94271"/>
                    </a:cubicBezTo>
                    <a:cubicBezTo>
                      <a:pt x="89813" y="96384"/>
                      <a:pt x="89224" y="98514"/>
                      <a:pt x="88540" y="100609"/>
                    </a:cubicBezTo>
                    <a:cubicBezTo>
                      <a:pt x="87787" y="102688"/>
                      <a:pt x="87102" y="104783"/>
                      <a:pt x="86288" y="106835"/>
                    </a:cubicBezTo>
                    <a:cubicBezTo>
                      <a:pt x="84652" y="110948"/>
                      <a:pt x="82842" y="114984"/>
                      <a:pt x="80773" y="118889"/>
                    </a:cubicBezTo>
                    <a:cubicBezTo>
                      <a:pt x="78712" y="122777"/>
                      <a:pt x="76469" y="126578"/>
                      <a:pt x="73993" y="130232"/>
                    </a:cubicBezTo>
                    <a:cubicBezTo>
                      <a:pt x="72789" y="132059"/>
                      <a:pt x="71533" y="133852"/>
                      <a:pt x="70200" y="135592"/>
                    </a:cubicBezTo>
                    <a:cubicBezTo>
                      <a:pt x="68910" y="137384"/>
                      <a:pt x="67524" y="139073"/>
                      <a:pt x="66130" y="140753"/>
                    </a:cubicBezTo>
                    <a:cubicBezTo>
                      <a:pt x="63350" y="144165"/>
                      <a:pt x="60346" y="147369"/>
                      <a:pt x="57272" y="150477"/>
                    </a:cubicBezTo>
                    <a:cubicBezTo>
                      <a:pt x="55748" y="152027"/>
                      <a:pt x="54111" y="153473"/>
                      <a:pt x="52527" y="154989"/>
                    </a:cubicBezTo>
                    <a:lnTo>
                      <a:pt x="47600" y="159275"/>
                    </a:lnTo>
                    <a:cubicBezTo>
                      <a:pt x="44214" y="162037"/>
                      <a:pt x="40785" y="164730"/>
                      <a:pt x="37209" y="167198"/>
                    </a:cubicBezTo>
                    <a:cubicBezTo>
                      <a:pt x="33650" y="169700"/>
                      <a:pt x="29987" y="172073"/>
                      <a:pt x="26238" y="174281"/>
                    </a:cubicBezTo>
                    <a:cubicBezTo>
                      <a:pt x="22497" y="176498"/>
                      <a:pt x="18661" y="178524"/>
                      <a:pt x="14790" y="180489"/>
                    </a:cubicBezTo>
                    <a:cubicBezTo>
                      <a:pt x="14080" y="180845"/>
                      <a:pt x="13214" y="180559"/>
                      <a:pt x="12851" y="179840"/>
                    </a:cubicBezTo>
                    <a:cubicBezTo>
                      <a:pt x="12825" y="179814"/>
                      <a:pt x="12807" y="179762"/>
                      <a:pt x="12790" y="179745"/>
                    </a:cubicBezTo>
                    <a:lnTo>
                      <a:pt x="12790" y="179728"/>
                    </a:lnTo>
                    <a:close/>
                    <a:moveTo>
                      <a:pt x="14929" y="177078"/>
                    </a:moveTo>
                    <a:cubicBezTo>
                      <a:pt x="18167" y="175277"/>
                      <a:pt x="21397" y="173458"/>
                      <a:pt x="24497" y="171458"/>
                    </a:cubicBezTo>
                    <a:cubicBezTo>
                      <a:pt x="28117" y="169172"/>
                      <a:pt x="31615" y="166756"/>
                      <a:pt x="35009" y="164202"/>
                    </a:cubicBezTo>
                    <a:cubicBezTo>
                      <a:pt x="38438" y="161647"/>
                      <a:pt x="41703" y="158937"/>
                      <a:pt x="44907" y="156149"/>
                    </a:cubicBezTo>
                    <a:lnTo>
                      <a:pt x="49574" y="151811"/>
                    </a:lnTo>
                    <a:cubicBezTo>
                      <a:pt x="51046" y="150304"/>
                      <a:pt x="52587" y="148840"/>
                      <a:pt x="54025" y="147282"/>
                    </a:cubicBezTo>
                    <a:cubicBezTo>
                      <a:pt x="56891" y="144199"/>
                      <a:pt x="59696" y="141013"/>
                      <a:pt x="62268" y="137653"/>
                    </a:cubicBezTo>
                    <a:cubicBezTo>
                      <a:pt x="63558" y="135999"/>
                      <a:pt x="64831" y="134302"/>
                      <a:pt x="66017" y="132570"/>
                    </a:cubicBezTo>
                    <a:cubicBezTo>
                      <a:pt x="67264" y="130856"/>
                      <a:pt x="68399" y="129098"/>
                      <a:pt x="69499" y="127297"/>
                    </a:cubicBezTo>
                    <a:cubicBezTo>
                      <a:pt x="71767" y="123738"/>
                      <a:pt x="73767" y="120049"/>
                      <a:pt x="75612" y="116274"/>
                    </a:cubicBezTo>
                    <a:cubicBezTo>
                      <a:pt x="77465" y="112498"/>
                      <a:pt x="79067" y="108610"/>
                      <a:pt x="80487" y="104688"/>
                    </a:cubicBezTo>
                    <a:cubicBezTo>
                      <a:pt x="81206" y="102713"/>
                      <a:pt x="81768" y="100696"/>
                      <a:pt x="82435" y="98713"/>
                    </a:cubicBezTo>
                    <a:cubicBezTo>
                      <a:pt x="83007" y="96704"/>
                      <a:pt x="83500" y="94669"/>
                      <a:pt x="84046" y="92660"/>
                    </a:cubicBezTo>
                    <a:cubicBezTo>
                      <a:pt x="84496" y="90600"/>
                      <a:pt x="84877" y="88556"/>
                      <a:pt x="85310" y="86504"/>
                    </a:cubicBezTo>
                    <a:lnTo>
                      <a:pt x="86237" y="80304"/>
                    </a:lnTo>
                    <a:cubicBezTo>
                      <a:pt x="86470" y="78234"/>
                      <a:pt x="86609" y="76147"/>
                      <a:pt x="86817" y="74052"/>
                    </a:cubicBezTo>
                    <a:cubicBezTo>
                      <a:pt x="86972" y="71983"/>
                      <a:pt x="86990" y="69896"/>
                      <a:pt x="87068" y="67809"/>
                    </a:cubicBezTo>
                    <a:cubicBezTo>
                      <a:pt x="87120" y="63627"/>
                      <a:pt x="87025" y="59444"/>
                      <a:pt x="86670" y="55270"/>
                    </a:cubicBezTo>
                    <a:cubicBezTo>
                      <a:pt x="86557" y="53192"/>
                      <a:pt x="86288" y="51105"/>
                      <a:pt x="86020" y="49036"/>
                    </a:cubicBezTo>
                    <a:cubicBezTo>
                      <a:pt x="85804" y="46966"/>
                      <a:pt x="85518" y="44871"/>
                      <a:pt x="85120" y="42810"/>
                    </a:cubicBezTo>
                    <a:cubicBezTo>
                      <a:pt x="84479" y="38662"/>
                      <a:pt x="83492" y="34592"/>
                      <a:pt x="82582" y="30497"/>
                    </a:cubicBezTo>
                    <a:cubicBezTo>
                      <a:pt x="81457" y="26453"/>
                      <a:pt x="80400" y="22392"/>
                      <a:pt x="79015" y="18426"/>
                    </a:cubicBezTo>
                    <a:cubicBezTo>
                      <a:pt x="77811" y="14391"/>
                      <a:pt x="76192" y="10503"/>
                      <a:pt x="74763" y="6546"/>
                    </a:cubicBezTo>
                    <a:lnTo>
                      <a:pt x="81448" y="9039"/>
                    </a:lnTo>
                    <a:cubicBezTo>
                      <a:pt x="77768" y="11075"/>
                      <a:pt x="74010" y="12971"/>
                      <a:pt x="70442" y="15222"/>
                    </a:cubicBezTo>
                    <a:cubicBezTo>
                      <a:pt x="66805" y="17300"/>
                      <a:pt x="63359" y="19690"/>
                      <a:pt x="59852" y="22011"/>
                    </a:cubicBezTo>
                    <a:cubicBezTo>
                      <a:pt x="56475" y="24487"/>
                      <a:pt x="53063" y="26938"/>
                      <a:pt x="49860" y="29648"/>
                    </a:cubicBezTo>
                    <a:cubicBezTo>
                      <a:pt x="48223" y="30947"/>
                      <a:pt x="46647" y="32341"/>
                      <a:pt x="45106" y="33761"/>
                    </a:cubicBezTo>
                    <a:cubicBezTo>
                      <a:pt x="43547" y="35147"/>
                      <a:pt x="41989" y="36532"/>
                      <a:pt x="40542" y="38039"/>
                    </a:cubicBezTo>
                    <a:cubicBezTo>
                      <a:pt x="37529" y="40948"/>
                      <a:pt x="34724" y="44057"/>
                      <a:pt x="32022" y="47243"/>
                    </a:cubicBezTo>
                    <a:cubicBezTo>
                      <a:pt x="30732" y="48871"/>
                      <a:pt x="29364" y="50473"/>
                      <a:pt x="28125" y="52144"/>
                    </a:cubicBezTo>
                    <a:cubicBezTo>
                      <a:pt x="26913" y="53859"/>
                      <a:pt x="25657" y="55530"/>
                      <a:pt x="24489" y="57253"/>
                    </a:cubicBezTo>
                    <a:lnTo>
                      <a:pt x="21112" y="62544"/>
                    </a:lnTo>
                    <a:cubicBezTo>
                      <a:pt x="20098" y="64371"/>
                      <a:pt x="19033" y="66164"/>
                      <a:pt x="18037" y="68008"/>
                    </a:cubicBezTo>
                    <a:cubicBezTo>
                      <a:pt x="17137" y="69887"/>
                      <a:pt x="16158" y="71749"/>
                      <a:pt x="15275" y="73645"/>
                    </a:cubicBezTo>
                    <a:cubicBezTo>
                      <a:pt x="14470" y="75585"/>
                      <a:pt x="13595" y="77481"/>
                      <a:pt x="12842" y="79421"/>
                    </a:cubicBezTo>
                    <a:cubicBezTo>
                      <a:pt x="11344" y="83326"/>
                      <a:pt x="10010" y="87300"/>
                      <a:pt x="8937" y="91361"/>
                    </a:cubicBezTo>
                    <a:cubicBezTo>
                      <a:pt x="7863" y="95431"/>
                      <a:pt x="6954" y="99527"/>
                      <a:pt x="6322" y="103709"/>
                    </a:cubicBezTo>
                    <a:cubicBezTo>
                      <a:pt x="5993" y="105788"/>
                      <a:pt x="5698" y="107874"/>
                      <a:pt x="5508" y="109970"/>
                    </a:cubicBezTo>
                    <a:cubicBezTo>
                      <a:pt x="5257" y="112083"/>
                      <a:pt x="5118" y="114178"/>
                      <a:pt x="5006" y="116282"/>
                    </a:cubicBezTo>
                    <a:cubicBezTo>
                      <a:pt x="4737" y="120491"/>
                      <a:pt x="4763" y="124734"/>
                      <a:pt x="4919" y="128959"/>
                    </a:cubicBezTo>
                    <a:cubicBezTo>
                      <a:pt x="4980" y="131072"/>
                      <a:pt x="5170" y="133185"/>
                      <a:pt x="5300" y="135298"/>
                    </a:cubicBezTo>
                    <a:lnTo>
                      <a:pt x="5993" y="141636"/>
                    </a:lnTo>
                    <a:cubicBezTo>
                      <a:pt x="6573" y="145836"/>
                      <a:pt x="7257" y="150027"/>
                      <a:pt x="8192" y="154166"/>
                    </a:cubicBezTo>
                    <a:cubicBezTo>
                      <a:pt x="9084" y="158331"/>
                      <a:pt x="10140" y="162470"/>
                      <a:pt x="11361" y="166548"/>
                    </a:cubicBezTo>
                    <a:cubicBezTo>
                      <a:pt x="12400" y="170099"/>
                      <a:pt x="13656" y="173554"/>
                      <a:pt x="14929" y="177078"/>
                    </a:cubicBezTo>
                    <a:close/>
                  </a:path>
                </a:pathLst>
              </a:custGeom>
              <a:grpFill/>
              <a:ln w="8653" cap="flat">
                <a:noFill/>
                <a:prstDash val="solid"/>
                <a:miter/>
              </a:ln>
            </p:spPr>
            <p:txBody>
              <a:bodyPr rtlCol="0" anchor="ctr"/>
              <a:lstStyle/>
              <a:p>
                <a:endParaRPr lang="en-IN" dirty="0"/>
              </a:p>
            </p:txBody>
          </p:sp>
          <p:sp>
            <p:nvSpPr>
              <p:cNvPr id="591" name="Freeform: Shape 590">
                <a:extLst>
                  <a:ext uri="{FF2B5EF4-FFF2-40B4-BE49-F238E27FC236}">
                    <a16:creationId xmlns:a16="http://schemas.microsoft.com/office/drawing/2014/main" id="{E149C8D0-8892-4E62-9C12-0F9AFBD492FC}"/>
                  </a:ext>
                </a:extLst>
              </p:cNvPr>
              <p:cNvSpPr/>
              <p:nvPr/>
            </p:nvSpPr>
            <p:spPr>
              <a:xfrm>
                <a:off x="-1037216" y="3138828"/>
                <a:ext cx="120818" cy="153683"/>
              </a:xfrm>
              <a:custGeom>
                <a:avLst/>
                <a:gdLst>
                  <a:gd name="connsiteX0" fmla="*/ 828 w 120818"/>
                  <a:gd name="connsiteY0" fmla="*/ 152311 h 153683"/>
                  <a:gd name="connsiteX1" fmla="*/ 57 w 120818"/>
                  <a:gd name="connsiteY1" fmla="*/ 139339 h 153683"/>
                  <a:gd name="connsiteX2" fmla="*/ 239 w 120818"/>
                  <a:gd name="connsiteY2" fmla="*/ 126299 h 153683"/>
                  <a:gd name="connsiteX3" fmla="*/ 1477 w 120818"/>
                  <a:gd name="connsiteY3" fmla="*/ 113284 h 153683"/>
                  <a:gd name="connsiteX4" fmla="*/ 2525 w 120818"/>
                  <a:gd name="connsiteY4" fmla="*/ 106833 h 153683"/>
                  <a:gd name="connsiteX5" fmla="*/ 3858 w 120818"/>
                  <a:gd name="connsiteY5" fmla="*/ 100408 h 153683"/>
                  <a:gd name="connsiteX6" fmla="*/ 7391 w 120818"/>
                  <a:gd name="connsiteY6" fmla="*/ 87766 h 153683"/>
                  <a:gd name="connsiteX7" fmla="*/ 9643 w 120818"/>
                  <a:gd name="connsiteY7" fmla="*/ 81566 h 153683"/>
                  <a:gd name="connsiteX8" fmla="*/ 12180 w 120818"/>
                  <a:gd name="connsiteY8" fmla="*/ 75487 h 153683"/>
                  <a:gd name="connsiteX9" fmla="*/ 18224 w 120818"/>
                  <a:gd name="connsiteY9" fmla="*/ 63745 h 153683"/>
                  <a:gd name="connsiteX10" fmla="*/ 25523 w 120818"/>
                  <a:gd name="connsiteY10" fmla="*/ 52722 h 153683"/>
                  <a:gd name="connsiteX11" fmla="*/ 29619 w 120818"/>
                  <a:gd name="connsiteY11" fmla="*/ 47510 h 153683"/>
                  <a:gd name="connsiteX12" fmla="*/ 34018 w 120818"/>
                  <a:gd name="connsiteY12" fmla="*/ 42539 h 153683"/>
                  <a:gd name="connsiteX13" fmla="*/ 38676 w 120818"/>
                  <a:gd name="connsiteY13" fmla="*/ 37811 h 153683"/>
                  <a:gd name="connsiteX14" fmla="*/ 43586 w 120818"/>
                  <a:gd name="connsiteY14" fmla="*/ 33335 h 153683"/>
                  <a:gd name="connsiteX15" fmla="*/ 48756 w 120818"/>
                  <a:gd name="connsiteY15" fmla="*/ 29135 h 153683"/>
                  <a:gd name="connsiteX16" fmla="*/ 54107 w 120818"/>
                  <a:gd name="connsiteY16" fmla="*/ 25221 h 153683"/>
                  <a:gd name="connsiteX17" fmla="*/ 65390 w 120818"/>
                  <a:gd name="connsiteY17" fmla="*/ 18216 h 153683"/>
                  <a:gd name="connsiteX18" fmla="*/ 71235 w 120818"/>
                  <a:gd name="connsiteY18" fmla="*/ 15125 h 153683"/>
                  <a:gd name="connsiteX19" fmla="*/ 77218 w 120818"/>
                  <a:gd name="connsiteY19" fmla="*/ 12267 h 153683"/>
                  <a:gd name="connsiteX20" fmla="*/ 89497 w 120818"/>
                  <a:gd name="connsiteY20" fmla="*/ 7279 h 153683"/>
                  <a:gd name="connsiteX21" fmla="*/ 102113 w 120818"/>
                  <a:gd name="connsiteY21" fmla="*/ 3314 h 153683"/>
                  <a:gd name="connsiteX22" fmla="*/ 114928 w 120818"/>
                  <a:gd name="connsiteY22" fmla="*/ 127 h 153683"/>
                  <a:gd name="connsiteX23" fmla="*/ 120462 w 120818"/>
                  <a:gd name="connsiteY23" fmla="*/ 3522 h 153683"/>
                  <a:gd name="connsiteX24" fmla="*/ 120583 w 120818"/>
                  <a:gd name="connsiteY24" fmla="*/ 4509 h 153683"/>
                  <a:gd name="connsiteX25" fmla="*/ 120765 w 120818"/>
                  <a:gd name="connsiteY25" fmla="*/ 17714 h 153683"/>
                  <a:gd name="connsiteX26" fmla="*/ 120176 w 120818"/>
                  <a:gd name="connsiteY26" fmla="*/ 30901 h 153683"/>
                  <a:gd name="connsiteX27" fmla="*/ 118479 w 120818"/>
                  <a:gd name="connsiteY27" fmla="*/ 44046 h 153683"/>
                  <a:gd name="connsiteX28" fmla="*/ 117240 w 120818"/>
                  <a:gd name="connsiteY28" fmla="*/ 50557 h 153683"/>
                  <a:gd name="connsiteX29" fmla="*/ 115742 w 120818"/>
                  <a:gd name="connsiteY29" fmla="*/ 57035 h 153683"/>
                  <a:gd name="connsiteX30" fmla="*/ 111828 w 120818"/>
                  <a:gd name="connsiteY30" fmla="*/ 69703 h 153683"/>
                  <a:gd name="connsiteX31" fmla="*/ 109413 w 120818"/>
                  <a:gd name="connsiteY31" fmla="*/ 75877 h 153683"/>
                  <a:gd name="connsiteX32" fmla="*/ 106676 w 120818"/>
                  <a:gd name="connsiteY32" fmla="*/ 81947 h 153683"/>
                  <a:gd name="connsiteX33" fmla="*/ 103611 w 120818"/>
                  <a:gd name="connsiteY33" fmla="*/ 87844 h 153683"/>
                  <a:gd name="connsiteX34" fmla="*/ 100225 w 120818"/>
                  <a:gd name="connsiteY34" fmla="*/ 93550 h 153683"/>
                  <a:gd name="connsiteX35" fmla="*/ 96545 w 120818"/>
                  <a:gd name="connsiteY35" fmla="*/ 99066 h 153683"/>
                  <a:gd name="connsiteX36" fmla="*/ 92545 w 120818"/>
                  <a:gd name="connsiteY36" fmla="*/ 104357 h 153683"/>
                  <a:gd name="connsiteX37" fmla="*/ 83721 w 120818"/>
                  <a:gd name="connsiteY37" fmla="*/ 114228 h 153683"/>
                  <a:gd name="connsiteX38" fmla="*/ 73902 w 120818"/>
                  <a:gd name="connsiteY38" fmla="*/ 123060 h 153683"/>
                  <a:gd name="connsiteX39" fmla="*/ 68680 w 120818"/>
                  <a:gd name="connsiteY39" fmla="*/ 127087 h 153683"/>
                  <a:gd name="connsiteX40" fmla="*/ 63260 w 120818"/>
                  <a:gd name="connsiteY40" fmla="*/ 130819 h 153683"/>
                  <a:gd name="connsiteX41" fmla="*/ 51942 w 120818"/>
                  <a:gd name="connsiteY41" fmla="*/ 137486 h 153683"/>
                  <a:gd name="connsiteX42" fmla="*/ 46080 w 120818"/>
                  <a:gd name="connsiteY42" fmla="*/ 140413 h 153683"/>
                  <a:gd name="connsiteX43" fmla="*/ 40088 w 120818"/>
                  <a:gd name="connsiteY43" fmla="*/ 143063 h 153683"/>
                  <a:gd name="connsiteX44" fmla="*/ 27818 w 120818"/>
                  <a:gd name="connsiteY44" fmla="*/ 147574 h 153683"/>
                  <a:gd name="connsiteX45" fmla="*/ 15262 w 120818"/>
                  <a:gd name="connsiteY45" fmla="*/ 151098 h 153683"/>
                  <a:gd name="connsiteX46" fmla="*/ 2499 w 120818"/>
                  <a:gd name="connsiteY46" fmla="*/ 153661 h 153683"/>
                  <a:gd name="connsiteX47" fmla="*/ 828 w 120818"/>
                  <a:gd name="connsiteY47" fmla="*/ 152492 h 153683"/>
                  <a:gd name="connsiteX48" fmla="*/ 819 w 120818"/>
                  <a:gd name="connsiteY48" fmla="*/ 152371 h 153683"/>
                  <a:gd name="connsiteX49" fmla="*/ 828 w 120818"/>
                  <a:gd name="connsiteY49" fmla="*/ 152311 h 153683"/>
                  <a:gd name="connsiteX50" fmla="*/ 3642 w 120818"/>
                  <a:gd name="connsiteY50" fmla="*/ 150414 h 153683"/>
                  <a:gd name="connsiteX51" fmla="*/ 14474 w 120818"/>
                  <a:gd name="connsiteY51" fmla="*/ 147860 h 153683"/>
                  <a:gd name="connsiteX52" fmla="*/ 26640 w 120818"/>
                  <a:gd name="connsiteY52" fmla="*/ 144041 h 153683"/>
                  <a:gd name="connsiteX53" fmla="*/ 38443 w 120818"/>
                  <a:gd name="connsiteY53" fmla="*/ 139270 h 153683"/>
                  <a:gd name="connsiteX54" fmla="*/ 44192 w 120818"/>
                  <a:gd name="connsiteY54" fmla="*/ 136499 h 153683"/>
                  <a:gd name="connsiteX55" fmla="*/ 49777 w 120818"/>
                  <a:gd name="connsiteY55" fmla="*/ 133468 h 153683"/>
                  <a:gd name="connsiteX56" fmla="*/ 60489 w 120818"/>
                  <a:gd name="connsiteY56" fmla="*/ 126688 h 153683"/>
                  <a:gd name="connsiteX57" fmla="*/ 65580 w 120818"/>
                  <a:gd name="connsiteY57" fmla="*/ 122930 h 153683"/>
                  <a:gd name="connsiteX58" fmla="*/ 70473 w 120818"/>
                  <a:gd name="connsiteY58" fmla="*/ 118921 h 153683"/>
                  <a:gd name="connsiteX59" fmla="*/ 79573 w 120818"/>
                  <a:gd name="connsiteY59" fmla="*/ 110184 h 153683"/>
                  <a:gd name="connsiteX60" fmla="*/ 87644 w 120818"/>
                  <a:gd name="connsiteY60" fmla="*/ 100555 h 153683"/>
                  <a:gd name="connsiteX61" fmla="*/ 91263 w 120818"/>
                  <a:gd name="connsiteY61" fmla="*/ 95429 h 153683"/>
                  <a:gd name="connsiteX62" fmla="*/ 94580 w 120818"/>
                  <a:gd name="connsiteY62" fmla="*/ 90104 h 153683"/>
                  <a:gd name="connsiteX63" fmla="*/ 97602 w 120818"/>
                  <a:gd name="connsiteY63" fmla="*/ 84605 h 153683"/>
                  <a:gd name="connsiteX64" fmla="*/ 100312 w 120818"/>
                  <a:gd name="connsiteY64" fmla="*/ 78959 h 153683"/>
                  <a:gd name="connsiteX65" fmla="*/ 102710 w 120818"/>
                  <a:gd name="connsiteY65" fmla="*/ 73158 h 153683"/>
                  <a:gd name="connsiteX66" fmla="*/ 104797 w 120818"/>
                  <a:gd name="connsiteY66" fmla="*/ 67252 h 153683"/>
                  <a:gd name="connsiteX67" fmla="*/ 108105 w 120818"/>
                  <a:gd name="connsiteY67" fmla="*/ 55147 h 153683"/>
                  <a:gd name="connsiteX68" fmla="*/ 109326 w 120818"/>
                  <a:gd name="connsiteY68" fmla="*/ 48990 h 153683"/>
                  <a:gd name="connsiteX69" fmla="*/ 110304 w 120818"/>
                  <a:gd name="connsiteY69" fmla="*/ 42816 h 153683"/>
                  <a:gd name="connsiteX70" fmla="*/ 111499 w 120818"/>
                  <a:gd name="connsiteY70" fmla="*/ 30304 h 153683"/>
                  <a:gd name="connsiteX71" fmla="*/ 111681 w 120818"/>
                  <a:gd name="connsiteY71" fmla="*/ 17705 h 153683"/>
                  <a:gd name="connsiteX72" fmla="*/ 111092 w 120818"/>
                  <a:gd name="connsiteY72" fmla="*/ 5106 h 153683"/>
                  <a:gd name="connsiteX73" fmla="*/ 116755 w 120818"/>
                  <a:gd name="connsiteY73" fmla="*/ 9479 h 153683"/>
                  <a:gd name="connsiteX74" fmla="*/ 104434 w 120818"/>
                  <a:gd name="connsiteY74" fmla="*/ 12111 h 153683"/>
                  <a:gd name="connsiteX75" fmla="*/ 92285 w 120818"/>
                  <a:gd name="connsiteY75" fmla="*/ 15497 h 153683"/>
                  <a:gd name="connsiteX76" fmla="*/ 80500 w 120818"/>
                  <a:gd name="connsiteY76" fmla="*/ 19861 h 153683"/>
                  <a:gd name="connsiteX77" fmla="*/ 74759 w 120818"/>
                  <a:gd name="connsiteY77" fmla="*/ 22372 h 153683"/>
                  <a:gd name="connsiteX78" fmla="*/ 69122 w 120818"/>
                  <a:gd name="connsiteY78" fmla="*/ 25126 h 153683"/>
                  <a:gd name="connsiteX79" fmla="*/ 58263 w 120818"/>
                  <a:gd name="connsiteY79" fmla="*/ 31404 h 153683"/>
                  <a:gd name="connsiteX80" fmla="*/ 53085 w 120818"/>
                  <a:gd name="connsiteY80" fmla="*/ 34945 h 153683"/>
                  <a:gd name="connsiteX81" fmla="*/ 48097 w 120818"/>
                  <a:gd name="connsiteY81" fmla="*/ 38738 h 153683"/>
                  <a:gd name="connsiteX82" fmla="*/ 43335 w 120818"/>
                  <a:gd name="connsiteY82" fmla="*/ 42808 h 153683"/>
                  <a:gd name="connsiteX83" fmla="*/ 38789 w 120818"/>
                  <a:gd name="connsiteY83" fmla="*/ 47120 h 153683"/>
                  <a:gd name="connsiteX84" fmla="*/ 34485 w 120818"/>
                  <a:gd name="connsiteY84" fmla="*/ 51674 h 153683"/>
                  <a:gd name="connsiteX85" fmla="*/ 30450 w 120818"/>
                  <a:gd name="connsiteY85" fmla="*/ 56498 h 153683"/>
                  <a:gd name="connsiteX86" fmla="*/ 23185 w 120818"/>
                  <a:gd name="connsiteY86" fmla="*/ 66759 h 153683"/>
                  <a:gd name="connsiteX87" fmla="*/ 17046 w 120818"/>
                  <a:gd name="connsiteY87" fmla="*/ 77782 h 153683"/>
                  <a:gd name="connsiteX88" fmla="*/ 14431 w 120818"/>
                  <a:gd name="connsiteY88" fmla="*/ 83514 h 153683"/>
                  <a:gd name="connsiteX89" fmla="*/ 12084 w 120818"/>
                  <a:gd name="connsiteY89" fmla="*/ 89402 h 153683"/>
                  <a:gd name="connsiteX90" fmla="*/ 8274 w 120818"/>
                  <a:gd name="connsiteY90" fmla="*/ 101490 h 153683"/>
                  <a:gd name="connsiteX91" fmla="*/ 6776 w 120818"/>
                  <a:gd name="connsiteY91" fmla="*/ 107682 h 153683"/>
                  <a:gd name="connsiteX92" fmla="*/ 5573 w 120818"/>
                  <a:gd name="connsiteY92" fmla="*/ 113916 h 153683"/>
                  <a:gd name="connsiteX93" fmla="*/ 3954 w 120818"/>
                  <a:gd name="connsiteY93" fmla="*/ 126567 h 153683"/>
                  <a:gd name="connsiteX94" fmla="*/ 3347 w 120818"/>
                  <a:gd name="connsiteY94" fmla="*/ 139305 h 153683"/>
                  <a:gd name="connsiteX95" fmla="*/ 3642 w 120818"/>
                  <a:gd name="connsiteY95" fmla="*/ 150414 h 153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20818" h="153683">
                    <a:moveTo>
                      <a:pt x="828" y="152311"/>
                    </a:moveTo>
                    <a:cubicBezTo>
                      <a:pt x="447" y="148068"/>
                      <a:pt x="135" y="143686"/>
                      <a:pt x="57" y="139339"/>
                    </a:cubicBezTo>
                    <a:cubicBezTo>
                      <a:pt x="-64" y="134992"/>
                      <a:pt x="14" y="130646"/>
                      <a:pt x="239" y="126299"/>
                    </a:cubicBezTo>
                    <a:cubicBezTo>
                      <a:pt x="464" y="121943"/>
                      <a:pt x="914" y="117605"/>
                      <a:pt x="1477" y="113284"/>
                    </a:cubicBezTo>
                    <a:lnTo>
                      <a:pt x="2525" y="106833"/>
                    </a:lnTo>
                    <a:cubicBezTo>
                      <a:pt x="2966" y="104686"/>
                      <a:pt x="3347" y="102521"/>
                      <a:pt x="3858" y="100408"/>
                    </a:cubicBezTo>
                    <a:cubicBezTo>
                      <a:pt x="4854" y="96156"/>
                      <a:pt x="5988" y="91931"/>
                      <a:pt x="7391" y="87766"/>
                    </a:cubicBezTo>
                    <a:cubicBezTo>
                      <a:pt x="8075" y="85679"/>
                      <a:pt x="8803" y="83618"/>
                      <a:pt x="9643" y="81566"/>
                    </a:cubicBezTo>
                    <a:cubicBezTo>
                      <a:pt x="10396" y="79522"/>
                      <a:pt x="11270" y="77496"/>
                      <a:pt x="12180" y="75487"/>
                    </a:cubicBezTo>
                    <a:cubicBezTo>
                      <a:pt x="13972" y="71469"/>
                      <a:pt x="16016" y="67564"/>
                      <a:pt x="18224" y="63745"/>
                    </a:cubicBezTo>
                    <a:cubicBezTo>
                      <a:pt x="20440" y="59953"/>
                      <a:pt x="22899" y="56273"/>
                      <a:pt x="25523" y="52722"/>
                    </a:cubicBezTo>
                    <a:cubicBezTo>
                      <a:pt x="26831" y="50947"/>
                      <a:pt x="28251" y="49242"/>
                      <a:pt x="29619" y="47510"/>
                    </a:cubicBezTo>
                    <a:cubicBezTo>
                      <a:pt x="31048" y="45821"/>
                      <a:pt x="32554" y="44193"/>
                      <a:pt x="34018" y="42539"/>
                    </a:cubicBezTo>
                    <a:cubicBezTo>
                      <a:pt x="35542" y="40920"/>
                      <a:pt x="37109" y="39379"/>
                      <a:pt x="38676" y="37811"/>
                    </a:cubicBezTo>
                    <a:cubicBezTo>
                      <a:pt x="40287" y="36296"/>
                      <a:pt x="41958" y="34824"/>
                      <a:pt x="43586" y="33335"/>
                    </a:cubicBezTo>
                    <a:cubicBezTo>
                      <a:pt x="45275" y="31915"/>
                      <a:pt x="47015" y="30546"/>
                      <a:pt x="48756" y="29135"/>
                    </a:cubicBezTo>
                    <a:cubicBezTo>
                      <a:pt x="50487" y="27793"/>
                      <a:pt x="52314" y="26520"/>
                      <a:pt x="54107" y="25221"/>
                    </a:cubicBezTo>
                    <a:cubicBezTo>
                      <a:pt x="57752" y="22736"/>
                      <a:pt x="61493" y="20346"/>
                      <a:pt x="65390" y="18216"/>
                    </a:cubicBezTo>
                    <a:cubicBezTo>
                      <a:pt x="67277" y="17064"/>
                      <a:pt x="69243" y="16103"/>
                      <a:pt x="71235" y="15125"/>
                    </a:cubicBezTo>
                    <a:cubicBezTo>
                      <a:pt x="73209" y="14094"/>
                      <a:pt x="75183" y="13133"/>
                      <a:pt x="77218" y="12267"/>
                    </a:cubicBezTo>
                    <a:cubicBezTo>
                      <a:pt x="81236" y="10388"/>
                      <a:pt x="85366" y="8864"/>
                      <a:pt x="89497" y="7279"/>
                    </a:cubicBezTo>
                    <a:cubicBezTo>
                      <a:pt x="93662" y="5903"/>
                      <a:pt x="97844" y="4439"/>
                      <a:pt x="102113" y="3314"/>
                    </a:cubicBezTo>
                    <a:cubicBezTo>
                      <a:pt x="106330" y="2049"/>
                      <a:pt x="110642" y="1175"/>
                      <a:pt x="114928" y="127"/>
                    </a:cubicBezTo>
                    <a:cubicBezTo>
                      <a:pt x="117370" y="-462"/>
                      <a:pt x="119855" y="1054"/>
                      <a:pt x="120462" y="3522"/>
                    </a:cubicBezTo>
                    <a:cubicBezTo>
                      <a:pt x="120531" y="3833"/>
                      <a:pt x="120583" y="4188"/>
                      <a:pt x="120583" y="4509"/>
                    </a:cubicBezTo>
                    <a:cubicBezTo>
                      <a:pt x="120669" y="8907"/>
                      <a:pt x="120929" y="13298"/>
                      <a:pt x="120765" y="17714"/>
                    </a:cubicBezTo>
                    <a:cubicBezTo>
                      <a:pt x="120773" y="22112"/>
                      <a:pt x="120436" y="26494"/>
                      <a:pt x="120176" y="30901"/>
                    </a:cubicBezTo>
                    <a:cubicBezTo>
                      <a:pt x="119682" y="35300"/>
                      <a:pt x="119267" y="39690"/>
                      <a:pt x="118479" y="44046"/>
                    </a:cubicBezTo>
                    <a:cubicBezTo>
                      <a:pt x="118167" y="46228"/>
                      <a:pt x="117725" y="48401"/>
                      <a:pt x="117240" y="50557"/>
                    </a:cubicBezTo>
                    <a:cubicBezTo>
                      <a:pt x="116790" y="52722"/>
                      <a:pt x="116348" y="54879"/>
                      <a:pt x="115742" y="57035"/>
                    </a:cubicBezTo>
                    <a:cubicBezTo>
                      <a:pt x="114660" y="61312"/>
                      <a:pt x="113318" y="65520"/>
                      <a:pt x="111828" y="69703"/>
                    </a:cubicBezTo>
                    <a:cubicBezTo>
                      <a:pt x="111023" y="71764"/>
                      <a:pt x="110287" y="73850"/>
                      <a:pt x="109413" y="75877"/>
                    </a:cubicBezTo>
                    <a:cubicBezTo>
                      <a:pt x="108503" y="77912"/>
                      <a:pt x="107637" y="79938"/>
                      <a:pt x="106676" y="81947"/>
                    </a:cubicBezTo>
                    <a:cubicBezTo>
                      <a:pt x="105646" y="83912"/>
                      <a:pt x="104667" y="85887"/>
                      <a:pt x="103611" y="87844"/>
                    </a:cubicBezTo>
                    <a:cubicBezTo>
                      <a:pt x="102477" y="89749"/>
                      <a:pt x="101394" y="91671"/>
                      <a:pt x="100225" y="93550"/>
                    </a:cubicBezTo>
                    <a:cubicBezTo>
                      <a:pt x="98987" y="95377"/>
                      <a:pt x="97809" y="97265"/>
                      <a:pt x="96545" y="99066"/>
                    </a:cubicBezTo>
                    <a:cubicBezTo>
                      <a:pt x="95203" y="100832"/>
                      <a:pt x="93930" y="102625"/>
                      <a:pt x="92545" y="104357"/>
                    </a:cubicBezTo>
                    <a:cubicBezTo>
                      <a:pt x="89774" y="107786"/>
                      <a:pt x="86847" y="111102"/>
                      <a:pt x="83721" y="114228"/>
                    </a:cubicBezTo>
                    <a:cubicBezTo>
                      <a:pt x="80595" y="117354"/>
                      <a:pt x="77348" y="120324"/>
                      <a:pt x="73902" y="123060"/>
                    </a:cubicBezTo>
                    <a:cubicBezTo>
                      <a:pt x="72204" y="124463"/>
                      <a:pt x="70481" y="125822"/>
                      <a:pt x="68680" y="127087"/>
                    </a:cubicBezTo>
                    <a:cubicBezTo>
                      <a:pt x="66931" y="128394"/>
                      <a:pt x="65095" y="129624"/>
                      <a:pt x="63260" y="130819"/>
                    </a:cubicBezTo>
                    <a:cubicBezTo>
                      <a:pt x="59606" y="133235"/>
                      <a:pt x="55804" y="135425"/>
                      <a:pt x="51942" y="137486"/>
                    </a:cubicBezTo>
                    <a:cubicBezTo>
                      <a:pt x="50011" y="138525"/>
                      <a:pt x="48028" y="139452"/>
                      <a:pt x="46080" y="140413"/>
                    </a:cubicBezTo>
                    <a:lnTo>
                      <a:pt x="40088" y="143063"/>
                    </a:lnTo>
                    <a:cubicBezTo>
                      <a:pt x="36044" y="144699"/>
                      <a:pt x="31983" y="146267"/>
                      <a:pt x="27818" y="147574"/>
                    </a:cubicBezTo>
                    <a:cubicBezTo>
                      <a:pt x="23679" y="148925"/>
                      <a:pt x="19505" y="150111"/>
                      <a:pt x="15262" y="151098"/>
                    </a:cubicBezTo>
                    <a:cubicBezTo>
                      <a:pt x="11045" y="152137"/>
                      <a:pt x="6785" y="152951"/>
                      <a:pt x="2499" y="153661"/>
                    </a:cubicBezTo>
                    <a:cubicBezTo>
                      <a:pt x="1711" y="153800"/>
                      <a:pt x="966" y="153272"/>
                      <a:pt x="828" y="152492"/>
                    </a:cubicBezTo>
                    <a:cubicBezTo>
                      <a:pt x="819" y="152441"/>
                      <a:pt x="819" y="152388"/>
                      <a:pt x="819" y="152371"/>
                    </a:cubicBezTo>
                    <a:lnTo>
                      <a:pt x="828" y="152311"/>
                    </a:lnTo>
                    <a:close/>
                    <a:moveTo>
                      <a:pt x="3642" y="150414"/>
                    </a:moveTo>
                    <a:cubicBezTo>
                      <a:pt x="7279" y="149670"/>
                      <a:pt x="10898" y="148873"/>
                      <a:pt x="14474" y="147860"/>
                    </a:cubicBezTo>
                    <a:cubicBezTo>
                      <a:pt x="18579" y="146760"/>
                      <a:pt x="22631" y="145478"/>
                      <a:pt x="26640" y="144041"/>
                    </a:cubicBezTo>
                    <a:cubicBezTo>
                      <a:pt x="30649" y="142630"/>
                      <a:pt x="34572" y="140976"/>
                      <a:pt x="38443" y="139270"/>
                    </a:cubicBezTo>
                    <a:lnTo>
                      <a:pt x="44192" y="136499"/>
                    </a:lnTo>
                    <a:cubicBezTo>
                      <a:pt x="46054" y="135486"/>
                      <a:pt x="47950" y="134551"/>
                      <a:pt x="49777" y="133468"/>
                    </a:cubicBezTo>
                    <a:cubicBezTo>
                      <a:pt x="53457" y="131373"/>
                      <a:pt x="57060" y="129156"/>
                      <a:pt x="60489" y="126688"/>
                    </a:cubicBezTo>
                    <a:cubicBezTo>
                      <a:pt x="62238" y="125485"/>
                      <a:pt x="63944" y="124255"/>
                      <a:pt x="65580" y="122930"/>
                    </a:cubicBezTo>
                    <a:cubicBezTo>
                      <a:pt x="67277" y="121666"/>
                      <a:pt x="68888" y="120324"/>
                      <a:pt x="70473" y="118921"/>
                    </a:cubicBezTo>
                    <a:cubicBezTo>
                      <a:pt x="73677" y="116202"/>
                      <a:pt x="76699" y="113258"/>
                      <a:pt x="79573" y="110184"/>
                    </a:cubicBezTo>
                    <a:cubicBezTo>
                      <a:pt x="82431" y="107136"/>
                      <a:pt x="85106" y="103898"/>
                      <a:pt x="87644" y="100555"/>
                    </a:cubicBezTo>
                    <a:cubicBezTo>
                      <a:pt x="88899" y="98901"/>
                      <a:pt x="90051" y="97126"/>
                      <a:pt x="91263" y="95429"/>
                    </a:cubicBezTo>
                    <a:cubicBezTo>
                      <a:pt x="92397" y="93671"/>
                      <a:pt x="93462" y="91879"/>
                      <a:pt x="94580" y="90104"/>
                    </a:cubicBezTo>
                    <a:cubicBezTo>
                      <a:pt x="95610" y="88285"/>
                      <a:pt x="96588" y="86432"/>
                      <a:pt x="97602" y="84605"/>
                    </a:cubicBezTo>
                    <a:lnTo>
                      <a:pt x="100312" y="78959"/>
                    </a:lnTo>
                    <a:cubicBezTo>
                      <a:pt x="101143" y="77028"/>
                      <a:pt x="101905" y="75089"/>
                      <a:pt x="102710" y="73158"/>
                    </a:cubicBezTo>
                    <a:cubicBezTo>
                      <a:pt x="103464" y="71210"/>
                      <a:pt x="104096" y="69235"/>
                      <a:pt x="104797" y="67252"/>
                    </a:cubicBezTo>
                    <a:cubicBezTo>
                      <a:pt x="106070" y="63260"/>
                      <a:pt x="107222" y="59243"/>
                      <a:pt x="108105" y="55147"/>
                    </a:cubicBezTo>
                    <a:cubicBezTo>
                      <a:pt x="108633" y="53138"/>
                      <a:pt x="108980" y="51060"/>
                      <a:pt x="109326" y="48990"/>
                    </a:cubicBezTo>
                    <a:cubicBezTo>
                      <a:pt x="109733" y="46964"/>
                      <a:pt x="110088" y="44886"/>
                      <a:pt x="110304" y="42816"/>
                    </a:cubicBezTo>
                    <a:cubicBezTo>
                      <a:pt x="110911" y="38660"/>
                      <a:pt x="111188" y="34460"/>
                      <a:pt x="111499" y="30304"/>
                    </a:cubicBezTo>
                    <a:cubicBezTo>
                      <a:pt x="111612" y="26113"/>
                      <a:pt x="111811" y="21913"/>
                      <a:pt x="111681" y="17705"/>
                    </a:cubicBezTo>
                    <a:cubicBezTo>
                      <a:pt x="111699" y="13497"/>
                      <a:pt x="111309" y="9297"/>
                      <a:pt x="111092" y="5106"/>
                    </a:cubicBezTo>
                    <a:lnTo>
                      <a:pt x="116755" y="9479"/>
                    </a:lnTo>
                    <a:cubicBezTo>
                      <a:pt x="112642" y="10319"/>
                      <a:pt x="108486" y="11020"/>
                      <a:pt x="104434" y="12111"/>
                    </a:cubicBezTo>
                    <a:cubicBezTo>
                      <a:pt x="100312" y="13038"/>
                      <a:pt x="96311" y="14319"/>
                      <a:pt x="92285" y="15497"/>
                    </a:cubicBezTo>
                    <a:cubicBezTo>
                      <a:pt x="88328" y="16882"/>
                      <a:pt x="84344" y="18216"/>
                      <a:pt x="80500" y="19861"/>
                    </a:cubicBezTo>
                    <a:cubicBezTo>
                      <a:pt x="78543" y="20588"/>
                      <a:pt x="76646" y="21472"/>
                      <a:pt x="74759" y="22372"/>
                    </a:cubicBezTo>
                    <a:cubicBezTo>
                      <a:pt x="72837" y="23247"/>
                      <a:pt x="70940" y="24104"/>
                      <a:pt x="69122" y="25126"/>
                    </a:cubicBezTo>
                    <a:cubicBezTo>
                      <a:pt x="65390" y="27013"/>
                      <a:pt x="61796" y="29161"/>
                      <a:pt x="58263" y="31404"/>
                    </a:cubicBezTo>
                    <a:cubicBezTo>
                      <a:pt x="56549" y="32581"/>
                      <a:pt x="54774" y="33707"/>
                      <a:pt x="53085" y="34945"/>
                    </a:cubicBezTo>
                    <a:cubicBezTo>
                      <a:pt x="51431" y="36210"/>
                      <a:pt x="49734" y="37448"/>
                      <a:pt x="48097" y="38738"/>
                    </a:cubicBezTo>
                    <a:lnTo>
                      <a:pt x="43335" y="42808"/>
                    </a:lnTo>
                    <a:cubicBezTo>
                      <a:pt x="41820" y="44245"/>
                      <a:pt x="40270" y="45648"/>
                      <a:pt x="38789" y="47120"/>
                    </a:cubicBezTo>
                    <a:cubicBezTo>
                      <a:pt x="37360" y="48644"/>
                      <a:pt x="35888" y="50133"/>
                      <a:pt x="34485" y="51674"/>
                    </a:cubicBezTo>
                    <a:cubicBezTo>
                      <a:pt x="33152" y="53285"/>
                      <a:pt x="31741" y="54844"/>
                      <a:pt x="30450" y="56498"/>
                    </a:cubicBezTo>
                    <a:cubicBezTo>
                      <a:pt x="27861" y="59797"/>
                      <a:pt x="25411" y="63183"/>
                      <a:pt x="23185" y="66759"/>
                    </a:cubicBezTo>
                    <a:cubicBezTo>
                      <a:pt x="20951" y="70309"/>
                      <a:pt x="18873" y="73980"/>
                      <a:pt x="17046" y="77782"/>
                    </a:cubicBezTo>
                    <a:cubicBezTo>
                      <a:pt x="16120" y="79661"/>
                      <a:pt x="15219" y="81574"/>
                      <a:pt x="14431" y="83514"/>
                    </a:cubicBezTo>
                    <a:cubicBezTo>
                      <a:pt x="13565" y="85445"/>
                      <a:pt x="12803" y="87428"/>
                      <a:pt x="12084" y="89402"/>
                    </a:cubicBezTo>
                    <a:cubicBezTo>
                      <a:pt x="10595" y="93351"/>
                      <a:pt x="9374" y="97386"/>
                      <a:pt x="8274" y="101490"/>
                    </a:cubicBezTo>
                    <a:cubicBezTo>
                      <a:pt x="7711" y="103525"/>
                      <a:pt x="7287" y="105621"/>
                      <a:pt x="6776" y="107682"/>
                    </a:cubicBezTo>
                    <a:lnTo>
                      <a:pt x="5573" y="113916"/>
                    </a:lnTo>
                    <a:cubicBezTo>
                      <a:pt x="4880" y="118107"/>
                      <a:pt x="4309" y="122316"/>
                      <a:pt x="3954" y="126567"/>
                    </a:cubicBezTo>
                    <a:cubicBezTo>
                      <a:pt x="3572" y="130801"/>
                      <a:pt x="3382" y="135053"/>
                      <a:pt x="3347" y="139305"/>
                    </a:cubicBezTo>
                    <a:cubicBezTo>
                      <a:pt x="3295" y="143011"/>
                      <a:pt x="3460" y="146682"/>
                      <a:pt x="3642" y="150414"/>
                    </a:cubicBezTo>
                    <a:close/>
                  </a:path>
                </a:pathLst>
              </a:custGeom>
              <a:grpFill/>
              <a:ln w="8653" cap="flat">
                <a:noFill/>
                <a:prstDash val="solid"/>
                <a:miter/>
              </a:ln>
            </p:spPr>
            <p:txBody>
              <a:bodyPr rtlCol="0" anchor="ctr"/>
              <a:lstStyle/>
              <a:p>
                <a:endParaRPr lang="en-IN" dirty="0"/>
              </a:p>
            </p:txBody>
          </p:sp>
          <p:sp>
            <p:nvSpPr>
              <p:cNvPr id="592" name="Freeform: Shape 591">
                <a:extLst>
                  <a:ext uri="{FF2B5EF4-FFF2-40B4-BE49-F238E27FC236}">
                    <a16:creationId xmlns:a16="http://schemas.microsoft.com/office/drawing/2014/main" id="{3B2CE8F9-DB38-40CE-927F-454710C18876}"/>
                  </a:ext>
                </a:extLst>
              </p:cNvPr>
              <p:cNvSpPr/>
              <p:nvPr/>
            </p:nvSpPr>
            <p:spPr>
              <a:xfrm>
                <a:off x="-912705" y="3307049"/>
                <a:ext cx="158239" cy="116074"/>
              </a:xfrm>
              <a:custGeom>
                <a:avLst/>
                <a:gdLst>
                  <a:gd name="connsiteX0" fmla="*/ 80 w 158239"/>
                  <a:gd name="connsiteY0" fmla="*/ 112624 h 116074"/>
                  <a:gd name="connsiteX1" fmla="*/ 3171 w 158239"/>
                  <a:gd name="connsiteY1" fmla="*/ 100000 h 116074"/>
                  <a:gd name="connsiteX2" fmla="*/ 7206 w 158239"/>
                  <a:gd name="connsiteY2" fmla="*/ 87591 h 116074"/>
                  <a:gd name="connsiteX3" fmla="*/ 12220 w 158239"/>
                  <a:gd name="connsiteY3" fmla="*/ 75520 h 116074"/>
                  <a:gd name="connsiteX4" fmla="*/ 15112 w 158239"/>
                  <a:gd name="connsiteY4" fmla="*/ 69632 h 116074"/>
                  <a:gd name="connsiteX5" fmla="*/ 18281 w 158239"/>
                  <a:gd name="connsiteY5" fmla="*/ 63900 h 116074"/>
                  <a:gd name="connsiteX6" fmla="*/ 25399 w 158239"/>
                  <a:gd name="connsiteY6" fmla="*/ 52859 h 116074"/>
                  <a:gd name="connsiteX7" fmla="*/ 29348 w 158239"/>
                  <a:gd name="connsiteY7" fmla="*/ 47629 h 116074"/>
                  <a:gd name="connsiteX8" fmla="*/ 33573 w 158239"/>
                  <a:gd name="connsiteY8" fmla="*/ 42555 h 116074"/>
                  <a:gd name="connsiteX9" fmla="*/ 42804 w 158239"/>
                  <a:gd name="connsiteY9" fmla="*/ 33116 h 116074"/>
                  <a:gd name="connsiteX10" fmla="*/ 53030 w 158239"/>
                  <a:gd name="connsiteY10" fmla="*/ 24726 h 116074"/>
                  <a:gd name="connsiteX11" fmla="*/ 58486 w 158239"/>
                  <a:gd name="connsiteY11" fmla="*/ 20950 h 116074"/>
                  <a:gd name="connsiteX12" fmla="*/ 64157 w 158239"/>
                  <a:gd name="connsiteY12" fmla="*/ 17504 h 116074"/>
                  <a:gd name="connsiteX13" fmla="*/ 69985 w 158239"/>
                  <a:gd name="connsiteY13" fmla="*/ 14352 h 116074"/>
                  <a:gd name="connsiteX14" fmla="*/ 76003 w 158239"/>
                  <a:gd name="connsiteY14" fmla="*/ 11538 h 116074"/>
                  <a:gd name="connsiteX15" fmla="*/ 82168 w 158239"/>
                  <a:gd name="connsiteY15" fmla="*/ 9036 h 116074"/>
                  <a:gd name="connsiteX16" fmla="*/ 88455 w 158239"/>
                  <a:gd name="connsiteY16" fmla="*/ 6871 h 116074"/>
                  <a:gd name="connsiteX17" fmla="*/ 101270 w 158239"/>
                  <a:gd name="connsiteY17" fmla="*/ 3502 h 116074"/>
                  <a:gd name="connsiteX18" fmla="*/ 107791 w 158239"/>
                  <a:gd name="connsiteY18" fmla="*/ 2247 h 116074"/>
                  <a:gd name="connsiteX19" fmla="*/ 114363 w 158239"/>
                  <a:gd name="connsiteY19" fmla="*/ 1303 h 116074"/>
                  <a:gd name="connsiteX20" fmla="*/ 127551 w 158239"/>
                  <a:gd name="connsiteY20" fmla="*/ 151 h 116074"/>
                  <a:gd name="connsiteX21" fmla="*/ 140764 w 158239"/>
                  <a:gd name="connsiteY21" fmla="*/ 82 h 116074"/>
                  <a:gd name="connsiteX22" fmla="*/ 153952 w 158239"/>
                  <a:gd name="connsiteY22" fmla="*/ 827 h 116074"/>
                  <a:gd name="connsiteX23" fmla="*/ 158230 w 158239"/>
                  <a:gd name="connsiteY23" fmla="*/ 5693 h 116074"/>
                  <a:gd name="connsiteX24" fmla="*/ 158057 w 158239"/>
                  <a:gd name="connsiteY24" fmla="*/ 6663 h 116074"/>
                  <a:gd name="connsiteX25" fmla="*/ 154350 w 158239"/>
                  <a:gd name="connsiteY25" fmla="*/ 19331 h 116074"/>
                  <a:gd name="connsiteX26" fmla="*/ 149882 w 158239"/>
                  <a:gd name="connsiteY26" fmla="*/ 31783 h 116074"/>
                  <a:gd name="connsiteX27" fmla="*/ 144392 w 158239"/>
                  <a:gd name="connsiteY27" fmla="*/ 43828 h 116074"/>
                  <a:gd name="connsiteX28" fmla="*/ 141301 w 158239"/>
                  <a:gd name="connsiteY28" fmla="*/ 49716 h 116074"/>
                  <a:gd name="connsiteX29" fmla="*/ 137959 w 158239"/>
                  <a:gd name="connsiteY29" fmla="*/ 55431 h 116074"/>
                  <a:gd name="connsiteX30" fmla="*/ 130477 w 158239"/>
                  <a:gd name="connsiteY30" fmla="*/ 66385 h 116074"/>
                  <a:gd name="connsiteX31" fmla="*/ 126347 w 158239"/>
                  <a:gd name="connsiteY31" fmla="*/ 71606 h 116074"/>
                  <a:gd name="connsiteX32" fmla="*/ 121939 w 158239"/>
                  <a:gd name="connsiteY32" fmla="*/ 76577 h 116074"/>
                  <a:gd name="connsiteX33" fmla="*/ 117272 w 158239"/>
                  <a:gd name="connsiteY33" fmla="*/ 81313 h 116074"/>
                  <a:gd name="connsiteX34" fmla="*/ 112363 w 158239"/>
                  <a:gd name="connsiteY34" fmla="*/ 85790 h 116074"/>
                  <a:gd name="connsiteX35" fmla="*/ 107202 w 158239"/>
                  <a:gd name="connsiteY35" fmla="*/ 89946 h 116074"/>
                  <a:gd name="connsiteX36" fmla="*/ 101824 w 158239"/>
                  <a:gd name="connsiteY36" fmla="*/ 93843 h 116074"/>
                  <a:gd name="connsiteX37" fmla="*/ 90498 w 158239"/>
                  <a:gd name="connsiteY37" fmla="*/ 100675 h 116074"/>
                  <a:gd name="connsiteX38" fmla="*/ 78514 w 158239"/>
                  <a:gd name="connsiteY38" fmla="*/ 106208 h 116074"/>
                  <a:gd name="connsiteX39" fmla="*/ 72340 w 158239"/>
                  <a:gd name="connsiteY39" fmla="*/ 108520 h 116074"/>
                  <a:gd name="connsiteX40" fmla="*/ 66062 w 158239"/>
                  <a:gd name="connsiteY40" fmla="*/ 110486 h 116074"/>
                  <a:gd name="connsiteX41" fmla="*/ 53281 w 158239"/>
                  <a:gd name="connsiteY41" fmla="*/ 113516 h 116074"/>
                  <a:gd name="connsiteX42" fmla="*/ 46813 w 158239"/>
                  <a:gd name="connsiteY42" fmla="*/ 114590 h 116074"/>
                  <a:gd name="connsiteX43" fmla="*/ 40310 w 158239"/>
                  <a:gd name="connsiteY43" fmla="*/ 115361 h 116074"/>
                  <a:gd name="connsiteX44" fmla="*/ 27261 w 158239"/>
                  <a:gd name="connsiteY44" fmla="*/ 116062 h 116074"/>
                  <a:gd name="connsiteX45" fmla="*/ 14220 w 158239"/>
                  <a:gd name="connsiteY45" fmla="*/ 115724 h 116074"/>
                  <a:gd name="connsiteX46" fmla="*/ 1249 w 158239"/>
                  <a:gd name="connsiteY46" fmla="*/ 114408 h 116074"/>
                  <a:gd name="connsiteX47" fmla="*/ 11 w 158239"/>
                  <a:gd name="connsiteY47" fmla="*/ 112780 h 116074"/>
                  <a:gd name="connsiteX48" fmla="*/ 28 w 158239"/>
                  <a:gd name="connsiteY48" fmla="*/ 112676 h 116074"/>
                  <a:gd name="connsiteX49" fmla="*/ 28 w 158239"/>
                  <a:gd name="connsiteY49" fmla="*/ 112624 h 116074"/>
                  <a:gd name="connsiteX50" fmla="*/ 3344 w 158239"/>
                  <a:gd name="connsiteY50" fmla="*/ 111646 h 116074"/>
                  <a:gd name="connsiteX51" fmla="*/ 14428 w 158239"/>
                  <a:gd name="connsiteY51" fmla="*/ 112399 h 116074"/>
                  <a:gd name="connsiteX52" fmla="*/ 27192 w 158239"/>
                  <a:gd name="connsiteY52" fmla="*/ 112313 h 116074"/>
                  <a:gd name="connsiteX53" fmla="*/ 39895 w 158239"/>
                  <a:gd name="connsiteY53" fmla="*/ 111213 h 116074"/>
                  <a:gd name="connsiteX54" fmla="*/ 46190 w 158239"/>
                  <a:gd name="connsiteY54" fmla="*/ 110286 h 116074"/>
                  <a:gd name="connsiteX55" fmla="*/ 52433 w 158239"/>
                  <a:gd name="connsiteY55" fmla="*/ 109031 h 116074"/>
                  <a:gd name="connsiteX56" fmla="*/ 64677 w 158239"/>
                  <a:gd name="connsiteY56" fmla="*/ 105723 h 116074"/>
                  <a:gd name="connsiteX57" fmla="*/ 70634 w 158239"/>
                  <a:gd name="connsiteY57" fmla="*/ 103636 h 116074"/>
                  <a:gd name="connsiteX58" fmla="*/ 76488 w 158239"/>
                  <a:gd name="connsiteY58" fmla="*/ 101238 h 116074"/>
                  <a:gd name="connsiteX59" fmla="*/ 87753 w 158239"/>
                  <a:gd name="connsiteY59" fmla="*/ 95592 h 116074"/>
                  <a:gd name="connsiteX60" fmla="*/ 98317 w 158239"/>
                  <a:gd name="connsiteY60" fmla="*/ 88743 h 116074"/>
                  <a:gd name="connsiteX61" fmla="*/ 103279 w 158239"/>
                  <a:gd name="connsiteY61" fmla="*/ 84907 h 116074"/>
                  <a:gd name="connsiteX62" fmla="*/ 108016 w 158239"/>
                  <a:gd name="connsiteY62" fmla="*/ 80811 h 116074"/>
                  <a:gd name="connsiteX63" fmla="*/ 112518 w 158239"/>
                  <a:gd name="connsiteY63" fmla="*/ 76429 h 116074"/>
                  <a:gd name="connsiteX64" fmla="*/ 116779 w 158239"/>
                  <a:gd name="connsiteY64" fmla="*/ 71849 h 116074"/>
                  <a:gd name="connsiteX65" fmla="*/ 120788 w 158239"/>
                  <a:gd name="connsiteY65" fmla="*/ 67000 h 116074"/>
                  <a:gd name="connsiteX66" fmla="*/ 124529 w 158239"/>
                  <a:gd name="connsiteY66" fmla="*/ 61995 h 116074"/>
                  <a:gd name="connsiteX67" fmla="*/ 131257 w 158239"/>
                  <a:gd name="connsiteY67" fmla="*/ 51405 h 116074"/>
                  <a:gd name="connsiteX68" fmla="*/ 134244 w 158239"/>
                  <a:gd name="connsiteY68" fmla="*/ 45880 h 116074"/>
                  <a:gd name="connsiteX69" fmla="*/ 136980 w 158239"/>
                  <a:gd name="connsiteY69" fmla="*/ 40252 h 116074"/>
                  <a:gd name="connsiteX70" fmla="*/ 141838 w 158239"/>
                  <a:gd name="connsiteY70" fmla="*/ 28631 h 116074"/>
                  <a:gd name="connsiteX71" fmla="*/ 145691 w 158239"/>
                  <a:gd name="connsiteY71" fmla="*/ 16673 h 116074"/>
                  <a:gd name="connsiteX72" fmla="*/ 148852 w 158239"/>
                  <a:gd name="connsiteY72" fmla="*/ 4464 h 116074"/>
                  <a:gd name="connsiteX73" fmla="*/ 152982 w 158239"/>
                  <a:gd name="connsiteY73" fmla="*/ 10282 h 116074"/>
                  <a:gd name="connsiteX74" fmla="*/ 140427 w 158239"/>
                  <a:gd name="connsiteY74" fmla="*/ 9183 h 116074"/>
                  <a:gd name="connsiteX75" fmla="*/ 127819 w 158239"/>
                  <a:gd name="connsiteY75" fmla="*/ 8828 h 116074"/>
                  <a:gd name="connsiteX76" fmla="*/ 115281 w 158239"/>
                  <a:gd name="connsiteY76" fmla="*/ 9521 h 116074"/>
                  <a:gd name="connsiteX77" fmla="*/ 109046 w 158239"/>
                  <a:gd name="connsiteY77" fmla="*/ 10222 h 116074"/>
                  <a:gd name="connsiteX78" fmla="*/ 102820 w 158239"/>
                  <a:gd name="connsiteY78" fmla="*/ 11192 h 116074"/>
                  <a:gd name="connsiteX79" fmla="*/ 90628 w 158239"/>
                  <a:gd name="connsiteY79" fmla="*/ 14006 h 116074"/>
                  <a:gd name="connsiteX80" fmla="*/ 84627 w 158239"/>
                  <a:gd name="connsiteY80" fmla="*/ 15842 h 116074"/>
                  <a:gd name="connsiteX81" fmla="*/ 78757 w 158239"/>
                  <a:gd name="connsiteY81" fmla="*/ 18015 h 116074"/>
                  <a:gd name="connsiteX82" fmla="*/ 72998 w 158239"/>
                  <a:gd name="connsiteY82" fmla="*/ 20492 h 116074"/>
                  <a:gd name="connsiteX83" fmla="*/ 67379 w 158239"/>
                  <a:gd name="connsiteY83" fmla="*/ 23263 h 116074"/>
                  <a:gd name="connsiteX84" fmla="*/ 61932 w 158239"/>
                  <a:gd name="connsiteY84" fmla="*/ 26371 h 116074"/>
                  <a:gd name="connsiteX85" fmla="*/ 56641 w 158239"/>
                  <a:gd name="connsiteY85" fmla="*/ 29765 h 116074"/>
                  <a:gd name="connsiteX86" fmla="*/ 46683 w 158239"/>
                  <a:gd name="connsiteY86" fmla="*/ 37446 h 116074"/>
                  <a:gd name="connsiteX87" fmla="*/ 37574 w 158239"/>
                  <a:gd name="connsiteY87" fmla="*/ 46166 h 116074"/>
                  <a:gd name="connsiteX88" fmla="*/ 33374 w 158239"/>
                  <a:gd name="connsiteY88" fmla="*/ 50868 h 116074"/>
                  <a:gd name="connsiteX89" fmla="*/ 29417 w 158239"/>
                  <a:gd name="connsiteY89" fmla="*/ 55821 h 116074"/>
                  <a:gd name="connsiteX90" fmla="*/ 22213 w 158239"/>
                  <a:gd name="connsiteY90" fmla="*/ 66238 h 116074"/>
                  <a:gd name="connsiteX91" fmla="*/ 18948 w 158239"/>
                  <a:gd name="connsiteY91" fmla="*/ 71702 h 116074"/>
                  <a:gd name="connsiteX92" fmla="*/ 15952 w 158239"/>
                  <a:gd name="connsiteY92" fmla="*/ 77312 h 116074"/>
                  <a:gd name="connsiteX93" fmla="*/ 10696 w 158239"/>
                  <a:gd name="connsiteY93" fmla="*/ 88916 h 116074"/>
                  <a:gd name="connsiteX94" fmla="*/ 6358 w 158239"/>
                  <a:gd name="connsiteY94" fmla="*/ 100934 h 116074"/>
                  <a:gd name="connsiteX95" fmla="*/ 3344 w 158239"/>
                  <a:gd name="connsiteY95" fmla="*/ 111646 h 116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58239" h="116074">
                    <a:moveTo>
                      <a:pt x="80" y="112624"/>
                    </a:moveTo>
                    <a:cubicBezTo>
                      <a:pt x="981" y="108433"/>
                      <a:pt x="1976" y="104173"/>
                      <a:pt x="3171" y="100000"/>
                    </a:cubicBezTo>
                    <a:cubicBezTo>
                      <a:pt x="4340" y="95826"/>
                      <a:pt x="5700" y="91669"/>
                      <a:pt x="7206" y="87591"/>
                    </a:cubicBezTo>
                    <a:cubicBezTo>
                      <a:pt x="8687" y="83487"/>
                      <a:pt x="10410" y="79477"/>
                      <a:pt x="12220" y="75520"/>
                    </a:cubicBezTo>
                    <a:lnTo>
                      <a:pt x="15112" y="69632"/>
                    </a:lnTo>
                    <a:cubicBezTo>
                      <a:pt x="16169" y="67736"/>
                      <a:pt x="17164" y="65787"/>
                      <a:pt x="18281" y="63900"/>
                    </a:cubicBezTo>
                    <a:cubicBezTo>
                      <a:pt x="20490" y="60133"/>
                      <a:pt x="22819" y="56418"/>
                      <a:pt x="25399" y="52859"/>
                    </a:cubicBezTo>
                    <a:cubicBezTo>
                      <a:pt x="26664" y="51093"/>
                      <a:pt x="27962" y="49309"/>
                      <a:pt x="29348" y="47629"/>
                    </a:cubicBezTo>
                    <a:cubicBezTo>
                      <a:pt x="30681" y="45871"/>
                      <a:pt x="32119" y="44200"/>
                      <a:pt x="33573" y="42555"/>
                    </a:cubicBezTo>
                    <a:cubicBezTo>
                      <a:pt x="36448" y="39238"/>
                      <a:pt x="39557" y="36113"/>
                      <a:pt x="42804" y="33116"/>
                    </a:cubicBezTo>
                    <a:cubicBezTo>
                      <a:pt x="46042" y="30129"/>
                      <a:pt x="49480" y="27367"/>
                      <a:pt x="53030" y="24726"/>
                    </a:cubicBezTo>
                    <a:cubicBezTo>
                      <a:pt x="54814" y="23410"/>
                      <a:pt x="56667" y="22206"/>
                      <a:pt x="58486" y="20950"/>
                    </a:cubicBezTo>
                    <a:cubicBezTo>
                      <a:pt x="60347" y="19747"/>
                      <a:pt x="62261" y="18630"/>
                      <a:pt x="64157" y="17504"/>
                    </a:cubicBezTo>
                    <a:cubicBezTo>
                      <a:pt x="66062" y="16422"/>
                      <a:pt x="68045" y="15400"/>
                      <a:pt x="69985" y="14352"/>
                    </a:cubicBezTo>
                    <a:cubicBezTo>
                      <a:pt x="71977" y="13391"/>
                      <a:pt x="74003" y="12473"/>
                      <a:pt x="76003" y="11538"/>
                    </a:cubicBezTo>
                    <a:cubicBezTo>
                      <a:pt x="78038" y="10655"/>
                      <a:pt x="80116" y="9876"/>
                      <a:pt x="82168" y="9036"/>
                    </a:cubicBezTo>
                    <a:cubicBezTo>
                      <a:pt x="84238" y="8248"/>
                      <a:pt x="86342" y="7616"/>
                      <a:pt x="88455" y="6871"/>
                    </a:cubicBezTo>
                    <a:cubicBezTo>
                      <a:pt x="92672" y="5581"/>
                      <a:pt x="96949" y="4386"/>
                      <a:pt x="101270" y="3502"/>
                    </a:cubicBezTo>
                    <a:cubicBezTo>
                      <a:pt x="103435" y="2974"/>
                      <a:pt x="105617" y="2619"/>
                      <a:pt x="107791" y="2247"/>
                    </a:cubicBezTo>
                    <a:cubicBezTo>
                      <a:pt x="109973" y="1875"/>
                      <a:pt x="112155" y="1502"/>
                      <a:pt x="114363" y="1303"/>
                    </a:cubicBezTo>
                    <a:cubicBezTo>
                      <a:pt x="118736" y="697"/>
                      <a:pt x="123143" y="437"/>
                      <a:pt x="127551" y="151"/>
                    </a:cubicBezTo>
                    <a:cubicBezTo>
                      <a:pt x="131967" y="65"/>
                      <a:pt x="136374" y="-100"/>
                      <a:pt x="140764" y="82"/>
                    </a:cubicBezTo>
                    <a:cubicBezTo>
                      <a:pt x="145189" y="117"/>
                      <a:pt x="149553" y="558"/>
                      <a:pt x="153952" y="827"/>
                    </a:cubicBezTo>
                    <a:cubicBezTo>
                      <a:pt x="156481" y="983"/>
                      <a:pt x="158394" y="3156"/>
                      <a:pt x="158230" y="5693"/>
                    </a:cubicBezTo>
                    <a:cubicBezTo>
                      <a:pt x="158221" y="6014"/>
                      <a:pt x="158152" y="6369"/>
                      <a:pt x="158057" y="6663"/>
                    </a:cubicBezTo>
                    <a:cubicBezTo>
                      <a:pt x="156853" y="10889"/>
                      <a:pt x="155805" y="15166"/>
                      <a:pt x="154350" y="19331"/>
                    </a:cubicBezTo>
                    <a:cubicBezTo>
                      <a:pt x="153069" y="23548"/>
                      <a:pt x="151432" y="27653"/>
                      <a:pt x="149882" y="31783"/>
                    </a:cubicBezTo>
                    <a:cubicBezTo>
                      <a:pt x="148133" y="35862"/>
                      <a:pt x="146419" y="39905"/>
                      <a:pt x="144392" y="43828"/>
                    </a:cubicBezTo>
                    <a:cubicBezTo>
                      <a:pt x="143457" y="45837"/>
                      <a:pt x="142392" y="47768"/>
                      <a:pt x="141301" y="49716"/>
                    </a:cubicBezTo>
                    <a:cubicBezTo>
                      <a:pt x="140236" y="51638"/>
                      <a:pt x="139180" y="53569"/>
                      <a:pt x="137959" y="55431"/>
                    </a:cubicBezTo>
                    <a:cubicBezTo>
                      <a:pt x="135664" y="59224"/>
                      <a:pt x="133118" y="62834"/>
                      <a:pt x="130477" y="66385"/>
                    </a:cubicBezTo>
                    <a:cubicBezTo>
                      <a:pt x="129109" y="68117"/>
                      <a:pt x="127767" y="69892"/>
                      <a:pt x="126347" y="71606"/>
                    </a:cubicBezTo>
                    <a:cubicBezTo>
                      <a:pt x="124875" y="73260"/>
                      <a:pt x="123437" y="74957"/>
                      <a:pt x="121939" y="76577"/>
                    </a:cubicBezTo>
                    <a:cubicBezTo>
                      <a:pt x="120381" y="78153"/>
                      <a:pt x="118857" y="79754"/>
                      <a:pt x="117272" y="81313"/>
                    </a:cubicBezTo>
                    <a:cubicBezTo>
                      <a:pt x="115636" y="82785"/>
                      <a:pt x="114016" y="84309"/>
                      <a:pt x="112363" y="85790"/>
                    </a:cubicBezTo>
                    <a:cubicBezTo>
                      <a:pt x="110657" y="87175"/>
                      <a:pt x="108959" y="88604"/>
                      <a:pt x="107202" y="89946"/>
                    </a:cubicBezTo>
                    <a:cubicBezTo>
                      <a:pt x="105418" y="91236"/>
                      <a:pt x="103669" y="92587"/>
                      <a:pt x="101824" y="93843"/>
                    </a:cubicBezTo>
                    <a:cubicBezTo>
                      <a:pt x="98170" y="96293"/>
                      <a:pt x="94412" y="98597"/>
                      <a:pt x="90498" y="100675"/>
                    </a:cubicBezTo>
                    <a:cubicBezTo>
                      <a:pt x="86602" y="102718"/>
                      <a:pt x="82610" y="104606"/>
                      <a:pt x="78514" y="106208"/>
                    </a:cubicBezTo>
                    <a:cubicBezTo>
                      <a:pt x="76479" y="107056"/>
                      <a:pt x="74418" y="107844"/>
                      <a:pt x="72340" y="108520"/>
                    </a:cubicBezTo>
                    <a:cubicBezTo>
                      <a:pt x="70279" y="109256"/>
                      <a:pt x="68184" y="109879"/>
                      <a:pt x="66062" y="110486"/>
                    </a:cubicBezTo>
                    <a:cubicBezTo>
                      <a:pt x="61871" y="111732"/>
                      <a:pt x="57576" y="112702"/>
                      <a:pt x="53281" y="113516"/>
                    </a:cubicBezTo>
                    <a:cubicBezTo>
                      <a:pt x="51134" y="113949"/>
                      <a:pt x="48969" y="114235"/>
                      <a:pt x="46813" y="114590"/>
                    </a:cubicBezTo>
                    <a:lnTo>
                      <a:pt x="40310" y="115361"/>
                    </a:lnTo>
                    <a:cubicBezTo>
                      <a:pt x="35963" y="115742"/>
                      <a:pt x="31616" y="116010"/>
                      <a:pt x="27261" y="116062"/>
                    </a:cubicBezTo>
                    <a:cubicBezTo>
                      <a:pt x="22905" y="116114"/>
                      <a:pt x="18550" y="116010"/>
                      <a:pt x="14220" y="115724"/>
                    </a:cubicBezTo>
                    <a:cubicBezTo>
                      <a:pt x="9873" y="115456"/>
                      <a:pt x="5561" y="114971"/>
                      <a:pt x="1249" y="114408"/>
                    </a:cubicBezTo>
                    <a:cubicBezTo>
                      <a:pt x="461" y="114304"/>
                      <a:pt x="-84" y="113577"/>
                      <a:pt x="11" y="112780"/>
                    </a:cubicBezTo>
                    <a:cubicBezTo>
                      <a:pt x="11" y="112746"/>
                      <a:pt x="20" y="112694"/>
                      <a:pt x="28" y="112676"/>
                    </a:cubicBezTo>
                    <a:lnTo>
                      <a:pt x="28" y="112624"/>
                    </a:lnTo>
                    <a:close/>
                    <a:moveTo>
                      <a:pt x="3344" y="111646"/>
                    </a:moveTo>
                    <a:cubicBezTo>
                      <a:pt x="7033" y="111975"/>
                      <a:pt x="10739" y="112295"/>
                      <a:pt x="14428" y="112399"/>
                    </a:cubicBezTo>
                    <a:cubicBezTo>
                      <a:pt x="18688" y="112538"/>
                      <a:pt x="22949" y="112520"/>
                      <a:pt x="27192" y="112313"/>
                    </a:cubicBezTo>
                    <a:cubicBezTo>
                      <a:pt x="31452" y="112148"/>
                      <a:pt x="35678" y="111741"/>
                      <a:pt x="39895" y="111213"/>
                    </a:cubicBezTo>
                    <a:lnTo>
                      <a:pt x="46190" y="110286"/>
                    </a:lnTo>
                    <a:cubicBezTo>
                      <a:pt x="48268" y="109871"/>
                      <a:pt x="50363" y="109524"/>
                      <a:pt x="52433" y="109031"/>
                    </a:cubicBezTo>
                    <a:cubicBezTo>
                      <a:pt x="56563" y="108113"/>
                      <a:pt x="60659" y="107065"/>
                      <a:pt x="64677" y="105723"/>
                    </a:cubicBezTo>
                    <a:cubicBezTo>
                      <a:pt x="66668" y="105091"/>
                      <a:pt x="68686" y="104415"/>
                      <a:pt x="70634" y="103636"/>
                    </a:cubicBezTo>
                    <a:cubicBezTo>
                      <a:pt x="72617" y="102935"/>
                      <a:pt x="74566" y="102095"/>
                      <a:pt x="76488" y="101238"/>
                    </a:cubicBezTo>
                    <a:cubicBezTo>
                      <a:pt x="80359" y="99584"/>
                      <a:pt x="84099" y="97661"/>
                      <a:pt x="87753" y="95592"/>
                    </a:cubicBezTo>
                    <a:cubicBezTo>
                      <a:pt x="91399" y="93505"/>
                      <a:pt x="94897" y="91210"/>
                      <a:pt x="98317" y="88743"/>
                    </a:cubicBezTo>
                    <a:cubicBezTo>
                      <a:pt x="100006" y="87522"/>
                      <a:pt x="101617" y="86188"/>
                      <a:pt x="103279" y="84907"/>
                    </a:cubicBezTo>
                    <a:cubicBezTo>
                      <a:pt x="104881" y="83590"/>
                      <a:pt x="106422" y="82188"/>
                      <a:pt x="108016" y="80811"/>
                    </a:cubicBezTo>
                    <a:cubicBezTo>
                      <a:pt x="109548" y="79373"/>
                      <a:pt x="111020" y="77884"/>
                      <a:pt x="112518" y="76429"/>
                    </a:cubicBezTo>
                    <a:lnTo>
                      <a:pt x="116779" y="71849"/>
                    </a:lnTo>
                    <a:cubicBezTo>
                      <a:pt x="118138" y="70264"/>
                      <a:pt x="119463" y="68619"/>
                      <a:pt x="120788" y="67000"/>
                    </a:cubicBezTo>
                    <a:cubicBezTo>
                      <a:pt x="122078" y="65380"/>
                      <a:pt x="123273" y="63648"/>
                      <a:pt x="124529" y="61995"/>
                    </a:cubicBezTo>
                    <a:cubicBezTo>
                      <a:pt x="126918" y="58557"/>
                      <a:pt x="129196" y="55059"/>
                      <a:pt x="131257" y="51405"/>
                    </a:cubicBezTo>
                    <a:cubicBezTo>
                      <a:pt x="132339" y="49621"/>
                      <a:pt x="133274" y="47759"/>
                      <a:pt x="134244" y="45880"/>
                    </a:cubicBezTo>
                    <a:cubicBezTo>
                      <a:pt x="135214" y="44036"/>
                      <a:pt x="136166" y="42174"/>
                      <a:pt x="136980" y="40252"/>
                    </a:cubicBezTo>
                    <a:cubicBezTo>
                      <a:pt x="138807" y="36468"/>
                      <a:pt x="140279" y="32536"/>
                      <a:pt x="141838" y="28631"/>
                    </a:cubicBezTo>
                    <a:cubicBezTo>
                      <a:pt x="143172" y="24674"/>
                      <a:pt x="144600" y="20734"/>
                      <a:pt x="145691" y="16673"/>
                    </a:cubicBezTo>
                    <a:cubicBezTo>
                      <a:pt x="146956" y="12646"/>
                      <a:pt x="147822" y="8525"/>
                      <a:pt x="148852" y="4464"/>
                    </a:cubicBezTo>
                    <a:lnTo>
                      <a:pt x="152982" y="10282"/>
                    </a:lnTo>
                    <a:cubicBezTo>
                      <a:pt x="148800" y="9893"/>
                      <a:pt x="144609" y="9339"/>
                      <a:pt x="140427" y="9183"/>
                    </a:cubicBezTo>
                    <a:cubicBezTo>
                      <a:pt x="136218" y="8862"/>
                      <a:pt x="132019" y="8897"/>
                      <a:pt x="127819" y="8828"/>
                    </a:cubicBezTo>
                    <a:cubicBezTo>
                      <a:pt x="123645" y="8966"/>
                      <a:pt x="119437" y="9070"/>
                      <a:pt x="115281" y="9521"/>
                    </a:cubicBezTo>
                    <a:cubicBezTo>
                      <a:pt x="113194" y="9659"/>
                      <a:pt x="111107" y="9928"/>
                      <a:pt x="109046" y="10222"/>
                    </a:cubicBezTo>
                    <a:cubicBezTo>
                      <a:pt x="106968" y="10482"/>
                      <a:pt x="104890" y="10767"/>
                      <a:pt x="102820" y="11192"/>
                    </a:cubicBezTo>
                    <a:cubicBezTo>
                      <a:pt x="98707" y="11902"/>
                      <a:pt x="94646" y="12880"/>
                      <a:pt x="90628" y="14006"/>
                    </a:cubicBezTo>
                    <a:cubicBezTo>
                      <a:pt x="88628" y="14604"/>
                      <a:pt x="86602" y="15166"/>
                      <a:pt x="84627" y="15842"/>
                    </a:cubicBezTo>
                    <a:cubicBezTo>
                      <a:pt x="82679" y="16552"/>
                      <a:pt x="80688" y="17245"/>
                      <a:pt x="78757" y="18015"/>
                    </a:cubicBezTo>
                    <a:lnTo>
                      <a:pt x="72998" y="20492"/>
                    </a:lnTo>
                    <a:cubicBezTo>
                      <a:pt x="71111" y="21418"/>
                      <a:pt x="69232" y="22310"/>
                      <a:pt x="67379" y="23263"/>
                    </a:cubicBezTo>
                    <a:cubicBezTo>
                      <a:pt x="65560" y="24310"/>
                      <a:pt x="63707" y="25289"/>
                      <a:pt x="61932" y="26371"/>
                    </a:cubicBezTo>
                    <a:cubicBezTo>
                      <a:pt x="60166" y="27506"/>
                      <a:pt x="58364" y="28570"/>
                      <a:pt x="56641" y="29765"/>
                    </a:cubicBezTo>
                    <a:cubicBezTo>
                      <a:pt x="53212" y="32155"/>
                      <a:pt x="49861" y="34684"/>
                      <a:pt x="46683" y="37446"/>
                    </a:cubicBezTo>
                    <a:cubicBezTo>
                      <a:pt x="43505" y="40182"/>
                      <a:pt x="40440" y="43075"/>
                      <a:pt x="37574" y="46166"/>
                    </a:cubicBezTo>
                    <a:cubicBezTo>
                      <a:pt x="36119" y="47699"/>
                      <a:pt x="34708" y="49240"/>
                      <a:pt x="33374" y="50868"/>
                    </a:cubicBezTo>
                    <a:cubicBezTo>
                      <a:pt x="31989" y="52470"/>
                      <a:pt x="30681" y="54132"/>
                      <a:pt x="29417" y="55821"/>
                    </a:cubicBezTo>
                    <a:cubicBezTo>
                      <a:pt x="26819" y="59146"/>
                      <a:pt x="24464" y="62653"/>
                      <a:pt x="22213" y="66238"/>
                    </a:cubicBezTo>
                    <a:cubicBezTo>
                      <a:pt x="21061" y="68013"/>
                      <a:pt x="20031" y="69875"/>
                      <a:pt x="18948" y="71702"/>
                    </a:cubicBezTo>
                    <a:lnTo>
                      <a:pt x="15952" y="77312"/>
                    </a:lnTo>
                    <a:cubicBezTo>
                      <a:pt x="14073" y="81114"/>
                      <a:pt x="12263" y="84976"/>
                      <a:pt x="10696" y="88916"/>
                    </a:cubicBezTo>
                    <a:cubicBezTo>
                      <a:pt x="9077" y="92856"/>
                      <a:pt x="7631" y="96865"/>
                      <a:pt x="6358" y="100934"/>
                    </a:cubicBezTo>
                    <a:cubicBezTo>
                      <a:pt x="5198" y="104450"/>
                      <a:pt x="4262" y="108018"/>
                      <a:pt x="3344" y="111646"/>
                    </a:cubicBezTo>
                    <a:close/>
                  </a:path>
                </a:pathLst>
              </a:custGeom>
              <a:grpFill/>
              <a:ln w="8653" cap="flat">
                <a:noFill/>
                <a:prstDash val="solid"/>
                <a:miter/>
              </a:ln>
            </p:spPr>
            <p:txBody>
              <a:bodyPr rtlCol="0" anchor="ctr"/>
              <a:lstStyle/>
              <a:p>
                <a:endParaRPr lang="en-IN" dirty="0"/>
              </a:p>
            </p:txBody>
          </p:sp>
          <p:sp>
            <p:nvSpPr>
              <p:cNvPr id="593" name="Freeform: Shape 592">
                <a:extLst>
                  <a:ext uri="{FF2B5EF4-FFF2-40B4-BE49-F238E27FC236}">
                    <a16:creationId xmlns:a16="http://schemas.microsoft.com/office/drawing/2014/main" id="{D9A158B8-7281-465F-80DD-D48CEEEFFA9B}"/>
                  </a:ext>
                </a:extLst>
              </p:cNvPr>
              <p:cNvSpPr/>
              <p:nvPr/>
            </p:nvSpPr>
            <p:spPr>
              <a:xfrm>
                <a:off x="-832415" y="3504005"/>
                <a:ext cx="183173" cy="92426"/>
              </a:xfrm>
              <a:custGeom>
                <a:avLst/>
                <a:gdLst>
                  <a:gd name="connsiteX0" fmla="*/ 198 w 183173"/>
                  <a:gd name="connsiteY0" fmla="*/ 74970 h 92426"/>
                  <a:gd name="connsiteX1" fmla="*/ 6875 w 183173"/>
                  <a:gd name="connsiteY1" fmla="*/ 63809 h 92426"/>
                  <a:gd name="connsiteX2" fmla="*/ 14382 w 183173"/>
                  <a:gd name="connsiteY2" fmla="*/ 53150 h 92426"/>
                  <a:gd name="connsiteX3" fmla="*/ 22721 w 183173"/>
                  <a:gd name="connsiteY3" fmla="*/ 43105 h 92426"/>
                  <a:gd name="connsiteX4" fmla="*/ 27232 w 183173"/>
                  <a:gd name="connsiteY4" fmla="*/ 38334 h 92426"/>
                  <a:gd name="connsiteX5" fmla="*/ 31943 w 183173"/>
                  <a:gd name="connsiteY5" fmla="*/ 33796 h 92426"/>
                  <a:gd name="connsiteX6" fmla="*/ 42004 w 183173"/>
                  <a:gd name="connsiteY6" fmla="*/ 25328 h 92426"/>
                  <a:gd name="connsiteX7" fmla="*/ 47330 w 183173"/>
                  <a:gd name="connsiteY7" fmla="*/ 21492 h 92426"/>
                  <a:gd name="connsiteX8" fmla="*/ 52872 w 183173"/>
                  <a:gd name="connsiteY8" fmla="*/ 17890 h 92426"/>
                  <a:gd name="connsiteX9" fmla="*/ 64466 w 183173"/>
                  <a:gd name="connsiteY9" fmla="*/ 11594 h 92426"/>
                  <a:gd name="connsiteX10" fmla="*/ 76701 w 183173"/>
                  <a:gd name="connsiteY10" fmla="*/ 6589 h 92426"/>
                  <a:gd name="connsiteX11" fmla="*/ 83040 w 183173"/>
                  <a:gd name="connsiteY11" fmla="*/ 4598 h 92426"/>
                  <a:gd name="connsiteX12" fmla="*/ 89456 w 183173"/>
                  <a:gd name="connsiteY12" fmla="*/ 2970 h 92426"/>
                  <a:gd name="connsiteX13" fmla="*/ 95968 w 183173"/>
                  <a:gd name="connsiteY13" fmla="*/ 1680 h 92426"/>
                  <a:gd name="connsiteX14" fmla="*/ 102558 w 183173"/>
                  <a:gd name="connsiteY14" fmla="*/ 779 h 92426"/>
                  <a:gd name="connsiteX15" fmla="*/ 109182 w 183173"/>
                  <a:gd name="connsiteY15" fmla="*/ 208 h 92426"/>
                  <a:gd name="connsiteX16" fmla="*/ 115823 w 183173"/>
                  <a:gd name="connsiteY16" fmla="*/ 0 h 92426"/>
                  <a:gd name="connsiteX17" fmla="*/ 129080 w 183173"/>
                  <a:gd name="connsiteY17" fmla="*/ 545 h 92426"/>
                  <a:gd name="connsiteX18" fmla="*/ 135679 w 183173"/>
                  <a:gd name="connsiteY18" fmla="*/ 1290 h 92426"/>
                  <a:gd name="connsiteX19" fmla="*/ 142225 w 183173"/>
                  <a:gd name="connsiteY19" fmla="*/ 2303 h 92426"/>
                  <a:gd name="connsiteX20" fmla="*/ 155170 w 183173"/>
                  <a:gd name="connsiteY20" fmla="*/ 5091 h 92426"/>
                  <a:gd name="connsiteX21" fmla="*/ 167812 w 183173"/>
                  <a:gd name="connsiteY21" fmla="*/ 8936 h 92426"/>
                  <a:gd name="connsiteX22" fmla="*/ 180212 w 183173"/>
                  <a:gd name="connsiteY22" fmla="*/ 13534 h 92426"/>
                  <a:gd name="connsiteX23" fmla="*/ 182879 w 183173"/>
                  <a:gd name="connsiteY23" fmla="*/ 19431 h 92426"/>
                  <a:gd name="connsiteX24" fmla="*/ 182429 w 183173"/>
                  <a:gd name="connsiteY24" fmla="*/ 20314 h 92426"/>
                  <a:gd name="connsiteX25" fmla="*/ 175147 w 183173"/>
                  <a:gd name="connsiteY25" fmla="*/ 31337 h 92426"/>
                  <a:gd name="connsiteX26" fmla="*/ 167206 w 183173"/>
                  <a:gd name="connsiteY26" fmla="*/ 41910 h 92426"/>
                  <a:gd name="connsiteX27" fmla="*/ 158400 w 183173"/>
                  <a:gd name="connsiteY27" fmla="*/ 51816 h 92426"/>
                  <a:gd name="connsiteX28" fmla="*/ 153724 w 183173"/>
                  <a:gd name="connsiteY28" fmla="*/ 56501 h 92426"/>
                  <a:gd name="connsiteX29" fmla="*/ 148849 w 183173"/>
                  <a:gd name="connsiteY29" fmla="*/ 60995 h 92426"/>
                  <a:gd name="connsiteX30" fmla="*/ 138458 w 183173"/>
                  <a:gd name="connsiteY30" fmla="*/ 69281 h 92426"/>
                  <a:gd name="connsiteX31" fmla="*/ 132986 w 183173"/>
                  <a:gd name="connsiteY31" fmla="*/ 73022 h 92426"/>
                  <a:gd name="connsiteX32" fmla="*/ 127297 w 183173"/>
                  <a:gd name="connsiteY32" fmla="*/ 76486 h 92426"/>
                  <a:gd name="connsiteX33" fmla="*/ 121452 w 183173"/>
                  <a:gd name="connsiteY33" fmla="*/ 79612 h 92426"/>
                  <a:gd name="connsiteX34" fmla="*/ 115451 w 183173"/>
                  <a:gd name="connsiteY34" fmla="*/ 82417 h 92426"/>
                  <a:gd name="connsiteX35" fmla="*/ 109294 w 183173"/>
                  <a:gd name="connsiteY35" fmla="*/ 84911 h 92426"/>
                  <a:gd name="connsiteX36" fmla="*/ 103008 w 183173"/>
                  <a:gd name="connsiteY36" fmla="*/ 87032 h 92426"/>
                  <a:gd name="connsiteX37" fmla="*/ 90166 w 183173"/>
                  <a:gd name="connsiteY37" fmla="*/ 90219 h 92426"/>
                  <a:gd name="connsiteX38" fmla="*/ 77091 w 183173"/>
                  <a:gd name="connsiteY38" fmla="*/ 91985 h 92426"/>
                  <a:gd name="connsiteX39" fmla="*/ 70510 w 183173"/>
                  <a:gd name="connsiteY39" fmla="*/ 92341 h 92426"/>
                  <a:gd name="connsiteX40" fmla="*/ 63912 w 183173"/>
                  <a:gd name="connsiteY40" fmla="*/ 92375 h 92426"/>
                  <a:gd name="connsiteX41" fmla="*/ 50811 w 183173"/>
                  <a:gd name="connsiteY41" fmla="*/ 91527 h 92426"/>
                  <a:gd name="connsiteX42" fmla="*/ 44325 w 183173"/>
                  <a:gd name="connsiteY42" fmla="*/ 90635 h 92426"/>
                  <a:gd name="connsiteX43" fmla="*/ 37891 w 183173"/>
                  <a:gd name="connsiteY43" fmla="*/ 89440 h 92426"/>
                  <a:gd name="connsiteX44" fmla="*/ 25206 w 183173"/>
                  <a:gd name="connsiteY44" fmla="*/ 86279 h 92426"/>
                  <a:gd name="connsiteX45" fmla="*/ 12841 w 183173"/>
                  <a:gd name="connsiteY45" fmla="*/ 82105 h 92426"/>
                  <a:gd name="connsiteX46" fmla="*/ 856 w 183173"/>
                  <a:gd name="connsiteY46" fmla="*/ 77031 h 92426"/>
                  <a:gd name="connsiteX47" fmla="*/ 129 w 183173"/>
                  <a:gd name="connsiteY47" fmla="*/ 75118 h 92426"/>
                  <a:gd name="connsiteX48" fmla="*/ 181 w 183173"/>
                  <a:gd name="connsiteY48" fmla="*/ 75005 h 92426"/>
                  <a:gd name="connsiteX49" fmla="*/ 198 w 183173"/>
                  <a:gd name="connsiteY49" fmla="*/ 74970 h 92426"/>
                  <a:gd name="connsiteX50" fmla="*/ 3601 w 183173"/>
                  <a:gd name="connsiteY50" fmla="*/ 74988 h 92426"/>
                  <a:gd name="connsiteX51" fmla="*/ 13958 w 183173"/>
                  <a:gd name="connsiteY51" fmla="*/ 78988 h 92426"/>
                  <a:gd name="connsiteX52" fmla="*/ 26184 w 183173"/>
                  <a:gd name="connsiteY52" fmla="*/ 82668 h 92426"/>
                  <a:gd name="connsiteX53" fmla="*/ 38645 w 183173"/>
                  <a:gd name="connsiteY53" fmla="*/ 85379 h 92426"/>
                  <a:gd name="connsiteX54" fmla="*/ 44940 w 183173"/>
                  <a:gd name="connsiteY54" fmla="*/ 86322 h 92426"/>
                  <a:gd name="connsiteX55" fmla="*/ 51252 w 183173"/>
                  <a:gd name="connsiteY55" fmla="*/ 86972 h 92426"/>
                  <a:gd name="connsiteX56" fmla="*/ 63938 w 183173"/>
                  <a:gd name="connsiteY56" fmla="*/ 87414 h 92426"/>
                  <a:gd name="connsiteX57" fmla="*/ 70250 w 183173"/>
                  <a:gd name="connsiteY57" fmla="*/ 87188 h 92426"/>
                  <a:gd name="connsiteX58" fmla="*/ 76554 w 183173"/>
                  <a:gd name="connsiteY58" fmla="*/ 86626 h 92426"/>
                  <a:gd name="connsiteX59" fmla="*/ 88971 w 183173"/>
                  <a:gd name="connsiteY59" fmla="*/ 84547 h 92426"/>
                  <a:gd name="connsiteX60" fmla="*/ 101077 w 183173"/>
                  <a:gd name="connsiteY60" fmla="*/ 81118 h 92426"/>
                  <a:gd name="connsiteX61" fmla="*/ 106965 w 183173"/>
                  <a:gd name="connsiteY61" fmla="*/ 78919 h 92426"/>
                  <a:gd name="connsiteX62" fmla="*/ 112697 w 183173"/>
                  <a:gd name="connsiteY62" fmla="*/ 76399 h 92426"/>
                  <a:gd name="connsiteX63" fmla="*/ 118291 w 183173"/>
                  <a:gd name="connsiteY63" fmla="*/ 73559 h 92426"/>
                  <a:gd name="connsiteX64" fmla="*/ 123720 w 183173"/>
                  <a:gd name="connsiteY64" fmla="*/ 70407 h 92426"/>
                  <a:gd name="connsiteX65" fmla="*/ 128950 w 183173"/>
                  <a:gd name="connsiteY65" fmla="*/ 66978 h 92426"/>
                  <a:gd name="connsiteX66" fmla="*/ 134016 w 183173"/>
                  <a:gd name="connsiteY66" fmla="*/ 63272 h 92426"/>
                  <a:gd name="connsiteX67" fmla="*/ 143567 w 183173"/>
                  <a:gd name="connsiteY67" fmla="*/ 55150 h 92426"/>
                  <a:gd name="connsiteX68" fmla="*/ 148052 w 183173"/>
                  <a:gd name="connsiteY68" fmla="*/ 50760 h 92426"/>
                  <a:gd name="connsiteX69" fmla="*/ 152339 w 183173"/>
                  <a:gd name="connsiteY69" fmla="*/ 46179 h 92426"/>
                  <a:gd name="connsiteX70" fmla="*/ 160392 w 183173"/>
                  <a:gd name="connsiteY70" fmla="*/ 36524 h 92426"/>
                  <a:gd name="connsiteX71" fmla="*/ 167622 w 183173"/>
                  <a:gd name="connsiteY71" fmla="*/ 26202 h 92426"/>
                  <a:gd name="connsiteX72" fmla="*/ 174246 w 183173"/>
                  <a:gd name="connsiteY72" fmla="*/ 15465 h 92426"/>
                  <a:gd name="connsiteX73" fmla="*/ 176463 w 183173"/>
                  <a:gd name="connsiteY73" fmla="*/ 22271 h 92426"/>
                  <a:gd name="connsiteX74" fmla="*/ 164773 w 183173"/>
                  <a:gd name="connsiteY74" fmla="*/ 17517 h 92426"/>
                  <a:gd name="connsiteX75" fmla="*/ 152850 w 183173"/>
                  <a:gd name="connsiteY75" fmla="*/ 13474 h 92426"/>
                  <a:gd name="connsiteX76" fmla="*/ 140658 w 183173"/>
                  <a:gd name="connsiteY76" fmla="*/ 10408 h 92426"/>
                  <a:gd name="connsiteX77" fmla="*/ 134475 w 183173"/>
                  <a:gd name="connsiteY77" fmla="*/ 9265 h 92426"/>
                  <a:gd name="connsiteX78" fmla="*/ 128275 w 183173"/>
                  <a:gd name="connsiteY78" fmla="*/ 8365 h 92426"/>
                  <a:gd name="connsiteX79" fmla="*/ 115771 w 183173"/>
                  <a:gd name="connsiteY79" fmla="*/ 7455 h 92426"/>
                  <a:gd name="connsiteX80" fmla="*/ 109502 w 183173"/>
                  <a:gd name="connsiteY80" fmla="*/ 7447 h 92426"/>
                  <a:gd name="connsiteX81" fmla="*/ 103242 w 183173"/>
                  <a:gd name="connsiteY81" fmla="*/ 7767 h 92426"/>
                  <a:gd name="connsiteX82" fmla="*/ 97007 w 183173"/>
                  <a:gd name="connsiteY82" fmla="*/ 8443 h 92426"/>
                  <a:gd name="connsiteX83" fmla="*/ 90816 w 183173"/>
                  <a:gd name="connsiteY83" fmla="*/ 9456 h 92426"/>
                  <a:gd name="connsiteX84" fmla="*/ 84694 w 183173"/>
                  <a:gd name="connsiteY84" fmla="*/ 10789 h 92426"/>
                  <a:gd name="connsiteX85" fmla="*/ 78641 w 183173"/>
                  <a:gd name="connsiteY85" fmla="*/ 12495 h 92426"/>
                  <a:gd name="connsiteX86" fmla="*/ 66856 w 183173"/>
                  <a:gd name="connsiteY86" fmla="*/ 16877 h 92426"/>
                  <a:gd name="connsiteX87" fmla="*/ 55608 w 183173"/>
                  <a:gd name="connsiteY87" fmla="*/ 22531 h 92426"/>
                  <a:gd name="connsiteX88" fmla="*/ 50196 w 183173"/>
                  <a:gd name="connsiteY88" fmla="*/ 25804 h 92426"/>
                  <a:gd name="connsiteX89" fmla="*/ 44949 w 183173"/>
                  <a:gd name="connsiteY89" fmla="*/ 29346 h 92426"/>
                  <a:gd name="connsiteX90" fmla="*/ 34999 w 183173"/>
                  <a:gd name="connsiteY90" fmla="*/ 37173 h 92426"/>
                  <a:gd name="connsiteX91" fmla="*/ 30280 w 183173"/>
                  <a:gd name="connsiteY91" fmla="*/ 41442 h 92426"/>
                  <a:gd name="connsiteX92" fmla="*/ 25751 w 183173"/>
                  <a:gd name="connsiteY92" fmla="*/ 45928 h 92426"/>
                  <a:gd name="connsiteX93" fmla="*/ 17300 w 183173"/>
                  <a:gd name="connsiteY93" fmla="*/ 55470 h 92426"/>
                  <a:gd name="connsiteX94" fmla="*/ 9620 w 183173"/>
                  <a:gd name="connsiteY94" fmla="*/ 65670 h 92426"/>
                  <a:gd name="connsiteX95" fmla="*/ 3601 w 183173"/>
                  <a:gd name="connsiteY95" fmla="*/ 74988 h 92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83173" h="92426">
                    <a:moveTo>
                      <a:pt x="198" y="74970"/>
                    </a:moveTo>
                    <a:cubicBezTo>
                      <a:pt x="2285" y="71238"/>
                      <a:pt x="4485" y="67454"/>
                      <a:pt x="6875" y="63809"/>
                    </a:cubicBezTo>
                    <a:cubicBezTo>
                      <a:pt x="9213" y="60155"/>
                      <a:pt x="11741" y="56596"/>
                      <a:pt x="14382" y="53150"/>
                    </a:cubicBezTo>
                    <a:cubicBezTo>
                      <a:pt x="17006" y="49686"/>
                      <a:pt x="19829" y="46352"/>
                      <a:pt x="22721" y="43105"/>
                    </a:cubicBezTo>
                    <a:lnTo>
                      <a:pt x="27232" y="38334"/>
                    </a:lnTo>
                    <a:cubicBezTo>
                      <a:pt x="28799" y="36810"/>
                      <a:pt x="30315" y="35243"/>
                      <a:pt x="31943" y="33796"/>
                    </a:cubicBezTo>
                    <a:cubicBezTo>
                      <a:pt x="35172" y="30844"/>
                      <a:pt x="38498" y="27977"/>
                      <a:pt x="42004" y="25328"/>
                    </a:cubicBezTo>
                    <a:cubicBezTo>
                      <a:pt x="43736" y="23994"/>
                      <a:pt x="45503" y="22704"/>
                      <a:pt x="47330" y="21492"/>
                    </a:cubicBezTo>
                    <a:cubicBezTo>
                      <a:pt x="49122" y="20228"/>
                      <a:pt x="50975" y="19033"/>
                      <a:pt x="52872" y="17890"/>
                    </a:cubicBezTo>
                    <a:cubicBezTo>
                      <a:pt x="56604" y="15569"/>
                      <a:pt x="60483" y="13508"/>
                      <a:pt x="64466" y="11594"/>
                    </a:cubicBezTo>
                    <a:cubicBezTo>
                      <a:pt x="68441" y="9698"/>
                      <a:pt x="72536" y="8053"/>
                      <a:pt x="76701" y="6589"/>
                    </a:cubicBezTo>
                    <a:cubicBezTo>
                      <a:pt x="78797" y="5854"/>
                      <a:pt x="80927" y="5256"/>
                      <a:pt x="83040" y="4598"/>
                    </a:cubicBezTo>
                    <a:cubicBezTo>
                      <a:pt x="85161" y="3992"/>
                      <a:pt x="87317" y="3516"/>
                      <a:pt x="89456" y="2970"/>
                    </a:cubicBezTo>
                    <a:cubicBezTo>
                      <a:pt x="91621" y="2485"/>
                      <a:pt x="93803" y="2104"/>
                      <a:pt x="95968" y="1680"/>
                    </a:cubicBezTo>
                    <a:cubicBezTo>
                      <a:pt x="98150" y="1342"/>
                      <a:pt x="100358" y="1091"/>
                      <a:pt x="102558" y="779"/>
                    </a:cubicBezTo>
                    <a:cubicBezTo>
                      <a:pt x="104766" y="537"/>
                      <a:pt x="106965" y="398"/>
                      <a:pt x="109182" y="208"/>
                    </a:cubicBezTo>
                    <a:cubicBezTo>
                      <a:pt x="111381" y="61"/>
                      <a:pt x="113598" y="78"/>
                      <a:pt x="115823" y="0"/>
                    </a:cubicBezTo>
                    <a:cubicBezTo>
                      <a:pt x="120248" y="0"/>
                      <a:pt x="124673" y="121"/>
                      <a:pt x="129080" y="545"/>
                    </a:cubicBezTo>
                    <a:cubicBezTo>
                      <a:pt x="131288" y="701"/>
                      <a:pt x="133470" y="1004"/>
                      <a:pt x="135679" y="1290"/>
                    </a:cubicBezTo>
                    <a:cubicBezTo>
                      <a:pt x="137869" y="1559"/>
                      <a:pt x="140060" y="1862"/>
                      <a:pt x="142225" y="2303"/>
                    </a:cubicBezTo>
                    <a:cubicBezTo>
                      <a:pt x="146589" y="3013"/>
                      <a:pt x="150875" y="4079"/>
                      <a:pt x="155170" y="5091"/>
                    </a:cubicBezTo>
                    <a:cubicBezTo>
                      <a:pt x="159396" y="6330"/>
                      <a:pt x="163673" y="7473"/>
                      <a:pt x="167812" y="8936"/>
                    </a:cubicBezTo>
                    <a:cubicBezTo>
                      <a:pt x="172029" y="10252"/>
                      <a:pt x="176082" y="11975"/>
                      <a:pt x="180212" y="13534"/>
                    </a:cubicBezTo>
                    <a:cubicBezTo>
                      <a:pt x="182568" y="14417"/>
                      <a:pt x="183771" y="17067"/>
                      <a:pt x="182879" y="19431"/>
                    </a:cubicBezTo>
                    <a:cubicBezTo>
                      <a:pt x="182758" y="19734"/>
                      <a:pt x="182611" y="20037"/>
                      <a:pt x="182429" y="20314"/>
                    </a:cubicBezTo>
                    <a:cubicBezTo>
                      <a:pt x="180022" y="24003"/>
                      <a:pt x="177762" y="27778"/>
                      <a:pt x="175147" y="31337"/>
                    </a:cubicBezTo>
                    <a:cubicBezTo>
                      <a:pt x="172670" y="34974"/>
                      <a:pt x="169908" y="38420"/>
                      <a:pt x="167206" y="41910"/>
                    </a:cubicBezTo>
                    <a:cubicBezTo>
                      <a:pt x="164340" y="45270"/>
                      <a:pt x="161517" y="48647"/>
                      <a:pt x="158400" y="51816"/>
                    </a:cubicBezTo>
                    <a:cubicBezTo>
                      <a:pt x="156919" y="53444"/>
                      <a:pt x="155326" y="54994"/>
                      <a:pt x="153724" y="56501"/>
                    </a:cubicBezTo>
                    <a:cubicBezTo>
                      <a:pt x="152113" y="58042"/>
                      <a:pt x="150555" y="59566"/>
                      <a:pt x="148849" y="60995"/>
                    </a:cubicBezTo>
                    <a:cubicBezTo>
                      <a:pt x="145533" y="63939"/>
                      <a:pt x="142034" y="66658"/>
                      <a:pt x="138458" y="69281"/>
                    </a:cubicBezTo>
                    <a:cubicBezTo>
                      <a:pt x="136631" y="70519"/>
                      <a:pt x="134856" y="71819"/>
                      <a:pt x="132986" y="73022"/>
                    </a:cubicBezTo>
                    <a:cubicBezTo>
                      <a:pt x="131081" y="74156"/>
                      <a:pt x="129219" y="75369"/>
                      <a:pt x="127297" y="76486"/>
                    </a:cubicBezTo>
                    <a:cubicBezTo>
                      <a:pt x="125357" y="77516"/>
                      <a:pt x="123435" y="78599"/>
                      <a:pt x="121452" y="79612"/>
                    </a:cubicBezTo>
                    <a:cubicBezTo>
                      <a:pt x="119460" y="80547"/>
                      <a:pt x="117469" y="81525"/>
                      <a:pt x="115451" y="82417"/>
                    </a:cubicBezTo>
                    <a:cubicBezTo>
                      <a:pt x="113381" y="83266"/>
                      <a:pt x="111364" y="84123"/>
                      <a:pt x="109294" y="84911"/>
                    </a:cubicBezTo>
                    <a:cubicBezTo>
                      <a:pt x="107199" y="85612"/>
                      <a:pt x="105138" y="86392"/>
                      <a:pt x="103008" y="87032"/>
                    </a:cubicBezTo>
                    <a:cubicBezTo>
                      <a:pt x="98782" y="88297"/>
                      <a:pt x="94505" y="89397"/>
                      <a:pt x="90166" y="90219"/>
                    </a:cubicBezTo>
                    <a:cubicBezTo>
                      <a:pt x="85837" y="91042"/>
                      <a:pt x="81473" y="91665"/>
                      <a:pt x="77091" y="91985"/>
                    </a:cubicBezTo>
                    <a:cubicBezTo>
                      <a:pt x="74900" y="92185"/>
                      <a:pt x="72692" y="92323"/>
                      <a:pt x="70510" y="92341"/>
                    </a:cubicBezTo>
                    <a:cubicBezTo>
                      <a:pt x="68311" y="92453"/>
                      <a:pt x="66120" y="92444"/>
                      <a:pt x="63912" y="92375"/>
                    </a:cubicBezTo>
                    <a:cubicBezTo>
                      <a:pt x="59539" y="92341"/>
                      <a:pt x="55166" y="92003"/>
                      <a:pt x="50811" y="91527"/>
                    </a:cubicBezTo>
                    <a:cubicBezTo>
                      <a:pt x="48646" y="91293"/>
                      <a:pt x="46481" y="90929"/>
                      <a:pt x="44325" y="90635"/>
                    </a:cubicBezTo>
                    <a:lnTo>
                      <a:pt x="37891" y="89440"/>
                    </a:lnTo>
                    <a:cubicBezTo>
                      <a:pt x="33614" y="88539"/>
                      <a:pt x="29388" y="87491"/>
                      <a:pt x="25206" y="86279"/>
                    </a:cubicBezTo>
                    <a:cubicBezTo>
                      <a:pt x="21024" y="85041"/>
                      <a:pt x="16910" y="83655"/>
                      <a:pt x="12841" y="82105"/>
                    </a:cubicBezTo>
                    <a:cubicBezTo>
                      <a:pt x="8771" y="80582"/>
                      <a:pt x="4796" y="78841"/>
                      <a:pt x="856" y="77031"/>
                    </a:cubicBezTo>
                    <a:cubicBezTo>
                      <a:pt x="121" y="76694"/>
                      <a:pt x="-200" y="75828"/>
                      <a:pt x="129" y="75118"/>
                    </a:cubicBezTo>
                    <a:cubicBezTo>
                      <a:pt x="146" y="75066"/>
                      <a:pt x="172" y="75048"/>
                      <a:pt x="181" y="75005"/>
                    </a:cubicBezTo>
                    <a:lnTo>
                      <a:pt x="198" y="74970"/>
                    </a:lnTo>
                    <a:close/>
                    <a:moveTo>
                      <a:pt x="3601" y="74988"/>
                    </a:moveTo>
                    <a:cubicBezTo>
                      <a:pt x="7030" y="76399"/>
                      <a:pt x="10459" y="77802"/>
                      <a:pt x="13958" y="78988"/>
                    </a:cubicBezTo>
                    <a:cubicBezTo>
                      <a:pt x="17984" y="80374"/>
                      <a:pt x="22080" y="81612"/>
                      <a:pt x="26184" y="82668"/>
                    </a:cubicBezTo>
                    <a:cubicBezTo>
                      <a:pt x="30297" y="83777"/>
                      <a:pt x="34462" y="84608"/>
                      <a:pt x="38645" y="85379"/>
                    </a:cubicBezTo>
                    <a:lnTo>
                      <a:pt x="44940" y="86322"/>
                    </a:lnTo>
                    <a:cubicBezTo>
                      <a:pt x="47035" y="86539"/>
                      <a:pt x="49140" y="86825"/>
                      <a:pt x="51252" y="86972"/>
                    </a:cubicBezTo>
                    <a:cubicBezTo>
                      <a:pt x="55478" y="87301"/>
                      <a:pt x="59712" y="87517"/>
                      <a:pt x="63938" y="87414"/>
                    </a:cubicBezTo>
                    <a:cubicBezTo>
                      <a:pt x="66042" y="87405"/>
                      <a:pt x="68146" y="87344"/>
                      <a:pt x="70250" y="87188"/>
                    </a:cubicBezTo>
                    <a:cubicBezTo>
                      <a:pt x="72355" y="87093"/>
                      <a:pt x="74450" y="86885"/>
                      <a:pt x="76554" y="86626"/>
                    </a:cubicBezTo>
                    <a:cubicBezTo>
                      <a:pt x="80737" y="86184"/>
                      <a:pt x="84876" y="85448"/>
                      <a:pt x="88971" y="84547"/>
                    </a:cubicBezTo>
                    <a:cubicBezTo>
                      <a:pt x="93084" y="83638"/>
                      <a:pt x="97102" y="82469"/>
                      <a:pt x="101077" y="81118"/>
                    </a:cubicBezTo>
                    <a:cubicBezTo>
                      <a:pt x="103060" y="80460"/>
                      <a:pt x="104991" y="79638"/>
                      <a:pt x="106965" y="78919"/>
                    </a:cubicBezTo>
                    <a:cubicBezTo>
                      <a:pt x="108896" y="78122"/>
                      <a:pt x="110792" y="77239"/>
                      <a:pt x="112697" y="76399"/>
                    </a:cubicBezTo>
                    <a:cubicBezTo>
                      <a:pt x="114594" y="75473"/>
                      <a:pt x="116429" y="74485"/>
                      <a:pt x="118291" y="73559"/>
                    </a:cubicBezTo>
                    <a:lnTo>
                      <a:pt x="123720" y="70407"/>
                    </a:lnTo>
                    <a:cubicBezTo>
                      <a:pt x="125504" y="69299"/>
                      <a:pt x="127210" y="68112"/>
                      <a:pt x="128950" y="66978"/>
                    </a:cubicBezTo>
                    <a:cubicBezTo>
                      <a:pt x="130682" y="65800"/>
                      <a:pt x="132336" y="64519"/>
                      <a:pt x="134016" y="63272"/>
                    </a:cubicBezTo>
                    <a:cubicBezTo>
                      <a:pt x="137324" y="60700"/>
                      <a:pt x="140536" y="58033"/>
                      <a:pt x="143567" y="55150"/>
                    </a:cubicBezTo>
                    <a:cubicBezTo>
                      <a:pt x="145143" y="53773"/>
                      <a:pt x="146598" y="52249"/>
                      <a:pt x="148052" y="50760"/>
                    </a:cubicBezTo>
                    <a:cubicBezTo>
                      <a:pt x="149533" y="49287"/>
                      <a:pt x="150979" y="47763"/>
                      <a:pt x="152339" y="46179"/>
                    </a:cubicBezTo>
                    <a:cubicBezTo>
                      <a:pt x="155187" y="43105"/>
                      <a:pt x="157759" y="39806"/>
                      <a:pt x="160392" y="36524"/>
                    </a:cubicBezTo>
                    <a:cubicBezTo>
                      <a:pt x="162842" y="33104"/>
                      <a:pt x="165371" y="29761"/>
                      <a:pt x="167622" y="26202"/>
                    </a:cubicBezTo>
                    <a:cubicBezTo>
                      <a:pt x="170003" y="22747"/>
                      <a:pt x="172055" y="19059"/>
                      <a:pt x="174246" y="15465"/>
                    </a:cubicBezTo>
                    <a:lnTo>
                      <a:pt x="176463" y="22271"/>
                    </a:lnTo>
                    <a:cubicBezTo>
                      <a:pt x="172592" y="20660"/>
                      <a:pt x="168730" y="18903"/>
                      <a:pt x="164773" y="17517"/>
                    </a:cubicBezTo>
                    <a:cubicBezTo>
                      <a:pt x="160859" y="15959"/>
                      <a:pt x="156850" y="14772"/>
                      <a:pt x="152850" y="13474"/>
                    </a:cubicBezTo>
                    <a:cubicBezTo>
                      <a:pt x="148806" y="12357"/>
                      <a:pt x="144771" y="11213"/>
                      <a:pt x="140658" y="10408"/>
                    </a:cubicBezTo>
                    <a:cubicBezTo>
                      <a:pt x="138623" y="9940"/>
                      <a:pt x="136553" y="9577"/>
                      <a:pt x="134475" y="9265"/>
                    </a:cubicBezTo>
                    <a:cubicBezTo>
                      <a:pt x="132431" y="8910"/>
                      <a:pt x="130362" y="8538"/>
                      <a:pt x="128275" y="8365"/>
                    </a:cubicBezTo>
                    <a:cubicBezTo>
                      <a:pt x="124127" y="7828"/>
                      <a:pt x="119962" y="7568"/>
                      <a:pt x="115771" y="7455"/>
                    </a:cubicBezTo>
                    <a:cubicBezTo>
                      <a:pt x="113693" y="7447"/>
                      <a:pt x="111606" y="7377"/>
                      <a:pt x="109502" y="7447"/>
                    </a:cubicBezTo>
                    <a:cubicBezTo>
                      <a:pt x="107415" y="7568"/>
                      <a:pt x="105337" y="7620"/>
                      <a:pt x="103242" y="7767"/>
                    </a:cubicBezTo>
                    <a:lnTo>
                      <a:pt x="97007" y="8443"/>
                    </a:lnTo>
                    <a:cubicBezTo>
                      <a:pt x="94955" y="8780"/>
                      <a:pt x="92877" y="9083"/>
                      <a:pt x="90816" y="9456"/>
                    </a:cubicBezTo>
                    <a:cubicBezTo>
                      <a:pt x="88790" y="9915"/>
                      <a:pt x="86711" y="10313"/>
                      <a:pt x="84694" y="10789"/>
                    </a:cubicBezTo>
                    <a:cubicBezTo>
                      <a:pt x="82685" y="11361"/>
                      <a:pt x="80633" y="11863"/>
                      <a:pt x="78641" y="12495"/>
                    </a:cubicBezTo>
                    <a:cubicBezTo>
                      <a:pt x="74658" y="13750"/>
                      <a:pt x="70701" y="15205"/>
                      <a:pt x="66856" y="16877"/>
                    </a:cubicBezTo>
                    <a:cubicBezTo>
                      <a:pt x="63029" y="18574"/>
                      <a:pt x="59245" y="20418"/>
                      <a:pt x="55608" y="22531"/>
                    </a:cubicBezTo>
                    <a:cubicBezTo>
                      <a:pt x="53755" y="23553"/>
                      <a:pt x="51936" y="24635"/>
                      <a:pt x="50196" y="25804"/>
                    </a:cubicBezTo>
                    <a:cubicBezTo>
                      <a:pt x="48395" y="26904"/>
                      <a:pt x="46663" y="28116"/>
                      <a:pt x="44949" y="29346"/>
                    </a:cubicBezTo>
                    <a:cubicBezTo>
                      <a:pt x="41494" y="31762"/>
                      <a:pt x="38203" y="34428"/>
                      <a:pt x="34999" y="37173"/>
                    </a:cubicBezTo>
                    <a:cubicBezTo>
                      <a:pt x="33371" y="38533"/>
                      <a:pt x="31847" y="40022"/>
                      <a:pt x="30280" y="41442"/>
                    </a:cubicBezTo>
                    <a:lnTo>
                      <a:pt x="25751" y="45928"/>
                    </a:lnTo>
                    <a:cubicBezTo>
                      <a:pt x="22833" y="48993"/>
                      <a:pt x="19976" y="52171"/>
                      <a:pt x="17300" y="55470"/>
                    </a:cubicBezTo>
                    <a:cubicBezTo>
                      <a:pt x="14598" y="58752"/>
                      <a:pt x="12044" y="62163"/>
                      <a:pt x="9620" y="65670"/>
                    </a:cubicBezTo>
                    <a:cubicBezTo>
                      <a:pt x="7481" y="68658"/>
                      <a:pt x="5541" y="71792"/>
                      <a:pt x="3601" y="74988"/>
                    </a:cubicBezTo>
                    <a:close/>
                  </a:path>
                </a:pathLst>
              </a:custGeom>
              <a:grpFill/>
              <a:ln w="8653" cap="flat">
                <a:noFill/>
                <a:prstDash val="solid"/>
                <a:miter/>
              </a:ln>
            </p:spPr>
            <p:txBody>
              <a:bodyPr rtlCol="0" anchor="ctr"/>
              <a:lstStyle/>
              <a:p>
                <a:endParaRPr lang="en-IN" dirty="0"/>
              </a:p>
            </p:txBody>
          </p:sp>
          <p:sp>
            <p:nvSpPr>
              <p:cNvPr id="594" name="Freeform: Shape 593">
                <a:extLst>
                  <a:ext uri="{FF2B5EF4-FFF2-40B4-BE49-F238E27FC236}">
                    <a16:creationId xmlns:a16="http://schemas.microsoft.com/office/drawing/2014/main" id="{3B3D344B-5032-4ED0-A40A-72B994C9418F}"/>
                  </a:ext>
                </a:extLst>
              </p:cNvPr>
              <p:cNvSpPr/>
              <p:nvPr/>
            </p:nvSpPr>
            <p:spPr>
              <a:xfrm>
                <a:off x="-2184450" y="3631016"/>
                <a:ext cx="190745" cy="75308"/>
              </a:xfrm>
              <a:custGeom>
                <a:avLst/>
                <a:gdLst>
                  <a:gd name="connsiteX0" fmla="*/ 10421 w 190745"/>
                  <a:gd name="connsiteY0" fmla="*/ 43564 h 75308"/>
                  <a:gd name="connsiteX1" fmla="*/ 20154 w 190745"/>
                  <a:gd name="connsiteY1" fmla="*/ 52517 h 75308"/>
                  <a:gd name="connsiteX2" fmla="*/ 30606 w 190745"/>
                  <a:gd name="connsiteY2" fmla="*/ 60657 h 75308"/>
                  <a:gd name="connsiteX3" fmla="*/ 36069 w 190745"/>
                  <a:gd name="connsiteY3" fmla="*/ 64406 h 75308"/>
                  <a:gd name="connsiteX4" fmla="*/ 41680 w 190745"/>
                  <a:gd name="connsiteY4" fmla="*/ 67939 h 75308"/>
                  <a:gd name="connsiteX5" fmla="*/ 53405 w 190745"/>
                  <a:gd name="connsiteY5" fmla="*/ 74200 h 75308"/>
                  <a:gd name="connsiteX6" fmla="*/ 55916 w 190745"/>
                  <a:gd name="connsiteY6" fmla="*/ 75308 h 75308"/>
                  <a:gd name="connsiteX7" fmla="*/ 75919 w 190745"/>
                  <a:gd name="connsiteY7" fmla="*/ 75308 h 75308"/>
                  <a:gd name="connsiteX8" fmla="*/ 74014 w 190745"/>
                  <a:gd name="connsiteY8" fmla="*/ 74745 h 75308"/>
                  <a:gd name="connsiteX9" fmla="*/ 68091 w 190745"/>
                  <a:gd name="connsiteY9" fmla="*/ 72632 h 75308"/>
                  <a:gd name="connsiteX10" fmla="*/ 62306 w 190745"/>
                  <a:gd name="connsiteY10" fmla="*/ 70234 h 75308"/>
                  <a:gd name="connsiteX11" fmla="*/ 56669 w 190745"/>
                  <a:gd name="connsiteY11" fmla="*/ 67515 h 75308"/>
                  <a:gd name="connsiteX12" fmla="*/ 45794 w 190745"/>
                  <a:gd name="connsiteY12" fmla="*/ 61263 h 75308"/>
                  <a:gd name="connsiteX13" fmla="*/ 40589 w 190745"/>
                  <a:gd name="connsiteY13" fmla="*/ 57765 h 75308"/>
                  <a:gd name="connsiteX14" fmla="*/ 35541 w 190745"/>
                  <a:gd name="connsiteY14" fmla="*/ 54033 h 75308"/>
                  <a:gd name="connsiteX15" fmla="*/ 25886 w 190745"/>
                  <a:gd name="connsiteY15" fmla="*/ 45997 h 75308"/>
                  <a:gd name="connsiteX16" fmla="*/ 16890 w 190745"/>
                  <a:gd name="connsiteY16" fmla="*/ 37182 h 75308"/>
                  <a:gd name="connsiteX17" fmla="*/ 12084 w 190745"/>
                  <a:gd name="connsiteY17" fmla="*/ 31865 h 75308"/>
                  <a:gd name="connsiteX18" fmla="*/ 18084 w 190745"/>
                  <a:gd name="connsiteY18" fmla="*/ 28090 h 75308"/>
                  <a:gd name="connsiteX19" fmla="*/ 29090 w 190745"/>
                  <a:gd name="connsiteY19" fmla="*/ 21951 h 75308"/>
                  <a:gd name="connsiteX20" fmla="*/ 40520 w 190745"/>
                  <a:gd name="connsiteY20" fmla="*/ 16729 h 75308"/>
                  <a:gd name="connsiteX21" fmla="*/ 46374 w 190745"/>
                  <a:gd name="connsiteY21" fmla="*/ 14452 h 75308"/>
                  <a:gd name="connsiteX22" fmla="*/ 52323 w 190745"/>
                  <a:gd name="connsiteY22" fmla="*/ 12452 h 75308"/>
                  <a:gd name="connsiteX23" fmla="*/ 64437 w 190745"/>
                  <a:gd name="connsiteY23" fmla="*/ 9265 h 75308"/>
                  <a:gd name="connsiteX24" fmla="*/ 70611 w 190745"/>
                  <a:gd name="connsiteY24" fmla="*/ 8140 h 75308"/>
                  <a:gd name="connsiteX25" fmla="*/ 76828 w 190745"/>
                  <a:gd name="connsiteY25" fmla="*/ 7300 h 75308"/>
                  <a:gd name="connsiteX26" fmla="*/ 83080 w 190745"/>
                  <a:gd name="connsiteY26" fmla="*/ 6823 h 75308"/>
                  <a:gd name="connsiteX27" fmla="*/ 89366 w 190745"/>
                  <a:gd name="connsiteY27" fmla="*/ 6694 h 75308"/>
                  <a:gd name="connsiteX28" fmla="*/ 95635 w 190745"/>
                  <a:gd name="connsiteY28" fmla="*/ 6893 h 75308"/>
                  <a:gd name="connsiteX29" fmla="*/ 101878 w 190745"/>
                  <a:gd name="connsiteY29" fmla="*/ 7455 h 75308"/>
                  <a:gd name="connsiteX30" fmla="*/ 114270 w 190745"/>
                  <a:gd name="connsiteY30" fmla="*/ 9620 h 75308"/>
                  <a:gd name="connsiteX31" fmla="*/ 126366 w 190745"/>
                  <a:gd name="connsiteY31" fmla="*/ 13127 h 75308"/>
                  <a:gd name="connsiteX32" fmla="*/ 132289 w 190745"/>
                  <a:gd name="connsiteY32" fmla="*/ 15370 h 75308"/>
                  <a:gd name="connsiteX33" fmla="*/ 138091 w 190745"/>
                  <a:gd name="connsiteY33" fmla="*/ 17898 h 75308"/>
                  <a:gd name="connsiteX34" fmla="*/ 149313 w 190745"/>
                  <a:gd name="connsiteY34" fmla="*/ 23787 h 75308"/>
                  <a:gd name="connsiteX35" fmla="*/ 154742 w 190745"/>
                  <a:gd name="connsiteY35" fmla="*/ 27120 h 75308"/>
                  <a:gd name="connsiteX36" fmla="*/ 159990 w 190745"/>
                  <a:gd name="connsiteY36" fmla="*/ 30705 h 75308"/>
                  <a:gd name="connsiteX37" fmla="*/ 170026 w 190745"/>
                  <a:gd name="connsiteY37" fmla="*/ 38550 h 75308"/>
                  <a:gd name="connsiteX38" fmla="*/ 179447 w 190745"/>
                  <a:gd name="connsiteY38" fmla="*/ 47183 h 75308"/>
                  <a:gd name="connsiteX39" fmla="*/ 187049 w 190745"/>
                  <a:gd name="connsiteY39" fmla="*/ 55271 h 75308"/>
                  <a:gd name="connsiteX40" fmla="*/ 177585 w 190745"/>
                  <a:gd name="connsiteY40" fmla="*/ 61099 h 75308"/>
                  <a:gd name="connsiteX41" fmla="*/ 166233 w 190745"/>
                  <a:gd name="connsiteY41" fmla="*/ 66935 h 75308"/>
                  <a:gd name="connsiteX42" fmla="*/ 154482 w 190745"/>
                  <a:gd name="connsiteY42" fmla="*/ 71870 h 75308"/>
                  <a:gd name="connsiteX43" fmla="*/ 148482 w 190745"/>
                  <a:gd name="connsiteY43" fmla="*/ 73949 h 75308"/>
                  <a:gd name="connsiteX44" fmla="*/ 143901 w 190745"/>
                  <a:gd name="connsiteY44" fmla="*/ 75291 h 75308"/>
                  <a:gd name="connsiteX45" fmla="*/ 156924 w 190745"/>
                  <a:gd name="connsiteY45" fmla="*/ 75291 h 75308"/>
                  <a:gd name="connsiteX46" fmla="*/ 167878 w 190745"/>
                  <a:gd name="connsiteY46" fmla="*/ 70277 h 75308"/>
                  <a:gd name="connsiteX47" fmla="*/ 179265 w 190745"/>
                  <a:gd name="connsiteY47" fmla="*/ 63930 h 75308"/>
                  <a:gd name="connsiteX48" fmla="*/ 190106 w 190745"/>
                  <a:gd name="connsiteY48" fmla="*/ 56778 h 75308"/>
                  <a:gd name="connsiteX49" fmla="*/ 190132 w 190745"/>
                  <a:gd name="connsiteY49" fmla="*/ 56752 h 75308"/>
                  <a:gd name="connsiteX50" fmla="*/ 190219 w 190745"/>
                  <a:gd name="connsiteY50" fmla="*/ 56682 h 75308"/>
                  <a:gd name="connsiteX51" fmla="*/ 190409 w 190745"/>
                  <a:gd name="connsiteY51" fmla="*/ 54648 h 75308"/>
                  <a:gd name="connsiteX52" fmla="*/ 181802 w 190745"/>
                  <a:gd name="connsiteY52" fmla="*/ 44871 h 75308"/>
                  <a:gd name="connsiteX53" fmla="*/ 172476 w 190745"/>
                  <a:gd name="connsiteY53" fmla="*/ 35745 h 75308"/>
                  <a:gd name="connsiteX54" fmla="*/ 162449 w 190745"/>
                  <a:gd name="connsiteY54" fmla="*/ 27389 h 75308"/>
                  <a:gd name="connsiteX55" fmla="*/ 157158 w 190745"/>
                  <a:gd name="connsiteY55" fmla="*/ 23518 h 75308"/>
                  <a:gd name="connsiteX56" fmla="*/ 151686 w 190745"/>
                  <a:gd name="connsiteY56" fmla="*/ 19925 h 75308"/>
                  <a:gd name="connsiteX57" fmla="*/ 140273 w 190745"/>
                  <a:gd name="connsiteY57" fmla="*/ 13448 h 75308"/>
                  <a:gd name="connsiteX58" fmla="*/ 134315 w 190745"/>
                  <a:gd name="connsiteY58" fmla="*/ 10633 h 75308"/>
                  <a:gd name="connsiteX59" fmla="*/ 128228 w 190745"/>
                  <a:gd name="connsiteY59" fmla="*/ 8096 h 75308"/>
                  <a:gd name="connsiteX60" fmla="*/ 115681 w 190745"/>
                  <a:gd name="connsiteY60" fmla="*/ 4026 h 75308"/>
                  <a:gd name="connsiteX61" fmla="*/ 102710 w 190745"/>
                  <a:gd name="connsiteY61" fmla="*/ 1325 h 75308"/>
                  <a:gd name="connsiteX62" fmla="*/ 96146 w 190745"/>
                  <a:gd name="connsiteY62" fmla="*/ 494 h 75308"/>
                  <a:gd name="connsiteX63" fmla="*/ 89513 w 190745"/>
                  <a:gd name="connsiteY63" fmla="*/ 69 h 75308"/>
                  <a:gd name="connsiteX64" fmla="*/ 82872 w 190745"/>
                  <a:gd name="connsiteY64" fmla="*/ 0 h 75308"/>
                  <a:gd name="connsiteX65" fmla="*/ 76239 w 190745"/>
                  <a:gd name="connsiteY65" fmla="*/ 286 h 75308"/>
                  <a:gd name="connsiteX66" fmla="*/ 69623 w 190745"/>
                  <a:gd name="connsiteY66" fmla="*/ 944 h 75308"/>
                  <a:gd name="connsiteX67" fmla="*/ 63060 w 190745"/>
                  <a:gd name="connsiteY67" fmla="*/ 1931 h 75308"/>
                  <a:gd name="connsiteX68" fmla="*/ 50114 w 190745"/>
                  <a:gd name="connsiteY68" fmla="*/ 4884 h 75308"/>
                  <a:gd name="connsiteX69" fmla="*/ 43776 w 190745"/>
                  <a:gd name="connsiteY69" fmla="*/ 6806 h 75308"/>
                  <a:gd name="connsiteX70" fmla="*/ 37515 w 190745"/>
                  <a:gd name="connsiteY70" fmla="*/ 9014 h 75308"/>
                  <a:gd name="connsiteX71" fmla="*/ 25306 w 190745"/>
                  <a:gd name="connsiteY71" fmla="*/ 14123 h 75308"/>
                  <a:gd name="connsiteX72" fmla="*/ 13564 w 190745"/>
                  <a:gd name="connsiteY72" fmla="*/ 20193 h 75308"/>
                  <a:gd name="connsiteX73" fmla="*/ 2221 w 190745"/>
                  <a:gd name="connsiteY73" fmla="*/ 26956 h 75308"/>
                  <a:gd name="connsiteX74" fmla="*/ 1416 w 190745"/>
                  <a:gd name="connsiteY74" fmla="*/ 27562 h 75308"/>
                  <a:gd name="connsiteX75" fmla="*/ 1269 w 190745"/>
                  <a:gd name="connsiteY75" fmla="*/ 34030 h 75308"/>
                  <a:gd name="connsiteX76" fmla="*/ 10421 w 190745"/>
                  <a:gd name="connsiteY76" fmla="*/ 43564 h 7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190745" h="75308">
                    <a:moveTo>
                      <a:pt x="10421" y="43564"/>
                    </a:moveTo>
                    <a:cubicBezTo>
                      <a:pt x="13504" y="46707"/>
                      <a:pt x="16872" y="49591"/>
                      <a:pt x="20154" y="52517"/>
                    </a:cubicBezTo>
                    <a:cubicBezTo>
                      <a:pt x="23583" y="55306"/>
                      <a:pt x="26977" y="58111"/>
                      <a:pt x="30606" y="60657"/>
                    </a:cubicBezTo>
                    <a:cubicBezTo>
                      <a:pt x="32355" y="61999"/>
                      <a:pt x="34208" y="63220"/>
                      <a:pt x="36069" y="64406"/>
                    </a:cubicBezTo>
                    <a:cubicBezTo>
                      <a:pt x="37905" y="65636"/>
                      <a:pt x="39750" y="66857"/>
                      <a:pt x="41680" y="67939"/>
                    </a:cubicBezTo>
                    <a:cubicBezTo>
                      <a:pt x="45473" y="70225"/>
                      <a:pt x="49404" y="72269"/>
                      <a:pt x="53405" y="74200"/>
                    </a:cubicBezTo>
                    <a:cubicBezTo>
                      <a:pt x="54236" y="74563"/>
                      <a:pt x="55076" y="74927"/>
                      <a:pt x="55916" y="75308"/>
                    </a:cubicBezTo>
                    <a:lnTo>
                      <a:pt x="75919" y="75308"/>
                    </a:lnTo>
                    <a:cubicBezTo>
                      <a:pt x="75286" y="75118"/>
                      <a:pt x="74646" y="74927"/>
                      <a:pt x="74014" y="74745"/>
                    </a:cubicBezTo>
                    <a:lnTo>
                      <a:pt x="68091" y="72632"/>
                    </a:lnTo>
                    <a:cubicBezTo>
                      <a:pt x="66151" y="71870"/>
                      <a:pt x="64255" y="71039"/>
                      <a:pt x="62306" y="70234"/>
                    </a:cubicBezTo>
                    <a:cubicBezTo>
                      <a:pt x="60401" y="69394"/>
                      <a:pt x="58540" y="68424"/>
                      <a:pt x="56669" y="67515"/>
                    </a:cubicBezTo>
                    <a:cubicBezTo>
                      <a:pt x="52955" y="65584"/>
                      <a:pt x="49309" y="63558"/>
                      <a:pt x="45794" y="61263"/>
                    </a:cubicBezTo>
                    <a:cubicBezTo>
                      <a:pt x="44018" y="60198"/>
                      <a:pt x="42313" y="58968"/>
                      <a:pt x="40589" y="57765"/>
                    </a:cubicBezTo>
                    <a:cubicBezTo>
                      <a:pt x="38875" y="56570"/>
                      <a:pt x="37160" y="55375"/>
                      <a:pt x="35541" y="54033"/>
                    </a:cubicBezTo>
                    <a:cubicBezTo>
                      <a:pt x="32190" y="51530"/>
                      <a:pt x="29047" y="48742"/>
                      <a:pt x="25886" y="45997"/>
                    </a:cubicBezTo>
                    <a:cubicBezTo>
                      <a:pt x="22830" y="43105"/>
                      <a:pt x="19738" y="40265"/>
                      <a:pt x="16890" y="37182"/>
                    </a:cubicBezTo>
                    <a:cubicBezTo>
                      <a:pt x="15201" y="35494"/>
                      <a:pt x="13660" y="33667"/>
                      <a:pt x="12084" y="31865"/>
                    </a:cubicBezTo>
                    <a:cubicBezTo>
                      <a:pt x="14058" y="30558"/>
                      <a:pt x="16041" y="29268"/>
                      <a:pt x="18084" y="28090"/>
                    </a:cubicBezTo>
                    <a:cubicBezTo>
                      <a:pt x="21661" y="25865"/>
                      <a:pt x="25393" y="23942"/>
                      <a:pt x="29090" y="21951"/>
                    </a:cubicBezTo>
                    <a:cubicBezTo>
                      <a:pt x="32874" y="20132"/>
                      <a:pt x="36632" y="18279"/>
                      <a:pt x="40520" y="16729"/>
                    </a:cubicBezTo>
                    <a:cubicBezTo>
                      <a:pt x="42443" y="15863"/>
                      <a:pt x="44399" y="15153"/>
                      <a:pt x="46374" y="14452"/>
                    </a:cubicBezTo>
                    <a:cubicBezTo>
                      <a:pt x="48348" y="13725"/>
                      <a:pt x="50296" y="12989"/>
                      <a:pt x="52323" y="12452"/>
                    </a:cubicBezTo>
                    <a:cubicBezTo>
                      <a:pt x="56306" y="11170"/>
                      <a:pt x="60375" y="10148"/>
                      <a:pt x="64437" y="9265"/>
                    </a:cubicBezTo>
                    <a:cubicBezTo>
                      <a:pt x="66489" y="8884"/>
                      <a:pt x="68550" y="8443"/>
                      <a:pt x="70611" y="8140"/>
                    </a:cubicBezTo>
                    <a:cubicBezTo>
                      <a:pt x="72680" y="7854"/>
                      <a:pt x="74758" y="7542"/>
                      <a:pt x="76828" y="7300"/>
                    </a:cubicBezTo>
                    <a:lnTo>
                      <a:pt x="83080" y="6823"/>
                    </a:lnTo>
                    <a:cubicBezTo>
                      <a:pt x="85166" y="6780"/>
                      <a:pt x="87262" y="6694"/>
                      <a:pt x="89366" y="6694"/>
                    </a:cubicBezTo>
                    <a:cubicBezTo>
                      <a:pt x="91436" y="6763"/>
                      <a:pt x="93540" y="6780"/>
                      <a:pt x="95635" y="6893"/>
                    </a:cubicBezTo>
                    <a:cubicBezTo>
                      <a:pt x="97713" y="7092"/>
                      <a:pt x="99800" y="7204"/>
                      <a:pt x="101878" y="7455"/>
                    </a:cubicBezTo>
                    <a:cubicBezTo>
                      <a:pt x="106044" y="7975"/>
                      <a:pt x="110174" y="8676"/>
                      <a:pt x="114270" y="9620"/>
                    </a:cubicBezTo>
                    <a:cubicBezTo>
                      <a:pt x="118365" y="10581"/>
                      <a:pt x="122409" y="11733"/>
                      <a:pt x="126366" y="13127"/>
                    </a:cubicBezTo>
                    <a:cubicBezTo>
                      <a:pt x="128367" y="13820"/>
                      <a:pt x="130341" y="14547"/>
                      <a:pt x="132289" y="15370"/>
                    </a:cubicBezTo>
                    <a:cubicBezTo>
                      <a:pt x="134264" y="16132"/>
                      <a:pt x="136177" y="16998"/>
                      <a:pt x="138091" y="17898"/>
                    </a:cubicBezTo>
                    <a:cubicBezTo>
                      <a:pt x="141935" y="19647"/>
                      <a:pt x="145668" y="21665"/>
                      <a:pt x="149313" y="23787"/>
                    </a:cubicBezTo>
                    <a:cubicBezTo>
                      <a:pt x="151157" y="24843"/>
                      <a:pt x="152924" y="26012"/>
                      <a:pt x="154742" y="27120"/>
                    </a:cubicBezTo>
                    <a:lnTo>
                      <a:pt x="159990" y="30705"/>
                    </a:lnTo>
                    <a:cubicBezTo>
                      <a:pt x="163419" y="33190"/>
                      <a:pt x="166804" y="35771"/>
                      <a:pt x="170026" y="38550"/>
                    </a:cubicBezTo>
                    <a:cubicBezTo>
                      <a:pt x="173273" y="41287"/>
                      <a:pt x="176416" y="44161"/>
                      <a:pt x="179447" y="47183"/>
                    </a:cubicBezTo>
                    <a:cubicBezTo>
                      <a:pt x="182088" y="49764"/>
                      <a:pt x="184581" y="52500"/>
                      <a:pt x="187049" y="55271"/>
                    </a:cubicBezTo>
                    <a:cubicBezTo>
                      <a:pt x="183923" y="57306"/>
                      <a:pt x="180815" y="59289"/>
                      <a:pt x="177585" y="61099"/>
                    </a:cubicBezTo>
                    <a:cubicBezTo>
                      <a:pt x="173879" y="63194"/>
                      <a:pt x="170103" y="65160"/>
                      <a:pt x="166233" y="66935"/>
                    </a:cubicBezTo>
                    <a:cubicBezTo>
                      <a:pt x="162397" y="68762"/>
                      <a:pt x="158448" y="70364"/>
                      <a:pt x="154482" y="71870"/>
                    </a:cubicBezTo>
                    <a:lnTo>
                      <a:pt x="148482" y="73949"/>
                    </a:lnTo>
                    <a:cubicBezTo>
                      <a:pt x="146940" y="74390"/>
                      <a:pt x="145416" y="74849"/>
                      <a:pt x="143901" y="75291"/>
                    </a:cubicBezTo>
                    <a:lnTo>
                      <a:pt x="156924" y="75291"/>
                    </a:lnTo>
                    <a:cubicBezTo>
                      <a:pt x="160630" y="73715"/>
                      <a:pt x="164319" y="72104"/>
                      <a:pt x="167878" y="70277"/>
                    </a:cubicBezTo>
                    <a:cubicBezTo>
                      <a:pt x="171749" y="68312"/>
                      <a:pt x="175567" y="66181"/>
                      <a:pt x="179265" y="63930"/>
                    </a:cubicBezTo>
                    <a:cubicBezTo>
                      <a:pt x="183006" y="61687"/>
                      <a:pt x="186616" y="59237"/>
                      <a:pt x="190106" y="56778"/>
                    </a:cubicBezTo>
                    <a:lnTo>
                      <a:pt x="190132" y="56752"/>
                    </a:lnTo>
                    <a:cubicBezTo>
                      <a:pt x="190175" y="56734"/>
                      <a:pt x="190201" y="56700"/>
                      <a:pt x="190219" y="56682"/>
                    </a:cubicBezTo>
                    <a:cubicBezTo>
                      <a:pt x="190842" y="56172"/>
                      <a:pt x="190920" y="55262"/>
                      <a:pt x="190409" y="54648"/>
                    </a:cubicBezTo>
                    <a:cubicBezTo>
                      <a:pt x="187647" y="51305"/>
                      <a:pt x="184815" y="48023"/>
                      <a:pt x="181802" y="44871"/>
                    </a:cubicBezTo>
                    <a:cubicBezTo>
                      <a:pt x="178823" y="41711"/>
                      <a:pt x="175715" y="38654"/>
                      <a:pt x="172476" y="35745"/>
                    </a:cubicBezTo>
                    <a:cubicBezTo>
                      <a:pt x="169272" y="32835"/>
                      <a:pt x="165878" y="30073"/>
                      <a:pt x="162449" y="27389"/>
                    </a:cubicBezTo>
                    <a:lnTo>
                      <a:pt x="157158" y="23518"/>
                    </a:lnTo>
                    <a:cubicBezTo>
                      <a:pt x="155322" y="22314"/>
                      <a:pt x="153547" y="21067"/>
                      <a:pt x="151686" y="19925"/>
                    </a:cubicBezTo>
                    <a:cubicBezTo>
                      <a:pt x="147962" y="17595"/>
                      <a:pt x="144187" y="15387"/>
                      <a:pt x="140273" y="13448"/>
                    </a:cubicBezTo>
                    <a:cubicBezTo>
                      <a:pt x="138307" y="12443"/>
                      <a:pt x="136350" y="11491"/>
                      <a:pt x="134315" y="10633"/>
                    </a:cubicBezTo>
                    <a:cubicBezTo>
                      <a:pt x="132333" y="9707"/>
                      <a:pt x="130280" y="8876"/>
                      <a:pt x="128228" y="8096"/>
                    </a:cubicBezTo>
                    <a:cubicBezTo>
                      <a:pt x="124141" y="6494"/>
                      <a:pt x="119924" y="5178"/>
                      <a:pt x="115681" y="4026"/>
                    </a:cubicBezTo>
                    <a:cubicBezTo>
                      <a:pt x="111429" y="2884"/>
                      <a:pt x="107083" y="2009"/>
                      <a:pt x="102710" y="1325"/>
                    </a:cubicBezTo>
                    <a:cubicBezTo>
                      <a:pt x="100536" y="987"/>
                      <a:pt x="98337" y="779"/>
                      <a:pt x="96146" y="494"/>
                    </a:cubicBezTo>
                    <a:cubicBezTo>
                      <a:pt x="93938" y="312"/>
                      <a:pt x="91713" y="225"/>
                      <a:pt x="89513" y="69"/>
                    </a:cubicBezTo>
                    <a:cubicBezTo>
                      <a:pt x="87297" y="17"/>
                      <a:pt x="85097" y="17"/>
                      <a:pt x="82872" y="0"/>
                    </a:cubicBezTo>
                    <a:cubicBezTo>
                      <a:pt x="80664" y="52"/>
                      <a:pt x="78438" y="182"/>
                      <a:pt x="76239" y="286"/>
                    </a:cubicBezTo>
                    <a:cubicBezTo>
                      <a:pt x="74031" y="459"/>
                      <a:pt x="71831" y="727"/>
                      <a:pt x="69623" y="944"/>
                    </a:cubicBezTo>
                    <a:cubicBezTo>
                      <a:pt x="67433" y="1204"/>
                      <a:pt x="65251" y="1602"/>
                      <a:pt x="63060" y="1931"/>
                    </a:cubicBezTo>
                    <a:cubicBezTo>
                      <a:pt x="58704" y="2736"/>
                      <a:pt x="54366" y="3663"/>
                      <a:pt x="50114" y="4884"/>
                    </a:cubicBezTo>
                    <a:cubicBezTo>
                      <a:pt x="47958" y="5421"/>
                      <a:pt x="45872" y="6105"/>
                      <a:pt x="43776" y="6806"/>
                    </a:cubicBezTo>
                    <a:cubicBezTo>
                      <a:pt x="41663" y="7464"/>
                      <a:pt x="39576" y="8174"/>
                      <a:pt x="37515" y="9014"/>
                    </a:cubicBezTo>
                    <a:cubicBezTo>
                      <a:pt x="33350" y="10503"/>
                      <a:pt x="29333" y="12330"/>
                      <a:pt x="25306" y="14123"/>
                    </a:cubicBezTo>
                    <a:cubicBezTo>
                      <a:pt x="21358" y="16089"/>
                      <a:pt x="17357" y="17994"/>
                      <a:pt x="13564" y="20193"/>
                    </a:cubicBezTo>
                    <a:cubicBezTo>
                      <a:pt x="9668" y="22262"/>
                      <a:pt x="5988" y="24678"/>
                      <a:pt x="2221" y="26956"/>
                    </a:cubicBezTo>
                    <a:cubicBezTo>
                      <a:pt x="1953" y="27120"/>
                      <a:pt x="1667" y="27337"/>
                      <a:pt x="1416" y="27562"/>
                    </a:cubicBezTo>
                    <a:cubicBezTo>
                      <a:pt x="-420" y="29311"/>
                      <a:pt x="-472" y="32203"/>
                      <a:pt x="1269" y="34030"/>
                    </a:cubicBezTo>
                    <a:cubicBezTo>
                      <a:pt x="4291" y="37251"/>
                      <a:pt x="7217" y="40550"/>
                      <a:pt x="10421" y="43564"/>
                    </a:cubicBezTo>
                    <a:close/>
                  </a:path>
                </a:pathLst>
              </a:custGeom>
              <a:grpFill/>
              <a:ln w="8653" cap="flat">
                <a:noFill/>
                <a:prstDash val="solid"/>
                <a:miter/>
              </a:ln>
            </p:spPr>
            <p:txBody>
              <a:bodyPr rtlCol="0" anchor="ctr"/>
              <a:lstStyle/>
              <a:p>
                <a:endParaRPr lang="en-IN" dirty="0"/>
              </a:p>
            </p:txBody>
          </p:sp>
          <p:sp>
            <p:nvSpPr>
              <p:cNvPr id="595" name="Freeform: Shape 594">
                <a:extLst>
                  <a:ext uri="{FF2B5EF4-FFF2-40B4-BE49-F238E27FC236}">
                    <a16:creationId xmlns:a16="http://schemas.microsoft.com/office/drawing/2014/main" id="{D2B26DF1-A9C2-4E1D-B234-0BA3FA982EC6}"/>
                  </a:ext>
                </a:extLst>
              </p:cNvPr>
              <p:cNvSpPr/>
              <p:nvPr/>
            </p:nvSpPr>
            <p:spPr>
              <a:xfrm>
                <a:off x="-2119180" y="3425462"/>
                <a:ext cx="175247" cy="99492"/>
              </a:xfrm>
              <a:custGeom>
                <a:avLst/>
                <a:gdLst>
                  <a:gd name="connsiteX0" fmla="*/ 174245 w 175247"/>
                  <a:gd name="connsiteY0" fmla="*/ 90882 h 99492"/>
                  <a:gd name="connsiteX1" fmla="*/ 161776 w 175247"/>
                  <a:gd name="connsiteY1" fmla="*/ 94536 h 99492"/>
                  <a:gd name="connsiteX2" fmla="*/ 149012 w 175247"/>
                  <a:gd name="connsiteY2" fmla="*/ 97246 h 99492"/>
                  <a:gd name="connsiteX3" fmla="*/ 136050 w 175247"/>
                  <a:gd name="connsiteY3" fmla="*/ 98926 h 99492"/>
                  <a:gd name="connsiteX4" fmla="*/ 129521 w 175247"/>
                  <a:gd name="connsiteY4" fmla="*/ 99368 h 99492"/>
                  <a:gd name="connsiteX5" fmla="*/ 122966 w 175247"/>
                  <a:gd name="connsiteY5" fmla="*/ 99489 h 99492"/>
                  <a:gd name="connsiteX6" fmla="*/ 109839 w 175247"/>
                  <a:gd name="connsiteY6" fmla="*/ 98839 h 99492"/>
                  <a:gd name="connsiteX7" fmla="*/ 103318 w 175247"/>
                  <a:gd name="connsiteY7" fmla="*/ 98025 h 99492"/>
                  <a:gd name="connsiteX8" fmla="*/ 96824 w 175247"/>
                  <a:gd name="connsiteY8" fmla="*/ 96908 h 99492"/>
                  <a:gd name="connsiteX9" fmla="*/ 84034 w 175247"/>
                  <a:gd name="connsiteY9" fmla="*/ 93627 h 99492"/>
                  <a:gd name="connsiteX10" fmla="*/ 71635 w 175247"/>
                  <a:gd name="connsiteY10" fmla="*/ 88985 h 99492"/>
                  <a:gd name="connsiteX11" fmla="*/ 65651 w 175247"/>
                  <a:gd name="connsiteY11" fmla="*/ 86136 h 99492"/>
                  <a:gd name="connsiteX12" fmla="*/ 59824 w 175247"/>
                  <a:gd name="connsiteY12" fmla="*/ 82976 h 99492"/>
                  <a:gd name="connsiteX13" fmla="*/ 54187 w 175247"/>
                  <a:gd name="connsiteY13" fmla="*/ 79478 h 99492"/>
                  <a:gd name="connsiteX14" fmla="*/ 48740 w 175247"/>
                  <a:gd name="connsiteY14" fmla="*/ 75685 h 99492"/>
                  <a:gd name="connsiteX15" fmla="*/ 43501 w 175247"/>
                  <a:gd name="connsiteY15" fmla="*/ 71589 h 99492"/>
                  <a:gd name="connsiteX16" fmla="*/ 38488 w 175247"/>
                  <a:gd name="connsiteY16" fmla="*/ 67234 h 99492"/>
                  <a:gd name="connsiteX17" fmla="*/ 29144 w 175247"/>
                  <a:gd name="connsiteY17" fmla="*/ 57813 h 99492"/>
                  <a:gd name="connsiteX18" fmla="*/ 24806 w 175247"/>
                  <a:gd name="connsiteY18" fmla="*/ 52773 h 99492"/>
                  <a:gd name="connsiteX19" fmla="*/ 20685 w 175247"/>
                  <a:gd name="connsiteY19" fmla="*/ 47577 h 99492"/>
                  <a:gd name="connsiteX20" fmla="*/ 13108 w 175247"/>
                  <a:gd name="connsiteY20" fmla="*/ 36728 h 99492"/>
                  <a:gd name="connsiteX21" fmla="*/ 6440 w 175247"/>
                  <a:gd name="connsiteY21" fmla="*/ 25306 h 99492"/>
                  <a:gd name="connsiteX22" fmla="*/ 483 w 175247"/>
                  <a:gd name="connsiteY22" fmla="*/ 13521 h 99492"/>
                  <a:gd name="connsiteX23" fmla="*/ 2544 w 175247"/>
                  <a:gd name="connsiteY23" fmla="*/ 7382 h 99492"/>
                  <a:gd name="connsiteX24" fmla="*/ 3453 w 175247"/>
                  <a:gd name="connsiteY24" fmla="*/ 7044 h 99492"/>
                  <a:gd name="connsiteX25" fmla="*/ 16286 w 175247"/>
                  <a:gd name="connsiteY25" fmla="*/ 3918 h 99492"/>
                  <a:gd name="connsiteX26" fmla="*/ 29309 w 175247"/>
                  <a:gd name="connsiteY26" fmla="*/ 1572 h 99492"/>
                  <a:gd name="connsiteX27" fmla="*/ 42488 w 175247"/>
                  <a:gd name="connsiteY27" fmla="*/ 308 h 99492"/>
                  <a:gd name="connsiteX28" fmla="*/ 49112 w 175247"/>
                  <a:gd name="connsiteY28" fmla="*/ 48 h 99492"/>
                  <a:gd name="connsiteX29" fmla="*/ 55745 w 175247"/>
                  <a:gd name="connsiteY29" fmla="*/ 82 h 99492"/>
                  <a:gd name="connsiteX30" fmla="*/ 68968 w 175247"/>
                  <a:gd name="connsiteY30" fmla="*/ 1078 h 99492"/>
                  <a:gd name="connsiteX31" fmla="*/ 75549 w 175247"/>
                  <a:gd name="connsiteY31" fmla="*/ 2048 h 99492"/>
                  <a:gd name="connsiteX32" fmla="*/ 82060 w 175247"/>
                  <a:gd name="connsiteY32" fmla="*/ 3373 h 99492"/>
                  <a:gd name="connsiteX33" fmla="*/ 88485 w 175247"/>
                  <a:gd name="connsiteY33" fmla="*/ 5070 h 99492"/>
                  <a:gd name="connsiteX34" fmla="*/ 94798 w 175247"/>
                  <a:gd name="connsiteY34" fmla="*/ 7079 h 99492"/>
                  <a:gd name="connsiteX35" fmla="*/ 100998 w 175247"/>
                  <a:gd name="connsiteY35" fmla="*/ 9443 h 99492"/>
                  <a:gd name="connsiteX36" fmla="*/ 107042 w 175247"/>
                  <a:gd name="connsiteY36" fmla="*/ 12153 h 99492"/>
                  <a:gd name="connsiteX37" fmla="*/ 118628 w 175247"/>
                  <a:gd name="connsiteY37" fmla="*/ 18552 h 99492"/>
                  <a:gd name="connsiteX38" fmla="*/ 129425 w 175247"/>
                  <a:gd name="connsiteY38" fmla="*/ 26164 h 99492"/>
                  <a:gd name="connsiteX39" fmla="*/ 134500 w 175247"/>
                  <a:gd name="connsiteY39" fmla="*/ 30355 h 99492"/>
                  <a:gd name="connsiteX40" fmla="*/ 139357 w 175247"/>
                  <a:gd name="connsiteY40" fmla="*/ 34797 h 99492"/>
                  <a:gd name="connsiteX41" fmla="*/ 148372 w 175247"/>
                  <a:gd name="connsiteY41" fmla="*/ 44339 h 99492"/>
                  <a:gd name="connsiteX42" fmla="*/ 152519 w 175247"/>
                  <a:gd name="connsiteY42" fmla="*/ 49431 h 99492"/>
                  <a:gd name="connsiteX43" fmla="*/ 156442 w 175247"/>
                  <a:gd name="connsiteY43" fmla="*/ 54669 h 99492"/>
                  <a:gd name="connsiteX44" fmla="*/ 163568 w 175247"/>
                  <a:gd name="connsiteY44" fmla="*/ 65614 h 99492"/>
                  <a:gd name="connsiteX45" fmla="*/ 169803 w 175247"/>
                  <a:gd name="connsiteY45" fmla="*/ 77079 h 99492"/>
                  <a:gd name="connsiteX46" fmla="*/ 175137 w 175247"/>
                  <a:gd name="connsiteY46" fmla="*/ 88959 h 99492"/>
                  <a:gd name="connsiteX47" fmla="*/ 174357 w 175247"/>
                  <a:gd name="connsiteY47" fmla="*/ 90847 h 99492"/>
                  <a:gd name="connsiteX48" fmla="*/ 174262 w 175247"/>
                  <a:gd name="connsiteY48" fmla="*/ 90882 h 99492"/>
                  <a:gd name="connsiteX49" fmla="*/ 174245 w 175247"/>
                  <a:gd name="connsiteY49" fmla="*/ 90882 h 99492"/>
                  <a:gd name="connsiteX50" fmla="*/ 171768 w 175247"/>
                  <a:gd name="connsiteY50" fmla="*/ 88553 h 99492"/>
                  <a:gd name="connsiteX51" fmla="*/ 166885 w 175247"/>
                  <a:gd name="connsiteY51" fmla="*/ 78560 h 99492"/>
                  <a:gd name="connsiteX52" fmla="*/ 160442 w 175247"/>
                  <a:gd name="connsiteY52" fmla="*/ 67554 h 99492"/>
                  <a:gd name="connsiteX53" fmla="*/ 153143 w 175247"/>
                  <a:gd name="connsiteY53" fmla="*/ 57085 h 99492"/>
                  <a:gd name="connsiteX54" fmla="*/ 149194 w 175247"/>
                  <a:gd name="connsiteY54" fmla="*/ 52115 h 99492"/>
                  <a:gd name="connsiteX55" fmla="*/ 144995 w 175247"/>
                  <a:gd name="connsiteY55" fmla="*/ 47344 h 99492"/>
                  <a:gd name="connsiteX56" fmla="*/ 135998 w 175247"/>
                  <a:gd name="connsiteY56" fmla="*/ 38416 h 99492"/>
                  <a:gd name="connsiteX57" fmla="*/ 131201 w 175247"/>
                  <a:gd name="connsiteY57" fmla="*/ 34286 h 99492"/>
                  <a:gd name="connsiteX58" fmla="*/ 126213 w 175247"/>
                  <a:gd name="connsiteY58" fmla="*/ 30398 h 99492"/>
                  <a:gd name="connsiteX59" fmla="*/ 115666 w 175247"/>
                  <a:gd name="connsiteY59" fmla="*/ 23479 h 99492"/>
                  <a:gd name="connsiteX60" fmla="*/ 104479 w 175247"/>
                  <a:gd name="connsiteY60" fmla="*/ 17747 h 99492"/>
                  <a:gd name="connsiteX61" fmla="*/ 98660 w 175247"/>
                  <a:gd name="connsiteY61" fmla="*/ 15383 h 99492"/>
                  <a:gd name="connsiteX62" fmla="*/ 92728 w 175247"/>
                  <a:gd name="connsiteY62" fmla="*/ 13322 h 99492"/>
                  <a:gd name="connsiteX63" fmla="*/ 86719 w 175247"/>
                  <a:gd name="connsiteY63" fmla="*/ 11616 h 99492"/>
                  <a:gd name="connsiteX64" fmla="*/ 80588 w 175247"/>
                  <a:gd name="connsiteY64" fmla="*/ 10231 h 99492"/>
                  <a:gd name="connsiteX65" fmla="*/ 74423 w 175247"/>
                  <a:gd name="connsiteY65" fmla="*/ 9183 h 99492"/>
                  <a:gd name="connsiteX66" fmla="*/ 68197 w 175247"/>
                  <a:gd name="connsiteY66" fmla="*/ 8438 h 99492"/>
                  <a:gd name="connsiteX67" fmla="*/ 55659 w 175247"/>
                  <a:gd name="connsiteY67" fmla="*/ 7910 h 99492"/>
                  <a:gd name="connsiteX68" fmla="*/ 49389 w 175247"/>
                  <a:gd name="connsiteY68" fmla="*/ 8084 h 99492"/>
                  <a:gd name="connsiteX69" fmla="*/ 43129 w 175247"/>
                  <a:gd name="connsiteY69" fmla="*/ 8516 h 99492"/>
                  <a:gd name="connsiteX70" fmla="*/ 30668 w 175247"/>
                  <a:gd name="connsiteY70" fmla="*/ 10144 h 99492"/>
                  <a:gd name="connsiteX71" fmla="*/ 18347 w 175247"/>
                  <a:gd name="connsiteY71" fmla="*/ 12785 h 99492"/>
                  <a:gd name="connsiteX72" fmla="*/ 6189 w 175247"/>
                  <a:gd name="connsiteY72" fmla="*/ 16154 h 99492"/>
                  <a:gd name="connsiteX73" fmla="*/ 9194 w 175247"/>
                  <a:gd name="connsiteY73" fmla="*/ 9677 h 99492"/>
                  <a:gd name="connsiteX74" fmla="*/ 14519 w 175247"/>
                  <a:gd name="connsiteY74" fmla="*/ 21089 h 99492"/>
                  <a:gd name="connsiteX75" fmla="*/ 20511 w 175247"/>
                  <a:gd name="connsiteY75" fmla="*/ 32164 h 99492"/>
                  <a:gd name="connsiteX76" fmla="*/ 27369 w 175247"/>
                  <a:gd name="connsiteY76" fmla="*/ 42702 h 99492"/>
                  <a:gd name="connsiteX77" fmla="*/ 31110 w 175247"/>
                  <a:gd name="connsiteY77" fmla="*/ 47742 h 99492"/>
                  <a:gd name="connsiteX78" fmla="*/ 35050 w 175247"/>
                  <a:gd name="connsiteY78" fmla="*/ 52626 h 99492"/>
                  <a:gd name="connsiteX79" fmla="*/ 43588 w 175247"/>
                  <a:gd name="connsiteY79" fmla="*/ 61813 h 99492"/>
                  <a:gd name="connsiteX80" fmla="*/ 48186 w 175247"/>
                  <a:gd name="connsiteY80" fmla="*/ 66056 h 99492"/>
                  <a:gd name="connsiteX81" fmla="*/ 52992 w 175247"/>
                  <a:gd name="connsiteY81" fmla="*/ 70065 h 99492"/>
                  <a:gd name="connsiteX82" fmla="*/ 58023 w 175247"/>
                  <a:gd name="connsiteY82" fmla="*/ 73815 h 99492"/>
                  <a:gd name="connsiteX83" fmla="*/ 63244 w 175247"/>
                  <a:gd name="connsiteY83" fmla="*/ 77304 h 99492"/>
                  <a:gd name="connsiteX84" fmla="*/ 68656 w 175247"/>
                  <a:gd name="connsiteY84" fmla="*/ 80482 h 99492"/>
                  <a:gd name="connsiteX85" fmla="*/ 74250 w 175247"/>
                  <a:gd name="connsiteY85" fmla="*/ 83340 h 99492"/>
                  <a:gd name="connsiteX86" fmla="*/ 85870 w 175247"/>
                  <a:gd name="connsiteY86" fmla="*/ 88154 h 99492"/>
                  <a:gd name="connsiteX87" fmla="*/ 97967 w 175247"/>
                  <a:gd name="connsiteY87" fmla="*/ 91661 h 99492"/>
                  <a:gd name="connsiteX88" fmla="*/ 104150 w 175247"/>
                  <a:gd name="connsiteY88" fmla="*/ 92943 h 99492"/>
                  <a:gd name="connsiteX89" fmla="*/ 110410 w 175247"/>
                  <a:gd name="connsiteY89" fmla="*/ 93904 h 99492"/>
                  <a:gd name="connsiteX90" fmla="*/ 123052 w 175247"/>
                  <a:gd name="connsiteY90" fmla="*/ 94951 h 99492"/>
                  <a:gd name="connsiteX91" fmla="*/ 129399 w 175247"/>
                  <a:gd name="connsiteY91" fmla="*/ 95021 h 99492"/>
                  <a:gd name="connsiteX92" fmla="*/ 135764 w 175247"/>
                  <a:gd name="connsiteY92" fmla="*/ 94822 h 99492"/>
                  <a:gd name="connsiteX93" fmla="*/ 148441 w 175247"/>
                  <a:gd name="connsiteY93" fmla="*/ 93566 h 99492"/>
                  <a:gd name="connsiteX94" fmla="*/ 161022 w 175247"/>
                  <a:gd name="connsiteY94" fmla="*/ 91315 h 99492"/>
                  <a:gd name="connsiteX95" fmla="*/ 171768 w 175247"/>
                  <a:gd name="connsiteY95" fmla="*/ 88553 h 99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75247" h="99492">
                    <a:moveTo>
                      <a:pt x="174245" y="90882"/>
                    </a:moveTo>
                    <a:cubicBezTo>
                      <a:pt x="170175" y="92189"/>
                      <a:pt x="166001" y="93488"/>
                      <a:pt x="161776" y="94536"/>
                    </a:cubicBezTo>
                    <a:cubicBezTo>
                      <a:pt x="157567" y="95618"/>
                      <a:pt x="153299" y="96510"/>
                      <a:pt x="149012" y="97246"/>
                    </a:cubicBezTo>
                    <a:cubicBezTo>
                      <a:pt x="144726" y="98000"/>
                      <a:pt x="140388" y="98510"/>
                      <a:pt x="136050" y="98926"/>
                    </a:cubicBezTo>
                    <a:lnTo>
                      <a:pt x="129521" y="99368"/>
                    </a:lnTo>
                    <a:cubicBezTo>
                      <a:pt x="127339" y="99394"/>
                      <a:pt x="125148" y="99515"/>
                      <a:pt x="122966" y="99489"/>
                    </a:cubicBezTo>
                    <a:cubicBezTo>
                      <a:pt x="118593" y="99454"/>
                      <a:pt x="114203" y="99290"/>
                      <a:pt x="109839" y="98839"/>
                    </a:cubicBezTo>
                    <a:cubicBezTo>
                      <a:pt x="107665" y="98658"/>
                      <a:pt x="105474" y="98407"/>
                      <a:pt x="103318" y="98025"/>
                    </a:cubicBezTo>
                    <a:cubicBezTo>
                      <a:pt x="101136" y="97757"/>
                      <a:pt x="98971" y="97350"/>
                      <a:pt x="96824" y="96908"/>
                    </a:cubicBezTo>
                    <a:cubicBezTo>
                      <a:pt x="92494" y="96060"/>
                      <a:pt x="88243" y="94943"/>
                      <a:pt x="84034" y="93627"/>
                    </a:cubicBezTo>
                    <a:cubicBezTo>
                      <a:pt x="79818" y="92328"/>
                      <a:pt x="75696" y="90734"/>
                      <a:pt x="71635" y="88985"/>
                    </a:cubicBezTo>
                    <a:cubicBezTo>
                      <a:pt x="69608" y="88093"/>
                      <a:pt x="67643" y="87080"/>
                      <a:pt x="65651" y="86136"/>
                    </a:cubicBezTo>
                    <a:cubicBezTo>
                      <a:pt x="63686" y="85123"/>
                      <a:pt x="61763" y="84024"/>
                      <a:pt x="59824" y="82976"/>
                    </a:cubicBezTo>
                    <a:cubicBezTo>
                      <a:pt x="57919" y="81841"/>
                      <a:pt x="56057" y="80638"/>
                      <a:pt x="54187" y="79478"/>
                    </a:cubicBezTo>
                    <a:cubicBezTo>
                      <a:pt x="52342" y="78239"/>
                      <a:pt x="50550" y="76941"/>
                      <a:pt x="48740" y="75685"/>
                    </a:cubicBezTo>
                    <a:cubicBezTo>
                      <a:pt x="46965" y="74360"/>
                      <a:pt x="45242" y="72957"/>
                      <a:pt x="43501" y="71589"/>
                    </a:cubicBezTo>
                    <a:cubicBezTo>
                      <a:pt x="41778" y="70195"/>
                      <a:pt x="40168" y="68688"/>
                      <a:pt x="38488" y="67234"/>
                    </a:cubicBezTo>
                    <a:cubicBezTo>
                      <a:pt x="35240" y="64212"/>
                      <a:pt x="32080" y="61121"/>
                      <a:pt x="29144" y="57813"/>
                    </a:cubicBezTo>
                    <a:cubicBezTo>
                      <a:pt x="27603" y="56211"/>
                      <a:pt x="26209" y="54496"/>
                      <a:pt x="24806" y="52773"/>
                    </a:cubicBezTo>
                    <a:cubicBezTo>
                      <a:pt x="23386" y="51102"/>
                      <a:pt x="21983" y="49387"/>
                      <a:pt x="20685" y="47577"/>
                    </a:cubicBezTo>
                    <a:cubicBezTo>
                      <a:pt x="17974" y="44097"/>
                      <a:pt x="15558" y="40408"/>
                      <a:pt x="13108" y="36728"/>
                    </a:cubicBezTo>
                    <a:cubicBezTo>
                      <a:pt x="10822" y="32935"/>
                      <a:pt x="8475" y="29212"/>
                      <a:pt x="6440" y="25306"/>
                    </a:cubicBezTo>
                    <a:cubicBezTo>
                      <a:pt x="4250" y="21470"/>
                      <a:pt x="2449" y="17479"/>
                      <a:pt x="483" y="13521"/>
                    </a:cubicBezTo>
                    <a:cubicBezTo>
                      <a:pt x="-651" y="11253"/>
                      <a:pt x="284" y="8516"/>
                      <a:pt x="2544" y="7382"/>
                    </a:cubicBezTo>
                    <a:cubicBezTo>
                      <a:pt x="2830" y="7244"/>
                      <a:pt x="3150" y="7131"/>
                      <a:pt x="3453" y="7044"/>
                    </a:cubicBezTo>
                    <a:cubicBezTo>
                      <a:pt x="7739" y="5979"/>
                      <a:pt x="11948" y="4741"/>
                      <a:pt x="16286" y="3918"/>
                    </a:cubicBezTo>
                    <a:cubicBezTo>
                      <a:pt x="20572" y="2940"/>
                      <a:pt x="24954" y="2291"/>
                      <a:pt x="29309" y="1572"/>
                    </a:cubicBezTo>
                    <a:cubicBezTo>
                      <a:pt x="33691" y="1061"/>
                      <a:pt x="38063" y="507"/>
                      <a:pt x="42488" y="308"/>
                    </a:cubicBezTo>
                    <a:cubicBezTo>
                      <a:pt x="44679" y="117"/>
                      <a:pt x="46887" y="74"/>
                      <a:pt x="49112" y="48"/>
                    </a:cubicBezTo>
                    <a:cubicBezTo>
                      <a:pt x="51320" y="5"/>
                      <a:pt x="53537" y="-48"/>
                      <a:pt x="55745" y="82"/>
                    </a:cubicBezTo>
                    <a:cubicBezTo>
                      <a:pt x="60170" y="195"/>
                      <a:pt x="64586" y="550"/>
                      <a:pt x="68968" y="1078"/>
                    </a:cubicBezTo>
                    <a:cubicBezTo>
                      <a:pt x="71167" y="1407"/>
                      <a:pt x="73366" y="1658"/>
                      <a:pt x="75549" y="2048"/>
                    </a:cubicBezTo>
                    <a:cubicBezTo>
                      <a:pt x="77731" y="2490"/>
                      <a:pt x="79904" y="2888"/>
                      <a:pt x="82060" y="3373"/>
                    </a:cubicBezTo>
                    <a:cubicBezTo>
                      <a:pt x="84199" y="3918"/>
                      <a:pt x="86346" y="4464"/>
                      <a:pt x="88485" y="5070"/>
                    </a:cubicBezTo>
                    <a:cubicBezTo>
                      <a:pt x="90589" y="5728"/>
                      <a:pt x="92702" y="6369"/>
                      <a:pt x="94798" y="7079"/>
                    </a:cubicBezTo>
                    <a:cubicBezTo>
                      <a:pt x="96867" y="7876"/>
                      <a:pt x="98945" y="8612"/>
                      <a:pt x="100998" y="9443"/>
                    </a:cubicBezTo>
                    <a:cubicBezTo>
                      <a:pt x="103015" y="10352"/>
                      <a:pt x="105059" y="11201"/>
                      <a:pt x="107042" y="12153"/>
                    </a:cubicBezTo>
                    <a:cubicBezTo>
                      <a:pt x="111008" y="14110"/>
                      <a:pt x="114904" y="16197"/>
                      <a:pt x="118628" y="18552"/>
                    </a:cubicBezTo>
                    <a:cubicBezTo>
                      <a:pt x="122360" y="20899"/>
                      <a:pt x="125988" y="23401"/>
                      <a:pt x="129425" y="26164"/>
                    </a:cubicBezTo>
                    <a:cubicBezTo>
                      <a:pt x="131166" y="27480"/>
                      <a:pt x="132872" y="28874"/>
                      <a:pt x="134500" y="30355"/>
                    </a:cubicBezTo>
                    <a:cubicBezTo>
                      <a:pt x="136171" y="31766"/>
                      <a:pt x="137773" y="33273"/>
                      <a:pt x="139357" y="34797"/>
                    </a:cubicBezTo>
                    <a:cubicBezTo>
                      <a:pt x="142535" y="37828"/>
                      <a:pt x="145514" y="41040"/>
                      <a:pt x="148372" y="44339"/>
                    </a:cubicBezTo>
                    <a:cubicBezTo>
                      <a:pt x="149818" y="45993"/>
                      <a:pt x="151134" y="47733"/>
                      <a:pt x="152519" y="49431"/>
                    </a:cubicBezTo>
                    <a:lnTo>
                      <a:pt x="156442" y="54669"/>
                    </a:lnTo>
                    <a:cubicBezTo>
                      <a:pt x="158953" y="58237"/>
                      <a:pt x="161360" y="61874"/>
                      <a:pt x="163568" y="65614"/>
                    </a:cubicBezTo>
                    <a:cubicBezTo>
                      <a:pt x="165802" y="69373"/>
                      <a:pt x="167889" y="73191"/>
                      <a:pt x="169803" y="77079"/>
                    </a:cubicBezTo>
                    <a:cubicBezTo>
                      <a:pt x="171751" y="80958"/>
                      <a:pt x="173483" y="84933"/>
                      <a:pt x="175137" y="88959"/>
                    </a:cubicBezTo>
                    <a:cubicBezTo>
                      <a:pt x="175440" y="89695"/>
                      <a:pt x="175102" y="90544"/>
                      <a:pt x="174357" y="90847"/>
                    </a:cubicBezTo>
                    <a:cubicBezTo>
                      <a:pt x="174323" y="90864"/>
                      <a:pt x="174288" y="90890"/>
                      <a:pt x="174262" y="90882"/>
                    </a:cubicBezTo>
                    <a:lnTo>
                      <a:pt x="174245" y="90882"/>
                    </a:lnTo>
                    <a:close/>
                    <a:moveTo>
                      <a:pt x="171768" y="88553"/>
                    </a:moveTo>
                    <a:cubicBezTo>
                      <a:pt x="170218" y="85167"/>
                      <a:pt x="168660" y="81824"/>
                      <a:pt x="166885" y="78560"/>
                    </a:cubicBezTo>
                    <a:cubicBezTo>
                      <a:pt x="164902" y="74810"/>
                      <a:pt x="162737" y="71156"/>
                      <a:pt x="160442" y="67554"/>
                    </a:cubicBezTo>
                    <a:cubicBezTo>
                      <a:pt x="158165" y="63952"/>
                      <a:pt x="155697" y="60497"/>
                      <a:pt x="153143" y="57085"/>
                    </a:cubicBezTo>
                    <a:lnTo>
                      <a:pt x="149194" y="52115"/>
                    </a:lnTo>
                    <a:cubicBezTo>
                      <a:pt x="147791" y="50522"/>
                      <a:pt x="146441" y="48885"/>
                      <a:pt x="144995" y="47344"/>
                    </a:cubicBezTo>
                    <a:cubicBezTo>
                      <a:pt x="142128" y="44244"/>
                      <a:pt x="139150" y="41213"/>
                      <a:pt x="135998" y="38416"/>
                    </a:cubicBezTo>
                    <a:cubicBezTo>
                      <a:pt x="134439" y="36979"/>
                      <a:pt x="132863" y="35576"/>
                      <a:pt x="131201" y="34286"/>
                    </a:cubicBezTo>
                    <a:cubicBezTo>
                      <a:pt x="129581" y="32901"/>
                      <a:pt x="127919" y="31628"/>
                      <a:pt x="126213" y="30398"/>
                    </a:cubicBezTo>
                    <a:cubicBezTo>
                      <a:pt x="122827" y="27887"/>
                      <a:pt x="119303" y="25592"/>
                      <a:pt x="115666" y="23479"/>
                    </a:cubicBezTo>
                    <a:cubicBezTo>
                      <a:pt x="112055" y="21367"/>
                      <a:pt x="108280" y="19470"/>
                      <a:pt x="104479" y="17747"/>
                    </a:cubicBezTo>
                    <a:cubicBezTo>
                      <a:pt x="102565" y="16890"/>
                      <a:pt x="100608" y="16171"/>
                      <a:pt x="98660" y="15383"/>
                    </a:cubicBezTo>
                    <a:cubicBezTo>
                      <a:pt x="96711" y="14638"/>
                      <a:pt x="94720" y="14023"/>
                      <a:pt x="92728" y="13322"/>
                    </a:cubicBezTo>
                    <a:cubicBezTo>
                      <a:pt x="90728" y="12733"/>
                      <a:pt x="88719" y="12179"/>
                      <a:pt x="86719" y="11616"/>
                    </a:cubicBezTo>
                    <a:lnTo>
                      <a:pt x="80588" y="10231"/>
                    </a:lnTo>
                    <a:cubicBezTo>
                      <a:pt x="78545" y="9833"/>
                      <a:pt x="76475" y="9521"/>
                      <a:pt x="74423" y="9183"/>
                    </a:cubicBezTo>
                    <a:cubicBezTo>
                      <a:pt x="72362" y="8863"/>
                      <a:pt x="70267" y="8681"/>
                      <a:pt x="68197" y="8438"/>
                    </a:cubicBezTo>
                    <a:cubicBezTo>
                      <a:pt x="64032" y="8101"/>
                      <a:pt x="59850" y="7867"/>
                      <a:pt x="55659" y="7910"/>
                    </a:cubicBezTo>
                    <a:cubicBezTo>
                      <a:pt x="53580" y="7858"/>
                      <a:pt x="51485" y="7962"/>
                      <a:pt x="49389" y="8084"/>
                    </a:cubicBezTo>
                    <a:cubicBezTo>
                      <a:pt x="47311" y="8162"/>
                      <a:pt x="45216" y="8274"/>
                      <a:pt x="43129" y="8516"/>
                    </a:cubicBezTo>
                    <a:cubicBezTo>
                      <a:pt x="38947" y="8845"/>
                      <a:pt x="34808" y="9521"/>
                      <a:pt x="30668" y="10144"/>
                    </a:cubicBezTo>
                    <a:cubicBezTo>
                      <a:pt x="26538" y="10967"/>
                      <a:pt x="22416" y="11686"/>
                      <a:pt x="18347" y="12785"/>
                    </a:cubicBezTo>
                    <a:cubicBezTo>
                      <a:pt x="14242" y="13694"/>
                      <a:pt x="10233" y="15002"/>
                      <a:pt x="6189" y="16154"/>
                    </a:cubicBezTo>
                    <a:lnTo>
                      <a:pt x="9194" y="9677"/>
                    </a:lnTo>
                    <a:cubicBezTo>
                      <a:pt x="10934" y="13478"/>
                      <a:pt x="12554" y="17392"/>
                      <a:pt x="14519" y="21089"/>
                    </a:cubicBezTo>
                    <a:cubicBezTo>
                      <a:pt x="16329" y="24891"/>
                      <a:pt x="18459" y="28502"/>
                      <a:pt x="20511" y="32164"/>
                    </a:cubicBezTo>
                    <a:cubicBezTo>
                      <a:pt x="22737" y="35723"/>
                      <a:pt x="24910" y="39317"/>
                      <a:pt x="27369" y="42702"/>
                    </a:cubicBezTo>
                    <a:cubicBezTo>
                      <a:pt x="28547" y="44443"/>
                      <a:pt x="29803" y="46123"/>
                      <a:pt x="31110" y="47742"/>
                    </a:cubicBezTo>
                    <a:cubicBezTo>
                      <a:pt x="32374" y="49396"/>
                      <a:pt x="33647" y="51076"/>
                      <a:pt x="35050" y="52626"/>
                    </a:cubicBezTo>
                    <a:cubicBezTo>
                      <a:pt x="37734" y="55838"/>
                      <a:pt x="40635" y="58869"/>
                      <a:pt x="43588" y="61813"/>
                    </a:cubicBezTo>
                    <a:cubicBezTo>
                      <a:pt x="45121" y="63216"/>
                      <a:pt x="46601" y="64697"/>
                      <a:pt x="48186" y="66056"/>
                    </a:cubicBezTo>
                    <a:cubicBezTo>
                      <a:pt x="49788" y="67390"/>
                      <a:pt x="51355" y="68766"/>
                      <a:pt x="52992" y="70065"/>
                    </a:cubicBezTo>
                    <a:lnTo>
                      <a:pt x="58023" y="73815"/>
                    </a:lnTo>
                    <a:cubicBezTo>
                      <a:pt x="59754" y="74992"/>
                      <a:pt x="61478" y="76170"/>
                      <a:pt x="63244" y="77304"/>
                    </a:cubicBezTo>
                    <a:cubicBezTo>
                      <a:pt x="65045" y="78352"/>
                      <a:pt x="66820" y="79460"/>
                      <a:pt x="68656" y="80482"/>
                    </a:cubicBezTo>
                    <a:cubicBezTo>
                      <a:pt x="70526" y="81426"/>
                      <a:pt x="72353" y="82456"/>
                      <a:pt x="74250" y="83340"/>
                    </a:cubicBezTo>
                    <a:cubicBezTo>
                      <a:pt x="78042" y="85132"/>
                      <a:pt x="81896" y="86769"/>
                      <a:pt x="85870" y="88154"/>
                    </a:cubicBezTo>
                    <a:cubicBezTo>
                      <a:pt x="89836" y="89514"/>
                      <a:pt x="93880" y="90734"/>
                      <a:pt x="97967" y="91661"/>
                    </a:cubicBezTo>
                    <a:cubicBezTo>
                      <a:pt x="100011" y="92155"/>
                      <a:pt x="102071" y="92605"/>
                      <a:pt x="104150" y="92943"/>
                    </a:cubicBezTo>
                    <a:cubicBezTo>
                      <a:pt x="106236" y="93341"/>
                      <a:pt x="108315" y="93635"/>
                      <a:pt x="110410" y="93904"/>
                    </a:cubicBezTo>
                    <a:cubicBezTo>
                      <a:pt x="114592" y="94475"/>
                      <a:pt x="118809" y="94778"/>
                      <a:pt x="123052" y="94951"/>
                    </a:cubicBezTo>
                    <a:cubicBezTo>
                      <a:pt x="125165" y="95047"/>
                      <a:pt x="127278" y="95003"/>
                      <a:pt x="129399" y="95021"/>
                    </a:cubicBezTo>
                    <a:lnTo>
                      <a:pt x="135764" y="94822"/>
                    </a:lnTo>
                    <a:cubicBezTo>
                      <a:pt x="139990" y="94544"/>
                      <a:pt x="144241" y="94181"/>
                      <a:pt x="148441" y="93566"/>
                    </a:cubicBezTo>
                    <a:cubicBezTo>
                      <a:pt x="152658" y="92995"/>
                      <a:pt x="156866" y="92241"/>
                      <a:pt x="161022" y="91315"/>
                    </a:cubicBezTo>
                    <a:cubicBezTo>
                      <a:pt x="164616" y="90561"/>
                      <a:pt x="168175" y="89557"/>
                      <a:pt x="171768" y="88553"/>
                    </a:cubicBezTo>
                    <a:close/>
                  </a:path>
                </a:pathLst>
              </a:custGeom>
              <a:grpFill/>
              <a:ln w="8653" cap="flat">
                <a:noFill/>
                <a:prstDash val="solid"/>
                <a:miter/>
              </a:ln>
            </p:spPr>
            <p:txBody>
              <a:bodyPr rtlCol="0" anchor="ctr"/>
              <a:lstStyle/>
              <a:p>
                <a:endParaRPr lang="en-IN" dirty="0"/>
              </a:p>
            </p:txBody>
          </p:sp>
          <p:sp>
            <p:nvSpPr>
              <p:cNvPr id="596" name="Freeform: Shape 595">
                <a:extLst>
                  <a:ext uri="{FF2B5EF4-FFF2-40B4-BE49-F238E27FC236}">
                    <a16:creationId xmlns:a16="http://schemas.microsoft.com/office/drawing/2014/main" id="{43AFBFA5-9F51-4F5A-AFE5-A80EAEF5324B}"/>
                  </a:ext>
                </a:extLst>
              </p:cNvPr>
              <p:cNvSpPr/>
              <p:nvPr/>
            </p:nvSpPr>
            <p:spPr>
              <a:xfrm>
                <a:off x="-1990471" y="3236583"/>
                <a:ext cx="144757" cy="130510"/>
              </a:xfrm>
              <a:custGeom>
                <a:avLst/>
                <a:gdLst>
                  <a:gd name="connsiteX0" fmla="*/ 143314 w 144757"/>
                  <a:gd name="connsiteY0" fmla="*/ 130469 h 130510"/>
                  <a:gd name="connsiteX1" fmla="*/ 130291 w 144757"/>
                  <a:gd name="connsiteY1" fmla="*/ 130287 h 130510"/>
                  <a:gd name="connsiteX2" fmla="*/ 117320 w 144757"/>
                  <a:gd name="connsiteY2" fmla="*/ 129118 h 130510"/>
                  <a:gd name="connsiteX3" fmla="*/ 104435 w 144757"/>
                  <a:gd name="connsiteY3" fmla="*/ 126910 h 130510"/>
                  <a:gd name="connsiteX4" fmla="*/ 98062 w 144757"/>
                  <a:gd name="connsiteY4" fmla="*/ 125378 h 130510"/>
                  <a:gd name="connsiteX5" fmla="*/ 91767 w 144757"/>
                  <a:gd name="connsiteY5" fmla="*/ 123577 h 130510"/>
                  <a:gd name="connsiteX6" fmla="*/ 79419 w 144757"/>
                  <a:gd name="connsiteY6" fmla="*/ 119083 h 130510"/>
                  <a:gd name="connsiteX7" fmla="*/ 73418 w 144757"/>
                  <a:gd name="connsiteY7" fmla="*/ 116390 h 130510"/>
                  <a:gd name="connsiteX8" fmla="*/ 67539 w 144757"/>
                  <a:gd name="connsiteY8" fmla="*/ 113411 h 130510"/>
                  <a:gd name="connsiteX9" fmla="*/ 56299 w 144757"/>
                  <a:gd name="connsiteY9" fmla="*/ 106492 h 130510"/>
                  <a:gd name="connsiteX10" fmla="*/ 45830 w 144757"/>
                  <a:gd name="connsiteY10" fmla="*/ 98387 h 130510"/>
                  <a:gd name="connsiteX11" fmla="*/ 40938 w 144757"/>
                  <a:gd name="connsiteY11" fmla="*/ 93919 h 130510"/>
                  <a:gd name="connsiteX12" fmla="*/ 36314 w 144757"/>
                  <a:gd name="connsiteY12" fmla="*/ 89166 h 130510"/>
                  <a:gd name="connsiteX13" fmla="*/ 31933 w 144757"/>
                  <a:gd name="connsiteY13" fmla="*/ 84152 h 130510"/>
                  <a:gd name="connsiteX14" fmla="*/ 27854 w 144757"/>
                  <a:gd name="connsiteY14" fmla="*/ 78930 h 130510"/>
                  <a:gd name="connsiteX15" fmla="*/ 24053 w 144757"/>
                  <a:gd name="connsiteY15" fmla="*/ 73458 h 130510"/>
                  <a:gd name="connsiteX16" fmla="*/ 20537 w 144757"/>
                  <a:gd name="connsiteY16" fmla="*/ 67847 h 130510"/>
                  <a:gd name="connsiteX17" fmla="*/ 14398 w 144757"/>
                  <a:gd name="connsiteY17" fmla="*/ 56070 h 130510"/>
                  <a:gd name="connsiteX18" fmla="*/ 11731 w 144757"/>
                  <a:gd name="connsiteY18" fmla="*/ 50000 h 130510"/>
                  <a:gd name="connsiteX19" fmla="*/ 9341 w 144757"/>
                  <a:gd name="connsiteY19" fmla="*/ 43818 h 130510"/>
                  <a:gd name="connsiteX20" fmla="*/ 5297 w 144757"/>
                  <a:gd name="connsiteY20" fmla="*/ 31227 h 130510"/>
                  <a:gd name="connsiteX21" fmla="*/ 2292 w 144757"/>
                  <a:gd name="connsiteY21" fmla="*/ 18334 h 130510"/>
                  <a:gd name="connsiteX22" fmla="*/ 58 w 144757"/>
                  <a:gd name="connsiteY22" fmla="*/ 5319 h 130510"/>
                  <a:gd name="connsiteX23" fmla="*/ 3851 w 144757"/>
                  <a:gd name="connsiteY23" fmla="*/ 63 h 130510"/>
                  <a:gd name="connsiteX24" fmla="*/ 4830 w 144757"/>
                  <a:gd name="connsiteY24" fmla="*/ 3 h 130510"/>
                  <a:gd name="connsiteX25" fmla="*/ 18026 w 144757"/>
                  <a:gd name="connsiteY25" fmla="*/ 791 h 130510"/>
                  <a:gd name="connsiteX26" fmla="*/ 31136 w 144757"/>
                  <a:gd name="connsiteY26" fmla="*/ 2393 h 130510"/>
                  <a:gd name="connsiteX27" fmla="*/ 44107 w 144757"/>
                  <a:gd name="connsiteY27" fmla="*/ 5060 h 130510"/>
                  <a:gd name="connsiteX28" fmla="*/ 50515 w 144757"/>
                  <a:gd name="connsiteY28" fmla="*/ 6765 h 130510"/>
                  <a:gd name="connsiteX29" fmla="*/ 56836 w 144757"/>
                  <a:gd name="connsiteY29" fmla="*/ 8757 h 130510"/>
                  <a:gd name="connsiteX30" fmla="*/ 69193 w 144757"/>
                  <a:gd name="connsiteY30" fmla="*/ 13615 h 130510"/>
                  <a:gd name="connsiteX31" fmla="*/ 75176 w 144757"/>
                  <a:gd name="connsiteY31" fmla="*/ 16490 h 130510"/>
                  <a:gd name="connsiteX32" fmla="*/ 81012 w 144757"/>
                  <a:gd name="connsiteY32" fmla="*/ 19668 h 130510"/>
                  <a:gd name="connsiteX33" fmla="*/ 86658 w 144757"/>
                  <a:gd name="connsiteY33" fmla="*/ 23166 h 130510"/>
                  <a:gd name="connsiteX34" fmla="*/ 92105 w 144757"/>
                  <a:gd name="connsiteY34" fmla="*/ 26958 h 130510"/>
                  <a:gd name="connsiteX35" fmla="*/ 97326 w 144757"/>
                  <a:gd name="connsiteY35" fmla="*/ 31054 h 130510"/>
                  <a:gd name="connsiteX36" fmla="*/ 102305 w 144757"/>
                  <a:gd name="connsiteY36" fmla="*/ 35436 h 130510"/>
                  <a:gd name="connsiteX37" fmla="*/ 111501 w 144757"/>
                  <a:gd name="connsiteY37" fmla="*/ 44978 h 130510"/>
                  <a:gd name="connsiteX38" fmla="*/ 119580 w 144757"/>
                  <a:gd name="connsiteY38" fmla="*/ 55412 h 130510"/>
                  <a:gd name="connsiteX39" fmla="*/ 123182 w 144757"/>
                  <a:gd name="connsiteY39" fmla="*/ 60911 h 130510"/>
                  <a:gd name="connsiteX40" fmla="*/ 126507 w 144757"/>
                  <a:gd name="connsiteY40" fmla="*/ 66600 h 130510"/>
                  <a:gd name="connsiteX41" fmla="*/ 132309 w 144757"/>
                  <a:gd name="connsiteY41" fmla="*/ 78376 h 130510"/>
                  <a:gd name="connsiteX42" fmla="*/ 134785 w 144757"/>
                  <a:gd name="connsiteY42" fmla="*/ 84437 h 130510"/>
                  <a:gd name="connsiteX43" fmla="*/ 136985 w 144757"/>
                  <a:gd name="connsiteY43" fmla="*/ 90612 h 130510"/>
                  <a:gd name="connsiteX44" fmla="*/ 140569 w 144757"/>
                  <a:gd name="connsiteY44" fmla="*/ 103184 h 130510"/>
                  <a:gd name="connsiteX45" fmla="*/ 143141 w 144757"/>
                  <a:gd name="connsiteY45" fmla="*/ 115983 h 130510"/>
                  <a:gd name="connsiteX46" fmla="*/ 144752 w 144757"/>
                  <a:gd name="connsiteY46" fmla="*/ 128911 h 130510"/>
                  <a:gd name="connsiteX47" fmla="*/ 143444 w 144757"/>
                  <a:gd name="connsiteY47" fmla="*/ 130469 h 130510"/>
                  <a:gd name="connsiteX48" fmla="*/ 143366 w 144757"/>
                  <a:gd name="connsiteY48" fmla="*/ 130487 h 130510"/>
                  <a:gd name="connsiteX49" fmla="*/ 143314 w 144757"/>
                  <a:gd name="connsiteY49" fmla="*/ 130469 h 130510"/>
                  <a:gd name="connsiteX50" fmla="*/ 141617 w 144757"/>
                  <a:gd name="connsiteY50" fmla="*/ 127525 h 130510"/>
                  <a:gd name="connsiteX51" fmla="*/ 139885 w 144757"/>
                  <a:gd name="connsiteY51" fmla="*/ 116571 h 130510"/>
                  <a:gd name="connsiteX52" fmla="*/ 136976 w 144757"/>
                  <a:gd name="connsiteY52" fmla="*/ 104137 h 130510"/>
                  <a:gd name="connsiteX53" fmla="*/ 133088 w 144757"/>
                  <a:gd name="connsiteY53" fmla="*/ 91980 h 130510"/>
                  <a:gd name="connsiteX54" fmla="*/ 130767 w 144757"/>
                  <a:gd name="connsiteY54" fmla="*/ 86057 h 130510"/>
                  <a:gd name="connsiteX55" fmla="*/ 128161 w 144757"/>
                  <a:gd name="connsiteY55" fmla="*/ 80255 h 130510"/>
                  <a:gd name="connsiteX56" fmla="*/ 122204 w 144757"/>
                  <a:gd name="connsiteY56" fmla="*/ 69059 h 130510"/>
                  <a:gd name="connsiteX57" fmla="*/ 118844 w 144757"/>
                  <a:gd name="connsiteY57" fmla="*/ 63716 h 130510"/>
                  <a:gd name="connsiteX58" fmla="*/ 115207 w 144757"/>
                  <a:gd name="connsiteY58" fmla="*/ 58521 h 130510"/>
                  <a:gd name="connsiteX59" fmla="*/ 107180 w 144757"/>
                  <a:gd name="connsiteY59" fmla="*/ 48797 h 130510"/>
                  <a:gd name="connsiteX60" fmla="*/ 98157 w 144757"/>
                  <a:gd name="connsiteY60" fmla="*/ 40034 h 130510"/>
                  <a:gd name="connsiteX61" fmla="*/ 93308 w 144757"/>
                  <a:gd name="connsiteY61" fmla="*/ 36051 h 130510"/>
                  <a:gd name="connsiteX62" fmla="*/ 88243 w 144757"/>
                  <a:gd name="connsiteY62" fmla="*/ 32336 h 130510"/>
                  <a:gd name="connsiteX63" fmla="*/ 82995 w 144757"/>
                  <a:gd name="connsiteY63" fmla="*/ 28907 h 130510"/>
                  <a:gd name="connsiteX64" fmla="*/ 77557 w 144757"/>
                  <a:gd name="connsiteY64" fmla="*/ 25798 h 130510"/>
                  <a:gd name="connsiteX65" fmla="*/ 71964 w 144757"/>
                  <a:gd name="connsiteY65" fmla="*/ 22967 h 130510"/>
                  <a:gd name="connsiteX66" fmla="*/ 66231 w 144757"/>
                  <a:gd name="connsiteY66" fmla="*/ 20447 h 130510"/>
                  <a:gd name="connsiteX67" fmla="*/ 54420 w 144757"/>
                  <a:gd name="connsiteY67" fmla="*/ 16230 h 130510"/>
                  <a:gd name="connsiteX68" fmla="*/ 48385 w 144757"/>
                  <a:gd name="connsiteY68" fmla="*/ 14559 h 130510"/>
                  <a:gd name="connsiteX69" fmla="*/ 42263 w 144757"/>
                  <a:gd name="connsiteY69" fmla="*/ 13139 h 130510"/>
                  <a:gd name="connsiteX70" fmla="*/ 29880 w 144757"/>
                  <a:gd name="connsiteY70" fmla="*/ 11009 h 130510"/>
                  <a:gd name="connsiteX71" fmla="*/ 17333 w 144757"/>
                  <a:gd name="connsiteY71" fmla="*/ 9909 h 130510"/>
                  <a:gd name="connsiteX72" fmla="*/ 4726 w 144757"/>
                  <a:gd name="connsiteY72" fmla="*/ 9536 h 130510"/>
                  <a:gd name="connsiteX73" fmla="*/ 9497 w 144757"/>
                  <a:gd name="connsiteY73" fmla="*/ 4211 h 130510"/>
                  <a:gd name="connsiteX74" fmla="*/ 11229 w 144757"/>
                  <a:gd name="connsiteY74" fmla="*/ 16706 h 130510"/>
                  <a:gd name="connsiteX75" fmla="*/ 13679 w 144757"/>
                  <a:gd name="connsiteY75" fmla="*/ 29054 h 130510"/>
                  <a:gd name="connsiteX76" fmla="*/ 17134 w 144757"/>
                  <a:gd name="connsiteY76" fmla="*/ 41142 h 130510"/>
                  <a:gd name="connsiteX77" fmla="*/ 19212 w 144757"/>
                  <a:gd name="connsiteY77" fmla="*/ 47065 h 130510"/>
                  <a:gd name="connsiteX78" fmla="*/ 21542 w 144757"/>
                  <a:gd name="connsiteY78" fmla="*/ 52893 h 130510"/>
                  <a:gd name="connsiteX79" fmla="*/ 26988 w 144757"/>
                  <a:gd name="connsiteY79" fmla="*/ 64175 h 130510"/>
                  <a:gd name="connsiteX80" fmla="*/ 30131 w 144757"/>
                  <a:gd name="connsiteY80" fmla="*/ 69622 h 130510"/>
                  <a:gd name="connsiteX81" fmla="*/ 33534 w 144757"/>
                  <a:gd name="connsiteY81" fmla="*/ 74869 h 130510"/>
                  <a:gd name="connsiteX82" fmla="*/ 37249 w 144757"/>
                  <a:gd name="connsiteY82" fmla="*/ 79944 h 130510"/>
                  <a:gd name="connsiteX83" fmla="*/ 41215 w 144757"/>
                  <a:gd name="connsiteY83" fmla="*/ 84784 h 130510"/>
                  <a:gd name="connsiteX84" fmla="*/ 45458 w 144757"/>
                  <a:gd name="connsiteY84" fmla="*/ 89417 h 130510"/>
                  <a:gd name="connsiteX85" fmla="*/ 49943 w 144757"/>
                  <a:gd name="connsiteY85" fmla="*/ 93807 h 130510"/>
                  <a:gd name="connsiteX86" fmla="*/ 59633 w 144757"/>
                  <a:gd name="connsiteY86" fmla="*/ 101816 h 130510"/>
                  <a:gd name="connsiteX87" fmla="*/ 70171 w 144757"/>
                  <a:gd name="connsiteY87" fmla="*/ 108761 h 130510"/>
                  <a:gd name="connsiteX88" fmla="*/ 75696 w 144757"/>
                  <a:gd name="connsiteY88" fmla="*/ 111800 h 130510"/>
                  <a:gd name="connsiteX89" fmla="*/ 81385 w 144757"/>
                  <a:gd name="connsiteY89" fmla="*/ 114571 h 130510"/>
                  <a:gd name="connsiteX90" fmla="*/ 93170 w 144757"/>
                  <a:gd name="connsiteY90" fmla="*/ 119273 h 130510"/>
                  <a:gd name="connsiteX91" fmla="*/ 99205 w 144757"/>
                  <a:gd name="connsiteY91" fmla="*/ 121230 h 130510"/>
                  <a:gd name="connsiteX92" fmla="*/ 105344 w 144757"/>
                  <a:gd name="connsiteY92" fmla="*/ 122910 h 130510"/>
                  <a:gd name="connsiteX93" fmla="*/ 117822 w 144757"/>
                  <a:gd name="connsiteY93" fmla="*/ 125447 h 130510"/>
                  <a:gd name="connsiteX94" fmla="*/ 130499 w 144757"/>
                  <a:gd name="connsiteY94" fmla="*/ 127023 h 130510"/>
                  <a:gd name="connsiteX95" fmla="*/ 141617 w 144757"/>
                  <a:gd name="connsiteY95" fmla="*/ 127525 h 130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44757" h="130510">
                    <a:moveTo>
                      <a:pt x="143314" y="130469"/>
                    </a:moveTo>
                    <a:cubicBezTo>
                      <a:pt x="139028" y="130547"/>
                      <a:pt x="134664" y="130530"/>
                      <a:pt x="130291" y="130287"/>
                    </a:cubicBezTo>
                    <a:cubicBezTo>
                      <a:pt x="125953" y="130088"/>
                      <a:pt x="121623" y="129681"/>
                      <a:pt x="117320" y="129118"/>
                    </a:cubicBezTo>
                    <a:cubicBezTo>
                      <a:pt x="112990" y="128573"/>
                      <a:pt x="108704" y="127785"/>
                      <a:pt x="104435" y="126910"/>
                    </a:cubicBezTo>
                    <a:lnTo>
                      <a:pt x="98062" y="125378"/>
                    </a:lnTo>
                    <a:cubicBezTo>
                      <a:pt x="95966" y="124789"/>
                      <a:pt x="93836" y="124252"/>
                      <a:pt x="91767" y="123577"/>
                    </a:cubicBezTo>
                    <a:cubicBezTo>
                      <a:pt x="87593" y="122252"/>
                      <a:pt x="83454" y="120814"/>
                      <a:pt x="79419" y="119083"/>
                    </a:cubicBezTo>
                    <a:cubicBezTo>
                      <a:pt x="77393" y="118251"/>
                      <a:pt x="75375" y="117377"/>
                      <a:pt x="73418" y="116390"/>
                    </a:cubicBezTo>
                    <a:cubicBezTo>
                      <a:pt x="71427" y="115480"/>
                      <a:pt x="69478" y="114450"/>
                      <a:pt x="67539" y="113411"/>
                    </a:cubicBezTo>
                    <a:cubicBezTo>
                      <a:pt x="63668" y="111333"/>
                      <a:pt x="59927" y="108986"/>
                      <a:pt x="56299" y="106492"/>
                    </a:cubicBezTo>
                    <a:cubicBezTo>
                      <a:pt x="52645" y="104007"/>
                      <a:pt x="49190" y="101279"/>
                      <a:pt x="45830" y="98387"/>
                    </a:cubicBezTo>
                    <a:cubicBezTo>
                      <a:pt x="44142" y="96967"/>
                      <a:pt x="42566" y="95409"/>
                      <a:pt x="40938" y="93919"/>
                    </a:cubicBezTo>
                    <a:cubicBezTo>
                      <a:pt x="39353" y="92361"/>
                      <a:pt x="37855" y="90742"/>
                      <a:pt x="36314" y="89166"/>
                    </a:cubicBezTo>
                    <a:cubicBezTo>
                      <a:pt x="34825" y="87537"/>
                      <a:pt x="33396" y="85832"/>
                      <a:pt x="31933" y="84152"/>
                    </a:cubicBezTo>
                    <a:cubicBezTo>
                      <a:pt x="30556" y="82437"/>
                      <a:pt x="29222" y="80671"/>
                      <a:pt x="27854" y="78930"/>
                    </a:cubicBezTo>
                    <a:cubicBezTo>
                      <a:pt x="26547" y="77129"/>
                      <a:pt x="25317" y="75276"/>
                      <a:pt x="24053" y="73458"/>
                    </a:cubicBezTo>
                    <a:cubicBezTo>
                      <a:pt x="22823" y="71622"/>
                      <a:pt x="21715" y="69708"/>
                      <a:pt x="20537" y="67847"/>
                    </a:cubicBezTo>
                    <a:cubicBezTo>
                      <a:pt x="18338" y="64019"/>
                      <a:pt x="16242" y="60097"/>
                      <a:pt x="14398" y="56070"/>
                    </a:cubicBezTo>
                    <a:cubicBezTo>
                      <a:pt x="13411" y="54088"/>
                      <a:pt x="12588" y="52044"/>
                      <a:pt x="11731" y="50000"/>
                    </a:cubicBezTo>
                    <a:cubicBezTo>
                      <a:pt x="10874" y="47966"/>
                      <a:pt x="10051" y="45922"/>
                      <a:pt x="9341" y="43818"/>
                    </a:cubicBezTo>
                    <a:cubicBezTo>
                      <a:pt x="7774" y="39679"/>
                      <a:pt x="6561" y="35444"/>
                      <a:pt x="5297" y="31227"/>
                    </a:cubicBezTo>
                    <a:cubicBezTo>
                      <a:pt x="4223" y="26933"/>
                      <a:pt x="3089" y="22655"/>
                      <a:pt x="2292" y="18334"/>
                    </a:cubicBezTo>
                    <a:cubicBezTo>
                      <a:pt x="1331" y="14013"/>
                      <a:pt x="777" y="9658"/>
                      <a:pt x="58" y="5319"/>
                    </a:cubicBezTo>
                    <a:cubicBezTo>
                      <a:pt x="-340" y="2826"/>
                      <a:pt x="1340" y="462"/>
                      <a:pt x="3851" y="63"/>
                    </a:cubicBezTo>
                    <a:cubicBezTo>
                      <a:pt x="4171" y="3"/>
                      <a:pt x="4518" y="-6"/>
                      <a:pt x="4830" y="3"/>
                    </a:cubicBezTo>
                    <a:cubicBezTo>
                      <a:pt x="9237" y="245"/>
                      <a:pt x="13636" y="306"/>
                      <a:pt x="18026" y="791"/>
                    </a:cubicBezTo>
                    <a:cubicBezTo>
                      <a:pt x="22408" y="1111"/>
                      <a:pt x="26772" y="1795"/>
                      <a:pt x="31136" y="2393"/>
                    </a:cubicBezTo>
                    <a:cubicBezTo>
                      <a:pt x="35483" y="3198"/>
                      <a:pt x="39838" y="3943"/>
                      <a:pt x="44107" y="5060"/>
                    </a:cubicBezTo>
                    <a:cubicBezTo>
                      <a:pt x="46263" y="5519"/>
                      <a:pt x="48402" y="6125"/>
                      <a:pt x="50515" y="6765"/>
                    </a:cubicBezTo>
                    <a:cubicBezTo>
                      <a:pt x="52636" y="7380"/>
                      <a:pt x="54767" y="7987"/>
                      <a:pt x="56836" y="8757"/>
                    </a:cubicBezTo>
                    <a:cubicBezTo>
                      <a:pt x="61044" y="10143"/>
                      <a:pt x="65149" y="11822"/>
                      <a:pt x="69193" y="13615"/>
                    </a:cubicBezTo>
                    <a:cubicBezTo>
                      <a:pt x="71184" y="14559"/>
                      <a:pt x="73219" y="15459"/>
                      <a:pt x="75176" y="16490"/>
                    </a:cubicBezTo>
                    <a:cubicBezTo>
                      <a:pt x="77124" y="17529"/>
                      <a:pt x="79081" y="18559"/>
                      <a:pt x="81012" y="19668"/>
                    </a:cubicBezTo>
                    <a:cubicBezTo>
                      <a:pt x="82900" y="20836"/>
                      <a:pt x="84805" y="21954"/>
                      <a:pt x="86658" y="23166"/>
                    </a:cubicBezTo>
                    <a:cubicBezTo>
                      <a:pt x="88476" y="24430"/>
                      <a:pt x="90312" y="25651"/>
                      <a:pt x="92105" y="26958"/>
                    </a:cubicBezTo>
                    <a:cubicBezTo>
                      <a:pt x="93836" y="28327"/>
                      <a:pt x="95620" y="29651"/>
                      <a:pt x="97326" y="31054"/>
                    </a:cubicBezTo>
                    <a:cubicBezTo>
                      <a:pt x="98980" y="32526"/>
                      <a:pt x="100712" y="33920"/>
                      <a:pt x="102305" y="35436"/>
                    </a:cubicBezTo>
                    <a:cubicBezTo>
                      <a:pt x="105535" y="38449"/>
                      <a:pt x="108626" y="41610"/>
                      <a:pt x="111501" y="44978"/>
                    </a:cubicBezTo>
                    <a:cubicBezTo>
                      <a:pt x="114367" y="48295"/>
                      <a:pt x="117095" y="51776"/>
                      <a:pt x="119580" y="55412"/>
                    </a:cubicBezTo>
                    <a:cubicBezTo>
                      <a:pt x="120844" y="57205"/>
                      <a:pt x="122056" y="59032"/>
                      <a:pt x="123182" y="60911"/>
                    </a:cubicBezTo>
                    <a:cubicBezTo>
                      <a:pt x="124377" y="62764"/>
                      <a:pt x="125459" y="64669"/>
                      <a:pt x="126507" y="66600"/>
                    </a:cubicBezTo>
                    <a:cubicBezTo>
                      <a:pt x="128655" y="70427"/>
                      <a:pt x="130542" y="74384"/>
                      <a:pt x="132309" y="78376"/>
                    </a:cubicBezTo>
                    <a:cubicBezTo>
                      <a:pt x="133201" y="80368"/>
                      <a:pt x="133945" y="82429"/>
                      <a:pt x="134785" y="84437"/>
                    </a:cubicBezTo>
                    <a:lnTo>
                      <a:pt x="136985" y="90612"/>
                    </a:lnTo>
                    <a:cubicBezTo>
                      <a:pt x="138309" y="94759"/>
                      <a:pt x="139556" y="98942"/>
                      <a:pt x="140569" y="103184"/>
                    </a:cubicBezTo>
                    <a:cubicBezTo>
                      <a:pt x="141591" y="107393"/>
                      <a:pt x="142457" y="111670"/>
                      <a:pt x="143141" y="115983"/>
                    </a:cubicBezTo>
                    <a:cubicBezTo>
                      <a:pt x="143851" y="120269"/>
                      <a:pt x="144328" y="124581"/>
                      <a:pt x="144752" y="128911"/>
                    </a:cubicBezTo>
                    <a:cubicBezTo>
                      <a:pt x="144821" y="129707"/>
                      <a:pt x="144232" y="130400"/>
                      <a:pt x="143444" y="130469"/>
                    </a:cubicBezTo>
                    <a:cubicBezTo>
                      <a:pt x="143410" y="130478"/>
                      <a:pt x="143366" y="130487"/>
                      <a:pt x="143366" y="130487"/>
                    </a:cubicBezTo>
                    <a:lnTo>
                      <a:pt x="143314" y="130469"/>
                    </a:lnTo>
                    <a:close/>
                    <a:moveTo>
                      <a:pt x="141617" y="127525"/>
                    </a:moveTo>
                    <a:cubicBezTo>
                      <a:pt x="141124" y="123845"/>
                      <a:pt x="140621" y="120174"/>
                      <a:pt x="139885" y="116571"/>
                    </a:cubicBezTo>
                    <a:cubicBezTo>
                      <a:pt x="139097" y="112381"/>
                      <a:pt x="138119" y="108215"/>
                      <a:pt x="136976" y="104137"/>
                    </a:cubicBezTo>
                    <a:cubicBezTo>
                      <a:pt x="135850" y="100007"/>
                      <a:pt x="134517" y="95989"/>
                      <a:pt x="133088" y="91980"/>
                    </a:cubicBezTo>
                    <a:lnTo>
                      <a:pt x="130767" y="86057"/>
                    </a:lnTo>
                    <a:cubicBezTo>
                      <a:pt x="129893" y="84117"/>
                      <a:pt x="129105" y="82160"/>
                      <a:pt x="128161" y="80255"/>
                    </a:cubicBezTo>
                    <a:cubicBezTo>
                      <a:pt x="126343" y="76437"/>
                      <a:pt x="124394" y="72678"/>
                      <a:pt x="122204" y="69059"/>
                    </a:cubicBezTo>
                    <a:cubicBezTo>
                      <a:pt x="121139" y="67223"/>
                      <a:pt x="120030" y="65439"/>
                      <a:pt x="118844" y="63716"/>
                    </a:cubicBezTo>
                    <a:cubicBezTo>
                      <a:pt x="117701" y="61924"/>
                      <a:pt x="116471" y="60235"/>
                      <a:pt x="115207" y="58521"/>
                    </a:cubicBezTo>
                    <a:cubicBezTo>
                      <a:pt x="112722" y="55135"/>
                      <a:pt x="110012" y="51888"/>
                      <a:pt x="107180" y="48797"/>
                    </a:cubicBezTo>
                    <a:cubicBezTo>
                      <a:pt x="104331" y="45705"/>
                      <a:pt x="101301" y="42813"/>
                      <a:pt x="98157" y="40034"/>
                    </a:cubicBezTo>
                    <a:cubicBezTo>
                      <a:pt x="96590" y="38657"/>
                      <a:pt x="94919" y="37384"/>
                      <a:pt x="93308" y="36051"/>
                    </a:cubicBezTo>
                    <a:cubicBezTo>
                      <a:pt x="91654" y="34760"/>
                      <a:pt x="89940" y="33574"/>
                      <a:pt x="88243" y="32336"/>
                    </a:cubicBezTo>
                    <a:cubicBezTo>
                      <a:pt x="86519" y="31167"/>
                      <a:pt x="84744" y="30041"/>
                      <a:pt x="82995" y="28907"/>
                    </a:cubicBezTo>
                    <a:lnTo>
                      <a:pt x="77557" y="25798"/>
                    </a:lnTo>
                    <a:cubicBezTo>
                      <a:pt x="75730" y="24802"/>
                      <a:pt x="73825" y="23911"/>
                      <a:pt x="71964" y="22967"/>
                    </a:cubicBezTo>
                    <a:cubicBezTo>
                      <a:pt x="70076" y="22066"/>
                      <a:pt x="68145" y="21287"/>
                      <a:pt x="66231" y="20447"/>
                    </a:cubicBezTo>
                    <a:cubicBezTo>
                      <a:pt x="62361" y="18880"/>
                      <a:pt x="58429" y="17407"/>
                      <a:pt x="54420" y="16230"/>
                    </a:cubicBezTo>
                    <a:cubicBezTo>
                      <a:pt x="52437" y="15572"/>
                      <a:pt x="50402" y="15078"/>
                      <a:pt x="48385" y="14559"/>
                    </a:cubicBezTo>
                    <a:cubicBezTo>
                      <a:pt x="46359" y="14013"/>
                      <a:pt x="44324" y="13511"/>
                      <a:pt x="42263" y="13139"/>
                    </a:cubicBezTo>
                    <a:cubicBezTo>
                      <a:pt x="38184" y="12229"/>
                      <a:pt x="34019" y="11632"/>
                      <a:pt x="29880" y="11009"/>
                    </a:cubicBezTo>
                    <a:cubicBezTo>
                      <a:pt x="25707" y="10567"/>
                      <a:pt x="21524" y="10056"/>
                      <a:pt x="17333" y="9909"/>
                    </a:cubicBezTo>
                    <a:cubicBezTo>
                      <a:pt x="13151" y="9571"/>
                      <a:pt x="8925" y="9649"/>
                      <a:pt x="4726" y="9536"/>
                    </a:cubicBezTo>
                    <a:lnTo>
                      <a:pt x="9497" y="4211"/>
                    </a:lnTo>
                    <a:cubicBezTo>
                      <a:pt x="10042" y="8385"/>
                      <a:pt x="10415" y="12593"/>
                      <a:pt x="11229" y="16706"/>
                    </a:cubicBezTo>
                    <a:cubicBezTo>
                      <a:pt x="11843" y="20854"/>
                      <a:pt x="12813" y="24958"/>
                      <a:pt x="13679" y="29054"/>
                    </a:cubicBezTo>
                    <a:cubicBezTo>
                      <a:pt x="14753" y="33107"/>
                      <a:pt x="15775" y="37185"/>
                      <a:pt x="17134" y="41142"/>
                    </a:cubicBezTo>
                    <a:cubicBezTo>
                      <a:pt x="17723" y="43151"/>
                      <a:pt x="18442" y="45108"/>
                      <a:pt x="19212" y="47065"/>
                    </a:cubicBezTo>
                    <a:cubicBezTo>
                      <a:pt x="19940" y="49031"/>
                      <a:pt x="20650" y="50988"/>
                      <a:pt x="21542" y="52893"/>
                    </a:cubicBezTo>
                    <a:cubicBezTo>
                      <a:pt x="23170" y="56754"/>
                      <a:pt x="25005" y="60495"/>
                      <a:pt x="26988" y="64175"/>
                    </a:cubicBezTo>
                    <a:cubicBezTo>
                      <a:pt x="28045" y="65985"/>
                      <a:pt x="29014" y="67847"/>
                      <a:pt x="30131" y="69622"/>
                    </a:cubicBezTo>
                    <a:cubicBezTo>
                      <a:pt x="31274" y="71371"/>
                      <a:pt x="32365" y="73137"/>
                      <a:pt x="33534" y="74869"/>
                    </a:cubicBezTo>
                    <a:lnTo>
                      <a:pt x="37249" y="79944"/>
                    </a:lnTo>
                    <a:cubicBezTo>
                      <a:pt x="38565" y="81537"/>
                      <a:pt x="39864" y="83191"/>
                      <a:pt x="41215" y="84784"/>
                    </a:cubicBezTo>
                    <a:cubicBezTo>
                      <a:pt x="42627" y="86325"/>
                      <a:pt x="44003" y="87910"/>
                      <a:pt x="45458" y="89417"/>
                    </a:cubicBezTo>
                    <a:cubicBezTo>
                      <a:pt x="46947" y="90871"/>
                      <a:pt x="48402" y="92413"/>
                      <a:pt x="49943" y="93807"/>
                    </a:cubicBezTo>
                    <a:cubicBezTo>
                      <a:pt x="53035" y="96630"/>
                      <a:pt x="56256" y="99340"/>
                      <a:pt x="59633" y="101816"/>
                    </a:cubicBezTo>
                    <a:cubicBezTo>
                      <a:pt x="63027" y="104293"/>
                      <a:pt x="66500" y="106657"/>
                      <a:pt x="70171" y="108761"/>
                    </a:cubicBezTo>
                    <a:cubicBezTo>
                      <a:pt x="71972" y="109817"/>
                      <a:pt x="73791" y="110857"/>
                      <a:pt x="75696" y="111800"/>
                    </a:cubicBezTo>
                    <a:cubicBezTo>
                      <a:pt x="77566" y="112813"/>
                      <a:pt x="79471" y="113714"/>
                      <a:pt x="81385" y="114571"/>
                    </a:cubicBezTo>
                    <a:cubicBezTo>
                      <a:pt x="85212" y="116355"/>
                      <a:pt x="89160" y="117879"/>
                      <a:pt x="93170" y="119273"/>
                    </a:cubicBezTo>
                    <a:cubicBezTo>
                      <a:pt x="95153" y="120001"/>
                      <a:pt x="97196" y="120581"/>
                      <a:pt x="99205" y="121230"/>
                    </a:cubicBezTo>
                    <a:lnTo>
                      <a:pt x="105344" y="122910"/>
                    </a:lnTo>
                    <a:cubicBezTo>
                      <a:pt x="109483" y="123906"/>
                      <a:pt x="113622" y="124789"/>
                      <a:pt x="117822" y="125447"/>
                    </a:cubicBezTo>
                    <a:cubicBezTo>
                      <a:pt x="122022" y="126148"/>
                      <a:pt x="126247" y="126668"/>
                      <a:pt x="130499" y="127023"/>
                    </a:cubicBezTo>
                    <a:cubicBezTo>
                      <a:pt x="134188" y="127326"/>
                      <a:pt x="137885" y="127430"/>
                      <a:pt x="141617" y="127525"/>
                    </a:cubicBezTo>
                    <a:close/>
                  </a:path>
                </a:pathLst>
              </a:custGeom>
              <a:grpFill/>
              <a:ln w="8653" cap="flat">
                <a:noFill/>
                <a:prstDash val="solid"/>
                <a:miter/>
              </a:ln>
            </p:spPr>
            <p:txBody>
              <a:bodyPr rtlCol="0" anchor="ctr"/>
              <a:lstStyle/>
              <a:p>
                <a:endParaRPr lang="en-IN" dirty="0"/>
              </a:p>
            </p:txBody>
          </p:sp>
          <p:sp>
            <p:nvSpPr>
              <p:cNvPr id="597" name="Freeform: Shape 596">
                <a:extLst>
                  <a:ext uri="{FF2B5EF4-FFF2-40B4-BE49-F238E27FC236}">
                    <a16:creationId xmlns:a16="http://schemas.microsoft.com/office/drawing/2014/main" id="{DA1E612E-247E-4B14-9972-3144F58AADC7}"/>
                  </a:ext>
                </a:extLst>
              </p:cNvPr>
              <p:cNvSpPr/>
              <p:nvPr/>
            </p:nvSpPr>
            <p:spPr>
              <a:xfrm>
                <a:off x="-1812428" y="3087471"/>
                <a:ext cx="108397" cy="165824"/>
              </a:xfrm>
              <a:custGeom>
                <a:avLst/>
                <a:gdLst>
                  <a:gd name="connsiteX0" fmla="*/ 102664 w 108397"/>
                  <a:gd name="connsiteY0" fmla="*/ 165766 h 165824"/>
                  <a:gd name="connsiteX1" fmla="*/ 90308 w 108397"/>
                  <a:gd name="connsiteY1" fmla="*/ 161739 h 165824"/>
                  <a:gd name="connsiteX2" fmla="*/ 78237 w 108397"/>
                  <a:gd name="connsiteY2" fmla="*/ 156787 h 165824"/>
                  <a:gd name="connsiteX3" fmla="*/ 66573 w 108397"/>
                  <a:gd name="connsiteY3" fmla="*/ 150898 h 165824"/>
                  <a:gd name="connsiteX4" fmla="*/ 60936 w 108397"/>
                  <a:gd name="connsiteY4" fmla="*/ 147573 h 165824"/>
                  <a:gd name="connsiteX5" fmla="*/ 55438 w 108397"/>
                  <a:gd name="connsiteY5" fmla="*/ 143988 h 165824"/>
                  <a:gd name="connsiteX6" fmla="*/ 44978 w 108397"/>
                  <a:gd name="connsiteY6" fmla="*/ 136057 h 165824"/>
                  <a:gd name="connsiteX7" fmla="*/ 40042 w 108397"/>
                  <a:gd name="connsiteY7" fmla="*/ 131719 h 165824"/>
                  <a:gd name="connsiteX8" fmla="*/ 35305 w 108397"/>
                  <a:gd name="connsiteY8" fmla="*/ 127129 h 165824"/>
                  <a:gd name="connsiteX9" fmla="*/ 26586 w 108397"/>
                  <a:gd name="connsiteY9" fmla="*/ 117206 h 165824"/>
                  <a:gd name="connsiteX10" fmla="*/ 18974 w 108397"/>
                  <a:gd name="connsiteY10" fmla="*/ 106399 h 165824"/>
                  <a:gd name="connsiteX11" fmla="*/ 15615 w 108397"/>
                  <a:gd name="connsiteY11" fmla="*/ 100684 h 165824"/>
                  <a:gd name="connsiteX12" fmla="*/ 12575 w 108397"/>
                  <a:gd name="connsiteY12" fmla="*/ 94762 h 165824"/>
                  <a:gd name="connsiteX13" fmla="*/ 9891 w 108397"/>
                  <a:gd name="connsiteY13" fmla="*/ 88692 h 165824"/>
                  <a:gd name="connsiteX14" fmla="*/ 7527 w 108397"/>
                  <a:gd name="connsiteY14" fmla="*/ 82474 h 165824"/>
                  <a:gd name="connsiteX15" fmla="*/ 5509 w 108397"/>
                  <a:gd name="connsiteY15" fmla="*/ 76162 h 165824"/>
                  <a:gd name="connsiteX16" fmla="*/ 3821 w 108397"/>
                  <a:gd name="connsiteY16" fmla="*/ 69745 h 165824"/>
                  <a:gd name="connsiteX17" fmla="*/ 1422 w 108397"/>
                  <a:gd name="connsiteY17" fmla="*/ 56687 h 165824"/>
                  <a:gd name="connsiteX18" fmla="*/ 660 w 108397"/>
                  <a:gd name="connsiteY18" fmla="*/ 50098 h 165824"/>
                  <a:gd name="connsiteX19" fmla="*/ 184 w 108397"/>
                  <a:gd name="connsiteY19" fmla="*/ 43482 h 165824"/>
                  <a:gd name="connsiteX20" fmla="*/ 46 w 108397"/>
                  <a:gd name="connsiteY20" fmla="*/ 30234 h 165824"/>
                  <a:gd name="connsiteX21" fmla="*/ 963 w 108397"/>
                  <a:gd name="connsiteY21" fmla="*/ 17055 h 165824"/>
                  <a:gd name="connsiteX22" fmla="*/ 2678 w 108397"/>
                  <a:gd name="connsiteY22" fmla="*/ 3954 h 165824"/>
                  <a:gd name="connsiteX23" fmla="*/ 7847 w 108397"/>
                  <a:gd name="connsiteY23" fmla="*/ 40 h 165824"/>
                  <a:gd name="connsiteX24" fmla="*/ 8800 w 108397"/>
                  <a:gd name="connsiteY24" fmla="*/ 291 h 165824"/>
                  <a:gd name="connsiteX25" fmla="*/ 21165 w 108397"/>
                  <a:gd name="connsiteY25" fmla="*/ 4923 h 165824"/>
                  <a:gd name="connsiteX26" fmla="*/ 33245 w 108397"/>
                  <a:gd name="connsiteY26" fmla="*/ 10318 h 165824"/>
                  <a:gd name="connsiteX27" fmla="*/ 44865 w 108397"/>
                  <a:gd name="connsiteY27" fmla="*/ 16691 h 165824"/>
                  <a:gd name="connsiteX28" fmla="*/ 50467 w 108397"/>
                  <a:gd name="connsiteY28" fmla="*/ 20207 h 165824"/>
                  <a:gd name="connsiteX29" fmla="*/ 55940 w 108397"/>
                  <a:gd name="connsiteY29" fmla="*/ 23965 h 165824"/>
                  <a:gd name="connsiteX30" fmla="*/ 66305 w 108397"/>
                  <a:gd name="connsiteY30" fmla="*/ 32252 h 165824"/>
                  <a:gd name="connsiteX31" fmla="*/ 71180 w 108397"/>
                  <a:gd name="connsiteY31" fmla="*/ 36763 h 165824"/>
                  <a:gd name="connsiteX32" fmla="*/ 75804 w 108397"/>
                  <a:gd name="connsiteY32" fmla="*/ 41517 h 165824"/>
                  <a:gd name="connsiteX33" fmla="*/ 80168 w 108397"/>
                  <a:gd name="connsiteY33" fmla="*/ 46522 h 165824"/>
                  <a:gd name="connsiteX34" fmla="*/ 84264 w 108397"/>
                  <a:gd name="connsiteY34" fmla="*/ 51752 h 165824"/>
                  <a:gd name="connsiteX35" fmla="*/ 88057 w 108397"/>
                  <a:gd name="connsiteY35" fmla="*/ 57233 h 165824"/>
                  <a:gd name="connsiteX36" fmla="*/ 91520 w 108397"/>
                  <a:gd name="connsiteY36" fmla="*/ 62862 h 165824"/>
                  <a:gd name="connsiteX37" fmla="*/ 97478 w 108397"/>
                  <a:gd name="connsiteY37" fmla="*/ 74664 h 165824"/>
                  <a:gd name="connsiteX38" fmla="*/ 102128 w 108397"/>
                  <a:gd name="connsiteY38" fmla="*/ 87029 h 165824"/>
                  <a:gd name="connsiteX39" fmla="*/ 103963 w 108397"/>
                  <a:gd name="connsiteY39" fmla="*/ 93367 h 165824"/>
                  <a:gd name="connsiteX40" fmla="*/ 105461 w 108397"/>
                  <a:gd name="connsiteY40" fmla="*/ 99758 h 165824"/>
                  <a:gd name="connsiteX41" fmla="*/ 107505 w 108397"/>
                  <a:gd name="connsiteY41" fmla="*/ 112729 h 165824"/>
                  <a:gd name="connsiteX42" fmla="*/ 108094 w 108397"/>
                  <a:gd name="connsiteY42" fmla="*/ 119258 h 165824"/>
                  <a:gd name="connsiteX43" fmla="*/ 108379 w 108397"/>
                  <a:gd name="connsiteY43" fmla="*/ 125796 h 165824"/>
                  <a:gd name="connsiteX44" fmla="*/ 108085 w 108397"/>
                  <a:gd name="connsiteY44" fmla="*/ 138880 h 165824"/>
                  <a:gd name="connsiteX45" fmla="*/ 106778 w 108397"/>
                  <a:gd name="connsiteY45" fmla="*/ 151851 h 165824"/>
                  <a:gd name="connsiteX46" fmla="*/ 104509 w 108397"/>
                  <a:gd name="connsiteY46" fmla="*/ 164666 h 165824"/>
                  <a:gd name="connsiteX47" fmla="*/ 102794 w 108397"/>
                  <a:gd name="connsiteY47" fmla="*/ 165801 h 165824"/>
                  <a:gd name="connsiteX48" fmla="*/ 102690 w 108397"/>
                  <a:gd name="connsiteY48" fmla="*/ 165766 h 165824"/>
                  <a:gd name="connsiteX49" fmla="*/ 102664 w 108397"/>
                  <a:gd name="connsiteY49" fmla="*/ 165766 h 165824"/>
                  <a:gd name="connsiteX50" fmla="*/ 101937 w 108397"/>
                  <a:gd name="connsiteY50" fmla="*/ 162441 h 165824"/>
                  <a:gd name="connsiteX51" fmla="*/ 103530 w 108397"/>
                  <a:gd name="connsiteY51" fmla="*/ 151444 h 165824"/>
                  <a:gd name="connsiteX52" fmla="*/ 104414 w 108397"/>
                  <a:gd name="connsiteY52" fmla="*/ 138698 h 165824"/>
                  <a:gd name="connsiteX53" fmla="*/ 104266 w 108397"/>
                  <a:gd name="connsiteY53" fmla="*/ 125951 h 165824"/>
                  <a:gd name="connsiteX54" fmla="*/ 103790 w 108397"/>
                  <a:gd name="connsiteY54" fmla="*/ 119604 h 165824"/>
                  <a:gd name="connsiteX55" fmla="*/ 103037 w 108397"/>
                  <a:gd name="connsiteY55" fmla="*/ 113301 h 165824"/>
                  <a:gd name="connsiteX56" fmla="*/ 100638 w 108397"/>
                  <a:gd name="connsiteY56" fmla="*/ 100858 h 165824"/>
                  <a:gd name="connsiteX57" fmla="*/ 99002 w 108397"/>
                  <a:gd name="connsiteY57" fmla="*/ 94727 h 165824"/>
                  <a:gd name="connsiteX58" fmla="*/ 97053 w 108397"/>
                  <a:gd name="connsiteY58" fmla="*/ 88735 h 165824"/>
                  <a:gd name="connsiteX59" fmla="*/ 92248 w 108397"/>
                  <a:gd name="connsiteY59" fmla="*/ 77062 h 165824"/>
                  <a:gd name="connsiteX60" fmla="*/ 86230 w 108397"/>
                  <a:gd name="connsiteY60" fmla="*/ 66057 h 165824"/>
                  <a:gd name="connsiteX61" fmla="*/ 82766 w 108397"/>
                  <a:gd name="connsiteY61" fmla="*/ 60801 h 165824"/>
                  <a:gd name="connsiteX62" fmla="*/ 79025 w 108397"/>
                  <a:gd name="connsiteY62" fmla="*/ 55761 h 165824"/>
                  <a:gd name="connsiteX63" fmla="*/ 74999 w 108397"/>
                  <a:gd name="connsiteY63" fmla="*/ 50955 h 165824"/>
                  <a:gd name="connsiteX64" fmla="*/ 70730 w 108397"/>
                  <a:gd name="connsiteY64" fmla="*/ 46357 h 165824"/>
                  <a:gd name="connsiteX65" fmla="*/ 66218 w 108397"/>
                  <a:gd name="connsiteY65" fmla="*/ 41993 h 165824"/>
                  <a:gd name="connsiteX66" fmla="*/ 61482 w 108397"/>
                  <a:gd name="connsiteY66" fmla="*/ 37897 h 165824"/>
                  <a:gd name="connsiteX67" fmla="*/ 51437 w 108397"/>
                  <a:gd name="connsiteY67" fmla="*/ 30407 h 165824"/>
                  <a:gd name="connsiteX68" fmla="*/ 46147 w 108397"/>
                  <a:gd name="connsiteY68" fmla="*/ 27004 h 165824"/>
                  <a:gd name="connsiteX69" fmla="*/ 40743 w 108397"/>
                  <a:gd name="connsiteY69" fmla="*/ 23844 h 165824"/>
                  <a:gd name="connsiteX70" fmla="*/ 29530 w 108397"/>
                  <a:gd name="connsiteY70" fmla="*/ 18154 h 165824"/>
                  <a:gd name="connsiteX71" fmla="*/ 17866 w 108397"/>
                  <a:gd name="connsiteY71" fmla="*/ 13392 h 165824"/>
                  <a:gd name="connsiteX72" fmla="*/ 5925 w 108397"/>
                  <a:gd name="connsiteY72" fmla="*/ 9331 h 165824"/>
                  <a:gd name="connsiteX73" fmla="*/ 12047 w 108397"/>
                  <a:gd name="connsiteY73" fmla="*/ 5659 h 165824"/>
                  <a:gd name="connsiteX74" fmla="*/ 10021 w 108397"/>
                  <a:gd name="connsiteY74" fmla="*/ 18094 h 165824"/>
                  <a:gd name="connsiteX75" fmla="*/ 8722 w 108397"/>
                  <a:gd name="connsiteY75" fmla="*/ 30641 h 165824"/>
                  <a:gd name="connsiteX76" fmla="*/ 8471 w 108397"/>
                  <a:gd name="connsiteY76" fmla="*/ 43205 h 165824"/>
                  <a:gd name="connsiteX77" fmla="*/ 8705 w 108397"/>
                  <a:gd name="connsiteY77" fmla="*/ 49474 h 165824"/>
                  <a:gd name="connsiteX78" fmla="*/ 9216 w 108397"/>
                  <a:gd name="connsiteY78" fmla="*/ 55744 h 165824"/>
                  <a:gd name="connsiteX79" fmla="*/ 11103 w 108397"/>
                  <a:gd name="connsiteY79" fmla="*/ 68143 h 165824"/>
                  <a:gd name="connsiteX80" fmla="*/ 12497 w 108397"/>
                  <a:gd name="connsiteY80" fmla="*/ 74248 h 165824"/>
                  <a:gd name="connsiteX81" fmla="*/ 14220 w 108397"/>
                  <a:gd name="connsiteY81" fmla="*/ 80266 h 165824"/>
                  <a:gd name="connsiteX82" fmla="*/ 16255 w 108397"/>
                  <a:gd name="connsiteY82" fmla="*/ 86198 h 165824"/>
                  <a:gd name="connsiteX83" fmla="*/ 18602 w 108397"/>
                  <a:gd name="connsiteY83" fmla="*/ 92008 h 165824"/>
                  <a:gd name="connsiteX84" fmla="*/ 21304 w 108397"/>
                  <a:gd name="connsiteY84" fmla="*/ 97680 h 165824"/>
                  <a:gd name="connsiteX85" fmla="*/ 24300 w 108397"/>
                  <a:gd name="connsiteY85" fmla="*/ 103204 h 165824"/>
                  <a:gd name="connsiteX86" fmla="*/ 31201 w 108397"/>
                  <a:gd name="connsiteY86" fmla="*/ 113716 h 165824"/>
                  <a:gd name="connsiteX87" fmla="*/ 39219 w 108397"/>
                  <a:gd name="connsiteY87" fmla="*/ 123432 h 165824"/>
                  <a:gd name="connsiteX88" fmla="*/ 43609 w 108397"/>
                  <a:gd name="connsiteY88" fmla="*/ 127986 h 165824"/>
                  <a:gd name="connsiteX89" fmla="*/ 48225 w 108397"/>
                  <a:gd name="connsiteY89" fmla="*/ 132299 h 165824"/>
                  <a:gd name="connsiteX90" fmla="*/ 58087 w 108397"/>
                  <a:gd name="connsiteY90" fmla="*/ 140274 h 165824"/>
                  <a:gd name="connsiteX91" fmla="*/ 63300 w 108397"/>
                  <a:gd name="connsiteY91" fmla="*/ 143928 h 165824"/>
                  <a:gd name="connsiteX92" fmla="*/ 68678 w 108397"/>
                  <a:gd name="connsiteY92" fmla="*/ 147339 h 165824"/>
                  <a:gd name="connsiteX93" fmla="*/ 79865 w 108397"/>
                  <a:gd name="connsiteY93" fmla="*/ 153453 h 165824"/>
                  <a:gd name="connsiteX94" fmla="*/ 91512 w 108397"/>
                  <a:gd name="connsiteY94" fmla="*/ 158683 h 165824"/>
                  <a:gd name="connsiteX95" fmla="*/ 101937 w 108397"/>
                  <a:gd name="connsiteY95" fmla="*/ 162441 h 16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108397" h="165824">
                    <a:moveTo>
                      <a:pt x="102664" y="165766"/>
                    </a:moveTo>
                    <a:cubicBezTo>
                      <a:pt x="98569" y="164554"/>
                      <a:pt x="94404" y="163255"/>
                      <a:pt x="90308" y="161739"/>
                    </a:cubicBezTo>
                    <a:cubicBezTo>
                      <a:pt x="86221" y="160268"/>
                      <a:pt x="82203" y="158614"/>
                      <a:pt x="78237" y="156787"/>
                    </a:cubicBezTo>
                    <a:cubicBezTo>
                      <a:pt x="74263" y="155012"/>
                      <a:pt x="70401" y="152994"/>
                      <a:pt x="66573" y="150898"/>
                    </a:cubicBezTo>
                    <a:lnTo>
                      <a:pt x="60936" y="147573"/>
                    </a:lnTo>
                    <a:cubicBezTo>
                      <a:pt x="59109" y="146378"/>
                      <a:pt x="57239" y="145244"/>
                      <a:pt x="55438" y="143988"/>
                    </a:cubicBezTo>
                    <a:cubicBezTo>
                      <a:pt x="51870" y="141495"/>
                      <a:pt x="48329" y="138897"/>
                      <a:pt x="44978" y="136057"/>
                    </a:cubicBezTo>
                    <a:cubicBezTo>
                      <a:pt x="43289" y="134671"/>
                      <a:pt x="41618" y="133243"/>
                      <a:pt x="40042" y="131719"/>
                    </a:cubicBezTo>
                    <a:cubicBezTo>
                      <a:pt x="38405" y="130264"/>
                      <a:pt x="36838" y="128714"/>
                      <a:pt x="35305" y="127129"/>
                    </a:cubicBezTo>
                    <a:cubicBezTo>
                      <a:pt x="32214" y="124012"/>
                      <a:pt x="29331" y="120678"/>
                      <a:pt x="26586" y="117206"/>
                    </a:cubicBezTo>
                    <a:cubicBezTo>
                      <a:pt x="23858" y="113768"/>
                      <a:pt x="21338" y="110140"/>
                      <a:pt x="18974" y="106399"/>
                    </a:cubicBezTo>
                    <a:cubicBezTo>
                      <a:pt x="17788" y="104538"/>
                      <a:pt x="16740" y="102581"/>
                      <a:pt x="15615" y="100684"/>
                    </a:cubicBezTo>
                    <a:cubicBezTo>
                      <a:pt x="14567" y="98719"/>
                      <a:pt x="13606" y="96736"/>
                      <a:pt x="12575" y="94762"/>
                    </a:cubicBezTo>
                    <a:cubicBezTo>
                      <a:pt x="11657" y="92761"/>
                      <a:pt x="10791" y="90709"/>
                      <a:pt x="9891" y="88692"/>
                    </a:cubicBezTo>
                    <a:cubicBezTo>
                      <a:pt x="9060" y="86639"/>
                      <a:pt x="8306" y="84552"/>
                      <a:pt x="7527" y="82474"/>
                    </a:cubicBezTo>
                    <a:cubicBezTo>
                      <a:pt x="6817" y="80405"/>
                      <a:pt x="6194" y="78275"/>
                      <a:pt x="5509" y="76162"/>
                    </a:cubicBezTo>
                    <a:cubicBezTo>
                      <a:pt x="4877" y="74049"/>
                      <a:pt x="4392" y="71893"/>
                      <a:pt x="3821" y="69745"/>
                    </a:cubicBezTo>
                    <a:cubicBezTo>
                      <a:pt x="2834" y="65425"/>
                      <a:pt x="1977" y="61078"/>
                      <a:pt x="1422" y="56687"/>
                    </a:cubicBezTo>
                    <a:cubicBezTo>
                      <a:pt x="1050" y="54497"/>
                      <a:pt x="860" y="52315"/>
                      <a:pt x="660" y="50098"/>
                    </a:cubicBezTo>
                    <a:cubicBezTo>
                      <a:pt x="444" y="47899"/>
                      <a:pt x="253" y="45682"/>
                      <a:pt x="184" y="43482"/>
                    </a:cubicBezTo>
                    <a:cubicBezTo>
                      <a:pt x="-76" y="39066"/>
                      <a:pt x="2" y="34650"/>
                      <a:pt x="46" y="30234"/>
                    </a:cubicBezTo>
                    <a:cubicBezTo>
                      <a:pt x="271" y="25844"/>
                      <a:pt x="444" y="21436"/>
                      <a:pt x="963" y="17055"/>
                    </a:cubicBezTo>
                    <a:cubicBezTo>
                      <a:pt x="1318" y="12656"/>
                      <a:pt x="2089" y="8327"/>
                      <a:pt x="2678" y="3954"/>
                    </a:cubicBezTo>
                    <a:cubicBezTo>
                      <a:pt x="3016" y="1460"/>
                      <a:pt x="5336" y="-289"/>
                      <a:pt x="7847" y="40"/>
                    </a:cubicBezTo>
                    <a:cubicBezTo>
                      <a:pt x="8176" y="83"/>
                      <a:pt x="8514" y="196"/>
                      <a:pt x="8800" y="291"/>
                    </a:cubicBezTo>
                    <a:cubicBezTo>
                      <a:pt x="12939" y="1815"/>
                      <a:pt x="17104" y="3174"/>
                      <a:pt x="21165" y="4923"/>
                    </a:cubicBezTo>
                    <a:cubicBezTo>
                      <a:pt x="25270" y="6534"/>
                      <a:pt x="29235" y="8456"/>
                      <a:pt x="33245" y="10318"/>
                    </a:cubicBezTo>
                    <a:cubicBezTo>
                      <a:pt x="37158" y="12353"/>
                      <a:pt x="41090" y="14362"/>
                      <a:pt x="44865" y="16691"/>
                    </a:cubicBezTo>
                    <a:cubicBezTo>
                      <a:pt x="46779" y="17756"/>
                      <a:pt x="48640" y="18977"/>
                      <a:pt x="50467" y="20207"/>
                    </a:cubicBezTo>
                    <a:cubicBezTo>
                      <a:pt x="52312" y="21428"/>
                      <a:pt x="54174" y="22623"/>
                      <a:pt x="55940" y="23965"/>
                    </a:cubicBezTo>
                    <a:cubicBezTo>
                      <a:pt x="59534" y="26537"/>
                      <a:pt x="62963" y="29359"/>
                      <a:pt x="66305" y="32252"/>
                    </a:cubicBezTo>
                    <a:cubicBezTo>
                      <a:pt x="67933" y="33758"/>
                      <a:pt x="69604" y="35204"/>
                      <a:pt x="71180" y="36763"/>
                    </a:cubicBezTo>
                    <a:cubicBezTo>
                      <a:pt x="72713" y="38347"/>
                      <a:pt x="74297" y="39898"/>
                      <a:pt x="75804" y="41517"/>
                    </a:cubicBezTo>
                    <a:cubicBezTo>
                      <a:pt x="77259" y="43196"/>
                      <a:pt x="78748" y="44833"/>
                      <a:pt x="80168" y="46522"/>
                    </a:cubicBezTo>
                    <a:cubicBezTo>
                      <a:pt x="81536" y="48262"/>
                      <a:pt x="82922" y="49968"/>
                      <a:pt x="84264" y="51752"/>
                    </a:cubicBezTo>
                    <a:cubicBezTo>
                      <a:pt x="85519" y="53579"/>
                      <a:pt x="86827" y="55363"/>
                      <a:pt x="88057" y="57233"/>
                    </a:cubicBezTo>
                    <a:cubicBezTo>
                      <a:pt x="89208" y="59095"/>
                      <a:pt x="90421" y="60948"/>
                      <a:pt x="91520" y="62862"/>
                    </a:cubicBezTo>
                    <a:cubicBezTo>
                      <a:pt x="93702" y="66697"/>
                      <a:pt x="95720" y="70637"/>
                      <a:pt x="97478" y="74664"/>
                    </a:cubicBezTo>
                    <a:cubicBezTo>
                      <a:pt x="99244" y="78716"/>
                      <a:pt x="100829" y="82829"/>
                      <a:pt x="102128" y="87029"/>
                    </a:cubicBezTo>
                    <a:cubicBezTo>
                      <a:pt x="102803" y="89124"/>
                      <a:pt x="103426" y="91220"/>
                      <a:pt x="103963" y="93367"/>
                    </a:cubicBezTo>
                    <a:cubicBezTo>
                      <a:pt x="104526" y="95480"/>
                      <a:pt x="105011" y="97593"/>
                      <a:pt x="105461" y="99758"/>
                    </a:cubicBezTo>
                    <a:cubicBezTo>
                      <a:pt x="106371" y="104035"/>
                      <a:pt x="107011" y="108382"/>
                      <a:pt x="107505" y="112729"/>
                    </a:cubicBezTo>
                    <a:cubicBezTo>
                      <a:pt x="107782" y="114911"/>
                      <a:pt x="107895" y="117093"/>
                      <a:pt x="108094" y="119258"/>
                    </a:cubicBezTo>
                    <a:lnTo>
                      <a:pt x="108379" y="125796"/>
                    </a:lnTo>
                    <a:cubicBezTo>
                      <a:pt x="108431" y="130160"/>
                      <a:pt x="108379" y="134515"/>
                      <a:pt x="108085" y="138880"/>
                    </a:cubicBezTo>
                    <a:cubicBezTo>
                      <a:pt x="107825" y="143209"/>
                      <a:pt x="107401" y="147556"/>
                      <a:pt x="106778" y="151851"/>
                    </a:cubicBezTo>
                    <a:cubicBezTo>
                      <a:pt x="106215" y="156154"/>
                      <a:pt x="105392" y="160423"/>
                      <a:pt x="104509" y="164666"/>
                    </a:cubicBezTo>
                    <a:cubicBezTo>
                      <a:pt x="104344" y="165454"/>
                      <a:pt x="103582" y="165939"/>
                      <a:pt x="102794" y="165801"/>
                    </a:cubicBezTo>
                    <a:cubicBezTo>
                      <a:pt x="102794" y="165801"/>
                      <a:pt x="102725" y="165783"/>
                      <a:pt x="102690" y="165766"/>
                    </a:cubicBezTo>
                    <a:lnTo>
                      <a:pt x="102664" y="165766"/>
                    </a:lnTo>
                    <a:close/>
                    <a:moveTo>
                      <a:pt x="101937" y="162441"/>
                    </a:moveTo>
                    <a:cubicBezTo>
                      <a:pt x="102543" y="158795"/>
                      <a:pt x="103158" y="155133"/>
                      <a:pt x="103530" y="151444"/>
                    </a:cubicBezTo>
                    <a:cubicBezTo>
                      <a:pt x="103998" y="147210"/>
                      <a:pt x="104284" y="142967"/>
                      <a:pt x="104414" y="138698"/>
                    </a:cubicBezTo>
                    <a:cubicBezTo>
                      <a:pt x="104569" y="134446"/>
                      <a:pt x="104466" y="130212"/>
                      <a:pt x="104266" y="125951"/>
                    </a:cubicBezTo>
                    <a:lnTo>
                      <a:pt x="103790" y="119604"/>
                    </a:lnTo>
                    <a:cubicBezTo>
                      <a:pt x="103530" y="117526"/>
                      <a:pt x="103357" y="115396"/>
                      <a:pt x="103037" y="113301"/>
                    </a:cubicBezTo>
                    <a:cubicBezTo>
                      <a:pt x="102413" y="109118"/>
                      <a:pt x="101660" y="104962"/>
                      <a:pt x="100638" y="100858"/>
                    </a:cubicBezTo>
                    <a:cubicBezTo>
                      <a:pt x="100153" y="98788"/>
                      <a:pt x="99634" y="96744"/>
                      <a:pt x="99002" y="94727"/>
                    </a:cubicBezTo>
                    <a:cubicBezTo>
                      <a:pt x="98430" y="92709"/>
                      <a:pt x="97763" y="90709"/>
                      <a:pt x="97053" y="88735"/>
                    </a:cubicBezTo>
                    <a:cubicBezTo>
                      <a:pt x="95685" y="84743"/>
                      <a:pt x="94049" y="80872"/>
                      <a:pt x="92248" y="77062"/>
                    </a:cubicBezTo>
                    <a:cubicBezTo>
                      <a:pt x="90438" y="73278"/>
                      <a:pt x="88412" y="69616"/>
                      <a:pt x="86230" y="66057"/>
                    </a:cubicBezTo>
                    <a:cubicBezTo>
                      <a:pt x="85130" y="64264"/>
                      <a:pt x="83909" y="62550"/>
                      <a:pt x="82766" y="60801"/>
                    </a:cubicBezTo>
                    <a:cubicBezTo>
                      <a:pt x="81545" y="59095"/>
                      <a:pt x="80263" y="57450"/>
                      <a:pt x="79025" y="55761"/>
                    </a:cubicBezTo>
                    <a:cubicBezTo>
                      <a:pt x="77709" y="54133"/>
                      <a:pt x="76341" y="52548"/>
                      <a:pt x="74999" y="50955"/>
                    </a:cubicBezTo>
                    <a:lnTo>
                      <a:pt x="70730" y="46357"/>
                    </a:lnTo>
                    <a:cubicBezTo>
                      <a:pt x="69249" y="44868"/>
                      <a:pt x="67725" y="43457"/>
                      <a:pt x="66218" y="41993"/>
                    </a:cubicBezTo>
                    <a:cubicBezTo>
                      <a:pt x="64686" y="40590"/>
                      <a:pt x="63066" y="39274"/>
                      <a:pt x="61482" y="37897"/>
                    </a:cubicBezTo>
                    <a:cubicBezTo>
                      <a:pt x="58235" y="35265"/>
                      <a:pt x="54927" y="32719"/>
                      <a:pt x="51437" y="30407"/>
                    </a:cubicBezTo>
                    <a:cubicBezTo>
                      <a:pt x="49749" y="29186"/>
                      <a:pt x="47948" y="28104"/>
                      <a:pt x="46147" y="27004"/>
                    </a:cubicBezTo>
                    <a:cubicBezTo>
                      <a:pt x="44397" y="25904"/>
                      <a:pt x="42596" y="24822"/>
                      <a:pt x="40743" y="23844"/>
                    </a:cubicBezTo>
                    <a:cubicBezTo>
                      <a:pt x="37098" y="21765"/>
                      <a:pt x="33314" y="19990"/>
                      <a:pt x="29530" y="18154"/>
                    </a:cubicBezTo>
                    <a:cubicBezTo>
                      <a:pt x="25668" y="16509"/>
                      <a:pt x="21832" y="14795"/>
                      <a:pt x="17866" y="13392"/>
                    </a:cubicBezTo>
                    <a:cubicBezTo>
                      <a:pt x="13961" y="11842"/>
                      <a:pt x="9900" y="10682"/>
                      <a:pt x="5925" y="9331"/>
                    </a:cubicBezTo>
                    <a:lnTo>
                      <a:pt x="12047" y="5659"/>
                    </a:lnTo>
                    <a:cubicBezTo>
                      <a:pt x="11337" y="9790"/>
                      <a:pt x="10462" y="13929"/>
                      <a:pt x="10021" y="18094"/>
                    </a:cubicBezTo>
                    <a:cubicBezTo>
                      <a:pt x="9380" y="22268"/>
                      <a:pt x="9103" y="26467"/>
                      <a:pt x="8722" y="30641"/>
                    </a:cubicBezTo>
                    <a:cubicBezTo>
                      <a:pt x="8557" y="34815"/>
                      <a:pt x="8350" y="39014"/>
                      <a:pt x="8471" y="43205"/>
                    </a:cubicBezTo>
                    <a:cubicBezTo>
                      <a:pt x="8445" y="45284"/>
                      <a:pt x="8557" y="47379"/>
                      <a:pt x="8705" y="49474"/>
                    </a:cubicBezTo>
                    <a:cubicBezTo>
                      <a:pt x="8843" y="51561"/>
                      <a:pt x="8947" y="53657"/>
                      <a:pt x="9216" y="55744"/>
                    </a:cubicBezTo>
                    <a:cubicBezTo>
                      <a:pt x="9631" y="59891"/>
                      <a:pt x="10307" y="64022"/>
                      <a:pt x="11103" y="68143"/>
                    </a:cubicBezTo>
                    <a:cubicBezTo>
                      <a:pt x="11571" y="70152"/>
                      <a:pt x="11978" y="72222"/>
                      <a:pt x="12497" y="74248"/>
                    </a:cubicBezTo>
                    <a:cubicBezTo>
                      <a:pt x="13077" y="76240"/>
                      <a:pt x="13606" y="78275"/>
                      <a:pt x="14220" y="80266"/>
                    </a:cubicBezTo>
                    <a:lnTo>
                      <a:pt x="16255" y="86198"/>
                    </a:lnTo>
                    <a:cubicBezTo>
                      <a:pt x="17043" y="88129"/>
                      <a:pt x="17805" y="90094"/>
                      <a:pt x="18602" y="92008"/>
                    </a:cubicBezTo>
                    <a:cubicBezTo>
                      <a:pt x="19503" y="93896"/>
                      <a:pt x="20351" y="95809"/>
                      <a:pt x="21304" y="97680"/>
                    </a:cubicBezTo>
                    <a:cubicBezTo>
                      <a:pt x="22299" y="99524"/>
                      <a:pt x="23243" y="101377"/>
                      <a:pt x="24300" y="103204"/>
                    </a:cubicBezTo>
                    <a:cubicBezTo>
                      <a:pt x="26412" y="106806"/>
                      <a:pt x="28698" y="110322"/>
                      <a:pt x="31201" y="113716"/>
                    </a:cubicBezTo>
                    <a:cubicBezTo>
                      <a:pt x="33703" y="117093"/>
                      <a:pt x="36353" y="120358"/>
                      <a:pt x="39219" y="123432"/>
                    </a:cubicBezTo>
                    <a:cubicBezTo>
                      <a:pt x="40622" y="124990"/>
                      <a:pt x="42085" y="126523"/>
                      <a:pt x="43609" y="127986"/>
                    </a:cubicBezTo>
                    <a:cubicBezTo>
                      <a:pt x="45099" y="129485"/>
                      <a:pt x="46649" y="130896"/>
                      <a:pt x="48225" y="132299"/>
                    </a:cubicBezTo>
                    <a:cubicBezTo>
                      <a:pt x="51368" y="135130"/>
                      <a:pt x="54693" y="137763"/>
                      <a:pt x="58087" y="140274"/>
                    </a:cubicBezTo>
                    <a:cubicBezTo>
                      <a:pt x="59776" y="141546"/>
                      <a:pt x="61560" y="142707"/>
                      <a:pt x="63300" y="143928"/>
                    </a:cubicBezTo>
                    <a:lnTo>
                      <a:pt x="68678" y="147339"/>
                    </a:lnTo>
                    <a:cubicBezTo>
                      <a:pt x="72323" y="149487"/>
                      <a:pt x="76038" y="151565"/>
                      <a:pt x="79865" y="153453"/>
                    </a:cubicBezTo>
                    <a:cubicBezTo>
                      <a:pt x="83658" y="155341"/>
                      <a:pt x="87554" y="157090"/>
                      <a:pt x="91512" y="158683"/>
                    </a:cubicBezTo>
                    <a:cubicBezTo>
                      <a:pt x="94897" y="160060"/>
                      <a:pt x="98396" y="161263"/>
                      <a:pt x="101937" y="162441"/>
                    </a:cubicBezTo>
                    <a:close/>
                  </a:path>
                </a:pathLst>
              </a:custGeom>
              <a:grpFill/>
              <a:ln w="8653" cap="flat">
                <a:noFill/>
                <a:prstDash val="solid"/>
                <a:miter/>
              </a:ln>
            </p:spPr>
            <p:txBody>
              <a:bodyPr rtlCol="0" anchor="ctr"/>
              <a:lstStyle/>
              <a:p>
                <a:endParaRPr lang="en-IN" dirty="0"/>
              </a:p>
            </p:txBody>
          </p:sp>
          <p:grpSp>
            <p:nvGrpSpPr>
              <p:cNvPr id="598" name="Graphic 140">
                <a:extLst>
                  <a:ext uri="{FF2B5EF4-FFF2-40B4-BE49-F238E27FC236}">
                    <a16:creationId xmlns:a16="http://schemas.microsoft.com/office/drawing/2014/main" id="{3B9EC044-F05A-4649-8316-0F9949C798A7}"/>
                  </a:ext>
                </a:extLst>
              </p:cNvPr>
              <p:cNvGrpSpPr/>
              <p:nvPr/>
            </p:nvGrpSpPr>
            <p:grpSpPr>
              <a:xfrm>
                <a:off x="-1905716" y="3257634"/>
                <a:ext cx="988953" cy="448724"/>
                <a:chOff x="-1905716" y="3257634"/>
                <a:chExt cx="988953" cy="448724"/>
              </a:xfrm>
              <a:grpFill/>
            </p:grpSpPr>
            <p:sp>
              <p:nvSpPr>
                <p:cNvPr id="690" name="Freeform: Shape 689">
                  <a:extLst>
                    <a:ext uri="{FF2B5EF4-FFF2-40B4-BE49-F238E27FC236}">
                      <a16:creationId xmlns:a16="http://schemas.microsoft.com/office/drawing/2014/main" id="{5791E549-1A49-4CDF-B098-0DC53AC83F2A}"/>
                    </a:ext>
                  </a:extLst>
                </p:cNvPr>
                <p:cNvSpPr/>
                <p:nvPr/>
              </p:nvSpPr>
              <p:spPr>
                <a:xfrm>
                  <a:off x="-1905716" y="3257634"/>
                  <a:ext cx="988953" cy="448689"/>
                </a:xfrm>
                <a:custGeom>
                  <a:avLst/>
                  <a:gdLst>
                    <a:gd name="connsiteX0" fmla="*/ 2267 w 988953"/>
                    <a:gd name="connsiteY0" fmla="*/ 448690 h 448689"/>
                    <a:gd name="connsiteX1" fmla="*/ 10831 w 988953"/>
                    <a:gd name="connsiteY1" fmla="*/ 448690 h 448689"/>
                    <a:gd name="connsiteX2" fmla="*/ 10103 w 988953"/>
                    <a:gd name="connsiteY2" fmla="*/ 446620 h 448689"/>
                    <a:gd name="connsiteX3" fmla="*/ 8709 w 988953"/>
                    <a:gd name="connsiteY3" fmla="*/ 442092 h 448689"/>
                    <a:gd name="connsiteX4" fmla="*/ 11246 w 988953"/>
                    <a:gd name="connsiteY4" fmla="*/ 438082 h 448689"/>
                    <a:gd name="connsiteX5" fmla="*/ 14944 w 988953"/>
                    <a:gd name="connsiteY5" fmla="*/ 432714 h 448689"/>
                    <a:gd name="connsiteX6" fmla="*/ 18849 w 988953"/>
                    <a:gd name="connsiteY6" fmla="*/ 427484 h 448689"/>
                    <a:gd name="connsiteX7" fmla="*/ 22997 w 988953"/>
                    <a:gd name="connsiteY7" fmla="*/ 422470 h 448689"/>
                    <a:gd name="connsiteX8" fmla="*/ 27395 w 988953"/>
                    <a:gd name="connsiteY8" fmla="*/ 417690 h 448689"/>
                    <a:gd name="connsiteX9" fmla="*/ 32080 w 988953"/>
                    <a:gd name="connsiteY9" fmla="*/ 413214 h 448689"/>
                    <a:gd name="connsiteX10" fmla="*/ 36998 w 988953"/>
                    <a:gd name="connsiteY10" fmla="*/ 409023 h 448689"/>
                    <a:gd name="connsiteX11" fmla="*/ 42194 w 988953"/>
                    <a:gd name="connsiteY11" fmla="*/ 405187 h 448689"/>
                    <a:gd name="connsiteX12" fmla="*/ 47606 w 988953"/>
                    <a:gd name="connsiteY12" fmla="*/ 401723 h 448689"/>
                    <a:gd name="connsiteX13" fmla="*/ 53251 w 988953"/>
                    <a:gd name="connsiteY13" fmla="*/ 398658 h 448689"/>
                    <a:gd name="connsiteX14" fmla="*/ 59105 w 988953"/>
                    <a:gd name="connsiteY14" fmla="*/ 396086 h 448689"/>
                    <a:gd name="connsiteX15" fmla="*/ 65166 w 988953"/>
                    <a:gd name="connsiteY15" fmla="*/ 394025 h 448689"/>
                    <a:gd name="connsiteX16" fmla="*/ 71366 w 988953"/>
                    <a:gd name="connsiteY16" fmla="*/ 392553 h 448689"/>
                    <a:gd name="connsiteX17" fmla="*/ 77679 w 988953"/>
                    <a:gd name="connsiteY17" fmla="*/ 391626 h 448689"/>
                    <a:gd name="connsiteX18" fmla="*/ 80857 w 988953"/>
                    <a:gd name="connsiteY18" fmla="*/ 391349 h 448689"/>
                    <a:gd name="connsiteX19" fmla="*/ 84035 w 988953"/>
                    <a:gd name="connsiteY19" fmla="*/ 391289 h 448689"/>
                    <a:gd name="connsiteX20" fmla="*/ 90408 w 988953"/>
                    <a:gd name="connsiteY20" fmla="*/ 391557 h 448689"/>
                    <a:gd name="connsiteX21" fmla="*/ 93447 w 988953"/>
                    <a:gd name="connsiteY21" fmla="*/ 389886 h 448689"/>
                    <a:gd name="connsiteX22" fmla="*/ 92243 w 988953"/>
                    <a:gd name="connsiteY22" fmla="*/ 385201 h 448689"/>
                    <a:gd name="connsiteX23" fmla="*/ 86719 w 988953"/>
                    <a:gd name="connsiteY23" fmla="*/ 382032 h 448689"/>
                    <a:gd name="connsiteX24" fmla="*/ 84061 w 988953"/>
                    <a:gd name="connsiteY24" fmla="*/ 380283 h 448689"/>
                    <a:gd name="connsiteX25" fmla="*/ 81523 w 988953"/>
                    <a:gd name="connsiteY25" fmla="*/ 378343 h 448689"/>
                    <a:gd name="connsiteX26" fmla="*/ 76692 w 988953"/>
                    <a:gd name="connsiteY26" fmla="*/ 374196 h 448689"/>
                    <a:gd name="connsiteX27" fmla="*/ 72232 w 988953"/>
                    <a:gd name="connsiteY27" fmla="*/ 369615 h 448689"/>
                    <a:gd name="connsiteX28" fmla="*/ 68223 w 988953"/>
                    <a:gd name="connsiteY28" fmla="*/ 364627 h 448689"/>
                    <a:gd name="connsiteX29" fmla="*/ 64664 w 988953"/>
                    <a:gd name="connsiteY29" fmla="*/ 359319 h 448689"/>
                    <a:gd name="connsiteX30" fmla="*/ 61512 w 988953"/>
                    <a:gd name="connsiteY30" fmla="*/ 353725 h 448689"/>
                    <a:gd name="connsiteX31" fmla="*/ 58793 w 988953"/>
                    <a:gd name="connsiteY31" fmla="*/ 347889 h 448689"/>
                    <a:gd name="connsiteX32" fmla="*/ 56481 w 988953"/>
                    <a:gd name="connsiteY32" fmla="*/ 341871 h 448689"/>
                    <a:gd name="connsiteX33" fmla="*/ 54550 w 988953"/>
                    <a:gd name="connsiteY33" fmla="*/ 335715 h 448689"/>
                    <a:gd name="connsiteX34" fmla="*/ 53000 w 988953"/>
                    <a:gd name="connsiteY34" fmla="*/ 329420 h 448689"/>
                    <a:gd name="connsiteX35" fmla="*/ 51849 w 988953"/>
                    <a:gd name="connsiteY35" fmla="*/ 323012 h 448689"/>
                    <a:gd name="connsiteX36" fmla="*/ 51026 w 988953"/>
                    <a:gd name="connsiteY36" fmla="*/ 316569 h 448689"/>
                    <a:gd name="connsiteX37" fmla="*/ 50524 w 988953"/>
                    <a:gd name="connsiteY37" fmla="*/ 310093 h 448689"/>
                    <a:gd name="connsiteX38" fmla="*/ 50273 w 988953"/>
                    <a:gd name="connsiteY38" fmla="*/ 303563 h 448689"/>
                    <a:gd name="connsiteX39" fmla="*/ 50273 w 988953"/>
                    <a:gd name="connsiteY39" fmla="*/ 298810 h 448689"/>
                    <a:gd name="connsiteX40" fmla="*/ 53875 w 988953"/>
                    <a:gd name="connsiteY40" fmla="*/ 295736 h 448689"/>
                    <a:gd name="connsiteX41" fmla="*/ 58992 w 988953"/>
                    <a:gd name="connsiteY41" fmla="*/ 291692 h 448689"/>
                    <a:gd name="connsiteX42" fmla="*/ 64266 w 988953"/>
                    <a:gd name="connsiteY42" fmla="*/ 287856 h 448689"/>
                    <a:gd name="connsiteX43" fmla="*/ 69704 w 988953"/>
                    <a:gd name="connsiteY43" fmla="*/ 284271 h 448689"/>
                    <a:gd name="connsiteX44" fmla="*/ 75315 w 988953"/>
                    <a:gd name="connsiteY44" fmla="*/ 281024 h 448689"/>
                    <a:gd name="connsiteX45" fmla="*/ 81099 w 988953"/>
                    <a:gd name="connsiteY45" fmla="*/ 278106 h 448689"/>
                    <a:gd name="connsiteX46" fmla="*/ 87039 w 988953"/>
                    <a:gd name="connsiteY46" fmla="*/ 275551 h 448689"/>
                    <a:gd name="connsiteX47" fmla="*/ 93127 w 988953"/>
                    <a:gd name="connsiteY47" fmla="*/ 273412 h 448689"/>
                    <a:gd name="connsiteX48" fmla="*/ 99335 w 988953"/>
                    <a:gd name="connsiteY48" fmla="*/ 271689 h 448689"/>
                    <a:gd name="connsiteX49" fmla="*/ 105630 w 988953"/>
                    <a:gd name="connsiteY49" fmla="*/ 270442 h 448689"/>
                    <a:gd name="connsiteX50" fmla="*/ 111995 w 988953"/>
                    <a:gd name="connsiteY50" fmla="*/ 269707 h 448689"/>
                    <a:gd name="connsiteX51" fmla="*/ 118385 w 988953"/>
                    <a:gd name="connsiteY51" fmla="*/ 269524 h 448689"/>
                    <a:gd name="connsiteX52" fmla="*/ 124750 w 988953"/>
                    <a:gd name="connsiteY52" fmla="*/ 269923 h 448689"/>
                    <a:gd name="connsiteX53" fmla="*/ 131062 w 988953"/>
                    <a:gd name="connsiteY53" fmla="*/ 270901 h 448689"/>
                    <a:gd name="connsiteX54" fmla="*/ 134171 w 988953"/>
                    <a:gd name="connsiteY54" fmla="*/ 271577 h 448689"/>
                    <a:gd name="connsiteX55" fmla="*/ 137236 w 988953"/>
                    <a:gd name="connsiteY55" fmla="*/ 272460 h 448689"/>
                    <a:gd name="connsiteX56" fmla="*/ 143219 w 988953"/>
                    <a:gd name="connsiteY56" fmla="*/ 274590 h 448689"/>
                    <a:gd name="connsiteX57" fmla="*/ 146640 w 988953"/>
                    <a:gd name="connsiteY57" fmla="*/ 273897 h 448689"/>
                    <a:gd name="connsiteX58" fmla="*/ 146848 w 988953"/>
                    <a:gd name="connsiteY58" fmla="*/ 269074 h 448689"/>
                    <a:gd name="connsiteX59" fmla="*/ 142527 w 988953"/>
                    <a:gd name="connsiteY59" fmla="*/ 264407 h 448689"/>
                    <a:gd name="connsiteX60" fmla="*/ 140500 w 988953"/>
                    <a:gd name="connsiteY60" fmla="*/ 261939 h 448689"/>
                    <a:gd name="connsiteX61" fmla="*/ 138639 w 988953"/>
                    <a:gd name="connsiteY61" fmla="*/ 259350 h 448689"/>
                    <a:gd name="connsiteX62" fmla="*/ 135244 w 988953"/>
                    <a:gd name="connsiteY62" fmla="*/ 253956 h 448689"/>
                    <a:gd name="connsiteX63" fmla="*/ 132344 w 988953"/>
                    <a:gd name="connsiteY63" fmla="*/ 248275 h 448689"/>
                    <a:gd name="connsiteX64" fmla="*/ 129980 w 988953"/>
                    <a:gd name="connsiteY64" fmla="*/ 242352 h 448689"/>
                    <a:gd name="connsiteX65" fmla="*/ 128144 w 988953"/>
                    <a:gd name="connsiteY65" fmla="*/ 236178 h 448689"/>
                    <a:gd name="connsiteX66" fmla="*/ 126793 w 988953"/>
                    <a:gd name="connsiteY66" fmla="*/ 229918 h 448689"/>
                    <a:gd name="connsiteX67" fmla="*/ 125919 w 988953"/>
                    <a:gd name="connsiteY67" fmla="*/ 223528 h 448689"/>
                    <a:gd name="connsiteX68" fmla="*/ 125460 w 988953"/>
                    <a:gd name="connsiteY68" fmla="*/ 217111 h 448689"/>
                    <a:gd name="connsiteX69" fmla="*/ 125442 w 988953"/>
                    <a:gd name="connsiteY69" fmla="*/ 210660 h 448689"/>
                    <a:gd name="connsiteX70" fmla="*/ 125823 w 988953"/>
                    <a:gd name="connsiteY70" fmla="*/ 204183 h 448689"/>
                    <a:gd name="connsiteX71" fmla="*/ 126594 w 988953"/>
                    <a:gd name="connsiteY71" fmla="*/ 197749 h 448689"/>
                    <a:gd name="connsiteX72" fmla="*/ 127728 w 988953"/>
                    <a:gd name="connsiteY72" fmla="*/ 191324 h 448689"/>
                    <a:gd name="connsiteX73" fmla="*/ 129148 w 988953"/>
                    <a:gd name="connsiteY73" fmla="*/ 184977 h 448689"/>
                    <a:gd name="connsiteX74" fmla="*/ 130854 w 988953"/>
                    <a:gd name="connsiteY74" fmla="*/ 178665 h 448689"/>
                    <a:gd name="connsiteX75" fmla="*/ 132240 w 988953"/>
                    <a:gd name="connsiteY75" fmla="*/ 174153 h 448689"/>
                    <a:gd name="connsiteX76" fmla="*/ 136587 w 988953"/>
                    <a:gd name="connsiteY76" fmla="*/ 172274 h 448689"/>
                    <a:gd name="connsiteX77" fmla="*/ 142674 w 988953"/>
                    <a:gd name="connsiteY77" fmla="*/ 169902 h 448689"/>
                    <a:gd name="connsiteX78" fmla="*/ 148848 w 988953"/>
                    <a:gd name="connsiteY78" fmla="*/ 167798 h 448689"/>
                    <a:gd name="connsiteX79" fmla="*/ 155091 w 988953"/>
                    <a:gd name="connsiteY79" fmla="*/ 165988 h 448689"/>
                    <a:gd name="connsiteX80" fmla="*/ 161429 w 988953"/>
                    <a:gd name="connsiteY80" fmla="*/ 164507 h 448689"/>
                    <a:gd name="connsiteX81" fmla="*/ 167811 w 988953"/>
                    <a:gd name="connsiteY81" fmla="*/ 163451 h 448689"/>
                    <a:gd name="connsiteX82" fmla="*/ 174228 w 988953"/>
                    <a:gd name="connsiteY82" fmla="*/ 162775 h 448689"/>
                    <a:gd name="connsiteX83" fmla="*/ 180679 w 988953"/>
                    <a:gd name="connsiteY83" fmla="*/ 162507 h 448689"/>
                    <a:gd name="connsiteX84" fmla="*/ 187104 w 988953"/>
                    <a:gd name="connsiteY84" fmla="*/ 162689 h 448689"/>
                    <a:gd name="connsiteX85" fmla="*/ 193485 w 988953"/>
                    <a:gd name="connsiteY85" fmla="*/ 163347 h 448689"/>
                    <a:gd name="connsiteX86" fmla="*/ 199798 w 988953"/>
                    <a:gd name="connsiteY86" fmla="*/ 164516 h 448689"/>
                    <a:gd name="connsiteX87" fmla="*/ 205946 w 988953"/>
                    <a:gd name="connsiteY87" fmla="*/ 166230 h 448689"/>
                    <a:gd name="connsiteX88" fmla="*/ 211903 w 988953"/>
                    <a:gd name="connsiteY88" fmla="*/ 168508 h 448689"/>
                    <a:gd name="connsiteX89" fmla="*/ 217644 w 988953"/>
                    <a:gd name="connsiteY89" fmla="*/ 171287 h 448689"/>
                    <a:gd name="connsiteX90" fmla="*/ 220415 w 988953"/>
                    <a:gd name="connsiteY90" fmla="*/ 172854 h 448689"/>
                    <a:gd name="connsiteX91" fmla="*/ 223082 w 988953"/>
                    <a:gd name="connsiteY91" fmla="*/ 174612 h 448689"/>
                    <a:gd name="connsiteX92" fmla="*/ 228191 w 988953"/>
                    <a:gd name="connsiteY92" fmla="*/ 178405 h 448689"/>
                    <a:gd name="connsiteX93" fmla="*/ 231655 w 988953"/>
                    <a:gd name="connsiteY93" fmla="*/ 178743 h 448689"/>
                    <a:gd name="connsiteX94" fmla="*/ 233283 w 988953"/>
                    <a:gd name="connsiteY94" fmla="*/ 174214 h 448689"/>
                    <a:gd name="connsiteX95" fmla="*/ 230520 w 988953"/>
                    <a:gd name="connsiteY95" fmla="*/ 168482 h 448689"/>
                    <a:gd name="connsiteX96" fmla="*/ 229308 w 988953"/>
                    <a:gd name="connsiteY96" fmla="*/ 165538 h 448689"/>
                    <a:gd name="connsiteX97" fmla="*/ 228304 w 988953"/>
                    <a:gd name="connsiteY97" fmla="*/ 162498 h 448689"/>
                    <a:gd name="connsiteX98" fmla="*/ 226658 w 988953"/>
                    <a:gd name="connsiteY98" fmla="*/ 156350 h 448689"/>
                    <a:gd name="connsiteX99" fmla="*/ 225567 w 988953"/>
                    <a:gd name="connsiteY99" fmla="*/ 150055 h 448689"/>
                    <a:gd name="connsiteX100" fmla="*/ 225048 w 988953"/>
                    <a:gd name="connsiteY100" fmla="*/ 143682 h 448689"/>
                    <a:gd name="connsiteX101" fmla="*/ 225108 w 988953"/>
                    <a:gd name="connsiteY101" fmla="*/ 137266 h 448689"/>
                    <a:gd name="connsiteX102" fmla="*/ 225654 w 988953"/>
                    <a:gd name="connsiteY102" fmla="*/ 130884 h 448689"/>
                    <a:gd name="connsiteX103" fmla="*/ 226684 w 988953"/>
                    <a:gd name="connsiteY103" fmla="*/ 124545 h 448689"/>
                    <a:gd name="connsiteX104" fmla="*/ 228174 w 988953"/>
                    <a:gd name="connsiteY104" fmla="*/ 118250 h 448689"/>
                    <a:gd name="connsiteX105" fmla="*/ 230061 w 988953"/>
                    <a:gd name="connsiteY105" fmla="*/ 112076 h 448689"/>
                    <a:gd name="connsiteX106" fmla="*/ 232322 w 988953"/>
                    <a:gd name="connsiteY106" fmla="*/ 105989 h 448689"/>
                    <a:gd name="connsiteX107" fmla="*/ 234980 w 988953"/>
                    <a:gd name="connsiteY107" fmla="*/ 100066 h 448689"/>
                    <a:gd name="connsiteX108" fmla="*/ 237941 w 988953"/>
                    <a:gd name="connsiteY108" fmla="*/ 94282 h 448689"/>
                    <a:gd name="connsiteX109" fmla="*/ 241145 w 988953"/>
                    <a:gd name="connsiteY109" fmla="*/ 88671 h 448689"/>
                    <a:gd name="connsiteX110" fmla="*/ 244617 w 988953"/>
                    <a:gd name="connsiteY110" fmla="*/ 83138 h 448689"/>
                    <a:gd name="connsiteX111" fmla="*/ 247310 w 988953"/>
                    <a:gd name="connsiteY111" fmla="*/ 79180 h 448689"/>
                    <a:gd name="connsiteX112" fmla="*/ 252030 w 988953"/>
                    <a:gd name="connsiteY112" fmla="*/ 78652 h 448689"/>
                    <a:gd name="connsiteX113" fmla="*/ 258541 w 988953"/>
                    <a:gd name="connsiteY113" fmla="*/ 78202 h 448689"/>
                    <a:gd name="connsiteX114" fmla="*/ 265044 w 988953"/>
                    <a:gd name="connsiteY114" fmla="*/ 78003 h 448689"/>
                    <a:gd name="connsiteX115" fmla="*/ 271565 w 988953"/>
                    <a:gd name="connsiteY115" fmla="*/ 78098 h 448689"/>
                    <a:gd name="connsiteX116" fmla="*/ 278042 w 988953"/>
                    <a:gd name="connsiteY116" fmla="*/ 78566 h 448689"/>
                    <a:gd name="connsiteX117" fmla="*/ 284449 w 988953"/>
                    <a:gd name="connsiteY117" fmla="*/ 79440 h 448689"/>
                    <a:gd name="connsiteX118" fmla="*/ 290805 w 988953"/>
                    <a:gd name="connsiteY118" fmla="*/ 80696 h 448689"/>
                    <a:gd name="connsiteX119" fmla="*/ 297040 w 988953"/>
                    <a:gd name="connsiteY119" fmla="*/ 82332 h 448689"/>
                    <a:gd name="connsiteX120" fmla="*/ 303127 w 988953"/>
                    <a:gd name="connsiteY120" fmla="*/ 84410 h 448689"/>
                    <a:gd name="connsiteX121" fmla="*/ 309032 w 988953"/>
                    <a:gd name="connsiteY121" fmla="*/ 86913 h 448689"/>
                    <a:gd name="connsiteX122" fmla="*/ 314704 w 988953"/>
                    <a:gd name="connsiteY122" fmla="*/ 89892 h 448689"/>
                    <a:gd name="connsiteX123" fmla="*/ 320090 w 988953"/>
                    <a:gd name="connsiteY123" fmla="*/ 93355 h 448689"/>
                    <a:gd name="connsiteX124" fmla="*/ 325130 w 988953"/>
                    <a:gd name="connsiteY124" fmla="*/ 97261 h 448689"/>
                    <a:gd name="connsiteX125" fmla="*/ 329780 w 988953"/>
                    <a:gd name="connsiteY125" fmla="*/ 101634 h 448689"/>
                    <a:gd name="connsiteX126" fmla="*/ 331970 w 988953"/>
                    <a:gd name="connsiteY126" fmla="*/ 103945 h 448689"/>
                    <a:gd name="connsiteX127" fmla="*/ 333997 w 988953"/>
                    <a:gd name="connsiteY127" fmla="*/ 106396 h 448689"/>
                    <a:gd name="connsiteX128" fmla="*/ 337763 w 988953"/>
                    <a:gd name="connsiteY128" fmla="*/ 111539 h 448689"/>
                    <a:gd name="connsiteX129" fmla="*/ 340976 w 988953"/>
                    <a:gd name="connsiteY129" fmla="*/ 112873 h 448689"/>
                    <a:gd name="connsiteX130" fmla="*/ 343868 w 988953"/>
                    <a:gd name="connsiteY130" fmla="*/ 109037 h 448689"/>
                    <a:gd name="connsiteX131" fmla="*/ 342907 w 988953"/>
                    <a:gd name="connsiteY131" fmla="*/ 102724 h 448689"/>
                    <a:gd name="connsiteX132" fmla="*/ 342630 w 988953"/>
                    <a:gd name="connsiteY132" fmla="*/ 99564 h 448689"/>
                    <a:gd name="connsiteX133" fmla="*/ 342560 w 988953"/>
                    <a:gd name="connsiteY133" fmla="*/ 96377 h 448689"/>
                    <a:gd name="connsiteX134" fmla="*/ 342786 w 988953"/>
                    <a:gd name="connsiteY134" fmla="*/ 90004 h 448689"/>
                    <a:gd name="connsiteX135" fmla="*/ 343608 w 988953"/>
                    <a:gd name="connsiteY135" fmla="*/ 83675 h 448689"/>
                    <a:gd name="connsiteX136" fmla="*/ 344985 w 988953"/>
                    <a:gd name="connsiteY136" fmla="*/ 77431 h 448689"/>
                    <a:gd name="connsiteX137" fmla="*/ 346933 w 988953"/>
                    <a:gd name="connsiteY137" fmla="*/ 71327 h 448689"/>
                    <a:gd name="connsiteX138" fmla="*/ 349332 w 988953"/>
                    <a:gd name="connsiteY138" fmla="*/ 65369 h 448689"/>
                    <a:gd name="connsiteX139" fmla="*/ 352198 w 988953"/>
                    <a:gd name="connsiteY139" fmla="*/ 59619 h 448689"/>
                    <a:gd name="connsiteX140" fmla="*/ 355454 w 988953"/>
                    <a:gd name="connsiteY140" fmla="*/ 54043 h 448689"/>
                    <a:gd name="connsiteX141" fmla="*/ 359091 w 988953"/>
                    <a:gd name="connsiteY141" fmla="*/ 48675 h 448689"/>
                    <a:gd name="connsiteX142" fmla="*/ 363039 w 988953"/>
                    <a:gd name="connsiteY142" fmla="*/ 43565 h 448689"/>
                    <a:gd name="connsiteX143" fmla="*/ 367325 w 988953"/>
                    <a:gd name="connsiteY143" fmla="*/ 38656 h 448689"/>
                    <a:gd name="connsiteX144" fmla="*/ 371863 w 988953"/>
                    <a:gd name="connsiteY144" fmla="*/ 34014 h 448689"/>
                    <a:gd name="connsiteX145" fmla="*/ 376625 w 988953"/>
                    <a:gd name="connsiteY145" fmla="*/ 29564 h 448689"/>
                    <a:gd name="connsiteX146" fmla="*/ 381570 w 988953"/>
                    <a:gd name="connsiteY146" fmla="*/ 25304 h 448689"/>
                    <a:gd name="connsiteX147" fmla="*/ 385284 w 988953"/>
                    <a:gd name="connsiteY147" fmla="*/ 22342 h 448689"/>
                    <a:gd name="connsiteX148" fmla="*/ 389917 w 988953"/>
                    <a:gd name="connsiteY148" fmla="*/ 23251 h 448689"/>
                    <a:gd name="connsiteX149" fmla="*/ 396273 w 988953"/>
                    <a:gd name="connsiteY149" fmla="*/ 24723 h 448689"/>
                    <a:gd name="connsiteX150" fmla="*/ 402568 w 988953"/>
                    <a:gd name="connsiteY150" fmla="*/ 26464 h 448689"/>
                    <a:gd name="connsiteX151" fmla="*/ 408750 w 988953"/>
                    <a:gd name="connsiteY151" fmla="*/ 28473 h 448689"/>
                    <a:gd name="connsiteX152" fmla="*/ 414803 w 988953"/>
                    <a:gd name="connsiteY152" fmla="*/ 30819 h 448689"/>
                    <a:gd name="connsiteX153" fmla="*/ 420674 w 988953"/>
                    <a:gd name="connsiteY153" fmla="*/ 33530 h 448689"/>
                    <a:gd name="connsiteX154" fmla="*/ 426372 w 988953"/>
                    <a:gd name="connsiteY154" fmla="*/ 36595 h 448689"/>
                    <a:gd name="connsiteX155" fmla="*/ 431853 w 988953"/>
                    <a:gd name="connsiteY155" fmla="*/ 40007 h 448689"/>
                    <a:gd name="connsiteX156" fmla="*/ 437074 w 988953"/>
                    <a:gd name="connsiteY156" fmla="*/ 43791 h 448689"/>
                    <a:gd name="connsiteX157" fmla="*/ 441967 w 988953"/>
                    <a:gd name="connsiteY157" fmla="*/ 47938 h 448689"/>
                    <a:gd name="connsiteX158" fmla="*/ 446504 w 988953"/>
                    <a:gd name="connsiteY158" fmla="*/ 52450 h 448689"/>
                    <a:gd name="connsiteX159" fmla="*/ 450635 w 988953"/>
                    <a:gd name="connsiteY159" fmla="*/ 57334 h 448689"/>
                    <a:gd name="connsiteX160" fmla="*/ 454297 w 988953"/>
                    <a:gd name="connsiteY160" fmla="*/ 62572 h 448689"/>
                    <a:gd name="connsiteX161" fmla="*/ 457441 w 988953"/>
                    <a:gd name="connsiteY161" fmla="*/ 68097 h 448689"/>
                    <a:gd name="connsiteX162" fmla="*/ 458869 w 988953"/>
                    <a:gd name="connsiteY162" fmla="*/ 70946 h 448689"/>
                    <a:gd name="connsiteX163" fmla="*/ 460082 w 988953"/>
                    <a:gd name="connsiteY163" fmla="*/ 73898 h 448689"/>
                    <a:gd name="connsiteX164" fmla="*/ 462160 w 988953"/>
                    <a:gd name="connsiteY164" fmla="*/ 79917 h 448689"/>
                    <a:gd name="connsiteX165" fmla="*/ 464835 w 988953"/>
                    <a:gd name="connsiteY165" fmla="*/ 82151 h 448689"/>
                    <a:gd name="connsiteX166" fmla="*/ 468732 w 988953"/>
                    <a:gd name="connsiteY166" fmla="*/ 79310 h 448689"/>
                    <a:gd name="connsiteX167" fmla="*/ 469684 w 988953"/>
                    <a:gd name="connsiteY167" fmla="*/ 73015 h 448689"/>
                    <a:gd name="connsiteX168" fmla="*/ 470351 w 988953"/>
                    <a:gd name="connsiteY168" fmla="*/ 69889 h 448689"/>
                    <a:gd name="connsiteX169" fmla="*/ 471209 w 988953"/>
                    <a:gd name="connsiteY169" fmla="*/ 66833 h 448689"/>
                    <a:gd name="connsiteX170" fmla="*/ 473313 w 988953"/>
                    <a:gd name="connsiteY170" fmla="*/ 60806 h 448689"/>
                    <a:gd name="connsiteX171" fmla="*/ 475954 w 988953"/>
                    <a:gd name="connsiteY171" fmla="*/ 55004 h 448689"/>
                    <a:gd name="connsiteX172" fmla="*/ 479123 w 988953"/>
                    <a:gd name="connsiteY172" fmla="*/ 49454 h 448689"/>
                    <a:gd name="connsiteX173" fmla="*/ 482768 w 988953"/>
                    <a:gd name="connsiteY173" fmla="*/ 44180 h 448689"/>
                    <a:gd name="connsiteX174" fmla="*/ 486855 w 988953"/>
                    <a:gd name="connsiteY174" fmla="*/ 39210 h 448689"/>
                    <a:gd name="connsiteX175" fmla="*/ 491280 w 988953"/>
                    <a:gd name="connsiteY175" fmla="*/ 34560 h 448689"/>
                    <a:gd name="connsiteX176" fmla="*/ 496034 w 988953"/>
                    <a:gd name="connsiteY176" fmla="*/ 30196 h 448689"/>
                    <a:gd name="connsiteX177" fmla="*/ 501065 w 988953"/>
                    <a:gd name="connsiteY177" fmla="*/ 26152 h 448689"/>
                    <a:gd name="connsiteX178" fmla="*/ 506364 w 988953"/>
                    <a:gd name="connsiteY178" fmla="*/ 22394 h 448689"/>
                    <a:gd name="connsiteX179" fmla="*/ 511889 w 988953"/>
                    <a:gd name="connsiteY179" fmla="*/ 18991 h 448689"/>
                    <a:gd name="connsiteX180" fmla="*/ 517604 w 988953"/>
                    <a:gd name="connsiteY180" fmla="*/ 15882 h 448689"/>
                    <a:gd name="connsiteX181" fmla="*/ 523475 w 988953"/>
                    <a:gd name="connsiteY181" fmla="*/ 13042 h 448689"/>
                    <a:gd name="connsiteX182" fmla="*/ 529441 w 988953"/>
                    <a:gd name="connsiteY182" fmla="*/ 10419 h 448689"/>
                    <a:gd name="connsiteX183" fmla="*/ 533874 w 988953"/>
                    <a:gd name="connsiteY183" fmla="*/ 8687 h 448689"/>
                    <a:gd name="connsiteX184" fmla="*/ 538031 w 988953"/>
                    <a:gd name="connsiteY184" fmla="*/ 10912 h 448689"/>
                    <a:gd name="connsiteX185" fmla="*/ 543676 w 988953"/>
                    <a:gd name="connsiteY185" fmla="*/ 14211 h 448689"/>
                    <a:gd name="connsiteX186" fmla="*/ 549166 w 988953"/>
                    <a:gd name="connsiteY186" fmla="*/ 17709 h 448689"/>
                    <a:gd name="connsiteX187" fmla="*/ 554483 w 988953"/>
                    <a:gd name="connsiteY187" fmla="*/ 21468 h 448689"/>
                    <a:gd name="connsiteX188" fmla="*/ 559583 w 988953"/>
                    <a:gd name="connsiteY188" fmla="*/ 25494 h 448689"/>
                    <a:gd name="connsiteX189" fmla="*/ 564406 w 988953"/>
                    <a:gd name="connsiteY189" fmla="*/ 29841 h 448689"/>
                    <a:gd name="connsiteX190" fmla="*/ 568935 w 988953"/>
                    <a:gd name="connsiteY190" fmla="*/ 34430 h 448689"/>
                    <a:gd name="connsiteX191" fmla="*/ 573152 w 988953"/>
                    <a:gd name="connsiteY191" fmla="*/ 39305 h 448689"/>
                    <a:gd name="connsiteX192" fmla="*/ 577023 w 988953"/>
                    <a:gd name="connsiteY192" fmla="*/ 44458 h 448689"/>
                    <a:gd name="connsiteX193" fmla="*/ 580478 w 988953"/>
                    <a:gd name="connsiteY193" fmla="*/ 49843 h 448689"/>
                    <a:gd name="connsiteX194" fmla="*/ 583482 w 988953"/>
                    <a:gd name="connsiteY194" fmla="*/ 55498 h 448689"/>
                    <a:gd name="connsiteX195" fmla="*/ 585993 w 988953"/>
                    <a:gd name="connsiteY195" fmla="*/ 61395 h 448689"/>
                    <a:gd name="connsiteX196" fmla="*/ 587933 w 988953"/>
                    <a:gd name="connsiteY196" fmla="*/ 67473 h 448689"/>
                    <a:gd name="connsiteX197" fmla="*/ 589336 w 988953"/>
                    <a:gd name="connsiteY197" fmla="*/ 73690 h 448689"/>
                    <a:gd name="connsiteX198" fmla="*/ 589847 w 988953"/>
                    <a:gd name="connsiteY198" fmla="*/ 76834 h 448689"/>
                    <a:gd name="connsiteX199" fmla="*/ 590141 w 988953"/>
                    <a:gd name="connsiteY199" fmla="*/ 80003 h 448689"/>
                    <a:gd name="connsiteX200" fmla="*/ 590349 w 988953"/>
                    <a:gd name="connsiteY200" fmla="*/ 86350 h 448689"/>
                    <a:gd name="connsiteX201" fmla="*/ 592254 w 988953"/>
                    <a:gd name="connsiteY201" fmla="*/ 89277 h 448689"/>
                    <a:gd name="connsiteX202" fmla="*/ 596809 w 988953"/>
                    <a:gd name="connsiteY202" fmla="*/ 87718 h 448689"/>
                    <a:gd name="connsiteX203" fmla="*/ 599562 w 988953"/>
                    <a:gd name="connsiteY203" fmla="*/ 81995 h 448689"/>
                    <a:gd name="connsiteX204" fmla="*/ 601121 w 988953"/>
                    <a:gd name="connsiteY204" fmla="*/ 79215 h 448689"/>
                    <a:gd name="connsiteX205" fmla="*/ 602861 w 988953"/>
                    <a:gd name="connsiteY205" fmla="*/ 76522 h 448689"/>
                    <a:gd name="connsiteX206" fmla="*/ 606645 w 988953"/>
                    <a:gd name="connsiteY206" fmla="*/ 71396 h 448689"/>
                    <a:gd name="connsiteX207" fmla="*/ 610871 w 988953"/>
                    <a:gd name="connsiteY207" fmla="*/ 66625 h 448689"/>
                    <a:gd name="connsiteX208" fmla="*/ 615530 w 988953"/>
                    <a:gd name="connsiteY208" fmla="*/ 62226 h 448689"/>
                    <a:gd name="connsiteX209" fmla="*/ 620578 w 988953"/>
                    <a:gd name="connsiteY209" fmla="*/ 58286 h 448689"/>
                    <a:gd name="connsiteX210" fmla="*/ 625929 w 988953"/>
                    <a:gd name="connsiteY210" fmla="*/ 54744 h 448689"/>
                    <a:gd name="connsiteX211" fmla="*/ 631540 w 988953"/>
                    <a:gd name="connsiteY211" fmla="*/ 51575 h 448689"/>
                    <a:gd name="connsiteX212" fmla="*/ 637359 w 988953"/>
                    <a:gd name="connsiteY212" fmla="*/ 48839 h 448689"/>
                    <a:gd name="connsiteX213" fmla="*/ 643377 w 988953"/>
                    <a:gd name="connsiteY213" fmla="*/ 46458 h 448689"/>
                    <a:gd name="connsiteX214" fmla="*/ 649534 w 988953"/>
                    <a:gd name="connsiteY214" fmla="*/ 44449 h 448689"/>
                    <a:gd name="connsiteX215" fmla="*/ 655812 w 988953"/>
                    <a:gd name="connsiteY215" fmla="*/ 42821 h 448689"/>
                    <a:gd name="connsiteX216" fmla="*/ 662194 w 988953"/>
                    <a:gd name="connsiteY216" fmla="*/ 41539 h 448689"/>
                    <a:gd name="connsiteX217" fmla="*/ 668627 w 988953"/>
                    <a:gd name="connsiteY217" fmla="*/ 40535 h 448689"/>
                    <a:gd name="connsiteX218" fmla="*/ 675122 w 988953"/>
                    <a:gd name="connsiteY218" fmla="*/ 39807 h 448689"/>
                    <a:gd name="connsiteX219" fmla="*/ 679841 w 988953"/>
                    <a:gd name="connsiteY219" fmla="*/ 39444 h 448689"/>
                    <a:gd name="connsiteX220" fmla="*/ 683183 w 988953"/>
                    <a:gd name="connsiteY220" fmla="*/ 42821 h 448689"/>
                    <a:gd name="connsiteX221" fmla="*/ 687599 w 988953"/>
                    <a:gd name="connsiteY221" fmla="*/ 47609 h 448689"/>
                    <a:gd name="connsiteX222" fmla="*/ 691825 w 988953"/>
                    <a:gd name="connsiteY222" fmla="*/ 52580 h 448689"/>
                    <a:gd name="connsiteX223" fmla="*/ 695791 w 988953"/>
                    <a:gd name="connsiteY223" fmla="*/ 57741 h 448689"/>
                    <a:gd name="connsiteX224" fmla="*/ 699480 w 988953"/>
                    <a:gd name="connsiteY224" fmla="*/ 63100 h 448689"/>
                    <a:gd name="connsiteX225" fmla="*/ 702805 w 988953"/>
                    <a:gd name="connsiteY225" fmla="*/ 68660 h 448689"/>
                    <a:gd name="connsiteX226" fmla="*/ 705783 w 988953"/>
                    <a:gd name="connsiteY226" fmla="*/ 74392 h 448689"/>
                    <a:gd name="connsiteX227" fmla="*/ 708381 w 988953"/>
                    <a:gd name="connsiteY227" fmla="*/ 80280 h 448689"/>
                    <a:gd name="connsiteX228" fmla="*/ 710563 w 988953"/>
                    <a:gd name="connsiteY228" fmla="*/ 86350 h 448689"/>
                    <a:gd name="connsiteX229" fmla="*/ 712278 w 988953"/>
                    <a:gd name="connsiteY229" fmla="*/ 92524 h 448689"/>
                    <a:gd name="connsiteX230" fmla="*/ 713499 w 988953"/>
                    <a:gd name="connsiteY230" fmla="*/ 98819 h 448689"/>
                    <a:gd name="connsiteX231" fmla="*/ 714148 w 988953"/>
                    <a:gd name="connsiteY231" fmla="*/ 105184 h 448689"/>
                    <a:gd name="connsiteX232" fmla="*/ 714209 w 988953"/>
                    <a:gd name="connsiteY232" fmla="*/ 111566 h 448689"/>
                    <a:gd name="connsiteX233" fmla="*/ 713706 w 988953"/>
                    <a:gd name="connsiteY233" fmla="*/ 117921 h 448689"/>
                    <a:gd name="connsiteX234" fmla="*/ 713273 w 988953"/>
                    <a:gd name="connsiteY234" fmla="*/ 121064 h 448689"/>
                    <a:gd name="connsiteX235" fmla="*/ 712624 w 988953"/>
                    <a:gd name="connsiteY235" fmla="*/ 124190 h 448689"/>
                    <a:gd name="connsiteX236" fmla="*/ 710944 w 988953"/>
                    <a:gd name="connsiteY236" fmla="*/ 130330 h 448689"/>
                    <a:gd name="connsiteX237" fmla="*/ 711897 w 988953"/>
                    <a:gd name="connsiteY237" fmla="*/ 133681 h 448689"/>
                    <a:gd name="connsiteX238" fmla="*/ 716720 w 988953"/>
                    <a:gd name="connsiteY238" fmla="*/ 133525 h 448689"/>
                    <a:gd name="connsiteX239" fmla="*/ 721049 w 988953"/>
                    <a:gd name="connsiteY239" fmla="*/ 128858 h 448689"/>
                    <a:gd name="connsiteX240" fmla="*/ 723353 w 988953"/>
                    <a:gd name="connsiteY240" fmla="*/ 126658 h 448689"/>
                    <a:gd name="connsiteX241" fmla="*/ 725803 w 988953"/>
                    <a:gd name="connsiteY241" fmla="*/ 124623 h 448689"/>
                    <a:gd name="connsiteX242" fmla="*/ 730929 w 988953"/>
                    <a:gd name="connsiteY242" fmla="*/ 120831 h 448689"/>
                    <a:gd name="connsiteX243" fmla="*/ 736376 w 988953"/>
                    <a:gd name="connsiteY243" fmla="*/ 117532 h 448689"/>
                    <a:gd name="connsiteX244" fmla="*/ 742134 w 988953"/>
                    <a:gd name="connsiteY244" fmla="*/ 114700 h 448689"/>
                    <a:gd name="connsiteX245" fmla="*/ 748100 w 988953"/>
                    <a:gd name="connsiteY245" fmla="*/ 112423 h 448689"/>
                    <a:gd name="connsiteX246" fmla="*/ 754266 w 988953"/>
                    <a:gd name="connsiteY246" fmla="*/ 110604 h 448689"/>
                    <a:gd name="connsiteX247" fmla="*/ 760552 w 988953"/>
                    <a:gd name="connsiteY247" fmla="*/ 109245 h 448689"/>
                    <a:gd name="connsiteX248" fmla="*/ 766934 w 988953"/>
                    <a:gd name="connsiteY248" fmla="*/ 108336 h 448689"/>
                    <a:gd name="connsiteX249" fmla="*/ 773385 w 988953"/>
                    <a:gd name="connsiteY249" fmla="*/ 107842 h 448689"/>
                    <a:gd name="connsiteX250" fmla="*/ 779853 w 988953"/>
                    <a:gd name="connsiteY250" fmla="*/ 107712 h 448689"/>
                    <a:gd name="connsiteX251" fmla="*/ 786348 w 988953"/>
                    <a:gd name="connsiteY251" fmla="*/ 108007 h 448689"/>
                    <a:gd name="connsiteX252" fmla="*/ 792825 w 988953"/>
                    <a:gd name="connsiteY252" fmla="*/ 108665 h 448689"/>
                    <a:gd name="connsiteX253" fmla="*/ 799258 w 988953"/>
                    <a:gd name="connsiteY253" fmla="*/ 109591 h 448689"/>
                    <a:gd name="connsiteX254" fmla="*/ 805683 w 988953"/>
                    <a:gd name="connsiteY254" fmla="*/ 110829 h 448689"/>
                    <a:gd name="connsiteX255" fmla="*/ 810307 w 988953"/>
                    <a:gd name="connsiteY255" fmla="*/ 111877 h 448689"/>
                    <a:gd name="connsiteX256" fmla="*/ 812498 w 988953"/>
                    <a:gd name="connsiteY256" fmla="*/ 116068 h 448689"/>
                    <a:gd name="connsiteX257" fmla="*/ 815304 w 988953"/>
                    <a:gd name="connsiteY257" fmla="*/ 121965 h 448689"/>
                    <a:gd name="connsiteX258" fmla="*/ 817867 w 988953"/>
                    <a:gd name="connsiteY258" fmla="*/ 127940 h 448689"/>
                    <a:gd name="connsiteX259" fmla="*/ 820144 w 988953"/>
                    <a:gd name="connsiteY259" fmla="*/ 134053 h 448689"/>
                    <a:gd name="connsiteX260" fmla="*/ 822084 w 988953"/>
                    <a:gd name="connsiteY260" fmla="*/ 140253 h 448689"/>
                    <a:gd name="connsiteX261" fmla="*/ 823634 w 988953"/>
                    <a:gd name="connsiteY261" fmla="*/ 146548 h 448689"/>
                    <a:gd name="connsiteX262" fmla="*/ 824785 w 988953"/>
                    <a:gd name="connsiteY262" fmla="*/ 152886 h 448689"/>
                    <a:gd name="connsiteX263" fmla="*/ 825539 w 988953"/>
                    <a:gd name="connsiteY263" fmla="*/ 159303 h 448689"/>
                    <a:gd name="connsiteX264" fmla="*/ 825824 w 988953"/>
                    <a:gd name="connsiteY264" fmla="*/ 165719 h 448689"/>
                    <a:gd name="connsiteX265" fmla="*/ 825642 w 988953"/>
                    <a:gd name="connsiteY265" fmla="*/ 172136 h 448689"/>
                    <a:gd name="connsiteX266" fmla="*/ 824958 w 988953"/>
                    <a:gd name="connsiteY266" fmla="*/ 178509 h 448689"/>
                    <a:gd name="connsiteX267" fmla="*/ 823703 w 988953"/>
                    <a:gd name="connsiteY267" fmla="*/ 184769 h 448689"/>
                    <a:gd name="connsiteX268" fmla="*/ 821876 w 988953"/>
                    <a:gd name="connsiteY268" fmla="*/ 190900 h 448689"/>
                    <a:gd name="connsiteX269" fmla="*/ 819529 w 988953"/>
                    <a:gd name="connsiteY269" fmla="*/ 196823 h 448689"/>
                    <a:gd name="connsiteX270" fmla="*/ 818178 w 988953"/>
                    <a:gd name="connsiteY270" fmla="*/ 199724 h 448689"/>
                    <a:gd name="connsiteX271" fmla="*/ 816637 w 988953"/>
                    <a:gd name="connsiteY271" fmla="*/ 202503 h 448689"/>
                    <a:gd name="connsiteX272" fmla="*/ 813208 w 988953"/>
                    <a:gd name="connsiteY272" fmla="*/ 207880 h 448689"/>
                    <a:gd name="connsiteX273" fmla="*/ 813147 w 988953"/>
                    <a:gd name="connsiteY273" fmla="*/ 211353 h 448689"/>
                    <a:gd name="connsiteX274" fmla="*/ 817797 w 988953"/>
                    <a:gd name="connsiteY274" fmla="*/ 212634 h 448689"/>
                    <a:gd name="connsiteX275" fmla="*/ 823304 w 988953"/>
                    <a:gd name="connsiteY275" fmla="*/ 209448 h 448689"/>
                    <a:gd name="connsiteX276" fmla="*/ 826153 w 988953"/>
                    <a:gd name="connsiteY276" fmla="*/ 208019 h 448689"/>
                    <a:gd name="connsiteX277" fmla="*/ 829089 w 988953"/>
                    <a:gd name="connsiteY277" fmla="*/ 206798 h 448689"/>
                    <a:gd name="connsiteX278" fmla="*/ 835107 w 988953"/>
                    <a:gd name="connsiteY278" fmla="*/ 204677 h 448689"/>
                    <a:gd name="connsiteX279" fmla="*/ 841307 w 988953"/>
                    <a:gd name="connsiteY279" fmla="*/ 203118 h 448689"/>
                    <a:gd name="connsiteX280" fmla="*/ 847619 w 988953"/>
                    <a:gd name="connsiteY280" fmla="*/ 202140 h 448689"/>
                    <a:gd name="connsiteX281" fmla="*/ 854010 w 988953"/>
                    <a:gd name="connsiteY281" fmla="*/ 201698 h 448689"/>
                    <a:gd name="connsiteX282" fmla="*/ 860426 w 988953"/>
                    <a:gd name="connsiteY282" fmla="*/ 201784 h 448689"/>
                    <a:gd name="connsiteX283" fmla="*/ 866842 w 988953"/>
                    <a:gd name="connsiteY283" fmla="*/ 202339 h 448689"/>
                    <a:gd name="connsiteX284" fmla="*/ 873207 w 988953"/>
                    <a:gd name="connsiteY284" fmla="*/ 203343 h 448689"/>
                    <a:gd name="connsiteX285" fmla="*/ 879511 w 988953"/>
                    <a:gd name="connsiteY285" fmla="*/ 204772 h 448689"/>
                    <a:gd name="connsiteX286" fmla="*/ 885737 w 988953"/>
                    <a:gd name="connsiteY286" fmla="*/ 206547 h 448689"/>
                    <a:gd name="connsiteX287" fmla="*/ 891859 w 988953"/>
                    <a:gd name="connsiteY287" fmla="*/ 208764 h 448689"/>
                    <a:gd name="connsiteX288" fmla="*/ 897842 w 988953"/>
                    <a:gd name="connsiteY288" fmla="*/ 211292 h 448689"/>
                    <a:gd name="connsiteX289" fmla="*/ 903713 w 988953"/>
                    <a:gd name="connsiteY289" fmla="*/ 214106 h 448689"/>
                    <a:gd name="connsiteX290" fmla="*/ 909497 w 988953"/>
                    <a:gd name="connsiteY290" fmla="*/ 217137 h 448689"/>
                    <a:gd name="connsiteX291" fmla="*/ 913610 w 988953"/>
                    <a:gd name="connsiteY291" fmla="*/ 219501 h 448689"/>
                    <a:gd name="connsiteX292" fmla="*/ 914467 w 988953"/>
                    <a:gd name="connsiteY292" fmla="*/ 224168 h 448689"/>
                    <a:gd name="connsiteX293" fmla="*/ 915411 w 988953"/>
                    <a:gd name="connsiteY293" fmla="*/ 230611 h 448689"/>
                    <a:gd name="connsiteX294" fmla="*/ 916104 w 988953"/>
                    <a:gd name="connsiteY294" fmla="*/ 237105 h 448689"/>
                    <a:gd name="connsiteX295" fmla="*/ 916476 w 988953"/>
                    <a:gd name="connsiteY295" fmla="*/ 243608 h 448689"/>
                    <a:gd name="connsiteX296" fmla="*/ 916511 w 988953"/>
                    <a:gd name="connsiteY296" fmla="*/ 250094 h 448689"/>
                    <a:gd name="connsiteX297" fmla="*/ 916113 w 988953"/>
                    <a:gd name="connsiteY297" fmla="*/ 256562 h 448689"/>
                    <a:gd name="connsiteX298" fmla="*/ 915359 w 988953"/>
                    <a:gd name="connsiteY298" fmla="*/ 262978 h 448689"/>
                    <a:gd name="connsiteX299" fmla="*/ 914182 w 988953"/>
                    <a:gd name="connsiteY299" fmla="*/ 269308 h 448689"/>
                    <a:gd name="connsiteX300" fmla="*/ 912554 w 988953"/>
                    <a:gd name="connsiteY300" fmla="*/ 275543 h 448689"/>
                    <a:gd name="connsiteX301" fmla="*/ 910493 w 988953"/>
                    <a:gd name="connsiteY301" fmla="*/ 281613 h 448689"/>
                    <a:gd name="connsiteX302" fmla="*/ 907956 w 988953"/>
                    <a:gd name="connsiteY302" fmla="*/ 287501 h 448689"/>
                    <a:gd name="connsiteX303" fmla="*/ 904908 w 988953"/>
                    <a:gd name="connsiteY303" fmla="*/ 293138 h 448689"/>
                    <a:gd name="connsiteX304" fmla="*/ 901375 w 988953"/>
                    <a:gd name="connsiteY304" fmla="*/ 298437 h 448689"/>
                    <a:gd name="connsiteX305" fmla="*/ 897366 w 988953"/>
                    <a:gd name="connsiteY305" fmla="*/ 303390 h 448689"/>
                    <a:gd name="connsiteX306" fmla="*/ 895227 w 988953"/>
                    <a:gd name="connsiteY306" fmla="*/ 305754 h 448689"/>
                    <a:gd name="connsiteX307" fmla="*/ 892932 w 988953"/>
                    <a:gd name="connsiteY307" fmla="*/ 307962 h 448689"/>
                    <a:gd name="connsiteX308" fmla="*/ 888083 w 988953"/>
                    <a:gd name="connsiteY308" fmla="*/ 312101 h 448689"/>
                    <a:gd name="connsiteX309" fmla="*/ 886992 w 988953"/>
                    <a:gd name="connsiteY309" fmla="*/ 315418 h 448689"/>
                    <a:gd name="connsiteX310" fmla="*/ 891053 w 988953"/>
                    <a:gd name="connsiteY310" fmla="*/ 318007 h 448689"/>
                    <a:gd name="connsiteX311" fmla="*/ 897262 w 988953"/>
                    <a:gd name="connsiteY311" fmla="*/ 316604 h 448689"/>
                    <a:gd name="connsiteX312" fmla="*/ 900388 w 988953"/>
                    <a:gd name="connsiteY312" fmla="*/ 316059 h 448689"/>
                    <a:gd name="connsiteX313" fmla="*/ 903566 w 988953"/>
                    <a:gd name="connsiteY313" fmla="*/ 315756 h 448689"/>
                    <a:gd name="connsiteX314" fmla="*/ 909939 w 988953"/>
                    <a:gd name="connsiteY314" fmla="*/ 315522 h 448689"/>
                    <a:gd name="connsiteX315" fmla="*/ 916312 w 988953"/>
                    <a:gd name="connsiteY315" fmla="*/ 315851 h 448689"/>
                    <a:gd name="connsiteX316" fmla="*/ 922633 w 988953"/>
                    <a:gd name="connsiteY316" fmla="*/ 316751 h 448689"/>
                    <a:gd name="connsiteX317" fmla="*/ 928859 w 988953"/>
                    <a:gd name="connsiteY317" fmla="*/ 318232 h 448689"/>
                    <a:gd name="connsiteX318" fmla="*/ 934981 w 988953"/>
                    <a:gd name="connsiteY318" fmla="*/ 320206 h 448689"/>
                    <a:gd name="connsiteX319" fmla="*/ 940938 w 988953"/>
                    <a:gd name="connsiteY319" fmla="*/ 322639 h 448689"/>
                    <a:gd name="connsiteX320" fmla="*/ 946731 w 988953"/>
                    <a:gd name="connsiteY320" fmla="*/ 325471 h 448689"/>
                    <a:gd name="connsiteX321" fmla="*/ 952325 w 988953"/>
                    <a:gd name="connsiteY321" fmla="*/ 328683 h 448689"/>
                    <a:gd name="connsiteX322" fmla="*/ 957746 w 988953"/>
                    <a:gd name="connsiteY322" fmla="*/ 332225 h 448689"/>
                    <a:gd name="connsiteX323" fmla="*/ 962950 w 988953"/>
                    <a:gd name="connsiteY323" fmla="*/ 336139 h 448689"/>
                    <a:gd name="connsiteX324" fmla="*/ 967920 w 988953"/>
                    <a:gd name="connsiteY324" fmla="*/ 340321 h 448689"/>
                    <a:gd name="connsiteX325" fmla="*/ 972726 w 988953"/>
                    <a:gd name="connsiteY325" fmla="*/ 344720 h 448689"/>
                    <a:gd name="connsiteX326" fmla="*/ 977332 w 988953"/>
                    <a:gd name="connsiteY326" fmla="*/ 349353 h 448689"/>
                    <a:gd name="connsiteX327" fmla="*/ 980554 w 988953"/>
                    <a:gd name="connsiteY327" fmla="*/ 352834 h 448689"/>
                    <a:gd name="connsiteX328" fmla="*/ 980008 w 988953"/>
                    <a:gd name="connsiteY328" fmla="*/ 357527 h 448689"/>
                    <a:gd name="connsiteX329" fmla="*/ 979021 w 988953"/>
                    <a:gd name="connsiteY329" fmla="*/ 363961 h 448689"/>
                    <a:gd name="connsiteX330" fmla="*/ 977757 w 988953"/>
                    <a:gd name="connsiteY330" fmla="*/ 370351 h 448689"/>
                    <a:gd name="connsiteX331" fmla="*/ 976198 w 988953"/>
                    <a:gd name="connsiteY331" fmla="*/ 376681 h 448689"/>
                    <a:gd name="connsiteX332" fmla="*/ 974310 w 988953"/>
                    <a:gd name="connsiteY332" fmla="*/ 382889 h 448689"/>
                    <a:gd name="connsiteX333" fmla="*/ 972042 w 988953"/>
                    <a:gd name="connsiteY333" fmla="*/ 388951 h 448689"/>
                    <a:gd name="connsiteX334" fmla="*/ 969418 w 988953"/>
                    <a:gd name="connsiteY334" fmla="*/ 394856 h 448689"/>
                    <a:gd name="connsiteX335" fmla="*/ 966422 w 988953"/>
                    <a:gd name="connsiteY335" fmla="*/ 400580 h 448689"/>
                    <a:gd name="connsiteX336" fmla="*/ 963036 w 988953"/>
                    <a:gd name="connsiteY336" fmla="*/ 406044 h 448689"/>
                    <a:gd name="connsiteX337" fmla="*/ 959270 w 988953"/>
                    <a:gd name="connsiteY337" fmla="*/ 411248 h 448689"/>
                    <a:gd name="connsiteX338" fmla="*/ 955105 w 988953"/>
                    <a:gd name="connsiteY338" fmla="*/ 416123 h 448689"/>
                    <a:gd name="connsiteX339" fmla="*/ 950541 w 988953"/>
                    <a:gd name="connsiteY339" fmla="*/ 420600 h 448689"/>
                    <a:gd name="connsiteX340" fmla="*/ 945606 w 988953"/>
                    <a:gd name="connsiteY340" fmla="*/ 424652 h 448689"/>
                    <a:gd name="connsiteX341" fmla="*/ 940315 w 988953"/>
                    <a:gd name="connsiteY341" fmla="*/ 428202 h 448689"/>
                    <a:gd name="connsiteX342" fmla="*/ 937579 w 988953"/>
                    <a:gd name="connsiteY342" fmla="*/ 429830 h 448689"/>
                    <a:gd name="connsiteX343" fmla="*/ 934738 w 988953"/>
                    <a:gd name="connsiteY343" fmla="*/ 431259 h 448689"/>
                    <a:gd name="connsiteX344" fmla="*/ 928885 w 988953"/>
                    <a:gd name="connsiteY344" fmla="*/ 433787 h 448689"/>
                    <a:gd name="connsiteX345" fmla="*/ 926876 w 988953"/>
                    <a:gd name="connsiteY345" fmla="*/ 436619 h 448689"/>
                    <a:gd name="connsiteX346" fmla="*/ 929985 w 988953"/>
                    <a:gd name="connsiteY346" fmla="*/ 440299 h 448689"/>
                    <a:gd name="connsiteX347" fmla="*/ 936332 w 988953"/>
                    <a:gd name="connsiteY347" fmla="*/ 440758 h 448689"/>
                    <a:gd name="connsiteX348" fmla="*/ 939475 w 988953"/>
                    <a:gd name="connsiteY348" fmla="*/ 441200 h 448689"/>
                    <a:gd name="connsiteX349" fmla="*/ 942601 w 988953"/>
                    <a:gd name="connsiteY349" fmla="*/ 441823 h 448689"/>
                    <a:gd name="connsiteX350" fmla="*/ 948757 w 988953"/>
                    <a:gd name="connsiteY350" fmla="*/ 443477 h 448689"/>
                    <a:gd name="connsiteX351" fmla="*/ 954741 w 988953"/>
                    <a:gd name="connsiteY351" fmla="*/ 445676 h 448689"/>
                    <a:gd name="connsiteX352" fmla="*/ 960525 w 988953"/>
                    <a:gd name="connsiteY352" fmla="*/ 448421 h 448689"/>
                    <a:gd name="connsiteX353" fmla="*/ 960932 w 988953"/>
                    <a:gd name="connsiteY353" fmla="*/ 448655 h 448689"/>
                    <a:gd name="connsiteX354" fmla="*/ 974553 w 988953"/>
                    <a:gd name="connsiteY354" fmla="*/ 448655 h 448689"/>
                    <a:gd name="connsiteX355" fmla="*/ 969920 w 988953"/>
                    <a:gd name="connsiteY355" fmla="*/ 445512 h 448689"/>
                    <a:gd name="connsiteX356" fmla="*/ 963842 w 988953"/>
                    <a:gd name="connsiteY356" fmla="*/ 442057 h 448689"/>
                    <a:gd name="connsiteX357" fmla="*/ 957468 w 988953"/>
                    <a:gd name="connsiteY357" fmla="*/ 439139 h 448689"/>
                    <a:gd name="connsiteX358" fmla="*/ 950836 w 988953"/>
                    <a:gd name="connsiteY358" fmla="*/ 436809 h 448689"/>
                    <a:gd name="connsiteX359" fmla="*/ 944012 w 988953"/>
                    <a:gd name="connsiteY359" fmla="*/ 435086 h 448689"/>
                    <a:gd name="connsiteX360" fmla="*/ 942609 w 988953"/>
                    <a:gd name="connsiteY360" fmla="*/ 434818 h 448689"/>
                    <a:gd name="connsiteX361" fmla="*/ 943865 w 988953"/>
                    <a:gd name="connsiteY361" fmla="*/ 434108 h 448689"/>
                    <a:gd name="connsiteX362" fmla="*/ 949736 w 988953"/>
                    <a:gd name="connsiteY362" fmla="*/ 430272 h 448689"/>
                    <a:gd name="connsiteX363" fmla="*/ 955252 w 988953"/>
                    <a:gd name="connsiteY363" fmla="*/ 425899 h 448689"/>
                    <a:gd name="connsiteX364" fmla="*/ 960326 w 988953"/>
                    <a:gd name="connsiteY364" fmla="*/ 421059 h 448689"/>
                    <a:gd name="connsiteX365" fmla="*/ 964941 w 988953"/>
                    <a:gd name="connsiteY365" fmla="*/ 415794 h 448689"/>
                    <a:gd name="connsiteX366" fmla="*/ 969132 w 988953"/>
                    <a:gd name="connsiteY366" fmla="*/ 410200 h 448689"/>
                    <a:gd name="connsiteX367" fmla="*/ 972873 w 988953"/>
                    <a:gd name="connsiteY367" fmla="*/ 404312 h 448689"/>
                    <a:gd name="connsiteX368" fmla="*/ 976198 w 988953"/>
                    <a:gd name="connsiteY368" fmla="*/ 398190 h 448689"/>
                    <a:gd name="connsiteX369" fmla="*/ 979099 w 988953"/>
                    <a:gd name="connsiteY369" fmla="*/ 391877 h 448689"/>
                    <a:gd name="connsiteX370" fmla="*/ 981619 w 988953"/>
                    <a:gd name="connsiteY370" fmla="*/ 385418 h 448689"/>
                    <a:gd name="connsiteX371" fmla="*/ 983723 w 988953"/>
                    <a:gd name="connsiteY371" fmla="*/ 378820 h 448689"/>
                    <a:gd name="connsiteX372" fmla="*/ 985463 w 988953"/>
                    <a:gd name="connsiteY372" fmla="*/ 372152 h 448689"/>
                    <a:gd name="connsiteX373" fmla="*/ 986892 w 988953"/>
                    <a:gd name="connsiteY373" fmla="*/ 365389 h 448689"/>
                    <a:gd name="connsiteX374" fmla="*/ 988026 w 988953"/>
                    <a:gd name="connsiteY374" fmla="*/ 358609 h 448689"/>
                    <a:gd name="connsiteX375" fmla="*/ 988927 w 988953"/>
                    <a:gd name="connsiteY375" fmla="*/ 351803 h 448689"/>
                    <a:gd name="connsiteX376" fmla="*/ 987897 w 988953"/>
                    <a:gd name="connsiteY376" fmla="*/ 348686 h 448689"/>
                    <a:gd name="connsiteX377" fmla="*/ 983169 w 988953"/>
                    <a:gd name="connsiteY377" fmla="*/ 343698 h 448689"/>
                    <a:gd name="connsiteX378" fmla="*/ 978224 w 988953"/>
                    <a:gd name="connsiteY378" fmla="*/ 338910 h 448689"/>
                    <a:gd name="connsiteX379" fmla="*/ 973098 w 988953"/>
                    <a:gd name="connsiteY379" fmla="*/ 334312 h 448689"/>
                    <a:gd name="connsiteX380" fmla="*/ 967747 w 988953"/>
                    <a:gd name="connsiteY380" fmla="*/ 329948 h 448689"/>
                    <a:gd name="connsiteX381" fmla="*/ 962153 w 988953"/>
                    <a:gd name="connsiteY381" fmla="*/ 325869 h 448689"/>
                    <a:gd name="connsiteX382" fmla="*/ 956300 w 988953"/>
                    <a:gd name="connsiteY382" fmla="*/ 322146 h 448689"/>
                    <a:gd name="connsiteX383" fmla="*/ 950221 w 988953"/>
                    <a:gd name="connsiteY383" fmla="*/ 318778 h 448689"/>
                    <a:gd name="connsiteX384" fmla="*/ 943926 w 988953"/>
                    <a:gd name="connsiteY384" fmla="*/ 315781 h 448689"/>
                    <a:gd name="connsiteX385" fmla="*/ 937431 w 988953"/>
                    <a:gd name="connsiteY385" fmla="*/ 313244 h 448689"/>
                    <a:gd name="connsiteX386" fmla="*/ 930755 w 988953"/>
                    <a:gd name="connsiteY386" fmla="*/ 311201 h 448689"/>
                    <a:gd name="connsiteX387" fmla="*/ 923914 w 988953"/>
                    <a:gd name="connsiteY387" fmla="*/ 309677 h 448689"/>
                    <a:gd name="connsiteX388" fmla="*/ 916970 w 988953"/>
                    <a:gd name="connsiteY388" fmla="*/ 308768 h 448689"/>
                    <a:gd name="connsiteX389" fmla="*/ 909947 w 988953"/>
                    <a:gd name="connsiteY389" fmla="*/ 308508 h 448689"/>
                    <a:gd name="connsiteX390" fmla="*/ 902916 w 988953"/>
                    <a:gd name="connsiteY390" fmla="*/ 308854 h 448689"/>
                    <a:gd name="connsiteX391" fmla="*/ 901513 w 988953"/>
                    <a:gd name="connsiteY391" fmla="*/ 309027 h 448689"/>
                    <a:gd name="connsiteX392" fmla="*/ 902475 w 988953"/>
                    <a:gd name="connsiteY392" fmla="*/ 307988 h 448689"/>
                    <a:gd name="connsiteX393" fmla="*/ 906960 w 988953"/>
                    <a:gd name="connsiteY393" fmla="*/ 302568 h 448689"/>
                    <a:gd name="connsiteX394" fmla="*/ 910926 w 988953"/>
                    <a:gd name="connsiteY394" fmla="*/ 296775 h 448689"/>
                    <a:gd name="connsiteX395" fmla="*/ 914346 w 988953"/>
                    <a:gd name="connsiteY395" fmla="*/ 290661 h 448689"/>
                    <a:gd name="connsiteX396" fmla="*/ 917212 w 988953"/>
                    <a:gd name="connsiteY396" fmla="*/ 284271 h 448689"/>
                    <a:gd name="connsiteX397" fmla="*/ 919559 w 988953"/>
                    <a:gd name="connsiteY397" fmla="*/ 277699 h 448689"/>
                    <a:gd name="connsiteX398" fmla="*/ 921403 w 988953"/>
                    <a:gd name="connsiteY398" fmla="*/ 270962 h 448689"/>
                    <a:gd name="connsiteX399" fmla="*/ 922771 w 988953"/>
                    <a:gd name="connsiteY399" fmla="*/ 264130 h 448689"/>
                    <a:gd name="connsiteX400" fmla="*/ 923681 w 988953"/>
                    <a:gd name="connsiteY400" fmla="*/ 257263 h 448689"/>
                    <a:gd name="connsiteX401" fmla="*/ 924200 w 988953"/>
                    <a:gd name="connsiteY401" fmla="*/ 250336 h 448689"/>
                    <a:gd name="connsiteX402" fmla="*/ 924252 w 988953"/>
                    <a:gd name="connsiteY402" fmla="*/ 243426 h 448689"/>
                    <a:gd name="connsiteX403" fmla="*/ 923949 w 988953"/>
                    <a:gd name="connsiteY403" fmla="*/ 236525 h 448689"/>
                    <a:gd name="connsiteX404" fmla="*/ 923334 w 988953"/>
                    <a:gd name="connsiteY404" fmla="*/ 229649 h 448689"/>
                    <a:gd name="connsiteX405" fmla="*/ 922425 w 988953"/>
                    <a:gd name="connsiteY405" fmla="*/ 222835 h 448689"/>
                    <a:gd name="connsiteX406" fmla="*/ 921256 w 988953"/>
                    <a:gd name="connsiteY406" fmla="*/ 216063 h 448689"/>
                    <a:gd name="connsiteX407" fmla="*/ 919369 w 988953"/>
                    <a:gd name="connsiteY407" fmla="*/ 213388 h 448689"/>
                    <a:gd name="connsiteX408" fmla="*/ 913376 w 988953"/>
                    <a:gd name="connsiteY408" fmla="*/ 210019 h 448689"/>
                    <a:gd name="connsiteX409" fmla="*/ 907246 w 988953"/>
                    <a:gd name="connsiteY409" fmla="*/ 206893 h 448689"/>
                    <a:gd name="connsiteX410" fmla="*/ 900985 w 988953"/>
                    <a:gd name="connsiteY410" fmla="*/ 203992 h 448689"/>
                    <a:gd name="connsiteX411" fmla="*/ 894577 w 988953"/>
                    <a:gd name="connsiteY411" fmla="*/ 201412 h 448689"/>
                    <a:gd name="connsiteX412" fmla="*/ 888040 w 988953"/>
                    <a:gd name="connsiteY412" fmla="*/ 199152 h 448689"/>
                    <a:gd name="connsiteX413" fmla="*/ 881355 w 988953"/>
                    <a:gd name="connsiteY413" fmla="*/ 197316 h 448689"/>
                    <a:gd name="connsiteX414" fmla="*/ 874566 w 988953"/>
                    <a:gd name="connsiteY414" fmla="*/ 195896 h 448689"/>
                    <a:gd name="connsiteX415" fmla="*/ 867665 w 988953"/>
                    <a:gd name="connsiteY415" fmla="*/ 194901 h 448689"/>
                    <a:gd name="connsiteX416" fmla="*/ 860703 w 988953"/>
                    <a:gd name="connsiteY416" fmla="*/ 194407 h 448689"/>
                    <a:gd name="connsiteX417" fmla="*/ 853724 w 988953"/>
                    <a:gd name="connsiteY417" fmla="*/ 194407 h 448689"/>
                    <a:gd name="connsiteX418" fmla="*/ 846736 w 988953"/>
                    <a:gd name="connsiteY418" fmla="*/ 194970 h 448689"/>
                    <a:gd name="connsiteX419" fmla="*/ 839817 w 988953"/>
                    <a:gd name="connsiteY419" fmla="*/ 196147 h 448689"/>
                    <a:gd name="connsiteX420" fmla="*/ 833037 w 988953"/>
                    <a:gd name="connsiteY420" fmla="*/ 197957 h 448689"/>
                    <a:gd name="connsiteX421" fmla="*/ 826422 w 988953"/>
                    <a:gd name="connsiteY421" fmla="*/ 200373 h 448689"/>
                    <a:gd name="connsiteX422" fmla="*/ 825132 w 988953"/>
                    <a:gd name="connsiteY422" fmla="*/ 200945 h 448689"/>
                    <a:gd name="connsiteX423" fmla="*/ 825746 w 988953"/>
                    <a:gd name="connsiteY423" fmla="*/ 199663 h 448689"/>
                    <a:gd name="connsiteX424" fmla="*/ 828448 w 988953"/>
                    <a:gd name="connsiteY424" fmla="*/ 193169 h 448689"/>
                    <a:gd name="connsiteX425" fmla="*/ 830535 w 988953"/>
                    <a:gd name="connsiteY425" fmla="*/ 186458 h 448689"/>
                    <a:gd name="connsiteX426" fmla="*/ 831981 w 988953"/>
                    <a:gd name="connsiteY426" fmla="*/ 179600 h 448689"/>
                    <a:gd name="connsiteX427" fmla="*/ 832856 w 988953"/>
                    <a:gd name="connsiteY427" fmla="*/ 172655 h 448689"/>
                    <a:gd name="connsiteX428" fmla="*/ 833141 w 988953"/>
                    <a:gd name="connsiteY428" fmla="*/ 165667 h 448689"/>
                    <a:gd name="connsiteX429" fmla="*/ 832925 w 988953"/>
                    <a:gd name="connsiteY429" fmla="*/ 158679 h 448689"/>
                    <a:gd name="connsiteX430" fmla="*/ 832223 w 988953"/>
                    <a:gd name="connsiteY430" fmla="*/ 151769 h 448689"/>
                    <a:gd name="connsiteX431" fmla="*/ 831072 w 988953"/>
                    <a:gd name="connsiteY431" fmla="*/ 144912 h 448689"/>
                    <a:gd name="connsiteX432" fmla="*/ 829504 w 988953"/>
                    <a:gd name="connsiteY432" fmla="*/ 138166 h 448689"/>
                    <a:gd name="connsiteX433" fmla="*/ 827539 w 988953"/>
                    <a:gd name="connsiteY433" fmla="*/ 131525 h 448689"/>
                    <a:gd name="connsiteX434" fmla="*/ 825201 w 988953"/>
                    <a:gd name="connsiteY434" fmla="*/ 125030 h 448689"/>
                    <a:gd name="connsiteX435" fmla="*/ 822586 w 988953"/>
                    <a:gd name="connsiteY435" fmla="*/ 118649 h 448689"/>
                    <a:gd name="connsiteX436" fmla="*/ 819694 w 988953"/>
                    <a:gd name="connsiteY436" fmla="*/ 112405 h 448689"/>
                    <a:gd name="connsiteX437" fmla="*/ 816594 w 988953"/>
                    <a:gd name="connsiteY437" fmla="*/ 106266 h 448689"/>
                    <a:gd name="connsiteX438" fmla="*/ 813996 w 988953"/>
                    <a:gd name="connsiteY438" fmla="*/ 104274 h 448689"/>
                    <a:gd name="connsiteX439" fmla="*/ 807277 w 988953"/>
                    <a:gd name="connsiteY439" fmla="*/ 102820 h 448689"/>
                    <a:gd name="connsiteX440" fmla="*/ 800497 w 988953"/>
                    <a:gd name="connsiteY440" fmla="*/ 101634 h 448689"/>
                    <a:gd name="connsiteX441" fmla="*/ 793682 w 988953"/>
                    <a:gd name="connsiteY441" fmla="*/ 100733 h 448689"/>
                    <a:gd name="connsiteX442" fmla="*/ 786781 w 988953"/>
                    <a:gd name="connsiteY442" fmla="*/ 100144 h 448689"/>
                    <a:gd name="connsiteX443" fmla="*/ 779879 w 988953"/>
                    <a:gd name="connsiteY443" fmla="*/ 99936 h 448689"/>
                    <a:gd name="connsiteX444" fmla="*/ 772943 w 988953"/>
                    <a:gd name="connsiteY444" fmla="*/ 100153 h 448689"/>
                    <a:gd name="connsiteX445" fmla="*/ 766016 w 988953"/>
                    <a:gd name="connsiteY445" fmla="*/ 100776 h 448689"/>
                    <a:gd name="connsiteX446" fmla="*/ 759141 w 988953"/>
                    <a:gd name="connsiteY446" fmla="*/ 101859 h 448689"/>
                    <a:gd name="connsiteX447" fmla="*/ 752352 w 988953"/>
                    <a:gd name="connsiteY447" fmla="*/ 103434 h 448689"/>
                    <a:gd name="connsiteX448" fmla="*/ 745676 w 988953"/>
                    <a:gd name="connsiteY448" fmla="*/ 105495 h 448689"/>
                    <a:gd name="connsiteX449" fmla="*/ 739164 w 988953"/>
                    <a:gd name="connsiteY449" fmla="*/ 108102 h 448689"/>
                    <a:gd name="connsiteX450" fmla="*/ 732904 w 988953"/>
                    <a:gd name="connsiteY450" fmla="*/ 111262 h 448689"/>
                    <a:gd name="connsiteX451" fmla="*/ 726946 w 988953"/>
                    <a:gd name="connsiteY451" fmla="*/ 115003 h 448689"/>
                    <a:gd name="connsiteX452" fmla="*/ 721352 w 988953"/>
                    <a:gd name="connsiteY452" fmla="*/ 119246 h 448689"/>
                    <a:gd name="connsiteX453" fmla="*/ 720270 w 988953"/>
                    <a:gd name="connsiteY453" fmla="*/ 120173 h 448689"/>
                    <a:gd name="connsiteX454" fmla="*/ 720486 w 988953"/>
                    <a:gd name="connsiteY454" fmla="*/ 118770 h 448689"/>
                    <a:gd name="connsiteX455" fmla="*/ 721136 w 988953"/>
                    <a:gd name="connsiteY455" fmla="*/ 111756 h 448689"/>
                    <a:gd name="connsiteX456" fmla="*/ 721162 w 988953"/>
                    <a:gd name="connsiteY456" fmla="*/ 104725 h 448689"/>
                    <a:gd name="connsiteX457" fmla="*/ 720538 w 988953"/>
                    <a:gd name="connsiteY457" fmla="*/ 97737 h 448689"/>
                    <a:gd name="connsiteX458" fmla="*/ 719292 w 988953"/>
                    <a:gd name="connsiteY458" fmla="*/ 90853 h 448689"/>
                    <a:gd name="connsiteX459" fmla="*/ 717534 w 988953"/>
                    <a:gd name="connsiteY459" fmla="*/ 84090 h 448689"/>
                    <a:gd name="connsiteX460" fmla="*/ 715265 w 988953"/>
                    <a:gd name="connsiteY460" fmla="*/ 77500 h 448689"/>
                    <a:gd name="connsiteX461" fmla="*/ 712546 w 988953"/>
                    <a:gd name="connsiteY461" fmla="*/ 71084 h 448689"/>
                    <a:gd name="connsiteX462" fmla="*/ 709420 w 988953"/>
                    <a:gd name="connsiteY462" fmla="*/ 64876 h 448689"/>
                    <a:gd name="connsiteX463" fmla="*/ 705957 w 988953"/>
                    <a:gd name="connsiteY463" fmla="*/ 58875 h 448689"/>
                    <a:gd name="connsiteX464" fmla="*/ 702103 w 988953"/>
                    <a:gd name="connsiteY464" fmla="*/ 53134 h 448689"/>
                    <a:gd name="connsiteX465" fmla="*/ 697973 w 988953"/>
                    <a:gd name="connsiteY465" fmla="*/ 47601 h 448689"/>
                    <a:gd name="connsiteX466" fmla="*/ 693583 w 988953"/>
                    <a:gd name="connsiteY466" fmla="*/ 42284 h 448689"/>
                    <a:gd name="connsiteX467" fmla="*/ 688993 w 988953"/>
                    <a:gd name="connsiteY467" fmla="*/ 37158 h 448689"/>
                    <a:gd name="connsiteX468" fmla="*/ 684222 w 988953"/>
                    <a:gd name="connsiteY468" fmla="*/ 32205 h 448689"/>
                    <a:gd name="connsiteX469" fmla="*/ 681157 w 988953"/>
                    <a:gd name="connsiteY469" fmla="*/ 31079 h 448689"/>
                    <a:gd name="connsiteX470" fmla="*/ 674299 w 988953"/>
                    <a:gd name="connsiteY470" fmla="*/ 31677 h 448689"/>
                    <a:gd name="connsiteX471" fmla="*/ 667467 w 988953"/>
                    <a:gd name="connsiteY471" fmla="*/ 32525 h 448689"/>
                    <a:gd name="connsiteX472" fmla="*/ 660678 w 988953"/>
                    <a:gd name="connsiteY472" fmla="*/ 33685 h 448689"/>
                    <a:gd name="connsiteX473" fmla="*/ 653941 w 988953"/>
                    <a:gd name="connsiteY473" fmla="*/ 35149 h 448689"/>
                    <a:gd name="connsiteX474" fmla="*/ 647265 w 988953"/>
                    <a:gd name="connsiteY474" fmla="*/ 36976 h 448689"/>
                    <a:gd name="connsiteX475" fmla="*/ 640702 w 988953"/>
                    <a:gd name="connsiteY475" fmla="*/ 39227 h 448689"/>
                    <a:gd name="connsiteX476" fmla="*/ 634285 w 988953"/>
                    <a:gd name="connsiteY476" fmla="*/ 41886 h 448689"/>
                    <a:gd name="connsiteX477" fmla="*/ 628016 w 988953"/>
                    <a:gd name="connsiteY477" fmla="*/ 44951 h 448689"/>
                    <a:gd name="connsiteX478" fmla="*/ 621998 w 988953"/>
                    <a:gd name="connsiteY478" fmla="*/ 48449 h 448689"/>
                    <a:gd name="connsiteX479" fmla="*/ 616222 w 988953"/>
                    <a:gd name="connsiteY479" fmla="*/ 52372 h 448689"/>
                    <a:gd name="connsiteX480" fmla="*/ 610784 w 988953"/>
                    <a:gd name="connsiteY480" fmla="*/ 56788 h 448689"/>
                    <a:gd name="connsiteX481" fmla="*/ 605727 w 988953"/>
                    <a:gd name="connsiteY481" fmla="*/ 61672 h 448689"/>
                    <a:gd name="connsiteX482" fmla="*/ 601147 w 988953"/>
                    <a:gd name="connsiteY482" fmla="*/ 66971 h 448689"/>
                    <a:gd name="connsiteX483" fmla="*/ 597060 w 988953"/>
                    <a:gd name="connsiteY483" fmla="*/ 72678 h 448689"/>
                    <a:gd name="connsiteX484" fmla="*/ 596289 w 988953"/>
                    <a:gd name="connsiteY484" fmla="*/ 73898 h 448689"/>
                    <a:gd name="connsiteX485" fmla="*/ 596090 w 988953"/>
                    <a:gd name="connsiteY485" fmla="*/ 72470 h 448689"/>
                    <a:gd name="connsiteX486" fmla="*/ 594661 w 988953"/>
                    <a:gd name="connsiteY486" fmla="*/ 65603 h 448689"/>
                    <a:gd name="connsiteX487" fmla="*/ 592592 w 988953"/>
                    <a:gd name="connsiteY487" fmla="*/ 58883 h 448689"/>
                    <a:gd name="connsiteX488" fmla="*/ 589942 w 988953"/>
                    <a:gd name="connsiteY488" fmla="*/ 52398 h 448689"/>
                    <a:gd name="connsiteX489" fmla="*/ 586729 w 988953"/>
                    <a:gd name="connsiteY489" fmla="*/ 46163 h 448689"/>
                    <a:gd name="connsiteX490" fmla="*/ 583049 w 988953"/>
                    <a:gd name="connsiteY490" fmla="*/ 40223 h 448689"/>
                    <a:gd name="connsiteX491" fmla="*/ 578936 w 988953"/>
                    <a:gd name="connsiteY491" fmla="*/ 34604 h 448689"/>
                    <a:gd name="connsiteX492" fmla="*/ 574442 w 988953"/>
                    <a:gd name="connsiteY492" fmla="*/ 29278 h 448689"/>
                    <a:gd name="connsiteX493" fmla="*/ 569619 w 988953"/>
                    <a:gd name="connsiteY493" fmla="*/ 24265 h 448689"/>
                    <a:gd name="connsiteX494" fmla="*/ 564545 w 988953"/>
                    <a:gd name="connsiteY494" fmla="*/ 19554 h 448689"/>
                    <a:gd name="connsiteX495" fmla="*/ 559168 w 988953"/>
                    <a:gd name="connsiteY495" fmla="*/ 15199 h 448689"/>
                    <a:gd name="connsiteX496" fmla="*/ 553574 w 988953"/>
                    <a:gd name="connsiteY496" fmla="*/ 11120 h 448689"/>
                    <a:gd name="connsiteX497" fmla="*/ 547833 w 988953"/>
                    <a:gd name="connsiteY497" fmla="*/ 7336 h 448689"/>
                    <a:gd name="connsiteX498" fmla="*/ 541910 w 988953"/>
                    <a:gd name="connsiteY498" fmla="*/ 3794 h 448689"/>
                    <a:gd name="connsiteX499" fmla="*/ 535909 w 988953"/>
                    <a:gd name="connsiteY499" fmla="*/ 478 h 448689"/>
                    <a:gd name="connsiteX500" fmla="*/ 532636 w 988953"/>
                    <a:gd name="connsiteY500" fmla="*/ 279 h 448689"/>
                    <a:gd name="connsiteX501" fmla="*/ 526280 w 988953"/>
                    <a:gd name="connsiteY501" fmla="*/ 2885 h 448689"/>
                    <a:gd name="connsiteX502" fmla="*/ 519994 w 988953"/>
                    <a:gd name="connsiteY502" fmla="*/ 5725 h 448689"/>
                    <a:gd name="connsiteX503" fmla="*/ 513846 w 988953"/>
                    <a:gd name="connsiteY503" fmla="*/ 8817 h 448689"/>
                    <a:gd name="connsiteX504" fmla="*/ 507828 w 988953"/>
                    <a:gd name="connsiteY504" fmla="*/ 12202 h 448689"/>
                    <a:gd name="connsiteX505" fmla="*/ 501983 w 988953"/>
                    <a:gd name="connsiteY505" fmla="*/ 15926 h 448689"/>
                    <a:gd name="connsiteX506" fmla="*/ 496389 w 988953"/>
                    <a:gd name="connsiteY506" fmla="*/ 20021 h 448689"/>
                    <a:gd name="connsiteX507" fmla="*/ 491038 w 988953"/>
                    <a:gd name="connsiteY507" fmla="*/ 24420 h 448689"/>
                    <a:gd name="connsiteX508" fmla="*/ 485955 w 988953"/>
                    <a:gd name="connsiteY508" fmla="*/ 29209 h 448689"/>
                    <a:gd name="connsiteX509" fmla="*/ 481227 w 988953"/>
                    <a:gd name="connsiteY509" fmla="*/ 34335 h 448689"/>
                    <a:gd name="connsiteX510" fmla="*/ 476880 w 988953"/>
                    <a:gd name="connsiteY510" fmla="*/ 39799 h 448689"/>
                    <a:gd name="connsiteX511" fmla="*/ 472975 w 988953"/>
                    <a:gd name="connsiteY511" fmla="*/ 45618 h 448689"/>
                    <a:gd name="connsiteX512" fmla="*/ 469572 w 988953"/>
                    <a:gd name="connsiteY512" fmla="*/ 51748 h 448689"/>
                    <a:gd name="connsiteX513" fmla="*/ 466749 w 988953"/>
                    <a:gd name="connsiteY513" fmla="*/ 58182 h 448689"/>
                    <a:gd name="connsiteX514" fmla="*/ 464524 w 988953"/>
                    <a:gd name="connsiteY514" fmla="*/ 64867 h 448689"/>
                    <a:gd name="connsiteX515" fmla="*/ 464160 w 988953"/>
                    <a:gd name="connsiteY515" fmla="*/ 66218 h 448689"/>
                    <a:gd name="connsiteX516" fmla="*/ 463554 w 988953"/>
                    <a:gd name="connsiteY516" fmla="*/ 64945 h 448689"/>
                    <a:gd name="connsiteX517" fmla="*/ 460151 w 988953"/>
                    <a:gd name="connsiteY517" fmla="*/ 58788 h 448689"/>
                    <a:gd name="connsiteX518" fmla="*/ 456194 w 988953"/>
                    <a:gd name="connsiteY518" fmla="*/ 52987 h 448689"/>
                    <a:gd name="connsiteX519" fmla="*/ 451743 w 988953"/>
                    <a:gd name="connsiteY519" fmla="*/ 47558 h 448689"/>
                    <a:gd name="connsiteX520" fmla="*/ 446851 w 988953"/>
                    <a:gd name="connsiteY520" fmla="*/ 42553 h 448689"/>
                    <a:gd name="connsiteX521" fmla="*/ 441594 w 988953"/>
                    <a:gd name="connsiteY521" fmla="*/ 37963 h 448689"/>
                    <a:gd name="connsiteX522" fmla="*/ 436001 w 988953"/>
                    <a:gd name="connsiteY522" fmla="*/ 33798 h 448689"/>
                    <a:gd name="connsiteX523" fmla="*/ 430156 w 988953"/>
                    <a:gd name="connsiteY523" fmla="*/ 30023 h 448689"/>
                    <a:gd name="connsiteX524" fmla="*/ 424077 w 988953"/>
                    <a:gd name="connsiteY524" fmla="*/ 26654 h 448689"/>
                    <a:gd name="connsiteX525" fmla="*/ 417808 w 988953"/>
                    <a:gd name="connsiteY525" fmla="*/ 23658 h 448689"/>
                    <a:gd name="connsiteX526" fmla="*/ 411400 w 988953"/>
                    <a:gd name="connsiteY526" fmla="*/ 21060 h 448689"/>
                    <a:gd name="connsiteX527" fmla="*/ 404863 w 988953"/>
                    <a:gd name="connsiteY527" fmla="*/ 18818 h 448689"/>
                    <a:gd name="connsiteX528" fmla="*/ 398238 w 988953"/>
                    <a:gd name="connsiteY528" fmla="*/ 16904 h 448689"/>
                    <a:gd name="connsiteX529" fmla="*/ 391562 w 988953"/>
                    <a:gd name="connsiteY529" fmla="*/ 15250 h 448689"/>
                    <a:gd name="connsiteX530" fmla="*/ 384843 w 988953"/>
                    <a:gd name="connsiteY530" fmla="*/ 13865 h 448689"/>
                    <a:gd name="connsiteX531" fmla="*/ 381656 w 988953"/>
                    <a:gd name="connsiteY531" fmla="*/ 14653 h 448689"/>
                    <a:gd name="connsiteX532" fmla="*/ 376331 w 988953"/>
                    <a:gd name="connsiteY532" fmla="*/ 19008 h 448689"/>
                    <a:gd name="connsiteX533" fmla="*/ 371187 w 988953"/>
                    <a:gd name="connsiteY533" fmla="*/ 23555 h 448689"/>
                    <a:gd name="connsiteX534" fmla="*/ 366217 w 988953"/>
                    <a:gd name="connsiteY534" fmla="*/ 28334 h 448689"/>
                    <a:gd name="connsiteX535" fmla="*/ 361455 w 988953"/>
                    <a:gd name="connsiteY535" fmla="*/ 33357 h 448689"/>
                    <a:gd name="connsiteX536" fmla="*/ 356969 w 988953"/>
                    <a:gd name="connsiteY536" fmla="*/ 38621 h 448689"/>
                    <a:gd name="connsiteX537" fmla="*/ 352821 w 988953"/>
                    <a:gd name="connsiteY537" fmla="*/ 44172 h 448689"/>
                    <a:gd name="connsiteX538" fmla="*/ 349003 w 988953"/>
                    <a:gd name="connsiteY538" fmla="*/ 49991 h 448689"/>
                    <a:gd name="connsiteX539" fmla="*/ 345574 w 988953"/>
                    <a:gd name="connsiteY539" fmla="*/ 56026 h 448689"/>
                    <a:gd name="connsiteX540" fmla="*/ 342534 w 988953"/>
                    <a:gd name="connsiteY540" fmla="*/ 62321 h 448689"/>
                    <a:gd name="connsiteX541" fmla="*/ 339997 w 988953"/>
                    <a:gd name="connsiteY541" fmla="*/ 68833 h 448689"/>
                    <a:gd name="connsiteX542" fmla="*/ 337980 w 988953"/>
                    <a:gd name="connsiteY542" fmla="*/ 75544 h 448689"/>
                    <a:gd name="connsiteX543" fmla="*/ 336560 w 988953"/>
                    <a:gd name="connsiteY543" fmla="*/ 82410 h 448689"/>
                    <a:gd name="connsiteX544" fmla="*/ 335754 w 988953"/>
                    <a:gd name="connsiteY544" fmla="*/ 89381 h 448689"/>
                    <a:gd name="connsiteX545" fmla="*/ 335590 w 988953"/>
                    <a:gd name="connsiteY545" fmla="*/ 96403 h 448689"/>
                    <a:gd name="connsiteX546" fmla="*/ 335650 w 988953"/>
                    <a:gd name="connsiteY546" fmla="*/ 97841 h 448689"/>
                    <a:gd name="connsiteX547" fmla="*/ 334681 w 988953"/>
                    <a:gd name="connsiteY547" fmla="*/ 96793 h 448689"/>
                    <a:gd name="connsiteX548" fmla="*/ 329624 w 988953"/>
                    <a:gd name="connsiteY548" fmla="*/ 91918 h 448689"/>
                    <a:gd name="connsiteX549" fmla="*/ 324142 w 988953"/>
                    <a:gd name="connsiteY549" fmla="*/ 87528 h 448689"/>
                    <a:gd name="connsiteX550" fmla="*/ 318289 w 988953"/>
                    <a:gd name="connsiteY550" fmla="*/ 83657 h 448689"/>
                    <a:gd name="connsiteX551" fmla="*/ 312132 w 988953"/>
                    <a:gd name="connsiteY551" fmla="*/ 80332 h 448689"/>
                    <a:gd name="connsiteX552" fmla="*/ 305733 w 988953"/>
                    <a:gd name="connsiteY552" fmla="*/ 77500 h 448689"/>
                    <a:gd name="connsiteX553" fmla="*/ 299161 w 988953"/>
                    <a:gd name="connsiteY553" fmla="*/ 75154 h 448689"/>
                    <a:gd name="connsiteX554" fmla="*/ 292468 w 988953"/>
                    <a:gd name="connsiteY554" fmla="*/ 73284 h 448689"/>
                    <a:gd name="connsiteX555" fmla="*/ 285670 w 988953"/>
                    <a:gd name="connsiteY555" fmla="*/ 71838 h 448689"/>
                    <a:gd name="connsiteX556" fmla="*/ 278821 w 988953"/>
                    <a:gd name="connsiteY556" fmla="*/ 70816 h 448689"/>
                    <a:gd name="connsiteX557" fmla="*/ 271911 w 988953"/>
                    <a:gd name="connsiteY557" fmla="*/ 70244 h 448689"/>
                    <a:gd name="connsiteX558" fmla="*/ 265010 w 988953"/>
                    <a:gd name="connsiteY558" fmla="*/ 70045 h 448689"/>
                    <a:gd name="connsiteX559" fmla="*/ 258117 w 988953"/>
                    <a:gd name="connsiteY559" fmla="*/ 70149 h 448689"/>
                    <a:gd name="connsiteX560" fmla="*/ 251233 w 988953"/>
                    <a:gd name="connsiteY560" fmla="*/ 70556 h 448689"/>
                    <a:gd name="connsiteX561" fmla="*/ 244401 w 988953"/>
                    <a:gd name="connsiteY561" fmla="*/ 71197 h 448689"/>
                    <a:gd name="connsiteX562" fmla="*/ 241587 w 988953"/>
                    <a:gd name="connsiteY562" fmla="*/ 72894 h 448689"/>
                    <a:gd name="connsiteX563" fmla="*/ 241535 w 988953"/>
                    <a:gd name="connsiteY563" fmla="*/ 72972 h 448689"/>
                    <a:gd name="connsiteX564" fmla="*/ 237820 w 988953"/>
                    <a:gd name="connsiteY564" fmla="*/ 78566 h 448689"/>
                    <a:gd name="connsiteX565" fmla="*/ 234244 w 988953"/>
                    <a:gd name="connsiteY565" fmla="*/ 84445 h 448689"/>
                    <a:gd name="connsiteX566" fmla="*/ 230875 w 988953"/>
                    <a:gd name="connsiteY566" fmla="*/ 90524 h 448689"/>
                    <a:gd name="connsiteX567" fmla="*/ 227819 w 988953"/>
                    <a:gd name="connsiteY567" fmla="*/ 96698 h 448689"/>
                    <a:gd name="connsiteX568" fmla="*/ 225074 w 988953"/>
                    <a:gd name="connsiteY568" fmla="*/ 103054 h 448689"/>
                    <a:gd name="connsiteX569" fmla="*/ 222745 w 988953"/>
                    <a:gd name="connsiteY569" fmla="*/ 109600 h 448689"/>
                    <a:gd name="connsiteX570" fmla="*/ 220796 w 988953"/>
                    <a:gd name="connsiteY570" fmla="*/ 116267 h 448689"/>
                    <a:gd name="connsiteX571" fmla="*/ 219290 w 988953"/>
                    <a:gd name="connsiteY571" fmla="*/ 123065 h 448689"/>
                    <a:gd name="connsiteX572" fmla="*/ 218268 w 988953"/>
                    <a:gd name="connsiteY572" fmla="*/ 129966 h 448689"/>
                    <a:gd name="connsiteX573" fmla="*/ 217766 w 988953"/>
                    <a:gd name="connsiteY573" fmla="*/ 136945 h 448689"/>
                    <a:gd name="connsiteX574" fmla="*/ 217800 w 988953"/>
                    <a:gd name="connsiteY574" fmla="*/ 143942 h 448689"/>
                    <a:gd name="connsiteX575" fmla="*/ 218458 w 988953"/>
                    <a:gd name="connsiteY575" fmla="*/ 150930 h 448689"/>
                    <a:gd name="connsiteX576" fmla="*/ 219757 w 988953"/>
                    <a:gd name="connsiteY576" fmla="*/ 157848 h 448689"/>
                    <a:gd name="connsiteX577" fmla="*/ 221671 w 988953"/>
                    <a:gd name="connsiteY577" fmla="*/ 164611 h 448689"/>
                    <a:gd name="connsiteX578" fmla="*/ 222147 w 988953"/>
                    <a:gd name="connsiteY578" fmla="*/ 165945 h 448689"/>
                    <a:gd name="connsiteX579" fmla="*/ 220917 w 988953"/>
                    <a:gd name="connsiteY579" fmla="*/ 165235 h 448689"/>
                    <a:gd name="connsiteX580" fmla="*/ 214640 w 988953"/>
                    <a:gd name="connsiteY580" fmla="*/ 162065 h 448689"/>
                    <a:gd name="connsiteX581" fmla="*/ 208102 w 988953"/>
                    <a:gd name="connsiteY581" fmla="*/ 159467 h 448689"/>
                    <a:gd name="connsiteX582" fmla="*/ 201374 w 988953"/>
                    <a:gd name="connsiteY582" fmla="*/ 157493 h 448689"/>
                    <a:gd name="connsiteX583" fmla="*/ 194490 w 988953"/>
                    <a:gd name="connsiteY583" fmla="*/ 156134 h 448689"/>
                    <a:gd name="connsiteX584" fmla="*/ 187554 w 988953"/>
                    <a:gd name="connsiteY584" fmla="*/ 155303 h 448689"/>
                    <a:gd name="connsiteX585" fmla="*/ 180592 w 988953"/>
                    <a:gd name="connsiteY585" fmla="*/ 154999 h 448689"/>
                    <a:gd name="connsiteX586" fmla="*/ 173630 w 988953"/>
                    <a:gd name="connsiteY586" fmla="*/ 155190 h 448689"/>
                    <a:gd name="connsiteX587" fmla="*/ 166712 w 988953"/>
                    <a:gd name="connsiteY587" fmla="*/ 155822 h 448689"/>
                    <a:gd name="connsiteX588" fmla="*/ 159862 w 988953"/>
                    <a:gd name="connsiteY588" fmla="*/ 156870 h 448689"/>
                    <a:gd name="connsiteX589" fmla="*/ 153091 w 988953"/>
                    <a:gd name="connsiteY589" fmla="*/ 158342 h 448689"/>
                    <a:gd name="connsiteX590" fmla="*/ 146432 w 988953"/>
                    <a:gd name="connsiteY590" fmla="*/ 160186 h 448689"/>
                    <a:gd name="connsiteX591" fmla="*/ 139886 w 988953"/>
                    <a:gd name="connsiteY591" fmla="*/ 162316 h 448689"/>
                    <a:gd name="connsiteX592" fmla="*/ 133435 w 988953"/>
                    <a:gd name="connsiteY592" fmla="*/ 164706 h 448689"/>
                    <a:gd name="connsiteX593" fmla="*/ 127088 w 988953"/>
                    <a:gd name="connsiteY593" fmla="*/ 167356 h 448689"/>
                    <a:gd name="connsiteX594" fmla="*/ 124905 w 988953"/>
                    <a:gd name="connsiteY594" fmla="*/ 169798 h 448689"/>
                    <a:gd name="connsiteX595" fmla="*/ 122966 w 988953"/>
                    <a:gd name="connsiteY595" fmla="*/ 176396 h 448689"/>
                    <a:gd name="connsiteX596" fmla="*/ 121277 w 988953"/>
                    <a:gd name="connsiteY596" fmla="*/ 183072 h 448689"/>
                    <a:gd name="connsiteX597" fmla="*/ 119866 w 988953"/>
                    <a:gd name="connsiteY597" fmla="*/ 189800 h 448689"/>
                    <a:gd name="connsiteX598" fmla="*/ 118749 w 988953"/>
                    <a:gd name="connsiteY598" fmla="*/ 196624 h 448689"/>
                    <a:gd name="connsiteX599" fmla="*/ 118004 w 988953"/>
                    <a:gd name="connsiteY599" fmla="*/ 203499 h 448689"/>
                    <a:gd name="connsiteX600" fmla="*/ 117718 w 988953"/>
                    <a:gd name="connsiteY600" fmla="*/ 210435 h 448689"/>
                    <a:gd name="connsiteX601" fmla="*/ 117831 w 988953"/>
                    <a:gd name="connsiteY601" fmla="*/ 217371 h 448689"/>
                    <a:gd name="connsiteX602" fmla="*/ 118403 w 988953"/>
                    <a:gd name="connsiteY602" fmla="*/ 224324 h 448689"/>
                    <a:gd name="connsiteX603" fmla="*/ 119450 w 988953"/>
                    <a:gd name="connsiteY603" fmla="*/ 231208 h 448689"/>
                    <a:gd name="connsiteX604" fmla="*/ 121018 w 988953"/>
                    <a:gd name="connsiteY604" fmla="*/ 238031 h 448689"/>
                    <a:gd name="connsiteX605" fmla="*/ 123130 w 988953"/>
                    <a:gd name="connsiteY605" fmla="*/ 244708 h 448689"/>
                    <a:gd name="connsiteX606" fmla="*/ 125815 w 988953"/>
                    <a:gd name="connsiteY606" fmla="*/ 251185 h 448689"/>
                    <a:gd name="connsiteX607" fmla="*/ 129088 w 988953"/>
                    <a:gd name="connsiteY607" fmla="*/ 257402 h 448689"/>
                    <a:gd name="connsiteX608" fmla="*/ 132915 w 988953"/>
                    <a:gd name="connsiteY608" fmla="*/ 263307 h 448689"/>
                    <a:gd name="connsiteX609" fmla="*/ 133755 w 988953"/>
                    <a:gd name="connsiteY609" fmla="*/ 264442 h 448689"/>
                    <a:gd name="connsiteX610" fmla="*/ 132378 w 988953"/>
                    <a:gd name="connsiteY610" fmla="*/ 264121 h 448689"/>
                    <a:gd name="connsiteX611" fmla="*/ 125451 w 988953"/>
                    <a:gd name="connsiteY611" fmla="*/ 262944 h 448689"/>
                    <a:gd name="connsiteX612" fmla="*/ 118428 w 988953"/>
                    <a:gd name="connsiteY612" fmla="*/ 262398 h 448689"/>
                    <a:gd name="connsiteX613" fmla="*/ 111423 w 988953"/>
                    <a:gd name="connsiteY613" fmla="*/ 262519 h 448689"/>
                    <a:gd name="connsiteX614" fmla="*/ 104453 w 988953"/>
                    <a:gd name="connsiteY614" fmla="*/ 263212 h 448689"/>
                    <a:gd name="connsiteX615" fmla="*/ 97569 w 988953"/>
                    <a:gd name="connsiteY615" fmla="*/ 264494 h 448689"/>
                    <a:gd name="connsiteX616" fmla="*/ 90832 w 988953"/>
                    <a:gd name="connsiteY616" fmla="*/ 266251 h 448689"/>
                    <a:gd name="connsiteX617" fmla="*/ 84242 w 988953"/>
                    <a:gd name="connsiteY617" fmla="*/ 268477 h 448689"/>
                    <a:gd name="connsiteX618" fmla="*/ 77817 w 988953"/>
                    <a:gd name="connsiteY618" fmla="*/ 271127 h 448689"/>
                    <a:gd name="connsiteX619" fmla="*/ 71574 w 988953"/>
                    <a:gd name="connsiteY619" fmla="*/ 274157 h 448689"/>
                    <a:gd name="connsiteX620" fmla="*/ 65547 w 988953"/>
                    <a:gd name="connsiteY620" fmla="*/ 277560 h 448689"/>
                    <a:gd name="connsiteX621" fmla="*/ 59729 w 988953"/>
                    <a:gd name="connsiteY621" fmla="*/ 281284 h 448689"/>
                    <a:gd name="connsiteX622" fmla="*/ 54091 w 988953"/>
                    <a:gd name="connsiteY622" fmla="*/ 285249 h 448689"/>
                    <a:gd name="connsiteX623" fmla="*/ 48654 w 988953"/>
                    <a:gd name="connsiteY623" fmla="*/ 289432 h 448689"/>
                    <a:gd name="connsiteX624" fmla="*/ 43363 w 988953"/>
                    <a:gd name="connsiteY624" fmla="*/ 293848 h 448689"/>
                    <a:gd name="connsiteX625" fmla="*/ 41986 w 988953"/>
                    <a:gd name="connsiteY625" fmla="*/ 296827 h 448689"/>
                    <a:gd name="connsiteX626" fmla="*/ 42090 w 988953"/>
                    <a:gd name="connsiteY626" fmla="*/ 303693 h 448689"/>
                    <a:gd name="connsiteX627" fmla="*/ 42428 w 988953"/>
                    <a:gd name="connsiteY627" fmla="*/ 310569 h 448689"/>
                    <a:gd name="connsiteX628" fmla="*/ 43068 w 988953"/>
                    <a:gd name="connsiteY628" fmla="*/ 317427 h 448689"/>
                    <a:gd name="connsiteX629" fmla="*/ 44012 w 988953"/>
                    <a:gd name="connsiteY629" fmla="*/ 324276 h 448689"/>
                    <a:gd name="connsiteX630" fmla="*/ 45346 w 988953"/>
                    <a:gd name="connsiteY630" fmla="*/ 331056 h 448689"/>
                    <a:gd name="connsiteX631" fmla="*/ 47095 w 988953"/>
                    <a:gd name="connsiteY631" fmla="*/ 337767 h 448689"/>
                    <a:gd name="connsiteX632" fmla="*/ 49242 w 988953"/>
                    <a:gd name="connsiteY632" fmla="*/ 344365 h 448689"/>
                    <a:gd name="connsiteX633" fmla="*/ 51840 w 988953"/>
                    <a:gd name="connsiteY633" fmla="*/ 350842 h 448689"/>
                    <a:gd name="connsiteX634" fmla="*/ 54871 w 988953"/>
                    <a:gd name="connsiteY634" fmla="*/ 357120 h 448689"/>
                    <a:gd name="connsiteX635" fmla="*/ 58386 w 988953"/>
                    <a:gd name="connsiteY635" fmla="*/ 363155 h 448689"/>
                    <a:gd name="connsiteX636" fmla="*/ 62370 w 988953"/>
                    <a:gd name="connsiteY636" fmla="*/ 368914 h 448689"/>
                    <a:gd name="connsiteX637" fmla="*/ 66846 w 988953"/>
                    <a:gd name="connsiteY637" fmla="*/ 374308 h 448689"/>
                    <a:gd name="connsiteX638" fmla="*/ 71799 w 988953"/>
                    <a:gd name="connsiteY638" fmla="*/ 379287 h 448689"/>
                    <a:gd name="connsiteX639" fmla="*/ 77203 w 988953"/>
                    <a:gd name="connsiteY639" fmla="*/ 383799 h 448689"/>
                    <a:gd name="connsiteX640" fmla="*/ 78346 w 988953"/>
                    <a:gd name="connsiteY640" fmla="*/ 384638 h 448689"/>
                    <a:gd name="connsiteX641" fmla="*/ 76925 w 988953"/>
                    <a:gd name="connsiteY641" fmla="*/ 384742 h 448689"/>
                    <a:gd name="connsiteX642" fmla="*/ 69955 w 988953"/>
                    <a:gd name="connsiteY642" fmla="*/ 385660 h 448689"/>
                    <a:gd name="connsiteX643" fmla="*/ 63106 w 988953"/>
                    <a:gd name="connsiteY643" fmla="*/ 387202 h 448689"/>
                    <a:gd name="connsiteX644" fmla="*/ 56429 w 988953"/>
                    <a:gd name="connsiteY644" fmla="*/ 389366 h 448689"/>
                    <a:gd name="connsiteX645" fmla="*/ 49987 w 988953"/>
                    <a:gd name="connsiteY645" fmla="*/ 392103 h 448689"/>
                    <a:gd name="connsiteX646" fmla="*/ 43787 w 988953"/>
                    <a:gd name="connsiteY646" fmla="*/ 395333 h 448689"/>
                    <a:gd name="connsiteX647" fmla="*/ 37873 w 988953"/>
                    <a:gd name="connsiteY647" fmla="*/ 399004 h 448689"/>
                    <a:gd name="connsiteX648" fmla="*/ 32210 w 988953"/>
                    <a:gd name="connsiteY648" fmla="*/ 403091 h 448689"/>
                    <a:gd name="connsiteX649" fmla="*/ 26859 w 988953"/>
                    <a:gd name="connsiteY649" fmla="*/ 407516 h 448689"/>
                    <a:gd name="connsiteX650" fmla="*/ 21793 w 988953"/>
                    <a:gd name="connsiteY650" fmla="*/ 412244 h 448689"/>
                    <a:gd name="connsiteX651" fmla="*/ 17031 w 988953"/>
                    <a:gd name="connsiteY651" fmla="*/ 417283 h 448689"/>
                    <a:gd name="connsiteX652" fmla="*/ 12554 w 988953"/>
                    <a:gd name="connsiteY652" fmla="*/ 422531 h 448689"/>
                    <a:gd name="connsiteX653" fmla="*/ 8354 w 988953"/>
                    <a:gd name="connsiteY653" fmla="*/ 427995 h 448689"/>
                    <a:gd name="connsiteX654" fmla="*/ 4371 w 988953"/>
                    <a:gd name="connsiteY654" fmla="*/ 433588 h 448689"/>
                    <a:gd name="connsiteX655" fmla="*/ 622 w 988953"/>
                    <a:gd name="connsiteY655" fmla="*/ 439355 h 448689"/>
                    <a:gd name="connsiteX656" fmla="*/ 180 w 988953"/>
                    <a:gd name="connsiteY656" fmla="*/ 442602 h 448689"/>
                    <a:gd name="connsiteX657" fmla="*/ 2267 w 988953"/>
                    <a:gd name="connsiteY657" fmla="*/ 448690 h 448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Lst>
                  <a:rect l="l" t="t" r="r" b="b"/>
                  <a:pathLst>
                    <a:path w="988953" h="448689">
                      <a:moveTo>
                        <a:pt x="2267" y="448690"/>
                      </a:moveTo>
                      <a:lnTo>
                        <a:pt x="10831" y="448690"/>
                      </a:lnTo>
                      <a:cubicBezTo>
                        <a:pt x="10597" y="447997"/>
                        <a:pt x="10294" y="447322"/>
                        <a:pt x="10103" y="446620"/>
                      </a:cubicBezTo>
                      <a:lnTo>
                        <a:pt x="8709" y="442092"/>
                      </a:lnTo>
                      <a:lnTo>
                        <a:pt x="11246" y="438082"/>
                      </a:lnTo>
                      <a:cubicBezTo>
                        <a:pt x="12372" y="436212"/>
                        <a:pt x="13679" y="434480"/>
                        <a:pt x="14944" y="432714"/>
                      </a:cubicBezTo>
                      <a:cubicBezTo>
                        <a:pt x="16208" y="430947"/>
                        <a:pt x="17429" y="429138"/>
                        <a:pt x="18849" y="427484"/>
                      </a:cubicBezTo>
                      <a:cubicBezTo>
                        <a:pt x="20234" y="425821"/>
                        <a:pt x="21542" y="424072"/>
                        <a:pt x="22997" y="422470"/>
                      </a:cubicBezTo>
                      <a:lnTo>
                        <a:pt x="27395" y="417690"/>
                      </a:lnTo>
                      <a:lnTo>
                        <a:pt x="32080" y="413214"/>
                      </a:lnTo>
                      <a:cubicBezTo>
                        <a:pt x="33647" y="411724"/>
                        <a:pt x="35370" y="410425"/>
                        <a:pt x="36998" y="409023"/>
                      </a:cubicBezTo>
                      <a:cubicBezTo>
                        <a:pt x="38626" y="407620"/>
                        <a:pt x="40445" y="406485"/>
                        <a:pt x="42194" y="405187"/>
                      </a:cubicBezTo>
                      <a:cubicBezTo>
                        <a:pt x="43891" y="403888"/>
                        <a:pt x="45796" y="402875"/>
                        <a:pt x="47606" y="401723"/>
                      </a:cubicBezTo>
                      <a:cubicBezTo>
                        <a:pt x="49416" y="400571"/>
                        <a:pt x="51372" y="399697"/>
                        <a:pt x="53251" y="398658"/>
                      </a:cubicBezTo>
                      <a:cubicBezTo>
                        <a:pt x="55165" y="397714"/>
                        <a:pt x="57148" y="396952"/>
                        <a:pt x="59105" y="396086"/>
                      </a:cubicBezTo>
                      <a:cubicBezTo>
                        <a:pt x="61114" y="395367"/>
                        <a:pt x="63132" y="394648"/>
                        <a:pt x="65166" y="394025"/>
                      </a:cubicBezTo>
                      <a:cubicBezTo>
                        <a:pt x="67236" y="393557"/>
                        <a:pt x="69271" y="392847"/>
                        <a:pt x="71366" y="392553"/>
                      </a:cubicBezTo>
                      <a:cubicBezTo>
                        <a:pt x="73462" y="392163"/>
                        <a:pt x="75557" y="391756"/>
                        <a:pt x="77679" y="391626"/>
                      </a:cubicBezTo>
                      <a:cubicBezTo>
                        <a:pt x="78744" y="391540"/>
                        <a:pt x="79800" y="391367"/>
                        <a:pt x="80857" y="391349"/>
                      </a:cubicBezTo>
                      <a:lnTo>
                        <a:pt x="84035" y="391289"/>
                      </a:lnTo>
                      <a:cubicBezTo>
                        <a:pt x="86165" y="391185"/>
                        <a:pt x="88269" y="391488"/>
                        <a:pt x="90408" y="391557"/>
                      </a:cubicBezTo>
                      <a:cubicBezTo>
                        <a:pt x="91603" y="391592"/>
                        <a:pt x="92780" y="390994"/>
                        <a:pt x="93447" y="389886"/>
                      </a:cubicBezTo>
                      <a:cubicBezTo>
                        <a:pt x="94408" y="388249"/>
                        <a:pt x="93863" y="386162"/>
                        <a:pt x="92243" y="385201"/>
                      </a:cubicBezTo>
                      <a:cubicBezTo>
                        <a:pt x="90408" y="384128"/>
                        <a:pt x="88468" y="383236"/>
                        <a:pt x="86719" y="382032"/>
                      </a:cubicBezTo>
                      <a:lnTo>
                        <a:pt x="84061" y="380283"/>
                      </a:lnTo>
                      <a:cubicBezTo>
                        <a:pt x="83186" y="379686"/>
                        <a:pt x="82381" y="378993"/>
                        <a:pt x="81523" y="378343"/>
                      </a:cubicBezTo>
                      <a:cubicBezTo>
                        <a:pt x="79809" y="377096"/>
                        <a:pt x="78242" y="375642"/>
                        <a:pt x="76692" y="374196"/>
                      </a:cubicBezTo>
                      <a:cubicBezTo>
                        <a:pt x="75072" y="372801"/>
                        <a:pt x="73739" y="371130"/>
                        <a:pt x="72232" y="369615"/>
                      </a:cubicBezTo>
                      <a:cubicBezTo>
                        <a:pt x="70864" y="367987"/>
                        <a:pt x="69522" y="366316"/>
                        <a:pt x="68223" y="364627"/>
                      </a:cubicBezTo>
                      <a:cubicBezTo>
                        <a:pt x="67037" y="362861"/>
                        <a:pt x="65755" y="361164"/>
                        <a:pt x="64664" y="359319"/>
                      </a:cubicBezTo>
                      <a:cubicBezTo>
                        <a:pt x="63616" y="357449"/>
                        <a:pt x="62421" y="355665"/>
                        <a:pt x="61512" y="353725"/>
                      </a:cubicBezTo>
                      <a:cubicBezTo>
                        <a:pt x="60612" y="351760"/>
                        <a:pt x="59538" y="349907"/>
                        <a:pt x="58793" y="347889"/>
                      </a:cubicBezTo>
                      <a:cubicBezTo>
                        <a:pt x="58031" y="345889"/>
                        <a:pt x="57122" y="343941"/>
                        <a:pt x="56481" y="341871"/>
                      </a:cubicBezTo>
                      <a:cubicBezTo>
                        <a:pt x="55849" y="339810"/>
                        <a:pt x="55122" y="337793"/>
                        <a:pt x="54550" y="335715"/>
                      </a:cubicBezTo>
                      <a:lnTo>
                        <a:pt x="53000" y="329420"/>
                      </a:lnTo>
                      <a:lnTo>
                        <a:pt x="51849" y="323012"/>
                      </a:lnTo>
                      <a:cubicBezTo>
                        <a:pt x="51476" y="320899"/>
                        <a:pt x="51312" y="318717"/>
                        <a:pt x="51026" y="316569"/>
                      </a:cubicBezTo>
                      <a:cubicBezTo>
                        <a:pt x="50723" y="314413"/>
                        <a:pt x="50645" y="312249"/>
                        <a:pt x="50524" y="310093"/>
                      </a:cubicBezTo>
                      <a:cubicBezTo>
                        <a:pt x="50403" y="307910"/>
                        <a:pt x="50221" y="305737"/>
                        <a:pt x="50273" y="303563"/>
                      </a:cubicBezTo>
                      <a:lnTo>
                        <a:pt x="50273" y="298810"/>
                      </a:lnTo>
                      <a:lnTo>
                        <a:pt x="53875" y="295736"/>
                      </a:lnTo>
                      <a:cubicBezTo>
                        <a:pt x="55503" y="294290"/>
                        <a:pt x="57269" y="293017"/>
                        <a:pt x="58992" y="291692"/>
                      </a:cubicBezTo>
                      <a:cubicBezTo>
                        <a:pt x="60724" y="290376"/>
                        <a:pt x="62439" y="289016"/>
                        <a:pt x="64266" y="287856"/>
                      </a:cubicBezTo>
                      <a:cubicBezTo>
                        <a:pt x="66076" y="286678"/>
                        <a:pt x="67842" y="285397"/>
                        <a:pt x="69704" y="284271"/>
                      </a:cubicBezTo>
                      <a:lnTo>
                        <a:pt x="75315" y="281024"/>
                      </a:lnTo>
                      <a:lnTo>
                        <a:pt x="81099" y="278106"/>
                      </a:lnTo>
                      <a:cubicBezTo>
                        <a:pt x="83047" y="277171"/>
                        <a:pt x="85065" y="276417"/>
                        <a:pt x="87039" y="275551"/>
                      </a:cubicBezTo>
                      <a:cubicBezTo>
                        <a:pt x="89022" y="274694"/>
                        <a:pt x="91109" y="274140"/>
                        <a:pt x="93127" y="273412"/>
                      </a:cubicBezTo>
                      <a:cubicBezTo>
                        <a:pt x="95153" y="272668"/>
                        <a:pt x="97266" y="272278"/>
                        <a:pt x="99335" y="271689"/>
                      </a:cubicBezTo>
                      <a:cubicBezTo>
                        <a:pt x="101405" y="271135"/>
                        <a:pt x="103526" y="270884"/>
                        <a:pt x="105630" y="270442"/>
                      </a:cubicBezTo>
                      <a:cubicBezTo>
                        <a:pt x="107743" y="270096"/>
                        <a:pt x="109882" y="269958"/>
                        <a:pt x="111995" y="269707"/>
                      </a:cubicBezTo>
                      <a:cubicBezTo>
                        <a:pt x="114116" y="269620"/>
                        <a:pt x="116264" y="269524"/>
                        <a:pt x="118385" y="269524"/>
                      </a:cubicBezTo>
                      <a:cubicBezTo>
                        <a:pt x="120489" y="269689"/>
                        <a:pt x="122637" y="269620"/>
                        <a:pt x="124750" y="269923"/>
                      </a:cubicBezTo>
                      <a:cubicBezTo>
                        <a:pt x="126862" y="270191"/>
                        <a:pt x="128975" y="270425"/>
                        <a:pt x="131062" y="270901"/>
                      </a:cubicBezTo>
                      <a:cubicBezTo>
                        <a:pt x="132092" y="271118"/>
                        <a:pt x="133140" y="271308"/>
                        <a:pt x="134171" y="271577"/>
                      </a:cubicBezTo>
                      <a:lnTo>
                        <a:pt x="137236" y="272460"/>
                      </a:lnTo>
                      <a:cubicBezTo>
                        <a:pt x="139280" y="273005"/>
                        <a:pt x="141219" y="273897"/>
                        <a:pt x="143219" y="274590"/>
                      </a:cubicBezTo>
                      <a:cubicBezTo>
                        <a:pt x="144380" y="274980"/>
                        <a:pt x="145679" y="274763"/>
                        <a:pt x="146640" y="273897"/>
                      </a:cubicBezTo>
                      <a:cubicBezTo>
                        <a:pt x="148034" y="272633"/>
                        <a:pt x="148129" y="270468"/>
                        <a:pt x="146848" y="269074"/>
                      </a:cubicBezTo>
                      <a:cubicBezTo>
                        <a:pt x="145428" y="267507"/>
                        <a:pt x="143826" y="266095"/>
                        <a:pt x="142527" y="264407"/>
                      </a:cubicBezTo>
                      <a:lnTo>
                        <a:pt x="140500" y="261939"/>
                      </a:lnTo>
                      <a:cubicBezTo>
                        <a:pt x="139842" y="261125"/>
                        <a:pt x="139271" y="260216"/>
                        <a:pt x="138639" y="259350"/>
                      </a:cubicBezTo>
                      <a:cubicBezTo>
                        <a:pt x="137375" y="257662"/>
                        <a:pt x="136327" y="255800"/>
                        <a:pt x="135244" y="253956"/>
                      </a:cubicBezTo>
                      <a:cubicBezTo>
                        <a:pt x="134119" y="252163"/>
                        <a:pt x="133322" y="250154"/>
                        <a:pt x="132344" y="248275"/>
                      </a:cubicBezTo>
                      <a:cubicBezTo>
                        <a:pt x="131512" y="246309"/>
                        <a:pt x="130742" y="244335"/>
                        <a:pt x="129980" y="242352"/>
                      </a:cubicBezTo>
                      <a:cubicBezTo>
                        <a:pt x="129374" y="240283"/>
                        <a:pt x="128646" y="238274"/>
                        <a:pt x="128144" y="236178"/>
                      </a:cubicBezTo>
                      <a:cubicBezTo>
                        <a:pt x="127711" y="234100"/>
                        <a:pt x="127088" y="232031"/>
                        <a:pt x="126793" y="229918"/>
                      </a:cubicBezTo>
                      <a:cubicBezTo>
                        <a:pt x="126516" y="227788"/>
                        <a:pt x="126040" y="225692"/>
                        <a:pt x="125919" y="223528"/>
                      </a:cubicBezTo>
                      <a:cubicBezTo>
                        <a:pt x="125763" y="221406"/>
                        <a:pt x="125468" y="219258"/>
                        <a:pt x="125460" y="217111"/>
                      </a:cubicBezTo>
                      <a:cubicBezTo>
                        <a:pt x="125477" y="214955"/>
                        <a:pt x="125356" y="212807"/>
                        <a:pt x="125442" y="210660"/>
                      </a:cubicBezTo>
                      <a:lnTo>
                        <a:pt x="125823" y="204183"/>
                      </a:lnTo>
                      <a:lnTo>
                        <a:pt x="126594" y="197749"/>
                      </a:lnTo>
                      <a:cubicBezTo>
                        <a:pt x="126880" y="195593"/>
                        <a:pt x="127365" y="193455"/>
                        <a:pt x="127728" y="191324"/>
                      </a:cubicBezTo>
                      <a:cubicBezTo>
                        <a:pt x="128075" y="189186"/>
                        <a:pt x="128638" y="187090"/>
                        <a:pt x="129148" y="184977"/>
                      </a:cubicBezTo>
                      <a:cubicBezTo>
                        <a:pt x="129685" y="182864"/>
                        <a:pt x="130153" y="180743"/>
                        <a:pt x="130854" y="178665"/>
                      </a:cubicBezTo>
                      <a:lnTo>
                        <a:pt x="132240" y="174153"/>
                      </a:lnTo>
                      <a:lnTo>
                        <a:pt x="136587" y="172274"/>
                      </a:lnTo>
                      <a:cubicBezTo>
                        <a:pt x="138570" y="171348"/>
                        <a:pt x="140639" y="170646"/>
                        <a:pt x="142674" y="169902"/>
                      </a:cubicBezTo>
                      <a:cubicBezTo>
                        <a:pt x="144709" y="169166"/>
                        <a:pt x="146752" y="168369"/>
                        <a:pt x="148848" y="167798"/>
                      </a:cubicBezTo>
                      <a:cubicBezTo>
                        <a:pt x="150926" y="167209"/>
                        <a:pt x="152987" y="166490"/>
                        <a:pt x="155091" y="165988"/>
                      </a:cubicBezTo>
                      <a:lnTo>
                        <a:pt x="161429" y="164507"/>
                      </a:lnTo>
                      <a:lnTo>
                        <a:pt x="167811" y="163451"/>
                      </a:lnTo>
                      <a:cubicBezTo>
                        <a:pt x="169924" y="163130"/>
                        <a:pt x="172089" y="162992"/>
                        <a:pt x="174228" y="162775"/>
                      </a:cubicBezTo>
                      <a:cubicBezTo>
                        <a:pt x="176375" y="162542"/>
                        <a:pt x="178514" y="162602"/>
                        <a:pt x="180679" y="162507"/>
                      </a:cubicBezTo>
                      <a:cubicBezTo>
                        <a:pt x="182817" y="162403"/>
                        <a:pt x="184948" y="162654"/>
                        <a:pt x="187104" y="162689"/>
                      </a:cubicBezTo>
                      <a:cubicBezTo>
                        <a:pt x="189243" y="162758"/>
                        <a:pt x="191347" y="163139"/>
                        <a:pt x="193485" y="163347"/>
                      </a:cubicBezTo>
                      <a:cubicBezTo>
                        <a:pt x="195598" y="163633"/>
                        <a:pt x="197676" y="164143"/>
                        <a:pt x="199798" y="164516"/>
                      </a:cubicBezTo>
                      <a:cubicBezTo>
                        <a:pt x="201850" y="165061"/>
                        <a:pt x="203911" y="165598"/>
                        <a:pt x="205946" y="166230"/>
                      </a:cubicBezTo>
                      <a:cubicBezTo>
                        <a:pt x="207929" y="167001"/>
                        <a:pt x="210016" y="167572"/>
                        <a:pt x="211903" y="168508"/>
                      </a:cubicBezTo>
                      <a:cubicBezTo>
                        <a:pt x="213852" y="169374"/>
                        <a:pt x="215817" y="170196"/>
                        <a:pt x="217644" y="171287"/>
                      </a:cubicBezTo>
                      <a:cubicBezTo>
                        <a:pt x="218562" y="171807"/>
                        <a:pt x="219523" y="172292"/>
                        <a:pt x="220415" y="172854"/>
                      </a:cubicBezTo>
                      <a:lnTo>
                        <a:pt x="223082" y="174612"/>
                      </a:lnTo>
                      <a:cubicBezTo>
                        <a:pt x="224892" y="175712"/>
                        <a:pt x="226485" y="177149"/>
                        <a:pt x="228191" y="178405"/>
                      </a:cubicBezTo>
                      <a:cubicBezTo>
                        <a:pt x="229170" y="179115"/>
                        <a:pt x="230503" y="179297"/>
                        <a:pt x="231655" y="178743"/>
                      </a:cubicBezTo>
                      <a:cubicBezTo>
                        <a:pt x="233352" y="177929"/>
                        <a:pt x="234079" y="175920"/>
                        <a:pt x="233283" y="174214"/>
                      </a:cubicBezTo>
                      <a:cubicBezTo>
                        <a:pt x="232382" y="172292"/>
                        <a:pt x="231282" y="170456"/>
                        <a:pt x="230520" y="168482"/>
                      </a:cubicBezTo>
                      <a:lnTo>
                        <a:pt x="229308" y="165538"/>
                      </a:lnTo>
                      <a:cubicBezTo>
                        <a:pt x="228927" y="164542"/>
                        <a:pt x="228650" y="163511"/>
                        <a:pt x="228304" y="162498"/>
                      </a:cubicBezTo>
                      <a:cubicBezTo>
                        <a:pt x="227585" y="160498"/>
                        <a:pt x="227143" y="158420"/>
                        <a:pt x="226658" y="156350"/>
                      </a:cubicBezTo>
                      <a:cubicBezTo>
                        <a:pt x="226113" y="154272"/>
                        <a:pt x="225948" y="152142"/>
                        <a:pt x="225567" y="150055"/>
                      </a:cubicBezTo>
                      <a:cubicBezTo>
                        <a:pt x="225342" y="147934"/>
                        <a:pt x="225195" y="145795"/>
                        <a:pt x="225048" y="143682"/>
                      </a:cubicBezTo>
                      <a:cubicBezTo>
                        <a:pt x="225083" y="141543"/>
                        <a:pt x="224961" y="139413"/>
                        <a:pt x="225108" y="137266"/>
                      </a:cubicBezTo>
                      <a:cubicBezTo>
                        <a:pt x="225290" y="135144"/>
                        <a:pt x="225316" y="132988"/>
                        <a:pt x="225654" y="130884"/>
                      </a:cubicBezTo>
                      <a:cubicBezTo>
                        <a:pt x="226018" y="128762"/>
                        <a:pt x="226182" y="126624"/>
                        <a:pt x="226684" y="124545"/>
                      </a:cubicBezTo>
                      <a:cubicBezTo>
                        <a:pt x="227195" y="122450"/>
                        <a:pt x="227533" y="120303"/>
                        <a:pt x="228174" y="118250"/>
                      </a:cubicBezTo>
                      <a:cubicBezTo>
                        <a:pt x="228806" y="116189"/>
                        <a:pt x="229343" y="114103"/>
                        <a:pt x="230061" y="112076"/>
                      </a:cubicBezTo>
                      <a:lnTo>
                        <a:pt x="232322" y="105989"/>
                      </a:lnTo>
                      <a:lnTo>
                        <a:pt x="234980" y="100066"/>
                      </a:lnTo>
                      <a:cubicBezTo>
                        <a:pt x="235880" y="98083"/>
                        <a:pt x="236954" y="96195"/>
                        <a:pt x="237941" y="94282"/>
                      </a:cubicBezTo>
                      <a:cubicBezTo>
                        <a:pt x="238894" y="92308"/>
                        <a:pt x="240037" y="90507"/>
                        <a:pt x="241145" y="88671"/>
                      </a:cubicBezTo>
                      <a:cubicBezTo>
                        <a:pt x="242253" y="86818"/>
                        <a:pt x="243301" y="84982"/>
                        <a:pt x="244617" y="83138"/>
                      </a:cubicBezTo>
                      <a:lnTo>
                        <a:pt x="247310" y="79180"/>
                      </a:lnTo>
                      <a:lnTo>
                        <a:pt x="252030" y="78652"/>
                      </a:lnTo>
                      <a:cubicBezTo>
                        <a:pt x="254194" y="78375"/>
                        <a:pt x="256368" y="78306"/>
                        <a:pt x="258541" y="78202"/>
                      </a:cubicBezTo>
                      <a:cubicBezTo>
                        <a:pt x="260706" y="78081"/>
                        <a:pt x="262871" y="77916"/>
                        <a:pt x="265044" y="78003"/>
                      </a:cubicBezTo>
                      <a:cubicBezTo>
                        <a:pt x="267226" y="78046"/>
                        <a:pt x="269400" y="77977"/>
                        <a:pt x="271565" y="78098"/>
                      </a:cubicBezTo>
                      <a:lnTo>
                        <a:pt x="278042" y="78566"/>
                      </a:lnTo>
                      <a:lnTo>
                        <a:pt x="284449" y="79440"/>
                      </a:lnTo>
                      <a:cubicBezTo>
                        <a:pt x="286597" y="79743"/>
                        <a:pt x="288684" y="80271"/>
                        <a:pt x="290805" y="80696"/>
                      </a:cubicBezTo>
                      <a:cubicBezTo>
                        <a:pt x="292918" y="81103"/>
                        <a:pt x="294944" y="81795"/>
                        <a:pt x="297040" y="82332"/>
                      </a:cubicBezTo>
                      <a:cubicBezTo>
                        <a:pt x="299118" y="82878"/>
                        <a:pt x="301092" y="83718"/>
                        <a:pt x="303127" y="84410"/>
                      </a:cubicBezTo>
                      <a:cubicBezTo>
                        <a:pt x="305144" y="85103"/>
                        <a:pt x="307049" y="86082"/>
                        <a:pt x="309032" y="86913"/>
                      </a:cubicBezTo>
                      <a:cubicBezTo>
                        <a:pt x="310972" y="87814"/>
                        <a:pt x="312825" y="88905"/>
                        <a:pt x="314704" y="89892"/>
                      </a:cubicBezTo>
                      <a:cubicBezTo>
                        <a:pt x="316523" y="91026"/>
                        <a:pt x="318332" y="92143"/>
                        <a:pt x="320090" y="93355"/>
                      </a:cubicBezTo>
                      <a:cubicBezTo>
                        <a:pt x="321735" y="94671"/>
                        <a:pt x="323562" y="95823"/>
                        <a:pt x="325130" y="97261"/>
                      </a:cubicBezTo>
                      <a:cubicBezTo>
                        <a:pt x="326723" y="98663"/>
                        <a:pt x="328342" y="100049"/>
                        <a:pt x="329780" y="101634"/>
                      </a:cubicBezTo>
                      <a:cubicBezTo>
                        <a:pt x="330498" y="102404"/>
                        <a:pt x="331295" y="103140"/>
                        <a:pt x="331970" y="103945"/>
                      </a:cubicBezTo>
                      <a:lnTo>
                        <a:pt x="333997" y="106396"/>
                      </a:lnTo>
                      <a:cubicBezTo>
                        <a:pt x="335391" y="108007"/>
                        <a:pt x="336490" y="109825"/>
                        <a:pt x="337763" y="111539"/>
                      </a:cubicBezTo>
                      <a:cubicBezTo>
                        <a:pt x="338473" y="112501"/>
                        <a:pt x="339694" y="113055"/>
                        <a:pt x="340976" y="112873"/>
                      </a:cubicBezTo>
                      <a:cubicBezTo>
                        <a:pt x="342846" y="112605"/>
                        <a:pt x="344128" y="110890"/>
                        <a:pt x="343868" y="109037"/>
                      </a:cubicBezTo>
                      <a:cubicBezTo>
                        <a:pt x="343574" y="106915"/>
                        <a:pt x="343045" y="104881"/>
                        <a:pt x="342907" y="102724"/>
                      </a:cubicBezTo>
                      <a:lnTo>
                        <a:pt x="342630" y="99564"/>
                      </a:lnTo>
                      <a:cubicBezTo>
                        <a:pt x="342543" y="98481"/>
                        <a:pt x="342595" y="97434"/>
                        <a:pt x="342560" y="96377"/>
                      </a:cubicBezTo>
                      <a:cubicBezTo>
                        <a:pt x="342457" y="94239"/>
                        <a:pt x="342647" y="92126"/>
                        <a:pt x="342786" y="90004"/>
                      </a:cubicBezTo>
                      <a:cubicBezTo>
                        <a:pt x="342881" y="87874"/>
                        <a:pt x="343340" y="85787"/>
                        <a:pt x="343608" y="83675"/>
                      </a:cubicBezTo>
                      <a:cubicBezTo>
                        <a:pt x="344006" y="81579"/>
                        <a:pt x="344491" y="79509"/>
                        <a:pt x="344985" y="77431"/>
                      </a:cubicBezTo>
                      <a:cubicBezTo>
                        <a:pt x="345634" y="75405"/>
                        <a:pt x="346180" y="73318"/>
                        <a:pt x="346933" y="71327"/>
                      </a:cubicBezTo>
                      <a:cubicBezTo>
                        <a:pt x="347747" y="69344"/>
                        <a:pt x="348397" y="67292"/>
                        <a:pt x="349332" y="65369"/>
                      </a:cubicBezTo>
                      <a:cubicBezTo>
                        <a:pt x="350319" y="63438"/>
                        <a:pt x="351107" y="61464"/>
                        <a:pt x="352198" y="59619"/>
                      </a:cubicBezTo>
                      <a:cubicBezTo>
                        <a:pt x="353306" y="57749"/>
                        <a:pt x="354250" y="55827"/>
                        <a:pt x="355454" y="54043"/>
                      </a:cubicBezTo>
                      <a:cubicBezTo>
                        <a:pt x="356692" y="52259"/>
                        <a:pt x="357800" y="50415"/>
                        <a:pt x="359091" y="48675"/>
                      </a:cubicBezTo>
                      <a:lnTo>
                        <a:pt x="363039" y="43565"/>
                      </a:lnTo>
                      <a:lnTo>
                        <a:pt x="367325" y="38656"/>
                      </a:lnTo>
                      <a:cubicBezTo>
                        <a:pt x="368745" y="37045"/>
                        <a:pt x="370347" y="35573"/>
                        <a:pt x="371863" y="34014"/>
                      </a:cubicBezTo>
                      <a:cubicBezTo>
                        <a:pt x="373335" y="32439"/>
                        <a:pt x="375006" y="31019"/>
                        <a:pt x="376625" y="29564"/>
                      </a:cubicBezTo>
                      <a:cubicBezTo>
                        <a:pt x="378245" y="28118"/>
                        <a:pt x="379821" y="26620"/>
                        <a:pt x="381570" y="25304"/>
                      </a:cubicBezTo>
                      <a:lnTo>
                        <a:pt x="385284" y="22342"/>
                      </a:lnTo>
                      <a:lnTo>
                        <a:pt x="389917" y="23251"/>
                      </a:lnTo>
                      <a:cubicBezTo>
                        <a:pt x="392073" y="23598"/>
                        <a:pt x="394169" y="24178"/>
                        <a:pt x="396273" y="24723"/>
                      </a:cubicBezTo>
                      <a:cubicBezTo>
                        <a:pt x="398386" y="25260"/>
                        <a:pt x="400498" y="25736"/>
                        <a:pt x="402568" y="26464"/>
                      </a:cubicBezTo>
                      <a:cubicBezTo>
                        <a:pt x="404611" y="27139"/>
                        <a:pt x="406716" y="27719"/>
                        <a:pt x="408750" y="28473"/>
                      </a:cubicBezTo>
                      <a:lnTo>
                        <a:pt x="414803" y="30819"/>
                      </a:lnTo>
                      <a:lnTo>
                        <a:pt x="420674" y="33530"/>
                      </a:lnTo>
                      <a:cubicBezTo>
                        <a:pt x="422640" y="34465"/>
                        <a:pt x="424467" y="35573"/>
                        <a:pt x="426372" y="36595"/>
                      </a:cubicBezTo>
                      <a:cubicBezTo>
                        <a:pt x="428277" y="37608"/>
                        <a:pt x="430009" y="38890"/>
                        <a:pt x="431853" y="40007"/>
                      </a:cubicBezTo>
                      <a:cubicBezTo>
                        <a:pt x="433697" y="41132"/>
                        <a:pt x="435308" y="42544"/>
                        <a:pt x="437074" y="43791"/>
                      </a:cubicBezTo>
                      <a:cubicBezTo>
                        <a:pt x="438789" y="45064"/>
                        <a:pt x="440313" y="46562"/>
                        <a:pt x="441967" y="47938"/>
                      </a:cubicBezTo>
                      <a:cubicBezTo>
                        <a:pt x="443551" y="49367"/>
                        <a:pt x="444989" y="50960"/>
                        <a:pt x="446504" y="52450"/>
                      </a:cubicBezTo>
                      <a:cubicBezTo>
                        <a:pt x="447907" y="54060"/>
                        <a:pt x="449301" y="55662"/>
                        <a:pt x="450635" y="57334"/>
                      </a:cubicBezTo>
                      <a:cubicBezTo>
                        <a:pt x="451838" y="59083"/>
                        <a:pt x="453232" y="60719"/>
                        <a:pt x="454297" y="62572"/>
                      </a:cubicBezTo>
                      <a:cubicBezTo>
                        <a:pt x="455397" y="64382"/>
                        <a:pt x="456557" y="66166"/>
                        <a:pt x="457441" y="68097"/>
                      </a:cubicBezTo>
                      <a:cubicBezTo>
                        <a:pt x="457908" y="69058"/>
                        <a:pt x="458454" y="69985"/>
                        <a:pt x="458869" y="70946"/>
                      </a:cubicBezTo>
                      <a:lnTo>
                        <a:pt x="460082" y="73898"/>
                      </a:lnTo>
                      <a:cubicBezTo>
                        <a:pt x="460956" y="75847"/>
                        <a:pt x="461450" y="77907"/>
                        <a:pt x="462160" y="79917"/>
                      </a:cubicBezTo>
                      <a:cubicBezTo>
                        <a:pt x="462567" y="81034"/>
                        <a:pt x="463563" y="81934"/>
                        <a:pt x="464835" y="82151"/>
                      </a:cubicBezTo>
                      <a:cubicBezTo>
                        <a:pt x="466697" y="82419"/>
                        <a:pt x="468455" y="81172"/>
                        <a:pt x="468732" y="79310"/>
                      </a:cubicBezTo>
                      <a:cubicBezTo>
                        <a:pt x="469070" y="77215"/>
                        <a:pt x="469174" y="75085"/>
                        <a:pt x="469684" y="73015"/>
                      </a:cubicBezTo>
                      <a:lnTo>
                        <a:pt x="470351" y="69889"/>
                      </a:lnTo>
                      <a:cubicBezTo>
                        <a:pt x="470559" y="68876"/>
                        <a:pt x="470914" y="67863"/>
                        <a:pt x="471209" y="66833"/>
                      </a:cubicBezTo>
                      <a:cubicBezTo>
                        <a:pt x="471754" y="64780"/>
                        <a:pt x="472542" y="62797"/>
                        <a:pt x="473313" y="60806"/>
                      </a:cubicBezTo>
                      <a:cubicBezTo>
                        <a:pt x="474014" y="58814"/>
                        <a:pt x="475088" y="56935"/>
                        <a:pt x="475954" y="55004"/>
                      </a:cubicBezTo>
                      <a:cubicBezTo>
                        <a:pt x="476967" y="53125"/>
                        <a:pt x="478040" y="51272"/>
                        <a:pt x="479123" y="49454"/>
                      </a:cubicBezTo>
                      <a:cubicBezTo>
                        <a:pt x="480361" y="47696"/>
                        <a:pt x="481470" y="45869"/>
                        <a:pt x="482768" y="44180"/>
                      </a:cubicBezTo>
                      <a:cubicBezTo>
                        <a:pt x="484145" y="42535"/>
                        <a:pt x="485357" y="40769"/>
                        <a:pt x="486855" y="39210"/>
                      </a:cubicBezTo>
                      <a:cubicBezTo>
                        <a:pt x="488328" y="37651"/>
                        <a:pt x="489661" y="35997"/>
                        <a:pt x="491280" y="34560"/>
                      </a:cubicBezTo>
                      <a:cubicBezTo>
                        <a:pt x="492882" y="33105"/>
                        <a:pt x="494346" y="31529"/>
                        <a:pt x="496034" y="30196"/>
                      </a:cubicBezTo>
                      <a:cubicBezTo>
                        <a:pt x="497731" y="28845"/>
                        <a:pt x="499342" y="27425"/>
                        <a:pt x="501065" y="26152"/>
                      </a:cubicBezTo>
                      <a:lnTo>
                        <a:pt x="506364" y="22394"/>
                      </a:lnTo>
                      <a:lnTo>
                        <a:pt x="511889" y="18991"/>
                      </a:lnTo>
                      <a:cubicBezTo>
                        <a:pt x="513751" y="17874"/>
                        <a:pt x="515699" y="16913"/>
                        <a:pt x="517604" y="15882"/>
                      </a:cubicBezTo>
                      <a:cubicBezTo>
                        <a:pt x="519500" y="14800"/>
                        <a:pt x="521492" y="13934"/>
                        <a:pt x="523475" y="13042"/>
                      </a:cubicBezTo>
                      <a:cubicBezTo>
                        <a:pt x="525440" y="12133"/>
                        <a:pt x="527389" y="11172"/>
                        <a:pt x="529441" y="10419"/>
                      </a:cubicBezTo>
                      <a:lnTo>
                        <a:pt x="533874" y="8687"/>
                      </a:lnTo>
                      <a:lnTo>
                        <a:pt x="538031" y="10912"/>
                      </a:lnTo>
                      <a:cubicBezTo>
                        <a:pt x="539979" y="11891"/>
                        <a:pt x="541815" y="13077"/>
                        <a:pt x="543676" y="14211"/>
                      </a:cubicBezTo>
                      <a:cubicBezTo>
                        <a:pt x="545530" y="15346"/>
                        <a:pt x="547417" y="16437"/>
                        <a:pt x="549166" y="17709"/>
                      </a:cubicBezTo>
                      <a:cubicBezTo>
                        <a:pt x="550933" y="18974"/>
                        <a:pt x="552777" y="20134"/>
                        <a:pt x="554483" y="21468"/>
                      </a:cubicBezTo>
                      <a:lnTo>
                        <a:pt x="559583" y="25494"/>
                      </a:lnTo>
                      <a:lnTo>
                        <a:pt x="564406" y="29841"/>
                      </a:lnTo>
                      <a:cubicBezTo>
                        <a:pt x="565982" y="31296"/>
                        <a:pt x="567411" y="32906"/>
                        <a:pt x="568935" y="34430"/>
                      </a:cubicBezTo>
                      <a:cubicBezTo>
                        <a:pt x="570459" y="35963"/>
                        <a:pt x="571732" y="37686"/>
                        <a:pt x="573152" y="39305"/>
                      </a:cubicBezTo>
                      <a:cubicBezTo>
                        <a:pt x="574563" y="40916"/>
                        <a:pt x="575724" y="42734"/>
                        <a:pt x="577023" y="44458"/>
                      </a:cubicBezTo>
                      <a:cubicBezTo>
                        <a:pt x="578304" y="46172"/>
                        <a:pt x="579317" y="48051"/>
                        <a:pt x="580478" y="49843"/>
                      </a:cubicBezTo>
                      <a:cubicBezTo>
                        <a:pt x="581569" y="51679"/>
                        <a:pt x="582461" y="53636"/>
                        <a:pt x="583482" y="55498"/>
                      </a:cubicBezTo>
                      <a:cubicBezTo>
                        <a:pt x="584348" y="57455"/>
                        <a:pt x="585205" y="59403"/>
                        <a:pt x="585993" y="61395"/>
                      </a:cubicBezTo>
                      <a:cubicBezTo>
                        <a:pt x="586626" y="63412"/>
                        <a:pt x="587474" y="65404"/>
                        <a:pt x="587933" y="67473"/>
                      </a:cubicBezTo>
                      <a:cubicBezTo>
                        <a:pt x="588479" y="69517"/>
                        <a:pt x="589041" y="71578"/>
                        <a:pt x="589336" y="73690"/>
                      </a:cubicBezTo>
                      <a:cubicBezTo>
                        <a:pt x="589509" y="74747"/>
                        <a:pt x="589743" y="75769"/>
                        <a:pt x="589847" y="76834"/>
                      </a:cubicBezTo>
                      <a:lnTo>
                        <a:pt x="590141" y="80003"/>
                      </a:lnTo>
                      <a:cubicBezTo>
                        <a:pt x="590392" y="82124"/>
                        <a:pt x="590271" y="84255"/>
                        <a:pt x="590349" y="86350"/>
                      </a:cubicBezTo>
                      <a:cubicBezTo>
                        <a:pt x="590392" y="87571"/>
                        <a:pt x="591085" y="88705"/>
                        <a:pt x="592254" y="89277"/>
                      </a:cubicBezTo>
                      <a:cubicBezTo>
                        <a:pt x="593934" y="90108"/>
                        <a:pt x="595986" y="89424"/>
                        <a:pt x="596809" y="87718"/>
                      </a:cubicBezTo>
                      <a:cubicBezTo>
                        <a:pt x="597744" y="85813"/>
                        <a:pt x="598471" y="83813"/>
                        <a:pt x="599562" y="81995"/>
                      </a:cubicBezTo>
                      <a:lnTo>
                        <a:pt x="601121" y="79215"/>
                      </a:lnTo>
                      <a:cubicBezTo>
                        <a:pt x="601649" y="78288"/>
                        <a:pt x="602272" y="77431"/>
                        <a:pt x="602861" y="76522"/>
                      </a:cubicBezTo>
                      <a:cubicBezTo>
                        <a:pt x="603970" y="74712"/>
                        <a:pt x="605321" y="73076"/>
                        <a:pt x="606645" y="71396"/>
                      </a:cubicBezTo>
                      <a:cubicBezTo>
                        <a:pt x="607910" y="69673"/>
                        <a:pt x="609468" y="68218"/>
                        <a:pt x="610871" y="66625"/>
                      </a:cubicBezTo>
                      <a:cubicBezTo>
                        <a:pt x="612386" y="65118"/>
                        <a:pt x="613962" y="63672"/>
                        <a:pt x="615530" y="62226"/>
                      </a:cubicBezTo>
                      <a:cubicBezTo>
                        <a:pt x="617218" y="60936"/>
                        <a:pt x="618829" y="59516"/>
                        <a:pt x="620578" y="58286"/>
                      </a:cubicBezTo>
                      <a:cubicBezTo>
                        <a:pt x="622379" y="57108"/>
                        <a:pt x="624059" y="55792"/>
                        <a:pt x="625929" y="54744"/>
                      </a:cubicBezTo>
                      <a:cubicBezTo>
                        <a:pt x="627808" y="53705"/>
                        <a:pt x="629575" y="52502"/>
                        <a:pt x="631540" y="51575"/>
                      </a:cubicBezTo>
                      <a:cubicBezTo>
                        <a:pt x="633489" y="50675"/>
                        <a:pt x="635350" y="49610"/>
                        <a:pt x="637359" y="48839"/>
                      </a:cubicBezTo>
                      <a:cubicBezTo>
                        <a:pt x="639359" y="48042"/>
                        <a:pt x="641334" y="47168"/>
                        <a:pt x="643377" y="46458"/>
                      </a:cubicBezTo>
                      <a:lnTo>
                        <a:pt x="649534" y="44449"/>
                      </a:lnTo>
                      <a:lnTo>
                        <a:pt x="655812" y="42821"/>
                      </a:lnTo>
                      <a:cubicBezTo>
                        <a:pt x="657907" y="42293"/>
                        <a:pt x="660063" y="41955"/>
                        <a:pt x="662194" y="41539"/>
                      </a:cubicBezTo>
                      <a:cubicBezTo>
                        <a:pt x="664306" y="41046"/>
                        <a:pt x="666462" y="40812"/>
                        <a:pt x="668627" y="40535"/>
                      </a:cubicBezTo>
                      <a:cubicBezTo>
                        <a:pt x="670792" y="40258"/>
                        <a:pt x="672931" y="39920"/>
                        <a:pt x="675122" y="39807"/>
                      </a:cubicBezTo>
                      <a:lnTo>
                        <a:pt x="679841" y="39444"/>
                      </a:lnTo>
                      <a:lnTo>
                        <a:pt x="683183" y="42821"/>
                      </a:lnTo>
                      <a:cubicBezTo>
                        <a:pt x="684759" y="44328"/>
                        <a:pt x="686153" y="45999"/>
                        <a:pt x="687599" y="47609"/>
                      </a:cubicBezTo>
                      <a:cubicBezTo>
                        <a:pt x="689045" y="49237"/>
                        <a:pt x="690526" y="50848"/>
                        <a:pt x="691825" y="52580"/>
                      </a:cubicBezTo>
                      <a:cubicBezTo>
                        <a:pt x="693132" y="54294"/>
                        <a:pt x="694553" y="55957"/>
                        <a:pt x="695791" y="57741"/>
                      </a:cubicBezTo>
                      <a:lnTo>
                        <a:pt x="699480" y="63100"/>
                      </a:lnTo>
                      <a:lnTo>
                        <a:pt x="702805" y="68660"/>
                      </a:lnTo>
                      <a:cubicBezTo>
                        <a:pt x="703878" y="70530"/>
                        <a:pt x="704788" y="72478"/>
                        <a:pt x="705783" y="74392"/>
                      </a:cubicBezTo>
                      <a:cubicBezTo>
                        <a:pt x="706779" y="76306"/>
                        <a:pt x="707498" y="78332"/>
                        <a:pt x="708381" y="80280"/>
                      </a:cubicBezTo>
                      <a:cubicBezTo>
                        <a:pt x="709273" y="82263"/>
                        <a:pt x="709819" y="84333"/>
                        <a:pt x="710563" y="86350"/>
                      </a:cubicBezTo>
                      <a:cubicBezTo>
                        <a:pt x="711282" y="88376"/>
                        <a:pt x="711680" y="90472"/>
                        <a:pt x="712278" y="92524"/>
                      </a:cubicBezTo>
                      <a:cubicBezTo>
                        <a:pt x="712780" y="94602"/>
                        <a:pt x="713083" y="96732"/>
                        <a:pt x="713499" y="98819"/>
                      </a:cubicBezTo>
                      <a:cubicBezTo>
                        <a:pt x="713741" y="100949"/>
                        <a:pt x="713983" y="103062"/>
                        <a:pt x="714148" y="105184"/>
                      </a:cubicBezTo>
                      <a:cubicBezTo>
                        <a:pt x="714157" y="107305"/>
                        <a:pt x="714373" y="109435"/>
                        <a:pt x="714209" y="111566"/>
                      </a:cubicBezTo>
                      <a:cubicBezTo>
                        <a:pt x="714113" y="113687"/>
                        <a:pt x="714044" y="115826"/>
                        <a:pt x="713706" y="117921"/>
                      </a:cubicBezTo>
                      <a:cubicBezTo>
                        <a:pt x="713551" y="118952"/>
                        <a:pt x="713481" y="120034"/>
                        <a:pt x="713273" y="121064"/>
                      </a:cubicBezTo>
                      <a:lnTo>
                        <a:pt x="712624" y="124190"/>
                      </a:lnTo>
                      <a:cubicBezTo>
                        <a:pt x="712252" y="126269"/>
                        <a:pt x="711472" y="128269"/>
                        <a:pt x="710944" y="130330"/>
                      </a:cubicBezTo>
                      <a:cubicBezTo>
                        <a:pt x="710650" y="131507"/>
                        <a:pt x="710970" y="132789"/>
                        <a:pt x="711897" y="133681"/>
                      </a:cubicBezTo>
                      <a:cubicBezTo>
                        <a:pt x="713265" y="134962"/>
                        <a:pt x="715430" y="134919"/>
                        <a:pt x="716720" y="133525"/>
                      </a:cubicBezTo>
                      <a:cubicBezTo>
                        <a:pt x="718183" y="132001"/>
                        <a:pt x="719465" y="130295"/>
                        <a:pt x="721049" y="128858"/>
                      </a:cubicBezTo>
                      <a:lnTo>
                        <a:pt x="723353" y="126658"/>
                      </a:lnTo>
                      <a:cubicBezTo>
                        <a:pt x="724132" y="125939"/>
                        <a:pt x="724981" y="125307"/>
                        <a:pt x="725803" y="124623"/>
                      </a:cubicBezTo>
                      <a:cubicBezTo>
                        <a:pt x="727396" y="123229"/>
                        <a:pt x="729172" y="122043"/>
                        <a:pt x="730929" y="120831"/>
                      </a:cubicBezTo>
                      <a:cubicBezTo>
                        <a:pt x="732635" y="119575"/>
                        <a:pt x="734566" y="118631"/>
                        <a:pt x="736376" y="117532"/>
                      </a:cubicBezTo>
                      <a:cubicBezTo>
                        <a:pt x="738272" y="116536"/>
                        <a:pt x="740195" y="115635"/>
                        <a:pt x="742134" y="114700"/>
                      </a:cubicBezTo>
                      <a:cubicBezTo>
                        <a:pt x="744117" y="113947"/>
                        <a:pt x="746083" y="113081"/>
                        <a:pt x="748100" y="112423"/>
                      </a:cubicBezTo>
                      <a:cubicBezTo>
                        <a:pt x="750170" y="111842"/>
                        <a:pt x="752179" y="111063"/>
                        <a:pt x="754266" y="110604"/>
                      </a:cubicBezTo>
                      <a:cubicBezTo>
                        <a:pt x="756361" y="110163"/>
                        <a:pt x="758422" y="109530"/>
                        <a:pt x="760552" y="109245"/>
                      </a:cubicBezTo>
                      <a:cubicBezTo>
                        <a:pt x="762700" y="108959"/>
                        <a:pt x="764786" y="108491"/>
                        <a:pt x="766934" y="108336"/>
                      </a:cubicBezTo>
                      <a:cubicBezTo>
                        <a:pt x="769090" y="108180"/>
                        <a:pt x="771229" y="107911"/>
                        <a:pt x="773385" y="107842"/>
                      </a:cubicBezTo>
                      <a:lnTo>
                        <a:pt x="779853" y="107712"/>
                      </a:lnTo>
                      <a:lnTo>
                        <a:pt x="786348" y="108007"/>
                      </a:lnTo>
                      <a:cubicBezTo>
                        <a:pt x="788512" y="108128"/>
                        <a:pt x="790668" y="108448"/>
                        <a:pt x="792825" y="108665"/>
                      </a:cubicBezTo>
                      <a:cubicBezTo>
                        <a:pt x="794981" y="108838"/>
                        <a:pt x="797119" y="109236"/>
                        <a:pt x="799258" y="109591"/>
                      </a:cubicBezTo>
                      <a:cubicBezTo>
                        <a:pt x="801414" y="109964"/>
                        <a:pt x="803562" y="110266"/>
                        <a:pt x="805683" y="110829"/>
                      </a:cubicBezTo>
                      <a:lnTo>
                        <a:pt x="810307" y="111877"/>
                      </a:lnTo>
                      <a:lnTo>
                        <a:pt x="812498" y="116068"/>
                      </a:lnTo>
                      <a:cubicBezTo>
                        <a:pt x="813554" y="117982"/>
                        <a:pt x="814403" y="119965"/>
                        <a:pt x="815304" y="121965"/>
                      </a:cubicBezTo>
                      <a:cubicBezTo>
                        <a:pt x="816204" y="123948"/>
                        <a:pt x="817148" y="125905"/>
                        <a:pt x="817867" y="127940"/>
                      </a:cubicBezTo>
                      <a:cubicBezTo>
                        <a:pt x="818620" y="129966"/>
                        <a:pt x="819495" y="131984"/>
                        <a:pt x="820144" y="134053"/>
                      </a:cubicBezTo>
                      <a:lnTo>
                        <a:pt x="822084" y="140253"/>
                      </a:lnTo>
                      <a:lnTo>
                        <a:pt x="823634" y="146548"/>
                      </a:lnTo>
                      <a:cubicBezTo>
                        <a:pt x="824119" y="148644"/>
                        <a:pt x="824404" y="150774"/>
                        <a:pt x="824785" y="152886"/>
                      </a:cubicBezTo>
                      <a:cubicBezTo>
                        <a:pt x="825184" y="155025"/>
                        <a:pt x="825279" y="157147"/>
                        <a:pt x="825539" y="159303"/>
                      </a:cubicBezTo>
                      <a:cubicBezTo>
                        <a:pt x="825807" y="161442"/>
                        <a:pt x="825720" y="163589"/>
                        <a:pt x="825824" y="165719"/>
                      </a:cubicBezTo>
                      <a:cubicBezTo>
                        <a:pt x="825920" y="167876"/>
                        <a:pt x="825686" y="170014"/>
                        <a:pt x="825642" y="172136"/>
                      </a:cubicBezTo>
                      <a:cubicBezTo>
                        <a:pt x="825513" y="174292"/>
                        <a:pt x="825166" y="176387"/>
                        <a:pt x="824958" y="178509"/>
                      </a:cubicBezTo>
                      <a:cubicBezTo>
                        <a:pt x="824560" y="180596"/>
                        <a:pt x="824170" y="182691"/>
                        <a:pt x="823703" y="184769"/>
                      </a:cubicBezTo>
                      <a:cubicBezTo>
                        <a:pt x="823079" y="186804"/>
                        <a:pt x="822655" y="188917"/>
                        <a:pt x="821876" y="190900"/>
                      </a:cubicBezTo>
                      <a:cubicBezTo>
                        <a:pt x="821157" y="192900"/>
                        <a:pt x="820473" y="194909"/>
                        <a:pt x="819529" y="196823"/>
                      </a:cubicBezTo>
                      <a:cubicBezTo>
                        <a:pt x="819070" y="197784"/>
                        <a:pt x="818672" y="198780"/>
                        <a:pt x="818178" y="199724"/>
                      </a:cubicBezTo>
                      <a:lnTo>
                        <a:pt x="816637" y="202503"/>
                      </a:lnTo>
                      <a:cubicBezTo>
                        <a:pt x="815667" y="204391"/>
                        <a:pt x="814351" y="206071"/>
                        <a:pt x="813208" y="207880"/>
                      </a:cubicBezTo>
                      <a:cubicBezTo>
                        <a:pt x="812593" y="208894"/>
                        <a:pt x="812515" y="210227"/>
                        <a:pt x="813147" y="211353"/>
                      </a:cubicBezTo>
                      <a:cubicBezTo>
                        <a:pt x="814074" y="212981"/>
                        <a:pt x="816161" y="213561"/>
                        <a:pt x="817797" y="212634"/>
                      </a:cubicBezTo>
                      <a:cubicBezTo>
                        <a:pt x="819642" y="211578"/>
                        <a:pt x="821365" y="210340"/>
                        <a:pt x="823304" y="209448"/>
                      </a:cubicBezTo>
                      <a:lnTo>
                        <a:pt x="826153" y="208019"/>
                      </a:lnTo>
                      <a:cubicBezTo>
                        <a:pt x="827114" y="207551"/>
                        <a:pt x="828110" y="207214"/>
                        <a:pt x="829089" y="206798"/>
                      </a:cubicBezTo>
                      <a:cubicBezTo>
                        <a:pt x="831037" y="205915"/>
                        <a:pt x="833072" y="205317"/>
                        <a:pt x="835107" y="204677"/>
                      </a:cubicBezTo>
                      <a:cubicBezTo>
                        <a:pt x="837107" y="203984"/>
                        <a:pt x="839237" y="203664"/>
                        <a:pt x="841307" y="203118"/>
                      </a:cubicBezTo>
                      <a:cubicBezTo>
                        <a:pt x="843385" y="202728"/>
                        <a:pt x="845498" y="202434"/>
                        <a:pt x="847619" y="202140"/>
                      </a:cubicBezTo>
                      <a:cubicBezTo>
                        <a:pt x="849749" y="202001"/>
                        <a:pt x="851862" y="201750"/>
                        <a:pt x="854010" y="201698"/>
                      </a:cubicBezTo>
                      <a:cubicBezTo>
                        <a:pt x="856140" y="201733"/>
                        <a:pt x="858287" y="201594"/>
                        <a:pt x="860426" y="201784"/>
                      </a:cubicBezTo>
                      <a:cubicBezTo>
                        <a:pt x="862565" y="201984"/>
                        <a:pt x="864721" y="202001"/>
                        <a:pt x="866842" y="202339"/>
                      </a:cubicBezTo>
                      <a:cubicBezTo>
                        <a:pt x="868955" y="202676"/>
                        <a:pt x="871103" y="202867"/>
                        <a:pt x="873207" y="203343"/>
                      </a:cubicBezTo>
                      <a:cubicBezTo>
                        <a:pt x="875302" y="203837"/>
                        <a:pt x="877433" y="204200"/>
                        <a:pt x="879511" y="204772"/>
                      </a:cubicBezTo>
                      <a:lnTo>
                        <a:pt x="885737" y="206547"/>
                      </a:lnTo>
                      <a:lnTo>
                        <a:pt x="891859" y="208764"/>
                      </a:lnTo>
                      <a:cubicBezTo>
                        <a:pt x="893867" y="209508"/>
                        <a:pt x="895842" y="210452"/>
                        <a:pt x="897842" y="211292"/>
                      </a:cubicBezTo>
                      <a:cubicBezTo>
                        <a:pt x="899860" y="212080"/>
                        <a:pt x="901791" y="213119"/>
                        <a:pt x="903713" y="214106"/>
                      </a:cubicBezTo>
                      <a:cubicBezTo>
                        <a:pt x="905661" y="215067"/>
                        <a:pt x="907635" y="216003"/>
                        <a:pt x="909497" y="217137"/>
                      </a:cubicBezTo>
                      <a:lnTo>
                        <a:pt x="913610" y="219501"/>
                      </a:lnTo>
                      <a:lnTo>
                        <a:pt x="914467" y="224168"/>
                      </a:lnTo>
                      <a:cubicBezTo>
                        <a:pt x="914926" y="226307"/>
                        <a:pt x="915134" y="228463"/>
                        <a:pt x="915411" y="230611"/>
                      </a:cubicBezTo>
                      <a:cubicBezTo>
                        <a:pt x="915688" y="232758"/>
                        <a:pt x="916017" y="234940"/>
                        <a:pt x="916104" y="237105"/>
                      </a:cubicBezTo>
                      <a:cubicBezTo>
                        <a:pt x="916225" y="239270"/>
                        <a:pt x="916459" y="241434"/>
                        <a:pt x="916476" y="243608"/>
                      </a:cubicBezTo>
                      <a:lnTo>
                        <a:pt x="916511" y="250094"/>
                      </a:lnTo>
                      <a:lnTo>
                        <a:pt x="916113" y="256562"/>
                      </a:lnTo>
                      <a:cubicBezTo>
                        <a:pt x="915957" y="258718"/>
                        <a:pt x="915602" y="260831"/>
                        <a:pt x="915359" y="262978"/>
                      </a:cubicBezTo>
                      <a:cubicBezTo>
                        <a:pt x="915108" y="265108"/>
                        <a:pt x="914554" y="267204"/>
                        <a:pt x="914182" y="269308"/>
                      </a:cubicBezTo>
                      <a:cubicBezTo>
                        <a:pt x="913792" y="271429"/>
                        <a:pt x="913073" y="273456"/>
                        <a:pt x="912554" y="275543"/>
                      </a:cubicBezTo>
                      <a:cubicBezTo>
                        <a:pt x="912000" y="277603"/>
                        <a:pt x="911160" y="279586"/>
                        <a:pt x="910493" y="281613"/>
                      </a:cubicBezTo>
                      <a:cubicBezTo>
                        <a:pt x="909748" y="283613"/>
                        <a:pt x="908787" y="285535"/>
                        <a:pt x="907956" y="287501"/>
                      </a:cubicBezTo>
                      <a:cubicBezTo>
                        <a:pt x="906960" y="289397"/>
                        <a:pt x="905973" y="291293"/>
                        <a:pt x="904908" y="293138"/>
                      </a:cubicBezTo>
                      <a:cubicBezTo>
                        <a:pt x="903704" y="294878"/>
                        <a:pt x="902691" y="296783"/>
                        <a:pt x="901375" y="298437"/>
                      </a:cubicBezTo>
                      <a:cubicBezTo>
                        <a:pt x="900093" y="300134"/>
                        <a:pt x="898838" y="301866"/>
                        <a:pt x="897366" y="303390"/>
                      </a:cubicBezTo>
                      <a:cubicBezTo>
                        <a:pt x="896656" y="304187"/>
                        <a:pt x="895989" y="305018"/>
                        <a:pt x="895227" y="305754"/>
                      </a:cubicBezTo>
                      <a:lnTo>
                        <a:pt x="892932" y="307962"/>
                      </a:lnTo>
                      <a:cubicBezTo>
                        <a:pt x="891443" y="309478"/>
                        <a:pt x="889694" y="310698"/>
                        <a:pt x="888083" y="312101"/>
                      </a:cubicBezTo>
                      <a:cubicBezTo>
                        <a:pt x="887174" y="312898"/>
                        <a:pt x="886715" y="314145"/>
                        <a:pt x="886992" y="315418"/>
                      </a:cubicBezTo>
                      <a:cubicBezTo>
                        <a:pt x="887399" y="317245"/>
                        <a:pt x="889217" y="318414"/>
                        <a:pt x="891053" y="318007"/>
                      </a:cubicBezTo>
                      <a:cubicBezTo>
                        <a:pt x="893123" y="317539"/>
                        <a:pt x="895158" y="316855"/>
                        <a:pt x="897262" y="316604"/>
                      </a:cubicBezTo>
                      <a:lnTo>
                        <a:pt x="900388" y="316059"/>
                      </a:lnTo>
                      <a:cubicBezTo>
                        <a:pt x="901453" y="315885"/>
                        <a:pt x="902509" y="315859"/>
                        <a:pt x="903566" y="315756"/>
                      </a:cubicBezTo>
                      <a:cubicBezTo>
                        <a:pt x="905678" y="315504"/>
                        <a:pt x="907809" y="315530"/>
                        <a:pt x="909939" y="315522"/>
                      </a:cubicBezTo>
                      <a:cubicBezTo>
                        <a:pt x="912060" y="315435"/>
                        <a:pt x="914182" y="315756"/>
                        <a:pt x="916312" y="315851"/>
                      </a:cubicBezTo>
                      <a:cubicBezTo>
                        <a:pt x="918425" y="316093"/>
                        <a:pt x="920537" y="316431"/>
                        <a:pt x="922633" y="316751"/>
                      </a:cubicBezTo>
                      <a:cubicBezTo>
                        <a:pt x="924702" y="317262"/>
                        <a:pt x="926807" y="317652"/>
                        <a:pt x="928859" y="318232"/>
                      </a:cubicBezTo>
                      <a:cubicBezTo>
                        <a:pt x="930902" y="318916"/>
                        <a:pt x="932989" y="319392"/>
                        <a:pt x="934981" y="320206"/>
                      </a:cubicBezTo>
                      <a:cubicBezTo>
                        <a:pt x="936964" y="321037"/>
                        <a:pt x="939025" y="321678"/>
                        <a:pt x="940938" y="322639"/>
                      </a:cubicBezTo>
                      <a:cubicBezTo>
                        <a:pt x="942861" y="323592"/>
                        <a:pt x="944852" y="324380"/>
                        <a:pt x="946731" y="325471"/>
                      </a:cubicBezTo>
                      <a:cubicBezTo>
                        <a:pt x="948593" y="326545"/>
                        <a:pt x="950515" y="327523"/>
                        <a:pt x="952325" y="328683"/>
                      </a:cubicBezTo>
                      <a:lnTo>
                        <a:pt x="957746" y="332225"/>
                      </a:lnTo>
                      <a:lnTo>
                        <a:pt x="962950" y="336139"/>
                      </a:lnTo>
                      <a:cubicBezTo>
                        <a:pt x="964664" y="337447"/>
                        <a:pt x="966266" y="338918"/>
                        <a:pt x="967920" y="340321"/>
                      </a:cubicBezTo>
                      <a:cubicBezTo>
                        <a:pt x="969609" y="341672"/>
                        <a:pt x="971150" y="343231"/>
                        <a:pt x="972726" y="344720"/>
                      </a:cubicBezTo>
                      <a:cubicBezTo>
                        <a:pt x="974302" y="346235"/>
                        <a:pt x="975895" y="347708"/>
                        <a:pt x="977332" y="349353"/>
                      </a:cubicBezTo>
                      <a:lnTo>
                        <a:pt x="980554" y="352834"/>
                      </a:lnTo>
                      <a:lnTo>
                        <a:pt x="980008" y="357527"/>
                      </a:lnTo>
                      <a:cubicBezTo>
                        <a:pt x="979818" y="359692"/>
                        <a:pt x="979393" y="361813"/>
                        <a:pt x="979021" y="363961"/>
                      </a:cubicBezTo>
                      <a:cubicBezTo>
                        <a:pt x="978649" y="366091"/>
                        <a:pt x="978320" y="368255"/>
                        <a:pt x="977757" y="370351"/>
                      </a:cubicBezTo>
                      <a:cubicBezTo>
                        <a:pt x="977228" y="372464"/>
                        <a:pt x="976830" y="374594"/>
                        <a:pt x="976198" y="376681"/>
                      </a:cubicBezTo>
                      <a:lnTo>
                        <a:pt x="974310" y="382889"/>
                      </a:lnTo>
                      <a:lnTo>
                        <a:pt x="972042" y="388951"/>
                      </a:lnTo>
                      <a:cubicBezTo>
                        <a:pt x="971245" y="390977"/>
                        <a:pt x="970284" y="392891"/>
                        <a:pt x="969418" y="394856"/>
                      </a:cubicBezTo>
                      <a:cubicBezTo>
                        <a:pt x="968535" y="396839"/>
                        <a:pt x="967409" y="398666"/>
                        <a:pt x="966422" y="400580"/>
                      </a:cubicBezTo>
                      <a:cubicBezTo>
                        <a:pt x="965426" y="402502"/>
                        <a:pt x="964145" y="404225"/>
                        <a:pt x="963036" y="406044"/>
                      </a:cubicBezTo>
                      <a:cubicBezTo>
                        <a:pt x="961893" y="407880"/>
                        <a:pt x="960517" y="409499"/>
                        <a:pt x="959270" y="411248"/>
                      </a:cubicBezTo>
                      <a:cubicBezTo>
                        <a:pt x="957962" y="412954"/>
                        <a:pt x="956473" y="414487"/>
                        <a:pt x="955105" y="416123"/>
                      </a:cubicBezTo>
                      <a:cubicBezTo>
                        <a:pt x="953607" y="417638"/>
                        <a:pt x="952091" y="419154"/>
                        <a:pt x="950541" y="420600"/>
                      </a:cubicBezTo>
                      <a:cubicBezTo>
                        <a:pt x="948896" y="421933"/>
                        <a:pt x="947355" y="423448"/>
                        <a:pt x="945606" y="424652"/>
                      </a:cubicBezTo>
                      <a:cubicBezTo>
                        <a:pt x="943865" y="425899"/>
                        <a:pt x="942177" y="427172"/>
                        <a:pt x="940315" y="428202"/>
                      </a:cubicBezTo>
                      <a:cubicBezTo>
                        <a:pt x="939406" y="428748"/>
                        <a:pt x="938522" y="429354"/>
                        <a:pt x="937579" y="429830"/>
                      </a:cubicBezTo>
                      <a:lnTo>
                        <a:pt x="934738" y="431259"/>
                      </a:lnTo>
                      <a:cubicBezTo>
                        <a:pt x="932859" y="432281"/>
                        <a:pt x="930842" y="432922"/>
                        <a:pt x="928885" y="433787"/>
                      </a:cubicBezTo>
                      <a:cubicBezTo>
                        <a:pt x="927785" y="434264"/>
                        <a:pt x="926971" y="435329"/>
                        <a:pt x="926876" y="436619"/>
                      </a:cubicBezTo>
                      <a:cubicBezTo>
                        <a:pt x="926720" y="438507"/>
                        <a:pt x="928123" y="440135"/>
                        <a:pt x="929985" y="440299"/>
                      </a:cubicBezTo>
                      <a:cubicBezTo>
                        <a:pt x="932106" y="440481"/>
                        <a:pt x="934228" y="440420"/>
                        <a:pt x="936332" y="440758"/>
                      </a:cubicBezTo>
                      <a:lnTo>
                        <a:pt x="939475" y="441200"/>
                      </a:lnTo>
                      <a:cubicBezTo>
                        <a:pt x="940540" y="441356"/>
                        <a:pt x="941562" y="441624"/>
                        <a:pt x="942601" y="441823"/>
                      </a:cubicBezTo>
                      <a:cubicBezTo>
                        <a:pt x="944688" y="442221"/>
                        <a:pt x="946723" y="442862"/>
                        <a:pt x="948757" y="443477"/>
                      </a:cubicBezTo>
                      <a:cubicBezTo>
                        <a:pt x="950818" y="444048"/>
                        <a:pt x="952758" y="444958"/>
                        <a:pt x="954741" y="445676"/>
                      </a:cubicBezTo>
                      <a:cubicBezTo>
                        <a:pt x="956698" y="446534"/>
                        <a:pt x="958620" y="447469"/>
                        <a:pt x="960525" y="448421"/>
                      </a:cubicBezTo>
                      <a:cubicBezTo>
                        <a:pt x="960664" y="448499"/>
                        <a:pt x="960794" y="448586"/>
                        <a:pt x="960932" y="448655"/>
                      </a:cubicBezTo>
                      <a:lnTo>
                        <a:pt x="974553" y="448655"/>
                      </a:lnTo>
                      <a:cubicBezTo>
                        <a:pt x="973029" y="447564"/>
                        <a:pt x="971470" y="446551"/>
                        <a:pt x="969920" y="445512"/>
                      </a:cubicBezTo>
                      <a:cubicBezTo>
                        <a:pt x="967963" y="444256"/>
                        <a:pt x="965877" y="443217"/>
                        <a:pt x="963842" y="442057"/>
                      </a:cubicBezTo>
                      <a:cubicBezTo>
                        <a:pt x="961737" y="441061"/>
                        <a:pt x="959625" y="440057"/>
                        <a:pt x="957468" y="439139"/>
                      </a:cubicBezTo>
                      <a:cubicBezTo>
                        <a:pt x="955260" y="438368"/>
                        <a:pt x="953113" y="437398"/>
                        <a:pt x="950836" y="436809"/>
                      </a:cubicBezTo>
                      <a:cubicBezTo>
                        <a:pt x="948576" y="436151"/>
                        <a:pt x="946341" y="435476"/>
                        <a:pt x="944012" y="435086"/>
                      </a:cubicBezTo>
                      <a:cubicBezTo>
                        <a:pt x="943553" y="435000"/>
                        <a:pt x="943086" y="434913"/>
                        <a:pt x="942609" y="434818"/>
                      </a:cubicBezTo>
                      <a:cubicBezTo>
                        <a:pt x="943025" y="434584"/>
                        <a:pt x="943449" y="434342"/>
                        <a:pt x="943865" y="434108"/>
                      </a:cubicBezTo>
                      <a:cubicBezTo>
                        <a:pt x="945926" y="432991"/>
                        <a:pt x="947822" y="431605"/>
                        <a:pt x="949736" y="430272"/>
                      </a:cubicBezTo>
                      <a:cubicBezTo>
                        <a:pt x="951702" y="428956"/>
                        <a:pt x="953416" y="427354"/>
                        <a:pt x="955252" y="425899"/>
                      </a:cubicBezTo>
                      <a:cubicBezTo>
                        <a:pt x="956992" y="424332"/>
                        <a:pt x="958663" y="422704"/>
                        <a:pt x="960326" y="421059"/>
                      </a:cubicBezTo>
                      <a:cubicBezTo>
                        <a:pt x="961876" y="419292"/>
                        <a:pt x="963504" y="417621"/>
                        <a:pt x="964941" y="415794"/>
                      </a:cubicBezTo>
                      <a:cubicBezTo>
                        <a:pt x="966327" y="413915"/>
                        <a:pt x="967868" y="412166"/>
                        <a:pt x="969132" y="410200"/>
                      </a:cubicBezTo>
                      <a:cubicBezTo>
                        <a:pt x="970379" y="408235"/>
                        <a:pt x="971773" y="406364"/>
                        <a:pt x="972873" y="404312"/>
                      </a:cubicBezTo>
                      <a:cubicBezTo>
                        <a:pt x="973973" y="402260"/>
                        <a:pt x="975220" y="400303"/>
                        <a:pt x="976198" y="398190"/>
                      </a:cubicBezTo>
                      <a:cubicBezTo>
                        <a:pt x="977151" y="396086"/>
                        <a:pt x="978216" y="394016"/>
                        <a:pt x="979099" y="391877"/>
                      </a:cubicBezTo>
                      <a:lnTo>
                        <a:pt x="981619" y="385418"/>
                      </a:lnTo>
                      <a:lnTo>
                        <a:pt x="983723" y="378820"/>
                      </a:lnTo>
                      <a:cubicBezTo>
                        <a:pt x="984398" y="376620"/>
                        <a:pt x="984875" y="374352"/>
                        <a:pt x="985463" y="372152"/>
                      </a:cubicBezTo>
                      <a:cubicBezTo>
                        <a:pt x="986078" y="369901"/>
                        <a:pt x="986459" y="367658"/>
                        <a:pt x="986892" y="365389"/>
                      </a:cubicBezTo>
                      <a:cubicBezTo>
                        <a:pt x="987308" y="363121"/>
                        <a:pt x="987793" y="360887"/>
                        <a:pt x="988026" y="358609"/>
                      </a:cubicBezTo>
                      <a:lnTo>
                        <a:pt x="988927" y="351803"/>
                      </a:lnTo>
                      <a:cubicBezTo>
                        <a:pt x="989057" y="350695"/>
                        <a:pt x="988719" y="349543"/>
                        <a:pt x="987897" y="348686"/>
                      </a:cubicBezTo>
                      <a:lnTo>
                        <a:pt x="983169" y="343698"/>
                      </a:lnTo>
                      <a:cubicBezTo>
                        <a:pt x="981619" y="342010"/>
                        <a:pt x="979895" y="340477"/>
                        <a:pt x="978224" y="338910"/>
                      </a:cubicBezTo>
                      <a:cubicBezTo>
                        <a:pt x="976562" y="337334"/>
                        <a:pt x="974908" y="335741"/>
                        <a:pt x="973098" y="334312"/>
                      </a:cubicBezTo>
                      <a:cubicBezTo>
                        <a:pt x="971314" y="332866"/>
                        <a:pt x="969600" y="331316"/>
                        <a:pt x="967747" y="329948"/>
                      </a:cubicBezTo>
                      <a:lnTo>
                        <a:pt x="962153" y="325869"/>
                      </a:lnTo>
                      <a:lnTo>
                        <a:pt x="956300" y="322146"/>
                      </a:lnTo>
                      <a:cubicBezTo>
                        <a:pt x="954325" y="320925"/>
                        <a:pt x="952247" y="319877"/>
                        <a:pt x="950221" y="318778"/>
                      </a:cubicBezTo>
                      <a:cubicBezTo>
                        <a:pt x="948203" y="317626"/>
                        <a:pt x="946021" y="316795"/>
                        <a:pt x="943926" y="315781"/>
                      </a:cubicBezTo>
                      <a:cubicBezTo>
                        <a:pt x="941839" y="314786"/>
                        <a:pt x="939596" y="314093"/>
                        <a:pt x="937431" y="313244"/>
                      </a:cubicBezTo>
                      <a:cubicBezTo>
                        <a:pt x="935258" y="312413"/>
                        <a:pt x="932972" y="311885"/>
                        <a:pt x="930755" y="311201"/>
                      </a:cubicBezTo>
                      <a:cubicBezTo>
                        <a:pt x="928495" y="310595"/>
                        <a:pt x="926201" y="310196"/>
                        <a:pt x="923914" y="309677"/>
                      </a:cubicBezTo>
                      <a:cubicBezTo>
                        <a:pt x="921603" y="309339"/>
                        <a:pt x="919299" y="309019"/>
                        <a:pt x="916970" y="308768"/>
                      </a:cubicBezTo>
                      <a:cubicBezTo>
                        <a:pt x="914623" y="308681"/>
                        <a:pt x="912285" y="308395"/>
                        <a:pt x="909947" y="308508"/>
                      </a:cubicBezTo>
                      <a:cubicBezTo>
                        <a:pt x="907592" y="308551"/>
                        <a:pt x="905246" y="308560"/>
                        <a:pt x="902916" y="308854"/>
                      </a:cubicBezTo>
                      <a:cubicBezTo>
                        <a:pt x="902440" y="308923"/>
                        <a:pt x="901990" y="308975"/>
                        <a:pt x="901513" y="309027"/>
                      </a:cubicBezTo>
                      <a:cubicBezTo>
                        <a:pt x="901825" y="308672"/>
                        <a:pt x="902154" y="308335"/>
                        <a:pt x="902475" y="307988"/>
                      </a:cubicBezTo>
                      <a:cubicBezTo>
                        <a:pt x="904103" y="306308"/>
                        <a:pt x="905523" y="304438"/>
                        <a:pt x="906960" y="302568"/>
                      </a:cubicBezTo>
                      <a:cubicBezTo>
                        <a:pt x="908441" y="300758"/>
                        <a:pt x="909601" y="298706"/>
                        <a:pt x="910926" y="296775"/>
                      </a:cubicBezTo>
                      <a:cubicBezTo>
                        <a:pt x="912130" y="294783"/>
                        <a:pt x="913238" y="292714"/>
                        <a:pt x="914346" y="290661"/>
                      </a:cubicBezTo>
                      <a:cubicBezTo>
                        <a:pt x="915299" y="288531"/>
                        <a:pt x="916364" y="286453"/>
                        <a:pt x="917212" y="284271"/>
                      </a:cubicBezTo>
                      <a:cubicBezTo>
                        <a:pt x="917992" y="282072"/>
                        <a:pt x="918927" y="279924"/>
                        <a:pt x="919559" y="277699"/>
                      </a:cubicBezTo>
                      <a:cubicBezTo>
                        <a:pt x="920165" y="275456"/>
                        <a:pt x="920944" y="273239"/>
                        <a:pt x="921403" y="270962"/>
                      </a:cubicBezTo>
                      <a:cubicBezTo>
                        <a:pt x="921854" y="268693"/>
                        <a:pt x="922468" y="266451"/>
                        <a:pt x="922771" y="264130"/>
                      </a:cubicBezTo>
                      <a:cubicBezTo>
                        <a:pt x="923066" y="261844"/>
                        <a:pt x="923482" y="259567"/>
                        <a:pt x="923681" y="257263"/>
                      </a:cubicBezTo>
                      <a:lnTo>
                        <a:pt x="924200" y="250336"/>
                      </a:lnTo>
                      <a:lnTo>
                        <a:pt x="924252" y="243426"/>
                      </a:lnTo>
                      <a:cubicBezTo>
                        <a:pt x="924270" y="241105"/>
                        <a:pt x="924053" y="238811"/>
                        <a:pt x="923949" y="236525"/>
                      </a:cubicBezTo>
                      <a:cubicBezTo>
                        <a:pt x="923889" y="234204"/>
                        <a:pt x="923594" y="231927"/>
                        <a:pt x="923334" y="229649"/>
                      </a:cubicBezTo>
                      <a:cubicBezTo>
                        <a:pt x="923066" y="227355"/>
                        <a:pt x="922858" y="225077"/>
                        <a:pt x="922425" y="222835"/>
                      </a:cubicBezTo>
                      <a:lnTo>
                        <a:pt x="921256" y="216063"/>
                      </a:lnTo>
                      <a:cubicBezTo>
                        <a:pt x="921074" y="214964"/>
                        <a:pt x="920408" y="213950"/>
                        <a:pt x="919369" y="213388"/>
                      </a:cubicBezTo>
                      <a:lnTo>
                        <a:pt x="913376" y="210019"/>
                      </a:lnTo>
                      <a:cubicBezTo>
                        <a:pt x="911402" y="208842"/>
                        <a:pt x="909307" y="207889"/>
                        <a:pt x="907246" y="206893"/>
                      </a:cubicBezTo>
                      <a:cubicBezTo>
                        <a:pt x="905176" y="205880"/>
                        <a:pt x="903141" y="204841"/>
                        <a:pt x="900985" y="203992"/>
                      </a:cubicBezTo>
                      <a:cubicBezTo>
                        <a:pt x="898846" y="203135"/>
                        <a:pt x="896760" y="202183"/>
                        <a:pt x="894577" y="201412"/>
                      </a:cubicBezTo>
                      <a:lnTo>
                        <a:pt x="888040" y="199152"/>
                      </a:lnTo>
                      <a:lnTo>
                        <a:pt x="881355" y="197316"/>
                      </a:lnTo>
                      <a:cubicBezTo>
                        <a:pt x="879112" y="196754"/>
                        <a:pt x="876835" y="196372"/>
                        <a:pt x="874566" y="195896"/>
                      </a:cubicBezTo>
                      <a:cubicBezTo>
                        <a:pt x="872289" y="195403"/>
                        <a:pt x="869968" y="195247"/>
                        <a:pt x="867665" y="194901"/>
                      </a:cubicBezTo>
                      <a:cubicBezTo>
                        <a:pt x="865379" y="194563"/>
                        <a:pt x="863032" y="194563"/>
                        <a:pt x="860703" y="194407"/>
                      </a:cubicBezTo>
                      <a:cubicBezTo>
                        <a:pt x="858383" y="194225"/>
                        <a:pt x="856045" y="194407"/>
                        <a:pt x="853724" y="194407"/>
                      </a:cubicBezTo>
                      <a:cubicBezTo>
                        <a:pt x="851386" y="194476"/>
                        <a:pt x="849074" y="194779"/>
                        <a:pt x="846736" y="194970"/>
                      </a:cubicBezTo>
                      <a:cubicBezTo>
                        <a:pt x="844433" y="195316"/>
                        <a:pt x="842121" y="195680"/>
                        <a:pt x="839817" y="196147"/>
                      </a:cubicBezTo>
                      <a:cubicBezTo>
                        <a:pt x="837557" y="196754"/>
                        <a:pt x="835245" y="197160"/>
                        <a:pt x="833037" y="197957"/>
                      </a:cubicBezTo>
                      <a:cubicBezTo>
                        <a:pt x="830803" y="198702"/>
                        <a:pt x="828569" y="199394"/>
                        <a:pt x="826422" y="200373"/>
                      </a:cubicBezTo>
                      <a:cubicBezTo>
                        <a:pt x="825989" y="200555"/>
                        <a:pt x="825556" y="200763"/>
                        <a:pt x="825132" y="200945"/>
                      </a:cubicBezTo>
                      <a:cubicBezTo>
                        <a:pt x="825331" y="200503"/>
                        <a:pt x="825547" y="200079"/>
                        <a:pt x="825746" y="199663"/>
                      </a:cubicBezTo>
                      <a:cubicBezTo>
                        <a:pt x="826820" y="197567"/>
                        <a:pt x="827617" y="195368"/>
                        <a:pt x="828448" y="193169"/>
                      </a:cubicBezTo>
                      <a:cubicBezTo>
                        <a:pt x="829331" y="190978"/>
                        <a:pt x="829825" y="188701"/>
                        <a:pt x="830535" y="186458"/>
                      </a:cubicBezTo>
                      <a:cubicBezTo>
                        <a:pt x="831080" y="184189"/>
                        <a:pt x="831548" y="181894"/>
                        <a:pt x="831981" y="179600"/>
                      </a:cubicBezTo>
                      <a:cubicBezTo>
                        <a:pt x="832275" y="177288"/>
                        <a:pt x="832674" y="174984"/>
                        <a:pt x="832856" y="172655"/>
                      </a:cubicBezTo>
                      <a:cubicBezTo>
                        <a:pt x="832951" y="170317"/>
                        <a:pt x="833211" y="168005"/>
                        <a:pt x="833141" y="165667"/>
                      </a:cubicBezTo>
                      <a:cubicBezTo>
                        <a:pt x="833063" y="163330"/>
                        <a:pt x="833176" y="161000"/>
                        <a:pt x="832925" y="158679"/>
                      </a:cubicBezTo>
                      <a:cubicBezTo>
                        <a:pt x="832691" y="156376"/>
                        <a:pt x="832604" y="154064"/>
                        <a:pt x="832223" y="151769"/>
                      </a:cubicBezTo>
                      <a:cubicBezTo>
                        <a:pt x="831834" y="149492"/>
                        <a:pt x="831557" y="147172"/>
                        <a:pt x="831072" y="144912"/>
                      </a:cubicBezTo>
                      <a:lnTo>
                        <a:pt x="829504" y="138166"/>
                      </a:lnTo>
                      <a:lnTo>
                        <a:pt x="827539" y="131525"/>
                      </a:lnTo>
                      <a:cubicBezTo>
                        <a:pt x="826855" y="129308"/>
                        <a:pt x="825980" y="127186"/>
                        <a:pt x="825201" y="125030"/>
                      </a:cubicBezTo>
                      <a:cubicBezTo>
                        <a:pt x="824456" y="122822"/>
                        <a:pt x="823504" y="120761"/>
                        <a:pt x="822586" y="118649"/>
                      </a:cubicBezTo>
                      <a:cubicBezTo>
                        <a:pt x="821668" y="116553"/>
                        <a:pt x="820785" y="114423"/>
                        <a:pt x="819694" y="112405"/>
                      </a:cubicBezTo>
                      <a:lnTo>
                        <a:pt x="816594" y="106266"/>
                      </a:lnTo>
                      <a:cubicBezTo>
                        <a:pt x="816092" y="105288"/>
                        <a:pt x="815174" y="104517"/>
                        <a:pt x="813996" y="104274"/>
                      </a:cubicBezTo>
                      <a:lnTo>
                        <a:pt x="807277" y="102820"/>
                      </a:lnTo>
                      <a:cubicBezTo>
                        <a:pt x="805051" y="102292"/>
                        <a:pt x="802774" y="102006"/>
                        <a:pt x="800497" y="101634"/>
                      </a:cubicBezTo>
                      <a:cubicBezTo>
                        <a:pt x="798236" y="101296"/>
                        <a:pt x="795976" y="100889"/>
                        <a:pt x="793682" y="100733"/>
                      </a:cubicBezTo>
                      <a:cubicBezTo>
                        <a:pt x="791361" y="100542"/>
                        <a:pt x="789101" y="100231"/>
                        <a:pt x="786781" y="100144"/>
                      </a:cubicBezTo>
                      <a:lnTo>
                        <a:pt x="779879" y="99936"/>
                      </a:lnTo>
                      <a:lnTo>
                        <a:pt x="772943" y="100153"/>
                      </a:lnTo>
                      <a:cubicBezTo>
                        <a:pt x="770631" y="100257"/>
                        <a:pt x="768328" y="100577"/>
                        <a:pt x="766016" y="100776"/>
                      </a:cubicBezTo>
                      <a:cubicBezTo>
                        <a:pt x="763713" y="100993"/>
                        <a:pt x="761435" y="101504"/>
                        <a:pt x="759141" y="101859"/>
                      </a:cubicBezTo>
                      <a:cubicBezTo>
                        <a:pt x="756846" y="102205"/>
                        <a:pt x="754612" y="102924"/>
                        <a:pt x="752352" y="103434"/>
                      </a:cubicBezTo>
                      <a:cubicBezTo>
                        <a:pt x="750083" y="103980"/>
                        <a:pt x="747901" y="104820"/>
                        <a:pt x="745676" y="105495"/>
                      </a:cubicBezTo>
                      <a:cubicBezTo>
                        <a:pt x="743459" y="106257"/>
                        <a:pt x="741329" y="107236"/>
                        <a:pt x="739164" y="108102"/>
                      </a:cubicBezTo>
                      <a:cubicBezTo>
                        <a:pt x="737077" y="109115"/>
                        <a:pt x="734956" y="110154"/>
                        <a:pt x="732904" y="111262"/>
                      </a:cubicBezTo>
                      <a:cubicBezTo>
                        <a:pt x="730921" y="112518"/>
                        <a:pt x="728834" y="113583"/>
                        <a:pt x="726946" y="115003"/>
                      </a:cubicBezTo>
                      <a:cubicBezTo>
                        <a:pt x="725032" y="116354"/>
                        <a:pt x="723102" y="117679"/>
                        <a:pt x="721352" y="119246"/>
                      </a:cubicBezTo>
                      <a:cubicBezTo>
                        <a:pt x="720989" y="119566"/>
                        <a:pt x="720634" y="119869"/>
                        <a:pt x="720270" y="120173"/>
                      </a:cubicBezTo>
                      <a:cubicBezTo>
                        <a:pt x="720331" y="119696"/>
                        <a:pt x="720417" y="119246"/>
                        <a:pt x="720486" y="118770"/>
                      </a:cubicBezTo>
                      <a:cubicBezTo>
                        <a:pt x="720885" y="116449"/>
                        <a:pt x="721006" y="114103"/>
                        <a:pt x="721136" y="111756"/>
                      </a:cubicBezTo>
                      <a:cubicBezTo>
                        <a:pt x="721326" y="109427"/>
                        <a:pt x="721136" y="107080"/>
                        <a:pt x="721162" y="104725"/>
                      </a:cubicBezTo>
                      <a:cubicBezTo>
                        <a:pt x="721015" y="102422"/>
                        <a:pt x="720772" y="100075"/>
                        <a:pt x="720538" y="97737"/>
                      </a:cubicBezTo>
                      <a:cubicBezTo>
                        <a:pt x="720114" y="95451"/>
                        <a:pt x="719837" y="93139"/>
                        <a:pt x="719292" y="90853"/>
                      </a:cubicBezTo>
                      <a:cubicBezTo>
                        <a:pt x="718703" y="88602"/>
                        <a:pt x="718261" y="86307"/>
                        <a:pt x="717534" y="84090"/>
                      </a:cubicBezTo>
                      <a:cubicBezTo>
                        <a:pt x="716772" y="81891"/>
                        <a:pt x="716174" y="79622"/>
                        <a:pt x="715265" y="77500"/>
                      </a:cubicBezTo>
                      <a:cubicBezTo>
                        <a:pt x="714356" y="75379"/>
                        <a:pt x="713585" y="73162"/>
                        <a:pt x="712546" y="71084"/>
                      </a:cubicBezTo>
                      <a:cubicBezTo>
                        <a:pt x="711498" y="69032"/>
                        <a:pt x="710554" y="66893"/>
                        <a:pt x="709420" y="64876"/>
                      </a:cubicBezTo>
                      <a:lnTo>
                        <a:pt x="705957" y="58875"/>
                      </a:lnTo>
                      <a:lnTo>
                        <a:pt x="702103" y="53134"/>
                      </a:lnTo>
                      <a:cubicBezTo>
                        <a:pt x="700804" y="51229"/>
                        <a:pt x="699341" y="49454"/>
                        <a:pt x="697973" y="47601"/>
                      </a:cubicBezTo>
                      <a:cubicBezTo>
                        <a:pt x="696613" y="45730"/>
                        <a:pt x="695081" y="44016"/>
                        <a:pt x="693583" y="42284"/>
                      </a:cubicBezTo>
                      <a:cubicBezTo>
                        <a:pt x="692076" y="40543"/>
                        <a:pt x="690613" y="38768"/>
                        <a:pt x="688993" y="37158"/>
                      </a:cubicBezTo>
                      <a:lnTo>
                        <a:pt x="684222" y="32205"/>
                      </a:lnTo>
                      <a:cubicBezTo>
                        <a:pt x="683443" y="31426"/>
                        <a:pt x="682326" y="30967"/>
                        <a:pt x="681157" y="31079"/>
                      </a:cubicBezTo>
                      <a:lnTo>
                        <a:pt x="674299" y="31677"/>
                      </a:lnTo>
                      <a:cubicBezTo>
                        <a:pt x="672013" y="31815"/>
                        <a:pt x="669744" y="32205"/>
                        <a:pt x="667467" y="32525"/>
                      </a:cubicBezTo>
                      <a:cubicBezTo>
                        <a:pt x="665198" y="32880"/>
                        <a:pt x="662938" y="33149"/>
                        <a:pt x="660678" y="33685"/>
                      </a:cubicBezTo>
                      <a:cubicBezTo>
                        <a:pt x="658444" y="34179"/>
                        <a:pt x="656167" y="34551"/>
                        <a:pt x="653941" y="35149"/>
                      </a:cubicBezTo>
                      <a:lnTo>
                        <a:pt x="647265" y="36976"/>
                      </a:lnTo>
                      <a:lnTo>
                        <a:pt x="640702" y="39227"/>
                      </a:lnTo>
                      <a:cubicBezTo>
                        <a:pt x="638537" y="40024"/>
                        <a:pt x="636424" y="41002"/>
                        <a:pt x="634285" y="41886"/>
                      </a:cubicBezTo>
                      <a:cubicBezTo>
                        <a:pt x="632138" y="42769"/>
                        <a:pt x="630120" y="43929"/>
                        <a:pt x="628016" y="44951"/>
                      </a:cubicBezTo>
                      <a:cubicBezTo>
                        <a:pt x="625929" y="45947"/>
                        <a:pt x="623998" y="47289"/>
                        <a:pt x="621998" y="48449"/>
                      </a:cubicBezTo>
                      <a:cubicBezTo>
                        <a:pt x="619989" y="49618"/>
                        <a:pt x="618162" y="51090"/>
                        <a:pt x="616222" y="52372"/>
                      </a:cubicBezTo>
                      <a:cubicBezTo>
                        <a:pt x="614343" y="53757"/>
                        <a:pt x="612594" y="55351"/>
                        <a:pt x="610784" y="56788"/>
                      </a:cubicBezTo>
                      <a:cubicBezTo>
                        <a:pt x="609070" y="58390"/>
                        <a:pt x="607364" y="59983"/>
                        <a:pt x="605727" y="61672"/>
                      </a:cubicBezTo>
                      <a:cubicBezTo>
                        <a:pt x="604204" y="63429"/>
                        <a:pt x="602524" y="65083"/>
                        <a:pt x="601147" y="66971"/>
                      </a:cubicBezTo>
                      <a:cubicBezTo>
                        <a:pt x="599718" y="68841"/>
                        <a:pt x="598272" y="70668"/>
                        <a:pt x="597060" y="72678"/>
                      </a:cubicBezTo>
                      <a:cubicBezTo>
                        <a:pt x="596800" y="73085"/>
                        <a:pt x="596549" y="73491"/>
                        <a:pt x="596289" y="73898"/>
                      </a:cubicBezTo>
                      <a:cubicBezTo>
                        <a:pt x="596211" y="73422"/>
                        <a:pt x="596151" y="72955"/>
                        <a:pt x="596090" y="72470"/>
                      </a:cubicBezTo>
                      <a:cubicBezTo>
                        <a:pt x="595796" y="70158"/>
                        <a:pt x="595207" y="67880"/>
                        <a:pt x="594661" y="65603"/>
                      </a:cubicBezTo>
                      <a:cubicBezTo>
                        <a:pt x="594142" y="63317"/>
                        <a:pt x="593276" y="61126"/>
                        <a:pt x="592592" y="58883"/>
                      </a:cubicBezTo>
                      <a:cubicBezTo>
                        <a:pt x="591769" y="56702"/>
                        <a:pt x="590869" y="54554"/>
                        <a:pt x="589942" y="52398"/>
                      </a:cubicBezTo>
                      <a:cubicBezTo>
                        <a:pt x="588868" y="50337"/>
                        <a:pt x="587898" y="48198"/>
                        <a:pt x="586729" y="46163"/>
                      </a:cubicBezTo>
                      <a:cubicBezTo>
                        <a:pt x="585500" y="44198"/>
                        <a:pt x="584400" y="42128"/>
                        <a:pt x="583049" y="40223"/>
                      </a:cubicBezTo>
                      <a:cubicBezTo>
                        <a:pt x="581673" y="38344"/>
                        <a:pt x="580443" y="36370"/>
                        <a:pt x="578936" y="34604"/>
                      </a:cubicBezTo>
                      <a:cubicBezTo>
                        <a:pt x="577421" y="32837"/>
                        <a:pt x="576044" y="30941"/>
                        <a:pt x="574442" y="29278"/>
                      </a:cubicBezTo>
                      <a:cubicBezTo>
                        <a:pt x="572840" y="27616"/>
                        <a:pt x="571308" y="25849"/>
                        <a:pt x="569619" y="24265"/>
                      </a:cubicBezTo>
                      <a:lnTo>
                        <a:pt x="564545" y="19554"/>
                      </a:lnTo>
                      <a:lnTo>
                        <a:pt x="559168" y="15199"/>
                      </a:lnTo>
                      <a:cubicBezTo>
                        <a:pt x="557367" y="13761"/>
                        <a:pt x="555435" y="12488"/>
                        <a:pt x="553574" y="11120"/>
                      </a:cubicBezTo>
                      <a:cubicBezTo>
                        <a:pt x="551747" y="9735"/>
                        <a:pt x="549773" y="8557"/>
                        <a:pt x="547833" y="7336"/>
                      </a:cubicBezTo>
                      <a:cubicBezTo>
                        <a:pt x="545876" y="6124"/>
                        <a:pt x="543962" y="4842"/>
                        <a:pt x="541910" y="3794"/>
                      </a:cubicBezTo>
                      <a:lnTo>
                        <a:pt x="535909" y="478"/>
                      </a:lnTo>
                      <a:cubicBezTo>
                        <a:pt x="534940" y="-67"/>
                        <a:pt x="533719" y="-163"/>
                        <a:pt x="532636" y="279"/>
                      </a:cubicBezTo>
                      <a:lnTo>
                        <a:pt x="526280" y="2885"/>
                      </a:lnTo>
                      <a:cubicBezTo>
                        <a:pt x="524133" y="3699"/>
                        <a:pt x="522081" y="4747"/>
                        <a:pt x="519994" y="5725"/>
                      </a:cubicBezTo>
                      <a:cubicBezTo>
                        <a:pt x="517933" y="6704"/>
                        <a:pt x="515829" y="7656"/>
                        <a:pt x="513846" y="8817"/>
                      </a:cubicBezTo>
                      <a:cubicBezTo>
                        <a:pt x="511828" y="9960"/>
                        <a:pt x="509767" y="10982"/>
                        <a:pt x="507828" y="12202"/>
                      </a:cubicBezTo>
                      <a:lnTo>
                        <a:pt x="501983" y="15926"/>
                      </a:lnTo>
                      <a:lnTo>
                        <a:pt x="496389" y="20021"/>
                      </a:lnTo>
                      <a:cubicBezTo>
                        <a:pt x="494536" y="21407"/>
                        <a:pt x="492822" y="22965"/>
                        <a:pt x="491038" y="24420"/>
                      </a:cubicBezTo>
                      <a:cubicBezTo>
                        <a:pt x="489245" y="25901"/>
                        <a:pt x="487643" y="27607"/>
                        <a:pt x="485955" y="29209"/>
                      </a:cubicBezTo>
                      <a:cubicBezTo>
                        <a:pt x="484266" y="30802"/>
                        <a:pt x="482803" y="32629"/>
                        <a:pt x="481227" y="34335"/>
                      </a:cubicBezTo>
                      <a:cubicBezTo>
                        <a:pt x="479651" y="36041"/>
                        <a:pt x="478326" y="37998"/>
                        <a:pt x="476880" y="39799"/>
                      </a:cubicBezTo>
                      <a:cubicBezTo>
                        <a:pt x="475477" y="41678"/>
                        <a:pt x="474265" y="43687"/>
                        <a:pt x="472975" y="45618"/>
                      </a:cubicBezTo>
                      <a:cubicBezTo>
                        <a:pt x="471797" y="47635"/>
                        <a:pt x="470637" y="49687"/>
                        <a:pt x="469572" y="51748"/>
                      </a:cubicBezTo>
                      <a:cubicBezTo>
                        <a:pt x="468645" y="53896"/>
                        <a:pt x="467511" y="55965"/>
                        <a:pt x="466749" y="58182"/>
                      </a:cubicBezTo>
                      <a:cubicBezTo>
                        <a:pt x="465935" y="60382"/>
                        <a:pt x="465104" y="62581"/>
                        <a:pt x="464524" y="64867"/>
                      </a:cubicBezTo>
                      <a:cubicBezTo>
                        <a:pt x="464394" y="65317"/>
                        <a:pt x="464290" y="65768"/>
                        <a:pt x="464160" y="66218"/>
                      </a:cubicBezTo>
                      <a:cubicBezTo>
                        <a:pt x="463952" y="65793"/>
                        <a:pt x="463753" y="65369"/>
                        <a:pt x="463554" y="64945"/>
                      </a:cubicBezTo>
                      <a:cubicBezTo>
                        <a:pt x="462593" y="62815"/>
                        <a:pt x="461363" y="60797"/>
                        <a:pt x="460151" y="58788"/>
                      </a:cubicBezTo>
                      <a:cubicBezTo>
                        <a:pt x="458991" y="56736"/>
                        <a:pt x="457510" y="54918"/>
                        <a:pt x="456194" y="52987"/>
                      </a:cubicBezTo>
                      <a:cubicBezTo>
                        <a:pt x="454774" y="51125"/>
                        <a:pt x="453276" y="49333"/>
                        <a:pt x="451743" y="47558"/>
                      </a:cubicBezTo>
                      <a:cubicBezTo>
                        <a:pt x="450115" y="45886"/>
                        <a:pt x="448556" y="44128"/>
                        <a:pt x="446851" y="42553"/>
                      </a:cubicBezTo>
                      <a:cubicBezTo>
                        <a:pt x="445101" y="41046"/>
                        <a:pt x="443430" y="39375"/>
                        <a:pt x="441594" y="37963"/>
                      </a:cubicBezTo>
                      <a:cubicBezTo>
                        <a:pt x="439715" y="36586"/>
                        <a:pt x="437949" y="35036"/>
                        <a:pt x="436001" y="33798"/>
                      </a:cubicBezTo>
                      <a:cubicBezTo>
                        <a:pt x="434052" y="32560"/>
                        <a:pt x="432182" y="31157"/>
                        <a:pt x="430156" y="30023"/>
                      </a:cubicBezTo>
                      <a:cubicBezTo>
                        <a:pt x="428130" y="28914"/>
                        <a:pt x="426129" y="27685"/>
                        <a:pt x="424077" y="26654"/>
                      </a:cubicBezTo>
                      <a:lnTo>
                        <a:pt x="417808" y="23658"/>
                      </a:lnTo>
                      <a:lnTo>
                        <a:pt x="411400" y="21060"/>
                      </a:lnTo>
                      <a:cubicBezTo>
                        <a:pt x="409253" y="20221"/>
                        <a:pt x="407045" y="19580"/>
                        <a:pt x="404863" y="18818"/>
                      </a:cubicBezTo>
                      <a:cubicBezTo>
                        <a:pt x="402689" y="18038"/>
                        <a:pt x="400464" y="17493"/>
                        <a:pt x="398238" y="16904"/>
                      </a:cubicBezTo>
                      <a:cubicBezTo>
                        <a:pt x="396022" y="16316"/>
                        <a:pt x="393814" y="15666"/>
                        <a:pt x="391562" y="15250"/>
                      </a:cubicBezTo>
                      <a:lnTo>
                        <a:pt x="384843" y="13865"/>
                      </a:lnTo>
                      <a:cubicBezTo>
                        <a:pt x="383752" y="13648"/>
                        <a:pt x="382574" y="13899"/>
                        <a:pt x="381656" y="14653"/>
                      </a:cubicBezTo>
                      <a:lnTo>
                        <a:pt x="376331" y="19008"/>
                      </a:lnTo>
                      <a:cubicBezTo>
                        <a:pt x="374530" y="20420"/>
                        <a:pt x="372885" y="22022"/>
                        <a:pt x="371187" y="23555"/>
                      </a:cubicBezTo>
                      <a:cubicBezTo>
                        <a:pt x="369499" y="25122"/>
                        <a:pt x="367767" y="26646"/>
                        <a:pt x="366217" y="28334"/>
                      </a:cubicBezTo>
                      <a:cubicBezTo>
                        <a:pt x="364632" y="30005"/>
                        <a:pt x="362979" y="31607"/>
                        <a:pt x="361455" y="33357"/>
                      </a:cubicBezTo>
                      <a:lnTo>
                        <a:pt x="356969" y="38621"/>
                      </a:lnTo>
                      <a:lnTo>
                        <a:pt x="352821" y="44172"/>
                      </a:lnTo>
                      <a:cubicBezTo>
                        <a:pt x="351471" y="46051"/>
                        <a:pt x="350276" y="48042"/>
                        <a:pt x="349003" y="49991"/>
                      </a:cubicBezTo>
                      <a:cubicBezTo>
                        <a:pt x="347730" y="51922"/>
                        <a:pt x="346717" y="54017"/>
                        <a:pt x="345574" y="56026"/>
                      </a:cubicBezTo>
                      <a:cubicBezTo>
                        <a:pt x="344396" y="58052"/>
                        <a:pt x="343556" y="60217"/>
                        <a:pt x="342534" y="62321"/>
                      </a:cubicBezTo>
                      <a:cubicBezTo>
                        <a:pt x="341547" y="64425"/>
                        <a:pt x="340863" y="66677"/>
                        <a:pt x="339997" y="68833"/>
                      </a:cubicBezTo>
                      <a:cubicBezTo>
                        <a:pt x="339201" y="71032"/>
                        <a:pt x="338655" y="73301"/>
                        <a:pt x="337980" y="75544"/>
                      </a:cubicBezTo>
                      <a:cubicBezTo>
                        <a:pt x="337469" y="77829"/>
                        <a:pt x="336967" y="80098"/>
                        <a:pt x="336560" y="82410"/>
                      </a:cubicBezTo>
                      <a:cubicBezTo>
                        <a:pt x="336300" y="84731"/>
                        <a:pt x="335832" y="87026"/>
                        <a:pt x="335754" y="89381"/>
                      </a:cubicBezTo>
                      <a:cubicBezTo>
                        <a:pt x="335624" y="91745"/>
                        <a:pt x="335477" y="94065"/>
                        <a:pt x="335590" y="96403"/>
                      </a:cubicBezTo>
                      <a:cubicBezTo>
                        <a:pt x="335616" y="96897"/>
                        <a:pt x="335642" y="97364"/>
                        <a:pt x="335650" y="97841"/>
                      </a:cubicBezTo>
                      <a:cubicBezTo>
                        <a:pt x="335321" y="97503"/>
                        <a:pt x="335010" y="97148"/>
                        <a:pt x="334681" y="96793"/>
                      </a:cubicBezTo>
                      <a:cubicBezTo>
                        <a:pt x="333122" y="95035"/>
                        <a:pt x="331364" y="93494"/>
                        <a:pt x="329624" y="91918"/>
                      </a:cubicBezTo>
                      <a:cubicBezTo>
                        <a:pt x="327918" y="90290"/>
                        <a:pt x="325970" y="89000"/>
                        <a:pt x="324142" y="87528"/>
                      </a:cubicBezTo>
                      <a:cubicBezTo>
                        <a:pt x="322229" y="86177"/>
                        <a:pt x="320272" y="84904"/>
                        <a:pt x="318289" y="83657"/>
                      </a:cubicBezTo>
                      <a:cubicBezTo>
                        <a:pt x="316228" y="82540"/>
                        <a:pt x="314237" y="81319"/>
                        <a:pt x="312132" y="80332"/>
                      </a:cubicBezTo>
                      <a:cubicBezTo>
                        <a:pt x="310002" y="79397"/>
                        <a:pt x="307924" y="78297"/>
                        <a:pt x="305733" y="77500"/>
                      </a:cubicBezTo>
                      <a:cubicBezTo>
                        <a:pt x="303543" y="76721"/>
                        <a:pt x="301412" y="75760"/>
                        <a:pt x="299161" y="75154"/>
                      </a:cubicBezTo>
                      <a:cubicBezTo>
                        <a:pt x="296927" y="74539"/>
                        <a:pt x="294719" y="73760"/>
                        <a:pt x="292468" y="73284"/>
                      </a:cubicBezTo>
                      <a:cubicBezTo>
                        <a:pt x="290199" y="72807"/>
                        <a:pt x="287956" y="72227"/>
                        <a:pt x="285670" y="71838"/>
                      </a:cubicBezTo>
                      <a:lnTo>
                        <a:pt x="278821" y="70816"/>
                      </a:lnTo>
                      <a:lnTo>
                        <a:pt x="271911" y="70244"/>
                      </a:lnTo>
                      <a:cubicBezTo>
                        <a:pt x="269599" y="70071"/>
                        <a:pt x="267322" y="70106"/>
                        <a:pt x="265010" y="70045"/>
                      </a:cubicBezTo>
                      <a:cubicBezTo>
                        <a:pt x="262706" y="69924"/>
                        <a:pt x="260420" y="70071"/>
                        <a:pt x="258117" y="70149"/>
                      </a:cubicBezTo>
                      <a:cubicBezTo>
                        <a:pt x="255814" y="70253"/>
                        <a:pt x="253536" y="70270"/>
                        <a:pt x="251233" y="70556"/>
                      </a:cubicBezTo>
                      <a:lnTo>
                        <a:pt x="244401" y="71197"/>
                      </a:lnTo>
                      <a:cubicBezTo>
                        <a:pt x="243301" y="71318"/>
                        <a:pt x="242236" y="71890"/>
                        <a:pt x="241587" y="72894"/>
                      </a:cubicBezTo>
                      <a:lnTo>
                        <a:pt x="241535" y="72972"/>
                      </a:lnTo>
                      <a:lnTo>
                        <a:pt x="237820" y="78566"/>
                      </a:lnTo>
                      <a:cubicBezTo>
                        <a:pt x="236564" y="80375"/>
                        <a:pt x="235421" y="82436"/>
                        <a:pt x="234244" y="84445"/>
                      </a:cubicBezTo>
                      <a:cubicBezTo>
                        <a:pt x="233066" y="86454"/>
                        <a:pt x="231871" y="88446"/>
                        <a:pt x="230875" y="90524"/>
                      </a:cubicBezTo>
                      <a:cubicBezTo>
                        <a:pt x="229854" y="92576"/>
                        <a:pt x="228737" y="94602"/>
                        <a:pt x="227819" y="96698"/>
                      </a:cubicBezTo>
                      <a:lnTo>
                        <a:pt x="225074" y="103054"/>
                      </a:lnTo>
                      <a:lnTo>
                        <a:pt x="222745" y="109600"/>
                      </a:lnTo>
                      <a:cubicBezTo>
                        <a:pt x="222000" y="111791"/>
                        <a:pt x="221446" y="114042"/>
                        <a:pt x="220796" y="116267"/>
                      </a:cubicBezTo>
                      <a:cubicBezTo>
                        <a:pt x="220156" y="118484"/>
                        <a:pt x="219818" y="120796"/>
                        <a:pt x="219290" y="123065"/>
                      </a:cubicBezTo>
                      <a:cubicBezTo>
                        <a:pt x="218779" y="125333"/>
                        <a:pt x="218631" y="127663"/>
                        <a:pt x="218268" y="129966"/>
                      </a:cubicBezTo>
                      <a:cubicBezTo>
                        <a:pt x="217939" y="132287"/>
                        <a:pt x="217939" y="134616"/>
                        <a:pt x="217766" y="136945"/>
                      </a:cubicBezTo>
                      <a:cubicBezTo>
                        <a:pt x="217653" y="139257"/>
                        <a:pt x="217800" y="141604"/>
                        <a:pt x="217800" y="143942"/>
                      </a:cubicBezTo>
                      <a:cubicBezTo>
                        <a:pt x="217982" y="146280"/>
                        <a:pt x="218190" y="148609"/>
                        <a:pt x="218458" y="150930"/>
                      </a:cubicBezTo>
                      <a:cubicBezTo>
                        <a:pt x="218909" y="153233"/>
                        <a:pt x="219134" y="155562"/>
                        <a:pt x="219757" y="157848"/>
                      </a:cubicBezTo>
                      <a:cubicBezTo>
                        <a:pt x="220329" y="160108"/>
                        <a:pt x="220857" y="162377"/>
                        <a:pt x="221671" y="164611"/>
                      </a:cubicBezTo>
                      <a:cubicBezTo>
                        <a:pt x="221835" y="165053"/>
                        <a:pt x="221991" y="165494"/>
                        <a:pt x="222147" y="165945"/>
                      </a:cubicBezTo>
                      <a:cubicBezTo>
                        <a:pt x="221731" y="165711"/>
                        <a:pt x="221333" y="165460"/>
                        <a:pt x="220917" y="165235"/>
                      </a:cubicBezTo>
                      <a:cubicBezTo>
                        <a:pt x="218917" y="163996"/>
                        <a:pt x="216770" y="163035"/>
                        <a:pt x="214640" y="162065"/>
                      </a:cubicBezTo>
                      <a:cubicBezTo>
                        <a:pt x="212527" y="161026"/>
                        <a:pt x="210284" y="160342"/>
                        <a:pt x="208102" y="159467"/>
                      </a:cubicBezTo>
                      <a:cubicBezTo>
                        <a:pt x="205877" y="158749"/>
                        <a:pt x="203617" y="158117"/>
                        <a:pt x="201374" y="157493"/>
                      </a:cubicBezTo>
                      <a:cubicBezTo>
                        <a:pt x="199071" y="157026"/>
                        <a:pt x="196811" y="156471"/>
                        <a:pt x="194490" y="156134"/>
                      </a:cubicBezTo>
                      <a:cubicBezTo>
                        <a:pt x="192187" y="155848"/>
                        <a:pt x="189901" y="155424"/>
                        <a:pt x="187554" y="155303"/>
                      </a:cubicBezTo>
                      <a:cubicBezTo>
                        <a:pt x="185242" y="155216"/>
                        <a:pt x="182921" y="154930"/>
                        <a:pt x="180592" y="154999"/>
                      </a:cubicBezTo>
                      <a:cubicBezTo>
                        <a:pt x="178263" y="155077"/>
                        <a:pt x="175951" y="154982"/>
                        <a:pt x="173630" y="155190"/>
                      </a:cubicBezTo>
                      <a:cubicBezTo>
                        <a:pt x="171318" y="155398"/>
                        <a:pt x="169006" y="155519"/>
                        <a:pt x="166712" y="155822"/>
                      </a:cubicBezTo>
                      <a:lnTo>
                        <a:pt x="159862" y="156870"/>
                      </a:lnTo>
                      <a:lnTo>
                        <a:pt x="153091" y="158342"/>
                      </a:lnTo>
                      <a:cubicBezTo>
                        <a:pt x="150848" y="158853"/>
                        <a:pt x="148657" y="159571"/>
                        <a:pt x="146432" y="160186"/>
                      </a:cubicBezTo>
                      <a:cubicBezTo>
                        <a:pt x="144207" y="160740"/>
                        <a:pt x="142050" y="161554"/>
                        <a:pt x="139886" y="162316"/>
                      </a:cubicBezTo>
                      <a:cubicBezTo>
                        <a:pt x="137712" y="163078"/>
                        <a:pt x="135530" y="163788"/>
                        <a:pt x="133435" y="164706"/>
                      </a:cubicBezTo>
                      <a:lnTo>
                        <a:pt x="127088" y="167356"/>
                      </a:lnTo>
                      <a:cubicBezTo>
                        <a:pt x="126074" y="167798"/>
                        <a:pt x="125243" y="168655"/>
                        <a:pt x="124905" y="169798"/>
                      </a:cubicBezTo>
                      <a:lnTo>
                        <a:pt x="122966" y="176396"/>
                      </a:lnTo>
                      <a:cubicBezTo>
                        <a:pt x="122273" y="178578"/>
                        <a:pt x="121788" y="180838"/>
                        <a:pt x="121277" y="183072"/>
                      </a:cubicBezTo>
                      <a:cubicBezTo>
                        <a:pt x="120740" y="185315"/>
                        <a:pt x="120195" y="187523"/>
                        <a:pt x="119866" y="189800"/>
                      </a:cubicBezTo>
                      <a:cubicBezTo>
                        <a:pt x="119502" y="192095"/>
                        <a:pt x="119017" y="194338"/>
                        <a:pt x="118749" y="196624"/>
                      </a:cubicBezTo>
                      <a:lnTo>
                        <a:pt x="118004" y="203499"/>
                      </a:lnTo>
                      <a:lnTo>
                        <a:pt x="117718" y="210435"/>
                      </a:lnTo>
                      <a:cubicBezTo>
                        <a:pt x="117649" y="212764"/>
                        <a:pt x="117796" y="215067"/>
                        <a:pt x="117831" y="217371"/>
                      </a:cubicBezTo>
                      <a:cubicBezTo>
                        <a:pt x="117874" y="219709"/>
                        <a:pt x="118221" y="222021"/>
                        <a:pt x="118403" y="224324"/>
                      </a:cubicBezTo>
                      <a:cubicBezTo>
                        <a:pt x="118567" y="226653"/>
                        <a:pt x="119095" y="228914"/>
                        <a:pt x="119450" y="231208"/>
                      </a:cubicBezTo>
                      <a:cubicBezTo>
                        <a:pt x="119814" y="233529"/>
                        <a:pt x="120507" y="235763"/>
                        <a:pt x="121018" y="238031"/>
                      </a:cubicBezTo>
                      <a:cubicBezTo>
                        <a:pt x="121606" y="240292"/>
                        <a:pt x="122429" y="242482"/>
                        <a:pt x="123130" y="244708"/>
                      </a:cubicBezTo>
                      <a:cubicBezTo>
                        <a:pt x="123988" y="246881"/>
                        <a:pt x="124854" y="249046"/>
                        <a:pt x="125815" y="251185"/>
                      </a:cubicBezTo>
                      <a:cubicBezTo>
                        <a:pt x="126914" y="253254"/>
                        <a:pt x="127824" y="255428"/>
                        <a:pt x="129088" y="257402"/>
                      </a:cubicBezTo>
                      <a:cubicBezTo>
                        <a:pt x="130300" y="259411"/>
                        <a:pt x="131478" y="261437"/>
                        <a:pt x="132915" y="263307"/>
                      </a:cubicBezTo>
                      <a:cubicBezTo>
                        <a:pt x="133192" y="263680"/>
                        <a:pt x="133478" y="264061"/>
                        <a:pt x="133755" y="264442"/>
                      </a:cubicBezTo>
                      <a:cubicBezTo>
                        <a:pt x="133287" y="264338"/>
                        <a:pt x="132837" y="264234"/>
                        <a:pt x="132378" y="264121"/>
                      </a:cubicBezTo>
                      <a:cubicBezTo>
                        <a:pt x="130101" y="263567"/>
                        <a:pt x="127763" y="263273"/>
                        <a:pt x="125451" y="262944"/>
                      </a:cubicBezTo>
                      <a:cubicBezTo>
                        <a:pt x="123122" y="262580"/>
                        <a:pt x="120775" y="262597"/>
                        <a:pt x="118428" y="262398"/>
                      </a:cubicBezTo>
                      <a:cubicBezTo>
                        <a:pt x="116090" y="262372"/>
                        <a:pt x="113753" y="262433"/>
                        <a:pt x="111423" y="262519"/>
                      </a:cubicBezTo>
                      <a:cubicBezTo>
                        <a:pt x="109103" y="262753"/>
                        <a:pt x="106756" y="262874"/>
                        <a:pt x="104453" y="263212"/>
                      </a:cubicBezTo>
                      <a:cubicBezTo>
                        <a:pt x="102158" y="263654"/>
                        <a:pt x="99837" y="263922"/>
                        <a:pt x="97569" y="264494"/>
                      </a:cubicBezTo>
                      <a:cubicBezTo>
                        <a:pt x="95335" y="265082"/>
                        <a:pt x="93031" y="265490"/>
                        <a:pt x="90832" y="266251"/>
                      </a:cubicBezTo>
                      <a:cubicBezTo>
                        <a:pt x="88641" y="266996"/>
                        <a:pt x="86372" y="267585"/>
                        <a:pt x="84242" y="268477"/>
                      </a:cubicBezTo>
                      <a:cubicBezTo>
                        <a:pt x="82104" y="269351"/>
                        <a:pt x="79904" y="270139"/>
                        <a:pt x="77817" y="271127"/>
                      </a:cubicBezTo>
                      <a:lnTo>
                        <a:pt x="71574" y="274157"/>
                      </a:lnTo>
                      <a:lnTo>
                        <a:pt x="65547" y="277560"/>
                      </a:lnTo>
                      <a:cubicBezTo>
                        <a:pt x="63547" y="278721"/>
                        <a:pt x="61677" y="280045"/>
                        <a:pt x="59729" y="281284"/>
                      </a:cubicBezTo>
                      <a:cubicBezTo>
                        <a:pt x="57754" y="282496"/>
                        <a:pt x="55936" y="283890"/>
                        <a:pt x="54091" y="285249"/>
                      </a:cubicBezTo>
                      <a:cubicBezTo>
                        <a:pt x="52256" y="286600"/>
                        <a:pt x="50368" y="287934"/>
                        <a:pt x="48654" y="289432"/>
                      </a:cubicBezTo>
                      <a:lnTo>
                        <a:pt x="43363" y="293848"/>
                      </a:lnTo>
                      <a:cubicBezTo>
                        <a:pt x="42514" y="294558"/>
                        <a:pt x="41969" y="295623"/>
                        <a:pt x="41986" y="296827"/>
                      </a:cubicBezTo>
                      <a:lnTo>
                        <a:pt x="42090" y="303693"/>
                      </a:lnTo>
                      <a:cubicBezTo>
                        <a:pt x="42055" y="305988"/>
                        <a:pt x="42272" y="308274"/>
                        <a:pt x="42428" y="310569"/>
                      </a:cubicBezTo>
                      <a:cubicBezTo>
                        <a:pt x="42583" y="312863"/>
                        <a:pt x="42713" y="315149"/>
                        <a:pt x="43068" y="317427"/>
                      </a:cubicBezTo>
                      <a:cubicBezTo>
                        <a:pt x="43389" y="319713"/>
                        <a:pt x="43605" y="322007"/>
                        <a:pt x="44012" y="324276"/>
                      </a:cubicBezTo>
                      <a:lnTo>
                        <a:pt x="45346" y="331056"/>
                      </a:lnTo>
                      <a:lnTo>
                        <a:pt x="47095" y="337767"/>
                      </a:lnTo>
                      <a:cubicBezTo>
                        <a:pt x="47710" y="339984"/>
                        <a:pt x="48541" y="342183"/>
                        <a:pt x="49242" y="344365"/>
                      </a:cubicBezTo>
                      <a:cubicBezTo>
                        <a:pt x="49961" y="346564"/>
                        <a:pt x="50974" y="348677"/>
                        <a:pt x="51840" y="350842"/>
                      </a:cubicBezTo>
                      <a:cubicBezTo>
                        <a:pt x="52689" y="352998"/>
                        <a:pt x="53866" y="355007"/>
                        <a:pt x="54871" y="357120"/>
                      </a:cubicBezTo>
                      <a:cubicBezTo>
                        <a:pt x="55901" y="359198"/>
                        <a:pt x="57217" y="361146"/>
                        <a:pt x="58386" y="363155"/>
                      </a:cubicBezTo>
                      <a:cubicBezTo>
                        <a:pt x="59616" y="365147"/>
                        <a:pt x="61045" y="366991"/>
                        <a:pt x="62370" y="368914"/>
                      </a:cubicBezTo>
                      <a:cubicBezTo>
                        <a:pt x="63824" y="370732"/>
                        <a:pt x="65314" y="372550"/>
                        <a:pt x="66846" y="374308"/>
                      </a:cubicBezTo>
                      <a:cubicBezTo>
                        <a:pt x="68500" y="375971"/>
                        <a:pt x="70007" y="377763"/>
                        <a:pt x="71799" y="379287"/>
                      </a:cubicBezTo>
                      <a:cubicBezTo>
                        <a:pt x="73548" y="380846"/>
                        <a:pt x="75280" y="382422"/>
                        <a:pt x="77203" y="383799"/>
                      </a:cubicBezTo>
                      <a:cubicBezTo>
                        <a:pt x="77584" y="384067"/>
                        <a:pt x="77965" y="384344"/>
                        <a:pt x="78346" y="384638"/>
                      </a:cubicBezTo>
                      <a:cubicBezTo>
                        <a:pt x="77869" y="384682"/>
                        <a:pt x="77402" y="384716"/>
                        <a:pt x="76925" y="384742"/>
                      </a:cubicBezTo>
                      <a:cubicBezTo>
                        <a:pt x="74587" y="384872"/>
                        <a:pt x="72276" y="385279"/>
                        <a:pt x="69955" y="385660"/>
                      </a:cubicBezTo>
                      <a:cubicBezTo>
                        <a:pt x="67617" y="385998"/>
                        <a:pt x="65383" y="386691"/>
                        <a:pt x="63106" y="387202"/>
                      </a:cubicBezTo>
                      <a:cubicBezTo>
                        <a:pt x="60854" y="387877"/>
                        <a:pt x="58629" y="388622"/>
                        <a:pt x="56429" y="389366"/>
                      </a:cubicBezTo>
                      <a:cubicBezTo>
                        <a:pt x="54291" y="390276"/>
                        <a:pt x="52082" y="391089"/>
                        <a:pt x="49987" y="392103"/>
                      </a:cubicBezTo>
                      <a:cubicBezTo>
                        <a:pt x="47935" y="393185"/>
                        <a:pt x="45779" y="394111"/>
                        <a:pt x="43787" y="395333"/>
                      </a:cubicBezTo>
                      <a:cubicBezTo>
                        <a:pt x="41813" y="396562"/>
                        <a:pt x="39743" y="397636"/>
                        <a:pt x="37873" y="399004"/>
                      </a:cubicBezTo>
                      <a:cubicBezTo>
                        <a:pt x="35994" y="400372"/>
                        <a:pt x="34002" y="401610"/>
                        <a:pt x="32210" y="403091"/>
                      </a:cubicBezTo>
                      <a:cubicBezTo>
                        <a:pt x="30435" y="404572"/>
                        <a:pt x="28582" y="405957"/>
                        <a:pt x="26859" y="407516"/>
                      </a:cubicBezTo>
                      <a:lnTo>
                        <a:pt x="21793" y="412244"/>
                      </a:lnTo>
                      <a:lnTo>
                        <a:pt x="17031" y="417283"/>
                      </a:lnTo>
                      <a:cubicBezTo>
                        <a:pt x="15463" y="418963"/>
                        <a:pt x="14060" y="420782"/>
                        <a:pt x="12554" y="422531"/>
                      </a:cubicBezTo>
                      <a:cubicBezTo>
                        <a:pt x="11030" y="424271"/>
                        <a:pt x="9714" y="426133"/>
                        <a:pt x="8354" y="427995"/>
                      </a:cubicBezTo>
                      <a:cubicBezTo>
                        <a:pt x="6995" y="429830"/>
                        <a:pt x="5583" y="431666"/>
                        <a:pt x="4371" y="433588"/>
                      </a:cubicBezTo>
                      <a:lnTo>
                        <a:pt x="622" y="439355"/>
                      </a:lnTo>
                      <a:cubicBezTo>
                        <a:pt x="24" y="440282"/>
                        <a:pt x="-184" y="441468"/>
                        <a:pt x="180" y="442602"/>
                      </a:cubicBezTo>
                      <a:lnTo>
                        <a:pt x="2267" y="448690"/>
                      </a:lnTo>
                      <a:close/>
                    </a:path>
                  </a:pathLst>
                </a:custGeom>
                <a:grpFill/>
                <a:ln w="8653" cap="flat">
                  <a:noFill/>
                  <a:prstDash val="solid"/>
                  <a:miter/>
                </a:ln>
              </p:spPr>
              <p:txBody>
                <a:bodyPr rtlCol="0" anchor="ctr"/>
                <a:lstStyle/>
                <a:p>
                  <a:endParaRPr lang="en-IN" dirty="0"/>
                </a:p>
              </p:txBody>
            </p:sp>
            <p:sp>
              <p:nvSpPr>
                <p:cNvPr id="691" name="Freeform: Shape 690">
                  <a:extLst>
                    <a:ext uri="{FF2B5EF4-FFF2-40B4-BE49-F238E27FC236}">
                      <a16:creationId xmlns:a16="http://schemas.microsoft.com/office/drawing/2014/main" id="{DC709295-616D-40E8-B913-A6AFE86216FD}"/>
                    </a:ext>
                  </a:extLst>
                </p:cNvPr>
                <p:cNvSpPr/>
                <p:nvPr/>
              </p:nvSpPr>
              <p:spPr>
                <a:xfrm>
                  <a:off x="-1797485" y="3354923"/>
                  <a:ext cx="803793" cy="351435"/>
                </a:xfrm>
                <a:custGeom>
                  <a:avLst/>
                  <a:gdLst>
                    <a:gd name="connsiteX0" fmla="*/ 2092 w 803793"/>
                    <a:gd name="connsiteY0" fmla="*/ 300798 h 351435"/>
                    <a:gd name="connsiteX1" fmla="*/ 5919 w 803793"/>
                    <a:gd name="connsiteY1" fmla="*/ 302954 h 351435"/>
                    <a:gd name="connsiteX2" fmla="*/ 9530 w 803793"/>
                    <a:gd name="connsiteY2" fmla="*/ 305474 h 351435"/>
                    <a:gd name="connsiteX3" fmla="*/ 12916 w 803793"/>
                    <a:gd name="connsiteY3" fmla="*/ 308340 h 351435"/>
                    <a:gd name="connsiteX4" fmla="*/ 16059 w 803793"/>
                    <a:gd name="connsiteY4" fmla="*/ 311526 h 351435"/>
                    <a:gd name="connsiteX5" fmla="*/ 18934 w 803793"/>
                    <a:gd name="connsiteY5" fmla="*/ 314955 h 351435"/>
                    <a:gd name="connsiteX6" fmla="*/ 21549 w 803793"/>
                    <a:gd name="connsiteY6" fmla="*/ 318618 h 351435"/>
                    <a:gd name="connsiteX7" fmla="*/ 23869 w 803793"/>
                    <a:gd name="connsiteY7" fmla="*/ 322454 h 351435"/>
                    <a:gd name="connsiteX8" fmla="*/ 25878 w 803793"/>
                    <a:gd name="connsiteY8" fmla="*/ 326472 h 351435"/>
                    <a:gd name="connsiteX9" fmla="*/ 27558 w 803793"/>
                    <a:gd name="connsiteY9" fmla="*/ 330645 h 351435"/>
                    <a:gd name="connsiteX10" fmla="*/ 28883 w 803793"/>
                    <a:gd name="connsiteY10" fmla="*/ 334923 h 351435"/>
                    <a:gd name="connsiteX11" fmla="*/ 29836 w 803793"/>
                    <a:gd name="connsiteY11" fmla="*/ 339270 h 351435"/>
                    <a:gd name="connsiteX12" fmla="*/ 30372 w 803793"/>
                    <a:gd name="connsiteY12" fmla="*/ 343677 h 351435"/>
                    <a:gd name="connsiteX13" fmla="*/ 30468 w 803793"/>
                    <a:gd name="connsiteY13" fmla="*/ 348111 h 351435"/>
                    <a:gd name="connsiteX14" fmla="*/ 30173 w 803793"/>
                    <a:gd name="connsiteY14" fmla="*/ 351401 h 351435"/>
                    <a:gd name="connsiteX15" fmla="*/ 37127 w 803793"/>
                    <a:gd name="connsiteY15" fmla="*/ 351401 h 351435"/>
                    <a:gd name="connsiteX16" fmla="*/ 37447 w 803793"/>
                    <a:gd name="connsiteY16" fmla="*/ 348423 h 351435"/>
                    <a:gd name="connsiteX17" fmla="*/ 37456 w 803793"/>
                    <a:gd name="connsiteY17" fmla="*/ 343253 h 351435"/>
                    <a:gd name="connsiteX18" fmla="*/ 36927 w 803793"/>
                    <a:gd name="connsiteY18" fmla="*/ 338144 h 351435"/>
                    <a:gd name="connsiteX19" fmla="*/ 35932 w 803793"/>
                    <a:gd name="connsiteY19" fmla="*/ 333139 h 351435"/>
                    <a:gd name="connsiteX20" fmla="*/ 34503 w 803793"/>
                    <a:gd name="connsiteY20" fmla="*/ 328238 h 351435"/>
                    <a:gd name="connsiteX21" fmla="*/ 32684 w 803793"/>
                    <a:gd name="connsiteY21" fmla="*/ 323467 h 351435"/>
                    <a:gd name="connsiteX22" fmla="*/ 30520 w 803793"/>
                    <a:gd name="connsiteY22" fmla="*/ 318886 h 351435"/>
                    <a:gd name="connsiteX23" fmla="*/ 27965 w 803793"/>
                    <a:gd name="connsiteY23" fmla="*/ 314470 h 351435"/>
                    <a:gd name="connsiteX24" fmla="*/ 25082 w 803793"/>
                    <a:gd name="connsiteY24" fmla="*/ 310279 h 351435"/>
                    <a:gd name="connsiteX25" fmla="*/ 21878 w 803793"/>
                    <a:gd name="connsiteY25" fmla="*/ 306305 h 351435"/>
                    <a:gd name="connsiteX26" fmla="*/ 18345 w 803793"/>
                    <a:gd name="connsiteY26" fmla="*/ 302607 h 351435"/>
                    <a:gd name="connsiteX27" fmla="*/ 16180 w 803793"/>
                    <a:gd name="connsiteY27" fmla="*/ 300685 h 351435"/>
                    <a:gd name="connsiteX28" fmla="*/ 19038 w 803793"/>
                    <a:gd name="connsiteY28" fmla="*/ 300235 h 351435"/>
                    <a:gd name="connsiteX29" fmla="*/ 24008 w 803793"/>
                    <a:gd name="connsiteY29" fmla="*/ 299005 h 351435"/>
                    <a:gd name="connsiteX30" fmla="*/ 28840 w 803793"/>
                    <a:gd name="connsiteY30" fmla="*/ 297351 h 351435"/>
                    <a:gd name="connsiteX31" fmla="*/ 33516 w 803793"/>
                    <a:gd name="connsiteY31" fmla="*/ 295342 h 351435"/>
                    <a:gd name="connsiteX32" fmla="*/ 38018 w 803793"/>
                    <a:gd name="connsiteY32" fmla="*/ 292996 h 351435"/>
                    <a:gd name="connsiteX33" fmla="*/ 42348 w 803793"/>
                    <a:gd name="connsiteY33" fmla="*/ 290286 h 351435"/>
                    <a:gd name="connsiteX34" fmla="*/ 46426 w 803793"/>
                    <a:gd name="connsiteY34" fmla="*/ 287237 h 351435"/>
                    <a:gd name="connsiteX35" fmla="*/ 50245 w 803793"/>
                    <a:gd name="connsiteY35" fmla="*/ 283843 h 351435"/>
                    <a:gd name="connsiteX36" fmla="*/ 53761 w 803793"/>
                    <a:gd name="connsiteY36" fmla="*/ 280154 h 351435"/>
                    <a:gd name="connsiteX37" fmla="*/ 56939 w 803793"/>
                    <a:gd name="connsiteY37" fmla="*/ 276110 h 351435"/>
                    <a:gd name="connsiteX38" fmla="*/ 59692 w 803793"/>
                    <a:gd name="connsiteY38" fmla="*/ 271738 h 351435"/>
                    <a:gd name="connsiteX39" fmla="*/ 61978 w 803793"/>
                    <a:gd name="connsiteY39" fmla="*/ 267079 h 351435"/>
                    <a:gd name="connsiteX40" fmla="*/ 63693 w 803793"/>
                    <a:gd name="connsiteY40" fmla="*/ 262178 h 351435"/>
                    <a:gd name="connsiteX41" fmla="*/ 64593 w 803793"/>
                    <a:gd name="connsiteY41" fmla="*/ 257978 h 351435"/>
                    <a:gd name="connsiteX42" fmla="*/ 67200 w 803793"/>
                    <a:gd name="connsiteY42" fmla="*/ 254584 h 351435"/>
                    <a:gd name="connsiteX43" fmla="*/ 69832 w 803793"/>
                    <a:gd name="connsiteY43" fmla="*/ 250090 h 351435"/>
                    <a:gd name="connsiteX44" fmla="*/ 71884 w 803793"/>
                    <a:gd name="connsiteY44" fmla="*/ 245327 h 351435"/>
                    <a:gd name="connsiteX45" fmla="*/ 73399 w 803793"/>
                    <a:gd name="connsiteY45" fmla="*/ 240383 h 351435"/>
                    <a:gd name="connsiteX46" fmla="*/ 74395 w 803793"/>
                    <a:gd name="connsiteY46" fmla="*/ 235344 h 351435"/>
                    <a:gd name="connsiteX47" fmla="*/ 74941 w 803793"/>
                    <a:gd name="connsiteY47" fmla="*/ 230269 h 351435"/>
                    <a:gd name="connsiteX48" fmla="*/ 75027 w 803793"/>
                    <a:gd name="connsiteY48" fmla="*/ 225178 h 351435"/>
                    <a:gd name="connsiteX49" fmla="*/ 74707 w 803793"/>
                    <a:gd name="connsiteY49" fmla="*/ 220086 h 351435"/>
                    <a:gd name="connsiteX50" fmla="*/ 73962 w 803793"/>
                    <a:gd name="connsiteY50" fmla="*/ 215046 h 351435"/>
                    <a:gd name="connsiteX51" fmla="*/ 72828 w 803793"/>
                    <a:gd name="connsiteY51" fmla="*/ 210094 h 351435"/>
                    <a:gd name="connsiteX52" fmla="*/ 71330 w 803793"/>
                    <a:gd name="connsiteY52" fmla="*/ 205227 h 351435"/>
                    <a:gd name="connsiteX53" fmla="*/ 69425 w 803793"/>
                    <a:gd name="connsiteY53" fmla="*/ 200482 h 351435"/>
                    <a:gd name="connsiteX54" fmla="*/ 67130 w 803793"/>
                    <a:gd name="connsiteY54" fmla="*/ 195901 h 351435"/>
                    <a:gd name="connsiteX55" fmla="*/ 65624 w 803793"/>
                    <a:gd name="connsiteY55" fmla="*/ 193442 h 351435"/>
                    <a:gd name="connsiteX56" fmla="*/ 68481 w 803793"/>
                    <a:gd name="connsiteY56" fmla="*/ 193849 h 351435"/>
                    <a:gd name="connsiteX57" fmla="*/ 73599 w 803793"/>
                    <a:gd name="connsiteY57" fmla="*/ 194126 h 351435"/>
                    <a:gd name="connsiteX58" fmla="*/ 78707 w 803793"/>
                    <a:gd name="connsiteY58" fmla="*/ 194005 h 351435"/>
                    <a:gd name="connsiteX59" fmla="*/ 83764 w 803793"/>
                    <a:gd name="connsiteY59" fmla="*/ 193451 h 351435"/>
                    <a:gd name="connsiteX60" fmla="*/ 88769 w 803793"/>
                    <a:gd name="connsiteY60" fmla="*/ 192524 h 351435"/>
                    <a:gd name="connsiteX61" fmla="*/ 93679 w 803793"/>
                    <a:gd name="connsiteY61" fmla="*/ 191217 h 351435"/>
                    <a:gd name="connsiteX62" fmla="*/ 98459 w 803793"/>
                    <a:gd name="connsiteY62" fmla="*/ 189519 h 351435"/>
                    <a:gd name="connsiteX63" fmla="*/ 103126 w 803793"/>
                    <a:gd name="connsiteY63" fmla="*/ 187407 h 351435"/>
                    <a:gd name="connsiteX64" fmla="*/ 107586 w 803793"/>
                    <a:gd name="connsiteY64" fmla="*/ 184904 h 351435"/>
                    <a:gd name="connsiteX65" fmla="*/ 111803 w 803793"/>
                    <a:gd name="connsiteY65" fmla="*/ 181995 h 351435"/>
                    <a:gd name="connsiteX66" fmla="*/ 115725 w 803793"/>
                    <a:gd name="connsiteY66" fmla="*/ 178635 h 351435"/>
                    <a:gd name="connsiteX67" fmla="*/ 119284 w 803793"/>
                    <a:gd name="connsiteY67" fmla="*/ 174851 h 351435"/>
                    <a:gd name="connsiteX68" fmla="*/ 122375 w 803793"/>
                    <a:gd name="connsiteY68" fmla="*/ 170669 h 351435"/>
                    <a:gd name="connsiteX69" fmla="*/ 124471 w 803793"/>
                    <a:gd name="connsiteY69" fmla="*/ 166902 h 351435"/>
                    <a:gd name="connsiteX70" fmla="*/ 127943 w 803793"/>
                    <a:gd name="connsiteY70" fmla="*/ 164452 h 351435"/>
                    <a:gd name="connsiteX71" fmla="*/ 131779 w 803793"/>
                    <a:gd name="connsiteY71" fmla="*/ 160919 h 351435"/>
                    <a:gd name="connsiteX72" fmla="*/ 135139 w 803793"/>
                    <a:gd name="connsiteY72" fmla="*/ 156970 h 351435"/>
                    <a:gd name="connsiteX73" fmla="*/ 138048 w 803793"/>
                    <a:gd name="connsiteY73" fmla="*/ 152701 h 351435"/>
                    <a:gd name="connsiteX74" fmla="*/ 140490 w 803793"/>
                    <a:gd name="connsiteY74" fmla="*/ 148198 h 351435"/>
                    <a:gd name="connsiteX75" fmla="*/ 142508 w 803793"/>
                    <a:gd name="connsiteY75" fmla="*/ 143488 h 351435"/>
                    <a:gd name="connsiteX76" fmla="*/ 144101 w 803793"/>
                    <a:gd name="connsiteY76" fmla="*/ 138639 h 351435"/>
                    <a:gd name="connsiteX77" fmla="*/ 145270 w 803793"/>
                    <a:gd name="connsiteY77" fmla="*/ 133669 h 351435"/>
                    <a:gd name="connsiteX78" fmla="*/ 146058 w 803793"/>
                    <a:gd name="connsiteY78" fmla="*/ 128664 h 351435"/>
                    <a:gd name="connsiteX79" fmla="*/ 146448 w 803793"/>
                    <a:gd name="connsiteY79" fmla="*/ 123589 h 351435"/>
                    <a:gd name="connsiteX80" fmla="*/ 146422 w 803793"/>
                    <a:gd name="connsiteY80" fmla="*/ 118498 h 351435"/>
                    <a:gd name="connsiteX81" fmla="*/ 146023 w 803793"/>
                    <a:gd name="connsiteY81" fmla="*/ 113406 h 351435"/>
                    <a:gd name="connsiteX82" fmla="*/ 145166 w 803793"/>
                    <a:gd name="connsiteY82" fmla="*/ 108349 h 351435"/>
                    <a:gd name="connsiteX83" fmla="*/ 144456 w 803793"/>
                    <a:gd name="connsiteY83" fmla="*/ 105561 h 351435"/>
                    <a:gd name="connsiteX84" fmla="*/ 147071 w 803793"/>
                    <a:gd name="connsiteY84" fmla="*/ 106791 h 351435"/>
                    <a:gd name="connsiteX85" fmla="*/ 151885 w 803793"/>
                    <a:gd name="connsiteY85" fmla="*/ 108557 h 351435"/>
                    <a:gd name="connsiteX86" fmla="*/ 156813 w 803793"/>
                    <a:gd name="connsiteY86" fmla="*/ 109942 h 351435"/>
                    <a:gd name="connsiteX87" fmla="*/ 161791 w 803793"/>
                    <a:gd name="connsiteY87" fmla="*/ 110921 h 351435"/>
                    <a:gd name="connsiteX88" fmla="*/ 166848 w 803793"/>
                    <a:gd name="connsiteY88" fmla="*/ 111493 h 351435"/>
                    <a:gd name="connsiteX89" fmla="*/ 171923 w 803793"/>
                    <a:gd name="connsiteY89" fmla="*/ 111674 h 351435"/>
                    <a:gd name="connsiteX90" fmla="*/ 177014 w 803793"/>
                    <a:gd name="connsiteY90" fmla="*/ 111475 h 351435"/>
                    <a:gd name="connsiteX91" fmla="*/ 182071 w 803793"/>
                    <a:gd name="connsiteY91" fmla="*/ 110835 h 351435"/>
                    <a:gd name="connsiteX92" fmla="*/ 187076 w 803793"/>
                    <a:gd name="connsiteY92" fmla="*/ 109743 h 351435"/>
                    <a:gd name="connsiteX93" fmla="*/ 191968 w 803793"/>
                    <a:gd name="connsiteY93" fmla="*/ 108202 h 351435"/>
                    <a:gd name="connsiteX94" fmla="*/ 196714 w 803793"/>
                    <a:gd name="connsiteY94" fmla="*/ 106159 h 351435"/>
                    <a:gd name="connsiteX95" fmla="*/ 201216 w 803793"/>
                    <a:gd name="connsiteY95" fmla="*/ 103596 h 351435"/>
                    <a:gd name="connsiteX96" fmla="*/ 205416 w 803793"/>
                    <a:gd name="connsiteY96" fmla="*/ 100504 h 351435"/>
                    <a:gd name="connsiteX97" fmla="*/ 208507 w 803793"/>
                    <a:gd name="connsiteY97" fmla="*/ 97543 h 351435"/>
                    <a:gd name="connsiteX98" fmla="*/ 212577 w 803793"/>
                    <a:gd name="connsiteY98" fmla="*/ 96218 h 351435"/>
                    <a:gd name="connsiteX99" fmla="*/ 217279 w 803793"/>
                    <a:gd name="connsiteY99" fmla="*/ 93966 h 351435"/>
                    <a:gd name="connsiteX100" fmla="*/ 221660 w 803793"/>
                    <a:gd name="connsiteY100" fmla="*/ 91204 h 351435"/>
                    <a:gd name="connsiteX101" fmla="*/ 225696 w 803793"/>
                    <a:gd name="connsiteY101" fmla="*/ 87974 h 351435"/>
                    <a:gd name="connsiteX102" fmla="*/ 229367 w 803793"/>
                    <a:gd name="connsiteY102" fmla="*/ 84390 h 351435"/>
                    <a:gd name="connsiteX103" fmla="*/ 232666 w 803793"/>
                    <a:gd name="connsiteY103" fmla="*/ 80484 h 351435"/>
                    <a:gd name="connsiteX104" fmla="*/ 235619 w 803793"/>
                    <a:gd name="connsiteY104" fmla="*/ 76328 h 351435"/>
                    <a:gd name="connsiteX105" fmla="*/ 238208 w 803793"/>
                    <a:gd name="connsiteY105" fmla="*/ 71946 h 351435"/>
                    <a:gd name="connsiteX106" fmla="*/ 240433 w 803793"/>
                    <a:gd name="connsiteY106" fmla="*/ 67366 h 351435"/>
                    <a:gd name="connsiteX107" fmla="*/ 242312 w 803793"/>
                    <a:gd name="connsiteY107" fmla="*/ 62629 h 351435"/>
                    <a:gd name="connsiteX108" fmla="*/ 243793 w 803793"/>
                    <a:gd name="connsiteY108" fmla="*/ 57746 h 351435"/>
                    <a:gd name="connsiteX109" fmla="*/ 244893 w 803793"/>
                    <a:gd name="connsiteY109" fmla="*/ 52775 h 351435"/>
                    <a:gd name="connsiteX110" fmla="*/ 245594 w 803793"/>
                    <a:gd name="connsiteY110" fmla="*/ 47710 h 351435"/>
                    <a:gd name="connsiteX111" fmla="*/ 245733 w 803793"/>
                    <a:gd name="connsiteY111" fmla="*/ 44826 h 351435"/>
                    <a:gd name="connsiteX112" fmla="*/ 247872 w 803793"/>
                    <a:gd name="connsiteY112" fmla="*/ 46792 h 351435"/>
                    <a:gd name="connsiteX113" fmla="*/ 251941 w 803793"/>
                    <a:gd name="connsiteY113" fmla="*/ 49883 h 351435"/>
                    <a:gd name="connsiteX114" fmla="*/ 256228 w 803793"/>
                    <a:gd name="connsiteY114" fmla="*/ 52654 h 351435"/>
                    <a:gd name="connsiteX115" fmla="*/ 260722 w 803793"/>
                    <a:gd name="connsiteY115" fmla="*/ 55053 h 351435"/>
                    <a:gd name="connsiteX116" fmla="*/ 265380 w 803793"/>
                    <a:gd name="connsiteY116" fmla="*/ 57088 h 351435"/>
                    <a:gd name="connsiteX117" fmla="*/ 270186 w 803793"/>
                    <a:gd name="connsiteY117" fmla="*/ 58767 h 351435"/>
                    <a:gd name="connsiteX118" fmla="*/ 275096 w 803793"/>
                    <a:gd name="connsiteY118" fmla="*/ 60066 h 351435"/>
                    <a:gd name="connsiteX119" fmla="*/ 280127 w 803793"/>
                    <a:gd name="connsiteY119" fmla="*/ 60932 h 351435"/>
                    <a:gd name="connsiteX120" fmla="*/ 285210 w 803793"/>
                    <a:gd name="connsiteY120" fmla="*/ 61374 h 351435"/>
                    <a:gd name="connsiteX121" fmla="*/ 290362 w 803793"/>
                    <a:gd name="connsiteY121" fmla="*/ 61348 h 351435"/>
                    <a:gd name="connsiteX122" fmla="*/ 295488 w 803793"/>
                    <a:gd name="connsiteY122" fmla="*/ 60802 h 351435"/>
                    <a:gd name="connsiteX123" fmla="*/ 300553 w 803793"/>
                    <a:gd name="connsiteY123" fmla="*/ 59676 h 351435"/>
                    <a:gd name="connsiteX124" fmla="*/ 305472 w 803793"/>
                    <a:gd name="connsiteY124" fmla="*/ 57962 h 351435"/>
                    <a:gd name="connsiteX125" fmla="*/ 309290 w 803793"/>
                    <a:gd name="connsiteY125" fmla="*/ 56048 h 351435"/>
                    <a:gd name="connsiteX126" fmla="*/ 313568 w 803793"/>
                    <a:gd name="connsiteY126" fmla="*/ 55962 h 351435"/>
                    <a:gd name="connsiteX127" fmla="*/ 318729 w 803793"/>
                    <a:gd name="connsiteY127" fmla="*/ 55191 h 351435"/>
                    <a:gd name="connsiteX128" fmla="*/ 323734 w 803793"/>
                    <a:gd name="connsiteY128" fmla="*/ 53832 h 351435"/>
                    <a:gd name="connsiteX129" fmla="*/ 328540 w 803793"/>
                    <a:gd name="connsiteY129" fmla="*/ 51961 h 351435"/>
                    <a:gd name="connsiteX130" fmla="*/ 333112 w 803793"/>
                    <a:gd name="connsiteY130" fmla="*/ 49615 h 351435"/>
                    <a:gd name="connsiteX131" fmla="*/ 337415 w 803793"/>
                    <a:gd name="connsiteY131" fmla="*/ 46861 h 351435"/>
                    <a:gd name="connsiteX132" fmla="*/ 341459 w 803793"/>
                    <a:gd name="connsiteY132" fmla="*/ 43761 h 351435"/>
                    <a:gd name="connsiteX133" fmla="*/ 345217 w 803793"/>
                    <a:gd name="connsiteY133" fmla="*/ 40332 h 351435"/>
                    <a:gd name="connsiteX134" fmla="*/ 348689 w 803793"/>
                    <a:gd name="connsiteY134" fmla="*/ 36609 h 351435"/>
                    <a:gd name="connsiteX135" fmla="*/ 351867 w 803793"/>
                    <a:gd name="connsiteY135" fmla="*/ 32634 h 351435"/>
                    <a:gd name="connsiteX136" fmla="*/ 354733 w 803793"/>
                    <a:gd name="connsiteY136" fmla="*/ 28409 h 351435"/>
                    <a:gd name="connsiteX137" fmla="*/ 357253 w 803793"/>
                    <a:gd name="connsiteY137" fmla="*/ 23984 h 351435"/>
                    <a:gd name="connsiteX138" fmla="*/ 359418 w 803793"/>
                    <a:gd name="connsiteY138" fmla="*/ 19342 h 351435"/>
                    <a:gd name="connsiteX139" fmla="*/ 360388 w 803793"/>
                    <a:gd name="connsiteY139" fmla="*/ 16624 h 351435"/>
                    <a:gd name="connsiteX140" fmla="*/ 361860 w 803793"/>
                    <a:gd name="connsiteY140" fmla="*/ 19109 h 351435"/>
                    <a:gd name="connsiteX141" fmla="*/ 364830 w 803793"/>
                    <a:gd name="connsiteY141" fmla="*/ 23300 h 351435"/>
                    <a:gd name="connsiteX142" fmla="*/ 368112 w 803793"/>
                    <a:gd name="connsiteY142" fmla="*/ 27188 h 351435"/>
                    <a:gd name="connsiteX143" fmla="*/ 371696 w 803793"/>
                    <a:gd name="connsiteY143" fmla="*/ 30807 h 351435"/>
                    <a:gd name="connsiteX144" fmla="*/ 375533 w 803793"/>
                    <a:gd name="connsiteY144" fmla="*/ 34149 h 351435"/>
                    <a:gd name="connsiteX145" fmla="*/ 379637 w 803793"/>
                    <a:gd name="connsiteY145" fmla="*/ 37154 h 351435"/>
                    <a:gd name="connsiteX146" fmla="*/ 383958 w 803793"/>
                    <a:gd name="connsiteY146" fmla="*/ 39865 h 351435"/>
                    <a:gd name="connsiteX147" fmla="*/ 388495 w 803793"/>
                    <a:gd name="connsiteY147" fmla="*/ 42185 h 351435"/>
                    <a:gd name="connsiteX148" fmla="*/ 393232 w 803793"/>
                    <a:gd name="connsiteY148" fmla="*/ 44116 h 351435"/>
                    <a:gd name="connsiteX149" fmla="*/ 398159 w 803793"/>
                    <a:gd name="connsiteY149" fmla="*/ 45588 h 351435"/>
                    <a:gd name="connsiteX150" fmla="*/ 403216 w 803793"/>
                    <a:gd name="connsiteY150" fmla="*/ 46567 h 351435"/>
                    <a:gd name="connsiteX151" fmla="*/ 408394 w 803793"/>
                    <a:gd name="connsiteY151" fmla="*/ 46991 h 351435"/>
                    <a:gd name="connsiteX152" fmla="*/ 413607 w 803793"/>
                    <a:gd name="connsiteY152" fmla="*/ 46809 h 351435"/>
                    <a:gd name="connsiteX153" fmla="*/ 417841 w 803793"/>
                    <a:gd name="connsiteY153" fmla="*/ 46116 h 351435"/>
                    <a:gd name="connsiteX154" fmla="*/ 421928 w 803793"/>
                    <a:gd name="connsiteY154" fmla="*/ 47285 h 351435"/>
                    <a:gd name="connsiteX155" fmla="*/ 427097 w 803793"/>
                    <a:gd name="connsiteY155" fmla="*/ 48082 h 351435"/>
                    <a:gd name="connsiteX156" fmla="*/ 432284 w 803793"/>
                    <a:gd name="connsiteY156" fmla="*/ 48255 h 351435"/>
                    <a:gd name="connsiteX157" fmla="*/ 437428 w 803793"/>
                    <a:gd name="connsiteY157" fmla="*/ 47883 h 351435"/>
                    <a:gd name="connsiteX158" fmla="*/ 442485 w 803793"/>
                    <a:gd name="connsiteY158" fmla="*/ 46982 h 351435"/>
                    <a:gd name="connsiteX159" fmla="*/ 447412 w 803793"/>
                    <a:gd name="connsiteY159" fmla="*/ 45614 h 351435"/>
                    <a:gd name="connsiteX160" fmla="*/ 452183 w 803793"/>
                    <a:gd name="connsiteY160" fmla="*/ 43848 h 351435"/>
                    <a:gd name="connsiteX161" fmla="*/ 456789 w 803793"/>
                    <a:gd name="connsiteY161" fmla="*/ 41657 h 351435"/>
                    <a:gd name="connsiteX162" fmla="*/ 461206 w 803793"/>
                    <a:gd name="connsiteY162" fmla="*/ 39137 h 351435"/>
                    <a:gd name="connsiteX163" fmla="*/ 465414 w 803793"/>
                    <a:gd name="connsiteY163" fmla="*/ 36280 h 351435"/>
                    <a:gd name="connsiteX164" fmla="*/ 469380 w 803793"/>
                    <a:gd name="connsiteY164" fmla="*/ 33102 h 351435"/>
                    <a:gd name="connsiteX165" fmla="*/ 473103 w 803793"/>
                    <a:gd name="connsiteY165" fmla="*/ 29603 h 351435"/>
                    <a:gd name="connsiteX166" fmla="*/ 476532 w 803793"/>
                    <a:gd name="connsiteY166" fmla="*/ 25802 h 351435"/>
                    <a:gd name="connsiteX167" fmla="*/ 478281 w 803793"/>
                    <a:gd name="connsiteY167" fmla="*/ 23499 h 351435"/>
                    <a:gd name="connsiteX168" fmla="*/ 478957 w 803793"/>
                    <a:gd name="connsiteY168" fmla="*/ 26304 h 351435"/>
                    <a:gd name="connsiteX169" fmla="*/ 480567 w 803793"/>
                    <a:gd name="connsiteY169" fmla="*/ 31180 h 351435"/>
                    <a:gd name="connsiteX170" fmla="*/ 482542 w 803793"/>
                    <a:gd name="connsiteY170" fmla="*/ 35881 h 351435"/>
                    <a:gd name="connsiteX171" fmla="*/ 484897 w 803793"/>
                    <a:gd name="connsiteY171" fmla="*/ 40393 h 351435"/>
                    <a:gd name="connsiteX172" fmla="*/ 487590 w 803793"/>
                    <a:gd name="connsiteY172" fmla="*/ 44705 h 351435"/>
                    <a:gd name="connsiteX173" fmla="*/ 490612 w 803793"/>
                    <a:gd name="connsiteY173" fmla="*/ 48809 h 351435"/>
                    <a:gd name="connsiteX174" fmla="*/ 493963 w 803793"/>
                    <a:gd name="connsiteY174" fmla="*/ 52637 h 351435"/>
                    <a:gd name="connsiteX175" fmla="*/ 497634 w 803793"/>
                    <a:gd name="connsiteY175" fmla="*/ 56187 h 351435"/>
                    <a:gd name="connsiteX176" fmla="*/ 501583 w 803793"/>
                    <a:gd name="connsiteY176" fmla="*/ 59425 h 351435"/>
                    <a:gd name="connsiteX177" fmla="*/ 505843 w 803793"/>
                    <a:gd name="connsiteY177" fmla="*/ 62292 h 351435"/>
                    <a:gd name="connsiteX178" fmla="*/ 510389 w 803793"/>
                    <a:gd name="connsiteY178" fmla="*/ 64725 h 351435"/>
                    <a:gd name="connsiteX179" fmla="*/ 515204 w 803793"/>
                    <a:gd name="connsiteY179" fmla="*/ 66656 h 351435"/>
                    <a:gd name="connsiteX180" fmla="*/ 520243 w 803793"/>
                    <a:gd name="connsiteY180" fmla="*/ 67998 h 351435"/>
                    <a:gd name="connsiteX181" fmla="*/ 524477 w 803793"/>
                    <a:gd name="connsiteY181" fmla="*/ 68578 h 351435"/>
                    <a:gd name="connsiteX182" fmla="*/ 528062 w 803793"/>
                    <a:gd name="connsiteY182" fmla="*/ 70925 h 351435"/>
                    <a:gd name="connsiteX183" fmla="*/ 532747 w 803793"/>
                    <a:gd name="connsiteY183" fmla="*/ 73211 h 351435"/>
                    <a:gd name="connsiteX184" fmla="*/ 537648 w 803793"/>
                    <a:gd name="connsiteY184" fmla="*/ 74891 h 351435"/>
                    <a:gd name="connsiteX185" fmla="*/ 542688 w 803793"/>
                    <a:gd name="connsiteY185" fmla="*/ 76034 h 351435"/>
                    <a:gd name="connsiteX186" fmla="*/ 547770 w 803793"/>
                    <a:gd name="connsiteY186" fmla="*/ 76666 h 351435"/>
                    <a:gd name="connsiteX187" fmla="*/ 552888 w 803793"/>
                    <a:gd name="connsiteY187" fmla="*/ 76830 h 351435"/>
                    <a:gd name="connsiteX188" fmla="*/ 557980 w 803793"/>
                    <a:gd name="connsiteY188" fmla="*/ 76527 h 351435"/>
                    <a:gd name="connsiteX189" fmla="*/ 563028 w 803793"/>
                    <a:gd name="connsiteY189" fmla="*/ 75817 h 351435"/>
                    <a:gd name="connsiteX190" fmla="*/ 567990 w 803793"/>
                    <a:gd name="connsiteY190" fmla="*/ 74691 h 351435"/>
                    <a:gd name="connsiteX191" fmla="*/ 572847 w 803793"/>
                    <a:gd name="connsiteY191" fmla="*/ 73202 h 351435"/>
                    <a:gd name="connsiteX192" fmla="*/ 577592 w 803793"/>
                    <a:gd name="connsiteY192" fmla="*/ 71332 h 351435"/>
                    <a:gd name="connsiteX193" fmla="*/ 582182 w 803793"/>
                    <a:gd name="connsiteY193" fmla="*/ 69080 h 351435"/>
                    <a:gd name="connsiteX194" fmla="*/ 586563 w 803793"/>
                    <a:gd name="connsiteY194" fmla="*/ 66457 h 351435"/>
                    <a:gd name="connsiteX195" fmla="*/ 588910 w 803793"/>
                    <a:gd name="connsiteY195" fmla="*/ 64768 h 351435"/>
                    <a:gd name="connsiteX196" fmla="*/ 588728 w 803793"/>
                    <a:gd name="connsiteY196" fmla="*/ 67660 h 351435"/>
                    <a:gd name="connsiteX197" fmla="*/ 588832 w 803793"/>
                    <a:gd name="connsiteY197" fmla="*/ 72778 h 351435"/>
                    <a:gd name="connsiteX198" fmla="*/ 589351 w 803793"/>
                    <a:gd name="connsiteY198" fmla="*/ 77861 h 351435"/>
                    <a:gd name="connsiteX199" fmla="*/ 590269 w 803793"/>
                    <a:gd name="connsiteY199" fmla="*/ 82866 h 351435"/>
                    <a:gd name="connsiteX200" fmla="*/ 591560 w 803793"/>
                    <a:gd name="connsiteY200" fmla="*/ 87784 h 351435"/>
                    <a:gd name="connsiteX201" fmla="*/ 593239 w 803793"/>
                    <a:gd name="connsiteY201" fmla="*/ 92590 h 351435"/>
                    <a:gd name="connsiteX202" fmla="*/ 595300 w 803793"/>
                    <a:gd name="connsiteY202" fmla="*/ 97240 h 351435"/>
                    <a:gd name="connsiteX203" fmla="*/ 597733 w 803793"/>
                    <a:gd name="connsiteY203" fmla="*/ 101725 h 351435"/>
                    <a:gd name="connsiteX204" fmla="*/ 600565 w 803793"/>
                    <a:gd name="connsiteY204" fmla="*/ 105985 h 351435"/>
                    <a:gd name="connsiteX205" fmla="*/ 603804 w 803793"/>
                    <a:gd name="connsiteY205" fmla="*/ 109977 h 351435"/>
                    <a:gd name="connsiteX206" fmla="*/ 607440 w 803793"/>
                    <a:gd name="connsiteY206" fmla="*/ 113631 h 351435"/>
                    <a:gd name="connsiteX207" fmla="*/ 611467 w 803793"/>
                    <a:gd name="connsiteY207" fmla="*/ 116904 h 351435"/>
                    <a:gd name="connsiteX208" fmla="*/ 615883 w 803793"/>
                    <a:gd name="connsiteY208" fmla="*/ 119684 h 351435"/>
                    <a:gd name="connsiteX209" fmla="*/ 619736 w 803793"/>
                    <a:gd name="connsiteY209" fmla="*/ 121459 h 351435"/>
                    <a:gd name="connsiteX210" fmla="*/ 622481 w 803793"/>
                    <a:gd name="connsiteY210" fmla="*/ 124776 h 351435"/>
                    <a:gd name="connsiteX211" fmla="*/ 626291 w 803793"/>
                    <a:gd name="connsiteY211" fmla="*/ 128326 h 351435"/>
                    <a:gd name="connsiteX212" fmla="*/ 630465 w 803793"/>
                    <a:gd name="connsiteY212" fmla="*/ 131391 h 351435"/>
                    <a:gd name="connsiteX213" fmla="*/ 634933 w 803793"/>
                    <a:gd name="connsiteY213" fmla="*/ 133980 h 351435"/>
                    <a:gd name="connsiteX214" fmla="*/ 639626 w 803793"/>
                    <a:gd name="connsiteY214" fmla="*/ 136084 h 351435"/>
                    <a:gd name="connsiteX215" fmla="*/ 644475 w 803793"/>
                    <a:gd name="connsiteY215" fmla="*/ 137730 h 351435"/>
                    <a:gd name="connsiteX216" fmla="*/ 649428 w 803793"/>
                    <a:gd name="connsiteY216" fmla="*/ 138950 h 351435"/>
                    <a:gd name="connsiteX217" fmla="*/ 654451 w 803793"/>
                    <a:gd name="connsiteY217" fmla="*/ 139764 h 351435"/>
                    <a:gd name="connsiteX218" fmla="*/ 659516 w 803793"/>
                    <a:gd name="connsiteY218" fmla="*/ 140172 h 351435"/>
                    <a:gd name="connsiteX219" fmla="*/ 664608 w 803793"/>
                    <a:gd name="connsiteY219" fmla="*/ 140163 h 351435"/>
                    <a:gd name="connsiteX220" fmla="*/ 669690 w 803793"/>
                    <a:gd name="connsiteY220" fmla="*/ 139773 h 351435"/>
                    <a:gd name="connsiteX221" fmla="*/ 674713 w 803793"/>
                    <a:gd name="connsiteY221" fmla="*/ 138968 h 351435"/>
                    <a:gd name="connsiteX222" fmla="*/ 679700 w 803793"/>
                    <a:gd name="connsiteY222" fmla="*/ 137747 h 351435"/>
                    <a:gd name="connsiteX223" fmla="*/ 682445 w 803793"/>
                    <a:gd name="connsiteY223" fmla="*/ 136838 h 351435"/>
                    <a:gd name="connsiteX224" fmla="*/ 681406 w 803793"/>
                    <a:gd name="connsiteY224" fmla="*/ 139548 h 351435"/>
                    <a:gd name="connsiteX225" fmla="*/ 679995 w 803793"/>
                    <a:gd name="connsiteY225" fmla="*/ 144475 h 351435"/>
                    <a:gd name="connsiteX226" fmla="*/ 678990 w 803793"/>
                    <a:gd name="connsiteY226" fmla="*/ 149471 h 351435"/>
                    <a:gd name="connsiteX227" fmla="*/ 678393 w 803793"/>
                    <a:gd name="connsiteY227" fmla="*/ 154537 h 351435"/>
                    <a:gd name="connsiteX228" fmla="*/ 678185 w 803793"/>
                    <a:gd name="connsiteY228" fmla="*/ 159620 h 351435"/>
                    <a:gd name="connsiteX229" fmla="*/ 678376 w 803793"/>
                    <a:gd name="connsiteY229" fmla="*/ 164694 h 351435"/>
                    <a:gd name="connsiteX230" fmla="*/ 678973 w 803793"/>
                    <a:gd name="connsiteY230" fmla="*/ 169751 h 351435"/>
                    <a:gd name="connsiteX231" fmla="*/ 679986 w 803793"/>
                    <a:gd name="connsiteY231" fmla="*/ 174738 h 351435"/>
                    <a:gd name="connsiteX232" fmla="*/ 681441 w 803793"/>
                    <a:gd name="connsiteY232" fmla="*/ 179657 h 351435"/>
                    <a:gd name="connsiteX233" fmla="*/ 683355 w 803793"/>
                    <a:gd name="connsiteY233" fmla="*/ 184428 h 351435"/>
                    <a:gd name="connsiteX234" fmla="*/ 685744 w 803793"/>
                    <a:gd name="connsiteY234" fmla="*/ 188992 h 351435"/>
                    <a:gd name="connsiteX235" fmla="*/ 688628 w 803793"/>
                    <a:gd name="connsiteY235" fmla="*/ 193286 h 351435"/>
                    <a:gd name="connsiteX236" fmla="*/ 692031 w 803793"/>
                    <a:gd name="connsiteY236" fmla="*/ 197243 h 351435"/>
                    <a:gd name="connsiteX237" fmla="*/ 695209 w 803793"/>
                    <a:gd name="connsiteY237" fmla="*/ 200110 h 351435"/>
                    <a:gd name="connsiteX238" fmla="*/ 696845 w 803793"/>
                    <a:gd name="connsiteY238" fmla="*/ 204058 h 351435"/>
                    <a:gd name="connsiteX239" fmla="*/ 699434 w 803793"/>
                    <a:gd name="connsiteY239" fmla="*/ 208587 h 351435"/>
                    <a:gd name="connsiteX240" fmla="*/ 702517 w 803793"/>
                    <a:gd name="connsiteY240" fmla="*/ 212743 h 351435"/>
                    <a:gd name="connsiteX241" fmla="*/ 706024 w 803793"/>
                    <a:gd name="connsiteY241" fmla="*/ 216519 h 351435"/>
                    <a:gd name="connsiteX242" fmla="*/ 709895 w 803793"/>
                    <a:gd name="connsiteY242" fmla="*/ 219922 h 351435"/>
                    <a:gd name="connsiteX243" fmla="*/ 714025 w 803793"/>
                    <a:gd name="connsiteY243" fmla="*/ 222935 h 351435"/>
                    <a:gd name="connsiteX244" fmla="*/ 718407 w 803793"/>
                    <a:gd name="connsiteY244" fmla="*/ 225559 h 351435"/>
                    <a:gd name="connsiteX245" fmla="*/ 722961 w 803793"/>
                    <a:gd name="connsiteY245" fmla="*/ 227802 h 351435"/>
                    <a:gd name="connsiteX246" fmla="*/ 727689 w 803793"/>
                    <a:gd name="connsiteY246" fmla="*/ 229698 h 351435"/>
                    <a:gd name="connsiteX247" fmla="*/ 732564 w 803793"/>
                    <a:gd name="connsiteY247" fmla="*/ 231187 h 351435"/>
                    <a:gd name="connsiteX248" fmla="*/ 737517 w 803793"/>
                    <a:gd name="connsiteY248" fmla="*/ 232313 h 351435"/>
                    <a:gd name="connsiteX249" fmla="*/ 742574 w 803793"/>
                    <a:gd name="connsiteY249" fmla="*/ 233040 h 351435"/>
                    <a:gd name="connsiteX250" fmla="*/ 747692 w 803793"/>
                    <a:gd name="connsiteY250" fmla="*/ 233343 h 351435"/>
                    <a:gd name="connsiteX251" fmla="*/ 750592 w 803793"/>
                    <a:gd name="connsiteY251" fmla="*/ 233274 h 351435"/>
                    <a:gd name="connsiteX252" fmla="*/ 748800 w 803793"/>
                    <a:gd name="connsiteY252" fmla="*/ 235560 h 351435"/>
                    <a:gd name="connsiteX253" fmla="*/ 746003 w 803793"/>
                    <a:gd name="connsiteY253" fmla="*/ 239855 h 351435"/>
                    <a:gd name="connsiteX254" fmla="*/ 743561 w 803793"/>
                    <a:gd name="connsiteY254" fmla="*/ 244340 h 351435"/>
                    <a:gd name="connsiteX255" fmla="*/ 741509 w 803793"/>
                    <a:gd name="connsiteY255" fmla="*/ 248999 h 351435"/>
                    <a:gd name="connsiteX256" fmla="*/ 739812 w 803793"/>
                    <a:gd name="connsiteY256" fmla="*/ 253787 h 351435"/>
                    <a:gd name="connsiteX257" fmla="*/ 738504 w 803793"/>
                    <a:gd name="connsiteY257" fmla="*/ 258697 h 351435"/>
                    <a:gd name="connsiteX258" fmla="*/ 737586 w 803793"/>
                    <a:gd name="connsiteY258" fmla="*/ 263711 h 351435"/>
                    <a:gd name="connsiteX259" fmla="*/ 737084 w 803793"/>
                    <a:gd name="connsiteY259" fmla="*/ 268793 h 351435"/>
                    <a:gd name="connsiteX260" fmla="*/ 737024 w 803793"/>
                    <a:gd name="connsiteY260" fmla="*/ 273894 h 351435"/>
                    <a:gd name="connsiteX261" fmla="*/ 737439 w 803793"/>
                    <a:gd name="connsiteY261" fmla="*/ 279011 h 351435"/>
                    <a:gd name="connsiteX262" fmla="*/ 738374 w 803793"/>
                    <a:gd name="connsiteY262" fmla="*/ 284094 h 351435"/>
                    <a:gd name="connsiteX263" fmla="*/ 739864 w 803793"/>
                    <a:gd name="connsiteY263" fmla="*/ 289064 h 351435"/>
                    <a:gd name="connsiteX264" fmla="*/ 741951 w 803793"/>
                    <a:gd name="connsiteY264" fmla="*/ 293844 h 351435"/>
                    <a:gd name="connsiteX265" fmla="*/ 744141 w 803793"/>
                    <a:gd name="connsiteY265" fmla="*/ 297525 h 351435"/>
                    <a:gd name="connsiteX266" fmla="*/ 744540 w 803793"/>
                    <a:gd name="connsiteY266" fmla="*/ 301776 h 351435"/>
                    <a:gd name="connsiteX267" fmla="*/ 745683 w 803793"/>
                    <a:gd name="connsiteY267" fmla="*/ 306850 h 351435"/>
                    <a:gd name="connsiteX268" fmla="*/ 747406 w 803793"/>
                    <a:gd name="connsiteY268" fmla="*/ 311751 h 351435"/>
                    <a:gd name="connsiteX269" fmla="*/ 749649 w 803793"/>
                    <a:gd name="connsiteY269" fmla="*/ 316384 h 351435"/>
                    <a:gd name="connsiteX270" fmla="*/ 752350 w 803793"/>
                    <a:gd name="connsiteY270" fmla="*/ 320774 h 351435"/>
                    <a:gd name="connsiteX271" fmla="*/ 755416 w 803793"/>
                    <a:gd name="connsiteY271" fmla="*/ 324879 h 351435"/>
                    <a:gd name="connsiteX272" fmla="*/ 758827 w 803793"/>
                    <a:gd name="connsiteY272" fmla="*/ 328671 h 351435"/>
                    <a:gd name="connsiteX273" fmla="*/ 762533 w 803793"/>
                    <a:gd name="connsiteY273" fmla="*/ 332152 h 351435"/>
                    <a:gd name="connsiteX274" fmla="*/ 766482 w 803793"/>
                    <a:gd name="connsiteY274" fmla="*/ 335347 h 351435"/>
                    <a:gd name="connsiteX275" fmla="*/ 770690 w 803793"/>
                    <a:gd name="connsiteY275" fmla="*/ 338205 h 351435"/>
                    <a:gd name="connsiteX276" fmla="*/ 775115 w 803793"/>
                    <a:gd name="connsiteY276" fmla="*/ 340742 h 351435"/>
                    <a:gd name="connsiteX277" fmla="*/ 779722 w 803793"/>
                    <a:gd name="connsiteY277" fmla="*/ 342924 h 351435"/>
                    <a:gd name="connsiteX278" fmla="*/ 784510 w 803793"/>
                    <a:gd name="connsiteY278" fmla="*/ 344734 h 351435"/>
                    <a:gd name="connsiteX279" fmla="*/ 787307 w 803793"/>
                    <a:gd name="connsiteY279" fmla="*/ 345522 h 351435"/>
                    <a:gd name="connsiteX280" fmla="*/ 784917 w 803793"/>
                    <a:gd name="connsiteY280" fmla="*/ 347167 h 351435"/>
                    <a:gd name="connsiteX281" fmla="*/ 780977 w 803793"/>
                    <a:gd name="connsiteY281" fmla="*/ 350449 h 351435"/>
                    <a:gd name="connsiteX282" fmla="*/ 779973 w 803793"/>
                    <a:gd name="connsiteY282" fmla="*/ 351436 h 351435"/>
                    <a:gd name="connsiteX283" fmla="*/ 792779 w 803793"/>
                    <a:gd name="connsiteY283" fmla="*/ 351436 h 351435"/>
                    <a:gd name="connsiteX284" fmla="*/ 793351 w 803793"/>
                    <a:gd name="connsiteY284" fmla="*/ 351055 h 351435"/>
                    <a:gd name="connsiteX285" fmla="*/ 797230 w 803793"/>
                    <a:gd name="connsiteY285" fmla="*/ 348942 h 351435"/>
                    <a:gd name="connsiteX286" fmla="*/ 801265 w 803793"/>
                    <a:gd name="connsiteY286" fmla="*/ 347254 h 351435"/>
                    <a:gd name="connsiteX287" fmla="*/ 803785 w 803793"/>
                    <a:gd name="connsiteY287" fmla="*/ 343721 h 351435"/>
                    <a:gd name="connsiteX288" fmla="*/ 799932 w 803793"/>
                    <a:gd name="connsiteY288" fmla="*/ 339322 h 351435"/>
                    <a:gd name="connsiteX289" fmla="*/ 795568 w 803793"/>
                    <a:gd name="connsiteY289" fmla="*/ 339019 h 351435"/>
                    <a:gd name="connsiteX290" fmla="*/ 791204 w 803793"/>
                    <a:gd name="connsiteY290" fmla="*/ 338326 h 351435"/>
                    <a:gd name="connsiteX291" fmla="*/ 786917 w 803793"/>
                    <a:gd name="connsiteY291" fmla="*/ 337209 h 351435"/>
                    <a:gd name="connsiteX292" fmla="*/ 782700 w 803793"/>
                    <a:gd name="connsiteY292" fmla="*/ 335702 h 351435"/>
                    <a:gd name="connsiteX293" fmla="*/ 778613 w 803793"/>
                    <a:gd name="connsiteY293" fmla="*/ 333875 h 351435"/>
                    <a:gd name="connsiteX294" fmla="*/ 774691 w 803793"/>
                    <a:gd name="connsiteY294" fmla="*/ 331711 h 351435"/>
                    <a:gd name="connsiteX295" fmla="*/ 770915 w 803793"/>
                    <a:gd name="connsiteY295" fmla="*/ 329243 h 351435"/>
                    <a:gd name="connsiteX296" fmla="*/ 767365 w 803793"/>
                    <a:gd name="connsiteY296" fmla="*/ 326489 h 351435"/>
                    <a:gd name="connsiteX297" fmla="*/ 764040 w 803793"/>
                    <a:gd name="connsiteY297" fmla="*/ 323493 h 351435"/>
                    <a:gd name="connsiteX298" fmla="*/ 760983 w 803793"/>
                    <a:gd name="connsiteY298" fmla="*/ 320203 h 351435"/>
                    <a:gd name="connsiteX299" fmla="*/ 758238 w 803793"/>
                    <a:gd name="connsiteY299" fmla="*/ 316687 h 351435"/>
                    <a:gd name="connsiteX300" fmla="*/ 755848 w 803793"/>
                    <a:gd name="connsiteY300" fmla="*/ 312938 h 351435"/>
                    <a:gd name="connsiteX301" fmla="*/ 753857 w 803793"/>
                    <a:gd name="connsiteY301" fmla="*/ 308998 h 351435"/>
                    <a:gd name="connsiteX302" fmla="*/ 752307 w 803793"/>
                    <a:gd name="connsiteY302" fmla="*/ 304885 h 351435"/>
                    <a:gd name="connsiteX303" fmla="*/ 751268 w 803793"/>
                    <a:gd name="connsiteY303" fmla="*/ 300642 h 351435"/>
                    <a:gd name="connsiteX304" fmla="*/ 750774 w 803793"/>
                    <a:gd name="connsiteY304" fmla="*/ 296330 h 351435"/>
                    <a:gd name="connsiteX305" fmla="*/ 750194 w 803793"/>
                    <a:gd name="connsiteY305" fmla="*/ 294554 h 351435"/>
                    <a:gd name="connsiteX306" fmla="*/ 748038 w 803793"/>
                    <a:gd name="connsiteY306" fmla="*/ 290762 h 351435"/>
                    <a:gd name="connsiteX307" fmla="*/ 746375 w 803793"/>
                    <a:gd name="connsiteY307" fmla="*/ 286735 h 351435"/>
                    <a:gd name="connsiteX308" fmla="*/ 745198 w 803793"/>
                    <a:gd name="connsiteY308" fmla="*/ 282510 h 351435"/>
                    <a:gd name="connsiteX309" fmla="*/ 744470 w 803793"/>
                    <a:gd name="connsiteY309" fmla="*/ 278145 h 351435"/>
                    <a:gd name="connsiteX310" fmla="*/ 744211 w 803793"/>
                    <a:gd name="connsiteY310" fmla="*/ 273720 h 351435"/>
                    <a:gd name="connsiteX311" fmla="*/ 744341 w 803793"/>
                    <a:gd name="connsiteY311" fmla="*/ 269252 h 351435"/>
                    <a:gd name="connsiteX312" fmla="*/ 744877 w 803793"/>
                    <a:gd name="connsiteY312" fmla="*/ 264793 h 351435"/>
                    <a:gd name="connsiteX313" fmla="*/ 745778 w 803793"/>
                    <a:gd name="connsiteY313" fmla="*/ 260412 h 351435"/>
                    <a:gd name="connsiteX314" fmla="*/ 747034 w 803793"/>
                    <a:gd name="connsiteY314" fmla="*/ 256082 h 351435"/>
                    <a:gd name="connsiteX315" fmla="*/ 748601 w 803793"/>
                    <a:gd name="connsiteY315" fmla="*/ 251874 h 351435"/>
                    <a:gd name="connsiteX316" fmla="*/ 750514 w 803793"/>
                    <a:gd name="connsiteY316" fmla="*/ 247795 h 351435"/>
                    <a:gd name="connsiteX317" fmla="*/ 752723 w 803793"/>
                    <a:gd name="connsiteY317" fmla="*/ 243925 h 351435"/>
                    <a:gd name="connsiteX318" fmla="*/ 755234 w 803793"/>
                    <a:gd name="connsiteY318" fmla="*/ 240219 h 351435"/>
                    <a:gd name="connsiteX319" fmla="*/ 758031 w 803793"/>
                    <a:gd name="connsiteY319" fmla="*/ 236772 h 351435"/>
                    <a:gd name="connsiteX320" fmla="*/ 761122 w 803793"/>
                    <a:gd name="connsiteY320" fmla="*/ 233629 h 351435"/>
                    <a:gd name="connsiteX321" fmla="*/ 764482 w 803793"/>
                    <a:gd name="connsiteY321" fmla="*/ 230815 h 351435"/>
                    <a:gd name="connsiteX322" fmla="*/ 765858 w 803793"/>
                    <a:gd name="connsiteY322" fmla="*/ 226684 h 351435"/>
                    <a:gd name="connsiteX323" fmla="*/ 760871 w 803793"/>
                    <a:gd name="connsiteY323" fmla="*/ 223628 h 351435"/>
                    <a:gd name="connsiteX324" fmla="*/ 756619 w 803793"/>
                    <a:gd name="connsiteY324" fmla="*/ 224641 h 351435"/>
                    <a:gd name="connsiteX325" fmla="*/ 752246 w 803793"/>
                    <a:gd name="connsiteY325" fmla="*/ 225221 h 351435"/>
                    <a:gd name="connsiteX326" fmla="*/ 747813 w 803793"/>
                    <a:gd name="connsiteY326" fmla="*/ 225412 h 351435"/>
                    <a:gd name="connsiteX327" fmla="*/ 743336 w 803793"/>
                    <a:gd name="connsiteY327" fmla="*/ 225230 h 351435"/>
                    <a:gd name="connsiteX328" fmla="*/ 738903 w 803793"/>
                    <a:gd name="connsiteY328" fmla="*/ 224702 h 351435"/>
                    <a:gd name="connsiteX329" fmla="*/ 734486 w 803793"/>
                    <a:gd name="connsiteY329" fmla="*/ 223775 h 351435"/>
                    <a:gd name="connsiteX330" fmla="*/ 730183 w 803793"/>
                    <a:gd name="connsiteY330" fmla="*/ 222537 h 351435"/>
                    <a:gd name="connsiteX331" fmla="*/ 725975 w 803793"/>
                    <a:gd name="connsiteY331" fmla="*/ 220961 h 351435"/>
                    <a:gd name="connsiteX332" fmla="*/ 721896 w 803793"/>
                    <a:gd name="connsiteY332" fmla="*/ 219047 h 351435"/>
                    <a:gd name="connsiteX333" fmla="*/ 718026 w 803793"/>
                    <a:gd name="connsiteY333" fmla="*/ 216813 h 351435"/>
                    <a:gd name="connsiteX334" fmla="*/ 714354 w 803793"/>
                    <a:gd name="connsiteY334" fmla="*/ 214276 h 351435"/>
                    <a:gd name="connsiteX335" fmla="*/ 710968 w 803793"/>
                    <a:gd name="connsiteY335" fmla="*/ 211410 h 351435"/>
                    <a:gd name="connsiteX336" fmla="*/ 707894 w 803793"/>
                    <a:gd name="connsiteY336" fmla="*/ 208223 h 351435"/>
                    <a:gd name="connsiteX337" fmla="*/ 705210 w 803793"/>
                    <a:gd name="connsiteY337" fmla="*/ 204742 h 351435"/>
                    <a:gd name="connsiteX338" fmla="*/ 702950 w 803793"/>
                    <a:gd name="connsiteY338" fmla="*/ 201002 h 351435"/>
                    <a:gd name="connsiteX339" fmla="*/ 701210 w 803793"/>
                    <a:gd name="connsiteY339" fmla="*/ 197018 h 351435"/>
                    <a:gd name="connsiteX340" fmla="*/ 700136 w 803793"/>
                    <a:gd name="connsiteY340" fmla="*/ 195494 h 351435"/>
                    <a:gd name="connsiteX341" fmla="*/ 696967 w 803793"/>
                    <a:gd name="connsiteY341" fmla="*/ 192524 h 351435"/>
                    <a:gd name="connsiteX342" fmla="*/ 694187 w 803793"/>
                    <a:gd name="connsiteY342" fmla="*/ 189139 h 351435"/>
                    <a:gd name="connsiteX343" fmla="*/ 691815 w 803793"/>
                    <a:gd name="connsiteY343" fmla="*/ 185450 h 351435"/>
                    <a:gd name="connsiteX344" fmla="*/ 689849 w 803793"/>
                    <a:gd name="connsiteY344" fmla="*/ 181501 h 351435"/>
                    <a:gd name="connsiteX345" fmla="*/ 688264 w 803793"/>
                    <a:gd name="connsiteY345" fmla="*/ 177353 h 351435"/>
                    <a:gd name="connsiteX346" fmla="*/ 687087 w 803793"/>
                    <a:gd name="connsiteY346" fmla="*/ 173059 h 351435"/>
                    <a:gd name="connsiteX347" fmla="*/ 686281 w 803793"/>
                    <a:gd name="connsiteY347" fmla="*/ 168625 h 351435"/>
                    <a:gd name="connsiteX348" fmla="*/ 685840 w 803793"/>
                    <a:gd name="connsiteY348" fmla="*/ 164166 h 351435"/>
                    <a:gd name="connsiteX349" fmla="*/ 685744 w 803793"/>
                    <a:gd name="connsiteY349" fmla="*/ 159654 h 351435"/>
                    <a:gd name="connsiteX350" fmla="*/ 686022 w 803793"/>
                    <a:gd name="connsiteY350" fmla="*/ 155178 h 351435"/>
                    <a:gd name="connsiteX351" fmla="*/ 686636 w 803793"/>
                    <a:gd name="connsiteY351" fmla="*/ 150718 h 351435"/>
                    <a:gd name="connsiteX352" fmla="*/ 687598 w 803793"/>
                    <a:gd name="connsiteY352" fmla="*/ 146345 h 351435"/>
                    <a:gd name="connsiteX353" fmla="*/ 688896 w 803793"/>
                    <a:gd name="connsiteY353" fmla="*/ 142077 h 351435"/>
                    <a:gd name="connsiteX354" fmla="*/ 690568 w 803793"/>
                    <a:gd name="connsiteY354" fmla="*/ 137963 h 351435"/>
                    <a:gd name="connsiteX355" fmla="*/ 692594 w 803793"/>
                    <a:gd name="connsiteY355" fmla="*/ 134041 h 351435"/>
                    <a:gd name="connsiteX356" fmla="*/ 694958 w 803793"/>
                    <a:gd name="connsiteY356" fmla="*/ 130361 h 351435"/>
                    <a:gd name="connsiteX357" fmla="*/ 695053 w 803793"/>
                    <a:gd name="connsiteY357" fmla="*/ 126023 h 351435"/>
                    <a:gd name="connsiteX358" fmla="*/ 689399 w 803793"/>
                    <a:gd name="connsiteY358" fmla="*/ 124559 h 351435"/>
                    <a:gd name="connsiteX359" fmla="*/ 685623 w 803793"/>
                    <a:gd name="connsiteY359" fmla="*/ 126784 h 351435"/>
                    <a:gd name="connsiteX360" fmla="*/ 681623 w 803793"/>
                    <a:gd name="connsiteY360" fmla="*/ 128646 h 351435"/>
                    <a:gd name="connsiteX361" fmla="*/ 677440 w 803793"/>
                    <a:gd name="connsiteY361" fmla="*/ 130144 h 351435"/>
                    <a:gd name="connsiteX362" fmla="*/ 673119 w 803793"/>
                    <a:gd name="connsiteY362" fmla="*/ 131296 h 351435"/>
                    <a:gd name="connsiteX363" fmla="*/ 668712 w 803793"/>
                    <a:gd name="connsiteY363" fmla="*/ 132075 h 351435"/>
                    <a:gd name="connsiteX364" fmla="*/ 664244 w 803793"/>
                    <a:gd name="connsiteY364" fmla="*/ 132508 h 351435"/>
                    <a:gd name="connsiteX365" fmla="*/ 659733 w 803793"/>
                    <a:gd name="connsiteY365" fmla="*/ 132595 h 351435"/>
                    <a:gd name="connsiteX366" fmla="*/ 655256 w 803793"/>
                    <a:gd name="connsiteY366" fmla="*/ 132318 h 351435"/>
                    <a:gd name="connsiteX367" fmla="*/ 650805 w 803793"/>
                    <a:gd name="connsiteY367" fmla="*/ 131694 h 351435"/>
                    <a:gd name="connsiteX368" fmla="*/ 646441 w 803793"/>
                    <a:gd name="connsiteY368" fmla="*/ 130724 h 351435"/>
                    <a:gd name="connsiteX369" fmla="*/ 642181 w 803793"/>
                    <a:gd name="connsiteY369" fmla="*/ 129356 h 351435"/>
                    <a:gd name="connsiteX370" fmla="*/ 638085 w 803793"/>
                    <a:gd name="connsiteY370" fmla="*/ 127616 h 351435"/>
                    <a:gd name="connsiteX371" fmla="*/ 634232 w 803793"/>
                    <a:gd name="connsiteY371" fmla="*/ 125486 h 351435"/>
                    <a:gd name="connsiteX372" fmla="*/ 630629 w 803793"/>
                    <a:gd name="connsiteY372" fmla="*/ 122966 h 351435"/>
                    <a:gd name="connsiteX373" fmla="*/ 627382 w 803793"/>
                    <a:gd name="connsiteY373" fmla="*/ 120048 h 351435"/>
                    <a:gd name="connsiteX374" fmla="*/ 624542 w 803793"/>
                    <a:gd name="connsiteY374" fmla="*/ 116749 h 351435"/>
                    <a:gd name="connsiteX375" fmla="*/ 623070 w 803793"/>
                    <a:gd name="connsiteY375" fmla="*/ 115623 h 351435"/>
                    <a:gd name="connsiteX376" fmla="*/ 619165 w 803793"/>
                    <a:gd name="connsiteY376" fmla="*/ 113709 h 351435"/>
                    <a:gd name="connsiteX377" fmla="*/ 615511 w 803793"/>
                    <a:gd name="connsiteY377" fmla="*/ 111311 h 351435"/>
                    <a:gd name="connsiteX378" fmla="*/ 612142 w 803793"/>
                    <a:gd name="connsiteY378" fmla="*/ 108479 h 351435"/>
                    <a:gd name="connsiteX379" fmla="*/ 609094 w 803793"/>
                    <a:gd name="connsiteY379" fmla="*/ 105293 h 351435"/>
                    <a:gd name="connsiteX380" fmla="*/ 606367 w 803793"/>
                    <a:gd name="connsiteY380" fmla="*/ 101777 h 351435"/>
                    <a:gd name="connsiteX381" fmla="*/ 603985 w 803793"/>
                    <a:gd name="connsiteY381" fmla="*/ 98002 h 351435"/>
                    <a:gd name="connsiteX382" fmla="*/ 601916 w 803793"/>
                    <a:gd name="connsiteY382" fmla="*/ 94044 h 351435"/>
                    <a:gd name="connsiteX383" fmla="*/ 600175 w 803793"/>
                    <a:gd name="connsiteY383" fmla="*/ 89905 h 351435"/>
                    <a:gd name="connsiteX384" fmla="*/ 598773 w 803793"/>
                    <a:gd name="connsiteY384" fmla="*/ 85637 h 351435"/>
                    <a:gd name="connsiteX385" fmla="*/ 597707 w 803793"/>
                    <a:gd name="connsiteY385" fmla="*/ 81272 h 351435"/>
                    <a:gd name="connsiteX386" fmla="*/ 596989 w 803793"/>
                    <a:gd name="connsiteY386" fmla="*/ 76822 h 351435"/>
                    <a:gd name="connsiteX387" fmla="*/ 596625 w 803793"/>
                    <a:gd name="connsiteY387" fmla="*/ 72354 h 351435"/>
                    <a:gd name="connsiteX388" fmla="*/ 596625 w 803793"/>
                    <a:gd name="connsiteY388" fmla="*/ 67885 h 351435"/>
                    <a:gd name="connsiteX389" fmla="*/ 596997 w 803793"/>
                    <a:gd name="connsiteY389" fmla="*/ 63452 h 351435"/>
                    <a:gd name="connsiteX390" fmla="*/ 597777 w 803793"/>
                    <a:gd name="connsiteY390" fmla="*/ 59122 h 351435"/>
                    <a:gd name="connsiteX391" fmla="*/ 598963 w 803793"/>
                    <a:gd name="connsiteY391" fmla="*/ 54905 h 351435"/>
                    <a:gd name="connsiteX392" fmla="*/ 597768 w 803793"/>
                    <a:gd name="connsiteY392" fmla="*/ 50732 h 351435"/>
                    <a:gd name="connsiteX393" fmla="*/ 591932 w 803793"/>
                    <a:gd name="connsiteY393" fmla="*/ 51009 h 351435"/>
                    <a:gd name="connsiteX394" fmla="*/ 588979 w 803793"/>
                    <a:gd name="connsiteY394" fmla="*/ 54239 h 351435"/>
                    <a:gd name="connsiteX395" fmla="*/ 585706 w 803793"/>
                    <a:gd name="connsiteY395" fmla="*/ 57200 h 351435"/>
                    <a:gd name="connsiteX396" fmla="*/ 582147 w 803793"/>
                    <a:gd name="connsiteY396" fmla="*/ 59876 h 351435"/>
                    <a:gd name="connsiteX397" fmla="*/ 578354 w 803793"/>
                    <a:gd name="connsiteY397" fmla="*/ 62214 h 351435"/>
                    <a:gd name="connsiteX398" fmla="*/ 574363 w 803793"/>
                    <a:gd name="connsiteY398" fmla="*/ 64274 h 351435"/>
                    <a:gd name="connsiteX399" fmla="*/ 570215 w 803793"/>
                    <a:gd name="connsiteY399" fmla="*/ 65998 h 351435"/>
                    <a:gd name="connsiteX400" fmla="*/ 565963 w 803793"/>
                    <a:gd name="connsiteY400" fmla="*/ 67400 h 351435"/>
                    <a:gd name="connsiteX401" fmla="*/ 561590 w 803793"/>
                    <a:gd name="connsiteY401" fmla="*/ 68483 h 351435"/>
                    <a:gd name="connsiteX402" fmla="*/ 557148 w 803793"/>
                    <a:gd name="connsiteY402" fmla="*/ 69193 h 351435"/>
                    <a:gd name="connsiteX403" fmla="*/ 552689 w 803793"/>
                    <a:gd name="connsiteY403" fmla="*/ 69522 h 351435"/>
                    <a:gd name="connsiteX404" fmla="*/ 548221 w 803793"/>
                    <a:gd name="connsiteY404" fmla="*/ 69496 h 351435"/>
                    <a:gd name="connsiteX405" fmla="*/ 543787 w 803793"/>
                    <a:gd name="connsiteY405" fmla="*/ 69028 h 351435"/>
                    <a:gd name="connsiteX406" fmla="*/ 539475 w 803793"/>
                    <a:gd name="connsiteY406" fmla="*/ 68128 h 351435"/>
                    <a:gd name="connsiteX407" fmla="*/ 535301 w 803793"/>
                    <a:gd name="connsiteY407" fmla="*/ 66768 h 351435"/>
                    <a:gd name="connsiteX408" fmla="*/ 531336 w 803793"/>
                    <a:gd name="connsiteY408" fmla="*/ 64941 h 351435"/>
                    <a:gd name="connsiteX409" fmla="*/ 527655 w 803793"/>
                    <a:gd name="connsiteY409" fmla="*/ 62621 h 351435"/>
                    <a:gd name="connsiteX410" fmla="*/ 525889 w 803793"/>
                    <a:gd name="connsiteY410" fmla="*/ 61980 h 351435"/>
                    <a:gd name="connsiteX411" fmla="*/ 521603 w 803793"/>
                    <a:gd name="connsiteY411" fmla="*/ 61322 h 351435"/>
                    <a:gd name="connsiteX412" fmla="*/ 517412 w 803793"/>
                    <a:gd name="connsiteY412" fmla="*/ 60092 h 351435"/>
                    <a:gd name="connsiteX413" fmla="*/ 513377 w 803793"/>
                    <a:gd name="connsiteY413" fmla="*/ 58378 h 351435"/>
                    <a:gd name="connsiteX414" fmla="*/ 509515 w 803793"/>
                    <a:gd name="connsiteY414" fmla="*/ 56213 h 351435"/>
                    <a:gd name="connsiteX415" fmla="*/ 505887 w 803793"/>
                    <a:gd name="connsiteY415" fmla="*/ 53676 h 351435"/>
                    <a:gd name="connsiteX416" fmla="*/ 502475 w 803793"/>
                    <a:gd name="connsiteY416" fmla="*/ 50792 h 351435"/>
                    <a:gd name="connsiteX417" fmla="*/ 499332 w 803793"/>
                    <a:gd name="connsiteY417" fmla="*/ 47588 h 351435"/>
                    <a:gd name="connsiteX418" fmla="*/ 496439 w 803793"/>
                    <a:gd name="connsiteY418" fmla="*/ 44159 h 351435"/>
                    <a:gd name="connsiteX419" fmla="*/ 493850 w 803793"/>
                    <a:gd name="connsiteY419" fmla="*/ 40479 h 351435"/>
                    <a:gd name="connsiteX420" fmla="*/ 491538 w 803793"/>
                    <a:gd name="connsiteY420" fmla="*/ 36626 h 351435"/>
                    <a:gd name="connsiteX421" fmla="*/ 489538 w 803793"/>
                    <a:gd name="connsiteY421" fmla="*/ 32600 h 351435"/>
                    <a:gd name="connsiteX422" fmla="*/ 487884 w 803793"/>
                    <a:gd name="connsiteY422" fmla="*/ 28452 h 351435"/>
                    <a:gd name="connsiteX423" fmla="*/ 486568 w 803793"/>
                    <a:gd name="connsiteY423" fmla="*/ 24192 h 351435"/>
                    <a:gd name="connsiteX424" fmla="*/ 485624 w 803793"/>
                    <a:gd name="connsiteY424" fmla="*/ 19845 h 351435"/>
                    <a:gd name="connsiteX425" fmla="*/ 485079 w 803793"/>
                    <a:gd name="connsiteY425" fmla="*/ 15472 h 351435"/>
                    <a:gd name="connsiteX426" fmla="*/ 484983 w 803793"/>
                    <a:gd name="connsiteY426" fmla="*/ 11073 h 351435"/>
                    <a:gd name="connsiteX427" fmla="*/ 482611 w 803793"/>
                    <a:gd name="connsiteY427" fmla="*/ 7453 h 351435"/>
                    <a:gd name="connsiteX428" fmla="*/ 477121 w 803793"/>
                    <a:gd name="connsiteY428" fmla="*/ 9419 h 351435"/>
                    <a:gd name="connsiteX429" fmla="*/ 475242 w 803793"/>
                    <a:gd name="connsiteY429" fmla="*/ 13394 h 351435"/>
                    <a:gd name="connsiteX430" fmla="*/ 472982 w 803793"/>
                    <a:gd name="connsiteY430" fmla="*/ 17186 h 351435"/>
                    <a:gd name="connsiteX431" fmla="*/ 470376 w 803793"/>
                    <a:gd name="connsiteY431" fmla="*/ 20771 h 351435"/>
                    <a:gd name="connsiteX432" fmla="*/ 467440 w 803793"/>
                    <a:gd name="connsiteY432" fmla="*/ 24140 h 351435"/>
                    <a:gd name="connsiteX433" fmla="*/ 464236 w 803793"/>
                    <a:gd name="connsiteY433" fmla="*/ 27274 h 351435"/>
                    <a:gd name="connsiteX434" fmla="*/ 460790 w 803793"/>
                    <a:gd name="connsiteY434" fmla="*/ 30149 h 351435"/>
                    <a:gd name="connsiteX435" fmla="*/ 457118 w 803793"/>
                    <a:gd name="connsiteY435" fmla="*/ 32738 h 351435"/>
                    <a:gd name="connsiteX436" fmla="*/ 453274 w 803793"/>
                    <a:gd name="connsiteY436" fmla="*/ 35050 h 351435"/>
                    <a:gd name="connsiteX437" fmla="*/ 449239 w 803793"/>
                    <a:gd name="connsiteY437" fmla="*/ 37033 h 351435"/>
                    <a:gd name="connsiteX438" fmla="*/ 445074 w 803793"/>
                    <a:gd name="connsiteY438" fmla="*/ 38678 h 351435"/>
                    <a:gd name="connsiteX439" fmla="*/ 440805 w 803793"/>
                    <a:gd name="connsiteY439" fmla="*/ 39968 h 351435"/>
                    <a:gd name="connsiteX440" fmla="*/ 436441 w 803793"/>
                    <a:gd name="connsiteY440" fmla="*/ 40817 h 351435"/>
                    <a:gd name="connsiteX441" fmla="*/ 432050 w 803793"/>
                    <a:gd name="connsiteY441" fmla="*/ 41241 h 351435"/>
                    <a:gd name="connsiteX442" fmla="*/ 427660 w 803793"/>
                    <a:gd name="connsiteY442" fmla="*/ 41163 h 351435"/>
                    <a:gd name="connsiteX443" fmla="*/ 423331 w 803793"/>
                    <a:gd name="connsiteY443" fmla="*/ 40600 h 351435"/>
                    <a:gd name="connsiteX444" fmla="*/ 419122 w 803793"/>
                    <a:gd name="connsiteY444" fmla="*/ 39483 h 351435"/>
                    <a:gd name="connsiteX445" fmla="*/ 417261 w 803793"/>
                    <a:gd name="connsiteY445" fmla="*/ 39362 h 351435"/>
                    <a:gd name="connsiteX446" fmla="*/ 412966 w 803793"/>
                    <a:gd name="connsiteY446" fmla="*/ 39986 h 351435"/>
                    <a:gd name="connsiteX447" fmla="*/ 408593 w 803793"/>
                    <a:gd name="connsiteY447" fmla="*/ 40072 h 351435"/>
                    <a:gd name="connsiteX448" fmla="*/ 404220 w 803793"/>
                    <a:gd name="connsiteY448" fmla="*/ 39631 h 351435"/>
                    <a:gd name="connsiteX449" fmla="*/ 399908 w 803793"/>
                    <a:gd name="connsiteY449" fmla="*/ 38704 h 351435"/>
                    <a:gd name="connsiteX450" fmla="*/ 395682 w 803793"/>
                    <a:gd name="connsiteY450" fmla="*/ 37345 h 351435"/>
                    <a:gd name="connsiteX451" fmla="*/ 391578 w 803793"/>
                    <a:gd name="connsiteY451" fmla="*/ 35578 h 351435"/>
                    <a:gd name="connsiteX452" fmla="*/ 387621 w 803793"/>
                    <a:gd name="connsiteY452" fmla="*/ 33465 h 351435"/>
                    <a:gd name="connsiteX453" fmla="*/ 383863 w 803793"/>
                    <a:gd name="connsiteY453" fmla="*/ 31015 h 351435"/>
                    <a:gd name="connsiteX454" fmla="*/ 380295 w 803793"/>
                    <a:gd name="connsiteY454" fmla="*/ 28279 h 351435"/>
                    <a:gd name="connsiteX455" fmla="*/ 376953 w 803793"/>
                    <a:gd name="connsiteY455" fmla="*/ 25283 h 351435"/>
                    <a:gd name="connsiteX456" fmla="*/ 373853 w 803793"/>
                    <a:gd name="connsiteY456" fmla="*/ 22036 h 351435"/>
                    <a:gd name="connsiteX457" fmla="*/ 371038 w 803793"/>
                    <a:gd name="connsiteY457" fmla="*/ 18554 h 351435"/>
                    <a:gd name="connsiteX458" fmla="*/ 368527 w 803793"/>
                    <a:gd name="connsiteY458" fmla="*/ 14866 h 351435"/>
                    <a:gd name="connsiteX459" fmla="*/ 366345 w 803793"/>
                    <a:gd name="connsiteY459" fmla="*/ 10978 h 351435"/>
                    <a:gd name="connsiteX460" fmla="*/ 364544 w 803793"/>
                    <a:gd name="connsiteY460" fmla="*/ 6951 h 351435"/>
                    <a:gd name="connsiteX461" fmla="*/ 363150 w 803793"/>
                    <a:gd name="connsiteY461" fmla="*/ 2804 h 351435"/>
                    <a:gd name="connsiteX462" fmla="*/ 359825 w 803793"/>
                    <a:gd name="connsiteY462" fmla="*/ 41 h 351435"/>
                    <a:gd name="connsiteX463" fmla="*/ 355140 w 803793"/>
                    <a:gd name="connsiteY463" fmla="*/ 3540 h 351435"/>
                    <a:gd name="connsiteX464" fmla="*/ 354517 w 803793"/>
                    <a:gd name="connsiteY464" fmla="*/ 7895 h 351435"/>
                    <a:gd name="connsiteX465" fmla="*/ 353486 w 803793"/>
                    <a:gd name="connsiteY465" fmla="*/ 12164 h 351435"/>
                    <a:gd name="connsiteX466" fmla="*/ 352049 w 803793"/>
                    <a:gd name="connsiteY466" fmla="*/ 16372 h 351435"/>
                    <a:gd name="connsiteX467" fmla="*/ 350257 w 803793"/>
                    <a:gd name="connsiteY467" fmla="*/ 20451 h 351435"/>
                    <a:gd name="connsiteX468" fmla="*/ 348118 w 803793"/>
                    <a:gd name="connsiteY468" fmla="*/ 24391 h 351435"/>
                    <a:gd name="connsiteX469" fmla="*/ 345676 w 803793"/>
                    <a:gd name="connsiteY469" fmla="*/ 28166 h 351435"/>
                    <a:gd name="connsiteX470" fmla="*/ 342940 w 803793"/>
                    <a:gd name="connsiteY470" fmla="*/ 31734 h 351435"/>
                    <a:gd name="connsiteX471" fmla="*/ 339935 w 803793"/>
                    <a:gd name="connsiteY471" fmla="*/ 35067 h 351435"/>
                    <a:gd name="connsiteX472" fmla="*/ 336670 w 803793"/>
                    <a:gd name="connsiteY472" fmla="*/ 38150 h 351435"/>
                    <a:gd name="connsiteX473" fmla="*/ 333172 w 803793"/>
                    <a:gd name="connsiteY473" fmla="*/ 40947 h 351435"/>
                    <a:gd name="connsiteX474" fmla="*/ 329458 w 803793"/>
                    <a:gd name="connsiteY474" fmla="*/ 43432 h 351435"/>
                    <a:gd name="connsiteX475" fmla="*/ 325544 w 803793"/>
                    <a:gd name="connsiteY475" fmla="*/ 45527 h 351435"/>
                    <a:gd name="connsiteX476" fmla="*/ 321456 w 803793"/>
                    <a:gd name="connsiteY476" fmla="*/ 47234 h 351435"/>
                    <a:gd name="connsiteX477" fmla="*/ 317248 w 803793"/>
                    <a:gd name="connsiteY477" fmla="*/ 48472 h 351435"/>
                    <a:gd name="connsiteX478" fmla="*/ 312953 w 803793"/>
                    <a:gd name="connsiteY478" fmla="*/ 49182 h 351435"/>
                    <a:gd name="connsiteX479" fmla="*/ 308606 w 803793"/>
                    <a:gd name="connsiteY479" fmla="*/ 49355 h 351435"/>
                    <a:gd name="connsiteX480" fmla="*/ 306779 w 803793"/>
                    <a:gd name="connsiteY480" fmla="*/ 49814 h 351435"/>
                    <a:gd name="connsiteX481" fmla="*/ 302865 w 803793"/>
                    <a:gd name="connsiteY481" fmla="*/ 51684 h 351435"/>
                    <a:gd name="connsiteX482" fmla="*/ 298718 w 803793"/>
                    <a:gd name="connsiteY482" fmla="*/ 53026 h 351435"/>
                    <a:gd name="connsiteX483" fmla="*/ 294414 w 803793"/>
                    <a:gd name="connsiteY483" fmla="*/ 53901 h 351435"/>
                    <a:gd name="connsiteX484" fmla="*/ 290024 w 803793"/>
                    <a:gd name="connsiteY484" fmla="*/ 54282 h 351435"/>
                    <a:gd name="connsiteX485" fmla="*/ 285556 w 803793"/>
                    <a:gd name="connsiteY485" fmla="*/ 54230 h 351435"/>
                    <a:gd name="connsiteX486" fmla="*/ 281131 w 803793"/>
                    <a:gd name="connsiteY486" fmla="*/ 53754 h 351435"/>
                    <a:gd name="connsiteX487" fmla="*/ 276732 w 803793"/>
                    <a:gd name="connsiteY487" fmla="*/ 52888 h 351435"/>
                    <a:gd name="connsiteX488" fmla="*/ 272411 w 803793"/>
                    <a:gd name="connsiteY488" fmla="*/ 51658 h 351435"/>
                    <a:gd name="connsiteX489" fmla="*/ 268203 w 803793"/>
                    <a:gd name="connsiteY489" fmla="*/ 50091 h 351435"/>
                    <a:gd name="connsiteX490" fmla="*/ 264125 w 803793"/>
                    <a:gd name="connsiteY490" fmla="*/ 48203 h 351435"/>
                    <a:gd name="connsiteX491" fmla="*/ 260211 w 803793"/>
                    <a:gd name="connsiteY491" fmla="*/ 45995 h 351435"/>
                    <a:gd name="connsiteX492" fmla="*/ 256470 w 803793"/>
                    <a:gd name="connsiteY492" fmla="*/ 43527 h 351435"/>
                    <a:gd name="connsiteX493" fmla="*/ 252998 w 803793"/>
                    <a:gd name="connsiteY493" fmla="*/ 40722 h 351435"/>
                    <a:gd name="connsiteX494" fmla="*/ 249768 w 803793"/>
                    <a:gd name="connsiteY494" fmla="*/ 37674 h 351435"/>
                    <a:gd name="connsiteX495" fmla="*/ 246858 w 803793"/>
                    <a:gd name="connsiteY495" fmla="*/ 34357 h 351435"/>
                    <a:gd name="connsiteX496" fmla="*/ 244304 w 803793"/>
                    <a:gd name="connsiteY496" fmla="*/ 30790 h 351435"/>
                    <a:gd name="connsiteX497" fmla="*/ 240295 w 803793"/>
                    <a:gd name="connsiteY497" fmla="*/ 29119 h 351435"/>
                    <a:gd name="connsiteX498" fmla="*/ 236866 w 803793"/>
                    <a:gd name="connsiteY498" fmla="*/ 33873 h 351435"/>
                    <a:gd name="connsiteX499" fmla="*/ 237550 w 803793"/>
                    <a:gd name="connsiteY499" fmla="*/ 38185 h 351435"/>
                    <a:gd name="connsiteX500" fmla="*/ 237818 w 803793"/>
                    <a:gd name="connsiteY500" fmla="*/ 42592 h 351435"/>
                    <a:gd name="connsiteX501" fmla="*/ 237671 w 803793"/>
                    <a:gd name="connsiteY501" fmla="*/ 47034 h 351435"/>
                    <a:gd name="connsiteX502" fmla="*/ 237160 w 803793"/>
                    <a:gd name="connsiteY502" fmla="*/ 51485 h 351435"/>
                    <a:gd name="connsiteX503" fmla="*/ 236268 w 803793"/>
                    <a:gd name="connsiteY503" fmla="*/ 55866 h 351435"/>
                    <a:gd name="connsiteX504" fmla="*/ 235030 w 803793"/>
                    <a:gd name="connsiteY504" fmla="*/ 60179 h 351435"/>
                    <a:gd name="connsiteX505" fmla="*/ 233471 w 803793"/>
                    <a:gd name="connsiteY505" fmla="*/ 64404 h 351435"/>
                    <a:gd name="connsiteX506" fmla="*/ 231575 w 803793"/>
                    <a:gd name="connsiteY506" fmla="*/ 68483 h 351435"/>
                    <a:gd name="connsiteX507" fmla="*/ 229384 w 803793"/>
                    <a:gd name="connsiteY507" fmla="*/ 72388 h 351435"/>
                    <a:gd name="connsiteX508" fmla="*/ 226856 w 803793"/>
                    <a:gd name="connsiteY508" fmla="*/ 76094 h 351435"/>
                    <a:gd name="connsiteX509" fmla="*/ 224050 w 803793"/>
                    <a:gd name="connsiteY509" fmla="*/ 79558 h 351435"/>
                    <a:gd name="connsiteX510" fmla="*/ 220933 w 803793"/>
                    <a:gd name="connsiteY510" fmla="*/ 82727 h 351435"/>
                    <a:gd name="connsiteX511" fmla="*/ 217539 w 803793"/>
                    <a:gd name="connsiteY511" fmla="*/ 85550 h 351435"/>
                    <a:gd name="connsiteX512" fmla="*/ 213867 w 803793"/>
                    <a:gd name="connsiteY512" fmla="*/ 87966 h 351435"/>
                    <a:gd name="connsiteX513" fmla="*/ 209962 w 803793"/>
                    <a:gd name="connsiteY513" fmla="*/ 89923 h 351435"/>
                    <a:gd name="connsiteX514" fmla="*/ 205849 w 803793"/>
                    <a:gd name="connsiteY514" fmla="*/ 91377 h 351435"/>
                    <a:gd name="connsiteX515" fmla="*/ 204256 w 803793"/>
                    <a:gd name="connsiteY515" fmla="*/ 92321 h 351435"/>
                    <a:gd name="connsiteX516" fmla="*/ 201052 w 803793"/>
                    <a:gd name="connsiteY516" fmla="*/ 95265 h 351435"/>
                    <a:gd name="connsiteX517" fmla="*/ 197493 w 803793"/>
                    <a:gd name="connsiteY517" fmla="*/ 97785 h 351435"/>
                    <a:gd name="connsiteX518" fmla="*/ 193640 w 803793"/>
                    <a:gd name="connsiteY518" fmla="*/ 99881 h 351435"/>
                    <a:gd name="connsiteX519" fmla="*/ 189535 w 803793"/>
                    <a:gd name="connsiteY519" fmla="*/ 101552 h 351435"/>
                    <a:gd name="connsiteX520" fmla="*/ 185284 w 803793"/>
                    <a:gd name="connsiteY520" fmla="*/ 102808 h 351435"/>
                    <a:gd name="connsiteX521" fmla="*/ 180893 w 803793"/>
                    <a:gd name="connsiteY521" fmla="*/ 103673 h 351435"/>
                    <a:gd name="connsiteX522" fmla="*/ 176434 w 803793"/>
                    <a:gd name="connsiteY522" fmla="*/ 104141 h 351435"/>
                    <a:gd name="connsiteX523" fmla="*/ 171949 w 803793"/>
                    <a:gd name="connsiteY523" fmla="*/ 104245 h 351435"/>
                    <a:gd name="connsiteX524" fmla="*/ 167463 w 803793"/>
                    <a:gd name="connsiteY524" fmla="*/ 104003 h 351435"/>
                    <a:gd name="connsiteX525" fmla="*/ 163004 w 803793"/>
                    <a:gd name="connsiteY525" fmla="*/ 103413 h 351435"/>
                    <a:gd name="connsiteX526" fmla="*/ 158614 w 803793"/>
                    <a:gd name="connsiteY526" fmla="*/ 102452 h 351435"/>
                    <a:gd name="connsiteX527" fmla="*/ 154319 w 803793"/>
                    <a:gd name="connsiteY527" fmla="*/ 101171 h 351435"/>
                    <a:gd name="connsiteX528" fmla="*/ 150162 w 803793"/>
                    <a:gd name="connsiteY528" fmla="*/ 99543 h 351435"/>
                    <a:gd name="connsiteX529" fmla="*/ 146188 w 803793"/>
                    <a:gd name="connsiteY529" fmla="*/ 97560 h 351435"/>
                    <a:gd name="connsiteX530" fmla="*/ 142603 w 803793"/>
                    <a:gd name="connsiteY530" fmla="*/ 95361 h 351435"/>
                    <a:gd name="connsiteX531" fmla="*/ 138776 w 803793"/>
                    <a:gd name="connsiteY531" fmla="*/ 92477 h 351435"/>
                    <a:gd name="connsiteX532" fmla="*/ 134507 w 803793"/>
                    <a:gd name="connsiteY532" fmla="*/ 92062 h 351435"/>
                    <a:gd name="connsiteX533" fmla="*/ 132654 w 803793"/>
                    <a:gd name="connsiteY533" fmla="*/ 97525 h 351435"/>
                    <a:gd name="connsiteX534" fmla="*/ 132740 w 803793"/>
                    <a:gd name="connsiteY534" fmla="*/ 97725 h 351435"/>
                    <a:gd name="connsiteX535" fmla="*/ 134680 w 803793"/>
                    <a:gd name="connsiteY535" fmla="*/ 101647 h 351435"/>
                    <a:gd name="connsiteX536" fmla="*/ 136230 w 803793"/>
                    <a:gd name="connsiteY536" fmla="*/ 105777 h 351435"/>
                    <a:gd name="connsiteX537" fmla="*/ 137425 w 803793"/>
                    <a:gd name="connsiteY537" fmla="*/ 110055 h 351435"/>
                    <a:gd name="connsiteX538" fmla="*/ 138239 w 803793"/>
                    <a:gd name="connsiteY538" fmla="*/ 114454 h 351435"/>
                    <a:gd name="connsiteX539" fmla="*/ 138698 w 803793"/>
                    <a:gd name="connsiteY539" fmla="*/ 118905 h 351435"/>
                    <a:gd name="connsiteX540" fmla="*/ 138802 w 803793"/>
                    <a:gd name="connsiteY540" fmla="*/ 123390 h 351435"/>
                    <a:gd name="connsiteX541" fmla="*/ 138533 w 803793"/>
                    <a:gd name="connsiteY541" fmla="*/ 127893 h 351435"/>
                    <a:gd name="connsiteX542" fmla="*/ 137944 w 803793"/>
                    <a:gd name="connsiteY542" fmla="*/ 132344 h 351435"/>
                    <a:gd name="connsiteX543" fmla="*/ 136992 w 803793"/>
                    <a:gd name="connsiteY543" fmla="*/ 136751 h 351435"/>
                    <a:gd name="connsiteX544" fmla="*/ 135684 w 803793"/>
                    <a:gd name="connsiteY544" fmla="*/ 141020 h 351435"/>
                    <a:gd name="connsiteX545" fmla="*/ 134004 w 803793"/>
                    <a:gd name="connsiteY545" fmla="*/ 145168 h 351435"/>
                    <a:gd name="connsiteX546" fmla="*/ 131970 w 803793"/>
                    <a:gd name="connsiteY546" fmla="*/ 149108 h 351435"/>
                    <a:gd name="connsiteX547" fmla="*/ 129554 w 803793"/>
                    <a:gd name="connsiteY547" fmla="*/ 152814 h 351435"/>
                    <a:gd name="connsiteX548" fmla="*/ 126774 w 803793"/>
                    <a:gd name="connsiteY548" fmla="*/ 156217 h 351435"/>
                    <a:gd name="connsiteX549" fmla="*/ 123622 w 803793"/>
                    <a:gd name="connsiteY549" fmla="*/ 159239 h 351435"/>
                    <a:gd name="connsiteX550" fmla="*/ 120141 w 803793"/>
                    <a:gd name="connsiteY550" fmla="*/ 161819 h 351435"/>
                    <a:gd name="connsiteX551" fmla="*/ 118894 w 803793"/>
                    <a:gd name="connsiteY551" fmla="*/ 163204 h 351435"/>
                    <a:gd name="connsiteX552" fmla="*/ 116704 w 803793"/>
                    <a:gd name="connsiteY552" fmla="*/ 166980 h 351435"/>
                    <a:gd name="connsiteX553" fmla="*/ 114028 w 803793"/>
                    <a:gd name="connsiteY553" fmla="*/ 170409 h 351435"/>
                    <a:gd name="connsiteX554" fmla="*/ 110954 w 803793"/>
                    <a:gd name="connsiteY554" fmla="*/ 173570 h 351435"/>
                    <a:gd name="connsiteX555" fmla="*/ 107525 w 803793"/>
                    <a:gd name="connsiteY555" fmla="*/ 176358 h 351435"/>
                    <a:gd name="connsiteX556" fmla="*/ 103836 w 803793"/>
                    <a:gd name="connsiteY556" fmla="*/ 178817 h 351435"/>
                    <a:gd name="connsiteX557" fmla="*/ 99888 w 803793"/>
                    <a:gd name="connsiteY557" fmla="*/ 180921 h 351435"/>
                    <a:gd name="connsiteX558" fmla="*/ 95792 w 803793"/>
                    <a:gd name="connsiteY558" fmla="*/ 182679 h 351435"/>
                    <a:gd name="connsiteX559" fmla="*/ 91532 w 803793"/>
                    <a:gd name="connsiteY559" fmla="*/ 184099 h 351435"/>
                    <a:gd name="connsiteX560" fmla="*/ 87167 w 803793"/>
                    <a:gd name="connsiteY560" fmla="*/ 185181 h 351435"/>
                    <a:gd name="connsiteX561" fmla="*/ 82717 w 803793"/>
                    <a:gd name="connsiteY561" fmla="*/ 185926 h 351435"/>
                    <a:gd name="connsiteX562" fmla="*/ 78249 w 803793"/>
                    <a:gd name="connsiteY562" fmla="*/ 186307 h 351435"/>
                    <a:gd name="connsiteX563" fmla="*/ 73780 w 803793"/>
                    <a:gd name="connsiteY563" fmla="*/ 186342 h 351435"/>
                    <a:gd name="connsiteX564" fmla="*/ 69321 w 803793"/>
                    <a:gd name="connsiteY564" fmla="*/ 186013 h 351435"/>
                    <a:gd name="connsiteX565" fmla="*/ 64922 w 803793"/>
                    <a:gd name="connsiteY565" fmla="*/ 185303 h 351435"/>
                    <a:gd name="connsiteX566" fmla="*/ 60645 w 803793"/>
                    <a:gd name="connsiteY566" fmla="*/ 184212 h 351435"/>
                    <a:gd name="connsiteX567" fmla="*/ 56523 w 803793"/>
                    <a:gd name="connsiteY567" fmla="*/ 182714 h 351435"/>
                    <a:gd name="connsiteX568" fmla="*/ 52280 w 803793"/>
                    <a:gd name="connsiteY568" fmla="*/ 183597 h 351435"/>
                    <a:gd name="connsiteX569" fmla="*/ 52107 w 803793"/>
                    <a:gd name="connsiteY569" fmla="*/ 189433 h 351435"/>
                    <a:gd name="connsiteX570" fmla="*/ 55120 w 803793"/>
                    <a:gd name="connsiteY570" fmla="*/ 192628 h 351435"/>
                    <a:gd name="connsiteX571" fmla="*/ 57830 w 803793"/>
                    <a:gd name="connsiteY571" fmla="*/ 196109 h 351435"/>
                    <a:gd name="connsiteX572" fmla="*/ 60212 w 803793"/>
                    <a:gd name="connsiteY572" fmla="*/ 199867 h 351435"/>
                    <a:gd name="connsiteX573" fmla="*/ 62281 w 803793"/>
                    <a:gd name="connsiteY573" fmla="*/ 203816 h 351435"/>
                    <a:gd name="connsiteX574" fmla="*/ 64013 w 803793"/>
                    <a:gd name="connsiteY574" fmla="*/ 207937 h 351435"/>
                    <a:gd name="connsiteX575" fmla="*/ 65442 w 803793"/>
                    <a:gd name="connsiteY575" fmla="*/ 212198 h 351435"/>
                    <a:gd name="connsiteX576" fmla="*/ 66515 w 803793"/>
                    <a:gd name="connsiteY576" fmla="*/ 216562 h 351435"/>
                    <a:gd name="connsiteX577" fmla="*/ 67260 w 803793"/>
                    <a:gd name="connsiteY577" fmla="*/ 220995 h 351435"/>
                    <a:gd name="connsiteX578" fmla="*/ 67641 w 803793"/>
                    <a:gd name="connsiteY578" fmla="*/ 225463 h 351435"/>
                    <a:gd name="connsiteX579" fmla="*/ 67659 w 803793"/>
                    <a:gd name="connsiteY579" fmla="*/ 229958 h 351435"/>
                    <a:gd name="connsiteX580" fmla="*/ 67277 w 803793"/>
                    <a:gd name="connsiteY580" fmla="*/ 234400 h 351435"/>
                    <a:gd name="connsiteX581" fmla="*/ 66490 w 803793"/>
                    <a:gd name="connsiteY581" fmla="*/ 238781 h 351435"/>
                    <a:gd name="connsiteX582" fmla="*/ 65269 w 803793"/>
                    <a:gd name="connsiteY582" fmla="*/ 243024 h 351435"/>
                    <a:gd name="connsiteX583" fmla="*/ 63615 w 803793"/>
                    <a:gd name="connsiteY583" fmla="*/ 247085 h 351435"/>
                    <a:gd name="connsiteX584" fmla="*/ 61485 w 803793"/>
                    <a:gd name="connsiteY584" fmla="*/ 250895 h 351435"/>
                    <a:gd name="connsiteX585" fmla="*/ 58904 w 803793"/>
                    <a:gd name="connsiteY585" fmla="*/ 254393 h 351435"/>
                    <a:gd name="connsiteX586" fmla="*/ 58116 w 803793"/>
                    <a:gd name="connsiteY586" fmla="*/ 256108 h 351435"/>
                    <a:gd name="connsiteX587" fmla="*/ 57129 w 803793"/>
                    <a:gd name="connsiteY587" fmla="*/ 260334 h 351435"/>
                    <a:gd name="connsiteX588" fmla="*/ 55605 w 803793"/>
                    <a:gd name="connsiteY588" fmla="*/ 264412 h 351435"/>
                    <a:gd name="connsiteX589" fmla="*/ 53605 w 803793"/>
                    <a:gd name="connsiteY589" fmla="*/ 268326 h 351435"/>
                    <a:gd name="connsiteX590" fmla="*/ 51163 w 803793"/>
                    <a:gd name="connsiteY590" fmla="*/ 272006 h 351435"/>
                    <a:gd name="connsiteX591" fmla="*/ 48357 w 803793"/>
                    <a:gd name="connsiteY591" fmla="*/ 275435 h 351435"/>
                    <a:gd name="connsiteX592" fmla="*/ 45223 w 803793"/>
                    <a:gd name="connsiteY592" fmla="*/ 278613 h 351435"/>
                    <a:gd name="connsiteX593" fmla="*/ 41794 w 803793"/>
                    <a:gd name="connsiteY593" fmla="*/ 281514 h 351435"/>
                    <a:gd name="connsiteX594" fmla="*/ 38157 w 803793"/>
                    <a:gd name="connsiteY594" fmla="*/ 284129 h 351435"/>
                    <a:gd name="connsiteX595" fmla="*/ 34304 w 803793"/>
                    <a:gd name="connsiteY595" fmla="*/ 286449 h 351435"/>
                    <a:gd name="connsiteX596" fmla="*/ 30286 w 803793"/>
                    <a:gd name="connsiteY596" fmla="*/ 288458 h 351435"/>
                    <a:gd name="connsiteX597" fmla="*/ 26129 w 803793"/>
                    <a:gd name="connsiteY597" fmla="*/ 290156 h 351435"/>
                    <a:gd name="connsiteX598" fmla="*/ 21861 w 803793"/>
                    <a:gd name="connsiteY598" fmla="*/ 291498 h 351435"/>
                    <a:gd name="connsiteX599" fmla="*/ 17514 w 803793"/>
                    <a:gd name="connsiteY599" fmla="*/ 292493 h 351435"/>
                    <a:gd name="connsiteX600" fmla="*/ 13106 w 803793"/>
                    <a:gd name="connsiteY600" fmla="*/ 293091 h 351435"/>
                    <a:gd name="connsiteX601" fmla="*/ 8699 w 803793"/>
                    <a:gd name="connsiteY601" fmla="*/ 293299 h 351435"/>
                    <a:gd name="connsiteX602" fmla="*/ 4317 w 803793"/>
                    <a:gd name="connsiteY602" fmla="*/ 293091 h 351435"/>
                    <a:gd name="connsiteX603" fmla="*/ 516 w 803793"/>
                    <a:gd name="connsiteY603" fmla="*/ 295178 h 351435"/>
                    <a:gd name="connsiteX604" fmla="*/ 2092 w 803793"/>
                    <a:gd name="connsiteY604" fmla="*/ 300798 h 351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Lst>
                  <a:rect l="l" t="t" r="r" b="b"/>
                  <a:pathLst>
                    <a:path w="803793" h="351435">
                      <a:moveTo>
                        <a:pt x="2092" y="300798"/>
                      </a:moveTo>
                      <a:lnTo>
                        <a:pt x="5919" y="302954"/>
                      </a:lnTo>
                      <a:lnTo>
                        <a:pt x="9530" y="305474"/>
                      </a:lnTo>
                      <a:lnTo>
                        <a:pt x="12916" y="308340"/>
                      </a:lnTo>
                      <a:lnTo>
                        <a:pt x="16059" y="311526"/>
                      </a:lnTo>
                      <a:lnTo>
                        <a:pt x="18934" y="314955"/>
                      </a:lnTo>
                      <a:cubicBezTo>
                        <a:pt x="19834" y="316167"/>
                        <a:pt x="20666" y="317380"/>
                        <a:pt x="21549" y="318618"/>
                      </a:cubicBezTo>
                      <a:cubicBezTo>
                        <a:pt x="22363" y="319865"/>
                        <a:pt x="23081" y="321181"/>
                        <a:pt x="23869" y="322454"/>
                      </a:cubicBezTo>
                      <a:cubicBezTo>
                        <a:pt x="24606" y="323770"/>
                        <a:pt x="25212" y="325147"/>
                        <a:pt x="25878" y="326472"/>
                      </a:cubicBezTo>
                      <a:cubicBezTo>
                        <a:pt x="26510" y="327831"/>
                        <a:pt x="26987" y="329251"/>
                        <a:pt x="27558" y="330645"/>
                      </a:cubicBezTo>
                      <a:cubicBezTo>
                        <a:pt x="28104" y="332040"/>
                        <a:pt x="28441" y="333486"/>
                        <a:pt x="28883" y="334923"/>
                      </a:cubicBezTo>
                      <a:cubicBezTo>
                        <a:pt x="29307" y="336352"/>
                        <a:pt x="29498" y="337824"/>
                        <a:pt x="29836" y="339270"/>
                      </a:cubicBezTo>
                      <a:cubicBezTo>
                        <a:pt x="30130" y="340733"/>
                        <a:pt x="30165" y="342223"/>
                        <a:pt x="30372" y="343677"/>
                      </a:cubicBezTo>
                      <a:cubicBezTo>
                        <a:pt x="30520" y="345167"/>
                        <a:pt x="30416" y="346639"/>
                        <a:pt x="30468" y="348111"/>
                      </a:cubicBezTo>
                      <a:cubicBezTo>
                        <a:pt x="30433" y="349211"/>
                        <a:pt x="30286" y="350310"/>
                        <a:pt x="30173" y="351401"/>
                      </a:cubicBezTo>
                      <a:lnTo>
                        <a:pt x="37127" y="351401"/>
                      </a:lnTo>
                      <a:cubicBezTo>
                        <a:pt x="37256" y="350414"/>
                        <a:pt x="37404" y="349418"/>
                        <a:pt x="37447" y="348423"/>
                      </a:cubicBezTo>
                      <a:cubicBezTo>
                        <a:pt x="37456" y="346708"/>
                        <a:pt x="37577" y="344968"/>
                        <a:pt x="37456" y="343253"/>
                      </a:cubicBezTo>
                      <a:cubicBezTo>
                        <a:pt x="37274" y="341565"/>
                        <a:pt x="37230" y="339824"/>
                        <a:pt x="36927" y="338144"/>
                      </a:cubicBezTo>
                      <a:cubicBezTo>
                        <a:pt x="36590" y="336482"/>
                        <a:pt x="36382" y="334759"/>
                        <a:pt x="35932" y="333139"/>
                      </a:cubicBezTo>
                      <a:cubicBezTo>
                        <a:pt x="35455" y="331511"/>
                        <a:pt x="35074" y="329814"/>
                        <a:pt x="34503" y="328238"/>
                      </a:cubicBezTo>
                      <a:cubicBezTo>
                        <a:pt x="33905" y="326636"/>
                        <a:pt x="33386" y="325026"/>
                        <a:pt x="32684" y="323467"/>
                      </a:cubicBezTo>
                      <a:cubicBezTo>
                        <a:pt x="31966" y="321943"/>
                        <a:pt x="31308" y="320376"/>
                        <a:pt x="30520" y="318886"/>
                      </a:cubicBezTo>
                      <a:cubicBezTo>
                        <a:pt x="29654" y="317414"/>
                        <a:pt x="28866" y="315916"/>
                        <a:pt x="27965" y="314470"/>
                      </a:cubicBezTo>
                      <a:cubicBezTo>
                        <a:pt x="27004" y="313076"/>
                        <a:pt x="26086" y="311647"/>
                        <a:pt x="25082" y="310279"/>
                      </a:cubicBezTo>
                      <a:lnTo>
                        <a:pt x="21878" y="306305"/>
                      </a:lnTo>
                      <a:lnTo>
                        <a:pt x="18345" y="302607"/>
                      </a:lnTo>
                      <a:lnTo>
                        <a:pt x="16180" y="300685"/>
                      </a:lnTo>
                      <a:lnTo>
                        <a:pt x="19038" y="300235"/>
                      </a:lnTo>
                      <a:lnTo>
                        <a:pt x="24008" y="299005"/>
                      </a:lnTo>
                      <a:lnTo>
                        <a:pt x="28840" y="297351"/>
                      </a:lnTo>
                      <a:cubicBezTo>
                        <a:pt x="30416" y="296728"/>
                        <a:pt x="31957" y="296018"/>
                        <a:pt x="33516" y="295342"/>
                      </a:cubicBezTo>
                      <a:cubicBezTo>
                        <a:pt x="35057" y="294632"/>
                        <a:pt x="36529" y="293766"/>
                        <a:pt x="38018" y="292996"/>
                      </a:cubicBezTo>
                      <a:cubicBezTo>
                        <a:pt x="39508" y="292147"/>
                        <a:pt x="40902" y="291195"/>
                        <a:pt x="42348" y="290286"/>
                      </a:cubicBezTo>
                      <a:cubicBezTo>
                        <a:pt x="43751" y="289333"/>
                        <a:pt x="45067" y="288259"/>
                        <a:pt x="46426" y="287237"/>
                      </a:cubicBezTo>
                      <a:cubicBezTo>
                        <a:pt x="47751" y="286190"/>
                        <a:pt x="48964" y="284977"/>
                        <a:pt x="50245" y="283843"/>
                      </a:cubicBezTo>
                      <a:cubicBezTo>
                        <a:pt x="51492" y="282700"/>
                        <a:pt x="52592" y="281367"/>
                        <a:pt x="53761" y="280154"/>
                      </a:cubicBezTo>
                      <a:cubicBezTo>
                        <a:pt x="54912" y="278890"/>
                        <a:pt x="55874" y="277444"/>
                        <a:pt x="56939" y="276110"/>
                      </a:cubicBezTo>
                      <a:cubicBezTo>
                        <a:pt x="57934" y="274725"/>
                        <a:pt x="58783" y="273193"/>
                        <a:pt x="59692" y="271738"/>
                      </a:cubicBezTo>
                      <a:cubicBezTo>
                        <a:pt x="60541" y="270240"/>
                        <a:pt x="61216" y="268638"/>
                        <a:pt x="61978" y="267079"/>
                      </a:cubicBezTo>
                      <a:cubicBezTo>
                        <a:pt x="62636" y="265469"/>
                        <a:pt x="63130" y="263806"/>
                        <a:pt x="63693" y="262178"/>
                      </a:cubicBezTo>
                      <a:cubicBezTo>
                        <a:pt x="64030" y="260784"/>
                        <a:pt x="64307" y="259381"/>
                        <a:pt x="64593" y="257978"/>
                      </a:cubicBezTo>
                      <a:cubicBezTo>
                        <a:pt x="65476" y="256861"/>
                        <a:pt x="66360" y="255744"/>
                        <a:pt x="67200" y="254584"/>
                      </a:cubicBezTo>
                      <a:cubicBezTo>
                        <a:pt x="68074" y="253103"/>
                        <a:pt x="69035" y="251622"/>
                        <a:pt x="69832" y="250090"/>
                      </a:cubicBezTo>
                      <a:cubicBezTo>
                        <a:pt x="70516" y="248497"/>
                        <a:pt x="71295" y="246947"/>
                        <a:pt x="71884" y="245327"/>
                      </a:cubicBezTo>
                      <a:cubicBezTo>
                        <a:pt x="72378" y="243682"/>
                        <a:pt x="73010" y="242054"/>
                        <a:pt x="73399" y="240383"/>
                      </a:cubicBezTo>
                      <a:cubicBezTo>
                        <a:pt x="73729" y="238712"/>
                        <a:pt x="74196" y="237049"/>
                        <a:pt x="74395" y="235344"/>
                      </a:cubicBezTo>
                      <a:cubicBezTo>
                        <a:pt x="74577" y="233672"/>
                        <a:pt x="74880" y="231958"/>
                        <a:pt x="74941" y="230269"/>
                      </a:cubicBezTo>
                      <a:cubicBezTo>
                        <a:pt x="74975" y="228581"/>
                        <a:pt x="75123" y="226866"/>
                        <a:pt x="75027" y="225178"/>
                      </a:cubicBezTo>
                      <a:cubicBezTo>
                        <a:pt x="74915" y="223480"/>
                        <a:pt x="74906" y="221775"/>
                        <a:pt x="74707" y="220086"/>
                      </a:cubicBezTo>
                      <a:cubicBezTo>
                        <a:pt x="74456" y="218415"/>
                        <a:pt x="74291" y="216700"/>
                        <a:pt x="73962" y="215046"/>
                      </a:cubicBezTo>
                      <a:cubicBezTo>
                        <a:pt x="73590" y="213410"/>
                        <a:pt x="73270" y="211730"/>
                        <a:pt x="72828" y="210094"/>
                      </a:cubicBezTo>
                      <a:cubicBezTo>
                        <a:pt x="72334" y="208474"/>
                        <a:pt x="71875" y="206838"/>
                        <a:pt x="71330" y="205227"/>
                      </a:cubicBezTo>
                      <a:lnTo>
                        <a:pt x="69425" y="200482"/>
                      </a:lnTo>
                      <a:lnTo>
                        <a:pt x="67130" y="195901"/>
                      </a:lnTo>
                      <a:lnTo>
                        <a:pt x="65624" y="193442"/>
                      </a:lnTo>
                      <a:lnTo>
                        <a:pt x="68481" y="193849"/>
                      </a:lnTo>
                      <a:lnTo>
                        <a:pt x="73599" y="194126"/>
                      </a:lnTo>
                      <a:lnTo>
                        <a:pt x="78707" y="194005"/>
                      </a:lnTo>
                      <a:cubicBezTo>
                        <a:pt x="80379" y="193849"/>
                        <a:pt x="82076" y="193650"/>
                        <a:pt x="83764" y="193451"/>
                      </a:cubicBezTo>
                      <a:cubicBezTo>
                        <a:pt x="85444" y="193200"/>
                        <a:pt x="87098" y="192845"/>
                        <a:pt x="88769" y="192524"/>
                      </a:cubicBezTo>
                      <a:cubicBezTo>
                        <a:pt x="90415" y="192169"/>
                        <a:pt x="92042" y="191641"/>
                        <a:pt x="93679" y="191217"/>
                      </a:cubicBezTo>
                      <a:cubicBezTo>
                        <a:pt x="95298" y="190723"/>
                        <a:pt x="96874" y="190082"/>
                        <a:pt x="98459" y="189519"/>
                      </a:cubicBezTo>
                      <a:cubicBezTo>
                        <a:pt x="100061" y="188922"/>
                        <a:pt x="101576" y="188099"/>
                        <a:pt x="103126" y="187407"/>
                      </a:cubicBezTo>
                      <a:cubicBezTo>
                        <a:pt x="104667" y="186697"/>
                        <a:pt x="106088" y="185744"/>
                        <a:pt x="107586" y="184904"/>
                      </a:cubicBezTo>
                      <a:cubicBezTo>
                        <a:pt x="109058" y="184038"/>
                        <a:pt x="110400" y="182956"/>
                        <a:pt x="111803" y="181995"/>
                      </a:cubicBezTo>
                      <a:cubicBezTo>
                        <a:pt x="113171" y="180965"/>
                        <a:pt x="114426" y="179743"/>
                        <a:pt x="115725" y="178635"/>
                      </a:cubicBezTo>
                      <a:cubicBezTo>
                        <a:pt x="116989" y="177440"/>
                        <a:pt x="118106" y="176107"/>
                        <a:pt x="119284" y="174851"/>
                      </a:cubicBezTo>
                      <a:cubicBezTo>
                        <a:pt x="120375" y="173500"/>
                        <a:pt x="121354" y="172046"/>
                        <a:pt x="122375" y="170669"/>
                      </a:cubicBezTo>
                      <a:cubicBezTo>
                        <a:pt x="123103" y="169439"/>
                        <a:pt x="123778" y="168166"/>
                        <a:pt x="124471" y="166902"/>
                      </a:cubicBezTo>
                      <a:cubicBezTo>
                        <a:pt x="125640" y="166105"/>
                        <a:pt x="126817" y="165292"/>
                        <a:pt x="127943" y="164452"/>
                      </a:cubicBezTo>
                      <a:cubicBezTo>
                        <a:pt x="129225" y="163265"/>
                        <a:pt x="130567" y="162148"/>
                        <a:pt x="131779" y="160919"/>
                      </a:cubicBezTo>
                      <a:cubicBezTo>
                        <a:pt x="132896" y="159602"/>
                        <a:pt x="134117" y="158347"/>
                        <a:pt x="135139" y="156970"/>
                      </a:cubicBezTo>
                      <a:cubicBezTo>
                        <a:pt x="136109" y="155559"/>
                        <a:pt x="137182" y="154208"/>
                        <a:pt x="138048" y="152701"/>
                      </a:cubicBezTo>
                      <a:cubicBezTo>
                        <a:pt x="138871" y="151221"/>
                        <a:pt x="139789" y="149766"/>
                        <a:pt x="140490" y="148198"/>
                      </a:cubicBezTo>
                      <a:cubicBezTo>
                        <a:pt x="141157" y="146623"/>
                        <a:pt x="141953" y="145090"/>
                        <a:pt x="142508" y="143488"/>
                      </a:cubicBezTo>
                      <a:cubicBezTo>
                        <a:pt x="143027" y="141869"/>
                        <a:pt x="143668" y="140293"/>
                        <a:pt x="144101" y="138639"/>
                      </a:cubicBezTo>
                      <a:cubicBezTo>
                        <a:pt x="144482" y="136985"/>
                        <a:pt x="144975" y="135357"/>
                        <a:pt x="145270" y="133669"/>
                      </a:cubicBezTo>
                      <a:cubicBezTo>
                        <a:pt x="145530" y="132015"/>
                        <a:pt x="145867" y="130352"/>
                        <a:pt x="146058" y="128664"/>
                      </a:cubicBezTo>
                      <a:cubicBezTo>
                        <a:pt x="146179" y="126975"/>
                        <a:pt x="146378" y="125286"/>
                        <a:pt x="146448" y="123589"/>
                      </a:cubicBezTo>
                      <a:cubicBezTo>
                        <a:pt x="146439" y="121901"/>
                        <a:pt x="146474" y="120195"/>
                        <a:pt x="146422" y="118498"/>
                      </a:cubicBezTo>
                      <a:lnTo>
                        <a:pt x="146023" y="113406"/>
                      </a:lnTo>
                      <a:lnTo>
                        <a:pt x="145166" y="108349"/>
                      </a:lnTo>
                      <a:lnTo>
                        <a:pt x="144456" y="105561"/>
                      </a:lnTo>
                      <a:lnTo>
                        <a:pt x="147071" y="106791"/>
                      </a:lnTo>
                      <a:lnTo>
                        <a:pt x="151885" y="108557"/>
                      </a:lnTo>
                      <a:lnTo>
                        <a:pt x="156813" y="109942"/>
                      </a:lnTo>
                      <a:cubicBezTo>
                        <a:pt x="158458" y="110315"/>
                        <a:pt x="160129" y="110592"/>
                        <a:pt x="161791" y="110921"/>
                      </a:cubicBezTo>
                      <a:cubicBezTo>
                        <a:pt x="163471" y="111155"/>
                        <a:pt x="165160" y="111302"/>
                        <a:pt x="166848" y="111493"/>
                      </a:cubicBezTo>
                      <a:cubicBezTo>
                        <a:pt x="168528" y="111648"/>
                        <a:pt x="170234" y="111631"/>
                        <a:pt x="171923" y="111674"/>
                      </a:cubicBezTo>
                      <a:cubicBezTo>
                        <a:pt x="173611" y="111709"/>
                        <a:pt x="175334" y="111536"/>
                        <a:pt x="177014" y="111475"/>
                      </a:cubicBezTo>
                      <a:cubicBezTo>
                        <a:pt x="178711" y="111371"/>
                        <a:pt x="180391" y="111034"/>
                        <a:pt x="182071" y="110835"/>
                      </a:cubicBezTo>
                      <a:cubicBezTo>
                        <a:pt x="183768" y="110592"/>
                        <a:pt x="185414" y="110107"/>
                        <a:pt x="187076" y="109743"/>
                      </a:cubicBezTo>
                      <a:cubicBezTo>
                        <a:pt x="188730" y="109362"/>
                        <a:pt x="190349" y="108722"/>
                        <a:pt x="191968" y="108202"/>
                      </a:cubicBezTo>
                      <a:cubicBezTo>
                        <a:pt x="193596" y="107630"/>
                        <a:pt x="195129" y="106825"/>
                        <a:pt x="196714" y="106159"/>
                      </a:cubicBezTo>
                      <a:cubicBezTo>
                        <a:pt x="198264" y="105405"/>
                        <a:pt x="199718" y="104461"/>
                        <a:pt x="201216" y="103596"/>
                      </a:cubicBezTo>
                      <a:cubicBezTo>
                        <a:pt x="202662" y="102652"/>
                        <a:pt x="204013" y="101535"/>
                        <a:pt x="205416" y="100504"/>
                      </a:cubicBezTo>
                      <a:cubicBezTo>
                        <a:pt x="206472" y="99552"/>
                        <a:pt x="207485" y="98539"/>
                        <a:pt x="208507" y="97543"/>
                      </a:cubicBezTo>
                      <a:cubicBezTo>
                        <a:pt x="209858" y="97110"/>
                        <a:pt x="211226" y="96694"/>
                        <a:pt x="212577" y="96218"/>
                      </a:cubicBezTo>
                      <a:cubicBezTo>
                        <a:pt x="214153" y="95464"/>
                        <a:pt x="215746" y="94781"/>
                        <a:pt x="217279" y="93966"/>
                      </a:cubicBezTo>
                      <a:cubicBezTo>
                        <a:pt x="218734" y="93031"/>
                        <a:pt x="220266" y="92209"/>
                        <a:pt x="221660" y="91204"/>
                      </a:cubicBezTo>
                      <a:cubicBezTo>
                        <a:pt x="223003" y="90122"/>
                        <a:pt x="224431" y="89143"/>
                        <a:pt x="225696" y="87974"/>
                      </a:cubicBezTo>
                      <a:cubicBezTo>
                        <a:pt x="226917" y="86788"/>
                        <a:pt x="228233" y="85654"/>
                        <a:pt x="229367" y="84390"/>
                      </a:cubicBezTo>
                      <a:cubicBezTo>
                        <a:pt x="230467" y="83082"/>
                        <a:pt x="231670" y="81870"/>
                        <a:pt x="232666" y="80484"/>
                      </a:cubicBezTo>
                      <a:cubicBezTo>
                        <a:pt x="233653" y="79108"/>
                        <a:pt x="234736" y="77765"/>
                        <a:pt x="235619" y="76328"/>
                      </a:cubicBezTo>
                      <a:cubicBezTo>
                        <a:pt x="236485" y="74856"/>
                        <a:pt x="237429" y="73436"/>
                        <a:pt x="238208" y="71946"/>
                      </a:cubicBezTo>
                      <a:cubicBezTo>
                        <a:pt x="238944" y="70405"/>
                        <a:pt x="239758" y="68916"/>
                        <a:pt x="240433" y="67366"/>
                      </a:cubicBezTo>
                      <a:cubicBezTo>
                        <a:pt x="241048" y="65790"/>
                        <a:pt x="241732" y="64240"/>
                        <a:pt x="242312" y="62629"/>
                      </a:cubicBezTo>
                      <a:cubicBezTo>
                        <a:pt x="242789" y="61001"/>
                        <a:pt x="243325" y="59391"/>
                        <a:pt x="243793" y="57746"/>
                      </a:cubicBezTo>
                      <a:lnTo>
                        <a:pt x="244893" y="52775"/>
                      </a:lnTo>
                      <a:lnTo>
                        <a:pt x="245594" y="47710"/>
                      </a:lnTo>
                      <a:lnTo>
                        <a:pt x="245733" y="44826"/>
                      </a:lnTo>
                      <a:lnTo>
                        <a:pt x="247872" y="46792"/>
                      </a:lnTo>
                      <a:lnTo>
                        <a:pt x="251941" y="49883"/>
                      </a:lnTo>
                      <a:lnTo>
                        <a:pt x="256228" y="52654"/>
                      </a:lnTo>
                      <a:cubicBezTo>
                        <a:pt x="257700" y="53485"/>
                        <a:pt x="259215" y="54247"/>
                        <a:pt x="260722" y="55053"/>
                      </a:cubicBezTo>
                      <a:cubicBezTo>
                        <a:pt x="262246" y="55780"/>
                        <a:pt x="263822" y="56403"/>
                        <a:pt x="265380" y="57088"/>
                      </a:cubicBezTo>
                      <a:cubicBezTo>
                        <a:pt x="266947" y="57720"/>
                        <a:pt x="268584" y="58213"/>
                        <a:pt x="270186" y="58767"/>
                      </a:cubicBezTo>
                      <a:cubicBezTo>
                        <a:pt x="271805" y="59278"/>
                        <a:pt x="273468" y="59642"/>
                        <a:pt x="275096" y="60066"/>
                      </a:cubicBezTo>
                      <a:cubicBezTo>
                        <a:pt x="276741" y="60456"/>
                        <a:pt x="278447" y="60638"/>
                        <a:pt x="280127" y="60932"/>
                      </a:cubicBezTo>
                      <a:cubicBezTo>
                        <a:pt x="281798" y="61200"/>
                        <a:pt x="283530" y="61235"/>
                        <a:pt x="285210" y="61374"/>
                      </a:cubicBezTo>
                      <a:cubicBezTo>
                        <a:pt x="286915" y="61495"/>
                        <a:pt x="288647" y="61356"/>
                        <a:pt x="290362" y="61348"/>
                      </a:cubicBezTo>
                      <a:cubicBezTo>
                        <a:pt x="292067" y="61287"/>
                        <a:pt x="293782" y="60975"/>
                        <a:pt x="295488" y="60802"/>
                      </a:cubicBezTo>
                      <a:cubicBezTo>
                        <a:pt x="297176" y="60551"/>
                        <a:pt x="298882" y="60058"/>
                        <a:pt x="300553" y="59676"/>
                      </a:cubicBezTo>
                      <a:cubicBezTo>
                        <a:pt x="302207" y="59174"/>
                        <a:pt x="303844" y="58534"/>
                        <a:pt x="305472" y="57962"/>
                      </a:cubicBezTo>
                      <a:cubicBezTo>
                        <a:pt x="306762" y="57356"/>
                        <a:pt x="308026" y="56698"/>
                        <a:pt x="309290" y="56048"/>
                      </a:cubicBezTo>
                      <a:cubicBezTo>
                        <a:pt x="310711" y="56031"/>
                        <a:pt x="312148" y="56031"/>
                        <a:pt x="313568" y="55962"/>
                      </a:cubicBezTo>
                      <a:cubicBezTo>
                        <a:pt x="315283" y="55711"/>
                        <a:pt x="317032" y="55537"/>
                        <a:pt x="318729" y="55191"/>
                      </a:cubicBezTo>
                      <a:cubicBezTo>
                        <a:pt x="320383" y="54741"/>
                        <a:pt x="322106" y="54403"/>
                        <a:pt x="323734" y="53832"/>
                      </a:cubicBezTo>
                      <a:cubicBezTo>
                        <a:pt x="325344" y="53208"/>
                        <a:pt x="326998" y="52689"/>
                        <a:pt x="328540" y="51961"/>
                      </a:cubicBezTo>
                      <a:cubicBezTo>
                        <a:pt x="330055" y="51173"/>
                        <a:pt x="331648" y="50498"/>
                        <a:pt x="333112" y="49615"/>
                      </a:cubicBezTo>
                      <a:cubicBezTo>
                        <a:pt x="334540" y="48697"/>
                        <a:pt x="336047" y="47874"/>
                        <a:pt x="337415" y="46861"/>
                      </a:cubicBezTo>
                      <a:cubicBezTo>
                        <a:pt x="338749" y="45822"/>
                        <a:pt x="340177" y="44869"/>
                        <a:pt x="341459" y="43761"/>
                      </a:cubicBezTo>
                      <a:cubicBezTo>
                        <a:pt x="342715" y="42609"/>
                        <a:pt x="344031" y="41527"/>
                        <a:pt x="345217" y="40332"/>
                      </a:cubicBezTo>
                      <a:cubicBezTo>
                        <a:pt x="346386" y="39094"/>
                        <a:pt x="347590" y="37899"/>
                        <a:pt x="348689" y="36609"/>
                      </a:cubicBezTo>
                      <a:cubicBezTo>
                        <a:pt x="349746" y="35284"/>
                        <a:pt x="350854" y="33985"/>
                        <a:pt x="351867" y="32634"/>
                      </a:cubicBezTo>
                      <a:cubicBezTo>
                        <a:pt x="352820" y="31231"/>
                        <a:pt x="353824" y="29846"/>
                        <a:pt x="354733" y="28409"/>
                      </a:cubicBezTo>
                      <a:lnTo>
                        <a:pt x="357253" y="23984"/>
                      </a:lnTo>
                      <a:lnTo>
                        <a:pt x="359418" y="19342"/>
                      </a:lnTo>
                      <a:lnTo>
                        <a:pt x="360388" y="16624"/>
                      </a:lnTo>
                      <a:lnTo>
                        <a:pt x="361860" y="19109"/>
                      </a:lnTo>
                      <a:lnTo>
                        <a:pt x="364830" y="23300"/>
                      </a:lnTo>
                      <a:lnTo>
                        <a:pt x="368112" y="27188"/>
                      </a:lnTo>
                      <a:cubicBezTo>
                        <a:pt x="369281" y="28426"/>
                        <a:pt x="370510" y="29603"/>
                        <a:pt x="371696" y="30807"/>
                      </a:cubicBezTo>
                      <a:cubicBezTo>
                        <a:pt x="372943" y="31976"/>
                        <a:pt x="374251" y="33032"/>
                        <a:pt x="375533" y="34149"/>
                      </a:cubicBezTo>
                      <a:cubicBezTo>
                        <a:pt x="376849" y="35223"/>
                        <a:pt x="378269" y="36158"/>
                        <a:pt x="379637" y="37154"/>
                      </a:cubicBezTo>
                      <a:cubicBezTo>
                        <a:pt x="381031" y="38133"/>
                        <a:pt x="382520" y="38964"/>
                        <a:pt x="383958" y="39865"/>
                      </a:cubicBezTo>
                      <a:cubicBezTo>
                        <a:pt x="385421" y="40730"/>
                        <a:pt x="386989" y="41397"/>
                        <a:pt x="388495" y="42185"/>
                      </a:cubicBezTo>
                      <a:cubicBezTo>
                        <a:pt x="390028" y="42930"/>
                        <a:pt x="391656" y="43458"/>
                        <a:pt x="393232" y="44116"/>
                      </a:cubicBezTo>
                      <a:cubicBezTo>
                        <a:pt x="394834" y="44722"/>
                        <a:pt x="396531" y="45095"/>
                        <a:pt x="398159" y="45588"/>
                      </a:cubicBezTo>
                      <a:cubicBezTo>
                        <a:pt x="399795" y="46047"/>
                        <a:pt x="401544" y="46238"/>
                        <a:pt x="403216" y="46567"/>
                      </a:cubicBezTo>
                      <a:cubicBezTo>
                        <a:pt x="404921" y="46809"/>
                        <a:pt x="406662" y="46844"/>
                        <a:pt x="408394" y="46991"/>
                      </a:cubicBezTo>
                      <a:cubicBezTo>
                        <a:pt x="410117" y="47017"/>
                        <a:pt x="411857" y="46861"/>
                        <a:pt x="413607" y="46809"/>
                      </a:cubicBezTo>
                      <a:cubicBezTo>
                        <a:pt x="415009" y="46627"/>
                        <a:pt x="416429" y="46350"/>
                        <a:pt x="417841" y="46116"/>
                      </a:cubicBezTo>
                      <a:cubicBezTo>
                        <a:pt x="419200" y="46515"/>
                        <a:pt x="420551" y="46948"/>
                        <a:pt x="421928" y="47285"/>
                      </a:cubicBezTo>
                      <a:cubicBezTo>
                        <a:pt x="423642" y="47562"/>
                        <a:pt x="425357" y="47909"/>
                        <a:pt x="427097" y="48082"/>
                      </a:cubicBezTo>
                      <a:cubicBezTo>
                        <a:pt x="428821" y="48151"/>
                        <a:pt x="430552" y="48316"/>
                        <a:pt x="432284" y="48255"/>
                      </a:cubicBezTo>
                      <a:cubicBezTo>
                        <a:pt x="433990" y="48134"/>
                        <a:pt x="435722" y="48125"/>
                        <a:pt x="437428" y="47883"/>
                      </a:cubicBezTo>
                      <a:cubicBezTo>
                        <a:pt x="439099" y="47588"/>
                        <a:pt x="440831" y="47407"/>
                        <a:pt x="442485" y="46982"/>
                      </a:cubicBezTo>
                      <a:cubicBezTo>
                        <a:pt x="444121" y="46506"/>
                        <a:pt x="445801" y="46186"/>
                        <a:pt x="447412" y="45614"/>
                      </a:cubicBezTo>
                      <a:cubicBezTo>
                        <a:pt x="449005" y="45025"/>
                        <a:pt x="450650" y="44514"/>
                        <a:pt x="452183" y="43848"/>
                      </a:cubicBezTo>
                      <a:cubicBezTo>
                        <a:pt x="453733" y="43112"/>
                        <a:pt x="455300" y="42488"/>
                        <a:pt x="456789" y="41657"/>
                      </a:cubicBezTo>
                      <a:cubicBezTo>
                        <a:pt x="458262" y="40826"/>
                        <a:pt x="459785" y="40055"/>
                        <a:pt x="461206" y="39137"/>
                      </a:cubicBezTo>
                      <a:cubicBezTo>
                        <a:pt x="462617" y="38193"/>
                        <a:pt x="464063" y="37293"/>
                        <a:pt x="465414" y="36280"/>
                      </a:cubicBezTo>
                      <a:cubicBezTo>
                        <a:pt x="466739" y="35215"/>
                        <a:pt x="468098" y="34193"/>
                        <a:pt x="469380" y="33102"/>
                      </a:cubicBezTo>
                      <a:lnTo>
                        <a:pt x="473103" y="29603"/>
                      </a:lnTo>
                      <a:lnTo>
                        <a:pt x="476532" y="25802"/>
                      </a:lnTo>
                      <a:lnTo>
                        <a:pt x="478281" y="23499"/>
                      </a:lnTo>
                      <a:lnTo>
                        <a:pt x="478957" y="26304"/>
                      </a:lnTo>
                      <a:lnTo>
                        <a:pt x="480567" y="31180"/>
                      </a:lnTo>
                      <a:lnTo>
                        <a:pt x="482542" y="35881"/>
                      </a:lnTo>
                      <a:cubicBezTo>
                        <a:pt x="483304" y="37397"/>
                        <a:pt x="484126" y="38895"/>
                        <a:pt x="484897" y="40393"/>
                      </a:cubicBezTo>
                      <a:cubicBezTo>
                        <a:pt x="485754" y="41865"/>
                        <a:pt x="486689" y="43259"/>
                        <a:pt x="487590" y="44705"/>
                      </a:cubicBezTo>
                      <a:cubicBezTo>
                        <a:pt x="488534" y="46108"/>
                        <a:pt x="489607" y="47424"/>
                        <a:pt x="490612" y="48809"/>
                      </a:cubicBezTo>
                      <a:cubicBezTo>
                        <a:pt x="491660" y="50134"/>
                        <a:pt x="492863" y="51355"/>
                        <a:pt x="493963" y="52637"/>
                      </a:cubicBezTo>
                      <a:cubicBezTo>
                        <a:pt x="495106" y="53901"/>
                        <a:pt x="496405" y="55000"/>
                        <a:pt x="497634" y="56187"/>
                      </a:cubicBezTo>
                      <a:cubicBezTo>
                        <a:pt x="498864" y="57356"/>
                        <a:pt x="500267" y="58334"/>
                        <a:pt x="501583" y="59425"/>
                      </a:cubicBezTo>
                      <a:cubicBezTo>
                        <a:pt x="502925" y="60482"/>
                        <a:pt x="504423" y="61348"/>
                        <a:pt x="505843" y="62292"/>
                      </a:cubicBezTo>
                      <a:cubicBezTo>
                        <a:pt x="507298" y="63201"/>
                        <a:pt x="508874" y="63920"/>
                        <a:pt x="510389" y="64725"/>
                      </a:cubicBezTo>
                      <a:cubicBezTo>
                        <a:pt x="511948" y="65469"/>
                        <a:pt x="513610" y="66015"/>
                        <a:pt x="515204" y="66656"/>
                      </a:cubicBezTo>
                      <a:cubicBezTo>
                        <a:pt x="516849" y="67201"/>
                        <a:pt x="518572" y="67556"/>
                        <a:pt x="520243" y="67998"/>
                      </a:cubicBezTo>
                      <a:cubicBezTo>
                        <a:pt x="521655" y="68232"/>
                        <a:pt x="523066" y="68396"/>
                        <a:pt x="524477" y="68578"/>
                      </a:cubicBezTo>
                      <a:cubicBezTo>
                        <a:pt x="525664" y="69375"/>
                        <a:pt x="526842" y="70180"/>
                        <a:pt x="528062" y="70925"/>
                      </a:cubicBezTo>
                      <a:cubicBezTo>
                        <a:pt x="529621" y="71687"/>
                        <a:pt x="531136" y="72518"/>
                        <a:pt x="532747" y="73211"/>
                      </a:cubicBezTo>
                      <a:cubicBezTo>
                        <a:pt x="534375" y="73756"/>
                        <a:pt x="535994" y="74432"/>
                        <a:pt x="537648" y="74891"/>
                      </a:cubicBezTo>
                      <a:cubicBezTo>
                        <a:pt x="539319" y="75271"/>
                        <a:pt x="540982" y="75783"/>
                        <a:pt x="542688" y="76034"/>
                      </a:cubicBezTo>
                      <a:cubicBezTo>
                        <a:pt x="544368" y="76241"/>
                        <a:pt x="546073" y="76579"/>
                        <a:pt x="547770" y="76666"/>
                      </a:cubicBezTo>
                      <a:cubicBezTo>
                        <a:pt x="549468" y="76709"/>
                        <a:pt x="551200" y="76873"/>
                        <a:pt x="552888" y="76830"/>
                      </a:cubicBezTo>
                      <a:cubicBezTo>
                        <a:pt x="554585" y="76726"/>
                        <a:pt x="556300" y="76726"/>
                        <a:pt x="557980" y="76527"/>
                      </a:cubicBezTo>
                      <a:cubicBezTo>
                        <a:pt x="559668" y="76285"/>
                        <a:pt x="561357" y="76137"/>
                        <a:pt x="563028" y="75817"/>
                      </a:cubicBezTo>
                      <a:cubicBezTo>
                        <a:pt x="564664" y="75454"/>
                        <a:pt x="566344" y="75159"/>
                        <a:pt x="567990" y="74691"/>
                      </a:cubicBezTo>
                      <a:cubicBezTo>
                        <a:pt x="569609" y="74206"/>
                        <a:pt x="571245" y="73765"/>
                        <a:pt x="572847" y="73202"/>
                      </a:cubicBezTo>
                      <a:cubicBezTo>
                        <a:pt x="574432" y="72596"/>
                        <a:pt x="576025" y="71990"/>
                        <a:pt x="577592" y="71332"/>
                      </a:cubicBezTo>
                      <a:lnTo>
                        <a:pt x="582182" y="69080"/>
                      </a:lnTo>
                      <a:lnTo>
                        <a:pt x="586563" y="66457"/>
                      </a:lnTo>
                      <a:lnTo>
                        <a:pt x="588910" y="64768"/>
                      </a:lnTo>
                      <a:lnTo>
                        <a:pt x="588728" y="67660"/>
                      </a:lnTo>
                      <a:lnTo>
                        <a:pt x="588832" y="72778"/>
                      </a:lnTo>
                      <a:lnTo>
                        <a:pt x="589351" y="77861"/>
                      </a:lnTo>
                      <a:cubicBezTo>
                        <a:pt x="589620" y="79532"/>
                        <a:pt x="589958" y="81194"/>
                        <a:pt x="590269" y="82866"/>
                      </a:cubicBezTo>
                      <a:cubicBezTo>
                        <a:pt x="590633" y="84520"/>
                        <a:pt x="591135" y="86156"/>
                        <a:pt x="591560" y="87784"/>
                      </a:cubicBezTo>
                      <a:cubicBezTo>
                        <a:pt x="592044" y="89412"/>
                        <a:pt x="592668" y="90979"/>
                        <a:pt x="593239" y="92590"/>
                      </a:cubicBezTo>
                      <a:cubicBezTo>
                        <a:pt x="593845" y="94174"/>
                        <a:pt x="594608" y="95681"/>
                        <a:pt x="595300" y="97240"/>
                      </a:cubicBezTo>
                      <a:cubicBezTo>
                        <a:pt x="596010" y="98781"/>
                        <a:pt x="596928" y="100236"/>
                        <a:pt x="597733" y="101725"/>
                      </a:cubicBezTo>
                      <a:cubicBezTo>
                        <a:pt x="598582" y="103197"/>
                        <a:pt x="599647" y="104557"/>
                        <a:pt x="600565" y="105985"/>
                      </a:cubicBezTo>
                      <a:cubicBezTo>
                        <a:pt x="601535" y="107388"/>
                        <a:pt x="602730" y="108644"/>
                        <a:pt x="603804" y="109977"/>
                      </a:cubicBezTo>
                      <a:cubicBezTo>
                        <a:pt x="604912" y="111276"/>
                        <a:pt x="606219" y="112428"/>
                        <a:pt x="607440" y="113631"/>
                      </a:cubicBezTo>
                      <a:cubicBezTo>
                        <a:pt x="608705" y="114818"/>
                        <a:pt x="610133" y="115813"/>
                        <a:pt x="611467" y="116904"/>
                      </a:cubicBezTo>
                      <a:cubicBezTo>
                        <a:pt x="612887" y="117909"/>
                        <a:pt x="614411" y="118766"/>
                        <a:pt x="615883" y="119684"/>
                      </a:cubicBezTo>
                      <a:cubicBezTo>
                        <a:pt x="617147" y="120308"/>
                        <a:pt x="618455" y="120888"/>
                        <a:pt x="619736" y="121459"/>
                      </a:cubicBezTo>
                      <a:cubicBezTo>
                        <a:pt x="620637" y="122576"/>
                        <a:pt x="621537" y="123711"/>
                        <a:pt x="622481" y="124776"/>
                      </a:cubicBezTo>
                      <a:cubicBezTo>
                        <a:pt x="623745" y="125962"/>
                        <a:pt x="624958" y="127191"/>
                        <a:pt x="626291" y="128326"/>
                      </a:cubicBezTo>
                      <a:cubicBezTo>
                        <a:pt x="627677" y="129339"/>
                        <a:pt x="629010" y="130473"/>
                        <a:pt x="630465" y="131391"/>
                      </a:cubicBezTo>
                      <a:cubicBezTo>
                        <a:pt x="631954" y="132257"/>
                        <a:pt x="633400" y="133235"/>
                        <a:pt x="634933" y="133980"/>
                      </a:cubicBezTo>
                      <a:cubicBezTo>
                        <a:pt x="636509" y="134673"/>
                        <a:pt x="638024" y="135504"/>
                        <a:pt x="639626" y="136084"/>
                      </a:cubicBezTo>
                      <a:cubicBezTo>
                        <a:pt x="641228" y="136630"/>
                        <a:pt x="642813" y="137297"/>
                        <a:pt x="644475" y="137730"/>
                      </a:cubicBezTo>
                      <a:cubicBezTo>
                        <a:pt x="646120" y="138128"/>
                        <a:pt x="647748" y="138656"/>
                        <a:pt x="649428" y="138950"/>
                      </a:cubicBezTo>
                      <a:cubicBezTo>
                        <a:pt x="651099" y="139219"/>
                        <a:pt x="652771" y="139574"/>
                        <a:pt x="654451" y="139764"/>
                      </a:cubicBezTo>
                      <a:cubicBezTo>
                        <a:pt x="656139" y="139894"/>
                        <a:pt x="657828" y="140102"/>
                        <a:pt x="659516" y="140172"/>
                      </a:cubicBezTo>
                      <a:cubicBezTo>
                        <a:pt x="661213" y="140154"/>
                        <a:pt x="662919" y="140232"/>
                        <a:pt x="664608" y="140163"/>
                      </a:cubicBezTo>
                      <a:cubicBezTo>
                        <a:pt x="666296" y="140033"/>
                        <a:pt x="667993" y="139955"/>
                        <a:pt x="669690" y="139773"/>
                      </a:cubicBezTo>
                      <a:lnTo>
                        <a:pt x="674713" y="138968"/>
                      </a:lnTo>
                      <a:lnTo>
                        <a:pt x="679700" y="137747"/>
                      </a:lnTo>
                      <a:lnTo>
                        <a:pt x="682445" y="136838"/>
                      </a:lnTo>
                      <a:lnTo>
                        <a:pt x="681406" y="139548"/>
                      </a:lnTo>
                      <a:lnTo>
                        <a:pt x="679995" y="144475"/>
                      </a:lnTo>
                      <a:lnTo>
                        <a:pt x="678990" y="149471"/>
                      </a:lnTo>
                      <a:cubicBezTo>
                        <a:pt x="678757" y="151160"/>
                        <a:pt x="678592" y="152840"/>
                        <a:pt x="678393" y="154537"/>
                      </a:cubicBezTo>
                      <a:cubicBezTo>
                        <a:pt x="678272" y="156217"/>
                        <a:pt x="678254" y="157931"/>
                        <a:pt x="678185" y="159620"/>
                      </a:cubicBezTo>
                      <a:cubicBezTo>
                        <a:pt x="678176" y="161291"/>
                        <a:pt x="678332" y="163006"/>
                        <a:pt x="678376" y="164694"/>
                      </a:cubicBezTo>
                      <a:cubicBezTo>
                        <a:pt x="678488" y="166374"/>
                        <a:pt x="678774" y="168062"/>
                        <a:pt x="678973" y="169751"/>
                      </a:cubicBezTo>
                      <a:cubicBezTo>
                        <a:pt x="679190" y="171431"/>
                        <a:pt x="679649" y="173093"/>
                        <a:pt x="679986" y="174738"/>
                      </a:cubicBezTo>
                      <a:cubicBezTo>
                        <a:pt x="680350" y="176410"/>
                        <a:pt x="680947" y="178038"/>
                        <a:pt x="681441" y="179657"/>
                      </a:cubicBezTo>
                      <a:cubicBezTo>
                        <a:pt x="681969" y="181285"/>
                        <a:pt x="682705" y="182835"/>
                        <a:pt x="683355" y="184428"/>
                      </a:cubicBezTo>
                      <a:cubicBezTo>
                        <a:pt x="684030" y="185987"/>
                        <a:pt x="684948" y="187476"/>
                        <a:pt x="685744" y="188992"/>
                      </a:cubicBezTo>
                      <a:cubicBezTo>
                        <a:pt x="686610" y="190463"/>
                        <a:pt x="687667" y="191866"/>
                        <a:pt x="688628" y="193286"/>
                      </a:cubicBezTo>
                      <a:cubicBezTo>
                        <a:pt x="689693" y="194654"/>
                        <a:pt x="690897" y="195927"/>
                        <a:pt x="692031" y="197243"/>
                      </a:cubicBezTo>
                      <a:cubicBezTo>
                        <a:pt x="693061" y="198222"/>
                        <a:pt x="694144" y="199175"/>
                        <a:pt x="695209" y="200110"/>
                      </a:cubicBezTo>
                      <a:cubicBezTo>
                        <a:pt x="695746" y="201426"/>
                        <a:pt x="696257" y="202768"/>
                        <a:pt x="696845" y="204058"/>
                      </a:cubicBezTo>
                      <a:cubicBezTo>
                        <a:pt x="697703" y="205565"/>
                        <a:pt x="698499" y="207124"/>
                        <a:pt x="699434" y="208587"/>
                      </a:cubicBezTo>
                      <a:cubicBezTo>
                        <a:pt x="700456" y="209972"/>
                        <a:pt x="701417" y="211427"/>
                        <a:pt x="702517" y="212743"/>
                      </a:cubicBezTo>
                      <a:cubicBezTo>
                        <a:pt x="703695" y="214007"/>
                        <a:pt x="704777" y="215358"/>
                        <a:pt x="706024" y="216519"/>
                      </a:cubicBezTo>
                      <a:cubicBezTo>
                        <a:pt x="707306" y="217653"/>
                        <a:pt x="708527" y="218883"/>
                        <a:pt x="709895" y="219922"/>
                      </a:cubicBezTo>
                      <a:cubicBezTo>
                        <a:pt x="711263" y="220926"/>
                        <a:pt x="712579" y="222026"/>
                        <a:pt x="714025" y="222935"/>
                      </a:cubicBezTo>
                      <a:cubicBezTo>
                        <a:pt x="715488" y="223810"/>
                        <a:pt x="716900" y="224788"/>
                        <a:pt x="718407" y="225559"/>
                      </a:cubicBezTo>
                      <a:cubicBezTo>
                        <a:pt x="719922" y="226321"/>
                        <a:pt x="721403" y="227152"/>
                        <a:pt x="722961" y="227802"/>
                      </a:cubicBezTo>
                      <a:cubicBezTo>
                        <a:pt x="724537" y="228434"/>
                        <a:pt x="726087" y="229126"/>
                        <a:pt x="727689" y="229698"/>
                      </a:cubicBezTo>
                      <a:cubicBezTo>
                        <a:pt x="729317" y="230209"/>
                        <a:pt x="730919" y="230754"/>
                        <a:pt x="732564" y="231187"/>
                      </a:cubicBezTo>
                      <a:cubicBezTo>
                        <a:pt x="734218" y="231568"/>
                        <a:pt x="735863" y="231975"/>
                        <a:pt x="737517" y="232313"/>
                      </a:cubicBezTo>
                      <a:lnTo>
                        <a:pt x="742574" y="233040"/>
                      </a:lnTo>
                      <a:lnTo>
                        <a:pt x="747692" y="233343"/>
                      </a:lnTo>
                      <a:lnTo>
                        <a:pt x="750592" y="233274"/>
                      </a:lnTo>
                      <a:lnTo>
                        <a:pt x="748800" y="235560"/>
                      </a:lnTo>
                      <a:lnTo>
                        <a:pt x="746003" y="239855"/>
                      </a:lnTo>
                      <a:lnTo>
                        <a:pt x="743561" y="244340"/>
                      </a:lnTo>
                      <a:cubicBezTo>
                        <a:pt x="742834" y="245882"/>
                        <a:pt x="742193" y="247449"/>
                        <a:pt x="741509" y="248999"/>
                      </a:cubicBezTo>
                      <a:cubicBezTo>
                        <a:pt x="740886" y="250583"/>
                        <a:pt x="740383" y="252194"/>
                        <a:pt x="739812" y="253787"/>
                      </a:cubicBezTo>
                      <a:cubicBezTo>
                        <a:pt x="739301" y="255407"/>
                        <a:pt x="738920" y="257061"/>
                        <a:pt x="738504" y="258697"/>
                      </a:cubicBezTo>
                      <a:cubicBezTo>
                        <a:pt x="738097" y="260334"/>
                        <a:pt x="737890" y="262048"/>
                        <a:pt x="737586" y="263711"/>
                      </a:cubicBezTo>
                      <a:cubicBezTo>
                        <a:pt x="737309" y="265373"/>
                        <a:pt x="737249" y="267096"/>
                        <a:pt x="737084" y="268793"/>
                      </a:cubicBezTo>
                      <a:cubicBezTo>
                        <a:pt x="736937" y="270465"/>
                        <a:pt x="737041" y="272197"/>
                        <a:pt x="737024" y="273894"/>
                      </a:cubicBezTo>
                      <a:cubicBezTo>
                        <a:pt x="737032" y="275591"/>
                        <a:pt x="737301" y="277323"/>
                        <a:pt x="737439" y="279011"/>
                      </a:cubicBezTo>
                      <a:cubicBezTo>
                        <a:pt x="737621" y="280717"/>
                        <a:pt x="738063" y="282414"/>
                        <a:pt x="738374" y="284094"/>
                      </a:cubicBezTo>
                      <a:cubicBezTo>
                        <a:pt x="738764" y="285757"/>
                        <a:pt x="739362" y="287419"/>
                        <a:pt x="739864" y="289064"/>
                      </a:cubicBezTo>
                      <a:cubicBezTo>
                        <a:pt x="740470" y="290675"/>
                        <a:pt x="741249" y="292251"/>
                        <a:pt x="741951" y="293844"/>
                      </a:cubicBezTo>
                      <a:cubicBezTo>
                        <a:pt x="742643" y="295083"/>
                        <a:pt x="743405" y="296303"/>
                        <a:pt x="744141" y="297525"/>
                      </a:cubicBezTo>
                      <a:cubicBezTo>
                        <a:pt x="744271" y="298936"/>
                        <a:pt x="744358" y="300356"/>
                        <a:pt x="744540" y="301776"/>
                      </a:cubicBezTo>
                      <a:cubicBezTo>
                        <a:pt x="744921" y="303464"/>
                        <a:pt x="745224" y="305179"/>
                        <a:pt x="745683" y="306850"/>
                      </a:cubicBezTo>
                      <a:cubicBezTo>
                        <a:pt x="746263" y="308478"/>
                        <a:pt x="746748" y="310158"/>
                        <a:pt x="747406" y="311751"/>
                      </a:cubicBezTo>
                      <a:cubicBezTo>
                        <a:pt x="748151" y="313293"/>
                        <a:pt x="748809" y="314912"/>
                        <a:pt x="749649" y="316384"/>
                      </a:cubicBezTo>
                      <a:cubicBezTo>
                        <a:pt x="750549" y="317856"/>
                        <a:pt x="751337" y="319397"/>
                        <a:pt x="752350" y="320774"/>
                      </a:cubicBezTo>
                      <a:cubicBezTo>
                        <a:pt x="753363" y="322133"/>
                        <a:pt x="754307" y="323580"/>
                        <a:pt x="755416" y="324879"/>
                      </a:cubicBezTo>
                      <a:cubicBezTo>
                        <a:pt x="756558" y="326134"/>
                        <a:pt x="757598" y="327485"/>
                        <a:pt x="758827" y="328671"/>
                      </a:cubicBezTo>
                      <a:cubicBezTo>
                        <a:pt x="760057" y="329840"/>
                        <a:pt x="761234" y="331079"/>
                        <a:pt x="762533" y="332152"/>
                      </a:cubicBezTo>
                      <a:cubicBezTo>
                        <a:pt x="763850" y="333217"/>
                        <a:pt x="765131" y="334343"/>
                        <a:pt x="766482" y="335347"/>
                      </a:cubicBezTo>
                      <a:cubicBezTo>
                        <a:pt x="767902" y="336291"/>
                        <a:pt x="769261" y="337313"/>
                        <a:pt x="770690" y="338205"/>
                      </a:cubicBezTo>
                      <a:cubicBezTo>
                        <a:pt x="772162" y="339071"/>
                        <a:pt x="773626" y="339945"/>
                        <a:pt x="775115" y="340742"/>
                      </a:cubicBezTo>
                      <a:lnTo>
                        <a:pt x="779722" y="342924"/>
                      </a:lnTo>
                      <a:lnTo>
                        <a:pt x="784510" y="344734"/>
                      </a:lnTo>
                      <a:lnTo>
                        <a:pt x="787307" y="345522"/>
                      </a:lnTo>
                      <a:lnTo>
                        <a:pt x="784917" y="347167"/>
                      </a:lnTo>
                      <a:lnTo>
                        <a:pt x="780977" y="350449"/>
                      </a:lnTo>
                      <a:lnTo>
                        <a:pt x="779973" y="351436"/>
                      </a:lnTo>
                      <a:lnTo>
                        <a:pt x="792779" y="351436"/>
                      </a:lnTo>
                      <a:lnTo>
                        <a:pt x="793351" y="351055"/>
                      </a:lnTo>
                      <a:lnTo>
                        <a:pt x="797230" y="348942"/>
                      </a:lnTo>
                      <a:lnTo>
                        <a:pt x="801265" y="347254"/>
                      </a:lnTo>
                      <a:cubicBezTo>
                        <a:pt x="802668" y="346648"/>
                        <a:pt x="803681" y="345323"/>
                        <a:pt x="803785" y="343721"/>
                      </a:cubicBezTo>
                      <a:cubicBezTo>
                        <a:pt x="803932" y="341443"/>
                        <a:pt x="802201" y="339486"/>
                        <a:pt x="799932" y="339322"/>
                      </a:cubicBezTo>
                      <a:lnTo>
                        <a:pt x="795568" y="339019"/>
                      </a:lnTo>
                      <a:lnTo>
                        <a:pt x="791204" y="338326"/>
                      </a:lnTo>
                      <a:lnTo>
                        <a:pt x="786917" y="337209"/>
                      </a:lnTo>
                      <a:lnTo>
                        <a:pt x="782700" y="335702"/>
                      </a:lnTo>
                      <a:lnTo>
                        <a:pt x="778613" y="333875"/>
                      </a:lnTo>
                      <a:cubicBezTo>
                        <a:pt x="777297" y="333182"/>
                        <a:pt x="775998" y="332421"/>
                        <a:pt x="774691" y="331711"/>
                      </a:cubicBezTo>
                      <a:cubicBezTo>
                        <a:pt x="773409" y="330931"/>
                        <a:pt x="772188" y="330074"/>
                        <a:pt x="770915" y="329243"/>
                      </a:cubicBezTo>
                      <a:cubicBezTo>
                        <a:pt x="769694" y="328377"/>
                        <a:pt x="768551" y="327416"/>
                        <a:pt x="767365" y="326489"/>
                      </a:cubicBezTo>
                      <a:cubicBezTo>
                        <a:pt x="766196" y="325571"/>
                        <a:pt x="765157" y="324489"/>
                        <a:pt x="764040" y="323493"/>
                      </a:cubicBezTo>
                      <a:cubicBezTo>
                        <a:pt x="762949" y="322462"/>
                        <a:pt x="762014" y="321276"/>
                        <a:pt x="760983" y="320203"/>
                      </a:cubicBezTo>
                      <a:cubicBezTo>
                        <a:pt x="759979" y="319094"/>
                        <a:pt x="759165" y="317847"/>
                        <a:pt x="758238" y="316687"/>
                      </a:cubicBezTo>
                      <a:cubicBezTo>
                        <a:pt x="757346" y="315509"/>
                        <a:pt x="756654" y="314176"/>
                        <a:pt x="755848" y="312938"/>
                      </a:cubicBezTo>
                      <a:cubicBezTo>
                        <a:pt x="755078" y="311674"/>
                        <a:pt x="754541" y="310314"/>
                        <a:pt x="753857" y="308998"/>
                      </a:cubicBezTo>
                      <a:cubicBezTo>
                        <a:pt x="753259" y="307673"/>
                        <a:pt x="752844" y="306253"/>
                        <a:pt x="752307" y="304885"/>
                      </a:cubicBezTo>
                      <a:cubicBezTo>
                        <a:pt x="751900" y="303499"/>
                        <a:pt x="751631" y="302062"/>
                        <a:pt x="751268" y="300642"/>
                      </a:cubicBezTo>
                      <a:lnTo>
                        <a:pt x="750774" y="296330"/>
                      </a:lnTo>
                      <a:cubicBezTo>
                        <a:pt x="750696" y="295741"/>
                        <a:pt x="750506" y="295117"/>
                        <a:pt x="750194" y="294554"/>
                      </a:cubicBezTo>
                      <a:lnTo>
                        <a:pt x="748038" y="290762"/>
                      </a:lnTo>
                      <a:cubicBezTo>
                        <a:pt x="747492" y="289437"/>
                        <a:pt x="746869" y="288103"/>
                        <a:pt x="746375" y="286735"/>
                      </a:cubicBezTo>
                      <a:cubicBezTo>
                        <a:pt x="745986" y="285332"/>
                        <a:pt x="745492" y="283947"/>
                        <a:pt x="745198" y="282510"/>
                      </a:cubicBezTo>
                      <a:cubicBezTo>
                        <a:pt x="744973" y="281072"/>
                        <a:pt x="744618" y="279635"/>
                        <a:pt x="744470" y="278145"/>
                      </a:cubicBezTo>
                      <a:cubicBezTo>
                        <a:pt x="744392" y="276673"/>
                        <a:pt x="744185" y="275201"/>
                        <a:pt x="744211" y="273720"/>
                      </a:cubicBezTo>
                      <a:cubicBezTo>
                        <a:pt x="744263" y="272240"/>
                        <a:pt x="744176" y="270751"/>
                        <a:pt x="744341" y="269252"/>
                      </a:cubicBezTo>
                      <a:cubicBezTo>
                        <a:pt x="744522" y="267763"/>
                        <a:pt x="744592" y="266274"/>
                        <a:pt x="744877" y="264793"/>
                      </a:cubicBezTo>
                      <a:cubicBezTo>
                        <a:pt x="745180" y="263330"/>
                        <a:pt x="745388" y="261840"/>
                        <a:pt x="745778" y="260412"/>
                      </a:cubicBezTo>
                      <a:cubicBezTo>
                        <a:pt x="746202" y="258974"/>
                        <a:pt x="746549" y="257502"/>
                        <a:pt x="747034" y="256082"/>
                      </a:cubicBezTo>
                      <a:cubicBezTo>
                        <a:pt x="747570" y="254679"/>
                        <a:pt x="748038" y="253259"/>
                        <a:pt x="748601" y="251874"/>
                      </a:cubicBezTo>
                      <a:cubicBezTo>
                        <a:pt x="749250" y="250523"/>
                        <a:pt x="749865" y="249155"/>
                        <a:pt x="750514" y="247795"/>
                      </a:cubicBezTo>
                      <a:lnTo>
                        <a:pt x="752723" y="243925"/>
                      </a:lnTo>
                      <a:lnTo>
                        <a:pt x="755234" y="240219"/>
                      </a:lnTo>
                      <a:lnTo>
                        <a:pt x="758031" y="236772"/>
                      </a:lnTo>
                      <a:lnTo>
                        <a:pt x="761122" y="233629"/>
                      </a:lnTo>
                      <a:lnTo>
                        <a:pt x="764482" y="230815"/>
                      </a:lnTo>
                      <a:cubicBezTo>
                        <a:pt x="765642" y="229845"/>
                        <a:pt x="766222" y="228269"/>
                        <a:pt x="765858" y="226684"/>
                      </a:cubicBezTo>
                      <a:cubicBezTo>
                        <a:pt x="765322" y="224476"/>
                        <a:pt x="763096" y="223108"/>
                        <a:pt x="760871" y="223628"/>
                      </a:cubicBezTo>
                      <a:lnTo>
                        <a:pt x="756619" y="224641"/>
                      </a:lnTo>
                      <a:lnTo>
                        <a:pt x="752246" y="225221"/>
                      </a:lnTo>
                      <a:lnTo>
                        <a:pt x="747813" y="225412"/>
                      </a:lnTo>
                      <a:lnTo>
                        <a:pt x="743336" y="225230"/>
                      </a:lnTo>
                      <a:lnTo>
                        <a:pt x="738903" y="224702"/>
                      </a:lnTo>
                      <a:cubicBezTo>
                        <a:pt x="737422" y="224416"/>
                        <a:pt x="735950" y="224078"/>
                        <a:pt x="734486" y="223775"/>
                      </a:cubicBezTo>
                      <a:cubicBezTo>
                        <a:pt x="733040" y="223411"/>
                        <a:pt x="731620" y="222944"/>
                        <a:pt x="730183" y="222537"/>
                      </a:cubicBezTo>
                      <a:cubicBezTo>
                        <a:pt x="728746" y="222078"/>
                        <a:pt x="727377" y="221489"/>
                        <a:pt x="725975" y="220961"/>
                      </a:cubicBezTo>
                      <a:cubicBezTo>
                        <a:pt x="724598" y="220398"/>
                        <a:pt x="723264" y="219697"/>
                        <a:pt x="721896" y="219047"/>
                      </a:cubicBezTo>
                      <a:cubicBezTo>
                        <a:pt x="720563" y="218406"/>
                        <a:pt x="719316" y="217558"/>
                        <a:pt x="718026" y="216813"/>
                      </a:cubicBezTo>
                      <a:cubicBezTo>
                        <a:pt x="716744" y="216068"/>
                        <a:pt x="715575" y="215124"/>
                        <a:pt x="714354" y="214276"/>
                      </a:cubicBezTo>
                      <a:cubicBezTo>
                        <a:pt x="713150" y="213384"/>
                        <a:pt x="712103" y="212345"/>
                        <a:pt x="710968" y="211410"/>
                      </a:cubicBezTo>
                      <a:cubicBezTo>
                        <a:pt x="709860" y="210423"/>
                        <a:pt x="708933" y="209271"/>
                        <a:pt x="707894" y="208223"/>
                      </a:cubicBezTo>
                      <a:cubicBezTo>
                        <a:pt x="706933" y="207124"/>
                        <a:pt x="706119" y="205902"/>
                        <a:pt x="705210" y="204742"/>
                      </a:cubicBezTo>
                      <a:cubicBezTo>
                        <a:pt x="704396" y="203521"/>
                        <a:pt x="703721" y="202240"/>
                        <a:pt x="702950" y="201002"/>
                      </a:cubicBezTo>
                      <a:lnTo>
                        <a:pt x="701210" y="197018"/>
                      </a:lnTo>
                      <a:cubicBezTo>
                        <a:pt x="700976" y="196473"/>
                        <a:pt x="700604" y="195927"/>
                        <a:pt x="700136" y="195494"/>
                      </a:cubicBezTo>
                      <a:lnTo>
                        <a:pt x="696967" y="192524"/>
                      </a:lnTo>
                      <a:cubicBezTo>
                        <a:pt x="696049" y="191390"/>
                        <a:pt x="695053" y="190307"/>
                        <a:pt x="694187" y="189139"/>
                      </a:cubicBezTo>
                      <a:cubicBezTo>
                        <a:pt x="693408" y="187900"/>
                        <a:pt x="692533" y="186740"/>
                        <a:pt x="691815" y="185450"/>
                      </a:cubicBezTo>
                      <a:cubicBezTo>
                        <a:pt x="691182" y="184151"/>
                        <a:pt x="690403" y="182861"/>
                        <a:pt x="689849" y="181501"/>
                      </a:cubicBezTo>
                      <a:cubicBezTo>
                        <a:pt x="689321" y="180107"/>
                        <a:pt x="688680" y="178774"/>
                        <a:pt x="688264" y="177353"/>
                      </a:cubicBezTo>
                      <a:cubicBezTo>
                        <a:pt x="687883" y="175916"/>
                        <a:pt x="687372" y="174513"/>
                        <a:pt x="687087" y="173059"/>
                      </a:cubicBezTo>
                      <a:cubicBezTo>
                        <a:pt x="686818" y="171569"/>
                        <a:pt x="686455" y="170123"/>
                        <a:pt x="686281" y="168625"/>
                      </a:cubicBezTo>
                      <a:cubicBezTo>
                        <a:pt x="686143" y="167153"/>
                        <a:pt x="685900" y="165672"/>
                        <a:pt x="685840" y="164166"/>
                      </a:cubicBezTo>
                      <a:cubicBezTo>
                        <a:pt x="685814" y="162668"/>
                        <a:pt x="685710" y="161170"/>
                        <a:pt x="685744" y="159654"/>
                      </a:cubicBezTo>
                      <a:cubicBezTo>
                        <a:pt x="685840" y="158182"/>
                        <a:pt x="685883" y="156658"/>
                        <a:pt x="686022" y="155178"/>
                      </a:cubicBezTo>
                      <a:cubicBezTo>
                        <a:pt x="686229" y="153697"/>
                        <a:pt x="686403" y="152199"/>
                        <a:pt x="686636" y="150718"/>
                      </a:cubicBezTo>
                      <a:lnTo>
                        <a:pt x="687598" y="146345"/>
                      </a:lnTo>
                      <a:lnTo>
                        <a:pt x="688896" y="142077"/>
                      </a:lnTo>
                      <a:lnTo>
                        <a:pt x="690568" y="137963"/>
                      </a:lnTo>
                      <a:lnTo>
                        <a:pt x="692594" y="134041"/>
                      </a:lnTo>
                      <a:lnTo>
                        <a:pt x="694958" y="130361"/>
                      </a:lnTo>
                      <a:cubicBezTo>
                        <a:pt x="695789" y="129096"/>
                        <a:pt x="695876" y="127408"/>
                        <a:pt x="695053" y="126023"/>
                      </a:cubicBezTo>
                      <a:cubicBezTo>
                        <a:pt x="693893" y="124057"/>
                        <a:pt x="691364" y="123416"/>
                        <a:pt x="689399" y="124559"/>
                      </a:cubicBezTo>
                      <a:lnTo>
                        <a:pt x="685623" y="126784"/>
                      </a:lnTo>
                      <a:lnTo>
                        <a:pt x="681623" y="128646"/>
                      </a:lnTo>
                      <a:lnTo>
                        <a:pt x="677440" y="130144"/>
                      </a:lnTo>
                      <a:lnTo>
                        <a:pt x="673119" y="131296"/>
                      </a:lnTo>
                      <a:lnTo>
                        <a:pt x="668712" y="132075"/>
                      </a:lnTo>
                      <a:cubicBezTo>
                        <a:pt x="667223" y="132248"/>
                        <a:pt x="665733" y="132335"/>
                        <a:pt x="664244" y="132508"/>
                      </a:cubicBezTo>
                      <a:cubicBezTo>
                        <a:pt x="662737" y="132569"/>
                        <a:pt x="661239" y="132543"/>
                        <a:pt x="659733" y="132595"/>
                      </a:cubicBezTo>
                      <a:cubicBezTo>
                        <a:pt x="658235" y="132560"/>
                        <a:pt x="656754" y="132396"/>
                        <a:pt x="655256" y="132318"/>
                      </a:cubicBezTo>
                      <a:cubicBezTo>
                        <a:pt x="653767" y="132205"/>
                        <a:pt x="652277" y="131885"/>
                        <a:pt x="650805" y="131694"/>
                      </a:cubicBezTo>
                      <a:cubicBezTo>
                        <a:pt x="649324" y="131486"/>
                        <a:pt x="647896" y="131045"/>
                        <a:pt x="646441" y="130724"/>
                      </a:cubicBezTo>
                      <a:cubicBezTo>
                        <a:pt x="644977" y="130387"/>
                        <a:pt x="643618" y="129781"/>
                        <a:pt x="642181" y="129356"/>
                      </a:cubicBezTo>
                      <a:cubicBezTo>
                        <a:pt x="640778" y="128889"/>
                        <a:pt x="639462" y="128187"/>
                        <a:pt x="638085" y="127616"/>
                      </a:cubicBezTo>
                      <a:cubicBezTo>
                        <a:pt x="636743" y="127010"/>
                        <a:pt x="635522" y="126196"/>
                        <a:pt x="634232" y="125486"/>
                      </a:cubicBezTo>
                      <a:cubicBezTo>
                        <a:pt x="632976" y="124723"/>
                        <a:pt x="631842" y="123788"/>
                        <a:pt x="630629" y="122966"/>
                      </a:cubicBezTo>
                      <a:cubicBezTo>
                        <a:pt x="629495" y="122057"/>
                        <a:pt x="628482" y="121000"/>
                        <a:pt x="627382" y="120048"/>
                      </a:cubicBezTo>
                      <a:lnTo>
                        <a:pt x="624542" y="116749"/>
                      </a:lnTo>
                      <a:cubicBezTo>
                        <a:pt x="624152" y="116298"/>
                        <a:pt x="623642" y="115900"/>
                        <a:pt x="623070" y="115623"/>
                      </a:cubicBezTo>
                      <a:lnTo>
                        <a:pt x="619165" y="113709"/>
                      </a:lnTo>
                      <a:cubicBezTo>
                        <a:pt x="617944" y="112878"/>
                        <a:pt x="616697" y="112151"/>
                        <a:pt x="615511" y="111311"/>
                      </a:cubicBezTo>
                      <a:cubicBezTo>
                        <a:pt x="614394" y="110350"/>
                        <a:pt x="613207" y="109484"/>
                        <a:pt x="612142" y="108479"/>
                      </a:cubicBezTo>
                      <a:cubicBezTo>
                        <a:pt x="611146" y="107397"/>
                        <a:pt x="610038" y="106427"/>
                        <a:pt x="609094" y="105293"/>
                      </a:cubicBezTo>
                      <a:cubicBezTo>
                        <a:pt x="608194" y="104115"/>
                        <a:pt x="607198" y="103015"/>
                        <a:pt x="606367" y="101777"/>
                      </a:cubicBezTo>
                      <a:cubicBezTo>
                        <a:pt x="605579" y="100513"/>
                        <a:pt x="604687" y="99335"/>
                        <a:pt x="603985" y="98002"/>
                      </a:cubicBezTo>
                      <a:cubicBezTo>
                        <a:pt x="603310" y="96668"/>
                        <a:pt x="602522" y="95413"/>
                        <a:pt x="601916" y="94044"/>
                      </a:cubicBezTo>
                      <a:cubicBezTo>
                        <a:pt x="601344" y="92659"/>
                        <a:pt x="600678" y="91308"/>
                        <a:pt x="600175" y="89905"/>
                      </a:cubicBezTo>
                      <a:cubicBezTo>
                        <a:pt x="599708" y="88477"/>
                        <a:pt x="599180" y="87074"/>
                        <a:pt x="598773" y="85637"/>
                      </a:cubicBezTo>
                      <a:cubicBezTo>
                        <a:pt x="598426" y="84173"/>
                        <a:pt x="598011" y="82727"/>
                        <a:pt x="597707" y="81272"/>
                      </a:cubicBezTo>
                      <a:cubicBezTo>
                        <a:pt x="597482" y="79783"/>
                        <a:pt x="597197" y="78311"/>
                        <a:pt x="596989" y="76822"/>
                      </a:cubicBezTo>
                      <a:lnTo>
                        <a:pt x="596625" y="72354"/>
                      </a:lnTo>
                      <a:lnTo>
                        <a:pt x="596625" y="67885"/>
                      </a:lnTo>
                      <a:lnTo>
                        <a:pt x="596997" y="63452"/>
                      </a:lnTo>
                      <a:lnTo>
                        <a:pt x="597777" y="59122"/>
                      </a:lnTo>
                      <a:lnTo>
                        <a:pt x="598963" y="54905"/>
                      </a:lnTo>
                      <a:cubicBezTo>
                        <a:pt x="599379" y="53442"/>
                        <a:pt x="598980" y="51805"/>
                        <a:pt x="597768" y="50732"/>
                      </a:cubicBezTo>
                      <a:cubicBezTo>
                        <a:pt x="596088" y="49199"/>
                        <a:pt x="593465" y="49312"/>
                        <a:pt x="591932" y="51009"/>
                      </a:cubicBezTo>
                      <a:lnTo>
                        <a:pt x="588979" y="54239"/>
                      </a:lnTo>
                      <a:lnTo>
                        <a:pt x="585706" y="57200"/>
                      </a:lnTo>
                      <a:lnTo>
                        <a:pt x="582147" y="59876"/>
                      </a:lnTo>
                      <a:lnTo>
                        <a:pt x="578354" y="62214"/>
                      </a:lnTo>
                      <a:lnTo>
                        <a:pt x="574363" y="64274"/>
                      </a:lnTo>
                      <a:cubicBezTo>
                        <a:pt x="573012" y="64872"/>
                        <a:pt x="571618" y="65417"/>
                        <a:pt x="570215" y="65998"/>
                      </a:cubicBezTo>
                      <a:cubicBezTo>
                        <a:pt x="568821" y="66526"/>
                        <a:pt x="567383" y="66915"/>
                        <a:pt x="565963" y="67400"/>
                      </a:cubicBezTo>
                      <a:cubicBezTo>
                        <a:pt x="564517" y="67833"/>
                        <a:pt x="563045" y="68110"/>
                        <a:pt x="561590" y="68483"/>
                      </a:cubicBezTo>
                      <a:cubicBezTo>
                        <a:pt x="560118" y="68786"/>
                        <a:pt x="558629" y="68933"/>
                        <a:pt x="557148" y="69193"/>
                      </a:cubicBezTo>
                      <a:cubicBezTo>
                        <a:pt x="555668" y="69392"/>
                        <a:pt x="554178" y="69401"/>
                        <a:pt x="552689" y="69522"/>
                      </a:cubicBezTo>
                      <a:cubicBezTo>
                        <a:pt x="551200" y="69634"/>
                        <a:pt x="549693" y="69487"/>
                        <a:pt x="548221" y="69496"/>
                      </a:cubicBezTo>
                      <a:cubicBezTo>
                        <a:pt x="546723" y="69444"/>
                        <a:pt x="545277" y="69176"/>
                        <a:pt x="543787" y="69028"/>
                      </a:cubicBezTo>
                      <a:cubicBezTo>
                        <a:pt x="542333" y="68820"/>
                        <a:pt x="540913" y="68414"/>
                        <a:pt x="539475" y="68128"/>
                      </a:cubicBezTo>
                      <a:cubicBezTo>
                        <a:pt x="538055" y="67773"/>
                        <a:pt x="536696" y="67210"/>
                        <a:pt x="535301" y="66768"/>
                      </a:cubicBezTo>
                      <a:cubicBezTo>
                        <a:pt x="533951" y="66223"/>
                        <a:pt x="532669" y="65539"/>
                        <a:pt x="531336" y="64941"/>
                      </a:cubicBezTo>
                      <a:lnTo>
                        <a:pt x="527655" y="62621"/>
                      </a:lnTo>
                      <a:cubicBezTo>
                        <a:pt x="527127" y="62326"/>
                        <a:pt x="526530" y="62075"/>
                        <a:pt x="525889" y="61980"/>
                      </a:cubicBezTo>
                      <a:lnTo>
                        <a:pt x="521603" y="61322"/>
                      </a:lnTo>
                      <a:cubicBezTo>
                        <a:pt x="520217" y="60880"/>
                        <a:pt x="518780" y="60568"/>
                        <a:pt x="517412" y="60092"/>
                      </a:cubicBezTo>
                      <a:cubicBezTo>
                        <a:pt x="516070" y="59495"/>
                        <a:pt x="514684" y="59036"/>
                        <a:pt x="513377" y="58378"/>
                      </a:cubicBezTo>
                      <a:cubicBezTo>
                        <a:pt x="512086" y="57642"/>
                        <a:pt x="510736" y="57044"/>
                        <a:pt x="509515" y="56213"/>
                      </a:cubicBezTo>
                      <a:cubicBezTo>
                        <a:pt x="508311" y="55364"/>
                        <a:pt x="507029" y="54620"/>
                        <a:pt x="505887" y="53676"/>
                      </a:cubicBezTo>
                      <a:cubicBezTo>
                        <a:pt x="504743" y="52697"/>
                        <a:pt x="503540" y="51831"/>
                        <a:pt x="502475" y="50792"/>
                      </a:cubicBezTo>
                      <a:cubicBezTo>
                        <a:pt x="501436" y="49719"/>
                        <a:pt x="500301" y="48723"/>
                        <a:pt x="499332" y="47588"/>
                      </a:cubicBezTo>
                      <a:cubicBezTo>
                        <a:pt x="498379" y="46437"/>
                        <a:pt x="497340" y="45337"/>
                        <a:pt x="496439" y="44159"/>
                      </a:cubicBezTo>
                      <a:cubicBezTo>
                        <a:pt x="495582" y="42930"/>
                        <a:pt x="494664" y="41744"/>
                        <a:pt x="493850" y="40479"/>
                      </a:cubicBezTo>
                      <a:cubicBezTo>
                        <a:pt x="493088" y="39198"/>
                        <a:pt x="492266" y="37925"/>
                        <a:pt x="491538" y="36626"/>
                      </a:cubicBezTo>
                      <a:cubicBezTo>
                        <a:pt x="490872" y="35275"/>
                        <a:pt x="490179" y="33950"/>
                        <a:pt x="489538" y="32600"/>
                      </a:cubicBezTo>
                      <a:lnTo>
                        <a:pt x="487884" y="28452"/>
                      </a:lnTo>
                      <a:lnTo>
                        <a:pt x="486568" y="24192"/>
                      </a:lnTo>
                      <a:lnTo>
                        <a:pt x="485624" y="19845"/>
                      </a:lnTo>
                      <a:lnTo>
                        <a:pt x="485079" y="15472"/>
                      </a:lnTo>
                      <a:lnTo>
                        <a:pt x="484983" y="11073"/>
                      </a:lnTo>
                      <a:cubicBezTo>
                        <a:pt x="484940" y="9584"/>
                        <a:pt x="484066" y="8146"/>
                        <a:pt x="482611" y="7453"/>
                      </a:cubicBezTo>
                      <a:cubicBezTo>
                        <a:pt x="480550" y="6475"/>
                        <a:pt x="478091" y="7367"/>
                        <a:pt x="477121" y="9419"/>
                      </a:cubicBezTo>
                      <a:lnTo>
                        <a:pt x="475242" y="13394"/>
                      </a:lnTo>
                      <a:lnTo>
                        <a:pt x="472982" y="17186"/>
                      </a:lnTo>
                      <a:lnTo>
                        <a:pt x="470376" y="20771"/>
                      </a:lnTo>
                      <a:lnTo>
                        <a:pt x="467440" y="24140"/>
                      </a:lnTo>
                      <a:lnTo>
                        <a:pt x="464236" y="27274"/>
                      </a:lnTo>
                      <a:cubicBezTo>
                        <a:pt x="463102" y="28253"/>
                        <a:pt x="461933" y="29188"/>
                        <a:pt x="460790" y="30149"/>
                      </a:cubicBezTo>
                      <a:cubicBezTo>
                        <a:pt x="459604" y="31058"/>
                        <a:pt x="458339" y="31872"/>
                        <a:pt x="457118" y="32738"/>
                      </a:cubicBezTo>
                      <a:cubicBezTo>
                        <a:pt x="455863" y="33578"/>
                        <a:pt x="454555" y="34279"/>
                        <a:pt x="453274" y="35050"/>
                      </a:cubicBezTo>
                      <a:cubicBezTo>
                        <a:pt x="451966" y="35795"/>
                        <a:pt x="450564" y="36375"/>
                        <a:pt x="449239" y="37033"/>
                      </a:cubicBezTo>
                      <a:cubicBezTo>
                        <a:pt x="447897" y="37691"/>
                        <a:pt x="446459" y="38133"/>
                        <a:pt x="445074" y="38678"/>
                      </a:cubicBezTo>
                      <a:cubicBezTo>
                        <a:pt x="443680" y="39215"/>
                        <a:pt x="442234" y="39518"/>
                        <a:pt x="440805" y="39968"/>
                      </a:cubicBezTo>
                      <a:cubicBezTo>
                        <a:pt x="439367" y="40358"/>
                        <a:pt x="437895" y="40514"/>
                        <a:pt x="436441" y="40817"/>
                      </a:cubicBezTo>
                      <a:cubicBezTo>
                        <a:pt x="434994" y="41068"/>
                        <a:pt x="433514" y="41085"/>
                        <a:pt x="432050" y="41241"/>
                      </a:cubicBezTo>
                      <a:cubicBezTo>
                        <a:pt x="430578" y="41319"/>
                        <a:pt x="429124" y="41189"/>
                        <a:pt x="427660" y="41163"/>
                      </a:cubicBezTo>
                      <a:cubicBezTo>
                        <a:pt x="426205" y="41051"/>
                        <a:pt x="424768" y="40782"/>
                        <a:pt x="423331" y="40600"/>
                      </a:cubicBezTo>
                      <a:lnTo>
                        <a:pt x="419122" y="39483"/>
                      </a:lnTo>
                      <a:cubicBezTo>
                        <a:pt x="418551" y="39328"/>
                        <a:pt x="417893" y="39293"/>
                        <a:pt x="417261" y="39362"/>
                      </a:cubicBezTo>
                      <a:lnTo>
                        <a:pt x="412966" y="39986"/>
                      </a:lnTo>
                      <a:cubicBezTo>
                        <a:pt x="411502" y="40003"/>
                        <a:pt x="410048" y="40107"/>
                        <a:pt x="408593" y="40072"/>
                      </a:cubicBezTo>
                      <a:cubicBezTo>
                        <a:pt x="407147" y="39899"/>
                        <a:pt x="405675" y="39865"/>
                        <a:pt x="404220" y="39631"/>
                      </a:cubicBezTo>
                      <a:cubicBezTo>
                        <a:pt x="402791" y="39293"/>
                        <a:pt x="401319" y="39102"/>
                        <a:pt x="399908" y="38704"/>
                      </a:cubicBezTo>
                      <a:cubicBezTo>
                        <a:pt x="398488" y="38228"/>
                        <a:pt x="397068" y="37890"/>
                        <a:pt x="395682" y="37345"/>
                      </a:cubicBezTo>
                      <a:cubicBezTo>
                        <a:pt x="394323" y="36747"/>
                        <a:pt x="392903" y="36271"/>
                        <a:pt x="391578" y="35578"/>
                      </a:cubicBezTo>
                      <a:cubicBezTo>
                        <a:pt x="390270" y="34860"/>
                        <a:pt x="388894" y="34253"/>
                        <a:pt x="387621" y="33465"/>
                      </a:cubicBezTo>
                      <a:cubicBezTo>
                        <a:pt x="386356" y="32634"/>
                        <a:pt x="385075" y="31907"/>
                        <a:pt x="383863" y="31015"/>
                      </a:cubicBezTo>
                      <a:cubicBezTo>
                        <a:pt x="382676" y="30114"/>
                        <a:pt x="381429" y="29257"/>
                        <a:pt x="380295" y="28279"/>
                      </a:cubicBezTo>
                      <a:cubicBezTo>
                        <a:pt x="379178" y="27283"/>
                        <a:pt x="378026" y="26330"/>
                        <a:pt x="376953" y="25283"/>
                      </a:cubicBezTo>
                      <a:cubicBezTo>
                        <a:pt x="375922" y="24200"/>
                        <a:pt x="374857" y="23126"/>
                        <a:pt x="373853" y="22036"/>
                      </a:cubicBezTo>
                      <a:lnTo>
                        <a:pt x="371038" y="18554"/>
                      </a:lnTo>
                      <a:lnTo>
                        <a:pt x="368527" y="14866"/>
                      </a:lnTo>
                      <a:lnTo>
                        <a:pt x="366345" y="10978"/>
                      </a:lnTo>
                      <a:lnTo>
                        <a:pt x="364544" y="6951"/>
                      </a:lnTo>
                      <a:lnTo>
                        <a:pt x="363150" y="2804"/>
                      </a:lnTo>
                      <a:cubicBezTo>
                        <a:pt x="362665" y="1383"/>
                        <a:pt x="361418" y="258"/>
                        <a:pt x="359825" y="41"/>
                      </a:cubicBezTo>
                      <a:cubicBezTo>
                        <a:pt x="357539" y="-279"/>
                        <a:pt x="355461" y="1297"/>
                        <a:pt x="355140" y="3540"/>
                      </a:cubicBezTo>
                      <a:lnTo>
                        <a:pt x="354517" y="7895"/>
                      </a:lnTo>
                      <a:lnTo>
                        <a:pt x="353486" y="12164"/>
                      </a:lnTo>
                      <a:lnTo>
                        <a:pt x="352049" y="16372"/>
                      </a:lnTo>
                      <a:lnTo>
                        <a:pt x="350257" y="20451"/>
                      </a:lnTo>
                      <a:lnTo>
                        <a:pt x="348118" y="24391"/>
                      </a:lnTo>
                      <a:cubicBezTo>
                        <a:pt x="347321" y="25655"/>
                        <a:pt x="346490" y="26893"/>
                        <a:pt x="345676" y="28166"/>
                      </a:cubicBezTo>
                      <a:cubicBezTo>
                        <a:pt x="344784" y="29387"/>
                        <a:pt x="343832" y="30530"/>
                        <a:pt x="342940" y="31734"/>
                      </a:cubicBezTo>
                      <a:cubicBezTo>
                        <a:pt x="341996" y="32894"/>
                        <a:pt x="340931" y="33942"/>
                        <a:pt x="339935" y="35067"/>
                      </a:cubicBezTo>
                      <a:cubicBezTo>
                        <a:pt x="338904" y="36167"/>
                        <a:pt x="337744" y="37111"/>
                        <a:pt x="336670" y="38150"/>
                      </a:cubicBezTo>
                      <a:cubicBezTo>
                        <a:pt x="335562" y="39172"/>
                        <a:pt x="334332" y="40003"/>
                        <a:pt x="333172" y="40947"/>
                      </a:cubicBezTo>
                      <a:cubicBezTo>
                        <a:pt x="331995" y="41856"/>
                        <a:pt x="330696" y="42592"/>
                        <a:pt x="329458" y="43432"/>
                      </a:cubicBezTo>
                      <a:cubicBezTo>
                        <a:pt x="328193" y="44237"/>
                        <a:pt x="326842" y="44817"/>
                        <a:pt x="325544" y="45527"/>
                      </a:cubicBezTo>
                      <a:cubicBezTo>
                        <a:pt x="324236" y="46203"/>
                        <a:pt x="322816" y="46653"/>
                        <a:pt x="321456" y="47234"/>
                      </a:cubicBezTo>
                      <a:cubicBezTo>
                        <a:pt x="320071" y="47727"/>
                        <a:pt x="318660" y="48039"/>
                        <a:pt x="317248" y="48472"/>
                      </a:cubicBezTo>
                      <a:cubicBezTo>
                        <a:pt x="315828" y="48775"/>
                        <a:pt x="314382" y="48931"/>
                        <a:pt x="312953" y="49182"/>
                      </a:cubicBezTo>
                      <a:lnTo>
                        <a:pt x="308606" y="49355"/>
                      </a:lnTo>
                      <a:cubicBezTo>
                        <a:pt x="308000" y="49390"/>
                        <a:pt x="307351" y="49528"/>
                        <a:pt x="306779" y="49814"/>
                      </a:cubicBezTo>
                      <a:lnTo>
                        <a:pt x="302865" y="51684"/>
                      </a:lnTo>
                      <a:cubicBezTo>
                        <a:pt x="301471" y="52100"/>
                        <a:pt x="300121" y="52645"/>
                        <a:pt x="298718" y="53026"/>
                      </a:cubicBezTo>
                      <a:cubicBezTo>
                        <a:pt x="297272" y="53303"/>
                        <a:pt x="295869" y="53702"/>
                        <a:pt x="294414" y="53901"/>
                      </a:cubicBezTo>
                      <a:cubicBezTo>
                        <a:pt x="292933" y="54013"/>
                        <a:pt x="291496" y="54265"/>
                        <a:pt x="290024" y="54282"/>
                      </a:cubicBezTo>
                      <a:cubicBezTo>
                        <a:pt x="288535" y="54247"/>
                        <a:pt x="287063" y="54368"/>
                        <a:pt x="285556" y="54230"/>
                      </a:cubicBezTo>
                      <a:cubicBezTo>
                        <a:pt x="284075" y="54057"/>
                        <a:pt x="282586" y="54031"/>
                        <a:pt x="281131" y="53754"/>
                      </a:cubicBezTo>
                      <a:cubicBezTo>
                        <a:pt x="279659" y="53451"/>
                        <a:pt x="278178" y="53278"/>
                        <a:pt x="276732" y="52888"/>
                      </a:cubicBezTo>
                      <a:cubicBezTo>
                        <a:pt x="275286" y="52481"/>
                        <a:pt x="273831" y="52161"/>
                        <a:pt x="272411" y="51658"/>
                      </a:cubicBezTo>
                      <a:cubicBezTo>
                        <a:pt x="271017" y="51139"/>
                        <a:pt x="269580" y="50680"/>
                        <a:pt x="268203" y="50091"/>
                      </a:cubicBezTo>
                      <a:cubicBezTo>
                        <a:pt x="266835" y="49459"/>
                        <a:pt x="265467" y="48870"/>
                        <a:pt x="264125" y="48203"/>
                      </a:cubicBezTo>
                      <a:cubicBezTo>
                        <a:pt x="262817" y="47467"/>
                        <a:pt x="261484" y="46774"/>
                        <a:pt x="260211" y="45995"/>
                      </a:cubicBezTo>
                      <a:lnTo>
                        <a:pt x="256470" y="43527"/>
                      </a:lnTo>
                      <a:lnTo>
                        <a:pt x="252998" y="40722"/>
                      </a:lnTo>
                      <a:lnTo>
                        <a:pt x="249768" y="37674"/>
                      </a:lnTo>
                      <a:lnTo>
                        <a:pt x="246858" y="34357"/>
                      </a:lnTo>
                      <a:lnTo>
                        <a:pt x="244304" y="30790"/>
                      </a:lnTo>
                      <a:cubicBezTo>
                        <a:pt x="243412" y="29560"/>
                        <a:pt x="241888" y="28876"/>
                        <a:pt x="240295" y="29119"/>
                      </a:cubicBezTo>
                      <a:cubicBezTo>
                        <a:pt x="238026" y="29500"/>
                        <a:pt x="236502" y="31612"/>
                        <a:pt x="236866" y="33873"/>
                      </a:cubicBezTo>
                      <a:lnTo>
                        <a:pt x="237550" y="38185"/>
                      </a:lnTo>
                      <a:lnTo>
                        <a:pt x="237818" y="42592"/>
                      </a:lnTo>
                      <a:lnTo>
                        <a:pt x="237671" y="47034"/>
                      </a:lnTo>
                      <a:lnTo>
                        <a:pt x="237160" y="51485"/>
                      </a:lnTo>
                      <a:lnTo>
                        <a:pt x="236268" y="55866"/>
                      </a:lnTo>
                      <a:cubicBezTo>
                        <a:pt x="235887" y="57313"/>
                        <a:pt x="235437" y="58741"/>
                        <a:pt x="235030" y="60179"/>
                      </a:cubicBezTo>
                      <a:cubicBezTo>
                        <a:pt x="234562" y="61616"/>
                        <a:pt x="233991" y="62984"/>
                        <a:pt x="233471" y="64404"/>
                      </a:cubicBezTo>
                      <a:cubicBezTo>
                        <a:pt x="232909" y="65798"/>
                        <a:pt x="232199" y="67115"/>
                        <a:pt x="231575" y="68483"/>
                      </a:cubicBezTo>
                      <a:cubicBezTo>
                        <a:pt x="230926" y="69816"/>
                        <a:pt x="230112" y="71089"/>
                        <a:pt x="229384" y="72388"/>
                      </a:cubicBezTo>
                      <a:cubicBezTo>
                        <a:pt x="228622" y="73678"/>
                        <a:pt x="227704" y="74830"/>
                        <a:pt x="226856" y="76094"/>
                      </a:cubicBezTo>
                      <a:cubicBezTo>
                        <a:pt x="225999" y="77324"/>
                        <a:pt x="224977" y="78398"/>
                        <a:pt x="224050" y="79558"/>
                      </a:cubicBezTo>
                      <a:cubicBezTo>
                        <a:pt x="223098" y="80692"/>
                        <a:pt x="221955" y="81653"/>
                        <a:pt x="220933" y="82727"/>
                      </a:cubicBezTo>
                      <a:cubicBezTo>
                        <a:pt x="219859" y="83749"/>
                        <a:pt x="218664" y="84598"/>
                        <a:pt x="217539" y="85550"/>
                      </a:cubicBezTo>
                      <a:cubicBezTo>
                        <a:pt x="216370" y="86433"/>
                        <a:pt x="215088" y="87152"/>
                        <a:pt x="213867" y="87966"/>
                      </a:cubicBezTo>
                      <a:cubicBezTo>
                        <a:pt x="212603" y="88676"/>
                        <a:pt x="211270" y="89256"/>
                        <a:pt x="209962" y="89923"/>
                      </a:cubicBezTo>
                      <a:lnTo>
                        <a:pt x="205849" y="91377"/>
                      </a:lnTo>
                      <a:cubicBezTo>
                        <a:pt x="205295" y="91559"/>
                        <a:pt x="204732" y="91906"/>
                        <a:pt x="204256" y="92321"/>
                      </a:cubicBezTo>
                      <a:lnTo>
                        <a:pt x="201052" y="95265"/>
                      </a:lnTo>
                      <a:cubicBezTo>
                        <a:pt x="199857" y="96097"/>
                        <a:pt x="198722" y="96997"/>
                        <a:pt x="197493" y="97785"/>
                      </a:cubicBezTo>
                      <a:cubicBezTo>
                        <a:pt x="196194" y="98469"/>
                        <a:pt x="194964" y="99266"/>
                        <a:pt x="193640" y="99881"/>
                      </a:cubicBezTo>
                      <a:cubicBezTo>
                        <a:pt x="192272" y="100426"/>
                        <a:pt x="190955" y="101093"/>
                        <a:pt x="189535" y="101552"/>
                      </a:cubicBezTo>
                      <a:cubicBezTo>
                        <a:pt x="188106" y="101959"/>
                        <a:pt x="186738" y="102496"/>
                        <a:pt x="185284" y="102808"/>
                      </a:cubicBezTo>
                      <a:cubicBezTo>
                        <a:pt x="183812" y="103076"/>
                        <a:pt x="182391" y="103466"/>
                        <a:pt x="180893" y="103673"/>
                      </a:cubicBezTo>
                      <a:cubicBezTo>
                        <a:pt x="179421" y="103820"/>
                        <a:pt x="177941" y="104072"/>
                        <a:pt x="176434" y="104141"/>
                      </a:cubicBezTo>
                      <a:cubicBezTo>
                        <a:pt x="174945" y="104176"/>
                        <a:pt x="173455" y="104297"/>
                        <a:pt x="171949" y="104245"/>
                      </a:cubicBezTo>
                      <a:cubicBezTo>
                        <a:pt x="170459" y="104167"/>
                        <a:pt x="168953" y="104141"/>
                        <a:pt x="167463" y="104003"/>
                      </a:cubicBezTo>
                      <a:cubicBezTo>
                        <a:pt x="165965" y="103795"/>
                        <a:pt x="164476" y="103647"/>
                        <a:pt x="163004" y="103413"/>
                      </a:cubicBezTo>
                      <a:cubicBezTo>
                        <a:pt x="161540" y="103084"/>
                        <a:pt x="160068" y="102808"/>
                        <a:pt x="158614" y="102452"/>
                      </a:cubicBezTo>
                      <a:lnTo>
                        <a:pt x="154319" y="101171"/>
                      </a:lnTo>
                      <a:lnTo>
                        <a:pt x="150162" y="99543"/>
                      </a:lnTo>
                      <a:lnTo>
                        <a:pt x="146188" y="97560"/>
                      </a:lnTo>
                      <a:lnTo>
                        <a:pt x="142603" y="95361"/>
                      </a:lnTo>
                      <a:lnTo>
                        <a:pt x="138776" y="92477"/>
                      </a:lnTo>
                      <a:cubicBezTo>
                        <a:pt x="137589" y="91577"/>
                        <a:pt x="135944" y="91369"/>
                        <a:pt x="134507" y="92062"/>
                      </a:cubicBezTo>
                      <a:cubicBezTo>
                        <a:pt x="132480" y="93057"/>
                        <a:pt x="131649" y="95516"/>
                        <a:pt x="132654" y="97525"/>
                      </a:cubicBezTo>
                      <a:lnTo>
                        <a:pt x="132740" y="97725"/>
                      </a:lnTo>
                      <a:lnTo>
                        <a:pt x="134680" y="101647"/>
                      </a:lnTo>
                      <a:lnTo>
                        <a:pt x="136230" y="105777"/>
                      </a:lnTo>
                      <a:lnTo>
                        <a:pt x="137425" y="110055"/>
                      </a:lnTo>
                      <a:lnTo>
                        <a:pt x="138239" y="114454"/>
                      </a:lnTo>
                      <a:lnTo>
                        <a:pt x="138698" y="118905"/>
                      </a:lnTo>
                      <a:cubicBezTo>
                        <a:pt x="138758" y="120411"/>
                        <a:pt x="138750" y="121918"/>
                        <a:pt x="138802" y="123390"/>
                      </a:cubicBezTo>
                      <a:cubicBezTo>
                        <a:pt x="138750" y="124906"/>
                        <a:pt x="138620" y="126386"/>
                        <a:pt x="138533" y="127893"/>
                      </a:cubicBezTo>
                      <a:cubicBezTo>
                        <a:pt x="138395" y="129399"/>
                        <a:pt x="138126" y="130854"/>
                        <a:pt x="137944" y="132344"/>
                      </a:cubicBezTo>
                      <a:cubicBezTo>
                        <a:pt x="137702" y="133842"/>
                        <a:pt x="137295" y="135270"/>
                        <a:pt x="136992" y="136751"/>
                      </a:cubicBezTo>
                      <a:cubicBezTo>
                        <a:pt x="136645" y="138197"/>
                        <a:pt x="136091" y="139600"/>
                        <a:pt x="135684" y="141020"/>
                      </a:cubicBezTo>
                      <a:cubicBezTo>
                        <a:pt x="135217" y="142440"/>
                        <a:pt x="134550" y="143774"/>
                        <a:pt x="134004" y="145168"/>
                      </a:cubicBezTo>
                      <a:cubicBezTo>
                        <a:pt x="133433" y="146536"/>
                        <a:pt x="132645" y="147791"/>
                        <a:pt x="131970" y="149108"/>
                      </a:cubicBezTo>
                      <a:cubicBezTo>
                        <a:pt x="131260" y="150389"/>
                        <a:pt x="130350" y="151558"/>
                        <a:pt x="129554" y="152814"/>
                      </a:cubicBezTo>
                      <a:cubicBezTo>
                        <a:pt x="128705" y="154009"/>
                        <a:pt x="127692" y="155065"/>
                        <a:pt x="126774" y="156217"/>
                      </a:cubicBezTo>
                      <a:cubicBezTo>
                        <a:pt x="125778" y="157282"/>
                        <a:pt x="124653" y="158217"/>
                        <a:pt x="123622" y="159239"/>
                      </a:cubicBezTo>
                      <a:lnTo>
                        <a:pt x="120141" y="161819"/>
                      </a:lnTo>
                      <a:cubicBezTo>
                        <a:pt x="119656" y="162192"/>
                        <a:pt x="119215" y="162650"/>
                        <a:pt x="118894" y="163204"/>
                      </a:cubicBezTo>
                      <a:lnTo>
                        <a:pt x="116704" y="166980"/>
                      </a:lnTo>
                      <a:cubicBezTo>
                        <a:pt x="115794" y="168114"/>
                        <a:pt x="114972" y="169318"/>
                        <a:pt x="114028" y="170409"/>
                      </a:cubicBezTo>
                      <a:cubicBezTo>
                        <a:pt x="112989" y="171465"/>
                        <a:pt x="112045" y="172574"/>
                        <a:pt x="110954" y="173570"/>
                      </a:cubicBezTo>
                      <a:cubicBezTo>
                        <a:pt x="109802" y="174487"/>
                        <a:pt x="108755" y="175518"/>
                        <a:pt x="107525" y="176358"/>
                      </a:cubicBezTo>
                      <a:cubicBezTo>
                        <a:pt x="106287" y="177172"/>
                        <a:pt x="105135" y="178081"/>
                        <a:pt x="103836" y="178817"/>
                      </a:cubicBezTo>
                      <a:cubicBezTo>
                        <a:pt x="102520" y="179510"/>
                        <a:pt x="101264" y="180332"/>
                        <a:pt x="99888" y="180921"/>
                      </a:cubicBezTo>
                      <a:cubicBezTo>
                        <a:pt x="98519" y="181501"/>
                        <a:pt x="97195" y="182194"/>
                        <a:pt x="95792" y="182679"/>
                      </a:cubicBezTo>
                      <a:cubicBezTo>
                        <a:pt x="94363" y="183155"/>
                        <a:pt x="92969" y="183709"/>
                        <a:pt x="91532" y="184099"/>
                      </a:cubicBezTo>
                      <a:cubicBezTo>
                        <a:pt x="90068" y="184454"/>
                        <a:pt x="88639" y="184896"/>
                        <a:pt x="87167" y="185181"/>
                      </a:cubicBezTo>
                      <a:cubicBezTo>
                        <a:pt x="85678" y="185415"/>
                        <a:pt x="84206" y="185736"/>
                        <a:pt x="82717" y="185926"/>
                      </a:cubicBezTo>
                      <a:cubicBezTo>
                        <a:pt x="81227" y="186047"/>
                        <a:pt x="79738" y="186212"/>
                        <a:pt x="78249" y="186307"/>
                      </a:cubicBezTo>
                      <a:lnTo>
                        <a:pt x="73780" y="186342"/>
                      </a:lnTo>
                      <a:lnTo>
                        <a:pt x="69321" y="186013"/>
                      </a:lnTo>
                      <a:lnTo>
                        <a:pt x="64922" y="185303"/>
                      </a:lnTo>
                      <a:lnTo>
                        <a:pt x="60645" y="184212"/>
                      </a:lnTo>
                      <a:lnTo>
                        <a:pt x="56523" y="182714"/>
                      </a:lnTo>
                      <a:cubicBezTo>
                        <a:pt x="55111" y="182194"/>
                        <a:pt x="53458" y="182480"/>
                        <a:pt x="52280" y="183597"/>
                      </a:cubicBezTo>
                      <a:cubicBezTo>
                        <a:pt x="50626" y="185155"/>
                        <a:pt x="50548" y="187762"/>
                        <a:pt x="52107" y="189433"/>
                      </a:cubicBezTo>
                      <a:lnTo>
                        <a:pt x="55120" y="192628"/>
                      </a:lnTo>
                      <a:lnTo>
                        <a:pt x="57830" y="196109"/>
                      </a:lnTo>
                      <a:lnTo>
                        <a:pt x="60212" y="199867"/>
                      </a:lnTo>
                      <a:lnTo>
                        <a:pt x="62281" y="203816"/>
                      </a:lnTo>
                      <a:lnTo>
                        <a:pt x="64013" y="207937"/>
                      </a:lnTo>
                      <a:cubicBezTo>
                        <a:pt x="64524" y="209340"/>
                        <a:pt x="64966" y="210778"/>
                        <a:pt x="65442" y="212198"/>
                      </a:cubicBezTo>
                      <a:cubicBezTo>
                        <a:pt x="65857" y="213635"/>
                        <a:pt x="66160" y="215099"/>
                        <a:pt x="66515" y="216562"/>
                      </a:cubicBezTo>
                      <a:cubicBezTo>
                        <a:pt x="66819" y="218017"/>
                        <a:pt x="67009" y="219506"/>
                        <a:pt x="67260" y="220995"/>
                      </a:cubicBezTo>
                      <a:cubicBezTo>
                        <a:pt x="67468" y="222485"/>
                        <a:pt x="67503" y="223983"/>
                        <a:pt x="67641" y="225463"/>
                      </a:cubicBezTo>
                      <a:cubicBezTo>
                        <a:pt x="67754" y="226970"/>
                        <a:pt x="67632" y="228468"/>
                        <a:pt x="67659" y="229958"/>
                      </a:cubicBezTo>
                      <a:cubicBezTo>
                        <a:pt x="67641" y="231438"/>
                        <a:pt x="67390" y="232928"/>
                        <a:pt x="67277" y="234400"/>
                      </a:cubicBezTo>
                      <a:cubicBezTo>
                        <a:pt x="67130" y="235872"/>
                        <a:pt x="66732" y="237318"/>
                        <a:pt x="66490" y="238781"/>
                      </a:cubicBezTo>
                      <a:cubicBezTo>
                        <a:pt x="66186" y="240227"/>
                        <a:pt x="65667" y="241604"/>
                        <a:pt x="65269" y="243024"/>
                      </a:cubicBezTo>
                      <a:cubicBezTo>
                        <a:pt x="64801" y="244410"/>
                        <a:pt x="64143" y="245717"/>
                        <a:pt x="63615" y="247085"/>
                      </a:cubicBezTo>
                      <a:cubicBezTo>
                        <a:pt x="62948" y="248375"/>
                        <a:pt x="62177" y="249622"/>
                        <a:pt x="61485" y="250895"/>
                      </a:cubicBezTo>
                      <a:lnTo>
                        <a:pt x="58904" y="254393"/>
                      </a:lnTo>
                      <a:cubicBezTo>
                        <a:pt x="58549" y="254896"/>
                        <a:pt x="58263" y="255485"/>
                        <a:pt x="58116" y="256108"/>
                      </a:cubicBezTo>
                      <a:lnTo>
                        <a:pt x="57129" y="260334"/>
                      </a:lnTo>
                      <a:cubicBezTo>
                        <a:pt x="56601" y="261676"/>
                        <a:pt x="56185" y="263061"/>
                        <a:pt x="55605" y="264412"/>
                      </a:cubicBezTo>
                      <a:cubicBezTo>
                        <a:pt x="54921" y="265693"/>
                        <a:pt x="54349" y="267053"/>
                        <a:pt x="53605" y="268326"/>
                      </a:cubicBezTo>
                      <a:cubicBezTo>
                        <a:pt x="52774" y="269547"/>
                        <a:pt x="52072" y="270837"/>
                        <a:pt x="51163" y="272006"/>
                      </a:cubicBezTo>
                      <a:cubicBezTo>
                        <a:pt x="50210" y="273140"/>
                        <a:pt x="49370" y="274353"/>
                        <a:pt x="48357" y="275435"/>
                      </a:cubicBezTo>
                      <a:cubicBezTo>
                        <a:pt x="47301" y="276483"/>
                        <a:pt x="46348" y="277635"/>
                        <a:pt x="45223" y="278613"/>
                      </a:cubicBezTo>
                      <a:cubicBezTo>
                        <a:pt x="44062" y="279557"/>
                        <a:pt x="43006" y="280622"/>
                        <a:pt x="41794" y="281514"/>
                      </a:cubicBezTo>
                      <a:cubicBezTo>
                        <a:pt x="40573" y="282388"/>
                        <a:pt x="39413" y="283323"/>
                        <a:pt x="38157" y="284129"/>
                      </a:cubicBezTo>
                      <a:cubicBezTo>
                        <a:pt x="36858" y="284900"/>
                        <a:pt x="35620" y="285739"/>
                        <a:pt x="34304" y="286449"/>
                      </a:cubicBezTo>
                      <a:cubicBezTo>
                        <a:pt x="32962" y="287108"/>
                        <a:pt x="31637" y="287826"/>
                        <a:pt x="30286" y="288458"/>
                      </a:cubicBezTo>
                      <a:cubicBezTo>
                        <a:pt x="28900" y="289013"/>
                        <a:pt x="27515" y="289610"/>
                        <a:pt x="26129" y="290156"/>
                      </a:cubicBezTo>
                      <a:lnTo>
                        <a:pt x="21861" y="291498"/>
                      </a:lnTo>
                      <a:lnTo>
                        <a:pt x="17514" y="292493"/>
                      </a:lnTo>
                      <a:lnTo>
                        <a:pt x="13106" y="293091"/>
                      </a:lnTo>
                      <a:lnTo>
                        <a:pt x="8699" y="293299"/>
                      </a:lnTo>
                      <a:lnTo>
                        <a:pt x="4317" y="293091"/>
                      </a:lnTo>
                      <a:cubicBezTo>
                        <a:pt x="2802" y="293013"/>
                        <a:pt x="1304" y="293775"/>
                        <a:pt x="516" y="295178"/>
                      </a:cubicBezTo>
                      <a:cubicBezTo>
                        <a:pt x="-575" y="297152"/>
                        <a:pt x="118" y="299663"/>
                        <a:pt x="2092" y="300798"/>
                      </a:cubicBezTo>
                      <a:close/>
                    </a:path>
                  </a:pathLst>
                </a:custGeom>
                <a:grpFill/>
                <a:ln w="8653" cap="flat">
                  <a:noFill/>
                  <a:prstDash val="solid"/>
                  <a:miter/>
                </a:ln>
              </p:spPr>
              <p:txBody>
                <a:bodyPr rtlCol="0" anchor="ctr"/>
                <a:lstStyle/>
                <a:p>
                  <a:endParaRPr lang="en-IN" dirty="0"/>
                </a:p>
              </p:txBody>
            </p:sp>
          </p:grpSp>
          <p:sp>
            <p:nvSpPr>
              <p:cNvPr id="599" name="Freeform: Shape 598">
                <a:extLst>
                  <a:ext uri="{FF2B5EF4-FFF2-40B4-BE49-F238E27FC236}">
                    <a16:creationId xmlns:a16="http://schemas.microsoft.com/office/drawing/2014/main" id="{F6E5D709-9208-4768-B355-A327BE668355}"/>
                  </a:ext>
                </a:extLst>
              </p:cNvPr>
              <p:cNvSpPr/>
              <p:nvPr/>
            </p:nvSpPr>
            <p:spPr>
              <a:xfrm>
                <a:off x="-1567409" y="3229570"/>
                <a:ext cx="81596" cy="52052"/>
              </a:xfrm>
              <a:custGeom>
                <a:avLst/>
                <a:gdLst>
                  <a:gd name="connsiteX0" fmla="*/ 45938 w 81596"/>
                  <a:gd name="connsiteY0" fmla="*/ 46077 h 52052"/>
                  <a:gd name="connsiteX1" fmla="*/ 44249 w 81596"/>
                  <a:gd name="connsiteY1" fmla="*/ 46856 h 52052"/>
                  <a:gd name="connsiteX2" fmla="*/ 38283 w 81596"/>
                  <a:gd name="connsiteY2" fmla="*/ 49176 h 52052"/>
                  <a:gd name="connsiteX3" fmla="*/ 28464 w 81596"/>
                  <a:gd name="connsiteY3" fmla="*/ 51627 h 52052"/>
                  <a:gd name="connsiteX4" fmla="*/ 14687 w 81596"/>
                  <a:gd name="connsiteY4" fmla="*/ 50882 h 52052"/>
                  <a:gd name="connsiteX5" fmla="*/ 7370 w 81596"/>
                  <a:gd name="connsiteY5" fmla="*/ 46657 h 52052"/>
                  <a:gd name="connsiteX6" fmla="*/ 2270 w 81596"/>
                  <a:gd name="connsiteY6" fmla="*/ 39418 h 52052"/>
                  <a:gd name="connsiteX7" fmla="*/ 1802 w 81596"/>
                  <a:gd name="connsiteY7" fmla="*/ 38405 h 52052"/>
                  <a:gd name="connsiteX8" fmla="*/ 1577 w 81596"/>
                  <a:gd name="connsiteY8" fmla="*/ 37894 h 52052"/>
                  <a:gd name="connsiteX9" fmla="*/ 1551 w 81596"/>
                  <a:gd name="connsiteY9" fmla="*/ 37824 h 52052"/>
                  <a:gd name="connsiteX10" fmla="*/ 1456 w 81596"/>
                  <a:gd name="connsiteY10" fmla="*/ 37573 h 52052"/>
                  <a:gd name="connsiteX11" fmla="*/ 1412 w 81596"/>
                  <a:gd name="connsiteY11" fmla="*/ 37452 h 52052"/>
                  <a:gd name="connsiteX12" fmla="*/ 1352 w 81596"/>
                  <a:gd name="connsiteY12" fmla="*/ 37218 h 52052"/>
                  <a:gd name="connsiteX13" fmla="*/ 754 w 81596"/>
                  <a:gd name="connsiteY13" fmla="*/ 35287 h 52052"/>
                  <a:gd name="connsiteX14" fmla="*/ 269 w 81596"/>
                  <a:gd name="connsiteY14" fmla="*/ 32967 h 52052"/>
                  <a:gd name="connsiteX15" fmla="*/ 27 w 81596"/>
                  <a:gd name="connsiteY15" fmla="*/ 30447 h 52052"/>
                  <a:gd name="connsiteX16" fmla="*/ 2512 w 81596"/>
                  <a:gd name="connsiteY16" fmla="*/ 20775 h 52052"/>
                  <a:gd name="connsiteX17" fmla="*/ 9301 w 81596"/>
                  <a:gd name="connsiteY17" fmla="*/ 13605 h 52052"/>
                  <a:gd name="connsiteX18" fmla="*/ 17657 w 81596"/>
                  <a:gd name="connsiteY18" fmla="*/ 9059 h 52052"/>
                  <a:gd name="connsiteX19" fmla="*/ 35555 w 81596"/>
                  <a:gd name="connsiteY19" fmla="*/ 3630 h 52052"/>
                  <a:gd name="connsiteX20" fmla="*/ 39893 w 81596"/>
                  <a:gd name="connsiteY20" fmla="*/ 2478 h 52052"/>
                  <a:gd name="connsiteX21" fmla="*/ 44491 w 81596"/>
                  <a:gd name="connsiteY21" fmla="*/ 1465 h 52052"/>
                  <a:gd name="connsiteX22" fmla="*/ 53817 w 81596"/>
                  <a:gd name="connsiteY22" fmla="*/ 183 h 52052"/>
                  <a:gd name="connsiteX23" fmla="*/ 63325 w 81596"/>
                  <a:gd name="connsiteY23" fmla="*/ 339 h 52052"/>
                  <a:gd name="connsiteX24" fmla="*/ 72651 w 81596"/>
                  <a:gd name="connsiteY24" fmla="*/ 3500 h 52052"/>
                  <a:gd name="connsiteX25" fmla="*/ 79344 w 81596"/>
                  <a:gd name="connsiteY25" fmla="*/ 10955 h 52052"/>
                  <a:gd name="connsiteX26" fmla="*/ 81518 w 81596"/>
                  <a:gd name="connsiteY26" fmla="*/ 19935 h 52052"/>
                  <a:gd name="connsiteX27" fmla="*/ 81578 w 81596"/>
                  <a:gd name="connsiteY27" fmla="*/ 21961 h 52052"/>
                  <a:gd name="connsiteX28" fmla="*/ 81388 w 81596"/>
                  <a:gd name="connsiteY28" fmla="*/ 24342 h 52052"/>
                  <a:gd name="connsiteX29" fmla="*/ 80964 w 81596"/>
                  <a:gd name="connsiteY29" fmla="*/ 26576 h 52052"/>
                  <a:gd name="connsiteX30" fmla="*/ 80357 w 81596"/>
                  <a:gd name="connsiteY30" fmla="*/ 28707 h 52052"/>
                  <a:gd name="connsiteX31" fmla="*/ 75846 w 81596"/>
                  <a:gd name="connsiteY31" fmla="*/ 35841 h 52052"/>
                  <a:gd name="connsiteX32" fmla="*/ 63974 w 81596"/>
                  <a:gd name="connsiteY32" fmla="*/ 42864 h 52052"/>
                  <a:gd name="connsiteX33" fmla="*/ 54146 w 81596"/>
                  <a:gd name="connsiteY33" fmla="*/ 45263 h 52052"/>
                  <a:gd name="connsiteX34" fmla="*/ 47808 w 81596"/>
                  <a:gd name="connsiteY34" fmla="*/ 45973 h 52052"/>
                  <a:gd name="connsiteX35" fmla="*/ 45938 w 81596"/>
                  <a:gd name="connsiteY35" fmla="*/ 46077 h 52052"/>
                  <a:gd name="connsiteX36" fmla="*/ 45063 w 81596"/>
                  <a:gd name="connsiteY36" fmla="*/ 41011 h 52052"/>
                  <a:gd name="connsiteX37" fmla="*/ 47176 w 81596"/>
                  <a:gd name="connsiteY37" fmla="*/ 40665 h 52052"/>
                  <a:gd name="connsiteX38" fmla="*/ 53081 w 81596"/>
                  <a:gd name="connsiteY38" fmla="*/ 39530 h 52052"/>
                  <a:gd name="connsiteX39" fmla="*/ 61827 w 81596"/>
                  <a:gd name="connsiteY39" fmla="*/ 36976 h 52052"/>
                  <a:gd name="connsiteX40" fmla="*/ 71170 w 81596"/>
                  <a:gd name="connsiteY40" fmla="*/ 31295 h 52052"/>
                  <a:gd name="connsiteX41" fmla="*/ 74235 w 81596"/>
                  <a:gd name="connsiteY41" fmla="*/ 26455 h 52052"/>
                  <a:gd name="connsiteX42" fmla="*/ 74651 w 81596"/>
                  <a:gd name="connsiteY42" fmla="*/ 25009 h 52052"/>
                  <a:gd name="connsiteX43" fmla="*/ 74972 w 81596"/>
                  <a:gd name="connsiteY43" fmla="*/ 23537 h 52052"/>
                  <a:gd name="connsiteX44" fmla="*/ 75127 w 81596"/>
                  <a:gd name="connsiteY44" fmla="*/ 22091 h 52052"/>
                  <a:gd name="connsiteX45" fmla="*/ 75093 w 81596"/>
                  <a:gd name="connsiteY45" fmla="*/ 20229 h 52052"/>
                  <a:gd name="connsiteX46" fmla="*/ 69412 w 81596"/>
                  <a:gd name="connsiteY46" fmla="*/ 8609 h 52052"/>
                  <a:gd name="connsiteX47" fmla="*/ 54172 w 81596"/>
                  <a:gd name="connsiteY47" fmla="*/ 5673 h 52052"/>
                  <a:gd name="connsiteX48" fmla="*/ 45522 w 81596"/>
                  <a:gd name="connsiteY48" fmla="*/ 6721 h 52052"/>
                  <a:gd name="connsiteX49" fmla="*/ 41218 w 81596"/>
                  <a:gd name="connsiteY49" fmla="*/ 7621 h 52052"/>
                  <a:gd name="connsiteX50" fmla="*/ 36681 w 81596"/>
                  <a:gd name="connsiteY50" fmla="*/ 8756 h 52052"/>
                  <a:gd name="connsiteX51" fmla="*/ 19908 w 81596"/>
                  <a:gd name="connsiteY51" fmla="*/ 14081 h 52052"/>
                  <a:gd name="connsiteX52" fmla="*/ 7760 w 81596"/>
                  <a:gd name="connsiteY52" fmla="*/ 23762 h 52052"/>
                  <a:gd name="connsiteX53" fmla="*/ 6340 w 81596"/>
                  <a:gd name="connsiteY53" fmla="*/ 30170 h 52052"/>
                  <a:gd name="connsiteX54" fmla="*/ 6539 w 81596"/>
                  <a:gd name="connsiteY54" fmla="*/ 31737 h 52052"/>
                  <a:gd name="connsiteX55" fmla="*/ 6868 w 81596"/>
                  <a:gd name="connsiteY55" fmla="*/ 33365 h 52052"/>
                  <a:gd name="connsiteX56" fmla="*/ 7482 w 81596"/>
                  <a:gd name="connsiteY56" fmla="*/ 35279 h 52052"/>
                  <a:gd name="connsiteX57" fmla="*/ 7552 w 81596"/>
                  <a:gd name="connsiteY57" fmla="*/ 35504 h 52052"/>
                  <a:gd name="connsiteX58" fmla="*/ 7595 w 81596"/>
                  <a:gd name="connsiteY58" fmla="*/ 35625 h 52052"/>
                  <a:gd name="connsiteX59" fmla="*/ 7552 w 81596"/>
                  <a:gd name="connsiteY59" fmla="*/ 35478 h 52052"/>
                  <a:gd name="connsiteX60" fmla="*/ 7578 w 81596"/>
                  <a:gd name="connsiteY60" fmla="*/ 35538 h 52052"/>
                  <a:gd name="connsiteX61" fmla="*/ 7760 w 81596"/>
                  <a:gd name="connsiteY61" fmla="*/ 35911 h 52052"/>
                  <a:gd name="connsiteX62" fmla="*/ 8123 w 81596"/>
                  <a:gd name="connsiteY62" fmla="*/ 36690 h 52052"/>
                  <a:gd name="connsiteX63" fmla="*/ 11769 w 81596"/>
                  <a:gd name="connsiteY63" fmla="*/ 41807 h 52052"/>
                  <a:gd name="connsiteX64" fmla="*/ 16704 w 81596"/>
                  <a:gd name="connsiteY64" fmla="*/ 44674 h 52052"/>
                  <a:gd name="connsiteX65" fmla="*/ 27641 w 81596"/>
                  <a:gd name="connsiteY65" fmla="*/ 45384 h 52052"/>
                  <a:gd name="connsiteX66" fmla="*/ 36568 w 81596"/>
                  <a:gd name="connsiteY66" fmla="*/ 43574 h 52052"/>
                  <a:gd name="connsiteX67" fmla="*/ 42301 w 81596"/>
                  <a:gd name="connsiteY67" fmla="*/ 41851 h 52052"/>
                  <a:gd name="connsiteX68" fmla="*/ 44388 w 81596"/>
                  <a:gd name="connsiteY68" fmla="*/ 41158 h 52052"/>
                  <a:gd name="connsiteX69" fmla="*/ 44959 w 81596"/>
                  <a:gd name="connsiteY69" fmla="*/ 41020 h 52052"/>
                  <a:gd name="connsiteX70" fmla="*/ 45063 w 81596"/>
                  <a:gd name="connsiteY70" fmla="*/ 41011 h 52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1596" h="52052">
                    <a:moveTo>
                      <a:pt x="45938" y="46077"/>
                    </a:moveTo>
                    <a:cubicBezTo>
                      <a:pt x="45608" y="46232"/>
                      <a:pt x="45046" y="46483"/>
                      <a:pt x="44249" y="46856"/>
                    </a:cubicBezTo>
                    <a:cubicBezTo>
                      <a:pt x="42976" y="47410"/>
                      <a:pt x="40872" y="48267"/>
                      <a:pt x="38283" y="49176"/>
                    </a:cubicBezTo>
                    <a:cubicBezTo>
                      <a:pt x="35659" y="50077"/>
                      <a:pt x="32403" y="50986"/>
                      <a:pt x="28464" y="51627"/>
                    </a:cubicBezTo>
                    <a:cubicBezTo>
                      <a:pt x="24541" y="52181"/>
                      <a:pt x="19839" y="52424"/>
                      <a:pt x="14687" y="50882"/>
                    </a:cubicBezTo>
                    <a:cubicBezTo>
                      <a:pt x="12176" y="49999"/>
                      <a:pt x="9535" y="48709"/>
                      <a:pt x="7370" y="46657"/>
                    </a:cubicBezTo>
                    <a:cubicBezTo>
                      <a:pt x="5257" y="44631"/>
                      <a:pt x="3413" y="42154"/>
                      <a:pt x="2270" y="39418"/>
                    </a:cubicBezTo>
                    <a:lnTo>
                      <a:pt x="1802" y="38405"/>
                    </a:lnTo>
                    <a:lnTo>
                      <a:pt x="1577" y="37894"/>
                    </a:lnTo>
                    <a:lnTo>
                      <a:pt x="1551" y="37824"/>
                    </a:lnTo>
                    <a:lnTo>
                      <a:pt x="1456" y="37573"/>
                    </a:lnTo>
                    <a:lnTo>
                      <a:pt x="1412" y="37452"/>
                    </a:lnTo>
                    <a:lnTo>
                      <a:pt x="1352" y="37218"/>
                    </a:lnTo>
                    <a:cubicBezTo>
                      <a:pt x="1153" y="36578"/>
                      <a:pt x="954" y="35946"/>
                      <a:pt x="754" y="35287"/>
                    </a:cubicBezTo>
                    <a:cubicBezTo>
                      <a:pt x="538" y="34742"/>
                      <a:pt x="408" y="33746"/>
                      <a:pt x="269" y="32967"/>
                    </a:cubicBezTo>
                    <a:cubicBezTo>
                      <a:pt x="140" y="32109"/>
                      <a:pt x="-25" y="31270"/>
                      <a:pt x="27" y="30447"/>
                    </a:cubicBezTo>
                    <a:cubicBezTo>
                      <a:pt x="-172" y="27191"/>
                      <a:pt x="737" y="23632"/>
                      <a:pt x="2512" y="20775"/>
                    </a:cubicBezTo>
                    <a:cubicBezTo>
                      <a:pt x="4279" y="17848"/>
                      <a:pt x="6677" y="15484"/>
                      <a:pt x="9301" y="13605"/>
                    </a:cubicBezTo>
                    <a:cubicBezTo>
                      <a:pt x="11951" y="11812"/>
                      <a:pt x="14739" y="10236"/>
                      <a:pt x="17657" y="9059"/>
                    </a:cubicBezTo>
                    <a:cubicBezTo>
                      <a:pt x="23433" y="6565"/>
                      <a:pt x="29485" y="4902"/>
                      <a:pt x="35555" y="3630"/>
                    </a:cubicBezTo>
                    <a:lnTo>
                      <a:pt x="39893" y="2478"/>
                    </a:lnTo>
                    <a:lnTo>
                      <a:pt x="44491" y="1465"/>
                    </a:lnTo>
                    <a:cubicBezTo>
                      <a:pt x="47565" y="876"/>
                      <a:pt x="50657" y="400"/>
                      <a:pt x="53817" y="183"/>
                    </a:cubicBezTo>
                    <a:cubicBezTo>
                      <a:pt x="56926" y="-120"/>
                      <a:pt x="60130" y="-33"/>
                      <a:pt x="63325" y="339"/>
                    </a:cubicBezTo>
                    <a:cubicBezTo>
                      <a:pt x="66503" y="781"/>
                      <a:pt x="69733" y="1759"/>
                      <a:pt x="72651" y="3500"/>
                    </a:cubicBezTo>
                    <a:cubicBezTo>
                      <a:pt x="75552" y="5249"/>
                      <a:pt x="78011" y="7977"/>
                      <a:pt x="79344" y="10955"/>
                    </a:cubicBezTo>
                    <a:cubicBezTo>
                      <a:pt x="80738" y="13917"/>
                      <a:pt x="81396" y="16965"/>
                      <a:pt x="81518" y="19935"/>
                    </a:cubicBezTo>
                    <a:cubicBezTo>
                      <a:pt x="81526" y="20627"/>
                      <a:pt x="81639" y="21147"/>
                      <a:pt x="81578" y="21961"/>
                    </a:cubicBezTo>
                    <a:cubicBezTo>
                      <a:pt x="81500" y="22775"/>
                      <a:pt x="81449" y="23563"/>
                      <a:pt x="81388" y="24342"/>
                    </a:cubicBezTo>
                    <a:cubicBezTo>
                      <a:pt x="81353" y="25139"/>
                      <a:pt x="81119" y="25849"/>
                      <a:pt x="80964" y="26576"/>
                    </a:cubicBezTo>
                    <a:cubicBezTo>
                      <a:pt x="80756" y="27286"/>
                      <a:pt x="80669" y="28031"/>
                      <a:pt x="80357" y="28707"/>
                    </a:cubicBezTo>
                    <a:cubicBezTo>
                      <a:pt x="79388" y="31529"/>
                      <a:pt x="77673" y="33902"/>
                      <a:pt x="75846" y="35841"/>
                    </a:cubicBezTo>
                    <a:cubicBezTo>
                      <a:pt x="71993" y="39582"/>
                      <a:pt x="67706" y="41556"/>
                      <a:pt x="63974" y="42864"/>
                    </a:cubicBezTo>
                    <a:cubicBezTo>
                      <a:pt x="60208" y="44146"/>
                      <a:pt x="56874" y="44838"/>
                      <a:pt x="54146" y="45263"/>
                    </a:cubicBezTo>
                    <a:cubicBezTo>
                      <a:pt x="51410" y="45670"/>
                      <a:pt x="49263" y="45851"/>
                      <a:pt x="47808" y="45973"/>
                    </a:cubicBezTo>
                    <a:cubicBezTo>
                      <a:pt x="46907" y="46016"/>
                      <a:pt x="46292" y="46068"/>
                      <a:pt x="45938" y="46077"/>
                    </a:cubicBezTo>
                    <a:close/>
                    <a:moveTo>
                      <a:pt x="45063" y="41011"/>
                    </a:moveTo>
                    <a:cubicBezTo>
                      <a:pt x="45063" y="41011"/>
                      <a:pt x="45799" y="40881"/>
                      <a:pt x="47176" y="40665"/>
                    </a:cubicBezTo>
                    <a:cubicBezTo>
                      <a:pt x="48561" y="40483"/>
                      <a:pt x="50562" y="40110"/>
                      <a:pt x="53081" y="39530"/>
                    </a:cubicBezTo>
                    <a:cubicBezTo>
                      <a:pt x="55584" y="39019"/>
                      <a:pt x="58597" y="38249"/>
                      <a:pt x="61827" y="36976"/>
                    </a:cubicBezTo>
                    <a:cubicBezTo>
                      <a:pt x="65022" y="35746"/>
                      <a:pt x="68503" y="34014"/>
                      <a:pt x="71170" y="31295"/>
                    </a:cubicBezTo>
                    <a:cubicBezTo>
                      <a:pt x="72400" y="29867"/>
                      <a:pt x="73577" y="28334"/>
                      <a:pt x="74235" y="26455"/>
                    </a:cubicBezTo>
                    <a:cubicBezTo>
                      <a:pt x="74478" y="26031"/>
                      <a:pt x="74504" y="25502"/>
                      <a:pt x="74651" y="25009"/>
                    </a:cubicBezTo>
                    <a:cubicBezTo>
                      <a:pt x="74755" y="24524"/>
                      <a:pt x="74963" y="24022"/>
                      <a:pt x="74972" y="23537"/>
                    </a:cubicBezTo>
                    <a:lnTo>
                      <a:pt x="75127" y="22091"/>
                    </a:lnTo>
                    <a:cubicBezTo>
                      <a:pt x="75214" y="21632"/>
                      <a:pt x="75093" y="20844"/>
                      <a:pt x="75093" y="20229"/>
                    </a:cubicBezTo>
                    <a:cubicBezTo>
                      <a:pt x="74894" y="15648"/>
                      <a:pt x="73378" y="11042"/>
                      <a:pt x="69412" y="8609"/>
                    </a:cubicBezTo>
                    <a:cubicBezTo>
                      <a:pt x="65533" y="6028"/>
                      <a:pt x="59827" y="5361"/>
                      <a:pt x="54172" y="5673"/>
                    </a:cubicBezTo>
                    <a:cubicBezTo>
                      <a:pt x="51315" y="5786"/>
                      <a:pt x="48423" y="6227"/>
                      <a:pt x="45522" y="6721"/>
                    </a:cubicBezTo>
                    <a:lnTo>
                      <a:pt x="41218" y="7621"/>
                    </a:lnTo>
                    <a:lnTo>
                      <a:pt x="36681" y="8756"/>
                    </a:lnTo>
                    <a:cubicBezTo>
                      <a:pt x="30871" y="10055"/>
                      <a:pt x="25112" y="11717"/>
                      <a:pt x="19908" y="14081"/>
                    </a:cubicBezTo>
                    <a:cubicBezTo>
                      <a:pt x="14739" y="16436"/>
                      <a:pt x="10011" y="19666"/>
                      <a:pt x="7760" y="23762"/>
                    </a:cubicBezTo>
                    <a:cubicBezTo>
                      <a:pt x="6625" y="25780"/>
                      <a:pt x="6132" y="27953"/>
                      <a:pt x="6340" y="30170"/>
                    </a:cubicBezTo>
                    <a:cubicBezTo>
                      <a:pt x="6305" y="30733"/>
                      <a:pt x="6435" y="31235"/>
                      <a:pt x="6539" y="31737"/>
                    </a:cubicBezTo>
                    <a:cubicBezTo>
                      <a:pt x="6669" y="32283"/>
                      <a:pt x="6599" y="32663"/>
                      <a:pt x="6868" y="33365"/>
                    </a:cubicBezTo>
                    <a:cubicBezTo>
                      <a:pt x="7076" y="33988"/>
                      <a:pt x="7292" y="34638"/>
                      <a:pt x="7482" y="35279"/>
                    </a:cubicBezTo>
                    <a:lnTo>
                      <a:pt x="7552" y="35504"/>
                    </a:lnTo>
                    <a:lnTo>
                      <a:pt x="7595" y="35625"/>
                    </a:lnTo>
                    <a:cubicBezTo>
                      <a:pt x="7578" y="35556"/>
                      <a:pt x="7682" y="35859"/>
                      <a:pt x="7552" y="35478"/>
                    </a:cubicBezTo>
                    <a:lnTo>
                      <a:pt x="7578" y="35538"/>
                    </a:lnTo>
                    <a:lnTo>
                      <a:pt x="7760" y="35911"/>
                    </a:lnTo>
                    <a:lnTo>
                      <a:pt x="8123" y="36690"/>
                    </a:lnTo>
                    <a:cubicBezTo>
                      <a:pt x="9015" y="38785"/>
                      <a:pt x="10349" y="40448"/>
                      <a:pt x="11769" y="41807"/>
                    </a:cubicBezTo>
                    <a:cubicBezTo>
                      <a:pt x="13215" y="43150"/>
                      <a:pt x="14973" y="43981"/>
                      <a:pt x="16704" y="44674"/>
                    </a:cubicBezTo>
                    <a:cubicBezTo>
                      <a:pt x="20341" y="45843"/>
                      <a:pt x="24220" y="45765"/>
                      <a:pt x="27641" y="45384"/>
                    </a:cubicBezTo>
                    <a:cubicBezTo>
                      <a:pt x="31070" y="45003"/>
                      <a:pt x="34109" y="44293"/>
                      <a:pt x="36568" y="43574"/>
                    </a:cubicBezTo>
                    <a:cubicBezTo>
                      <a:pt x="39071" y="42933"/>
                      <a:pt x="40907" y="42336"/>
                      <a:pt x="42301" y="41851"/>
                    </a:cubicBezTo>
                    <a:cubicBezTo>
                      <a:pt x="43660" y="41392"/>
                      <a:pt x="44388" y="41158"/>
                      <a:pt x="44388" y="41158"/>
                    </a:cubicBezTo>
                    <a:cubicBezTo>
                      <a:pt x="44569" y="41106"/>
                      <a:pt x="44769" y="41037"/>
                      <a:pt x="44959" y="41020"/>
                    </a:cubicBezTo>
                    <a:lnTo>
                      <a:pt x="45063" y="41011"/>
                    </a:lnTo>
                    <a:close/>
                  </a:path>
                </a:pathLst>
              </a:custGeom>
              <a:grpFill/>
              <a:ln w="8653" cap="flat">
                <a:noFill/>
                <a:prstDash val="solid"/>
                <a:miter/>
              </a:ln>
            </p:spPr>
            <p:txBody>
              <a:bodyPr rtlCol="0" anchor="ctr"/>
              <a:lstStyle/>
              <a:p>
                <a:endParaRPr lang="en-IN" dirty="0"/>
              </a:p>
            </p:txBody>
          </p:sp>
          <p:sp>
            <p:nvSpPr>
              <p:cNvPr id="600" name="Freeform: Shape 599">
                <a:extLst>
                  <a:ext uri="{FF2B5EF4-FFF2-40B4-BE49-F238E27FC236}">
                    <a16:creationId xmlns:a16="http://schemas.microsoft.com/office/drawing/2014/main" id="{B53D63D6-704C-4150-BB02-AD90B9D2EF8A}"/>
                  </a:ext>
                </a:extLst>
              </p:cNvPr>
              <p:cNvSpPr/>
              <p:nvPr/>
            </p:nvSpPr>
            <p:spPr>
              <a:xfrm>
                <a:off x="-1411571" y="3217753"/>
                <a:ext cx="82510" cy="46431"/>
              </a:xfrm>
              <a:custGeom>
                <a:avLst/>
                <a:gdLst>
                  <a:gd name="connsiteX0" fmla="*/ 39997 w 82510"/>
                  <a:gd name="connsiteY0" fmla="*/ 44126 h 46431"/>
                  <a:gd name="connsiteX1" fmla="*/ 38153 w 82510"/>
                  <a:gd name="connsiteY1" fmla="*/ 44368 h 46431"/>
                  <a:gd name="connsiteX2" fmla="*/ 31771 w 82510"/>
                  <a:gd name="connsiteY2" fmla="*/ 44818 h 46431"/>
                  <a:gd name="connsiteX3" fmla="*/ 21675 w 82510"/>
                  <a:gd name="connsiteY3" fmla="*/ 44273 h 46431"/>
                  <a:gd name="connsiteX4" fmla="*/ 8712 w 82510"/>
                  <a:gd name="connsiteY4" fmla="*/ 39528 h 46431"/>
                  <a:gd name="connsiteX5" fmla="*/ 2980 w 82510"/>
                  <a:gd name="connsiteY5" fmla="*/ 33311 h 46431"/>
                  <a:gd name="connsiteX6" fmla="*/ 252 w 82510"/>
                  <a:gd name="connsiteY6" fmla="*/ 24894 h 46431"/>
                  <a:gd name="connsiteX7" fmla="*/ 96 w 82510"/>
                  <a:gd name="connsiteY7" fmla="*/ 23794 h 46431"/>
                  <a:gd name="connsiteX8" fmla="*/ 36 w 82510"/>
                  <a:gd name="connsiteY8" fmla="*/ 23240 h 46431"/>
                  <a:gd name="connsiteX9" fmla="*/ 10 w 82510"/>
                  <a:gd name="connsiteY9" fmla="*/ 23171 h 46431"/>
                  <a:gd name="connsiteX10" fmla="*/ 10 w 82510"/>
                  <a:gd name="connsiteY10" fmla="*/ 22885 h 46431"/>
                  <a:gd name="connsiteX11" fmla="*/ 1 w 82510"/>
                  <a:gd name="connsiteY11" fmla="*/ 22764 h 46431"/>
                  <a:gd name="connsiteX12" fmla="*/ 10 w 82510"/>
                  <a:gd name="connsiteY12" fmla="*/ 22513 h 46431"/>
                  <a:gd name="connsiteX13" fmla="*/ 10 w 82510"/>
                  <a:gd name="connsiteY13" fmla="*/ 20513 h 46431"/>
                  <a:gd name="connsiteX14" fmla="*/ 226 w 82510"/>
                  <a:gd name="connsiteY14" fmla="*/ 18131 h 46431"/>
                  <a:gd name="connsiteX15" fmla="*/ 737 w 82510"/>
                  <a:gd name="connsiteY15" fmla="*/ 15672 h 46431"/>
                  <a:gd name="connsiteX16" fmla="*/ 5976 w 82510"/>
                  <a:gd name="connsiteY16" fmla="*/ 7152 h 46431"/>
                  <a:gd name="connsiteX17" fmla="*/ 14557 w 82510"/>
                  <a:gd name="connsiteY17" fmla="*/ 2320 h 46431"/>
                  <a:gd name="connsiteX18" fmla="*/ 23883 w 82510"/>
                  <a:gd name="connsiteY18" fmla="*/ 432 h 46431"/>
                  <a:gd name="connsiteX19" fmla="*/ 42586 w 82510"/>
                  <a:gd name="connsiteY19" fmla="*/ 527 h 46431"/>
                  <a:gd name="connsiteX20" fmla="*/ 47063 w 82510"/>
                  <a:gd name="connsiteY20" fmla="*/ 692 h 46431"/>
                  <a:gd name="connsiteX21" fmla="*/ 51774 w 82510"/>
                  <a:gd name="connsiteY21" fmla="*/ 1081 h 46431"/>
                  <a:gd name="connsiteX22" fmla="*/ 61039 w 82510"/>
                  <a:gd name="connsiteY22" fmla="*/ 2588 h 46431"/>
                  <a:gd name="connsiteX23" fmla="*/ 70096 w 82510"/>
                  <a:gd name="connsiteY23" fmla="*/ 5567 h 46431"/>
                  <a:gd name="connsiteX24" fmla="*/ 78071 w 82510"/>
                  <a:gd name="connsiteY24" fmla="*/ 11334 h 46431"/>
                  <a:gd name="connsiteX25" fmla="*/ 82279 w 82510"/>
                  <a:gd name="connsiteY25" fmla="*/ 20417 h 46431"/>
                  <a:gd name="connsiteX26" fmla="*/ 81708 w 82510"/>
                  <a:gd name="connsiteY26" fmla="*/ 29630 h 46431"/>
                  <a:gd name="connsiteX27" fmla="*/ 81162 w 82510"/>
                  <a:gd name="connsiteY27" fmla="*/ 31613 h 46431"/>
                  <a:gd name="connsiteX28" fmla="*/ 80279 w 82510"/>
                  <a:gd name="connsiteY28" fmla="*/ 33847 h 46431"/>
                  <a:gd name="connsiteX29" fmla="*/ 79206 w 82510"/>
                  <a:gd name="connsiteY29" fmla="*/ 35839 h 46431"/>
                  <a:gd name="connsiteX30" fmla="*/ 77993 w 82510"/>
                  <a:gd name="connsiteY30" fmla="*/ 37701 h 46431"/>
                  <a:gd name="connsiteX31" fmla="*/ 71577 w 82510"/>
                  <a:gd name="connsiteY31" fmla="*/ 43199 h 46431"/>
                  <a:gd name="connsiteX32" fmla="*/ 58173 w 82510"/>
                  <a:gd name="connsiteY32" fmla="*/ 46412 h 46431"/>
                  <a:gd name="connsiteX33" fmla="*/ 48076 w 82510"/>
                  <a:gd name="connsiteY33" fmla="*/ 45788 h 46431"/>
                  <a:gd name="connsiteX34" fmla="*/ 41798 w 82510"/>
                  <a:gd name="connsiteY34" fmla="*/ 44585 h 46431"/>
                  <a:gd name="connsiteX35" fmla="*/ 39997 w 82510"/>
                  <a:gd name="connsiteY35" fmla="*/ 44126 h 46431"/>
                  <a:gd name="connsiteX36" fmla="*/ 40655 w 82510"/>
                  <a:gd name="connsiteY36" fmla="*/ 39043 h 46431"/>
                  <a:gd name="connsiteX37" fmla="*/ 42785 w 82510"/>
                  <a:gd name="connsiteY37" fmla="*/ 39320 h 46431"/>
                  <a:gd name="connsiteX38" fmla="*/ 48743 w 82510"/>
                  <a:gd name="connsiteY38" fmla="*/ 39987 h 46431"/>
                  <a:gd name="connsiteX39" fmla="*/ 57861 w 82510"/>
                  <a:gd name="connsiteY39" fmla="*/ 40125 h 46431"/>
                  <a:gd name="connsiteX40" fmla="*/ 68477 w 82510"/>
                  <a:gd name="connsiteY40" fmla="*/ 37441 h 46431"/>
                  <a:gd name="connsiteX41" fmla="*/ 72806 w 82510"/>
                  <a:gd name="connsiteY41" fmla="*/ 33726 h 46431"/>
                  <a:gd name="connsiteX42" fmla="*/ 73646 w 82510"/>
                  <a:gd name="connsiteY42" fmla="*/ 32471 h 46431"/>
                  <a:gd name="connsiteX43" fmla="*/ 74374 w 82510"/>
                  <a:gd name="connsiteY43" fmla="*/ 31155 h 46431"/>
                  <a:gd name="connsiteX44" fmla="*/ 74945 w 82510"/>
                  <a:gd name="connsiteY44" fmla="*/ 29812 h 46431"/>
                  <a:gd name="connsiteX45" fmla="*/ 75473 w 82510"/>
                  <a:gd name="connsiteY45" fmla="*/ 28028 h 46431"/>
                  <a:gd name="connsiteX46" fmla="*/ 73473 w 82510"/>
                  <a:gd name="connsiteY46" fmla="*/ 15239 h 46431"/>
                  <a:gd name="connsiteX47" fmla="*/ 59775 w 82510"/>
                  <a:gd name="connsiteY47" fmla="*/ 7940 h 46431"/>
                  <a:gd name="connsiteX48" fmla="*/ 51202 w 82510"/>
                  <a:gd name="connsiteY48" fmla="*/ 6415 h 46431"/>
                  <a:gd name="connsiteX49" fmla="*/ 46829 w 82510"/>
                  <a:gd name="connsiteY49" fmla="*/ 5991 h 46431"/>
                  <a:gd name="connsiteX50" fmla="*/ 42162 w 82510"/>
                  <a:gd name="connsiteY50" fmla="*/ 5740 h 46431"/>
                  <a:gd name="connsiteX51" fmla="*/ 24549 w 82510"/>
                  <a:gd name="connsiteY51" fmla="*/ 5905 h 46431"/>
                  <a:gd name="connsiteX52" fmla="*/ 10097 w 82510"/>
                  <a:gd name="connsiteY52" fmla="*/ 11550 h 46431"/>
                  <a:gd name="connsiteX53" fmla="*/ 6850 w 82510"/>
                  <a:gd name="connsiteY53" fmla="*/ 17239 h 46431"/>
                  <a:gd name="connsiteX54" fmla="*/ 6556 w 82510"/>
                  <a:gd name="connsiteY54" fmla="*/ 18824 h 46431"/>
                  <a:gd name="connsiteX55" fmla="*/ 6400 w 82510"/>
                  <a:gd name="connsiteY55" fmla="*/ 20452 h 46431"/>
                  <a:gd name="connsiteX56" fmla="*/ 6426 w 82510"/>
                  <a:gd name="connsiteY56" fmla="*/ 22461 h 46431"/>
                  <a:gd name="connsiteX57" fmla="*/ 6452 w 82510"/>
                  <a:gd name="connsiteY57" fmla="*/ 22712 h 46431"/>
                  <a:gd name="connsiteX58" fmla="*/ 6443 w 82510"/>
                  <a:gd name="connsiteY58" fmla="*/ 22833 h 46431"/>
                  <a:gd name="connsiteX59" fmla="*/ 6435 w 82510"/>
                  <a:gd name="connsiteY59" fmla="*/ 22686 h 46431"/>
                  <a:gd name="connsiteX60" fmla="*/ 6443 w 82510"/>
                  <a:gd name="connsiteY60" fmla="*/ 22738 h 46431"/>
                  <a:gd name="connsiteX61" fmla="*/ 6504 w 82510"/>
                  <a:gd name="connsiteY61" fmla="*/ 23162 h 46431"/>
                  <a:gd name="connsiteX62" fmla="*/ 6634 w 82510"/>
                  <a:gd name="connsiteY62" fmla="*/ 24002 h 46431"/>
                  <a:gd name="connsiteX63" fmla="*/ 8617 w 82510"/>
                  <a:gd name="connsiteY63" fmla="*/ 29986 h 46431"/>
                  <a:gd name="connsiteX64" fmla="*/ 12487 w 82510"/>
                  <a:gd name="connsiteY64" fmla="*/ 34177 h 46431"/>
                  <a:gd name="connsiteX65" fmla="*/ 22731 w 82510"/>
                  <a:gd name="connsiteY65" fmla="*/ 38047 h 46431"/>
                  <a:gd name="connsiteX66" fmla="*/ 31797 w 82510"/>
                  <a:gd name="connsiteY66" fmla="*/ 38974 h 46431"/>
                  <a:gd name="connsiteX67" fmla="*/ 37780 w 82510"/>
                  <a:gd name="connsiteY67" fmla="*/ 38991 h 46431"/>
                  <a:gd name="connsiteX68" fmla="*/ 39971 w 82510"/>
                  <a:gd name="connsiteY68" fmla="*/ 38965 h 46431"/>
                  <a:gd name="connsiteX69" fmla="*/ 40577 w 82510"/>
                  <a:gd name="connsiteY69" fmla="*/ 39008 h 46431"/>
                  <a:gd name="connsiteX70" fmla="*/ 40655 w 82510"/>
                  <a:gd name="connsiteY70" fmla="*/ 39043 h 46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2510" h="46431">
                    <a:moveTo>
                      <a:pt x="39997" y="44126"/>
                    </a:moveTo>
                    <a:cubicBezTo>
                      <a:pt x="39651" y="44178"/>
                      <a:pt x="39027" y="44256"/>
                      <a:pt x="38153" y="44368"/>
                    </a:cubicBezTo>
                    <a:cubicBezTo>
                      <a:pt x="36776" y="44524"/>
                      <a:pt x="34507" y="44723"/>
                      <a:pt x="31771" y="44818"/>
                    </a:cubicBezTo>
                    <a:cubicBezTo>
                      <a:pt x="29018" y="44905"/>
                      <a:pt x="25606" y="44836"/>
                      <a:pt x="21675" y="44273"/>
                    </a:cubicBezTo>
                    <a:cubicBezTo>
                      <a:pt x="17761" y="43658"/>
                      <a:pt x="13189" y="42506"/>
                      <a:pt x="8712" y="39528"/>
                    </a:cubicBezTo>
                    <a:cubicBezTo>
                      <a:pt x="6564" y="37917"/>
                      <a:pt x="4452" y="35917"/>
                      <a:pt x="2980" y="33311"/>
                    </a:cubicBezTo>
                    <a:cubicBezTo>
                      <a:pt x="1551" y="30765"/>
                      <a:pt x="529" y="27838"/>
                      <a:pt x="252" y="24894"/>
                    </a:cubicBezTo>
                    <a:lnTo>
                      <a:pt x="96" y="23794"/>
                    </a:lnTo>
                    <a:lnTo>
                      <a:pt x="36" y="23240"/>
                    </a:lnTo>
                    <a:lnTo>
                      <a:pt x="10" y="23171"/>
                    </a:lnTo>
                    <a:lnTo>
                      <a:pt x="10" y="22885"/>
                    </a:lnTo>
                    <a:lnTo>
                      <a:pt x="1" y="22764"/>
                    </a:lnTo>
                    <a:lnTo>
                      <a:pt x="10" y="22513"/>
                    </a:lnTo>
                    <a:cubicBezTo>
                      <a:pt x="10" y="21855"/>
                      <a:pt x="10" y="21188"/>
                      <a:pt x="10" y="20513"/>
                    </a:cubicBezTo>
                    <a:cubicBezTo>
                      <a:pt x="-42" y="19915"/>
                      <a:pt x="131" y="18945"/>
                      <a:pt x="226" y="18131"/>
                    </a:cubicBezTo>
                    <a:cubicBezTo>
                      <a:pt x="347" y="17291"/>
                      <a:pt x="442" y="16434"/>
                      <a:pt x="737" y="15672"/>
                    </a:cubicBezTo>
                    <a:cubicBezTo>
                      <a:pt x="1516" y="12494"/>
                      <a:pt x="3421" y="9377"/>
                      <a:pt x="5976" y="7152"/>
                    </a:cubicBezTo>
                    <a:cubicBezTo>
                      <a:pt x="8495" y="4900"/>
                      <a:pt x="11517" y="3350"/>
                      <a:pt x="14557" y="2320"/>
                    </a:cubicBezTo>
                    <a:cubicBezTo>
                      <a:pt x="17622" y="1393"/>
                      <a:pt x="20757" y="700"/>
                      <a:pt x="23883" y="432"/>
                    </a:cubicBezTo>
                    <a:cubicBezTo>
                      <a:pt x="30143" y="-243"/>
                      <a:pt x="36412" y="-62"/>
                      <a:pt x="42586" y="527"/>
                    </a:cubicBezTo>
                    <a:lnTo>
                      <a:pt x="47063" y="692"/>
                    </a:lnTo>
                    <a:lnTo>
                      <a:pt x="51774" y="1081"/>
                    </a:lnTo>
                    <a:cubicBezTo>
                      <a:pt x="54891" y="1445"/>
                      <a:pt x="57982" y="1878"/>
                      <a:pt x="61039" y="2588"/>
                    </a:cubicBezTo>
                    <a:cubicBezTo>
                      <a:pt x="64121" y="3220"/>
                      <a:pt x="67161" y="4259"/>
                      <a:pt x="70096" y="5567"/>
                    </a:cubicBezTo>
                    <a:cubicBezTo>
                      <a:pt x="73014" y="6909"/>
                      <a:pt x="75811" y="8814"/>
                      <a:pt x="78071" y="11334"/>
                    </a:cubicBezTo>
                    <a:cubicBezTo>
                      <a:pt x="80349" y="13854"/>
                      <a:pt x="81881" y="17179"/>
                      <a:pt x="82279" y="20417"/>
                    </a:cubicBezTo>
                    <a:cubicBezTo>
                      <a:pt x="82747" y="23690"/>
                      <a:pt x="82479" y="26773"/>
                      <a:pt x="81708" y="29630"/>
                    </a:cubicBezTo>
                    <a:cubicBezTo>
                      <a:pt x="81526" y="30289"/>
                      <a:pt x="81466" y="30852"/>
                      <a:pt x="81162" y="31613"/>
                    </a:cubicBezTo>
                    <a:cubicBezTo>
                      <a:pt x="80868" y="32358"/>
                      <a:pt x="80574" y="33094"/>
                      <a:pt x="80279" y="33847"/>
                    </a:cubicBezTo>
                    <a:cubicBezTo>
                      <a:pt x="80011" y="34601"/>
                      <a:pt x="79578" y="35198"/>
                      <a:pt x="79206" y="35839"/>
                    </a:cubicBezTo>
                    <a:cubicBezTo>
                      <a:pt x="78807" y="36462"/>
                      <a:pt x="78504" y="37138"/>
                      <a:pt x="77993" y="37701"/>
                    </a:cubicBezTo>
                    <a:cubicBezTo>
                      <a:pt x="76253" y="40099"/>
                      <a:pt x="73915" y="41848"/>
                      <a:pt x="71577" y="43199"/>
                    </a:cubicBezTo>
                    <a:cubicBezTo>
                      <a:pt x="66797" y="45633"/>
                      <a:pt x="62121" y="46265"/>
                      <a:pt x="58173" y="46412"/>
                    </a:cubicBezTo>
                    <a:cubicBezTo>
                      <a:pt x="54189" y="46516"/>
                      <a:pt x="50804" y="46195"/>
                      <a:pt x="48076" y="45788"/>
                    </a:cubicBezTo>
                    <a:cubicBezTo>
                      <a:pt x="45340" y="45381"/>
                      <a:pt x="43218" y="44931"/>
                      <a:pt x="41798" y="44585"/>
                    </a:cubicBezTo>
                    <a:cubicBezTo>
                      <a:pt x="40950" y="44377"/>
                      <a:pt x="40352" y="44230"/>
                      <a:pt x="39997" y="44126"/>
                    </a:cubicBezTo>
                    <a:close/>
                    <a:moveTo>
                      <a:pt x="40655" y="39043"/>
                    </a:moveTo>
                    <a:cubicBezTo>
                      <a:pt x="40655" y="39043"/>
                      <a:pt x="41400" y="39138"/>
                      <a:pt x="42785" y="39320"/>
                    </a:cubicBezTo>
                    <a:cubicBezTo>
                      <a:pt x="44162" y="39537"/>
                      <a:pt x="46197" y="39805"/>
                      <a:pt x="48743" y="39987"/>
                    </a:cubicBezTo>
                    <a:cubicBezTo>
                      <a:pt x="51297" y="40229"/>
                      <a:pt x="54406" y="40385"/>
                      <a:pt x="57861" y="40125"/>
                    </a:cubicBezTo>
                    <a:cubicBezTo>
                      <a:pt x="61273" y="39883"/>
                      <a:pt x="65109" y="39242"/>
                      <a:pt x="68477" y="37441"/>
                    </a:cubicBezTo>
                    <a:cubicBezTo>
                      <a:pt x="70062" y="36437"/>
                      <a:pt x="71638" y="35302"/>
                      <a:pt x="72806" y="33726"/>
                    </a:cubicBezTo>
                    <a:cubicBezTo>
                      <a:pt x="73188" y="33380"/>
                      <a:pt x="73352" y="32869"/>
                      <a:pt x="73646" y="32471"/>
                    </a:cubicBezTo>
                    <a:cubicBezTo>
                      <a:pt x="73898" y="32029"/>
                      <a:pt x="74227" y="31596"/>
                      <a:pt x="74374" y="31155"/>
                    </a:cubicBezTo>
                    <a:lnTo>
                      <a:pt x="74945" y="29812"/>
                    </a:lnTo>
                    <a:cubicBezTo>
                      <a:pt x="75162" y="29371"/>
                      <a:pt x="75300" y="28618"/>
                      <a:pt x="75473" y="28028"/>
                    </a:cubicBezTo>
                    <a:cubicBezTo>
                      <a:pt x="76625" y="23604"/>
                      <a:pt x="76547" y="18737"/>
                      <a:pt x="73473" y="15239"/>
                    </a:cubicBezTo>
                    <a:cubicBezTo>
                      <a:pt x="70521" y="11628"/>
                      <a:pt x="65282" y="9316"/>
                      <a:pt x="59775" y="7940"/>
                    </a:cubicBezTo>
                    <a:cubicBezTo>
                      <a:pt x="57021" y="7212"/>
                      <a:pt x="54112" y="6788"/>
                      <a:pt x="51202" y="6415"/>
                    </a:cubicBezTo>
                    <a:lnTo>
                      <a:pt x="46829" y="5991"/>
                    </a:lnTo>
                    <a:lnTo>
                      <a:pt x="42162" y="5740"/>
                    </a:lnTo>
                    <a:cubicBezTo>
                      <a:pt x="36196" y="5264"/>
                      <a:pt x="30221" y="5151"/>
                      <a:pt x="24549" y="5905"/>
                    </a:cubicBezTo>
                    <a:cubicBezTo>
                      <a:pt x="18930" y="6623"/>
                      <a:pt x="13448" y="8312"/>
                      <a:pt x="10097" y="11550"/>
                    </a:cubicBezTo>
                    <a:cubicBezTo>
                      <a:pt x="8400" y="13135"/>
                      <a:pt x="7300" y="15066"/>
                      <a:pt x="6850" y="17239"/>
                    </a:cubicBezTo>
                    <a:cubicBezTo>
                      <a:pt x="6642" y="17794"/>
                      <a:pt x="6634" y="18304"/>
                      <a:pt x="6556" y="18824"/>
                    </a:cubicBezTo>
                    <a:cubicBezTo>
                      <a:pt x="6538" y="19369"/>
                      <a:pt x="6357" y="19725"/>
                      <a:pt x="6400" y="20452"/>
                    </a:cubicBezTo>
                    <a:cubicBezTo>
                      <a:pt x="6417" y="21145"/>
                      <a:pt x="6426" y="21803"/>
                      <a:pt x="6426" y="22461"/>
                    </a:cubicBezTo>
                    <a:lnTo>
                      <a:pt x="6452" y="22712"/>
                    </a:lnTo>
                    <a:lnTo>
                      <a:pt x="6443" y="22833"/>
                    </a:lnTo>
                    <a:cubicBezTo>
                      <a:pt x="6460" y="23032"/>
                      <a:pt x="6443" y="22634"/>
                      <a:pt x="6435" y="22686"/>
                    </a:cubicBezTo>
                    <a:lnTo>
                      <a:pt x="6443" y="22738"/>
                    </a:lnTo>
                    <a:lnTo>
                      <a:pt x="6504" y="23162"/>
                    </a:lnTo>
                    <a:lnTo>
                      <a:pt x="6634" y="24002"/>
                    </a:lnTo>
                    <a:cubicBezTo>
                      <a:pt x="6867" y="26305"/>
                      <a:pt x="7638" y="28262"/>
                      <a:pt x="8617" y="29986"/>
                    </a:cubicBezTo>
                    <a:cubicBezTo>
                      <a:pt x="9612" y="31709"/>
                      <a:pt x="11032" y="32990"/>
                      <a:pt x="12487" y="34177"/>
                    </a:cubicBezTo>
                    <a:cubicBezTo>
                      <a:pt x="15613" y="36359"/>
                      <a:pt x="19354" y="37415"/>
                      <a:pt x="22731" y="38047"/>
                    </a:cubicBezTo>
                    <a:cubicBezTo>
                      <a:pt x="26125" y="38714"/>
                      <a:pt x="29234" y="38930"/>
                      <a:pt x="31797" y="38974"/>
                    </a:cubicBezTo>
                    <a:cubicBezTo>
                      <a:pt x="34386" y="39086"/>
                      <a:pt x="36308" y="39069"/>
                      <a:pt x="37780" y="38991"/>
                    </a:cubicBezTo>
                    <a:cubicBezTo>
                      <a:pt x="39218" y="38991"/>
                      <a:pt x="39971" y="38965"/>
                      <a:pt x="39971" y="38965"/>
                    </a:cubicBezTo>
                    <a:cubicBezTo>
                      <a:pt x="40179" y="38956"/>
                      <a:pt x="40378" y="38974"/>
                      <a:pt x="40577" y="39008"/>
                    </a:cubicBezTo>
                    <a:lnTo>
                      <a:pt x="40655" y="39043"/>
                    </a:lnTo>
                    <a:close/>
                  </a:path>
                </a:pathLst>
              </a:custGeom>
              <a:grpFill/>
              <a:ln w="8653" cap="flat">
                <a:noFill/>
                <a:prstDash val="solid"/>
                <a:miter/>
              </a:ln>
            </p:spPr>
            <p:txBody>
              <a:bodyPr rtlCol="0" anchor="ctr"/>
              <a:lstStyle/>
              <a:p>
                <a:endParaRPr lang="en-IN" dirty="0"/>
              </a:p>
            </p:txBody>
          </p:sp>
          <p:sp>
            <p:nvSpPr>
              <p:cNvPr id="601" name="Freeform: Shape 600">
                <a:extLst>
                  <a:ext uri="{FF2B5EF4-FFF2-40B4-BE49-F238E27FC236}">
                    <a16:creationId xmlns:a16="http://schemas.microsoft.com/office/drawing/2014/main" id="{CACA497C-5C27-4602-BF1E-BB6C76BA82DF}"/>
                  </a:ext>
                </a:extLst>
              </p:cNvPr>
              <p:cNvSpPr/>
              <p:nvPr/>
            </p:nvSpPr>
            <p:spPr>
              <a:xfrm>
                <a:off x="-1257013" y="3245461"/>
                <a:ext cx="80345" cy="56251"/>
              </a:xfrm>
              <a:custGeom>
                <a:avLst/>
                <a:gdLst>
                  <a:gd name="connsiteX0" fmla="*/ 32721 w 80345"/>
                  <a:gd name="connsiteY0" fmla="*/ 47469 h 56251"/>
                  <a:gd name="connsiteX1" fmla="*/ 30886 w 80345"/>
                  <a:gd name="connsiteY1" fmla="*/ 47149 h 56251"/>
                  <a:gd name="connsiteX2" fmla="*/ 24660 w 80345"/>
                  <a:gd name="connsiteY2" fmla="*/ 45685 h 56251"/>
                  <a:gd name="connsiteX3" fmla="*/ 15161 w 80345"/>
                  <a:gd name="connsiteY3" fmla="*/ 42187 h 56251"/>
                  <a:gd name="connsiteX4" fmla="*/ 4181 w 80345"/>
                  <a:gd name="connsiteY4" fmla="*/ 33814 h 56251"/>
                  <a:gd name="connsiteX5" fmla="*/ 518 w 80345"/>
                  <a:gd name="connsiteY5" fmla="*/ 26211 h 56251"/>
                  <a:gd name="connsiteX6" fmla="*/ 388 w 80345"/>
                  <a:gd name="connsiteY6" fmla="*/ 17362 h 56251"/>
                  <a:gd name="connsiteX7" fmla="*/ 579 w 80345"/>
                  <a:gd name="connsiteY7" fmla="*/ 16270 h 56251"/>
                  <a:gd name="connsiteX8" fmla="*/ 683 w 80345"/>
                  <a:gd name="connsiteY8" fmla="*/ 15699 h 56251"/>
                  <a:gd name="connsiteX9" fmla="*/ 683 w 80345"/>
                  <a:gd name="connsiteY9" fmla="*/ 15638 h 56251"/>
                  <a:gd name="connsiteX10" fmla="*/ 752 w 80345"/>
                  <a:gd name="connsiteY10" fmla="*/ 15370 h 56251"/>
                  <a:gd name="connsiteX11" fmla="*/ 787 w 80345"/>
                  <a:gd name="connsiteY11" fmla="*/ 15257 h 56251"/>
                  <a:gd name="connsiteX12" fmla="*/ 873 w 80345"/>
                  <a:gd name="connsiteY12" fmla="*/ 15023 h 56251"/>
                  <a:gd name="connsiteX13" fmla="*/ 1462 w 80345"/>
                  <a:gd name="connsiteY13" fmla="*/ 13092 h 56251"/>
                  <a:gd name="connsiteX14" fmla="*/ 2371 w 80345"/>
                  <a:gd name="connsiteY14" fmla="*/ 10893 h 56251"/>
                  <a:gd name="connsiteX15" fmla="*/ 3566 w 80345"/>
                  <a:gd name="connsiteY15" fmla="*/ 8694 h 56251"/>
                  <a:gd name="connsiteX16" fmla="*/ 11091 w 80345"/>
                  <a:gd name="connsiteY16" fmla="*/ 2061 h 56251"/>
                  <a:gd name="connsiteX17" fmla="*/ 20720 w 80345"/>
                  <a:gd name="connsiteY17" fmla="*/ 0 h 56251"/>
                  <a:gd name="connsiteX18" fmla="*/ 30193 w 80345"/>
                  <a:gd name="connsiteY18" fmla="*/ 944 h 56251"/>
                  <a:gd name="connsiteX19" fmla="*/ 48057 w 80345"/>
                  <a:gd name="connsiteY19" fmla="*/ 6538 h 56251"/>
                  <a:gd name="connsiteX20" fmla="*/ 52274 w 80345"/>
                  <a:gd name="connsiteY20" fmla="*/ 8027 h 56251"/>
                  <a:gd name="connsiteX21" fmla="*/ 56664 w 80345"/>
                  <a:gd name="connsiteY21" fmla="*/ 9776 h 56251"/>
                  <a:gd name="connsiteX22" fmla="*/ 65063 w 80345"/>
                  <a:gd name="connsiteY22" fmla="*/ 13958 h 56251"/>
                  <a:gd name="connsiteX23" fmla="*/ 72839 w 80345"/>
                  <a:gd name="connsiteY23" fmla="*/ 19448 h 56251"/>
                  <a:gd name="connsiteX24" fmla="*/ 78753 w 80345"/>
                  <a:gd name="connsiteY24" fmla="*/ 27319 h 56251"/>
                  <a:gd name="connsiteX25" fmla="*/ 80113 w 80345"/>
                  <a:gd name="connsiteY25" fmla="*/ 37243 h 56251"/>
                  <a:gd name="connsiteX26" fmla="*/ 76839 w 80345"/>
                  <a:gd name="connsiteY26" fmla="*/ 45885 h 56251"/>
                  <a:gd name="connsiteX27" fmla="*/ 75740 w 80345"/>
                  <a:gd name="connsiteY27" fmla="*/ 47590 h 56251"/>
                  <a:gd name="connsiteX28" fmla="*/ 74250 w 80345"/>
                  <a:gd name="connsiteY28" fmla="*/ 49443 h 56251"/>
                  <a:gd name="connsiteX29" fmla="*/ 72631 w 80345"/>
                  <a:gd name="connsiteY29" fmla="*/ 51063 h 56251"/>
                  <a:gd name="connsiteX30" fmla="*/ 70925 w 80345"/>
                  <a:gd name="connsiteY30" fmla="*/ 52474 h 56251"/>
                  <a:gd name="connsiteX31" fmla="*/ 63175 w 80345"/>
                  <a:gd name="connsiteY31" fmla="*/ 55851 h 56251"/>
                  <a:gd name="connsiteX32" fmla="*/ 49408 w 80345"/>
                  <a:gd name="connsiteY32" fmla="*/ 54968 h 56251"/>
                  <a:gd name="connsiteX33" fmla="*/ 39935 w 80345"/>
                  <a:gd name="connsiteY33" fmla="*/ 51400 h 56251"/>
                  <a:gd name="connsiteX34" fmla="*/ 34289 w 80345"/>
                  <a:gd name="connsiteY34" fmla="*/ 48404 h 56251"/>
                  <a:gd name="connsiteX35" fmla="*/ 32721 w 80345"/>
                  <a:gd name="connsiteY35" fmla="*/ 47469 h 56251"/>
                  <a:gd name="connsiteX36" fmla="*/ 34852 w 80345"/>
                  <a:gd name="connsiteY36" fmla="*/ 42776 h 56251"/>
                  <a:gd name="connsiteX37" fmla="*/ 36800 w 80345"/>
                  <a:gd name="connsiteY37" fmla="*/ 43685 h 56251"/>
                  <a:gd name="connsiteX38" fmla="*/ 42316 w 80345"/>
                  <a:gd name="connsiteY38" fmla="*/ 46075 h 56251"/>
                  <a:gd name="connsiteX39" fmla="*/ 50983 w 80345"/>
                  <a:gd name="connsiteY39" fmla="*/ 48880 h 56251"/>
                  <a:gd name="connsiteX40" fmla="*/ 61911 w 80345"/>
                  <a:gd name="connsiteY40" fmla="*/ 49452 h 56251"/>
                  <a:gd name="connsiteX41" fmla="*/ 67159 w 80345"/>
                  <a:gd name="connsiteY41" fmla="*/ 47166 h 56251"/>
                  <a:gd name="connsiteX42" fmla="*/ 68319 w 80345"/>
                  <a:gd name="connsiteY42" fmla="*/ 46205 h 56251"/>
                  <a:gd name="connsiteX43" fmla="*/ 69410 w 80345"/>
                  <a:gd name="connsiteY43" fmla="*/ 45175 h 56251"/>
                  <a:gd name="connsiteX44" fmla="*/ 70345 w 80345"/>
                  <a:gd name="connsiteY44" fmla="*/ 44057 h 56251"/>
                  <a:gd name="connsiteX45" fmla="*/ 71376 w 80345"/>
                  <a:gd name="connsiteY45" fmla="*/ 42499 h 56251"/>
                  <a:gd name="connsiteX46" fmla="*/ 73237 w 80345"/>
                  <a:gd name="connsiteY46" fmla="*/ 29709 h 56251"/>
                  <a:gd name="connsiteX47" fmla="*/ 62292 w 80345"/>
                  <a:gd name="connsiteY47" fmla="*/ 18686 h 56251"/>
                  <a:gd name="connsiteX48" fmla="*/ 54534 w 80345"/>
                  <a:gd name="connsiteY48" fmla="*/ 14694 h 56251"/>
                  <a:gd name="connsiteX49" fmla="*/ 50481 w 80345"/>
                  <a:gd name="connsiteY49" fmla="*/ 13006 h 56251"/>
                  <a:gd name="connsiteX50" fmla="*/ 46082 w 80345"/>
                  <a:gd name="connsiteY50" fmla="*/ 11413 h 56251"/>
                  <a:gd name="connsiteX51" fmla="*/ 29223 w 80345"/>
                  <a:gd name="connsiteY51" fmla="*/ 6338 h 56251"/>
                  <a:gd name="connsiteX52" fmla="*/ 13732 w 80345"/>
                  <a:gd name="connsiteY52" fmla="*/ 7507 h 56251"/>
                  <a:gd name="connsiteX53" fmla="*/ 8944 w 80345"/>
                  <a:gd name="connsiteY53" fmla="*/ 12010 h 56251"/>
                  <a:gd name="connsiteX54" fmla="*/ 8225 w 80345"/>
                  <a:gd name="connsiteY54" fmla="*/ 13404 h 56251"/>
                  <a:gd name="connsiteX55" fmla="*/ 7593 w 80345"/>
                  <a:gd name="connsiteY55" fmla="*/ 14937 h 56251"/>
                  <a:gd name="connsiteX56" fmla="*/ 7021 w 80345"/>
                  <a:gd name="connsiteY56" fmla="*/ 16868 h 56251"/>
                  <a:gd name="connsiteX57" fmla="*/ 6952 w 80345"/>
                  <a:gd name="connsiteY57" fmla="*/ 17093 h 56251"/>
                  <a:gd name="connsiteX58" fmla="*/ 6917 w 80345"/>
                  <a:gd name="connsiteY58" fmla="*/ 17223 h 56251"/>
                  <a:gd name="connsiteX59" fmla="*/ 6952 w 80345"/>
                  <a:gd name="connsiteY59" fmla="*/ 17084 h 56251"/>
                  <a:gd name="connsiteX60" fmla="*/ 6952 w 80345"/>
                  <a:gd name="connsiteY60" fmla="*/ 17119 h 56251"/>
                  <a:gd name="connsiteX61" fmla="*/ 6883 w 80345"/>
                  <a:gd name="connsiteY61" fmla="*/ 17561 h 56251"/>
                  <a:gd name="connsiteX62" fmla="*/ 6744 w 80345"/>
                  <a:gd name="connsiteY62" fmla="*/ 18409 h 56251"/>
                  <a:gd name="connsiteX63" fmla="*/ 6883 w 80345"/>
                  <a:gd name="connsiteY63" fmla="*/ 24696 h 56251"/>
                  <a:gd name="connsiteX64" fmla="*/ 9350 w 80345"/>
                  <a:gd name="connsiteY64" fmla="*/ 29848 h 56251"/>
                  <a:gd name="connsiteX65" fmla="*/ 17992 w 80345"/>
                  <a:gd name="connsiteY65" fmla="*/ 36576 h 56251"/>
                  <a:gd name="connsiteX66" fmla="*/ 26383 w 80345"/>
                  <a:gd name="connsiteY66" fmla="*/ 40126 h 56251"/>
                  <a:gd name="connsiteX67" fmla="*/ 32089 w 80345"/>
                  <a:gd name="connsiteY67" fmla="*/ 41919 h 56251"/>
                  <a:gd name="connsiteX68" fmla="*/ 34202 w 80345"/>
                  <a:gd name="connsiteY68" fmla="*/ 42525 h 56251"/>
                  <a:gd name="connsiteX69" fmla="*/ 34765 w 80345"/>
                  <a:gd name="connsiteY69" fmla="*/ 42724 h 56251"/>
                  <a:gd name="connsiteX70" fmla="*/ 34852 w 80345"/>
                  <a:gd name="connsiteY70" fmla="*/ 42776 h 56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80345" h="56251">
                    <a:moveTo>
                      <a:pt x="32721" y="47469"/>
                    </a:moveTo>
                    <a:cubicBezTo>
                      <a:pt x="32358" y="47382"/>
                      <a:pt x="31769" y="47287"/>
                      <a:pt x="30886" y="47149"/>
                    </a:cubicBezTo>
                    <a:cubicBezTo>
                      <a:pt x="29535" y="46880"/>
                      <a:pt x="27301" y="46404"/>
                      <a:pt x="24660" y="45685"/>
                    </a:cubicBezTo>
                    <a:cubicBezTo>
                      <a:pt x="21976" y="44967"/>
                      <a:pt x="18754" y="43884"/>
                      <a:pt x="15161" y="42187"/>
                    </a:cubicBezTo>
                    <a:cubicBezTo>
                      <a:pt x="11619" y="40438"/>
                      <a:pt x="7575" y="38005"/>
                      <a:pt x="4181" y="33814"/>
                    </a:cubicBezTo>
                    <a:cubicBezTo>
                      <a:pt x="2588" y="31658"/>
                      <a:pt x="1150" y="29121"/>
                      <a:pt x="518" y="26211"/>
                    </a:cubicBezTo>
                    <a:cubicBezTo>
                      <a:pt x="-79" y="23353"/>
                      <a:pt x="-209" y="20254"/>
                      <a:pt x="388" y="17362"/>
                    </a:cubicBezTo>
                    <a:lnTo>
                      <a:pt x="579" y="16270"/>
                    </a:lnTo>
                    <a:lnTo>
                      <a:pt x="683" y="15699"/>
                    </a:lnTo>
                    <a:lnTo>
                      <a:pt x="683" y="15638"/>
                    </a:lnTo>
                    <a:lnTo>
                      <a:pt x="752" y="15370"/>
                    </a:lnTo>
                    <a:lnTo>
                      <a:pt x="787" y="15257"/>
                    </a:lnTo>
                    <a:lnTo>
                      <a:pt x="873" y="15023"/>
                    </a:lnTo>
                    <a:cubicBezTo>
                      <a:pt x="1072" y="14383"/>
                      <a:pt x="1263" y="13742"/>
                      <a:pt x="1462" y="13092"/>
                    </a:cubicBezTo>
                    <a:cubicBezTo>
                      <a:pt x="1583" y="12521"/>
                      <a:pt x="2034" y="11638"/>
                      <a:pt x="2371" y="10893"/>
                    </a:cubicBezTo>
                    <a:cubicBezTo>
                      <a:pt x="2726" y="10114"/>
                      <a:pt x="3081" y="9335"/>
                      <a:pt x="3566" y="8694"/>
                    </a:cubicBezTo>
                    <a:cubicBezTo>
                      <a:pt x="5263" y="5871"/>
                      <a:pt x="8000" y="3464"/>
                      <a:pt x="11091" y="2061"/>
                    </a:cubicBezTo>
                    <a:cubicBezTo>
                      <a:pt x="14182" y="658"/>
                      <a:pt x="17516" y="69"/>
                      <a:pt x="20720" y="0"/>
                    </a:cubicBezTo>
                    <a:cubicBezTo>
                      <a:pt x="23932" y="0"/>
                      <a:pt x="27128" y="286"/>
                      <a:pt x="30193" y="944"/>
                    </a:cubicBezTo>
                    <a:cubicBezTo>
                      <a:pt x="36376" y="2139"/>
                      <a:pt x="42307" y="4174"/>
                      <a:pt x="48057" y="6538"/>
                    </a:cubicBezTo>
                    <a:lnTo>
                      <a:pt x="52274" y="8027"/>
                    </a:lnTo>
                    <a:lnTo>
                      <a:pt x="56664" y="9776"/>
                    </a:lnTo>
                    <a:cubicBezTo>
                      <a:pt x="59513" y="11040"/>
                      <a:pt x="62353" y="12374"/>
                      <a:pt x="65063" y="13958"/>
                    </a:cubicBezTo>
                    <a:cubicBezTo>
                      <a:pt x="67817" y="15457"/>
                      <a:pt x="70414" y="17344"/>
                      <a:pt x="72839" y="19448"/>
                    </a:cubicBezTo>
                    <a:cubicBezTo>
                      <a:pt x="75220" y="21604"/>
                      <a:pt x="77350" y="24228"/>
                      <a:pt x="78753" y="27319"/>
                    </a:cubicBezTo>
                    <a:cubicBezTo>
                      <a:pt x="80191" y="30393"/>
                      <a:pt x="80684" y="34013"/>
                      <a:pt x="80113" y="37243"/>
                    </a:cubicBezTo>
                    <a:cubicBezTo>
                      <a:pt x="79584" y="40490"/>
                      <a:pt x="78424" y="43382"/>
                      <a:pt x="76839" y="45885"/>
                    </a:cubicBezTo>
                    <a:cubicBezTo>
                      <a:pt x="76458" y="46456"/>
                      <a:pt x="76268" y="46950"/>
                      <a:pt x="75740" y="47590"/>
                    </a:cubicBezTo>
                    <a:cubicBezTo>
                      <a:pt x="75229" y="48214"/>
                      <a:pt x="74744" y="48846"/>
                      <a:pt x="74250" y="49443"/>
                    </a:cubicBezTo>
                    <a:cubicBezTo>
                      <a:pt x="73766" y="50110"/>
                      <a:pt x="73185" y="50543"/>
                      <a:pt x="72631" y="51063"/>
                    </a:cubicBezTo>
                    <a:cubicBezTo>
                      <a:pt x="72060" y="51539"/>
                      <a:pt x="71566" y="52110"/>
                      <a:pt x="70925" y="52474"/>
                    </a:cubicBezTo>
                    <a:cubicBezTo>
                      <a:pt x="68544" y="54258"/>
                      <a:pt x="65782" y="55245"/>
                      <a:pt x="63175" y="55851"/>
                    </a:cubicBezTo>
                    <a:cubicBezTo>
                      <a:pt x="57893" y="56760"/>
                      <a:pt x="53235" y="55972"/>
                      <a:pt x="49408" y="54968"/>
                    </a:cubicBezTo>
                    <a:cubicBezTo>
                      <a:pt x="45571" y="53885"/>
                      <a:pt x="42437" y="52587"/>
                      <a:pt x="39935" y="51400"/>
                    </a:cubicBezTo>
                    <a:cubicBezTo>
                      <a:pt x="37441" y="50197"/>
                      <a:pt x="35553" y="49149"/>
                      <a:pt x="34289" y="48404"/>
                    </a:cubicBezTo>
                    <a:cubicBezTo>
                      <a:pt x="33579" y="47971"/>
                      <a:pt x="33033" y="47651"/>
                      <a:pt x="32721" y="47469"/>
                    </a:cubicBezTo>
                    <a:close/>
                    <a:moveTo>
                      <a:pt x="34852" y="42776"/>
                    </a:moveTo>
                    <a:cubicBezTo>
                      <a:pt x="34852" y="42776"/>
                      <a:pt x="35536" y="43105"/>
                      <a:pt x="36800" y="43685"/>
                    </a:cubicBezTo>
                    <a:cubicBezTo>
                      <a:pt x="38064" y="44282"/>
                      <a:pt x="39908" y="45131"/>
                      <a:pt x="42316" y="46075"/>
                    </a:cubicBezTo>
                    <a:cubicBezTo>
                      <a:pt x="44680" y="47053"/>
                      <a:pt x="47606" y="48110"/>
                      <a:pt x="50983" y="48880"/>
                    </a:cubicBezTo>
                    <a:cubicBezTo>
                      <a:pt x="54317" y="49643"/>
                      <a:pt x="58170" y="50188"/>
                      <a:pt x="61911" y="49452"/>
                    </a:cubicBezTo>
                    <a:cubicBezTo>
                      <a:pt x="63721" y="48941"/>
                      <a:pt x="65565" y="48335"/>
                      <a:pt x="67159" y="47166"/>
                    </a:cubicBezTo>
                    <a:cubicBezTo>
                      <a:pt x="67600" y="46958"/>
                      <a:pt x="67929" y="46525"/>
                      <a:pt x="68319" y="46205"/>
                    </a:cubicBezTo>
                    <a:cubicBezTo>
                      <a:pt x="68674" y="45867"/>
                      <a:pt x="69133" y="45573"/>
                      <a:pt x="69410" y="45175"/>
                    </a:cubicBezTo>
                    <a:lnTo>
                      <a:pt x="70345" y="44057"/>
                    </a:lnTo>
                    <a:cubicBezTo>
                      <a:pt x="70674" y="43737"/>
                      <a:pt x="71029" y="43018"/>
                      <a:pt x="71376" y="42499"/>
                    </a:cubicBezTo>
                    <a:cubicBezTo>
                      <a:pt x="73774" y="38628"/>
                      <a:pt x="75142" y="33961"/>
                      <a:pt x="73237" y="29709"/>
                    </a:cubicBezTo>
                    <a:cubicBezTo>
                      <a:pt x="71471" y="25362"/>
                      <a:pt x="67133" y="21622"/>
                      <a:pt x="62292" y="18686"/>
                    </a:cubicBezTo>
                    <a:cubicBezTo>
                      <a:pt x="59868" y="17180"/>
                      <a:pt x="57209" y="15915"/>
                      <a:pt x="54534" y="14694"/>
                    </a:cubicBezTo>
                    <a:lnTo>
                      <a:pt x="50481" y="13006"/>
                    </a:lnTo>
                    <a:lnTo>
                      <a:pt x="46082" y="11413"/>
                    </a:lnTo>
                    <a:cubicBezTo>
                      <a:pt x="40532" y="9196"/>
                      <a:pt x="34860" y="7300"/>
                      <a:pt x="29223" y="6338"/>
                    </a:cubicBezTo>
                    <a:cubicBezTo>
                      <a:pt x="23629" y="5386"/>
                      <a:pt x="17888" y="5386"/>
                      <a:pt x="13732" y="7507"/>
                    </a:cubicBezTo>
                    <a:cubicBezTo>
                      <a:pt x="11662" y="8521"/>
                      <a:pt x="10026" y="10062"/>
                      <a:pt x="8944" y="12010"/>
                    </a:cubicBezTo>
                    <a:cubicBezTo>
                      <a:pt x="8597" y="12452"/>
                      <a:pt x="8424" y="12928"/>
                      <a:pt x="8225" y="13404"/>
                    </a:cubicBezTo>
                    <a:cubicBezTo>
                      <a:pt x="8034" y="13924"/>
                      <a:pt x="7757" y="14192"/>
                      <a:pt x="7593" y="14937"/>
                    </a:cubicBezTo>
                    <a:cubicBezTo>
                      <a:pt x="7394" y="15586"/>
                      <a:pt x="7203" y="16227"/>
                      <a:pt x="7021" y="16868"/>
                    </a:cubicBezTo>
                    <a:lnTo>
                      <a:pt x="6952" y="17093"/>
                    </a:lnTo>
                    <a:lnTo>
                      <a:pt x="6917" y="17223"/>
                    </a:lnTo>
                    <a:cubicBezTo>
                      <a:pt x="6943" y="17154"/>
                      <a:pt x="6839" y="17465"/>
                      <a:pt x="6952" y="17084"/>
                    </a:cubicBezTo>
                    <a:lnTo>
                      <a:pt x="6952" y="17119"/>
                    </a:lnTo>
                    <a:lnTo>
                      <a:pt x="6883" y="17561"/>
                    </a:lnTo>
                    <a:lnTo>
                      <a:pt x="6744" y="18409"/>
                    </a:lnTo>
                    <a:cubicBezTo>
                      <a:pt x="6285" y="20660"/>
                      <a:pt x="6476" y="22756"/>
                      <a:pt x="6883" y="24696"/>
                    </a:cubicBezTo>
                    <a:cubicBezTo>
                      <a:pt x="7324" y="26618"/>
                      <a:pt x="8311" y="28281"/>
                      <a:pt x="9350" y="29848"/>
                    </a:cubicBezTo>
                    <a:cubicBezTo>
                      <a:pt x="11697" y="32861"/>
                      <a:pt x="14962" y="34974"/>
                      <a:pt x="17992" y="36576"/>
                    </a:cubicBezTo>
                    <a:cubicBezTo>
                      <a:pt x="21040" y="38204"/>
                      <a:pt x="23941" y="39321"/>
                      <a:pt x="26383" y="40126"/>
                    </a:cubicBezTo>
                    <a:cubicBezTo>
                      <a:pt x="28816" y="40992"/>
                      <a:pt x="30669" y="41546"/>
                      <a:pt x="32089" y="41919"/>
                    </a:cubicBezTo>
                    <a:cubicBezTo>
                      <a:pt x="33466" y="42326"/>
                      <a:pt x="34202" y="42525"/>
                      <a:pt x="34202" y="42525"/>
                    </a:cubicBezTo>
                    <a:cubicBezTo>
                      <a:pt x="34393" y="42594"/>
                      <a:pt x="34583" y="42663"/>
                      <a:pt x="34765" y="42724"/>
                    </a:cubicBezTo>
                    <a:lnTo>
                      <a:pt x="34852" y="42776"/>
                    </a:lnTo>
                    <a:close/>
                  </a:path>
                </a:pathLst>
              </a:custGeom>
              <a:grpFill/>
              <a:ln w="8653" cap="flat">
                <a:noFill/>
                <a:prstDash val="solid"/>
                <a:miter/>
              </a:ln>
            </p:spPr>
            <p:txBody>
              <a:bodyPr rtlCol="0" anchor="ctr"/>
              <a:lstStyle/>
              <a:p>
                <a:endParaRPr lang="en-IN" dirty="0"/>
              </a:p>
            </p:txBody>
          </p:sp>
          <p:sp>
            <p:nvSpPr>
              <p:cNvPr id="602" name="Freeform: Shape 601">
                <a:extLst>
                  <a:ext uri="{FF2B5EF4-FFF2-40B4-BE49-F238E27FC236}">
                    <a16:creationId xmlns:a16="http://schemas.microsoft.com/office/drawing/2014/main" id="{DC234600-4E77-4978-B625-0B959CCA4660}"/>
                  </a:ext>
                </a:extLst>
              </p:cNvPr>
              <p:cNvSpPr/>
              <p:nvPr/>
            </p:nvSpPr>
            <p:spPr>
              <a:xfrm>
                <a:off x="-1117238" y="3316070"/>
                <a:ext cx="74668" cy="67004"/>
              </a:xfrm>
              <a:custGeom>
                <a:avLst/>
                <a:gdLst>
                  <a:gd name="connsiteX0" fmla="*/ 24556 w 74668"/>
                  <a:gd name="connsiteY0" fmla="*/ 49918 h 67004"/>
                  <a:gd name="connsiteX1" fmla="*/ 22902 w 74668"/>
                  <a:gd name="connsiteY1" fmla="*/ 49060 h 67004"/>
                  <a:gd name="connsiteX2" fmla="*/ 17369 w 74668"/>
                  <a:gd name="connsiteY2" fmla="*/ 45839 h 67004"/>
                  <a:gd name="connsiteX3" fmla="*/ 9333 w 74668"/>
                  <a:gd name="connsiteY3" fmla="*/ 39682 h 67004"/>
                  <a:gd name="connsiteX4" fmla="*/ 1298 w 74668"/>
                  <a:gd name="connsiteY4" fmla="*/ 28486 h 67004"/>
                  <a:gd name="connsiteX5" fmla="*/ 59 w 74668"/>
                  <a:gd name="connsiteY5" fmla="*/ 20113 h 67004"/>
                  <a:gd name="connsiteX6" fmla="*/ 2527 w 74668"/>
                  <a:gd name="connsiteY6" fmla="*/ 11618 h 67004"/>
                  <a:gd name="connsiteX7" fmla="*/ 3038 w 74668"/>
                  <a:gd name="connsiteY7" fmla="*/ 10614 h 67004"/>
                  <a:gd name="connsiteX8" fmla="*/ 3298 w 74668"/>
                  <a:gd name="connsiteY8" fmla="*/ 10120 h 67004"/>
                  <a:gd name="connsiteX9" fmla="*/ 3341 w 74668"/>
                  <a:gd name="connsiteY9" fmla="*/ 10051 h 67004"/>
                  <a:gd name="connsiteX10" fmla="*/ 3480 w 74668"/>
                  <a:gd name="connsiteY10" fmla="*/ 9817 h 67004"/>
                  <a:gd name="connsiteX11" fmla="*/ 3558 w 74668"/>
                  <a:gd name="connsiteY11" fmla="*/ 9713 h 67004"/>
                  <a:gd name="connsiteX12" fmla="*/ 3705 w 74668"/>
                  <a:gd name="connsiteY12" fmla="*/ 9505 h 67004"/>
                  <a:gd name="connsiteX13" fmla="*/ 4822 w 74668"/>
                  <a:gd name="connsiteY13" fmla="*/ 7860 h 67004"/>
                  <a:gd name="connsiteX14" fmla="*/ 6355 w 74668"/>
                  <a:gd name="connsiteY14" fmla="*/ 6033 h 67004"/>
                  <a:gd name="connsiteX15" fmla="*/ 8156 w 74668"/>
                  <a:gd name="connsiteY15" fmla="*/ 4275 h 67004"/>
                  <a:gd name="connsiteX16" fmla="*/ 17291 w 74668"/>
                  <a:gd name="connsiteY16" fmla="*/ 180 h 67004"/>
                  <a:gd name="connsiteX17" fmla="*/ 27111 w 74668"/>
                  <a:gd name="connsiteY17" fmla="*/ 1028 h 67004"/>
                  <a:gd name="connsiteX18" fmla="*/ 35874 w 74668"/>
                  <a:gd name="connsiteY18" fmla="*/ 4734 h 67004"/>
                  <a:gd name="connsiteX19" fmla="*/ 51217 w 74668"/>
                  <a:gd name="connsiteY19" fmla="*/ 15272 h 67004"/>
                  <a:gd name="connsiteX20" fmla="*/ 54889 w 74668"/>
                  <a:gd name="connsiteY20" fmla="*/ 17991 h 67004"/>
                  <a:gd name="connsiteX21" fmla="*/ 58560 w 74668"/>
                  <a:gd name="connsiteY21" fmla="*/ 20979 h 67004"/>
                  <a:gd name="connsiteX22" fmla="*/ 65375 w 74668"/>
                  <a:gd name="connsiteY22" fmla="*/ 27464 h 67004"/>
                  <a:gd name="connsiteX23" fmla="*/ 71168 w 74668"/>
                  <a:gd name="connsiteY23" fmla="*/ 34972 h 67004"/>
                  <a:gd name="connsiteX24" fmla="*/ 74519 w 74668"/>
                  <a:gd name="connsiteY24" fmla="*/ 44254 h 67004"/>
                  <a:gd name="connsiteX25" fmla="*/ 72882 w 74668"/>
                  <a:gd name="connsiteY25" fmla="*/ 54143 h 67004"/>
                  <a:gd name="connsiteX26" fmla="*/ 67211 w 74668"/>
                  <a:gd name="connsiteY26" fmla="*/ 61434 h 67004"/>
                  <a:gd name="connsiteX27" fmla="*/ 65652 w 74668"/>
                  <a:gd name="connsiteY27" fmla="*/ 62742 h 67004"/>
                  <a:gd name="connsiteX28" fmla="*/ 63678 w 74668"/>
                  <a:gd name="connsiteY28" fmla="*/ 64075 h 67004"/>
                  <a:gd name="connsiteX29" fmla="*/ 61660 w 74668"/>
                  <a:gd name="connsiteY29" fmla="*/ 65149 h 67004"/>
                  <a:gd name="connsiteX30" fmla="*/ 59625 w 74668"/>
                  <a:gd name="connsiteY30" fmla="*/ 65989 h 67004"/>
                  <a:gd name="connsiteX31" fmla="*/ 51226 w 74668"/>
                  <a:gd name="connsiteY31" fmla="*/ 66924 h 67004"/>
                  <a:gd name="connsiteX32" fmla="*/ 38324 w 74668"/>
                  <a:gd name="connsiteY32" fmla="*/ 62023 h 67004"/>
                  <a:gd name="connsiteX33" fmla="*/ 30332 w 74668"/>
                  <a:gd name="connsiteY33" fmla="*/ 55823 h 67004"/>
                  <a:gd name="connsiteX34" fmla="*/ 25820 w 74668"/>
                  <a:gd name="connsiteY34" fmla="*/ 51311 h 67004"/>
                  <a:gd name="connsiteX35" fmla="*/ 24556 w 74668"/>
                  <a:gd name="connsiteY35" fmla="*/ 49918 h 67004"/>
                  <a:gd name="connsiteX36" fmla="*/ 27976 w 74668"/>
                  <a:gd name="connsiteY36" fmla="*/ 46081 h 67004"/>
                  <a:gd name="connsiteX37" fmla="*/ 29570 w 74668"/>
                  <a:gd name="connsiteY37" fmla="*/ 47493 h 67004"/>
                  <a:gd name="connsiteX38" fmla="*/ 34116 w 74668"/>
                  <a:gd name="connsiteY38" fmla="*/ 51407 h 67004"/>
                  <a:gd name="connsiteX39" fmla="*/ 41563 w 74668"/>
                  <a:gd name="connsiteY39" fmla="*/ 56645 h 67004"/>
                  <a:gd name="connsiteX40" fmla="*/ 51850 w 74668"/>
                  <a:gd name="connsiteY40" fmla="*/ 60438 h 67004"/>
                  <a:gd name="connsiteX41" fmla="*/ 57521 w 74668"/>
                  <a:gd name="connsiteY41" fmla="*/ 59797 h 67004"/>
                  <a:gd name="connsiteX42" fmla="*/ 58907 w 74668"/>
                  <a:gd name="connsiteY42" fmla="*/ 59243 h 67004"/>
                  <a:gd name="connsiteX43" fmla="*/ 60240 w 74668"/>
                  <a:gd name="connsiteY43" fmla="*/ 58568 h 67004"/>
                  <a:gd name="connsiteX44" fmla="*/ 61496 w 74668"/>
                  <a:gd name="connsiteY44" fmla="*/ 57771 h 67004"/>
                  <a:gd name="connsiteX45" fmla="*/ 62933 w 74668"/>
                  <a:gd name="connsiteY45" fmla="*/ 56585 h 67004"/>
                  <a:gd name="connsiteX46" fmla="*/ 68475 w 74668"/>
                  <a:gd name="connsiteY46" fmla="*/ 44895 h 67004"/>
                  <a:gd name="connsiteX47" fmla="*/ 61271 w 74668"/>
                  <a:gd name="connsiteY47" fmla="*/ 31145 h 67004"/>
                  <a:gd name="connsiteX48" fmla="*/ 55036 w 74668"/>
                  <a:gd name="connsiteY48" fmla="*/ 25057 h 67004"/>
                  <a:gd name="connsiteX49" fmla="*/ 51659 w 74668"/>
                  <a:gd name="connsiteY49" fmla="*/ 22234 h 67004"/>
                  <a:gd name="connsiteX50" fmla="*/ 48014 w 74668"/>
                  <a:gd name="connsiteY50" fmla="*/ 19472 h 67004"/>
                  <a:gd name="connsiteX51" fmla="*/ 33319 w 74668"/>
                  <a:gd name="connsiteY51" fmla="*/ 9618 h 67004"/>
                  <a:gd name="connsiteX52" fmla="*/ 18166 w 74668"/>
                  <a:gd name="connsiteY52" fmla="*/ 6163 h 67004"/>
                  <a:gd name="connsiteX53" fmla="*/ 12269 w 74668"/>
                  <a:gd name="connsiteY53" fmla="*/ 9047 h 67004"/>
                  <a:gd name="connsiteX54" fmla="*/ 11169 w 74668"/>
                  <a:gd name="connsiteY54" fmla="*/ 10172 h 67004"/>
                  <a:gd name="connsiteX55" fmla="*/ 10113 w 74668"/>
                  <a:gd name="connsiteY55" fmla="*/ 11445 h 67004"/>
                  <a:gd name="connsiteX56" fmla="*/ 8996 w 74668"/>
                  <a:gd name="connsiteY56" fmla="*/ 13116 h 67004"/>
                  <a:gd name="connsiteX57" fmla="*/ 8874 w 74668"/>
                  <a:gd name="connsiteY57" fmla="*/ 13333 h 67004"/>
                  <a:gd name="connsiteX58" fmla="*/ 8805 w 74668"/>
                  <a:gd name="connsiteY58" fmla="*/ 13428 h 67004"/>
                  <a:gd name="connsiteX59" fmla="*/ 8892 w 74668"/>
                  <a:gd name="connsiteY59" fmla="*/ 13307 h 67004"/>
                  <a:gd name="connsiteX60" fmla="*/ 8874 w 74668"/>
                  <a:gd name="connsiteY60" fmla="*/ 13342 h 67004"/>
                  <a:gd name="connsiteX61" fmla="*/ 8684 w 74668"/>
                  <a:gd name="connsiteY61" fmla="*/ 13740 h 67004"/>
                  <a:gd name="connsiteX62" fmla="*/ 8312 w 74668"/>
                  <a:gd name="connsiteY62" fmla="*/ 14510 h 67004"/>
                  <a:gd name="connsiteX63" fmla="*/ 6580 w 74668"/>
                  <a:gd name="connsiteY63" fmla="*/ 20554 h 67004"/>
                  <a:gd name="connsiteX64" fmla="*/ 7428 w 74668"/>
                  <a:gd name="connsiteY64" fmla="*/ 26191 h 67004"/>
                  <a:gd name="connsiteX65" fmla="*/ 13689 w 74668"/>
                  <a:gd name="connsiteY65" fmla="*/ 35188 h 67004"/>
                  <a:gd name="connsiteX66" fmla="*/ 20677 w 74668"/>
                  <a:gd name="connsiteY66" fmla="*/ 41050 h 67004"/>
                  <a:gd name="connsiteX67" fmla="*/ 25604 w 74668"/>
                  <a:gd name="connsiteY67" fmla="*/ 44445 h 67004"/>
                  <a:gd name="connsiteX68" fmla="*/ 27440 w 74668"/>
                  <a:gd name="connsiteY68" fmla="*/ 45648 h 67004"/>
                  <a:gd name="connsiteX69" fmla="*/ 27916 w 74668"/>
                  <a:gd name="connsiteY69" fmla="*/ 46012 h 67004"/>
                  <a:gd name="connsiteX70" fmla="*/ 27976 w 74668"/>
                  <a:gd name="connsiteY70" fmla="*/ 46081 h 67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4668" h="67004">
                    <a:moveTo>
                      <a:pt x="24556" y="49918"/>
                    </a:moveTo>
                    <a:cubicBezTo>
                      <a:pt x="24227" y="49736"/>
                      <a:pt x="23682" y="49459"/>
                      <a:pt x="22902" y="49060"/>
                    </a:cubicBezTo>
                    <a:cubicBezTo>
                      <a:pt x="21681" y="48411"/>
                      <a:pt x="19690" y="47302"/>
                      <a:pt x="17369" y="45839"/>
                    </a:cubicBezTo>
                    <a:cubicBezTo>
                      <a:pt x="15031" y="44350"/>
                      <a:pt x="12269" y="42384"/>
                      <a:pt x="9333" y="39682"/>
                    </a:cubicBezTo>
                    <a:cubicBezTo>
                      <a:pt x="6459" y="36972"/>
                      <a:pt x="3315" y="33457"/>
                      <a:pt x="1298" y="28486"/>
                    </a:cubicBezTo>
                    <a:cubicBezTo>
                      <a:pt x="423" y="25932"/>
                      <a:pt x="-200" y="23091"/>
                      <a:pt x="59" y="20113"/>
                    </a:cubicBezTo>
                    <a:cubicBezTo>
                      <a:pt x="311" y="17195"/>
                      <a:pt x="1107" y="14190"/>
                      <a:pt x="2527" y="11618"/>
                    </a:cubicBezTo>
                    <a:lnTo>
                      <a:pt x="3038" y="10614"/>
                    </a:lnTo>
                    <a:lnTo>
                      <a:pt x="3298" y="10120"/>
                    </a:lnTo>
                    <a:lnTo>
                      <a:pt x="3341" y="10051"/>
                    </a:lnTo>
                    <a:lnTo>
                      <a:pt x="3480" y="9817"/>
                    </a:lnTo>
                    <a:lnTo>
                      <a:pt x="3558" y="9713"/>
                    </a:lnTo>
                    <a:lnTo>
                      <a:pt x="3705" y="9505"/>
                    </a:lnTo>
                    <a:cubicBezTo>
                      <a:pt x="4069" y="8969"/>
                      <a:pt x="4432" y="8414"/>
                      <a:pt x="4822" y="7860"/>
                    </a:cubicBezTo>
                    <a:cubicBezTo>
                      <a:pt x="5108" y="7332"/>
                      <a:pt x="5818" y="6639"/>
                      <a:pt x="6355" y="6033"/>
                    </a:cubicBezTo>
                    <a:cubicBezTo>
                      <a:pt x="6918" y="5410"/>
                      <a:pt x="7489" y="4760"/>
                      <a:pt x="8156" y="4275"/>
                    </a:cubicBezTo>
                    <a:cubicBezTo>
                      <a:pt x="10589" y="2085"/>
                      <a:pt x="13923" y="586"/>
                      <a:pt x="17291" y="180"/>
                    </a:cubicBezTo>
                    <a:cubicBezTo>
                      <a:pt x="20659" y="-262"/>
                      <a:pt x="24011" y="145"/>
                      <a:pt x="27111" y="1028"/>
                    </a:cubicBezTo>
                    <a:cubicBezTo>
                      <a:pt x="30167" y="1981"/>
                      <a:pt x="33137" y="3176"/>
                      <a:pt x="35874" y="4734"/>
                    </a:cubicBezTo>
                    <a:cubicBezTo>
                      <a:pt x="41398" y="7678"/>
                      <a:pt x="46585" y="11454"/>
                      <a:pt x="51217" y="15272"/>
                    </a:cubicBezTo>
                    <a:lnTo>
                      <a:pt x="54889" y="17991"/>
                    </a:lnTo>
                    <a:lnTo>
                      <a:pt x="58560" y="20979"/>
                    </a:lnTo>
                    <a:cubicBezTo>
                      <a:pt x="60933" y="23022"/>
                      <a:pt x="63245" y="25126"/>
                      <a:pt x="65375" y="27464"/>
                    </a:cubicBezTo>
                    <a:cubicBezTo>
                      <a:pt x="67557" y="29707"/>
                      <a:pt x="69488" y="32279"/>
                      <a:pt x="71168" y="34972"/>
                    </a:cubicBezTo>
                    <a:cubicBezTo>
                      <a:pt x="72822" y="37743"/>
                      <a:pt x="74077" y="40895"/>
                      <a:pt x="74519" y="44254"/>
                    </a:cubicBezTo>
                    <a:cubicBezTo>
                      <a:pt x="74978" y="47623"/>
                      <a:pt x="74363" y="51216"/>
                      <a:pt x="72882" y="54143"/>
                    </a:cubicBezTo>
                    <a:cubicBezTo>
                      <a:pt x="71428" y="57096"/>
                      <a:pt x="69454" y="59512"/>
                      <a:pt x="67211" y="61434"/>
                    </a:cubicBezTo>
                    <a:cubicBezTo>
                      <a:pt x="66674" y="61884"/>
                      <a:pt x="66336" y="62291"/>
                      <a:pt x="65652" y="62742"/>
                    </a:cubicBezTo>
                    <a:cubicBezTo>
                      <a:pt x="64994" y="63201"/>
                      <a:pt x="64336" y="63642"/>
                      <a:pt x="63678" y="64075"/>
                    </a:cubicBezTo>
                    <a:cubicBezTo>
                      <a:pt x="63020" y="64560"/>
                      <a:pt x="62327" y="64811"/>
                      <a:pt x="61660" y="65149"/>
                    </a:cubicBezTo>
                    <a:cubicBezTo>
                      <a:pt x="60985" y="65443"/>
                      <a:pt x="60353" y="65816"/>
                      <a:pt x="59625" y="65989"/>
                    </a:cubicBezTo>
                    <a:cubicBezTo>
                      <a:pt x="56820" y="67002"/>
                      <a:pt x="53902" y="67123"/>
                      <a:pt x="51226" y="66924"/>
                    </a:cubicBezTo>
                    <a:cubicBezTo>
                      <a:pt x="45901" y="66248"/>
                      <a:pt x="41666" y="64127"/>
                      <a:pt x="38324" y="62023"/>
                    </a:cubicBezTo>
                    <a:cubicBezTo>
                      <a:pt x="34990" y="59867"/>
                      <a:pt x="32375" y="57702"/>
                      <a:pt x="30332" y="55823"/>
                    </a:cubicBezTo>
                    <a:cubicBezTo>
                      <a:pt x="28314" y="53927"/>
                      <a:pt x="26807" y="52377"/>
                      <a:pt x="25820" y="51311"/>
                    </a:cubicBezTo>
                    <a:cubicBezTo>
                      <a:pt x="25206" y="50645"/>
                      <a:pt x="24790" y="50194"/>
                      <a:pt x="24556" y="49918"/>
                    </a:cubicBezTo>
                    <a:close/>
                    <a:moveTo>
                      <a:pt x="27976" y="46081"/>
                    </a:moveTo>
                    <a:cubicBezTo>
                      <a:pt x="27976" y="46081"/>
                      <a:pt x="28522" y="46575"/>
                      <a:pt x="29570" y="47493"/>
                    </a:cubicBezTo>
                    <a:cubicBezTo>
                      <a:pt x="30591" y="48454"/>
                      <a:pt x="32124" y="49822"/>
                      <a:pt x="34116" y="51407"/>
                    </a:cubicBezTo>
                    <a:cubicBezTo>
                      <a:pt x="36099" y="53061"/>
                      <a:pt x="38584" y="54922"/>
                      <a:pt x="41563" y="56645"/>
                    </a:cubicBezTo>
                    <a:cubicBezTo>
                      <a:pt x="44533" y="58369"/>
                      <a:pt x="48040" y="60031"/>
                      <a:pt x="51850" y="60438"/>
                    </a:cubicBezTo>
                    <a:cubicBezTo>
                      <a:pt x="53729" y="60490"/>
                      <a:pt x="55642" y="60455"/>
                      <a:pt x="57521" y="59797"/>
                    </a:cubicBezTo>
                    <a:cubicBezTo>
                      <a:pt x="58015" y="59728"/>
                      <a:pt x="58439" y="59425"/>
                      <a:pt x="58907" y="59243"/>
                    </a:cubicBezTo>
                    <a:cubicBezTo>
                      <a:pt x="59366" y="59009"/>
                      <a:pt x="59894" y="58854"/>
                      <a:pt x="60240" y="58568"/>
                    </a:cubicBezTo>
                    <a:lnTo>
                      <a:pt x="61496" y="57771"/>
                    </a:lnTo>
                    <a:cubicBezTo>
                      <a:pt x="61903" y="57555"/>
                      <a:pt x="62440" y="56975"/>
                      <a:pt x="62933" y="56585"/>
                    </a:cubicBezTo>
                    <a:cubicBezTo>
                      <a:pt x="66371" y="53589"/>
                      <a:pt x="69047" y="49536"/>
                      <a:pt x="68475" y="44895"/>
                    </a:cubicBezTo>
                    <a:cubicBezTo>
                      <a:pt x="68059" y="40262"/>
                      <a:pt x="65046" y="35387"/>
                      <a:pt x="61271" y="31145"/>
                    </a:cubicBezTo>
                    <a:cubicBezTo>
                      <a:pt x="59400" y="28988"/>
                      <a:pt x="57236" y="26997"/>
                      <a:pt x="55036" y="25057"/>
                    </a:cubicBezTo>
                    <a:lnTo>
                      <a:pt x="51659" y="22234"/>
                    </a:lnTo>
                    <a:lnTo>
                      <a:pt x="48014" y="19472"/>
                    </a:lnTo>
                    <a:cubicBezTo>
                      <a:pt x="43199" y="15601"/>
                      <a:pt x="38445" y="12225"/>
                      <a:pt x="33319" y="9618"/>
                    </a:cubicBezTo>
                    <a:cubicBezTo>
                      <a:pt x="28262" y="7046"/>
                      <a:pt x="22781" y="5358"/>
                      <a:pt x="18166" y="6163"/>
                    </a:cubicBezTo>
                    <a:cubicBezTo>
                      <a:pt x="15880" y="6518"/>
                      <a:pt x="13888" y="7488"/>
                      <a:pt x="12269" y="9047"/>
                    </a:cubicBezTo>
                    <a:cubicBezTo>
                      <a:pt x="11801" y="9367"/>
                      <a:pt x="11498" y="9791"/>
                      <a:pt x="11169" y="10172"/>
                    </a:cubicBezTo>
                    <a:cubicBezTo>
                      <a:pt x="10840" y="10605"/>
                      <a:pt x="10485" y="10804"/>
                      <a:pt x="10113" y="11445"/>
                    </a:cubicBezTo>
                    <a:cubicBezTo>
                      <a:pt x="9740" y="11999"/>
                      <a:pt x="9368" y="12571"/>
                      <a:pt x="8996" y="13116"/>
                    </a:cubicBezTo>
                    <a:lnTo>
                      <a:pt x="8874" y="13333"/>
                    </a:lnTo>
                    <a:lnTo>
                      <a:pt x="8805" y="13428"/>
                    </a:lnTo>
                    <a:cubicBezTo>
                      <a:pt x="8857" y="13367"/>
                      <a:pt x="8675" y="13645"/>
                      <a:pt x="8892" y="13307"/>
                    </a:cubicBezTo>
                    <a:lnTo>
                      <a:pt x="8874" y="13342"/>
                    </a:lnTo>
                    <a:lnTo>
                      <a:pt x="8684" y="13740"/>
                    </a:lnTo>
                    <a:lnTo>
                      <a:pt x="8312" y="14510"/>
                    </a:lnTo>
                    <a:cubicBezTo>
                      <a:pt x="7212" y="16528"/>
                      <a:pt x="6744" y="18572"/>
                      <a:pt x="6580" y="20554"/>
                    </a:cubicBezTo>
                    <a:cubicBezTo>
                      <a:pt x="6424" y="22529"/>
                      <a:pt x="6883" y="24391"/>
                      <a:pt x="7428" y="26191"/>
                    </a:cubicBezTo>
                    <a:cubicBezTo>
                      <a:pt x="8771" y="29768"/>
                      <a:pt x="11264" y="32755"/>
                      <a:pt x="13689" y="35188"/>
                    </a:cubicBezTo>
                    <a:cubicBezTo>
                      <a:pt x="16122" y="37630"/>
                      <a:pt x="18573" y="39544"/>
                      <a:pt x="20677" y="41050"/>
                    </a:cubicBezTo>
                    <a:cubicBezTo>
                      <a:pt x="22738" y="42601"/>
                      <a:pt x="24348" y="43657"/>
                      <a:pt x="25604" y="44445"/>
                    </a:cubicBezTo>
                    <a:cubicBezTo>
                      <a:pt x="26790" y="45233"/>
                      <a:pt x="27440" y="45648"/>
                      <a:pt x="27440" y="45648"/>
                    </a:cubicBezTo>
                    <a:cubicBezTo>
                      <a:pt x="27604" y="45770"/>
                      <a:pt x="27760" y="45882"/>
                      <a:pt x="27916" y="46012"/>
                    </a:cubicBezTo>
                    <a:lnTo>
                      <a:pt x="27976" y="46081"/>
                    </a:lnTo>
                    <a:close/>
                  </a:path>
                </a:pathLst>
              </a:custGeom>
              <a:grpFill/>
              <a:ln w="8653" cap="flat">
                <a:noFill/>
                <a:prstDash val="solid"/>
                <a:miter/>
              </a:ln>
            </p:spPr>
            <p:txBody>
              <a:bodyPr rtlCol="0" anchor="ctr"/>
              <a:lstStyle/>
              <a:p>
                <a:endParaRPr lang="en-IN" dirty="0"/>
              </a:p>
            </p:txBody>
          </p:sp>
          <p:sp>
            <p:nvSpPr>
              <p:cNvPr id="603" name="Freeform: Shape 602">
                <a:extLst>
                  <a:ext uri="{FF2B5EF4-FFF2-40B4-BE49-F238E27FC236}">
                    <a16:creationId xmlns:a16="http://schemas.microsoft.com/office/drawing/2014/main" id="{598689A6-FFE2-4470-9114-26B1FB251428}"/>
                  </a:ext>
                </a:extLst>
              </p:cNvPr>
              <p:cNvSpPr/>
              <p:nvPr/>
            </p:nvSpPr>
            <p:spPr>
              <a:xfrm>
                <a:off x="-1004377" y="3424645"/>
                <a:ext cx="65623" cy="75644"/>
              </a:xfrm>
              <a:custGeom>
                <a:avLst/>
                <a:gdLst>
                  <a:gd name="connsiteX0" fmla="*/ 15907 w 65623"/>
                  <a:gd name="connsiteY0" fmla="*/ 49954 h 75644"/>
                  <a:gd name="connsiteX1" fmla="*/ 14574 w 65623"/>
                  <a:gd name="connsiteY1" fmla="*/ 48646 h 75644"/>
                  <a:gd name="connsiteX2" fmla="*/ 10245 w 65623"/>
                  <a:gd name="connsiteY2" fmla="*/ 43935 h 75644"/>
                  <a:gd name="connsiteX3" fmla="*/ 4382 w 65623"/>
                  <a:gd name="connsiteY3" fmla="*/ 35701 h 75644"/>
                  <a:gd name="connsiteX4" fmla="*/ 18 w 65623"/>
                  <a:gd name="connsiteY4" fmla="*/ 22600 h 75644"/>
                  <a:gd name="connsiteX5" fmla="*/ 1291 w 65623"/>
                  <a:gd name="connsiteY5" fmla="*/ 14269 h 75644"/>
                  <a:gd name="connsiteX6" fmla="*/ 6166 w 65623"/>
                  <a:gd name="connsiteY6" fmla="*/ 6866 h 75644"/>
                  <a:gd name="connsiteX7" fmla="*/ 6945 w 65623"/>
                  <a:gd name="connsiteY7" fmla="*/ 6061 h 75644"/>
                  <a:gd name="connsiteX8" fmla="*/ 7326 w 65623"/>
                  <a:gd name="connsiteY8" fmla="*/ 5662 h 75644"/>
                  <a:gd name="connsiteX9" fmla="*/ 7387 w 65623"/>
                  <a:gd name="connsiteY9" fmla="*/ 5619 h 75644"/>
                  <a:gd name="connsiteX10" fmla="*/ 7603 w 65623"/>
                  <a:gd name="connsiteY10" fmla="*/ 5429 h 75644"/>
                  <a:gd name="connsiteX11" fmla="*/ 7690 w 65623"/>
                  <a:gd name="connsiteY11" fmla="*/ 5359 h 75644"/>
                  <a:gd name="connsiteX12" fmla="*/ 7889 w 65623"/>
                  <a:gd name="connsiteY12" fmla="*/ 5203 h 75644"/>
                  <a:gd name="connsiteX13" fmla="*/ 9439 w 65623"/>
                  <a:gd name="connsiteY13" fmla="*/ 3948 h 75644"/>
                  <a:gd name="connsiteX14" fmla="*/ 11439 w 65623"/>
                  <a:gd name="connsiteY14" fmla="*/ 2649 h 75644"/>
                  <a:gd name="connsiteX15" fmla="*/ 13691 w 65623"/>
                  <a:gd name="connsiteY15" fmla="*/ 1497 h 75644"/>
                  <a:gd name="connsiteX16" fmla="*/ 23614 w 65623"/>
                  <a:gd name="connsiteY16" fmla="*/ 259 h 75644"/>
                  <a:gd name="connsiteX17" fmla="*/ 32749 w 65623"/>
                  <a:gd name="connsiteY17" fmla="*/ 4000 h 75644"/>
                  <a:gd name="connsiteX18" fmla="*/ 40032 w 65623"/>
                  <a:gd name="connsiteY18" fmla="*/ 10104 h 75644"/>
                  <a:gd name="connsiteX19" fmla="*/ 51652 w 65623"/>
                  <a:gd name="connsiteY19" fmla="*/ 24773 h 75644"/>
                  <a:gd name="connsiteX20" fmla="*/ 54293 w 65623"/>
                  <a:gd name="connsiteY20" fmla="*/ 28384 h 75644"/>
                  <a:gd name="connsiteX21" fmla="*/ 56934 w 65623"/>
                  <a:gd name="connsiteY21" fmla="*/ 32306 h 75644"/>
                  <a:gd name="connsiteX22" fmla="*/ 61524 w 65623"/>
                  <a:gd name="connsiteY22" fmla="*/ 40506 h 75644"/>
                  <a:gd name="connsiteX23" fmla="*/ 64866 w 65623"/>
                  <a:gd name="connsiteY23" fmla="*/ 49417 h 75644"/>
                  <a:gd name="connsiteX24" fmla="*/ 65316 w 65623"/>
                  <a:gd name="connsiteY24" fmla="*/ 59262 h 75644"/>
                  <a:gd name="connsiteX25" fmla="*/ 60840 w 65623"/>
                  <a:gd name="connsiteY25" fmla="*/ 68207 h 75644"/>
                  <a:gd name="connsiteX26" fmla="*/ 53271 w 65623"/>
                  <a:gd name="connsiteY26" fmla="*/ 73506 h 75644"/>
                  <a:gd name="connsiteX27" fmla="*/ 51393 w 65623"/>
                  <a:gd name="connsiteY27" fmla="*/ 74303 h 75644"/>
                  <a:gd name="connsiteX28" fmla="*/ 49115 w 65623"/>
                  <a:gd name="connsiteY28" fmla="*/ 74996 h 75644"/>
                  <a:gd name="connsiteX29" fmla="*/ 46872 w 65623"/>
                  <a:gd name="connsiteY29" fmla="*/ 75411 h 75644"/>
                  <a:gd name="connsiteX30" fmla="*/ 44656 w 65623"/>
                  <a:gd name="connsiteY30" fmla="*/ 75628 h 75644"/>
                  <a:gd name="connsiteX31" fmla="*/ 36360 w 65623"/>
                  <a:gd name="connsiteY31" fmla="*/ 74034 h 75644"/>
                  <a:gd name="connsiteX32" fmla="*/ 25476 w 65623"/>
                  <a:gd name="connsiteY32" fmla="*/ 65557 h 75644"/>
                  <a:gd name="connsiteX33" fmla="*/ 19666 w 65623"/>
                  <a:gd name="connsiteY33" fmla="*/ 57279 h 75644"/>
                  <a:gd name="connsiteX34" fmla="*/ 16695 w 65623"/>
                  <a:gd name="connsiteY34" fmla="*/ 51616 h 75644"/>
                  <a:gd name="connsiteX35" fmla="*/ 15907 w 65623"/>
                  <a:gd name="connsiteY35" fmla="*/ 49954 h 75644"/>
                  <a:gd name="connsiteX36" fmla="*/ 20306 w 65623"/>
                  <a:gd name="connsiteY36" fmla="*/ 47286 h 75644"/>
                  <a:gd name="connsiteX37" fmla="*/ 21397 w 65623"/>
                  <a:gd name="connsiteY37" fmla="*/ 49131 h 75644"/>
                  <a:gd name="connsiteX38" fmla="*/ 24601 w 65623"/>
                  <a:gd name="connsiteY38" fmla="*/ 54205 h 75644"/>
                  <a:gd name="connsiteX39" fmla="*/ 30178 w 65623"/>
                  <a:gd name="connsiteY39" fmla="*/ 61410 h 75644"/>
                  <a:gd name="connsiteX40" fmla="*/ 38897 w 65623"/>
                  <a:gd name="connsiteY40" fmla="*/ 68060 h 75644"/>
                  <a:gd name="connsiteX41" fmla="*/ 44509 w 65623"/>
                  <a:gd name="connsiteY41" fmla="*/ 69116 h 75644"/>
                  <a:gd name="connsiteX42" fmla="*/ 45998 w 65623"/>
                  <a:gd name="connsiteY42" fmla="*/ 68986 h 75644"/>
                  <a:gd name="connsiteX43" fmla="*/ 47487 w 65623"/>
                  <a:gd name="connsiteY43" fmla="*/ 68735 h 75644"/>
                  <a:gd name="connsiteX44" fmla="*/ 48899 w 65623"/>
                  <a:gd name="connsiteY44" fmla="*/ 68354 h 75644"/>
                  <a:gd name="connsiteX45" fmla="*/ 50622 w 65623"/>
                  <a:gd name="connsiteY45" fmla="*/ 67653 h 75644"/>
                  <a:gd name="connsiteX46" fmla="*/ 59368 w 65623"/>
                  <a:gd name="connsiteY46" fmla="*/ 58110 h 75644"/>
                  <a:gd name="connsiteX47" fmla="*/ 56527 w 65623"/>
                  <a:gd name="connsiteY47" fmla="*/ 42844 h 75644"/>
                  <a:gd name="connsiteX48" fmla="*/ 52380 w 65623"/>
                  <a:gd name="connsiteY48" fmla="*/ 35190 h 75644"/>
                  <a:gd name="connsiteX49" fmla="*/ 49972 w 65623"/>
                  <a:gd name="connsiteY49" fmla="*/ 31501 h 75644"/>
                  <a:gd name="connsiteX50" fmla="*/ 47262 w 65623"/>
                  <a:gd name="connsiteY50" fmla="*/ 27691 h 75644"/>
                  <a:gd name="connsiteX51" fmla="*/ 36161 w 65623"/>
                  <a:gd name="connsiteY51" fmla="*/ 14036 h 75644"/>
                  <a:gd name="connsiteX52" fmla="*/ 22714 w 65623"/>
                  <a:gd name="connsiteY52" fmla="*/ 6260 h 75644"/>
                  <a:gd name="connsiteX53" fmla="*/ 16228 w 65623"/>
                  <a:gd name="connsiteY53" fmla="*/ 7273 h 75644"/>
                  <a:gd name="connsiteX54" fmla="*/ 14843 w 65623"/>
                  <a:gd name="connsiteY54" fmla="*/ 8017 h 75644"/>
                  <a:gd name="connsiteX55" fmla="*/ 13448 w 65623"/>
                  <a:gd name="connsiteY55" fmla="*/ 8944 h 75644"/>
                  <a:gd name="connsiteX56" fmla="*/ 11890 w 65623"/>
                  <a:gd name="connsiteY56" fmla="*/ 10208 h 75644"/>
                  <a:gd name="connsiteX57" fmla="*/ 11708 w 65623"/>
                  <a:gd name="connsiteY57" fmla="*/ 10364 h 75644"/>
                  <a:gd name="connsiteX58" fmla="*/ 11613 w 65623"/>
                  <a:gd name="connsiteY58" fmla="*/ 10434 h 75644"/>
                  <a:gd name="connsiteX59" fmla="*/ 11734 w 65623"/>
                  <a:gd name="connsiteY59" fmla="*/ 10364 h 75644"/>
                  <a:gd name="connsiteX60" fmla="*/ 11691 w 65623"/>
                  <a:gd name="connsiteY60" fmla="*/ 10381 h 75644"/>
                  <a:gd name="connsiteX61" fmla="*/ 11405 w 65623"/>
                  <a:gd name="connsiteY61" fmla="*/ 10702 h 75644"/>
                  <a:gd name="connsiteX62" fmla="*/ 10816 w 65623"/>
                  <a:gd name="connsiteY62" fmla="*/ 11308 h 75644"/>
                  <a:gd name="connsiteX63" fmla="*/ 7387 w 65623"/>
                  <a:gd name="connsiteY63" fmla="*/ 16581 h 75644"/>
                  <a:gd name="connsiteX64" fmla="*/ 6538 w 65623"/>
                  <a:gd name="connsiteY64" fmla="*/ 22227 h 75644"/>
                  <a:gd name="connsiteX65" fmla="*/ 9872 w 65623"/>
                  <a:gd name="connsiteY65" fmla="*/ 32661 h 75644"/>
                  <a:gd name="connsiteX66" fmla="*/ 14799 w 65623"/>
                  <a:gd name="connsiteY66" fmla="*/ 40307 h 75644"/>
                  <a:gd name="connsiteX67" fmla="*/ 18505 w 65623"/>
                  <a:gd name="connsiteY67" fmla="*/ 45027 h 75644"/>
                  <a:gd name="connsiteX68" fmla="*/ 19908 w 65623"/>
                  <a:gd name="connsiteY68" fmla="*/ 46715 h 75644"/>
                  <a:gd name="connsiteX69" fmla="*/ 20263 w 65623"/>
                  <a:gd name="connsiteY69" fmla="*/ 47208 h 75644"/>
                  <a:gd name="connsiteX70" fmla="*/ 20306 w 65623"/>
                  <a:gd name="connsiteY70" fmla="*/ 47286 h 7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5623" h="75644">
                    <a:moveTo>
                      <a:pt x="15907" y="49954"/>
                    </a:moveTo>
                    <a:cubicBezTo>
                      <a:pt x="15665" y="49702"/>
                      <a:pt x="15206" y="49261"/>
                      <a:pt x="14574" y="48646"/>
                    </a:cubicBezTo>
                    <a:cubicBezTo>
                      <a:pt x="13613" y="47676"/>
                      <a:pt x="12028" y="46031"/>
                      <a:pt x="10245" y="43935"/>
                    </a:cubicBezTo>
                    <a:cubicBezTo>
                      <a:pt x="8452" y="41840"/>
                      <a:pt x="6391" y="39130"/>
                      <a:pt x="4382" y="35701"/>
                    </a:cubicBezTo>
                    <a:cubicBezTo>
                      <a:pt x="2425" y="32272"/>
                      <a:pt x="494" y="27959"/>
                      <a:pt x="18" y="22600"/>
                    </a:cubicBezTo>
                    <a:cubicBezTo>
                      <a:pt x="-77" y="19932"/>
                      <a:pt x="183" y="17023"/>
                      <a:pt x="1291" y="14269"/>
                    </a:cubicBezTo>
                    <a:cubicBezTo>
                      <a:pt x="2391" y="11551"/>
                      <a:pt x="4027" y="8927"/>
                      <a:pt x="6166" y="6866"/>
                    </a:cubicBezTo>
                    <a:lnTo>
                      <a:pt x="6945" y="6061"/>
                    </a:lnTo>
                    <a:lnTo>
                      <a:pt x="7326" y="5662"/>
                    </a:lnTo>
                    <a:lnTo>
                      <a:pt x="7387" y="5619"/>
                    </a:lnTo>
                    <a:lnTo>
                      <a:pt x="7603" y="5429"/>
                    </a:lnTo>
                    <a:lnTo>
                      <a:pt x="7690" y="5359"/>
                    </a:lnTo>
                    <a:lnTo>
                      <a:pt x="7889" y="5203"/>
                    </a:lnTo>
                    <a:lnTo>
                      <a:pt x="9439" y="3948"/>
                    </a:lnTo>
                    <a:cubicBezTo>
                      <a:pt x="9889" y="3541"/>
                      <a:pt x="10764" y="3047"/>
                      <a:pt x="11439" y="2649"/>
                    </a:cubicBezTo>
                    <a:cubicBezTo>
                      <a:pt x="12175" y="2207"/>
                      <a:pt x="12911" y="1757"/>
                      <a:pt x="13691" y="1497"/>
                    </a:cubicBezTo>
                    <a:cubicBezTo>
                      <a:pt x="16670" y="129"/>
                      <a:pt x="20289" y="-347"/>
                      <a:pt x="23614" y="259"/>
                    </a:cubicBezTo>
                    <a:cubicBezTo>
                      <a:pt x="26965" y="848"/>
                      <a:pt x="30039" y="2216"/>
                      <a:pt x="32749" y="4000"/>
                    </a:cubicBezTo>
                    <a:cubicBezTo>
                      <a:pt x="35399" y="5792"/>
                      <a:pt x="37876" y="7818"/>
                      <a:pt x="40032" y="10104"/>
                    </a:cubicBezTo>
                    <a:cubicBezTo>
                      <a:pt x="44474" y="14573"/>
                      <a:pt x="48241" y="19578"/>
                      <a:pt x="51652" y="24773"/>
                    </a:cubicBezTo>
                    <a:lnTo>
                      <a:pt x="54293" y="28384"/>
                    </a:lnTo>
                    <a:lnTo>
                      <a:pt x="56934" y="32306"/>
                    </a:lnTo>
                    <a:cubicBezTo>
                      <a:pt x="58597" y="34947"/>
                      <a:pt x="60190" y="37649"/>
                      <a:pt x="61524" y="40506"/>
                    </a:cubicBezTo>
                    <a:cubicBezTo>
                      <a:pt x="62961" y="43295"/>
                      <a:pt x="64043" y="46308"/>
                      <a:pt x="64866" y="49417"/>
                    </a:cubicBezTo>
                    <a:cubicBezTo>
                      <a:pt x="65619" y="52525"/>
                      <a:pt x="65888" y="55911"/>
                      <a:pt x="65316" y="59262"/>
                    </a:cubicBezTo>
                    <a:cubicBezTo>
                      <a:pt x="64771" y="62596"/>
                      <a:pt x="63126" y="65860"/>
                      <a:pt x="60840" y="68207"/>
                    </a:cubicBezTo>
                    <a:cubicBezTo>
                      <a:pt x="58580" y="70588"/>
                      <a:pt x="55982" y="72337"/>
                      <a:pt x="53271" y="73506"/>
                    </a:cubicBezTo>
                    <a:cubicBezTo>
                      <a:pt x="52639" y="73766"/>
                      <a:pt x="52189" y="74069"/>
                      <a:pt x="51393" y="74303"/>
                    </a:cubicBezTo>
                    <a:cubicBezTo>
                      <a:pt x="50622" y="74545"/>
                      <a:pt x="49860" y="74779"/>
                      <a:pt x="49115" y="74996"/>
                    </a:cubicBezTo>
                    <a:cubicBezTo>
                      <a:pt x="48353" y="75264"/>
                      <a:pt x="47617" y="75290"/>
                      <a:pt x="46872" y="75411"/>
                    </a:cubicBezTo>
                    <a:cubicBezTo>
                      <a:pt x="46128" y="75498"/>
                      <a:pt x="45409" y="75697"/>
                      <a:pt x="44656" y="75628"/>
                    </a:cubicBezTo>
                    <a:cubicBezTo>
                      <a:pt x="41677" y="75766"/>
                      <a:pt x="38854" y="75022"/>
                      <a:pt x="36360" y="74034"/>
                    </a:cubicBezTo>
                    <a:cubicBezTo>
                      <a:pt x="31477" y="71800"/>
                      <a:pt x="28074" y="68545"/>
                      <a:pt x="25476" y="65557"/>
                    </a:cubicBezTo>
                    <a:cubicBezTo>
                      <a:pt x="22921" y="62492"/>
                      <a:pt x="21068" y="59652"/>
                      <a:pt x="19666" y="57279"/>
                    </a:cubicBezTo>
                    <a:cubicBezTo>
                      <a:pt x="18289" y="54872"/>
                      <a:pt x="17319" y="52941"/>
                      <a:pt x="16695" y="51616"/>
                    </a:cubicBezTo>
                    <a:cubicBezTo>
                      <a:pt x="16323" y="50854"/>
                      <a:pt x="16055" y="50283"/>
                      <a:pt x="15907" y="49954"/>
                    </a:cubicBezTo>
                    <a:close/>
                    <a:moveTo>
                      <a:pt x="20306" y="47286"/>
                    </a:moveTo>
                    <a:cubicBezTo>
                      <a:pt x="20306" y="47286"/>
                      <a:pt x="20679" y="47927"/>
                      <a:pt x="21397" y="49131"/>
                    </a:cubicBezTo>
                    <a:cubicBezTo>
                      <a:pt x="22090" y="50361"/>
                      <a:pt x="23155" y="52092"/>
                      <a:pt x="24601" y="54205"/>
                    </a:cubicBezTo>
                    <a:cubicBezTo>
                      <a:pt x="26004" y="56352"/>
                      <a:pt x="27831" y="58872"/>
                      <a:pt x="30178" y="61410"/>
                    </a:cubicBezTo>
                    <a:cubicBezTo>
                      <a:pt x="32507" y="63947"/>
                      <a:pt x="35390" y="66536"/>
                      <a:pt x="38897" y="68060"/>
                    </a:cubicBezTo>
                    <a:cubicBezTo>
                      <a:pt x="40672" y="68666"/>
                      <a:pt x="42534" y="69185"/>
                      <a:pt x="44509" y="69116"/>
                    </a:cubicBezTo>
                    <a:cubicBezTo>
                      <a:pt x="45011" y="69185"/>
                      <a:pt x="45496" y="69038"/>
                      <a:pt x="45998" y="68986"/>
                    </a:cubicBezTo>
                    <a:cubicBezTo>
                      <a:pt x="46500" y="68908"/>
                      <a:pt x="47054" y="68917"/>
                      <a:pt x="47487" y="68735"/>
                    </a:cubicBezTo>
                    <a:lnTo>
                      <a:pt x="48899" y="68354"/>
                    </a:lnTo>
                    <a:cubicBezTo>
                      <a:pt x="49375" y="68259"/>
                      <a:pt x="50050" y="67869"/>
                      <a:pt x="50622" y="67653"/>
                    </a:cubicBezTo>
                    <a:cubicBezTo>
                      <a:pt x="54796" y="65782"/>
                      <a:pt x="58545" y="62700"/>
                      <a:pt x="59368" y="58110"/>
                    </a:cubicBezTo>
                    <a:cubicBezTo>
                      <a:pt x="60346" y="53547"/>
                      <a:pt x="58891" y="48014"/>
                      <a:pt x="56527" y="42844"/>
                    </a:cubicBezTo>
                    <a:cubicBezTo>
                      <a:pt x="55393" y="40238"/>
                      <a:pt x="53886" y="37710"/>
                      <a:pt x="52380" y="35190"/>
                    </a:cubicBezTo>
                    <a:lnTo>
                      <a:pt x="49972" y="31501"/>
                    </a:lnTo>
                    <a:lnTo>
                      <a:pt x="47262" y="27691"/>
                    </a:lnTo>
                    <a:cubicBezTo>
                      <a:pt x="43902" y="22747"/>
                      <a:pt x="40266" y="17993"/>
                      <a:pt x="36161" y="14036"/>
                    </a:cubicBezTo>
                    <a:cubicBezTo>
                      <a:pt x="32091" y="10096"/>
                      <a:pt x="27346" y="6849"/>
                      <a:pt x="22714" y="6260"/>
                    </a:cubicBezTo>
                    <a:cubicBezTo>
                      <a:pt x="20410" y="5931"/>
                      <a:pt x="18220" y="6277"/>
                      <a:pt x="16228" y="7273"/>
                    </a:cubicBezTo>
                    <a:cubicBezTo>
                      <a:pt x="15691" y="7455"/>
                      <a:pt x="15284" y="7758"/>
                      <a:pt x="14843" y="8017"/>
                    </a:cubicBezTo>
                    <a:cubicBezTo>
                      <a:pt x="14401" y="8338"/>
                      <a:pt x="14003" y="8424"/>
                      <a:pt x="13448" y="8944"/>
                    </a:cubicBezTo>
                    <a:lnTo>
                      <a:pt x="11890" y="10208"/>
                    </a:lnTo>
                    <a:lnTo>
                      <a:pt x="11708" y="10364"/>
                    </a:lnTo>
                    <a:lnTo>
                      <a:pt x="11613" y="10434"/>
                    </a:lnTo>
                    <a:cubicBezTo>
                      <a:pt x="11448" y="10572"/>
                      <a:pt x="11777" y="10295"/>
                      <a:pt x="11734" y="10364"/>
                    </a:cubicBezTo>
                    <a:lnTo>
                      <a:pt x="11691" y="10381"/>
                    </a:lnTo>
                    <a:lnTo>
                      <a:pt x="11405" y="10702"/>
                    </a:lnTo>
                    <a:lnTo>
                      <a:pt x="10816" y="11308"/>
                    </a:lnTo>
                    <a:cubicBezTo>
                      <a:pt x="9179" y="12919"/>
                      <a:pt x="8132" y="14754"/>
                      <a:pt x="7387" y="16581"/>
                    </a:cubicBezTo>
                    <a:cubicBezTo>
                      <a:pt x="6668" y="18426"/>
                      <a:pt x="6547" y="20348"/>
                      <a:pt x="6538" y="22227"/>
                    </a:cubicBezTo>
                    <a:cubicBezTo>
                      <a:pt x="6772" y="26028"/>
                      <a:pt x="8270" y="29631"/>
                      <a:pt x="9872" y="32661"/>
                    </a:cubicBezTo>
                    <a:cubicBezTo>
                      <a:pt x="11474" y="35727"/>
                      <a:pt x="13240" y="38272"/>
                      <a:pt x="14799" y="40307"/>
                    </a:cubicBezTo>
                    <a:cubicBezTo>
                      <a:pt x="16332" y="42403"/>
                      <a:pt x="17535" y="43892"/>
                      <a:pt x="18505" y="45027"/>
                    </a:cubicBezTo>
                    <a:cubicBezTo>
                      <a:pt x="19423" y="46126"/>
                      <a:pt x="19908" y="46715"/>
                      <a:pt x="19908" y="46715"/>
                    </a:cubicBezTo>
                    <a:cubicBezTo>
                      <a:pt x="20047" y="46871"/>
                      <a:pt x="20150" y="47018"/>
                      <a:pt x="20263" y="47208"/>
                    </a:cubicBezTo>
                    <a:lnTo>
                      <a:pt x="20306" y="47286"/>
                    </a:lnTo>
                    <a:close/>
                  </a:path>
                </a:pathLst>
              </a:custGeom>
              <a:grpFill/>
              <a:ln w="8653" cap="flat">
                <a:noFill/>
                <a:prstDash val="solid"/>
                <a:miter/>
              </a:ln>
            </p:spPr>
            <p:txBody>
              <a:bodyPr rtlCol="0" anchor="ctr"/>
              <a:lstStyle/>
              <a:p>
                <a:endParaRPr lang="en-IN" dirty="0"/>
              </a:p>
            </p:txBody>
          </p:sp>
          <p:sp>
            <p:nvSpPr>
              <p:cNvPr id="604" name="Freeform: Shape 603">
                <a:extLst>
                  <a:ext uri="{FF2B5EF4-FFF2-40B4-BE49-F238E27FC236}">
                    <a16:creationId xmlns:a16="http://schemas.microsoft.com/office/drawing/2014/main" id="{ED5F1505-610C-4220-B07D-3B532BE66D83}"/>
                  </a:ext>
                </a:extLst>
              </p:cNvPr>
              <p:cNvSpPr/>
              <p:nvPr/>
            </p:nvSpPr>
            <p:spPr>
              <a:xfrm>
                <a:off x="-928655" y="3562012"/>
                <a:ext cx="54730" cy="80833"/>
              </a:xfrm>
              <a:custGeom>
                <a:avLst/>
                <a:gdLst>
                  <a:gd name="connsiteX0" fmla="*/ 7761 w 54730"/>
                  <a:gd name="connsiteY0" fmla="*/ 47079 h 80833"/>
                  <a:gd name="connsiteX1" fmla="*/ 6869 w 54730"/>
                  <a:gd name="connsiteY1" fmla="*/ 45460 h 80833"/>
                  <a:gd name="connsiteX2" fmla="*/ 4107 w 54730"/>
                  <a:gd name="connsiteY2" fmla="*/ 39684 h 80833"/>
                  <a:gd name="connsiteX3" fmla="*/ 929 w 54730"/>
                  <a:gd name="connsiteY3" fmla="*/ 30082 h 80833"/>
                  <a:gd name="connsiteX4" fmla="*/ 635 w 54730"/>
                  <a:gd name="connsiteY4" fmla="*/ 16279 h 80833"/>
                  <a:gd name="connsiteX5" fmla="*/ 4315 w 54730"/>
                  <a:gd name="connsiteY5" fmla="*/ 8685 h 80833"/>
                  <a:gd name="connsiteX6" fmla="*/ 11147 w 54730"/>
                  <a:gd name="connsiteY6" fmla="*/ 3056 h 80833"/>
                  <a:gd name="connsiteX7" fmla="*/ 12117 w 54730"/>
                  <a:gd name="connsiteY7" fmla="*/ 2520 h 80833"/>
                  <a:gd name="connsiteX8" fmla="*/ 12619 w 54730"/>
                  <a:gd name="connsiteY8" fmla="*/ 2243 h 80833"/>
                  <a:gd name="connsiteX9" fmla="*/ 12688 w 54730"/>
                  <a:gd name="connsiteY9" fmla="*/ 2208 h 80833"/>
                  <a:gd name="connsiteX10" fmla="*/ 12930 w 54730"/>
                  <a:gd name="connsiteY10" fmla="*/ 2104 h 80833"/>
                  <a:gd name="connsiteX11" fmla="*/ 13060 w 54730"/>
                  <a:gd name="connsiteY11" fmla="*/ 2035 h 80833"/>
                  <a:gd name="connsiteX12" fmla="*/ 13277 w 54730"/>
                  <a:gd name="connsiteY12" fmla="*/ 1965 h 80833"/>
                  <a:gd name="connsiteX13" fmla="*/ 15139 w 54730"/>
                  <a:gd name="connsiteY13" fmla="*/ 1221 h 80833"/>
                  <a:gd name="connsiteX14" fmla="*/ 17442 w 54730"/>
                  <a:gd name="connsiteY14" fmla="*/ 563 h 80833"/>
                  <a:gd name="connsiteX15" fmla="*/ 19918 w 54730"/>
                  <a:gd name="connsiteY15" fmla="*/ 138 h 80833"/>
                  <a:gd name="connsiteX16" fmla="*/ 29772 w 54730"/>
                  <a:gd name="connsiteY16" fmla="*/ 1896 h 80833"/>
                  <a:gd name="connsiteX17" fmla="*/ 37401 w 54730"/>
                  <a:gd name="connsiteY17" fmla="*/ 8122 h 80833"/>
                  <a:gd name="connsiteX18" fmla="*/ 42562 w 54730"/>
                  <a:gd name="connsiteY18" fmla="*/ 16123 h 80833"/>
                  <a:gd name="connsiteX19" fmla="*/ 49351 w 54730"/>
                  <a:gd name="connsiteY19" fmla="*/ 33562 h 80833"/>
                  <a:gd name="connsiteX20" fmla="*/ 50797 w 54730"/>
                  <a:gd name="connsiteY20" fmla="*/ 37797 h 80833"/>
                  <a:gd name="connsiteX21" fmla="*/ 52147 w 54730"/>
                  <a:gd name="connsiteY21" fmla="*/ 42317 h 80833"/>
                  <a:gd name="connsiteX22" fmla="*/ 54139 w 54730"/>
                  <a:gd name="connsiteY22" fmla="*/ 51504 h 80833"/>
                  <a:gd name="connsiteX23" fmla="*/ 54685 w 54730"/>
                  <a:gd name="connsiteY23" fmla="*/ 61012 h 80833"/>
                  <a:gd name="connsiteX24" fmla="*/ 52217 w 54730"/>
                  <a:gd name="connsiteY24" fmla="*/ 70546 h 80833"/>
                  <a:gd name="connsiteX25" fmla="*/ 45307 w 54730"/>
                  <a:gd name="connsiteY25" fmla="*/ 77793 h 80833"/>
                  <a:gd name="connsiteX26" fmla="*/ 36509 w 54730"/>
                  <a:gd name="connsiteY26" fmla="*/ 80616 h 80833"/>
                  <a:gd name="connsiteX27" fmla="*/ 34474 w 54730"/>
                  <a:gd name="connsiteY27" fmla="*/ 80832 h 80833"/>
                  <a:gd name="connsiteX28" fmla="*/ 32102 w 54730"/>
                  <a:gd name="connsiteY28" fmla="*/ 80815 h 80833"/>
                  <a:gd name="connsiteX29" fmla="*/ 29833 w 54730"/>
                  <a:gd name="connsiteY29" fmla="*/ 80573 h 80833"/>
                  <a:gd name="connsiteX30" fmla="*/ 27660 w 54730"/>
                  <a:gd name="connsiteY30" fmla="*/ 80105 h 80833"/>
                  <a:gd name="connsiteX31" fmla="*/ 20204 w 54730"/>
                  <a:gd name="connsiteY31" fmla="*/ 76156 h 80833"/>
                  <a:gd name="connsiteX32" fmla="*/ 12307 w 54730"/>
                  <a:gd name="connsiteY32" fmla="*/ 64830 h 80833"/>
                  <a:gd name="connsiteX33" fmla="*/ 9198 w 54730"/>
                  <a:gd name="connsiteY33" fmla="*/ 55227 h 80833"/>
                  <a:gd name="connsiteX34" fmla="*/ 8021 w 54730"/>
                  <a:gd name="connsiteY34" fmla="*/ 48932 h 80833"/>
                  <a:gd name="connsiteX35" fmla="*/ 7761 w 54730"/>
                  <a:gd name="connsiteY35" fmla="*/ 47079 h 80833"/>
                  <a:gd name="connsiteX36" fmla="*/ 12757 w 54730"/>
                  <a:gd name="connsiteY36" fmla="*/ 45850 h 80833"/>
                  <a:gd name="connsiteX37" fmla="*/ 13268 w 54730"/>
                  <a:gd name="connsiteY37" fmla="*/ 47919 h 80833"/>
                  <a:gd name="connsiteX38" fmla="*/ 14827 w 54730"/>
                  <a:gd name="connsiteY38" fmla="*/ 53704 h 80833"/>
                  <a:gd name="connsiteX39" fmla="*/ 18031 w 54730"/>
                  <a:gd name="connsiteY39" fmla="*/ 62241 h 80833"/>
                  <a:gd name="connsiteX40" fmla="*/ 24395 w 54730"/>
                  <a:gd name="connsiteY40" fmla="*/ 71151 h 80833"/>
                  <a:gd name="connsiteX41" fmla="*/ 29443 w 54730"/>
                  <a:gd name="connsiteY41" fmla="*/ 73836 h 80833"/>
                  <a:gd name="connsiteX42" fmla="*/ 30933 w 54730"/>
                  <a:gd name="connsiteY42" fmla="*/ 74139 h 80833"/>
                  <a:gd name="connsiteX43" fmla="*/ 32405 w 54730"/>
                  <a:gd name="connsiteY43" fmla="*/ 74347 h 80833"/>
                  <a:gd name="connsiteX44" fmla="*/ 33868 w 54730"/>
                  <a:gd name="connsiteY44" fmla="*/ 74399 h 80833"/>
                  <a:gd name="connsiteX45" fmla="*/ 35730 w 54730"/>
                  <a:gd name="connsiteY45" fmla="*/ 74217 h 80833"/>
                  <a:gd name="connsiteX46" fmla="*/ 46891 w 54730"/>
                  <a:gd name="connsiteY46" fmla="*/ 67697 h 80833"/>
                  <a:gd name="connsiteX47" fmla="*/ 48684 w 54730"/>
                  <a:gd name="connsiteY47" fmla="*/ 52266 h 80833"/>
                  <a:gd name="connsiteX48" fmla="*/ 46969 w 54730"/>
                  <a:gd name="connsiteY48" fmla="*/ 43728 h 80833"/>
                  <a:gd name="connsiteX49" fmla="*/ 45774 w 54730"/>
                  <a:gd name="connsiteY49" fmla="*/ 39502 h 80833"/>
                  <a:gd name="connsiteX50" fmla="*/ 44285 w 54730"/>
                  <a:gd name="connsiteY50" fmla="*/ 35069 h 80833"/>
                  <a:gd name="connsiteX51" fmla="*/ 37721 w 54730"/>
                  <a:gd name="connsiteY51" fmla="*/ 18729 h 80833"/>
                  <a:gd name="connsiteX52" fmla="*/ 27149 w 54730"/>
                  <a:gd name="connsiteY52" fmla="*/ 7351 h 80833"/>
                  <a:gd name="connsiteX53" fmla="*/ 20663 w 54730"/>
                  <a:gd name="connsiteY53" fmla="*/ 6390 h 80833"/>
                  <a:gd name="connsiteX54" fmla="*/ 19104 w 54730"/>
                  <a:gd name="connsiteY54" fmla="*/ 6728 h 80833"/>
                  <a:gd name="connsiteX55" fmla="*/ 17511 w 54730"/>
                  <a:gd name="connsiteY55" fmla="*/ 7178 h 80833"/>
                  <a:gd name="connsiteX56" fmla="*/ 15649 w 54730"/>
                  <a:gd name="connsiteY56" fmla="*/ 7940 h 80833"/>
                  <a:gd name="connsiteX57" fmla="*/ 15416 w 54730"/>
                  <a:gd name="connsiteY57" fmla="*/ 8027 h 80833"/>
                  <a:gd name="connsiteX58" fmla="*/ 15303 w 54730"/>
                  <a:gd name="connsiteY58" fmla="*/ 8079 h 80833"/>
                  <a:gd name="connsiteX59" fmla="*/ 15450 w 54730"/>
                  <a:gd name="connsiteY59" fmla="*/ 8018 h 80833"/>
                  <a:gd name="connsiteX60" fmla="*/ 15398 w 54730"/>
                  <a:gd name="connsiteY60" fmla="*/ 8053 h 80833"/>
                  <a:gd name="connsiteX61" fmla="*/ 15017 w 54730"/>
                  <a:gd name="connsiteY61" fmla="*/ 8252 h 80833"/>
                  <a:gd name="connsiteX62" fmla="*/ 14290 w 54730"/>
                  <a:gd name="connsiteY62" fmla="*/ 8667 h 80833"/>
                  <a:gd name="connsiteX63" fmla="*/ 9441 w 54730"/>
                  <a:gd name="connsiteY63" fmla="*/ 12711 h 80833"/>
                  <a:gd name="connsiteX64" fmla="*/ 6964 w 54730"/>
                  <a:gd name="connsiteY64" fmla="*/ 17838 h 80833"/>
                  <a:gd name="connsiteX65" fmla="*/ 7077 w 54730"/>
                  <a:gd name="connsiteY65" fmla="*/ 28809 h 80833"/>
                  <a:gd name="connsiteX66" fmla="*/ 9536 w 54730"/>
                  <a:gd name="connsiteY66" fmla="*/ 37572 h 80833"/>
                  <a:gd name="connsiteX67" fmla="*/ 11684 w 54730"/>
                  <a:gd name="connsiteY67" fmla="*/ 43165 h 80833"/>
                  <a:gd name="connsiteX68" fmla="*/ 12532 w 54730"/>
                  <a:gd name="connsiteY68" fmla="*/ 45192 h 80833"/>
                  <a:gd name="connsiteX69" fmla="*/ 12723 w 54730"/>
                  <a:gd name="connsiteY69" fmla="*/ 45772 h 80833"/>
                  <a:gd name="connsiteX70" fmla="*/ 12757 w 54730"/>
                  <a:gd name="connsiteY70" fmla="*/ 45850 h 80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4730" h="80833">
                    <a:moveTo>
                      <a:pt x="7761" y="47079"/>
                    </a:moveTo>
                    <a:cubicBezTo>
                      <a:pt x="7579" y="46776"/>
                      <a:pt x="7293" y="46231"/>
                      <a:pt x="6869" y="45460"/>
                    </a:cubicBezTo>
                    <a:cubicBezTo>
                      <a:pt x="6211" y="44231"/>
                      <a:pt x="5207" y="42195"/>
                      <a:pt x="4107" y="39684"/>
                    </a:cubicBezTo>
                    <a:cubicBezTo>
                      <a:pt x="3016" y="37130"/>
                      <a:pt x="1856" y="33952"/>
                      <a:pt x="929" y="30082"/>
                    </a:cubicBezTo>
                    <a:cubicBezTo>
                      <a:pt x="80" y="26228"/>
                      <a:pt x="-508" y="21543"/>
                      <a:pt x="635" y="16279"/>
                    </a:cubicBezTo>
                    <a:cubicBezTo>
                      <a:pt x="1327" y="13690"/>
                      <a:pt x="2418" y="10988"/>
                      <a:pt x="4315" y="8685"/>
                    </a:cubicBezTo>
                    <a:cubicBezTo>
                      <a:pt x="6168" y="6416"/>
                      <a:pt x="8506" y="4390"/>
                      <a:pt x="11147" y="3056"/>
                    </a:cubicBezTo>
                    <a:lnTo>
                      <a:pt x="12117" y="2520"/>
                    </a:lnTo>
                    <a:lnTo>
                      <a:pt x="12619" y="2243"/>
                    </a:lnTo>
                    <a:lnTo>
                      <a:pt x="12688" y="2208"/>
                    </a:lnTo>
                    <a:lnTo>
                      <a:pt x="12930" y="2104"/>
                    </a:lnTo>
                    <a:lnTo>
                      <a:pt x="13060" y="2035"/>
                    </a:lnTo>
                    <a:lnTo>
                      <a:pt x="13277" y="1965"/>
                    </a:lnTo>
                    <a:cubicBezTo>
                      <a:pt x="13900" y="1732"/>
                      <a:pt x="14515" y="1463"/>
                      <a:pt x="15139" y="1221"/>
                    </a:cubicBezTo>
                    <a:cubicBezTo>
                      <a:pt x="15684" y="961"/>
                      <a:pt x="16662" y="753"/>
                      <a:pt x="17442" y="563"/>
                    </a:cubicBezTo>
                    <a:cubicBezTo>
                      <a:pt x="18265" y="363"/>
                      <a:pt x="19096" y="156"/>
                      <a:pt x="19918" y="138"/>
                    </a:cubicBezTo>
                    <a:cubicBezTo>
                      <a:pt x="23157" y="-303"/>
                      <a:pt x="26768" y="320"/>
                      <a:pt x="29772" y="1896"/>
                    </a:cubicBezTo>
                    <a:cubicBezTo>
                      <a:pt x="32812" y="3438"/>
                      <a:pt x="35358" y="5654"/>
                      <a:pt x="37401" y="8122"/>
                    </a:cubicBezTo>
                    <a:cubicBezTo>
                      <a:pt x="39401" y="10633"/>
                      <a:pt x="41185" y="13309"/>
                      <a:pt x="42562" y="16123"/>
                    </a:cubicBezTo>
                    <a:cubicBezTo>
                      <a:pt x="45480" y="21691"/>
                      <a:pt x="47602" y="27605"/>
                      <a:pt x="49351" y="33562"/>
                    </a:cubicBezTo>
                    <a:lnTo>
                      <a:pt x="50797" y="37797"/>
                    </a:lnTo>
                    <a:lnTo>
                      <a:pt x="52147" y="42317"/>
                    </a:lnTo>
                    <a:cubicBezTo>
                      <a:pt x="52961" y="45348"/>
                      <a:pt x="53689" y="48404"/>
                      <a:pt x="54139" y="51504"/>
                    </a:cubicBezTo>
                    <a:cubicBezTo>
                      <a:pt x="54676" y="54595"/>
                      <a:pt x="54814" y="57799"/>
                      <a:pt x="54685" y="61012"/>
                    </a:cubicBezTo>
                    <a:cubicBezTo>
                      <a:pt x="54485" y="64207"/>
                      <a:pt x="53749" y="67523"/>
                      <a:pt x="52217" y="70546"/>
                    </a:cubicBezTo>
                    <a:cubicBezTo>
                      <a:pt x="50710" y="73585"/>
                      <a:pt x="48173" y="76217"/>
                      <a:pt x="45307" y="77793"/>
                    </a:cubicBezTo>
                    <a:cubicBezTo>
                      <a:pt x="42432" y="79421"/>
                      <a:pt x="39453" y="80295"/>
                      <a:pt x="36509" y="80616"/>
                    </a:cubicBezTo>
                    <a:cubicBezTo>
                      <a:pt x="35816" y="80685"/>
                      <a:pt x="35306" y="80850"/>
                      <a:pt x="34474" y="80832"/>
                    </a:cubicBezTo>
                    <a:cubicBezTo>
                      <a:pt x="33669" y="80832"/>
                      <a:pt x="32881" y="80815"/>
                      <a:pt x="32102" y="80815"/>
                    </a:cubicBezTo>
                    <a:cubicBezTo>
                      <a:pt x="31288" y="80841"/>
                      <a:pt x="30578" y="80659"/>
                      <a:pt x="29833" y="80573"/>
                    </a:cubicBezTo>
                    <a:cubicBezTo>
                      <a:pt x="29106" y="80425"/>
                      <a:pt x="28361" y="80391"/>
                      <a:pt x="27660" y="80105"/>
                    </a:cubicBezTo>
                    <a:cubicBezTo>
                      <a:pt x="24776" y="79360"/>
                      <a:pt x="22291" y="77836"/>
                      <a:pt x="20204" y="76156"/>
                    </a:cubicBezTo>
                    <a:cubicBezTo>
                      <a:pt x="16186" y="72598"/>
                      <a:pt x="13900" y="68450"/>
                      <a:pt x="12307" y="64830"/>
                    </a:cubicBezTo>
                    <a:cubicBezTo>
                      <a:pt x="10757" y="61168"/>
                      <a:pt x="9831" y="57912"/>
                      <a:pt x="9198" y="55227"/>
                    </a:cubicBezTo>
                    <a:cubicBezTo>
                      <a:pt x="8592" y="52509"/>
                      <a:pt x="8229" y="50387"/>
                      <a:pt x="8021" y="48932"/>
                    </a:cubicBezTo>
                    <a:cubicBezTo>
                      <a:pt x="7900" y="48066"/>
                      <a:pt x="7813" y="47452"/>
                      <a:pt x="7761" y="47079"/>
                    </a:cubicBezTo>
                    <a:close/>
                    <a:moveTo>
                      <a:pt x="12757" y="45850"/>
                    </a:moveTo>
                    <a:cubicBezTo>
                      <a:pt x="12757" y="45850"/>
                      <a:pt x="12939" y="46568"/>
                      <a:pt x="13268" y="47919"/>
                    </a:cubicBezTo>
                    <a:cubicBezTo>
                      <a:pt x="13563" y="49270"/>
                      <a:pt x="14065" y="51270"/>
                      <a:pt x="14827" y="53704"/>
                    </a:cubicBezTo>
                    <a:cubicBezTo>
                      <a:pt x="15537" y="56180"/>
                      <a:pt x="16524" y="59124"/>
                      <a:pt x="18031" y="62241"/>
                    </a:cubicBezTo>
                    <a:cubicBezTo>
                      <a:pt x="19494" y="65324"/>
                      <a:pt x="21494" y="68666"/>
                      <a:pt x="24395" y="71151"/>
                    </a:cubicBezTo>
                    <a:cubicBezTo>
                      <a:pt x="25919" y="72260"/>
                      <a:pt x="27521" y="73316"/>
                      <a:pt x="29443" y="73836"/>
                    </a:cubicBezTo>
                    <a:cubicBezTo>
                      <a:pt x="29902" y="74044"/>
                      <a:pt x="30422" y="74018"/>
                      <a:pt x="30933" y="74139"/>
                    </a:cubicBezTo>
                    <a:cubicBezTo>
                      <a:pt x="31426" y="74208"/>
                      <a:pt x="31937" y="74364"/>
                      <a:pt x="32405" y="74347"/>
                    </a:cubicBezTo>
                    <a:lnTo>
                      <a:pt x="33868" y="74399"/>
                    </a:lnTo>
                    <a:cubicBezTo>
                      <a:pt x="34344" y="74433"/>
                      <a:pt x="35124" y="74260"/>
                      <a:pt x="35730" y="74217"/>
                    </a:cubicBezTo>
                    <a:cubicBezTo>
                      <a:pt x="40250" y="73671"/>
                      <a:pt x="44770" y="71827"/>
                      <a:pt x="46891" y="67697"/>
                    </a:cubicBezTo>
                    <a:cubicBezTo>
                      <a:pt x="49177" y="63618"/>
                      <a:pt x="49411" y="57894"/>
                      <a:pt x="48684" y="52266"/>
                    </a:cubicBezTo>
                    <a:cubicBezTo>
                      <a:pt x="48346" y="49443"/>
                      <a:pt x="47688" y="46586"/>
                      <a:pt x="46969" y="43728"/>
                    </a:cubicBezTo>
                    <a:lnTo>
                      <a:pt x="45774" y="39502"/>
                    </a:lnTo>
                    <a:lnTo>
                      <a:pt x="44285" y="35069"/>
                    </a:lnTo>
                    <a:cubicBezTo>
                      <a:pt x="42545" y="29354"/>
                      <a:pt x="40475" y="23743"/>
                      <a:pt x="37721" y="18729"/>
                    </a:cubicBezTo>
                    <a:cubicBezTo>
                      <a:pt x="34985" y="13777"/>
                      <a:pt x="31409" y="9282"/>
                      <a:pt x="27149" y="7351"/>
                    </a:cubicBezTo>
                    <a:cubicBezTo>
                      <a:pt x="25062" y="6355"/>
                      <a:pt x="22862" y="6035"/>
                      <a:pt x="20663" y="6390"/>
                    </a:cubicBezTo>
                    <a:cubicBezTo>
                      <a:pt x="20100" y="6425"/>
                      <a:pt x="19607" y="6589"/>
                      <a:pt x="19104" y="6728"/>
                    </a:cubicBezTo>
                    <a:cubicBezTo>
                      <a:pt x="18576" y="6884"/>
                      <a:pt x="18204" y="6849"/>
                      <a:pt x="17511" y="7178"/>
                    </a:cubicBezTo>
                    <a:lnTo>
                      <a:pt x="15649" y="7940"/>
                    </a:lnTo>
                    <a:lnTo>
                      <a:pt x="15416" y="8027"/>
                    </a:lnTo>
                    <a:lnTo>
                      <a:pt x="15303" y="8079"/>
                    </a:lnTo>
                    <a:cubicBezTo>
                      <a:pt x="15112" y="8157"/>
                      <a:pt x="15494" y="8001"/>
                      <a:pt x="15450" y="8018"/>
                    </a:cubicBezTo>
                    <a:lnTo>
                      <a:pt x="15398" y="8053"/>
                    </a:lnTo>
                    <a:lnTo>
                      <a:pt x="15017" y="8252"/>
                    </a:lnTo>
                    <a:lnTo>
                      <a:pt x="14290" y="8667"/>
                    </a:lnTo>
                    <a:cubicBezTo>
                      <a:pt x="12246" y="9724"/>
                      <a:pt x="10705" y="11187"/>
                      <a:pt x="9441" y="12711"/>
                    </a:cubicBezTo>
                    <a:cubicBezTo>
                      <a:pt x="8203" y="14261"/>
                      <a:pt x="7536" y="16054"/>
                      <a:pt x="6964" y="17838"/>
                    </a:cubicBezTo>
                    <a:cubicBezTo>
                      <a:pt x="6064" y="21561"/>
                      <a:pt x="6428" y="25440"/>
                      <a:pt x="7077" y="28809"/>
                    </a:cubicBezTo>
                    <a:cubicBezTo>
                      <a:pt x="7700" y="32203"/>
                      <a:pt x="8653" y="35164"/>
                      <a:pt x="9536" y="37572"/>
                    </a:cubicBezTo>
                    <a:cubicBezTo>
                      <a:pt x="10385" y="40039"/>
                      <a:pt x="11095" y="41814"/>
                      <a:pt x="11684" y="43165"/>
                    </a:cubicBezTo>
                    <a:cubicBezTo>
                      <a:pt x="12238" y="44490"/>
                      <a:pt x="12532" y="45192"/>
                      <a:pt x="12532" y="45192"/>
                    </a:cubicBezTo>
                    <a:cubicBezTo>
                      <a:pt x="12619" y="45382"/>
                      <a:pt x="12679" y="45573"/>
                      <a:pt x="12723" y="45772"/>
                    </a:cubicBezTo>
                    <a:lnTo>
                      <a:pt x="12757" y="45850"/>
                    </a:lnTo>
                    <a:close/>
                  </a:path>
                </a:pathLst>
              </a:custGeom>
              <a:grpFill/>
              <a:ln w="8653" cap="flat">
                <a:noFill/>
                <a:prstDash val="solid"/>
                <a:miter/>
              </a:ln>
            </p:spPr>
            <p:txBody>
              <a:bodyPr rtlCol="0" anchor="ctr"/>
              <a:lstStyle/>
              <a:p>
                <a:endParaRPr lang="en-IN" dirty="0"/>
              </a:p>
            </p:txBody>
          </p:sp>
          <p:sp>
            <p:nvSpPr>
              <p:cNvPr id="605" name="Freeform: Shape 604">
                <a:extLst>
                  <a:ext uri="{FF2B5EF4-FFF2-40B4-BE49-F238E27FC236}">
                    <a16:creationId xmlns:a16="http://schemas.microsoft.com/office/drawing/2014/main" id="{635BC051-200F-4448-9DE3-F747AE2B3706}"/>
                  </a:ext>
                </a:extLst>
              </p:cNvPr>
              <p:cNvSpPr/>
              <p:nvPr/>
            </p:nvSpPr>
            <p:spPr>
              <a:xfrm>
                <a:off x="-1946035" y="3655133"/>
                <a:ext cx="48270" cy="51199"/>
              </a:xfrm>
              <a:custGeom>
                <a:avLst/>
                <a:gdLst>
                  <a:gd name="connsiteX0" fmla="*/ 5438 w 48270"/>
                  <a:gd name="connsiteY0" fmla="*/ 51191 h 51199"/>
                  <a:gd name="connsiteX1" fmla="*/ 6520 w 48270"/>
                  <a:gd name="connsiteY1" fmla="*/ 38973 h 51199"/>
                  <a:gd name="connsiteX2" fmla="*/ 7126 w 48270"/>
                  <a:gd name="connsiteY2" fmla="*/ 34358 h 51199"/>
                  <a:gd name="connsiteX3" fmla="*/ 7871 w 48270"/>
                  <a:gd name="connsiteY3" fmla="*/ 30028 h 51199"/>
                  <a:gd name="connsiteX4" fmla="*/ 10027 w 48270"/>
                  <a:gd name="connsiteY4" fmla="*/ 21568 h 51199"/>
                  <a:gd name="connsiteX5" fmla="*/ 18340 w 48270"/>
                  <a:gd name="connsiteY5" fmla="*/ 8450 h 51199"/>
                  <a:gd name="connsiteX6" fmla="*/ 31233 w 48270"/>
                  <a:gd name="connsiteY6" fmla="*/ 7419 h 51199"/>
                  <a:gd name="connsiteX7" fmla="*/ 32974 w 48270"/>
                  <a:gd name="connsiteY7" fmla="*/ 8060 h 51199"/>
                  <a:gd name="connsiteX8" fmla="*/ 34264 w 48270"/>
                  <a:gd name="connsiteY8" fmla="*/ 8735 h 51199"/>
                  <a:gd name="connsiteX9" fmla="*/ 35520 w 48270"/>
                  <a:gd name="connsiteY9" fmla="*/ 9575 h 51199"/>
                  <a:gd name="connsiteX10" fmla="*/ 36706 w 48270"/>
                  <a:gd name="connsiteY10" fmla="*/ 10485 h 51199"/>
                  <a:gd name="connsiteX11" fmla="*/ 40109 w 48270"/>
                  <a:gd name="connsiteY11" fmla="*/ 15083 h 51199"/>
                  <a:gd name="connsiteX12" fmla="*/ 41988 w 48270"/>
                  <a:gd name="connsiteY12" fmla="*/ 25872 h 51199"/>
                  <a:gd name="connsiteX13" fmla="*/ 41165 w 48270"/>
                  <a:gd name="connsiteY13" fmla="*/ 34955 h 51199"/>
                  <a:gd name="connsiteX14" fmla="*/ 40048 w 48270"/>
                  <a:gd name="connsiteY14" fmla="*/ 40852 h 51199"/>
                  <a:gd name="connsiteX15" fmla="*/ 39607 w 48270"/>
                  <a:gd name="connsiteY15" fmla="*/ 42956 h 51199"/>
                  <a:gd name="connsiteX16" fmla="*/ 39598 w 48270"/>
                  <a:gd name="connsiteY16" fmla="*/ 43060 h 51199"/>
                  <a:gd name="connsiteX17" fmla="*/ 39511 w 48270"/>
                  <a:gd name="connsiteY17" fmla="*/ 43632 h 51199"/>
                  <a:gd name="connsiteX18" fmla="*/ 39390 w 48270"/>
                  <a:gd name="connsiteY18" fmla="*/ 45831 h 51199"/>
                  <a:gd name="connsiteX19" fmla="*/ 38975 w 48270"/>
                  <a:gd name="connsiteY19" fmla="*/ 51182 h 51199"/>
                  <a:gd name="connsiteX20" fmla="*/ 44733 w 48270"/>
                  <a:gd name="connsiteY20" fmla="*/ 51182 h 51199"/>
                  <a:gd name="connsiteX21" fmla="*/ 44733 w 48270"/>
                  <a:gd name="connsiteY21" fmla="*/ 45840 h 51199"/>
                  <a:gd name="connsiteX22" fmla="*/ 44629 w 48270"/>
                  <a:gd name="connsiteY22" fmla="*/ 43987 h 51199"/>
                  <a:gd name="connsiteX23" fmla="*/ 45209 w 48270"/>
                  <a:gd name="connsiteY23" fmla="*/ 42212 h 51199"/>
                  <a:gd name="connsiteX24" fmla="*/ 46854 w 48270"/>
                  <a:gd name="connsiteY24" fmla="*/ 36046 h 51199"/>
                  <a:gd name="connsiteX25" fmla="*/ 48240 w 48270"/>
                  <a:gd name="connsiteY25" fmla="*/ 26019 h 51199"/>
                  <a:gd name="connsiteX26" fmla="*/ 46023 w 48270"/>
                  <a:gd name="connsiteY26" fmla="*/ 12407 h 51199"/>
                  <a:gd name="connsiteX27" fmla="*/ 41027 w 48270"/>
                  <a:gd name="connsiteY27" fmla="*/ 5601 h 51199"/>
                  <a:gd name="connsiteX28" fmla="*/ 39269 w 48270"/>
                  <a:gd name="connsiteY28" fmla="*/ 4259 h 51199"/>
                  <a:gd name="connsiteX29" fmla="*/ 37338 w 48270"/>
                  <a:gd name="connsiteY29" fmla="*/ 3029 h 51199"/>
                  <a:gd name="connsiteX30" fmla="*/ 35199 w 48270"/>
                  <a:gd name="connsiteY30" fmla="*/ 1999 h 51199"/>
                  <a:gd name="connsiteX31" fmla="*/ 33277 w 48270"/>
                  <a:gd name="connsiteY31" fmla="*/ 1323 h 51199"/>
                  <a:gd name="connsiteX32" fmla="*/ 24116 w 48270"/>
                  <a:gd name="connsiteY32" fmla="*/ 50 h 51199"/>
                  <a:gd name="connsiteX33" fmla="*/ 14746 w 48270"/>
                  <a:gd name="connsiteY33" fmla="*/ 3575 h 51199"/>
                  <a:gd name="connsiteX34" fmla="*/ 8382 w 48270"/>
                  <a:gd name="connsiteY34" fmla="*/ 11099 h 51199"/>
                  <a:gd name="connsiteX35" fmla="*/ 4771 w 48270"/>
                  <a:gd name="connsiteY35" fmla="*/ 19897 h 51199"/>
                  <a:gd name="connsiteX36" fmla="*/ 2563 w 48270"/>
                  <a:gd name="connsiteY36" fmla="*/ 29032 h 51199"/>
                  <a:gd name="connsiteX37" fmla="*/ 1827 w 48270"/>
                  <a:gd name="connsiteY37" fmla="*/ 33700 h 51199"/>
                  <a:gd name="connsiteX38" fmla="*/ 1299 w 48270"/>
                  <a:gd name="connsiteY38" fmla="*/ 38150 h 51199"/>
                  <a:gd name="connsiteX39" fmla="*/ 0 w 48270"/>
                  <a:gd name="connsiteY39" fmla="*/ 51200 h 51199"/>
                  <a:gd name="connsiteX40" fmla="*/ 5438 w 48270"/>
                  <a:gd name="connsiteY40" fmla="*/ 51200 h 5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48270" h="51199">
                    <a:moveTo>
                      <a:pt x="5438" y="51191"/>
                    </a:moveTo>
                    <a:cubicBezTo>
                      <a:pt x="5559" y="47147"/>
                      <a:pt x="5888" y="43069"/>
                      <a:pt x="6520" y="38973"/>
                    </a:cubicBezTo>
                    <a:lnTo>
                      <a:pt x="7126" y="34358"/>
                    </a:lnTo>
                    <a:lnTo>
                      <a:pt x="7871" y="30028"/>
                    </a:lnTo>
                    <a:cubicBezTo>
                      <a:pt x="8469" y="27136"/>
                      <a:pt x="9109" y="24278"/>
                      <a:pt x="10027" y="21568"/>
                    </a:cubicBezTo>
                    <a:cubicBezTo>
                      <a:pt x="11811" y="16191"/>
                      <a:pt x="14513" y="11143"/>
                      <a:pt x="18340" y="8450"/>
                    </a:cubicBezTo>
                    <a:cubicBezTo>
                      <a:pt x="22063" y="5653"/>
                      <a:pt x="26895" y="5930"/>
                      <a:pt x="31233" y="7419"/>
                    </a:cubicBezTo>
                    <a:cubicBezTo>
                      <a:pt x="31796" y="7627"/>
                      <a:pt x="32567" y="7817"/>
                      <a:pt x="32974" y="8060"/>
                    </a:cubicBezTo>
                    <a:lnTo>
                      <a:pt x="34264" y="8735"/>
                    </a:lnTo>
                    <a:cubicBezTo>
                      <a:pt x="34706" y="8909"/>
                      <a:pt x="35095" y="9281"/>
                      <a:pt x="35520" y="9575"/>
                    </a:cubicBezTo>
                    <a:cubicBezTo>
                      <a:pt x="35918" y="9878"/>
                      <a:pt x="36403" y="10104"/>
                      <a:pt x="36706" y="10485"/>
                    </a:cubicBezTo>
                    <a:cubicBezTo>
                      <a:pt x="38213" y="11783"/>
                      <a:pt x="39208" y="13446"/>
                      <a:pt x="40109" y="15083"/>
                    </a:cubicBezTo>
                    <a:cubicBezTo>
                      <a:pt x="41668" y="18572"/>
                      <a:pt x="42005" y="22451"/>
                      <a:pt x="41988" y="25872"/>
                    </a:cubicBezTo>
                    <a:cubicBezTo>
                      <a:pt x="41988" y="29309"/>
                      <a:pt x="41598" y="32418"/>
                      <a:pt x="41165" y="34955"/>
                    </a:cubicBezTo>
                    <a:cubicBezTo>
                      <a:pt x="40784" y="37492"/>
                      <a:pt x="40369" y="39501"/>
                      <a:pt x="40048" y="40852"/>
                    </a:cubicBezTo>
                    <a:cubicBezTo>
                      <a:pt x="39763" y="42220"/>
                      <a:pt x="39607" y="42956"/>
                      <a:pt x="39607" y="42956"/>
                    </a:cubicBezTo>
                    <a:lnTo>
                      <a:pt x="39598" y="43060"/>
                    </a:lnTo>
                    <a:cubicBezTo>
                      <a:pt x="39546" y="43233"/>
                      <a:pt x="39520" y="43432"/>
                      <a:pt x="39511" y="43632"/>
                    </a:cubicBezTo>
                    <a:cubicBezTo>
                      <a:pt x="39511" y="43632"/>
                      <a:pt x="39468" y="44402"/>
                      <a:pt x="39390" y="45831"/>
                    </a:cubicBezTo>
                    <a:cubicBezTo>
                      <a:pt x="39338" y="47164"/>
                      <a:pt x="39208" y="48948"/>
                      <a:pt x="38975" y="51182"/>
                    </a:cubicBezTo>
                    <a:lnTo>
                      <a:pt x="44733" y="51182"/>
                    </a:lnTo>
                    <a:cubicBezTo>
                      <a:pt x="44793" y="48948"/>
                      <a:pt x="44767" y="47034"/>
                      <a:pt x="44733" y="45840"/>
                    </a:cubicBezTo>
                    <a:cubicBezTo>
                      <a:pt x="44690" y="44965"/>
                      <a:pt x="44646" y="44342"/>
                      <a:pt x="44629" y="43987"/>
                    </a:cubicBezTo>
                    <a:cubicBezTo>
                      <a:pt x="44750" y="43640"/>
                      <a:pt x="44941" y="43051"/>
                      <a:pt x="45209" y="42212"/>
                    </a:cubicBezTo>
                    <a:cubicBezTo>
                      <a:pt x="45642" y="40826"/>
                      <a:pt x="46248" y="38748"/>
                      <a:pt x="46854" y="36046"/>
                    </a:cubicBezTo>
                    <a:cubicBezTo>
                      <a:pt x="47460" y="33336"/>
                      <a:pt x="48058" y="29993"/>
                      <a:pt x="48240" y="26019"/>
                    </a:cubicBezTo>
                    <a:cubicBezTo>
                      <a:pt x="48378" y="22079"/>
                      <a:pt x="48110" y="17351"/>
                      <a:pt x="46023" y="12407"/>
                    </a:cubicBezTo>
                    <a:cubicBezTo>
                      <a:pt x="44871" y="10000"/>
                      <a:pt x="43295" y="7532"/>
                      <a:pt x="41027" y="5601"/>
                    </a:cubicBezTo>
                    <a:cubicBezTo>
                      <a:pt x="40507" y="5055"/>
                      <a:pt x="39858" y="4700"/>
                      <a:pt x="39269" y="4259"/>
                    </a:cubicBezTo>
                    <a:cubicBezTo>
                      <a:pt x="38637" y="3843"/>
                      <a:pt x="38083" y="3367"/>
                      <a:pt x="37338" y="3029"/>
                    </a:cubicBezTo>
                    <a:cubicBezTo>
                      <a:pt x="36637" y="2691"/>
                      <a:pt x="35909" y="2345"/>
                      <a:pt x="35199" y="1999"/>
                    </a:cubicBezTo>
                    <a:cubicBezTo>
                      <a:pt x="34454" y="1635"/>
                      <a:pt x="33918" y="1548"/>
                      <a:pt x="33277" y="1323"/>
                    </a:cubicBezTo>
                    <a:cubicBezTo>
                      <a:pt x="30480" y="327"/>
                      <a:pt x="27389" y="-166"/>
                      <a:pt x="24116" y="50"/>
                    </a:cubicBezTo>
                    <a:cubicBezTo>
                      <a:pt x="20842" y="215"/>
                      <a:pt x="17431" y="1497"/>
                      <a:pt x="14746" y="3575"/>
                    </a:cubicBezTo>
                    <a:cubicBezTo>
                      <a:pt x="12036" y="5636"/>
                      <a:pt x="9941" y="8294"/>
                      <a:pt x="8382" y="11099"/>
                    </a:cubicBezTo>
                    <a:cubicBezTo>
                      <a:pt x="6867" y="13922"/>
                      <a:pt x="5620" y="16875"/>
                      <a:pt x="4771" y="19897"/>
                    </a:cubicBezTo>
                    <a:cubicBezTo>
                      <a:pt x="3810" y="22893"/>
                      <a:pt x="3143" y="25950"/>
                      <a:pt x="2563" y="29032"/>
                    </a:cubicBezTo>
                    <a:lnTo>
                      <a:pt x="1827" y="33700"/>
                    </a:lnTo>
                    <a:lnTo>
                      <a:pt x="1299" y="38150"/>
                    </a:lnTo>
                    <a:cubicBezTo>
                      <a:pt x="580" y="42437"/>
                      <a:pt x="173" y="46810"/>
                      <a:pt x="0" y="51200"/>
                    </a:cubicBezTo>
                    <a:lnTo>
                      <a:pt x="5438" y="51200"/>
                    </a:lnTo>
                    <a:close/>
                  </a:path>
                </a:pathLst>
              </a:custGeom>
              <a:grpFill/>
              <a:ln w="8653" cap="flat">
                <a:noFill/>
                <a:prstDash val="solid"/>
                <a:miter/>
              </a:ln>
            </p:spPr>
            <p:txBody>
              <a:bodyPr rtlCol="0" anchor="ctr"/>
              <a:lstStyle/>
              <a:p>
                <a:endParaRPr lang="en-IN" dirty="0"/>
              </a:p>
            </p:txBody>
          </p:sp>
          <p:sp>
            <p:nvSpPr>
              <p:cNvPr id="606" name="Freeform: Shape 605">
                <a:extLst>
                  <a:ext uri="{FF2B5EF4-FFF2-40B4-BE49-F238E27FC236}">
                    <a16:creationId xmlns:a16="http://schemas.microsoft.com/office/drawing/2014/main" id="{87238A3D-9D15-4351-9817-2D8D7AF8C338}"/>
                  </a:ext>
                </a:extLst>
              </p:cNvPr>
              <p:cNvSpPr/>
              <p:nvPr/>
            </p:nvSpPr>
            <p:spPr>
              <a:xfrm>
                <a:off x="-1907699" y="3506026"/>
                <a:ext cx="59036" cy="79262"/>
              </a:xfrm>
              <a:custGeom>
                <a:avLst/>
                <a:gdLst>
                  <a:gd name="connsiteX0" fmla="*/ 48255 w 59036"/>
                  <a:gd name="connsiteY0" fmla="*/ 48538 h 79262"/>
                  <a:gd name="connsiteX1" fmla="*/ 47796 w 59036"/>
                  <a:gd name="connsiteY1" fmla="*/ 50348 h 79262"/>
                  <a:gd name="connsiteX2" fmla="*/ 45891 w 59036"/>
                  <a:gd name="connsiteY2" fmla="*/ 56453 h 79262"/>
                  <a:gd name="connsiteX3" fmla="*/ 41700 w 59036"/>
                  <a:gd name="connsiteY3" fmla="*/ 65658 h 79262"/>
                  <a:gd name="connsiteX4" fmla="*/ 32530 w 59036"/>
                  <a:gd name="connsiteY4" fmla="*/ 75962 h 79262"/>
                  <a:gd name="connsiteX5" fmla="*/ 24651 w 59036"/>
                  <a:gd name="connsiteY5" fmla="*/ 79036 h 79262"/>
                  <a:gd name="connsiteX6" fmla="*/ 15818 w 59036"/>
                  <a:gd name="connsiteY6" fmla="*/ 78508 h 79262"/>
                  <a:gd name="connsiteX7" fmla="*/ 14736 w 59036"/>
                  <a:gd name="connsiteY7" fmla="*/ 78239 h 79262"/>
                  <a:gd name="connsiteX8" fmla="*/ 14190 w 59036"/>
                  <a:gd name="connsiteY8" fmla="*/ 78101 h 79262"/>
                  <a:gd name="connsiteX9" fmla="*/ 14121 w 59036"/>
                  <a:gd name="connsiteY9" fmla="*/ 78083 h 79262"/>
                  <a:gd name="connsiteX10" fmla="*/ 13870 w 59036"/>
                  <a:gd name="connsiteY10" fmla="*/ 77988 h 79262"/>
                  <a:gd name="connsiteX11" fmla="*/ 13757 w 59036"/>
                  <a:gd name="connsiteY11" fmla="*/ 77945 h 79262"/>
                  <a:gd name="connsiteX12" fmla="*/ 13524 w 59036"/>
                  <a:gd name="connsiteY12" fmla="*/ 77850 h 79262"/>
                  <a:gd name="connsiteX13" fmla="*/ 11645 w 59036"/>
                  <a:gd name="connsiteY13" fmla="*/ 77122 h 79262"/>
                  <a:gd name="connsiteX14" fmla="*/ 9523 w 59036"/>
                  <a:gd name="connsiteY14" fmla="*/ 76048 h 79262"/>
                  <a:gd name="connsiteX15" fmla="*/ 7419 w 59036"/>
                  <a:gd name="connsiteY15" fmla="*/ 74680 h 79262"/>
                  <a:gd name="connsiteX16" fmla="*/ 1401 w 59036"/>
                  <a:gd name="connsiteY16" fmla="*/ 66679 h 79262"/>
                  <a:gd name="connsiteX17" fmla="*/ 41 w 59036"/>
                  <a:gd name="connsiteY17" fmla="*/ 56912 h 79262"/>
                  <a:gd name="connsiteX18" fmla="*/ 1704 w 59036"/>
                  <a:gd name="connsiteY18" fmla="*/ 47552 h 79262"/>
                  <a:gd name="connsiteX19" fmla="*/ 8597 w 59036"/>
                  <a:gd name="connsiteY19" fmla="*/ 30164 h 79262"/>
                  <a:gd name="connsiteX20" fmla="*/ 10406 w 59036"/>
                  <a:gd name="connsiteY20" fmla="*/ 26068 h 79262"/>
                  <a:gd name="connsiteX21" fmla="*/ 12476 w 59036"/>
                  <a:gd name="connsiteY21" fmla="*/ 21817 h 79262"/>
                  <a:gd name="connsiteX22" fmla="*/ 17290 w 59036"/>
                  <a:gd name="connsiteY22" fmla="*/ 13738 h 79262"/>
                  <a:gd name="connsiteX23" fmla="*/ 23326 w 59036"/>
                  <a:gd name="connsiteY23" fmla="*/ 6403 h 79262"/>
                  <a:gd name="connsiteX24" fmla="*/ 31638 w 59036"/>
                  <a:gd name="connsiteY24" fmla="*/ 1087 h 79262"/>
                  <a:gd name="connsiteX25" fmla="*/ 41622 w 59036"/>
                  <a:gd name="connsiteY25" fmla="*/ 489 h 79262"/>
                  <a:gd name="connsiteX26" fmla="*/ 50004 w 59036"/>
                  <a:gd name="connsiteY26" fmla="*/ 4395 h 79262"/>
                  <a:gd name="connsiteX27" fmla="*/ 51632 w 59036"/>
                  <a:gd name="connsiteY27" fmla="*/ 5615 h 79262"/>
                  <a:gd name="connsiteX28" fmla="*/ 53373 w 59036"/>
                  <a:gd name="connsiteY28" fmla="*/ 7243 h 79262"/>
                  <a:gd name="connsiteX29" fmla="*/ 54853 w 59036"/>
                  <a:gd name="connsiteY29" fmla="*/ 8975 h 79262"/>
                  <a:gd name="connsiteX30" fmla="*/ 56144 w 59036"/>
                  <a:gd name="connsiteY30" fmla="*/ 10768 h 79262"/>
                  <a:gd name="connsiteX31" fmla="*/ 58897 w 59036"/>
                  <a:gd name="connsiteY31" fmla="*/ 18751 h 79262"/>
                  <a:gd name="connsiteX32" fmla="*/ 57001 w 59036"/>
                  <a:gd name="connsiteY32" fmla="*/ 32433 h 79262"/>
                  <a:gd name="connsiteX33" fmla="*/ 52723 w 59036"/>
                  <a:gd name="connsiteY33" fmla="*/ 41585 h 79262"/>
                  <a:gd name="connsiteX34" fmla="*/ 49320 w 59036"/>
                  <a:gd name="connsiteY34" fmla="*/ 46997 h 79262"/>
                  <a:gd name="connsiteX35" fmla="*/ 48255 w 59036"/>
                  <a:gd name="connsiteY35" fmla="*/ 48538 h 79262"/>
                  <a:gd name="connsiteX36" fmla="*/ 43752 w 59036"/>
                  <a:gd name="connsiteY36" fmla="*/ 46053 h 79262"/>
                  <a:gd name="connsiteX37" fmla="*/ 44800 w 59036"/>
                  <a:gd name="connsiteY37" fmla="*/ 44192 h 79262"/>
                  <a:gd name="connsiteX38" fmla="*/ 47597 w 59036"/>
                  <a:gd name="connsiteY38" fmla="*/ 38884 h 79262"/>
                  <a:gd name="connsiteX39" fmla="*/ 51043 w 59036"/>
                  <a:gd name="connsiteY39" fmla="*/ 30458 h 79262"/>
                  <a:gd name="connsiteX40" fmla="*/ 52429 w 59036"/>
                  <a:gd name="connsiteY40" fmla="*/ 19583 h 79262"/>
                  <a:gd name="connsiteX41" fmla="*/ 50550 w 59036"/>
                  <a:gd name="connsiteY41" fmla="*/ 14179 h 79262"/>
                  <a:gd name="connsiteX42" fmla="*/ 49675 w 59036"/>
                  <a:gd name="connsiteY42" fmla="*/ 12950 h 79262"/>
                  <a:gd name="connsiteX43" fmla="*/ 48723 w 59036"/>
                  <a:gd name="connsiteY43" fmla="*/ 11798 h 79262"/>
                  <a:gd name="connsiteX44" fmla="*/ 47692 w 59036"/>
                  <a:gd name="connsiteY44" fmla="*/ 10759 h 79262"/>
                  <a:gd name="connsiteX45" fmla="*/ 46220 w 59036"/>
                  <a:gd name="connsiteY45" fmla="*/ 9633 h 79262"/>
                  <a:gd name="connsiteX46" fmla="*/ 33587 w 59036"/>
                  <a:gd name="connsiteY46" fmla="*/ 6828 h 79262"/>
                  <a:gd name="connsiteX47" fmla="*/ 21784 w 59036"/>
                  <a:gd name="connsiteY47" fmla="*/ 16924 h 79262"/>
                  <a:gd name="connsiteX48" fmla="*/ 17230 w 59036"/>
                  <a:gd name="connsiteY48" fmla="*/ 24345 h 79262"/>
                  <a:gd name="connsiteX49" fmla="*/ 15238 w 59036"/>
                  <a:gd name="connsiteY49" fmla="*/ 28250 h 79262"/>
                  <a:gd name="connsiteX50" fmla="*/ 13307 w 59036"/>
                  <a:gd name="connsiteY50" fmla="*/ 32511 h 79262"/>
                  <a:gd name="connsiteX51" fmla="*/ 7021 w 59036"/>
                  <a:gd name="connsiteY51" fmla="*/ 48945 h 79262"/>
                  <a:gd name="connsiteX52" fmla="*/ 7012 w 59036"/>
                  <a:gd name="connsiteY52" fmla="*/ 64471 h 79262"/>
                  <a:gd name="connsiteX53" fmla="*/ 11125 w 59036"/>
                  <a:gd name="connsiteY53" fmla="*/ 69589 h 79262"/>
                  <a:gd name="connsiteX54" fmla="*/ 12476 w 59036"/>
                  <a:gd name="connsiteY54" fmla="*/ 70420 h 79262"/>
                  <a:gd name="connsiteX55" fmla="*/ 13957 w 59036"/>
                  <a:gd name="connsiteY55" fmla="*/ 71156 h 79262"/>
                  <a:gd name="connsiteX56" fmla="*/ 15836 w 59036"/>
                  <a:gd name="connsiteY56" fmla="*/ 71884 h 79262"/>
                  <a:gd name="connsiteX57" fmla="*/ 16069 w 59036"/>
                  <a:gd name="connsiteY57" fmla="*/ 71961 h 79262"/>
                  <a:gd name="connsiteX58" fmla="*/ 16191 w 59036"/>
                  <a:gd name="connsiteY58" fmla="*/ 72005 h 79262"/>
                  <a:gd name="connsiteX59" fmla="*/ 16043 w 59036"/>
                  <a:gd name="connsiteY59" fmla="*/ 71953 h 79262"/>
                  <a:gd name="connsiteX60" fmla="*/ 16104 w 59036"/>
                  <a:gd name="connsiteY60" fmla="*/ 71970 h 79262"/>
                  <a:gd name="connsiteX61" fmla="*/ 16511 w 59036"/>
                  <a:gd name="connsiteY61" fmla="*/ 72074 h 79262"/>
                  <a:gd name="connsiteX62" fmla="*/ 17351 w 59036"/>
                  <a:gd name="connsiteY62" fmla="*/ 72256 h 79262"/>
                  <a:gd name="connsiteX63" fmla="*/ 23620 w 59036"/>
                  <a:gd name="connsiteY63" fmla="*/ 72594 h 79262"/>
                  <a:gd name="connsiteX64" fmla="*/ 28945 w 59036"/>
                  <a:gd name="connsiteY64" fmla="*/ 70524 h 79262"/>
                  <a:gd name="connsiteX65" fmla="*/ 36306 w 59036"/>
                  <a:gd name="connsiteY65" fmla="*/ 62411 h 79262"/>
                  <a:gd name="connsiteX66" fmla="*/ 40471 w 59036"/>
                  <a:gd name="connsiteY66" fmla="*/ 54306 h 79262"/>
                  <a:gd name="connsiteX67" fmla="*/ 42696 w 59036"/>
                  <a:gd name="connsiteY67" fmla="*/ 48738 h 79262"/>
                  <a:gd name="connsiteX68" fmla="*/ 43458 w 59036"/>
                  <a:gd name="connsiteY68" fmla="*/ 46677 h 79262"/>
                  <a:gd name="connsiteX69" fmla="*/ 43692 w 59036"/>
                  <a:gd name="connsiteY69" fmla="*/ 46131 h 79262"/>
                  <a:gd name="connsiteX70" fmla="*/ 43752 w 59036"/>
                  <a:gd name="connsiteY70" fmla="*/ 46053 h 7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59036" h="79262">
                    <a:moveTo>
                      <a:pt x="48255" y="48538"/>
                    </a:moveTo>
                    <a:cubicBezTo>
                      <a:pt x="48177" y="48894"/>
                      <a:pt x="48021" y="49491"/>
                      <a:pt x="47796" y="50348"/>
                    </a:cubicBezTo>
                    <a:cubicBezTo>
                      <a:pt x="47441" y="51682"/>
                      <a:pt x="46809" y="53864"/>
                      <a:pt x="45891" y="56453"/>
                    </a:cubicBezTo>
                    <a:cubicBezTo>
                      <a:pt x="44965" y="59059"/>
                      <a:pt x="43649" y="62185"/>
                      <a:pt x="41700" y="65658"/>
                    </a:cubicBezTo>
                    <a:cubicBezTo>
                      <a:pt x="39691" y="69069"/>
                      <a:pt x="36946" y="72905"/>
                      <a:pt x="32530" y="75962"/>
                    </a:cubicBezTo>
                    <a:cubicBezTo>
                      <a:pt x="30253" y="77399"/>
                      <a:pt x="27629" y="78629"/>
                      <a:pt x="24651" y="79036"/>
                    </a:cubicBezTo>
                    <a:cubicBezTo>
                      <a:pt x="21758" y="79443"/>
                      <a:pt x="18676" y="79322"/>
                      <a:pt x="15818" y="78508"/>
                    </a:cubicBezTo>
                    <a:lnTo>
                      <a:pt x="14736" y="78239"/>
                    </a:lnTo>
                    <a:lnTo>
                      <a:pt x="14190" y="78101"/>
                    </a:lnTo>
                    <a:lnTo>
                      <a:pt x="14121" y="78083"/>
                    </a:lnTo>
                    <a:lnTo>
                      <a:pt x="13870" y="77988"/>
                    </a:lnTo>
                    <a:lnTo>
                      <a:pt x="13757" y="77945"/>
                    </a:lnTo>
                    <a:lnTo>
                      <a:pt x="13524" y="77850"/>
                    </a:lnTo>
                    <a:cubicBezTo>
                      <a:pt x="12900" y="77599"/>
                      <a:pt x="12268" y="77365"/>
                      <a:pt x="11645" y="77122"/>
                    </a:cubicBezTo>
                    <a:cubicBezTo>
                      <a:pt x="11090" y="76940"/>
                      <a:pt x="10233" y="76429"/>
                      <a:pt x="9523" y="76048"/>
                    </a:cubicBezTo>
                    <a:cubicBezTo>
                      <a:pt x="8787" y="75633"/>
                      <a:pt x="8034" y="75217"/>
                      <a:pt x="7419" y="74680"/>
                    </a:cubicBezTo>
                    <a:cubicBezTo>
                      <a:pt x="4743" y="72793"/>
                      <a:pt x="2535" y="69883"/>
                      <a:pt x="1401" y="66679"/>
                    </a:cubicBezTo>
                    <a:cubicBezTo>
                      <a:pt x="223" y="63493"/>
                      <a:pt x="-132" y="60124"/>
                      <a:pt x="41" y="56912"/>
                    </a:cubicBezTo>
                    <a:cubicBezTo>
                      <a:pt x="284" y="53734"/>
                      <a:pt x="795" y="50565"/>
                      <a:pt x="1704" y="47552"/>
                    </a:cubicBezTo>
                    <a:cubicBezTo>
                      <a:pt x="3349" y="41464"/>
                      <a:pt x="5808" y="35697"/>
                      <a:pt x="8597" y="30164"/>
                    </a:cubicBezTo>
                    <a:lnTo>
                      <a:pt x="10406" y="26068"/>
                    </a:lnTo>
                    <a:lnTo>
                      <a:pt x="12476" y="21817"/>
                    </a:lnTo>
                    <a:cubicBezTo>
                      <a:pt x="13948" y="19054"/>
                      <a:pt x="15489" y="16318"/>
                      <a:pt x="17290" y="13738"/>
                    </a:cubicBezTo>
                    <a:cubicBezTo>
                      <a:pt x="18970" y="11105"/>
                      <a:pt x="21066" y="8655"/>
                      <a:pt x="23326" y="6403"/>
                    </a:cubicBezTo>
                    <a:cubicBezTo>
                      <a:pt x="25655" y="4178"/>
                      <a:pt x="28435" y="2256"/>
                      <a:pt x="31638" y="1087"/>
                    </a:cubicBezTo>
                    <a:cubicBezTo>
                      <a:pt x="34799" y="-134"/>
                      <a:pt x="38453" y="-316"/>
                      <a:pt x="41622" y="489"/>
                    </a:cubicBezTo>
                    <a:cubicBezTo>
                      <a:pt x="44826" y="1251"/>
                      <a:pt x="47606" y="2628"/>
                      <a:pt x="50004" y="4395"/>
                    </a:cubicBezTo>
                    <a:cubicBezTo>
                      <a:pt x="50550" y="4810"/>
                      <a:pt x="51017" y="5044"/>
                      <a:pt x="51632" y="5615"/>
                    </a:cubicBezTo>
                    <a:cubicBezTo>
                      <a:pt x="52212" y="6161"/>
                      <a:pt x="52801" y="6689"/>
                      <a:pt x="53373" y="7243"/>
                    </a:cubicBezTo>
                    <a:cubicBezTo>
                      <a:pt x="53979" y="7763"/>
                      <a:pt x="54369" y="8404"/>
                      <a:pt x="54853" y="8975"/>
                    </a:cubicBezTo>
                    <a:cubicBezTo>
                      <a:pt x="55286" y="9581"/>
                      <a:pt x="55815" y="10092"/>
                      <a:pt x="56144" y="10768"/>
                    </a:cubicBezTo>
                    <a:cubicBezTo>
                      <a:pt x="57746" y="13287"/>
                      <a:pt x="58516" y="16110"/>
                      <a:pt x="58897" y="18751"/>
                    </a:cubicBezTo>
                    <a:cubicBezTo>
                      <a:pt x="59443" y="24111"/>
                      <a:pt x="58291" y="28692"/>
                      <a:pt x="57001" y="32433"/>
                    </a:cubicBezTo>
                    <a:cubicBezTo>
                      <a:pt x="55650" y="36165"/>
                      <a:pt x="54109" y="39195"/>
                      <a:pt x="52723" y="41585"/>
                    </a:cubicBezTo>
                    <a:cubicBezTo>
                      <a:pt x="51355" y="43993"/>
                      <a:pt x="50160" y="45785"/>
                      <a:pt x="49320" y="46997"/>
                    </a:cubicBezTo>
                    <a:cubicBezTo>
                      <a:pt x="48818" y="47733"/>
                      <a:pt x="48463" y="48253"/>
                      <a:pt x="48255" y="48538"/>
                    </a:cubicBezTo>
                    <a:close/>
                    <a:moveTo>
                      <a:pt x="43752" y="46053"/>
                    </a:moveTo>
                    <a:cubicBezTo>
                      <a:pt x="43752" y="46053"/>
                      <a:pt x="44116" y="45413"/>
                      <a:pt x="44800" y="44192"/>
                    </a:cubicBezTo>
                    <a:cubicBezTo>
                      <a:pt x="45493" y="42979"/>
                      <a:pt x="46471" y="41204"/>
                      <a:pt x="47597" y="38884"/>
                    </a:cubicBezTo>
                    <a:cubicBezTo>
                      <a:pt x="48749" y="36598"/>
                      <a:pt x="50022" y="33757"/>
                      <a:pt x="51043" y="30458"/>
                    </a:cubicBezTo>
                    <a:cubicBezTo>
                      <a:pt x="52057" y="27177"/>
                      <a:pt x="52879" y="23384"/>
                      <a:pt x="52429" y="19583"/>
                    </a:cubicBezTo>
                    <a:cubicBezTo>
                      <a:pt x="52065" y="17738"/>
                      <a:pt x="51606" y="15876"/>
                      <a:pt x="50550" y="14179"/>
                    </a:cubicBezTo>
                    <a:cubicBezTo>
                      <a:pt x="50368" y="13712"/>
                      <a:pt x="49978" y="13374"/>
                      <a:pt x="49675" y="12950"/>
                    </a:cubicBezTo>
                    <a:cubicBezTo>
                      <a:pt x="49364" y="12560"/>
                      <a:pt x="49104" y="12084"/>
                      <a:pt x="48723" y="11798"/>
                    </a:cubicBezTo>
                    <a:lnTo>
                      <a:pt x="47692" y="10759"/>
                    </a:lnTo>
                    <a:cubicBezTo>
                      <a:pt x="47372" y="10413"/>
                      <a:pt x="46697" y="10006"/>
                      <a:pt x="46220" y="9633"/>
                    </a:cubicBezTo>
                    <a:cubicBezTo>
                      <a:pt x="42514" y="6940"/>
                      <a:pt x="37968" y="5252"/>
                      <a:pt x="33587" y="6828"/>
                    </a:cubicBezTo>
                    <a:cubicBezTo>
                      <a:pt x="29136" y="8265"/>
                      <a:pt x="25083" y="12283"/>
                      <a:pt x="21784" y="16924"/>
                    </a:cubicBezTo>
                    <a:cubicBezTo>
                      <a:pt x="20096" y="19210"/>
                      <a:pt x="18650" y="21765"/>
                      <a:pt x="17230" y="24345"/>
                    </a:cubicBezTo>
                    <a:lnTo>
                      <a:pt x="15238" y="28250"/>
                    </a:lnTo>
                    <a:lnTo>
                      <a:pt x="13307" y="32511"/>
                    </a:lnTo>
                    <a:cubicBezTo>
                      <a:pt x="10692" y="37879"/>
                      <a:pt x="8406" y="43404"/>
                      <a:pt x="7021" y="48945"/>
                    </a:cubicBezTo>
                    <a:cubicBezTo>
                      <a:pt x="5626" y="54435"/>
                      <a:pt x="5211" y="60159"/>
                      <a:pt x="7012" y="64471"/>
                    </a:cubicBezTo>
                    <a:cubicBezTo>
                      <a:pt x="7869" y="66636"/>
                      <a:pt x="9272" y="68368"/>
                      <a:pt x="11125" y="69589"/>
                    </a:cubicBezTo>
                    <a:cubicBezTo>
                      <a:pt x="11558" y="69952"/>
                      <a:pt x="12026" y="70169"/>
                      <a:pt x="12476" y="70420"/>
                    </a:cubicBezTo>
                    <a:cubicBezTo>
                      <a:pt x="12978" y="70645"/>
                      <a:pt x="13229" y="70940"/>
                      <a:pt x="13957" y="71156"/>
                    </a:cubicBezTo>
                    <a:cubicBezTo>
                      <a:pt x="14597" y="71407"/>
                      <a:pt x="15221" y="71632"/>
                      <a:pt x="15836" y="71884"/>
                    </a:cubicBezTo>
                    <a:lnTo>
                      <a:pt x="16069" y="71961"/>
                    </a:lnTo>
                    <a:lnTo>
                      <a:pt x="16191" y="72005"/>
                    </a:lnTo>
                    <a:cubicBezTo>
                      <a:pt x="16372" y="72074"/>
                      <a:pt x="15983" y="71935"/>
                      <a:pt x="16043" y="71953"/>
                    </a:cubicBezTo>
                    <a:lnTo>
                      <a:pt x="16104" y="71970"/>
                    </a:lnTo>
                    <a:lnTo>
                      <a:pt x="16511" y="72074"/>
                    </a:lnTo>
                    <a:lnTo>
                      <a:pt x="17351" y="72256"/>
                    </a:lnTo>
                    <a:cubicBezTo>
                      <a:pt x="19550" y="72879"/>
                      <a:pt x="21680" y="72862"/>
                      <a:pt x="23620" y="72594"/>
                    </a:cubicBezTo>
                    <a:cubicBezTo>
                      <a:pt x="25594" y="72299"/>
                      <a:pt x="27318" y="71442"/>
                      <a:pt x="28945" y="70524"/>
                    </a:cubicBezTo>
                    <a:cubicBezTo>
                      <a:pt x="32123" y="68403"/>
                      <a:pt x="34505" y="65303"/>
                      <a:pt x="36306" y="62411"/>
                    </a:cubicBezTo>
                    <a:cubicBezTo>
                      <a:pt x="38159" y="59501"/>
                      <a:pt x="39484" y="56678"/>
                      <a:pt x="40471" y="54306"/>
                    </a:cubicBezTo>
                    <a:cubicBezTo>
                      <a:pt x="41518" y="51942"/>
                      <a:pt x="42202" y="50140"/>
                      <a:pt x="42696" y="48738"/>
                    </a:cubicBezTo>
                    <a:cubicBezTo>
                      <a:pt x="43190" y="47404"/>
                      <a:pt x="43458" y="46677"/>
                      <a:pt x="43458" y="46677"/>
                    </a:cubicBezTo>
                    <a:cubicBezTo>
                      <a:pt x="43527" y="46486"/>
                      <a:pt x="43614" y="46313"/>
                      <a:pt x="43692" y="46131"/>
                    </a:cubicBezTo>
                    <a:lnTo>
                      <a:pt x="43752" y="46053"/>
                    </a:lnTo>
                    <a:close/>
                  </a:path>
                </a:pathLst>
              </a:custGeom>
              <a:grpFill/>
              <a:ln w="8653" cap="flat">
                <a:noFill/>
                <a:prstDash val="solid"/>
                <a:miter/>
              </a:ln>
            </p:spPr>
            <p:txBody>
              <a:bodyPr rtlCol="0" anchor="ctr"/>
              <a:lstStyle/>
              <a:p>
                <a:endParaRPr lang="en-IN" dirty="0"/>
              </a:p>
            </p:txBody>
          </p:sp>
          <p:sp>
            <p:nvSpPr>
              <p:cNvPr id="607" name="Freeform: Shape 606">
                <a:extLst>
                  <a:ext uri="{FF2B5EF4-FFF2-40B4-BE49-F238E27FC236}">
                    <a16:creationId xmlns:a16="http://schemas.microsoft.com/office/drawing/2014/main" id="{DB4DEED6-0854-463C-A127-24538414D7B2}"/>
                  </a:ext>
                </a:extLst>
              </p:cNvPr>
              <p:cNvSpPr/>
              <p:nvPr/>
            </p:nvSpPr>
            <p:spPr>
              <a:xfrm>
                <a:off x="-1826908" y="3378521"/>
                <a:ext cx="69439" cy="72672"/>
              </a:xfrm>
              <a:custGeom>
                <a:avLst/>
                <a:gdLst>
                  <a:gd name="connsiteX0" fmla="*/ 50158 w 69439"/>
                  <a:gd name="connsiteY0" fmla="*/ 50280 h 72672"/>
                  <a:gd name="connsiteX1" fmla="*/ 49188 w 69439"/>
                  <a:gd name="connsiteY1" fmla="*/ 51856 h 72672"/>
                  <a:gd name="connsiteX2" fmla="*/ 45560 w 69439"/>
                  <a:gd name="connsiteY2" fmla="*/ 57146 h 72672"/>
                  <a:gd name="connsiteX3" fmla="*/ 38867 w 69439"/>
                  <a:gd name="connsiteY3" fmla="*/ 64688 h 72672"/>
                  <a:gd name="connsiteX4" fmla="*/ 27056 w 69439"/>
                  <a:gd name="connsiteY4" fmla="*/ 71858 h 72672"/>
                  <a:gd name="connsiteX5" fmla="*/ 18639 w 69439"/>
                  <a:gd name="connsiteY5" fmla="*/ 72464 h 72672"/>
                  <a:gd name="connsiteX6" fmla="*/ 10335 w 69439"/>
                  <a:gd name="connsiteY6" fmla="*/ 69356 h 72672"/>
                  <a:gd name="connsiteX7" fmla="*/ 9374 w 69439"/>
                  <a:gd name="connsiteY7" fmla="*/ 68793 h 72672"/>
                  <a:gd name="connsiteX8" fmla="*/ 8897 w 69439"/>
                  <a:gd name="connsiteY8" fmla="*/ 68498 h 72672"/>
                  <a:gd name="connsiteX9" fmla="*/ 8846 w 69439"/>
                  <a:gd name="connsiteY9" fmla="*/ 68446 h 72672"/>
                  <a:gd name="connsiteX10" fmla="*/ 8629 w 69439"/>
                  <a:gd name="connsiteY10" fmla="*/ 68290 h 72672"/>
                  <a:gd name="connsiteX11" fmla="*/ 8525 w 69439"/>
                  <a:gd name="connsiteY11" fmla="*/ 68204 h 72672"/>
                  <a:gd name="connsiteX12" fmla="*/ 8335 w 69439"/>
                  <a:gd name="connsiteY12" fmla="*/ 68048 h 72672"/>
                  <a:gd name="connsiteX13" fmla="*/ 6759 w 69439"/>
                  <a:gd name="connsiteY13" fmla="*/ 66792 h 72672"/>
                  <a:gd name="connsiteX14" fmla="*/ 5044 w 69439"/>
                  <a:gd name="connsiteY14" fmla="*/ 65147 h 72672"/>
                  <a:gd name="connsiteX15" fmla="*/ 3434 w 69439"/>
                  <a:gd name="connsiteY15" fmla="*/ 63216 h 72672"/>
                  <a:gd name="connsiteX16" fmla="*/ 31 w 69439"/>
                  <a:gd name="connsiteY16" fmla="*/ 53804 h 72672"/>
                  <a:gd name="connsiteX17" fmla="*/ 1615 w 69439"/>
                  <a:gd name="connsiteY17" fmla="*/ 44062 h 72672"/>
                  <a:gd name="connsiteX18" fmla="*/ 5953 w 69439"/>
                  <a:gd name="connsiteY18" fmla="*/ 35602 h 72672"/>
                  <a:gd name="connsiteX19" fmla="*/ 17617 w 69439"/>
                  <a:gd name="connsiteY19" fmla="*/ 21090 h 72672"/>
                  <a:gd name="connsiteX20" fmla="*/ 20613 w 69439"/>
                  <a:gd name="connsiteY20" fmla="*/ 17626 h 72672"/>
                  <a:gd name="connsiteX21" fmla="*/ 23860 w 69439"/>
                  <a:gd name="connsiteY21" fmla="*/ 14197 h 72672"/>
                  <a:gd name="connsiteX22" fmla="*/ 30822 w 69439"/>
                  <a:gd name="connsiteY22" fmla="*/ 7885 h 72672"/>
                  <a:gd name="connsiteX23" fmla="*/ 38771 w 69439"/>
                  <a:gd name="connsiteY23" fmla="*/ 2672 h 72672"/>
                  <a:gd name="connsiteX24" fmla="*/ 48279 w 69439"/>
                  <a:gd name="connsiteY24" fmla="*/ 31 h 72672"/>
                  <a:gd name="connsiteX25" fmla="*/ 58003 w 69439"/>
                  <a:gd name="connsiteY25" fmla="*/ 2377 h 72672"/>
                  <a:gd name="connsiteX26" fmla="*/ 64844 w 69439"/>
                  <a:gd name="connsiteY26" fmla="*/ 8603 h 72672"/>
                  <a:gd name="connsiteX27" fmla="*/ 66048 w 69439"/>
                  <a:gd name="connsiteY27" fmla="*/ 10240 h 72672"/>
                  <a:gd name="connsiteX28" fmla="*/ 67242 w 69439"/>
                  <a:gd name="connsiteY28" fmla="*/ 12309 h 72672"/>
                  <a:gd name="connsiteX29" fmla="*/ 68143 w 69439"/>
                  <a:gd name="connsiteY29" fmla="*/ 14396 h 72672"/>
                  <a:gd name="connsiteX30" fmla="*/ 68827 w 69439"/>
                  <a:gd name="connsiteY30" fmla="*/ 16500 h 72672"/>
                  <a:gd name="connsiteX31" fmla="*/ 69130 w 69439"/>
                  <a:gd name="connsiteY31" fmla="*/ 24943 h 72672"/>
                  <a:gd name="connsiteX32" fmla="*/ 63285 w 69439"/>
                  <a:gd name="connsiteY32" fmla="*/ 37447 h 72672"/>
                  <a:gd name="connsiteX33" fmla="*/ 56514 w 69439"/>
                  <a:gd name="connsiteY33" fmla="*/ 44937 h 72672"/>
                  <a:gd name="connsiteX34" fmla="*/ 51647 w 69439"/>
                  <a:gd name="connsiteY34" fmla="*/ 49093 h 72672"/>
                  <a:gd name="connsiteX35" fmla="*/ 50158 w 69439"/>
                  <a:gd name="connsiteY35" fmla="*/ 50280 h 72672"/>
                  <a:gd name="connsiteX36" fmla="*/ 46582 w 69439"/>
                  <a:gd name="connsiteY36" fmla="*/ 46591 h 72672"/>
                  <a:gd name="connsiteX37" fmla="*/ 48132 w 69439"/>
                  <a:gd name="connsiteY37" fmla="*/ 45110 h 72672"/>
                  <a:gd name="connsiteX38" fmla="*/ 52375 w 69439"/>
                  <a:gd name="connsiteY38" fmla="*/ 40850 h 72672"/>
                  <a:gd name="connsiteX39" fmla="*/ 58159 w 69439"/>
                  <a:gd name="connsiteY39" fmla="*/ 33810 h 72672"/>
                  <a:gd name="connsiteX40" fmla="*/ 62688 w 69439"/>
                  <a:gd name="connsiteY40" fmla="*/ 23835 h 72672"/>
                  <a:gd name="connsiteX41" fmla="*/ 62480 w 69439"/>
                  <a:gd name="connsiteY41" fmla="*/ 18120 h 72672"/>
                  <a:gd name="connsiteX42" fmla="*/ 62021 w 69439"/>
                  <a:gd name="connsiteY42" fmla="*/ 16699 h 72672"/>
                  <a:gd name="connsiteX43" fmla="*/ 61450 w 69439"/>
                  <a:gd name="connsiteY43" fmla="*/ 15314 h 72672"/>
                  <a:gd name="connsiteX44" fmla="*/ 60757 w 69439"/>
                  <a:gd name="connsiteY44" fmla="*/ 14033 h 72672"/>
                  <a:gd name="connsiteX45" fmla="*/ 59683 w 69439"/>
                  <a:gd name="connsiteY45" fmla="*/ 12526 h 72672"/>
                  <a:gd name="connsiteX46" fmla="*/ 48452 w 69439"/>
                  <a:gd name="connsiteY46" fmla="*/ 6101 h 72672"/>
                  <a:gd name="connsiteX47" fmla="*/ 34199 w 69439"/>
                  <a:gd name="connsiteY47" fmla="*/ 12257 h 72672"/>
                  <a:gd name="connsiteX48" fmla="*/ 27653 w 69439"/>
                  <a:gd name="connsiteY48" fmla="*/ 18016 h 72672"/>
                  <a:gd name="connsiteX49" fmla="*/ 24588 w 69439"/>
                  <a:gd name="connsiteY49" fmla="*/ 21168 h 72672"/>
                  <a:gd name="connsiteX50" fmla="*/ 21540 w 69439"/>
                  <a:gd name="connsiteY50" fmla="*/ 24588 h 72672"/>
                  <a:gd name="connsiteX51" fmla="*/ 10612 w 69439"/>
                  <a:gd name="connsiteY51" fmla="*/ 38529 h 72672"/>
                  <a:gd name="connsiteX52" fmla="*/ 6040 w 69439"/>
                  <a:gd name="connsiteY52" fmla="*/ 53371 h 72672"/>
                  <a:gd name="connsiteX53" fmla="*/ 8465 w 69439"/>
                  <a:gd name="connsiteY53" fmla="*/ 59475 h 72672"/>
                  <a:gd name="connsiteX54" fmla="*/ 9504 w 69439"/>
                  <a:gd name="connsiteY54" fmla="*/ 60662 h 72672"/>
                  <a:gd name="connsiteX55" fmla="*/ 10707 w 69439"/>
                  <a:gd name="connsiteY55" fmla="*/ 61787 h 72672"/>
                  <a:gd name="connsiteX56" fmla="*/ 12292 w 69439"/>
                  <a:gd name="connsiteY56" fmla="*/ 63034 h 72672"/>
                  <a:gd name="connsiteX57" fmla="*/ 12491 w 69439"/>
                  <a:gd name="connsiteY57" fmla="*/ 63207 h 72672"/>
                  <a:gd name="connsiteX58" fmla="*/ 12595 w 69439"/>
                  <a:gd name="connsiteY58" fmla="*/ 63260 h 72672"/>
                  <a:gd name="connsiteX59" fmla="*/ 12465 w 69439"/>
                  <a:gd name="connsiteY59" fmla="*/ 63173 h 72672"/>
                  <a:gd name="connsiteX60" fmla="*/ 12517 w 69439"/>
                  <a:gd name="connsiteY60" fmla="*/ 63207 h 72672"/>
                  <a:gd name="connsiteX61" fmla="*/ 12881 w 69439"/>
                  <a:gd name="connsiteY61" fmla="*/ 63415 h 72672"/>
                  <a:gd name="connsiteX62" fmla="*/ 13617 w 69439"/>
                  <a:gd name="connsiteY62" fmla="*/ 63857 h 72672"/>
                  <a:gd name="connsiteX63" fmla="*/ 19522 w 69439"/>
                  <a:gd name="connsiteY63" fmla="*/ 66031 h 72672"/>
                  <a:gd name="connsiteX64" fmla="*/ 25220 w 69439"/>
                  <a:gd name="connsiteY64" fmla="*/ 65624 h 72672"/>
                  <a:gd name="connsiteX65" fmla="*/ 34650 w 69439"/>
                  <a:gd name="connsiteY65" fmla="*/ 60038 h 72672"/>
                  <a:gd name="connsiteX66" fmla="*/ 41014 w 69439"/>
                  <a:gd name="connsiteY66" fmla="*/ 53527 h 72672"/>
                  <a:gd name="connsiteX67" fmla="*/ 44764 w 69439"/>
                  <a:gd name="connsiteY67" fmla="*/ 48860 h 72672"/>
                  <a:gd name="connsiteX68" fmla="*/ 46114 w 69439"/>
                  <a:gd name="connsiteY68" fmla="*/ 47110 h 72672"/>
                  <a:gd name="connsiteX69" fmla="*/ 46504 w 69439"/>
                  <a:gd name="connsiteY69" fmla="*/ 46660 h 72672"/>
                  <a:gd name="connsiteX70" fmla="*/ 46582 w 69439"/>
                  <a:gd name="connsiteY70" fmla="*/ 46591 h 72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69439" h="72672">
                    <a:moveTo>
                      <a:pt x="50158" y="50280"/>
                    </a:moveTo>
                    <a:cubicBezTo>
                      <a:pt x="49985" y="50583"/>
                      <a:pt x="49656" y="51111"/>
                      <a:pt x="49188" y="51856"/>
                    </a:cubicBezTo>
                    <a:cubicBezTo>
                      <a:pt x="48461" y="53033"/>
                      <a:pt x="47205" y="54929"/>
                      <a:pt x="45560" y="57146"/>
                    </a:cubicBezTo>
                    <a:cubicBezTo>
                      <a:pt x="43924" y="59363"/>
                      <a:pt x="41741" y="61969"/>
                      <a:pt x="38867" y="64688"/>
                    </a:cubicBezTo>
                    <a:cubicBezTo>
                      <a:pt x="35931" y="67364"/>
                      <a:pt x="32173" y="70213"/>
                      <a:pt x="27056" y="71858"/>
                    </a:cubicBezTo>
                    <a:cubicBezTo>
                      <a:pt x="24484" y="72542"/>
                      <a:pt x="21583" y="72940"/>
                      <a:pt x="18639" y="72464"/>
                    </a:cubicBezTo>
                    <a:cubicBezTo>
                      <a:pt x="15747" y="71979"/>
                      <a:pt x="12811" y="70975"/>
                      <a:pt x="10335" y="69356"/>
                    </a:cubicBezTo>
                    <a:lnTo>
                      <a:pt x="9374" y="68793"/>
                    </a:lnTo>
                    <a:lnTo>
                      <a:pt x="8897" y="68498"/>
                    </a:lnTo>
                    <a:lnTo>
                      <a:pt x="8846" y="68446"/>
                    </a:lnTo>
                    <a:lnTo>
                      <a:pt x="8629" y="68290"/>
                    </a:lnTo>
                    <a:lnTo>
                      <a:pt x="8525" y="68204"/>
                    </a:lnTo>
                    <a:lnTo>
                      <a:pt x="8335" y="68048"/>
                    </a:lnTo>
                    <a:lnTo>
                      <a:pt x="6759" y="66792"/>
                    </a:lnTo>
                    <a:cubicBezTo>
                      <a:pt x="6256" y="66455"/>
                      <a:pt x="5616" y="65710"/>
                      <a:pt x="5044" y="65147"/>
                    </a:cubicBezTo>
                    <a:cubicBezTo>
                      <a:pt x="4464" y="64515"/>
                      <a:pt x="3858" y="63900"/>
                      <a:pt x="3434" y="63216"/>
                    </a:cubicBezTo>
                    <a:cubicBezTo>
                      <a:pt x="1442" y="60619"/>
                      <a:pt x="186" y="57198"/>
                      <a:pt x="31" y="53804"/>
                    </a:cubicBezTo>
                    <a:cubicBezTo>
                      <a:pt x="-151" y="50401"/>
                      <a:pt x="490" y="47084"/>
                      <a:pt x="1615" y="44062"/>
                    </a:cubicBezTo>
                    <a:cubicBezTo>
                      <a:pt x="2793" y="41084"/>
                      <a:pt x="4213" y="38209"/>
                      <a:pt x="5953" y="35602"/>
                    </a:cubicBezTo>
                    <a:cubicBezTo>
                      <a:pt x="9296" y="30329"/>
                      <a:pt x="13444" y="25428"/>
                      <a:pt x="17617" y="21090"/>
                    </a:cubicBezTo>
                    <a:lnTo>
                      <a:pt x="20613" y="17626"/>
                    </a:lnTo>
                    <a:lnTo>
                      <a:pt x="23860" y="14197"/>
                    </a:lnTo>
                    <a:cubicBezTo>
                      <a:pt x="26068" y="11980"/>
                      <a:pt x="28346" y="9850"/>
                      <a:pt x="30822" y="7885"/>
                    </a:cubicBezTo>
                    <a:cubicBezTo>
                      <a:pt x="33230" y="5876"/>
                      <a:pt x="35940" y="4161"/>
                      <a:pt x="38771" y="2672"/>
                    </a:cubicBezTo>
                    <a:cubicBezTo>
                      <a:pt x="41655" y="1217"/>
                      <a:pt x="44867" y="204"/>
                      <a:pt x="48279" y="31"/>
                    </a:cubicBezTo>
                    <a:cubicBezTo>
                      <a:pt x="51656" y="-177"/>
                      <a:pt x="55206" y="672"/>
                      <a:pt x="58003" y="2377"/>
                    </a:cubicBezTo>
                    <a:cubicBezTo>
                      <a:pt x="60826" y="4049"/>
                      <a:pt x="63095" y="6196"/>
                      <a:pt x="64844" y="8603"/>
                    </a:cubicBezTo>
                    <a:cubicBezTo>
                      <a:pt x="65251" y="9158"/>
                      <a:pt x="65649" y="9513"/>
                      <a:pt x="66048" y="10240"/>
                    </a:cubicBezTo>
                    <a:cubicBezTo>
                      <a:pt x="66455" y="10941"/>
                      <a:pt x="66835" y="11625"/>
                      <a:pt x="67242" y="12309"/>
                    </a:cubicBezTo>
                    <a:cubicBezTo>
                      <a:pt x="67675" y="12994"/>
                      <a:pt x="67857" y="13704"/>
                      <a:pt x="68143" y="14396"/>
                    </a:cubicBezTo>
                    <a:cubicBezTo>
                      <a:pt x="68368" y="15089"/>
                      <a:pt x="68723" y="15747"/>
                      <a:pt x="68827" y="16500"/>
                    </a:cubicBezTo>
                    <a:cubicBezTo>
                      <a:pt x="69641" y="19367"/>
                      <a:pt x="69537" y="22293"/>
                      <a:pt x="69130" y="24943"/>
                    </a:cubicBezTo>
                    <a:cubicBezTo>
                      <a:pt x="68056" y="30199"/>
                      <a:pt x="65615" y="34252"/>
                      <a:pt x="63285" y="37447"/>
                    </a:cubicBezTo>
                    <a:cubicBezTo>
                      <a:pt x="60878" y="40607"/>
                      <a:pt x="58514" y="43041"/>
                      <a:pt x="56514" y="44937"/>
                    </a:cubicBezTo>
                    <a:cubicBezTo>
                      <a:pt x="54470" y="46816"/>
                      <a:pt x="52808" y="48184"/>
                      <a:pt x="51647" y="49093"/>
                    </a:cubicBezTo>
                    <a:cubicBezTo>
                      <a:pt x="50937" y="49673"/>
                      <a:pt x="50453" y="50063"/>
                      <a:pt x="50158" y="50280"/>
                    </a:cubicBezTo>
                    <a:close/>
                    <a:moveTo>
                      <a:pt x="46582" y="46591"/>
                    </a:moveTo>
                    <a:cubicBezTo>
                      <a:pt x="46582" y="46591"/>
                      <a:pt x="47127" y="46063"/>
                      <a:pt x="48132" y="45110"/>
                    </a:cubicBezTo>
                    <a:cubicBezTo>
                      <a:pt x="49171" y="44166"/>
                      <a:pt x="50643" y="42746"/>
                      <a:pt x="52375" y="40850"/>
                    </a:cubicBezTo>
                    <a:cubicBezTo>
                      <a:pt x="54159" y="39005"/>
                      <a:pt x="56211" y="36676"/>
                      <a:pt x="58159" y="33810"/>
                    </a:cubicBezTo>
                    <a:cubicBezTo>
                      <a:pt x="60107" y="30987"/>
                      <a:pt x="62004" y="27610"/>
                      <a:pt x="62688" y="23835"/>
                    </a:cubicBezTo>
                    <a:cubicBezTo>
                      <a:pt x="62878" y="21982"/>
                      <a:pt x="63000" y="20042"/>
                      <a:pt x="62480" y="18120"/>
                    </a:cubicBezTo>
                    <a:cubicBezTo>
                      <a:pt x="62454" y="17626"/>
                      <a:pt x="62168" y="17193"/>
                      <a:pt x="62021" y="16699"/>
                    </a:cubicBezTo>
                    <a:cubicBezTo>
                      <a:pt x="61839" y="16241"/>
                      <a:pt x="61718" y="15695"/>
                      <a:pt x="61450" y="15314"/>
                    </a:cubicBezTo>
                    <a:lnTo>
                      <a:pt x="60757" y="14033"/>
                    </a:lnTo>
                    <a:cubicBezTo>
                      <a:pt x="60575" y="13608"/>
                      <a:pt x="60029" y="13028"/>
                      <a:pt x="59683" y="12526"/>
                    </a:cubicBezTo>
                    <a:cubicBezTo>
                      <a:pt x="56955" y="8855"/>
                      <a:pt x="53094" y="5867"/>
                      <a:pt x="48452" y="6101"/>
                    </a:cubicBezTo>
                    <a:cubicBezTo>
                      <a:pt x="43776" y="6153"/>
                      <a:pt x="38693" y="8820"/>
                      <a:pt x="34199" y="12257"/>
                    </a:cubicBezTo>
                    <a:cubicBezTo>
                      <a:pt x="31896" y="13955"/>
                      <a:pt x="29766" y="15981"/>
                      <a:pt x="27653" y="18016"/>
                    </a:cubicBezTo>
                    <a:lnTo>
                      <a:pt x="24588" y="21168"/>
                    </a:lnTo>
                    <a:lnTo>
                      <a:pt x="21540" y="24588"/>
                    </a:lnTo>
                    <a:cubicBezTo>
                      <a:pt x="17331" y="29091"/>
                      <a:pt x="13608" y="33611"/>
                      <a:pt x="10612" y="38529"/>
                    </a:cubicBezTo>
                    <a:cubicBezTo>
                      <a:pt x="7677" y="43378"/>
                      <a:pt x="5572" y="48704"/>
                      <a:pt x="6040" y="53371"/>
                    </a:cubicBezTo>
                    <a:cubicBezTo>
                      <a:pt x="6222" y="55674"/>
                      <a:pt x="7044" y="57752"/>
                      <a:pt x="8465" y="59475"/>
                    </a:cubicBezTo>
                    <a:cubicBezTo>
                      <a:pt x="8759" y="59952"/>
                      <a:pt x="9149" y="60290"/>
                      <a:pt x="9504" y="60662"/>
                    </a:cubicBezTo>
                    <a:cubicBezTo>
                      <a:pt x="9928" y="61017"/>
                      <a:pt x="10084" y="61389"/>
                      <a:pt x="10707" y="61787"/>
                    </a:cubicBezTo>
                    <a:cubicBezTo>
                      <a:pt x="11253" y="62220"/>
                      <a:pt x="11764" y="62627"/>
                      <a:pt x="12292" y="63034"/>
                    </a:cubicBezTo>
                    <a:lnTo>
                      <a:pt x="12491" y="63207"/>
                    </a:lnTo>
                    <a:lnTo>
                      <a:pt x="12595" y="63260"/>
                    </a:lnTo>
                    <a:cubicBezTo>
                      <a:pt x="12534" y="63225"/>
                      <a:pt x="12785" y="63433"/>
                      <a:pt x="12465" y="63173"/>
                    </a:cubicBezTo>
                    <a:lnTo>
                      <a:pt x="12517" y="63207"/>
                    </a:lnTo>
                    <a:lnTo>
                      <a:pt x="12881" y="63415"/>
                    </a:lnTo>
                    <a:lnTo>
                      <a:pt x="13617" y="63857"/>
                    </a:lnTo>
                    <a:cubicBezTo>
                      <a:pt x="15539" y="65104"/>
                      <a:pt x="17574" y="65710"/>
                      <a:pt x="19522" y="66031"/>
                    </a:cubicBezTo>
                    <a:cubicBezTo>
                      <a:pt x="21479" y="66325"/>
                      <a:pt x="23384" y="65996"/>
                      <a:pt x="25220" y="65624"/>
                    </a:cubicBezTo>
                    <a:cubicBezTo>
                      <a:pt x="28874" y="64524"/>
                      <a:pt x="32052" y="62272"/>
                      <a:pt x="34650" y="60038"/>
                    </a:cubicBezTo>
                    <a:cubicBezTo>
                      <a:pt x="37265" y="57778"/>
                      <a:pt x="39378" y="55492"/>
                      <a:pt x="41014" y="53527"/>
                    </a:cubicBezTo>
                    <a:cubicBezTo>
                      <a:pt x="42711" y="51544"/>
                      <a:pt x="43898" y="50046"/>
                      <a:pt x="44764" y="48860"/>
                    </a:cubicBezTo>
                    <a:cubicBezTo>
                      <a:pt x="45647" y="47708"/>
                      <a:pt x="46114" y="47110"/>
                      <a:pt x="46114" y="47110"/>
                    </a:cubicBezTo>
                    <a:cubicBezTo>
                      <a:pt x="46236" y="46937"/>
                      <a:pt x="46365" y="46807"/>
                      <a:pt x="46504" y="46660"/>
                    </a:cubicBezTo>
                    <a:lnTo>
                      <a:pt x="46582" y="46591"/>
                    </a:lnTo>
                    <a:close/>
                  </a:path>
                </a:pathLst>
              </a:custGeom>
              <a:grpFill/>
              <a:ln w="8653" cap="flat">
                <a:noFill/>
                <a:prstDash val="solid"/>
                <a:miter/>
              </a:ln>
            </p:spPr>
            <p:txBody>
              <a:bodyPr rtlCol="0" anchor="ctr"/>
              <a:lstStyle/>
              <a:p>
                <a:endParaRPr lang="en-IN" dirty="0"/>
              </a:p>
            </p:txBody>
          </p:sp>
          <p:sp>
            <p:nvSpPr>
              <p:cNvPr id="608" name="Freeform: Shape 607">
                <a:extLst>
                  <a:ext uri="{FF2B5EF4-FFF2-40B4-BE49-F238E27FC236}">
                    <a16:creationId xmlns:a16="http://schemas.microsoft.com/office/drawing/2014/main" id="{FBF4AA9D-1BD8-4B3E-A1A3-8A697A9D0598}"/>
                  </a:ext>
                </a:extLst>
              </p:cNvPr>
              <p:cNvSpPr/>
              <p:nvPr/>
            </p:nvSpPr>
            <p:spPr>
              <a:xfrm>
                <a:off x="-1710144" y="3283770"/>
                <a:ext cx="77317" cy="63011"/>
              </a:xfrm>
              <a:custGeom>
                <a:avLst/>
                <a:gdLst>
                  <a:gd name="connsiteX0" fmla="*/ 49487 w 77317"/>
                  <a:gd name="connsiteY0" fmla="*/ 49227 h 63011"/>
                  <a:gd name="connsiteX1" fmla="*/ 48101 w 77317"/>
                  <a:gd name="connsiteY1" fmla="*/ 50447 h 63011"/>
                  <a:gd name="connsiteX2" fmla="*/ 43079 w 77317"/>
                  <a:gd name="connsiteY2" fmla="*/ 54413 h 63011"/>
                  <a:gd name="connsiteX3" fmla="*/ 34429 w 77317"/>
                  <a:gd name="connsiteY3" fmla="*/ 59652 h 63011"/>
                  <a:gd name="connsiteX4" fmla="*/ 21050 w 77317"/>
                  <a:gd name="connsiteY4" fmla="*/ 63012 h 63011"/>
                  <a:gd name="connsiteX5" fmla="*/ 12807 w 77317"/>
                  <a:gd name="connsiteY5" fmla="*/ 61124 h 63011"/>
                  <a:gd name="connsiteX6" fmla="*/ 5802 w 77317"/>
                  <a:gd name="connsiteY6" fmla="*/ 55712 h 63011"/>
                  <a:gd name="connsiteX7" fmla="*/ 5066 w 77317"/>
                  <a:gd name="connsiteY7" fmla="*/ 54881 h 63011"/>
                  <a:gd name="connsiteX8" fmla="*/ 4693 w 77317"/>
                  <a:gd name="connsiteY8" fmla="*/ 54448 h 63011"/>
                  <a:gd name="connsiteX9" fmla="*/ 4642 w 77317"/>
                  <a:gd name="connsiteY9" fmla="*/ 54405 h 63011"/>
                  <a:gd name="connsiteX10" fmla="*/ 4486 w 77317"/>
                  <a:gd name="connsiteY10" fmla="*/ 54180 h 63011"/>
                  <a:gd name="connsiteX11" fmla="*/ 4416 w 77317"/>
                  <a:gd name="connsiteY11" fmla="*/ 54084 h 63011"/>
                  <a:gd name="connsiteX12" fmla="*/ 4261 w 77317"/>
                  <a:gd name="connsiteY12" fmla="*/ 53885 h 63011"/>
                  <a:gd name="connsiteX13" fmla="*/ 3135 w 77317"/>
                  <a:gd name="connsiteY13" fmla="*/ 52231 h 63011"/>
                  <a:gd name="connsiteX14" fmla="*/ 1975 w 77317"/>
                  <a:gd name="connsiteY14" fmla="*/ 50136 h 63011"/>
                  <a:gd name="connsiteX15" fmla="*/ 1013 w 77317"/>
                  <a:gd name="connsiteY15" fmla="*/ 47824 h 63011"/>
                  <a:gd name="connsiteX16" fmla="*/ 528 w 77317"/>
                  <a:gd name="connsiteY16" fmla="*/ 37831 h 63011"/>
                  <a:gd name="connsiteX17" fmla="*/ 4910 w 77317"/>
                  <a:gd name="connsiteY17" fmla="*/ 29016 h 63011"/>
                  <a:gd name="connsiteX18" fmla="*/ 11560 w 77317"/>
                  <a:gd name="connsiteY18" fmla="*/ 22184 h 63011"/>
                  <a:gd name="connsiteX19" fmla="*/ 27060 w 77317"/>
                  <a:gd name="connsiteY19" fmla="*/ 11689 h 63011"/>
                  <a:gd name="connsiteX20" fmla="*/ 30853 w 77317"/>
                  <a:gd name="connsiteY20" fmla="*/ 9343 h 63011"/>
                  <a:gd name="connsiteX21" fmla="*/ 34974 w 77317"/>
                  <a:gd name="connsiteY21" fmla="*/ 6996 h 63011"/>
                  <a:gd name="connsiteX22" fmla="*/ 43486 w 77317"/>
                  <a:gd name="connsiteY22" fmla="*/ 3022 h 63011"/>
                  <a:gd name="connsiteX23" fmla="*/ 52622 w 77317"/>
                  <a:gd name="connsiteY23" fmla="*/ 381 h 63011"/>
                  <a:gd name="connsiteX24" fmla="*/ 62476 w 77317"/>
                  <a:gd name="connsiteY24" fmla="*/ 649 h 63011"/>
                  <a:gd name="connsiteX25" fmla="*/ 71065 w 77317"/>
                  <a:gd name="connsiteY25" fmla="*/ 5792 h 63011"/>
                  <a:gd name="connsiteX26" fmla="*/ 75802 w 77317"/>
                  <a:gd name="connsiteY26" fmla="*/ 13724 h 63011"/>
                  <a:gd name="connsiteX27" fmla="*/ 76451 w 77317"/>
                  <a:gd name="connsiteY27" fmla="*/ 15664 h 63011"/>
                  <a:gd name="connsiteX28" fmla="*/ 76980 w 77317"/>
                  <a:gd name="connsiteY28" fmla="*/ 18002 h 63011"/>
                  <a:gd name="connsiteX29" fmla="*/ 77213 w 77317"/>
                  <a:gd name="connsiteY29" fmla="*/ 20245 h 63011"/>
                  <a:gd name="connsiteX30" fmla="*/ 77274 w 77317"/>
                  <a:gd name="connsiteY30" fmla="*/ 22479 h 63011"/>
                  <a:gd name="connsiteX31" fmla="*/ 75057 w 77317"/>
                  <a:gd name="connsiteY31" fmla="*/ 30618 h 63011"/>
                  <a:gd name="connsiteX32" fmla="*/ 65792 w 77317"/>
                  <a:gd name="connsiteY32" fmla="*/ 40844 h 63011"/>
                  <a:gd name="connsiteX33" fmla="*/ 57107 w 77317"/>
                  <a:gd name="connsiteY33" fmla="*/ 46023 h 63011"/>
                  <a:gd name="connsiteX34" fmla="*/ 51245 w 77317"/>
                  <a:gd name="connsiteY34" fmla="*/ 48568 h 63011"/>
                  <a:gd name="connsiteX35" fmla="*/ 49487 w 77317"/>
                  <a:gd name="connsiteY35" fmla="*/ 49227 h 63011"/>
                  <a:gd name="connsiteX36" fmla="*/ 47166 w 77317"/>
                  <a:gd name="connsiteY36" fmla="*/ 44629 h 63011"/>
                  <a:gd name="connsiteX37" fmla="*/ 49089 w 77317"/>
                  <a:gd name="connsiteY37" fmla="*/ 43685 h 63011"/>
                  <a:gd name="connsiteX38" fmla="*/ 54388 w 77317"/>
                  <a:gd name="connsiteY38" fmla="*/ 40862 h 63011"/>
                  <a:gd name="connsiteX39" fmla="*/ 61991 w 77317"/>
                  <a:gd name="connsiteY39" fmla="*/ 35857 h 63011"/>
                  <a:gd name="connsiteX40" fmla="*/ 69256 w 77317"/>
                  <a:gd name="connsiteY40" fmla="*/ 27657 h 63011"/>
                  <a:gd name="connsiteX41" fmla="*/ 70754 w 77317"/>
                  <a:gd name="connsiteY41" fmla="*/ 22141 h 63011"/>
                  <a:gd name="connsiteX42" fmla="*/ 70728 w 77317"/>
                  <a:gd name="connsiteY42" fmla="*/ 20643 h 63011"/>
                  <a:gd name="connsiteX43" fmla="*/ 70589 w 77317"/>
                  <a:gd name="connsiteY43" fmla="*/ 19145 h 63011"/>
                  <a:gd name="connsiteX44" fmla="*/ 70312 w 77317"/>
                  <a:gd name="connsiteY44" fmla="*/ 17707 h 63011"/>
                  <a:gd name="connsiteX45" fmla="*/ 69732 w 77317"/>
                  <a:gd name="connsiteY45" fmla="*/ 15932 h 63011"/>
                  <a:gd name="connsiteX46" fmla="*/ 60882 w 77317"/>
                  <a:gd name="connsiteY46" fmla="*/ 6494 h 63011"/>
                  <a:gd name="connsiteX47" fmla="*/ 45460 w 77317"/>
                  <a:gd name="connsiteY47" fmla="*/ 8191 h 63011"/>
                  <a:gd name="connsiteX48" fmla="*/ 37494 w 77317"/>
                  <a:gd name="connsiteY48" fmla="*/ 11767 h 63011"/>
                  <a:gd name="connsiteX49" fmla="*/ 33649 w 77317"/>
                  <a:gd name="connsiteY49" fmla="*/ 13863 h 63011"/>
                  <a:gd name="connsiteX50" fmla="*/ 29658 w 77317"/>
                  <a:gd name="connsiteY50" fmla="*/ 16279 h 63011"/>
                  <a:gd name="connsiteX51" fmla="*/ 15197 w 77317"/>
                  <a:gd name="connsiteY51" fmla="*/ 26323 h 63011"/>
                  <a:gd name="connsiteX52" fmla="*/ 6443 w 77317"/>
                  <a:gd name="connsiteY52" fmla="*/ 39147 h 63011"/>
                  <a:gd name="connsiteX53" fmla="*/ 6971 w 77317"/>
                  <a:gd name="connsiteY53" fmla="*/ 45685 h 63011"/>
                  <a:gd name="connsiteX54" fmla="*/ 7620 w 77317"/>
                  <a:gd name="connsiteY54" fmla="*/ 47140 h 63011"/>
                  <a:gd name="connsiteX55" fmla="*/ 8425 w 77317"/>
                  <a:gd name="connsiteY55" fmla="*/ 48595 h 63011"/>
                  <a:gd name="connsiteX56" fmla="*/ 9586 w 77317"/>
                  <a:gd name="connsiteY56" fmla="*/ 50231 h 63011"/>
                  <a:gd name="connsiteX57" fmla="*/ 9724 w 77317"/>
                  <a:gd name="connsiteY57" fmla="*/ 50430 h 63011"/>
                  <a:gd name="connsiteX58" fmla="*/ 9794 w 77317"/>
                  <a:gd name="connsiteY58" fmla="*/ 50525 h 63011"/>
                  <a:gd name="connsiteX59" fmla="*/ 9716 w 77317"/>
                  <a:gd name="connsiteY59" fmla="*/ 50422 h 63011"/>
                  <a:gd name="connsiteX60" fmla="*/ 9750 w 77317"/>
                  <a:gd name="connsiteY60" fmla="*/ 50447 h 63011"/>
                  <a:gd name="connsiteX61" fmla="*/ 10027 w 77317"/>
                  <a:gd name="connsiteY61" fmla="*/ 50768 h 63011"/>
                  <a:gd name="connsiteX62" fmla="*/ 10590 w 77317"/>
                  <a:gd name="connsiteY62" fmla="*/ 51391 h 63011"/>
                  <a:gd name="connsiteX63" fmla="*/ 15595 w 77317"/>
                  <a:gd name="connsiteY63" fmla="*/ 55210 h 63011"/>
                  <a:gd name="connsiteX64" fmla="*/ 21172 w 77317"/>
                  <a:gd name="connsiteY64" fmla="*/ 56474 h 63011"/>
                  <a:gd name="connsiteX65" fmla="*/ 31814 w 77317"/>
                  <a:gd name="connsiteY65" fmla="*/ 53929 h 63011"/>
                  <a:gd name="connsiteX66" fmla="*/ 39823 w 77317"/>
                  <a:gd name="connsiteY66" fmla="*/ 49573 h 63011"/>
                  <a:gd name="connsiteX67" fmla="*/ 44785 w 77317"/>
                  <a:gd name="connsiteY67" fmla="*/ 46222 h 63011"/>
                  <a:gd name="connsiteX68" fmla="*/ 46586 w 77317"/>
                  <a:gd name="connsiteY68" fmla="*/ 44958 h 63011"/>
                  <a:gd name="connsiteX69" fmla="*/ 47097 w 77317"/>
                  <a:gd name="connsiteY69" fmla="*/ 44655 h 63011"/>
                  <a:gd name="connsiteX70" fmla="*/ 47166 w 77317"/>
                  <a:gd name="connsiteY70" fmla="*/ 44629 h 6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77317" h="63011">
                    <a:moveTo>
                      <a:pt x="49487" y="49227"/>
                    </a:moveTo>
                    <a:cubicBezTo>
                      <a:pt x="49227" y="49443"/>
                      <a:pt x="48760" y="49859"/>
                      <a:pt x="48101" y="50447"/>
                    </a:cubicBezTo>
                    <a:cubicBezTo>
                      <a:pt x="47062" y="51348"/>
                      <a:pt x="45305" y="52812"/>
                      <a:pt x="43079" y="54413"/>
                    </a:cubicBezTo>
                    <a:cubicBezTo>
                      <a:pt x="40845" y="56050"/>
                      <a:pt x="37996" y="57903"/>
                      <a:pt x="34429" y="59652"/>
                    </a:cubicBezTo>
                    <a:cubicBezTo>
                      <a:pt x="30853" y="61349"/>
                      <a:pt x="26428" y="62968"/>
                      <a:pt x="21050" y="63012"/>
                    </a:cubicBezTo>
                    <a:cubicBezTo>
                      <a:pt x="18375" y="62917"/>
                      <a:pt x="15483" y="62466"/>
                      <a:pt x="12807" y="61124"/>
                    </a:cubicBezTo>
                    <a:cubicBezTo>
                      <a:pt x="10192" y="59817"/>
                      <a:pt x="7707" y="57990"/>
                      <a:pt x="5802" y="55712"/>
                    </a:cubicBezTo>
                    <a:lnTo>
                      <a:pt x="5066" y="54881"/>
                    </a:lnTo>
                    <a:lnTo>
                      <a:pt x="4693" y="54448"/>
                    </a:lnTo>
                    <a:lnTo>
                      <a:pt x="4642" y="54405"/>
                    </a:lnTo>
                    <a:lnTo>
                      <a:pt x="4486" y="54180"/>
                    </a:lnTo>
                    <a:lnTo>
                      <a:pt x="4416" y="54084"/>
                    </a:lnTo>
                    <a:lnTo>
                      <a:pt x="4261" y="53885"/>
                    </a:lnTo>
                    <a:lnTo>
                      <a:pt x="3135" y="52231"/>
                    </a:lnTo>
                    <a:cubicBezTo>
                      <a:pt x="2754" y="51764"/>
                      <a:pt x="2338" y="50854"/>
                      <a:pt x="1975" y="50136"/>
                    </a:cubicBezTo>
                    <a:cubicBezTo>
                      <a:pt x="1602" y="49382"/>
                      <a:pt x="1204" y="48620"/>
                      <a:pt x="1013" y="47824"/>
                    </a:cubicBezTo>
                    <a:cubicBezTo>
                      <a:pt x="-138" y="44750"/>
                      <a:pt x="-320" y="41113"/>
                      <a:pt x="528" y="37831"/>
                    </a:cubicBezTo>
                    <a:cubicBezTo>
                      <a:pt x="1342" y="34515"/>
                      <a:pt x="2953" y="31536"/>
                      <a:pt x="4910" y="29016"/>
                    </a:cubicBezTo>
                    <a:cubicBezTo>
                      <a:pt x="6910" y="26497"/>
                      <a:pt x="9118" y="24150"/>
                      <a:pt x="11560" y="22184"/>
                    </a:cubicBezTo>
                    <a:cubicBezTo>
                      <a:pt x="16340" y="18088"/>
                      <a:pt x="21622" y="14729"/>
                      <a:pt x="27060" y="11689"/>
                    </a:cubicBezTo>
                    <a:lnTo>
                      <a:pt x="30853" y="9343"/>
                    </a:lnTo>
                    <a:lnTo>
                      <a:pt x="34974" y="6996"/>
                    </a:lnTo>
                    <a:cubicBezTo>
                      <a:pt x="37745" y="5559"/>
                      <a:pt x="40551" y="4156"/>
                      <a:pt x="43486" y="3022"/>
                    </a:cubicBezTo>
                    <a:cubicBezTo>
                      <a:pt x="46387" y="1801"/>
                      <a:pt x="49461" y="970"/>
                      <a:pt x="52622" y="381"/>
                    </a:cubicBezTo>
                    <a:cubicBezTo>
                      <a:pt x="55808" y="-165"/>
                      <a:pt x="59168" y="-165"/>
                      <a:pt x="62476" y="649"/>
                    </a:cubicBezTo>
                    <a:cubicBezTo>
                      <a:pt x="65783" y="1446"/>
                      <a:pt x="68901" y="3307"/>
                      <a:pt x="71065" y="5792"/>
                    </a:cubicBezTo>
                    <a:cubicBezTo>
                      <a:pt x="73282" y="8217"/>
                      <a:pt x="74823" y="10927"/>
                      <a:pt x="75802" y="13724"/>
                    </a:cubicBezTo>
                    <a:cubicBezTo>
                      <a:pt x="76010" y="14382"/>
                      <a:pt x="76261" y="14850"/>
                      <a:pt x="76451" y="15664"/>
                    </a:cubicBezTo>
                    <a:cubicBezTo>
                      <a:pt x="76624" y="16452"/>
                      <a:pt x="76789" y="17240"/>
                      <a:pt x="76980" y="18002"/>
                    </a:cubicBezTo>
                    <a:cubicBezTo>
                      <a:pt x="77187" y="18764"/>
                      <a:pt x="77153" y="19500"/>
                      <a:pt x="77213" y="20245"/>
                    </a:cubicBezTo>
                    <a:cubicBezTo>
                      <a:pt x="77248" y="21007"/>
                      <a:pt x="77387" y="21734"/>
                      <a:pt x="77274" y="22479"/>
                    </a:cubicBezTo>
                    <a:cubicBezTo>
                      <a:pt x="77179" y="25466"/>
                      <a:pt x="76235" y="28211"/>
                      <a:pt x="75057" y="30618"/>
                    </a:cubicBezTo>
                    <a:cubicBezTo>
                      <a:pt x="72477" y="35337"/>
                      <a:pt x="68961" y="38472"/>
                      <a:pt x="65792" y="40844"/>
                    </a:cubicBezTo>
                    <a:cubicBezTo>
                      <a:pt x="62571" y="43174"/>
                      <a:pt x="59592" y="44819"/>
                      <a:pt x="57107" y="46023"/>
                    </a:cubicBezTo>
                    <a:cubicBezTo>
                      <a:pt x="54596" y="47226"/>
                      <a:pt x="52604" y="48049"/>
                      <a:pt x="51245" y="48568"/>
                    </a:cubicBezTo>
                    <a:cubicBezTo>
                      <a:pt x="50413" y="48871"/>
                      <a:pt x="49833" y="49105"/>
                      <a:pt x="49487" y="49227"/>
                    </a:cubicBezTo>
                    <a:close/>
                    <a:moveTo>
                      <a:pt x="47166" y="44629"/>
                    </a:moveTo>
                    <a:cubicBezTo>
                      <a:pt x="47166" y="44629"/>
                      <a:pt x="47842" y="44308"/>
                      <a:pt x="49089" y="43685"/>
                    </a:cubicBezTo>
                    <a:cubicBezTo>
                      <a:pt x="50353" y="43078"/>
                      <a:pt x="52171" y="42161"/>
                      <a:pt x="54388" y="40862"/>
                    </a:cubicBezTo>
                    <a:cubicBezTo>
                      <a:pt x="56648" y="39632"/>
                      <a:pt x="59289" y="38004"/>
                      <a:pt x="61991" y="35857"/>
                    </a:cubicBezTo>
                    <a:cubicBezTo>
                      <a:pt x="64684" y="33727"/>
                      <a:pt x="67507" y="31042"/>
                      <a:pt x="69256" y="27657"/>
                    </a:cubicBezTo>
                    <a:cubicBezTo>
                      <a:pt x="70000" y="25942"/>
                      <a:pt x="70658" y="24132"/>
                      <a:pt x="70754" y="22141"/>
                    </a:cubicBezTo>
                    <a:cubicBezTo>
                      <a:pt x="70858" y="21647"/>
                      <a:pt x="70719" y="21145"/>
                      <a:pt x="70728" y="20643"/>
                    </a:cubicBezTo>
                    <a:cubicBezTo>
                      <a:pt x="70684" y="20123"/>
                      <a:pt x="70719" y="19578"/>
                      <a:pt x="70589" y="19145"/>
                    </a:cubicBezTo>
                    <a:lnTo>
                      <a:pt x="70312" y="17707"/>
                    </a:lnTo>
                    <a:cubicBezTo>
                      <a:pt x="70243" y="17231"/>
                      <a:pt x="69914" y="16521"/>
                      <a:pt x="69732" y="15932"/>
                    </a:cubicBezTo>
                    <a:cubicBezTo>
                      <a:pt x="68199" y="11629"/>
                      <a:pt x="65394" y="7663"/>
                      <a:pt x="60882" y="6494"/>
                    </a:cubicBezTo>
                    <a:cubicBezTo>
                      <a:pt x="56414" y="5178"/>
                      <a:pt x="50777" y="6226"/>
                      <a:pt x="45460" y="8191"/>
                    </a:cubicBezTo>
                    <a:cubicBezTo>
                      <a:pt x="42767" y="9126"/>
                      <a:pt x="40135" y="10425"/>
                      <a:pt x="37494" y="11767"/>
                    </a:cubicBezTo>
                    <a:lnTo>
                      <a:pt x="33649" y="13863"/>
                    </a:lnTo>
                    <a:lnTo>
                      <a:pt x="29658" y="16279"/>
                    </a:lnTo>
                    <a:cubicBezTo>
                      <a:pt x="24471" y="19266"/>
                      <a:pt x="19475" y="22539"/>
                      <a:pt x="15197" y="26323"/>
                    </a:cubicBezTo>
                    <a:cubicBezTo>
                      <a:pt x="10971" y="30099"/>
                      <a:pt x="7386" y="34567"/>
                      <a:pt x="6443" y="39147"/>
                    </a:cubicBezTo>
                    <a:cubicBezTo>
                      <a:pt x="5940" y="41399"/>
                      <a:pt x="6122" y="43641"/>
                      <a:pt x="6971" y="45685"/>
                    </a:cubicBezTo>
                    <a:cubicBezTo>
                      <a:pt x="7101" y="46239"/>
                      <a:pt x="7386" y="46681"/>
                      <a:pt x="7620" y="47140"/>
                    </a:cubicBezTo>
                    <a:cubicBezTo>
                      <a:pt x="7897" y="47616"/>
                      <a:pt x="7967" y="48006"/>
                      <a:pt x="8425" y="48595"/>
                    </a:cubicBezTo>
                    <a:lnTo>
                      <a:pt x="9586" y="50231"/>
                    </a:lnTo>
                    <a:lnTo>
                      <a:pt x="9724" y="50430"/>
                    </a:lnTo>
                    <a:lnTo>
                      <a:pt x="9794" y="50525"/>
                    </a:lnTo>
                    <a:cubicBezTo>
                      <a:pt x="9742" y="50482"/>
                      <a:pt x="9941" y="50724"/>
                      <a:pt x="9716" y="50422"/>
                    </a:cubicBezTo>
                    <a:lnTo>
                      <a:pt x="9750" y="50447"/>
                    </a:lnTo>
                    <a:lnTo>
                      <a:pt x="10027" y="50768"/>
                    </a:lnTo>
                    <a:lnTo>
                      <a:pt x="10590" y="51391"/>
                    </a:lnTo>
                    <a:cubicBezTo>
                      <a:pt x="12088" y="53149"/>
                      <a:pt x="13837" y="54318"/>
                      <a:pt x="15595" y="55210"/>
                    </a:cubicBezTo>
                    <a:cubicBezTo>
                      <a:pt x="17388" y="56076"/>
                      <a:pt x="19293" y="56318"/>
                      <a:pt x="21172" y="56474"/>
                    </a:cubicBezTo>
                    <a:cubicBezTo>
                      <a:pt x="24982" y="56526"/>
                      <a:pt x="28670" y="55288"/>
                      <a:pt x="31814" y="53929"/>
                    </a:cubicBezTo>
                    <a:cubicBezTo>
                      <a:pt x="34992" y="52551"/>
                      <a:pt x="37676" y="50984"/>
                      <a:pt x="39823" y="49573"/>
                    </a:cubicBezTo>
                    <a:cubicBezTo>
                      <a:pt x="42031" y="48205"/>
                      <a:pt x="43607" y="47105"/>
                      <a:pt x="44785" y="46222"/>
                    </a:cubicBezTo>
                    <a:cubicBezTo>
                      <a:pt x="45954" y="45390"/>
                      <a:pt x="46586" y="44958"/>
                      <a:pt x="46586" y="44958"/>
                    </a:cubicBezTo>
                    <a:cubicBezTo>
                      <a:pt x="46742" y="44845"/>
                      <a:pt x="46915" y="44741"/>
                      <a:pt x="47097" y="44655"/>
                    </a:cubicBezTo>
                    <a:lnTo>
                      <a:pt x="47166" y="44629"/>
                    </a:lnTo>
                    <a:close/>
                  </a:path>
                </a:pathLst>
              </a:custGeom>
              <a:grpFill/>
              <a:ln w="8653" cap="flat">
                <a:noFill/>
                <a:prstDash val="solid"/>
                <a:miter/>
              </a:ln>
            </p:spPr>
            <p:txBody>
              <a:bodyPr rtlCol="0" anchor="ctr"/>
              <a:lstStyle/>
              <a:p>
                <a:endParaRPr lang="en-IN" dirty="0"/>
              </a:p>
            </p:txBody>
          </p:sp>
          <p:sp>
            <p:nvSpPr>
              <p:cNvPr id="609" name="Freeform: Shape 608">
                <a:extLst>
                  <a:ext uri="{FF2B5EF4-FFF2-40B4-BE49-F238E27FC236}">
                    <a16:creationId xmlns:a16="http://schemas.microsoft.com/office/drawing/2014/main" id="{2BAA5D2E-B11A-409A-9E22-071160B217B2}"/>
                  </a:ext>
                </a:extLst>
              </p:cNvPr>
              <p:cNvSpPr/>
              <p:nvPr/>
            </p:nvSpPr>
            <p:spPr>
              <a:xfrm>
                <a:off x="-2005477" y="3139275"/>
                <a:ext cx="1225326" cy="567040"/>
              </a:xfrm>
              <a:custGeom>
                <a:avLst/>
                <a:gdLst>
                  <a:gd name="connsiteX0" fmla="*/ 7652 w 1225326"/>
                  <a:gd name="connsiteY0" fmla="*/ 466361 h 567040"/>
                  <a:gd name="connsiteX1" fmla="*/ 14086 w 1225326"/>
                  <a:gd name="connsiteY1" fmla="*/ 478094 h 567040"/>
                  <a:gd name="connsiteX2" fmla="*/ 20044 w 1225326"/>
                  <a:gd name="connsiteY2" fmla="*/ 490139 h 567040"/>
                  <a:gd name="connsiteX3" fmla="*/ 25542 w 1225326"/>
                  <a:gd name="connsiteY3" fmla="*/ 502400 h 567040"/>
                  <a:gd name="connsiteX4" fmla="*/ 30590 w 1225326"/>
                  <a:gd name="connsiteY4" fmla="*/ 514869 h 567040"/>
                  <a:gd name="connsiteX5" fmla="*/ 35258 w 1225326"/>
                  <a:gd name="connsiteY5" fmla="*/ 527486 h 567040"/>
                  <a:gd name="connsiteX6" fmla="*/ 39561 w 1225326"/>
                  <a:gd name="connsiteY6" fmla="*/ 540284 h 567040"/>
                  <a:gd name="connsiteX7" fmla="*/ 43068 w 1225326"/>
                  <a:gd name="connsiteY7" fmla="*/ 551714 h 567040"/>
                  <a:gd name="connsiteX8" fmla="*/ 36695 w 1225326"/>
                  <a:gd name="connsiteY8" fmla="*/ 561810 h 567040"/>
                  <a:gd name="connsiteX9" fmla="*/ 33179 w 1225326"/>
                  <a:gd name="connsiteY9" fmla="*/ 567040 h 567040"/>
                  <a:gd name="connsiteX10" fmla="*/ 41977 w 1225326"/>
                  <a:gd name="connsiteY10" fmla="*/ 567040 h 567040"/>
                  <a:gd name="connsiteX11" fmla="*/ 42834 w 1225326"/>
                  <a:gd name="connsiteY11" fmla="*/ 565716 h 567040"/>
                  <a:gd name="connsiteX12" fmla="*/ 49952 w 1225326"/>
                  <a:gd name="connsiteY12" fmla="*/ 554026 h 567040"/>
                  <a:gd name="connsiteX13" fmla="*/ 50324 w 1225326"/>
                  <a:gd name="connsiteY13" fmla="*/ 551255 h 567040"/>
                  <a:gd name="connsiteX14" fmla="*/ 46514 w 1225326"/>
                  <a:gd name="connsiteY14" fmla="*/ 538102 h 567040"/>
                  <a:gd name="connsiteX15" fmla="*/ 42358 w 1225326"/>
                  <a:gd name="connsiteY15" fmla="*/ 525052 h 567040"/>
                  <a:gd name="connsiteX16" fmla="*/ 37803 w 1225326"/>
                  <a:gd name="connsiteY16" fmla="*/ 512151 h 567040"/>
                  <a:gd name="connsiteX17" fmla="*/ 32842 w 1225326"/>
                  <a:gd name="connsiteY17" fmla="*/ 499344 h 567040"/>
                  <a:gd name="connsiteX18" fmla="*/ 27438 w 1225326"/>
                  <a:gd name="connsiteY18" fmla="*/ 486727 h 567040"/>
                  <a:gd name="connsiteX19" fmla="*/ 21559 w 1225326"/>
                  <a:gd name="connsiteY19" fmla="*/ 474293 h 567040"/>
                  <a:gd name="connsiteX20" fmla="*/ 15168 w 1225326"/>
                  <a:gd name="connsiteY20" fmla="*/ 462092 h 567040"/>
                  <a:gd name="connsiteX21" fmla="*/ 10640 w 1225326"/>
                  <a:gd name="connsiteY21" fmla="*/ 454342 h 567040"/>
                  <a:gd name="connsiteX22" fmla="*/ 18623 w 1225326"/>
                  <a:gd name="connsiteY22" fmla="*/ 450238 h 567040"/>
                  <a:gd name="connsiteX23" fmla="*/ 30547 w 1225326"/>
                  <a:gd name="connsiteY23" fmla="*/ 443345 h 567040"/>
                  <a:gd name="connsiteX24" fmla="*/ 42167 w 1225326"/>
                  <a:gd name="connsiteY24" fmla="*/ 435985 h 567040"/>
                  <a:gd name="connsiteX25" fmla="*/ 53485 w 1225326"/>
                  <a:gd name="connsiteY25" fmla="*/ 428227 h 567040"/>
                  <a:gd name="connsiteX26" fmla="*/ 64525 w 1225326"/>
                  <a:gd name="connsiteY26" fmla="*/ 420087 h 567040"/>
                  <a:gd name="connsiteX27" fmla="*/ 75280 w 1225326"/>
                  <a:gd name="connsiteY27" fmla="*/ 411610 h 567040"/>
                  <a:gd name="connsiteX28" fmla="*/ 85792 w 1225326"/>
                  <a:gd name="connsiteY28" fmla="*/ 402804 h 567040"/>
                  <a:gd name="connsiteX29" fmla="*/ 96036 w 1225326"/>
                  <a:gd name="connsiteY29" fmla="*/ 393772 h 567040"/>
                  <a:gd name="connsiteX30" fmla="*/ 97239 w 1225326"/>
                  <a:gd name="connsiteY30" fmla="*/ 391218 h 567040"/>
                  <a:gd name="connsiteX31" fmla="*/ 97456 w 1225326"/>
                  <a:gd name="connsiteY31" fmla="*/ 377528 h 567040"/>
                  <a:gd name="connsiteX32" fmla="*/ 97300 w 1225326"/>
                  <a:gd name="connsiteY32" fmla="*/ 363846 h 567040"/>
                  <a:gd name="connsiteX33" fmla="*/ 96763 w 1225326"/>
                  <a:gd name="connsiteY33" fmla="*/ 350148 h 567040"/>
                  <a:gd name="connsiteX34" fmla="*/ 95793 w 1225326"/>
                  <a:gd name="connsiteY34" fmla="*/ 336475 h 567040"/>
                  <a:gd name="connsiteX35" fmla="*/ 94356 w 1225326"/>
                  <a:gd name="connsiteY35" fmla="*/ 322811 h 567040"/>
                  <a:gd name="connsiteX36" fmla="*/ 92408 w 1225326"/>
                  <a:gd name="connsiteY36" fmla="*/ 309199 h 567040"/>
                  <a:gd name="connsiteX37" fmla="*/ 89870 w 1225326"/>
                  <a:gd name="connsiteY37" fmla="*/ 295656 h 567040"/>
                  <a:gd name="connsiteX38" fmla="*/ 87827 w 1225326"/>
                  <a:gd name="connsiteY38" fmla="*/ 286945 h 567040"/>
                  <a:gd name="connsiteX39" fmla="*/ 96659 w 1225326"/>
                  <a:gd name="connsiteY39" fmla="*/ 285369 h 567040"/>
                  <a:gd name="connsiteX40" fmla="*/ 110098 w 1225326"/>
                  <a:gd name="connsiteY40" fmla="*/ 282312 h 567040"/>
                  <a:gd name="connsiteX41" fmla="*/ 123364 w 1225326"/>
                  <a:gd name="connsiteY41" fmla="*/ 278693 h 567040"/>
                  <a:gd name="connsiteX42" fmla="*/ 136482 w 1225326"/>
                  <a:gd name="connsiteY42" fmla="*/ 274606 h 567040"/>
                  <a:gd name="connsiteX43" fmla="*/ 149428 w 1225326"/>
                  <a:gd name="connsiteY43" fmla="*/ 270077 h 567040"/>
                  <a:gd name="connsiteX44" fmla="*/ 162200 w 1225326"/>
                  <a:gd name="connsiteY44" fmla="*/ 265141 h 567040"/>
                  <a:gd name="connsiteX45" fmla="*/ 174833 w 1225326"/>
                  <a:gd name="connsiteY45" fmla="*/ 259833 h 567040"/>
                  <a:gd name="connsiteX46" fmla="*/ 187303 w 1225326"/>
                  <a:gd name="connsiteY46" fmla="*/ 254205 h 567040"/>
                  <a:gd name="connsiteX47" fmla="*/ 189182 w 1225326"/>
                  <a:gd name="connsiteY47" fmla="*/ 252127 h 567040"/>
                  <a:gd name="connsiteX48" fmla="*/ 193433 w 1225326"/>
                  <a:gd name="connsiteY48" fmla="*/ 239112 h 567040"/>
                  <a:gd name="connsiteX49" fmla="*/ 197321 w 1225326"/>
                  <a:gd name="connsiteY49" fmla="*/ 225994 h 567040"/>
                  <a:gd name="connsiteX50" fmla="*/ 200854 w 1225326"/>
                  <a:gd name="connsiteY50" fmla="*/ 212754 h 567040"/>
                  <a:gd name="connsiteX51" fmla="*/ 203954 w 1225326"/>
                  <a:gd name="connsiteY51" fmla="*/ 199384 h 567040"/>
                  <a:gd name="connsiteX52" fmla="*/ 206604 w 1225326"/>
                  <a:gd name="connsiteY52" fmla="*/ 185911 h 567040"/>
                  <a:gd name="connsiteX53" fmla="*/ 208760 w 1225326"/>
                  <a:gd name="connsiteY53" fmla="*/ 172333 h 567040"/>
                  <a:gd name="connsiteX54" fmla="*/ 210344 w 1225326"/>
                  <a:gd name="connsiteY54" fmla="*/ 158669 h 567040"/>
                  <a:gd name="connsiteX55" fmla="*/ 210951 w 1225326"/>
                  <a:gd name="connsiteY55" fmla="*/ 149698 h 567040"/>
                  <a:gd name="connsiteX56" fmla="*/ 219852 w 1225326"/>
                  <a:gd name="connsiteY56" fmla="*/ 150789 h 567040"/>
                  <a:gd name="connsiteX57" fmla="*/ 233577 w 1225326"/>
                  <a:gd name="connsiteY57" fmla="*/ 151837 h 567040"/>
                  <a:gd name="connsiteX58" fmla="*/ 247327 w 1225326"/>
                  <a:gd name="connsiteY58" fmla="*/ 152296 h 567040"/>
                  <a:gd name="connsiteX59" fmla="*/ 261061 w 1225326"/>
                  <a:gd name="connsiteY59" fmla="*/ 152261 h 567040"/>
                  <a:gd name="connsiteX60" fmla="*/ 274768 w 1225326"/>
                  <a:gd name="connsiteY60" fmla="*/ 151750 h 567040"/>
                  <a:gd name="connsiteX61" fmla="*/ 288423 w 1225326"/>
                  <a:gd name="connsiteY61" fmla="*/ 150807 h 567040"/>
                  <a:gd name="connsiteX62" fmla="*/ 302105 w 1225326"/>
                  <a:gd name="connsiteY62" fmla="*/ 149473 h 567040"/>
                  <a:gd name="connsiteX63" fmla="*/ 315604 w 1225326"/>
                  <a:gd name="connsiteY63" fmla="*/ 147785 h 567040"/>
                  <a:gd name="connsiteX64" fmla="*/ 315656 w 1225326"/>
                  <a:gd name="connsiteY64" fmla="*/ 147767 h 567040"/>
                  <a:gd name="connsiteX65" fmla="*/ 318055 w 1225326"/>
                  <a:gd name="connsiteY65" fmla="*/ 146313 h 567040"/>
                  <a:gd name="connsiteX66" fmla="*/ 325943 w 1225326"/>
                  <a:gd name="connsiteY66" fmla="*/ 135142 h 567040"/>
                  <a:gd name="connsiteX67" fmla="*/ 333546 w 1225326"/>
                  <a:gd name="connsiteY67" fmla="*/ 123756 h 567040"/>
                  <a:gd name="connsiteX68" fmla="*/ 340802 w 1225326"/>
                  <a:gd name="connsiteY68" fmla="*/ 112144 h 567040"/>
                  <a:gd name="connsiteX69" fmla="*/ 347712 w 1225326"/>
                  <a:gd name="connsiteY69" fmla="*/ 100290 h 567040"/>
                  <a:gd name="connsiteX70" fmla="*/ 354215 w 1225326"/>
                  <a:gd name="connsiteY70" fmla="*/ 88184 h 567040"/>
                  <a:gd name="connsiteX71" fmla="*/ 360277 w 1225326"/>
                  <a:gd name="connsiteY71" fmla="*/ 75854 h 567040"/>
                  <a:gd name="connsiteX72" fmla="*/ 365827 w 1225326"/>
                  <a:gd name="connsiteY72" fmla="*/ 63246 h 567040"/>
                  <a:gd name="connsiteX73" fmla="*/ 369048 w 1225326"/>
                  <a:gd name="connsiteY73" fmla="*/ 54890 h 567040"/>
                  <a:gd name="connsiteX74" fmla="*/ 377222 w 1225326"/>
                  <a:gd name="connsiteY74" fmla="*/ 58553 h 567040"/>
                  <a:gd name="connsiteX75" fmla="*/ 390029 w 1225326"/>
                  <a:gd name="connsiteY75" fmla="*/ 63584 h 567040"/>
                  <a:gd name="connsiteX76" fmla="*/ 403035 w 1225326"/>
                  <a:gd name="connsiteY76" fmla="*/ 68086 h 567040"/>
                  <a:gd name="connsiteX77" fmla="*/ 416171 w 1225326"/>
                  <a:gd name="connsiteY77" fmla="*/ 72095 h 567040"/>
                  <a:gd name="connsiteX78" fmla="*/ 429419 w 1225326"/>
                  <a:gd name="connsiteY78" fmla="*/ 75629 h 567040"/>
                  <a:gd name="connsiteX79" fmla="*/ 442763 w 1225326"/>
                  <a:gd name="connsiteY79" fmla="*/ 78772 h 567040"/>
                  <a:gd name="connsiteX80" fmla="*/ 456193 w 1225326"/>
                  <a:gd name="connsiteY80" fmla="*/ 81491 h 567040"/>
                  <a:gd name="connsiteX81" fmla="*/ 469658 w 1225326"/>
                  <a:gd name="connsiteY81" fmla="*/ 83855 h 567040"/>
                  <a:gd name="connsiteX82" fmla="*/ 472386 w 1225326"/>
                  <a:gd name="connsiteY82" fmla="*/ 83179 h 567040"/>
                  <a:gd name="connsiteX83" fmla="*/ 483236 w 1225326"/>
                  <a:gd name="connsiteY83" fmla="*/ 74841 h 567040"/>
                  <a:gd name="connsiteX84" fmla="*/ 493852 w 1225326"/>
                  <a:gd name="connsiteY84" fmla="*/ 66199 h 567040"/>
                  <a:gd name="connsiteX85" fmla="*/ 504208 w 1225326"/>
                  <a:gd name="connsiteY85" fmla="*/ 57236 h 567040"/>
                  <a:gd name="connsiteX86" fmla="*/ 514304 w 1225326"/>
                  <a:gd name="connsiteY86" fmla="*/ 47954 h 567040"/>
                  <a:gd name="connsiteX87" fmla="*/ 524081 w 1225326"/>
                  <a:gd name="connsiteY87" fmla="*/ 38308 h 567040"/>
                  <a:gd name="connsiteX88" fmla="*/ 533510 w 1225326"/>
                  <a:gd name="connsiteY88" fmla="*/ 28306 h 567040"/>
                  <a:gd name="connsiteX89" fmla="*/ 542542 w 1225326"/>
                  <a:gd name="connsiteY89" fmla="*/ 17890 h 567040"/>
                  <a:gd name="connsiteX90" fmla="*/ 548075 w 1225326"/>
                  <a:gd name="connsiteY90" fmla="*/ 10850 h 567040"/>
                  <a:gd name="connsiteX91" fmla="*/ 554812 w 1225326"/>
                  <a:gd name="connsiteY91" fmla="*/ 16764 h 567040"/>
                  <a:gd name="connsiteX92" fmla="*/ 565566 w 1225326"/>
                  <a:gd name="connsiteY92" fmla="*/ 25354 h 567040"/>
                  <a:gd name="connsiteX93" fmla="*/ 576659 w 1225326"/>
                  <a:gd name="connsiteY93" fmla="*/ 33485 h 567040"/>
                  <a:gd name="connsiteX94" fmla="*/ 588037 w 1225326"/>
                  <a:gd name="connsiteY94" fmla="*/ 41182 h 567040"/>
                  <a:gd name="connsiteX95" fmla="*/ 599640 w 1225326"/>
                  <a:gd name="connsiteY95" fmla="*/ 48482 h 567040"/>
                  <a:gd name="connsiteX96" fmla="*/ 611477 w 1225326"/>
                  <a:gd name="connsiteY96" fmla="*/ 55401 h 567040"/>
                  <a:gd name="connsiteX97" fmla="*/ 623496 w 1225326"/>
                  <a:gd name="connsiteY97" fmla="*/ 61973 h 567040"/>
                  <a:gd name="connsiteX98" fmla="*/ 635662 w 1225326"/>
                  <a:gd name="connsiteY98" fmla="*/ 68207 h 567040"/>
                  <a:gd name="connsiteX99" fmla="*/ 638467 w 1225326"/>
                  <a:gd name="connsiteY99" fmla="*/ 68372 h 567040"/>
                  <a:gd name="connsiteX100" fmla="*/ 651274 w 1225326"/>
                  <a:gd name="connsiteY100" fmla="*/ 63618 h 567040"/>
                  <a:gd name="connsiteX101" fmla="*/ 663968 w 1225326"/>
                  <a:gd name="connsiteY101" fmla="*/ 58458 h 567040"/>
                  <a:gd name="connsiteX102" fmla="*/ 676515 w 1225326"/>
                  <a:gd name="connsiteY102" fmla="*/ 52959 h 567040"/>
                  <a:gd name="connsiteX103" fmla="*/ 688915 w 1225326"/>
                  <a:gd name="connsiteY103" fmla="*/ 47053 h 567040"/>
                  <a:gd name="connsiteX104" fmla="*/ 701090 w 1225326"/>
                  <a:gd name="connsiteY104" fmla="*/ 40724 h 567040"/>
                  <a:gd name="connsiteX105" fmla="*/ 713048 w 1225326"/>
                  <a:gd name="connsiteY105" fmla="*/ 33952 h 567040"/>
                  <a:gd name="connsiteX106" fmla="*/ 724738 w 1225326"/>
                  <a:gd name="connsiteY106" fmla="*/ 26644 h 567040"/>
                  <a:gd name="connsiteX107" fmla="*/ 732115 w 1225326"/>
                  <a:gd name="connsiteY107" fmla="*/ 21552 h 567040"/>
                  <a:gd name="connsiteX108" fmla="*/ 736808 w 1225326"/>
                  <a:gd name="connsiteY108" fmla="*/ 29198 h 567040"/>
                  <a:gd name="connsiteX109" fmla="*/ 744567 w 1225326"/>
                  <a:gd name="connsiteY109" fmla="*/ 40576 h 567040"/>
                  <a:gd name="connsiteX110" fmla="*/ 752776 w 1225326"/>
                  <a:gd name="connsiteY110" fmla="*/ 51599 h 567040"/>
                  <a:gd name="connsiteX111" fmla="*/ 761366 w 1225326"/>
                  <a:gd name="connsiteY111" fmla="*/ 62302 h 567040"/>
                  <a:gd name="connsiteX112" fmla="*/ 770319 w 1225326"/>
                  <a:gd name="connsiteY112" fmla="*/ 72702 h 567040"/>
                  <a:gd name="connsiteX113" fmla="*/ 779567 w 1225326"/>
                  <a:gd name="connsiteY113" fmla="*/ 82815 h 567040"/>
                  <a:gd name="connsiteX114" fmla="*/ 789118 w 1225326"/>
                  <a:gd name="connsiteY114" fmla="*/ 92617 h 567040"/>
                  <a:gd name="connsiteX115" fmla="*/ 798911 w 1225326"/>
                  <a:gd name="connsiteY115" fmla="*/ 102169 h 567040"/>
                  <a:gd name="connsiteX116" fmla="*/ 801570 w 1225326"/>
                  <a:gd name="connsiteY116" fmla="*/ 103164 h 567040"/>
                  <a:gd name="connsiteX117" fmla="*/ 815217 w 1225326"/>
                  <a:gd name="connsiteY117" fmla="*/ 102359 h 567040"/>
                  <a:gd name="connsiteX118" fmla="*/ 828855 w 1225326"/>
                  <a:gd name="connsiteY118" fmla="*/ 101207 h 567040"/>
                  <a:gd name="connsiteX119" fmla="*/ 842467 w 1225326"/>
                  <a:gd name="connsiteY119" fmla="*/ 99623 h 567040"/>
                  <a:gd name="connsiteX120" fmla="*/ 856027 w 1225326"/>
                  <a:gd name="connsiteY120" fmla="*/ 97649 h 567040"/>
                  <a:gd name="connsiteX121" fmla="*/ 869544 w 1225326"/>
                  <a:gd name="connsiteY121" fmla="*/ 95172 h 567040"/>
                  <a:gd name="connsiteX122" fmla="*/ 882974 w 1225326"/>
                  <a:gd name="connsiteY122" fmla="*/ 92219 h 567040"/>
                  <a:gd name="connsiteX123" fmla="*/ 896300 w 1225326"/>
                  <a:gd name="connsiteY123" fmla="*/ 88695 h 567040"/>
                  <a:gd name="connsiteX124" fmla="*/ 904847 w 1225326"/>
                  <a:gd name="connsiteY124" fmla="*/ 85985 h 567040"/>
                  <a:gd name="connsiteX125" fmla="*/ 907081 w 1225326"/>
                  <a:gd name="connsiteY125" fmla="*/ 94670 h 567040"/>
                  <a:gd name="connsiteX126" fmla="*/ 911116 w 1225326"/>
                  <a:gd name="connsiteY126" fmla="*/ 107849 h 567040"/>
                  <a:gd name="connsiteX127" fmla="*/ 915723 w 1225326"/>
                  <a:gd name="connsiteY127" fmla="*/ 120812 h 567040"/>
                  <a:gd name="connsiteX128" fmla="*/ 920771 w 1225326"/>
                  <a:gd name="connsiteY128" fmla="*/ 133566 h 567040"/>
                  <a:gd name="connsiteX129" fmla="*/ 926252 w 1225326"/>
                  <a:gd name="connsiteY129" fmla="*/ 146139 h 567040"/>
                  <a:gd name="connsiteX130" fmla="*/ 932123 w 1225326"/>
                  <a:gd name="connsiteY130" fmla="*/ 158522 h 567040"/>
                  <a:gd name="connsiteX131" fmla="*/ 938366 w 1225326"/>
                  <a:gd name="connsiteY131" fmla="*/ 170723 h 567040"/>
                  <a:gd name="connsiteX132" fmla="*/ 944904 w 1225326"/>
                  <a:gd name="connsiteY132" fmla="*/ 182724 h 567040"/>
                  <a:gd name="connsiteX133" fmla="*/ 947138 w 1225326"/>
                  <a:gd name="connsiteY133" fmla="*/ 184447 h 567040"/>
                  <a:gd name="connsiteX134" fmla="*/ 960412 w 1225326"/>
                  <a:gd name="connsiteY134" fmla="*/ 187712 h 567040"/>
                  <a:gd name="connsiteX135" fmla="*/ 973808 w 1225326"/>
                  <a:gd name="connsiteY135" fmla="*/ 190630 h 567040"/>
                  <a:gd name="connsiteX136" fmla="*/ 987281 w 1225326"/>
                  <a:gd name="connsiteY136" fmla="*/ 193150 h 567040"/>
                  <a:gd name="connsiteX137" fmla="*/ 1000842 w 1225326"/>
                  <a:gd name="connsiteY137" fmla="*/ 195245 h 567040"/>
                  <a:gd name="connsiteX138" fmla="*/ 1014462 w 1225326"/>
                  <a:gd name="connsiteY138" fmla="*/ 196882 h 567040"/>
                  <a:gd name="connsiteX139" fmla="*/ 1028178 w 1225326"/>
                  <a:gd name="connsiteY139" fmla="*/ 198007 h 567040"/>
                  <a:gd name="connsiteX140" fmla="*/ 1041938 w 1225326"/>
                  <a:gd name="connsiteY140" fmla="*/ 198553 h 567040"/>
                  <a:gd name="connsiteX141" fmla="*/ 1050900 w 1225326"/>
                  <a:gd name="connsiteY141" fmla="*/ 198501 h 567040"/>
                  <a:gd name="connsiteX142" fmla="*/ 1050467 w 1225326"/>
                  <a:gd name="connsiteY142" fmla="*/ 207472 h 567040"/>
                  <a:gd name="connsiteX143" fmla="*/ 1050458 w 1225326"/>
                  <a:gd name="connsiteY143" fmla="*/ 221231 h 567040"/>
                  <a:gd name="connsiteX144" fmla="*/ 1051012 w 1225326"/>
                  <a:gd name="connsiteY144" fmla="*/ 234982 h 567040"/>
                  <a:gd name="connsiteX145" fmla="*/ 1052095 w 1225326"/>
                  <a:gd name="connsiteY145" fmla="*/ 248663 h 567040"/>
                  <a:gd name="connsiteX146" fmla="*/ 1053627 w 1225326"/>
                  <a:gd name="connsiteY146" fmla="*/ 262301 h 567040"/>
                  <a:gd name="connsiteX147" fmla="*/ 1055602 w 1225326"/>
                  <a:gd name="connsiteY147" fmla="*/ 275853 h 567040"/>
                  <a:gd name="connsiteX148" fmla="*/ 1057948 w 1225326"/>
                  <a:gd name="connsiteY148" fmla="*/ 289344 h 567040"/>
                  <a:gd name="connsiteX149" fmla="*/ 1060658 w 1225326"/>
                  <a:gd name="connsiteY149" fmla="*/ 302748 h 567040"/>
                  <a:gd name="connsiteX150" fmla="*/ 1062286 w 1225326"/>
                  <a:gd name="connsiteY150" fmla="*/ 305051 h 567040"/>
                  <a:gd name="connsiteX151" fmla="*/ 1074019 w 1225326"/>
                  <a:gd name="connsiteY151" fmla="*/ 312091 h 567040"/>
                  <a:gd name="connsiteX152" fmla="*/ 1085943 w 1225326"/>
                  <a:gd name="connsiteY152" fmla="*/ 318802 h 567040"/>
                  <a:gd name="connsiteX153" fmla="*/ 1098066 w 1225326"/>
                  <a:gd name="connsiteY153" fmla="*/ 325192 h 567040"/>
                  <a:gd name="connsiteX154" fmla="*/ 1110396 w 1225326"/>
                  <a:gd name="connsiteY154" fmla="*/ 331184 h 567040"/>
                  <a:gd name="connsiteX155" fmla="*/ 1122952 w 1225326"/>
                  <a:gd name="connsiteY155" fmla="*/ 336778 h 567040"/>
                  <a:gd name="connsiteX156" fmla="*/ 1135715 w 1225326"/>
                  <a:gd name="connsiteY156" fmla="*/ 341896 h 567040"/>
                  <a:gd name="connsiteX157" fmla="*/ 1148704 w 1225326"/>
                  <a:gd name="connsiteY157" fmla="*/ 346476 h 567040"/>
                  <a:gd name="connsiteX158" fmla="*/ 1157285 w 1225326"/>
                  <a:gd name="connsiteY158" fmla="*/ 349074 h 567040"/>
                  <a:gd name="connsiteX159" fmla="*/ 1154237 w 1225326"/>
                  <a:gd name="connsiteY159" fmla="*/ 357499 h 567040"/>
                  <a:gd name="connsiteX160" fmla="*/ 1150150 w 1225326"/>
                  <a:gd name="connsiteY160" fmla="*/ 370670 h 567040"/>
                  <a:gd name="connsiteX161" fmla="*/ 1146661 w 1225326"/>
                  <a:gd name="connsiteY161" fmla="*/ 383970 h 567040"/>
                  <a:gd name="connsiteX162" fmla="*/ 1143621 w 1225326"/>
                  <a:gd name="connsiteY162" fmla="*/ 397366 h 567040"/>
                  <a:gd name="connsiteX163" fmla="*/ 1141084 w 1225326"/>
                  <a:gd name="connsiteY163" fmla="*/ 410848 h 567040"/>
                  <a:gd name="connsiteX164" fmla="*/ 1138963 w 1225326"/>
                  <a:gd name="connsiteY164" fmla="*/ 424391 h 567040"/>
                  <a:gd name="connsiteX165" fmla="*/ 1137240 w 1225326"/>
                  <a:gd name="connsiteY165" fmla="*/ 437951 h 567040"/>
                  <a:gd name="connsiteX166" fmla="*/ 1135880 w 1225326"/>
                  <a:gd name="connsiteY166" fmla="*/ 451580 h 567040"/>
                  <a:gd name="connsiteX167" fmla="*/ 1136763 w 1225326"/>
                  <a:gd name="connsiteY167" fmla="*/ 454265 h 567040"/>
                  <a:gd name="connsiteX168" fmla="*/ 1145899 w 1225326"/>
                  <a:gd name="connsiteY168" fmla="*/ 464439 h 567040"/>
                  <a:gd name="connsiteX169" fmla="*/ 1155320 w 1225326"/>
                  <a:gd name="connsiteY169" fmla="*/ 474362 h 567040"/>
                  <a:gd name="connsiteX170" fmla="*/ 1165027 w 1225326"/>
                  <a:gd name="connsiteY170" fmla="*/ 484034 h 567040"/>
                  <a:gd name="connsiteX171" fmla="*/ 1175045 w 1225326"/>
                  <a:gd name="connsiteY171" fmla="*/ 493404 h 567040"/>
                  <a:gd name="connsiteX172" fmla="*/ 1185384 w 1225326"/>
                  <a:gd name="connsiteY172" fmla="*/ 502435 h 567040"/>
                  <a:gd name="connsiteX173" fmla="*/ 1196069 w 1225326"/>
                  <a:gd name="connsiteY173" fmla="*/ 511086 h 567040"/>
                  <a:gd name="connsiteX174" fmla="*/ 1207127 w 1225326"/>
                  <a:gd name="connsiteY174" fmla="*/ 519303 h 567040"/>
                  <a:gd name="connsiteX175" fmla="*/ 1214557 w 1225326"/>
                  <a:gd name="connsiteY175" fmla="*/ 524317 h 567040"/>
                  <a:gd name="connsiteX176" fmla="*/ 1209162 w 1225326"/>
                  <a:gd name="connsiteY176" fmla="*/ 531452 h 567040"/>
                  <a:gd name="connsiteX177" fmla="*/ 1201395 w 1225326"/>
                  <a:gd name="connsiteY177" fmla="*/ 542830 h 567040"/>
                  <a:gd name="connsiteX178" fmla="*/ 1194121 w 1225326"/>
                  <a:gd name="connsiteY178" fmla="*/ 554520 h 567040"/>
                  <a:gd name="connsiteX179" fmla="*/ 1187298 w 1225326"/>
                  <a:gd name="connsiteY179" fmla="*/ 566426 h 567040"/>
                  <a:gd name="connsiteX180" fmla="*/ 1186969 w 1225326"/>
                  <a:gd name="connsiteY180" fmla="*/ 567040 h 567040"/>
                  <a:gd name="connsiteX181" fmla="*/ 1196139 w 1225326"/>
                  <a:gd name="connsiteY181" fmla="*/ 567040 h 567040"/>
                  <a:gd name="connsiteX182" fmla="*/ 1201066 w 1225326"/>
                  <a:gd name="connsiteY182" fmla="*/ 558745 h 567040"/>
                  <a:gd name="connsiteX183" fmla="*/ 1208374 w 1225326"/>
                  <a:gd name="connsiteY183" fmla="*/ 547480 h 567040"/>
                  <a:gd name="connsiteX184" fmla="*/ 1216133 w 1225326"/>
                  <a:gd name="connsiteY184" fmla="*/ 536543 h 567040"/>
                  <a:gd name="connsiteX185" fmla="*/ 1224385 w 1225326"/>
                  <a:gd name="connsiteY185" fmla="*/ 526031 h 567040"/>
                  <a:gd name="connsiteX186" fmla="*/ 1224601 w 1225326"/>
                  <a:gd name="connsiteY186" fmla="*/ 525693 h 567040"/>
                  <a:gd name="connsiteX187" fmla="*/ 1223276 w 1225326"/>
                  <a:gd name="connsiteY187" fmla="*/ 519467 h 567040"/>
                  <a:gd name="connsiteX188" fmla="*/ 1212037 w 1225326"/>
                  <a:gd name="connsiteY188" fmla="*/ 512211 h 567040"/>
                  <a:gd name="connsiteX189" fmla="*/ 1201135 w 1225326"/>
                  <a:gd name="connsiteY189" fmla="*/ 504418 h 567040"/>
                  <a:gd name="connsiteX190" fmla="*/ 1190554 w 1225326"/>
                  <a:gd name="connsiteY190" fmla="*/ 496166 h 567040"/>
                  <a:gd name="connsiteX191" fmla="*/ 1180284 w 1225326"/>
                  <a:gd name="connsiteY191" fmla="*/ 487489 h 567040"/>
                  <a:gd name="connsiteX192" fmla="*/ 1170317 w 1225326"/>
                  <a:gd name="connsiteY192" fmla="*/ 478449 h 567040"/>
                  <a:gd name="connsiteX193" fmla="*/ 1160619 w 1225326"/>
                  <a:gd name="connsiteY193" fmla="*/ 469089 h 567040"/>
                  <a:gd name="connsiteX194" fmla="*/ 1151198 w 1225326"/>
                  <a:gd name="connsiteY194" fmla="*/ 459451 h 567040"/>
                  <a:gd name="connsiteX195" fmla="*/ 1143076 w 1225326"/>
                  <a:gd name="connsiteY195" fmla="*/ 450688 h 567040"/>
                  <a:gd name="connsiteX196" fmla="*/ 1144444 w 1225326"/>
                  <a:gd name="connsiteY196" fmla="*/ 438799 h 567040"/>
                  <a:gd name="connsiteX197" fmla="*/ 1146349 w 1225326"/>
                  <a:gd name="connsiteY197" fmla="*/ 425473 h 567040"/>
                  <a:gd name="connsiteX198" fmla="*/ 1148652 w 1225326"/>
                  <a:gd name="connsiteY198" fmla="*/ 412190 h 567040"/>
                  <a:gd name="connsiteX199" fmla="*/ 1151363 w 1225326"/>
                  <a:gd name="connsiteY199" fmla="*/ 399019 h 567040"/>
                  <a:gd name="connsiteX200" fmla="*/ 1154514 w 1225326"/>
                  <a:gd name="connsiteY200" fmla="*/ 385944 h 567040"/>
                  <a:gd name="connsiteX201" fmla="*/ 1158177 w 1225326"/>
                  <a:gd name="connsiteY201" fmla="*/ 373025 h 567040"/>
                  <a:gd name="connsiteX202" fmla="*/ 1162377 w 1225326"/>
                  <a:gd name="connsiteY202" fmla="*/ 360305 h 567040"/>
                  <a:gd name="connsiteX203" fmla="*/ 1167148 w 1225326"/>
                  <a:gd name="connsiteY203" fmla="*/ 347827 h 567040"/>
                  <a:gd name="connsiteX204" fmla="*/ 1167278 w 1225326"/>
                  <a:gd name="connsiteY204" fmla="*/ 347420 h 567040"/>
                  <a:gd name="connsiteX205" fmla="*/ 1164178 w 1225326"/>
                  <a:gd name="connsiteY205" fmla="*/ 341869 h 567040"/>
                  <a:gd name="connsiteX206" fmla="*/ 1151302 w 1225326"/>
                  <a:gd name="connsiteY206" fmla="*/ 338241 h 567040"/>
                  <a:gd name="connsiteX207" fmla="*/ 1138582 w 1225326"/>
                  <a:gd name="connsiteY207" fmla="*/ 334024 h 567040"/>
                  <a:gd name="connsiteX208" fmla="*/ 1126043 w 1225326"/>
                  <a:gd name="connsiteY208" fmla="*/ 329253 h 567040"/>
                  <a:gd name="connsiteX209" fmla="*/ 1113661 w 1225326"/>
                  <a:gd name="connsiteY209" fmla="*/ 323988 h 567040"/>
                  <a:gd name="connsiteX210" fmla="*/ 1101486 w 1225326"/>
                  <a:gd name="connsiteY210" fmla="*/ 318317 h 567040"/>
                  <a:gd name="connsiteX211" fmla="*/ 1089467 w 1225326"/>
                  <a:gd name="connsiteY211" fmla="*/ 312212 h 567040"/>
                  <a:gd name="connsiteX212" fmla="*/ 1077622 w 1225326"/>
                  <a:gd name="connsiteY212" fmla="*/ 305770 h 567040"/>
                  <a:gd name="connsiteX213" fmla="*/ 1067274 w 1225326"/>
                  <a:gd name="connsiteY213" fmla="*/ 299778 h 567040"/>
                  <a:gd name="connsiteX214" fmla="*/ 1065101 w 1225326"/>
                  <a:gd name="connsiteY214" fmla="*/ 288053 h 567040"/>
                  <a:gd name="connsiteX215" fmla="*/ 1062979 w 1225326"/>
                  <a:gd name="connsiteY215" fmla="*/ 274744 h 567040"/>
                  <a:gd name="connsiteX216" fmla="*/ 1061256 w 1225326"/>
                  <a:gd name="connsiteY216" fmla="*/ 261383 h 567040"/>
                  <a:gd name="connsiteX217" fmla="*/ 1059957 w 1225326"/>
                  <a:gd name="connsiteY217" fmla="*/ 247979 h 567040"/>
                  <a:gd name="connsiteX218" fmla="*/ 1059117 w 1225326"/>
                  <a:gd name="connsiteY218" fmla="*/ 234575 h 567040"/>
                  <a:gd name="connsiteX219" fmla="*/ 1058823 w 1225326"/>
                  <a:gd name="connsiteY219" fmla="*/ 221144 h 567040"/>
                  <a:gd name="connsiteX220" fmla="*/ 1059074 w 1225326"/>
                  <a:gd name="connsiteY220" fmla="*/ 207740 h 567040"/>
                  <a:gd name="connsiteX221" fmla="*/ 1059974 w 1225326"/>
                  <a:gd name="connsiteY221" fmla="*/ 194396 h 567040"/>
                  <a:gd name="connsiteX222" fmla="*/ 1059974 w 1225326"/>
                  <a:gd name="connsiteY222" fmla="*/ 193981 h 567040"/>
                  <a:gd name="connsiteX223" fmla="*/ 1055359 w 1225326"/>
                  <a:gd name="connsiteY223" fmla="*/ 189599 h 567040"/>
                  <a:gd name="connsiteX224" fmla="*/ 1041998 w 1225326"/>
                  <a:gd name="connsiteY224" fmla="*/ 189920 h 567040"/>
                  <a:gd name="connsiteX225" fmla="*/ 1028594 w 1225326"/>
                  <a:gd name="connsiteY225" fmla="*/ 189634 h 567040"/>
                  <a:gd name="connsiteX226" fmla="*/ 1015207 w 1225326"/>
                  <a:gd name="connsiteY226" fmla="*/ 188785 h 567040"/>
                  <a:gd name="connsiteX227" fmla="*/ 1001837 w 1225326"/>
                  <a:gd name="connsiteY227" fmla="*/ 187383 h 567040"/>
                  <a:gd name="connsiteX228" fmla="*/ 988502 w 1225326"/>
                  <a:gd name="connsiteY228" fmla="*/ 185547 h 567040"/>
                  <a:gd name="connsiteX229" fmla="*/ 975228 w 1225326"/>
                  <a:gd name="connsiteY229" fmla="*/ 183270 h 567040"/>
                  <a:gd name="connsiteX230" fmla="*/ 962006 w 1225326"/>
                  <a:gd name="connsiteY230" fmla="*/ 180603 h 567040"/>
                  <a:gd name="connsiteX231" fmla="*/ 950368 w 1225326"/>
                  <a:gd name="connsiteY231" fmla="*/ 177918 h 567040"/>
                  <a:gd name="connsiteX232" fmla="*/ 944817 w 1225326"/>
                  <a:gd name="connsiteY232" fmla="*/ 167354 h 567040"/>
                  <a:gd name="connsiteX233" fmla="*/ 938860 w 1225326"/>
                  <a:gd name="connsiteY233" fmla="*/ 155249 h 567040"/>
                  <a:gd name="connsiteX234" fmla="*/ 933275 w 1225326"/>
                  <a:gd name="connsiteY234" fmla="*/ 143005 h 567040"/>
                  <a:gd name="connsiteX235" fmla="*/ 928079 w 1225326"/>
                  <a:gd name="connsiteY235" fmla="*/ 130579 h 567040"/>
                  <a:gd name="connsiteX236" fmla="*/ 923325 w 1225326"/>
                  <a:gd name="connsiteY236" fmla="*/ 117997 h 567040"/>
                  <a:gd name="connsiteX237" fmla="*/ 919074 w 1225326"/>
                  <a:gd name="connsiteY237" fmla="*/ 105268 h 567040"/>
                  <a:gd name="connsiteX238" fmla="*/ 915385 w 1225326"/>
                  <a:gd name="connsiteY238" fmla="*/ 92384 h 567040"/>
                  <a:gd name="connsiteX239" fmla="*/ 912294 w 1225326"/>
                  <a:gd name="connsiteY239" fmla="*/ 79369 h 567040"/>
                  <a:gd name="connsiteX240" fmla="*/ 912181 w 1225326"/>
                  <a:gd name="connsiteY240" fmla="*/ 78980 h 567040"/>
                  <a:gd name="connsiteX241" fmla="*/ 906466 w 1225326"/>
                  <a:gd name="connsiteY241" fmla="*/ 76157 h 567040"/>
                  <a:gd name="connsiteX242" fmla="*/ 893815 w 1225326"/>
                  <a:gd name="connsiteY242" fmla="*/ 80391 h 567040"/>
                  <a:gd name="connsiteX243" fmla="*/ 880922 w 1225326"/>
                  <a:gd name="connsiteY243" fmla="*/ 84088 h 567040"/>
                  <a:gd name="connsiteX244" fmla="*/ 867873 w 1225326"/>
                  <a:gd name="connsiteY244" fmla="*/ 87214 h 567040"/>
                  <a:gd name="connsiteX245" fmla="*/ 854693 w 1225326"/>
                  <a:gd name="connsiteY245" fmla="*/ 89821 h 567040"/>
                  <a:gd name="connsiteX246" fmla="*/ 841402 w 1225326"/>
                  <a:gd name="connsiteY246" fmla="*/ 91994 h 567040"/>
                  <a:gd name="connsiteX247" fmla="*/ 828049 w 1225326"/>
                  <a:gd name="connsiteY247" fmla="*/ 93726 h 567040"/>
                  <a:gd name="connsiteX248" fmla="*/ 814636 w 1225326"/>
                  <a:gd name="connsiteY248" fmla="*/ 95059 h 567040"/>
                  <a:gd name="connsiteX249" fmla="*/ 802704 w 1225326"/>
                  <a:gd name="connsiteY249" fmla="*/ 95943 h 567040"/>
                  <a:gd name="connsiteX250" fmla="*/ 794288 w 1225326"/>
                  <a:gd name="connsiteY250" fmla="*/ 87483 h 567040"/>
                  <a:gd name="connsiteX251" fmla="*/ 785048 w 1225326"/>
                  <a:gd name="connsiteY251" fmla="*/ 77663 h 567040"/>
                  <a:gd name="connsiteX252" fmla="*/ 776095 w 1225326"/>
                  <a:gd name="connsiteY252" fmla="*/ 67610 h 567040"/>
                  <a:gd name="connsiteX253" fmla="*/ 767462 w 1225326"/>
                  <a:gd name="connsiteY253" fmla="*/ 57271 h 567040"/>
                  <a:gd name="connsiteX254" fmla="*/ 759236 w 1225326"/>
                  <a:gd name="connsiteY254" fmla="*/ 46655 h 567040"/>
                  <a:gd name="connsiteX255" fmla="*/ 751416 w 1225326"/>
                  <a:gd name="connsiteY255" fmla="*/ 35727 h 567040"/>
                  <a:gd name="connsiteX256" fmla="*/ 744091 w 1225326"/>
                  <a:gd name="connsiteY256" fmla="*/ 24514 h 567040"/>
                  <a:gd name="connsiteX257" fmla="*/ 737311 w 1225326"/>
                  <a:gd name="connsiteY257" fmla="*/ 12997 h 567040"/>
                  <a:gd name="connsiteX258" fmla="*/ 737086 w 1225326"/>
                  <a:gd name="connsiteY258" fmla="*/ 12651 h 567040"/>
                  <a:gd name="connsiteX259" fmla="*/ 730799 w 1225326"/>
                  <a:gd name="connsiteY259" fmla="*/ 11612 h 567040"/>
                  <a:gd name="connsiteX260" fmla="*/ 719932 w 1225326"/>
                  <a:gd name="connsiteY260" fmla="*/ 19422 h 567040"/>
                  <a:gd name="connsiteX261" fmla="*/ 708701 w 1225326"/>
                  <a:gd name="connsiteY261" fmla="*/ 26713 h 567040"/>
                  <a:gd name="connsiteX262" fmla="*/ 697150 w 1225326"/>
                  <a:gd name="connsiteY262" fmla="*/ 33563 h 567040"/>
                  <a:gd name="connsiteX263" fmla="*/ 685330 w 1225326"/>
                  <a:gd name="connsiteY263" fmla="*/ 39953 h 567040"/>
                  <a:gd name="connsiteX264" fmla="*/ 673268 w 1225326"/>
                  <a:gd name="connsiteY264" fmla="*/ 45936 h 567040"/>
                  <a:gd name="connsiteX265" fmla="*/ 661024 w 1225326"/>
                  <a:gd name="connsiteY265" fmla="*/ 51530 h 567040"/>
                  <a:gd name="connsiteX266" fmla="*/ 648598 w 1225326"/>
                  <a:gd name="connsiteY266" fmla="*/ 56795 h 567040"/>
                  <a:gd name="connsiteX267" fmla="*/ 637454 w 1225326"/>
                  <a:gd name="connsiteY267" fmla="*/ 61159 h 567040"/>
                  <a:gd name="connsiteX268" fmla="*/ 626925 w 1225326"/>
                  <a:gd name="connsiteY268" fmla="*/ 55539 h 567040"/>
                  <a:gd name="connsiteX269" fmla="*/ 615192 w 1225326"/>
                  <a:gd name="connsiteY269" fmla="*/ 48907 h 567040"/>
                  <a:gd name="connsiteX270" fmla="*/ 603666 w 1225326"/>
                  <a:gd name="connsiteY270" fmla="*/ 41927 h 567040"/>
                  <a:gd name="connsiteX271" fmla="*/ 592392 w 1225326"/>
                  <a:gd name="connsiteY271" fmla="*/ 34584 h 567040"/>
                  <a:gd name="connsiteX272" fmla="*/ 581386 w 1225326"/>
                  <a:gd name="connsiteY272" fmla="*/ 26869 h 567040"/>
                  <a:gd name="connsiteX273" fmla="*/ 570718 w 1225326"/>
                  <a:gd name="connsiteY273" fmla="*/ 18738 h 567040"/>
                  <a:gd name="connsiteX274" fmla="*/ 560406 w 1225326"/>
                  <a:gd name="connsiteY274" fmla="*/ 10183 h 567040"/>
                  <a:gd name="connsiteX275" fmla="*/ 550508 w 1225326"/>
                  <a:gd name="connsiteY275" fmla="*/ 1169 h 567040"/>
                  <a:gd name="connsiteX276" fmla="*/ 550205 w 1225326"/>
                  <a:gd name="connsiteY276" fmla="*/ 918 h 567040"/>
                  <a:gd name="connsiteX277" fmla="*/ 543893 w 1225326"/>
                  <a:gd name="connsiteY277" fmla="*/ 1784 h 567040"/>
                  <a:gd name="connsiteX278" fmla="*/ 535814 w 1225326"/>
                  <a:gd name="connsiteY278" fmla="*/ 12443 h 567040"/>
                  <a:gd name="connsiteX279" fmla="*/ 527232 w 1225326"/>
                  <a:gd name="connsiteY279" fmla="*/ 22730 h 567040"/>
                  <a:gd name="connsiteX280" fmla="*/ 518218 w 1225326"/>
                  <a:gd name="connsiteY280" fmla="*/ 32671 h 567040"/>
                  <a:gd name="connsiteX281" fmla="*/ 508797 w 1225326"/>
                  <a:gd name="connsiteY281" fmla="*/ 42239 h 567040"/>
                  <a:gd name="connsiteX282" fmla="*/ 499038 w 1225326"/>
                  <a:gd name="connsiteY282" fmla="*/ 51521 h 567040"/>
                  <a:gd name="connsiteX283" fmla="*/ 488977 w 1225326"/>
                  <a:gd name="connsiteY283" fmla="*/ 60484 h 567040"/>
                  <a:gd name="connsiteX284" fmla="*/ 478655 w 1225326"/>
                  <a:gd name="connsiteY284" fmla="*/ 69151 h 567040"/>
                  <a:gd name="connsiteX285" fmla="*/ 469312 w 1225326"/>
                  <a:gd name="connsiteY285" fmla="*/ 76581 h 567040"/>
                  <a:gd name="connsiteX286" fmla="*/ 457587 w 1225326"/>
                  <a:gd name="connsiteY286" fmla="*/ 74329 h 567040"/>
                  <a:gd name="connsiteX287" fmla="*/ 444417 w 1225326"/>
                  <a:gd name="connsiteY287" fmla="*/ 71420 h 567040"/>
                  <a:gd name="connsiteX288" fmla="*/ 431342 w 1225326"/>
                  <a:gd name="connsiteY288" fmla="*/ 68156 h 567040"/>
                  <a:gd name="connsiteX289" fmla="*/ 418388 w 1225326"/>
                  <a:gd name="connsiteY289" fmla="*/ 64475 h 567040"/>
                  <a:gd name="connsiteX290" fmla="*/ 405598 w 1225326"/>
                  <a:gd name="connsiteY290" fmla="*/ 60354 h 567040"/>
                  <a:gd name="connsiteX291" fmla="*/ 392999 w 1225326"/>
                  <a:gd name="connsiteY291" fmla="*/ 55739 h 567040"/>
                  <a:gd name="connsiteX292" fmla="*/ 380617 w 1225326"/>
                  <a:gd name="connsiteY292" fmla="*/ 50578 h 567040"/>
                  <a:gd name="connsiteX293" fmla="*/ 368529 w 1225326"/>
                  <a:gd name="connsiteY293" fmla="*/ 44897 h 567040"/>
                  <a:gd name="connsiteX294" fmla="*/ 368139 w 1225326"/>
                  <a:gd name="connsiteY294" fmla="*/ 44741 h 567040"/>
                  <a:gd name="connsiteX295" fmla="*/ 362372 w 1225326"/>
                  <a:gd name="connsiteY295" fmla="*/ 47426 h 567040"/>
                  <a:gd name="connsiteX296" fmla="*/ 357800 w 1225326"/>
                  <a:gd name="connsiteY296" fmla="*/ 59981 h 567040"/>
                  <a:gd name="connsiteX297" fmla="*/ 352639 w 1225326"/>
                  <a:gd name="connsiteY297" fmla="*/ 72364 h 567040"/>
                  <a:gd name="connsiteX298" fmla="*/ 346950 w 1225326"/>
                  <a:gd name="connsiteY298" fmla="*/ 84504 h 567040"/>
                  <a:gd name="connsiteX299" fmla="*/ 340768 w 1225326"/>
                  <a:gd name="connsiteY299" fmla="*/ 96445 h 567040"/>
                  <a:gd name="connsiteX300" fmla="*/ 334169 w 1225326"/>
                  <a:gd name="connsiteY300" fmla="*/ 108178 h 567040"/>
                  <a:gd name="connsiteX301" fmla="*/ 327207 w 1225326"/>
                  <a:gd name="connsiteY301" fmla="*/ 119695 h 567040"/>
                  <a:gd name="connsiteX302" fmla="*/ 319899 w 1225326"/>
                  <a:gd name="connsiteY302" fmla="*/ 131029 h 567040"/>
                  <a:gd name="connsiteX303" fmla="*/ 313154 w 1225326"/>
                  <a:gd name="connsiteY303" fmla="*/ 140909 h 567040"/>
                  <a:gd name="connsiteX304" fmla="*/ 301230 w 1225326"/>
                  <a:gd name="connsiteY304" fmla="*/ 142208 h 567040"/>
                  <a:gd name="connsiteX305" fmla="*/ 287835 w 1225326"/>
                  <a:gd name="connsiteY305" fmla="*/ 143325 h 567040"/>
                  <a:gd name="connsiteX306" fmla="*/ 274378 w 1225326"/>
                  <a:gd name="connsiteY306" fmla="*/ 144035 h 567040"/>
                  <a:gd name="connsiteX307" fmla="*/ 260931 w 1225326"/>
                  <a:gd name="connsiteY307" fmla="*/ 144338 h 567040"/>
                  <a:gd name="connsiteX308" fmla="*/ 247501 w 1225326"/>
                  <a:gd name="connsiteY308" fmla="*/ 144165 h 567040"/>
                  <a:gd name="connsiteX309" fmla="*/ 234088 w 1225326"/>
                  <a:gd name="connsiteY309" fmla="*/ 143464 h 567040"/>
                  <a:gd name="connsiteX310" fmla="*/ 220744 w 1225326"/>
                  <a:gd name="connsiteY310" fmla="*/ 142200 h 567040"/>
                  <a:gd name="connsiteX311" fmla="*/ 207504 w 1225326"/>
                  <a:gd name="connsiteY311" fmla="*/ 140312 h 567040"/>
                  <a:gd name="connsiteX312" fmla="*/ 207097 w 1225326"/>
                  <a:gd name="connsiteY312" fmla="*/ 140269 h 567040"/>
                  <a:gd name="connsiteX313" fmla="*/ 202369 w 1225326"/>
                  <a:gd name="connsiteY313" fmla="*/ 144546 h 567040"/>
                  <a:gd name="connsiteX314" fmla="*/ 201703 w 1225326"/>
                  <a:gd name="connsiteY314" fmla="*/ 157898 h 567040"/>
                  <a:gd name="connsiteX315" fmla="*/ 200421 w 1225326"/>
                  <a:gd name="connsiteY315" fmla="*/ 171242 h 567040"/>
                  <a:gd name="connsiteX316" fmla="*/ 198559 w 1225326"/>
                  <a:gd name="connsiteY316" fmla="*/ 184543 h 567040"/>
                  <a:gd name="connsiteX317" fmla="*/ 196187 w 1225326"/>
                  <a:gd name="connsiteY317" fmla="*/ 197765 h 567040"/>
                  <a:gd name="connsiteX318" fmla="*/ 193347 w 1225326"/>
                  <a:gd name="connsiteY318" fmla="*/ 210918 h 567040"/>
                  <a:gd name="connsiteX319" fmla="*/ 190082 w 1225326"/>
                  <a:gd name="connsiteY319" fmla="*/ 223993 h 567040"/>
                  <a:gd name="connsiteX320" fmla="*/ 186437 w 1225326"/>
                  <a:gd name="connsiteY320" fmla="*/ 236956 h 567040"/>
                  <a:gd name="connsiteX321" fmla="*/ 182904 w 1225326"/>
                  <a:gd name="connsiteY321" fmla="*/ 248369 h 567040"/>
                  <a:gd name="connsiteX322" fmla="*/ 171941 w 1225326"/>
                  <a:gd name="connsiteY322" fmla="*/ 253122 h 567040"/>
                  <a:gd name="connsiteX323" fmla="*/ 159438 w 1225326"/>
                  <a:gd name="connsiteY323" fmla="*/ 258153 h 567040"/>
                  <a:gd name="connsiteX324" fmla="*/ 146787 w 1225326"/>
                  <a:gd name="connsiteY324" fmla="*/ 262812 h 567040"/>
                  <a:gd name="connsiteX325" fmla="*/ 134023 w 1225326"/>
                  <a:gd name="connsiteY325" fmla="*/ 267055 h 567040"/>
                  <a:gd name="connsiteX326" fmla="*/ 121130 w 1225326"/>
                  <a:gd name="connsiteY326" fmla="*/ 270856 h 567040"/>
                  <a:gd name="connsiteX327" fmla="*/ 108115 w 1225326"/>
                  <a:gd name="connsiteY327" fmla="*/ 274129 h 567040"/>
                  <a:gd name="connsiteX328" fmla="*/ 94988 w 1225326"/>
                  <a:gd name="connsiteY328" fmla="*/ 276840 h 567040"/>
                  <a:gd name="connsiteX329" fmla="*/ 81792 w 1225326"/>
                  <a:gd name="connsiteY329" fmla="*/ 278935 h 567040"/>
                  <a:gd name="connsiteX330" fmla="*/ 81376 w 1225326"/>
                  <a:gd name="connsiteY330" fmla="*/ 279031 h 567040"/>
                  <a:gd name="connsiteX331" fmla="*/ 78129 w 1225326"/>
                  <a:gd name="connsiteY331" fmla="*/ 284503 h 567040"/>
                  <a:gd name="connsiteX332" fmla="*/ 81436 w 1225326"/>
                  <a:gd name="connsiteY332" fmla="*/ 297474 h 567040"/>
                  <a:gd name="connsiteX333" fmla="*/ 84129 w 1225326"/>
                  <a:gd name="connsiteY333" fmla="*/ 310610 h 567040"/>
                  <a:gd name="connsiteX334" fmla="*/ 86277 w 1225326"/>
                  <a:gd name="connsiteY334" fmla="*/ 323841 h 567040"/>
                  <a:gd name="connsiteX335" fmla="*/ 87914 w 1225326"/>
                  <a:gd name="connsiteY335" fmla="*/ 337202 h 567040"/>
                  <a:gd name="connsiteX336" fmla="*/ 89074 w 1225326"/>
                  <a:gd name="connsiteY336" fmla="*/ 350606 h 567040"/>
                  <a:gd name="connsiteX337" fmla="*/ 89801 w 1225326"/>
                  <a:gd name="connsiteY337" fmla="*/ 364045 h 567040"/>
                  <a:gd name="connsiteX338" fmla="*/ 90139 w 1225326"/>
                  <a:gd name="connsiteY338" fmla="*/ 377536 h 567040"/>
                  <a:gd name="connsiteX339" fmla="*/ 90139 w 1225326"/>
                  <a:gd name="connsiteY339" fmla="*/ 389477 h 567040"/>
                  <a:gd name="connsiteX340" fmla="*/ 81064 w 1225326"/>
                  <a:gd name="connsiteY340" fmla="*/ 397244 h 567040"/>
                  <a:gd name="connsiteX341" fmla="*/ 70578 w 1225326"/>
                  <a:gd name="connsiteY341" fmla="*/ 405730 h 567040"/>
                  <a:gd name="connsiteX342" fmla="*/ 59875 w 1225326"/>
                  <a:gd name="connsiteY342" fmla="*/ 413896 h 567040"/>
                  <a:gd name="connsiteX343" fmla="*/ 48930 w 1225326"/>
                  <a:gd name="connsiteY343" fmla="*/ 421724 h 567040"/>
                  <a:gd name="connsiteX344" fmla="*/ 37725 w 1225326"/>
                  <a:gd name="connsiteY344" fmla="*/ 429144 h 567040"/>
                  <a:gd name="connsiteX345" fmla="*/ 26243 w 1225326"/>
                  <a:gd name="connsiteY345" fmla="*/ 436132 h 567040"/>
                  <a:gd name="connsiteX346" fmla="*/ 14519 w 1225326"/>
                  <a:gd name="connsiteY346" fmla="*/ 442592 h 567040"/>
                  <a:gd name="connsiteX347" fmla="*/ 2500 w 1225326"/>
                  <a:gd name="connsiteY347" fmla="*/ 448515 h 567040"/>
                  <a:gd name="connsiteX348" fmla="*/ 2154 w 1225326"/>
                  <a:gd name="connsiteY348" fmla="*/ 448714 h 567040"/>
                  <a:gd name="connsiteX349" fmla="*/ 647 w 1225326"/>
                  <a:gd name="connsiteY349" fmla="*/ 454897 h 567040"/>
                  <a:gd name="connsiteX350" fmla="*/ 7652 w 1225326"/>
                  <a:gd name="connsiteY350" fmla="*/ 466361 h 56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Lst>
                <a:rect l="l" t="t" r="r" b="b"/>
                <a:pathLst>
                  <a:path w="1225326" h="567040">
                    <a:moveTo>
                      <a:pt x="7652" y="466361"/>
                    </a:moveTo>
                    <a:lnTo>
                      <a:pt x="14086" y="478094"/>
                    </a:lnTo>
                    <a:lnTo>
                      <a:pt x="20044" y="490139"/>
                    </a:lnTo>
                    <a:lnTo>
                      <a:pt x="25542" y="502400"/>
                    </a:lnTo>
                    <a:lnTo>
                      <a:pt x="30590" y="514869"/>
                    </a:lnTo>
                    <a:lnTo>
                      <a:pt x="35258" y="527486"/>
                    </a:lnTo>
                    <a:lnTo>
                      <a:pt x="39561" y="540284"/>
                    </a:lnTo>
                    <a:lnTo>
                      <a:pt x="43068" y="551714"/>
                    </a:lnTo>
                    <a:lnTo>
                      <a:pt x="36695" y="561810"/>
                    </a:lnTo>
                    <a:lnTo>
                      <a:pt x="33179" y="567040"/>
                    </a:lnTo>
                    <a:lnTo>
                      <a:pt x="41977" y="567040"/>
                    </a:lnTo>
                    <a:lnTo>
                      <a:pt x="42834" y="565716"/>
                    </a:lnTo>
                    <a:lnTo>
                      <a:pt x="49952" y="554026"/>
                    </a:lnTo>
                    <a:cubicBezTo>
                      <a:pt x="50437" y="553212"/>
                      <a:pt x="50610" y="552233"/>
                      <a:pt x="50324" y="551255"/>
                    </a:cubicBezTo>
                    <a:lnTo>
                      <a:pt x="46514" y="538102"/>
                    </a:lnTo>
                    <a:lnTo>
                      <a:pt x="42358" y="525052"/>
                    </a:lnTo>
                    <a:lnTo>
                      <a:pt x="37803" y="512151"/>
                    </a:lnTo>
                    <a:lnTo>
                      <a:pt x="32842" y="499344"/>
                    </a:lnTo>
                    <a:lnTo>
                      <a:pt x="27438" y="486727"/>
                    </a:lnTo>
                    <a:lnTo>
                      <a:pt x="21559" y="474293"/>
                    </a:lnTo>
                    <a:lnTo>
                      <a:pt x="15168" y="462092"/>
                    </a:lnTo>
                    <a:lnTo>
                      <a:pt x="10640" y="454342"/>
                    </a:lnTo>
                    <a:lnTo>
                      <a:pt x="18623" y="450238"/>
                    </a:lnTo>
                    <a:lnTo>
                      <a:pt x="30547" y="443345"/>
                    </a:lnTo>
                    <a:lnTo>
                      <a:pt x="42167" y="435985"/>
                    </a:lnTo>
                    <a:lnTo>
                      <a:pt x="53485" y="428227"/>
                    </a:lnTo>
                    <a:lnTo>
                      <a:pt x="64525" y="420087"/>
                    </a:lnTo>
                    <a:lnTo>
                      <a:pt x="75280" y="411610"/>
                    </a:lnTo>
                    <a:lnTo>
                      <a:pt x="85792" y="402804"/>
                    </a:lnTo>
                    <a:lnTo>
                      <a:pt x="96036" y="393772"/>
                    </a:lnTo>
                    <a:cubicBezTo>
                      <a:pt x="96746" y="393149"/>
                      <a:pt x="97205" y="392231"/>
                      <a:pt x="97239" y="391218"/>
                    </a:cubicBezTo>
                    <a:lnTo>
                      <a:pt x="97456" y="377528"/>
                    </a:lnTo>
                    <a:lnTo>
                      <a:pt x="97300" y="363846"/>
                    </a:lnTo>
                    <a:lnTo>
                      <a:pt x="96763" y="350148"/>
                    </a:lnTo>
                    <a:lnTo>
                      <a:pt x="95793" y="336475"/>
                    </a:lnTo>
                    <a:lnTo>
                      <a:pt x="94356" y="322811"/>
                    </a:lnTo>
                    <a:lnTo>
                      <a:pt x="92408" y="309199"/>
                    </a:lnTo>
                    <a:lnTo>
                      <a:pt x="89870" y="295656"/>
                    </a:lnTo>
                    <a:lnTo>
                      <a:pt x="87827" y="286945"/>
                    </a:lnTo>
                    <a:lnTo>
                      <a:pt x="96659" y="285369"/>
                    </a:lnTo>
                    <a:lnTo>
                      <a:pt x="110098" y="282312"/>
                    </a:lnTo>
                    <a:lnTo>
                      <a:pt x="123364" y="278693"/>
                    </a:lnTo>
                    <a:lnTo>
                      <a:pt x="136482" y="274606"/>
                    </a:lnTo>
                    <a:lnTo>
                      <a:pt x="149428" y="270077"/>
                    </a:lnTo>
                    <a:lnTo>
                      <a:pt x="162200" y="265141"/>
                    </a:lnTo>
                    <a:lnTo>
                      <a:pt x="174833" y="259833"/>
                    </a:lnTo>
                    <a:lnTo>
                      <a:pt x="187303" y="254205"/>
                    </a:lnTo>
                    <a:cubicBezTo>
                      <a:pt x="188168" y="253833"/>
                      <a:pt x="188870" y="253088"/>
                      <a:pt x="189182" y="252127"/>
                    </a:cubicBezTo>
                    <a:lnTo>
                      <a:pt x="193433" y="239112"/>
                    </a:lnTo>
                    <a:lnTo>
                      <a:pt x="197321" y="225994"/>
                    </a:lnTo>
                    <a:lnTo>
                      <a:pt x="200854" y="212754"/>
                    </a:lnTo>
                    <a:lnTo>
                      <a:pt x="203954" y="199384"/>
                    </a:lnTo>
                    <a:lnTo>
                      <a:pt x="206604" y="185911"/>
                    </a:lnTo>
                    <a:lnTo>
                      <a:pt x="208760" y="172333"/>
                    </a:lnTo>
                    <a:lnTo>
                      <a:pt x="210344" y="158669"/>
                    </a:lnTo>
                    <a:lnTo>
                      <a:pt x="210951" y="149698"/>
                    </a:lnTo>
                    <a:lnTo>
                      <a:pt x="219852" y="150789"/>
                    </a:lnTo>
                    <a:lnTo>
                      <a:pt x="233577" y="151837"/>
                    </a:lnTo>
                    <a:lnTo>
                      <a:pt x="247327" y="152296"/>
                    </a:lnTo>
                    <a:lnTo>
                      <a:pt x="261061" y="152261"/>
                    </a:lnTo>
                    <a:lnTo>
                      <a:pt x="274768" y="151750"/>
                    </a:lnTo>
                    <a:lnTo>
                      <a:pt x="288423" y="150807"/>
                    </a:lnTo>
                    <a:lnTo>
                      <a:pt x="302105" y="149473"/>
                    </a:lnTo>
                    <a:lnTo>
                      <a:pt x="315604" y="147785"/>
                    </a:lnTo>
                    <a:lnTo>
                      <a:pt x="315656" y="147767"/>
                    </a:lnTo>
                    <a:cubicBezTo>
                      <a:pt x="316583" y="147646"/>
                      <a:pt x="317466" y="147144"/>
                      <a:pt x="318055" y="146313"/>
                    </a:cubicBezTo>
                    <a:lnTo>
                      <a:pt x="325943" y="135142"/>
                    </a:lnTo>
                    <a:lnTo>
                      <a:pt x="333546" y="123756"/>
                    </a:lnTo>
                    <a:lnTo>
                      <a:pt x="340802" y="112144"/>
                    </a:lnTo>
                    <a:lnTo>
                      <a:pt x="347712" y="100290"/>
                    </a:lnTo>
                    <a:lnTo>
                      <a:pt x="354215" y="88184"/>
                    </a:lnTo>
                    <a:lnTo>
                      <a:pt x="360277" y="75854"/>
                    </a:lnTo>
                    <a:lnTo>
                      <a:pt x="365827" y="63246"/>
                    </a:lnTo>
                    <a:lnTo>
                      <a:pt x="369048" y="54890"/>
                    </a:lnTo>
                    <a:lnTo>
                      <a:pt x="377222" y="58553"/>
                    </a:lnTo>
                    <a:lnTo>
                      <a:pt x="390029" y="63584"/>
                    </a:lnTo>
                    <a:lnTo>
                      <a:pt x="403035" y="68086"/>
                    </a:lnTo>
                    <a:lnTo>
                      <a:pt x="416171" y="72095"/>
                    </a:lnTo>
                    <a:lnTo>
                      <a:pt x="429419" y="75629"/>
                    </a:lnTo>
                    <a:lnTo>
                      <a:pt x="442763" y="78772"/>
                    </a:lnTo>
                    <a:lnTo>
                      <a:pt x="456193" y="81491"/>
                    </a:lnTo>
                    <a:lnTo>
                      <a:pt x="469658" y="83855"/>
                    </a:lnTo>
                    <a:cubicBezTo>
                      <a:pt x="470576" y="84028"/>
                      <a:pt x="471580" y="83803"/>
                      <a:pt x="472386" y="83179"/>
                    </a:cubicBezTo>
                    <a:lnTo>
                      <a:pt x="483236" y="74841"/>
                    </a:lnTo>
                    <a:lnTo>
                      <a:pt x="493852" y="66199"/>
                    </a:lnTo>
                    <a:lnTo>
                      <a:pt x="504208" y="57236"/>
                    </a:lnTo>
                    <a:lnTo>
                      <a:pt x="514304" y="47954"/>
                    </a:lnTo>
                    <a:lnTo>
                      <a:pt x="524081" y="38308"/>
                    </a:lnTo>
                    <a:lnTo>
                      <a:pt x="533510" y="28306"/>
                    </a:lnTo>
                    <a:lnTo>
                      <a:pt x="542542" y="17890"/>
                    </a:lnTo>
                    <a:lnTo>
                      <a:pt x="548075" y="10850"/>
                    </a:lnTo>
                    <a:lnTo>
                      <a:pt x="554812" y="16764"/>
                    </a:lnTo>
                    <a:lnTo>
                      <a:pt x="565566" y="25354"/>
                    </a:lnTo>
                    <a:lnTo>
                      <a:pt x="576659" y="33485"/>
                    </a:lnTo>
                    <a:lnTo>
                      <a:pt x="588037" y="41182"/>
                    </a:lnTo>
                    <a:lnTo>
                      <a:pt x="599640" y="48482"/>
                    </a:lnTo>
                    <a:lnTo>
                      <a:pt x="611477" y="55401"/>
                    </a:lnTo>
                    <a:lnTo>
                      <a:pt x="623496" y="61973"/>
                    </a:lnTo>
                    <a:lnTo>
                      <a:pt x="635662" y="68207"/>
                    </a:lnTo>
                    <a:cubicBezTo>
                      <a:pt x="636493" y="68658"/>
                      <a:pt x="637523" y="68727"/>
                      <a:pt x="638467" y="68372"/>
                    </a:cubicBezTo>
                    <a:lnTo>
                      <a:pt x="651274" y="63618"/>
                    </a:lnTo>
                    <a:lnTo>
                      <a:pt x="663968" y="58458"/>
                    </a:lnTo>
                    <a:lnTo>
                      <a:pt x="676515" y="52959"/>
                    </a:lnTo>
                    <a:lnTo>
                      <a:pt x="688915" y="47053"/>
                    </a:lnTo>
                    <a:lnTo>
                      <a:pt x="701090" y="40724"/>
                    </a:lnTo>
                    <a:lnTo>
                      <a:pt x="713048" y="33952"/>
                    </a:lnTo>
                    <a:lnTo>
                      <a:pt x="724738" y="26644"/>
                    </a:lnTo>
                    <a:lnTo>
                      <a:pt x="732115" y="21552"/>
                    </a:lnTo>
                    <a:lnTo>
                      <a:pt x="736808" y="29198"/>
                    </a:lnTo>
                    <a:lnTo>
                      <a:pt x="744567" y="40576"/>
                    </a:lnTo>
                    <a:lnTo>
                      <a:pt x="752776" y="51599"/>
                    </a:lnTo>
                    <a:lnTo>
                      <a:pt x="761366" y="62302"/>
                    </a:lnTo>
                    <a:lnTo>
                      <a:pt x="770319" y="72702"/>
                    </a:lnTo>
                    <a:lnTo>
                      <a:pt x="779567" y="82815"/>
                    </a:lnTo>
                    <a:lnTo>
                      <a:pt x="789118" y="92617"/>
                    </a:lnTo>
                    <a:lnTo>
                      <a:pt x="798911" y="102169"/>
                    </a:lnTo>
                    <a:cubicBezTo>
                      <a:pt x="799578" y="102827"/>
                      <a:pt x="800539" y="103234"/>
                      <a:pt x="801570" y="103164"/>
                    </a:cubicBezTo>
                    <a:lnTo>
                      <a:pt x="815217" y="102359"/>
                    </a:lnTo>
                    <a:lnTo>
                      <a:pt x="828855" y="101207"/>
                    </a:lnTo>
                    <a:lnTo>
                      <a:pt x="842467" y="99623"/>
                    </a:lnTo>
                    <a:lnTo>
                      <a:pt x="856027" y="97649"/>
                    </a:lnTo>
                    <a:lnTo>
                      <a:pt x="869544" y="95172"/>
                    </a:lnTo>
                    <a:lnTo>
                      <a:pt x="882974" y="92219"/>
                    </a:lnTo>
                    <a:lnTo>
                      <a:pt x="896300" y="88695"/>
                    </a:lnTo>
                    <a:lnTo>
                      <a:pt x="904847" y="85985"/>
                    </a:lnTo>
                    <a:lnTo>
                      <a:pt x="907081" y="94670"/>
                    </a:lnTo>
                    <a:lnTo>
                      <a:pt x="911116" y="107849"/>
                    </a:lnTo>
                    <a:lnTo>
                      <a:pt x="915723" y="120812"/>
                    </a:lnTo>
                    <a:lnTo>
                      <a:pt x="920771" y="133566"/>
                    </a:lnTo>
                    <a:lnTo>
                      <a:pt x="926252" y="146139"/>
                    </a:lnTo>
                    <a:lnTo>
                      <a:pt x="932123" y="158522"/>
                    </a:lnTo>
                    <a:lnTo>
                      <a:pt x="938366" y="170723"/>
                    </a:lnTo>
                    <a:lnTo>
                      <a:pt x="944904" y="182724"/>
                    </a:lnTo>
                    <a:cubicBezTo>
                      <a:pt x="945371" y="183555"/>
                      <a:pt x="946159" y="184213"/>
                      <a:pt x="947138" y="184447"/>
                    </a:cubicBezTo>
                    <a:lnTo>
                      <a:pt x="960412" y="187712"/>
                    </a:lnTo>
                    <a:lnTo>
                      <a:pt x="973808" y="190630"/>
                    </a:lnTo>
                    <a:lnTo>
                      <a:pt x="987281" y="193150"/>
                    </a:lnTo>
                    <a:lnTo>
                      <a:pt x="1000842" y="195245"/>
                    </a:lnTo>
                    <a:lnTo>
                      <a:pt x="1014462" y="196882"/>
                    </a:lnTo>
                    <a:lnTo>
                      <a:pt x="1028178" y="198007"/>
                    </a:lnTo>
                    <a:lnTo>
                      <a:pt x="1041938" y="198553"/>
                    </a:lnTo>
                    <a:lnTo>
                      <a:pt x="1050900" y="198501"/>
                    </a:lnTo>
                    <a:lnTo>
                      <a:pt x="1050467" y="207472"/>
                    </a:lnTo>
                    <a:lnTo>
                      <a:pt x="1050458" y="221231"/>
                    </a:lnTo>
                    <a:lnTo>
                      <a:pt x="1051012" y="234982"/>
                    </a:lnTo>
                    <a:lnTo>
                      <a:pt x="1052095" y="248663"/>
                    </a:lnTo>
                    <a:lnTo>
                      <a:pt x="1053627" y="262301"/>
                    </a:lnTo>
                    <a:lnTo>
                      <a:pt x="1055602" y="275853"/>
                    </a:lnTo>
                    <a:lnTo>
                      <a:pt x="1057948" y="289344"/>
                    </a:lnTo>
                    <a:lnTo>
                      <a:pt x="1060658" y="302748"/>
                    </a:lnTo>
                    <a:cubicBezTo>
                      <a:pt x="1060858" y="303657"/>
                      <a:pt x="1061421" y="304523"/>
                      <a:pt x="1062286" y="305051"/>
                    </a:cubicBezTo>
                    <a:lnTo>
                      <a:pt x="1074019" y="312091"/>
                    </a:lnTo>
                    <a:lnTo>
                      <a:pt x="1085943" y="318802"/>
                    </a:lnTo>
                    <a:lnTo>
                      <a:pt x="1098066" y="325192"/>
                    </a:lnTo>
                    <a:lnTo>
                      <a:pt x="1110396" y="331184"/>
                    </a:lnTo>
                    <a:lnTo>
                      <a:pt x="1122952" y="336778"/>
                    </a:lnTo>
                    <a:lnTo>
                      <a:pt x="1135715" y="341896"/>
                    </a:lnTo>
                    <a:lnTo>
                      <a:pt x="1148704" y="346476"/>
                    </a:lnTo>
                    <a:lnTo>
                      <a:pt x="1157285" y="349074"/>
                    </a:lnTo>
                    <a:lnTo>
                      <a:pt x="1154237" y="357499"/>
                    </a:lnTo>
                    <a:lnTo>
                      <a:pt x="1150150" y="370670"/>
                    </a:lnTo>
                    <a:lnTo>
                      <a:pt x="1146661" y="383970"/>
                    </a:lnTo>
                    <a:lnTo>
                      <a:pt x="1143621" y="397366"/>
                    </a:lnTo>
                    <a:lnTo>
                      <a:pt x="1141084" y="410848"/>
                    </a:lnTo>
                    <a:lnTo>
                      <a:pt x="1138963" y="424391"/>
                    </a:lnTo>
                    <a:lnTo>
                      <a:pt x="1137240" y="437951"/>
                    </a:lnTo>
                    <a:lnTo>
                      <a:pt x="1135880" y="451580"/>
                    </a:lnTo>
                    <a:cubicBezTo>
                      <a:pt x="1135785" y="452507"/>
                      <a:pt x="1136071" y="453494"/>
                      <a:pt x="1136763" y="454265"/>
                    </a:cubicBezTo>
                    <a:lnTo>
                      <a:pt x="1145899" y="464439"/>
                    </a:lnTo>
                    <a:lnTo>
                      <a:pt x="1155320" y="474362"/>
                    </a:lnTo>
                    <a:lnTo>
                      <a:pt x="1165027" y="484034"/>
                    </a:lnTo>
                    <a:lnTo>
                      <a:pt x="1175045" y="493404"/>
                    </a:lnTo>
                    <a:lnTo>
                      <a:pt x="1185384" y="502435"/>
                    </a:lnTo>
                    <a:lnTo>
                      <a:pt x="1196069" y="511086"/>
                    </a:lnTo>
                    <a:lnTo>
                      <a:pt x="1207127" y="519303"/>
                    </a:lnTo>
                    <a:lnTo>
                      <a:pt x="1214557" y="524317"/>
                    </a:lnTo>
                    <a:lnTo>
                      <a:pt x="1209162" y="531452"/>
                    </a:lnTo>
                    <a:lnTo>
                      <a:pt x="1201395" y="542830"/>
                    </a:lnTo>
                    <a:lnTo>
                      <a:pt x="1194121" y="554520"/>
                    </a:lnTo>
                    <a:lnTo>
                      <a:pt x="1187298" y="566426"/>
                    </a:lnTo>
                    <a:lnTo>
                      <a:pt x="1186969" y="567040"/>
                    </a:lnTo>
                    <a:lnTo>
                      <a:pt x="1196139" y="567040"/>
                    </a:lnTo>
                    <a:lnTo>
                      <a:pt x="1201066" y="558745"/>
                    </a:lnTo>
                    <a:lnTo>
                      <a:pt x="1208374" y="547480"/>
                    </a:lnTo>
                    <a:lnTo>
                      <a:pt x="1216133" y="536543"/>
                    </a:lnTo>
                    <a:lnTo>
                      <a:pt x="1224385" y="526031"/>
                    </a:lnTo>
                    <a:cubicBezTo>
                      <a:pt x="1224454" y="525910"/>
                      <a:pt x="1224549" y="525797"/>
                      <a:pt x="1224601" y="525693"/>
                    </a:cubicBezTo>
                    <a:cubicBezTo>
                      <a:pt x="1225952" y="523598"/>
                      <a:pt x="1225363" y="520810"/>
                      <a:pt x="1223276" y="519467"/>
                    </a:cubicBezTo>
                    <a:lnTo>
                      <a:pt x="1212037" y="512211"/>
                    </a:lnTo>
                    <a:lnTo>
                      <a:pt x="1201135" y="504418"/>
                    </a:lnTo>
                    <a:lnTo>
                      <a:pt x="1190554" y="496166"/>
                    </a:lnTo>
                    <a:lnTo>
                      <a:pt x="1180284" y="487489"/>
                    </a:lnTo>
                    <a:lnTo>
                      <a:pt x="1170317" y="478449"/>
                    </a:lnTo>
                    <a:lnTo>
                      <a:pt x="1160619" y="469089"/>
                    </a:lnTo>
                    <a:lnTo>
                      <a:pt x="1151198" y="459451"/>
                    </a:lnTo>
                    <a:lnTo>
                      <a:pt x="1143076" y="450688"/>
                    </a:lnTo>
                    <a:lnTo>
                      <a:pt x="1144444" y="438799"/>
                    </a:lnTo>
                    <a:lnTo>
                      <a:pt x="1146349" y="425473"/>
                    </a:lnTo>
                    <a:lnTo>
                      <a:pt x="1148652" y="412190"/>
                    </a:lnTo>
                    <a:lnTo>
                      <a:pt x="1151363" y="399019"/>
                    </a:lnTo>
                    <a:lnTo>
                      <a:pt x="1154514" y="385944"/>
                    </a:lnTo>
                    <a:lnTo>
                      <a:pt x="1158177" y="373025"/>
                    </a:lnTo>
                    <a:lnTo>
                      <a:pt x="1162377" y="360305"/>
                    </a:lnTo>
                    <a:lnTo>
                      <a:pt x="1167148" y="347827"/>
                    </a:lnTo>
                    <a:cubicBezTo>
                      <a:pt x="1167200" y="347688"/>
                      <a:pt x="1167252" y="347559"/>
                      <a:pt x="1167278" y="347420"/>
                    </a:cubicBezTo>
                    <a:cubicBezTo>
                      <a:pt x="1167962" y="345039"/>
                      <a:pt x="1166568" y="342536"/>
                      <a:pt x="1164178" y="341869"/>
                    </a:cubicBezTo>
                    <a:lnTo>
                      <a:pt x="1151302" y="338241"/>
                    </a:lnTo>
                    <a:lnTo>
                      <a:pt x="1138582" y="334024"/>
                    </a:lnTo>
                    <a:lnTo>
                      <a:pt x="1126043" y="329253"/>
                    </a:lnTo>
                    <a:lnTo>
                      <a:pt x="1113661" y="323988"/>
                    </a:lnTo>
                    <a:lnTo>
                      <a:pt x="1101486" y="318317"/>
                    </a:lnTo>
                    <a:lnTo>
                      <a:pt x="1089467" y="312212"/>
                    </a:lnTo>
                    <a:lnTo>
                      <a:pt x="1077622" y="305770"/>
                    </a:lnTo>
                    <a:lnTo>
                      <a:pt x="1067274" y="299778"/>
                    </a:lnTo>
                    <a:lnTo>
                      <a:pt x="1065101" y="288053"/>
                    </a:lnTo>
                    <a:lnTo>
                      <a:pt x="1062979" y="274744"/>
                    </a:lnTo>
                    <a:lnTo>
                      <a:pt x="1061256" y="261383"/>
                    </a:lnTo>
                    <a:lnTo>
                      <a:pt x="1059957" y="247979"/>
                    </a:lnTo>
                    <a:lnTo>
                      <a:pt x="1059117" y="234575"/>
                    </a:lnTo>
                    <a:lnTo>
                      <a:pt x="1058823" y="221144"/>
                    </a:lnTo>
                    <a:lnTo>
                      <a:pt x="1059074" y="207740"/>
                    </a:lnTo>
                    <a:lnTo>
                      <a:pt x="1059974" y="194396"/>
                    </a:lnTo>
                    <a:cubicBezTo>
                      <a:pt x="1059974" y="194258"/>
                      <a:pt x="1059974" y="194128"/>
                      <a:pt x="1059974" y="193981"/>
                    </a:cubicBezTo>
                    <a:cubicBezTo>
                      <a:pt x="1059914" y="191496"/>
                      <a:pt x="1057844" y="189530"/>
                      <a:pt x="1055359" y="189599"/>
                    </a:cubicBezTo>
                    <a:lnTo>
                      <a:pt x="1041998" y="189920"/>
                    </a:lnTo>
                    <a:lnTo>
                      <a:pt x="1028594" y="189634"/>
                    </a:lnTo>
                    <a:lnTo>
                      <a:pt x="1015207" y="188785"/>
                    </a:lnTo>
                    <a:lnTo>
                      <a:pt x="1001837" y="187383"/>
                    </a:lnTo>
                    <a:lnTo>
                      <a:pt x="988502" y="185547"/>
                    </a:lnTo>
                    <a:lnTo>
                      <a:pt x="975228" y="183270"/>
                    </a:lnTo>
                    <a:lnTo>
                      <a:pt x="962006" y="180603"/>
                    </a:lnTo>
                    <a:lnTo>
                      <a:pt x="950368" y="177918"/>
                    </a:lnTo>
                    <a:lnTo>
                      <a:pt x="944817" y="167354"/>
                    </a:lnTo>
                    <a:lnTo>
                      <a:pt x="938860" y="155249"/>
                    </a:lnTo>
                    <a:lnTo>
                      <a:pt x="933275" y="143005"/>
                    </a:lnTo>
                    <a:lnTo>
                      <a:pt x="928079" y="130579"/>
                    </a:lnTo>
                    <a:lnTo>
                      <a:pt x="923325" y="117997"/>
                    </a:lnTo>
                    <a:lnTo>
                      <a:pt x="919074" y="105268"/>
                    </a:lnTo>
                    <a:lnTo>
                      <a:pt x="915385" y="92384"/>
                    </a:lnTo>
                    <a:lnTo>
                      <a:pt x="912294" y="79369"/>
                    </a:lnTo>
                    <a:cubicBezTo>
                      <a:pt x="912276" y="79248"/>
                      <a:pt x="912233" y="79109"/>
                      <a:pt x="912181" y="78980"/>
                    </a:cubicBezTo>
                    <a:cubicBezTo>
                      <a:pt x="911384" y="76616"/>
                      <a:pt x="908830" y="75360"/>
                      <a:pt x="906466" y="76157"/>
                    </a:cubicBezTo>
                    <a:lnTo>
                      <a:pt x="893815" y="80391"/>
                    </a:lnTo>
                    <a:lnTo>
                      <a:pt x="880922" y="84088"/>
                    </a:lnTo>
                    <a:lnTo>
                      <a:pt x="867873" y="87214"/>
                    </a:lnTo>
                    <a:lnTo>
                      <a:pt x="854693" y="89821"/>
                    </a:lnTo>
                    <a:lnTo>
                      <a:pt x="841402" y="91994"/>
                    </a:lnTo>
                    <a:lnTo>
                      <a:pt x="828049" y="93726"/>
                    </a:lnTo>
                    <a:lnTo>
                      <a:pt x="814636" y="95059"/>
                    </a:lnTo>
                    <a:lnTo>
                      <a:pt x="802704" y="95943"/>
                    </a:lnTo>
                    <a:lnTo>
                      <a:pt x="794288" y="87483"/>
                    </a:lnTo>
                    <a:lnTo>
                      <a:pt x="785048" y="77663"/>
                    </a:lnTo>
                    <a:lnTo>
                      <a:pt x="776095" y="67610"/>
                    </a:lnTo>
                    <a:lnTo>
                      <a:pt x="767462" y="57271"/>
                    </a:lnTo>
                    <a:lnTo>
                      <a:pt x="759236" y="46655"/>
                    </a:lnTo>
                    <a:lnTo>
                      <a:pt x="751416" y="35727"/>
                    </a:lnTo>
                    <a:lnTo>
                      <a:pt x="744091" y="24514"/>
                    </a:lnTo>
                    <a:lnTo>
                      <a:pt x="737311" y="12997"/>
                    </a:lnTo>
                    <a:cubicBezTo>
                      <a:pt x="737241" y="12867"/>
                      <a:pt x="737155" y="12763"/>
                      <a:pt x="737086" y="12651"/>
                    </a:cubicBezTo>
                    <a:cubicBezTo>
                      <a:pt x="735631" y="10651"/>
                      <a:pt x="732825" y="10174"/>
                      <a:pt x="730799" y="11612"/>
                    </a:cubicBezTo>
                    <a:lnTo>
                      <a:pt x="719932" y="19422"/>
                    </a:lnTo>
                    <a:lnTo>
                      <a:pt x="708701" y="26713"/>
                    </a:lnTo>
                    <a:lnTo>
                      <a:pt x="697150" y="33563"/>
                    </a:lnTo>
                    <a:lnTo>
                      <a:pt x="685330" y="39953"/>
                    </a:lnTo>
                    <a:lnTo>
                      <a:pt x="673268" y="45936"/>
                    </a:lnTo>
                    <a:lnTo>
                      <a:pt x="661024" y="51530"/>
                    </a:lnTo>
                    <a:lnTo>
                      <a:pt x="648598" y="56795"/>
                    </a:lnTo>
                    <a:lnTo>
                      <a:pt x="637454" y="61159"/>
                    </a:lnTo>
                    <a:lnTo>
                      <a:pt x="626925" y="55539"/>
                    </a:lnTo>
                    <a:lnTo>
                      <a:pt x="615192" y="48907"/>
                    </a:lnTo>
                    <a:lnTo>
                      <a:pt x="603666" y="41927"/>
                    </a:lnTo>
                    <a:lnTo>
                      <a:pt x="592392" y="34584"/>
                    </a:lnTo>
                    <a:lnTo>
                      <a:pt x="581386" y="26869"/>
                    </a:lnTo>
                    <a:lnTo>
                      <a:pt x="570718" y="18738"/>
                    </a:lnTo>
                    <a:lnTo>
                      <a:pt x="560406" y="10183"/>
                    </a:lnTo>
                    <a:lnTo>
                      <a:pt x="550508" y="1169"/>
                    </a:lnTo>
                    <a:cubicBezTo>
                      <a:pt x="550413" y="1082"/>
                      <a:pt x="550309" y="996"/>
                      <a:pt x="550205" y="918"/>
                    </a:cubicBezTo>
                    <a:cubicBezTo>
                      <a:pt x="548222" y="-589"/>
                      <a:pt x="545382" y="-199"/>
                      <a:pt x="543893" y="1784"/>
                    </a:cubicBezTo>
                    <a:lnTo>
                      <a:pt x="535814" y="12443"/>
                    </a:lnTo>
                    <a:lnTo>
                      <a:pt x="527232" y="22730"/>
                    </a:lnTo>
                    <a:lnTo>
                      <a:pt x="518218" y="32671"/>
                    </a:lnTo>
                    <a:lnTo>
                      <a:pt x="508797" y="42239"/>
                    </a:lnTo>
                    <a:lnTo>
                      <a:pt x="499038" y="51521"/>
                    </a:lnTo>
                    <a:lnTo>
                      <a:pt x="488977" y="60484"/>
                    </a:lnTo>
                    <a:lnTo>
                      <a:pt x="478655" y="69151"/>
                    </a:lnTo>
                    <a:lnTo>
                      <a:pt x="469312" y="76581"/>
                    </a:lnTo>
                    <a:lnTo>
                      <a:pt x="457587" y="74329"/>
                    </a:lnTo>
                    <a:lnTo>
                      <a:pt x="444417" y="71420"/>
                    </a:lnTo>
                    <a:lnTo>
                      <a:pt x="431342" y="68156"/>
                    </a:lnTo>
                    <a:lnTo>
                      <a:pt x="418388" y="64475"/>
                    </a:lnTo>
                    <a:lnTo>
                      <a:pt x="405598" y="60354"/>
                    </a:lnTo>
                    <a:lnTo>
                      <a:pt x="392999" y="55739"/>
                    </a:lnTo>
                    <a:lnTo>
                      <a:pt x="380617" y="50578"/>
                    </a:lnTo>
                    <a:lnTo>
                      <a:pt x="368529" y="44897"/>
                    </a:lnTo>
                    <a:cubicBezTo>
                      <a:pt x="368399" y="44828"/>
                      <a:pt x="368278" y="44785"/>
                      <a:pt x="368139" y="44741"/>
                    </a:cubicBezTo>
                    <a:cubicBezTo>
                      <a:pt x="365810" y="43884"/>
                      <a:pt x="363229" y="45079"/>
                      <a:pt x="362372" y="47426"/>
                    </a:cubicBezTo>
                    <a:lnTo>
                      <a:pt x="357800" y="59981"/>
                    </a:lnTo>
                    <a:lnTo>
                      <a:pt x="352639" y="72364"/>
                    </a:lnTo>
                    <a:lnTo>
                      <a:pt x="346950" y="84504"/>
                    </a:lnTo>
                    <a:lnTo>
                      <a:pt x="340768" y="96445"/>
                    </a:lnTo>
                    <a:lnTo>
                      <a:pt x="334169" y="108178"/>
                    </a:lnTo>
                    <a:lnTo>
                      <a:pt x="327207" y="119695"/>
                    </a:lnTo>
                    <a:lnTo>
                      <a:pt x="319899" y="131029"/>
                    </a:lnTo>
                    <a:lnTo>
                      <a:pt x="313154" y="140909"/>
                    </a:lnTo>
                    <a:lnTo>
                      <a:pt x="301230" y="142208"/>
                    </a:lnTo>
                    <a:lnTo>
                      <a:pt x="287835" y="143325"/>
                    </a:lnTo>
                    <a:lnTo>
                      <a:pt x="274378" y="144035"/>
                    </a:lnTo>
                    <a:lnTo>
                      <a:pt x="260931" y="144338"/>
                    </a:lnTo>
                    <a:lnTo>
                      <a:pt x="247501" y="144165"/>
                    </a:lnTo>
                    <a:lnTo>
                      <a:pt x="234088" y="143464"/>
                    </a:lnTo>
                    <a:lnTo>
                      <a:pt x="220744" y="142200"/>
                    </a:lnTo>
                    <a:lnTo>
                      <a:pt x="207504" y="140312"/>
                    </a:lnTo>
                    <a:cubicBezTo>
                      <a:pt x="207366" y="140295"/>
                      <a:pt x="207236" y="140286"/>
                      <a:pt x="207097" y="140269"/>
                    </a:cubicBezTo>
                    <a:cubicBezTo>
                      <a:pt x="204612" y="140147"/>
                      <a:pt x="202499" y="142061"/>
                      <a:pt x="202369" y="144546"/>
                    </a:cubicBezTo>
                    <a:lnTo>
                      <a:pt x="201703" y="157898"/>
                    </a:lnTo>
                    <a:lnTo>
                      <a:pt x="200421" y="171242"/>
                    </a:lnTo>
                    <a:lnTo>
                      <a:pt x="198559" y="184543"/>
                    </a:lnTo>
                    <a:lnTo>
                      <a:pt x="196187" y="197765"/>
                    </a:lnTo>
                    <a:lnTo>
                      <a:pt x="193347" y="210918"/>
                    </a:lnTo>
                    <a:lnTo>
                      <a:pt x="190082" y="223993"/>
                    </a:lnTo>
                    <a:lnTo>
                      <a:pt x="186437" y="236956"/>
                    </a:lnTo>
                    <a:lnTo>
                      <a:pt x="182904" y="248369"/>
                    </a:lnTo>
                    <a:lnTo>
                      <a:pt x="171941" y="253122"/>
                    </a:lnTo>
                    <a:lnTo>
                      <a:pt x="159438" y="258153"/>
                    </a:lnTo>
                    <a:lnTo>
                      <a:pt x="146787" y="262812"/>
                    </a:lnTo>
                    <a:lnTo>
                      <a:pt x="134023" y="267055"/>
                    </a:lnTo>
                    <a:lnTo>
                      <a:pt x="121130" y="270856"/>
                    </a:lnTo>
                    <a:lnTo>
                      <a:pt x="108115" y="274129"/>
                    </a:lnTo>
                    <a:lnTo>
                      <a:pt x="94988" y="276840"/>
                    </a:lnTo>
                    <a:lnTo>
                      <a:pt x="81792" y="278935"/>
                    </a:lnTo>
                    <a:cubicBezTo>
                      <a:pt x="81644" y="278970"/>
                      <a:pt x="81514" y="279005"/>
                      <a:pt x="81376" y="279031"/>
                    </a:cubicBezTo>
                    <a:cubicBezTo>
                      <a:pt x="78977" y="279654"/>
                      <a:pt x="77523" y="282096"/>
                      <a:pt x="78129" y="284503"/>
                    </a:cubicBezTo>
                    <a:lnTo>
                      <a:pt x="81436" y="297474"/>
                    </a:lnTo>
                    <a:lnTo>
                      <a:pt x="84129" y="310610"/>
                    </a:lnTo>
                    <a:lnTo>
                      <a:pt x="86277" y="323841"/>
                    </a:lnTo>
                    <a:lnTo>
                      <a:pt x="87914" y="337202"/>
                    </a:lnTo>
                    <a:lnTo>
                      <a:pt x="89074" y="350606"/>
                    </a:lnTo>
                    <a:lnTo>
                      <a:pt x="89801" y="364045"/>
                    </a:lnTo>
                    <a:lnTo>
                      <a:pt x="90139" y="377536"/>
                    </a:lnTo>
                    <a:lnTo>
                      <a:pt x="90139" y="389477"/>
                    </a:lnTo>
                    <a:lnTo>
                      <a:pt x="81064" y="397244"/>
                    </a:lnTo>
                    <a:lnTo>
                      <a:pt x="70578" y="405730"/>
                    </a:lnTo>
                    <a:lnTo>
                      <a:pt x="59875" y="413896"/>
                    </a:lnTo>
                    <a:lnTo>
                      <a:pt x="48930" y="421724"/>
                    </a:lnTo>
                    <a:lnTo>
                      <a:pt x="37725" y="429144"/>
                    </a:lnTo>
                    <a:lnTo>
                      <a:pt x="26243" y="436132"/>
                    </a:lnTo>
                    <a:lnTo>
                      <a:pt x="14519" y="442592"/>
                    </a:lnTo>
                    <a:lnTo>
                      <a:pt x="2500" y="448515"/>
                    </a:lnTo>
                    <a:cubicBezTo>
                      <a:pt x="2396" y="448567"/>
                      <a:pt x="2275" y="448636"/>
                      <a:pt x="2154" y="448714"/>
                    </a:cubicBezTo>
                    <a:cubicBezTo>
                      <a:pt x="32" y="449995"/>
                      <a:pt x="-626" y="452758"/>
                      <a:pt x="647" y="454897"/>
                    </a:cubicBezTo>
                    <a:lnTo>
                      <a:pt x="7652" y="466361"/>
                    </a:lnTo>
                    <a:close/>
                  </a:path>
                </a:pathLst>
              </a:custGeom>
              <a:grpFill/>
              <a:ln w="8653" cap="flat">
                <a:noFill/>
                <a:prstDash val="solid"/>
                <a:miter/>
              </a:ln>
            </p:spPr>
            <p:txBody>
              <a:bodyPr rtlCol="0" anchor="ctr"/>
              <a:lstStyle/>
              <a:p>
                <a:endParaRPr lang="en-IN" dirty="0"/>
              </a:p>
            </p:txBody>
          </p:sp>
          <p:sp>
            <p:nvSpPr>
              <p:cNvPr id="610" name="Freeform: Shape 609">
                <a:extLst>
                  <a:ext uri="{FF2B5EF4-FFF2-40B4-BE49-F238E27FC236}">
                    <a16:creationId xmlns:a16="http://schemas.microsoft.com/office/drawing/2014/main" id="{B010996B-BF9A-493B-A331-10F370DA4595}"/>
                  </a:ext>
                </a:extLst>
              </p:cNvPr>
              <p:cNvSpPr/>
              <p:nvPr/>
            </p:nvSpPr>
            <p:spPr>
              <a:xfrm>
                <a:off x="-1868883" y="2662155"/>
                <a:ext cx="72268" cy="105683"/>
              </a:xfrm>
              <a:custGeom>
                <a:avLst/>
                <a:gdLst>
                  <a:gd name="connsiteX0" fmla="*/ 15171 w 72268"/>
                  <a:gd name="connsiteY0" fmla="*/ 185 h 105683"/>
                  <a:gd name="connsiteX1" fmla="*/ 22843 w 72268"/>
                  <a:gd name="connsiteY1" fmla="*/ 2922 h 105683"/>
                  <a:gd name="connsiteX2" fmla="*/ 30567 w 72268"/>
                  <a:gd name="connsiteY2" fmla="*/ 6221 h 105683"/>
                  <a:gd name="connsiteX3" fmla="*/ 37953 w 72268"/>
                  <a:gd name="connsiteY3" fmla="*/ 10100 h 105683"/>
                  <a:gd name="connsiteX4" fmla="*/ 41555 w 72268"/>
                  <a:gd name="connsiteY4" fmla="*/ 12256 h 105683"/>
                  <a:gd name="connsiteX5" fmla="*/ 44993 w 72268"/>
                  <a:gd name="connsiteY5" fmla="*/ 14629 h 105683"/>
                  <a:gd name="connsiteX6" fmla="*/ 48370 w 72268"/>
                  <a:gd name="connsiteY6" fmla="*/ 17123 h 105683"/>
                  <a:gd name="connsiteX7" fmla="*/ 51548 w 72268"/>
                  <a:gd name="connsiteY7" fmla="*/ 19894 h 105683"/>
                  <a:gd name="connsiteX8" fmla="*/ 53132 w 72268"/>
                  <a:gd name="connsiteY8" fmla="*/ 21288 h 105683"/>
                  <a:gd name="connsiteX9" fmla="*/ 54570 w 72268"/>
                  <a:gd name="connsiteY9" fmla="*/ 22846 h 105683"/>
                  <a:gd name="connsiteX10" fmla="*/ 57470 w 72268"/>
                  <a:gd name="connsiteY10" fmla="*/ 25938 h 105683"/>
                  <a:gd name="connsiteX11" fmla="*/ 60042 w 72268"/>
                  <a:gd name="connsiteY11" fmla="*/ 29315 h 105683"/>
                  <a:gd name="connsiteX12" fmla="*/ 61315 w 72268"/>
                  <a:gd name="connsiteY12" fmla="*/ 31021 h 105683"/>
                  <a:gd name="connsiteX13" fmla="*/ 61687 w 72268"/>
                  <a:gd name="connsiteY13" fmla="*/ 31566 h 105683"/>
                  <a:gd name="connsiteX14" fmla="*/ 61956 w 72268"/>
                  <a:gd name="connsiteY14" fmla="*/ 31999 h 105683"/>
                  <a:gd name="connsiteX15" fmla="*/ 62484 w 72268"/>
                  <a:gd name="connsiteY15" fmla="*/ 32848 h 105683"/>
                  <a:gd name="connsiteX16" fmla="*/ 64588 w 72268"/>
                  <a:gd name="connsiteY16" fmla="*/ 36355 h 105683"/>
                  <a:gd name="connsiteX17" fmla="*/ 66519 w 72268"/>
                  <a:gd name="connsiteY17" fmla="*/ 40208 h 105683"/>
                  <a:gd name="connsiteX18" fmla="*/ 68182 w 72268"/>
                  <a:gd name="connsiteY18" fmla="*/ 44148 h 105683"/>
                  <a:gd name="connsiteX19" fmla="*/ 69584 w 72268"/>
                  <a:gd name="connsiteY19" fmla="*/ 48174 h 105683"/>
                  <a:gd name="connsiteX20" fmla="*/ 71567 w 72268"/>
                  <a:gd name="connsiteY20" fmla="*/ 56452 h 105683"/>
                  <a:gd name="connsiteX21" fmla="*/ 72052 w 72268"/>
                  <a:gd name="connsiteY21" fmla="*/ 60713 h 105683"/>
                  <a:gd name="connsiteX22" fmla="*/ 72243 w 72268"/>
                  <a:gd name="connsiteY22" fmla="*/ 64964 h 105683"/>
                  <a:gd name="connsiteX23" fmla="*/ 72113 w 72268"/>
                  <a:gd name="connsiteY23" fmla="*/ 69259 h 105683"/>
                  <a:gd name="connsiteX24" fmla="*/ 71689 w 72268"/>
                  <a:gd name="connsiteY24" fmla="*/ 73528 h 105683"/>
                  <a:gd name="connsiteX25" fmla="*/ 70961 w 72268"/>
                  <a:gd name="connsiteY25" fmla="*/ 77719 h 105683"/>
                  <a:gd name="connsiteX26" fmla="*/ 69931 w 72268"/>
                  <a:gd name="connsiteY26" fmla="*/ 81867 h 105683"/>
                  <a:gd name="connsiteX27" fmla="*/ 67030 w 72268"/>
                  <a:gd name="connsiteY27" fmla="*/ 89937 h 105683"/>
                  <a:gd name="connsiteX28" fmla="*/ 65177 w 72268"/>
                  <a:gd name="connsiteY28" fmla="*/ 93799 h 105683"/>
                  <a:gd name="connsiteX29" fmla="*/ 63038 w 72268"/>
                  <a:gd name="connsiteY29" fmla="*/ 97514 h 105683"/>
                  <a:gd name="connsiteX30" fmla="*/ 60648 w 72268"/>
                  <a:gd name="connsiteY30" fmla="*/ 101090 h 105683"/>
                  <a:gd name="connsiteX31" fmla="*/ 57990 w 72268"/>
                  <a:gd name="connsiteY31" fmla="*/ 104502 h 105683"/>
                  <a:gd name="connsiteX32" fmla="*/ 55150 w 72268"/>
                  <a:gd name="connsiteY32" fmla="*/ 105662 h 105683"/>
                  <a:gd name="connsiteX33" fmla="*/ 50889 w 72268"/>
                  <a:gd name="connsiteY33" fmla="*/ 105116 h 105683"/>
                  <a:gd name="connsiteX34" fmla="*/ 46681 w 72268"/>
                  <a:gd name="connsiteY34" fmla="*/ 104268 h 105683"/>
                  <a:gd name="connsiteX35" fmla="*/ 42533 w 72268"/>
                  <a:gd name="connsiteY35" fmla="*/ 103133 h 105683"/>
                  <a:gd name="connsiteX36" fmla="*/ 38498 w 72268"/>
                  <a:gd name="connsiteY36" fmla="*/ 101705 h 105683"/>
                  <a:gd name="connsiteX37" fmla="*/ 30757 w 72268"/>
                  <a:gd name="connsiteY37" fmla="*/ 98025 h 105683"/>
                  <a:gd name="connsiteX38" fmla="*/ 27103 w 72268"/>
                  <a:gd name="connsiteY38" fmla="*/ 95791 h 105683"/>
                  <a:gd name="connsiteX39" fmla="*/ 23613 w 72268"/>
                  <a:gd name="connsiteY39" fmla="*/ 93332 h 105683"/>
                  <a:gd name="connsiteX40" fmla="*/ 20306 w 72268"/>
                  <a:gd name="connsiteY40" fmla="*/ 90595 h 105683"/>
                  <a:gd name="connsiteX41" fmla="*/ 17214 w 72268"/>
                  <a:gd name="connsiteY41" fmla="*/ 87642 h 105683"/>
                  <a:gd name="connsiteX42" fmla="*/ 14340 w 72268"/>
                  <a:gd name="connsiteY42" fmla="*/ 84490 h 105683"/>
                  <a:gd name="connsiteX43" fmla="*/ 11681 w 72268"/>
                  <a:gd name="connsiteY43" fmla="*/ 81113 h 105683"/>
                  <a:gd name="connsiteX44" fmla="*/ 7248 w 72268"/>
                  <a:gd name="connsiteY44" fmla="*/ 73840 h 105683"/>
                  <a:gd name="connsiteX45" fmla="*/ 5421 w 72268"/>
                  <a:gd name="connsiteY45" fmla="*/ 69995 h 105683"/>
                  <a:gd name="connsiteX46" fmla="*/ 3827 w 72268"/>
                  <a:gd name="connsiteY46" fmla="*/ 66055 h 105683"/>
                  <a:gd name="connsiteX47" fmla="*/ 2494 w 72268"/>
                  <a:gd name="connsiteY47" fmla="*/ 62037 h 105683"/>
                  <a:gd name="connsiteX48" fmla="*/ 1498 w 72268"/>
                  <a:gd name="connsiteY48" fmla="*/ 57907 h 105683"/>
                  <a:gd name="connsiteX49" fmla="*/ 1247 w 72268"/>
                  <a:gd name="connsiteY49" fmla="*/ 56885 h 105683"/>
                  <a:gd name="connsiteX50" fmla="*/ 1126 w 72268"/>
                  <a:gd name="connsiteY50" fmla="*/ 56383 h 105683"/>
                  <a:gd name="connsiteX51" fmla="*/ 1065 w 72268"/>
                  <a:gd name="connsiteY51" fmla="*/ 56097 h 105683"/>
                  <a:gd name="connsiteX52" fmla="*/ 1056 w 72268"/>
                  <a:gd name="connsiteY52" fmla="*/ 55976 h 105683"/>
                  <a:gd name="connsiteX53" fmla="*/ 1013 w 72268"/>
                  <a:gd name="connsiteY53" fmla="*/ 55725 h 105683"/>
                  <a:gd name="connsiteX54" fmla="*/ 745 w 72268"/>
                  <a:gd name="connsiteY54" fmla="*/ 53699 h 105683"/>
                  <a:gd name="connsiteX55" fmla="*/ 208 w 72268"/>
                  <a:gd name="connsiteY55" fmla="*/ 49672 h 105683"/>
                  <a:gd name="connsiteX56" fmla="*/ 61 w 72268"/>
                  <a:gd name="connsiteY56" fmla="*/ 45343 h 105683"/>
                  <a:gd name="connsiteX57" fmla="*/ 0 w 72268"/>
                  <a:gd name="connsiteY57" fmla="*/ 43178 h 105683"/>
                  <a:gd name="connsiteX58" fmla="*/ 130 w 72268"/>
                  <a:gd name="connsiteY58" fmla="*/ 41074 h 105683"/>
                  <a:gd name="connsiteX59" fmla="*/ 442 w 72268"/>
                  <a:gd name="connsiteY59" fmla="*/ 36874 h 105683"/>
                  <a:gd name="connsiteX60" fmla="*/ 1065 w 72268"/>
                  <a:gd name="connsiteY60" fmla="*/ 32726 h 105683"/>
                  <a:gd name="connsiteX61" fmla="*/ 1818 w 72268"/>
                  <a:gd name="connsiteY61" fmla="*/ 28587 h 105683"/>
                  <a:gd name="connsiteX62" fmla="*/ 2858 w 72268"/>
                  <a:gd name="connsiteY62" fmla="*/ 24526 h 105683"/>
                  <a:gd name="connsiteX63" fmla="*/ 5369 w 72268"/>
                  <a:gd name="connsiteY63" fmla="*/ 16577 h 105683"/>
                  <a:gd name="connsiteX64" fmla="*/ 8486 w 72268"/>
                  <a:gd name="connsiteY64" fmla="*/ 8853 h 105683"/>
                  <a:gd name="connsiteX65" fmla="*/ 12088 w 72268"/>
                  <a:gd name="connsiteY65" fmla="*/ 1380 h 105683"/>
                  <a:gd name="connsiteX66" fmla="*/ 15067 w 72268"/>
                  <a:gd name="connsiteY66" fmla="*/ 142 h 105683"/>
                  <a:gd name="connsiteX67" fmla="*/ 15171 w 72268"/>
                  <a:gd name="connsiteY67" fmla="*/ 185 h 10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72268" h="105683">
                    <a:moveTo>
                      <a:pt x="15171" y="185"/>
                    </a:moveTo>
                    <a:lnTo>
                      <a:pt x="22843" y="2922"/>
                    </a:lnTo>
                    <a:cubicBezTo>
                      <a:pt x="25432" y="4004"/>
                      <a:pt x="28073" y="5009"/>
                      <a:pt x="30567" y="6221"/>
                    </a:cubicBezTo>
                    <a:cubicBezTo>
                      <a:pt x="33043" y="7502"/>
                      <a:pt x="35615" y="8585"/>
                      <a:pt x="37953" y="10100"/>
                    </a:cubicBezTo>
                    <a:lnTo>
                      <a:pt x="41555" y="12256"/>
                    </a:lnTo>
                    <a:cubicBezTo>
                      <a:pt x="42759" y="12940"/>
                      <a:pt x="43850" y="13832"/>
                      <a:pt x="44993" y="14629"/>
                    </a:cubicBezTo>
                    <a:cubicBezTo>
                      <a:pt x="46118" y="15469"/>
                      <a:pt x="47296" y="16222"/>
                      <a:pt x="48370" y="17123"/>
                    </a:cubicBezTo>
                    <a:lnTo>
                      <a:pt x="51548" y="19894"/>
                    </a:lnTo>
                    <a:cubicBezTo>
                      <a:pt x="52084" y="20361"/>
                      <a:pt x="52613" y="20803"/>
                      <a:pt x="53132" y="21288"/>
                    </a:cubicBezTo>
                    <a:lnTo>
                      <a:pt x="54570" y="22846"/>
                    </a:lnTo>
                    <a:lnTo>
                      <a:pt x="57470" y="25938"/>
                    </a:lnTo>
                    <a:cubicBezTo>
                      <a:pt x="58371" y="27037"/>
                      <a:pt x="59185" y="28189"/>
                      <a:pt x="60042" y="29315"/>
                    </a:cubicBezTo>
                    <a:lnTo>
                      <a:pt x="61315" y="31021"/>
                    </a:lnTo>
                    <a:cubicBezTo>
                      <a:pt x="61445" y="31202"/>
                      <a:pt x="61488" y="31202"/>
                      <a:pt x="61687" y="31566"/>
                    </a:cubicBezTo>
                    <a:lnTo>
                      <a:pt x="61956" y="31999"/>
                    </a:lnTo>
                    <a:lnTo>
                      <a:pt x="62484" y="32848"/>
                    </a:lnTo>
                    <a:lnTo>
                      <a:pt x="64588" y="36355"/>
                    </a:lnTo>
                    <a:lnTo>
                      <a:pt x="66519" y="40208"/>
                    </a:lnTo>
                    <a:cubicBezTo>
                      <a:pt x="67203" y="41507"/>
                      <a:pt x="67636" y="42832"/>
                      <a:pt x="68182" y="44148"/>
                    </a:cubicBezTo>
                    <a:cubicBezTo>
                      <a:pt x="68719" y="45455"/>
                      <a:pt x="69221" y="46780"/>
                      <a:pt x="69584" y="48174"/>
                    </a:cubicBezTo>
                    <a:cubicBezTo>
                      <a:pt x="70485" y="50876"/>
                      <a:pt x="71022" y="53664"/>
                      <a:pt x="71567" y="56452"/>
                    </a:cubicBezTo>
                    <a:lnTo>
                      <a:pt x="72052" y="60713"/>
                    </a:lnTo>
                    <a:cubicBezTo>
                      <a:pt x="72226" y="62124"/>
                      <a:pt x="72191" y="63561"/>
                      <a:pt x="72243" y="64964"/>
                    </a:cubicBezTo>
                    <a:cubicBezTo>
                      <a:pt x="72329" y="66410"/>
                      <a:pt x="72174" y="67839"/>
                      <a:pt x="72113" y="69259"/>
                    </a:cubicBezTo>
                    <a:cubicBezTo>
                      <a:pt x="72078" y="70671"/>
                      <a:pt x="71914" y="72108"/>
                      <a:pt x="71689" y="73528"/>
                    </a:cubicBezTo>
                    <a:cubicBezTo>
                      <a:pt x="71507" y="74922"/>
                      <a:pt x="71308" y="76342"/>
                      <a:pt x="70961" y="77719"/>
                    </a:cubicBezTo>
                    <a:cubicBezTo>
                      <a:pt x="70641" y="79122"/>
                      <a:pt x="70390" y="80525"/>
                      <a:pt x="69931" y="81867"/>
                    </a:cubicBezTo>
                    <a:cubicBezTo>
                      <a:pt x="69169" y="84629"/>
                      <a:pt x="68173" y="87313"/>
                      <a:pt x="67030" y="89937"/>
                    </a:cubicBezTo>
                    <a:cubicBezTo>
                      <a:pt x="66433" y="91227"/>
                      <a:pt x="65852" y="92535"/>
                      <a:pt x="65177" y="93799"/>
                    </a:cubicBezTo>
                    <a:cubicBezTo>
                      <a:pt x="64450" y="95054"/>
                      <a:pt x="63774" y="96293"/>
                      <a:pt x="63038" y="97514"/>
                    </a:cubicBezTo>
                    <a:lnTo>
                      <a:pt x="60648" y="101090"/>
                    </a:lnTo>
                    <a:lnTo>
                      <a:pt x="57990" y="104502"/>
                    </a:lnTo>
                    <a:cubicBezTo>
                      <a:pt x="57297" y="105393"/>
                      <a:pt x="56198" y="105783"/>
                      <a:pt x="55150" y="105662"/>
                    </a:cubicBezTo>
                    <a:lnTo>
                      <a:pt x="50889" y="105116"/>
                    </a:lnTo>
                    <a:lnTo>
                      <a:pt x="46681" y="104268"/>
                    </a:lnTo>
                    <a:cubicBezTo>
                      <a:pt x="45278" y="103930"/>
                      <a:pt x="43928" y="103497"/>
                      <a:pt x="42533" y="103133"/>
                    </a:cubicBezTo>
                    <a:cubicBezTo>
                      <a:pt x="41165" y="102709"/>
                      <a:pt x="39841" y="102172"/>
                      <a:pt x="38498" y="101705"/>
                    </a:cubicBezTo>
                    <a:cubicBezTo>
                      <a:pt x="35831" y="100640"/>
                      <a:pt x="33234" y="99445"/>
                      <a:pt x="30757" y="98025"/>
                    </a:cubicBezTo>
                    <a:cubicBezTo>
                      <a:pt x="29484" y="97375"/>
                      <a:pt x="28307" y="96570"/>
                      <a:pt x="27103" y="95791"/>
                    </a:cubicBezTo>
                    <a:cubicBezTo>
                      <a:pt x="25882" y="95046"/>
                      <a:pt x="24739" y="94189"/>
                      <a:pt x="23613" y="93332"/>
                    </a:cubicBezTo>
                    <a:cubicBezTo>
                      <a:pt x="22462" y="92474"/>
                      <a:pt x="21353" y="91574"/>
                      <a:pt x="20306" y="90595"/>
                    </a:cubicBezTo>
                    <a:cubicBezTo>
                      <a:pt x="19267" y="89634"/>
                      <a:pt x="18141" y="88725"/>
                      <a:pt x="17214" y="87642"/>
                    </a:cubicBezTo>
                    <a:cubicBezTo>
                      <a:pt x="16270" y="86577"/>
                      <a:pt x="15223" y="85599"/>
                      <a:pt x="14340" y="84490"/>
                    </a:cubicBezTo>
                    <a:lnTo>
                      <a:pt x="11681" y="81113"/>
                    </a:lnTo>
                    <a:cubicBezTo>
                      <a:pt x="10105" y="78767"/>
                      <a:pt x="8521" y="76394"/>
                      <a:pt x="7248" y="73840"/>
                    </a:cubicBezTo>
                    <a:cubicBezTo>
                      <a:pt x="6529" y="72593"/>
                      <a:pt x="5949" y="71303"/>
                      <a:pt x="5421" y="69995"/>
                    </a:cubicBezTo>
                    <a:cubicBezTo>
                      <a:pt x="4875" y="68670"/>
                      <a:pt x="4226" y="67415"/>
                      <a:pt x="3827" y="66055"/>
                    </a:cubicBezTo>
                    <a:lnTo>
                      <a:pt x="2494" y="62037"/>
                    </a:lnTo>
                    <a:lnTo>
                      <a:pt x="1498" y="57907"/>
                    </a:lnTo>
                    <a:lnTo>
                      <a:pt x="1247" y="56885"/>
                    </a:lnTo>
                    <a:lnTo>
                      <a:pt x="1126" y="56383"/>
                    </a:lnTo>
                    <a:lnTo>
                      <a:pt x="1065" y="56097"/>
                    </a:lnTo>
                    <a:lnTo>
                      <a:pt x="1056" y="55976"/>
                    </a:lnTo>
                    <a:lnTo>
                      <a:pt x="1013" y="55725"/>
                    </a:lnTo>
                    <a:lnTo>
                      <a:pt x="745" y="53699"/>
                    </a:lnTo>
                    <a:cubicBezTo>
                      <a:pt x="563" y="52374"/>
                      <a:pt x="346" y="51040"/>
                      <a:pt x="208" y="49672"/>
                    </a:cubicBezTo>
                    <a:lnTo>
                      <a:pt x="61" y="45343"/>
                    </a:lnTo>
                    <a:lnTo>
                      <a:pt x="0" y="43178"/>
                    </a:lnTo>
                    <a:cubicBezTo>
                      <a:pt x="17" y="42468"/>
                      <a:pt x="78" y="41775"/>
                      <a:pt x="130" y="41074"/>
                    </a:cubicBezTo>
                    <a:lnTo>
                      <a:pt x="442" y="36874"/>
                    </a:lnTo>
                    <a:cubicBezTo>
                      <a:pt x="563" y="35471"/>
                      <a:pt x="866" y="34103"/>
                      <a:pt x="1065" y="32726"/>
                    </a:cubicBezTo>
                    <a:cubicBezTo>
                      <a:pt x="1325" y="31332"/>
                      <a:pt x="1455" y="29956"/>
                      <a:pt x="1818" y="28587"/>
                    </a:cubicBezTo>
                    <a:lnTo>
                      <a:pt x="2858" y="24526"/>
                    </a:lnTo>
                    <a:cubicBezTo>
                      <a:pt x="3446" y="21799"/>
                      <a:pt x="4529" y="19227"/>
                      <a:pt x="5369" y="16577"/>
                    </a:cubicBezTo>
                    <a:cubicBezTo>
                      <a:pt x="6287" y="13945"/>
                      <a:pt x="7455" y="11442"/>
                      <a:pt x="8486" y="8853"/>
                    </a:cubicBezTo>
                    <a:lnTo>
                      <a:pt x="12088" y="1380"/>
                    </a:lnTo>
                    <a:cubicBezTo>
                      <a:pt x="12634" y="246"/>
                      <a:pt x="13932" y="-273"/>
                      <a:pt x="15067" y="142"/>
                    </a:cubicBezTo>
                    <a:lnTo>
                      <a:pt x="15171" y="185"/>
                    </a:lnTo>
                    <a:close/>
                  </a:path>
                </a:pathLst>
              </a:custGeom>
              <a:grpFill/>
              <a:ln w="8653" cap="flat">
                <a:noFill/>
                <a:prstDash val="solid"/>
                <a:miter/>
              </a:ln>
            </p:spPr>
            <p:txBody>
              <a:bodyPr rtlCol="0" anchor="ctr"/>
              <a:lstStyle/>
              <a:p>
                <a:endParaRPr lang="en-IN" dirty="0"/>
              </a:p>
            </p:txBody>
          </p:sp>
          <p:sp>
            <p:nvSpPr>
              <p:cNvPr id="611" name="Freeform: Shape 610">
                <a:extLst>
                  <a:ext uri="{FF2B5EF4-FFF2-40B4-BE49-F238E27FC236}">
                    <a16:creationId xmlns:a16="http://schemas.microsoft.com/office/drawing/2014/main" id="{B8511A04-616B-4F91-BFEB-DB86A4EB9E75}"/>
                  </a:ext>
                </a:extLst>
              </p:cNvPr>
              <p:cNvSpPr/>
              <p:nvPr/>
            </p:nvSpPr>
            <p:spPr>
              <a:xfrm>
                <a:off x="-1538633" y="2577367"/>
                <a:ext cx="68207" cy="113379"/>
              </a:xfrm>
              <a:custGeom>
                <a:avLst/>
                <a:gdLst>
                  <a:gd name="connsiteX0" fmla="*/ 30359 w 68207"/>
                  <a:gd name="connsiteY0" fmla="*/ 530 h 113379"/>
                  <a:gd name="connsiteX1" fmla="*/ 36888 w 68207"/>
                  <a:gd name="connsiteY1" fmla="*/ 5397 h 113379"/>
                  <a:gd name="connsiteX2" fmla="*/ 43278 w 68207"/>
                  <a:gd name="connsiteY2" fmla="*/ 10852 h 113379"/>
                  <a:gd name="connsiteX3" fmla="*/ 49201 w 68207"/>
                  <a:gd name="connsiteY3" fmla="*/ 16723 h 113379"/>
                  <a:gd name="connsiteX4" fmla="*/ 51989 w 68207"/>
                  <a:gd name="connsiteY4" fmla="*/ 19831 h 113379"/>
                  <a:gd name="connsiteX5" fmla="*/ 54587 w 68207"/>
                  <a:gd name="connsiteY5" fmla="*/ 23139 h 113379"/>
                  <a:gd name="connsiteX6" fmla="*/ 57072 w 68207"/>
                  <a:gd name="connsiteY6" fmla="*/ 26508 h 113379"/>
                  <a:gd name="connsiteX7" fmla="*/ 59298 w 68207"/>
                  <a:gd name="connsiteY7" fmla="*/ 30101 h 113379"/>
                  <a:gd name="connsiteX8" fmla="*/ 60388 w 68207"/>
                  <a:gd name="connsiteY8" fmla="*/ 31902 h 113379"/>
                  <a:gd name="connsiteX9" fmla="*/ 61306 w 68207"/>
                  <a:gd name="connsiteY9" fmla="*/ 33807 h 113379"/>
                  <a:gd name="connsiteX10" fmla="*/ 63168 w 68207"/>
                  <a:gd name="connsiteY10" fmla="*/ 37617 h 113379"/>
                  <a:gd name="connsiteX11" fmla="*/ 64623 w 68207"/>
                  <a:gd name="connsiteY11" fmla="*/ 41618 h 113379"/>
                  <a:gd name="connsiteX12" fmla="*/ 65342 w 68207"/>
                  <a:gd name="connsiteY12" fmla="*/ 43627 h 113379"/>
                  <a:gd name="connsiteX13" fmla="*/ 65549 w 68207"/>
                  <a:gd name="connsiteY13" fmla="*/ 44224 h 113379"/>
                  <a:gd name="connsiteX14" fmla="*/ 65671 w 68207"/>
                  <a:gd name="connsiteY14" fmla="*/ 44718 h 113379"/>
                  <a:gd name="connsiteX15" fmla="*/ 65913 w 68207"/>
                  <a:gd name="connsiteY15" fmla="*/ 45687 h 113379"/>
                  <a:gd name="connsiteX16" fmla="*/ 66883 w 68207"/>
                  <a:gd name="connsiteY16" fmla="*/ 49645 h 113379"/>
                  <a:gd name="connsiteX17" fmla="*/ 67593 w 68207"/>
                  <a:gd name="connsiteY17" fmla="*/ 53913 h 113379"/>
                  <a:gd name="connsiteX18" fmla="*/ 68017 w 68207"/>
                  <a:gd name="connsiteY18" fmla="*/ 58165 h 113379"/>
                  <a:gd name="connsiteX19" fmla="*/ 68199 w 68207"/>
                  <a:gd name="connsiteY19" fmla="*/ 62408 h 113379"/>
                  <a:gd name="connsiteX20" fmla="*/ 67636 w 68207"/>
                  <a:gd name="connsiteY20" fmla="*/ 70929 h 113379"/>
                  <a:gd name="connsiteX21" fmla="*/ 66848 w 68207"/>
                  <a:gd name="connsiteY21" fmla="*/ 75128 h 113379"/>
                  <a:gd name="connsiteX22" fmla="*/ 65766 w 68207"/>
                  <a:gd name="connsiteY22" fmla="*/ 79259 h 113379"/>
                  <a:gd name="connsiteX23" fmla="*/ 64406 w 68207"/>
                  <a:gd name="connsiteY23" fmla="*/ 83320 h 113379"/>
                  <a:gd name="connsiteX24" fmla="*/ 62753 w 68207"/>
                  <a:gd name="connsiteY24" fmla="*/ 87260 h 113379"/>
                  <a:gd name="connsiteX25" fmla="*/ 60795 w 68207"/>
                  <a:gd name="connsiteY25" fmla="*/ 91070 h 113379"/>
                  <a:gd name="connsiteX26" fmla="*/ 58596 w 68207"/>
                  <a:gd name="connsiteY26" fmla="*/ 94750 h 113379"/>
                  <a:gd name="connsiteX27" fmla="*/ 53435 w 68207"/>
                  <a:gd name="connsiteY27" fmla="*/ 101590 h 113379"/>
                  <a:gd name="connsiteX28" fmla="*/ 50517 w 68207"/>
                  <a:gd name="connsiteY28" fmla="*/ 104716 h 113379"/>
                  <a:gd name="connsiteX29" fmla="*/ 47383 w 68207"/>
                  <a:gd name="connsiteY29" fmla="*/ 107660 h 113379"/>
                  <a:gd name="connsiteX30" fmla="*/ 44040 w 68207"/>
                  <a:gd name="connsiteY30" fmla="*/ 110371 h 113379"/>
                  <a:gd name="connsiteX31" fmla="*/ 40507 w 68207"/>
                  <a:gd name="connsiteY31" fmla="*/ 112821 h 113379"/>
                  <a:gd name="connsiteX32" fmla="*/ 37451 w 68207"/>
                  <a:gd name="connsiteY32" fmla="*/ 113098 h 113379"/>
                  <a:gd name="connsiteX33" fmla="*/ 33528 w 68207"/>
                  <a:gd name="connsiteY33" fmla="*/ 111332 h 113379"/>
                  <a:gd name="connsiteX34" fmla="*/ 29761 w 68207"/>
                  <a:gd name="connsiteY34" fmla="*/ 109288 h 113379"/>
                  <a:gd name="connsiteX35" fmla="*/ 26142 w 68207"/>
                  <a:gd name="connsiteY35" fmla="*/ 106977 h 113379"/>
                  <a:gd name="connsiteX36" fmla="*/ 22695 w 68207"/>
                  <a:gd name="connsiteY36" fmla="*/ 104422 h 113379"/>
                  <a:gd name="connsiteX37" fmla="*/ 16383 w 68207"/>
                  <a:gd name="connsiteY37" fmla="*/ 98621 h 113379"/>
                  <a:gd name="connsiteX38" fmla="*/ 13551 w 68207"/>
                  <a:gd name="connsiteY38" fmla="*/ 95408 h 113379"/>
                  <a:gd name="connsiteX39" fmla="*/ 10954 w 68207"/>
                  <a:gd name="connsiteY39" fmla="*/ 91996 h 113379"/>
                  <a:gd name="connsiteX40" fmla="*/ 8607 w 68207"/>
                  <a:gd name="connsiteY40" fmla="*/ 88437 h 113379"/>
                  <a:gd name="connsiteX41" fmla="*/ 6529 w 68207"/>
                  <a:gd name="connsiteY41" fmla="*/ 84705 h 113379"/>
                  <a:gd name="connsiteX42" fmla="*/ 4693 w 68207"/>
                  <a:gd name="connsiteY42" fmla="*/ 80835 h 113379"/>
                  <a:gd name="connsiteX43" fmla="*/ 3143 w 68207"/>
                  <a:gd name="connsiteY43" fmla="*/ 76843 h 113379"/>
                  <a:gd name="connsiteX44" fmla="*/ 1065 w 68207"/>
                  <a:gd name="connsiteY44" fmla="*/ 68573 h 113379"/>
                  <a:gd name="connsiteX45" fmla="*/ 450 w 68207"/>
                  <a:gd name="connsiteY45" fmla="*/ 64365 h 113379"/>
                  <a:gd name="connsiteX46" fmla="*/ 104 w 68207"/>
                  <a:gd name="connsiteY46" fmla="*/ 60140 h 113379"/>
                  <a:gd name="connsiteX47" fmla="*/ 0 w 68207"/>
                  <a:gd name="connsiteY47" fmla="*/ 55888 h 113379"/>
                  <a:gd name="connsiteX48" fmla="*/ 251 w 68207"/>
                  <a:gd name="connsiteY48" fmla="*/ 51679 h 113379"/>
                  <a:gd name="connsiteX49" fmla="*/ 320 w 68207"/>
                  <a:gd name="connsiteY49" fmla="*/ 50623 h 113379"/>
                  <a:gd name="connsiteX50" fmla="*/ 355 w 68207"/>
                  <a:gd name="connsiteY50" fmla="*/ 50095 h 113379"/>
                  <a:gd name="connsiteX51" fmla="*/ 398 w 68207"/>
                  <a:gd name="connsiteY51" fmla="*/ 49801 h 113379"/>
                  <a:gd name="connsiteX52" fmla="*/ 416 w 68207"/>
                  <a:gd name="connsiteY52" fmla="*/ 49696 h 113379"/>
                  <a:gd name="connsiteX53" fmla="*/ 450 w 68207"/>
                  <a:gd name="connsiteY53" fmla="*/ 49454 h 113379"/>
                  <a:gd name="connsiteX54" fmla="*/ 779 w 68207"/>
                  <a:gd name="connsiteY54" fmla="*/ 47437 h 113379"/>
                  <a:gd name="connsiteX55" fmla="*/ 1463 w 68207"/>
                  <a:gd name="connsiteY55" fmla="*/ 43427 h 113379"/>
                  <a:gd name="connsiteX56" fmla="*/ 2606 w 68207"/>
                  <a:gd name="connsiteY56" fmla="*/ 39245 h 113379"/>
                  <a:gd name="connsiteX57" fmla="*/ 3178 w 68207"/>
                  <a:gd name="connsiteY57" fmla="*/ 37150 h 113379"/>
                  <a:gd name="connsiteX58" fmla="*/ 3923 w 68207"/>
                  <a:gd name="connsiteY58" fmla="*/ 35193 h 113379"/>
                  <a:gd name="connsiteX59" fmla="*/ 5464 w 68207"/>
                  <a:gd name="connsiteY59" fmla="*/ 31261 h 113379"/>
                  <a:gd name="connsiteX60" fmla="*/ 7291 w 68207"/>
                  <a:gd name="connsiteY60" fmla="*/ 27469 h 113379"/>
                  <a:gd name="connsiteX61" fmla="*/ 9239 w 68207"/>
                  <a:gd name="connsiteY61" fmla="*/ 23754 h 113379"/>
                  <a:gd name="connsiteX62" fmla="*/ 11421 w 68207"/>
                  <a:gd name="connsiteY62" fmla="*/ 20178 h 113379"/>
                  <a:gd name="connsiteX63" fmla="*/ 16158 w 68207"/>
                  <a:gd name="connsiteY63" fmla="*/ 13320 h 113379"/>
                  <a:gd name="connsiteX64" fmla="*/ 21414 w 68207"/>
                  <a:gd name="connsiteY64" fmla="*/ 6869 h 113379"/>
                  <a:gd name="connsiteX65" fmla="*/ 27060 w 68207"/>
                  <a:gd name="connsiteY65" fmla="*/ 773 h 113379"/>
                  <a:gd name="connsiteX66" fmla="*/ 30272 w 68207"/>
                  <a:gd name="connsiteY66" fmla="*/ 461 h 113379"/>
                  <a:gd name="connsiteX67" fmla="*/ 30359 w 68207"/>
                  <a:gd name="connsiteY67" fmla="*/ 530 h 113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8207" h="113379">
                    <a:moveTo>
                      <a:pt x="30359" y="530"/>
                    </a:moveTo>
                    <a:lnTo>
                      <a:pt x="36888" y="5397"/>
                    </a:lnTo>
                    <a:cubicBezTo>
                      <a:pt x="39018" y="7224"/>
                      <a:pt x="41252" y="8947"/>
                      <a:pt x="43278" y="10852"/>
                    </a:cubicBezTo>
                    <a:cubicBezTo>
                      <a:pt x="45252" y="12800"/>
                      <a:pt x="47409" y="14593"/>
                      <a:pt x="49201" y="16723"/>
                    </a:cubicBezTo>
                    <a:lnTo>
                      <a:pt x="51989" y="19831"/>
                    </a:lnTo>
                    <a:cubicBezTo>
                      <a:pt x="52942" y="20862"/>
                      <a:pt x="53721" y="22031"/>
                      <a:pt x="54587" y="23139"/>
                    </a:cubicBezTo>
                    <a:cubicBezTo>
                      <a:pt x="55410" y="24256"/>
                      <a:pt x="56310" y="25330"/>
                      <a:pt x="57072" y="26508"/>
                    </a:cubicBezTo>
                    <a:lnTo>
                      <a:pt x="59298" y="30101"/>
                    </a:lnTo>
                    <a:cubicBezTo>
                      <a:pt x="59653" y="30690"/>
                      <a:pt x="60042" y="31296"/>
                      <a:pt x="60388" y="31902"/>
                    </a:cubicBezTo>
                    <a:lnTo>
                      <a:pt x="61306" y="33807"/>
                    </a:lnTo>
                    <a:lnTo>
                      <a:pt x="63168" y="37617"/>
                    </a:lnTo>
                    <a:cubicBezTo>
                      <a:pt x="63688" y="38933"/>
                      <a:pt x="64129" y="40284"/>
                      <a:pt x="64623" y="41618"/>
                    </a:cubicBezTo>
                    <a:lnTo>
                      <a:pt x="65342" y="43627"/>
                    </a:lnTo>
                    <a:cubicBezTo>
                      <a:pt x="65420" y="43808"/>
                      <a:pt x="65454" y="43843"/>
                      <a:pt x="65549" y="44224"/>
                    </a:cubicBezTo>
                    <a:lnTo>
                      <a:pt x="65671" y="44718"/>
                    </a:lnTo>
                    <a:lnTo>
                      <a:pt x="65913" y="45687"/>
                    </a:lnTo>
                    <a:lnTo>
                      <a:pt x="66883" y="49645"/>
                    </a:lnTo>
                    <a:lnTo>
                      <a:pt x="67593" y="53913"/>
                    </a:lnTo>
                    <a:cubicBezTo>
                      <a:pt x="67879" y="55342"/>
                      <a:pt x="67896" y="56762"/>
                      <a:pt x="68017" y="58165"/>
                    </a:cubicBezTo>
                    <a:cubicBezTo>
                      <a:pt x="68156" y="59577"/>
                      <a:pt x="68234" y="60988"/>
                      <a:pt x="68199" y="62408"/>
                    </a:cubicBezTo>
                    <a:cubicBezTo>
                      <a:pt x="68260" y="65266"/>
                      <a:pt x="67939" y="68106"/>
                      <a:pt x="67636" y="70929"/>
                    </a:cubicBezTo>
                    <a:lnTo>
                      <a:pt x="66848" y="75128"/>
                    </a:lnTo>
                    <a:cubicBezTo>
                      <a:pt x="66580" y="76514"/>
                      <a:pt x="66138" y="77865"/>
                      <a:pt x="65766" y="79259"/>
                    </a:cubicBezTo>
                    <a:cubicBezTo>
                      <a:pt x="65437" y="80662"/>
                      <a:pt x="64865" y="81969"/>
                      <a:pt x="64406" y="83320"/>
                    </a:cubicBezTo>
                    <a:cubicBezTo>
                      <a:pt x="63939" y="84688"/>
                      <a:pt x="63350" y="85987"/>
                      <a:pt x="62753" y="87260"/>
                    </a:cubicBezTo>
                    <a:cubicBezTo>
                      <a:pt x="62146" y="88567"/>
                      <a:pt x="61532" y="89857"/>
                      <a:pt x="60795" y="91070"/>
                    </a:cubicBezTo>
                    <a:cubicBezTo>
                      <a:pt x="60077" y="92316"/>
                      <a:pt x="59419" y="93589"/>
                      <a:pt x="58596" y="94750"/>
                    </a:cubicBezTo>
                    <a:cubicBezTo>
                      <a:pt x="57055" y="97148"/>
                      <a:pt x="55297" y="99417"/>
                      <a:pt x="53435" y="101590"/>
                    </a:cubicBezTo>
                    <a:cubicBezTo>
                      <a:pt x="52483" y="102630"/>
                      <a:pt x="51539" y="103721"/>
                      <a:pt x="50517" y="104716"/>
                    </a:cubicBezTo>
                    <a:cubicBezTo>
                      <a:pt x="49469" y="105704"/>
                      <a:pt x="48465" y="106708"/>
                      <a:pt x="47383" y="107660"/>
                    </a:cubicBezTo>
                    <a:lnTo>
                      <a:pt x="44040" y="110371"/>
                    </a:lnTo>
                    <a:lnTo>
                      <a:pt x="40507" y="112821"/>
                    </a:lnTo>
                    <a:cubicBezTo>
                      <a:pt x="39589" y="113471"/>
                      <a:pt x="38420" y="113540"/>
                      <a:pt x="37451" y="113098"/>
                    </a:cubicBezTo>
                    <a:lnTo>
                      <a:pt x="33528" y="111332"/>
                    </a:lnTo>
                    <a:lnTo>
                      <a:pt x="29761" y="109288"/>
                    </a:lnTo>
                    <a:cubicBezTo>
                      <a:pt x="28523" y="108544"/>
                      <a:pt x="27345" y="107747"/>
                      <a:pt x="26142" y="106977"/>
                    </a:cubicBezTo>
                    <a:cubicBezTo>
                      <a:pt x="24956" y="106171"/>
                      <a:pt x="23821" y="105270"/>
                      <a:pt x="22695" y="104422"/>
                    </a:cubicBezTo>
                    <a:cubicBezTo>
                      <a:pt x="20479" y="102621"/>
                      <a:pt x="18340" y="100707"/>
                      <a:pt x="16383" y="98621"/>
                    </a:cubicBezTo>
                    <a:cubicBezTo>
                      <a:pt x="15361" y="97633"/>
                      <a:pt x="14478" y="96499"/>
                      <a:pt x="13551" y="95408"/>
                    </a:cubicBezTo>
                    <a:cubicBezTo>
                      <a:pt x="12625" y="94334"/>
                      <a:pt x="11759" y="93174"/>
                      <a:pt x="10954" y="91996"/>
                    </a:cubicBezTo>
                    <a:cubicBezTo>
                      <a:pt x="10105" y="90853"/>
                      <a:pt x="9300" y="89676"/>
                      <a:pt x="8607" y="88437"/>
                    </a:cubicBezTo>
                    <a:cubicBezTo>
                      <a:pt x="7888" y="87190"/>
                      <a:pt x="7092" y="86004"/>
                      <a:pt x="6529" y="84705"/>
                    </a:cubicBezTo>
                    <a:cubicBezTo>
                      <a:pt x="5914" y="83415"/>
                      <a:pt x="5204" y="82151"/>
                      <a:pt x="4693" y="80835"/>
                    </a:cubicBezTo>
                    <a:lnTo>
                      <a:pt x="3143" y="76843"/>
                    </a:lnTo>
                    <a:cubicBezTo>
                      <a:pt x="2329" y="74106"/>
                      <a:pt x="1515" y="71379"/>
                      <a:pt x="1065" y="68573"/>
                    </a:cubicBezTo>
                    <a:cubicBezTo>
                      <a:pt x="745" y="67179"/>
                      <a:pt x="572" y="65785"/>
                      <a:pt x="450" y="64365"/>
                    </a:cubicBezTo>
                    <a:cubicBezTo>
                      <a:pt x="320" y="62954"/>
                      <a:pt x="69" y="61560"/>
                      <a:pt x="104" y="60140"/>
                    </a:cubicBezTo>
                    <a:lnTo>
                      <a:pt x="0" y="55888"/>
                    </a:lnTo>
                    <a:lnTo>
                      <a:pt x="251" y="51679"/>
                    </a:lnTo>
                    <a:lnTo>
                      <a:pt x="320" y="50623"/>
                    </a:lnTo>
                    <a:lnTo>
                      <a:pt x="355" y="50095"/>
                    </a:lnTo>
                    <a:lnTo>
                      <a:pt x="398" y="49801"/>
                    </a:lnTo>
                    <a:lnTo>
                      <a:pt x="416" y="49696"/>
                    </a:lnTo>
                    <a:lnTo>
                      <a:pt x="450" y="49454"/>
                    </a:lnTo>
                    <a:lnTo>
                      <a:pt x="779" y="47437"/>
                    </a:lnTo>
                    <a:cubicBezTo>
                      <a:pt x="1013" y="46094"/>
                      <a:pt x="1186" y="44769"/>
                      <a:pt x="1463" y="43427"/>
                    </a:cubicBezTo>
                    <a:lnTo>
                      <a:pt x="2606" y="39245"/>
                    </a:lnTo>
                    <a:lnTo>
                      <a:pt x="3178" y="37150"/>
                    </a:lnTo>
                    <a:cubicBezTo>
                      <a:pt x="3403" y="36474"/>
                      <a:pt x="3680" y="35851"/>
                      <a:pt x="3923" y="35193"/>
                    </a:cubicBezTo>
                    <a:lnTo>
                      <a:pt x="5464" y="31261"/>
                    </a:lnTo>
                    <a:cubicBezTo>
                      <a:pt x="5984" y="29962"/>
                      <a:pt x="6702" y="28733"/>
                      <a:pt x="7291" y="27469"/>
                    </a:cubicBezTo>
                    <a:cubicBezTo>
                      <a:pt x="7932" y="26213"/>
                      <a:pt x="8495" y="24949"/>
                      <a:pt x="9239" y="23754"/>
                    </a:cubicBezTo>
                    <a:lnTo>
                      <a:pt x="11421" y="20178"/>
                    </a:lnTo>
                    <a:cubicBezTo>
                      <a:pt x="12790" y="17744"/>
                      <a:pt x="14573" y="15597"/>
                      <a:pt x="16158" y="13320"/>
                    </a:cubicBezTo>
                    <a:cubicBezTo>
                      <a:pt x="17803" y="11077"/>
                      <a:pt x="19656" y="9025"/>
                      <a:pt x="21414" y="6869"/>
                    </a:cubicBezTo>
                    <a:lnTo>
                      <a:pt x="27060" y="773"/>
                    </a:lnTo>
                    <a:cubicBezTo>
                      <a:pt x="27908" y="-145"/>
                      <a:pt x="29294" y="-241"/>
                      <a:pt x="30272" y="461"/>
                    </a:cubicBezTo>
                    <a:lnTo>
                      <a:pt x="30359" y="530"/>
                    </a:lnTo>
                    <a:close/>
                  </a:path>
                </a:pathLst>
              </a:custGeom>
              <a:grpFill/>
              <a:ln w="8653" cap="flat">
                <a:noFill/>
                <a:prstDash val="solid"/>
                <a:miter/>
              </a:ln>
            </p:spPr>
            <p:txBody>
              <a:bodyPr rtlCol="0" anchor="ctr"/>
              <a:lstStyle/>
              <a:p>
                <a:endParaRPr lang="en-IN" dirty="0"/>
              </a:p>
            </p:txBody>
          </p:sp>
          <p:sp>
            <p:nvSpPr>
              <p:cNvPr id="612" name="Freeform: Shape 611">
                <a:extLst>
                  <a:ext uri="{FF2B5EF4-FFF2-40B4-BE49-F238E27FC236}">
                    <a16:creationId xmlns:a16="http://schemas.microsoft.com/office/drawing/2014/main" id="{103624F2-354B-4D74-869F-5AFF91DC6454}"/>
                  </a:ext>
                </a:extLst>
              </p:cNvPr>
              <p:cNvSpPr/>
              <p:nvPr/>
            </p:nvSpPr>
            <p:spPr>
              <a:xfrm>
                <a:off x="-1201795" y="2597950"/>
                <a:ext cx="69247" cy="111503"/>
              </a:xfrm>
              <a:custGeom>
                <a:avLst/>
                <a:gdLst>
                  <a:gd name="connsiteX0" fmla="*/ 48500 w 69247"/>
                  <a:gd name="connsiteY0" fmla="*/ 1067 h 111503"/>
                  <a:gd name="connsiteX1" fmla="*/ 53305 w 69247"/>
                  <a:gd name="connsiteY1" fmla="*/ 7648 h 111503"/>
                  <a:gd name="connsiteX2" fmla="*/ 57825 w 69247"/>
                  <a:gd name="connsiteY2" fmla="*/ 14731 h 111503"/>
                  <a:gd name="connsiteX3" fmla="*/ 61731 w 69247"/>
                  <a:gd name="connsiteY3" fmla="*/ 22091 h 111503"/>
                  <a:gd name="connsiteX4" fmla="*/ 63497 w 69247"/>
                  <a:gd name="connsiteY4" fmla="*/ 25884 h 111503"/>
                  <a:gd name="connsiteX5" fmla="*/ 64986 w 69247"/>
                  <a:gd name="connsiteY5" fmla="*/ 29815 h 111503"/>
                  <a:gd name="connsiteX6" fmla="*/ 66363 w 69247"/>
                  <a:gd name="connsiteY6" fmla="*/ 33764 h 111503"/>
                  <a:gd name="connsiteX7" fmla="*/ 67428 w 69247"/>
                  <a:gd name="connsiteY7" fmla="*/ 37851 h 111503"/>
                  <a:gd name="connsiteX8" fmla="*/ 67956 w 69247"/>
                  <a:gd name="connsiteY8" fmla="*/ 39894 h 111503"/>
                  <a:gd name="connsiteX9" fmla="*/ 68277 w 69247"/>
                  <a:gd name="connsiteY9" fmla="*/ 41981 h 111503"/>
                  <a:gd name="connsiteX10" fmla="*/ 68918 w 69247"/>
                  <a:gd name="connsiteY10" fmla="*/ 46163 h 111503"/>
                  <a:gd name="connsiteX11" fmla="*/ 69125 w 69247"/>
                  <a:gd name="connsiteY11" fmla="*/ 50406 h 111503"/>
                  <a:gd name="connsiteX12" fmla="*/ 69238 w 69247"/>
                  <a:gd name="connsiteY12" fmla="*/ 52536 h 111503"/>
                  <a:gd name="connsiteX13" fmla="*/ 69238 w 69247"/>
                  <a:gd name="connsiteY13" fmla="*/ 53160 h 111503"/>
                  <a:gd name="connsiteX14" fmla="*/ 69212 w 69247"/>
                  <a:gd name="connsiteY14" fmla="*/ 53688 h 111503"/>
                  <a:gd name="connsiteX15" fmla="*/ 69160 w 69247"/>
                  <a:gd name="connsiteY15" fmla="*/ 54701 h 111503"/>
                  <a:gd name="connsiteX16" fmla="*/ 68944 w 69247"/>
                  <a:gd name="connsiteY16" fmla="*/ 58762 h 111503"/>
                  <a:gd name="connsiteX17" fmla="*/ 68355 w 69247"/>
                  <a:gd name="connsiteY17" fmla="*/ 63049 h 111503"/>
                  <a:gd name="connsiteX18" fmla="*/ 67515 w 69247"/>
                  <a:gd name="connsiteY18" fmla="*/ 67240 h 111503"/>
                  <a:gd name="connsiteX19" fmla="*/ 66406 w 69247"/>
                  <a:gd name="connsiteY19" fmla="*/ 71344 h 111503"/>
                  <a:gd name="connsiteX20" fmla="*/ 63376 w 69247"/>
                  <a:gd name="connsiteY20" fmla="*/ 79319 h 111503"/>
                  <a:gd name="connsiteX21" fmla="*/ 61393 w 69247"/>
                  <a:gd name="connsiteY21" fmla="*/ 83112 h 111503"/>
                  <a:gd name="connsiteX22" fmla="*/ 59133 w 69247"/>
                  <a:gd name="connsiteY22" fmla="*/ 86740 h 111503"/>
                  <a:gd name="connsiteX23" fmla="*/ 56613 w 69247"/>
                  <a:gd name="connsiteY23" fmla="*/ 90212 h 111503"/>
                  <a:gd name="connsiteX24" fmla="*/ 53859 w 69247"/>
                  <a:gd name="connsiteY24" fmla="*/ 93485 h 111503"/>
                  <a:gd name="connsiteX25" fmla="*/ 50881 w 69247"/>
                  <a:gd name="connsiteY25" fmla="*/ 96551 h 111503"/>
                  <a:gd name="connsiteX26" fmla="*/ 47712 w 69247"/>
                  <a:gd name="connsiteY26" fmla="*/ 99426 h 111503"/>
                  <a:gd name="connsiteX27" fmla="*/ 40767 w 69247"/>
                  <a:gd name="connsiteY27" fmla="*/ 104430 h 111503"/>
                  <a:gd name="connsiteX28" fmla="*/ 37052 w 69247"/>
                  <a:gd name="connsiteY28" fmla="*/ 106560 h 111503"/>
                  <a:gd name="connsiteX29" fmla="*/ 33190 w 69247"/>
                  <a:gd name="connsiteY29" fmla="*/ 108440 h 111503"/>
                  <a:gd name="connsiteX30" fmla="*/ 29198 w 69247"/>
                  <a:gd name="connsiteY30" fmla="*/ 110041 h 111503"/>
                  <a:gd name="connsiteX31" fmla="*/ 25094 w 69247"/>
                  <a:gd name="connsiteY31" fmla="*/ 111349 h 111503"/>
                  <a:gd name="connsiteX32" fmla="*/ 22081 w 69247"/>
                  <a:gd name="connsiteY32" fmla="*/ 110734 h 111503"/>
                  <a:gd name="connsiteX33" fmla="*/ 18877 w 69247"/>
                  <a:gd name="connsiteY33" fmla="*/ 107868 h 111503"/>
                  <a:gd name="connsiteX34" fmla="*/ 15863 w 69247"/>
                  <a:gd name="connsiteY34" fmla="*/ 104803 h 111503"/>
                  <a:gd name="connsiteX35" fmla="*/ 13084 w 69247"/>
                  <a:gd name="connsiteY35" fmla="*/ 101521 h 111503"/>
                  <a:gd name="connsiteX36" fmla="*/ 10555 w 69247"/>
                  <a:gd name="connsiteY36" fmla="*/ 98066 h 111503"/>
                  <a:gd name="connsiteX37" fmla="*/ 6234 w 69247"/>
                  <a:gd name="connsiteY37" fmla="*/ 90671 h 111503"/>
                  <a:gd name="connsiteX38" fmla="*/ 4485 w 69247"/>
                  <a:gd name="connsiteY38" fmla="*/ 86783 h 111503"/>
                  <a:gd name="connsiteX39" fmla="*/ 2979 w 69247"/>
                  <a:gd name="connsiteY39" fmla="*/ 82757 h 111503"/>
                  <a:gd name="connsiteX40" fmla="*/ 1775 w 69247"/>
                  <a:gd name="connsiteY40" fmla="*/ 78644 h 111503"/>
                  <a:gd name="connsiteX41" fmla="*/ 883 w 69247"/>
                  <a:gd name="connsiteY41" fmla="*/ 74479 h 111503"/>
                  <a:gd name="connsiteX42" fmla="*/ 303 w 69247"/>
                  <a:gd name="connsiteY42" fmla="*/ 70244 h 111503"/>
                  <a:gd name="connsiteX43" fmla="*/ 0 w 69247"/>
                  <a:gd name="connsiteY43" fmla="*/ 65967 h 111503"/>
                  <a:gd name="connsiteX44" fmla="*/ 433 w 69247"/>
                  <a:gd name="connsiteY44" fmla="*/ 57455 h 111503"/>
                  <a:gd name="connsiteX45" fmla="*/ 1100 w 69247"/>
                  <a:gd name="connsiteY45" fmla="*/ 53255 h 111503"/>
                  <a:gd name="connsiteX46" fmla="*/ 2000 w 69247"/>
                  <a:gd name="connsiteY46" fmla="*/ 49108 h 111503"/>
                  <a:gd name="connsiteX47" fmla="*/ 3160 w 69247"/>
                  <a:gd name="connsiteY47" fmla="*/ 45012 h 111503"/>
                  <a:gd name="connsiteX48" fmla="*/ 4650 w 69247"/>
                  <a:gd name="connsiteY48" fmla="*/ 41063 h 111503"/>
                  <a:gd name="connsiteX49" fmla="*/ 5022 w 69247"/>
                  <a:gd name="connsiteY49" fmla="*/ 40076 h 111503"/>
                  <a:gd name="connsiteX50" fmla="*/ 5213 w 69247"/>
                  <a:gd name="connsiteY50" fmla="*/ 39574 h 111503"/>
                  <a:gd name="connsiteX51" fmla="*/ 5317 w 69247"/>
                  <a:gd name="connsiteY51" fmla="*/ 39314 h 111503"/>
                  <a:gd name="connsiteX52" fmla="*/ 5377 w 69247"/>
                  <a:gd name="connsiteY52" fmla="*/ 39210 h 111503"/>
                  <a:gd name="connsiteX53" fmla="*/ 5498 w 69247"/>
                  <a:gd name="connsiteY53" fmla="*/ 38985 h 111503"/>
                  <a:gd name="connsiteX54" fmla="*/ 6399 w 69247"/>
                  <a:gd name="connsiteY54" fmla="*/ 37167 h 111503"/>
                  <a:gd name="connsiteX55" fmla="*/ 8243 w 69247"/>
                  <a:gd name="connsiteY55" fmla="*/ 33530 h 111503"/>
                  <a:gd name="connsiteX56" fmla="*/ 10573 w 69247"/>
                  <a:gd name="connsiteY56" fmla="*/ 29858 h 111503"/>
                  <a:gd name="connsiteX57" fmla="*/ 11733 w 69247"/>
                  <a:gd name="connsiteY57" fmla="*/ 28049 h 111503"/>
                  <a:gd name="connsiteX58" fmla="*/ 13032 w 69247"/>
                  <a:gd name="connsiteY58" fmla="*/ 26395 h 111503"/>
                  <a:gd name="connsiteX59" fmla="*/ 15656 w 69247"/>
                  <a:gd name="connsiteY59" fmla="*/ 23078 h 111503"/>
                  <a:gd name="connsiteX60" fmla="*/ 18513 w 69247"/>
                  <a:gd name="connsiteY60" fmla="*/ 20004 h 111503"/>
                  <a:gd name="connsiteX61" fmla="*/ 21457 w 69247"/>
                  <a:gd name="connsiteY61" fmla="*/ 17025 h 111503"/>
                  <a:gd name="connsiteX62" fmla="*/ 24618 w 69247"/>
                  <a:gd name="connsiteY62" fmla="*/ 14263 h 111503"/>
                  <a:gd name="connsiteX63" fmla="*/ 31155 w 69247"/>
                  <a:gd name="connsiteY63" fmla="*/ 9111 h 111503"/>
                  <a:gd name="connsiteX64" fmla="*/ 38074 w 69247"/>
                  <a:gd name="connsiteY64" fmla="*/ 4487 h 111503"/>
                  <a:gd name="connsiteX65" fmla="*/ 45270 w 69247"/>
                  <a:gd name="connsiteY65" fmla="*/ 322 h 111503"/>
                  <a:gd name="connsiteX66" fmla="*/ 48439 w 69247"/>
                  <a:gd name="connsiteY66" fmla="*/ 998 h 111503"/>
                  <a:gd name="connsiteX67" fmla="*/ 48500 w 69247"/>
                  <a:gd name="connsiteY67" fmla="*/ 1067 h 11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9247" h="111503">
                    <a:moveTo>
                      <a:pt x="48500" y="1067"/>
                    </a:moveTo>
                    <a:lnTo>
                      <a:pt x="53305" y="7648"/>
                    </a:lnTo>
                    <a:cubicBezTo>
                      <a:pt x="54803" y="10012"/>
                      <a:pt x="56431" y="12315"/>
                      <a:pt x="57825" y="14731"/>
                    </a:cubicBezTo>
                    <a:cubicBezTo>
                      <a:pt x="59116" y="17164"/>
                      <a:pt x="60640" y="19511"/>
                      <a:pt x="61731" y="22091"/>
                    </a:cubicBezTo>
                    <a:lnTo>
                      <a:pt x="63497" y="25884"/>
                    </a:lnTo>
                    <a:cubicBezTo>
                      <a:pt x="64086" y="27148"/>
                      <a:pt x="64476" y="28490"/>
                      <a:pt x="64986" y="29815"/>
                    </a:cubicBezTo>
                    <a:cubicBezTo>
                      <a:pt x="65445" y="31114"/>
                      <a:pt x="65991" y="32421"/>
                      <a:pt x="66363" y="33764"/>
                    </a:cubicBezTo>
                    <a:lnTo>
                      <a:pt x="67428" y="37851"/>
                    </a:lnTo>
                    <a:cubicBezTo>
                      <a:pt x="67601" y="38526"/>
                      <a:pt x="67792" y="39210"/>
                      <a:pt x="67956" y="39894"/>
                    </a:cubicBezTo>
                    <a:lnTo>
                      <a:pt x="68277" y="41981"/>
                    </a:lnTo>
                    <a:lnTo>
                      <a:pt x="68918" y="46163"/>
                    </a:lnTo>
                    <a:cubicBezTo>
                      <a:pt x="69030" y="47575"/>
                      <a:pt x="69065" y="48995"/>
                      <a:pt x="69125" y="50406"/>
                    </a:cubicBezTo>
                    <a:lnTo>
                      <a:pt x="69238" y="52536"/>
                    </a:lnTo>
                    <a:cubicBezTo>
                      <a:pt x="69229" y="52770"/>
                      <a:pt x="69264" y="52770"/>
                      <a:pt x="69238" y="53160"/>
                    </a:cubicBezTo>
                    <a:lnTo>
                      <a:pt x="69212" y="53688"/>
                    </a:lnTo>
                    <a:lnTo>
                      <a:pt x="69160" y="54701"/>
                    </a:lnTo>
                    <a:lnTo>
                      <a:pt x="68944" y="58762"/>
                    </a:lnTo>
                    <a:lnTo>
                      <a:pt x="68355" y="63049"/>
                    </a:lnTo>
                    <a:cubicBezTo>
                      <a:pt x="68208" y="64512"/>
                      <a:pt x="67809" y="65854"/>
                      <a:pt x="67515" y="67240"/>
                    </a:cubicBezTo>
                    <a:cubicBezTo>
                      <a:pt x="67221" y="68625"/>
                      <a:pt x="66891" y="70002"/>
                      <a:pt x="66406" y="71344"/>
                    </a:cubicBezTo>
                    <a:cubicBezTo>
                      <a:pt x="65645" y="74072"/>
                      <a:pt x="64493" y="76704"/>
                      <a:pt x="63376" y="79319"/>
                    </a:cubicBezTo>
                    <a:lnTo>
                      <a:pt x="61393" y="83112"/>
                    </a:lnTo>
                    <a:cubicBezTo>
                      <a:pt x="60709" y="84367"/>
                      <a:pt x="59869" y="85528"/>
                      <a:pt x="59133" y="86740"/>
                    </a:cubicBezTo>
                    <a:cubicBezTo>
                      <a:pt x="58406" y="87987"/>
                      <a:pt x="57470" y="89069"/>
                      <a:pt x="56613" y="90212"/>
                    </a:cubicBezTo>
                    <a:cubicBezTo>
                      <a:pt x="55773" y="91364"/>
                      <a:pt x="54838" y="92446"/>
                      <a:pt x="53859" y="93485"/>
                    </a:cubicBezTo>
                    <a:cubicBezTo>
                      <a:pt x="52933" y="94568"/>
                      <a:pt x="51955" y="95598"/>
                      <a:pt x="50881" y="96551"/>
                    </a:cubicBezTo>
                    <a:cubicBezTo>
                      <a:pt x="49842" y="97512"/>
                      <a:pt x="48837" y="98542"/>
                      <a:pt x="47712" y="99426"/>
                    </a:cubicBezTo>
                    <a:cubicBezTo>
                      <a:pt x="45529" y="101253"/>
                      <a:pt x="43191" y="102898"/>
                      <a:pt x="40767" y="104430"/>
                    </a:cubicBezTo>
                    <a:cubicBezTo>
                      <a:pt x="39529" y="105140"/>
                      <a:pt x="38316" y="105911"/>
                      <a:pt x="37052" y="106560"/>
                    </a:cubicBezTo>
                    <a:cubicBezTo>
                      <a:pt x="35771" y="107193"/>
                      <a:pt x="34489" y="107851"/>
                      <a:pt x="33190" y="108440"/>
                    </a:cubicBezTo>
                    <a:lnTo>
                      <a:pt x="29198" y="110041"/>
                    </a:lnTo>
                    <a:lnTo>
                      <a:pt x="25094" y="111349"/>
                    </a:lnTo>
                    <a:cubicBezTo>
                      <a:pt x="24020" y="111704"/>
                      <a:pt x="22877" y="111427"/>
                      <a:pt x="22081" y="110734"/>
                    </a:cubicBezTo>
                    <a:lnTo>
                      <a:pt x="18877" y="107868"/>
                    </a:lnTo>
                    <a:lnTo>
                      <a:pt x="15863" y="104803"/>
                    </a:lnTo>
                    <a:cubicBezTo>
                      <a:pt x="14920" y="103720"/>
                      <a:pt x="14010" y="102612"/>
                      <a:pt x="13084" y="101521"/>
                    </a:cubicBezTo>
                    <a:cubicBezTo>
                      <a:pt x="12192" y="100421"/>
                      <a:pt x="11404" y="99218"/>
                      <a:pt x="10555" y="98066"/>
                    </a:cubicBezTo>
                    <a:cubicBezTo>
                      <a:pt x="8962" y="95702"/>
                      <a:pt x="7473" y="93243"/>
                      <a:pt x="6234" y="90671"/>
                    </a:cubicBezTo>
                    <a:cubicBezTo>
                      <a:pt x="5533" y="89433"/>
                      <a:pt x="5040" y="88082"/>
                      <a:pt x="4485" y="86783"/>
                    </a:cubicBezTo>
                    <a:cubicBezTo>
                      <a:pt x="3888" y="85493"/>
                      <a:pt x="3420" y="84125"/>
                      <a:pt x="2979" y="82757"/>
                    </a:cubicBezTo>
                    <a:cubicBezTo>
                      <a:pt x="2511" y="81414"/>
                      <a:pt x="2078" y="80046"/>
                      <a:pt x="1775" y="78644"/>
                    </a:cubicBezTo>
                    <a:cubicBezTo>
                      <a:pt x="1472" y="77275"/>
                      <a:pt x="1065" y="75890"/>
                      <a:pt x="883" y="74479"/>
                    </a:cubicBezTo>
                    <a:cubicBezTo>
                      <a:pt x="693" y="73059"/>
                      <a:pt x="390" y="71682"/>
                      <a:pt x="303" y="70244"/>
                    </a:cubicBezTo>
                    <a:lnTo>
                      <a:pt x="0" y="65967"/>
                    </a:lnTo>
                    <a:cubicBezTo>
                      <a:pt x="35" y="63126"/>
                      <a:pt x="43" y="60278"/>
                      <a:pt x="433" y="57455"/>
                    </a:cubicBezTo>
                    <a:cubicBezTo>
                      <a:pt x="545" y="56052"/>
                      <a:pt x="805" y="54632"/>
                      <a:pt x="1100" y="53255"/>
                    </a:cubicBezTo>
                    <a:cubicBezTo>
                      <a:pt x="1377" y="51861"/>
                      <a:pt x="1567" y="50458"/>
                      <a:pt x="2000" y="49108"/>
                    </a:cubicBezTo>
                    <a:lnTo>
                      <a:pt x="3160" y="45012"/>
                    </a:lnTo>
                    <a:lnTo>
                      <a:pt x="4650" y="41063"/>
                    </a:lnTo>
                    <a:lnTo>
                      <a:pt x="5022" y="40076"/>
                    </a:lnTo>
                    <a:lnTo>
                      <a:pt x="5213" y="39574"/>
                    </a:lnTo>
                    <a:lnTo>
                      <a:pt x="5317" y="39314"/>
                    </a:lnTo>
                    <a:lnTo>
                      <a:pt x="5377" y="39210"/>
                    </a:lnTo>
                    <a:lnTo>
                      <a:pt x="5498" y="38985"/>
                    </a:lnTo>
                    <a:lnTo>
                      <a:pt x="6399" y="37167"/>
                    </a:lnTo>
                    <a:cubicBezTo>
                      <a:pt x="7014" y="35954"/>
                      <a:pt x="7585" y="34733"/>
                      <a:pt x="8243" y="33530"/>
                    </a:cubicBezTo>
                    <a:lnTo>
                      <a:pt x="10573" y="29858"/>
                    </a:lnTo>
                    <a:lnTo>
                      <a:pt x="11733" y="28049"/>
                    </a:lnTo>
                    <a:cubicBezTo>
                      <a:pt x="12157" y="27486"/>
                      <a:pt x="12608" y="26949"/>
                      <a:pt x="13032" y="26395"/>
                    </a:cubicBezTo>
                    <a:lnTo>
                      <a:pt x="15656" y="23078"/>
                    </a:lnTo>
                    <a:cubicBezTo>
                      <a:pt x="16539" y="21987"/>
                      <a:pt x="17578" y="21043"/>
                      <a:pt x="18513" y="20004"/>
                    </a:cubicBezTo>
                    <a:cubicBezTo>
                      <a:pt x="19500" y="19017"/>
                      <a:pt x="20409" y="17943"/>
                      <a:pt x="21457" y="17025"/>
                    </a:cubicBezTo>
                    <a:lnTo>
                      <a:pt x="24618" y="14263"/>
                    </a:lnTo>
                    <a:cubicBezTo>
                      <a:pt x="26618" y="12324"/>
                      <a:pt x="28982" y="10834"/>
                      <a:pt x="31155" y="9111"/>
                    </a:cubicBezTo>
                    <a:cubicBezTo>
                      <a:pt x="33398" y="7475"/>
                      <a:pt x="35771" y="6037"/>
                      <a:pt x="38074" y="4487"/>
                    </a:cubicBezTo>
                    <a:lnTo>
                      <a:pt x="45270" y="322"/>
                    </a:lnTo>
                    <a:cubicBezTo>
                      <a:pt x="46361" y="-301"/>
                      <a:pt x="47703" y="10"/>
                      <a:pt x="48439" y="998"/>
                    </a:cubicBezTo>
                    <a:lnTo>
                      <a:pt x="48500" y="1067"/>
                    </a:lnTo>
                    <a:close/>
                  </a:path>
                </a:pathLst>
              </a:custGeom>
              <a:grpFill/>
              <a:ln w="8653" cap="flat">
                <a:noFill/>
                <a:prstDash val="solid"/>
                <a:miter/>
              </a:ln>
            </p:spPr>
            <p:txBody>
              <a:bodyPr rtlCol="0" anchor="ctr"/>
              <a:lstStyle/>
              <a:p>
                <a:endParaRPr lang="en-IN" dirty="0"/>
              </a:p>
            </p:txBody>
          </p:sp>
          <p:sp>
            <p:nvSpPr>
              <p:cNvPr id="613" name="Freeform: Shape 612">
                <a:extLst>
                  <a:ext uri="{FF2B5EF4-FFF2-40B4-BE49-F238E27FC236}">
                    <a16:creationId xmlns:a16="http://schemas.microsoft.com/office/drawing/2014/main" id="{67C793EE-5337-4694-947B-D4CDFB42D14D}"/>
                  </a:ext>
                </a:extLst>
              </p:cNvPr>
              <p:cNvSpPr/>
              <p:nvPr/>
            </p:nvSpPr>
            <p:spPr>
              <a:xfrm>
                <a:off x="-887911" y="2722111"/>
                <a:ext cx="75044" cy="100223"/>
              </a:xfrm>
              <a:custGeom>
                <a:avLst/>
                <a:gdLst>
                  <a:gd name="connsiteX0" fmla="*/ 67584 w 75044"/>
                  <a:gd name="connsiteY0" fmla="*/ 1709 h 100223"/>
                  <a:gd name="connsiteX1" fmla="*/ 70251 w 75044"/>
                  <a:gd name="connsiteY1" fmla="*/ 9442 h 100223"/>
                  <a:gd name="connsiteX2" fmla="*/ 72476 w 75044"/>
                  <a:gd name="connsiteY2" fmla="*/ 17538 h 100223"/>
                  <a:gd name="connsiteX3" fmla="*/ 74043 w 75044"/>
                  <a:gd name="connsiteY3" fmla="*/ 25712 h 100223"/>
                  <a:gd name="connsiteX4" fmla="*/ 74615 w 75044"/>
                  <a:gd name="connsiteY4" fmla="*/ 29860 h 100223"/>
                  <a:gd name="connsiteX5" fmla="*/ 74883 w 75044"/>
                  <a:gd name="connsiteY5" fmla="*/ 34034 h 100223"/>
                  <a:gd name="connsiteX6" fmla="*/ 75039 w 75044"/>
                  <a:gd name="connsiteY6" fmla="*/ 38225 h 100223"/>
                  <a:gd name="connsiteX7" fmla="*/ 74849 w 75044"/>
                  <a:gd name="connsiteY7" fmla="*/ 42442 h 100223"/>
                  <a:gd name="connsiteX8" fmla="*/ 74745 w 75044"/>
                  <a:gd name="connsiteY8" fmla="*/ 44546 h 100223"/>
                  <a:gd name="connsiteX9" fmla="*/ 74433 w 75044"/>
                  <a:gd name="connsiteY9" fmla="*/ 46641 h 100223"/>
                  <a:gd name="connsiteX10" fmla="*/ 73827 w 75044"/>
                  <a:gd name="connsiteY10" fmla="*/ 50832 h 100223"/>
                  <a:gd name="connsiteX11" fmla="*/ 72779 w 75044"/>
                  <a:gd name="connsiteY11" fmla="*/ 54963 h 100223"/>
                  <a:gd name="connsiteX12" fmla="*/ 72242 w 75044"/>
                  <a:gd name="connsiteY12" fmla="*/ 57015 h 100223"/>
                  <a:gd name="connsiteX13" fmla="*/ 72061 w 75044"/>
                  <a:gd name="connsiteY13" fmla="*/ 57621 h 100223"/>
                  <a:gd name="connsiteX14" fmla="*/ 71887 w 75044"/>
                  <a:gd name="connsiteY14" fmla="*/ 58106 h 100223"/>
                  <a:gd name="connsiteX15" fmla="*/ 71532 w 75044"/>
                  <a:gd name="connsiteY15" fmla="*/ 59058 h 100223"/>
                  <a:gd name="connsiteX16" fmla="*/ 70130 w 75044"/>
                  <a:gd name="connsiteY16" fmla="*/ 62877 h 100223"/>
                  <a:gd name="connsiteX17" fmla="*/ 68302 w 75044"/>
                  <a:gd name="connsiteY17" fmla="*/ 66800 h 100223"/>
                  <a:gd name="connsiteX18" fmla="*/ 66268 w 75044"/>
                  <a:gd name="connsiteY18" fmla="*/ 70566 h 100223"/>
                  <a:gd name="connsiteX19" fmla="*/ 63999 w 75044"/>
                  <a:gd name="connsiteY19" fmla="*/ 74151 h 100223"/>
                  <a:gd name="connsiteX20" fmla="*/ 58752 w 75044"/>
                  <a:gd name="connsiteY20" fmla="*/ 80871 h 100223"/>
                  <a:gd name="connsiteX21" fmla="*/ 55738 w 75044"/>
                  <a:gd name="connsiteY21" fmla="*/ 83910 h 100223"/>
                  <a:gd name="connsiteX22" fmla="*/ 52508 w 75044"/>
                  <a:gd name="connsiteY22" fmla="*/ 86716 h 100223"/>
                  <a:gd name="connsiteX23" fmla="*/ 49079 w 75044"/>
                  <a:gd name="connsiteY23" fmla="*/ 89288 h 100223"/>
                  <a:gd name="connsiteX24" fmla="*/ 45494 w 75044"/>
                  <a:gd name="connsiteY24" fmla="*/ 91617 h 100223"/>
                  <a:gd name="connsiteX25" fmla="*/ 41736 w 75044"/>
                  <a:gd name="connsiteY25" fmla="*/ 93660 h 100223"/>
                  <a:gd name="connsiteX26" fmla="*/ 37848 w 75044"/>
                  <a:gd name="connsiteY26" fmla="*/ 95453 h 100223"/>
                  <a:gd name="connsiteX27" fmla="*/ 29744 w 75044"/>
                  <a:gd name="connsiteY27" fmla="*/ 98215 h 100223"/>
                  <a:gd name="connsiteX28" fmla="*/ 25570 w 75044"/>
                  <a:gd name="connsiteY28" fmla="*/ 99142 h 100223"/>
                  <a:gd name="connsiteX29" fmla="*/ 21310 w 75044"/>
                  <a:gd name="connsiteY29" fmla="*/ 99817 h 100223"/>
                  <a:gd name="connsiteX30" fmla="*/ 17032 w 75044"/>
                  <a:gd name="connsiteY30" fmla="*/ 100172 h 100223"/>
                  <a:gd name="connsiteX31" fmla="*/ 12737 w 75044"/>
                  <a:gd name="connsiteY31" fmla="*/ 100224 h 100223"/>
                  <a:gd name="connsiteX32" fmla="*/ 10044 w 75044"/>
                  <a:gd name="connsiteY32" fmla="*/ 98717 h 100223"/>
                  <a:gd name="connsiteX33" fmla="*/ 7801 w 75044"/>
                  <a:gd name="connsiteY33" fmla="*/ 95046 h 100223"/>
                  <a:gd name="connsiteX34" fmla="*/ 5844 w 75044"/>
                  <a:gd name="connsiteY34" fmla="*/ 91210 h 100223"/>
                  <a:gd name="connsiteX35" fmla="*/ 4165 w 75044"/>
                  <a:gd name="connsiteY35" fmla="*/ 87270 h 100223"/>
                  <a:gd name="connsiteX36" fmla="*/ 2745 w 75044"/>
                  <a:gd name="connsiteY36" fmla="*/ 83226 h 100223"/>
                  <a:gd name="connsiteX37" fmla="*/ 805 w 75044"/>
                  <a:gd name="connsiteY37" fmla="*/ 74870 h 100223"/>
                  <a:gd name="connsiteX38" fmla="*/ 277 w 75044"/>
                  <a:gd name="connsiteY38" fmla="*/ 70627 h 100223"/>
                  <a:gd name="connsiteX39" fmla="*/ 26 w 75044"/>
                  <a:gd name="connsiteY39" fmla="*/ 66367 h 100223"/>
                  <a:gd name="connsiteX40" fmla="*/ 95 w 75044"/>
                  <a:gd name="connsiteY40" fmla="*/ 62089 h 100223"/>
                  <a:gd name="connsiteX41" fmla="*/ 467 w 75044"/>
                  <a:gd name="connsiteY41" fmla="*/ 57829 h 100223"/>
                  <a:gd name="connsiteX42" fmla="*/ 1151 w 75044"/>
                  <a:gd name="connsiteY42" fmla="*/ 53621 h 100223"/>
                  <a:gd name="connsiteX43" fmla="*/ 2138 w 75044"/>
                  <a:gd name="connsiteY43" fmla="*/ 49456 h 100223"/>
                  <a:gd name="connsiteX44" fmla="*/ 5065 w 75044"/>
                  <a:gd name="connsiteY44" fmla="*/ 41429 h 100223"/>
                  <a:gd name="connsiteX45" fmla="*/ 6918 w 75044"/>
                  <a:gd name="connsiteY45" fmla="*/ 37610 h 100223"/>
                  <a:gd name="connsiteX46" fmla="*/ 9005 w 75044"/>
                  <a:gd name="connsiteY46" fmla="*/ 33921 h 100223"/>
                  <a:gd name="connsiteX47" fmla="*/ 11343 w 75044"/>
                  <a:gd name="connsiteY47" fmla="*/ 30371 h 100223"/>
                  <a:gd name="connsiteX48" fmla="*/ 13923 w 75044"/>
                  <a:gd name="connsiteY48" fmla="*/ 27020 h 100223"/>
                  <a:gd name="connsiteX49" fmla="*/ 14573 w 75044"/>
                  <a:gd name="connsiteY49" fmla="*/ 26189 h 100223"/>
                  <a:gd name="connsiteX50" fmla="*/ 14884 w 75044"/>
                  <a:gd name="connsiteY50" fmla="*/ 25764 h 100223"/>
                  <a:gd name="connsiteX51" fmla="*/ 15066 w 75044"/>
                  <a:gd name="connsiteY51" fmla="*/ 25548 h 100223"/>
                  <a:gd name="connsiteX52" fmla="*/ 15162 w 75044"/>
                  <a:gd name="connsiteY52" fmla="*/ 25461 h 100223"/>
                  <a:gd name="connsiteX53" fmla="*/ 15344 w 75044"/>
                  <a:gd name="connsiteY53" fmla="*/ 25280 h 100223"/>
                  <a:gd name="connsiteX54" fmla="*/ 16738 w 75044"/>
                  <a:gd name="connsiteY54" fmla="*/ 23799 h 100223"/>
                  <a:gd name="connsiteX55" fmla="*/ 19560 w 75044"/>
                  <a:gd name="connsiteY55" fmla="*/ 20846 h 100223"/>
                  <a:gd name="connsiteX56" fmla="*/ 22860 w 75044"/>
                  <a:gd name="connsiteY56" fmla="*/ 18049 h 100223"/>
                  <a:gd name="connsiteX57" fmla="*/ 24513 w 75044"/>
                  <a:gd name="connsiteY57" fmla="*/ 16655 h 100223"/>
                  <a:gd name="connsiteX58" fmla="*/ 26237 w 75044"/>
                  <a:gd name="connsiteY58" fmla="*/ 15443 h 100223"/>
                  <a:gd name="connsiteX59" fmla="*/ 29718 w 75044"/>
                  <a:gd name="connsiteY59" fmla="*/ 13061 h 100223"/>
                  <a:gd name="connsiteX60" fmla="*/ 33354 w 75044"/>
                  <a:gd name="connsiteY60" fmla="*/ 10975 h 100223"/>
                  <a:gd name="connsiteX61" fmla="*/ 37060 w 75044"/>
                  <a:gd name="connsiteY61" fmla="*/ 8992 h 100223"/>
                  <a:gd name="connsiteX62" fmla="*/ 40870 w 75044"/>
                  <a:gd name="connsiteY62" fmla="*/ 7277 h 100223"/>
                  <a:gd name="connsiteX63" fmla="*/ 48646 w 75044"/>
                  <a:gd name="connsiteY63" fmla="*/ 4281 h 100223"/>
                  <a:gd name="connsiteX64" fmla="*/ 56621 w 75044"/>
                  <a:gd name="connsiteY64" fmla="*/ 1909 h 100223"/>
                  <a:gd name="connsiteX65" fmla="*/ 64726 w 75044"/>
                  <a:gd name="connsiteY65" fmla="*/ 55 h 100223"/>
                  <a:gd name="connsiteX66" fmla="*/ 67558 w 75044"/>
                  <a:gd name="connsiteY66" fmla="*/ 1623 h 100223"/>
                  <a:gd name="connsiteX67" fmla="*/ 67584 w 75044"/>
                  <a:gd name="connsiteY67" fmla="*/ 1709 h 100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75044" h="100223">
                    <a:moveTo>
                      <a:pt x="67584" y="1709"/>
                    </a:moveTo>
                    <a:lnTo>
                      <a:pt x="70251" y="9442"/>
                    </a:lnTo>
                    <a:cubicBezTo>
                      <a:pt x="70987" y="12143"/>
                      <a:pt x="71870" y="14819"/>
                      <a:pt x="72476" y="17538"/>
                    </a:cubicBezTo>
                    <a:cubicBezTo>
                      <a:pt x="73004" y="20248"/>
                      <a:pt x="73775" y="22933"/>
                      <a:pt x="74043" y="25712"/>
                    </a:cubicBezTo>
                    <a:lnTo>
                      <a:pt x="74615" y="29860"/>
                    </a:lnTo>
                    <a:cubicBezTo>
                      <a:pt x="74806" y="31237"/>
                      <a:pt x="74788" y="32648"/>
                      <a:pt x="74883" y="34034"/>
                    </a:cubicBezTo>
                    <a:cubicBezTo>
                      <a:pt x="74927" y="35419"/>
                      <a:pt x="75074" y="36822"/>
                      <a:pt x="75039" y="38225"/>
                    </a:cubicBezTo>
                    <a:lnTo>
                      <a:pt x="74849" y="42442"/>
                    </a:lnTo>
                    <a:cubicBezTo>
                      <a:pt x="74814" y="43143"/>
                      <a:pt x="74797" y="43853"/>
                      <a:pt x="74745" y="44546"/>
                    </a:cubicBezTo>
                    <a:lnTo>
                      <a:pt x="74433" y="46641"/>
                    </a:lnTo>
                    <a:lnTo>
                      <a:pt x="73827" y="50832"/>
                    </a:lnTo>
                    <a:cubicBezTo>
                      <a:pt x="73515" y="52200"/>
                      <a:pt x="73126" y="53569"/>
                      <a:pt x="72779" y="54963"/>
                    </a:cubicBezTo>
                    <a:lnTo>
                      <a:pt x="72242" y="57015"/>
                    </a:lnTo>
                    <a:cubicBezTo>
                      <a:pt x="72182" y="57223"/>
                      <a:pt x="72190" y="57266"/>
                      <a:pt x="72061" y="57621"/>
                    </a:cubicBezTo>
                    <a:lnTo>
                      <a:pt x="71887" y="58106"/>
                    </a:lnTo>
                    <a:lnTo>
                      <a:pt x="71532" y="59058"/>
                    </a:lnTo>
                    <a:lnTo>
                      <a:pt x="70130" y="62877"/>
                    </a:lnTo>
                    <a:lnTo>
                      <a:pt x="68302" y="66800"/>
                    </a:lnTo>
                    <a:cubicBezTo>
                      <a:pt x="67731" y="68133"/>
                      <a:pt x="66960" y="69302"/>
                      <a:pt x="66268" y="70566"/>
                    </a:cubicBezTo>
                    <a:cubicBezTo>
                      <a:pt x="65575" y="71787"/>
                      <a:pt x="64847" y="73017"/>
                      <a:pt x="63999" y="74151"/>
                    </a:cubicBezTo>
                    <a:cubicBezTo>
                      <a:pt x="62449" y="76533"/>
                      <a:pt x="60596" y="78706"/>
                      <a:pt x="58752" y="80871"/>
                    </a:cubicBezTo>
                    <a:lnTo>
                      <a:pt x="55738" y="83910"/>
                    </a:lnTo>
                    <a:cubicBezTo>
                      <a:pt x="54716" y="84906"/>
                      <a:pt x="53573" y="85781"/>
                      <a:pt x="52508" y="86716"/>
                    </a:cubicBezTo>
                    <a:cubicBezTo>
                      <a:pt x="51443" y="87685"/>
                      <a:pt x="50240" y="88439"/>
                      <a:pt x="49079" y="89288"/>
                    </a:cubicBezTo>
                    <a:cubicBezTo>
                      <a:pt x="47945" y="90162"/>
                      <a:pt x="46733" y="90889"/>
                      <a:pt x="45494" y="91617"/>
                    </a:cubicBezTo>
                    <a:cubicBezTo>
                      <a:pt x="44274" y="92370"/>
                      <a:pt x="43044" y="93080"/>
                      <a:pt x="41736" y="93660"/>
                    </a:cubicBezTo>
                    <a:cubicBezTo>
                      <a:pt x="40455" y="94275"/>
                      <a:pt x="39191" y="94985"/>
                      <a:pt x="37848" y="95453"/>
                    </a:cubicBezTo>
                    <a:cubicBezTo>
                      <a:pt x="35216" y="96578"/>
                      <a:pt x="32506" y="97453"/>
                      <a:pt x="29744" y="98215"/>
                    </a:cubicBezTo>
                    <a:cubicBezTo>
                      <a:pt x="28349" y="98535"/>
                      <a:pt x="26964" y="98916"/>
                      <a:pt x="25570" y="99142"/>
                    </a:cubicBezTo>
                    <a:cubicBezTo>
                      <a:pt x="24158" y="99384"/>
                      <a:pt x="22747" y="99635"/>
                      <a:pt x="21310" y="99817"/>
                    </a:cubicBezTo>
                    <a:lnTo>
                      <a:pt x="17032" y="100172"/>
                    </a:lnTo>
                    <a:lnTo>
                      <a:pt x="12737" y="100224"/>
                    </a:lnTo>
                    <a:cubicBezTo>
                      <a:pt x="11603" y="100215"/>
                      <a:pt x="10607" y="99618"/>
                      <a:pt x="10044" y="98717"/>
                    </a:cubicBezTo>
                    <a:lnTo>
                      <a:pt x="7801" y="95046"/>
                    </a:lnTo>
                    <a:lnTo>
                      <a:pt x="5844" y="91210"/>
                    </a:lnTo>
                    <a:cubicBezTo>
                      <a:pt x="5256" y="89911"/>
                      <a:pt x="4719" y="88586"/>
                      <a:pt x="4165" y="87270"/>
                    </a:cubicBezTo>
                    <a:cubicBezTo>
                      <a:pt x="3628" y="85954"/>
                      <a:pt x="3229" y="84568"/>
                      <a:pt x="2745" y="83226"/>
                    </a:cubicBezTo>
                    <a:cubicBezTo>
                      <a:pt x="1931" y="80490"/>
                      <a:pt x="1238" y="77719"/>
                      <a:pt x="805" y="74870"/>
                    </a:cubicBezTo>
                    <a:cubicBezTo>
                      <a:pt x="511" y="73493"/>
                      <a:pt x="415" y="72056"/>
                      <a:pt x="277" y="70627"/>
                    </a:cubicBezTo>
                    <a:cubicBezTo>
                      <a:pt x="86" y="69224"/>
                      <a:pt x="26" y="67787"/>
                      <a:pt x="26" y="66367"/>
                    </a:cubicBezTo>
                    <a:cubicBezTo>
                      <a:pt x="-9" y="64947"/>
                      <a:pt x="-26" y="63527"/>
                      <a:pt x="95" y="62089"/>
                    </a:cubicBezTo>
                    <a:cubicBezTo>
                      <a:pt x="207" y="60661"/>
                      <a:pt x="225" y="59240"/>
                      <a:pt x="467" y="57829"/>
                    </a:cubicBezTo>
                    <a:cubicBezTo>
                      <a:pt x="701" y="56435"/>
                      <a:pt x="831" y="55006"/>
                      <a:pt x="1151" y="53621"/>
                    </a:cubicBezTo>
                    <a:lnTo>
                      <a:pt x="2138" y="49456"/>
                    </a:lnTo>
                    <a:cubicBezTo>
                      <a:pt x="2987" y="46737"/>
                      <a:pt x="3844" y="44018"/>
                      <a:pt x="5065" y="41429"/>
                    </a:cubicBezTo>
                    <a:cubicBezTo>
                      <a:pt x="5576" y="40112"/>
                      <a:pt x="6243" y="38840"/>
                      <a:pt x="6918" y="37610"/>
                    </a:cubicBezTo>
                    <a:cubicBezTo>
                      <a:pt x="7620" y="36372"/>
                      <a:pt x="8200" y="35073"/>
                      <a:pt x="9005" y="33921"/>
                    </a:cubicBezTo>
                    <a:lnTo>
                      <a:pt x="11343" y="30371"/>
                    </a:lnTo>
                    <a:lnTo>
                      <a:pt x="13923" y="27020"/>
                    </a:lnTo>
                    <a:lnTo>
                      <a:pt x="14573" y="26189"/>
                    </a:lnTo>
                    <a:lnTo>
                      <a:pt x="14884" y="25764"/>
                    </a:lnTo>
                    <a:lnTo>
                      <a:pt x="15066" y="25548"/>
                    </a:lnTo>
                    <a:lnTo>
                      <a:pt x="15162" y="25461"/>
                    </a:lnTo>
                    <a:lnTo>
                      <a:pt x="15344" y="25280"/>
                    </a:lnTo>
                    <a:lnTo>
                      <a:pt x="16738" y="23799"/>
                    </a:lnTo>
                    <a:cubicBezTo>
                      <a:pt x="17673" y="22829"/>
                      <a:pt x="18573" y="21816"/>
                      <a:pt x="19560" y="20846"/>
                    </a:cubicBezTo>
                    <a:lnTo>
                      <a:pt x="22860" y="18049"/>
                    </a:lnTo>
                    <a:lnTo>
                      <a:pt x="24513" y="16655"/>
                    </a:lnTo>
                    <a:cubicBezTo>
                      <a:pt x="25076" y="16222"/>
                      <a:pt x="25674" y="15850"/>
                      <a:pt x="26237" y="15443"/>
                    </a:cubicBezTo>
                    <a:lnTo>
                      <a:pt x="29718" y="13061"/>
                    </a:lnTo>
                    <a:cubicBezTo>
                      <a:pt x="30887" y="12282"/>
                      <a:pt x="32151" y="11676"/>
                      <a:pt x="33354" y="10975"/>
                    </a:cubicBezTo>
                    <a:cubicBezTo>
                      <a:pt x="34593" y="10325"/>
                      <a:pt x="35770" y="9546"/>
                      <a:pt x="37060" y="8992"/>
                    </a:cubicBezTo>
                    <a:lnTo>
                      <a:pt x="40870" y="7277"/>
                    </a:lnTo>
                    <a:cubicBezTo>
                      <a:pt x="43382" y="6048"/>
                      <a:pt x="46057" y="5294"/>
                      <a:pt x="48646" y="4281"/>
                    </a:cubicBezTo>
                    <a:cubicBezTo>
                      <a:pt x="51279" y="3363"/>
                      <a:pt x="53963" y="2697"/>
                      <a:pt x="56621" y="1909"/>
                    </a:cubicBezTo>
                    <a:lnTo>
                      <a:pt x="64726" y="55"/>
                    </a:lnTo>
                    <a:cubicBezTo>
                      <a:pt x="65947" y="-204"/>
                      <a:pt x="67159" y="471"/>
                      <a:pt x="67558" y="1623"/>
                    </a:cubicBezTo>
                    <a:lnTo>
                      <a:pt x="67584" y="1709"/>
                    </a:lnTo>
                    <a:close/>
                  </a:path>
                </a:pathLst>
              </a:custGeom>
              <a:grpFill/>
              <a:ln w="8653" cap="flat">
                <a:noFill/>
                <a:prstDash val="solid"/>
                <a:miter/>
              </a:ln>
            </p:spPr>
            <p:txBody>
              <a:bodyPr rtlCol="0" anchor="ctr"/>
              <a:lstStyle/>
              <a:p>
                <a:endParaRPr lang="en-IN" dirty="0"/>
              </a:p>
            </p:txBody>
          </p:sp>
          <p:sp>
            <p:nvSpPr>
              <p:cNvPr id="614" name="Freeform: Shape 613">
                <a:extLst>
                  <a:ext uri="{FF2B5EF4-FFF2-40B4-BE49-F238E27FC236}">
                    <a16:creationId xmlns:a16="http://schemas.microsoft.com/office/drawing/2014/main" id="{249F5954-F0C3-4978-B04D-FAF85CD2D534}"/>
                  </a:ext>
                </a:extLst>
              </p:cNvPr>
              <p:cNvSpPr/>
              <p:nvPr/>
            </p:nvSpPr>
            <p:spPr>
              <a:xfrm>
                <a:off x="-624900" y="2938127"/>
                <a:ext cx="86244" cy="84262"/>
              </a:xfrm>
              <a:custGeom>
                <a:avLst/>
                <a:gdLst>
                  <a:gd name="connsiteX0" fmla="*/ 85976 w 86244"/>
                  <a:gd name="connsiteY0" fmla="*/ 3140 h 84262"/>
                  <a:gd name="connsiteX1" fmla="*/ 86245 w 86244"/>
                  <a:gd name="connsiteY1" fmla="*/ 11271 h 84262"/>
                  <a:gd name="connsiteX2" fmla="*/ 85994 w 86244"/>
                  <a:gd name="connsiteY2" fmla="*/ 19653 h 84262"/>
                  <a:gd name="connsiteX3" fmla="*/ 85067 w 86244"/>
                  <a:gd name="connsiteY3" fmla="*/ 27957 h 84262"/>
                  <a:gd name="connsiteX4" fmla="*/ 84392 w 86244"/>
                  <a:gd name="connsiteY4" fmla="*/ 32105 h 84262"/>
                  <a:gd name="connsiteX5" fmla="*/ 83422 w 86244"/>
                  <a:gd name="connsiteY5" fmla="*/ 36166 h 84262"/>
                  <a:gd name="connsiteX6" fmla="*/ 82322 w 86244"/>
                  <a:gd name="connsiteY6" fmla="*/ 40227 h 84262"/>
                  <a:gd name="connsiteX7" fmla="*/ 80893 w 86244"/>
                  <a:gd name="connsiteY7" fmla="*/ 44202 h 84262"/>
                  <a:gd name="connsiteX8" fmla="*/ 80183 w 86244"/>
                  <a:gd name="connsiteY8" fmla="*/ 46176 h 84262"/>
                  <a:gd name="connsiteX9" fmla="*/ 79274 w 86244"/>
                  <a:gd name="connsiteY9" fmla="*/ 48098 h 84262"/>
                  <a:gd name="connsiteX10" fmla="*/ 77456 w 86244"/>
                  <a:gd name="connsiteY10" fmla="*/ 51917 h 84262"/>
                  <a:gd name="connsiteX11" fmla="*/ 75239 w 86244"/>
                  <a:gd name="connsiteY11" fmla="*/ 55563 h 84262"/>
                  <a:gd name="connsiteX12" fmla="*/ 74122 w 86244"/>
                  <a:gd name="connsiteY12" fmla="*/ 57364 h 84262"/>
                  <a:gd name="connsiteX13" fmla="*/ 73767 w 86244"/>
                  <a:gd name="connsiteY13" fmla="*/ 57892 h 84262"/>
                  <a:gd name="connsiteX14" fmla="*/ 73464 w 86244"/>
                  <a:gd name="connsiteY14" fmla="*/ 58299 h 84262"/>
                  <a:gd name="connsiteX15" fmla="*/ 72849 w 86244"/>
                  <a:gd name="connsiteY15" fmla="*/ 59113 h 84262"/>
                  <a:gd name="connsiteX16" fmla="*/ 70373 w 86244"/>
                  <a:gd name="connsiteY16" fmla="*/ 62343 h 84262"/>
                  <a:gd name="connsiteX17" fmla="*/ 67472 w 86244"/>
                  <a:gd name="connsiteY17" fmla="*/ 65572 h 84262"/>
                  <a:gd name="connsiteX18" fmla="*/ 64406 w 86244"/>
                  <a:gd name="connsiteY18" fmla="*/ 68551 h 84262"/>
                  <a:gd name="connsiteX19" fmla="*/ 61203 w 86244"/>
                  <a:gd name="connsiteY19" fmla="*/ 71322 h 84262"/>
                  <a:gd name="connsiteX20" fmla="*/ 54215 w 86244"/>
                  <a:gd name="connsiteY20" fmla="*/ 76197 h 84262"/>
                  <a:gd name="connsiteX21" fmla="*/ 50422 w 86244"/>
                  <a:gd name="connsiteY21" fmla="*/ 78206 h 84262"/>
                  <a:gd name="connsiteX22" fmla="*/ 46517 w 86244"/>
                  <a:gd name="connsiteY22" fmla="*/ 79929 h 84262"/>
                  <a:gd name="connsiteX23" fmla="*/ 42482 w 86244"/>
                  <a:gd name="connsiteY23" fmla="*/ 81384 h 84262"/>
                  <a:gd name="connsiteX24" fmla="*/ 38369 w 86244"/>
                  <a:gd name="connsiteY24" fmla="*/ 82536 h 84262"/>
                  <a:gd name="connsiteX25" fmla="*/ 34177 w 86244"/>
                  <a:gd name="connsiteY25" fmla="*/ 83402 h 84262"/>
                  <a:gd name="connsiteX26" fmla="*/ 29926 w 86244"/>
                  <a:gd name="connsiteY26" fmla="*/ 83973 h 84262"/>
                  <a:gd name="connsiteX27" fmla="*/ 21379 w 86244"/>
                  <a:gd name="connsiteY27" fmla="*/ 84215 h 84262"/>
                  <a:gd name="connsiteX28" fmla="*/ 17102 w 86244"/>
                  <a:gd name="connsiteY28" fmla="*/ 83886 h 84262"/>
                  <a:gd name="connsiteX29" fmla="*/ 12859 w 86244"/>
                  <a:gd name="connsiteY29" fmla="*/ 83263 h 84262"/>
                  <a:gd name="connsiteX30" fmla="*/ 8668 w 86244"/>
                  <a:gd name="connsiteY30" fmla="*/ 82336 h 84262"/>
                  <a:gd name="connsiteX31" fmla="*/ 4537 w 86244"/>
                  <a:gd name="connsiteY31" fmla="*/ 81116 h 84262"/>
                  <a:gd name="connsiteX32" fmla="*/ 2416 w 86244"/>
                  <a:gd name="connsiteY32" fmla="*/ 78899 h 84262"/>
                  <a:gd name="connsiteX33" fmla="*/ 1351 w 86244"/>
                  <a:gd name="connsiteY33" fmla="*/ 74742 h 84262"/>
                  <a:gd name="connsiteX34" fmla="*/ 597 w 86244"/>
                  <a:gd name="connsiteY34" fmla="*/ 70499 h 84262"/>
                  <a:gd name="connsiteX35" fmla="*/ 147 w 86244"/>
                  <a:gd name="connsiteY35" fmla="*/ 66239 h 84262"/>
                  <a:gd name="connsiteX36" fmla="*/ 0 w 86244"/>
                  <a:gd name="connsiteY36" fmla="*/ 61936 h 84262"/>
                  <a:gd name="connsiteX37" fmla="*/ 597 w 86244"/>
                  <a:gd name="connsiteY37" fmla="*/ 53415 h 84262"/>
                  <a:gd name="connsiteX38" fmla="*/ 1334 w 86244"/>
                  <a:gd name="connsiteY38" fmla="*/ 49198 h 84262"/>
                  <a:gd name="connsiteX39" fmla="*/ 2364 w 86244"/>
                  <a:gd name="connsiteY39" fmla="*/ 45050 h 84262"/>
                  <a:gd name="connsiteX40" fmla="*/ 3706 w 86244"/>
                  <a:gd name="connsiteY40" fmla="*/ 40963 h 84262"/>
                  <a:gd name="connsiteX41" fmla="*/ 5308 w 86244"/>
                  <a:gd name="connsiteY41" fmla="*/ 37006 h 84262"/>
                  <a:gd name="connsiteX42" fmla="*/ 7204 w 86244"/>
                  <a:gd name="connsiteY42" fmla="*/ 33170 h 84262"/>
                  <a:gd name="connsiteX43" fmla="*/ 9369 w 86244"/>
                  <a:gd name="connsiteY43" fmla="*/ 29473 h 84262"/>
                  <a:gd name="connsiteX44" fmla="*/ 14521 w 86244"/>
                  <a:gd name="connsiteY44" fmla="*/ 22684 h 84262"/>
                  <a:gd name="connsiteX45" fmla="*/ 17439 w 86244"/>
                  <a:gd name="connsiteY45" fmla="*/ 19584 h 84262"/>
                  <a:gd name="connsiteX46" fmla="*/ 20522 w 86244"/>
                  <a:gd name="connsiteY46" fmla="*/ 16657 h 84262"/>
                  <a:gd name="connsiteX47" fmla="*/ 23778 w 86244"/>
                  <a:gd name="connsiteY47" fmla="*/ 13947 h 84262"/>
                  <a:gd name="connsiteX48" fmla="*/ 27242 w 86244"/>
                  <a:gd name="connsiteY48" fmla="*/ 11522 h 84262"/>
                  <a:gd name="connsiteX49" fmla="*/ 28107 w 86244"/>
                  <a:gd name="connsiteY49" fmla="*/ 10925 h 84262"/>
                  <a:gd name="connsiteX50" fmla="*/ 28549 w 86244"/>
                  <a:gd name="connsiteY50" fmla="*/ 10622 h 84262"/>
                  <a:gd name="connsiteX51" fmla="*/ 28783 w 86244"/>
                  <a:gd name="connsiteY51" fmla="*/ 10466 h 84262"/>
                  <a:gd name="connsiteX52" fmla="*/ 28887 w 86244"/>
                  <a:gd name="connsiteY52" fmla="*/ 10414 h 84262"/>
                  <a:gd name="connsiteX53" fmla="*/ 29121 w 86244"/>
                  <a:gd name="connsiteY53" fmla="*/ 10275 h 84262"/>
                  <a:gd name="connsiteX54" fmla="*/ 30878 w 86244"/>
                  <a:gd name="connsiteY54" fmla="*/ 9280 h 84262"/>
                  <a:gd name="connsiteX55" fmla="*/ 34446 w 86244"/>
                  <a:gd name="connsiteY55" fmla="*/ 7297 h 84262"/>
                  <a:gd name="connsiteX56" fmla="*/ 38420 w 86244"/>
                  <a:gd name="connsiteY56" fmla="*/ 5574 h 84262"/>
                  <a:gd name="connsiteX57" fmla="*/ 40412 w 86244"/>
                  <a:gd name="connsiteY57" fmla="*/ 4742 h 84262"/>
                  <a:gd name="connsiteX58" fmla="*/ 42421 w 86244"/>
                  <a:gd name="connsiteY58" fmla="*/ 4101 h 84262"/>
                  <a:gd name="connsiteX59" fmla="*/ 46447 w 86244"/>
                  <a:gd name="connsiteY59" fmla="*/ 2846 h 84262"/>
                  <a:gd name="connsiteX60" fmla="*/ 50543 w 86244"/>
                  <a:gd name="connsiteY60" fmla="*/ 1920 h 84262"/>
                  <a:gd name="connsiteX61" fmla="*/ 54656 w 86244"/>
                  <a:gd name="connsiteY61" fmla="*/ 1106 h 84262"/>
                  <a:gd name="connsiteX62" fmla="*/ 58813 w 86244"/>
                  <a:gd name="connsiteY62" fmla="*/ 612 h 84262"/>
                  <a:gd name="connsiteX63" fmla="*/ 67134 w 86244"/>
                  <a:gd name="connsiteY63" fmla="*/ 40 h 84262"/>
                  <a:gd name="connsiteX64" fmla="*/ 75455 w 86244"/>
                  <a:gd name="connsiteY64" fmla="*/ 110 h 84262"/>
                  <a:gd name="connsiteX65" fmla="*/ 83742 w 86244"/>
                  <a:gd name="connsiteY65" fmla="*/ 725 h 84262"/>
                  <a:gd name="connsiteX66" fmla="*/ 85994 w 86244"/>
                  <a:gd name="connsiteY66" fmla="*/ 3071 h 84262"/>
                  <a:gd name="connsiteX67" fmla="*/ 85994 w 86244"/>
                  <a:gd name="connsiteY67" fmla="*/ 3140 h 84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6244" h="84262">
                    <a:moveTo>
                      <a:pt x="85976" y="3140"/>
                    </a:moveTo>
                    <a:lnTo>
                      <a:pt x="86245" y="11271"/>
                    </a:lnTo>
                    <a:cubicBezTo>
                      <a:pt x="86141" y="14068"/>
                      <a:pt x="86201" y="16900"/>
                      <a:pt x="85994" y="19653"/>
                    </a:cubicBezTo>
                    <a:cubicBezTo>
                      <a:pt x="85682" y="22424"/>
                      <a:pt x="85621" y="25238"/>
                      <a:pt x="85067" y="27957"/>
                    </a:cubicBezTo>
                    <a:lnTo>
                      <a:pt x="84392" y="32105"/>
                    </a:lnTo>
                    <a:cubicBezTo>
                      <a:pt x="84166" y="33473"/>
                      <a:pt x="83734" y="34815"/>
                      <a:pt x="83422" y="36166"/>
                    </a:cubicBezTo>
                    <a:cubicBezTo>
                      <a:pt x="83058" y="37526"/>
                      <a:pt x="82790" y="38885"/>
                      <a:pt x="82322" y="40227"/>
                    </a:cubicBezTo>
                    <a:lnTo>
                      <a:pt x="80893" y="44202"/>
                    </a:lnTo>
                    <a:cubicBezTo>
                      <a:pt x="80668" y="44860"/>
                      <a:pt x="80434" y="45509"/>
                      <a:pt x="80183" y="46176"/>
                    </a:cubicBezTo>
                    <a:lnTo>
                      <a:pt x="79274" y="48098"/>
                    </a:lnTo>
                    <a:lnTo>
                      <a:pt x="77456" y="51917"/>
                    </a:lnTo>
                    <a:cubicBezTo>
                      <a:pt x="76754" y="53155"/>
                      <a:pt x="75975" y="54333"/>
                      <a:pt x="75239" y="55563"/>
                    </a:cubicBezTo>
                    <a:lnTo>
                      <a:pt x="74122" y="57364"/>
                    </a:lnTo>
                    <a:cubicBezTo>
                      <a:pt x="73992" y="57545"/>
                      <a:pt x="74001" y="57563"/>
                      <a:pt x="73767" y="57892"/>
                    </a:cubicBezTo>
                    <a:lnTo>
                      <a:pt x="73464" y="58299"/>
                    </a:lnTo>
                    <a:lnTo>
                      <a:pt x="72849" y="59113"/>
                    </a:lnTo>
                    <a:lnTo>
                      <a:pt x="70373" y="62343"/>
                    </a:lnTo>
                    <a:lnTo>
                      <a:pt x="67472" y="65572"/>
                    </a:lnTo>
                    <a:cubicBezTo>
                      <a:pt x="66528" y="66672"/>
                      <a:pt x="65446" y="67555"/>
                      <a:pt x="64406" y="68551"/>
                    </a:cubicBezTo>
                    <a:cubicBezTo>
                      <a:pt x="63402" y="69530"/>
                      <a:pt x="62354" y="70482"/>
                      <a:pt x="61203" y="71322"/>
                    </a:cubicBezTo>
                    <a:cubicBezTo>
                      <a:pt x="59012" y="73141"/>
                      <a:pt x="56613" y="74673"/>
                      <a:pt x="54215" y="76197"/>
                    </a:cubicBezTo>
                    <a:lnTo>
                      <a:pt x="50422" y="78206"/>
                    </a:lnTo>
                    <a:cubicBezTo>
                      <a:pt x="49158" y="78864"/>
                      <a:pt x="47816" y="79358"/>
                      <a:pt x="46517" y="79929"/>
                    </a:cubicBezTo>
                    <a:cubicBezTo>
                      <a:pt x="45218" y="80527"/>
                      <a:pt x="43832" y="80908"/>
                      <a:pt x="42482" y="81384"/>
                    </a:cubicBezTo>
                    <a:cubicBezTo>
                      <a:pt x="41148" y="81869"/>
                      <a:pt x="39763" y="82224"/>
                      <a:pt x="38369" y="82536"/>
                    </a:cubicBezTo>
                    <a:cubicBezTo>
                      <a:pt x="36974" y="82891"/>
                      <a:pt x="35580" y="83228"/>
                      <a:pt x="34177" y="83402"/>
                    </a:cubicBezTo>
                    <a:cubicBezTo>
                      <a:pt x="32757" y="83618"/>
                      <a:pt x="31355" y="83904"/>
                      <a:pt x="29926" y="83973"/>
                    </a:cubicBezTo>
                    <a:cubicBezTo>
                      <a:pt x="27086" y="84276"/>
                      <a:pt x="24237" y="84311"/>
                      <a:pt x="21379" y="84215"/>
                    </a:cubicBezTo>
                    <a:cubicBezTo>
                      <a:pt x="19959" y="84085"/>
                      <a:pt x="18522" y="84060"/>
                      <a:pt x="17102" y="83886"/>
                    </a:cubicBezTo>
                    <a:cubicBezTo>
                      <a:pt x="15699" y="83687"/>
                      <a:pt x="14270" y="83497"/>
                      <a:pt x="12859" y="83263"/>
                    </a:cubicBezTo>
                    <a:lnTo>
                      <a:pt x="8668" y="82336"/>
                    </a:lnTo>
                    <a:lnTo>
                      <a:pt x="4537" y="81116"/>
                    </a:lnTo>
                    <a:cubicBezTo>
                      <a:pt x="3446" y="80795"/>
                      <a:pt x="2658" y="79912"/>
                      <a:pt x="2416" y="78899"/>
                    </a:cubicBezTo>
                    <a:lnTo>
                      <a:pt x="1351" y="74742"/>
                    </a:lnTo>
                    <a:lnTo>
                      <a:pt x="597" y="70499"/>
                    </a:lnTo>
                    <a:cubicBezTo>
                      <a:pt x="416" y="69097"/>
                      <a:pt x="312" y="67659"/>
                      <a:pt x="147" y="66239"/>
                    </a:cubicBezTo>
                    <a:cubicBezTo>
                      <a:pt x="35" y="64810"/>
                      <a:pt x="43" y="63382"/>
                      <a:pt x="0" y="61936"/>
                    </a:cubicBezTo>
                    <a:cubicBezTo>
                      <a:pt x="26" y="59087"/>
                      <a:pt x="182" y="56229"/>
                      <a:pt x="597" y="53415"/>
                    </a:cubicBezTo>
                    <a:cubicBezTo>
                      <a:pt x="736" y="51986"/>
                      <a:pt x="1065" y="50592"/>
                      <a:pt x="1334" y="49198"/>
                    </a:cubicBezTo>
                    <a:cubicBezTo>
                      <a:pt x="1585" y="47778"/>
                      <a:pt x="1957" y="46410"/>
                      <a:pt x="2364" y="45050"/>
                    </a:cubicBezTo>
                    <a:cubicBezTo>
                      <a:pt x="2745" y="43665"/>
                      <a:pt x="3152" y="42297"/>
                      <a:pt x="3706" y="40963"/>
                    </a:cubicBezTo>
                    <a:cubicBezTo>
                      <a:pt x="4226" y="39647"/>
                      <a:pt x="4641" y="38262"/>
                      <a:pt x="5308" y="37006"/>
                    </a:cubicBezTo>
                    <a:cubicBezTo>
                      <a:pt x="5940" y="35742"/>
                      <a:pt x="6494" y="34408"/>
                      <a:pt x="7204" y="33170"/>
                    </a:cubicBezTo>
                    <a:lnTo>
                      <a:pt x="9369" y="29473"/>
                    </a:lnTo>
                    <a:cubicBezTo>
                      <a:pt x="10997" y="27135"/>
                      <a:pt x="12616" y="24806"/>
                      <a:pt x="14521" y="22684"/>
                    </a:cubicBezTo>
                    <a:cubicBezTo>
                      <a:pt x="15413" y="21576"/>
                      <a:pt x="16418" y="20580"/>
                      <a:pt x="17439" y="19584"/>
                    </a:cubicBezTo>
                    <a:cubicBezTo>
                      <a:pt x="18461" y="18623"/>
                      <a:pt x="19405" y="17540"/>
                      <a:pt x="20522" y="16657"/>
                    </a:cubicBezTo>
                    <a:lnTo>
                      <a:pt x="23778" y="13947"/>
                    </a:lnTo>
                    <a:lnTo>
                      <a:pt x="27242" y="11522"/>
                    </a:lnTo>
                    <a:lnTo>
                      <a:pt x="28107" y="10925"/>
                    </a:lnTo>
                    <a:lnTo>
                      <a:pt x="28549" y="10622"/>
                    </a:lnTo>
                    <a:lnTo>
                      <a:pt x="28783" y="10466"/>
                    </a:lnTo>
                    <a:lnTo>
                      <a:pt x="28887" y="10414"/>
                    </a:lnTo>
                    <a:lnTo>
                      <a:pt x="29121" y="10275"/>
                    </a:lnTo>
                    <a:lnTo>
                      <a:pt x="30878" y="9280"/>
                    </a:lnTo>
                    <a:cubicBezTo>
                      <a:pt x="32082" y="8622"/>
                      <a:pt x="33225" y="7946"/>
                      <a:pt x="34446" y="7297"/>
                    </a:cubicBezTo>
                    <a:lnTo>
                      <a:pt x="38420" y="5574"/>
                    </a:lnTo>
                    <a:lnTo>
                      <a:pt x="40412" y="4742"/>
                    </a:lnTo>
                    <a:cubicBezTo>
                      <a:pt x="41079" y="4508"/>
                      <a:pt x="41763" y="4309"/>
                      <a:pt x="42421" y="4101"/>
                    </a:cubicBezTo>
                    <a:lnTo>
                      <a:pt x="46447" y="2846"/>
                    </a:lnTo>
                    <a:cubicBezTo>
                      <a:pt x="47798" y="2439"/>
                      <a:pt x="49175" y="2223"/>
                      <a:pt x="50543" y="1920"/>
                    </a:cubicBezTo>
                    <a:cubicBezTo>
                      <a:pt x="51911" y="1668"/>
                      <a:pt x="53279" y="1279"/>
                      <a:pt x="54656" y="1106"/>
                    </a:cubicBezTo>
                    <a:lnTo>
                      <a:pt x="58813" y="612"/>
                    </a:lnTo>
                    <a:cubicBezTo>
                      <a:pt x="61566" y="144"/>
                      <a:pt x="64363" y="205"/>
                      <a:pt x="67134" y="40"/>
                    </a:cubicBezTo>
                    <a:cubicBezTo>
                      <a:pt x="69914" y="-81"/>
                      <a:pt x="72685" y="110"/>
                      <a:pt x="75455" y="110"/>
                    </a:cubicBezTo>
                    <a:lnTo>
                      <a:pt x="83742" y="725"/>
                    </a:lnTo>
                    <a:cubicBezTo>
                      <a:pt x="84989" y="837"/>
                      <a:pt x="85950" y="1833"/>
                      <a:pt x="85994" y="3071"/>
                    </a:cubicBezTo>
                    <a:lnTo>
                      <a:pt x="85994" y="3140"/>
                    </a:lnTo>
                    <a:close/>
                  </a:path>
                </a:pathLst>
              </a:custGeom>
              <a:grpFill/>
              <a:ln w="8653" cap="flat">
                <a:noFill/>
                <a:prstDash val="solid"/>
                <a:miter/>
              </a:ln>
            </p:spPr>
            <p:txBody>
              <a:bodyPr rtlCol="0" anchor="ctr"/>
              <a:lstStyle/>
              <a:p>
                <a:endParaRPr lang="en-IN" dirty="0"/>
              </a:p>
            </p:txBody>
          </p:sp>
          <p:sp>
            <p:nvSpPr>
              <p:cNvPr id="615" name="Freeform: Shape 614">
                <a:extLst>
                  <a:ext uri="{FF2B5EF4-FFF2-40B4-BE49-F238E27FC236}">
                    <a16:creationId xmlns:a16="http://schemas.microsoft.com/office/drawing/2014/main" id="{623A2EA3-ECB0-4CFB-8479-CBA9EAB8AEA4}"/>
                  </a:ext>
                </a:extLst>
              </p:cNvPr>
              <p:cNvSpPr/>
              <p:nvPr/>
            </p:nvSpPr>
            <p:spPr>
              <a:xfrm>
                <a:off x="-436329" y="3220021"/>
                <a:ext cx="102308" cy="73899"/>
              </a:xfrm>
              <a:custGeom>
                <a:avLst/>
                <a:gdLst>
                  <a:gd name="connsiteX0" fmla="*/ 102201 w 102308"/>
                  <a:gd name="connsiteY0" fmla="*/ 11941 h 73899"/>
                  <a:gd name="connsiteX1" fmla="*/ 100062 w 102308"/>
                  <a:gd name="connsiteY1" fmla="*/ 19803 h 73899"/>
                  <a:gd name="connsiteX2" fmla="*/ 97335 w 102308"/>
                  <a:gd name="connsiteY2" fmla="*/ 27735 h 73899"/>
                  <a:gd name="connsiteX3" fmla="*/ 94027 w 102308"/>
                  <a:gd name="connsiteY3" fmla="*/ 35398 h 73899"/>
                  <a:gd name="connsiteX4" fmla="*/ 92156 w 102308"/>
                  <a:gd name="connsiteY4" fmla="*/ 39139 h 73899"/>
                  <a:gd name="connsiteX5" fmla="*/ 90026 w 102308"/>
                  <a:gd name="connsiteY5" fmla="*/ 42741 h 73899"/>
                  <a:gd name="connsiteX6" fmla="*/ 87775 w 102308"/>
                  <a:gd name="connsiteY6" fmla="*/ 46292 h 73899"/>
                  <a:gd name="connsiteX7" fmla="*/ 85246 w 102308"/>
                  <a:gd name="connsiteY7" fmla="*/ 49660 h 73899"/>
                  <a:gd name="connsiteX8" fmla="*/ 83982 w 102308"/>
                  <a:gd name="connsiteY8" fmla="*/ 51366 h 73899"/>
                  <a:gd name="connsiteX9" fmla="*/ 82545 w 102308"/>
                  <a:gd name="connsiteY9" fmla="*/ 52925 h 73899"/>
                  <a:gd name="connsiteX10" fmla="*/ 79670 w 102308"/>
                  <a:gd name="connsiteY10" fmla="*/ 56033 h 73899"/>
                  <a:gd name="connsiteX11" fmla="*/ 76492 w 102308"/>
                  <a:gd name="connsiteY11" fmla="*/ 58856 h 73899"/>
                  <a:gd name="connsiteX12" fmla="*/ 74882 w 102308"/>
                  <a:gd name="connsiteY12" fmla="*/ 60241 h 73899"/>
                  <a:gd name="connsiteX13" fmla="*/ 74388 w 102308"/>
                  <a:gd name="connsiteY13" fmla="*/ 60649 h 73899"/>
                  <a:gd name="connsiteX14" fmla="*/ 73973 w 102308"/>
                  <a:gd name="connsiteY14" fmla="*/ 60960 h 73899"/>
                  <a:gd name="connsiteX15" fmla="*/ 73141 w 102308"/>
                  <a:gd name="connsiteY15" fmla="*/ 61540 h 73899"/>
                  <a:gd name="connsiteX16" fmla="*/ 69825 w 102308"/>
                  <a:gd name="connsiteY16" fmla="*/ 63896 h 73899"/>
                  <a:gd name="connsiteX17" fmla="*/ 66101 w 102308"/>
                  <a:gd name="connsiteY17" fmla="*/ 66104 h 73899"/>
                  <a:gd name="connsiteX18" fmla="*/ 62309 w 102308"/>
                  <a:gd name="connsiteY18" fmla="*/ 68069 h 73899"/>
                  <a:gd name="connsiteX19" fmla="*/ 58395 w 102308"/>
                  <a:gd name="connsiteY19" fmla="*/ 69758 h 73899"/>
                  <a:gd name="connsiteX20" fmla="*/ 50272 w 102308"/>
                  <a:gd name="connsiteY20" fmla="*/ 72356 h 73899"/>
                  <a:gd name="connsiteX21" fmla="*/ 46073 w 102308"/>
                  <a:gd name="connsiteY21" fmla="*/ 73178 h 73899"/>
                  <a:gd name="connsiteX22" fmla="*/ 41838 w 102308"/>
                  <a:gd name="connsiteY22" fmla="*/ 73672 h 73899"/>
                  <a:gd name="connsiteX23" fmla="*/ 37561 w 102308"/>
                  <a:gd name="connsiteY23" fmla="*/ 73871 h 73899"/>
                  <a:gd name="connsiteX24" fmla="*/ 33283 w 102308"/>
                  <a:gd name="connsiteY24" fmla="*/ 73750 h 73899"/>
                  <a:gd name="connsiteX25" fmla="*/ 29032 w 102308"/>
                  <a:gd name="connsiteY25" fmla="*/ 73360 h 73899"/>
                  <a:gd name="connsiteX26" fmla="*/ 24806 w 102308"/>
                  <a:gd name="connsiteY26" fmla="*/ 72650 h 73899"/>
                  <a:gd name="connsiteX27" fmla="*/ 16545 w 102308"/>
                  <a:gd name="connsiteY27" fmla="*/ 70347 h 73899"/>
                  <a:gd name="connsiteX28" fmla="*/ 12562 w 102308"/>
                  <a:gd name="connsiteY28" fmla="*/ 68771 h 73899"/>
                  <a:gd name="connsiteX29" fmla="*/ 8700 w 102308"/>
                  <a:gd name="connsiteY29" fmla="*/ 66909 h 73899"/>
                  <a:gd name="connsiteX30" fmla="*/ 4960 w 102308"/>
                  <a:gd name="connsiteY30" fmla="*/ 64796 h 73899"/>
                  <a:gd name="connsiteX31" fmla="*/ 1357 w 102308"/>
                  <a:gd name="connsiteY31" fmla="*/ 62415 h 73899"/>
                  <a:gd name="connsiteX32" fmla="*/ 6 w 102308"/>
                  <a:gd name="connsiteY32" fmla="*/ 59687 h 73899"/>
                  <a:gd name="connsiteX33" fmla="*/ 206 w 102308"/>
                  <a:gd name="connsiteY33" fmla="*/ 55384 h 73899"/>
                  <a:gd name="connsiteX34" fmla="*/ 751 w 102308"/>
                  <a:gd name="connsiteY34" fmla="*/ 51123 h 73899"/>
                  <a:gd name="connsiteX35" fmla="*/ 1565 w 102308"/>
                  <a:gd name="connsiteY35" fmla="*/ 46915 h 73899"/>
                  <a:gd name="connsiteX36" fmla="*/ 2708 w 102308"/>
                  <a:gd name="connsiteY36" fmla="*/ 42759 h 73899"/>
                  <a:gd name="connsiteX37" fmla="*/ 5782 w 102308"/>
                  <a:gd name="connsiteY37" fmla="*/ 34784 h 73899"/>
                  <a:gd name="connsiteX38" fmla="*/ 7739 w 102308"/>
                  <a:gd name="connsiteY38" fmla="*/ 30991 h 73899"/>
                  <a:gd name="connsiteX39" fmla="*/ 9947 w 102308"/>
                  <a:gd name="connsiteY39" fmla="*/ 27302 h 73899"/>
                  <a:gd name="connsiteX40" fmla="*/ 12415 w 102308"/>
                  <a:gd name="connsiteY40" fmla="*/ 23821 h 73899"/>
                  <a:gd name="connsiteX41" fmla="*/ 15125 w 102308"/>
                  <a:gd name="connsiteY41" fmla="*/ 20505 h 73899"/>
                  <a:gd name="connsiteX42" fmla="*/ 18061 w 102308"/>
                  <a:gd name="connsiteY42" fmla="*/ 17414 h 73899"/>
                  <a:gd name="connsiteX43" fmla="*/ 21221 w 102308"/>
                  <a:gd name="connsiteY43" fmla="*/ 14521 h 73899"/>
                  <a:gd name="connsiteX44" fmla="*/ 28148 w 102308"/>
                  <a:gd name="connsiteY44" fmla="*/ 9542 h 73899"/>
                  <a:gd name="connsiteX45" fmla="*/ 31855 w 102308"/>
                  <a:gd name="connsiteY45" fmla="*/ 7438 h 73899"/>
                  <a:gd name="connsiteX46" fmla="*/ 35656 w 102308"/>
                  <a:gd name="connsiteY46" fmla="*/ 5559 h 73899"/>
                  <a:gd name="connsiteX47" fmla="*/ 39570 w 102308"/>
                  <a:gd name="connsiteY47" fmla="*/ 3923 h 73899"/>
                  <a:gd name="connsiteX48" fmla="*/ 43596 w 102308"/>
                  <a:gd name="connsiteY48" fmla="*/ 2624 h 73899"/>
                  <a:gd name="connsiteX49" fmla="*/ 44592 w 102308"/>
                  <a:gd name="connsiteY49" fmla="*/ 2321 h 73899"/>
                  <a:gd name="connsiteX50" fmla="*/ 45103 w 102308"/>
                  <a:gd name="connsiteY50" fmla="*/ 2148 h 73899"/>
                  <a:gd name="connsiteX51" fmla="*/ 45372 w 102308"/>
                  <a:gd name="connsiteY51" fmla="*/ 2078 h 73899"/>
                  <a:gd name="connsiteX52" fmla="*/ 45493 w 102308"/>
                  <a:gd name="connsiteY52" fmla="*/ 2052 h 73899"/>
                  <a:gd name="connsiteX53" fmla="*/ 45753 w 102308"/>
                  <a:gd name="connsiteY53" fmla="*/ 1992 h 73899"/>
                  <a:gd name="connsiteX54" fmla="*/ 47735 w 102308"/>
                  <a:gd name="connsiteY54" fmla="*/ 1550 h 73899"/>
                  <a:gd name="connsiteX55" fmla="*/ 51727 w 102308"/>
                  <a:gd name="connsiteY55" fmla="*/ 710 h 73899"/>
                  <a:gd name="connsiteX56" fmla="*/ 56022 w 102308"/>
                  <a:gd name="connsiteY56" fmla="*/ 251 h 73899"/>
                  <a:gd name="connsiteX57" fmla="*/ 58178 w 102308"/>
                  <a:gd name="connsiteY57" fmla="*/ 43 h 73899"/>
                  <a:gd name="connsiteX58" fmla="*/ 60291 w 102308"/>
                  <a:gd name="connsiteY58" fmla="*/ 9 h 73899"/>
                  <a:gd name="connsiteX59" fmla="*/ 64499 w 102308"/>
                  <a:gd name="connsiteY59" fmla="*/ 0 h 73899"/>
                  <a:gd name="connsiteX60" fmla="*/ 68682 w 102308"/>
                  <a:gd name="connsiteY60" fmla="*/ 312 h 73899"/>
                  <a:gd name="connsiteX61" fmla="*/ 72855 w 102308"/>
                  <a:gd name="connsiteY61" fmla="*/ 771 h 73899"/>
                  <a:gd name="connsiteX62" fmla="*/ 76977 w 102308"/>
                  <a:gd name="connsiteY62" fmla="*/ 1498 h 73899"/>
                  <a:gd name="connsiteX63" fmla="*/ 85099 w 102308"/>
                  <a:gd name="connsiteY63" fmla="*/ 3412 h 73899"/>
                  <a:gd name="connsiteX64" fmla="*/ 93031 w 102308"/>
                  <a:gd name="connsiteY64" fmla="*/ 5932 h 73899"/>
                  <a:gd name="connsiteX65" fmla="*/ 100764 w 102308"/>
                  <a:gd name="connsiteY65" fmla="*/ 8971 h 73899"/>
                  <a:gd name="connsiteX66" fmla="*/ 102227 w 102308"/>
                  <a:gd name="connsiteY66" fmla="*/ 11863 h 73899"/>
                  <a:gd name="connsiteX67" fmla="*/ 102201 w 102308"/>
                  <a:gd name="connsiteY67" fmla="*/ 11941 h 73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02308" h="73899">
                    <a:moveTo>
                      <a:pt x="102201" y="11941"/>
                    </a:moveTo>
                    <a:lnTo>
                      <a:pt x="100062" y="19803"/>
                    </a:lnTo>
                    <a:cubicBezTo>
                      <a:pt x="99144" y="22436"/>
                      <a:pt x="98374" y="25155"/>
                      <a:pt x="97335" y="27735"/>
                    </a:cubicBezTo>
                    <a:cubicBezTo>
                      <a:pt x="96244" y="30290"/>
                      <a:pt x="95378" y="32931"/>
                      <a:pt x="94027" y="35398"/>
                    </a:cubicBezTo>
                    <a:lnTo>
                      <a:pt x="92156" y="39139"/>
                    </a:lnTo>
                    <a:cubicBezTo>
                      <a:pt x="91542" y="40403"/>
                      <a:pt x="90728" y="41546"/>
                      <a:pt x="90026" y="42741"/>
                    </a:cubicBezTo>
                    <a:cubicBezTo>
                      <a:pt x="89273" y="43936"/>
                      <a:pt x="88615" y="45175"/>
                      <a:pt x="87775" y="46292"/>
                    </a:cubicBezTo>
                    <a:lnTo>
                      <a:pt x="85246" y="49660"/>
                    </a:lnTo>
                    <a:cubicBezTo>
                      <a:pt x="84831" y="50232"/>
                      <a:pt x="84433" y="50820"/>
                      <a:pt x="83982" y="51366"/>
                    </a:cubicBezTo>
                    <a:lnTo>
                      <a:pt x="82545" y="52925"/>
                    </a:lnTo>
                    <a:lnTo>
                      <a:pt x="79670" y="56033"/>
                    </a:lnTo>
                    <a:cubicBezTo>
                      <a:pt x="78648" y="57003"/>
                      <a:pt x="77549" y="57912"/>
                      <a:pt x="76492" y="58856"/>
                    </a:cubicBezTo>
                    <a:lnTo>
                      <a:pt x="74882" y="60241"/>
                    </a:lnTo>
                    <a:cubicBezTo>
                      <a:pt x="74700" y="60397"/>
                      <a:pt x="74700" y="60423"/>
                      <a:pt x="74388" y="60649"/>
                    </a:cubicBezTo>
                    <a:lnTo>
                      <a:pt x="73973" y="60960"/>
                    </a:lnTo>
                    <a:lnTo>
                      <a:pt x="73141" y="61540"/>
                    </a:lnTo>
                    <a:lnTo>
                      <a:pt x="69825" y="63896"/>
                    </a:lnTo>
                    <a:lnTo>
                      <a:pt x="66101" y="66104"/>
                    </a:lnTo>
                    <a:cubicBezTo>
                      <a:pt x="64863" y="66900"/>
                      <a:pt x="63582" y="67428"/>
                      <a:pt x="62309" y="68069"/>
                    </a:cubicBezTo>
                    <a:cubicBezTo>
                      <a:pt x="61027" y="68710"/>
                      <a:pt x="59737" y="69325"/>
                      <a:pt x="58395" y="69758"/>
                    </a:cubicBezTo>
                    <a:cubicBezTo>
                      <a:pt x="55771" y="70875"/>
                      <a:pt x="53026" y="71620"/>
                      <a:pt x="50272" y="72356"/>
                    </a:cubicBezTo>
                    <a:lnTo>
                      <a:pt x="46073" y="73178"/>
                    </a:lnTo>
                    <a:cubicBezTo>
                      <a:pt x="44687" y="73429"/>
                      <a:pt x="43250" y="73498"/>
                      <a:pt x="41838" y="73672"/>
                    </a:cubicBezTo>
                    <a:cubicBezTo>
                      <a:pt x="40410" y="73888"/>
                      <a:pt x="38990" y="73827"/>
                      <a:pt x="37561" y="73871"/>
                    </a:cubicBezTo>
                    <a:cubicBezTo>
                      <a:pt x="36132" y="73949"/>
                      <a:pt x="34721" y="73854"/>
                      <a:pt x="33283" y="73750"/>
                    </a:cubicBezTo>
                    <a:cubicBezTo>
                      <a:pt x="31863" y="73689"/>
                      <a:pt x="30435" y="73576"/>
                      <a:pt x="29032" y="73360"/>
                    </a:cubicBezTo>
                    <a:cubicBezTo>
                      <a:pt x="27620" y="73126"/>
                      <a:pt x="26192" y="72988"/>
                      <a:pt x="24806" y="72650"/>
                    </a:cubicBezTo>
                    <a:cubicBezTo>
                      <a:pt x="22009" y="72096"/>
                      <a:pt x="19247" y="71282"/>
                      <a:pt x="16545" y="70347"/>
                    </a:cubicBezTo>
                    <a:cubicBezTo>
                      <a:pt x="15229" y="69810"/>
                      <a:pt x="13870" y="69342"/>
                      <a:pt x="12562" y="68771"/>
                    </a:cubicBezTo>
                    <a:cubicBezTo>
                      <a:pt x="11281" y="68147"/>
                      <a:pt x="9964" y="67567"/>
                      <a:pt x="8700" y="66909"/>
                    </a:cubicBezTo>
                    <a:lnTo>
                      <a:pt x="4960" y="64796"/>
                    </a:lnTo>
                    <a:lnTo>
                      <a:pt x="1357" y="62415"/>
                    </a:lnTo>
                    <a:cubicBezTo>
                      <a:pt x="431" y="61783"/>
                      <a:pt x="-63" y="60726"/>
                      <a:pt x="6" y="59687"/>
                    </a:cubicBezTo>
                    <a:lnTo>
                      <a:pt x="206" y="55384"/>
                    </a:lnTo>
                    <a:lnTo>
                      <a:pt x="751" y="51123"/>
                    </a:lnTo>
                    <a:cubicBezTo>
                      <a:pt x="985" y="49695"/>
                      <a:pt x="1297" y="48318"/>
                      <a:pt x="1565" y="46915"/>
                    </a:cubicBezTo>
                    <a:cubicBezTo>
                      <a:pt x="1894" y="45512"/>
                      <a:pt x="2319" y="44144"/>
                      <a:pt x="2708" y="42759"/>
                    </a:cubicBezTo>
                    <a:cubicBezTo>
                      <a:pt x="3557" y="40048"/>
                      <a:pt x="4552" y="37364"/>
                      <a:pt x="5782" y="34784"/>
                    </a:cubicBezTo>
                    <a:cubicBezTo>
                      <a:pt x="6328" y="33476"/>
                      <a:pt x="7046" y="32238"/>
                      <a:pt x="7739" y="30991"/>
                    </a:cubicBezTo>
                    <a:cubicBezTo>
                      <a:pt x="8380" y="29718"/>
                      <a:pt x="9142" y="28506"/>
                      <a:pt x="9947" y="27302"/>
                    </a:cubicBezTo>
                    <a:cubicBezTo>
                      <a:pt x="10718" y="26107"/>
                      <a:pt x="11506" y="24930"/>
                      <a:pt x="12415" y="23821"/>
                    </a:cubicBezTo>
                    <a:cubicBezTo>
                      <a:pt x="13307" y="22704"/>
                      <a:pt x="14112" y="21527"/>
                      <a:pt x="15125" y="20505"/>
                    </a:cubicBezTo>
                    <a:cubicBezTo>
                      <a:pt x="16121" y="19483"/>
                      <a:pt x="17030" y="18366"/>
                      <a:pt x="18061" y="17414"/>
                    </a:cubicBezTo>
                    <a:lnTo>
                      <a:pt x="21221" y="14521"/>
                    </a:lnTo>
                    <a:cubicBezTo>
                      <a:pt x="23464" y="12764"/>
                      <a:pt x="25707" y="10988"/>
                      <a:pt x="28148" y="9542"/>
                    </a:cubicBezTo>
                    <a:cubicBezTo>
                      <a:pt x="29335" y="8737"/>
                      <a:pt x="30573" y="8070"/>
                      <a:pt x="31855" y="7438"/>
                    </a:cubicBezTo>
                    <a:cubicBezTo>
                      <a:pt x="33119" y="6806"/>
                      <a:pt x="34340" y="6070"/>
                      <a:pt x="35656" y="5559"/>
                    </a:cubicBezTo>
                    <a:lnTo>
                      <a:pt x="39570" y="3923"/>
                    </a:lnTo>
                    <a:lnTo>
                      <a:pt x="43596" y="2624"/>
                    </a:lnTo>
                    <a:lnTo>
                      <a:pt x="44592" y="2321"/>
                    </a:lnTo>
                    <a:lnTo>
                      <a:pt x="45103" y="2148"/>
                    </a:lnTo>
                    <a:lnTo>
                      <a:pt x="45372" y="2078"/>
                    </a:lnTo>
                    <a:lnTo>
                      <a:pt x="45493" y="2052"/>
                    </a:lnTo>
                    <a:lnTo>
                      <a:pt x="45753" y="1992"/>
                    </a:lnTo>
                    <a:lnTo>
                      <a:pt x="47735" y="1550"/>
                    </a:lnTo>
                    <a:cubicBezTo>
                      <a:pt x="49060" y="1282"/>
                      <a:pt x="50376" y="970"/>
                      <a:pt x="51727" y="710"/>
                    </a:cubicBezTo>
                    <a:lnTo>
                      <a:pt x="56022" y="251"/>
                    </a:lnTo>
                    <a:lnTo>
                      <a:pt x="58178" y="43"/>
                    </a:lnTo>
                    <a:cubicBezTo>
                      <a:pt x="58888" y="0"/>
                      <a:pt x="59590" y="26"/>
                      <a:pt x="60291" y="9"/>
                    </a:cubicBezTo>
                    <a:lnTo>
                      <a:pt x="64499" y="0"/>
                    </a:lnTo>
                    <a:cubicBezTo>
                      <a:pt x="65902" y="17"/>
                      <a:pt x="67296" y="208"/>
                      <a:pt x="68682" y="312"/>
                    </a:cubicBezTo>
                    <a:cubicBezTo>
                      <a:pt x="70067" y="468"/>
                      <a:pt x="71470" y="494"/>
                      <a:pt x="72855" y="771"/>
                    </a:cubicBezTo>
                    <a:lnTo>
                      <a:pt x="76977" y="1498"/>
                    </a:lnTo>
                    <a:cubicBezTo>
                      <a:pt x="79748" y="1870"/>
                      <a:pt x="82380" y="2780"/>
                      <a:pt x="85099" y="3412"/>
                    </a:cubicBezTo>
                    <a:cubicBezTo>
                      <a:pt x="87784" y="4131"/>
                      <a:pt x="90373" y="5100"/>
                      <a:pt x="93031" y="5932"/>
                    </a:cubicBezTo>
                    <a:lnTo>
                      <a:pt x="100764" y="8971"/>
                    </a:lnTo>
                    <a:cubicBezTo>
                      <a:pt x="101933" y="9439"/>
                      <a:pt x="102539" y="10685"/>
                      <a:pt x="102227" y="11863"/>
                    </a:cubicBezTo>
                    <a:lnTo>
                      <a:pt x="102201" y="11941"/>
                    </a:lnTo>
                    <a:close/>
                  </a:path>
                </a:pathLst>
              </a:custGeom>
              <a:grpFill/>
              <a:ln w="8653" cap="flat">
                <a:noFill/>
                <a:prstDash val="solid"/>
                <a:miter/>
              </a:ln>
            </p:spPr>
            <p:txBody>
              <a:bodyPr rtlCol="0" anchor="ctr"/>
              <a:lstStyle/>
              <a:p>
                <a:endParaRPr lang="en-IN" dirty="0"/>
              </a:p>
            </p:txBody>
          </p:sp>
          <p:sp>
            <p:nvSpPr>
              <p:cNvPr id="616" name="Freeform: Shape 615">
                <a:extLst>
                  <a:ext uri="{FF2B5EF4-FFF2-40B4-BE49-F238E27FC236}">
                    <a16:creationId xmlns:a16="http://schemas.microsoft.com/office/drawing/2014/main" id="{EF187385-39F0-42D4-A357-88803D9BC6AE}"/>
                  </a:ext>
                </a:extLst>
              </p:cNvPr>
              <p:cNvSpPr/>
              <p:nvPr/>
            </p:nvSpPr>
            <p:spPr>
              <a:xfrm>
                <a:off x="-336014" y="3543897"/>
                <a:ext cx="112337" cy="68755"/>
              </a:xfrm>
              <a:custGeom>
                <a:avLst/>
                <a:gdLst>
                  <a:gd name="connsiteX0" fmla="*/ 111908 w 112337"/>
                  <a:gd name="connsiteY0" fmla="*/ 26228 h 68755"/>
                  <a:gd name="connsiteX1" fmla="*/ 107553 w 112337"/>
                  <a:gd name="connsiteY1" fmla="*/ 33095 h 68755"/>
                  <a:gd name="connsiteX2" fmla="*/ 102609 w 112337"/>
                  <a:gd name="connsiteY2" fmla="*/ 39892 h 68755"/>
                  <a:gd name="connsiteX3" fmla="*/ 97171 w 112337"/>
                  <a:gd name="connsiteY3" fmla="*/ 46222 h 68755"/>
                  <a:gd name="connsiteX4" fmla="*/ 94287 w 112337"/>
                  <a:gd name="connsiteY4" fmla="*/ 49244 h 68755"/>
                  <a:gd name="connsiteX5" fmla="*/ 91196 w 112337"/>
                  <a:gd name="connsiteY5" fmla="*/ 52076 h 68755"/>
                  <a:gd name="connsiteX6" fmla="*/ 88009 w 112337"/>
                  <a:gd name="connsiteY6" fmla="*/ 54803 h 68755"/>
                  <a:gd name="connsiteX7" fmla="*/ 84598 w 112337"/>
                  <a:gd name="connsiteY7" fmla="*/ 57289 h 68755"/>
                  <a:gd name="connsiteX8" fmla="*/ 82883 w 112337"/>
                  <a:gd name="connsiteY8" fmla="*/ 58509 h 68755"/>
                  <a:gd name="connsiteX9" fmla="*/ 81047 w 112337"/>
                  <a:gd name="connsiteY9" fmla="*/ 59583 h 68755"/>
                  <a:gd name="connsiteX10" fmla="*/ 77384 w 112337"/>
                  <a:gd name="connsiteY10" fmla="*/ 61705 h 68755"/>
                  <a:gd name="connsiteX11" fmla="*/ 73523 w 112337"/>
                  <a:gd name="connsiteY11" fmla="*/ 63463 h 68755"/>
                  <a:gd name="connsiteX12" fmla="*/ 71574 w 112337"/>
                  <a:gd name="connsiteY12" fmla="*/ 64328 h 68755"/>
                  <a:gd name="connsiteX13" fmla="*/ 70977 w 112337"/>
                  <a:gd name="connsiteY13" fmla="*/ 64571 h 68755"/>
                  <a:gd name="connsiteX14" fmla="*/ 70492 w 112337"/>
                  <a:gd name="connsiteY14" fmla="*/ 64735 h 68755"/>
                  <a:gd name="connsiteX15" fmla="*/ 69531 w 112337"/>
                  <a:gd name="connsiteY15" fmla="*/ 65056 h 68755"/>
                  <a:gd name="connsiteX16" fmla="*/ 65660 w 112337"/>
                  <a:gd name="connsiteY16" fmla="*/ 66337 h 68755"/>
                  <a:gd name="connsiteX17" fmla="*/ 61469 w 112337"/>
                  <a:gd name="connsiteY17" fmla="*/ 67350 h 68755"/>
                  <a:gd name="connsiteX18" fmla="*/ 57269 w 112337"/>
                  <a:gd name="connsiteY18" fmla="*/ 68078 h 68755"/>
                  <a:gd name="connsiteX19" fmla="*/ 53035 w 112337"/>
                  <a:gd name="connsiteY19" fmla="*/ 68571 h 68755"/>
                  <a:gd name="connsiteX20" fmla="*/ 44515 w 112337"/>
                  <a:gd name="connsiteY20" fmla="*/ 68667 h 68755"/>
                  <a:gd name="connsiteX21" fmla="*/ 40263 w 112337"/>
                  <a:gd name="connsiteY21" fmla="*/ 68182 h 68755"/>
                  <a:gd name="connsiteX22" fmla="*/ 36063 w 112337"/>
                  <a:gd name="connsiteY22" fmla="*/ 67420 h 68755"/>
                  <a:gd name="connsiteX23" fmla="*/ 31916 w 112337"/>
                  <a:gd name="connsiteY23" fmla="*/ 66355 h 68755"/>
                  <a:gd name="connsiteX24" fmla="*/ 27854 w 112337"/>
                  <a:gd name="connsiteY24" fmla="*/ 64987 h 68755"/>
                  <a:gd name="connsiteX25" fmla="*/ 23906 w 112337"/>
                  <a:gd name="connsiteY25" fmla="*/ 63350 h 68755"/>
                  <a:gd name="connsiteX26" fmla="*/ 20079 w 112337"/>
                  <a:gd name="connsiteY26" fmla="*/ 61419 h 68755"/>
                  <a:gd name="connsiteX27" fmla="*/ 12866 w 112337"/>
                  <a:gd name="connsiteY27" fmla="*/ 56786 h 68755"/>
                  <a:gd name="connsiteX28" fmla="*/ 9523 w 112337"/>
                  <a:gd name="connsiteY28" fmla="*/ 54128 h 68755"/>
                  <a:gd name="connsiteX29" fmla="*/ 6363 w 112337"/>
                  <a:gd name="connsiteY29" fmla="*/ 51201 h 68755"/>
                  <a:gd name="connsiteX30" fmla="*/ 3419 w 112337"/>
                  <a:gd name="connsiteY30" fmla="*/ 48084 h 68755"/>
                  <a:gd name="connsiteX31" fmla="*/ 708 w 112337"/>
                  <a:gd name="connsiteY31" fmla="*/ 44733 h 68755"/>
                  <a:gd name="connsiteX32" fmla="*/ 189 w 112337"/>
                  <a:gd name="connsiteY32" fmla="*/ 41711 h 68755"/>
                  <a:gd name="connsiteX33" fmla="*/ 1661 w 112337"/>
                  <a:gd name="connsiteY33" fmla="*/ 37667 h 68755"/>
                  <a:gd name="connsiteX34" fmla="*/ 3427 w 112337"/>
                  <a:gd name="connsiteY34" fmla="*/ 33745 h 68755"/>
                  <a:gd name="connsiteX35" fmla="*/ 5454 w 112337"/>
                  <a:gd name="connsiteY35" fmla="*/ 29952 h 68755"/>
                  <a:gd name="connsiteX36" fmla="*/ 7757 w 112337"/>
                  <a:gd name="connsiteY36" fmla="*/ 26341 h 68755"/>
                  <a:gd name="connsiteX37" fmla="*/ 13048 w 112337"/>
                  <a:gd name="connsiteY37" fmla="*/ 19613 h 68755"/>
                  <a:gd name="connsiteX38" fmla="*/ 16035 w 112337"/>
                  <a:gd name="connsiteY38" fmla="*/ 16556 h 68755"/>
                  <a:gd name="connsiteX39" fmla="*/ 19239 w 112337"/>
                  <a:gd name="connsiteY39" fmla="*/ 13690 h 68755"/>
                  <a:gd name="connsiteX40" fmla="*/ 22625 w 112337"/>
                  <a:gd name="connsiteY40" fmla="*/ 11084 h 68755"/>
                  <a:gd name="connsiteX41" fmla="*/ 26183 w 112337"/>
                  <a:gd name="connsiteY41" fmla="*/ 8720 h 68755"/>
                  <a:gd name="connsiteX42" fmla="*/ 29924 w 112337"/>
                  <a:gd name="connsiteY42" fmla="*/ 6616 h 68755"/>
                  <a:gd name="connsiteX43" fmla="*/ 33795 w 112337"/>
                  <a:gd name="connsiteY43" fmla="*/ 4789 h 68755"/>
                  <a:gd name="connsiteX44" fmla="*/ 41874 w 112337"/>
                  <a:gd name="connsiteY44" fmla="*/ 2078 h 68755"/>
                  <a:gd name="connsiteX45" fmla="*/ 46021 w 112337"/>
                  <a:gd name="connsiteY45" fmla="*/ 1152 h 68755"/>
                  <a:gd name="connsiteX46" fmla="*/ 50230 w 112337"/>
                  <a:gd name="connsiteY46" fmla="*/ 494 h 68755"/>
                  <a:gd name="connsiteX47" fmla="*/ 54438 w 112337"/>
                  <a:gd name="connsiteY47" fmla="*/ 87 h 68755"/>
                  <a:gd name="connsiteX48" fmla="*/ 58681 w 112337"/>
                  <a:gd name="connsiteY48" fmla="*/ 17 h 68755"/>
                  <a:gd name="connsiteX49" fmla="*/ 59720 w 112337"/>
                  <a:gd name="connsiteY49" fmla="*/ 0 h 68755"/>
                  <a:gd name="connsiteX50" fmla="*/ 60257 w 112337"/>
                  <a:gd name="connsiteY50" fmla="*/ 9 h 68755"/>
                  <a:gd name="connsiteX51" fmla="*/ 60534 w 112337"/>
                  <a:gd name="connsiteY51" fmla="*/ 9 h 68755"/>
                  <a:gd name="connsiteX52" fmla="*/ 60673 w 112337"/>
                  <a:gd name="connsiteY52" fmla="*/ 17 h 68755"/>
                  <a:gd name="connsiteX53" fmla="*/ 60915 w 112337"/>
                  <a:gd name="connsiteY53" fmla="*/ 52 h 68755"/>
                  <a:gd name="connsiteX54" fmla="*/ 62941 w 112337"/>
                  <a:gd name="connsiteY54" fmla="*/ 225 h 68755"/>
                  <a:gd name="connsiteX55" fmla="*/ 67002 w 112337"/>
                  <a:gd name="connsiteY55" fmla="*/ 589 h 68755"/>
                  <a:gd name="connsiteX56" fmla="*/ 71254 w 112337"/>
                  <a:gd name="connsiteY56" fmla="*/ 1429 h 68755"/>
                  <a:gd name="connsiteX57" fmla="*/ 73375 w 112337"/>
                  <a:gd name="connsiteY57" fmla="*/ 1862 h 68755"/>
                  <a:gd name="connsiteX58" fmla="*/ 75393 w 112337"/>
                  <a:gd name="connsiteY58" fmla="*/ 2450 h 68755"/>
                  <a:gd name="connsiteX59" fmla="*/ 79428 w 112337"/>
                  <a:gd name="connsiteY59" fmla="*/ 3697 h 68755"/>
                  <a:gd name="connsiteX60" fmla="*/ 83325 w 112337"/>
                  <a:gd name="connsiteY60" fmla="*/ 5239 h 68755"/>
                  <a:gd name="connsiteX61" fmla="*/ 87187 w 112337"/>
                  <a:gd name="connsiteY61" fmla="*/ 6893 h 68755"/>
                  <a:gd name="connsiteX62" fmla="*/ 90901 w 112337"/>
                  <a:gd name="connsiteY62" fmla="*/ 8806 h 68755"/>
                  <a:gd name="connsiteX63" fmla="*/ 98097 w 112337"/>
                  <a:gd name="connsiteY63" fmla="*/ 13015 h 68755"/>
                  <a:gd name="connsiteX64" fmla="*/ 104929 w 112337"/>
                  <a:gd name="connsiteY64" fmla="*/ 17768 h 68755"/>
                  <a:gd name="connsiteX65" fmla="*/ 111423 w 112337"/>
                  <a:gd name="connsiteY65" fmla="*/ 22964 h 68755"/>
                  <a:gd name="connsiteX66" fmla="*/ 111969 w 112337"/>
                  <a:gd name="connsiteY66" fmla="*/ 26150 h 68755"/>
                  <a:gd name="connsiteX67" fmla="*/ 111908 w 112337"/>
                  <a:gd name="connsiteY67" fmla="*/ 26228 h 68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12337" h="68755">
                    <a:moveTo>
                      <a:pt x="111908" y="26228"/>
                    </a:moveTo>
                    <a:lnTo>
                      <a:pt x="107553" y="33095"/>
                    </a:lnTo>
                    <a:cubicBezTo>
                      <a:pt x="105899" y="35355"/>
                      <a:pt x="104340" y="37719"/>
                      <a:pt x="102609" y="39892"/>
                    </a:cubicBezTo>
                    <a:cubicBezTo>
                      <a:pt x="100799" y="41988"/>
                      <a:pt x="99179" y="44274"/>
                      <a:pt x="97171" y="46222"/>
                    </a:cubicBezTo>
                    <a:lnTo>
                      <a:pt x="94287" y="49244"/>
                    </a:lnTo>
                    <a:cubicBezTo>
                      <a:pt x="93343" y="50257"/>
                      <a:pt x="92235" y="51114"/>
                      <a:pt x="91196" y="52076"/>
                    </a:cubicBezTo>
                    <a:cubicBezTo>
                      <a:pt x="90140" y="52968"/>
                      <a:pt x="89135" y="53972"/>
                      <a:pt x="88009" y="54803"/>
                    </a:cubicBezTo>
                    <a:lnTo>
                      <a:pt x="84598" y="57289"/>
                    </a:lnTo>
                    <a:cubicBezTo>
                      <a:pt x="84026" y="57687"/>
                      <a:pt x="83455" y="58120"/>
                      <a:pt x="82883" y="58509"/>
                    </a:cubicBezTo>
                    <a:lnTo>
                      <a:pt x="81047" y="59583"/>
                    </a:lnTo>
                    <a:lnTo>
                      <a:pt x="77384" y="61705"/>
                    </a:lnTo>
                    <a:cubicBezTo>
                      <a:pt x="76120" y="62319"/>
                      <a:pt x="74804" y="62882"/>
                      <a:pt x="73523" y="63463"/>
                    </a:cubicBezTo>
                    <a:lnTo>
                      <a:pt x="71574" y="64328"/>
                    </a:lnTo>
                    <a:cubicBezTo>
                      <a:pt x="71358" y="64415"/>
                      <a:pt x="71358" y="64450"/>
                      <a:pt x="70977" y="64571"/>
                    </a:cubicBezTo>
                    <a:lnTo>
                      <a:pt x="70492" y="64735"/>
                    </a:lnTo>
                    <a:lnTo>
                      <a:pt x="69531" y="65056"/>
                    </a:lnTo>
                    <a:lnTo>
                      <a:pt x="65660" y="66337"/>
                    </a:lnTo>
                    <a:lnTo>
                      <a:pt x="61469" y="67350"/>
                    </a:lnTo>
                    <a:cubicBezTo>
                      <a:pt x="60066" y="67723"/>
                      <a:pt x="58672" y="67853"/>
                      <a:pt x="57269" y="68078"/>
                    </a:cubicBezTo>
                    <a:cubicBezTo>
                      <a:pt x="55867" y="68329"/>
                      <a:pt x="54464" y="68519"/>
                      <a:pt x="53035" y="68571"/>
                    </a:cubicBezTo>
                    <a:cubicBezTo>
                      <a:pt x="50212" y="68848"/>
                      <a:pt x="47364" y="68753"/>
                      <a:pt x="44515" y="68667"/>
                    </a:cubicBezTo>
                    <a:lnTo>
                      <a:pt x="40263" y="68182"/>
                    </a:lnTo>
                    <a:cubicBezTo>
                      <a:pt x="38852" y="68017"/>
                      <a:pt x="37449" y="67662"/>
                      <a:pt x="36063" y="67420"/>
                    </a:cubicBezTo>
                    <a:cubicBezTo>
                      <a:pt x="34643" y="67203"/>
                      <a:pt x="33310" y="66710"/>
                      <a:pt x="31916" y="66355"/>
                    </a:cubicBezTo>
                    <a:cubicBezTo>
                      <a:pt x="30530" y="65991"/>
                      <a:pt x="29179" y="65506"/>
                      <a:pt x="27854" y="64987"/>
                    </a:cubicBezTo>
                    <a:cubicBezTo>
                      <a:pt x="26521" y="64493"/>
                      <a:pt x="25179" y="63973"/>
                      <a:pt x="23906" y="63350"/>
                    </a:cubicBezTo>
                    <a:cubicBezTo>
                      <a:pt x="22625" y="62726"/>
                      <a:pt x="21300" y="62163"/>
                      <a:pt x="20079" y="61419"/>
                    </a:cubicBezTo>
                    <a:cubicBezTo>
                      <a:pt x="17576" y="60068"/>
                      <a:pt x="15178" y="58475"/>
                      <a:pt x="12866" y="56786"/>
                    </a:cubicBezTo>
                    <a:cubicBezTo>
                      <a:pt x="11757" y="55886"/>
                      <a:pt x="10606" y="55080"/>
                      <a:pt x="9523" y="54128"/>
                    </a:cubicBezTo>
                    <a:cubicBezTo>
                      <a:pt x="8476" y="53158"/>
                      <a:pt x="7393" y="52197"/>
                      <a:pt x="6363" y="51201"/>
                    </a:cubicBezTo>
                    <a:lnTo>
                      <a:pt x="3419" y="48084"/>
                    </a:lnTo>
                    <a:lnTo>
                      <a:pt x="708" y="44733"/>
                    </a:lnTo>
                    <a:cubicBezTo>
                      <a:pt x="-19" y="43858"/>
                      <a:pt x="-175" y="42698"/>
                      <a:pt x="189" y="41711"/>
                    </a:cubicBezTo>
                    <a:lnTo>
                      <a:pt x="1661" y="37667"/>
                    </a:lnTo>
                    <a:lnTo>
                      <a:pt x="3427" y="33745"/>
                    </a:lnTo>
                    <a:cubicBezTo>
                      <a:pt x="4068" y="32480"/>
                      <a:pt x="4787" y="31225"/>
                      <a:pt x="5454" y="29952"/>
                    </a:cubicBezTo>
                    <a:cubicBezTo>
                      <a:pt x="6164" y="28714"/>
                      <a:pt x="6986" y="27553"/>
                      <a:pt x="7757" y="26341"/>
                    </a:cubicBezTo>
                    <a:cubicBezTo>
                      <a:pt x="9385" y="23994"/>
                      <a:pt x="11117" y="21726"/>
                      <a:pt x="13048" y="19613"/>
                    </a:cubicBezTo>
                    <a:cubicBezTo>
                      <a:pt x="13957" y="18522"/>
                      <a:pt x="15030" y="17578"/>
                      <a:pt x="16035" y="16556"/>
                    </a:cubicBezTo>
                    <a:cubicBezTo>
                      <a:pt x="17039" y="15526"/>
                      <a:pt x="18113" y="14591"/>
                      <a:pt x="19239" y="13690"/>
                    </a:cubicBezTo>
                    <a:cubicBezTo>
                      <a:pt x="20321" y="12772"/>
                      <a:pt x="21430" y="11889"/>
                      <a:pt x="22625" y="11084"/>
                    </a:cubicBezTo>
                    <a:cubicBezTo>
                      <a:pt x="23802" y="10278"/>
                      <a:pt x="24937" y="9412"/>
                      <a:pt x="26183" y="8720"/>
                    </a:cubicBezTo>
                    <a:cubicBezTo>
                      <a:pt x="27448" y="8036"/>
                      <a:pt x="28634" y="7239"/>
                      <a:pt x="29924" y="6616"/>
                    </a:cubicBezTo>
                    <a:lnTo>
                      <a:pt x="33795" y="4789"/>
                    </a:lnTo>
                    <a:cubicBezTo>
                      <a:pt x="36453" y="3775"/>
                      <a:pt x="39103" y="2762"/>
                      <a:pt x="41874" y="2078"/>
                    </a:cubicBezTo>
                    <a:cubicBezTo>
                      <a:pt x="43242" y="1654"/>
                      <a:pt x="44619" y="1394"/>
                      <a:pt x="46021" y="1152"/>
                    </a:cubicBezTo>
                    <a:cubicBezTo>
                      <a:pt x="47424" y="918"/>
                      <a:pt x="48810" y="572"/>
                      <a:pt x="50230" y="494"/>
                    </a:cubicBezTo>
                    <a:lnTo>
                      <a:pt x="54438" y="87"/>
                    </a:lnTo>
                    <a:lnTo>
                      <a:pt x="58681" y="17"/>
                    </a:lnTo>
                    <a:lnTo>
                      <a:pt x="59720" y="0"/>
                    </a:lnTo>
                    <a:lnTo>
                      <a:pt x="60257" y="9"/>
                    </a:lnTo>
                    <a:lnTo>
                      <a:pt x="60534" y="9"/>
                    </a:lnTo>
                    <a:lnTo>
                      <a:pt x="60673" y="17"/>
                    </a:lnTo>
                    <a:lnTo>
                      <a:pt x="60915" y="52"/>
                    </a:lnTo>
                    <a:lnTo>
                      <a:pt x="62941" y="225"/>
                    </a:lnTo>
                    <a:cubicBezTo>
                      <a:pt x="64292" y="355"/>
                      <a:pt x="65634" y="433"/>
                      <a:pt x="67002" y="589"/>
                    </a:cubicBezTo>
                    <a:lnTo>
                      <a:pt x="71254" y="1429"/>
                    </a:lnTo>
                    <a:lnTo>
                      <a:pt x="73375" y="1862"/>
                    </a:lnTo>
                    <a:cubicBezTo>
                      <a:pt x="74051" y="2043"/>
                      <a:pt x="74726" y="2260"/>
                      <a:pt x="75393" y="2450"/>
                    </a:cubicBezTo>
                    <a:lnTo>
                      <a:pt x="79428" y="3697"/>
                    </a:lnTo>
                    <a:cubicBezTo>
                      <a:pt x="80762" y="4113"/>
                      <a:pt x="82035" y="4728"/>
                      <a:pt x="83325" y="5239"/>
                    </a:cubicBezTo>
                    <a:cubicBezTo>
                      <a:pt x="84615" y="5784"/>
                      <a:pt x="85957" y="6243"/>
                      <a:pt x="87187" y="6893"/>
                    </a:cubicBezTo>
                    <a:lnTo>
                      <a:pt x="90901" y="8806"/>
                    </a:lnTo>
                    <a:cubicBezTo>
                      <a:pt x="93438" y="10001"/>
                      <a:pt x="95699" y="11621"/>
                      <a:pt x="98097" y="13015"/>
                    </a:cubicBezTo>
                    <a:cubicBezTo>
                      <a:pt x="100452" y="14487"/>
                      <a:pt x="102643" y="16192"/>
                      <a:pt x="104929" y="17768"/>
                    </a:cubicBezTo>
                    <a:lnTo>
                      <a:pt x="111423" y="22964"/>
                    </a:lnTo>
                    <a:cubicBezTo>
                      <a:pt x="112393" y="23726"/>
                      <a:pt x="112618" y="25111"/>
                      <a:pt x="111969" y="26150"/>
                    </a:cubicBezTo>
                    <a:lnTo>
                      <a:pt x="111908" y="26228"/>
                    </a:lnTo>
                    <a:close/>
                  </a:path>
                </a:pathLst>
              </a:custGeom>
              <a:grpFill/>
              <a:ln w="8653" cap="flat">
                <a:noFill/>
                <a:prstDash val="solid"/>
                <a:miter/>
              </a:ln>
            </p:spPr>
            <p:txBody>
              <a:bodyPr rtlCol="0" anchor="ctr"/>
              <a:lstStyle/>
              <a:p>
                <a:endParaRPr lang="en-IN" dirty="0"/>
              </a:p>
            </p:txBody>
          </p:sp>
          <p:sp>
            <p:nvSpPr>
              <p:cNvPr id="617" name="Freeform: Shape 616">
                <a:extLst>
                  <a:ext uri="{FF2B5EF4-FFF2-40B4-BE49-F238E27FC236}">
                    <a16:creationId xmlns:a16="http://schemas.microsoft.com/office/drawing/2014/main" id="{0D59ED4B-609C-4336-9581-AA9A98F6C2A0}"/>
                  </a:ext>
                </a:extLst>
              </p:cNvPr>
              <p:cNvSpPr/>
              <p:nvPr/>
            </p:nvSpPr>
            <p:spPr>
              <a:xfrm>
                <a:off x="-2547293" y="3414936"/>
                <a:ext cx="109525" cy="70243"/>
              </a:xfrm>
              <a:custGeom>
                <a:avLst/>
                <a:gdLst>
                  <a:gd name="connsiteX0" fmla="*/ 1191 w 109525"/>
                  <a:gd name="connsiteY0" fmla="*/ 16981 h 70243"/>
                  <a:gd name="connsiteX1" fmla="*/ 8118 w 109525"/>
                  <a:gd name="connsiteY1" fmla="*/ 12686 h 70243"/>
                  <a:gd name="connsiteX2" fmla="*/ 15513 w 109525"/>
                  <a:gd name="connsiteY2" fmla="*/ 8712 h 70243"/>
                  <a:gd name="connsiteX3" fmla="*/ 23151 w 109525"/>
                  <a:gd name="connsiteY3" fmla="*/ 5361 h 70243"/>
                  <a:gd name="connsiteX4" fmla="*/ 27064 w 109525"/>
                  <a:gd name="connsiteY4" fmla="*/ 3897 h 70243"/>
                  <a:gd name="connsiteX5" fmla="*/ 31082 w 109525"/>
                  <a:gd name="connsiteY5" fmla="*/ 2702 h 70243"/>
                  <a:gd name="connsiteX6" fmla="*/ 35143 w 109525"/>
                  <a:gd name="connsiteY6" fmla="*/ 1620 h 70243"/>
                  <a:gd name="connsiteX7" fmla="*/ 39291 w 109525"/>
                  <a:gd name="connsiteY7" fmla="*/ 867 h 70243"/>
                  <a:gd name="connsiteX8" fmla="*/ 41369 w 109525"/>
                  <a:gd name="connsiteY8" fmla="*/ 494 h 70243"/>
                  <a:gd name="connsiteX9" fmla="*/ 43482 w 109525"/>
                  <a:gd name="connsiteY9" fmla="*/ 313 h 70243"/>
                  <a:gd name="connsiteX10" fmla="*/ 47699 w 109525"/>
                  <a:gd name="connsiteY10" fmla="*/ 1 h 70243"/>
                  <a:gd name="connsiteX11" fmla="*/ 51959 w 109525"/>
                  <a:gd name="connsiteY11" fmla="*/ 96 h 70243"/>
                  <a:gd name="connsiteX12" fmla="*/ 54072 w 109525"/>
                  <a:gd name="connsiteY12" fmla="*/ 148 h 70243"/>
                  <a:gd name="connsiteX13" fmla="*/ 54722 w 109525"/>
                  <a:gd name="connsiteY13" fmla="*/ 200 h 70243"/>
                  <a:gd name="connsiteX14" fmla="*/ 55215 w 109525"/>
                  <a:gd name="connsiteY14" fmla="*/ 252 h 70243"/>
                  <a:gd name="connsiteX15" fmla="*/ 56220 w 109525"/>
                  <a:gd name="connsiteY15" fmla="*/ 391 h 70243"/>
                  <a:gd name="connsiteX16" fmla="*/ 60263 w 109525"/>
                  <a:gd name="connsiteY16" fmla="*/ 927 h 70243"/>
                  <a:gd name="connsiteX17" fmla="*/ 64506 w 109525"/>
                  <a:gd name="connsiteY17" fmla="*/ 1828 h 70243"/>
                  <a:gd name="connsiteX18" fmla="*/ 68611 w 109525"/>
                  <a:gd name="connsiteY18" fmla="*/ 2988 h 70243"/>
                  <a:gd name="connsiteX19" fmla="*/ 72629 w 109525"/>
                  <a:gd name="connsiteY19" fmla="*/ 4374 h 70243"/>
                  <a:gd name="connsiteX20" fmla="*/ 80344 w 109525"/>
                  <a:gd name="connsiteY20" fmla="*/ 8019 h 70243"/>
                  <a:gd name="connsiteX21" fmla="*/ 83989 w 109525"/>
                  <a:gd name="connsiteY21" fmla="*/ 10296 h 70243"/>
                  <a:gd name="connsiteX22" fmla="*/ 87436 w 109525"/>
                  <a:gd name="connsiteY22" fmla="*/ 12808 h 70243"/>
                  <a:gd name="connsiteX23" fmla="*/ 90692 w 109525"/>
                  <a:gd name="connsiteY23" fmla="*/ 15570 h 70243"/>
                  <a:gd name="connsiteX24" fmla="*/ 93748 w 109525"/>
                  <a:gd name="connsiteY24" fmla="*/ 18549 h 70243"/>
                  <a:gd name="connsiteX25" fmla="*/ 96597 w 109525"/>
                  <a:gd name="connsiteY25" fmla="*/ 21761 h 70243"/>
                  <a:gd name="connsiteX26" fmla="*/ 99212 w 109525"/>
                  <a:gd name="connsiteY26" fmla="*/ 25147 h 70243"/>
                  <a:gd name="connsiteX27" fmla="*/ 103689 w 109525"/>
                  <a:gd name="connsiteY27" fmla="*/ 32429 h 70243"/>
                  <a:gd name="connsiteX28" fmla="*/ 105559 w 109525"/>
                  <a:gd name="connsiteY28" fmla="*/ 36308 h 70243"/>
                  <a:gd name="connsiteX29" fmla="*/ 107144 w 109525"/>
                  <a:gd name="connsiteY29" fmla="*/ 40300 h 70243"/>
                  <a:gd name="connsiteX30" fmla="*/ 108443 w 109525"/>
                  <a:gd name="connsiteY30" fmla="*/ 44404 h 70243"/>
                  <a:gd name="connsiteX31" fmla="*/ 109438 w 109525"/>
                  <a:gd name="connsiteY31" fmla="*/ 48578 h 70243"/>
                  <a:gd name="connsiteX32" fmla="*/ 108573 w 109525"/>
                  <a:gd name="connsiteY32" fmla="*/ 51531 h 70243"/>
                  <a:gd name="connsiteX33" fmla="*/ 105499 w 109525"/>
                  <a:gd name="connsiteY33" fmla="*/ 54527 h 70243"/>
                  <a:gd name="connsiteX34" fmla="*/ 102225 w 109525"/>
                  <a:gd name="connsiteY34" fmla="*/ 57281 h 70243"/>
                  <a:gd name="connsiteX35" fmla="*/ 98736 w 109525"/>
                  <a:gd name="connsiteY35" fmla="*/ 59818 h 70243"/>
                  <a:gd name="connsiteX36" fmla="*/ 95108 w 109525"/>
                  <a:gd name="connsiteY36" fmla="*/ 62087 h 70243"/>
                  <a:gd name="connsiteX37" fmla="*/ 87418 w 109525"/>
                  <a:gd name="connsiteY37" fmla="*/ 65853 h 70243"/>
                  <a:gd name="connsiteX38" fmla="*/ 83383 w 109525"/>
                  <a:gd name="connsiteY38" fmla="*/ 67325 h 70243"/>
                  <a:gd name="connsiteX39" fmla="*/ 79279 w 109525"/>
                  <a:gd name="connsiteY39" fmla="*/ 68485 h 70243"/>
                  <a:gd name="connsiteX40" fmla="*/ 75096 w 109525"/>
                  <a:gd name="connsiteY40" fmla="*/ 69386 h 70243"/>
                  <a:gd name="connsiteX41" fmla="*/ 70862 w 109525"/>
                  <a:gd name="connsiteY41" fmla="*/ 69966 h 70243"/>
                  <a:gd name="connsiteX42" fmla="*/ 66593 w 109525"/>
                  <a:gd name="connsiteY42" fmla="*/ 70243 h 70243"/>
                  <a:gd name="connsiteX43" fmla="*/ 62307 w 109525"/>
                  <a:gd name="connsiteY43" fmla="*/ 70209 h 70243"/>
                  <a:gd name="connsiteX44" fmla="*/ 53856 w 109525"/>
                  <a:gd name="connsiteY44" fmla="*/ 69126 h 70243"/>
                  <a:gd name="connsiteX45" fmla="*/ 49708 w 109525"/>
                  <a:gd name="connsiteY45" fmla="*/ 68182 h 70243"/>
                  <a:gd name="connsiteX46" fmla="*/ 45647 w 109525"/>
                  <a:gd name="connsiteY46" fmla="*/ 66962 h 70243"/>
                  <a:gd name="connsiteX47" fmla="*/ 41664 w 109525"/>
                  <a:gd name="connsiteY47" fmla="*/ 65507 h 70243"/>
                  <a:gd name="connsiteX48" fmla="*/ 37819 w 109525"/>
                  <a:gd name="connsiteY48" fmla="*/ 63714 h 70243"/>
                  <a:gd name="connsiteX49" fmla="*/ 36884 w 109525"/>
                  <a:gd name="connsiteY49" fmla="*/ 63264 h 70243"/>
                  <a:gd name="connsiteX50" fmla="*/ 36390 w 109525"/>
                  <a:gd name="connsiteY50" fmla="*/ 63056 h 70243"/>
                  <a:gd name="connsiteX51" fmla="*/ 36148 w 109525"/>
                  <a:gd name="connsiteY51" fmla="*/ 62909 h 70243"/>
                  <a:gd name="connsiteX52" fmla="*/ 36035 w 109525"/>
                  <a:gd name="connsiteY52" fmla="*/ 62840 h 70243"/>
                  <a:gd name="connsiteX53" fmla="*/ 35819 w 109525"/>
                  <a:gd name="connsiteY53" fmla="*/ 62727 h 70243"/>
                  <a:gd name="connsiteX54" fmla="*/ 34070 w 109525"/>
                  <a:gd name="connsiteY54" fmla="*/ 61680 h 70243"/>
                  <a:gd name="connsiteX55" fmla="*/ 30580 w 109525"/>
                  <a:gd name="connsiteY55" fmla="*/ 59584 h 70243"/>
                  <a:gd name="connsiteX56" fmla="*/ 27099 w 109525"/>
                  <a:gd name="connsiteY56" fmla="*/ 56995 h 70243"/>
                  <a:gd name="connsiteX57" fmla="*/ 25393 w 109525"/>
                  <a:gd name="connsiteY57" fmla="*/ 55687 h 70243"/>
                  <a:gd name="connsiteX58" fmla="*/ 23817 w 109525"/>
                  <a:gd name="connsiteY58" fmla="*/ 54267 h 70243"/>
                  <a:gd name="connsiteX59" fmla="*/ 20726 w 109525"/>
                  <a:gd name="connsiteY59" fmla="*/ 51410 h 70243"/>
                  <a:gd name="connsiteX60" fmla="*/ 17869 w 109525"/>
                  <a:gd name="connsiteY60" fmla="*/ 48345 h 70243"/>
                  <a:gd name="connsiteX61" fmla="*/ 15115 w 109525"/>
                  <a:gd name="connsiteY61" fmla="*/ 45167 h 70243"/>
                  <a:gd name="connsiteX62" fmla="*/ 12604 w 109525"/>
                  <a:gd name="connsiteY62" fmla="*/ 41816 h 70243"/>
                  <a:gd name="connsiteX63" fmla="*/ 7945 w 109525"/>
                  <a:gd name="connsiteY63" fmla="*/ 34906 h 70243"/>
                  <a:gd name="connsiteX64" fmla="*/ 3841 w 109525"/>
                  <a:gd name="connsiteY64" fmla="*/ 27675 h 70243"/>
                  <a:gd name="connsiteX65" fmla="*/ 239 w 109525"/>
                  <a:gd name="connsiteY65" fmla="*/ 20185 h 70243"/>
                  <a:gd name="connsiteX66" fmla="*/ 1139 w 109525"/>
                  <a:gd name="connsiteY66" fmla="*/ 17077 h 70243"/>
                  <a:gd name="connsiteX67" fmla="*/ 1191 w 109525"/>
                  <a:gd name="connsiteY67" fmla="*/ 16981 h 70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09525" h="70243">
                    <a:moveTo>
                      <a:pt x="1191" y="16981"/>
                    </a:moveTo>
                    <a:lnTo>
                      <a:pt x="8118" y="12686"/>
                    </a:lnTo>
                    <a:cubicBezTo>
                      <a:pt x="10595" y="11379"/>
                      <a:pt x="13011" y="9916"/>
                      <a:pt x="15513" y="8712"/>
                    </a:cubicBezTo>
                    <a:cubicBezTo>
                      <a:pt x="18059" y="7612"/>
                      <a:pt x="20501" y="6244"/>
                      <a:pt x="23151" y="5361"/>
                    </a:cubicBezTo>
                    <a:lnTo>
                      <a:pt x="27064" y="3897"/>
                    </a:lnTo>
                    <a:cubicBezTo>
                      <a:pt x="28372" y="3395"/>
                      <a:pt x="29740" y="3092"/>
                      <a:pt x="31082" y="2702"/>
                    </a:cubicBezTo>
                    <a:cubicBezTo>
                      <a:pt x="32433" y="2330"/>
                      <a:pt x="33775" y="1871"/>
                      <a:pt x="35143" y="1620"/>
                    </a:cubicBezTo>
                    <a:lnTo>
                      <a:pt x="39291" y="867"/>
                    </a:lnTo>
                    <a:cubicBezTo>
                      <a:pt x="39993" y="737"/>
                      <a:pt x="40685" y="607"/>
                      <a:pt x="41369" y="494"/>
                    </a:cubicBezTo>
                    <a:lnTo>
                      <a:pt x="43482" y="313"/>
                    </a:lnTo>
                    <a:lnTo>
                      <a:pt x="47699" y="1"/>
                    </a:lnTo>
                    <a:cubicBezTo>
                      <a:pt x="49119" y="-8"/>
                      <a:pt x="50531" y="62"/>
                      <a:pt x="51959" y="96"/>
                    </a:cubicBezTo>
                    <a:lnTo>
                      <a:pt x="54072" y="148"/>
                    </a:lnTo>
                    <a:cubicBezTo>
                      <a:pt x="54306" y="174"/>
                      <a:pt x="54323" y="148"/>
                      <a:pt x="54722" y="200"/>
                    </a:cubicBezTo>
                    <a:lnTo>
                      <a:pt x="55215" y="252"/>
                    </a:lnTo>
                    <a:lnTo>
                      <a:pt x="56220" y="391"/>
                    </a:lnTo>
                    <a:lnTo>
                      <a:pt x="60263" y="927"/>
                    </a:lnTo>
                    <a:lnTo>
                      <a:pt x="64506" y="1828"/>
                    </a:lnTo>
                    <a:cubicBezTo>
                      <a:pt x="65935" y="2088"/>
                      <a:pt x="67234" y="2581"/>
                      <a:pt x="68611" y="2988"/>
                    </a:cubicBezTo>
                    <a:cubicBezTo>
                      <a:pt x="69988" y="3386"/>
                      <a:pt x="71312" y="3811"/>
                      <a:pt x="72629" y="4374"/>
                    </a:cubicBezTo>
                    <a:cubicBezTo>
                      <a:pt x="75304" y="5387"/>
                      <a:pt x="77824" y="6711"/>
                      <a:pt x="80344" y="8019"/>
                    </a:cubicBezTo>
                    <a:lnTo>
                      <a:pt x="83989" y="10296"/>
                    </a:lnTo>
                    <a:cubicBezTo>
                      <a:pt x="85193" y="11058"/>
                      <a:pt x="86284" y="11968"/>
                      <a:pt x="87436" y="12808"/>
                    </a:cubicBezTo>
                    <a:cubicBezTo>
                      <a:pt x="88596" y="13630"/>
                      <a:pt x="89635" y="14635"/>
                      <a:pt x="90692" y="15570"/>
                    </a:cubicBezTo>
                    <a:cubicBezTo>
                      <a:pt x="91800" y="16479"/>
                      <a:pt x="92787" y="17518"/>
                      <a:pt x="93748" y="18549"/>
                    </a:cubicBezTo>
                    <a:cubicBezTo>
                      <a:pt x="94761" y="19570"/>
                      <a:pt x="95722" y="20627"/>
                      <a:pt x="96597" y="21761"/>
                    </a:cubicBezTo>
                    <a:cubicBezTo>
                      <a:pt x="97489" y="22878"/>
                      <a:pt x="98433" y="23952"/>
                      <a:pt x="99212" y="25147"/>
                    </a:cubicBezTo>
                    <a:cubicBezTo>
                      <a:pt x="100892" y="27450"/>
                      <a:pt x="102355" y="29918"/>
                      <a:pt x="103689" y="32429"/>
                    </a:cubicBezTo>
                    <a:cubicBezTo>
                      <a:pt x="104321" y="33737"/>
                      <a:pt x="104988" y="34992"/>
                      <a:pt x="105559" y="36308"/>
                    </a:cubicBezTo>
                    <a:cubicBezTo>
                      <a:pt x="106087" y="37633"/>
                      <a:pt x="106642" y="38949"/>
                      <a:pt x="107144" y="40300"/>
                    </a:cubicBezTo>
                    <a:lnTo>
                      <a:pt x="108443" y="44404"/>
                    </a:lnTo>
                    <a:lnTo>
                      <a:pt x="109438" y="48578"/>
                    </a:lnTo>
                    <a:cubicBezTo>
                      <a:pt x="109707" y="49687"/>
                      <a:pt x="109335" y="50786"/>
                      <a:pt x="108573" y="51531"/>
                    </a:cubicBezTo>
                    <a:lnTo>
                      <a:pt x="105499" y="54527"/>
                    </a:lnTo>
                    <a:lnTo>
                      <a:pt x="102225" y="57281"/>
                    </a:lnTo>
                    <a:cubicBezTo>
                      <a:pt x="101074" y="58164"/>
                      <a:pt x="99896" y="58978"/>
                      <a:pt x="98736" y="59818"/>
                    </a:cubicBezTo>
                    <a:cubicBezTo>
                      <a:pt x="97558" y="60632"/>
                      <a:pt x="96320" y="61342"/>
                      <a:pt x="95108" y="62087"/>
                    </a:cubicBezTo>
                    <a:cubicBezTo>
                      <a:pt x="92631" y="63515"/>
                      <a:pt x="90068" y="64805"/>
                      <a:pt x="87418" y="65853"/>
                    </a:cubicBezTo>
                    <a:cubicBezTo>
                      <a:pt x="86120" y="66442"/>
                      <a:pt x="84743" y="66858"/>
                      <a:pt x="83383" y="67325"/>
                    </a:cubicBezTo>
                    <a:cubicBezTo>
                      <a:pt x="82041" y="67810"/>
                      <a:pt x="80673" y="68191"/>
                      <a:pt x="79279" y="68485"/>
                    </a:cubicBezTo>
                    <a:cubicBezTo>
                      <a:pt x="77893" y="68849"/>
                      <a:pt x="76508" y="69204"/>
                      <a:pt x="75096" y="69386"/>
                    </a:cubicBezTo>
                    <a:cubicBezTo>
                      <a:pt x="73694" y="69594"/>
                      <a:pt x="72282" y="69923"/>
                      <a:pt x="70862" y="69966"/>
                    </a:cubicBezTo>
                    <a:cubicBezTo>
                      <a:pt x="69433" y="70061"/>
                      <a:pt x="68005" y="70243"/>
                      <a:pt x="66593" y="70243"/>
                    </a:cubicBezTo>
                    <a:lnTo>
                      <a:pt x="62307" y="70209"/>
                    </a:lnTo>
                    <a:cubicBezTo>
                      <a:pt x="59475" y="69984"/>
                      <a:pt x="56635" y="69750"/>
                      <a:pt x="53856" y="69126"/>
                    </a:cubicBezTo>
                    <a:cubicBezTo>
                      <a:pt x="52436" y="68927"/>
                      <a:pt x="51068" y="68581"/>
                      <a:pt x="49708" y="68182"/>
                    </a:cubicBezTo>
                    <a:cubicBezTo>
                      <a:pt x="48349" y="67784"/>
                      <a:pt x="46954" y="67507"/>
                      <a:pt x="45647" y="66962"/>
                    </a:cubicBezTo>
                    <a:lnTo>
                      <a:pt x="41664" y="65507"/>
                    </a:lnTo>
                    <a:lnTo>
                      <a:pt x="37819" y="63714"/>
                    </a:lnTo>
                    <a:lnTo>
                      <a:pt x="36884" y="63264"/>
                    </a:lnTo>
                    <a:lnTo>
                      <a:pt x="36390" y="63056"/>
                    </a:lnTo>
                    <a:lnTo>
                      <a:pt x="36148" y="62909"/>
                    </a:lnTo>
                    <a:lnTo>
                      <a:pt x="36035" y="62840"/>
                    </a:lnTo>
                    <a:lnTo>
                      <a:pt x="35819" y="62727"/>
                    </a:lnTo>
                    <a:lnTo>
                      <a:pt x="34070" y="61680"/>
                    </a:lnTo>
                    <a:cubicBezTo>
                      <a:pt x="32909" y="60970"/>
                      <a:pt x="31740" y="60329"/>
                      <a:pt x="30580" y="59584"/>
                    </a:cubicBezTo>
                    <a:lnTo>
                      <a:pt x="27099" y="56995"/>
                    </a:lnTo>
                    <a:lnTo>
                      <a:pt x="25393" y="55687"/>
                    </a:lnTo>
                    <a:cubicBezTo>
                      <a:pt x="24839" y="55237"/>
                      <a:pt x="24337" y="54752"/>
                      <a:pt x="23817" y="54267"/>
                    </a:cubicBezTo>
                    <a:lnTo>
                      <a:pt x="20726" y="51410"/>
                    </a:lnTo>
                    <a:cubicBezTo>
                      <a:pt x="19696" y="50466"/>
                      <a:pt x="18830" y="49349"/>
                      <a:pt x="17869" y="48345"/>
                    </a:cubicBezTo>
                    <a:cubicBezTo>
                      <a:pt x="16951" y="47262"/>
                      <a:pt x="15946" y="46301"/>
                      <a:pt x="15115" y="45167"/>
                    </a:cubicBezTo>
                    <a:lnTo>
                      <a:pt x="12604" y="41816"/>
                    </a:lnTo>
                    <a:cubicBezTo>
                      <a:pt x="10829" y="39660"/>
                      <a:pt x="9495" y="37218"/>
                      <a:pt x="7945" y="34906"/>
                    </a:cubicBezTo>
                    <a:cubicBezTo>
                      <a:pt x="6473" y="32550"/>
                      <a:pt x="5235" y="30074"/>
                      <a:pt x="3841" y="27675"/>
                    </a:cubicBezTo>
                    <a:lnTo>
                      <a:pt x="239" y="20185"/>
                    </a:lnTo>
                    <a:cubicBezTo>
                      <a:pt x="-298" y="19051"/>
                      <a:pt x="100" y="17717"/>
                      <a:pt x="1139" y="17077"/>
                    </a:cubicBezTo>
                    <a:lnTo>
                      <a:pt x="1191" y="16981"/>
                    </a:lnTo>
                    <a:close/>
                  </a:path>
                </a:pathLst>
              </a:custGeom>
              <a:grpFill/>
              <a:ln w="8653" cap="flat">
                <a:noFill/>
                <a:prstDash val="solid"/>
                <a:miter/>
              </a:ln>
            </p:spPr>
            <p:txBody>
              <a:bodyPr rtlCol="0" anchor="ctr"/>
              <a:lstStyle/>
              <a:p>
                <a:endParaRPr lang="en-IN" dirty="0"/>
              </a:p>
            </p:txBody>
          </p:sp>
          <p:sp>
            <p:nvSpPr>
              <p:cNvPr id="618" name="Freeform: Shape 617">
                <a:extLst>
                  <a:ext uri="{FF2B5EF4-FFF2-40B4-BE49-F238E27FC236}">
                    <a16:creationId xmlns:a16="http://schemas.microsoft.com/office/drawing/2014/main" id="{B3D5009C-36BF-4699-A802-AD651FE9E79A}"/>
                  </a:ext>
                </a:extLst>
              </p:cNvPr>
              <p:cNvSpPr/>
              <p:nvPr/>
            </p:nvSpPr>
            <p:spPr>
              <a:xfrm>
                <a:off x="-2398662" y="3104289"/>
                <a:ext cx="96304" cy="77231"/>
              </a:xfrm>
              <a:custGeom>
                <a:avLst/>
                <a:gdLst>
                  <a:gd name="connsiteX0" fmla="*/ 1921 w 96304"/>
                  <a:gd name="connsiteY0" fmla="*/ 4922 h 77231"/>
                  <a:gd name="connsiteX1" fmla="*/ 9801 w 96304"/>
                  <a:gd name="connsiteY1" fmla="*/ 2853 h 77231"/>
                  <a:gd name="connsiteX2" fmla="*/ 18053 w 96304"/>
                  <a:gd name="connsiteY2" fmla="*/ 1225 h 77231"/>
                  <a:gd name="connsiteX3" fmla="*/ 26339 w 96304"/>
                  <a:gd name="connsiteY3" fmla="*/ 281 h 77231"/>
                  <a:gd name="connsiteX4" fmla="*/ 30504 w 96304"/>
                  <a:gd name="connsiteY4" fmla="*/ 30 h 77231"/>
                  <a:gd name="connsiteX5" fmla="*/ 34687 w 96304"/>
                  <a:gd name="connsiteY5" fmla="*/ 82 h 77231"/>
                  <a:gd name="connsiteX6" fmla="*/ 38895 w 96304"/>
                  <a:gd name="connsiteY6" fmla="*/ 255 h 77231"/>
                  <a:gd name="connsiteX7" fmla="*/ 43069 w 96304"/>
                  <a:gd name="connsiteY7" fmla="*/ 748 h 77231"/>
                  <a:gd name="connsiteX8" fmla="*/ 45156 w 96304"/>
                  <a:gd name="connsiteY8" fmla="*/ 1017 h 77231"/>
                  <a:gd name="connsiteX9" fmla="*/ 47225 w 96304"/>
                  <a:gd name="connsiteY9" fmla="*/ 1467 h 77231"/>
                  <a:gd name="connsiteX10" fmla="*/ 51356 w 96304"/>
                  <a:gd name="connsiteY10" fmla="*/ 2394 h 77231"/>
                  <a:gd name="connsiteX11" fmla="*/ 55399 w 96304"/>
                  <a:gd name="connsiteY11" fmla="*/ 3744 h 77231"/>
                  <a:gd name="connsiteX12" fmla="*/ 57400 w 96304"/>
                  <a:gd name="connsiteY12" fmla="*/ 4446 h 77231"/>
                  <a:gd name="connsiteX13" fmla="*/ 58006 w 96304"/>
                  <a:gd name="connsiteY13" fmla="*/ 4662 h 77231"/>
                  <a:gd name="connsiteX14" fmla="*/ 58465 w 96304"/>
                  <a:gd name="connsiteY14" fmla="*/ 4861 h 77231"/>
                  <a:gd name="connsiteX15" fmla="*/ 59383 w 96304"/>
                  <a:gd name="connsiteY15" fmla="*/ 5303 h 77231"/>
                  <a:gd name="connsiteX16" fmla="*/ 63089 w 96304"/>
                  <a:gd name="connsiteY16" fmla="*/ 6974 h 77231"/>
                  <a:gd name="connsiteX17" fmla="*/ 66873 w 96304"/>
                  <a:gd name="connsiteY17" fmla="*/ 9087 h 77231"/>
                  <a:gd name="connsiteX18" fmla="*/ 70466 w 96304"/>
                  <a:gd name="connsiteY18" fmla="*/ 11425 h 77231"/>
                  <a:gd name="connsiteX19" fmla="*/ 73878 w 96304"/>
                  <a:gd name="connsiteY19" fmla="*/ 13945 h 77231"/>
                  <a:gd name="connsiteX20" fmla="*/ 80199 w 96304"/>
                  <a:gd name="connsiteY20" fmla="*/ 19677 h 77231"/>
                  <a:gd name="connsiteX21" fmla="*/ 82987 w 96304"/>
                  <a:gd name="connsiteY21" fmla="*/ 22907 h 77231"/>
                  <a:gd name="connsiteX22" fmla="*/ 85550 w 96304"/>
                  <a:gd name="connsiteY22" fmla="*/ 26336 h 77231"/>
                  <a:gd name="connsiteX23" fmla="*/ 87862 w 96304"/>
                  <a:gd name="connsiteY23" fmla="*/ 29921 h 77231"/>
                  <a:gd name="connsiteX24" fmla="*/ 89897 w 96304"/>
                  <a:gd name="connsiteY24" fmla="*/ 33696 h 77231"/>
                  <a:gd name="connsiteX25" fmla="*/ 91681 w 96304"/>
                  <a:gd name="connsiteY25" fmla="*/ 37584 h 77231"/>
                  <a:gd name="connsiteX26" fmla="*/ 93170 w 96304"/>
                  <a:gd name="connsiteY26" fmla="*/ 41585 h 77231"/>
                  <a:gd name="connsiteX27" fmla="*/ 95326 w 96304"/>
                  <a:gd name="connsiteY27" fmla="*/ 49880 h 77231"/>
                  <a:gd name="connsiteX28" fmla="*/ 95950 w 96304"/>
                  <a:gd name="connsiteY28" fmla="*/ 54123 h 77231"/>
                  <a:gd name="connsiteX29" fmla="*/ 96296 w 96304"/>
                  <a:gd name="connsiteY29" fmla="*/ 58409 h 77231"/>
                  <a:gd name="connsiteX30" fmla="*/ 96305 w 96304"/>
                  <a:gd name="connsiteY30" fmla="*/ 62687 h 77231"/>
                  <a:gd name="connsiteX31" fmla="*/ 96028 w 96304"/>
                  <a:gd name="connsiteY31" fmla="*/ 66999 h 77231"/>
                  <a:gd name="connsiteX32" fmla="*/ 94357 w 96304"/>
                  <a:gd name="connsiteY32" fmla="*/ 69554 h 77231"/>
                  <a:gd name="connsiteX33" fmla="*/ 90521 w 96304"/>
                  <a:gd name="connsiteY33" fmla="*/ 71537 h 77231"/>
                  <a:gd name="connsiteX34" fmla="*/ 86555 w 96304"/>
                  <a:gd name="connsiteY34" fmla="*/ 73190 h 77231"/>
                  <a:gd name="connsiteX35" fmla="*/ 82494 w 96304"/>
                  <a:gd name="connsiteY35" fmla="*/ 74576 h 77231"/>
                  <a:gd name="connsiteX36" fmla="*/ 78363 w 96304"/>
                  <a:gd name="connsiteY36" fmla="*/ 75667 h 77231"/>
                  <a:gd name="connsiteX37" fmla="*/ 69903 w 96304"/>
                  <a:gd name="connsiteY37" fmla="*/ 76983 h 77231"/>
                  <a:gd name="connsiteX38" fmla="*/ 65617 w 96304"/>
                  <a:gd name="connsiteY38" fmla="*/ 77191 h 77231"/>
                  <a:gd name="connsiteX39" fmla="*/ 61340 w 96304"/>
                  <a:gd name="connsiteY39" fmla="*/ 77104 h 77231"/>
                  <a:gd name="connsiteX40" fmla="*/ 57062 w 96304"/>
                  <a:gd name="connsiteY40" fmla="*/ 76732 h 77231"/>
                  <a:gd name="connsiteX41" fmla="*/ 52854 w 96304"/>
                  <a:gd name="connsiteY41" fmla="*/ 76030 h 77231"/>
                  <a:gd name="connsiteX42" fmla="*/ 48689 w 96304"/>
                  <a:gd name="connsiteY42" fmla="*/ 75043 h 77231"/>
                  <a:gd name="connsiteX43" fmla="*/ 44610 w 96304"/>
                  <a:gd name="connsiteY43" fmla="*/ 73762 h 77231"/>
                  <a:gd name="connsiteX44" fmla="*/ 36852 w 96304"/>
                  <a:gd name="connsiteY44" fmla="*/ 70246 h 77231"/>
                  <a:gd name="connsiteX45" fmla="*/ 33171 w 96304"/>
                  <a:gd name="connsiteY45" fmla="*/ 68099 h 77231"/>
                  <a:gd name="connsiteX46" fmla="*/ 29639 w 96304"/>
                  <a:gd name="connsiteY46" fmla="*/ 65744 h 77231"/>
                  <a:gd name="connsiteX47" fmla="*/ 26270 w 96304"/>
                  <a:gd name="connsiteY47" fmla="*/ 63172 h 77231"/>
                  <a:gd name="connsiteX48" fmla="*/ 23110 w 96304"/>
                  <a:gd name="connsiteY48" fmla="*/ 60332 h 77231"/>
                  <a:gd name="connsiteX49" fmla="*/ 22339 w 96304"/>
                  <a:gd name="connsiteY49" fmla="*/ 59630 h 77231"/>
                  <a:gd name="connsiteX50" fmla="*/ 21949 w 96304"/>
                  <a:gd name="connsiteY50" fmla="*/ 59266 h 77231"/>
                  <a:gd name="connsiteX51" fmla="*/ 21750 w 96304"/>
                  <a:gd name="connsiteY51" fmla="*/ 59076 h 77231"/>
                  <a:gd name="connsiteX52" fmla="*/ 21664 w 96304"/>
                  <a:gd name="connsiteY52" fmla="*/ 58972 h 77231"/>
                  <a:gd name="connsiteX53" fmla="*/ 21490 w 96304"/>
                  <a:gd name="connsiteY53" fmla="*/ 58790 h 77231"/>
                  <a:gd name="connsiteX54" fmla="*/ 20131 w 96304"/>
                  <a:gd name="connsiteY54" fmla="*/ 57301 h 77231"/>
                  <a:gd name="connsiteX55" fmla="*/ 17412 w 96304"/>
                  <a:gd name="connsiteY55" fmla="*/ 54253 h 77231"/>
                  <a:gd name="connsiteX56" fmla="*/ 14866 w 96304"/>
                  <a:gd name="connsiteY56" fmla="*/ 50746 h 77231"/>
                  <a:gd name="connsiteX57" fmla="*/ 13602 w 96304"/>
                  <a:gd name="connsiteY57" fmla="*/ 48997 h 77231"/>
                  <a:gd name="connsiteX58" fmla="*/ 12520 w 96304"/>
                  <a:gd name="connsiteY58" fmla="*/ 47178 h 77231"/>
                  <a:gd name="connsiteX59" fmla="*/ 10389 w 96304"/>
                  <a:gd name="connsiteY59" fmla="*/ 43524 h 77231"/>
                  <a:gd name="connsiteX60" fmla="*/ 8580 w 96304"/>
                  <a:gd name="connsiteY60" fmla="*/ 39758 h 77231"/>
                  <a:gd name="connsiteX61" fmla="*/ 6874 w 96304"/>
                  <a:gd name="connsiteY61" fmla="*/ 35922 h 77231"/>
                  <a:gd name="connsiteX62" fmla="*/ 5471 w 96304"/>
                  <a:gd name="connsiteY62" fmla="*/ 31973 h 77231"/>
                  <a:gd name="connsiteX63" fmla="*/ 3064 w 96304"/>
                  <a:gd name="connsiteY63" fmla="*/ 23990 h 77231"/>
                  <a:gd name="connsiteX64" fmla="*/ 1271 w 96304"/>
                  <a:gd name="connsiteY64" fmla="*/ 15867 h 77231"/>
                  <a:gd name="connsiteX65" fmla="*/ 24 w 96304"/>
                  <a:gd name="connsiteY65" fmla="*/ 7658 h 77231"/>
                  <a:gd name="connsiteX66" fmla="*/ 1800 w 96304"/>
                  <a:gd name="connsiteY66" fmla="*/ 4939 h 77231"/>
                  <a:gd name="connsiteX67" fmla="*/ 1921 w 96304"/>
                  <a:gd name="connsiteY67" fmla="*/ 4922 h 77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96304" h="77231">
                    <a:moveTo>
                      <a:pt x="1921" y="4922"/>
                    </a:moveTo>
                    <a:lnTo>
                      <a:pt x="9801" y="2853"/>
                    </a:lnTo>
                    <a:cubicBezTo>
                      <a:pt x="12563" y="2316"/>
                      <a:pt x="15282" y="1632"/>
                      <a:pt x="18053" y="1225"/>
                    </a:cubicBezTo>
                    <a:cubicBezTo>
                      <a:pt x="20815" y="939"/>
                      <a:pt x="23525" y="341"/>
                      <a:pt x="26339" y="281"/>
                    </a:cubicBezTo>
                    <a:lnTo>
                      <a:pt x="30504" y="30"/>
                    </a:lnTo>
                    <a:cubicBezTo>
                      <a:pt x="31899" y="-57"/>
                      <a:pt x="33301" y="73"/>
                      <a:pt x="34687" y="82"/>
                    </a:cubicBezTo>
                    <a:cubicBezTo>
                      <a:pt x="36090" y="151"/>
                      <a:pt x="37492" y="82"/>
                      <a:pt x="38895" y="255"/>
                    </a:cubicBezTo>
                    <a:lnTo>
                      <a:pt x="43069" y="748"/>
                    </a:lnTo>
                    <a:cubicBezTo>
                      <a:pt x="43770" y="852"/>
                      <a:pt x="44463" y="904"/>
                      <a:pt x="45156" y="1017"/>
                    </a:cubicBezTo>
                    <a:lnTo>
                      <a:pt x="47225" y="1467"/>
                    </a:lnTo>
                    <a:lnTo>
                      <a:pt x="51356" y="2394"/>
                    </a:lnTo>
                    <a:cubicBezTo>
                      <a:pt x="52706" y="2818"/>
                      <a:pt x="54049" y="3303"/>
                      <a:pt x="55399" y="3744"/>
                    </a:cubicBezTo>
                    <a:lnTo>
                      <a:pt x="57400" y="4446"/>
                    </a:lnTo>
                    <a:cubicBezTo>
                      <a:pt x="57616" y="4524"/>
                      <a:pt x="57642" y="4507"/>
                      <a:pt x="58006" y="4662"/>
                    </a:cubicBezTo>
                    <a:lnTo>
                      <a:pt x="58465" y="4861"/>
                    </a:lnTo>
                    <a:lnTo>
                      <a:pt x="59383" y="5303"/>
                    </a:lnTo>
                    <a:lnTo>
                      <a:pt x="63089" y="6974"/>
                    </a:lnTo>
                    <a:lnTo>
                      <a:pt x="66873" y="9087"/>
                    </a:lnTo>
                    <a:cubicBezTo>
                      <a:pt x="68172" y="9745"/>
                      <a:pt x="69263" y="10629"/>
                      <a:pt x="70466" y="11425"/>
                    </a:cubicBezTo>
                    <a:cubicBezTo>
                      <a:pt x="71652" y="12187"/>
                      <a:pt x="72813" y="13010"/>
                      <a:pt x="73878" y="13945"/>
                    </a:cubicBezTo>
                    <a:cubicBezTo>
                      <a:pt x="76155" y="15659"/>
                      <a:pt x="78164" y="17660"/>
                      <a:pt x="80199" y="19677"/>
                    </a:cubicBezTo>
                    <a:lnTo>
                      <a:pt x="82987" y="22907"/>
                    </a:lnTo>
                    <a:cubicBezTo>
                      <a:pt x="83914" y="23981"/>
                      <a:pt x="84693" y="25193"/>
                      <a:pt x="85550" y="26336"/>
                    </a:cubicBezTo>
                    <a:cubicBezTo>
                      <a:pt x="86425" y="27444"/>
                      <a:pt x="87109" y="28717"/>
                      <a:pt x="87862" y="29921"/>
                    </a:cubicBezTo>
                    <a:cubicBezTo>
                      <a:pt x="88624" y="31124"/>
                      <a:pt x="89282" y="32406"/>
                      <a:pt x="89897" y="33696"/>
                    </a:cubicBezTo>
                    <a:cubicBezTo>
                      <a:pt x="90555" y="34961"/>
                      <a:pt x="91170" y="36251"/>
                      <a:pt x="91681" y="37584"/>
                    </a:cubicBezTo>
                    <a:cubicBezTo>
                      <a:pt x="92209" y="38918"/>
                      <a:pt x="92789" y="40225"/>
                      <a:pt x="93170" y="41585"/>
                    </a:cubicBezTo>
                    <a:cubicBezTo>
                      <a:pt x="94097" y="44295"/>
                      <a:pt x="94781" y="47092"/>
                      <a:pt x="95326" y="49880"/>
                    </a:cubicBezTo>
                    <a:cubicBezTo>
                      <a:pt x="95517" y="51283"/>
                      <a:pt x="95803" y="52703"/>
                      <a:pt x="95950" y="54123"/>
                    </a:cubicBezTo>
                    <a:cubicBezTo>
                      <a:pt x="96054" y="55543"/>
                      <a:pt x="96201" y="56981"/>
                      <a:pt x="96296" y="58409"/>
                    </a:cubicBezTo>
                    <a:lnTo>
                      <a:pt x="96305" y="62687"/>
                    </a:lnTo>
                    <a:lnTo>
                      <a:pt x="96028" y="66999"/>
                    </a:lnTo>
                    <a:cubicBezTo>
                      <a:pt x="95967" y="68125"/>
                      <a:pt x="95292" y="69069"/>
                      <a:pt x="94357" y="69554"/>
                    </a:cubicBezTo>
                    <a:lnTo>
                      <a:pt x="90521" y="71537"/>
                    </a:lnTo>
                    <a:lnTo>
                      <a:pt x="86555" y="73190"/>
                    </a:lnTo>
                    <a:cubicBezTo>
                      <a:pt x="85213" y="73684"/>
                      <a:pt x="83853" y="74108"/>
                      <a:pt x="82494" y="74576"/>
                    </a:cubicBezTo>
                    <a:cubicBezTo>
                      <a:pt x="81143" y="75000"/>
                      <a:pt x="79731" y="75303"/>
                      <a:pt x="78363" y="75667"/>
                    </a:cubicBezTo>
                    <a:cubicBezTo>
                      <a:pt x="75566" y="76299"/>
                      <a:pt x="72744" y="76766"/>
                      <a:pt x="69903" y="76983"/>
                    </a:cubicBezTo>
                    <a:cubicBezTo>
                      <a:pt x="68466" y="77165"/>
                      <a:pt x="67037" y="77147"/>
                      <a:pt x="65617" y="77191"/>
                    </a:cubicBezTo>
                    <a:cubicBezTo>
                      <a:pt x="64197" y="77277"/>
                      <a:pt x="62760" y="77217"/>
                      <a:pt x="61340" y="77104"/>
                    </a:cubicBezTo>
                    <a:cubicBezTo>
                      <a:pt x="59902" y="77052"/>
                      <a:pt x="58482" y="76948"/>
                      <a:pt x="57062" y="76732"/>
                    </a:cubicBezTo>
                    <a:cubicBezTo>
                      <a:pt x="55659" y="76507"/>
                      <a:pt x="54230" y="76394"/>
                      <a:pt x="52854" y="76030"/>
                    </a:cubicBezTo>
                    <a:cubicBezTo>
                      <a:pt x="51459" y="75684"/>
                      <a:pt x="50057" y="75468"/>
                      <a:pt x="48689" y="75043"/>
                    </a:cubicBezTo>
                    <a:lnTo>
                      <a:pt x="44610" y="73762"/>
                    </a:lnTo>
                    <a:cubicBezTo>
                      <a:pt x="41969" y="72697"/>
                      <a:pt x="39319" y="71632"/>
                      <a:pt x="36852" y="70246"/>
                    </a:cubicBezTo>
                    <a:cubicBezTo>
                      <a:pt x="35570" y="69632"/>
                      <a:pt x="34358" y="68887"/>
                      <a:pt x="33171" y="68099"/>
                    </a:cubicBezTo>
                    <a:cubicBezTo>
                      <a:pt x="31985" y="67320"/>
                      <a:pt x="30738" y="66644"/>
                      <a:pt x="29639" y="65744"/>
                    </a:cubicBezTo>
                    <a:lnTo>
                      <a:pt x="26270" y="63172"/>
                    </a:lnTo>
                    <a:lnTo>
                      <a:pt x="23110" y="60332"/>
                    </a:lnTo>
                    <a:lnTo>
                      <a:pt x="22339" y="59630"/>
                    </a:lnTo>
                    <a:lnTo>
                      <a:pt x="21949" y="59266"/>
                    </a:lnTo>
                    <a:lnTo>
                      <a:pt x="21750" y="59076"/>
                    </a:lnTo>
                    <a:lnTo>
                      <a:pt x="21664" y="58972"/>
                    </a:lnTo>
                    <a:lnTo>
                      <a:pt x="21490" y="58790"/>
                    </a:lnTo>
                    <a:lnTo>
                      <a:pt x="20131" y="57301"/>
                    </a:lnTo>
                    <a:cubicBezTo>
                      <a:pt x="19230" y="56271"/>
                      <a:pt x="18304" y="55309"/>
                      <a:pt x="17412" y="54253"/>
                    </a:cubicBezTo>
                    <a:lnTo>
                      <a:pt x="14866" y="50746"/>
                    </a:lnTo>
                    <a:lnTo>
                      <a:pt x="13602" y="48997"/>
                    </a:lnTo>
                    <a:cubicBezTo>
                      <a:pt x="13212" y="48399"/>
                      <a:pt x="12892" y="47793"/>
                      <a:pt x="12520" y="47178"/>
                    </a:cubicBezTo>
                    <a:lnTo>
                      <a:pt x="10389" y="43524"/>
                    </a:lnTo>
                    <a:cubicBezTo>
                      <a:pt x="9697" y="42303"/>
                      <a:pt x="9194" y="41013"/>
                      <a:pt x="8580" y="39758"/>
                    </a:cubicBezTo>
                    <a:cubicBezTo>
                      <a:pt x="8017" y="38459"/>
                      <a:pt x="7333" y="37238"/>
                      <a:pt x="6874" y="35922"/>
                    </a:cubicBezTo>
                    <a:lnTo>
                      <a:pt x="5471" y="31973"/>
                    </a:lnTo>
                    <a:cubicBezTo>
                      <a:pt x="4406" y="29384"/>
                      <a:pt x="3860" y="26665"/>
                      <a:pt x="3064" y="23990"/>
                    </a:cubicBezTo>
                    <a:cubicBezTo>
                      <a:pt x="2345" y="21305"/>
                      <a:pt x="1895" y="18578"/>
                      <a:pt x="1271" y="15867"/>
                    </a:cubicBezTo>
                    <a:lnTo>
                      <a:pt x="24" y="7658"/>
                    </a:lnTo>
                    <a:cubicBezTo>
                      <a:pt x="-149" y="6411"/>
                      <a:pt x="613" y="5260"/>
                      <a:pt x="1800" y="4939"/>
                    </a:cubicBezTo>
                    <a:lnTo>
                      <a:pt x="1921" y="4922"/>
                    </a:lnTo>
                    <a:close/>
                  </a:path>
                </a:pathLst>
              </a:custGeom>
              <a:grpFill/>
              <a:ln w="8653" cap="flat">
                <a:noFill/>
                <a:prstDash val="solid"/>
                <a:miter/>
              </a:ln>
            </p:spPr>
            <p:txBody>
              <a:bodyPr rtlCol="0" anchor="ctr"/>
              <a:lstStyle/>
              <a:p>
                <a:endParaRPr lang="en-IN" dirty="0"/>
              </a:p>
            </p:txBody>
          </p:sp>
          <p:sp>
            <p:nvSpPr>
              <p:cNvPr id="619" name="Freeform: Shape 618">
                <a:extLst>
                  <a:ext uri="{FF2B5EF4-FFF2-40B4-BE49-F238E27FC236}">
                    <a16:creationId xmlns:a16="http://schemas.microsoft.com/office/drawing/2014/main" id="{8E185477-67A6-4ECD-9946-0FF7C5792013}"/>
                  </a:ext>
                </a:extLst>
              </p:cNvPr>
              <p:cNvSpPr/>
              <p:nvPr/>
            </p:nvSpPr>
            <p:spPr>
              <a:xfrm>
                <a:off x="-2163555" y="2844847"/>
                <a:ext cx="81092" cy="90341"/>
              </a:xfrm>
              <a:custGeom>
                <a:avLst/>
                <a:gdLst>
                  <a:gd name="connsiteX0" fmla="*/ 4653 w 81092"/>
                  <a:gd name="connsiteY0" fmla="*/ 10 h 90341"/>
                  <a:gd name="connsiteX1" fmla="*/ 12793 w 81092"/>
                  <a:gd name="connsiteY1" fmla="*/ 347 h 90341"/>
                  <a:gd name="connsiteX2" fmla="*/ 21140 w 81092"/>
                  <a:gd name="connsiteY2" fmla="*/ 1231 h 90341"/>
                  <a:gd name="connsiteX3" fmla="*/ 29340 w 81092"/>
                  <a:gd name="connsiteY3" fmla="*/ 2755 h 90341"/>
                  <a:gd name="connsiteX4" fmla="*/ 33419 w 81092"/>
                  <a:gd name="connsiteY4" fmla="*/ 3750 h 90341"/>
                  <a:gd name="connsiteX5" fmla="*/ 37393 w 81092"/>
                  <a:gd name="connsiteY5" fmla="*/ 5015 h 90341"/>
                  <a:gd name="connsiteX6" fmla="*/ 41368 w 81092"/>
                  <a:gd name="connsiteY6" fmla="*/ 6417 h 90341"/>
                  <a:gd name="connsiteX7" fmla="*/ 45221 w 81092"/>
                  <a:gd name="connsiteY7" fmla="*/ 8141 h 90341"/>
                  <a:gd name="connsiteX8" fmla="*/ 47135 w 81092"/>
                  <a:gd name="connsiteY8" fmla="*/ 8989 h 90341"/>
                  <a:gd name="connsiteX9" fmla="*/ 48971 w 81092"/>
                  <a:gd name="connsiteY9" fmla="*/ 10054 h 90341"/>
                  <a:gd name="connsiteX10" fmla="*/ 52651 w 81092"/>
                  <a:gd name="connsiteY10" fmla="*/ 12150 h 90341"/>
                  <a:gd name="connsiteX11" fmla="*/ 56114 w 81092"/>
                  <a:gd name="connsiteY11" fmla="*/ 14618 h 90341"/>
                  <a:gd name="connsiteX12" fmla="*/ 57820 w 81092"/>
                  <a:gd name="connsiteY12" fmla="*/ 15882 h 90341"/>
                  <a:gd name="connsiteX13" fmla="*/ 58331 w 81092"/>
                  <a:gd name="connsiteY13" fmla="*/ 16280 h 90341"/>
                  <a:gd name="connsiteX14" fmla="*/ 58703 w 81092"/>
                  <a:gd name="connsiteY14" fmla="*/ 16618 h 90341"/>
                  <a:gd name="connsiteX15" fmla="*/ 59483 w 81092"/>
                  <a:gd name="connsiteY15" fmla="*/ 17285 h 90341"/>
                  <a:gd name="connsiteX16" fmla="*/ 62513 w 81092"/>
                  <a:gd name="connsiteY16" fmla="*/ 19995 h 90341"/>
                  <a:gd name="connsiteX17" fmla="*/ 65510 w 81092"/>
                  <a:gd name="connsiteY17" fmla="*/ 23130 h 90341"/>
                  <a:gd name="connsiteX18" fmla="*/ 68263 w 81092"/>
                  <a:gd name="connsiteY18" fmla="*/ 26394 h 90341"/>
                  <a:gd name="connsiteX19" fmla="*/ 70783 w 81092"/>
                  <a:gd name="connsiteY19" fmla="*/ 29823 h 90341"/>
                  <a:gd name="connsiteX20" fmla="*/ 75112 w 81092"/>
                  <a:gd name="connsiteY20" fmla="*/ 37166 h 90341"/>
                  <a:gd name="connsiteX21" fmla="*/ 76844 w 81092"/>
                  <a:gd name="connsiteY21" fmla="*/ 41071 h 90341"/>
                  <a:gd name="connsiteX22" fmla="*/ 78264 w 81092"/>
                  <a:gd name="connsiteY22" fmla="*/ 45115 h 90341"/>
                  <a:gd name="connsiteX23" fmla="*/ 79425 w 81092"/>
                  <a:gd name="connsiteY23" fmla="*/ 49245 h 90341"/>
                  <a:gd name="connsiteX24" fmla="*/ 80273 w 81092"/>
                  <a:gd name="connsiteY24" fmla="*/ 53445 h 90341"/>
                  <a:gd name="connsiteX25" fmla="*/ 80819 w 81092"/>
                  <a:gd name="connsiteY25" fmla="*/ 57679 h 90341"/>
                  <a:gd name="connsiteX26" fmla="*/ 81070 w 81092"/>
                  <a:gd name="connsiteY26" fmla="*/ 61948 h 90341"/>
                  <a:gd name="connsiteX27" fmla="*/ 80680 w 81092"/>
                  <a:gd name="connsiteY27" fmla="*/ 70495 h 90341"/>
                  <a:gd name="connsiteX28" fmla="*/ 80022 w 81092"/>
                  <a:gd name="connsiteY28" fmla="*/ 74738 h 90341"/>
                  <a:gd name="connsiteX29" fmla="*/ 79087 w 81092"/>
                  <a:gd name="connsiteY29" fmla="*/ 78911 h 90341"/>
                  <a:gd name="connsiteX30" fmla="*/ 77849 w 81092"/>
                  <a:gd name="connsiteY30" fmla="*/ 83033 h 90341"/>
                  <a:gd name="connsiteX31" fmla="*/ 76307 w 81092"/>
                  <a:gd name="connsiteY31" fmla="*/ 87068 h 90341"/>
                  <a:gd name="connsiteX32" fmla="*/ 73952 w 81092"/>
                  <a:gd name="connsiteY32" fmla="*/ 89034 h 90341"/>
                  <a:gd name="connsiteX33" fmla="*/ 69718 w 81092"/>
                  <a:gd name="connsiteY33" fmla="*/ 89761 h 90341"/>
                  <a:gd name="connsiteX34" fmla="*/ 65449 w 81092"/>
                  <a:gd name="connsiteY34" fmla="*/ 90203 h 90341"/>
                  <a:gd name="connsiteX35" fmla="*/ 61154 w 81092"/>
                  <a:gd name="connsiteY35" fmla="*/ 90341 h 90341"/>
                  <a:gd name="connsiteX36" fmla="*/ 56876 w 81092"/>
                  <a:gd name="connsiteY36" fmla="*/ 90160 h 90341"/>
                  <a:gd name="connsiteX37" fmla="*/ 48399 w 81092"/>
                  <a:gd name="connsiteY37" fmla="*/ 88921 h 90341"/>
                  <a:gd name="connsiteX38" fmla="*/ 44251 w 81092"/>
                  <a:gd name="connsiteY38" fmla="*/ 87865 h 90341"/>
                  <a:gd name="connsiteX39" fmla="*/ 40182 w 81092"/>
                  <a:gd name="connsiteY39" fmla="*/ 86514 h 90341"/>
                  <a:gd name="connsiteX40" fmla="*/ 36224 w 81092"/>
                  <a:gd name="connsiteY40" fmla="*/ 84886 h 90341"/>
                  <a:gd name="connsiteX41" fmla="*/ 32397 w 81092"/>
                  <a:gd name="connsiteY41" fmla="*/ 82990 h 90341"/>
                  <a:gd name="connsiteX42" fmla="*/ 28717 w 81092"/>
                  <a:gd name="connsiteY42" fmla="*/ 80816 h 90341"/>
                  <a:gd name="connsiteX43" fmla="*/ 25193 w 81092"/>
                  <a:gd name="connsiteY43" fmla="*/ 78375 h 90341"/>
                  <a:gd name="connsiteX44" fmla="*/ 18811 w 81092"/>
                  <a:gd name="connsiteY44" fmla="*/ 72729 h 90341"/>
                  <a:gd name="connsiteX45" fmla="*/ 15928 w 81092"/>
                  <a:gd name="connsiteY45" fmla="*/ 69603 h 90341"/>
                  <a:gd name="connsiteX46" fmla="*/ 13252 w 81092"/>
                  <a:gd name="connsiteY46" fmla="*/ 66312 h 90341"/>
                  <a:gd name="connsiteX47" fmla="*/ 10784 w 81092"/>
                  <a:gd name="connsiteY47" fmla="*/ 62857 h 90341"/>
                  <a:gd name="connsiteX48" fmla="*/ 8628 w 81092"/>
                  <a:gd name="connsiteY48" fmla="*/ 59203 h 90341"/>
                  <a:gd name="connsiteX49" fmla="*/ 8082 w 81092"/>
                  <a:gd name="connsiteY49" fmla="*/ 58303 h 90341"/>
                  <a:gd name="connsiteX50" fmla="*/ 7823 w 81092"/>
                  <a:gd name="connsiteY50" fmla="*/ 57852 h 90341"/>
                  <a:gd name="connsiteX51" fmla="*/ 7684 w 81092"/>
                  <a:gd name="connsiteY51" fmla="*/ 57601 h 90341"/>
                  <a:gd name="connsiteX52" fmla="*/ 7632 w 81092"/>
                  <a:gd name="connsiteY52" fmla="*/ 57489 h 90341"/>
                  <a:gd name="connsiteX53" fmla="*/ 7528 w 81092"/>
                  <a:gd name="connsiteY53" fmla="*/ 57264 h 90341"/>
                  <a:gd name="connsiteX54" fmla="*/ 6662 w 81092"/>
                  <a:gd name="connsiteY54" fmla="*/ 55411 h 90341"/>
                  <a:gd name="connsiteX55" fmla="*/ 4965 w 81092"/>
                  <a:gd name="connsiteY55" fmla="*/ 51722 h 90341"/>
                  <a:gd name="connsiteX56" fmla="*/ 3554 w 81092"/>
                  <a:gd name="connsiteY56" fmla="*/ 47609 h 90341"/>
                  <a:gd name="connsiteX57" fmla="*/ 2861 w 81092"/>
                  <a:gd name="connsiteY57" fmla="*/ 45565 h 90341"/>
                  <a:gd name="connsiteX58" fmla="*/ 2350 w 81092"/>
                  <a:gd name="connsiteY58" fmla="*/ 43522 h 90341"/>
                  <a:gd name="connsiteX59" fmla="*/ 1406 w 81092"/>
                  <a:gd name="connsiteY59" fmla="*/ 39409 h 90341"/>
                  <a:gd name="connsiteX60" fmla="*/ 800 w 81092"/>
                  <a:gd name="connsiteY60" fmla="*/ 35252 h 90341"/>
                  <a:gd name="connsiteX61" fmla="*/ 307 w 81092"/>
                  <a:gd name="connsiteY61" fmla="*/ 31079 h 90341"/>
                  <a:gd name="connsiteX62" fmla="*/ 99 w 81092"/>
                  <a:gd name="connsiteY62" fmla="*/ 26922 h 90341"/>
                  <a:gd name="connsiteX63" fmla="*/ 159 w 81092"/>
                  <a:gd name="connsiteY63" fmla="*/ 18583 h 90341"/>
                  <a:gd name="connsiteX64" fmla="*/ 843 w 81092"/>
                  <a:gd name="connsiteY64" fmla="*/ 10297 h 90341"/>
                  <a:gd name="connsiteX65" fmla="*/ 2108 w 81092"/>
                  <a:gd name="connsiteY65" fmla="*/ 2062 h 90341"/>
                  <a:gd name="connsiteX66" fmla="*/ 4575 w 81092"/>
                  <a:gd name="connsiteY66" fmla="*/ 1 h 90341"/>
                  <a:gd name="connsiteX67" fmla="*/ 4653 w 81092"/>
                  <a:gd name="connsiteY67" fmla="*/ 10 h 90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81092" h="90341">
                    <a:moveTo>
                      <a:pt x="4653" y="10"/>
                    </a:moveTo>
                    <a:lnTo>
                      <a:pt x="12793" y="347"/>
                    </a:lnTo>
                    <a:cubicBezTo>
                      <a:pt x="15573" y="651"/>
                      <a:pt x="18387" y="806"/>
                      <a:pt x="21140" y="1231"/>
                    </a:cubicBezTo>
                    <a:cubicBezTo>
                      <a:pt x="23877" y="1750"/>
                      <a:pt x="26648" y="2001"/>
                      <a:pt x="29340" y="2755"/>
                    </a:cubicBezTo>
                    <a:lnTo>
                      <a:pt x="33419" y="3750"/>
                    </a:lnTo>
                    <a:cubicBezTo>
                      <a:pt x="34752" y="4079"/>
                      <a:pt x="36069" y="4599"/>
                      <a:pt x="37393" y="5015"/>
                    </a:cubicBezTo>
                    <a:cubicBezTo>
                      <a:pt x="38710" y="5508"/>
                      <a:pt x="40069" y="5881"/>
                      <a:pt x="41368" y="6417"/>
                    </a:cubicBezTo>
                    <a:lnTo>
                      <a:pt x="45221" y="8141"/>
                    </a:lnTo>
                    <a:cubicBezTo>
                      <a:pt x="45845" y="8426"/>
                      <a:pt x="46494" y="8695"/>
                      <a:pt x="47135" y="8989"/>
                    </a:cubicBezTo>
                    <a:lnTo>
                      <a:pt x="48971" y="10054"/>
                    </a:lnTo>
                    <a:lnTo>
                      <a:pt x="52651" y="12150"/>
                    </a:lnTo>
                    <a:cubicBezTo>
                      <a:pt x="53837" y="12947"/>
                      <a:pt x="54954" y="13804"/>
                      <a:pt x="56114" y="14618"/>
                    </a:cubicBezTo>
                    <a:lnTo>
                      <a:pt x="57820" y="15882"/>
                    </a:lnTo>
                    <a:cubicBezTo>
                      <a:pt x="58002" y="16038"/>
                      <a:pt x="58037" y="16029"/>
                      <a:pt x="58331" y="16280"/>
                    </a:cubicBezTo>
                    <a:lnTo>
                      <a:pt x="58703" y="16618"/>
                    </a:lnTo>
                    <a:lnTo>
                      <a:pt x="59483" y="17285"/>
                    </a:lnTo>
                    <a:lnTo>
                      <a:pt x="62513" y="19995"/>
                    </a:lnTo>
                    <a:lnTo>
                      <a:pt x="65510" y="23130"/>
                    </a:lnTo>
                    <a:cubicBezTo>
                      <a:pt x="66549" y="24143"/>
                      <a:pt x="67345" y="25303"/>
                      <a:pt x="68263" y="26394"/>
                    </a:cubicBezTo>
                    <a:cubicBezTo>
                      <a:pt x="69164" y="27502"/>
                      <a:pt x="70021" y="28611"/>
                      <a:pt x="70783" y="29823"/>
                    </a:cubicBezTo>
                    <a:cubicBezTo>
                      <a:pt x="72445" y="32144"/>
                      <a:pt x="73779" y="34655"/>
                      <a:pt x="75112" y="37166"/>
                    </a:cubicBezTo>
                    <a:lnTo>
                      <a:pt x="76844" y="41071"/>
                    </a:lnTo>
                    <a:cubicBezTo>
                      <a:pt x="77407" y="42405"/>
                      <a:pt x="77797" y="43781"/>
                      <a:pt x="78264" y="45115"/>
                    </a:cubicBezTo>
                    <a:cubicBezTo>
                      <a:pt x="78801" y="46440"/>
                      <a:pt x="79052" y="47860"/>
                      <a:pt x="79425" y="49245"/>
                    </a:cubicBezTo>
                    <a:cubicBezTo>
                      <a:pt x="79814" y="50613"/>
                      <a:pt x="80057" y="52016"/>
                      <a:pt x="80273" y="53445"/>
                    </a:cubicBezTo>
                    <a:cubicBezTo>
                      <a:pt x="80524" y="54839"/>
                      <a:pt x="80741" y="56242"/>
                      <a:pt x="80819" y="57679"/>
                    </a:cubicBezTo>
                    <a:cubicBezTo>
                      <a:pt x="80931" y="59099"/>
                      <a:pt x="81105" y="60519"/>
                      <a:pt x="81070" y="61948"/>
                    </a:cubicBezTo>
                    <a:cubicBezTo>
                      <a:pt x="81157" y="64797"/>
                      <a:pt x="80983" y="67663"/>
                      <a:pt x="80680" y="70495"/>
                    </a:cubicBezTo>
                    <a:cubicBezTo>
                      <a:pt x="80464" y="71906"/>
                      <a:pt x="80299" y="73335"/>
                      <a:pt x="80022" y="74738"/>
                    </a:cubicBezTo>
                    <a:cubicBezTo>
                      <a:pt x="79710" y="76140"/>
                      <a:pt x="79442" y="77517"/>
                      <a:pt x="79087" y="78911"/>
                    </a:cubicBezTo>
                    <a:lnTo>
                      <a:pt x="77849" y="83033"/>
                    </a:lnTo>
                    <a:lnTo>
                      <a:pt x="76307" y="87068"/>
                    </a:lnTo>
                    <a:cubicBezTo>
                      <a:pt x="75909" y="88133"/>
                      <a:pt x="74991" y="88835"/>
                      <a:pt x="73952" y="89034"/>
                    </a:cubicBezTo>
                    <a:lnTo>
                      <a:pt x="69718" y="89761"/>
                    </a:lnTo>
                    <a:lnTo>
                      <a:pt x="65449" y="90203"/>
                    </a:lnTo>
                    <a:cubicBezTo>
                      <a:pt x="64012" y="90272"/>
                      <a:pt x="62574" y="90281"/>
                      <a:pt x="61154" y="90341"/>
                    </a:cubicBezTo>
                    <a:cubicBezTo>
                      <a:pt x="59725" y="90341"/>
                      <a:pt x="58297" y="90203"/>
                      <a:pt x="56876" y="90160"/>
                    </a:cubicBezTo>
                    <a:cubicBezTo>
                      <a:pt x="54028" y="89917"/>
                      <a:pt x="51196" y="89553"/>
                      <a:pt x="48399" y="88921"/>
                    </a:cubicBezTo>
                    <a:cubicBezTo>
                      <a:pt x="46979" y="88679"/>
                      <a:pt x="45637" y="88237"/>
                      <a:pt x="44251" y="87865"/>
                    </a:cubicBezTo>
                    <a:cubicBezTo>
                      <a:pt x="42875" y="87510"/>
                      <a:pt x="41524" y="87042"/>
                      <a:pt x="40182" y="86514"/>
                    </a:cubicBezTo>
                    <a:cubicBezTo>
                      <a:pt x="38831" y="86046"/>
                      <a:pt x="37497" y="85544"/>
                      <a:pt x="36224" y="84886"/>
                    </a:cubicBezTo>
                    <a:cubicBezTo>
                      <a:pt x="34943" y="84263"/>
                      <a:pt x="33601" y="83752"/>
                      <a:pt x="32397" y="82990"/>
                    </a:cubicBezTo>
                    <a:cubicBezTo>
                      <a:pt x="31168" y="82262"/>
                      <a:pt x="29886" y="81604"/>
                      <a:pt x="28717" y="80816"/>
                    </a:cubicBezTo>
                    <a:lnTo>
                      <a:pt x="25193" y="78375"/>
                    </a:lnTo>
                    <a:cubicBezTo>
                      <a:pt x="22985" y="76591"/>
                      <a:pt x="20759" y="74790"/>
                      <a:pt x="18811" y="72729"/>
                    </a:cubicBezTo>
                    <a:cubicBezTo>
                      <a:pt x="17763" y="71750"/>
                      <a:pt x="16828" y="70703"/>
                      <a:pt x="15928" y="69603"/>
                    </a:cubicBezTo>
                    <a:cubicBezTo>
                      <a:pt x="15027" y="68521"/>
                      <a:pt x="14031" y="67473"/>
                      <a:pt x="13252" y="66312"/>
                    </a:cubicBezTo>
                    <a:lnTo>
                      <a:pt x="10784" y="62857"/>
                    </a:lnTo>
                    <a:lnTo>
                      <a:pt x="8628" y="59203"/>
                    </a:lnTo>
                    <a:lnTo>
                      <a:pt x="8082" y="58303"/>
                    </a:lnTo>
                    <a:lnTo>
                      <a:pt x="7823" y="57852"/>
                    </a:lnTo>
                    <a:lnTo>
                      <a:pt x="7684" y="57601"/>
                    </a:lnTo>
                    <a:lnTo>
                      <a:pt x="7632" y="57489"/>
                    </a:lnTo>
                    <a:lnTo>
                      <a:pt x="7528" y="57264"/>
                    </a:lnTo>
                    <a:lnTo>
                      <a:pt x="6662" y="55411"/>
                    </a:lnTo>
                    <a:cubicBezTo>
                      <a:pt x="6091" y="54172"/>
                      <a:pt x="5493" y="52977"/>
                      <a:pt x="4965" y="51722"/>
                    </a:cubicBezTo>
                    <a:lnTo>
                      <a:pt x="3554" y="47609"/>
                    </a:lnTo>
                    <a:lnTo>
                      <a:pt x="2861" y="45565"/>
                    </a:lnTo>
                    <a:cubicBezTo>
                      <a:pt x="2671" y="44872"/>
                      <a:pt x="2523" y="44197"/>
                      <a:pt x="2350" y="43522"/>
                    </a:cubicBezTo>
                    <a:lnTo>
                      <a:pt x="1406" y="39409"/>
                    </a:lnTo>
                    <a:cubicBezTo>
                      <a:pt x="1103" y="38023"/>
                      <a:pt x="1008" y="36638"/>
                      <a:pt x="800" y="35252"/>
                    </a:cubicBezTo>
                    <a:cubicBezTo>
                      <a:pt x="627" y="33867"/>
                      <a:pt x="359" y="32481"/>
                      <a:pt x="307" y="31079"/>
                    </a:cubicBezTo>
                    <a:lnTo>
                      <a:pt x="99" y="26922"/>
                    </a:lnTo>
                    <a:cubicBezTo>
                      <a:pt x="-144" y="24125"/>
                      <a:pt x="133" y="21354"/>
                      <a:pt x="159" y="18583"/>
                    </a:cubicBezTo>
                    <a:cubicBezTo>
                      <a:pt x="263" y="15804"/>
                      <a:pt x="636" y="13050"/>
                      <a:pt x="843" y="10297"/>
                    </a:cubicBezTo>
                    <a:lnTo>
                      <a:pt x="2108" y="2062"/>
                    </a:lnTo>
                    <a:cubicBezTo>
                      <a:pt x="2281" y="841"/>
                      <a:pt x="3372" y="-34"/>
                      <a:pt x="4575" y="1"/>
                    </a:cubicBezTo>
                    <a:lnTo>
                      <a:pt x="4653" y="10"/>
                    </a:lnTo>
                    <a:close/>
                  </a:path>
                </a:pathLst>
              </a:custGeom>
              <a:grpFill/>
              <a:ln w="8653" cap="flat">
                <a:noFill/>
                <a:prstDash val="solid"/>
                <a:miter/>
              </a:ln>
            </p:spPr>
            <p:txBody>
              <a:bodyPr rtlCol="0" anchor="ctr"/>
              <a:lstStyle/>
              <a:p>
                <a:endParaRPr lang="en-IN" dirty="0"/>
              </a:p>
            </p:txBody>
          </p:sp>
          <p:sp>
            <p:nvSpPr>
              <p:cNvPr id="620" name="Freeform: Shape 619">
                <a:extLst>
                  <a:ext uri="{FF2B5EF4-FFF2-40B4-BE49-F238E27FC236}">
                    <a16:creationId xmlns:a16="http://schemas.microsoft.com/office/drawing/2014/main" id="{AB089C6F-9007-4AC0-9622-FAE351C0975B}"/>
                  </a:ext>
                </a:extLst>
              </p:cNvPr>
              <p:cNvSpPr/>
              <p:nvPr/>
            </p:nvSpPr>
            <p:spPr>
              <a:xfrm>
                <a:off x="-1625381" y="3397460"/>
                <a:ext cx="20858" cy="23435"/>
              </a:xfrm>
              <a:custGeom>
                <a:avLst/>
                <a:gdLst>
                  <a:gd name="connsiteX0" fmla="*/ 17189 w 20858"/>
                  <a:gd name="connsiteY0" fmla="*/ 22976 h 23435"/>
                  <a:gd name="connsiteX1" fmla="*/ 13500 w 20858"/>
                  <a:gd name="connsiteY1" fmla="*/ 23435 h 23435"/>
                  <a:gd name="connsiteX2" fmla="*/ 1 w 20858"/>
                  <a:gd name="connsiteY2" fmla="*/ 9649 h 23435"/>
                  <a:gd name="connsiteX3" fmla="*/ 3690 w 20858"/>
                  <a:gd name="connsiteY3" fmla="*/ 479 h 23435"/>
                  <a:gd name="connsiteX4" fmla="*/ 13500 w 20858"/>
                  <a:gd name="connsiteY4" fmla="*/ 1544 h 23435"/>
                  <a:gd name="connsiteX5" fmla="*/ 19319 w 20858"/>
                  <a:gd name="connsiteY5" fmla="*/ 19945 h 23435"/>
                  <a:gd name="connsiteX6" fmla="*/ 17189 w 20858"/>
                  <a:gd name="connsiteY6" fmla="*/ 22976 h 23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858" h="23435">
                    <a:moveTo>
                      <a:pt x="17189" y="22976"/>
                    </a:moveTo>
                    <a:cubicBezTo>
                      <a:pt x="16003" y="23296"/>
                      <a:pt x="14782" y="23443"/>
                      <a:pt x="13500" y="23435"/>
                    </a:cubicBezTo>
                    <a:cubicBezTo>
                      <a:pt x="5958" y="23348"/>
                      <a:pt x="-77" y="17183"/>
                      <a:pt x="1" y="9649"/>
                    </a:cubicBezTo>
                    <a:cubicBezTo>
                      <a:pt x="44" y="6117"/>
                      <a:pt x="1430" y="2869"/>
                      <a:pt x="3690" y="479"/>
                    </a:cubicBezTo>
                    <a:cubicBezTo>
                      <a:pt x="6867" y="-395"/>
                      <a:pt x="10366" y="-92"/>
                      <a:pt x="13500" y="1544"/>
                    </a:cubicBezTo>
                    <a:cubicBezTo>
                      <a:pt x="20194" y="4999"/>
                      <a:pt x="22792" y="13251"/>
                      <a:pt x="19319" y="19945"/>
                    </a:cubicBezTo>
                    <a:cubicBezTo>
                      <a:pt x="18730" y="21079"/>
                      <a:pt x="18003" y="22075"/>
                      <a:pt x="17189" y="22976"/>
                    </a:cubicBezTo>
                    <a:close/>
                  </a:path>
                </a:pathLst>
              </a:custGeom>
              <a:grpFill/>
              <a:ln w="8653" cap="flat">
                <a:noFill/>
                <a:prstDash val="solid"/>
                <a:miter/>
              </a:ln>
            </p:spPr>
            <p:txBody>
              <a:bodyPr rtlCol="0" anchor="ctr"/>
              <a:lstStyle/>
              <a:p>
                <a:endParaRPr lang="en-IN" dirty="0"/>
              </a:p>
            </p:txBody>
          </p:sp>
          <p:sp>
            <p:nvSpPr>
              <p:cNvPr id="621" name="Freeform: Shape 620">
                <a:extLst>
                  <a:ext uri="{FF2B5EF4-FFF2-40B4-BE49-F238E27FC236}">
                    <a16:creationId xmlns:a16="http://schemas.microsoft.com/office/drawing/2014/main" id="{F2B8767A-3604-4C76-9271-E2D850523D27}"/>
                  </a:ext>
                </a:extLst>
              </p:cNvPr>
              <p:cNvSpPr/>
              <p:nvPr/>
            </p:nvSpPr>
            <p:spPr>
              <a:xfrm>
                <a:off x="-1510260" y="3349180"/>
                <a:ext cx="20004" cy="25492"/>
              </a:xfrm>
              <a:custGeom>
                <a:avLst/>
                <a:gdLst>
                  <a:gd name="connsiteX0" fmla="*/ 13138 w 20004"/>
                  <a:gd name="connsiteY0" fmla="*/ 25492 h 25492"/>
                  <a:gd name="connsiteX1" fmla="*/ 9484 w 20004"/>
                  <a:gd name="connsiteY1" fmla="*/ 24843 h 25492"/>
                  <a:gd name="connsiteX2" fmla="*/ 652 w 20004"/>
                  <a:gd name="connsiteY2" fmla="*/ 7689 h 25492"/>
                  <a:gd name="connsiteX3" fmla="*/ 6878 w 20004"/>
                  <a:gd name="connsiteY3" fmla="*/ 0 h 25492"/>
                  <a:gd name="connsiteX4" fmla="*/ 15944 w 20004"/>
                  <a:gd name="connsiteY4" fmla="*/ 3931 h 25492"/>
                  <a:gd name="connsiteX5" fmla="*/ 16082 w 20004"/>
                  <a:gd name="connsiteY5" fmla="*/ 23224 h 25492"/>
                  <a:gd name="connsiteX6" fmla="*/ 13138 w 20004"/>
                  <a:gd name="connsiteY6" fmla="*/ 25492 h 2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04" h="25492">
                    <a:moveTo>
                      <a:pt x="13138" y="25492"/>
                    </a:moveTo>
                    <a:cubicBezTo>
                      <a:pt x="11926" y="25432"/>
                      <a:pt x="10705" y="25233"/>
                      <a:pt x="9484" y="24843"/>
                    </a:cubicBezTo>
                    <a:cubicBezTo>
                      <a:pt x="2314" y="22540"/>
                      <a:pt x="-1643" y="14868"/>
                      <a:pt x="652" y="7689"/>
                    </a:cubicBezTo>
                    <a:cubicBezTo>
                      <a:pt x="1725" y="4312"/>
                      <a:pt x="4020" y="1654"/>
                      <a:pt x="6878" y="0"/>
                    </a:cubicBezTo>
                    <a:cubicBezTo>
                      <a:pt x="10168" y="121"/>
                      <a:pt x="13424" y="1429"/>
                      <a:pt x="15944" y="3931"/>
                    </a:cubicBezTo>
                    <a:cubicBezTo>
                      <a:pt x="21304" y="9213"/>
                      <a:pt x="21364" y="17855"/>
                      <a:pt x="16082" y="23224"/>
                    </a:cubicBezTo>
                    <a:cubicBezTo>
                      <a:pt x="15182" y="24116"/>
                      <a:pt x="14186" y="24895"/>
                      <a:pt x="13138" y="25492"/>
                    </a:cubicBezTo>
                    <a:close/>
                  </a:path>
                </a:pathLst>
              </a:custGeom>
              <a:grpFill/>
              <a:ln w="8653" cap="flat">
                <a:noFill/>
                <a:prstDash val="solid"/>
                <a:miter/>
              </a:ln>
            </p:spPr>
            <p:txBody>
              <a:bodyPr rtlCol="0" anchor="ctr"/>
              <a:lstStyle/>
              <a:p>
                <a:endParaRPr lang="en-IN" dirty="0"/>
              </a:p>
            </p:txBody>
          </p:sp>
          <p:sp>
            <p:nvSpPr>
              <p:cNvPr id="622" name="Freeform: Shape 621">
                <a:extLst>
                  <a:ext uri="{FF2B5EF4-FFF2-40B4-BE49-F238E27FC236}">
                    <a16:creationId xmlns:a16="http://schemas.microsoft.com/office/drawing/2014/main" id="{36A93171-8297-4124-8520-306C9C7ECBBE}"/>
                  </a:ext>
                </a:extLst>
              </p:cNvPr>
              <p:cNvSpPr/>
              <p:nvPr/>
            </p:nvSpPr>
            <p:spPr>
              <a:xfrm>
                <a:off x="-1386634" y="3337499"/>
                <a:ext cx="19790" cy="26176"/>
              </a:xfrm>
              <a:custGeom>
                <a:avLst/>
                <a:gdLst>
                  <a:gd name="connsiteX0" fmla="*/ 9146 w 19790"/>
                  <a:gd name="connsiteY0" fmla="*/ 26177 h 26176"/>
                  <a:gd name="connsiteX1" fmla="*/ 5847 w 19790"/>
                  <a:gd name="connsiteY1" fmla="*/ 24505 h 26176"/>
                  <a:gd name="connsiteX2" fmla="*/ 2453 w 19790"/>
                  <a:gd name="connsiteY2" fmla="*/ 5516 h 26176"/>
                  <a:gd name="connsiteX3" fmla="*/ 10661 w 19790"/>
                  <a:gd name="connsiteY3" fmla="*/ 0 h 26176"/>
                  <a:gd name="connsiteX4" fmla="*/ 18169 w 19790"/>
                  <a:gd name="connsiteY4" fmla="*/ 6416 h 26176"/>
                  <a:gd name="connsiteX5" fmla="*/ 12601 w 19790"/>
                  <a:gd name="connsiteY5" fmla="*/ 24895 h 26176"/>
                  <a:gd name="connsiteX6" fmla="*/ 9146 w 19790"/>
                  <a:gd name="connsiteY6" fmla="*/ 26177 h 26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790" h="26176">
                    <a:moveTo>
                      <a:pt x="9146" y="26177"/>
                    </a:moveTo>
                    <a:cubicBezTo>
                      <a:pt x="7994" y="25787"/>
                      <a:pt x="6877" y="25215"/>
                      <a:pt x="5847" y="24505"/>
                    </a:cubicBezTo>
                    <a:cubicBezTo>
                      <a:pt x="-336" y="20193"/>
                      <a:pt x="-1860" y="11681"/>
                      <a:pt x="2453" y="5516"/>
                    </a:cubicBezTo>
                    <a:cubicBezTo>
                      <a:pt x="4479" y="2598"/>
                      <a:pt x="7449" y="727"/>
                      <a:pt x="10661" y="0"/>
                    </a:cubicBezTo>
                    <a:cubicBezTo>
                      <a:pt x="13753" y="1082"/>
                      <a:pt x="16480" y="3282"/>
                      <a:pt x="18169" y="6416"/>
                    </a:cubicBezTo>
                    <a:cubicBezTo>
                      <a:pt x="21728" y="13058"/>
                      <a:pt x="19234" y="21327"/>
                      <a:pt x="12601" y="24895"/>
                    </a:cubicBezTo>
                    <a:cubicBezTo>
                      <a:pt x="11493" y="25501"/>
                      <a:pt x="10332" y="25925"/>
                      <a:pt x="9146" y="26177"/>
                    </a:cubicBezTo>
                    <a:close/>
                  </a:path>
                </a:pathLst>
              </a:custGeom>
              <a:grpFill/>
              <a:ln w="8653" cap="flat">
                <a:noFill/>
                <a:prstDash val="solid"/>
                <a:miter/>
              </a:ln>
            </p:spPr>
            <p:txBody>
              <a:bodyPr rtlCol="0" anchor="ctr"/>
              <a:lstStyle/>
              <a:p>
                <a:endParaRPr lang="en-IN" dirty="0"/>
              </a:p>
            </p:txBody>
          </p:sp>
          <p:sp>
            <p:nvSpPr>
              <p:cNvPr id="623" name="Freeform: Shape 622">
                <a:extLst>
                  <a:ext uri="{FF2B5EF4-FFF2-40B4-BE49-F238E27FC236}">
                    <a16:creationId xmlns:a16="http://schemas.microsoft.com/office/drawing/2014/main" id="{3BCA5745-4B6E-417D-8C77-80E79380CC72}"/>
                  </a:ext>
                </a:extLst>
              </p:cNvPr>
              <p:cNvSpPr/>
              <p:nvPr/>
            </p:nvSpPr>
            <p:spPr>
              <a:xfrm>
                <a:off x="-1265489" y="3363820"/>
                <a:ext cx="20251" cy="24664"/>
              </a:xfrm>
              <a:custGeom>
                <a:avLst/>
                <a:gdLst>
                  <a:gd name="connsiteX0" fmla="*/ 5540 w 20251"/>
                  <a:gd name="connsiteY0" fmla="*/ 24629 h 24664"/>
                  <a:gd name="connsiteX1" fmla="*/ 2891 w 20251"/>
                  <a:gd name="connsiteY1" fmla="*/ 22022 h 24664"/>
                  <a:gd name="connsiteX2" fmla="*/ 5246 w 20251"/>
                  <a:gd name="connsiteY2" fmla="*/ 2877 h 24664"/>
                  <a:gd name="connsiteX3" fmla="*/ 14719 w 20251"/>
                  <a:gd name="connsiteY3" fmla="*/ 45 h 24664"/>
                  <a:gd name="connsiteX4" fmla="*/ 19992 w 20251"/>
                  <a:gd name="connsiteY4" fmla="*/ 8393 h 24664"/>
                  <a:gd name="connsiteX5" fmla="*/ 9238 w 20251"/>
                  <a:gd name="connsiteY5" fmla="*/ 24412 h 24664"/>
                  <a:gd name="connsiteX6" fmla="*/ 5540 w 20251"/>
                  <a:gd name="connsiteY6" fmla="*/ 24629 h 2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251" h="24664">
                    <a:moveTo>
                      <a:pt x="5540" y="24629"/>
                    </a:moveTo>
                    <a:cubicBezTo>
                      <a:pt x="4562" y="23884"/>
                      <a:pt x="3679" y="23018"/>
                      <a:pt x="2891" y="22022"/>
                    </a:cubicBezTo>
                    <a:cubicBezTo>
                      <a:pt x="-1751" y="16099"/>
                      <a:pt x="-686" y="7527"/>
                      <a:pt x="5246" y="2877"/>
                    </a:cubicBezTo>
                    <a:cubicBezTo>
                      <a:pt x="8043" y="695"/>
                      <a:pt x="11437" y="-223"/>
                      <a:pt x="14719" y="45"/>
                    </a:cubicBezTo>
                    <a:cubicBezTo>
                      <a:pt x="17368" y="2002"/>
                      <a:pt x="19317" y="4920"/>
                      <a:pt x="19992" y="8393"/>
                    </a:cubicBezTo>
                    <a:cubicBezTo>
                      <a:pt x="21447" y="15788"/>
                      <a:pt x="16624" y="22957"/>
                      <a:pt x="9238" y="24412"/>
                    </a:cubicBezTo>
                    <a:cubicBezTo>
                      <a:pt x="7991" y="24646"/>
                      <a:pt x="6770" y="24715"/>
                      <a:pt x="5540" y="24629"/>
                    </a:cubicBezTo>
                    <a:close/>
                  </a:path>
                </a:pathLst>
              </a:custGeom>
              <a:grpFill/>
              <a:ln w="8653" cap="flat">
                <a:noFill/>
                <a:prstDash val="solid"/>
                <a:miter/>
              </a:ln>
            </p:spPr>
            <p:txBody>
              <a:bodyPr rtlCol="0" anchor="ctr"/>
              <a:lstStyle/>
              <a:p>
                <a:endParaRPr lang="en-IN" dirty="0"/>
              </a:p>
            </p:txBody>
          </p:sp>
          <p:sp>
            <p:nvSpPr>
              <p:cNvPr id="624" name="Freeform: Shape 623">
                <a:extLst>
                  <a:ext uri="{FF2B5EF4-FFF2-40B4-BE49-F238E27FC236}">
                    <a16:creationId xmlns:a16="http://schemas.microsoft.com/office/drawing/2014/main" id="{B0FBFC52-FAA6-4EF3-AE6F-FA46C73EB2D1}"/>
                  </a:ext>
                </a:extLst>
              </p:cNvPr>
              <p:cNvSpPr/>
              <p:nvPr/>
            </p:nvSpPr>
            <p:spPr>
              <a:xfrm>
                <a:off x="-1157584" y="3425015"/>
                <a:ext cx="21356" cy="22718"/>
              </a:xfrm>
              <a:custGeom>
                <a:avLst/>
                <a:gdLst>
                  <a:gd name="connsiteX0" fmla="*/ 2669 w 21356"/>
                  <a:gd name="connsiteY0" fmla="*/ 21735 h 22718"/>
                  <a:gd name="connsiteX1" fmla="*/ 894 w 21356"/>
                  <a:gd name="connsiteY1" fmla="*/ 18506 h 22718"/>
                  <a:gd name="connsiteX2" fmla="*/ 8791 w 21356"/>
                  <a:gd name="connsiteY2" fmla="*/ 902 h 22718"/>
                  <a:gd name="connsiteX3" fmla="*/ 18680 w 21356"/>
                  <a:gd name="connsiteY3" fmla="*/ 971 h 22718"/>
                  <a:gd name="connsiteX4" fmla="*/ 21277 w 21356"/>
                  <a:gd name="connsiteY4" fmla="*/ 10513 h 22718"/>
                  <a:gd name="connsiteX5" fmla="*/ 6271 w 21356"/>
                  <a:gd name="connsiteY5" fmla="*/ 22645 h 22718"/>
                  <a:gd name="connsiteX6" fmla="*/ 2669 w 21356"/>
                  <a:gd name="connsiteY6" fmla="*/ 21735 h 22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356" h="22718">
                    <a:moveTo>
                      <a:pt x="2669" y="21735"/>
                    </a:moveTo>
                    <a:cubicBezTo>
                      <a:pt x="1950" y="20774"/>
                      <a:pt x="1344" y="19692"/>
                      <a:pt x="894" y="18506"/>
                    </a:cubicBezTo>
                    <a:cubicBezTo>
                      <a:pt x="-1782" y="11440"/>
                      <a:pt x="1751" y="3560"/>
                      <a:pt x="8791" y="902"/>
                    </a:cubicBezTo>
                    <a:cubicBezTo>
                      <a:pt x="12107" y="-363"/>
                      <a:pt x="15614" y="-259"/>
                      <a:pt x="18680" y="971"/>
                    </a:cubicBezTo>
                    <a:cubicBezTo>
                      <a:pt x="20645" y="3612"/>
                      <a:pt x="21658" y="6972"/>
                      <a:pt x="21277" y="10513"/>
                    </a:cubicBezTo>
                    <a:cubicBezTo>
                      <a:pt x="20490" y="17995"/>
                      <a:pt x="13761" y="23424"/>
                      <a:pt x="6271" y="22645"/>
                    </a:cubicBezTo>
                    <a:cubicBezTo>
                      <a:pt x="5016" y="22497"/>
                      <a:pt x="3795" y="22186"/>
                      <a:pt x="2669" y="21735"/>
                    </a:cubicBezTo>
                    <a:close/>
                  </a:path>
                </a:pathLst>
              </a:custGeom>
              <a:grpFill/>
              <a:ln w="8653" cap="flat">
                <a:noFill/>
                <a:prstDash val="solid"/>
                <a:miter/>
              </a:ln>
            </p:spPr>
            <p:txBody>
              <a:bodyPr rtlCol="0" anchor="ctr"/>
              <a:lstStyle/>
              <a:p>
                <a:endParaRPr lang="en-IN" dirty="0"/>
              </a:p>
            </p:txBody>
          </p:sp>
          <p:sp>
            <p:nvSpPr>
              <p:cNvPr id="625" name="Freeform: Shape 624">
                <a:extLst>
                  <a:ext uri="{FF2B5EF4-FFF2-40B4-BE49-F238E27FC236}">
                    <a16:creationId xmlns:a16="http://schemas.microsoft.com/office/drawing/2014/main" id="{7F89DACD-4D6E-451E-83EB-E435C765D4BB}"/>
                  </a:ext>
                </a:extLst>
              </p:cNvPr>
              <p:cNvSpPr/>
              <p:nvPr/>
            </p:nvSpPr>
            <p:spPr>
              <a:xfrm>
                <a:off x="-1072510" y="3515292"/>
                <a:ext cx="22965" cy="21161"/>
              </a:xfrm>
              <a:custGeom>
                <a:avLst/>
                <a:gdLst>
                  <a:gd name="connsiteX0" fmla="*/ 774 w 22965"/>
                  <a:gd name="connsiteY0" fmla="*/ 18128 h 21161"/>
                  <a:gd name="connsiteX1" fmla="*/ 30 w 22965"/>
                  <a:gd name="connsiteY1" fmla="*/ 14499 h 21161"/>
                  <a:gd name="connsiteX2" fmla="*/ 12767 w 22965"/>
                  <a:gd name="connsiteY2" fmla="*/ 30 h 21161"/>
                  <a:gd name="connsiteX3" fmla="*/ 22197 w 22965"/>
                  <a:gd name="connsiteY3" fmla="*/ 2991 h 21161"/>
                  <a:gd name="connsiteX4" fmla="*/ 21859 w 22965"/>
                  <a:gd name="connsiteY4" fmla="*/ 12889 h 21161"/>
                  <a:gd name="connsiteX5" fmla="*/ 3961 w 22965"/>
                  <a:gd name="connsiteY5" fmla="*/ 20058 h 21161"/>
                  <a:gd name="connsiteX6" fmla="*/ 774 w 22965"/>
                  <a:gd name="connsiteY6" fmla="*/ 18128 h 21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65" h="21161">
                    <a:moveTo>
                      <a:pt x="774" y="18128"/>
                    </a:moveTo>
                    <a:cubicBezTo>
                      <a:pt x="367" y="16993"/>
                      <a:pt x="116" y="15781"/>
                      <a:pt x="30" y="14499"/>
                    </a:cubicBezTo>
                    <a:cubicBezTo>
                      <a:pt x="-464" y="6975"/>
                      <a:pt x="5251" y="515"/>
                      <a:pt x="12767" y="30"/>
                    </a:cubicBezTo>
                    <a:cubicBezTo>
                      <a:pt x="16309" y="-204"/>
                      <a:pt x="19625" y="939"/>
                      <a:pt x="22197" y="2991"/>
                    </a:cubicBezTo>
                    <a:cubicBezTo>
                      <a:pt x="23288" y="6109"/>
                      <a:pt x="23253" y="9607"/>
                      <a:pt x="21859" y="12889"/>
                    </a:cubicBezTo>
                    <a:cubicBezTo>
                      <a:pt x="18889" y="19816"/>
                      <a:pt x="10862" y="23020"/>
                      <a:pt x="3961" y="20058"/>
                    </a:cubicBezTo>
                    <a:cubicBezTo>
                      <a:pt x="2775" y="19548"/>
                      <a:pt x="1710" y="18916"/>
                      <a:pt x="774" y="18128"/>
                    </a:cubicBezTo>
                    <a:close/>
                  </a:path>
                </a:pathLst>
              </a:custGeom>
              <a:grpFill/>
              <a:ln w="8653" cap="flat">
                <a:noFill/>
                <a:prstDash val="solid"/>
                <a:miter/>
              </a:ln>
            </p:spPr>
            <p:txBody>
              <a:bodyPr rtlCol="0" anchor="ctr"/>
              <a:lstStyle/>
              <a:p>
                <a:endParaRPr lang="en-IN" dirty="0"/>
              </a:p>
            </p:txBody>
          </p:sp>
          <p:sp>
            <p:nvSpPr>
              <p:cNvPr id="626" name="Freeform: Shape 625">
                <a:extLst>
                  <a:ext uri="{FF2B5EF4-FFF2-40B4-BE49-F238E27FC236}">
                    <a16:creationId xmlns:a16="http://schemas.microsoft.com/office/drawing/2014/main" id="{C28C347D-C270-4288-829C-A2A900A33DFD}"/>
                  </a:ext>
                </a:extLst>
              </p:cNvPr>
              <p:cNvSpPr/>
              <p:nvPr/>
            </p:nvSpPr>
            <p:spPr>
              <a:xfrm>
                <a:off x="-1017821" y="3626621"/>
                <a:ext cx="24953" cy="20157"/>
              </a:xfrm>
              <a:custGeom>
                <a:avLst/>
                <a:gdLst>
                  <a:gd name="connsiteX0" fmla="*/ 15 w 24953"/>
                  <a:gd name="connsiteY0" fmla="*/ 14162 h 20157"/>
                  <a:gd name="connsiteX1" fmla="*/ 378 w 24953"/>
                  <a:gd name="connsiteY1" fmla="*/ 10456 h 20157"/>
                  <a:gd name="connsiteX2" fmla="*/ 16822 w 24953"/>
                  <a:gd name="connsiteY2" fmla="*/ 377 h 20157"/>
                  <a:gd name="connsiteX3" fmla="*/ 24944 w 24953"/>
                  <a:gd name="connsiteY3" fmla="*/ 6006 h 20157"/>
                  <a:gd name="connsiteX4" fmla="*/ 21714 w 24953"/>
                  <a:gd name="connsiteY4" fmla="*/ 15340 h 20157"/>
                  <a:gd name="connsiteX5" fmla="*/ 2482 w 24953"/>
                  <a:gd name="connsiteY5" fmla="*/ 16933 h 20157"/>
                  <a:gd name="connsiteX6" fmla="*/ 15 w 24953"/>
                  <a:gd name="connsiteY6" fmla="*/ 14162 h 2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53" h="20157">
                    <a:moveTo>
                      <a:pt x="15" y="14162"/>
                    </a:moveTo>
                    <a:cubicBezTo>
                      <a:pt x="-46" y="12941"/>
                      <a:pt x="84" y="11712"/>
                      <a:pt x="378" y="10456"/>
                    </a:cubicBezTo>
                    <a:cubicBezTo>
                      <a:pt x="2136" y="3131"/>
                      <a:pt x="9496" y="-1372"/>
                      <a:pt x="16822" y="377"/>
                    </a:cubicBezTo>
                    <a:cubicBezTo>
                      <a:pt x="20277" y="1217"/>
                      <a:pt x="23100" y="3287"/>
                      <a:pt x="24944" y="6006"/>
                    </a:cubicBezTo>
                    <a:cubicBezTo>
                      <a:pt x="25065" y="9296"/>
                      <a:pt x="24018" y="12647"/>
                      <a:pt x="21714" y="15340"/>
                    </a:cubicBezTo>
                    <a:cubicBezTo>
                      <a:pt x="16830" y="21090"/>
                      <a:pt x="8215" y="21782"/>
                      <a:pt x="2482" y="16933"/>
                    </a:cubicBezTo>
                    <a:cubicBezTo>
                      <a:pt x="1513" y="16102"/>
                      <a:pt x="690" y="15158"/>
                      <a:pt x="15" y="14162"/>
                    </a:cubicBezTo>
                    <a:close/>
                  </a:path>
                </a:pathLst>
              </a:custGeom>
              <a:grpFill/>
              <a:ln w="8653" cap="flat">
                <a:noFill/>
                <a:prstDash val="solid"/>
                <a:miter/>
              </a:ln>
            </p:spPr>
            <p:txBody>
              <a:bodyPr rtlCol="0" anchor="ctr"/>
              <a:lstStyle/>
              <a:p>
                <a:endParaRPr lang="en-IN" dirty="0"/>
              </a:p>
            </p:txBody>
          </p:sp>
          <p:sp>
            <p:nvSpPr>
              <p:cNvPr id="627" name="Freeform: Shape 626">
                <a:extLst>
                  <a:ext uri="{FF2B5EF4-FFF2-40B4-BE49-F238E27FC236}">
                    <a16:creationId xmlns:a16="http://schemas.microsoft.com/office/drawing/2014/main" id="{1CCDD394-CC1A-44C6-9F52-C79D775E60CA}"/>
                  </a:ext>
                </a:extLst>
              </p:cNvPr>
              <p:cNvSpPr/>
              <p:nvPr/>
            </p:nvSpPr>
            <p:spPr>
              <a:xfrm>
                <a:off x="-1790834" y="3581534"/>
                <a:ext cx="24144" cy="20469"/>
              </a:xfrm>
              <a:custGeom>
                <a:avLst/>
                <a:gdLst>
                  <a:gd name="connsiteX0" fmla="*/ 23990 w 24144"/>
                  <a:gd name="connsiteY0" fmla="*/ 15728 h 20469"/>
                  <a:gd name="connsiteX1" fmla="*/ 21211 w 24144"/>
                  <a:gd name="connsiteY1" fmla="*/ 18179 h 20469"/>
                  <a:gd name="connsiteX2" fmla="*/ 2291 w 24144"/>
                  <a:gd name="connsiteY2" fmla="*/ 14404 h 20469"/>
                  <a:gd name="connsiteX3" fmla="*/ 161 w 24144"/>
                  <a:gd name="connsiteY3" fmla="*/ 4732 h 20469"/>
                  <a:gd name="connsiteX4" fmla="*/ 8889 w 24144"/>
                  <a:gd name="connsiteY4" fmla="*/ 99 h 20469"/>
                  <a:gd name="connsiteX5" fmla="*/ 24060 w 24144"/>
                  <a:gd name="connsiteY5" fmla="*/ 12022 h 20469"/>
                  <a:gd name="connsiteX6" fmla="*/ 23990 w 24144"/>
                  <a:gd name="connsiteY6" fmla="*/ 15728 h 2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44" h="20469">
                    <a:moveTo>
                      <a:pt x="23990" y="15728"/>
                    </a:moveTo>
                    <a:cubicBezTo>
                      <a:pt x="23202" y="16638"/>
                      <a:pt x="22276" y="17486"/>
                      <a:pt x="21211" y="18179"/>
                    </a:cubicBezTo>
                    <a:cubicBezTo>
                      <a:pt x="14942" y="22353"/>
                      <a:pt x="6473" y="20664"/>
                      <a:pt x="2291" y="14404"/>
                    </a:cubicBezTo>
                    <a:cubicBezTo>
                      <a:pt x="325" y="11425"/>
                      <a:pt x="-342" y="7987"/>
                      <a:pt x="161" y="4732"/>
                    </a:cubicBezTo>
                    <a:cubicBezTo>
                      <a:pt x="2308" y="2255"/>
                      <a:pt x="5365" y="523"/>
                      <a:pt x="8889" y="99"/>
                    </a:cubicBezTo>
                    <a:cubicBezTo>
                      <a:pt x="16362" y="-802"/>
                      <a:pt x="23159" y="4550"/>
                      <a:pt x="24060" y="12022"/>
                    </a:cubicBezTo>
                    <a:cubicBezTo>
                      <a:pt x="24190" y="13295"/>
                      <a:pt x="24172" y="14525"/>
                      <a:pt x="23990" y="15728"/>
                    </a:cubicBezTo>
                    <a:close/>
                  </a:path>
                </a:pathLst>
              </a:custGeom>
              <a:grpFill/>
              <a:ln w="8653" cap="flat">
                <a:noFill/>
                <a:prstDash val="solid"/>
                <a:miter/>
              </a:ln>
            </p:spPr>
            <p:txBody>
              <a:bodyPr rtlCol="0" anchor="ctr"/>
              <a:lstStyle/>
              <a:p>
                <a:endParaRPr lang="en-IN" dirty="0"/>
              </a:p>
            </p:txBody>
          </p:sp>
          <p:sp>
            <p:nvSpPr>
              <p:cNvPr id="628" name="Freeform: Shape 627">
                <a:extLst>
                  <a:ext uri="{FF2B5EF4-FFF2-40B4-BE49-F238E27FC236}">
                    <a16:creationId xmlns:a16="http://schemas.microsoft.com/office/drawing/2014/main" id="{F69ABBDF-7669-4542-91B6-506B0A1D667A}"/>
                  </a:ext>
                </a:extLst>
              </p:cNvPr>
              <p:cNvSpPr/>
              <p:nvPr/>
            </p:nvSpPr>
            <p:spPr>
              <a:xfrm>
                <a:off x="-1721755" y="3477277"/>
                <a:ext cx="22280" cy="21711"/>
              </a:xfrm>
              <a:custGeom>
                <a:avLst/>
                <a:gdLst>
                  <a:gd name="connsiteX0" fmla="*/ 20903 w 22280"/>
                  <a:gd name="connsiteY0" fmla="*/ 19619 h 21711"/>
                  <a:gd name="connsiteX1" fmla="*/ 17517 w 22280"/>
                  <a:gd name="connsiteY1" fmla="*/ 21143 h 21711"/>
                  <a:gd name="connsiteX2" fmla="*/ 571 w 22280"/>
                  <a:gd name="connsiteY2" fmla="*/ 11938 h 21711"/>
                  <a:gd name="connsiteX3" fmla="*/ 1376 w 22280"/>
                  <a:gd name="connsiteY3" fmla="*/ 2093 h 21711"/>
                  <a:gd name="connsiteX4" fmla="*/ 11075 w 22280"/>
                  <a:gd name="connsiteY4" fmla="*/ 222 h 21711"/>
                  <a:gd name="connsiteX5" fmla="*/ 22054 w 22280"/>
                  <a:gd name="connsiteY5" fmla="*/ 16094 h 21711"/>
                  <a:gd name="connsiteX6" fmla="*/ 20903 w 22280"/>
                  <a:gd name="connsiteY6" fmla="*/ 19619 h 2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80" h="21711">
                    <a:moveTo>
                      <a:pt x="20903" y="19619"/>
                    </a:moveTo>
                    <a:cubicBezTo>
                      <a:pt x="19889" y="20259"/>
                      <a:pt x="18755" y="20779"/>
                      <a:pt x="17517" y="21143"/>
                    </a:cubicBezTo>
                    <a:cubicBezTo>
                      <a:pt x="10304" y="23290"/>
                      <a:pt x="2701" y="19168"/>
                      <a:pt x="571" y="11938"/>
                    </a:cubicBezTo>
                    <a:cubicBezTo>
                      <a:pt x="-451" y="8535"/>
                      <a:pt x="-52" y="5071"/>
                      <a:pt x="1376" y="2093"/>
                    </a:cubicBezTo>
                    <a:cubicBezTo>
                      <a:pt x="4156" y="335"/>
                      <a:pt x="7594" y="-410"/>
                      <a:pt x="11075" y="222"/>
                    </a:cubicBezTo>
                    <a:cubicBezTo>
                      <a:pt x="18495" y="1573"/>
                      <a:pt x="23414" y="8674"/>
                      <a:pt x="22054" y="16094"/>
                    </a:cubicBezTo>
                    <a:cubicBezTo>
                      <a:pt x="21829" y="17341"/>
                      <a:pt x="21448" y="18519"/>
                      <a:pt x="20903" y="19619"/>
                    </a:cubicBezTo>
                    <a:close/>
                  </a:path>
                </a:pathLst>
              </a:custGeom>
              <a:grpFill/>
              <a:ln w="8653" cap="flat">
                <a:noFill/>
                <a:prstDash val="solid"/>
                <a:miter/>
              </a:ln>
            </p:spPr>
            <p:txBody>
              <a:bodyPr rtlCol="0" anchor="ctr"/>
              <a:lstStyle/>
              <a:p>
                <a:endParaRPr lang="en-IN" dirty="0"/>
              </a:p>
            </p:txBody>
          </p:sp>
          <p:sp>
            <p:nvSpPr>
              <p:cNvPr id="629" name="Freeform: Shape 628">
                <a:extLst>
                  <a:ext uri="{FF2B5EF4-FFF2-40B4-BE49-F238E27FC236}">
                    <a16:creationId xmlns:a16="http://schemas.microsoft.com/office/drawing/2014/main" id="{9F1C3684-D0A6-40FA-8B2C-5957A4B6C215}"/>
                  </a:ext>
                </a:extLst>
              </p:cNvPr>
              <p:cNvSpPr/>
              <p:nvPr/>
            </p:nvSpPr>
            <p:spPr>
              <a:xfrm>
                <a:off x="-1984352" y="294785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30" name="Freeform: Shape 629">
                <a:extLst>
                  <a:ext uri="{FF2B5EF4-FFF2-40B4-BE49-F238E27FC236}">
                    <a16:creationId xmlns:a16="http://schemas.microsoft.com/office/drawing/2014/main" id="{68D3B882-D85A-40B2-9949-2BC35BBF40F9}"/>
                  </a:ext>
                </a:extLst>
              </p:cNvPr>
              <p:cNvSpPr/>
              <p:nvPr/>
            </p:nvSpPr>
            <p:spPr>
              <a:xfrm>
                <a:off x="-2195079" y="3150064"/>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31" name="Freeform: Shape 630">
                <a:extLst>
                  <a:ext uri="{FF2B5EF4-FFF2-40B4-BE49-F238E27FC236}">
                    <a16:creationId xmlns:a16="http://schemas.microsoft.com/office/drawing/2014/main" id="{6805D864-9941-48E6-AF28-8B0FA5D9913C}"/>
                  </a:ext>
                </a:extLst>
              </p:cNvPr>
              <p:cNvSpPr/>
              <p:nvPr/>
            </p:nvSpPr>
            <p:spPr>
              <a:xfrm>
                <a:off x="-2336829" y="340541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2"/>
                      <a:pt x="27972" y="36039"/>
                      <a:pt x="18020" y="36039"/>
                    </a:cubicBezTo>
                    <a:cubicBezTo>
                      <a:pt x="8068" y="36039"/>
                      <a:pt x="0" y="27972"/>
                      <a:pt x="0" y="18020"/>
                    </a:cubicBezTo>
                    <a:cubicBezTo>
                      <a:pt x="0" y="8068"/>
                      <a:pt x="8068" y="0"/>
                      <a:pt x="18020" y="0"/>
                    </a:cubicBezTo>
                    <a:cubicBezTo>
                      <a:pt x="27971" y="0"/>
                      <a:pt x="36039" y="8068"/>
                      <a:pt x="36039" y="18020"/>
                    </a:cubicBezTo>
                    <a:close/>
                  </a:path>
                </a:pathLst>
              </a:custGeom>
              <a:grpFill/>
              <a:ln w="8653" cap="flat">
                <a:noFill/>
                <a:prstDash val="solid"/>
                <a:miter/>
              </a:ln>
            </p:spPr>
            <p:txBody>
              <a:bodyPr rtlCol="0" anchor="ctr"/>
              <a:lstStyle/>
              <a:p>
                <a:endParaRPr lang="en-IN" dirty="0"/>
              </a:p>
            </p:txBody>
          </p:sp>
          <p:sp>
            <p:nvSpPr>
              <p:cNvPr id="632" name="Freeform: Shape 631">
                <a:extLst>
                  <a:ext uri="{FF2B5EF4-FFF2-40B4-BE49-F238E27FC236}">
                    <a16:creationId xmlns:a16="http://schemas.microsoft.com/office/drawing/2014/main" id="{A6476402-E4DE-4D7B-9088-971F78D38042}"/>
                  </a:ext>
                </a:extLst>
              </p:cNvPr>
              <p:cNvSpPr/>
              <p:nvPr/>
            </p:nvSpPr>
            <p:spPr>
              <a:xfrm>
                <a:off x="-2396715" y="3691199"/>
                <a:ext cx="35441" cy="15125"/>
              </a:xfrm>
              <a:custGeom>
                <a:avLst/>
                <a:gdLst>
                  <a:gd name="connsiteX0" fmla="*/ 35442 w 35441"/>
                  <a:gd name="connsiteY0" fmla="*/ 15125 h 15125"/>
                  <a:gd name="connsiteX1" fmla="*/ 29112 w 35441"/>
                  <a:gd name="connsiteY1" fmla="*/ 4059 h 15125"/>
                  <a:gd name="connsiteX2" fmla="*/ 3741 w 35441"/>
                  <a:gd name="connsiteY2" fmla="*/ 6648 h 15125"/>
                  <a:gd name="connsiteX3" fmla="*/ 0 w 35441"/>
                  <a:gd name="connsiteY3" fmla="*/ 15125 h 15125"/>
                  <a:gd name="connsiteX4" fmla="*/ 35442 w 35441"/>
                  <a:gd name="connsiteY4" fmla="*/ 15125 h 15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441" h="15125">
                    <a:moveTo>
                      <a:pt x="35442" y="15125"/>
                    </a:moveTo>
                    <a:cubicBezTo>
                      <a:pt x="34749" y="10926"/>
                      <a:pt x="32662" y="6951"/>
                      <a:pt x="29112" y="4059"/>
                    </a:cubicBezTo>
                    <a:cubicBezTo>
                      <a:pt x="21379" y="-2236"/>
                      <a:pt x="10045" y="-1084"/>
                      <a:pt x="3741" y="6648"/>
                    </a:cubicBezTo>
                    <a:cubicBezTo>
                      <a:pt x="1680" y="9185"/>
                      <a:pt x="494" y="12121"/>
                      <a:pt x="0" y="15125"/>
                    </a:cubicBezTo>
                    <a:lnTo>
                      <a:pt x="35442" y="15125"/>
                    </a:lnTo>
                    <a:close/>
                  </a:path>
                </a:pathLst>
              </a:custGeom>
              <a:grpFill/>
              <a:ln w="8653" cap="flat">
                <a:noFill/>
                <a:prstDash val="solid"/>
                <a:miter/>
              </a:ln>
            </p:spPr>
            <p:txBody>
              <a:bodyPr rtlCol="0" anchor="ctr"/>
              <a:lstStyle/>
              <a:p>
                <a:endParaRPr lang="en-IN" dirty="0"/>
              </a:p>
            </p:txBody>
          </p:sp>
          <p:sp>
            <p:nvSpPr>
              <p:cNvPr id="633" name="Freeform: Shape 632">
                <a:extLst>
                  <a:ext uri="{FF2B5EF4-FFF2-40B4-BE49-F238E27FC236}">
                    <a16:creationId xmlns:a16="http://schemas.microsoft.com/office/drawing/2014/main" id="{3D318244-2147-422E-8B21-E3A9CA762222}"/>
                  </a:ext>
                </a:extLst>
              </p:cNvPr>
              <p:cNvSpPr/>
              <p:nvPr/>
            </p:nvSpPr>
            <p:spPr>
              <a:xfrm>
                <a:off x="-443215" y="3658362"/>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634" name="Freeform: Shape 633">
                <a:extLst>
                  <a:ext uri="{FF2B5EF4-FFF2-40B4-BE49-F238E27FC236}">
                    <a16:creationId xmlns:a16="http://schemas.microsoft.com/office/drawing/2014/main" id="{9101B9E7-814A-453D-BA7E-A0B07F9DAAF6}"/>
                  </a:ext>
                </a:extLst>
              </p:cNvPr>
              <p:cNvSpPr/>
              <p:nvPr/>
            </p:nvSpPr>
            <p:spPr>
              <a:xfrm>
                <a:off x="-512990" y="3374742"/>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635" name="Freeform: Shape 634">
                <a:extLst>
                  <a:ext uri="{FF2B5EF4-FFF2-40B4-BE49-F238E27FC236}">
                    <a16:creationId xmlns:a16="http://schemas.microsoft.com/office/drawing/2014/main" id="{84BD2168-4F66-44E8-8D46-2F7A215F8CF6}"/>
                  </a:ext>
                </a:extLst>
              </p:cNvPr>
              <p:cNvSpPr/>
              <p:nvPr/>
            </p:nvSpPr>
            <p:spPr>
              <a:xfrm>
                <a:off x="-663255" y="3124324"/>
                <a:ext cx="36048" cy="36030"/>
              </a:xfrm>
              <a:custGeom>
                <a:avLst/>
                <a:gdLst>
                  <a:gd name="connsiteX0" fmla="*/ 19192 w 36048"/>
                  <a:gd name="connsiteY0" fmla="*/ 35993 h 36030"/>
                  <a:gd name="connsiteX1" fmla="*/ 38 w 36048"/>
                  <a:gd name="connsiteY1" fmla="*/ 19168 h 36030"/>
                  <a:gd name="connsiteX2" fmla="*/ 16871 w 36048"/>
                  <a:gd name="connsiteY2" fmla="*/ 40 h 36030"/>
                  <a:gd name="connsiteX3" fmla="*/ 36008 w 36048"/>
                  <a:gd name="connsiteY3" fmla="*/ 16873 h 36030"/>
                  <a:gd name="connsiteX4" fmla="*/ 19192 w 36048"/>
                  <a:gd name="connsiteY4" fmla="*/ 35993 h 360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8" h="36030">
                    <a:moveTo>
                      <a:pt x="19192" y="35993"/>
                    </a:moveTo>
                    <a:cubicBezTo>
                      <a:pt x="9251" y="36633"/>
                      <a:pt x="687" y="29091"/>
                      <a:pt x="38" y="19168"/>
                    </a:cubicBezTo>
                    <a:cubicBezTo>
                      <a:pt x="-603" y="9245"/>
                      <a:pt x="6939" y="655"/>
                      <a:pt x="16871" y="40"/>
                    </a:cubicBezTo>
                    <a:cubicBezTo>
                      <a:pt x="26803" y="-618"/>
                      <a:pt x="35367" y="6924"/>
                      <a:pt x="36008" y="16873"/>
                    </a:cubicBezTo>
                    <a:cubicBezTo>
                      <a:pt x="36675" y="26779"/>
                      <a:pt x="29124" y="35361"/>
                      <a:pt x="19192" y="35993"/>
                    </a:cubicBezTo>
                    <a:close/>
                  </a:path>
                </a:pathLst>
              </a:custGeom>
              <a:grpFill/>
              <a:ln w="8653" cap="flat">
                <a:noFill/>
                <a:prstDash val="solid"/>
                <a:miter/>
              </a:ln>
            </p:spPr>
            <p:txBody>
              <a:bodyPr rtlCol="0" anchor="ctr"/>
              <a:lstStyle/>
              <a:p>
                <a:endParaRPr lang="en-IN" dirty="0"/>
              </a:p>
            </p:txBody>
          </p:sp>
          <p:sp>
            <p:nvSpPr>
              <p:cNvPr id="636" name="Freeform: Shape 635">
                <a:extLst>
                  <a:ext uri="{FF2B5EF4-FFF2-40B4-BE49-F238E27FC236}">
                    <a16:creationId xmlns:a16="http://schemas.microsoft.com/office/drawing/2014/main" id="{146D8B5E-6C76-4CED-A553-9501CA354FD1}"/>
                  </a:ext>
                </a:extLst>
              </p:cNvPr>
              <p:cNvSpPr/>
              <p:nvPr/>
            </p:nvSpPr>
            <p:spPr>
              <a:xfrm>
                <a:off x="-880646" y="292929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37" name="Freeform: Shape 636">
                <a:extLst>
                  <a:ext uri="{FF2B5EF4-FFF2-40B4-BE49-F238E27FC236}">
                    <a16:creationId xmlns:a16="http://schemas.microsoft.com/office/drawing/2014/main" id="{BCB7DDB8-E716-456E-8BE5-5EAEFF8B3DED}"/>
                  </a:ext>
                </a:extLst>
              </p:cNvPr>
              <p:cNvSpPr/>
              <p:nvPr/>
            </p:nvSpPr>
            <p:spPr>
              <a:xfrm>
                <a:off x="-1145874" y="280701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38" name="Freeform: Shape 637">
                <a:extLst>
                  <a:ext uri="{FF2B5EF4-FFF2-40B4-BE49-F238E27FC236}">
                    <a16:creationId xmlns:a16="http://schemas.microsoft.com/office/drawing/2014/main" id="{A25FD784-7144-4914-8ED8-D65CBFACB49F}"/>
                  </a:ext>
                </a:extLst>
              </p:cNvPr>
              <p:cNvSpPr/>
              <p:nvPr/>
            </p:nvSpPr>
            <p:spPr>
              <a:xfrm>
                <a:off x="-1435356" y="2768354"/>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39" name="Freeform: Shape 638">
                <a:extLst>
                  <a:ext uri="{FF2B5EF4-FFF2-40B4-BE49-F238E27FC236}">
                    <a16:creationId xmlns:a16="http://schemas.microsoft.com/office/drawing/2014/main" id="{526F7FFD-8FCE-4AC4-9569-3E4AF02C1319}"/>
                  </a:ext>
                </a:extLst>
              </p:cNvPr>
              <p:cNvSpPr/>
              <p:nvPr/>
            </p:nvSpPr>
            <p:spPr>
              <a:xfrm>
                <a:off x="-1723375" y="2816733"/>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40" name="Freeform: Shape 639">
                <a:extLst>
                  <a:ext uri="{FF2B5EF4-FFF2-40B4-BE49-F238E27FC236}">
                    <a16:creationId xmlns:a16="http://schemas.microsoft.com/office/drawing/2014/main" id="{0282F104-A6E5-47C4-B847-218CDAE171CD}"/>
                  </a:ext>
                </a:extLst>
              </p:cNvPr>
              <p:cNvSpPr/>
              <p:nvPr/>
            </p:nvSpPr>
            <p:spPr>
              <a:xfrm>
                <a:off x="-1858717" y="2872480"/>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41" name="Freeform: Shape 640">
                <a:extLst>
                  <a:ext uri="{FF2B5EF4-FFF2-40B4-BE49-F238E27FC236}">
                    <a16:creationId xmlns:a16="http://schemas.microsoft.com/office/drawing/2014/main" id="{7EC44466-71DF-4E6C-B9E0-7C4146E58735}"/>
                  </a:ext>
                </a:extLst>
              </p:cNvPr>
              <p:cNvSpPr/>
              <p:nvPr/>
            </p:nvSpPr>
            <p:spPr>
              <a:xfrm>
                <a:off x="-2097240" y="304102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42" name="Freeform: Shape 641">
                <a:extLst>
                  <a:ext uri="{FF2B5EF4-FFF2-40B4-BE49-F238E27FC236}">
                    <a16:creationId xmlns:a16="http://schemas.microsoft.com/office/drawing/2014/main" id="{CEA50D6D-825C-4345-A6E4-E2AF3429D412}"/>
                  </a:ext>
                </a:extLst>
              </p:cNvPr>
              <p:cNvSpPr/>
              <p:nvPr/>
            </p:nvSpPr>
            <p:spPr>
              <a:xfrm>
                <a:off x="-2275488" y="327235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43" name="Freeform: Shape 642">
                <a:extLst>
                  <a:ext uri="{FF2B5EF4-FFF2-40B4-BE49-F238E27FC236}">
                    <a16:creationId xmlns:a16="http://schemas.microsoft.com/office/drawing/2014/main" id="{16CDB16D-3CAD-4C5F-B5F6-7A65FFDD6970}"/>
                  </a:ext>
                </a:extLst>
              </p:cNvPr>
              <p:cNvSpPr/>
              <p:nvPr/>
            </p:nvSpPr>
            <p:spPr>
              <a:xfrm>
                <a:off x="-2377613" y="354599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1" y="0"/>
                      <a:pt x="36039" y="8068"/>
                      <a:pt x="36039" y="18020"/>
                    </a:cubicBezTo>
                    <a:close/>
                  </a:path>
                </a:pathLst>
              </a:custGeom>
              <a:grpFill/>
              <a:ln w="8653" cap="flat">
                <a:noFill/>
                <a:prstDash val="solid"/>
                <a:miter/>
              </a:ln>
            </p:spPr>
            <p:txBody>
              <a:bodyPr rtlCol="0" anchor="ctr"/>
              <a:lstStyle/>
              <a:p>
                <a:endParaRPr lang="en-IN" dirty="0"/>
              </a:p>
            </p:txBody>
          </p:sp>
          <p:sp>
            <p:nvSpPr>
              <p:cNvPr id="644" name="Freeform: Shape 643">
                <a:extLst>
                  <a:ext uri="{FF2B5EF4-FFF2-40B4-BE49-F238E27FC236}">
                    <a16:creationId xmlns:a16="http://schemas.microsoft.com/office/drawing/2014/main" id="{B2B24EE0-1E9B-467B-B2B4-B1A10AFB4F21}"/>
                  </a:ext>
                </a:extLst>
              </p:cNvPr>
              <p:cNvSpPr/>
              <p:nvPr/>
            </p:nvSpPr>
            <p:spPr>
              <a:xfrm>
                <a:off x="-467461" y="3514023"/>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45" name="Freeform: Shape 644">
                <a:extLst>
                  <a:ext uri="{FF2B5EF4-FFF2-40B4-BE49-F238E27FC236}">
                    <a16:creationId xmlns:a16="http://schemas.microsoft.com/office/drawing/2014/main" id="{644CA82B-6FF5-4C17-A22D-CC5484FB7F39}"/>
                  </a:ext>
                </a:extLst>
              </p:cNvPr>
              <p:cNvSpPr/>
              <p:nvPr/>
            </p:nvSpPr>
            <p:spPr>
              <a:xfrm>
                <a:off x="-578704" y="3243972"/>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46" name="Freeform: Shape 645">
                <a:extLst>
                  <a:ext uri="{FF2B5EF4-FFF2-40B4-BE49-F238E27FC236}">
                    <a16:creationId xmlns:a16="http://schemas.microsoft.com/office/drawing/2014/main" id="{1692B54E-748E-4269-B6F7-11C5FAC0CC5F}"/>
                  </a:ext>
                </a:extLst>
              </p:cNvPr>
              <p:cNvSpPr/>
              <p:nvPr/>
            </p:nvSpPr>
            <p:spPr>
              <a:xfrm>
                <a:off x="-764589" y="3018706"/>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647" name="Freeform: Shape 646">
                <a:extLst>
                  <a:ext uri="{FF2B5EF4-FFF2-40B4-BE49-F238E27FC236}">
                    <a16:creationId xmlns:a16="http://schemas.microsoft.com/office/drawing/2014/main" id="{7679BE62-1C54-4B5C-8AF3-855D73DD377A}"/>
                  </a:ext>
                </a:extLst>
              </p:cNvPr>
              <p:cNvSpPr/>
              <p:nvPr/>
            </p:nvSpPr>
            <p:spPr>
              <a:xfrm>
                <a:off x="-1008610" y="2858253"/>
                <a:ext cx="36056" cy="36056"/>
              </a:xfrm>
              <a:custGeom>
                <a:avLst/>
                <a:gdLst>
                  <a:gd name="connsiteX0" fmla="*/ 36057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7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7" y="18028"/>
                    </a:moveTo>
                    <a:cubicBezTo>
                      <a:pt x="36057" y="27985"/>
                      <a:pt x="27985" y="36056"/>
                      <a:pt x="18028" y="36056"/>
                    </a:cubicBezTo>
                    <a:cubicBezTo>
                      <a:pt x="8072" y="36056"/>
                      <a:pt x="0" y="27985"/>
                      <a:pt x="0" y="18028"/>
                    </a:cubicBezTo>
                    <a:cubicBezTo>
                      <a:pt x="0" y="8071"/>
                      <a:pt x="8072" y="0"/>
                      <a:pt x="18028" y="0"/>
                    </a:cubicBezTo>
                    <a:cubicBezTo>
                      <a:pt x="27985" y="0"/>
                      <a:pt x="36057" y="8071"/>
                      <a:pt x="36057" y="18028"/>
                    </a:cubicBezTo>
                    <a:close/>
                  </a:path>
                </a:pathLst>
              </a:custGeom>
              <a:grpFill/>
              <a:ln w="8653" cap="flat">
                <a:noFill/>
                <a:prstDash val="solid"/>
                <a:miter/>
              </a:ln>
            </p:spPr>
            <p:txBody>
              <a:bodyPr rtlCol="0" anchor="ctr"/>
              <a:lstStyle/>
              <a:p>
                <a:endParaRPr lang="en-IN" dirty="0"/>
              </a:p>
            </p:txBody>
          </p:sp>
          <p:sp>
            <p:nvSpPr>
              <p:cNvPr id="648" name="Freeform: Shape 647">
                <a:extLst>
                  <a:ext uri="{FF2B5EF4-FFF2-40B4-BE49-F238E27FC236}">
                    <a16:creationId xmlns:a16="http://schemas.microsoft.com/office/drawing/2014/main" id="{47D8F41F-515D-41CE-BA11-4F0FD1385F5E}"/>
                  </a:ext>
                </a:extLst>
              </p:cNvPr>
              <p:cNvSpPr/>
              <p:nvPr/>
            </p:nvSpPr>
            <p:spPr>
              <a:xfrm>
                <a:off x="-1289096" y="277684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49" name="Freeform: Shape 648">
                <a:extLst>
                  <a:ext uri="{FF2B5EF4-FFF2-40B4-BE49-F238E27FC236}">
                    <a16:creationId xmlns:a16="http://schemas.microsoft.com/office/drawing/2014/main" id="{93468E02-5CB5-4216-B657-E4378091648D}"/>
                  </a:ext>
                </a:extLst>
              </p:cNvPr>
              <p:cNvSpPr/>
              <p:nvPr/>
            </p:nvSpPr>
            <p:spPr>
              <a:xfrm>
                <a:off x="-1581098" y="2781750"/>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2"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50" name="Freeform: Shape 649">
                <a:extLst>
                  <a:ext uri="{FF2B5EF4-FFF2-40B4-BE49-F238E27FC236}">
                    <a16:creationId xmlns:a16="http://schemas.microsoft.com/office/drawing/2014/main" id="{F3E4156C-EC2E-4CB9-9986-6AD9B4680D75}"/>
                  </a:ext>
                </a:extLst>
              </p:cNvPr>
              <p:cNvSpPr/>
              <p:nvPr/>
            </p:nvSpPr>
            <p:spPr>
              <a:xfrm>
                <a:off x="-1890634" y="3096716"/>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51" name="Freeform: Shape 650">
                <a:extLst>
                  <a:ext uri="{FF2B5EF4-FFF2-40B4-BE49-F238E27FC236}">
                    <a16:creationId xmlns:a16="http://schemas.microsoft.com/office/drawing/2014/main" id="{3FC03FE5-826F-468C-AAE6-9DAF008AE67E}"/>
                  </a:ext>
                </a:extLst>
              </p:cNvPr>
              <p:cNvSpPr/>
              <p:nvPr/>
            </p:nvSpPr>
            <p:spPr>
              <a:xfrm>
                <a:off x="-2061634" y="3264711"/>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652" name="Freeform: Shape 651">
                <a:extLst>
                  <a:ext uri="{FF2B5EF4-FFF2-40B4-BE49-F238E27FC236}">
                    <a16:creationId xmlns:a16="http://schemas.microsoft.com/office/drawing/2014/main" id="{1D5849E3-DF5D-4CF2-BFC9-A67935420902}"/>
                  </a:ext>
                </a:extLst>
              </p:cNvPr>
              <p:cNvSpPr/>
              <p:nvPr/>
            </p:nvSpPr>
            <p:spPr>
              <a:xfrm>
                <a:off x="-2175527" y="3475629"/>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2" y="36039"/>
                      <a:pt x="18020" y="36039"/>
                    </a:cubicBezTo>
                    <a:cubicBezTo>
                      <a:pt x="8068" y="36039"/>
                      <a:pt x="0" y="27971"/>
                      <a:pt x="0" y="18019"/>
                    </a:cubicBezTo>
                    <a:cubicBezTo>
                      <a:pt x="0" y="8068"/>
                      <a:pt x="8068" y="0"/>
                      <a:pt x="18020" y="0"/>
                    </a:cubicBezTo>
                    <a:cubicBezTo>
                      <a:pt x="27971" y="0"/>
                      <a:pt x="36039" y="8068"/>
                      <a:pt x="36039" y="18019"/>
                    </a:cubicBezTo>
                    <a:close/>
                  </a:path>
                </a:pathLst>
              </a:custGeom>
              <a:grpFill/>
              <a:ln w="8653" cap="flat">
                <a:noFill/>
                <a:prstDash val="solid"/>
                <a:miter/>
              </a:ln>
            </p:spPr>
            <p:txBody>
              <a:bodyPr rtlCol="0" anchor="ctr"/>
              <a:lstStyle/>
              <a:p>
                <a:endParaRPr lang="en-IN" dirty="0"/>
              </a:p>
            </p:txBody>
          </p:sp>
          <p:sp>
            <p:nvSpPr>
              <p:cNvPr id="653" name="Freeform: Shape 652">
                <a:extLst>
                  <a:ext uri="{FF2B5EF4-FFF2-40B4-BE49-F238E27FC236}">
                    <a16:creationId xmlns:a16="http://schemas.microsoft.com/office/drawing/2014/main" id="{B37A71AD-D49F-4A19-9CFD-D37207E72610}"/>
                  </a:ext>
                </a:extLst>
              </p:cNvPr>
              <p:cNvSpPr/>
              <p:nvPr/>
            </p:nvSpPr>
            <p:spPr>
              <a:xfrm>
                <a:off x="-619012" y="3665081"/>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54" name="Freeform: Shape 653">
                <a:extLst>
                  <a:ext uri="{FF2B5EF4-FFF2-40B4-BE49-F238E27FC236}">
                    <a16:creationId xmlns:a16="http://schemas.microsoft.com/office/drawing/2014/main" id="{F1AF4733-B83A-4407-AABB-E28978E3D17D}"/>
                  </a:ext>
                </a:extLst>
              </p:cNvPr>
              <p:cNvSpPr/>
              <p:nvPr/>
            </p:nvSpPr>
            <p:spPr>
              <a:xfrm>
                <a:off x="-678976" y="3433017"/>
                <a:ext cx="36021" cy="36021"/>
              </a:xfrm>
              <a:custGeom>
                <a:avLst/>
                <a:gdLst>
                  <a:gd name="connsiteX0" fmla="*/ 36022 w 36021"/>
                  <a:gd name="connsiteY0" fmla="*/ 18011 h 36021"/>
                  <a:gd name="connsiteX1" fmla="*/ 18011 w 36021"/>
                  <a:gd name="connsiteY1" fmla="*/ 36022 h 36021"/>
                  <a:gd name="connsiteX2" fmla="*/ 0 w 36021"/>
                  <a:gd name="connsiteY2" fmla="*/ 18011 h 36021"/>
                  <a:gd name="connsiteX3" fmla="*/ 18011 w 36021"/>
                  <a:gd name="connsiteY3" fmla="*/ 0 h 36021"/>
                  <a:gd name="connsiteX4" fmla="*/ 36022 w 36021"/>
                  <a:gd name="connsiteY4" fmla="*/ 18011 h 3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1" h="36021">
                    <a:moveTo>
                      <a:pt x="36022" y="18011"/>
                    </a:moveTo>
                    <a:cubicBezTo>
                      <a:pt x="36022" y="27958"/>
                      <a:pt x="27958" y="36022"/>
                      <a:pt x="18011" y="36022"/>
                    </a:cubicBezTo>
                    <a:cubicBezTo>
                      <a:pt x="8064" y="36022"/>
                      <a:pt x="0" y="27958"/>
                      <a:pt x="0" y="18011"/>
                    </a:cubicBezTo>
                    <a:cubicBezTo>
                      <a:pt x="0" y="8064"/>
                      <a:pt x="8064" y="0"/>
                      <a:pt x="18011" y="0"/>
                    </a:cubicBezTo>
                    <a:cubicBezTo>
                      <a:pt x="27958" y="0"/>
                      <a:pt x="36022" y="8064"/>
                      <a:pt x="36022" y="18011"/>
                    </a:cubicBezTo>
                    <a:close/>
                  </a:path>
                </a:pathLst>
              </a:custGeom>
              <a:grpFill/>
              <a:ln w="8653" cap="flat">
                <a:noFill/>
                <a:prstDash val="solid"/>
                <a:miter/>
              </a:ln>
            </p:spPr>
            <p:txBody>
              <a:bodyPr rtlCol="0" anchor="ctr"/>
              <a:lstStyle/>
              <a:p>
                <a:endParaRPr lang="en-IN" dirty="0"/>
              </a:p>
            </p:txBody>
          </p:sp>
          <p:sp>
            <p:nvSpPr>
              <p:cNvPr id="655" name="Freeform: Shape 654">
                <a:extLst>
                  <a:ext uri="{FF2B5EF4-FFF2-40B4-BE49-F238E27FC236}">
                    <a16:creationId xmlns:a16="http://schemas.microsoft.com/office/drawing/2014/main" id="{FB72DE98-3637-4B22-A5AC-13708D0AB399}"/>
                  </a:ext>
                </a:extLst>
              </p:cNvPr>
              <p:cNvSpPr/>
              <p:nvPr/>
            </p:nvSpPr>
            <p:spPr>
              <a:xfrm>
                <a:off x="-804698" y="322889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56" name="Freeform: Shape 655">
                <a:extLst>
                  <a:ext uri="{FF2B5EF4-FFF2-40B4-BE49-F238E27FC236}">
                    <a16:creationId xmlns:a16="http://schemas.microsoft.com/office/drawing/2014/main" id="{BA5D806F-938E-48E0-AC21-168C56BAA61C}"/>
                  </a:ext>
                </a:extLst>
              </p:cNvPr>
              <p:cNvSpPr/>
              <p:nvPr/>
            </p:nvSpPr>
            <p:spPr>
              <a:xfrm>
                <a:off x="-984988" y="3070929"/>
                <a:ext cx="36039" cy="36039"/>
              </a:xfrm>
              <a:custGeom>
                <a:avLst/>
                <a:gdLst>
                  <a:gd name="connsiteX0" fmla="*/ 36039 w 36039"/>
                  <a:gd name="connsiteY0" fmla="*/ 18019 h 36039"/>
                  <a:gd name="connsiteX1" fmla="*/ 18020 w 36039"/>
                  <a:gd name="connsiteY1" fmla="*/ 36039 h 36039"/>
                  <a:gd name="connsiteX2" fmla="*/ 0 w 36039"/>
                  <a:gd name="connsiteY2" fmla="*/ 18019 h 36039"/>
                  <a:gd name="connsiteX3" fmla="*/ 18020 w 36039"/>
                  <a:gd name="connsiteY3" fmla="*/ 0 h 36039"/>
                  <a:gd name="connsiteX4" fmla="*/ 36039 w 36039"/>
                  <a:gd name="connsiteY4" fmla="*/ 18019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19"/>
                    </a:moveTo>
                    <a:cubicBezTo>
                      <a:pt x="36039" y="27971"/>
                      <a:pt x="27971" y="36039"/>
                      <a:pt x="18020" y="36039"/>
                    </a:cubicBezTo>
                    <a:cubicBezTo>
                      <a:pt x="8068" y="36039"/>
                      <a:pt x="0" y="27971"/>
                      <a:pt x="0" y="18019"/>
                    </a:cubicBezTo>
                    <a:cubicBezTo>
                      <a:pt x="0" y="8068"/>
                      <a:pt x="8068" y="0"/>
                      <a:pt x="18020" y="0"/>
                    </a:cubicBezTo>
                    <a:cubicBezTo>
                      <a:pt x="27972" y="0"/>
                      <a:pt x="36039" y="8068"/>
                      <a:pt x="36039" y="18019"/>
                    </a:cubicBezTo>
                    <a:close/>
                  </a:path>
                </a:pathLst>
              </a:custGeom>
              <a:grpFill/>
              <a:ln w="8653" cap="flat">
                <a:noFill/>
                <a:prstDash val="solid"/>
                <a:miter/>
              </a:ln>
            </p:spPr>
            <p:txBody>
              <a:bodyPr rtlCol="0" anchor="ctr"/>
              <a:lstStyle/>
              <a:p>
                <a:endParaRPr lang="en-IN" dirty="0"/>
              </a:p>
            </p:txBody>
          </p:sp>
          <p:sp>
            <p:nvSpPr>
              <p:cNvPr id="657" name="Freeform: Shape 656">
                <a:extLst>
                  <a:ext uri="{FF2B5EF4-FFF2-40B4-BE49-F238E27FC236}">
                    <a16:creationId xmlns:a16="http://schemas.microsoft.com/office/drawing/2014/main" id="{613697E0-2F8B-49E6-88E3-8EE0CED1AAFD}"/>
                  </a:ext>
                </a:extLst>
              </p:cNvPr>
              <p:cNvSpPr/>
              <p:nvPr/>
            </p:nvSpPr>
            <p:spPr>
              <a:xfrm>
                <a:off x="-1203838" y="2973107"/>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58" name="Freeform: Shape 657">
                <a:extLst>
                  <a:ext uri="{FF2B5EF4-FFF2-40B4-BE49-F238E27FC236}">
                    <a16:creationId xmlns:a16="http://schemas.microsoft.com/office/drawing/2014/main" id="{3FAD16C6-D24C-4FA8-BAF8-F837781977B8}"/>
                  </a:ext>
                </a:extLst>
              </p:cNvPr>
              <p:cNvSpPr/>
              <p:nvPr/>
            </p:nvSpPr>
            <p:spPr>
              <a:xfrm>
                <a:off x="-1441794" y="2944150"/>
                <a:ext cx="36045" cy="36041"/>
              </a:xfrm>
              <a:custGeom>
                <a:avLst/>
                <a:gdLst>
                  <a:gd name="connsiteX0" fmla="*/ 32804 w 36045"/>
                  <a:gd name="connsiteY0" fmla="*/ 28334 h 36041"/>
                  <a:gd name="connsiteX1" fmla="*/ 7719 w 36045"/>
                  <a:gd name="connsiteY1" fmla="*/ 32802 h 36041"/>
                  <a:gd name="connsiteX2" fmla="*/ 3233 w 36045"/>
                  <a:gd name="connsiteY2" fmla="*/ 7725 h 36041"/>
                  <a:gd name="connsiteX3" fmla="*/ 28327 w 36045"/>
                  <a:gd name="connsiteY3" fmla="*/ 3248 h 36041"/>
                  <a:gd name="connsiteX4" fmla="*/ 32804 w 36045"/>
                  <a:gd name="connsiteY4" fmla="*/ 28334 h 36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45" h="36041">
                    <a:moveTo>
                      <a:pt x="32804" y="28334"/>
                    </a:moveTo>
                    <a:cubicBezTo>
                      <a:pt x="27115" y="36491"/>
                      <a:pt x="15876" y="38491"/>
                      <a:pt x="7719" y="32802"/>
                    </a:cubicBezTo>
                    <a:cubicBezTo>
                      <a:pt x="-438" y="27104"/>
                      <a:pt x="-2456" y="15874"/>
                      <a:pt x="3233" y="7725"/>
                    </a:cubicBezTo>
                    <a:cubicBezTo>
                      <a:pt x="8948" y="-449"/>
                      <a:pt x="20171" y="-2458"/>
                      <a:pt x="28327" y="3248"/>
                    </a:cubicBezTo>
                    <a:cubicBezTo>
                      <a:pt x="36502" y="8946"/>
                      <a:pt x="38493" y="20177"/>
                      <a:pt x="32804" y="28334"/>
                    </a:cubicBezTo>
                    <a:close/>
                  </a:path>
                </a:pathLst>
              </a:custGeom>
              <a:grpFill/>
              <a:ln w="8653" cap="flat">
                <a:noFill/>
                <a:prstDash val="solid"/>
                <a:miter/>
              </a:ln>
            </p:spPr>
            <p:txBody>
              <a:bodyPr rtlCol="0" anchor="ctr"/>
              <a:lstStyle/>
              <a:p>
                <a:endParaRPr lang="en-IN" dirty="0"/>
              </a:p>
            </p:txBody>
          </p:sp>
          <p:sp>
            <p:nvSpPr>
              <p:cNvPr id="659" name="Freeform: Shape 658">
                <a:extLst>
                  <a:ext uri="{FF2B5EF4-FFF2-40B4-BE49-F238E27FC236}">
                    <a16:creationId xmlns:a16="http://schemas.microsoft.com/office/drawing/2014/main" id="{CF6C1D61-3761-4A48-A0A0-48E0D820E525}"/>
                  </a:ext>
                </a:extLst>
              </p:cNvPr>
              <p:cNvSpPr/>
              <p:nvPr/>
            </p:nvSpPr>
            <p:spPr>
              <a:xfrm>
                <a:off x="-1677716" y="2986598"/>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0" name="Freeform: Shape 659">
                <a:extLst>
                  <a:ext uri="{FF2B5EF4-FFF2-40B4-BE49-F238E27FC236}">
                    <a16:creationId xmlns:a16="http://schemas.microsoft.com/office/drawing/2014/main" id="{675BA914-BC46-4A5B-909B-9AF9A52EB699}"/>
                  </a:ext>
                </a:extLst>
              </p:cNvPr>
              <p:cNvSpPr/>
              <p:nvPr/>
            </p:nvSpPr>
            <p:spPr>
              <a:xfrm>
                <a:off x="-1771475" y="3025236"/>
                <a:ext cx="36060" cy="36053"/>
              </a:xfrm>
              <a:custGeom>
                <a:avLst/>
                <a:gdLst>
                  <a:gd name="connsiteX0" fmla="*/ 9722 w 36060"/>
                  <a:gd name="connsiteY0" fmla="*/ 34029 h 36053"/>
                  <a:gd name="connsiteX1" fmla="*/ 34011 w 36060"/>
                  <a:gd name="connsiteY1" fmla="*/ 26331 h 36053"/>
                  <a:gd name="connsiteX2" fmla="*/ 26348 w 36060"/>
                  <a:gd name="connsiteY2" fmla="*/ 2034 h 36053"/>
                  <a:gd name="connsiteX3" fmla="*/ 2024 w 36060"/>
                  <a:gd name="connsiteY3" fmla="*/ 9723 h 36053"/>
                  <a:gd name="connsiteX4" fmla="*/ 9722 w 36060"/>
                  <a:gd name="connsiteY4" fmla="*/ 34029 h 360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60" h="36053">
                    <a:moveTo>
                      <a:pt x="9722" y="34029"/>
                    </a:moveTo>
                    <a:cubicBezTo>
                      <a:pt x="18546" y="38601"/>
                      <a:pt x="29422" y="35172"/>
                      <a:pt x="34011" y="26331"/>
                    </a:cubicBezTo>
                    <a:cubicBezTo>
                      <a:pt x="38626" y="17499"/>
                      <a:pt x="35180" y="6623"/>
                      <a:pt x="26348" y="2034"/>
                    </a:cubicBezTo>
                    <a:cubicBezTo>
                      <a:pt x="17507" y="-2555"/>
                      <a:pt x="6631" y="882"/>
                      <a:pt x="2024" y="9723"/>
                    </a:cubicBezTo>
                    <a:cubicBezTo>
                      <a:pt x="-2548" y="18538"/>
                      <a:pt x="881" y="29414"/>
                      <a:pt x="9722" y="34029"/>
                    </a:cubicBezTo>
                    <a:close/>
                  </a:path>
                </a:pathLst>
              </a:custGeom>
              <a:grpFill/>
              <a:ln w="8653" cap="flat">
                <a:noFill/>
                <a:prstDash val="solid"/>
                <a:miter/>
              </a:ln>
            </p:spPr>
            <p:txBody>
              <a:bodyPr rtlCol="0" anchor="ctr"/>
              <a:lstStyle/>
              <a:p>
                <a:endParaRPr lang="en-IN" dirty="0"/>
              </a:p>
            </p:txBody>
          </p:sp>
          <p:sp>
            <p:nvSpPr>
              <p:cNvPr id="661" name="Freeform: Shape 660">
                <a:extLst>
                  <a:ext uri="{FF2B5EF4-FFF2-40B4-BE49-F238E27FC236}">
                    <a16:creationId xmlns:a16="http://schemas.microsoft.com/office/drawing/2014/main" id="{1CC0E83A-706F-4FEC-925B-44F35D75E33B}"/>
                  </a:ext>
                </a:extLst>
              </p:cNvPr>
              <p:cNvSpPr/>
              <p:nvPr/>
            </p:nvSpPr>
            <p:spPr>
              <a:xfrm>
                <a:off x="-1968852" y="3161260"/>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2" name="Freeform: Shape 661">
                <a:extLst>
                  <a:ext uri="{FF2B5EF4-FFF2-40B4-BE49-F238E27FC236}">
                    <a16:creationId xmlns:a16="http://schemas.microsoft.com/office/drawing/2014/main" id="{52535537-C382-43A0-BBA0-014859D6B890}"/>
                  </a:ext>
                </a:extLst>
              </p:cNvPr>
              <p:cNvSpPr/>
              <p:nvPr/>
            </p:nvSpPr>
            <p:spPr>
              <a:xfrm>
                <a:off x="-2117347" y="3349422"/>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3" name="Freeform: Shape 662">
                <a:extLst>
                  <a:ext uri="{FF2B5EF4-FFF2-40B4-BE49-F238E27FC236}">
                    <a16:creationId xmlns:a16="http://schemas.microsoft.com/office/drawing/2014/main" id="{3FB15F2B-0FBD-4070-9A89-9C1528FB7B9A}"/>
                  </a:ext>
                </a:extLst>
              </p:cNvPr>
              <p:cNvSpPr/>
              <p:nvPr/>
            </p:nvSpPr>
            <p:spPr>
              <a:xfrm>
                <a:off x="-2203790" y="3573018"/>
                <a:ext cx="36056" cy="36056"/>
              </a:xfrm>
              <a:custGeom>
                <a:avLst/>
                <a:gdLst>
                  <a:gd name="connsiteX0" fmla="*/ 36056 w 36056"/>
                  <a:gd name="connsiteY0" fmla="*/ 18028 h 36056"/>
                  <a:gd name="connsiteX1" fmla="*/ 18028 w 36056"/>
                  <a:gd name="connsiteY1" fmla="*/ 36057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7"/>
                      <a:pt x="18028" y="36057"/>
                    </a:cubicBezTo>
                    <a:cubicBezTo>
                      <a:pt x="8072" y="36057"/>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4" name="Freeform: Shape 663">
                <a:extLst>
                  <a:ext uri="{FF2B5EF4-FFF2-40B4-BE49-F238E27FC236}">
                    <a16:creationId xmlns:a16="http://schemas.microsoft.com/office/drawing/2014/main" id="{BC25834C-753C-448D-B6B9-C6ADEB93C0F8}"/>
                  </a:ext>
                </a:extLst>
              </p:cNvPr>
              <p:cNvSpPr/>
              <p:nvPr/>
            </p:nvSpPr>
            <p:spPr>
              <a:xfrm>
                <a:off x="-635811" y="3565077"/>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5" name="Freeform: Shape 664">
                <a:extLst>
                  <a:ext uri="{FF2B5EF4-FFF2-40B4-BE49-F238E27FC236}">
                    <a16:creationId xmlns:a16="http://schemas.microsoft.com/office/drawing/2014/main" id="{404CB98A-64E9-4586-94FE-2FFC6815F09B}"/>
                  </a:ext>
                </a:extLst>
              </p:cNvPr>
              <p:cNvSpPr/>
              <p:nvPr/>
            </p:nvSpPr>
            <p:spPr>
              <a:xfrm>
                <a:off x="-724513" y="3342388"/>
                <a:ext cx="36055" cy="36041"/>
              </a:xfrm>
              <a:custGeom>
                <a:avLst/>
                <a:gdLst>
                  <a:gd name="connsiteX0" fmla="*/ 1462 w 36055"/>
                  <a:gd name="connsiteY0" fmla="*/ 10931 h 36041"/>
                  <a:gd name="connsiteX1" fmla="*/ 10935 w 36055"/>
                  <a:gd name="connsiteY1" fmla="*/ 34579 h 36041"/>
                  <a:gd name="connsiteX2" fmla="*/ 34583 w 36055"/>
                  <a:gd name="connsiteY2" fmla="*/ 25115 h 36041"/>
                  <a:gd name="connsiteX3" fmla="*/ 25127 w 36055"/>
                  <a:gd name="connsiteY3" fmla="*/ 1458 h 36041"/>
                  <a:gd name="connsiteX4" fmla="*/ 1462 w 36055"/>
                  <a:gd name="connsiteY4" fmla="*/ 10931 h 360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5" h="36041">
                    <a:moveTo>
                      <a:pt x="1462" y="10931"/>
                    </a:moveTo>
                    <a:cubicBezTo>
                      <a:pt x="-2461" y="20075"/>
                      <a:pt x="1782" y="30665"/>
                      <a:pt x="10935" y="34579"/>
                    </a:cubicBezTo>
                    <a:cubicBezTo>
                      <a:pt x="20105" y="38502"/>
                      <a:pt x="30678" y="34259"/>
                      <a:pt x="34583" y="25115"/>
                    </a:cubicBezTo>
                    <a:cubicBezTo>
                      <a:pt x="38523" y="15954"/>
                      <a:pt x="34280" y="5372"/>
                      <a:pt x="25127" y="1458"/>
                    </a:cubicBezTo>
                    <a:cubicBezTo>
                      <a:pt x="15975" y="-2456"/>
                      <a:pt x="5376" y="1779"/>
                      <a:pt x="1462" y="10931"/>
                    </a:cubicBezTo>
                    <a:close/>
                  </a:path>
                </a:pathLst>
              </a:custGeom>
              <a:grpFill/>
              <a:ln w="8653" cap="flat">
                <a:noFill/>
                <a:prstDash val="solid"/>
                <a:miter/>
              </a:ln>
            </p:spPr>
            <p:txBody>
              <a:bodyPr rtlCol="0" anchor="ctr"/>
              <a:lstStyle/>
              <a:p>
                <a:endParaRPr lang="en-IN" dirty="0"/>
              </a:p>
            </p:txBody>
          </p:sp>
          <p:sp>
            <p:nvSpPr>
              <p:cNvPr id="666" name="Freeform: Shape 665">
                <a:extLst>
                  <a:ext uri="{FF2B5EF4-FFF2-40B4-BE49-F238E27FC236}">
                    <a16:creationId xmlns:a16="http://schemas.microsoft.com/office/drawing/2014/main" id="{A1C2AF02-360C-4F23-ABDE-BA0A2C8DC247}"/>
                  </a:ext>
                </a:extLst>
              </p:cNvPr>
              <p:cNvSpPr/>
              <p:nvPr/>
            </p:nvSpPr>
            <p:spPr>
              <a:xfrm>
                <a:off x="-874897" y="3155745"/>
                <a:ext cx="36021" cy="36021"/>
              </a:xfrm>
              <a:custGeom>
                <a:avLst/>
                <a:gdLst>
                  <a:gd name="connsiteX0" fmla="*/ 36022 w 36021"/>
                  <a:gd name="connsiteY0" fmla="*/ 18011 h 36021"/>
                  <a:gd name="connsiteX1" fmla="*/ 18011 w 36021"/>
                  <a:gd name="connsiteY1" fmla="*/ 36022 h 36021"/>
                  <a:gd name="connsiteX2" fmla="*/ 0 w 36021"/>
                  <a:gd name="connsiteY2" fmla="*/ 18011 h 36021"/>
                  <a:gd name="connsiteX3" fmla="*/ 18011 w 36021"/>
                  <a:gd name="connsiteY3" fmla="*/ 0 h 36021"/>
                  <a:gd name="connsiteX4" fmla="*/ 36022 w 36021"/>
                  <a:gd name="connsiteY4" fmla="*/ 18011 h 36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21" h="36021">
                    <a:moveTo>
                      <a:pt x="36022" y="18011"/>
                    </a:moveTo>
                    <a:cubicBezTo>
                      <a:pt x="36022" y="27958"/>
                      <a:pt x="27958" y="36022"/>
                      <a:pt x="18011" y="36022"/>
                    </a:cubicBezTo>
                    <a:cubicBezTo>
                      <a:pt x="8064" y="36022"/>
                      <a:pt x="0" y="27958"/>
                      <a:pt x="0" y="18011"/>
                    </a:cubicBezTo>
                    <a:cubicBezTo>
                      <a:pt x="0" y="8064"/>
                      <a:pt x="8064" y="0"/>
                      <a:pt x="18011" y="0"/>
                    </a:cubicBezTo>
                    <a:cubicBezTo>
                      <a:pt x="27958" y="0"/>
                      <a:pt x="36022" y="8064"/>
                      <a:pt x="36022" y="18011"/>
                    </a:cubicBezTo>
                    <a:close/>
                  </a:path>
                </a:pathLst>
              </a:custGeom>
              <a:grpFill/>
              <a:ln w="8653" cap="flat">
                <a:noFill/>
                <a:prstDash val="solid"/>
                <a:miter/>
              </a:ln>
            </p:spPr>
            <p:txBody>
              <a:bodyPr rtlCol="0" anchor="ctr"/>
              <a:lstStyle/>
              <a:p>
                <a:endParaRPr lang="en-IN" dirty="0"/>
              </a:p>
            </p:txBody>
          </p:sp>
          <p:sp>
            <p:nvSpPr>
              <p:cNvPr id="667" name="Freeform: Shape 666">
                <a:extLst>
                  <a:ext uri="{FF2B5EF4-FFF2-40B4-BE49-F238E27FC236}">
                    <a16:creationId xmlns:a16="http://schemas.microsoft.com/office/drawing/2014/main" id="{3A360881-0334-42F7-8252-EFB6E62CC2A7}"/>
                  </a:ext>
                </a:extLst>
              </p:cNvPr>
              <p:cNvSpPr/>
              <p:nvPr/>
            </p:nvSpPr>
            <p:spPr>
              <a:xfrm>
                <a:off x="-1073649" y="3021702"/>
                <a:ext cx="36039" cy="36039"/>
              </a:xfrm>
              <a:custGeom>
                <a:avLst/>
                <a:gdLst>
                  <a:gd name="connsiteX0" fmla="*/ 36039 w 36039"/>
                  <a:gd name="connsiteY0" fmla="*/ 18020 h 36039"/>
                  <a:gd name="connsiteX1" fmla="*/ 18020 w 36039"/>
                  <a:gd name="connsiteY1" fmla="*/ 36039 h 36039"/>
                  <a:gd name="connsiteX2" fmla="*/ 0 w 36039"/>
                  <a:gd name="connsiteY2" fmla="*/ 18020 h 36039"/>
                  <a:gd name="connsiteX3" fmla="*/ 18020 w 36039"/>
                  <a:gd name="connsiteY3" fmla="*/ 0 h 36039"/>
                  <a:gd name="connsiteX4" fmla="*/ 36039 w 36039"/>
                  <a:gd name="connsiteY4" fmla="*/ 18020 h 36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39" h="36039">
                    <a:moveTo>
                      <a:pt x="36039" y="18020"/>
                    </a:moveTo>
                    <a:cubicBezTo>
                      <a:pt x="36039" y="27971"/>
                      <a:pt x="27971" y="36039"/>
                      <a:pt x="18020" y="36039"/>
                    </a:cubicBezTo>
                    <a:cubicBezTo>
                      <a:pt x="8068" y="36039"/>
                      <a:pt x="0" y="27971"/>
                      <a:pt x="0" y="18020"/>
                    </a:cubicBezTo>
                    <a:cubicBezTo>
                      <a:pt x="0" y="8068"/>
                      <a:pt x="8068" y="0"/>
                      <a:pt x="18020" y="0"/>
                    </a:cubicBezTo>
                    <a:cubicBezTo>
                      <a:pt x="27972" y="0"/>
                      <a:pt x="36039" y="8068"/>
                      <a:pt x="36039" y="18020"/>
                    </a:cubicBezTo>
                    <a:close/>
                  </a:path>
                </a:pathLst>
              </a:custGeom>
              <a:grpFill/>
              <a:ln w="8653" cap="flat">
                <a:noFill/>
                <a:prstDash val="solid"/>
                <a:miter/>
              </a:ln>
            </p:spPr>
            <p:txBody>
              <a:bodyPr rtlCol="0" anchor="ctr"/>
              <a:lstStyle/>
              <a:p>
                <a:endParaRPr lang="en-IN" dirty="0"/>
              </a:p>
            </p:txBody>
          </p:sp>
          <p:sp>
            <p:nvSpPr>
              <p:cNvPr id="668" name="Freeform: Shape 667">
                <a:extLst>
                  <a:ext uri="{FF2B5EF4-FFF2-40B4-BE49-F238E27FC236}">
                    <a16:creationId xmlns:a16="http://schemas.microsoft.com/office/drawing/2014/main" id="{AA47AA18-7971-49C4-A19D-8AF7E12D1956}"/>
                  </a:ext>
                </a:extLst>
              </p:cNvPr>
              <p:cNvSpPr/>
              <p:nvPr/>
            </p:nvSpPr>
            <p:spPr>
              <a:xfrm>
                <a:off x="-1303054" y="2952204"/>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1" y="36056"/>
                      <a:pt x="0" y="27985"/>
                      <a:pt x="0" y="18028"/>
                    </a:cubicBezTo>
                    <a:cubicBezTo>
                      <a:pt x="0" y="8071"/>
                      <a:pt x="8071"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69" name="Freeform: Shape 668">
                <a:extLst>
                  <a:ext uri="{FF2B5EF4-FFF2-40B4-BE49-F238E27FC236}">
                    <a16:creationId xmlns:a16="http://schemas.microsoft.com/office/drawing/2014/main" id="{E985D611-F771-4645-91BC-22573E9C63F0}"/>
                  </a:ext>
                </a:extLst>
              </p:cNvPr>
              <p:cNvSpPr/>
              <p:nvPr/>
            </p:nvSpPr>
            <p:spPr>
              <a:xfrm>
                <a:off x="-1542773" y="2953425"/>
                <a:ext cx="36056" cy="36056"/>
              </a:xfrm>
              <a:custGeom>
                <a:avLst/>
                <a:gdLst>
                  <a:gd name="connsiteX0" fmla="*/ 36056 w 36056"/>
                  <a:gd name="connsiteY0" fmla="*/ 18028 h 36056"/>
                  <a:gd name="connsiteX1" fmla="*/ 18028 w 36056"/>
                  <a:gd name="connsiteY1" fmla="*/ 36056 h 36056"/>
                  <a:gd name="connsiteX2" fmla="*/ 0 w 36056"/>
                  <a:gd name="connsiteY2" fmla="*/ 18028 h 36056"/>
                  <a:gd name="connsiteX3" fmla="*/ 18028 w 36056"/>
                  <a:gd name="connsiteY3" fmla="*/ 0 h 36056"/>
                  <a:gd name="connsiteX4" fmla="*/ 36056 w 36056"/>
                  <a:gd name="connsiteY4" fmla="*/ 18028 h 360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56" h="36056">
                    <a:moveTo>
                      <a:pt x="36056" y="18028"/>
                    </a:moveTo>
                    <a:cubicBezTo>
                      <a:pt x="36056" y="27985"/>
                      <a:pt x="27985" y="36056"/>
                      <a:pt x="18028" y="36056"/>
                    </a:cubicBezTo>
                    <a:cubicBezTo>
                      <a:pt x="8072" y="36056"/>
                      <a:pt x="0" y="27985"/>
                      <a:pt x="0" y="18028"/>
                    </a:cubicBezTo>
                    <a:cubicBezTo>
                      <a:pt x="0" y="8071"/>
                      <a:pt x="8072" y="0"/>
                      <a:pt x="18028" y="0"/>
                    </a:cubicBezTo>
                    <a:cubicBezTo>
                      <a:pt x="27985" y="0"/>
                      <a:pt x="36056" y="8071"/>
                      <a:pt x="36056" y="18028"/>
                    </a:cubicBezTo>
                    <a:close/>
                  </a:path>
                </a:pathLst>
              </a:custGeom>
              <a:grpFill/>
              <a:ln w="8653" cap="flat">
                <a:noFill/>
                <a:prstDash val="solid"/>
                <a:miter/>
              </a:ln>
            </p:spPr>
            <p:txBody>
              <a:bodyPr rtlCol="0" anchor="ctr"/>
              <a:lstStyle/>
              <a:p>
                <a:endParaRPr lang="en-IN" dirty="0"/>
              </a:p>
            </p:txBody>
          </p:sp>
          <p:sp>
            <p:nvSpPr>
              <p:cNvPr id="670" name="Freeform: Shape 669">
                <a:extLst>
                  <a:ext uri="{FF2B5EF4-FFF2-40B4-BE49-F238E27FC236}">
                    <a16:creationId xmlns:a16="http://schemas.microsoft.com/office/drawing/2014/main" id="{7555A3F8-ADE6-4AD0-9784-932FFB6EABEB}"/>
                  </a:ext>
                </a:extLst>
              </p:cNvPr>
              <p:cNvSpPr/>
              <p:nvPr/>
            </p:nvSpPr>
            <p:spPr>
              <a:xfrm>
                <a:off x="-2018538" y="2769428"/>
                <a:ext cx="24003" cy="24003"/>
              </a:xfrm>
              <a:custGeom>
                <a:avLst/>
                <a:gdLst>
                  <a:gd name="connsiteX0" fmla="*/ 24003 w 24003"/>
                  <a:gd name="connsiteY0" fmla="*/ 12002 h 24003"/>
                  <a:gd name="connsiteX1" fmla="*/ 12002 w 24003"/>
                  <a:gd name="connsiteY1" fmla="*/ 24003 h 24003"/>
                  <a:gd name="connsiteX2" fmla="*/ 0 w 24003"/>
                  <a:gd name="connsiteY2" fmla="*/ 12002 h 24003"/>
                  <a:gd name="connsiteX3" fmla="*/ 12002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2" y="24003"/>
                    </a:cubicBezTo>
                    <a:cubicBezTo>
                      <a:pt x="5373" y="24003"/>
                      <a:pt x="0" y="18630"/>
                      <a:pt x="0" y="12002"/>
                    </a:cubicBezTo>
                    <a:cubicBezTo>
                      <a:pt x="0" y="5373"/>
                      <a:pt x="5373" y="0"/>
                      <a:pt x="12002"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671" name="Freeform: Shape 670">
                <a:extLst>
                  <a:ext uri="{FF2B5EF4-FFF2-40B4-BE49-F238E27FC236}">
                    <a16:creationId xmlns:a16="http://schemas.microsoft.com/office/drawing/2014/main" id="{A57DFABB-EC73-4296-B2FC-95BB97133E88}"/>
                  </a:ext>
                </a:extLst>
              </p:cNvPr>
              <p:cNvSpPr/>
              <p:nvPr/>
            </p:nvSpPr>
            <p:spPr>
              <a:xfrm>
                <a:off x="-2281843" y="2991689"/>
                <a:ext cx="24003" cy="24003"/>
              </a:xfrm>
              <a:custGeom>
                <a:avLst/>
                <a:gdLst>
                  <a:gd name="connsiteX0" fmla="*/ 24003 w 24003"/>
                  <a:gd name="connsiteY0" fmla="*/ 12002 h 24003"/>
                  <a:gd name="connsiteX1" fmla="*/ 12001 w 24003"/>
                  <a:gd name="connsiteY1" fmla="*/ 24003 h 24003"/>
                  <a:gd name="connsiteX2" fmla="*/ 0 w 24003"/>
                  <a:gd name="connsiteY2" fmla="*/ 12002 h 24003"/>
                  <a:gd name="connsiteX3" fmla="*/ 12001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1" y="24003"/>
                    </a:cubicBezTo>
                    <a:cubicBezTo>
                      <a:pt x="5373" y="24003"/>
                      <a:pt x="0" y="18630"/>
                      <a:pt x="0" y="12002"/>
                    </a:cubicBezTo>
                    <a:cubicBezTo>
                      <a:pt x="0" y="5373"/>
                      <a:pt x="5373" y="0"/>
                      <a:pt x="12001"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672" name="Freeform: Shape 671">
                <a:extLst>
                  <a:ext uri="{FF2B5EF4-FFF2-40B4-BE49-F238E27FC236}">
                    <a16:creationId xmlns:a16="http://schemas.microsoft.com/office/drawing/2014/main" id="{6B3DDAFE-3497-498B-9C9A-4AE75EF93FCE}"/>
                  </a:ext>
                </a:extLst>
              </p:cNvPr>
              <p:cNvSpPr/>
              <p:nvPr/>
            </p:nvSpPr>
            <p:spPr>
              <a:xfrm>
                <a:off x="-2467930" y="3281686"/>
                <a:ext cx="23994" cy="24004"/>
              </a:xfrm>
              <a:custGeom>
                <a:avLst/>
                <a:gdLst>
                  <a:gd name="connsiteX0" fmla="*/ 21971 w 23994"/>
                  <a:gd name="connsiteY0" fmla="*/ 5339 h 24004"/>
                  <a:gd name="connsiteX1" fmla="*/ 18646 w 23994"/>
                  <a:gd name="connsiteY1" fmla="*/ 21982 h 24004"/>
                  <a:gd name="connsiteX2" fmla="*/ 2012 w 23994"/>
                  <a:gd name="connsiteY2" fmla="*/ 18657 h 24004"/>
                  <a:gd name="connsiteX3" fmla="*/ 5345 w 23994"/>
                  <a:gd name="connsiteY3" fmla="*/ 1997 h 24004"/>
                  <a:gd name="connsiteX4" fmla="*/ 21971 w 23994"/>
                  <a:gd name="connsiteY4" fmla="*/ 5339 h 24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94" h="24004">
                    <a:moveTo>
                      <a:pt x="21971" y="5339"/>
                    </a:moveTo>
                    <a:cubicBezTo>
                      <a:pt x="25660" y="10872"/>
                      <a:pt x="24162" y="18311"/>
                      <a:pt x="18646" y="21982"/>
                    </a:cubicBezTo>
                    <a:cubicBezTo>
                      <a:pt x="13130" y="25662"/>
                      <a:pt x="5692" y="24181"/>
                      <a:pt x="2012" y="18657"/>
                    </a:cubicBezTo>
                    <a:cubicBezTo>
                      <a:pt x="-1651" y="13150"/>
                      <a:pt x="-179" y="5694"/>
                      <a:pt x="5345" y="1997"/>
                    </a:cubicBezTo>
                    <a:cubicBezTo>
                      <a:pt x="10870" y="-1649"/>
                      <a:pt x="18308" y="-168"/>
                      <a:pt x="21971" y="5339"/>
                    </a:cubicBezTo>
                    <a:close/>
                  </a:path>
                </a:pathLst>
              </a:custGeom>
              <a:grpFill/>
              <a:ln w="8653" cap="flat">
                <a:noFill/>
                <a:prstDash val="solid"/>
                <a:miter/>
              </a:ln>
            </p:spPr>
            <p:txBody>
              <a:bodyPr rtlCol="0" anchor="ctr"/>
              <a:lstStyle/>
              <a:p>
                <a:endParaRPr lang="en-IN" dirty="0"/>
              </a:p>
            </p:txBody>
          </p:sp>
          <p:sp>
            <p:nvSpPr>
              <p:cNvPr id="673" name="Freeform: Shape 672">
                <a:extLst>
                  <a:ext uri="{FF2B5EF4-FFF2-40B4-BE49-F238E27FC236}">
                    <a16:creationId xmlns:a16="http://schemas.microsoft.com/office/drawing/2014/main" id="{F60FAA81-F9E0-4869-9C4A-D4AADEF169AD}"/>
                  </a:ext>
                </a:extLst>
              </p:cNvPr>
              <p:cNvSpPr/>
              <p:nvPr/>
            </p:nvSpPr>
            <p:spPr>
              <a:xfrm>
                <a:off x="-2560269" y="3613656"/>
                <a:ext cx="23996" cy="24008"/>
              </a:xfrm>
              <a:custGeom>
                <a:avLst/>
                <a:gdLst>
                  <a:gd name="connsiteX0" fmla="*/ 19571 w 23996"/>
                  <a:gd name="connsiteY0" fmla="*/ 2691 h 24008"/>
                  <a:gd name="connsiteX1" fmla="*/ 21285 w 23996"/>
                  <a:gd name="connsiteY1" fmla="*/ 19576 h 24008"/>
                  <a:gd name="connsiteX2" fmla="*/ 4426 w 23996"/>
                  <a:gd name="connsiteY2" fmla="*/ 21308 h 24008"/>
                  <a:gd name="connsiteX3" fmla="*/ 2694 w 23996"/>
                  <a:gd name="connsiteY3" fmla="*/ 4423 h 24008"/>
                  <a:gd name="connsiteX4" fmla="*/ 19571 w 23996"/>
                  <a:gd name="connsiteY4" fmla="*/ 2691 h 240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96" h="24008">
                    <a:moveTo>
                      <a:pt x="19571" y="2691"/>
                    </a:moveTo>
                    <a:cubicBezTo>
                      <a:pt x="24714" y="6900"/>
                      <a:pt x="25493" y="14442"/>
                      <a:pt x="21285" y="19576"/>
                    </a:cubicBezTo>
                    <a:cubicBezTo>
                      <a:pt x="17103" y="24729"/>
                      <a:pt x="9552" y="25499"/>
                      <a:pt x="4426" y="21308"/>
                    </a:cubicBezTo>
                    <a:cubicBezTo>
                      <a:pt x="-718" y="17117"/>
                      <a:pt x="-1488" y="9558"/>
                      <a:pt x="2694" y="4423"/>
                    </a:cubicBezTo>
                    <a:cubicBezTo>
                      <a:pt x="6868" y="-712"/>
                      <a:pt x="14436" y="-1491"/>
                      <a:pt x="19571" y="2691"/>
                    </a:cubicBezTo>
                    <a:close/>
                  </a:path>
                </a:pathLst>
              </a:custGeom>
              <a:grpFill/>
              <a:ln w="8653" cap="flat">
                <a:noFill/>
                <a:prstDash val="solid"/>
                <a:miter/>
              </a:ln>
            </p:spPr>
            <p:txBody>
              <a:bodyPr rtlCol="0" anchor="ctr"/>
              <a:lstStyle/>
              <a:p>
                <a:endParaRPr lang="en-IN" dirty="0"/>
              </a:p>
            </p:txBody>
          </p:sp>
          <p:sp>
            <p:nvSpPr>
              <p:cNvPr id="674" name="Freeform: Shape 673">
                <a:extLst>
                  <a:ext uri="{FF2B5EF4-FFF2-40B4-BE49-F238E27FC236}">
                    <a16:creationId xmlns:a16="http://schemas.microsoft.com/office/drawing/2014/main" id="{09B6EB29-A27C-4AB9-8009-49A2B96E6B0C}"/>
                  </a:ext>
                </a:extLst>
              </p:cNvPr>
              <p:cNvSpPr/>
              <p:nvPr/>
            </p:nvSpPr>
            <p:spPr>
              <a:xfrm>
                <a:off x="-318195" y="3382621"/>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4"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75" name="Freeform: Shape 674">
                <a:extLst>
                  <a:ext uri="{FF2B5EF4-FFF2-40B4-BE49-F238E27FC236}">
                    <a16:creationId xmlns:a16="http://schemas.microsoft.com/office/drawing/2014/main" id="{0F584700-7FDA-4D00-9438-502FDAE6B9E0}"/>
                  </a:ext>
                </a:extLst>
              </p:cNvPr>
              <p:cNvSpPr/>
              <p:nvPr/>
            </p:nvSpPr>
            <p:spPr>
              <a:xfrm>
                <a:off x="-476301" y="3076462"/>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76" name="Freeform: Shape 675">
                <a:extLst>
                  <a:ext uri="{FF2B5EF4-FFF2-40B4-BE49-F238E27FC236}">
                    <a16:creationId xmlns:a16="http://schemas.microsoft.com/office/drawing/2014/main" id="{8190E823-127F-4FFF-BB00-1B1D509BF4B9}"/>
                  </a:ext>
                </a:extLst>
              </p:cNvPr>
              <p:cNvSpPr/>
              <p:nvPr/>
            </p:nvSpPr>
            <p:spPr>
              <a:xfrm>
                <a:off x="-717622" y="283050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77" name="Freeform: Shape 676">
                <a:extLst>
                  <a:ext uri="{FF2B5EF4-FFF2-40B4-BE49-F238E27FC236}">
                    <a16:creationId xmlns:a16="http://schemas.microsoft.com/office/drawing/2014/main" id="{186B30D7-F795-451C-A418-41AD30F192A6}"/>
                  </a:ext>
                </a:extLst>
              </p:cNvPr>
              <p:cNvSpPr/>
              <p:nvPr/>
            </p:nvSpPr>
            <p:spPr>
              <a:xfrm>
                <a:off x="-1020725" y="2666593"/>
                <a:ext cx="24020" cy="24020"/>
              </a:xfrm>
              <a:custGeom>
                <a:avLst/>
                <a:gdLst>
                  <a:gd name="connsiteX0" fmla="*/ 24020 w 24020"/>
                  <a:gd name="connsiteY0" fmla="*/ 12010 h 24020"/>
                  <a:gd name="connsiteX1" fmla="*/ 12010 w 24020"/>
                  <a:gd name="connsiteY1" fmla="*/ 24020 h 24020"/>
                  <a:gd name="connsiteX2" fmla="*/ 0 w 24020"/>
                  <a:gd name="connsiteY2" fmla="*/ 12010 h 24020"/>
                  <a:gd name="connsiteX3" fmla="*/ 12010 w 24020"/>
                  <a:gd name="connsiteY3" fmla="*/ 0 h 24020"/>
                  <a:gd name="connsiteX4" fmla="*/ 24020 w 24020"/>
                  <a:gd name="connsiteY4" fmla="*/ 12010 h 2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20" h="24020">
                    <a:moveTo>
                      <a:pt x="24020" y="12010"/>
                    </a:moveTo>
                    <a:cubicBezTo>
                      <a:pt x="24020" y="18643"/>
                      <a:pt x="18643" y="24020"/>
                      <a:pt x="12010" y="24020"/>
                    </a:cubicBezTo>
                    <a:cubicBezTo>
                      <a:pt x="5377" y="24020"/>
                      <a:pt x="0" y="18643"/>
                      <a:pt x="0" y="12010"/>
                    </a:cubicBezTo>
                    <a:cubicBezTo>
                      <a:pt x="0" y="5377"/>
                      <a:pt x="5377" y="0"/>
                      <a:pt x="12010" y="0"/>
                    </a:cubicBezTo>
                    <a:cubicBezTo>
                      <a:pt x="18643" y="0"/>
                      <a:pt x="24020" y="5377"/>
                      <a:pt x="24020" y="12010"/>
                    </a:cubicBezTo>
                    <a:close/>
                  </a:path>
                </a:pathLst>
              </a:custGeom>
              <a:grpFill/>
              <a:ln w="8653" cap="flat">
                <a:noFill/>
                <a:prstDash val="solid"/>
                <a:miter/>
              </a:ln>
            </p:spPr>
            <p:txBody>
              <a:bodyPr rtlCol="0" anchor="ctr"/>
              <a:lstStyle/>
              <a:p>
                <a:endParaRPr lang="en-IN" dirty="0"/>
              </a:p>
            </p:txBody>
          </p:sp>
          <p:sp>
            <p:nvSpPr>
              <p:cNvPr id="678" name="Freeform: Shape 677">
                <a:extLst>
                  <a:ext uri="{FF2B5EF4-FFF2-40B4-BE49-F238E27FC236}">
                    <a16:creationId xmlns:a16="http://schemas.microsoft.com/office/drawing/2014/main" id="{8F73ADA2-68BE-46BB-B25F-12A61C0EB244}"/>
                  </a:ext>
                </a:extLst>
              </p:cNvPr>
              <p:cNvSpPr/>
              <p:nvPr/>
            </p:nvSpPr>
            <p:spPr>
              <a:xfrm>
                <a:off x="-1358654" y="2599337"/>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70" y="23986"/>
                      <a:pt x="0" y="18616"/>
                      <a:pt x="0" y="11993"/>
                    </a:cubicBezTo>
                    <a:cubicBezTo>
                      <a:pt x="0" y="5369"/>
                      <a:pt x="5370"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679" name="Freeform: Shape 678">
                <a:extLst>
                  <a:ext uri="{FF2B5EF4-FFF2-40B4-BE49-F238E27FC236}">
                    <a16:creationId xmlns:a16="http://schemas.microsoft.com/office/drawing/2014/main" id="{50C5D4EF-BEF0-4255-B469-6FC41EB8C850}"/>
                  </a:ext>
                </a:extLst>
              </p:cNvPr>
              <p:cNvSpPr/>
              <p:nvPr/>
            </p:nvSpPr>
            <p:spPr>
              <a:xfrm>
                <a:off x="-1701416" y="2634649"/>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680" name="Freeform: Shape 679">
                <a:extLst>
                  <a:ext uri="{FF2B5EF4-FFF2-40B4-BE49-F238E27FC236}">
                    <a16:creationId xmlns:a16="http://schemas.microsoft.com/office/drawing/2014/main" id="{9DBDA5B4-389E-4C8F-A91B-1B24AAA03129}"/>
                  </a:ext>
                </a:extLst>
              </p:cNvPr>
              <p:cNvSpPr/>
              <p:nvPr/>
            </p:nvSpPr>
            <p:spPr>
              <a:xfrm>
                <a:off x="-1996492" y="2756205"/>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681" name="Freeform: Shape 680">
                <a:extLst>
                  <a:ext uri="{FF2B5EF4-FFF2-40B4-BE49-F238E27FC236}">
                    <a16:creationId xmlns:a16="http://schemas.microsoft.com/office/drawing/2014/main" id="{255D9F91-B966-4EF1-92F4-3AA31AF52FB9}"/>
                  </a:ext>
                </a:extLst>
              </p:cNvPr>
              <p:cNvSpPr/>
              <p:nvPr/>
            </p:nvSpPr>
            <p:spPr>
              <a:xfrm>
                <a:off x="-2264689" y="2972574"/>
                <a:ext cx="24015" cy="23998"/>
              </a:xfrm>
              <a:custGeom>
                <a:avLst/>
                <a:gdLst>
                  <a:gd name="connsiteX0" fmla="*/ 9862 w 24015"/>
                  <a:gd name="connsiteY0" fmla="*/ 23800 h 23998"/>
                  <a:gd name="connsiteX1" fmla="*/ 23820 w 24015"/>
                  <a:gd name="connsiteY1" fmla="*/ 14145 h 23998"/>
                  <a:gd name="connsiteX2" fmla="*/ 14165 w 24015"/>
                  <a:gd name="connsiteY2" fmla="*/ 204 h 23998"/>
                  <a:gd name="connsiteX3" fmla="*/ 198 w 24015"/>
                  <a:gd name="connsiteY3" fmla="*/ 9841 h 23998"/>
                  <a:gd name="connsiteX4" fmla="*/ 9862 w 24015"/>
                  <a:gd name="connsiteY4" fmla="*/ 23800 h 2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15" h="23998">
                    <a:moveTo>
                      <a:pt x="9862" y="23800"/>
                    </a:moveTo>
                    <a:cubicBezTo>
                      <a:pt x="16382" y="24995"/>
                      <a:pt x="22634" y="20673"/>
                      <a:pt x="23820" y="14145"/>
                    </a:cubicBezTo>
                    <a:cubicBezTo>
                      <a:pt x="25007" y="7616"/>
                      <a:pt x="20677" y="1372"/>
                      <a:pt x="14165" y="204"/>
                    </a:cubicBezTo>
                    <a:cubicBezTo>
                      <a:pt x="7645" y="-1009"/>
                      <a:pt x="1385" y="3321"/>
                      <a:pt x="198" y="9841"/>
                    </a:cubicBezTo>
                    <a:cubicBezTo>
                      <a:pt x="-997" y="16361"/>
                      <a:pt x="3333" y="22596"/>
                      <a:pt x="9862" y="23800"/>
                    </a:cubicBezTo>
                    <a:close/>
                  </a:path>
                </a:pathLst>
              </a:custGeom>
              <a:grpFill/>
              <a:ln w="8653" cap="flat">
                <a:noFill/>
                <a:prstDash val="solid"/>
                <a:miter/>
              </a:ln>
            </p:spPr>
            <p:txBody>
              <a:bodyPr rtlCol="0" anchor="ctr"/>
              <a:lstStyle/>
              <a:p>
                <a:endParaRPr lang="en-IN" dirty="0"/>
              </a:p>
            </p:txBody>
          </p:sp>
          <p:sp>
            <p:nvSpPr>
              <p:cNvPr id="682" name="Freeform: Shape 681">
                <a:extLst>
                  <a:ext uri="{FF2B5EF4-FFF2-40B4-BE49-F238E27FC236}">
                    <a16:creationId xmlns:a16="http://schemas.microsoft.com/office/drawing/2014/main" id="{8C059324-10AA-4A63-9FB8-C1AE7B7D12D5}"/>
                  </a:ext>
                </a:extLst>
              </p:cNvPr>
              <p:cNvSpPr/>
              <p:nvPr/>
            </p:nvSpPr>
            <p:spPr>
              <a:xfrm>
                <a:off x="-2457173" y="3258355"/>
                <a:ext cx="24003" cy="24003"/>
              </a:xfrm>
              <a:custGeom>
                <a:avLst/>
                <a:gdLst>
                  <a:gd name="connsiteX0" fmla="*/ 24003 w 24003"/>
                  <a:gd name="connsiteY0" fmla="*/ 12002 h 24003"/>
                  <a:gd name="connsiteX1" fmla="*/ 12002 w 24003"/>
                  <a:gd name="connsiteY1" fmla="*/ 24003 h 24003"/>
                  <a:gd name="connsiteX2" fmla="*/ 0 w 24003"/>
                  <a:gd name="connsiteY2" fmla="*/ 12002 h 24003"/>
                  <a:gd name="connsiteX3" fmla="*/ 12002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2" y="24003"/>
                    </a:cubicBezTo>
                    <a:cubicBezTo>
                      <a:pt x="5373" y="24003"/>
                      <a:pt x="0" y="18630"/>
                      <a:pt x="0" y="12002"/>
                    </a:cubicBezTo>
                    <a:cubicBezTo>
                      <a:pt x="0" y="5373"/>
                      <a:pt x="5373" y="0"/>
                      <a:pt x="12002" y="0"/>
                    </a:cubicBezTo>
                    <a:cubicBezTo>
                      <a:pt x="18630" y="0"/>
                      <a:pt x="24003" y="5374"/>
                      <a:pt x="24003" y="12002"/>
                    </a:cubicBezTo>
                    <a:close/>
                  </a:path>
                </a:pathLst>
              </a:custGeom>
              <a:grpFill/>
              <a:ln w="8653" cap="flat">
                <a:noFill/>
                <a:prstDash val="solid"/>
                <a:miter/>
              </a:ln>
            </p:spPr>
            <p:txBody>
              <a:bodyPr rtlCol="0" anchor="ctr"/>
              <a:lstStyle/>
              <a:p>
                <a:endParaRPr lang="en-IN" dirty="0"/>
              </a:p>
            </p:txBody>
          </p:sp>
          <p:sp>
            <p:nvSpPr>
              <p:cNvPr id="683" name="Freeform: Shape 682">
                <a:extLst>
                  <a:ext uri="{FF2B5EF4-FFF2-40B4-BE49-F238E27FC236}">
                    <a16:creationId xmlns:a16="http://schemas.microsoft.com/office/drawing/2014/main" id="{5FFB93B2-455B-4F6B-A445-9C8A6D01CA8D}"/>
                  </a:ext>
                </a:extLst>
              </p:cNvPr>
              <p:cNvSpPr/>
              <p:nvPr/>
            </p:nvSpPr>
            <p:spPr>
              <a:xfrm>
                <a:off x="-2556865" y="3588197"/>
                <a:ext cx="23985" cy="23985"/>
              </a:xfrm>
              <a:custGeom>
                <a:avLst/>
                <a:gdLst>
                  <a:gd name="connsiteX0" fmla="*/ 23986 w 23985"/>
                  <a:gd name="connsiteY0" fmla="*/ 11993 h 23985"/>
                  <a:gd name="connsiteX1" fmla="*/ 11993 w 23985"/>
                  <a:gd name="connsiteY1" fmla="*/ 23986 h 23985"/>
                  <a:gd name="connsiteX2" fmla="*/ 0 w 23985"/>
                  <a:gd name="connsiteY2" fmla="*/ 11993 h 23985"/>
                  <a:gd name="connsiteX3" fmla="*/ 11993 w 23985"/>
                  <a:gd name="connsiteY3" fmla="*/ 0 h 23985"/>
                  <a:gd name="connsiteX4" fmla="*/ 23986 w 23985"/>
                  <a:gd name="connsiteY4" fmla="*/ 11993 h 2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5" h="23985">
                    <a:moveTo>
                      <a:pt x="23986" y="11993"/>
                    </a:moveTo>
                    <a:cubicBezTo>
                      <a:pt x="23986" y="18616"/>
                      <a:pt x="18616" y="23986"/>
                      <a:pt x="11993" y="23986"/>
                    </a:cubicBezTo>
                    <a:cubicBezTo>
                      <a:pt x="5369" y="23986"/>
                      <a:pt x="0" y="18616"/>
                      <a:pt x="0" y="11993"/>
                    </a:cubicBezTo>
                    <a:cubicBezTo>
                      <a:pt x="0" y="5369"/>
                      <a:pt x="5369" y="0"/>
                      <a:pt x="11993" y="0"/>
                    </a:cubicBezTo>
                    <a:cubicBezTo>
                      <a:pt x="18616" y="0"/>
                      <a:pt x="23986" y="5369"/>
                      <a:pt x="23986" y="11993"/>
                    </a:cubicBezTo>
                    <a:close/>
                  </a:path>
                </a:pathLst>
              </a:custGeom>
              <a:grpFill/>
              <a:ln w="8653" cap="flat">
                <a:noFill/>
                <a:prstDash val="solid"/>
                <a:miter/>
              </a:ln>
            </p:spPr>
            <p:txBody>
              <a:bodyPr rtlCol="0" anchor="ctr"/>
              <a:lstStyle/>
              <a:p>
                <a:endParaRPr lang="en-IN" dirty="0"/>
              </a:p>
            </p:txBody>
          </p:sp>
          <p:sp>
            <p:nvSpPr>
              <p:cNvPr id="684" name="Freeform: Shape 683">
                <a:extLst>
                  <a:ext uri="{FF2B5EF4-FFF2-40B4-BE49-F238E27FC236}">
                    <a16:creationId xmlns:a16="http://schemas.microsoft.com/office/drawing/2014/main" id="{6DD66800-09BF-4B2F-B840-50B786DE4833}"/>
                  </a:ext>
                </a:extLst>
              </p:cNvPr>
              <p:cNvSpPr/>
              <p:nvPr/>
            </p:nvSpPr>
            <p:spPr>
              <a:xfrm>
                <a:off x="-310203" y="340704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4"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85" name="Freeform: Shape 684">
                <a:extLst>
                  <a:ext uri="{FF2B5EF4-FFF2-40B4-BE49-F238E27FC236}">
                    <a16:creationId xmlns:a16="http://schemas.microsoft.com/office/drawing/2014/main" id="{CADA1FAB-A708-4CC4-A888-9E2E08BF4B04}"/>
                  </a:ext>
                </a:extLst>
              </p:cNvPr>
              <p:cNvSpPr/>
              <p:nvPr/>
            </p:nvSpPr>
            <p:spPr>
              <a:xfrm>
                <a:off x="-461468" y="3097434"/>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29"/>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86" name="Freeform: Shape 685">
                <a:extLst>
                  <a:ext uri="{FF2B5EF4-FFF2-40B4-BE49-F238E27FC236}">
                    <a16:creationId xmlns:a16="http://schemas.microsoft.com/office/drawing/2014/main" id="{5AA68C45-8516-4C12-A1FB-BE5D072C70FF}"/>
                  </a:ext>
                </a:extLst>
              </p:cNvPr>
              <p:cNvSpPr/>
              <p:nvPr/>
            </p:nvSpPr>
            <p:spPr>
              <a:xfrm>
                <a:off x="-697264" y="2846182"/>
                <a:ext cx="24003" cy="24003"/>
              </a:xfrm>
              <a:custGeom>
                <a:avLst/>
                <a:gdLst>
                  <a:gd name="connsiteX0" fmla="*/ 24003 w 24003"/>
                  <a:gd name="connsiteY0" fmla="*/ 12001 h 24003"/>
                  <a:gd name="connsiteX1" fmla="*/ 12001 w 24003"/>
                  <a:gd name="connsiteY1" fmla="*/ 24003 h 24003"/>
                  <a:gd name="connsiteX2" fmla="*/ 0 w 24003"/>
                  <a:gd name="connsiteY2" fmla="*/ 12001 h 24003"/>
                  <a:gd name="connsiteX3" fmla="*/ 12001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1" y="24003"/>
                    </a:cubicBezTo>
                    <a:cubicBezTo>
                      <a:pt x="5373" y="24003"/>
                      <a:pt x="0" y="18630"/>
                      <a:pt x="0" y="12001"/>
                    </a:cubicBezTo>
                    <a:cubicBezTo>
                      <a:pt x="0" y="5373"/>
                      <a:pt x="5373" y="0"/>
                      <a:pt x="12001"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87" name="Freeform: Shape 686">
                <a:extLst>
                  <a:ext uri="{FF2B5EF4-FFF2-40B4-BE49-F238E27FC236}">
                    <a16:creationId xmlns:a16="http://schemas.microsoft.com/office/drawing/2014/main" id="{B61752FF-4278-4F30-807D-800782330A8F}"/>
                  </a:ext>
                </a:extLst>
              </p:cNvPr>
              <p:cNvSpPr/>
              <p:nvPr/>
            </p:nvSpPr>
            <p:spPr>
              <a:xfrm>
                <a:off x="-996644" y="2675581"/>
                <a:ext cx="24003" cy="24003"/>
              </a:xfrm>
              <a:custGeom>
                <a:avLst/>
                <a:gdLst>
                  <a:gd name="connsiteX0" fmla="*/ 24003 w 24003"/>
                  <a:gd name="connsiteY0" fmla="*/ 12002 h 24003"/>
                  <a:gd name="connsiteX1" fmla="*/ 12001 w 24003"/>
                  <a:gd name="connsiteY1" fmla="*/ 24003 h 24003"/>
                  <a:gd name="connsiteX2" fmla="*/ 0 w 24003"/>
                  <a:gd name="connsiteY2" fmla="*/ 12002 h 24003"/>
                  <a:gd name="connsiteX3" fmla="*/ 12001 w 24003"/>
                  <a:gd name="connsiteY3" fmla="*/ 0 h 24003"/>
                  <a:gd name="connsiteX4" fmla="*/ 24003 w 24003"/>
                  <a:gd name="connsiteY4" fmla="*/ 12002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2"/>
                    </a:moveTo>
                    <a:cubicBezTo>
                      <a:pt x="24003" y="18630"/>
                      <a:pt x="18630" y="24003"/>
                      <a:pt x="12001" y="24003"/>
                    </a:cubicBezTo>
                    <a:cubicBezTo>
                      <a:pt x="5373" y="24003"/>
                      <a:pt x="0" y="18630"/>
                      <a:pt x="0" y="12002"/>
                    </a:cubicBezTo>
                    <a:cubicBezTo>
                      <a:pt x="0" y="5373"/>
                      <a:pt x="5373" y="0"/>
                      <a:pt x="12001" y="0"/>
                    </a:cubicBezTo>
                    <a:cubicBezTo>
                      <a:pt x="18630" y="0"/>
                      <a:pt x="24003" y="5373"/>
                      <a:pt x="24003" y="12002"/>
                    </a:cubicBezTo>
                    <a:close/>
                  </a:path>
                </a:pathLst>
              </a:custGeom>
              <a:grpFill/>
              <a:ln w="8653" cap="flat">
                <a:noFill/>
                <a:prstDash val="solid"/>
                <a:miter/>
              </a:ln>
            </p:spPr>
            <p:txBody>
              <a:bodyPr rtlCol="0" anchor="ctr"/>
              <a:lstStyle/>
              <a:p>
                <a:endParaRPr lang="en-IN" dirty="0"/>
              </a:p>
            </p:txBody>
          </p:sp>
          <p:sp>
            <p:nvSpPr>
              <p:cNvPr id="688" name="Freeform: Shape 687">
                <a:extLst>
                  <a:ext uri="{FF2B5EF4-FFF2-40B4-BE49-F238E27FC236}">
                    <a16:creationId xmlns:a16="http://schemas.microsoft.com/office/drawing/2014/main" id="{6D08B193-C192-431D-B442-059F777BBF37}"/>
                  </a:ext>
                </a:extLst>
              </p:cNvPr>
              <p:cNvSpPr/>
              <p:nvPr/>
            </p:nvSpPr>
            <p:spPr>
              <a:xfrm>
                <a:off x="-1333006" y="2600809"/>
                <a:ext cx="24003" cy="24003"/>
              </a:xfrm>
              <a:custGeom>
                <a:avLst/>
                <a:gdLst>
                  <a:gd name="connsiteX0" fmla="*/ 24003 w 24003"/>
                  <a:gd name="connsiteY0" fmla="*/ 12001 h 24003"/>
                  <a:gd name="connsiteX1" fmla="*/ 12001 w 24003"/>
                  <a:gd name="connsiteY1" fmla="*/ 24003 h 24003"/>
                  <a:gd name="connsiteX2" fmla="*/ 0 w 24003"/>
                  <a:gd name="connsiteY2" fmla="*/ 12001 h 24003"/>
                  <a:gd name="connsiteX3" fmla="*/ 12001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1" y="24003"/>
                    </a:cubicBezTo>
                    <a:cubicBezTo>
                      <a:pt x="5373" y="24003"/>
                      <a:pt x="0" y="18629"/>
                      <a:pt x="0" y="12001"/>
                    </a:cubicBezTo>
                    <a:cubicBezTo>
                      <a:pt x="0" y="5373"/>
                      <a:pt x="5373" y="0"/>
                      <a:pt x="12001"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sp>
            <p:nvSpPr>
              <p:cNvPr id="689" name="Freeform: Shape 688">
                <a:extLst>
                  <a:ext uri="{FF2B5EF4-FFF2-40B4-BE49-F238E27FC236}">
                    <a16:creationId xmlns:a16="http://schemas.microsoft.com/office/drawing/2014/main" id="{6387F2C2-C8C9-49EE-9C93-9C279437E08D}"/>
                  </a:ext>
                </a:extLst>
              </p:cNvPr>
              <p:cNvSpPr/>
              <p:nvPr/>
            </p:nvSpPr>
            <p:spPr>
              <a:xfrm>
                <a:off x="-1676469" y="2628510"/>
                <a:ext cx="24003" cy="24003"/>
              </a:xfrm>
              <a:custGeom>
                <a:avLst/>
                <a:gdLst>
                  <a:gd name="connsiteX0" fmla="*/ 24003 w 24003"/>
                  <a:gd name="connsiteY0" fmla="*/ 12001 h 24003"/>
                  <a:gd name="connsiteX1" fmla="*/ 12002 w 24003"/>
                  <a:gd name="connsiteY1" fmla="*/ 24003 h 24003"/>
                  <a:gd name="connsiteX2" fmla="*/ 0 w 24003"/>
                  <a:gd name="connsiteY2" fmla="*/ 12001 h 24003"/>
                  <a:gd name="connsiteX3" fmla="*/ 12002 w 24003"/>
                  <a:gd name="connsiteY3" fmla="*/ 0 h 24003"/>
                  <a:gd name="connsiteX4" fmla="*/ 24003 w 24003"/>
                  <a:gd name="connsiteY4" fmla="*/ 12001 h 24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03" h="24003">
                    <a:moveTo>
                      <a:pt x="24003" y="12001"/>
                    </a:moveTo>
                    <a:cubicBezTo>
                      <a:pt x="24003" y="18630"/>
                      <a:pt x="18630" y="24003"/>
                      <a:pt x="12002" y="24003"/>
                    </a:cubicBezTo>
                    <a:cubicBezTo>
                      <a:pt x="5373" y="24003"/>
                      <a:pt x="0" y="18630"/>
                      <a:pt x="0" y="12001"/>
                    </a:cubicBezTo>
                    <a:cubicBezTo>
                      <a:pt x="0" y="5373"/>
                      <a:pt x="5373" y="0"/>
                      <a:pt x="12002" y="0"/>
                    </a:cubicBezTo>
                    <a:cubicBezTo>
                      <a:pt x="18630" y="0"/>
                      <a:pt x="24003" y="5373"/>
                      <a:pt x="24003" y="12001"/>
                    </a:cubicBezTo>
                    <a:close/>
                  </a:path>
                </a:pathLst>
              </a:custGeom>
              <a:grpFill/>
              <a:ln w="8653" cap="flat">
                <a:noFill/>
                <a:prstDash val="solid"/>
                <a:miter/>
              </a:ln>
            </p:spPr>
            <p:txBody>
              <a:bodyPr rtlCol="0" anchor="ctr"/>
              <a:lstStyle/>
              <a:p>
                <a:endParaRPr lang="en-IN" dirty="0"/>
              </a:p>
            </p:txBody>
          </p:sp>
        </p:grpSp>
      </p:grpSp>
      <p:sp>
        <p:nvSpPr>
          <p:cNvPr id="6" name="Rectangle 5">
            <a:extLst>
              <a:ext uri="{FF2B5EF4-FFF2-40B4-BE49-F238E27FC236}">
                <a16:creationId xmlns:a16="http://schemas.microsoft.com/office/drawing/2014/main" id="{86A6F772-356A-E643-B38E-A4D04E3D15EB}"/>
              </a:ext>
            </a:extLst>
          </p:cNvPr>
          <p:cNvSpPr/>
          <p:nvPr/>
        </p:nvSpPr>
        <p:spPr>
          <a:xfrm rot="20356992">
            <a:off x="7132586" y="2569845"/>
            <a:ext cx="4310795" cy="2455288"/>
          </a:xfrm>
          <a:prstGeom prst="rect">
            <a:avLst/>
          </a:prstGeom>
          <a:scene3d>
            <a:camera prst="perspectiveHeroicExtremeRightFacing"/>
            <a:lightRig rig="threePt" dir="t"/>
          </a:scene3d>
        </p:spPr>
        <p:txBody>
          <a:bodyPr wrap="none">
            <a:spAutoFit/>
          </a:bodyPr>
          <a:lstStyle/>
          <a:p>
            <a:pPr lvl="0" algn="ctr">
              <a:lnSpc>
                <a:spcPct val="90000"/>
              </a:lnSpc>
              <a:spcBef>
                <a:spcPts val="1000"/>
              </a:spcBef>
            </a:pPr>
            <a:r>
              <a:rPr lang="en-IN" sz="16600" i="1" dirty="0">
                <a:ln w="0"/>
                <a:solidFill>
                  <a:srgbClr val="C00000"/>
                </a:solidFill>
                <a:effectLst>
                  <a:reflection blurRad="6350" stA="53000" endA="300" endPos="35500" dir="5400000" sy="-90000" algn="bl" rotWithShape="0"/>
                </a:effectLst>
                <a:latin typeface="Edwardian Script ITC" panose="030303020407070D0804" pitchFamily="66" charset="77"/>
              </a:rPr>
              <a:t>Thank</a:t>
            </a:r>
            <a:endParaRPr lang="en-IN" sz="16600" b="1" i="1" dirty="0">
              <a:solidFill>
                <a:srgbClr val="C00000"/>
              </a:solidFill>
              <a:latin typeface="Edwardian Script ITC" panose="030303020407070D0804" pitchFamily="66" charset="77"/>
            </a:endParaRPr>
          </a:p>
        </p:txBody>
      </p:sp>
      <p:sp>
        <p:nvSpPr>
          <p:cNvPr id="8" name="Rectangle 7">
            <a:extLst>
              <a:ext uri="{FF2B5EF4-FFF2-40B4-BE49-F238E27FC236}">
                <a16:creationId xmlns:a16="http://schemas.microsoft.com/office/drawing/2014/main" id="{4E52E4D1-643A-2A41-AF46-9255FCA84E92}"/>
              </a:ext>
            </a:extLst>
          </p:cNvPr>
          <p:cNvSpPr/>
          <p:nvPr/>
        </p:nvSpPr>
        <p:spPr>
          <a:xfrm rot="20553225">
            <a:off x="8617023" y="3941533"/>
            <a:ext cx="3453189" cy="2455288"/>
          </a:xfrm>
          <a:prstGeom prst="rect">
            <a:avLst/>
          </a:prstGeom>
          <a:scene3d>
            <a:camera prst="perspectiveHeroicExtremeRightFacing"/>
            <a:lightRig rig="threePt" dir="t"/>
          </a:scene3d>
        </p:spPr>
        <p:txBody>
          <a:bodyPr wrap="none">
            <a:spAutoFit/>
          </a:bodyPr>
          <a:lstStyle/>
          <a:p>
            <a:pPr lvl="0" algn="ctr">
              <a:lnSpc>
                <a:spcPct val="90000"/>
              </a:lnSpc>
              <a:spcBef>
                <a:spcPts val="1000"/>
              </a:spcBef>
            </a:pPr>
            <a:r>
              <a:rPr lang="en-IN" sz="16600" i="1" dirty="0">
                <a:ln w="0"/>
                <a:solidFill>
                  <a:srgbClr val="C00000"/>
                </a:solidFill>
                <a:effectLst>
                  <a:reflection blurRad="6350" stA="53000" endA="300" endPos="35500" dir="5400000" sy="-90000" algn="bl" rotWithShape="0"/>
                </a:effectLst>
                <a:latin typeface="Edwardian Script ITC" panose="030303020407070D0804" pitchFamily="66" charset="77"/>
              </a:rPr>
              <a:t>You</a:t>
            </a:r>
            <a:endParaRPr lang="en-IN" sz="16600" b="1" i="1" dirty="0">
              <a:solidFill>
                <a:srgbClr val="C00000"/>
              </a:solidFill>
              <a:latin typeface="Edwardian Script ITC" panose="030303020407070D0804" pitchFamily="66" charset="77"/>
            </a:endParaRPr>
          </a:p>
        </p:txBody>
      </p:sp>
    </p:spTree>
    <p:extLst>
      <p:ext uri="{BB962C8B-B14F-4D97-AF65-F5344CB8AC3E}">
        <p14:creationId xmlns:p14="http://schemas.microsoft.com/office/powerpoint/2010/main" val="33830617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2228</TotalTime>
  <Words>313</Words>
  <Application>Microsoft Macintosh PowerPoint</Application>
  <PresentationFormat>Widescreen</PresentationFormat>
  <Paragraphs>35</Paragraphs>
  <Slides>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Arial</vt:lpstr>
      <vt:lpstr>Calibri</vt:lpstr>
      <vt:lpstr>Calibri Light</vt:lpstr>
      <vt:lpstr>Colonna MT</vt:lpstr>
      <vt:lpstr>Edwardian Script ITC</vt:lpstr>
      <vt:lpstr>Poppins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917306414132</dc:creator>
  <cp:lastModifiedBy>Arjun Sarule</cp:lastModifiedBy>
  <cp:revision>160</cp:revision>
  <dcterms:created xsi:type="dcterms:W3CDTF">2020-11-07T13:28:45Z</dcterms:created>
  <dcterms:modified xsi:type="dcterms:W3CDTF">2021-06-20T08:17:28Z</dcterms:modified>
</cp:coreProperties>
</file>

<file path=docProps/thumbnail.jpeg>
</file>